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903" r:id="rId1"/>
    <p:sldMasterId id="2147483981" r:id="rId2"/>
  </p:sldMasterIdLst>
  <p:notesMasterIdLst>
    <p:notesMasterId r:id="rId137"/>
  </p:notesMasterIdLst>
  <p:sldIdLst>
    <p:sldId id="1400" r:id="rId3"/>
    <p:sldId id="1436" r:id="rId4"/>
    <p:sldId id="1402" r:id="rId5"/>
    <p:sldId id="1403" r:id="rId6"/>
    <p:sldId id="1404" r:id="rId7"/>
    <p:sldId id="1405" r:id="rId8"/>
    <p:sldId id="1406" r:id="rId9"/>
    <p:sldId id="1407" r:id="rId10"/>
    <p:sldId id="1408" r:id="rId11"/>
    <p:sldId id="1409" r:id="rId12"/>
    <p:sldId id="1410" r:id="rId13"/>
    <p:sldId id="1411" r:id="rId14"/>
    <p:sldId id="1414" r:id="rId15"/>
    <p:sldId id="1415" r:id="rId16"/>
    <p:sldId id="1416" r:id="rId17"/>
    <p:sldId id="1417" r:id="rId18"/>
    <p:sldId id="1418" r:id="rId19"/>
    <p:sldId id="1419" r:id="rId20"/>
    <p:sldId id="1420" r:id="rId21"/>
    <p:sldId id="1421" r:id="rId22"/>
    <p:sldId id="1422" r:id="rId23"/>
    <p:sldId id="1423" r:id="rId24"/>
    <p:sldId id="1424" r:id="rId25"/>
    <p:sldId id="1425" r:id="rId26"/>
    <p:sldId id="1426" r:id="rId27"/>
    <p:sldId id="1427" r:id="rId28"/>
    <p:sldId id="1428" r:id="rId29"/>
    <p:sldId id="1429" r:id="rId30"/>
    <p:sldId id="1430" r:id="rId31"/>
    <p:sldId id="1431" r:id="rId32"/>
    <p:sldId id="1432" r:id="rId33"/>
    <p:sldId id="1433" r:id="rId34"/>
    <p:sldId id="1434" r:id="rId35"/>
    <p:sldId id="1435" r:id="rId36"/>
    <p:sldId id="1412" r:id="rId37"/>
    <p:sldId id="1413" r:id="rId38"/>
    <p:sldId id="1348" r:id="rId39"/>
    <p:sldId id="722" r:id="rId40"/>
    <p:sldId id="439" r:id="rId41"/>
    <p:sldId id="357" r:id="rId42"/>
    <p:sldId id="838" r:id="rId43"/>
    <p:sldId id="440" r:id="rId44"/>
    <p:sldId id="441" r:id="rId45"/>
    <p:sldId id="1399" r:id="rId46"/>
    <p:sldId id="495" r:id="rId47"/>
    <p:sldId id="1398" r:id="rId48"/>
    <p:sldId id="572" r:id="rId49"/>
    <p:sldId id="588" r:id="rId50"/>
    <p:sldId id="589" r:id="rId51"/>
    <p:sldId id="845" r:id="rId52"/>
    <p:sldId id="279" r:id="rId53"/>
    <p:sldId id="586" r:id="rId54"/>
    <p:sldId id="339" r:id="rId55"/>
    <p:sldId id="852" r:id="rId56"/>
    <p:sldId id="362" r:id="rId57"/>
    <p:sldId id="854" r:id="rId58"/>
    <p:sldId id="855" r:id="rId59"/>
    <p:sldId id="856" r:id="rId60"/>
    <p:sldId id="300" r:id="rId61"/>
    <p:sldId id="1151" r:id="rId62"/>
    <p:sldId id="322" r:id="rId63"/>
    <p:sldId id="328" r:id="rId64"/>
    <p:sldId id="1140" r:id="rId65"/>
    <p:sldId id="1322" r:id="rId66"/>
    <p:sldId id="1323" r:id="rId67"/>
    <p:sldId id="1328" r:id="rId68"/>
    <p:sldId id="1332" r:id="rId69"/>
    <p:sldId id="451" r:id="rId70"/>
    <p:sldId id="414" r:id="rId71"/>
    <p:sldId id="427" r:id="rId72"/>
    <p:sldId id="415" r:id="rId73"/>
    <p:sldId id="564" r:id="rId74"/>
    <p:sldId id="553" r:id="rId75"/>
    <p:sldId id="367" r:id="rId76"/>
    <p:sldId id="368" r:id="rId77"/>
    <p:sldId id="554" r:id="rId78"/>
    <p:sldId id="1349" r:id="rId79"/>
    <p:sldId id="1352" r:id="rId80"/>
    <p:sldId id="1252" r:id="rId81"/>
    <p:sldId id="1254" r:id="rId82"/>
    <p:sldId id="1128" r:id="rId83"/>
    <p:sldId id="467" r:id="rId84"/>
    <p:sldId id="476" r:id="rId85"/>
    <p:sldId id="347" r:id="rId86"/>
    <p:sldId id="1127" r:id="rId87"/>
    <p:sldId id="482" r:id="rId88"/>
    <p:sldId id="501" r:id="rId89"/>
    <p:sldId id="420" r:id="rId90"/>
    <p:sldId id="438" r:id="rId91"/>
    <p:sldId id="409" r:id="rId92"/>
    <p:sldId id="437" r:id="rId93"/>
    <p:sldId id="370" r:id="rId94"/>
    <p:sldId id="417" r:id="rId95"/>
    <p:sldId id="301" r:id="rId96"/>
    <p:sldId id="391" r:id="rId97"/>
    <p:sldId id="1256" r:id="rId98"/>
    <p:sldId id="1257" r:id="rId99"/>
    <p:sldId id="1258" r:id="rId100"/>
    <p:sldId id="1384" r:id="rId101"/>
    <p:sldId id="1385" r:id="rId102"/>
    <p:sldId id="1386" r:id="rId103"/>
    <p:sldId id="1387" r:id="rId104"/>
    <p:sldId id="1388" r:id="rId105"/>
    <p:sldId id="1389" r:id="rId106"/>
    <p:sldId id="1390" r:id="rId107"/>
    <p:sldId id="1391" r:id="rId108"/>
    <p:sldId id="1392" r:id="rId109"/>
    <p:sldId id="1393" r:id="rId110"/>
    <p:sldId id="1394" r:id="rId111"/>
    <p:sldId id="1395" r:id="rId112"/>
    <p:sldId id="947" r:id="rId113"/>
    <p:sldId id="949" r:id="rId114"/>
    <p:sldId id="1361" r:id="rId115"/>
    <p:sldId id="1362" r:id="rId116"/>
    <p:sldId id="989" r:id="rId117"/>
    <p:sldId id="953" r:id="rId118"/>
    <p:sldId id="980" r:id="rId119"/>
    <p:sldId id="981" r:id="rId120"/>
    <p:sldId id="1364" r:id="rId121"/>
    <p:sldId id="1365" r:id="rId122"/>
    <p:sldId id="1366" r:id="rId123"/>
    <p:sldId id="1367" r:id="rId124"/>
    <p:sldId id="985" r:id="rId125"/>
    <p:sldId id="990" r:id="rId126"/>
    <p:sldId id="1006" r:id="rId127"/>
    <p:sldId id="992" r:id="rId128"/>
    <p:sldId id="993" r:id="rId129"/>
    <p:sldId id="1009" r:id="rId130"/>
    <p:sldId id="652" r:id="rId131"/>
    <p:sldId id="655" r:id="rId132"/>
    <p:sldId id="657" r:id="rId133"/>
    <p:sldId id="659" r:id="rId134"/>
    <p:sldId id="629" r:id="rId135"/>
    <p:sldId id="1353" r:id="rId136"/>
  </p:sldIdLst>
  <p:sldSz cx="9144000" cy="6858000" type="screen4x3"/>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570" userDrawn="1">
          <p15:clr>
            <a:srgbClr val="A4A3A4"/>
          </p15:clr>
        </p15:guide>
        <p15:guide id="2" pos="2988" userDrawn="1">
          <p15:clr>
            <a:srgbClr val="A4A3A4"/>
          </p15:clr>
        </p15:guide>
        <p15:guide id="3" orient="horz" pos="1094" userDrawn="1">
          <p15:clr>
            <a:srgbClr val="A4A3A4"/>
          </p15:clr>
        </p15:guide>
        <p15:guide id="4" pos="249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FFFFFF"/>
    <a:srgbClr val="DDDDDD"/>
    <a:srgbClr val="B2B2B2"/>
    <a:srgbClr val="808080"/>
    <a:srgbClr val="5F5F5F"/>
    <a:srgbClr val="C0C0C0"/>
    <a:srgbClr val="7F7F7F"/>
    <a:srgbClr val="328682"/>
    <a:srgbClr val="3278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345" autoAdjust="0"/>
    <p:restoredTop sz="95491" autoAdjust="0"/>
  </p:normalViewPr>
  <p:slideViewPr>
    <p:cSldViewPr snapToObjects="1">
      <p:cViewPr varScale="1">
        <p:scale>
          <a:sx n="36" d="100"/>
          <a:sy n="36" d="100"/>
        </p:scale>
        <p:origin x="732" y="60"/>
      </p:cViewPr>
      <p:guideLst>
        <p:guide orient="horz" pos="1570"/>
        <p:guide pos="2988"/>
        <p:guide orient="horz" pos="1094"/>
        <p:guide pos="2490"/>
      </p:guideLst>
    </p:cSldViewPr>
  </p:slideViewPr>
  <p:notesTextViewPr>
    <p:cViewPr>
      <p:scale>
        <a:sx n="1" d="1"/>
        <a:sy n="1" d="1"/>
      </p:scale>
      <p:origin x="0" y="0"/>
    </p:cViewPr>
  </p:notesTextViewPr>
  <p:sorterViewPr>
    <p:cViewPr varScale="1">
      <p:scale>
        <a:sx n="1" d="1"/>
        <a:sy n="1" d="1"/>
      </p:scale>
      <p:origin x="0" y="0"/>
    </p:cViewPr>
  </p:sorterViewPr>
  <p:notesViewPr>
    <p:cSldViewPr snapToObjects="1">
      <p:cViewPr varScale="1">
        <p:scale>
          <a:sx n="73" d="100"/>
          <a:sy n="73" d="100"/>
        </p:scale>
        <p:origin x="-3792" y="-11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38"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28" Type="http://schemas.openxmlformats.org/officeDocument/2006/relationships/slide" Target="slides/slide126.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slide" Target="slides/slide101.xml"/><Relationship Id="rId108" Type="http://schemas.openxmlformats.org/officeDocument/2006/relationships/slide" Target="slides/slide106.xml"/><Relationship Id="rId116" Type="http://schemas.openxmlformats.org/officeDocument/2006/relationships/slide" Target="slides/slide114.xml"/><Relationship Id="rId124" Type="http://schemas.openxmlformats.org/officeDocument/2006/relationships/slide" Target="slides/slide122.xml"/><Relationship Id="rId129" Type="http://schemas.openxmlformats.org/officeDocument/2006/relationships/slide" Target="slides/slide127.xml"/><Relationship Id="rId137" Type="http://schemas.openxmlformats.org/officeDocument/2006/relationships/notesMaster" Target="notesMasters/notesMaster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11" Type="http://schemas.openxmlformats.org/officeDocument/2006/relationships/slide" Target="slides/slide109.xml"/><Relationship Id="rId132" Type="http://schemas.openxmlformats.org/officeDocument/2006/relationships/slide" Target="slides/slide130.xml"/><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slide" Target="slides/slide112.xml"/><Relationship Id="rId119" Type="http://schemas.openxmlformats.org/officeDocument/2006/relationships/slide" Target="slides/slide117.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30" Type="http://schemas.openxmlformats.org/officeDocument/2006/relationships/slide" Target="slides/slide128.xml"/><Relationship Id="rId135" Type="http://schemas.openxmlformats.org/officeDocument/2006/relationships/slide" Target="slides/slide13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1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32.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Sheet5.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6218018855198693E-2"/>
          <c:y val="0.12482208077704"/>
          <c:w val="0.923859652062895"/>
          <c:h val="0.71920169480066298"/>
        </c:manualLayout>
      </c:layout>
      <c:barChart>
        <c:barDir val="col"/>
        <c:grouping val="clustered"/>
        <c:varyColors val="0"/>
        <c:ser>
          <c:idx val="0"/>
          <c:order val="0"/>
          <c:tx>
            <c:strRef>
              <c:f>Sheet1!$B$1</c:f>
              <c:strCache>
                <c:ptCount val="1"/>
                <c:pt idx="0">
                  <c:v>Xxxxx</c:v>
                </c:pt>
              </c:strCache>
            </c:strRef>
          </c:tx>
          <c:spPr>
            <a:solidFill>
              <a:schemeClr val="accent1"/>
            </a:solidFill>
          </c:spPr>
          <c:invertIfNegative val="0"/>
          <c:dPt>
            <c:idx val="8"/>
            <c:invertIfNegative val="0"/>
            <c:bubble3D val="0"/>
            <c:spPr>
              <a:solidFill>
                <a:schemeClr val="accent3"/>
              </a:solidFill>
            </c:spPr>
            <c:extLst>
              <c:ext xmlns:c16="http://schemas.microsoft.com/office/drawing/2014/chart" uri="{C3380CC4-5D6E-409C-BE32-E72D297353CC}">
                <c16:uniqueId val="{00000001-DC7A-448E-9915-CDADE885B0BC}"/>
              </c:ext>
            </c:extLst>
          </c:dPt>
          <c:dPt>
            <c:idx val="9"/>
            <c:invertIfNegative val="0"/>
            <c:bubble3D val="0"/>
            <c:spPr>
              <a:solidFill>
                <a:schemeClr val="accent5"/>
              </a:solidFill>
            </c:spPr>
            <c:extLst>
              <c:ext xmlns:c16="http://schemas.microsoft.com/office/drawing/2014/chart" uri="{C3380CC4-5D6E-409C-BE32-E72D297353CC}">
                <c16:uniqueId val="{00000003-DC7A-448E-9915-CDADE885B0BC}"/>
              </c:ext>
            </c:extLst>
          </c:dPt>
          <c:dPt>
            <c:idx val="10"/>
            <c:invertIfNegative val="0"/>
            <c:bubble3D val="0"/>
            <c:spPr>
              <a:solidFill>
                <a:schemeClr val="accent6"/>
              </a:solidFill>
            </c:spPr>
            <c:extLst>
              <c:ext xmlns:c16="http://schemas.microsoft.com/office/drawing/2014/chart" uri="{C3380CC4-5D6E-409C-BE32-E72D297353CC}">
                <c16:uniqueId val="{00000005-DC7A-448E-9915-CDADE885B0BC}"/>
              </c:ext>
            </c:extLst>
          </c:dPt>
          <c:dPt>
            <c:idx val="11"/>
            <c:invertIfNegative val="0"/>
            <c:bubble3D val="0"/>
            <c:spPr>
              <a:solidFill>
                <a:schemeClr val="bg2"/>
              </a:solidFill>
            </c:spPr>
            <c:extLst>
              <c:ext xmlns:c16="http://schemas.microsoft.com/office/drawing/2014/chart" uri="{C3380CC4-5D6E-409C-BE32-E72D297353CC}">
                <c16:uniqueId val="{00000007-DC7A-448E-9915-CDADE885B0BC}"/>
              </c:ext>
            </c:extLst>
          </c:dPt>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30</c:v>
                </c:pt>
                <c:pt idx="1">
                  <c:v>80</c:v>
                </c:pt>
                <c:pt idx="2">
                  <c:v>51</c:v>
                </c:pt>
                <c:pt idx="3">
                  <c:v>75</c:v>
                </c:pt>
                <c:pt idx="4">
                  <c:v>190</c:v>
                </c:pt>
                <c:pt idx="5">
                  <c:v>150</c:v>
                </c:pt>
                <c:pt idx="6">
                  <c:v>163</c:v>
                </c:pt>
                <c:pt idx="7">
                  <c:v>250</c:v>
                </c:pt>
                <c:pt idx="8">
                  <c:v>290</c:v>
                </c:pt>
                <c:pt idx="9">
                  <c:v>300</c:v>
                </c:pt>
                <c:pt idx="10">
                  <c:v>321</c:v>
                </c:pt>
                <c:pt idx="11">
                  <c:v>340</c:v>
                </c:pt>
              </c:numCache>
            </c:numRef>
          </c:val>
          <c:extLst>
            <c:ext xmlns:c16="http://schemas.microsoft.com/office/drawing/2014/chart" uri="{C3380CC4-5D6E-409C-BE32-E72D297353CC}">
              <c16:uniqueId val="{00000008-DC7A-448E-9915-CDADE885B0BC}"/>
            </c:ext>
          </c:extLst>
        </c:ser>
        <c:ser>
          <c:idx val="1"/>
          <c:order val="1"/>
          <c:tx>
            <c:strRef>
              <c:f>Sheet1!$C$1</c:f>
              <c:strCache>
                <c:ptCount val="1"/>
                <c:pt idx="0">
                  <c:v>Xxxxxxx</c:v>
                </c:pt>
              </c:strCache>
            </c:strRef>
          </c:tx>
          <c:spPr>
            <a:solidFill>
              <a:schemeClr val="bg1">
                <a:lumMod val="75000"/>
              </a:schemeClr>
            </a:solidFill>
          </c:spPr>
          <c:invertIfNegative val="0"/>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400</c:v>
                </c:pt>
                <c:pt idx="1">
                  <c:v>380</c:v>
                </c:pt>
                <c:pt idx="2">
                  <c:v>350</c:v>
                </c:pt>
                <c:pt idx="3">
                  <c:v>325</c:v>
                </c:pt>
                <c:pt idx="4">
                  <c:v>220</c:v>
                </c:pt>
                <c:pt idx="5">
                  <c:v>197</c:v>
                </c:pt>
                <c:pt idx="6">
                  <c:v>180</c:v>
                </c:pt>
                <c:pt idx="7">
                  <c:v>177</c:v>
                </c:pt>
                <c:pt idx="8">
                  <c:v>134</c:v>
                </c:pt>
                <c:pt idx="9">
                  <c:v>100</c:v>
                </c:pt>
                <c:pt idx="10">
                  <c:v>120</c:v>
                </c:pt>
                <c:pt idx="11">
                  <c:v>149</c:v>
                </c:pt>
              </c:numCache>
            </c:numRef>
          </c:val>
          <c:extLst>
            <c:ext xmlns:c16="http://schemas.microsoft.com/office/drawing/2014/chart" uri="{C3380CC4-5D6E-409C-BE32-E72D297353CC}">
              <c16:uniqueId val="{00000009-DC7A-448E-9915-CDADE885B0BC}"/>
            </c:ext>
          </c:extLst>
        </c:ser>
        <c:dLbls>
          <c:showLegendKey val="0"/>
          <c:showVal val="0"/>
          <c:showCatName val="0"/>
          <c:showSerName val="0"/>
          <c:showPercent val="0"/>
          <c:showBubbleSize val="0"/>
        </c:dLbls>
        <c:gapWidth val="85"/>
        <c:axId val="1842492344"/>
        <c:axId val="1842496072"/>
      </c:barChart>
      <c:catAx>
        <c:axId val="1842492344"/>
        <c:scaling>
          <c:orientation val="minMax"/>
        </c:scaling>
        <c:delete val="0"/>
        <c:axPos val="b"/>
        <c:majorGridlines>
          <c:spPr>
            <a:ln w="3175">
              <a:solidFill>
                <a:schemeClr val="tx1">
                  <a:lumMod val="60000"/>
                  <a:lumOff val="40000"/>
                  <a:alpha val="50000"/>
                </a:schemeClr>
              </a:solidFill>
            </a:ln>
          </c:spPr>
        </c:majorGridlines>
        <c:numFmt formatCode="General" sourceLinked="0"/>
        <c:majorTickMark val="none"/>
        <c:minorTickMark val="none"/>
        <c:tickLblPos val="nextTo"/>
        <c:spPr>
          <a:ln w="12700">
            <a:noFill/>
          </a:ln>
        </c:spPr>
        <c:crossAx val="1842496072"/>
        <c:crosses val="autoZero"/>
        <c:auto val="1"/>
        <c:lblAlgn val="ctr"/>
        <c:lblOffset val="100"/>
        <c:noMultiLvlLbl val="0"/>
      </c:catAx>
      <c:valAx>
        <c:axId val="1842496072"/>
        <c:scaling>
          <c:orientation val="minMax"/>
          <c:max val="600"/>
        </c:scaling>
        <c:delete val="0"/>
        <c:axPos val="l"/>
        <c:majorGridlines>
          <c:spPr>
            <a:ln w="3175">
              <a:solidFill>
                <a:schemeClr val="tx1">
                  <a:lumMod val="60000"/>
                  <a:lumOff val="40000"/>
                  <a:alpha val="50000"/>
                </a:schemeClr>
              </a:solidFill>
            </a:ln>
          </c:spPr>
        </c:majorGridlines>
        <c:numFmt formatCode="0&quot;%&quot;" sourceLinked="0"/>
        <c:majorTickMark val="none"/>
        <c:minorTickMark val="none"/>
        <c:tickLblPos val="nextTo"/>
        <c:spPr>
          <a:ln w="19050">
            <a:noFill/>
          </a:ln>
        </c:spPr>
        <c:crossAx val="1842492344"/>
        <c:crosses val="autoZero"/>
        <c:crossBetween val="between"/>
      </c:valAx>
      <c:spPr>
        <a:ln w="19050">
          <a:noFill/>
        </a:ln>
      </c:spPr>
    </c:plotArea>
    <c:legend>
      <c:legendPos val="l"/>
      <c:layout>
        <c:manualLayout>
          <c:xMode val="edge"/>
          <c:yMode val="edge"/>
          <c:x val="0.70336987288353703"/>
          <c:y val="3.7244275088806999E-3"/>
          <c:w val="0.29454582883022001"/>
          <c:h val="8.5262932130059907E-2"/>
        </c:manualLayout>
      </c:layout>
      <c:overlay val="1"/>
    </c:legend>
    <c:plotVisOnly val="1"/>
    <c:dispBlanksAs val="gap"/>
    <c:showDLblsOverMax val="0"/>
  </c:chart>
  <c:txPr>
    <a:bodyPr/>
    <a:lstStyle/>
    <a:p>
      <a:pPr>
        <a:defRPr sz="1200">
          <a:solidFill>
            <a:schemeClr val="tx1"/>
          </a:solidFill>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EAD0-4AA7-A3C7-69FD5305F234}"/>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EAD0-4AA7-A3C7-69FD5305F234}"/>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EAD0-4AA7-A3C7-69FD5305F234}"/>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EAD0-4AA7-A3C7-69FD5305F234}"/>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EAD0-4AA7-A3C7-69FD5305F234}"/>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EAD0-4AA7-A3C7-69FD5305F234}"/>
              </c:ext>
            </c:extLst>
          </c:dPt>
          <c:dLbls>
            <c:delete val="1"/>
          </c:dLbls>
          <c:cat>
            <c:strRef>
              <c:f>Sheet1!$A$2:$A$6</c:f>
              <c:strCache>
                <c:ptCount val="4"/>
                <c:pt idx="0">
                  <c:v>1st Qtr</c:v>
                </c:pt>
                <c:pt idx="1">
                  <c:v>2nd Qtr</c:v>
                </c:pt>
                <c:pt idx="2">
                  <c:v>3rd Qtr</c:v>
                </c:pt>
                <c:pt idx="3">
                  <c:v>4th Qtr</c:v>
                </c:pt>
              </c:strCache>
            </c:strRef>
          </c:cat>
          <c:val>
            <c:numRef>
              <c:f>Sheet1!$B$2:$B$6</c:f>
              <c:numCache>
                <c:formatCode>0%</c:formatCode>
                <c:ptCount val="5"/>
                <c:pt idx="0">
                  <c:v>0.2</c:v>
                </c:pt>
                <c:pt idx="1">
                  <c:v>0.22</c:v>
                </c:pt>
                <c:pt idx="2">
                  <c:v>0.18</c:v>
                </c:pt>
                <c:pt idx="3">
                  <c:v>0.02</c:v>
                </c:pt>
                <c:pt idx="4">
                  <c:v>0.23</c:v>
                </c:pt>
              </c:numCache>
            </c:numRef>
          </c:val>
          <c:extLst>
            <c:ext xmlns:c16="http://schemas.microsoft.com/office/drawing/2014/chart" uri="{C3380CC4-5D6E-409C-BE32-E72D297353CC}">
              <c16:uniqueId val="{0000000C-EAD0-4AA7-A3C7-69FD5305F234}"/>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8"/>
          <c:y val="0.17700153315896"/>
          <c:w val="0.50603161428534005"/>
          <c:h val="0.61520867228554399"/>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a:solidFill>
                  <a:schemeClr val="bg1"/>
                </a:solidFill>
              </a:ln>
              <a:effectLst/>
            </c:spPr>
            <c:extLst>
              <c:ext xmlns:c16="http://schemas.microsoft.com/office/drawing/2014/chart" uri="{C3380CC4-5D6E-409C-BE32-E72D297353CC}">
                <c16:uniqueId val="{00000001-0A96-49D1-96EF-427A5E2A2F0E}"/>
              </c:ext>
            </c:extLst>
          </c:dPt>
          <c:dPt>
            <c:idx val="1"/>
            <c:bubble3D val="0"/>
            <c:spPr>
              <a:solidFill>
                <a:schemeClr val="accent2"/>
              </a:solidFill>
              <a:ln>
                <a:solidFill>
                  <a:schemeClr val="bg1"/>
                </a:solidFill>
              </a:ln>
              <a:effectLst/>
            </c:spPr>
            <c:extLst>
              <c:ext xmlns:c16="http://schemas.microsoft.com/office/drawing/2014/chart" uri="{C3380CC4-5D6E-409C-BE32-E72D297353CC}">
                <c16:uniqueId val="{00000003-0A96-49D1-96EF-427A5E2A2F0E}"/>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0A96-49D1-96EF-427A5E2A2F0E}"/>
              </c:ext>
            </c:extLst>
          </c:dPt>
          <c:dPt>
            <c:idx val="3"/>
            <c:bubble3D val="0"/>
            <c:spPr>
              <a:solidFill>
                <a:schemeClr val="accent4"/>
              </a:solidFill>
              <a:ln>
                <a:solidFill>
                  <a:schemeClr val="bg1"/>
                </a:solidFill>
              </a:ln>
              <a:effectLst/>
            </c:spPr>
            <c:extLst>
              <c:ext xmlns:c16="http://schemas.microsoft.com/office/drawing/2014/chart" uri="{C3380CC4-5D6E-409C-BE32-E72D297353CC}">
                <c16:uniqueId val="{00000007-0A96-49D1-96EF-427A5E2A2F0E}"/>
              </c:ext>
            </c:extLst>
          </c:dPt>
          <c:dPt>
            <c:idx val="4"/>
            <c:bubble3D val="0"/>
            <c:spPr>
              <a:solidFill>
                <a:schemeClr val="accent5"/>
              </a:solidFill>
              <a:ln>
                <a:solidFill>
                  <a:schemeClr val="bg1"/>
                </a:solidFill>
              </a:ln>
              <a:effectLst/>
            </c:spPr>
            <c:extLst>
              <c:ext xmlns:c16="http://schemas.microsoft.com/office/drawing/2014/chart" uri="{C3380CC4-5D6E-409C-BE32-E72D297353CC}">
                <c16:uniqueId val="{00000009-0A96-49D1-96EF-427A5E2A2F0E}"/>
              </c:ext>
            </c:extLst>
          </c:dPt>
          <c:dPt>
            <c:idx val="5"/>
            <c:bubble3D val="0"/>
            <c:spPr>
              <a:solidFill>
                <a:schemeClr val="accent6"/>
              </a:solidFill>
              <a:ln>
                <a:solidFill>
                  <a:schemeClr val="bg1"/>
                </a:solidFill>
              </a:ln>
              <a:effectLst/>
            </c:spPr>
            <c:extLst>
              <c:ext xmlns:c16="http://schemas.microsoft.com/office/drawing/2014/chart" uri="{C3380CC4-5D6E-409C-BE32-E72D297353CC}">
                <c16:uniqueId val="{0000000B-0A96-49D1-96EF-427A5E2A2F0E}"/>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2</c:v>
                </c:pt>
                <c:pt idx="1">
                  <c:v>2</c:v>
                </c:pt>
                <c:pt idx="2">
                  <c:v>2</c:v>
                </c:pt>
                <c:pt idx="3">
                  <c:v>2</c:v>
                </c:pt>
                <c:pt idx="4">
                  <c:v>2</c:v>
                </c:pt>
                <c:pt idx="5">
                  <c:v>2</c:v>
                </c:pt>
              </c:numCache>
            </c:numRef>
          </c:val>
          <c:extLst>
            <c:ext xmlns:c16="http://schemas.microsoft.com/office/drawing/2014/chart" uri="{C3380CC4-5D6E-409C-BE32-E72D297353CC}">
              <c16:uniqueId val="{0000000C-0A96-49D1-96EF-427A5E2A2F0E}"/>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9525" cap="flat" cmpd="sng" algn="ctr">
      <a:noFill/>
      <a:prstDash val="solid"/>
    </a:ln>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2"/>
                  </a:gs>
                  <a:gs pos="100000">
                    <a:schemeClr val="accent5"/>
                  </a:gs>
                </a:gsLst>
                <a:lin ang="5400000" scaled="0"/>
                <a:tileRect/>
              </a:gradFill>
              <a:effectLst/>
            </c:spPr>
            <c:extLst>
              <c:ext xmlns:c16="http://schemas.microsoft.com/office/drawing/2014/chart" uri="{C3380CC4-5D6E-409C-BE32-E72D297353CC}">
                <c16:uniqueId val="{00000001-F615-41AD-BAC9-D782BE9CFDF0}"/>
              </c:ext>
            </c:extLst>
          </c:dPt>
          <c:dPt>
            <c:idx val="1"/>
            <c:bubble3D val="0"/>
            <c:spPr>
              <a:solidFill>
                <a:srgbClr val="A6A6A6">
                  <a:alpha val="30000"/>
                </a:srgbClr>
              </a:solidFill>
              <a:effectLst/>
            </c:spPr>
            <c:extLst>
              <c:ext xmlns:c16="http://schemas.microsoft.com/office/drawing/2014/chart" uri="{C3380CC4-5D6E-409C-BE32-E72D297353CC}">
                <c16:uniqueId val="{00000003-F615-41AD-BAC9-D782BE9CFDF0}"/>
              </c:ext>
            </c:extLst>
          </c:dPt>
          <c:cat>
            <c:strRef>
              <c:f>Sheet1!$A$2:$A$3</c:f>
              <c:strCache>
                <c:ptCount val="2"/>
                <c:pt idx="0">
                  <c:v>1st Qtr</c:v>
                </c:pt>
                <c:pt idx="1">
                  <c:v>2nd Qtr</c:v>
                </c:pt>
              </c:strCache>
            </c:strRef>
          </c:cat>
          <c:val>
            <c:numRef>
              <c:f>Sheet1!$B$2:$B$3</c:f>
              <c:numCache>
                <c:formatCode>General</c:formatCode>
                <c:ptCount val="2"/>
                <c:pt idx="0">
                  <c:v>34</c:v>
                </c:pt>
                <c:pt idx="1">
                  <c:v>50</c:v>
                </c:pt>
              </c:numCache>
            </c:numRef>
          </c:val>
          <c:extLst>
            <c:ext xmlns:c16="http://schemas.microsoft.com/office/drawing/2014/chart" uri="{C3380CC4-5D6E-409C-BE32-E72D297353CC}">
              <c16:uniqueId val="{00000004-F615-41AD-BAC9-D782BE9CFDF0}"/>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gradFill flip="none" rotWithShape="1">
                <a:gsLst>
                  <a:gs pos="0">
                    <a:schemeClr val="accent5"/>
                  </a:gs>
                  <a:gs pos="100000">
                    <a:schemeClr val="tx2"/>
                  </a:gs>
                </a:gsLst>
                <a:lin ang="5400000" scaled="0"/>
                <a:tileRect/>
              </a:gradFill>
              <a:effectLst/>
            </c:spPr>
            <c:extLst>
              <c:ext xmlns:c16="http://schemas.microsoft.com/office/drawing/2014/chart" uri="{C3380CC4-5D6E-409C-BE32-E72D297353CC}">
                <c16:uniqueId val="{00000001-5AC8-4615-ABBC-4485D178E3FB}"/>
              </c:ext>
            </c:extLst>
          </c:dPt>
          <c:dPt>
            <c:idx val="1"/>
            <c:bubble3D val="0"/>
            <c:spPr>
              <a:solidFill>
                <a:srgbClr val="A6A6A6">
                  <a:alpha val="30000"/>
                </a:srgbClr>
              </a:solidFill>
              <a:effectLst/>
            </c:spPr>
            <c:extLst>
              <c:ext xmlns:c16="http://schemas.microsoft.com/office/drawing/2014/chart" uri="{C3380CC4-5D6E-409C-BE32-E72D297353CC}">
                <c16:uniqueId val="{00000003-5AC8-4615-ABBC-4485D178E3FB}"/>
              </c:ext>
            </c:extLst>
          </c:dPt>
          <c:cat>
            <c:strRef>
              <c:f>Sheet1!$A$2:$A$3</c:f>
              <c:strCache>
                <c:ptCount val="2"/>
                <c:pt idx="0">
                  <c:v>1st Qtr</c:v>
                </c:pt>
                <c:pt idx="1">
                  <c:v>2nd Qtr</c:v>
                </c:pt>
              </c:strCache>
            </c:strRef>
          </c:cat>
          <c:val>
            <c:numRef>
              <c:f>Sheet1!$B$2:$B$3</c:f>
              <c:numCache>
                <c:formatCode>General</c:formatCode>
                <c:ptCount val="2"/>
                <c:pt idx="0">
                  <c:v>90</c:v>
                </c:pt>
                <c:pt idx="1">
                  <c:v>10</c:v>
                </c:pt>
              </c:numCache>
            </c:numRef>
          </c:val>
          <c:extLst>
            <c:ext xmlns:c16="http://schemas.microsoft.com/office/drawing/2014/chart" uri="{C3380CC4-5D6E-409C-BE32-E72D297353CC}">
              <c16:uniqueId val="{00000004-5AC8-4615-ABBC-4485D178E3FB}"/>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gradFill flip="none" rotWithShape="1">
                <a:gsLst>
                  <a:gs pos="0">
                    <a:schemeClr val="accent2"/>
                  </a:gs>
                  <a:gs pos="100000">
                    <a:schemeClr val="accent1"/>
                  </a:gs>
                </a:gsLst>
                <a:lin ang="5400000" scaled="0"/>
                <a:tileRect/>
              </a:gradFill>
              <a:effectLst/>
            </c:spPr>
            <c:extLst>
              <c:ext xmlns:c16="http://schemas.microsoft.com/office/drawing/2014/chart" uri="{C3380CC4-5D6E-409C-BE32-E72D297353CC}">
                <c16:uniqueId val="{00000001-ED4A-4AF7-8BA6-7DC9C0466CCD}"/>
              </c:ext>
            </c:extLst>
          </c:dPt>
          <c:dPt>
            <c:idx val="1"/>
            <c:bubble3D val="0"/>
            <c:spPr>
              <a:solidFill>
                <a:schemeClr val="bg1">
                  <a:lumMod val="50000"/>
                  <a:alpha val="20000"/>
                </a:schemeClr>
              </a:solidFill>
              <a:effectLst/>
            </c:spPr>
            <c:extLst>
              <c:ext xmlns:c16="http://schemas.microsoft.com/office/drawing/2014/chart" uri="{C3380CC4-5D6E-409C-BE32-E72D297353CC}">
                <c16:uniqueId val="{00000003-ED4A-4AF7-8BA6-7DC9C0466CCD}"/>
              </c:ext>
            </c:extLst>
          </c:dPt>
          <c:cat>
            <c:strRef>
              <c:f>Sheet1!$A$2:$A$3</c:f>
              <c:strCache>
                <c:ptCount val="2"/>
                <c:pt idx="0">
                  <c:v>1st Qtr</c:v>
                </c:pt>
                <c:pt idx="1">
                  <c:v>2nd Qtr</c:v>
                </c:pt>
              </c:strCache>
            </c:strRef>
          </c:cat>
          <c:val>
            <c:numRef>
              <c:f>Sheet1!$B$2:$B$3</c:f>
              <c:numCache>
                <c:formatCode>General</c:formatCode>
                <c:ptCount val="2"/>
                <c:pt idx="0">
                  <c:v>60</c:v>
                </c:pt>
                <c:pt idx="1">
                  <c:v>40</c:v>
                </c:pt>
              </c:numCache>
            </c:numRef>
          </c:val>
          <c:extLst>
            <c:ext xmlns:c16="http://schemas.microsoft.com/office/drawing/2014/chart" uri="{C3380CC4-5D6E-409C-BE32-E72D297353CC}">
              <c16:uniqueId val="{00000004-ED4A-4AF7-8BA6-7DC9C0466CCD}"/>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0E9B-468A-A834-EFC31994CAE9}"/>
              </c:ext>
            </c:extLst>
          </c:dPt>
          <c:dPt>
            <c:idx val="1"/>
            <c:bubble3D val="0"/>
            <c:spPr>
              <a:solidFill>
                <a:schemeClr val="bg1">
                  <a:lumMod val="75000"/>
                  <a:alpha val="30000"/>
                </a:schemeClr>
              </a:solidFill>
            </c:spPr>
            <c:extLst>
              <c:ext xmlns:c16="http://schemas.microsoft.com/office/drawing/2014/chart" uri="{C3380CC4-5D6E-409C-BE32-E72D297353CC}">
                <c16:uniqueId val="{00000003-0E9B-468A-A834-EFC31994CAE9}"/>
              </c:ext>
            </c:extLst>
          </c:dPt>
          <c:cat>
            <c:strRef>
              <c:f>Sheet1!$A$2:$A$3</c:f>
              <c:strCache>
                <c:ptCount val="2"/>
                <c:pt idx="0">
                  <c:v>1st Qtr</c:v>
                </c:pt>
                <c:pt idx="1">
                  <c:v>2nd Qtr</c:v>
                </c:pt>
              </c:strCache>
            </c:strRef>
          </c:cat>
          <c:val>
            <c:numRef>
              <c:f>Sheet1!$B$2:$B$3</c:f>
              <c:numCache>
                <c:formatCode>General</c:formatCode>
                <c:ptCount val="2"/>
                <c:pt idx="0">
                  <c:v>85</c:v>
                </c:pt>
                <c:pt idx="1">
                  <c:v>15</c:v>
                </c:pt>
              </c:numCache>
            </c:numRef>
          </c:val>
          <c:extLst>
            <c:ext xmlns:c16="http://schemas.microsoft.com/office/drawing/2014/chart" uri="{C3380CC4-5D6E-409C-BE32-E72D297353CC}">
              <c16:uniqueId val="{00000004-0E9B-468A-A834-EFC31994CAE9}"/>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w="3175">
              <a:solidFill>
                <a:schemeClr val="bg1"/>
              </a:solidFill>
            </a:ln>
            <a:effectLst/>
          </c:spPr>
          <c:dPt>
            <c:idx val="0"/>
            <c:bubble3D val="0"/>
            <c:spPr>
              <a:solidFill>
                <a:schemeClr val="accent1"/>
              </a:solidFill>
              <a:ln w="3175">
                <a:solidFill>
                  <a:schemeClr val="bg1"/>
                </a:solidFill>
              </a:ln>
              <a:effectLst/>
            </c:spPr>
            <c:extLst>
              <c:ext xmlns:c16="http://schemas.microsoft.com/office/drawing/2014/chart" uri="{C3380CC4-5D6E-409C-BE32-E72D297353CC}">
                <c16:uniqueId val="{00000001-7656-42A5-ADB0-9ABC617F1CF7}"/>
              </c:ext>
            </c:extLst>
          </c:dPt>
          <c:dPt>
            <c:idx val="1"/>
            <c:bubble3D val="0"/>
            <c:spPr>
              <a:solidFill>
                <a:schemeClr val="accent4"/>
              </a:solidFill>
              <a:ln w="3175">
                <a:solidFill>
                  <a:schemeClr val="bg1"/>
                </a:solidFill>
              </a:ln>
              <a:effectLst/>
            </c:spPr>
            <c:extLst>
              <c:ext xmlns:c16="http://schemas.microsoft.com/office/drawing/2014/chart" uri="{C3380CC4-5D6E-409C-BE32-E72D297353CC}">
                <c16:uniqueId val="{00000003-7656-42A5-ADB0-9ABC617F1CF7}"/>
              </c:ext>
            </c:extLst>
          </c:dPt>
          <c:dPt>
            <c:idx val="2"/>
            <c:bubble3D val="0"/>
            <c:spPr>
              <a:solidFill>
                <a:schemeClr val="bg2"/>
              </a:solidFill>
              <a:ln w="3175">
                <a:solidFill>
                  <a:schemeClr val="bg1"/>
                </a:solidFill>
              </a:ln>
              <a:effectLst/>
            </c:spPr>
            <c:extLst>
              <c:ext xmlns:c16="http://schemas.microsoft.com/office/drawing/2014/chart" uri="{C3380CC4-5D6E-409C-BE32-E72D297353CC}">
                <c16:uniqueId val="{00000005-7656-42A5-ADB0-9ABC617F1CF7}"/>
              </c:ext>
            </c:extLst>
          </c:dPt>
          <c:cat>
            <c:strRef>
              <c:f>Sheet1!$A$2:$A$4</c:f>
              <c:strCache>
                <c:ptCount val="3"/>
                <c:pt idx="0">
                  <c:v>1st Qtr</c:v>
                </c:pt>
                <c:pt idx="1">
                  <c:v>2nd Qtr</c:v>
                </c:pt>
                <c:pt idx="2">
                  <c:v>3rd Qtr</c:v>
                </c:pt>
              </c:strCache>
            </c:strRef>
          </c:cat>
          <c:val>
            <c:numRef>
              <c:f>Sheet1!$B$2:$B$4</c:f>
              <c:numCache>
                <c:formatCode>General</c:formatCode>
                <c:ptCount val="3"/>
                <c:pt idx="0">
                  <c:v>8.2000000000000011</c:v>
                </c:pt>
                <c:pt idx="1">
                  <c:v>3.2</c:v>
                </c:pt>
                <c:pt idx="2">
                  <c:v>1.4</c:v>
                </c:pt>
              </c:numCache>
            </c:numRef>
          </c:val>
          <c:extLst>
            <c:ext xmlns:c16="http://schemas.microsoft.com/office/drawing/2014/chart" uri="{C3380CC4-5D6E-409C-BE32-E72D297353CC}">
              <c16:uniqueId val="{00000006-7656-42A5-ADB0-9ABC617F1CF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3">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dataLabel>
  <cs:dataLabelCallout>
    <cs:lnRef idx="0"/>
    <cs:fillRef idx="0"/>
    <cs:effectRef idx="0"/>
    <cs:fontRef idx="minor">
      <a:schemeClr val="lt1"/>
    </cs:fontRef>
    <cs:spPr>
      <a:pattFill prst="pct75">
        <a:fgClr>
          <a:schemeClr val="dk1">
            <a:lumMod val="75000"/>
            <a:lumOff val="25000"/>
          </a:schemeClr>
        </a:fgClr>
        <a:bgClr>
          <a:schemeClr val="dk1">
            <a:lumMod val="65000"/>
            <a:lumOff val="35000"/>
          </a:schemeClr>
        </a:bgClr>
      </a:pattFill>
      <a:effectLst>
        <a:outerShdw blurRad="50800" dist="38100" dir="2700000" algn="tl" rotWithShape="0">
          <a:prstClr val="black">
            <a:alpha val="40000"/>
          </a:prstClr>
        </a:outerShdw>
      </a:effectLst>
    </cs:spPr>
    <cs:defRPr sz="1330" b="1" i="0" u="none" strike="noStrike" kern="1200" baseline="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
  <cs:dataPoint3D>
    <cs:lnRef idx="0"/>
    <cs:fillRef idx="0">
      <cs:styleClr val="auto"/>
    </cs:fillRef>
    <cs:effectRef idx="0"/>
    <cs:fontRef idx="minor">
      <a:schemeClr val="dk1"/>
    </cs:fontRef>
    <cs:spPr>
      <a:solidFill>
        <a:schemeClr val="phClr"/>
      </a:solidFill>
      <a:effectLst>
        <a:outerShdw blurRad="254000" sx="102000" sy="102000" algn="ctr" rotWithShape="0">
          <a:prstClr val="black">
            <a:alpha val="20000"/>
          </a:prstClr>
        </a:outerShdw>
      </a:effectLst>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Xxxxxxx</a:t>
          </a:r>
          <a:r>
            <a:rPr lang="en-US" sz="1200" dirty="0">
              <a:solidFill>
                <a:srgbClr val="FFFFFF"/>
              </a:solidFill>
            </a:rPr>
            <a:t> xxx</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xxxxxx</a:t>
          </a:r>
          <a:r>
            <a:rPr lang="en-US" sz="1200" dirty="0">
              <a:solidFill>
                <a:srgbClr val="FFFFFF"/>
              </a:solidFill>
            </a:rPr>
            <a:t> xxx</a:t>
          </a: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a:t>
          </a:r>
          <a:r>
            <a:rPr lang="en-US" sz="1200" dirty="0">
              <a:solidFill>
                <a:srgbClr val="FFFFFF"/>
              </a:solidFill>
            </a:rPr>
            <a:t> xx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Very practical</a:t>
          </a: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Best in class</a:t>
          </a: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High-level</a:t>
          </a: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a:solidFill>
                <a:srgbClr val="FFFFFF"/>
              </a:solidFill>
            </a:rPr>
            <a:t>Spot on</a:t>
          </a: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263E4131-F219-C245-AE52-38FFEC640638}" type="presOf" srcId="{B3878C2E-FC7B-8D4B-88BE-BA929347E9F7}" destId="{F28DA34A-3F78-2A49-9D10-DA63C4670857}" srcOrd="0" destOrd="0" presId="urn:microsoft.com/office/officeart/2005/8/layout/matrix2"/>
    <dgm:cxn modelId="{5433B832-6162-9C43-AD15-88917ACA7D74}" type="presOf" srcId="{A011FD10-AB94-1D44-9D12-142619B2F0E5}" destId="{B55C5231-3E17-204C-9BC9-20065CA52065}" srcOrd="0" destOrd="0" presId="urn:microsoft.com/office/officeart/2005/8/layout/matrix2"/>
    <dgm:cxn modelId="{9E038C5F-3416-B543-A82E-909DD5D51A19}" type="presOf" srcId="{67CF41B4-33FA-2047-BF0F-004FEC6D6678}" destId="{4869DAB9-E400-284B-BA17-D97171070EA6}"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377F6572-11D3-714D-A76F-F9B87225A8DA}"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177778E1-3158-2049-AD80-2162AB218363}" type="presOf" srcId="{94E8BF00-AB4E-F948-9A47-993CC24BBA91}" destId="{02F97DDD-29D8-7341-870C-A0DFF4162F28}" srcOrd="0" destOrd="0" presId="urn:microsoft.com/office/officeart/2005/8/layout/matrix2"/>
    <dgm:cxn modelId="{96C77AF3-E870-FC4B-A843-D317928843DF}" type="presParOf" srcId="{DF15AC77-6654-8945-BE1C-91B52A045688}" destId="{CCF46950-3CC7-1647-8986-D66AF0C30036}" srcOrd="0" destOrd="0" presId="urn:microsoft.com/office/officeart/2005/8/layout/matrix2"/>
    <dgm:cxn modelId="{4F2BD2CC-3398-9843-9300-8BAB9A4E36C0}" type="presParOf" srcId="{DF15AC77-6654-8945-BE1C-91B52A045688}" destId="{4869DAB9-E400-284B-BA17-D97171070EA6}" srcOrd="1" destOrd="0" presId="urn:microsoft.com/office/officeart/2005/8/layout/matrix2"/>
    <dgm:cxn modelId="{67A7734D-197A-F14B-92F3-98A1A3DD124E}" type="presParOf" srcId="{DF15AC77-6654-8945-BE1C-91B52A045688}" destId="{02F97DDD-29D8-7341-870C-A0DFF4162F28}" srcOrd="2" destOrd="0" presId="urn:microsoft.com/office/officeart/2005/8/layout/matrix2"/>
    <dgm:cxn modelId="{BC7D29B3-4575-0D49-8AB9-2B0D016DEA2F}" type="presParOf" srcId="{DF15AC77-6654-8945-BE1C-91B52A045688}" destId="{F28DA34A-3F78-2A49-9D10-DA63C4670857}" srcOrd="3" destOrd="0" presId="urn:microsoft.com/office/officeart/2005/8/layout/matrix2"/>
    <dgm:cxn modelId="{D9DB1819-79E3-4A47-BE32-4BD90F4E80C6}"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4E1D4316-4D02-D44F-83CB-4A38935B6F31}" type="presOf" srcId="{3941AB54-1911-7A46-A2A7-94C0BFEB732C}" destId="{BA78D310-9619-204F-91A4-21CE31FEDBBC}" srcOrd="0" destOrd="0" presId="urn:microsoft.com/office/officeart/2005/8/layout/venn2"/>
    <dgm:cxn modelId="{6AD7D421-19FA-A546-9F05-E2023FEAF26D}" type="presOf" srcId="{21553131-6F1C-B547-94AF-9D3195A2AE0F}" destId="{DF03A849-1D46-4745-9837-08F03C5DC6B0}" srcOrd="1" destOrd="0" presId="urn:microsoft.com/office/officeart/2005/8/layout/venn2"/>
    <dgm:cxn modelId="{798DA230-F30A-824C-82D7-9B87F7AD18B6}" type="presOf" srcId="{0838F22B-B89F-D34E-AA19-B204B0DD4249}" destId="{80C83430-0DBD-4F49-9E64-0C82594BD9F0}" srcOrd="0" destOrd="0" presId="urn:microsoft.com/office/officeart/2005/8/layout/venn2"/>
    <dgm:cxn modelId="{35D8B664-CFED-BB47-B260-C1B07231CA54}" type="presOf" srcId="{8299CB40-B120-1742-9B31-7AF4AFD2F243}" destId="{D105EAA0-84D8-D842-918D-571852F12DD0}" srcOrd="1" destOrd="0" presId="urn:microsoft.com/office/officeart/2005/8/layout/venn2"/>
    <dgm:cxn modelId="{DAA46168-A1E8-974D-8463-84B6139BCC9E}" type="presOf" srcId="{1B2AC051-ADB6-864B-8EDF-F370BC852FC6}" destId="{87FD9542-8FD3-C842-BF99-47B1884B62F8}" srcOrd="0" destOrd="0" presId="urn:microsoft.com/office/officeart/2005/8/layout/venn2"/>
    <dgm:cxn modelId="{AB006C7C-65F6-6A40-B465-AD5008491449}" type="presOf" srcId="{8299CB40-B120-1742-9B31-7AF4AFD2F243}" destId="{19D3CC6C-315D-6D46-A1D0-2DDEC1C7A2BA}" srcOrd="0" destOrd="0" presId="urn:microsoft.com/office/officeart/2005/8/layout/venn2"/>
    <dgm:cxn modelId="{CC43B880-840E-E04A-A1CA-FDCE57A83F5D}" type="presOf" srcId="{21553131-6F1C-B547-94AF-9D3195A2AE0F}" destId="{CBDC1C1A-EBA1-C041-91B6-DB84A72A1EA4}"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31AF9C88-3619-7745-96EC-7DED8396859E}" type="presOf" srcId="{1B2AC051-ADB6-864B-8EDF-F370BC852FC6}" destId="{C7D44A12-3EFE-4E4C-831D-020F89A9983E}" srcOrd="1"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ED9D5FB7-E011-3A49-AB23-5E1833CF7B9D}" type="presOf" srcId="{0838F22B-B89F-D34E-AA19-B204B0DD4249}" destId="{0C21EA50-DE30-B440-B044-77530B27AB9B}"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8EC82DDA-8381-064E-87F6-B93AD780C223}" type="presParOf" srcId="{BA78D310-9619-204F-91A4-21CE31FEDBBC}" destId="{A62083B8-93AA-C64B-9AD5-546955DE2A3C}" srcOrd="0" destOrd="0" presId="urn:microsoft.com/office/officeart/2005/8/layout/venn2"/>
    <dgm:cxn modelId="{D1EE4D9E-3654-624D-AEF7-2A79E400CEF0}" type="presParOf" srcId="{A62083B8-93AA-C64B-9AD5-546955DE2A3C}" destId="{CBDC1C1A-EBA1-C041-91B6-DB84A72A1EA4}" srcOrd="0" destOrd="0" presId="urn:microsoft.com/office/officeart/2005/8/layout/venn2"/>
    <dgm:cxn modelId="{C54FE242-AA40-4548-92D3-4B36B5ECA207}" type="presParOf" srcId="{A62083B8-93AA-C64B-9AD5-546955DE2A3C}" destId="{DF03A849-1D46-4745-9837-08F03C5DC6B0}" srcOrd="1" destOrd="0" presId="urn:microsoft.com/office/officeart/2005/8/layout/venn2"/>
    <dgm:cxn modelId="{7EF1588B-AD02-C94D-AF15-FD0C01B68675}" type="presParOf" srcId="{BA78D310-9619-204F-91A4-21CE31FEDBBC}" destId="{D77DED1B-5635-764D-8831-462975B037A8}" srcOrd="1" destOrd="0" presId="urn:microsoft.com/office/officeart/2005/8/layout/venn2"/>
    <dgm:cxn modelId="{721C83DA-DB90-954F-B18F-5BA0BC0CB822}" type="presParOf" srcId="{D77DED1B-5635-764D-8831-462975B037A8}" destId="{19D3CC6C-315D-6D46-A1D0-2DDEC1C7A2BA}" srcOrd="0" destOrd="0" presId="urn:microsoft.com/office/officeart/2005/8/layout/venn2"/>
    <dgm:cxn modelId="{F444E650-676F-8549-B8E9-7EFE933FDEFC}" type="presParOf" srcId="{D77DED1B-5635-764D-8831-462975B037A8}" destId="{D105EAA0-84D8-D842-918D-571852F12DD0}" srcOrd="1" destOrd="0" presId="urn:microsoft.com/office/officeart/2005/8/layout/venn2"/>
    <dgm:cxn modelId="{3AD98B08-F9EE-C341-A597-6328EF6C2A83}" type="presParOf" srcId="{BA78D310-9619-204F-91A4-21CE31FEDBBC}" destId="{AA52D8A2-7DFE-5149-BA8B-72B1E7881D15}" srcOrd="2" destOrd="0" presId="urn:microsoft.com/office/officeart/2005/8/layout/venn2"/>
    <dgm:cxn modelId="{7D24103B-3F07-4249-9C3F-E63AAE434E80}" type="presParOf" srcId="{AA52D8A2-7DFE-5149-BA8B-72B1E7881D15}" destId="{87FD9542-8FD3-C842-BF99-47B1884B62F8}" srcOrd="0" destOrd="0" presId="urn:microsoft.com/office/officeart/2005/8/layout/venn2"/>
    <dgm:cxn modelId="{69AFBCF1-7B51-F14D-81F9-4DE0D0F2510E}" type="presParOf" srcId="{AA52D8A2-7DFE-5149-BA8B-72B1E7881D15}" destId="{C7D44A12-3EFE-4E4C-831D-020F89A9983E}" srcOrd="1" destOrd="0" presId="urn:microsoft.com/office/officeart/2005/8/layout/venn2"/>
    <dgm:cxn modelId="{5A202787-9B96-E646-8A8C-8927D282379C}" type="presParOf" srcId="{BA78D310-9619-204F-91A4-21CE31FEDBBC}" destId="{5988B638-B00F-0847-8A5F-8D9F2CC78924}" srcOrd="3" destOrd="0" presId="urn:microsoft.com/office/officeart/2005/8/layout/venn2"/>
    <dgm:cxn modelId="{E5F47679-8FE5-3E43-B3E9-1D4FE851D2E1}" type="presParOf" srcId="{5988B638-B00F-0847-8A5F-8D9F2CC78924}" destId="{80C83430-0DBD-4F49-9E64-0C82594BD9F0}" srcOrd="0" destOrd="0" presId="urn:microsoft.com/office/officeart/2005/8/layout/venn2"/>
    <dgm:cxn modelId="{319CF923-AF70-184D-B15C-BAB6EAE7DC8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12700">
          <a:solidFill>
            <a:schemeClr val="bg1"/>
          </a:solidFill>
        </a:ln>
      </dgm:spPr>
      <dgm:t>
        <a:bodyPr tIns="457200" bIns="91440" anchor="b" anchorCtr="0"/>
        <a:lstStyle/>
        <a:p>
          <a:r>
            <a:rPr lang="en-US" sz="1200" dirty="0">
              <a:solidFill>
                <a:srgbClr val="FFFFFF"/>
              </a:solidFill>
            </a:rPr>
            <a:t>Xxx </a:t>
          </a:r>
          <a:r>
            <a:rPr lang="en-US" sz="1200" dirty="0" err="1">
              <a:solidFill>
                <a:srgbClr val="FFFFFF"/>
              </a:solidFill>
            </a:rPr>
            <a:t>xxx</a:t>
          </a:r>
          <a:r>
            <a:rPr lang="en-US" sz="1200" dirty="0">
              <a:solidFill>
                <a:srgbClr val="FFFFFF"/>
              </a:solidFill>
            </a:rPr>
            <a:t> </a:t>
          </a: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4"/>
        </a:solidFill>
        <a:ln w="12700">
          <a:solidFill>
            <a:schemeClr val="bg1"/>
          </a:solidFill>
        </a:ln>
      </dgm:spPr>
      <dgm:t>
        <a:bodyPr bIns="91440" anchor="b" anchorCtr="0"/>
        <a:lstStyle/>
        <a:p>
          <a:r>
            <a:rPr lang="en-US" sz="1200" dirty="0">
              <a:solidFill>
                <a:srgbClr val="FFFFFF"/>
              </a:solidFill>
            </a:rPr>
            <a:t>Xx x xxx </a:t>
          </a: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1"/>
        </a:solidFill>
        <a:ln w="1270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xxx </a:t>
          </a:r>
        </a:p>
      </dgm:t>
    </dgm:pt>
    <dgm:pt modelId="{6AD28A7E-6C93-4913-814B-476920260918}" type="parTrans" cxnId="{FE65646B-64ED-45EC-A2C6-B4136DD21955}">
      <dgm:prSet/>
      <dgm:spPr/>
      <dgm:t>
        <a:bodyPr/>
        <a:lstStyle/>
        <a:p>
          <a:endParaRPr lang="en-US" sz="1200"/>
        </a:p>
      </dgm:t>
    </dgm:pt>
    <dgm:pt modelId="{42608AFF-4881-4973-9004-680AD29B6B49}" type="sibTrans" cxnId="{FE65646B-64ED-45EC-A2C6-B4136DD21955}">
      <dgm:prSet/>
      <dgm:spPr/>
      <dgm:t>
        <a:bodyPr/>
        <a:lstStyle/>
        <a:p>
          <a:endParaRPr lang="en-US" sz="1200"/>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3"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3">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3">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Lst>
  <dgm:cxnLst>
    <dgm:cxn modelId="{141C5F1B-6CB9-4E19-923A-65F634E0FB83}" type="presOf" srcId="{F5CF22CA-AA05-417F-8D89-5DC209A171EB}" destId="{ECF623A0-DEA5-4327-AAA2-FE30DA796F53}" srcOrd="0" destOrd="0" presId="urn:microsoft.com/office/officeart/2005/8/layout/pyramid1"/>
    <dgm:cxn modelId="{FE710C47-6D6D-4790-87D0-B72EEB4D58B0}" type="presOf" srcId="{FE5AEA80-EEA4-425C-A2BF-C2EC3DE82944}" destId="{A71E63FD-05AD-4CE9-8DA0-97D40EB93279}"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887B7770-2479-42AB-9236-8549561B2680}" type="presOf" srcId="{6ECAB874-4AEC-4976-BFEF-D2DDCFFB48DB}" destId="{A7EB5071-B632-476B-8029-40FE41DF5B7B}" srcOrd="1" destOrd="0" presId="urn:microsoft.com/office/officeart/2005/8/layout/pyramid1"/>
    <dgm:cxn modelId="{CDAF1BB5-5971-4149-9387-29FA98E64DF5}" srcId="{9AB0AA77-1898-4FE9-8798-1C77B813386C}" destId="{F5CF22CA-AA05-417F-8D89-5DC209A171EB}" srcOrd="0" destOrd="0" parTransId="{B24D76BC-091D-46E3-95A6-27CDFDB64474}" sibTransId="{B7816E19-641B-4521-9D4A-DD34E6715A9C}"/>
    <dgm:cxn modelId="{8AD53EB7-6170-4859-8124-37EF25F3B078}" type="presOf" srcId="{F5CF22CA-AA05-417F-8D89-5DC209A171EB}" destId="{05F7C707-B930-4D0F-AD40-422CC764CDB1}" srcOrd="1" destOrd="0" presId="urn:microsoft.com/office/officeart/2005/8/layout/pyramid1"/>
    <dgm:cxn modelId="{1FFF55F5-2E46-4CD6-B2E1-0E453A29FD13}" type="presOf" srcId="{6ECAB874-4AEC-4976-BFEF-D2DDCFFB48DB}" destId="{3B4D60DC-3880-4788-95C0-C5331C7B8E49}" srcOrd="0" destOrd="0" presId="urn:microsoft.com/office/officeart/2005/8/layout/pyramid1"/>
    <dgm:cxn modelId="{97651AF8-C49A-4336-BEC5-47B585826EA6}" type="presOf" srcId="{9AB0AA77-1898-4FE9-8798-1C77B813386C}" destId="{B17C045F-CEDC-45E8-AF47-23396402DAE4}" srcOrd="0" destOrd="0" presId="urn:microsoft.com/office/officeart/2005/8/layout/pyramid1"/>
    <dgm:cxn modelId="{CC874AFA-C80E-4C0F-9C3E-167FF8419348}" type="presOf" srcId="{FE5AEA80-EEA4-425C-A2BF-C2EC3DE82944}" destId="{58F179C7-16A8-432B-BA8B-1B820D98D9A2}"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400A9B2B-32EF-4D9D-AEFF-37B4BE91CE73}" type="presParOf" srcId="{B17C045F-CEDC-45E8-AF47-23396402DAE4}" destId="{B0677A24-2EDC-436B-9948-D349CFF942E2}" srcOrd="0" destOrd="0" presId="urn:microsoft.com/office/officeart/2005/8/layout/pyramid1"/>
    <dgm:cxn modelId="{C24A3B03-A2E7-479A-862C-2B2AB1910780}" type="presParOf" srcId="{B0677A24-2EDC-436B-9948-D349CFF942E2}" destId="{ECF623A0-DEA5-4327-AAA2-FE30DA796F53}" srcOrd="0" destOrd="0" presId="urn:microsoft.com/office/officeart/2005/8/layout/pyramid1"/>
    <dgm:cxn modelId="{5E705C83-A649-400D-80C2-E5069069158E}" type="presParOf" srcId="{B0677A24-2EDC-436B-9948-D349CFF942E2}" destId="{05F7C707-B930-4D0F-AD40-422CC764CDB1}" srcOrd="1" destOrd="0" presId="urn:microsoft.com/office/officeart/2005/8/layout/pyramid1"/>
    <dgm:cxn modelId="{85ECF11B-5975-4451-AAC9-F33F98A2B2E1}" type="presParOf" srcId="{B17C045F-CEDC-45E8-AF47-23396402DAE4}" destId="{C4AC7E4F-46D4-4EF1-AFBB-CA8402D668D6}" srcOrd="1" destOrd="0" presId="urn:microsoft.com/office/officeart/2005/8/layout/pyramid1"/>
    <dgm:cxn modelId="{0772DA85-CB73-4B3D-971C-D1C403BB1A16}" type="presParOf" srcId="{C4AC7E4F-46D4-4EF1-AFBB-CA8402D668D6}" destId="{3B4D60DC-3880-4788-95C0-C5331C7B8E49}" srcOrd="0" destOrd="0" presId="urn:microsoft.com/office/officeart/2005/8/layout/pyramid1"/>
    <dgm:cxn modelId="{7F133A4A-2CFC-4967-AAF8-575E053401EE}" type="presParOf" srcId="{C4AC7E4F-46D4-4EF1-AFBB-CA8402D668D6}" destId="{A7EB5071-B632-476B-8029-40FE41DF5B7B}" srcOrd="1" destOrd="0" presId="urn:microsoft.com/office/officeart/2005/8/layout/pyramid1"/>
    <dgm:cxn modelId="{014C4129-6896-43B0-B20F-7F020CB4C1AD}" type="presParOf" srcId="{B17C045F-CEDC-45E8-AF47-23396402DAE4}" destId="{9F6D63C1-9902-48DD-98BB-AC7100A56A48}" srcOrd="2" destOrd="0" presId="urn:microsoft.com/office/officeart/2005/8/layout/pyramid1"/>
    <dgm:cxn modelId="{EED2432C-75A9-42E6-B3D8-FE16E0A47112}" type="presParOf" srcId="{9F6D63C1-9902-48DD-98BB-AC7100A56A48}" destId="{58F179C7-16A8-432B-BA8B-1B820D98D9A2}" srcOrd="0" destOrd="0" presId="urn:microsoft.com/office/officeart/2005/8/layout/pyramid1"/>
    <dgm:cxn modelId="{AC9AA67F-C4FE-4AB2-95E4-C6EB081BF375}" type="presParOf" srcId="{9F6D63C1-9902-48DD-98BB-AC7100A56A48}" destId="{A71E63FD-05AD-4CE9-8DA0-97D40EB9327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AB0AA77-1898-4FE9-8798-1C77B813386C}" type="doc">
      <dgm:prSet loTypeId="urn:microsoft.com/office/officeart/2005/8/layout/pyramid1" loCatId="pyramid" qsTypeId="urn:microsoft.com/office/officeart/2005/8/quickstyle/simple1" qsCatId="simple" csTypeId="urn:microsoft.com/office/officeart/2005/8/colors/accent0_3" csCatId="mainScheme" phldr="1"/>
      <dgm:spPr/>
    </dgm:pt>
    <dgm:pt modelId="{F5CF22CA-AA05-417F-8D89-5DC209A171EB}">
      <dgm:prSet phldrT="[Text]" custT="1"/>
      <dgm:spPr>
        <a:solidFill>
          <a:schemeClr val="tx2"/>
        </a:solidFill>
        <a:ln w="6350">
          <a:solidFill>
            <a:schemeClr val="bg1"/>
          </a:solidFill>
        </a:ln>
      </dgm:spPr>
      <dgm:t>
        <a:bodyPr tIns="457200"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a:t>
          </a:r>
          <a:endParaRPr lang="en-US" sz="1200" dirty="0">
            <a:solidFill>
              <a:srgbClr val="FFFFFF"/>
            </a:solidFill>
          </a:endParaRPr>
        </a:p>
      </dgm:t>
    </dgm:pt>
    <dgm:pt modelId="{B24D76BC-091D-46E3-95A6-27CDFDB64474}" type="parTrans" cxnId="{CDAF1BB5-5971-4149-9387-29FA98E64DF5}">
      <dgm:prSet/>
      <dgm:spPr/>
      <dgm:t>
        <a:bodyPr/>
        <a:lstStyle/>
        <a:p>
          <a:endParaRPr lang="en-US" sz="1200"/>
        </a:p>
      </dgm:t>
    </dgm:pt>
    <dgm:pt modelId="{B7816E19-641B-4521-9D4A-DD34E6715A9C}" type="sibTrans" cxnId="{CDAF1BB5-5971-4149-9387-29FA98E64DF5}">
      <dgm:prSet/>
      <dgm:spPr/>
      <dgm:t>
        <a:bodyPr/>
        <a:lstStyle/>
        <a:p>
          <a:endParaRPr lang="en-US" sz="1200"/>
        </a:p>
      </dgm:t>
    </dgm:pt>
    <dgm:pt modelId="{6ECAB874-4AEC-4976-BFEF-D2DDCFFB48DB}">
      <dgm:prSet phldrT="[Text]" custT="1"/>
      <dgm:spPr>
        <a:solidFill>
          <a:schemeClr val="accent5"/>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B1A72E13-34A4-4607-8D21-4B325897B9DC}" type="parTrans" cxnId="{30624DFB-5691-4243-BD55-E76B5EFFF0F9}">
      <dgm:prSet/>
      <dgm:spPr/>
      <dgm:t>
        <a:bodyPr/>
        <a:lstStyle/>
        <a:p>
          <a:endParaRPr lang="en-US" sz="1200"/>
        </a:p>
      </dgm:t>
    </dgm:pt>
    <dgm:pt modelId="{F9439EDD-648E-484C-8334-B80F3B796436}" type="sibTrans" cxnId="{30624DFB-5691-4243-BD55-E76B5EFFF0F9}">
      <dgm:prSet/>
      <dgm:spPr/>
      <dgm:t>
        <a:bodyPr/>
        <a:lstStyle/>
        <a:p>
          <a:endParaRPr lang="en-US" sz="1200"/>
        </a:p>
      </dgm:t>
    </dgm:pt>
    <dgm:pt modelId="{FE5AEA80-EEA4-425C-A2BF-C2EC3DE82944}">
      <dgm:prSet phldrT="[Text]" custT="1"/>
      <dgm:spPr>
        <a:solidFill>
          <a:schemeClr val="accent3"/>
        </a:solidFill>
        <a:ln w="6350">
          <a:solidFill>
            <a:schemeClr val="bg1"/>
          </a:solidFill>
        </a:ln>
      </dgm:spPr>
      <dgm:t>
        <a:bodyPr bIns="91440" anchor="b" anchorCtr="0"/>
        <a:lstStyle/>
        <a:p>
          <a:r>
            <a:rPr lang="en-US" sz="1200" dirty="0" err="1">
              <a:solidFill>
                <a:srgbClr val="FFFFFF"/>
              </a:solidFill>
            </a:rPr>
            <a:t>Xxxxx</a:t>
          </a:r>
          <a:r>
            <a:rPr lang="en-US" sz="1200" dirty="0">
              <a:solidFill>
                <a:srgbClr val="FFFFFF"/>
              </a:solidFill>
            </a:rPr>
            <a:t> </a:t>
          </a:r>
          <a:r>
            <a:rPr lang="en-US" sz="1200" dirty="0" err="1">
              <a:solidFill>
                <a:srgbClr val="FFFFFF"/>
              </a:solidFill>
            </a:rPr>
            <a:t>xxxxx</a:t>
          </a:r>
          <a:r>
            <a:rPr lang="en-US" sz="1200" dirty="0">
              <a:solidFill>
                <a:srgbClr val="FFFFFF"/>
              </a:solidFill>
            </a:rPr>
            <a:t> </a:t>
          </a:r>
          <a:r>
            <a:rPr lang="en-US" sz="1200" dirty="0" err="1">
              <a:solidFill>
                <a:srgbClr val="FFFFFF"/>
              </a:solidFill>
            </a:rPr>
            <a:t>xxxx</a:t>
          </a:r>
          <a:r>
            <a:rPr lang="en-US" sz="1200" dirty="0">
              <a:solidFill>
                <a:srgbClr val="FFFFFF"/>
              </a:solidFill>
            </a:rPr>
            <a:t> xxx </a:t>
          </a:r>
          <a:r>
            <a:rPr lang="en-US" sz="1200" dirty="0" err="1">
              <a:solidFill>
                <a:srgbClr val="FFFFFF"/>
              </a:solidFill>
            </a:rPr>
            <a:t>xxx</a:t>
          </a:r>
          <a:endParaRPr lang="en-US" sz="1200" dirty="0">
            <a:solidFill>
              <a:srgbClr val="FFFFFF"/>
            </a:solidFill>
          </a:endParaRPr>
        </a:p>
      </dgm:t>
    </dgm:pt>
    <dgm:pt modelId="{42608AFF-4881-4973-9004-680AD29B6B49}" type="sibTrans" cxnId="{FE65646B-64ED-45EC-A2C6-B4136DD21955}">
      <dgm:prSet/>
      <dgm:spPr/>
      <dgm:t>
        <a:bodyPr/>
        <a:lstStyle/>
        <a:p>
          <a:endParaRPr lang="en-US" sz="1200"/>
        </a:p>
      </dgm:t>
    </dgm:pt>
    <dgm:pt modelId="{6AD28A7E-6C93-4913-814B-476920260918}" type="parTrans" cxnId="{FE65646B-64ED-45EC-A2C6-B4136DD21955}">
      <dgm:prSet/>
      <dgm:spPr/>
      <dgm:t>
        <a:bodyPr/>
        <a:lstStyle/>
        <a:p>
          <a:endParaRPr lang="en-US" sz="1200"/>
        </a:p>
      </dgm:t>
    </dgm:pt>
    <dgm:pt modelId="{D4A936FC-2570-496B-AA38-40C3605001CC}">
      <dgm:prSet phldrT="[Text]" custT="1"/>
      <dgm:spPr>
        <a:solidFill>
          <a:schemeClr val="accent1"/>
        </a:solidFill>
        <a:ln w="6350">
          <a:solidFill>
            <a:schemeClr val="bg1"/>
          </a:solidFill>
        </a:ln>
      </dgm:spPr>
      <dgm:t>
        <a:bodyPr bIns="91440" anchor="b" anchorCtr="0"/>
        <a:lstStyle/>
        <a:p>
          <a:r>
            <a:rPr lang="en-US" sz="1200" dirty="0" err="1">
              <a:solidFill>
                <a:srgbClr val="FFFFFF"/>
              </a:solidFill>
            </a:rPr>
            <a:t>Xxxxxx</a:t>
          </a:r>
          <a:r>
            <a:rPr lang="en-US" sz="1200" dirty="0">
              <a:solidFill>
                <a:srgbClr val="FFFFFF"/>
              </a:solidFill>
            </a:rPr>
            <a:t> x </a:t>
          </a:r>
          <a:r>
            <a:rPr lang="en-US" sz="1200" dirty="0" err="1">
              <a:solidFill>
                <a:srgbClr val="FFFFFF"/>
              </a:solidFill>
            </a:rPr>
            <a:t>xxxxxxxxx</a:t>
          </a:r>
          <a:r>
            <a:rPr lang="en-US" sz="1200" dirty="0">
              <a:solidFill>
                <a:srgbClr val="FFFFFF"/>
              </a:solidFill>
            </a:rPr>
            <a:t> x </a:t>
          </a:r>
          <a:r>
            <a:rPr lang="en-US" sz="1200" dirty="0" err="1">
              <a:solidFill>
                <a:srgbClr val="FFFFFF"/>
              </a:solidFill>
            </a:rPr>
            <a:t>xxxxxxxxxxx</a:t>
          </a:r>
          <a:r>
            <a:rPr lang="en-US" sz="1200" dirty="0">
              <a:solidFill>
                <a:srgbClr val="FFFFFF"/>
              </a:solidFill>
            </a:rPr>
            <a:t> x</a:t>
          </a:r>
        </a:p>
      </dgm:t>
    </dgm:pt>
    <dgm:pt modelId="{D6CA8AD3-0894-4415-8ED3-9D332A1C3D92}" type="parTrans" cxnId="{CB4F2AAF-189D-4F68-AE26-45FA4483C9D3}">
      <dgm:prSet/>
      <dgm:spPr/>
      <dgm:t>
        <a:bodyPr/>
        <a:lstStyle/>
        <a:p>
          <a:endParaRPr lang="en-US"/>
        </a:p>
      </dgm:t>
    </dgm:pt>
    <dgm:pt modelId="{325EEFCF-A725-4020-88B3-C6B03DE1471B}" type="sibTrans" cxnId="{CB4F2AAF-189D-4F68-AE26-45FA4483C9D3}">
      <dgm:prSet/>
      <dgm:spPr/>
      <dgm:t>
        <a:bodyPr/>
        <a:lstStyle/>
        <a:p>
          <a:endParaRPr lang="en-US"/>
        </a:p>
      </dgm:t>
    </dgm:pt>
    <dgm:pt modelId="{B17C045F-CEDC-45E8-AF47-23396402DAE4}" type="pres">
      <dgm:prSet presAssocID="{9AB0AA77-1898-4FE9-8798-1C77B813386C}" presName="Name0" presStyleCnt="0">
        <dgm:presLayoutVars>
          <dgm:dir/>
          <dgm:animLvl val="lvl"/>
          <dgm:resizeHandles val="exact"/>
        </dgm:presLayoutVars>
      </dgm:prSet>
      <dgm:spPr/>
    </dgm:pt>
    <dgm:pt modelId="{B0677A24-2EDC-436B-9948-D349CFF942E2}" type="pres">
      <dgm:prSet presAssocID="{F5CF22CA-AA05-417F-8D89-5DC209A171EB}" presName="Name8" presStyleCnt="0"/>
      <dgm:spPr/>
    </dgm:pt>
    <dgm:pt modelId="{ECF623A0-DEA5-4327-AAA2-FE30DA796F53}" type="pres">
      <dgm:prSet presAssocID="{F5CF22CA-AA05-417F-8D89-5DC209A171EB}" presName="level" presStyleLbl="node1" presStyleIdx="0" presStyleCnt="4" custScaleY="157956">
        <dgm:presLayoutVars>
          <dgm:chMax val="1"/>
          <dgm:bulletEnabled val="1"/>
        </dgm:presLayoutVars>
      </dgm:prSet>
      <dgm:spPr/>
    </dgm:pt>
    <dgm:pt modelId="{05F7C707-B930-4D0F-AD40-422CC764CDB1}" type="pres">
      <dgm:prSet presAssocID="{F5CF22CA-AA05-417F-8D89-5DC209A171EB}" presName="levelTx" presStyleLbl="revTx" presStyleIdx="0" presStyleCnt="0">
        <dgm:presLayoutVars>
          <dgm:chMax val="1"/>
          <dgm:bulletEnabled val="1"/>
        </dgm:presLayoutVars>
      </dgm:prSet>
      <dgm:spPr/>
    </dgm:pt>
    <dgm:pt modelId="{C4AC7E4F-46D4-4EF1-AFBB-CA8402D668D6}" type="pres">
      <dgm:prSet presAssocID="{6ECAB874-4AEC-4976-BFEF-D2DDCFFB48DB}" presName="Name8" presStyleCnt="0"/>
      <dgm:spPr/>
    </dgm:pt>
    <dgm:pt modelId="{3B4D60DC-3880-4788-95C0-C5331C7B8E49}" type="pres">
      <dgm:prSet presAssocID="{6ECAB874-4AEC-4976-BFEF-D2DDCFFB48DB}" presName="level" presStyleLbl="node1" presStyleIdx="1" presStyleCnt="4">
        <dgm:presLayoutVars>
          <dgm:chMax val="1"/>
          <dgm:bulletEnabled val="1"/>
        </dgm:presLayoutVars>
      </dgm:prSet>
      <dgm:spPr/>
    </dgm:pt>
    <dgm:pt modelId="{A7EB5071-B632-476B-8029-40FE41DF5B7B}" type="pres">
      <dgm:prSet presAssocID="{6ECAB874-4AEC-4976-BFEF-D2DDCFFB48DB}" presName="levelTx" presStyleLbl="revTx" presStyleIdx="0" presStyleCnt="0">
        <dgm:presLayoutVars>
          <dgm:chMax val="1"/>
          <dgm:bulletEnabled val="1"/>
        </dgm:presLayoutVars>
      </dgm:prSet>
      <dgm:spPr/>
    </dgm:pt>
    <dgm:pt modelId="{9F6D63C1-9902-48DD-98BB-AC7100A56A48}" type="pres">
      <dgm:prSet presAssocID="{FE5AEA80-EEA4-425C-A2BF-C2EC3DE82944}" presName="Name8" presStyleCnt="0"/>
      <dgm:spPr/>
    </dgm:pt>
    <dgm:pt modelId="{58F179C7-16A8-432B-BA8B-1B820D98D9A2}" type="pres">
      <dgm:prSet presAssocID="{FE5AEA80-EEA4-425C-A2BF-C2EC3DE82944}" presName="level" presStyleLbl="node1" presStyleIdx="2" presStyleCnt="4">
        <dgm:presLayoutVars>
          <dgm:chMax val="1"/>
          <dgm:bulletEnabled val="1"/>
        </dgm:presLayoutVars>
      </dgm:prSet>
      <dgm:spPr/>
    </dgm:pt>
    <dgm:pt modelId="{A71E63FD-05AD-4CE9-8DA0-97D40EB93279}" type="pres">
      <dgm:prSet presAssocID="{FE5AEA80-EEA4-425C-A2BF-C2EC3DE82944}" presName="levelTx" presStyleLbl="revTx" presStyleIdx="0" presStyleCnt="0">
        <dgm:presLayoutVars>
          <dgm:chMax val="1"/>
          <dgm:bulletEnabled val="1"/>
        </dgm:presLayoutVars>
      </dgm:prSet>
      <dgm:spPr/>
    </dgm:pt>
    <dgm:pt modelId="{C8705749-BCA6-4C77-83F2-F7A74A93FFC6}" type="pres">
      <dgm:prSet presAssocID="{D4A936FC-2570-496B-AA38-40C3605001CC}" presName="Name8" presStyleCnt="0"/>
      <dgm:spPr/>
    </dgm:pt>
    <dgm:pt modelId="{4C93577F-86B3-4437-AC53-27DFCA2D946A}" type="pres">
      <dgm:prSet presAssocID="{D4A936FC-2570-496B-AA38-40C3605001CC}" presName="level" presStyleLbl="node1" presStyleIdx="3" presStyleCnt="4">
        <dgm:presLayoutVars>
          <dgm:chMax val="1"/>
          <dgm:bulletEnabled val="1"/>
        </dgm:presLayoutVars>
      </dgm:prSet>
      <dgm:spPr/>
    </dgm:pt>
    <dgm:pt modelId="{2BB7DDF4-8BB1-4DDF-90F3-9410843E50B9}" type="pres">
      <dgm:prSet presAssocID="{D4A936FC-2570-496B-AA38-40C3605001CC}" presName="levelTx" presStyleLbl="revTx" presStyleIdx="0" presStyleCnt="0">
        <dgm:presLayoutVars>
          <dgm:chMax val="1"/>
          <dgm:bulletEnabled val="1"/>
        </dgm:presLayoutVars>
      </dgm:prSet>
      <dgm:spPr/>
    </dgm:pt>
  </dgm:ptLst>
  <dgm:cxnLst>
    <dgm:cxn modelId="{EDF83232-070A-400A-B1BA-21CFBEE42034}" type="presOf" srcId="{D4A936FC-2570-496B-AA38-40C3605001CC}" destId="{2BB7DDF4-8BB1-4DDF-90F3-9410843E50B9}" srcOrd="1" destOrd="0" presId="urn:microsoft.com/office/officeart/2005/8/layout/pyramid1"/>
    <dgm:cxn modelId="{CBE54634-BB8B-41C6-B79B-D32986CB21B5}" type="presOf" srcId="{D4A936FC-2570-496B-AA38-40C3605001CC}" destId="{4C93577F-86B3-4437-AC53-27DFCA2D946A}" srcOrd="0" destOrd="0" presId="urn:microsoft.com/office/officeart/2005/8/layout/pyramid1"/>
    <dgm:cxn modelId="{518E8C3F-2893-46E4-B71E-F9EA8543F0A0}" type="presOf" srcId="{6ECAB874-4AEC-4976-BFEF-D2DDCFFB48DB}" destId="{3B4D60DC-3880-4788-95C0-C5331C7B8E49}" srcOrd="0" destOrd="0" presId="urn:microsoft.com/office/officeart/2005/8/layout/pyramid1"/>
    <dgm:cxn modelId="{4332105D-1574-4A11-A9F9-0E5811F94AEF}" type="presOf" srcId="{F5CF22CA-AA05-417F-8D89-5DC209A171EB}" destId="{ECF623A0-DEA5-4327-AAA2-FE30DA796F53}" srcOrd="0" destOrd="0" presId="urn:microsoft.com/office/officeart/2005/8/layout/pyramid1"/>
    <dgm:cxn modelId="{3B314D6A-72E2-49FC-B91F-4A20873D46FA}" type="presOf" srcId="{F5CF22CA-AA05-417F-8D89-5DC209A171EB}" destId="{05F7C707-B930-4D0F-AD40-422CC764CDB1}" srcOrd="1" destOrd="0" presId="urn:microsoft.com/office/officeart/2005/8/layout/pyramid1"/>
    <dgm:cxn modelId="{FE65646B-64ED-45EC-A2C6-B4136DD21955}" srcId="{9AB0AA77-1898-4FE9-8798-1C77B813386C}" destId="{FE5AEA80-EEA4-425C-A2BF-C2EC3DE82944}" srcOrd="2" destOrd="0" parTransId="{6AD28A7E-6C93-4913-814B-476920260918}" sibTransId="{42608AFF-4881-4973-9004-680AD29B6B49}"/>
    <dgm:cxn modelId="{7F1AF58A-DEEE-4AF2-8282-FD61378F244A}" type="presOf" srcId="{FE5AEA80-EEA4-425C-A2BF-C2EC3DE82944}" destId="{58F179C7-16A8-432B-BA8B-1B820D98D9A2}" srcOrd="0" destOrd="0" presId="urn:microsoft.com/office/officeart/2005/8/layout/pyramid1"/>
    <dgm:cxn modelId="{C762449F-37F4-4841-85B2-B728EABBF790}" type="presOf" srcId="{6ECAB874-4AEC-4976-BFEF-D2DDCFFB48DB}" destId="{A7EB5071-B632-476B-8029-40FE41DF5B7B}" srcOrd="1" destOrd="0" presId="urn:microsoft.com/office/officeart/2005/8/layout/pyramid1"/>
    <dgm:cxn modelId="{CB4F2AAF-189D-4F68-AE26-45FA4483C9D3}" srcId="{9AB0AA77-1898-4FE9-8798-1C77B813386C}" destId="{D4A936FC-2570-496B-AA38-40C3605001CC}" srcOrd="3" destOrd="0" parTransId="{D6CA8AD3-0894-4415-8ED3-9D332A1C3D92}" sibTransId="{325EEFCF-A725-4020-88B3-C6B03DE1471B}"/>
    <dgm:cxn modelId="{CDAF1BB5-5971-4149-9387-29FA98E64DF5}" srcId="{9AB0AA77-1898-4FE9-8798-1C77B813386C}" destId="{F5CF22CA-AA05-417F-8D89-5DC209A171EB}" srcOrd="0" destOrd="0" parTransId="{B24D76BC-091D-46E3-95A6-27CDFDB64474}" sibTransId="{B7816E19-641B-4521-9D4A-DD34E6715A9C}"/>
    <dgm:cxn modelId="{DF2B3CD3-1ED5-45C7-9312-1B93B0097836}" type="presOf" srcId="{FE5AEA80-EEA4-425C-A2BF-C2EC3DE82944}" destId="{A71E63FD-05AD-4CE9-8DA0-97D40EB93279}" srcOrd="1" destOrd="0" presId="urn:microsoft.com/office/officeart/2005/8/layout/pyramid1"/>
    <dgm:cxn modelId="{E1314EF2-5DA8-45BF-A821-DE0ABD589116}" type="presOf" srcId="{9AB0AA77-1898-4FE9-8798-1C77B813386C}" destId="{B17C045F-CEDC-45E8-AF47-23396402DAE4}" srcOrd="0" destOrd="0" presId="urn:microsoft.com/office/officeart/2005/8/layout/pyramid1"/>
    <dgm:cxn modelId="{30624DFB-5691-4243-BD55-E76B5EFFF0F9}" srcId="{9AB0AA77-1898-4FE9-8798-1C77B813386C}" destId="{6ECAB874-4AEC-4976-BFEF-D2DDCFFB48DB}" srcOrd="1" destOrd="0" parTransId="{B1A72E13-34A4-4607-8D21-4B325897B9DC}" sibTransId="{F9439EDD-648E-484C-8334-B80F3B796436}"/>
    <dgm:cxn modelId="{D25C64DF-29B5-4894-A988-1A26F37E76A6}" type="presParOf" srcId="{B17C045F-CEDC-45E8-AF47-23396402DAE4}" destId="{B0677A24-2EDC-436B-9948-D349CFF942E2}" srcOrd="0" destOrd="0" presId="urn:microsoft.com/office/officeart/2005/8/layout/pyramid1"/>
    <dgm:cxn modelId="{B49C1BC5-1AAC-4376-B79D-94E6C6C431C6}" type="presParOf" srcId="{B0677A24-2EDC-436B-9948-D349CFF942E2}" destId="{ECF623A0-DEA5-4327-AAA2-FE30DA796F53}" srcOrd="0" destOrd="0" presId="urn:microsoft.com/office/officeart/2005/8/layout/pyramid1"/>
    <dgm:cxn modelId="{B67EC853-41CC-4CA8-9159-5D1AB0FBD807}" type="presParOf" srcId="{B0677A24-2EDC-436B-9948-D349CFF942E2}" destId="{05F7C707-B930-4D0F-AD40-422CC764CDB1}" srcOrd="1" destOrd="0" presId="urn:microsoft.com/office/officeart/2005/8/layout/pyramid1"/>
    <dgm:cxn modelId="{8F2D7D99-7EE5-4CBE-9F65-F1A894C6C873}" type="presParOf" srcId="{B17C045F-CEDC-45E8-AF47-23396402DAE4}" destId="{C4AC7E4F-46D4-4EF1-AFBB-CA8402D668D6}" srcOrd="1" destOrd="0" presId="urn:microsoft.com/office/officeart/2005/8/layout/pyramid1"/>
    <dgm:cxn modelId="{99F08A3E-1217-4EEA-8936-D68FADB0F489}" type="presParOf" srcId="{C4AC7E4F-46D4-4EF1-AFBB-CA8402D668D6}" destId="{3B4D60DC-3880-4788-95C0-C5331C7B8E49}" srcOrd="0" destOrd="0" presId="urn:microsoft.com/office/officeart/2005/8/layout/pyramid1"/>
    <dgm:cxn modelId="{C6A189E2-89CC-4FD6-A19C-A5847DAEEB20}" type="presParOf" srcId="{C4AC7E4F-46D4-4EF1-AFBB-CA8402D668D6}" destId="{A7EB5071-B632-476B-8029-40FE41DF5B7B}" srcOrd="1" destOrd="0" presId="urn:microsoft.com/office/officeart/2005/8/layout/pyramid1"/>
    <dgm:cxn modelId="{C1F063B0-88A6-4FAE-A791-29D33776EFD9}" type="presParOf" srcId="{B17C045F-CEDC-45E8-AF47-23396402DAE4}" destId="{9F6D63C1-9902-48DD-98BB-AC7100A56A48}" srcOrd="2" destOrd="0" presId="urn:microsoft.com/office/officeart/2005/8/layout/pyramid1"/>
    <dgm:cxn modelId="{D7480C69-7FE4-476C-B51F-3ADB3AF1B6DA}" type="presParOf" srcId="{9F6D63C1-9902-48DD-98BB-AC7100A56A48}" destId="{58F179C7-16A8-432B-BA8B-1B820D98D9A2}" srcOrd="0" destOrd="0" presId="urn:microsoft.com/office/officeart/2005/8/layout/pyramid1"/>
    <dgm:cxn modelId="{42D4E1BE-481C-41F3-BC63-B2DCEE98C3A5}" type="presParOf" srcId="{9F6D63C1-9902-48DD-98BB-AC7100A56A48}" destId="{A71E63FD-05AD-4CE9-8DA0-97D40EB93279}" srcOrd="1" destOrd="0" presId="urn:microsoft.com/office/officeart/2005/8/layout/pyramid1"/>
    <dgm:cxn modelId="{04000FC1-743B-4699-BB03-6933E3FDEFE0}" type="presParOf" srcId="{B17C045F-CEDC-45E8-AF47-23396402DAE4}" destId="{C8705749-BCA6-4C77-83F2-F7A74A93FFC6}" srcOrd="3" destOrd="0" presId="urn:microsoft.com/office/officeart/2005/8/layout/pyramid1"/>
    <dgm:cxn modelId="{07815D78-7A3F-496A-8C5D-E312CDF20722}" type="presParOf" srcId="{C8705749-BCA6-4C77-83F2-F7A74A93FFC6}" destId="{4C93577F-86B3-4437-AC53-27DFCA2D946A}" srcOrd="0" destOrd="0" presId="urn:microsoft.com/office/officeart/2005/8/layout/pyramid1"/>
    <dgm:cxn modelId="{81B06E96-BC69-4109-B3D8-687EAADD6976}" type="presParOf" srcId="{C8705749-BCA6-4C77-83F2-F7A74A93FFC6}" destId="{2BB7DDF4-8BB1-4DDF-90F3-9410843E50B9}"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4CD5FEC-63A2-9D4D-81EE-BFF0139871ED}" type="doc">
      <dgm:prSet loTypeId="urn:microsoft.com/office/officeart/2005/8/layout/matrix2" loCatId="" qsTypeId="urn:microsoft.com/office/officeart/2005/8/quickstyle/simple4" qsCatId="simple" csTypeId="urn:microsoft.com/office/officeart/2005/8/colors/accent1_2" csCatId="accent1" phldr="1"/>
      <dgm:spPr/>
      <dgm:t>
        <a:bodyPr/>
        <a:lstStyle/>
        <a:p>
          <a:endParaRPr lang="en-US"/>
        </a:p>
      </dgm:t>
    </dgm:pt>
    <dgm:pt modelId="{94E8BF00-AB4E-F948-9A47-993CC24BBA91}">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90D791A2-C980-C748-BABC-B07CD36AD28B}" type="parTrans" cxnId="{6DFD6117-CFBB-D941-8E40-E9C2F9B78605}">
      <dgm:prSet/>
      <dgm:spPr/>
      <dgm:t>
        <a:bodyPr/>
        <a:lstStyle/>
        <a:p>
          <a:endParaRPr lang="en-US"/>
        </a:p>
      </dgm:t>
    </dgm:pt>
    <dgm:pt modelId="{1D18B10C-52CC-734A-BFAE-CDBA17B4215F}" type="sibTrans" cxnId="{6DFD6117-CFBB-D941-8E40-E9C2F9B78605}">
      <dgm:prSet/>
      <dgm:spPr/>
      <dgm:t>
        <a:bodyPr/>
        <a:lstStyle/>
        <a:p>
          <a:endParaRPr lang="en-US"/>
        </a:p>
      </dgm:t>
    </dgm:pt>
    <dgm:pt modelId="{67CF41B4-33FA-2047-BF0F-004FEC6D6678}">
      <dgm:prSet phldrT="[Text]" custT="1"/>
      <dgm:spPr>
        <a:gradFill flip="none" rotWithShape="1">
          <a:gsLst>
            <a:gs pos="0">
              <a:schemeClr val="accent1"/>
            </a:gs>
            <a:gs pos="100000">
              <a:schemeClr val="accent3"/>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372E4411-D332-5549-8359-29D05D38B148}" type="parTrans" cxnId="{5DD034AB-69C6-B94A-934B-E2FD6823FFEA}">
      <dgm:prSet/>
      <dgm:spPr/>
      <dgm:t>
        <a:bodyPr/>
        <a:lstStyle/>
        <a:p>
          <a:endParaRPr lang="en-US"/>
        </a:p>
      </dgm:t>
    </dgm:pt>
    <dgm:pt modelId="{12BBBEC7-7988-0647-8698-0C338D0677E8}" type="sibTrans" cxnId="{5DD034AB-69C6-B94A-934B-E2FD6823FFEA}">
      <dgm:prSet/>
      <dgm:spPr/>
      <dgm:t>
        <a:bodyPr/>
        <a:lstStyle/>
        <a:p>
          <a:endParaRPr lang="en-US"/>
        </a:p>
      </dgm:t>
    </dgm:pt>
    <dgm:pt modelId="{B3878C2E-FC7B-8D4B-88BE-BA929347E9F7}">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654B6E24-65BD-7245-85A1-79E348C10C66}" type="parTrans" cxnId="{4B1639A1-CDFC-B64F-B42A-5909E50F967C}">
      <dgm:prSet/>
      <dgm:spPr/>
      <dgm:t>
        <a:bodyPr/>
        <a:lstStyle/>
        <a:p>
          <a:endParaRPr lang="en-US"/>
        </a:p>
      </dgm:t>
    </dgm:pt>
    <dgm:pt modelId="{E77E004E-453E-EF4E-A310-74A70CE32FD6}" type="sibTrans" cxnId="{4B1639A1-CDFC-B64F-B42A-5909E50F967C}">
      <dgm:prSet/>
      <dgm:spPr/>
      <dgm:t>
        <a:bodyPr/>
        <a:lstStyle/>
        <a:p>
          <a:endParaRPr lang="en-US"/>
        </a:p>
      </dgm:t>
    </dgm:pt>
    <dgm:pt modelId="{A011FD10-AB94-1D44-9D12-142619B2F0E5}">
      <dgm:prSet phldrT="[Text]" custT="1"/>
      <dgm:spPr>
        <a:gradFill flip="none" rotWithShape="1">
          <a:gsLst>
            <a:gs pos="0">
              <a:schemeClr val="accent4"/>
            </a:gs>
            <a:gs pos="100000">
              <a:schemeClr val="accent5"/>
            </a:gs>
          </a:gsLst>
          <a:lin ang="5400000" scaled="0"/>
          <a:tileRect/>
        </a:gradFill>
        <a:effectLst/>
      </dgm:spPr>
      <dgm:t>
        <a:bodyPr/>
        <a:lstStyle/>
        <a:p>
          <a:br>
            <a:rPr lang="en-US" sz="1200" dirty="0">
              <a:solidFill>
                <a:srgbClr val="FFFFFF"/>
              </a:solidFill>
            </a:rPr>
          </a:br>
          <a:br>
            <a:rPr lang="en-US" sz="1200" dirty="0">
              <a:solidFill>
                <a:srgbClr val="FFFFFF"/>
              </a:solidFill>
            </a:rPr>
          </a:br>
          <a:br>
            <a:rPr lang="en-US" sz="1200" dirty="0">
              <a:solidFill>
                <a:srgbClr val="FFFFFF"/>
              </a:solidFill>
            </a:rPr>
          </a:br>
          <a:br>
            <a:rPr lang="en-US" sz="1200" dirty="0">
              <a:solidFill>
                <a:srgbClr val="FFFFFF"/>
              </a:solidFill>
            </a:rPr>
          </a:br>
          <a:r>
            <a:rPr lang="en-US" sz="1200" dirty="0" err="1">
              <a:solidFill>
                <a:srgbClr val="FFFFFF"/>
              </a:solidFill>
            </a:rPr>
            <a:t>Xxxxx</a:t>
          </a:r>
          <a:br>
            <a:rPr lang="en-US" sz="1200" dirty="0">
              <a:solidFill>
                <a:srgbClr val="FFFFFF"/>
              </a:solidFill>
            </a:rPr>
          </a:br>
          <a:r>
            <a:rPr lang="en-US" sz="1200" dirty="0" err="1">
              <a:solidFill>
                <a:srgbClr val="FFFFFF"/>
              </a:solidFill>
            </a:rPr>
            <a:t>xxxxx</a:t>
          </a:r>
          <a:endParaRPr lang="en-US" sz="1200" dirty="0">
            <a:solidFill>
              <a:srgbClr val="FFFFFF"/>
            </a:solidFill>
          </a:endParaRPr>
        </a:p>
      </dgm:t>
    </dgm:pt>
    <dgm:pt modelId="{E38718DC-9268-2949-87E7-FABCF874360D}" type="parTrans" cxnId="{92C5084D-9DA2-9E48-AB55-4780F7435ECC}">
      <dgm:prSet/>
      <dgm:spPr/>
      <dgm:t>
        <a:bodyPr/>
        <a:lstStyle/>
        <a:p>
          <a:endParaRPr lang="en-US"/>
        </a:p>
      </dgm:t>
    </dgm:pt>
    <dgm:pt modelId="{0C61320D-F79A-6D4E-82C0-B1E94E5B3F46}" type="sibTrans" cxnId="{92C5084D-9DA2-9E48-AB55-4780F7435ECC}">
      <dgm:prSet/>
      <dgm:spPr/>
      <dgm:t>
        <a:bodyPr/>
        <a:lstStyle/>
        <a:p>
          <a:endParaRPr lang="en-US"/>
        </a:p>
      </dgm:t>
    </dgm:pt>
    <dgm:pt modelId="{DF15AC77-6654-8945-BE1C-91B52A045688}" type="pres">
      <dgm:prSet presAssocID="{44CD5FEC-63A2-9D4D-81EE-BFF0139871ED}" presName="matrix" presStyleCnt="0">
        <dgm:presLayoutVars>
          <dgm:chMax val="1"/>
          <dgm:dir/>
          <dgm:resizeHandles val="exact"/>
        </dgm:presLayoutVars>
      </dgm:prSet>
      <dgm:spPr/>
    </dgm:pt>
    <dgm:pt modelId="{CCF46950-3CC7-1647-8986-D66AF0C30036}" type="pres">
      <dgm:prSet presAssocID="{44CD5FEC-63A2-9D4D-81EE-BFF0139871ED}" presName="axisShape" presStyleLbl="bgShp" presStyleIdx="0" presStyleCnt="1"/>
      <dgm:spPr>
        <a:solidFill>
          <a:schemeClr val="bg1">
            <a:lumMod val="65000"/>
          </a:schemeClr>
        </a:solidFill>
        <a:ln>
          <a:noFill/>
        </a:ln>
        <a:effectLst/>
      </dgm:spPr>
    </dgm:pt>
    <dgm:pt modelId="{4869DAB9-E400-284B-BA17-D97171070EA6}" type="pres">
      <dgm:prSet presAssocID="{44CD5FEC-63A2-9D4D-81EE-BFF0139871ED}" presName="rect1" presStyleLbl="node1" presStyleIdx="0" presStyleCnt="4">
        <dgm:presLayoutVars>
          <dgm:chMax val="0"/>
          <dgm:chPref val="0"/>
          <dgm:bulletEnabled val="1"/>
        </dgm:presLayoutVars>
      </dgm:prSet>
      <dgm:spPr>
        <a:prstGeom prst="rect">
          <a:avLst/>
        </a:prstGeom>
      </dgm:spPr>
    </dgm:pt>
    <dgm:pt modelId="{02F97DDD-29D8-7341-870C-A0DFF4162F28}" type="pres">
      <dgm:prSet presAssocID="{44CD5FEC-63A2-9D4D-81EE-BFF0139871ED}" presName="rect2" presStyleLbl="node1" presStyleIdx="1" presStyleCnt="4">
        <dgm:presLayoutVars>
          <dgm:chMax val="0"/>
          <dgm:chPref val="0"/>
          <dgm:bulletEnabled val="1"/>
        </dgm:presLayoutVars>
      </dgm:prSet>
      <dgm:spPr>
        <a:prstGeom prst="rect">
          <a:avLst/>
        </a:prstGeom>
      </dgm:spPr>
    </dgm:pt>
    <dgm:pt modelId="{F28DA34A-3F78-2A49-9D10-DA63C4670857}" type="pres">
      <dgm:prSet presAssocID="{44CD5FEC-63A2-9D4D-81EE-BFF0139871ED}" presName="rect3" presStyleLbl="node1" presStyleIdx="2" presStyleCnt="4">
        <dgm:presLayoutVars>
          <dgm:chMax val="0"/>
          <dgm:chPref val="0"/>
          <dgm:bulletEnabled val="1"/>
        </dgm:presLayoutVars>
      </dgm:prSet>
      <dgm:spPr>
        <a:prstGeom prst="rect">
          <a:avLst/>
        </a:prstGeom>
      </dgm:spPr>
    </dgm:pt>
    <dgm:pt modelId="{B55C5231-3E17-204C-9BC9-20065CA52065}" type="pres">
      <dgm:prSet presAssocID="{44CD5FEC-63A2-9D4D-81EE-BFF0139871ED}" presName="rect4" presStyleLbl="node1" presStyleIdx="3" presStyleCnt="4">
        <dgm:presLayoutVars>
          <dgm:chMax val="0"/>
          <dgm:chPref val="0"/>
          <dgm:bulletEnabled val="1"/>
        </dgm:presLayoutVars>
      </dgm:prSet>
      <dgm:spPr>
        <a:prstGeom prst="rect">
          <a:avLst/>
        </a:prstGeom>
      </dgm:spPr>
    </dgm:pt>
  </dgm:ptLst>
  <dgm:cxnLst>
    <dgm:cxn modelId="{6DFD6117-CFBB-D941-8E40-E9C2F9B78605}" srcId="{44CD5FEC-63A2-9D4D-81EE-BFF0139871ED}" destId="{94E8BF00-AB4E-F948-9A47-993CC24BBA91}" srcOrd="1" destOrd="0" parTransId="{90D791A2-C980-C748-BABC-B07CD36AD28B}" sibTransId="{1D18B10C-52CC-734A-BFAE-CDBA17B4215F}"/>
    <dgm:cxn modelId="{4311D437-9706-41EE-A682-EA8A82D9CBAA}" type="presOf" srcId="{67CF41B4-33FA-2047-BF0F-004FEC6D6678}" destId="{4869DAB9-E400-284B-BA17-D97171070EA6}" srcOrd="0" destOrd="0" presId="urn:microsoft.com/office/officeart/2005/8/layout/matrix2"/>
    <dgm:cxn modelId="{B5AB4A4A-DB1E-4219-9D5A-3C0B68D98EFD}" type="presOf" srcId="{94E8BF00-AB4E-F948-9A47-993CC24BBA91}" destId="{02F97DDD-29D8-7341-870C-A0DFF4162F28}" srcOrd="0" destOrd="0" presId="urn:microsoft.com/office/officeart/2005/8/layout/matrix2"/>
    <dgm:cxn modelId="{92C5084D-9DA2-9E48-AB55-4780F7435ECC}" srcId="{44CD5FEC-63A2-9D4D-81EE-BFF0139871ED}" destId="{A011FD10-AB94-1D44-9D12-142619B2F0E5}" srcOrd="3" destOrd="0" parTransId="{E38718DC-9268-2949-87E7-FABCF874360D}" sibTransId="{0C61320D-F79A-6D4E-82C0-B1E94E5B3F46}"/>
    <dgm:cxn modelId="{9E3B7E55-7B88-418B-83E4-2C8554A00603}" type="presOf" srcId="{44CD5FEC-63A2-9D4D-81EE-BFF0139871ED}" destId="{DF15AC77-6654-8945-BE1C-91B52A045688}" srcOrd="0" destOrd="0" presId="urn:microsoft.com/office/officeart/2005/8/layout/matrix2"/>
    <dgm:cxn modelId="{4B1639A1-CDFC-B64F-B42A-5909E50F967C}" srcId="{44CD5FEC-63A2-9D4D-81EE-BFF0139871ED}" destId="{B3878C2E-FC7B-8D4B-88BE-BA929347E9F7}" srcOrd="2" destOrd="0" parTransId="{654B6E24-65BD-7245-85A1-79E348C10C66}" sibTransId="{E77E004E-453E-EF4E-A310-74A70CE32FD6}"/>
    <dgm:cxn modelId="{5DD034AB-69C6-B94A-934B-E2FD6823FFEA}" srcId="{44CD5FEC-63A2-9D4D-81EE-BFF0139871ED}" destId="{67CF41B4-33FA-2047-BF0F-004FEC6D6678}" srcOrd="0" destOrd="0" parTransId="{372E4411-D332-5549-8359-29D05D38B148}" sibTransId="{12BBBEC7-7988-0647-8698-0C338D0677E8}"/>
    <dgm:cxn modelId="{0F18C4D9-55A6-48FD-A288-C65088873DB5}" type="presOf" srcId="{A011FD10-AB94-1D44-9D12-142619B2F0E5}" destId="{B55C5231-3E17-204C-9BC9-20065CA52065}" srcOrd="0" destOrd="0" presId="urn:microsoft.com/office/officeart/2005/8/layout/matrix2"/>
    <dgm:cxn modelId="{109A69F6-EF3B-4B13-A863-064AB2FD098A}" type="presOf" srcId="{B3878C2E-FC7B-8D4B-88BE-BA929347E9F7}" destId="{F28DA34A-3F78-2A49-9D10-DA63C4670857}" srcOrd="0" destOrd="0" presId="urn:microsoft.com/office/officeart/2005/8/layout/matrix2"/>
    <dgm:cxn modelId="{B01DEDA3-235C-4E06-8B57-734FFFAB95D7}" type="presParOf" srcId="{DF15AC77-6654-8945-BE1C-91B52A045688}" destId="{CCF46950-3CC7-1647-8986-D66AF0C30036}" srcOrd="0" destOrd="0" presId="urn:microsoft.com/office/officeart/2005/8/layout/matrix2"/>
    <dgm:cxn modelId="{50C0D0F0-8B31-4B23-8CD8-42EE5BFE94B6}" type="presParOf" srcId="{DF15AC77-6654-8945-BE1C-91B52A045688}" destId="{4869DAB9-E400-284B-BA17-D97171070EA6}" srcOrd="1" destOrd="0" presId="urn:microsoft.com/office/officeart/2005/8/layout/matrix2"/>
    <dgm:cxn modelId="{9A4AD092-45F2-4637-A39C-CAD0C91034BD}" type="presParOf" srcId="{DF15AC77-6654-8945-BE1C-91B52A045688}" destId="{02F97DDD-29D8-7341-870C-A0DFF4162F28}" srcOrd="2" destOrd="0" presId="urn:microsoft.com/office/officeart/2005/8/layout/matrix2"/>
    <dgm:cxn modelId="{8738B5C8-BFB0-4C24-96BC-37B0D5855AB5}" type="presParOf" srcId="{DF15AC77-6654-8945-BE1C-91B52A045688}" destId="{F28DA34A-3F78-2A49-9D10-DA63C4670857}" srcOrd="3" destOrd="0" presId="urn:microsoft.com/office/officeart/2005/8/layout/matrix2"/>
    <dgm:cxn modelId="{CBE7AC03-CF4B-43F9-8F2B-CC39D96BB83B}" type="presParOf" srcId="{DF15AC77-6654-8945-BE1C-91B52A045688}" destId="{B55C5231-3E17-204C-9BC9-20065CA52065}" srcOrd="4" destOrd="0" presId="urn:microsoft.com/office/officeart/2005/8/layout/matrix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cmpd="sng">
          <a:solidFill>
            <a:schemeClr val="bg1"/>
          </a:solidFill>
        </a:ln>
        <a:effectLst/>
      </dgm:spPr>
      <dgm:t>
        <a:bodyPr/>
        <a:lstStyle/>
        <a:p>
          <a:r>
            <a:rPr lang="en-US" sz="1200" baseline="0" dirty="0"/>
            <a:t> </a:t>
          </a:r>
          <a:endParaRPr lang="en-US" sz="1200" dirty="0"/>
        </a:p>
      </dgm:t>
    </dgm:pt>
    <dgm:pt modelId="{D03055C9-E660-E740-99C9-A198564D8F51}" type="parTrans" cxnId="{D3C811A2-8BF9-5F41-9EC6-AD4955D17B70}">
      <dgm:prSet/>
      <dgm:spPr/>
      <dgm:t>
        <a:bodyPr/>
        <a:lstStyle/>
        <a:p>
          <a:endParaRPr lang="en-US"/>
        </a:p>
      </dgm:t>
    </dgm:pt>
    <dgm:pt modelId="{7613DCF4-465B-564D-B029-FA0C175F6263}" type="sibTrans" cxnId="{D3C811A2-8BF9-5F41-9EC6-AD4955D17B70}">
      <dgm:prSet/>
      <dgm:spPr/>
      <dgm:t>
        <a:bodyPr/>
        <a:lstStyle/>
        <a:p>
          <a:endParaRPr lang="en-US"/>
        </a:p>
      </dgm:t>
    </dgm:pt>
    <dgm:pt modelId="{8299CB40-B120-1742-9B31-7AF4AFD2F243}">
      <dgm:prSet phldrT="[Text]" custT="1"/>
      <dgm:spPr>
        <a:solidFill>
          <a:schemeClr val="accent5"/>
        </a:solidFill>
        <a:ln w="3175" cmpd="sng">
          <a:solidFill>
            <a:schemeClr val="bg1"/>
          </a:solidFill>
        </a:ln>
        <a:effectLst/>
      </dgm:spPr>
      <dgm:t>
        <a:bodyPr/>
        <a:lstStyle/>
        <a:p>
          <a:r>
            <a:rPr lang="en-US" sz="1200" dirty="0"/>
            <a:t> </a:t>
          </a:r>
        </a:p>
      </dgm:t>
    </dgm:pt>
    <dgm:pt modelId="{409F2F6B-ACC9-C649-977B-2C6CF6065EB6}" type="parTrans" cxnId="{DC829EF0-8442-D142-9D98-3A21D5F00E44}">
      <dgm:prSet/>
      <dgm:spPr/>
      <dgm:t>
        <a:bodyPr/>
        <a:lstStyle/>
        <a:p>
          <a:endParaRPr lang="en-US"/>
        </a:p>
      </dgm:t>
    </dgm:pt>
    <dgm:pt modelId="{3F804525-870C-5D45-A354-739A7590E250}" type="sibTrans" cxnId="{DC829EF0-8442-D142-9D98-3A21D5F00E44}">
      <dgm:prSet/>
      <dgm:spPr/>
      <dgm:t>
        <a:bodyPr/>
        <a:lstStyle/>
        <a:p>
          <a:endParaRPr lang="en-US"/>
        </a:p>
      </dgm:t>
    </dgm:pt>
    <dgm:pt modelId="{1B2AC051-ADB6-864B-8EDF-F370BC852FC6}">
      <dgm:prSet phldrT="[Text]" custT="1"/>
      <dgm:spPr>
        <a:solidFill>
          <a:schemeClr val="accent3"/>
        </a:solidFill>
        <a:ln w="3175" cmpd="sng">
          <a:solidFill>
            <a:schemeClr val="bg1"/>
          </a:solidFill>
        </a:ln>
        <a:effectLst/>
      </dgm:spPr>
      <dgm:t>
        <a:bodyPr/>
        <a:lstStyle/>
        <a:p>
          <a:r>
            <a:rPr lang="en-US" sz="1200" dirty="0"/>
            <a:t> </a:t>
          </a:r>
        </a:p>
      </dgm:t>
    </dgm:pt>
    <dgm:pt modelId="{C256E36D-6CB5-EF4C-86E0-38254BD54EAD}" type="parTrans" cxnId="{55493D84-1222-C94A-8589-DC4E7E21B803}">
      <dgm:prSet/>
      <dgm:spPr/>
      <dgm:t>
        <a:bodyPr/>
        <a:lstStyle/>
        <a:p>
          <a:endParaRPr lang="en-US"/>
        </a:p>
      </dgm:t>
    </dgm:pt>
    <dgm:pt modelId="{9958A16C-E3B2-1243-AD6A-8939E2487436}" type="sibTrans" cxnId="{55493D84-1222-C94A-8589-DC4E7E21B803}">
      <dgm:prSet/>
      <dgm:spPr/>
      <dgm:t>
        <a:bodyPr/>
        <a:lstStyle/>
        <a:p>
          <a:endParaRPr lang="en-US"/>
        </a:p>
      </dgm:t>
    </dgm:pt>
    <dgm:pt modelId="{0838F22B-B89F-D34E-AA19-B204B0DD4249}">
      <dgm:prSet phldrT="[Text]" custT="1"/>
      <dgm:spPr>
        <a:solidFill>
          <a:schemeClr val="accent1"/>
        </a:solidFill>
        <a:ln w="3175" cmpd="sng">
          <a:solidFill>
            <a:schemeClr val="bg1"/>
          </a:solidFill>
        </a:ln>
        <a:effectLst/>
      </dgm:spPr>
      <dgm:t>
        <a:bodyPr/>
        <a:lstStyle/>
        <a:p>
          <a:r>
            <a:rPr lang="en-US" sz="1200" dirty="0"/>
            <a:t> </a:t>
          </a:r>
        </a:p>
      </dgm:t>
    </dgm:pt>
    <dgm:pt modelId="{BF22BA80-CCFB-0340-B330-71D8CD6FB972}" type="parTrans" cxnId="{FFB01ED5-D104-3743-A9F7-FDA0E0555006}">
      <dgm:prSet/>
      <dgm:spPr/>
      <dgm:t>
        <a:bodyPr/>
        <a:lstStyle/>
        <a:p>
          <a:endParaRPr lang="en-US"/>
        </a:p>
      </dgm:t>
    </dgm:pt>
    <dgm:pt modelId="{A742A116-2357-8840-B626-9E808A9CB902}" type="sibTrans" cxnId="{FFB01ED5-D104-3743-A9F7-FDA0E0555006}">
      <dgm:prSet/>
      <dgm:spPr/>
      <dgm:t>
        <a:bodyPr/>
        <a:lstStyle/>
        <a:p>
          <a:endParaRPr lang="en-US"/>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custLinFactNeighborX="-4128"/>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X="4460" custLinFactNeighborY="-12108"/>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X="18831" custLinFactNeighborY="-33256"/>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X="47569" custLinFactNeighborY="-7469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7483C006-92A2-5D48-8B28-F8799514313A}" type="presOf" srcId="{21553131-6F1C-B547-94AF-9D3195A2AE0F}" destId="{CBDC1C1A-EBA1-C041-91B6-DB84A72A1EA4}" srcOrd="0" destOrd="0" presId="urn:microsoft.com/office/officeart/2005/8/layout/venn2"/>
    <dgm:cxn modelId="{20CB3627-6959-984F-97C9-D7893A80730A}" type="presOf" srcId="{21553131-6F1C-B547-94AF-9D3195A2AE0F}" destId="{DF03A849-1D46-4745-9837-08F03C5DC6B0}" srcOrd="1" destOrd="0" presId="urn:microsoft.com/office/officeart/2005/8/layout/venn2"/>
    <dgm:cxn modelId="{1DFE2B2D-BCB2-6A4B-8D82-7AFD8AD4056E}" type="presOf" srcId="{8299CB40-B120-1742-9B31-7AF4AFD2F243}" destId="{19D3CC6C-315D-6D46-A1D0-2DDEC1C7A2BA}" srcOrd="0" destOrd="0" presId="urn:microsoft.com/office/officeart/2005/8/layout/venn2"/>
    <dgm:cxn modelId="{2C5AF56C-519F-9549-A067-60B120965D1D}" type="presOf" srcId="{8299CB40-B120-1742-9B31-7AF4AFD2F243}" destId="{D105EAA0-84D8-D842-918D-571852F12DD0}" srcOrd="1"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8CAFC2A1-A22A-0E44-90E3-03467FAAB009}" type="presOf" srcId="{0838F22B-B89F-D34E-AA19-B204B0DD4249}" destId="{80C83430-0DBD-4F49-9E64-0C82594BD9F0}" srcOrd="0" destOrd="0" presId="urn:microsoft.com/office/officeart/2005/8/layout/venn2"/>
    <dgm:cxn modelId="{D3C811A2-8BF9-5F41-9EC6-AD4955D17B70}" srcId="{3941AB54-1911-7A46-A2A7-94C0BFEB732C}" destId="{21553131-6F1C-B547-94AF-9D3195A2AE0F}" srcOrd="0" destOrd="0" parTransId="{D03055C9-E660-E740-99C9-A198564D8F51}" sibTransId="{7613DCF4-465B-564D-B029-FA0C175F6263}"/>
    <dgm:cxn modelId="{13E044A3-675B-7D47-B1B1-6F929DC15DD3}" type="presOf" srcId="{3941AB54-1911-7A46-A2A7-94C0BFEB732C}" destId="{BA78D310-9619-204F-91A4-21CE31FEDBBC}" srcOrd="0" destOrd="0" presId="urn:microsoft.com/office/officeart/2005/8/layout/venn2"/>
    <dgm:cxn modelId="{C7CAAAC4-DB7D-7644-8080-7C5E48674B5B}" type="presOf" srcId="{1B2AC051-ADB6-864B-8EDF-F370BC852FC6}" destId="{87FD9542-8FD3-C842-BF99-47B1884B62F8}" srcOrd="0" destOrd="0" presId="urn:microsoft.com/office/officeart/2005/8/layout/venn2"/>
    <dgm:cxn modelId="{427192D0-4CB3-124C-B006-1C1BE192C115}" type="presOf" srcId="{1B2AC051-ADB6-864B-8EDF-F370BC852FC6}" destId="{C7D44A12-3EFE-4E4C-831D-020F89A9983E}" srcOrd="1"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4410CED5-7D73-FA45-9F88-A488EA0AF475}" type="presOf" srcId="{0838F22B-B89F-D34E-AA19-B204B0DD4249}" destId="{0C21EA50-DE30-B440-B044-77530B27AB9B}" srcOrd="1" destOrd="0" presId="urn:microsoft.com/office/officeart/2005/8/layout/venn2"/>
    <dgm:cxn modelId="{DC829EF0-8442-D142-9D98-3A21D5F00E44}" srcId="{3941AB54-1911-7A46-A2A7-94C0BFEB732C}" destId="{8299CB40-B120-1742-9B31-7AF4AFD2F243}" srcOrd="1" destOrd="0" parTransId="{409F2F6B-ACC9-C649-977B-2C6CF6065EB6}" sibTransId="{3F804525-870C-5D45-A354-739A7590E250}"/>
    <dgm:cxn modelId="{1086D4E8-280E-B04C-83EE-FC3E0FEAD36D}" type="presParOf" srcId="{BA78D310-9619-204F-91A4-21CE31FEDBBC}" destId="{A62083B8-93AA-C64B-9AD5-546955DE2A3C}" srcOrd="0" destOrd="0" presId="urn:microsoft.com/office/officeart/2005/8/layout/venn2"/>
    <dgm:cxn modelId="{0DE3A58F-6929-784D-A17F-663061017964}" type="presParOf" srcId="{A62083B8-93AA-C64B-9AD5-546955DE2A3C}" destId="{CBDC1C1A-EBA1-C041-91B6-DB84A72A1EA4}" srcOrd="0" destOrd="0" presId="urn:microsoft.com/office/officeart/2005/8/layout/venn2"/>
    <dgm:cxn modelId="{32398D58-E4F9-3F4B-B673-ED490BE9321A}" type="presParOf" srcId="{A62083B8-93AA-C64B-9AD5-546955DE2A3C}" destId="{DF03A849-1D46-4745-9837-08F03C5DC6B0}" srcOrd="1" destOrd="0" presId="urn:microsoft.com/office/officeart/2005/8/layout/venn2"/>
    <dgm:cxn modelId="{4B2422B9-ADAD-4A40-BB46-41613F1987AE}" type="presParOf" srcId="{BA78D310-9619-204F-91A4-21CE31FEDBBC}" destId="{D77DED1B-5635-764D-8831-462975B037A8}" srcOrd="1" destOrd="0" presId="urn:microsoft.com/office/officeart/2005/8/layout/venn2"/>
    <dgm:cxn modelId="{A1C0F0A0-C9AF-A04D-A0A6-E87421E7B336}" type="presParOf" srcId="{D77DED1B-5635-764D-8831-462975B037A8}" destId="{19D3CC6C-315D-6D46-A1D0-2DDEC1C7A2BA}" srcOrd="0" destOrd="0" presId="urn:microsoft.com/office/officeart/2005/8/layout/venn2"/>
    <dgm:cxn modelId="{A078240D-08B5-D540-8877-5D90FD8F6499}" type="presParOf" srcId="{D77DED1B-5635-764D-8831-462975B037A8}" destId="{D105EAA0-84D8-D842-918D-571852F12DD0}" srcOrd="1" destOrd="0" presId="urn:microsoft.com/office/officeart/2005/8/layout/venn2"/>
    <dgm:cxn modelId="{D2E5C37B-CCEF-BC4D-98CF-7437977901CF}" type="presParOf" srcId="{BA78D310-9619-204F-91A4-21CE31FEDBBC}" destId="{AA52D8A2-7DFE-5149-BA8B-72B1E7881D15}" srcOrd="2" destOrd="0" presId="urn:microsoft.com/office/officeart/2005/8/layout/venn2"/>
    <dgm:cxn modelId="{D7772177-ACB6-EE4B-9C51-A85081BE9862}" type="presParOf" srcId="{AA52D8A2-7DFE-5149-BA8B-72B1E7881D15}" destId="{87FD9542-8FD3-C842-BF99-47B1884B62F8}" srcOrd="0" destOrd="0" presId="urn:microsoft.com/office/officeart/2005/8/layout/venn2"/>
    <dgm:cxn modelId="{D516B2D5-E3C8-104D-9349-08B4207A7190}" type="presParOf" srcId="{AA52D8A2-7DFE-5149-BA8B-72B1E7881D15}" destId="{C7D44A12-3EFE-4E4C-831D-020F89A9983E}" srcOrd="1" destOrd="0" presId="urn:microsoft.com/office/officeart/2005/8/layout/venn2"/>
    <dgm:cxn modelId="{DF3C6ADE-76D8-1449-A072-A5788170368C}" type="presParOf" srcId="{BA78D310-9619-204F-91A4-21CE31FEDBBC}" destId="{5988B638-B00F-0847-8A5F-8D9F2CC78924}" srcOrd="3" destOrd="0" presId="urn:microsoft.com/office/officeart/2005/8/layout/venn2"/>
    <dgm:cxn modelId="{CFF47D31-1B0E-D444-9297-D30D3624C6DF}" type="presParOf" srcId="{5988B638-B00F-0847-8A5F-8D9F2CC78924}" destId="{80C83430-0DBD-4F49-9E64-0C82594BD9F0}" srcOrd="0" destOrd="0" presId="urn:microsoft.com/office/officeart/2005/8/layout/venn2"/>
    <dgm:cxn modelId="{1E070BB9-648D-5545-9BC9-11AC14D1A97A}"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3941AB54-1911-7A46-A2A7-94C0BFEB732C}" type="doc">
      <dgm:prSet loTypeId="urn:microsoft.com/office/officeart/2005/8/layout/venn2" loCatId="" qsTypeId="urn:microsoft.com/office/officeart/2005/8/quickstyle/simple4" qsCatId="simple" csTypeId="urn:microsoft.com/office/officeart/2005/8/colors/accent1_2" csCatId="accent1" phldr="1"/>
      <dgm:spPr/>
      <dgm:t>
        <a:bodyPr/>
        <a:lstStyle/>
        <a:p>
          <a:endParaRPr lang="en-US"/>
        </a:p>
      </dgm:t>
    </dgm:pt>
    <dgm:pt modelId="{21553131-6F1C-B547-94AF-9D3195A2AE0F}">
      <dgm:prSet phldrT="[Text]" custT="1"/>
      <dgm:spPr>
        <a:solidFill>
          <a:schemeClr val="bg2"/>
        </a:solidFill>
        <a:ln w="3175">
          <a:solidFill>
            <a:schemeClr val="bg1"/>
          </a:solidFill>
        </a:ln>
        <a:effectLst/>
      </dgm:spPr>
      <dgm:t>
        <a:bodyPr/>
        <a:lstStyle/>
        <a:p>
          <a:r>
            <a:rPr lang="en-US" sz="1100" dirty="0" err="1">
              <a:solidFill>
                <a:srgbClr val="FFFFFF"/>
              </a:solidFill>
            </a:rPr>
            <a:t>Xxxxx</a:t>
          </a:r>
          <a:r>
            <a:rPr lang="en-US" sz="1100" dirty="0">
              <a:solidFill>
                <a:srgbClr val="FFFFFF"/>
              </a:solidFill>
            </a:rPr>
            <a:t> x xxx xxx</a:t>
          </a:r>
        </a:p>
      </dgm:t>
    </dgm:pt>
    <dgm:pt modelId="{D03055C9-E660-E740-99C9-A198564D8F51}" type="parTrans" cxnId="{D3C811A2-8BF9-5F41-9EC6-AD4955D17B70}">
      <dgm:prSet/>
      <dgm:spPr/>
      <dgm:t>
        <a:bodyPr/>
        <a:lstStyle/>
        <a:p>
          <a:endParaRPr lang="en-US" sz="1100"/>
        </a:p>
      </dgm:t>
    </dgm:pt>
    <dgm:pt modelId="{7613DCF4-465B-564D-B029-FA0C175F6263}" type="sibTrans" cxnId="{D3C811A2-8BF9-5F41-9EC6-AD4955D17B70}">
      <dgm:prSet/>
      <dgm:spPr/>
      <dgm:t>
        <a:bodyPr/>
        <a:lstStyle/>
        <a:p>
          <a:endParaRPr lang="en-US" sz="1100"/>
        </a:p>
      </dgm:t>
    </dgm:pt>
    <dgm:pt modelId="{8299CB40-B120-1742-9B31-7AF4AFD2F243}">
      <dgm:prSet phldrT="[Text]" custT="1"/>
      <dgm:spPr>
        <a:solidFill>
          <a:schemeClr val="accent5"/>
        </a:solidFill>
        <a:ln w="3175">
          <a:solidFill>
            <a:schemeClr val="bg1"/>
          </a:solidFill>
        </a:ln>
        <a:effectLst/>
      </dgm:spPr>
      <dgm:t>
        <a:bodyPr/>
        <a:lstStyle/>
        <a:p>
          <a:r>
            <a:rPr lang="en-US" sz="1100" dirty="0" err="1">
              <a:solidFill>
                <a:srgbClr val="FFFFFF"/>
              </a:solidFill>
            </a:rPr>
            <a:t>Xxxx</a:t>
          </a:r>
          <a:r>
            <a:rPr lang="en-US" sz="1100" dirty="0">
              <a:solidFill>
                <a:srgbClr val="FFFFFF"/>
              </a:solidFill>
            </a:rPr>
            <a:t> x xxx </a:t>
          </a:r>
          <a:r>
            <a:rPr lang="en-US" sz="1100" dirty="0" err="1">
              <a:solidFill>
                <a:srgbClr val="FFFFFF"/>
              </a:solidFill>
            </a:rPr>
            <a:t>xxxx</a:t>
          </a:r>
          <a:endParaRPr lang="en-US" sz="1100" dirty="0">
            <a:solidFill>
              <a:srgbClr val="FFFFFF"/>
            </a:solidFill>
          </a:endParaRPr>
        </a:p>
      </dgm:t>
    </dgm:pt>
    <dgm:pt modelId="{409F2F6B-ACC9-C649-977B-2C6CF6065EB6}" type="parTrans" cxnId="{DC829EF0-8442-D142-9D98-3A21D5F00E44}">
      <dgm:prSet/>
      <dgm:spPr/>
      <dgm:t>
        <a:bodyPr/>
        <a:lstStyle/>
        <a:p>
          <a:endParaRPr lang="en-US" sz="1100"/>
        </a:p>
      </dgm:t>
    </dgm:pt>
    <dgm:pt modelId="{3F804525-870C-5D45-A354-739A7590E250}" type="sibTrans" cxnId="{DC829EF0-8442-D142-9D98-3A21D5F00E44}">
      <dgm:prSet/>
      <dgm:spPr/>
      <dgm:t>
        <a:bodyPr/>
        <a:lstStyle/>
        <a:p>
          <a:endParaRPr lang="en-US" sz="1100"/>
        </a:p>
      </dgm:t>
    </dgm:pt>
    <dgm:pt modelId="{1B2AC051-ADB6-864B-8EDF-F370BC852FC6}">
      <dgm:prSet phldrT="[Text]" custT="1"/>
      <dgm:spPr>
        <a:solidFill>
          <a:schemeClr val="accent3"/>
        </a:solidFill>
        <a:ln w="3175">
          <a:solidFill>
            <a:schemeClr val="bg1"/>
          </a:solidFill>
        </a:ln>
        <a:effectLst/>
      </dgm:spPr>
      <dgm:t>
        <a:bodyPr/>
        <a:lstStyle/>
        <a:p>
          <a:r>
            <a:rPr lang="en-US" sz="1100" dirty="0">
              <a:solidFill>
                <a:srgbClr val="FFFFFF"/>
              </a:solidFill>
            </a:rPr>
            <a:t>X xxx </a:t>
          </a:r>
          <a:r>
            <a:rPr lang="en-US" sz="1100" dirty="0" err="1">
              <a:solidFill>
                <a:srgbClr val="FFFFFF"/>
              </a:solidFill>
            </a:rPr>
            <a:t>xxxxxx</a:t>
          </a:r>
          <a:endParaRPr lang="en-US" sz="1100" dirty="0">
            <a:solidFill>
              <a:srgbClr val="FFFFFF"/>
            </a:solidFill>
          </a:endParaRPr>
        </a:p>
      </dgm:t>
    </dgm:pt>
    <dgm:pt modelId="{C256E36D-6CB5-EF4C-86E0-38254BD54EAD}" type="parTrans" cxnId="{55493D84-1222-C94A-8589-DC4E7E21B803}">
      <dgm:prSet/>
      <dgm:spPr/>
      <dgm:t>
        <a:bodyPr/>
        <a:lstStyle/>
        <a:p>
          <a:endParaRPr lang="en-US" sz="1100"/>
        </a:p>
      </dgm:t>
    </dgm:pt>
    <dgm:pt modelId="{9958A16C-E3B2-1243-AD6A-8939E2487436}" type="sibTrans" cxnId="{55493D84-1222-C94A-8589-DC4E7E21B803}">
      <dgm:prSet/>
      <dgm:spPr/>
      <dgm:t>
        <a:bodyPr/>
        <a:lstStyle/>
        <a:p>
          <a:endParaRPr lang="en-US" sz="1100"/>
        </a:p>
      </dgm:t>
    </dgm:pt>
    <dgm:pt modelId="{0838F22B-B89F-D34E-AA19-B204B0DD4249}">
      <dgm:prSet phldrT="[Text]" custT="1"/>
      <dgm:spPr>
        <a:solidFill>
          <a:schemeClr val="accent1"/>
        </a:solidFill>
        <a:ln w="3175">
          <a:solidFill>
            <a:schemeClr val="bg1"/>
          </a:solidFill>
        </a:ln>
        <a:effectLst/>
      </dgm:spPr>
      <dgm:t>
        <a:bodyPr/>
        <a:lstStyle/>
        <a:p>
          <a:r>
            <a:rPr lang="en-US" sz="1100" dirty="0">
              <a:solidFill>
                <a:srgbClr val="FFFFFF"/>
              </a:solidFill>
            </a:rPr>
            <a:t>Xxx x </a:t>
          </a:r>
          <a:r>
            <a:rPr lang="en-US" sz="1100" dirty="0" err="1">
              <a:solidFill>
                <a:srgbClr val="FFFFFF"/>
              </a:solidFill>
            </a:rPr>
            <a:t>xxxx</a:t>
          </a:r>
          <a:r>
            <a:rPr lang="en-US" sz="1100" dirty="0">
              <a:solidFill>
                <a:srgbClr val="FFFFFF"/>
              </a:solidFill>
            </a:rPr>
            <a:t> </a:t>
          </a:r>
          <a:r>
            <a:rPr lang="en-US" sz="1100" dirty="0" err="1">
              <a:solidFill>
                <a:srgbClr val="FFFFFF"/>
              </a:solidFill>
            </a:rPr>
            <a:t>xxxx</a:t>
          </a:r>
          <a:endParaRPr lang="en-US" sz="1100" dirty="0">
            <a:solidFill>
              <a:srgbClr val="FFFFFF"/>
            </a:solidFill>
          </a:endParaRPr>
        </a:p>
      </dgm:t>
    </dgm:pt>
    <dgm:pt modelId="{BF22BA80-CCFB-0340-B330-71D8CD6FB972}" type="parTrans" cxnId="{FFB01ED5-D104-3743-A9F7-FDA0E0555006}">
      <dgm:prSet/>
      <dgm:spPr/>
      <dgm:t>
        <a:bodyPr/>
        <a:lstStyle/>
        <a:p>
          <a:endParaRPr lang="en-US" sz="1100"/>
        </a:p>
      </dgm:t>
    </dgm:pt>
    <dgm:pt modelId="{A742A116-2357-8840-B626-9E808A9CB902}" type="sibTrans" cxnId="{FFB01ED5-D104-3743-A9F7-FDA0E0555006}">
      <dgm:prSet/>
      <dgm:spPr/>
      <dgm:t>
        <a:bodyPr/>
        <a:lstStyle/>
        <a:p>
          <a:endParaRPr lang="en-US" sz="1100"/>
        </a:p>
      </dgm:t>
    </dgm:pt>
    <dgm:pt modelId="{BA78D310-9619-204F-91A4-21CE31FEDBBC}" type="pres">
      <dgm:prSet presAssocID="{3941AB54-1911-7A46-A2A7-94C0BFEB732C}" presName="Name0" presStyleCnt="0">
        <dgm:presLayoutVars>
          <dgm:chMax val="7"/>
          <dgm:resizeHandles val="exact"/>
        </dgm:presLayoutVars>
      </dgm:prSet>
      <dgm:spPr/>
    </dgm:pt>
    <dgm:pt modelId="{A62083B8-93AA-C64B-9AD5-546955DE2A3C}" type="pres">
      <dgm:prSet presAssocID="{3941AB54-1911-7A46-A2A7-94C0BFEB732C}" presName="comp1" presStyleCnt="0"/>
      <dgm:spPr/>
    </dgm:pt>
    <dgm:pt modelId="{CBDC1C1A-EBA1-C041-91B6-DB84A72A1EA4}" type="pres">
      <dgm:prSet presAssocID="{3941AB54-1911-7A46-A2A7-94C0BFEB732C}" presName="circle1" presStyleLbl="node1" presStyleIdx="0" presStyleCnt="4"/>
      <dgm:spPr/>
    </dgm:pt>
    <dgm:pt modelId="{DF03A849-1D46-4745-9837-08F03C5DC6B0}" type="pres">
      <dgm:prSet presAssocID="{3941AB54-1911-7A46-A2A7-94C0BFEB732C}" presName="c1text" presStyleLbl="node1" presStyleIdx="0" presStyleCnt="4">
        <dgm:presLayoutVars>
          <dgm:bulletEnabled val="1"/>
        </dgm:presLayoutVars>
      </dgm:prSet>
      <dgm:spPr/>
    </dgm:pt>
    <dgm:pt modelId="{D77DED1B-5635-764D-8831-462975B037A8}" type="pres">
      <dgm:prSet presAssocID="{3941AB54-1911-7A46-A2A7-94C0BFEB732C}" presName="comp2" presStyleCnt="0"/>
      <dgm:spPr/>
    </dgm:pt>
    <dgm:pt modelId="{19D3CC6C-315D-6D46-A1D0-2DDEC1C7A2BA}" type="pres">
      <dgm:prSet presAssocID="{3941AB54-1911-7A46-A2A7-94C0BFEB732C}" presName="circle2" presStyleLbl="node1" presStyleIdx="1" presStyleCnt="4" custLinFactNeighborY="-1062"/>
      <dgm:spPr/>
    </dgm:pt>
    <dgm:pt modelId="{D105EAA0-84D8-D842-918D-571852F12DD0}" type="pres">
      <dgm:prSet presAssocID="{3941AB54-1911-7A46-A2A7-94C0BFEB732C}" presName="c2text" presStyleLbl="node1" presStyleIdx="1" presStyleCnt="4">
        <dgm:presLayoutVars>
          <dgm:bulletEnabled val="1"/>
        </dgm:presLayoutVars>
      </dgm:prSet>
      <dgm:spPr/>
    </dgm:pt>
    <dgm:pt modelId="{AA52D8A2-7DFE-5149-BA8B-72B1E7881D15}" type="pres">
      <dgm:prSet presAssocID="{3941AB54-1911-7A46-A2A7-94C0BFEB732C}" presName="comp3" presStyleCnt="0"/>
      <dgm:spPr/>
    </dgm:pt>
    <dgm:pt modelId="{87FD9542-8FD3-C842-BF99-47B1884B62F8}" type="pres">
      <dgm:prSet presAssocID="{3941AB54-1911-7A46-A2A7-94C0BFEB732C}" presName="circle3" presStyleLbl="node1" presStyleIdx="2" presStyleCnt="4" custLinFactNeighborY="-3081"/>
      <dgm:spPr/>
    </dgm:pt>
    <dgm:pt modelId="{C7D44A12-3EFE-4E4C-831D-020F89A9983E}" type="pres">
      <dgm:prSet presAssocID="{3941AB54-1911-7A46-A2A7-94C0BFEB732C}" presName="c3text" presStyleLbl="node1" presStyleIdx="2" presStyleCnt="4">
        <dgm:presLayoutVars>
          <dgm:bulletEnabled val="1"/>
        </dgm:presLayoutVars>
      </dgm:prSet>
      <dgm:spPr/>
    </dgm:pt>
    <dgm:pt modelId="{5988B638-B00F-0847-8A5F-8D9F2CC78924}" type="pres">
      <dgm:prSet presAssocID="{3941AB54-1911-7A46-A2A7-94C0BFEB732C}" presName="comp4" presStyleCnt="0"/>
      <dgm:spPr/>
    </dgm:pt>
    <dgm:pt modelId="{80C83430-0DBD-4F49-9E64-0C82594BD9F0}" type="pres">
      <dgm:prSet presAssocID="{3941AB54-1911-7A46-A2A7-94C0BFEB732C}" presName="circle4" presStyleLbl="node1" presStyleIdx="3" presStyleCnt="4" custLinFactNeighborY="-7100"/>
      <dgm:spPr/>
    </dgm:pt>
    <dgm:pt modelId="{0C21EA50-DE30-B440-B044-77530B27AB9B}" type="pres">
      <dgm:prSet presAssocID="{3941AB54-1911-7A46-A2A7-94C0BFEB732C}" presName="c4text" presStyleLbl="node1" presStyleIdx="3" presStyleCnt="4">
        <dgm:presLayoutVars>
          <dgm:bulletEnabled val="1"/>
        </dgm:presLayoutVars>
      </dgm:prSet>
      <dgm:spPr/>
    </dgm:pt>
  </dgm:ptLst>
  <dgm:cxnLst>
    <dgm:cxn modelId="{BA8AA020-3B66-4396-A0B1-6BF9F98A61B1}" type="presOf" srcId="{1B2AC051-ADB6-864B-8EDF-F370BC852FC6}" destId="{87FD9542-8FD3-C842-BF99-47B1884B62F8}" srcOrd="0" destOrd="0" presId="urn:microsoft.com/office/officeart/2005/8/layout/venn2"/>
    <dgm:cxn modelId="{AD75744C-FE40-466F-A097-C258A421A04D}" type="presOf" srcId="{8299CB40-B120-1742-9B31-7AF4AFD2F243}" destId="{19D3CC6C-315D-6D46-A1D0-2DDEC1C7A2BA}" srcOrd="0" destOrd="0" presId="urn:microsoft.com/office/officeart/2005/8/layout/venn2"/>
    <dgm:cxn modelId="{FEFA4F52-0DF5-443A-9450-15ADE6F90451}" type="presOf" srcId="{8299CB40-B120-1742-9B31-7AF4AFD2F243}" destId="{D105EAA0-84D8-D842-918D-571852F12DD0}" srcOrd="1" destOrd="0" presId="urn:microsoft.com/office/officeart/2005/8/layout/venn2"/>
    <dgm:cxn modelId="{22037E54-AC97-4303-9127-175B165E5F1E}" type="presOf" srcId="{21553131-6F1C-B547-94AF-9D3195A2AE0F}" destId="{CBDC1C1A-EBA1-C041-91B6-DB84A72A1EA4}" srcOrd="0" destOrd="0" presId="urn:microsoft.com/office/officeart/2005/8/layout/venn2"/>
    <dgm:cxn modelId="{7AFA0378-D835-41BD-9932-86CD9B4CC6A3}" type="presOf" srcId="{21553131-6F1C-B547-94AF-9D3195A2AE0F}" destId="{DF03A849-1D46-4745-9837-08F03C5DC6B0}" srcOrd="1" destOrd="0" presId="urn:microsoft.com/office/officeart/2005/8/layout/venn2"/>
    <dgm:cxn modelId="{44E93659-BDC8-4AB1-8986-B83D945923AD}" type="presOf" srcId="{0838F22B-B89F-D34E-AA19-B204B0DD4249}" destId="{0C21EA50-DE30-B440-B044-77530B27AB9B}" srcOrd="1" destOrd="0" presId="urn:microsoft.com/office/officeart/2005/8/layout/venn2"/>
    <dgm:cxn modelId="{86121F80-42AE-4FB2-A1DE-01C048CB3EC5}" type="presOf" srcId="{1B2AC051-ADB6-864B-8EDF-F370BC852FC6}" destId="{C7D44A12-3EFE-4E4C-831D-020F89A9983E}" srcOrd="1" destOrd="0" presId="urn:microsoft.com/office/officeart/2005/8/layout/venn2"/>
    <dgm:cxn modelId="{57B8B281-3412-402E-B05D-612625BDA0D2}" type="presOf" srcId="{3941AB54-1911-7A46-A2A7-94C0BFEB732C}" destId="{BA78D310-9619-204F-91A4-21CE31FEDBBC}" srcOrd="0" destOrd="0" presId="urn:microsoft.com/office/officeart/2005/8/layout/venn2"/>
    <dgm:cxn modelId="{55493D84-1222-C94A-8589-DC4E7E21B803}" srcId="{3941AB54-1911-7A46-A2A7-94C0BFEB732C}" destId="{1B2AC051-ADB6-864B-8EDF-F370BC852FC6}" srcOrd="2" destOrd="0" parTransId="{C256E36D-6CB5-EF4C-86E0-38254BD54EAD}" sibTransId="{9958A16C-E3B2-1243-AD6A-8939E2487436}"/>
    <dgm:cxn modelId="{D3C811A2-8BF9-5F41-9EC6-AD4955D17B70}" srcId="{3941AB54-1911-7A46-A2A7-94C0BFEB732C}" destId="{21553131-6F1C-B547-94AF-9D3195A2AE0F}" srcOrd="0" destOrd="0" parTransId="{D03055C9-E660-E740-99C9-A198564D8F51}" sibTransId="{7613DCF4-465B-564D-B029-FA0C175F6263}"/>
    <dgm:cxn modelId="{2A0FF1B7-E68F-4E13-82E0-E0C4B9AFEA0D}" type="presOf" srcId="{0838F22B-B89F-D34E-AA19-B204B0DD4249}" destId="{80C83430-0DBD-4F49-9E64-0C82594BD9F0}" srcOrd="0" destOrd="0" presId="urn:microsoft.com/office/officeart/2005/8/layout/venn2"/>
    <dgm:cxn modelId="{FFB01ED5-D104-3743-A9F7-FDA0E0555006}" srcId="{3941AB54-1911-7A46-A2A7-94C0BFEB732C}" destId="{0838F22B-B89F-D34E-AA19-B204B0DD4249}" srcOrd="3" destOrd="0" parTransId="{BF22BA80-CCFB-0340-B330-71D8CD6FB972}" sibTransId="{A742A116-2357-8840-B626-9E808A9CB902}"/>
    <dgm:cxn modelId="{DC829EF0-8442-D142-9D98-3A21D5F00E44}" srcId="{3941AB54-1911-7A46-A2A7-94C0BFEB732C}" destId="{8299CB40-B120-1742-9B31-7AF4AFD2F243}" srcOrd="1" destOrd="0" parTransId="{409F2F6B-ACC9-C649-977B-2C6CF6065EB6}" sibTransId="{3F804525-870C-5D45-A354-739A7590E250}"/>
    <dgm:cxn modelId="{7C76EFD5-6D36-47B6-A359-389C7F48E100}" type="presParOf" srcId="{BA78D310-9619-204F-91A4-21CE31FEDBBC}" destId="{A62083B8-93AA-C64B-9AD5-546955DE2A3C}" srcOrd="0" destOrd="0" presId="urn:microsoft.com/office/officeart/2005/8/layout/venn2"/>
    <dgm:cxn modelId="{10E293F4-C566-4AA7-8C0C-F09E220176CC}" type="presParOf" srcId="{A62083B8-93AA-C64B-9AD5-546955DE2A3C}" destId="{CBDC1C1A-EBA1-C041-91B6-DB84A72A1EA4}" srcOrd="0" destOrd="0" presId="urn:microsoft.com/office/officeart/2005/8/layout/venn2"/>
    <dgm:cxn modelId="{FFF67434-E5D3-41D0-B6C7-6CC88904497E}" type="presParOf" srcId="{A62083B8-93AA-C64B-9AD5-546955DE2A3C}" destId="{DF03A849-1D46-4745-9837-08F03C5DC6B0}" srcOrd="1" destOrd="0" presId="urn:microsoft.com/office/officeart/2005/8/layout/venn2"/>
    <dgm:cxn modelId="{CEFC9DA3-D8DA-4FA3-A8C5-10D4977A281B}" type="presParOf" srcId="{BA78D310-9619-204F-91A4-21CE31FEDBBC}" destId="{D77DED1B-5635-764D-8831-462975B037A8}" srcOrd="1" destOrd="0" presId="urn:microsoft.com/office/officeart/2005/8/layout/venn2"/>
    <dgm:cxn modelId="{09768492-4504-4B98-BEB2-2A24C92991F3}" type="presParOf" srcId="{D77DED1B-5635-764D-8831-462975B037A8}" destId="{19D3CC6C-315D-6D46-A1D0-2DDEC1C7A2BA}" srcOrd="0" destOrd="0" presId="urn:microsoft.com/office/officeart/2005/8/layout/venn2"/>
    <dgm:cxn modelId="{79AC574F-4D21-4BAA-BB3A-AFF95A05FE33}" type="presParOf" srcId="{D77DED1B-5635-764D-8831-462975B037A8}" destId="{D105EAA0-84D8-D842-918D-571852F12DD0}" srcOrd="1" destOrd="0" presId="urn:microsoft.com/office/officeart/2005/8/layout/venn2"/>
    <dgm:cxn modelId="{D625FB9B-3EC6-443F-8769-B82C307C5E08}" type="presParOf" srcId="{BA78D310-9619-204F-91A4-21CE31FEDBBC}" destId="{AA52D8A2-7DFE-5149-BA8B-72B1E7881D15}" srcOrd="2" destOrd="0" presId="urn:microsoft.com/office/officeart/2005/8/layout/venn2"/>
    <dgm:cxn modelId="{F89A4A63-DC17-4836-A6A6-4E5EE4E16C04}" type="presParOf" srcId="{AA52D8A2-7DFE-5149-BA8B-72B1E7881D15}" destId="{87FD9542-8FD3-C842-BF99-47B1884B62F8}" srcOrd="0" destOrd="0" presId="urn:microsoft.com/office/officeart/2005/8/layout/venn2"/>
    <dgm:cxn modelId="{B975E36E-94C1-4D1D-880C-3171012CA266}" type="presParOf" srcId="{AA52D8A2-7DFE-5149-BA8B-72B1E7881D15}" destId="{C7D44A12-3EFE-4E4C-831D-020F89A9983E}" srcOrd="1" destOrd="0" presId="urn:microsoft.com/office/officeart/2005/8/layout/venn2"/>
    <dgm:cxn modelId="{DECDEC6B-2D70-4246-983D-402BDED79367}" type="presParOf" srcId="{BA78D310-9619-204F-91A4-21CE31FEDBBC}" destId="{5988B638-B00F-0847-8A5F-8D9F2CC78924}" srcOrd="3" destOrd="0" presId="urn:microsoft.com/office/officeart/2005/8/layout/venn2"/>
    <dgm:cxn modelId="{E6E2A753-F9AB-4CCE-855A-3F6670F29BFC}" type="presParOf" srcId="{5988B638-B00F-0847-8A5F-8D9F2CC78924}" destId="{80C83430-0DBD-4F49-9E64-0C82594BD9F0}" srcOrd="0" destOrd="0" presId="urn:microsoft.com/office/officeart/2005/8/layout/venn2"/>
    <dgm:cxn modelId="{3BEEBAB9-9A19-4F7E-9A8F-42422EE4BFB0}" type="presParOf" srcId="{5988B638-B00F-0847-8A5F-8D9F2CC78924}" destId="{0C21EA50-DE30-B440-B044-77530B27AB9B}" srcOrd="1" destOrd="0" presId="urn:microsoft.com/office/officeart/2005/8/layout/ven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ECA65A1-06A3-B449-9C6A-29451C914FD7}" type="doc">
      <dgm:prSet loTypeId="urn:microsoft.com/office/officeart/2005/8/layout/cycle4" loCatId="" qsTypeId="urn:microsoft.com/office/officeart/2005/8/quickstyle/3D9" qsCatId="3D" csTypeId="urn:microsoft.com/office/officeart/2005/8/colors/accent1_2" csCatId="accent1" phldr="1"/>
      <dgm:spPr/>
      <dgm:t>
        <a:bodyPr/>
        <a:lstStyle/>
        <a:p>
          <a:endParaRPr lang="en-US"/>
        </a:p>
      </dgm:t>
    </dgm:pt>
    <dgm:pt modelId="{761470A6-BBD3-0541-B227-4F9E30628BA8}">
      <dgm:prSet phldrT="[Text]"/>
      <dgm:spPr>
        <a:gradFill flip="none" rotWithShape="1">
          <a:gsLst>
            <a:gs pos="0">
              <a:schemeClr val="accent1"/>
            </a:gs>
            <a:gs pos="100000">
              <a:schemeClr val="accent3"/>
            </a:gs>
          </a:gsLst>
          <a:lin ang="5400000" scaled="0"/>
          <a:tileRect/>
        </a:gradFill>
        <a:sp3d extrusionH="152250" prstMaterial="matte"/>
      </dgm:spPr>
      <dgm:t>
        <a:bodyPr>
          <a:sp3d extrusionH="28000" prstMaterial="matte"/>
        </a:bodyPr>
        <a:lstStyle/>
        <a:p>
          <a:pPr algn="r"/>
          <a:r>
            <a:rPr lang="en-US" dirty="0"/>
            <a:t>Xx xxx x</a:t>
          </a:r>
        </a:p>
      </dgm:t>
    </dgm:pt>
    <dgm:pt modelId="{01D21470-11FA-6F4D-9E97-BCF99BC4D5F6}" type="parTrans" cxnId="{8EACF9A6-2A59-134A-8D08-B4DAE0BCC563}">
      <dgm:prSet/>
      <dgm:spPr/>
      <dgm:t>
        <a:bodyPr/>
        <a:lstStyle/>
        <a:p>
          <a:endParaRPr lang="en-US"/>
        </a:p>
      </dgm:t>
    </dgm:pt>
    <dgm:pt modelId="{024DD1B8-9E18-F54D-98F7-EA32582D4521}" type="sibTrans" cxnId="{8EACF9A6-2A59-134A-8D08-B4DAE0BCC563}">
      <dgm:prSet/>
      <dgm:spPr/>
      <dgm:t>
        <a:bodyPr/>
        <a:lstStyle/>
        <a:p>
          <a:endParaRPr lang="en-US"/>
        </a:p>
      </dgm:t>
    </dgm:pt>
    <dgm:pt modelId="{3B7FE92A-BD7E-5449-843B-623CB90F9B22}">
      <dgm:prSet phldrT="[Text]"/>
      <dgm:spPr>
        <a:gradFill flip="none" rotWithShape="1">
          <a:gsLst>
            <a:gs pos="0">
              <a:schemeClr val="accent1"/>
            </a:gs>
            <a:gs pos="100000">
              <a:schemeClr val="accent3"/>
            </a:gs>
          </a:gsLst>
          <a:lin ang="0" scaled="1"/>
          <a:tileRect/>
        </a:gradFill>
        <a:sp3d extrusionH="152250" prstMaterial="matte"/>
      </dgm:spPr>
      <dgm:t>
        <a:bodyPr>
          <a:sp3d extrusionH="28000" prstMaterial="matte"/>
        </a:bodyPr>
        <a:lstStyle/>
        <a:p>
          <a:pPr algn="l"/>
          <a:r>
            <a:rPr lang="en-US" dirty="0"/>
            <a:t>Xx </a:t>
          </a:r>
          <a:r>
            <a:rPr lang="en-US" dirty="0" err="1"/>
            <a:t>xx</a:t>
          </a:r>
          <a:r>
            <a:rPr lang="en-US" dirty="0"/>
            <a:t> xxx</a:t>
          </a:r>
        </a:p>
      </dgm:t>
    </dgm:pt>
    <dgm:pt modelId="{B490AB7A-8764-AB4F-8A6F-1475CB623642}" type="parTrans" cxnId="{2521FDA2-E2A8-2E43-9B13-4208565D10DE}">
      <dgm:prSet/>
      <dgm:spPr/>
      <dgm:t>
        <a:bodyPr/>
        <a:lstStyle/>
        <a:p>
          <a:endParaRPr lang="en-US"/>
        </a:p>
      </dgm:t>
    </dgm:pt>
    <dgm:pt modelId="{C7994046-8BCC-B648-B960-C433239D68B0}" type="sibTrans" cxnId="{2521FDA2-E2A8-2E43-9B13-4208565D10DE}">
      <dgm:prSet/>
      <dgm:spPr/>
      <dgm:t>
        <a:bodyPr/>
        <a:lstStyle/>
        <a:p>
          <a:endParaRPr lang="en-US"/>
        </a:p>
      </dgm:t>
    </dgm:pt>
    <dgm:pt modelId="{B9A390CA-91D1-5F48-B35A-62C31A534BE4}">
      <dgm:prSet phldrT="[Text]"/>
      <dgm:spPr>
        <a:gradFill flip="none" rotWithShape="1">
          <a:gsLst>
            <a:gs pos="0">
              <a:schemeClr val="accent4"/>
            </a:gs>
            <a:gs pos="100000">
              <a:schemeClr val="accent3"/>
            </a:gs>
          </a:gsLst>
          <a:lin ang="5400000" scaled="0"/>
          <a:tileRect/>
        </a:gradFill>
        <a:sp3d extrusionH="152250" prstMaterial="matte"/>
      </dgm:spPr>
      <dgm:t>
        <a:bodyPr>
          <a:sp3d extrusionH="28000" prstMaterial="matte"/>
        </a:bodyPr>
        <a:lstStyle/>
        <a:p>
          <a:pPr algn="l"/>
          <a:r>
            <a:rPr lang="en-US" dirty="0"/>
            <a:t>Xx </a:t>
          </a:r>
          <a:r>
            <a:rPr lang="en-US" dirty="0" err="1"/>
            <a:t>xx</a:t>
          </a:r>
          <a:r>
            <a:rPr lang="en-US" dirty="0"/>
            <a:t> </a:t>
          </a:r>
          <a:r>
            <a:rPr lang="en-US" dirty="0" err="1"/>
            <a:t>xxxx</a:t>
          </a:r>
          <a:endParaRPr lang="en-US" dirty="0"/>
        </a:p>
      </dgm:t>
    </dgm:pt>
    <dgm:pt modelId="{9645649E-B444-CE41-94FA-56F80B6C78B3}" type="parTrans" cxnId="{7B3BC5B4-51F5-ED43-8AD5-DFB696559872}">
      <dgm:prSet/>
      <dgm:spPr/>
      <dgm:t>
        <a:bodyPr/>
        <a:lstStyle/>
        <a:p>
          <a:endParaRPr lang="en-US"/>
        </a:p>
      </dgm:t>
    </dgm:pt>
    <dgm:pt modelId="{74A8CD2C-AEB4-544A-BA6F-5E585FD4E514}" type="sibTrans" cxnId="{7B3BC5B4-51F5-ED43-8AD5-DFB696559872}">
      <dgm:prSet/>
      <dgm:spPr/>
      <dgm:t>
        <a:bodyPr/>
        <a:lstStyle/>
        <a:p>
          <a:endParaRPr lang="en-US"/>
        </a:p>
      </dgm:t>
    </dgm:pt>
    <dgm:pt modelId="{F5121EA9-E88A-7A4F-832C-CE2608E51E94}">
      <dgm:prSet phldrT="[Text]"/>
      <dgm:spPr>
        <a:gradFill flip="none" rotWithShape="1">
          <a:gsLst>
            <a:gs pos="0">
              <a:schemeClr val="accent4"/>
            </a:gs>
            <a:gs pos="100000">
              <a:schemeClr val="accent3"/>
            </a:gs>
          </a:gsLst>
          <a:lin ang="0" scaled="1"/>
          <a:tileRect/>
        </a:gradFill>
        <a:sp3d extrusionH="152250" prstMaterial="matte"/>
      </dgm:spPr>
      <dgm:t>
        <a:bodyPr>
          <a:sp3d extrusionH="28000" prstMaterial="matte"/>
        </a:bodyPr>
        <a:lstStyle/>
        <a:p>
          <a:pPr algn="r"/>
          <a:r>
            <a:rPr lang="en-US" dirty="0"/>
            <a:t>Xx </a:t>
          </a:r>
          <a:r>
            <a:rPr lang="en-US" dirty="0" err="1"/>
            <a:t>xx</a:t>
          </a:r>
          <a:r>
            <a:rPr lang="en-US" dirty="0"/>
            <a:t> </a:t>
          </a:r>
          <a:r>
            <a:rPr lang="en-US" dirty="0" err="1"/>
            <a:t>xxxxx</a:t>
          </a:r>
          <a:endParaRPr lang="en-US" dirty="0"/>
        </a:p>
      </dgm:t>
    </dgm:pt>
    <dgm:pt modelId="{01AD850B-8F3B-BE40-BA42-540D14F47A6B}" type="parTrans" cxnId="{2C770ABE-00E4-8B4D-912C-53051B4EE84A}">
      <dgm:prSet/>
      <dgm:spPr/>
      <dgm:t>
        <a:bodyPr/>
        <a:lstStyle/>
        <a:p>
          <a:endParaRPr lang="en-US"/>
        </a:p>
      </dgm:t>
    </dgm:pt>
    <dgm:pt modelId="{FD950D3E-66EB-7F46-90D7-9EE9C616446A}" type="sibTrans" cxnId="{2C770ABE-00E4-8B4D-912C-53051B4EE84A}">
      <dgm:prSet/>
      <dgm:spPr/>
      <dgm:t>
        <a:bodyPr/>
        <a:lstStyle/>
        <a:p>
          <a:endParaRPr lang="en-US"/>
        </a:p>
      </dgm:t>
    </dgm:pt>
    <dgm:pt modelId="{D8AC2AB4-01FB-B947-981A-89C659A8539E}" type="pres">
      <dgm:prSet presAssocID="{5ECA65A1-06A3-B449-9C6A-29451C914FD7}" presName="cycleMatrixDiagram" presStyleCnt="0">
        <dgm:presLayoutVars>
          <dgm:chMax val="1"/>
          <dgm:dir/>
          <dgm:animLvl val="lvl"/>
          <dgm:resizeHandles val="exact"/>
        </dgm:presLayoutVars>
      </dgm:prSet>
      <dgm:spPr/>
    </dgm:pt>
    <dgm:pt modelId="{6F057A13-764D-114A-B809-677F2B720154}" type="pres">
      <dgm:prSet presAssocID="{5ECA65A1-06A3-B449-9C6A-29451C914FD7}" presName="children" presStyleCnt="0"/>
      <dgm:spPr>
        <a:sp3d/>
      </dgm:spPr>
    </dgm:pt>
    <dgm:pt modelId="{B8543545-5EF4-2046-BFA7-52ACC869924E}" type="pres">
      <dgm:prSet presAssocID="{5ECA65A1-06A3-B449-9C6A-29451C914FD7}" presName="childPlaceholder" presStyleCnt="0"/>
      <dgm:spPr>
        <a:sp3d/>
      </dgm:spPr>
    </dgm:pt>
    <dgm:pt modelId="{3998E874-B6B3-BC4B-A4BA-55721B9AADF3}" type="pres">
      <dgm:prSet presAssocID="{5ECA65A1-06A3-B449-9C6A-29451C914FD7}" presName="circle" presStyleCnt="0"/>
      <dgm:spPr>
        <a:sp3d/>
      </dgm:spPr>
    </dgm:pt>
    <dgm:pt modelId="{AADE2A71-8710-5F44-B2BE-03929C92ACC9}" type="pres">
      <dgm:prSet presAssocID="{5ECA65A1-06A3-B449-9C6A-29451C914FD7}" presName="quadrant1" presStyleLbl="node1" presStyleIdx="0" presStyleCnt="4">
        <dgm:presLayoutVars>
          <dgm:chMax val="1"/>
          <dgm:bulletEnabled val="1"/>
        </dgm:presLayoutVars>
      </dgm:prSet>
      <dgm:spPr/>
    </dgm:pt>
    <dgm:pt modelId="{A2638BB8-8493-1E43-980B-08F25A014EE9}" type="pres">
      <dgm:prSet presAssocID="{5ECA65A1-06A3-B449-9C6A-29451C914FD7}" presName="quadrant2" presStyleLbl="node1" presStyleIdx="1" presStyleCnt="4">
        <dgm:presLayoutVars>
          <dgm:chMax val="1"/>
          <dgm:bulletEnabled val="1"/>
        </dgm:presLayoutVars>
      </dgm:prSet>
      <dgm:spPr/>
    </dgm:pt>
    <dgm:pt modelId="{5EBB4DA7-1B93-084B-A996-1A7B42591424}" type="pres">
      <dgm:prSet presAssocID="{5ECA65A1-06A3-B449-9C6A-29451C914FD7}" presName="quadrant3" presStyleLbl="node1" presStyleIdx="2" presStyleCnt="4">
        <dgm:presLayoutVars>
          <dgm:chMax val="1"/>
          <dgm:bulletEnabled val="1"/>
        </dgm:presLayoutVars>
      </dgm:prSet>
      <dgm:spPr/>
    </dgm:pt>
    <dgm:pt modelId="{4F88E821-28FC-314F-B98C-3DB51D349F41}" type="pres">
      <dgm:prSet presAssocID="{5ECA65A1-06A3-B449-9C6A-29451C914FD7}" presName="quadrant4" presStyleLbl="node1" presStyleIdx="3" presStyleCnt="4">
        <dgm:presLayoutVars>
          <dgm:chMax val="1"/>
          <dgm:bulletEnabled val="1"/>
        </dgm:presLayoutVars>
      </dgm:prSet>
      <dgm:spPr/>
    </dgm:pt>
    <dgm:pt modelId="{9DA7E3F4-C853-6845-B65A-4F1F23F4EDE9}" type="pres">
      <dgm:prSet presAssocID="{5ECA65A1-06A3-B449-9C6A-29451C914FD7}" presName="quadrantPlaceholder" presStyleCnt="0"/>
      <dgm:spPr>
        <a:sp3d/>
      </dgm:spPr>
    </dgm:pt>
    <dgm:pt modelId="{1EF51E52-070F-424D-AD29-9F7C04E771D7}" type="pres">
      <dgm:prSet presAssocID="{5ECA65A1-06A3-B449-9C6A-29451C914FD7}" presName="center1" presStyleLbl="fgShp" presStyleIdx="0" presStyleCnt="2"/>
      <dgm:spPr>
        <a:sp3d prstMaterial="matte"/>
      </dgm:spPr>
    </dgm:pt>
    <dgm:pt modelId="{3A057625-23DE-5642-A441-05A3B06BDD1F}" type="pres">
      <dgm:prSet presAssocID="{5ECA65A1-06A3-B449-9C6A-29451C914FD7}" presName="center2" presStyleLbl="fgShp" presStyleIdx="1" presStyleCnt="2"/>
      <dgm:spPr>
        <a:sp3d prstMaterial="matte"/>
      </dgm:spPr>
    </dgm:pt>
  </dgm:ptLst>
  <dgm:cxnLst>
    <dgm:cxn modelId="{72A4DF25-8DDB-8149-943C-49365AFA4BA8}" type="presOf" srcId="{B9A390CA-91D1-5F48-B35A-62C31A534BE4}" destId="{5EBB4DA7-1B93-084B-A996-1A7B42591424}" srcOrd="0" destOrd="0" presId="urn:microsoft.com/office/officeart/2005/8/layout/cycle4"/>
    <dgm:cxn modelId="{D3A7CF42-FFD1-DB44-AC17-56B7C0E8117F}" type="presOf" srcId="{F5121EA9-E88A-7A4F-832C-CE2608E51E94}" destId="{4F88E821-28FC-314F-B98C-3DB51D349F41}" srcOrd="0" destOrd="0" presId="urn:microsoft.com/office/officeart/2005/8/layout/cycle4"/>
    <dgm:cxn modelId="{4B878647-8CCA-7D4D-9560-6B277396392C}" type="presOf" srcId="{761470A6-BBD3-0541-B227-4F9E30628BA8}" destId="{AADE2A71-8710-5F44-B2BE-03929C92ACC9}" srcOrd="0" destOrd="0" presId="urn:microsoft.com/office/officeart/2005/8/layout/cycle4"/>
    <dgm:cxn modelId="{BE143F80-ECCC-4449-A09C-94C200294CB1}" type="presOf" srcId="{3B7FE92A-BD7E-5449-843B-623CB90F9B22}" destId="{A2638BB8-8493-1E43-980B-08F25A014EE9}" srcOrd="0" destOrd="0" presId="urn:microsoft.com/office/officeart/2005/8/layout/cycle4"/>
    <dgm:cxn modelId="{2521FDA2-E2A8-2E43-9B13-4208565D10DE}" srcId="{5ECA65A1-06A3-B449-9C6A-29451C914FD7}" destId="{3B7FE92A-BD7E-5449-843B-623CB90F9B22}" srcOrd="1" destOrd="0" parTransId="{B490AB7A-8764-AB4F-8A6F-1475CB623642}" sibTransId="{C7994046-8BCC-B648-B960-C433239D68B0}"/>
    <dgm:cxn modelId="{8EACF9A6-2A59-134A-8D08-B4DAE0BCC563}" srcId="{5ECA65A1-06A3-B449-9C6A-29451C914FD7}" destId="{761470A6-BBD3-0541-B227-4F9E30628BA8}" srcOrd="0" destOrd="0" parTransId="{01D21470-11FA-6F4D-9E97-BCF99BC4D5F6}" sibTransId="{024DD1B8-9E18-F54D-98F7-EA32582D4521}"/>
    <dgm:cxn modelId="{7B3BC5B4-51F5-ED43-8AD5-DFB696559872}" srcId="{5ECA65A1-06A3-B449-9C6A-29451C914FD7}" destId="{B9A390CA-91D1-5F48-B35A-62C31A534BE4}" srcOrd="2" destOrd="0" parTransId="{9645649E-B444-CE41-94FA-56F80B6C78B3}" sibTransId="{74A8CD2C-AEB4-544A-BA6F-5E585FD4E514}"/>
    <dgm:cxn modelId="{2C770ABE-00E4-8B4D-912C-53051B4EE84A}" srcId="{5ECA65A1-06A3-B449-9C6A-29451C914FD7}" destId="{F5121EA9-E88A-7A4F-832C-CE2608E51E94}" srcOrd="3" destOrd="0" parTransId="{01AD850B-8F3B-BE40-BA42-540D14F47A6B}" sibTransId="{FD950D3E-66EB-7F46-90D7-9EE9C616446A}"/>
    <dgm:cxn modelId="{3690BAEB-B78D-444B-B205-23544B9855F1}" type="presOf" srcId="{5ECA65A1-06A3-B449-9C6A-29451C914FD7}" destId="{D8AC2AB4-01FB-B947-981A-89C659A8539E}" srcOrd="0" destOrd="0" presId="urn:microsoft.com/office/officeart/2005/8/layout/cycle4"/>
    <dgm:cxn modelId="{10938891-DE35-954E-9721-430180BEAC8C}" type="presParOf" srcId="{D8AC2AB4-01FB-B947-981A-89C659A8539E}" destId="{6F057A13-764D-114A-B809-677F2B720154}" srcOrd="0" destOrd="0" presId="urn:microsoft.com/office/officeart/2005/8/layout/cycle4"/>
    <dgm:cxn modelId="{496480DA-30C8-7143-B972-EAE4C6CD0726}" type="presParOf" srcId="{6F057A13-764D-114A-B809-677F2B720154}" destId="{B8543545-5EF4-2046-BFA7-52ACC869924E}" srcOrd="0" destOrd="0" presId="urn:microsoft.com/office/officeart/2005/8/layout/cycle4"/>
    <dgm:cxn modelId="{95BAA66F-CE0B-664D-8178-4BBED869EABC}" type="presParOf" srcId="{D8AC2AB4-01FB-B947-981A-89C659A8539E}" destId="{3998E874-B6B3-BC4B-A4BA-55721B9AADF3}" srcOrd="1" destOrd="0" presId="urn:microsoft.com/office/officeart/2005/8/layout/cycle4"/>
    <dgm:cxn modelId="{724CEC71-7B7C-8546-8ED8-B160120CB441}" type="presParOf" srcId="{3998E874-B6B3-BC4B-A4BA-55721B9AADF3}" destId="{AADE2A71-8710-5F44-B2BE-03929C92ACC9}" srcOrd="0" destOrd="0" presId="urn:microsoft.com/office/officeart/2005/8/layout/cycle4"/>
    <dgm:cxn modelId="{63E064C1-2376-474B-BA07-FC46F66A37B4}" type="presParOf" srcId="{3998E874-B6B3-BC4B-A4BA-55721B9AADF3}" destId="{A2638BB8-8493-1E43-980B-08F25A014EE9}" srcOrd="1" destOrd="0" presId="urn:microsoft.com/office/officeart/2005/8/layout/cycle4"/>
    <dgm:cxn modelId="{0B70535B-B568-1647-BF39-83F147C685CB}" type="presParOf" srcId="{3998E874-B6B3-BC4B-A4BA-55721B9AADF3}" destId="{5EBB4DA7-1B93-084B-A996-1A7B42591424}" srcOrd="2" destOrd="0" presId="urn:microsoft.com/office/officeart/2005/8/layout/cycle4"/>
    <dgm:cxn modelId="{AA7BFD90-4DB0-6541-9BC0-DDF61010CEDD}" type="presParOf" srcId="{3998E874-B6B3-BC4B-A4BA-55721B9AADF3}" destId="{4F88E821-28FC-314F-B98C-3DB51D349F41}" srcOrd="3" destOrd="0" presId="urn:microsoft.com/office/officeart/2005/8/layout/cycle4"/>
    <dgm:cxn modelId="{3BED024D-9224-A14D-8D4F-FD84EC3EC0A0}" type="presParOf" srcId="{3998E874-B6B3-BC4B-A4BA-55721B9AADF3}" destId="{9DA7E3F4-C853-6845-B65A-4F1F23F4EDE9}" srcOrd="4" destOrd="0" presId="urn:microsoft.com/office/officeart/2005/8/layout/cycle4"/>
    <dgm:cxn modelId="{967B7F98-23F8-D141-8781-DB711C9D75A3}" type="presParOf" srcId="{D8AC2AB4-01FB-B947-981A-89C659A8539E}" destId="{1EF51E52-070F-424D-AD29-9F7C04E771D7}" srcOrd="2" destOrd="0" presId="urn:microsoft.com/office/officeart/2005/8/layout/cycle4"/>
    <dgm:cxn modelId="{08114D96-9147-1D4F-A105-BA371023D823}" type="presParOf" srcId="{D8AC2AB4-01FB-B947-981A-89C659A8539E}" destId="{3A057625-23DE-5642-A441-05A3B06BDD1F}" srcOrd="3" destOrd="0" presId="urn:microsoft.com/office/officeart/2005/8/layout/cycle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Xxxxxxx</a:t>
          </a:r>
          <a:r>
            <a:rPr lang="en-US" sz="1200" kern="1200" dirty="0">
              <a:solidFill>
                <a:srgbClr val="FFFFFF"/>
              </a:solidFill>
            </a:rPr>
            <a:t> xxx</a:t>
          </a: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xxxxxx</a:t>
          </a:r>
          <a:r>
            <a:rPr lang="en-US" sz="1200" kern="1200" dirty="0">
              <a:solidFill>
                <a:srgbClr val="FFFFFF"/>
              </a:solidFill>
            </a:rPr>
            <a:t> xxx</a:t>
          </a: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a:t>
          </a:r>
          <a:r>
            <a:rPr lang="en-US" sz="1200" kern="1200" dirty="0">
              <a:solidFill>
                <a:srgbClr val="FFFFFF"/>
              </a:solidFill>
            </a:rPr>
            <a:t> xx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33866"/>
          <a:ext cx="4572000" cy="4572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97180"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Best in class</a:t>
          </a:r>
        </a:p>
      </dsp:txBody>
      <dsp:txXfrm>
        <a:off x="297180" y="331046"/>
        <a:ext cx="1828800" cy="1828800"/>
      </dsp:txXfrm>
    </dsp:sp>
    <dsp:sp modelId="{02F97DDD-29D8-7341-870C-A0DFF4162F28}">
      <dsp:nvSpPr>
        <dsp:cNvPr id="0" name=""/>
        <dsp:cNvSpPr/>
      </dsp:nvSpPr>
      <dsp:spPr>
        <a:xfrm>
          <a:off x="2446019" y="331046"/>
          <a:ext cx="1828800" cy="18288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Very practical</a:t>
          </a:r>
        </a:p>
      </dsp:txBody>
      <dsp:txXfrm>
        <a:off x="2446019" y="331046"/>
        <a:ext cx="1828800" cy="1828800"/>
      </dsp:txXfrm>
    </dsp:sp>
    <dsp:sp modelId="{F28DA34A-3F78-2A49-9D10-DA63C4670857}">
      <dsp:nvSpPr>
        <dsp:cNvPr id="0" name=""/>
        <dsp:cNvSpPr/>
      </dsp:nvSpPr>
      <dsp:spPr>
        <a:xfrm>
          <a:off x="297180"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High-level</a:t>
          </a:r>
        </a:p>
      </dsp:txBody>
      <dsp:txXfrm>
        <a:off x="297180" y="2479886"/>
        <a:ext cx="1828800" cy="1828800"/>
      </dsp:txXfrm>
    </dsp:sp>
    <dsp:sp modelId="{B55C5231-3E17-204C-9BC9-20065CA52065}">
      <dsp:nvSpPr>
        <dsp:cNvPr id="0" name=""/>
        <dsp:cNvSpPr/>
      </dsp:nvSpPr>
      <dsp:spPr>
        <a:xfrm>
          <a:off x="2446019" y="2479886"/>
          <a:ext cx="1828800" cy="18288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a:solidFill>
                <a:srgbClr val="FFFFFF"/>
              </a:solidFill>
            </a:rPr>
            <a:t>Spot on</a:t>
          </a:r>
        </a:p>
      </dsp:txBody>
      <dsp:txXfrm>
        <a:off x="2446019" y="2479886"/>
        <a:ext cx="1828800" cy="1828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55872" y="0"/>
          <a:ext cx="4093507" cy="4093507"/>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630353" y="204675"/>
        <a:ext cx="1144544" cy="614026"/>
      </dsp:txXfrm>
    </dsp:sp>
    <dsp:sp modelId="{19D3CC6C-315D-6D46-A1D0-2DDEC1C7A2BA}">
      <dsp:nvSpPr>
        <dsp:cNvPr id="0" name=""/>
        <dsp:cNvSpPr/>
      </dsp:nvSpPr>
      <dsp:spPr>
        <a:xfrm>
          <a:off x="880259" y="422187"/>
          <a:ext cx="3274805" cy="3274805"/>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45389" y="618676"/>
        <a:ext cx="1144544" cy="589465"/>
      </dsp:txXfrm>
    </dsp:sp>
    <dsp:sp modelId="{87FD9542-8FD3-C842-BF99-47B1884B62F8}">
      <dsp:nvSpPr>
        <dsp:cNvPr id="0" name=""/>
        <dsp:cNvSpPr/>
      </dsp:nvSpPr>
      <dsp:spPr>
        <a:xfrm>
          <a:off x="1606062" y="820600"/>
          <a:ext cx="2456104" cy="2456104"/>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261842" y="1004808"/>
        <a:ext cx="1144544" cy="552623"/>
      </dsp:txXfrm>
    </dsp:sp>
    <dsp:sp modelId="{80C83430-0DBD-4F49-9E64-0C82594BD9F0}">
      <dsp:nvSpPr>
        <dsp:cNvPr id="0" name=""/>
        <dsp:cNvSpPr/>
      </dsp:nvSpPr>
      <dsp:spPr>
        <a:xfrm>
          <a:off x="2331800" y="1233128"/>
          <a:ext cx="1637402" cy="1637402"/>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2571592" y="1642478"/>
        <a:ext cx="1157818" cy="81870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145978" y="0"/>
          <a:ext cx="1810142" cy="1304367"/>
        </a:xfrm>
        <a:prstGeom prst="trapezoid">
          <a:avLst>
            <a:gd name="adj" fmla="val 69388"/>
          </a:avLst>
        </a:prstGeom>
        <a:solidFill>
          <a:schemeClr val="tx2"/>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Xxx </a:t>
          </a:r>
          <a:r>
            <a:rPr lang="en-US" sz="1200" kern="1200" dirty="0" err="1">
              <a:solidFill>
                <a:srgbClr val="FFFFFF"/>
              </a:solidFill>
            </a:rPr>
            <a:t>xxx</a:t>
          </a:r>
          <a:r>
            <a:rPr lang="en-US" sz="1200" kern="1200" dirty="0">
              <a:solidFill>
                <a:srgbClr val="FFFFFF"/>
              </a:solidFill>
            </a:rPr>
            <a:t> </a:t>
          </a:r>
        </a:p>
      </dsp:txBody>
      <dsp:txXfrm>
        <a:off x="1145978" y="0"/>
        <a:ext cx="1810142" cy="1304367"/>
      </dsp:txXfrm>
    </dsp:sp>
    <dsp:sp modelId="{3B4D60DC-3880-4788-95C0-C5331C7B8E49}">
      <dsp:nvSpPr>
        <dsp:cNvPr id="0" name=""/>
        <dsp:cNvSpPr/>
      </dsp:nvSpPr>
      <dsp:spPr>
        <a:xfrm>
          <a:off x="572989" y="1304367"/>
          <a:ext cx="2956121" cy="825778"/>
        </a:xfrm>
        <a:prstGeom prst="trapezoid">
          <a:avLst>
            <a:gd name="adj" fmla="val 69388"/>
          </a:avLst>
        </a:prstGeom>
        <a:solidFill>
          <a:schemeClr val="accent4"/>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a:solidFill>
                <a:srgbClr val="FFFFFF"/>
              </a:solidFill>
            </a:rPr>
            <a:t>Xx x xxx </a:t>
          </a:r>
        </a:p>
      </dsp:txBody>
      <dsp:txXfrm>
        <a:off x="1090310" y="1304367"/>
        <a:ext cx="1921478" cy="825778"/>
      </dsp:txXfrm>
    </dsp:sp>
    <dsp:sp modelId="{58F179C7-16A8-432B-BA8B-1B820D98D9A2}">
      <dsp:nvSpPr>
        <dsp:cNvPr id="0" name=""/>
        <dsp:cNvSpPr/>
      </dsp:nvSpPr>
      <dsp:spPr>
        <a:xfrm>
          <a:off x="0" y="2130146"/>
          <a:ext cx="4102100" cy="825778"/>
        </a:xfrm>
        <a:prstGeom prst="trapezoid">
          <a:avLst>
            <a:gd name="adj" fmla="val 69388"/>
          </a:avLst>
        </a:prstGeom>
        <a:solidFill>
          <a:schemeClr val="accent1"/>
        </a:solidFill>
        <a:ln w="1270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xxx </a:t>
          </a:r>
        </a:p>
      </dsp:txBody>
      <dsp:txXfrm>
        <a:off x="717867" y="2130146"/>
        <a:ext cx="2666365" cy="82577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F623A0-DEA5-4327-AAA2-FE30DA796F53}">
      <dsp:nvSpPr>
        <dsp:cNvPr id="0" name=""/>
        <dsp:cNvSpPr/>
      </dsp:nvSpPr>
      <dsp:spPr>
        <a:xfrm>
          <a:off x="1344383" y="0"/>
          <a:ext cx="1415689" cy="1019667"/>
        </a:xfrm>
        <a:prstGeom prst="trapezoid">
          <a:avLst>
            <a:gd name="adj" fmla="val 69419"/>
          </a:avLst>
        </a:prstGeom>
        <a:solidFill>
          <a:schemeClr val="tx2"/>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45720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endParaRPr lang="en-US" sz="1200" kern="1200" dirty="0">
            <a:solidFill>
              <a:srgbClr val="FFFFFF"/>
            </a:solidFill>
          </a:endParaRPr>
        </a:p>
      </dsp:txBody>
      <dsp:txXfrm>
        <a:off x="1344383" y="0"/>
        <a:ext cx="1415689" cy="1019667"/>
      </dsp:txXfrm>
    </dsp:sp>
    <dsp:sp modelId="{3B4D60DC-3880-4788-95C0-C5331C7B8E49}">
      <dsp:nvSpPr>
        <dsp:cNvPr id="0" name=""/>
        <dsp:cNvSpPr/>
      </dsp:nvSpPr>
      <dsp:spPr>
        <a:xfrm>
          <a:off x="896255" y="1019667"/>
          <a:ext cx="2311944" cy="645538"/>
        </a:xfrm>
        <a:prstGeom prst="trapezoid">
          <a:avLst>
            <a:gd name="adj" fmla="val 69419"/>
          </a:avLst>
        </a:prstGeom>
        <a:solidFill>
          <a:schemeClr val="accent5"/>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300845" y="1019667"/>
        <a:ext cx="1502764" cy="645538"/>
      </dsp:txXfrm>
    </dsp:sp>
    <dsp:sp modelId="{58F179C7-16A8-432B-BA8B-1B820D98D9A2}">
      <dsp:nvSpPr>
        <dsp:cNvPr id="0" name=""/>
        <dsp:cNvSpPr/>
      </dsp:nvSpPr>
      <dsp:spPr>
        <a:xfrm>
          <a:off x="448127" y="1665206"/>
          <a:ext cx="3208200" cy="645538"/>
        </a:xfrm>
        <a:prstGeom prst="trapezoid">
          <a:avLst>
            <a:gd name="adj" fmla="val 69419"/>
          </a:avLst>
        </a:prstGeom>
        <a:solidFill>
          <a:schemeClr val="accent3"/>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xxxxx</a:t>
          </a:r>
          <a:r>
            <a:rPr lang="en-US" sz="1200" kern="1200" dirty="0">
              <a:solidFill>
                <a:srgbClr val="FFFFFF"/>
              </a:solidFill>
            </a:rPr>
            <a:t> </a:t>
          </a:r>
          <a:r>
            <a:rPr lang="en-US" sz="1200" kern="1200" dirty="0" err="1">
              <a:solidFill>
                <a:srgbClr val="FFFFFF"/>
              </a:solidFill>
            </a:rPr>
            <a:t>xxxx</a:t>
          </a:r>
          <a:r>
            <a:rPr lang="en-US" sz="1200" kern="1200" dirty="0">
              <a:solidFill>
                <a:srgbClr val="FFFFFF"/>
              </a:solidFill>
            </a:rPr>
            <a:t> xxx </a:t>
          </a:r>
          <a:r>
            <a:rPr lang="en-US" sz="1200" kern="1200" dirty="0" err="1">
              <a:solidFill>
                <a:srgbClr val="FFFFFF"/>
              </a:solidFill>
            </a:rPr>
            <a:t>xxx</a:t>
          </a:r>
          <a:endParaRPr lang="en-US" sz="1200" kern="1200" dirty="0">
            <a:solidFill>
              <a:srgbClr val="FFFFFF"/>
            </a:solidFill>
          </a:endParaRPr>
        </a:p>
      </dsp:txBody>
      <dsp:txXfrm>
        <a:off x="1009562" y="1665206"/>
        <a:ext cx="2085330" cy="645538"/>
      </dsp:txXfrm>
    </dsp:sp>
    <dsp:sp modelId="{4C93577F-86B3-4437-AC53-27DFCA2D946A}">
      <dsp:nvSpPr>
        <dsp:cNvPr id="0" name=""/>
        <dsp:cNvSpPr/>
      </dsp:nvSpPr>
      <dsp:spPr>
        <a:xfrm>
          <a:off x="0" y="2310745"/>
          <a:ext cx="4104456" cy="645538"/>
        </a:xfrm>
        <a:prstGeom prst="trapezoid">
          <a:avLst>
            <a:gd name="adj" fmla="val 69419"/>
          </a:avLst>
        </a:prstGeom>
        <a:solidFill>
          <a:schemeClr val="accent1"/>
        </a:solidFill>
        <a:ln w="6350" cap="flat" cmpd="sng" algn="ctr">
          <a:solidFill>
            <a:schemeClr val="bg1"/>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91440" numCol="1" spcCol="1270" anchor="b" anchorCtr="0">
          <a:noAutofit/>
        </a:bodyPr>
        <a:lstStyle/>
        <a:p>
          <a:pPr marL="0" lvl="0" indent="0" algn="ctr" defTabSz="533400">
            <a:lnSpc>
              <a:spcPct val="90000"/>
            </a:lnSpc>
            <a:spcBef>
              <a:spcPct val="0"/>
            </a:spcBef>
            <a:spcAft>
              <a:spcPct val="35000"/>
            </a:spcAft>
            <a:buNone/>
          </a:pPr>
          <a:r>
            <a:rPr lang="en-US" sz="1200" kern="1200" dirty="0" err="1">
              <a:solidFill>
                <a:srgbClr val="FFFFFF"/>
              </a:solidFill>
            </a:rPr>
            <a:t>Xxxxxx</a:t>
          </a:r>
          <a:r>
            <a:rPr lang="en-US" sz="1200" kern="1200" dirty="0">
              <a:solidFill>
                <a:srgbClr val="FFFFFF"/>
              </a:solidFill>
            </a:rPr>
            <a:t> x </a:t>
          </a:r>
          <a:r>
            <a:rPr lang="en-US" sz="1200" kern="1200" dirty="0" err="1">
              <a:solidFill>
                <a:srgbClr val="FFFFFF"/>
              </a:solidFill>
            </a:rPr>
            <a:t>xxxxxxxxx</a:t>
          </a:r>
          <a:r>
            <a:rPr lang="en-US" sz="1200" kern="1200" dirty="0">
              <a:solidFill>
                <a:srgbClr val="FFFFFF"/>
              </a:solidFill>
            </a:rPr>
            <a:t> x </a:t>
          </a:r>
          <a:r>
            <a:rPr lang="en-US" sz="1200" kern="1200" dirty="0" err="1">
              <a:solidFill>
                <a:srgbClr val="FFFFFF"/>
              </a:solidFill>
            </a:rPr>
            <a:t>xxxxxxxxxxx</a:t>
          </a:r>
          <a:r>
            <a:rPr lang="en-US" sz="1200" kern="1200" dirty="0">
              <a:solidFill>
                <a:srgbClr val="FFFFFF"/>
              </a:solidFill>
            </a:rPr>
            <a:t> x</a:t>
          </a:r>
        </a:p>
      </dsp:txBody>
      <dsp:txXfrm>
        <a:off x="718279" y="2310745"/>
        <a:ext cx="2667896" cy="64553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F46950-3CC7-1647-8986-D66AF0C30036}">
      <dsp:nvSpPr>
        <dsp:cNvPr id="0" name=""/>
        <dsp:cNvSpPr/>
      </dsp:nvSpPr>
      <dsp:spPr>
        <a:xfrm>
          <a:off x="0" y="25400"/>
          <a:ext cx="3429000" cy="3429000"/>
        </a:xfrm>
        <a:prstGeom prst="quadArrow">
          <a:avLst>
            <a:gd name="adj1" fmla="val 2000"/>
            <a:gd name="adj2" fmla="val 4000"/>
            <a:gd name="adj3" fmla="val 5000"/>
          </a:avLst>
        </a:prstGeom>
        <a:solidFill>
          <a:schemeClr val="bg1">
            <a:lumMod val="65000"/>
          </a:schemeClr>
        </a:solidFill>
        <a:ln>
          <a:noFill/>
        </a:ln>
        <a:effectLst/>
      </dsp:spPr>
      <dsp:style>
        <a:lnRef idx="0">
          <a:scrgbClr r="0" g="0" b="0"/>
        </a:lnRef>
        <a:fillRef idx="1">
          <a:scrgbClr r="0" g="0" b="0"/>
        </a:fillRef>
        <a:effectRef idx="2">
          <a:scrgbClr r="0" g="0" b="0"/>
        </a:effectRef>
        <a:fontRef idx="minor"/>
      </dsp:style>
    </dsp:sp>
    <dsp:sp modelId="{4869DAB9-E400-284B-BA17-D97171070EA6}">
      <dsp:nvSpPr>
        <dsp:cNvPr id="0" name=""/>
        <dsp:cNvSpPr/>
      </dsp:nvSpPr>
      <dsp:spPr>
        <a:xfrm>
          <a:off x="22288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248285"/>
        <a:ext cx="1371600" cy="1371600"/>
      </dsp:txXfrm>
    </dsp:sp>
    <dsp:sp modelId="{02F97DDD-29D8-7341-870C-A0DFF4162F28}">
      <dsp:nvSpPr>
        <dsp:cNvPr id="0" name=""/>
        <dsp:cNvSpPr/>
      </dsp:nvSpPr>
      <dsp:spPr>
        <a:xfrm>
          <a:off x="1834515" y="248285"/>
          <a:ext cx="1371600" cy="1371600"/>
        </a:xfrm>
        <a:prstGeom prst="rect">
          <a:avLst/>
        </a:prstGeom>
        <a:gradFill flip="none" rotWithShape="1">
          <a:gsLst>
            <a:gs pos="0">
              <a:schemeClr val="accent1"/>
            </a:gs>
            <a:gs pos="100000">
              <a:schemeClr val="accent3"/>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248285"/>
        <a:ext cx="1371600" cy="1371600"/>
      </dsp:txXfrm>
    </dsp:sp>
    <dsp:sp modelId="{F28DA34A-3F78-2A49-9D10-DA63C4670857}">
      <dsp:nvSpPr>
        <dsp:cNvPr id="0" name=""/>
        <dsp:cNvSpPr/>
      </dsp:nvSpPr>
      <dsp:spPr>
        <a:xfrm>
          <a:off x="22288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222885" y="1859915"/>
        <a:ext cx="1371600" cy="1371600"/>
      </dsp:txXfrm>
    </dsp:sp>
    <dsp:sp modelId="{B55C5231-3E17-204C-9BC9-20065CA52065}">
      <dsp:nvSpPr>
        <dsp:cNvPr id="0" name=""/>
        <dsp:cNvSpPr/>
      </dsp:nvSpPr>
      <dsp:spPr>
        <a:xfrm>
          <a:off x="1834515" y="1859915"/>
          <a:ext cx="1371600" cy="1371600"/>
        </a:xfrm>
        <a:prstGeom prst="rect">
          <a:avLst/>
        </a:prstGeom>
        <a:gradFill flip="none" rotWithShape="1">
          <a:gsLst>
            <a:gs pos="0">
              <a:schemeClr val="accent4"/>
            </a:gs>
            <a:gs pos="100000">
              <a:schemeClr val="accent5"/>
            </a:gs>
          </a:gsLst>
          <a:lin ang="5400000" scaled="0"/>
          <a:tileRect/>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45720" tIns="45720" rIns="45720" bIns="45720" numCol="1" spcCol="1270" anchor="ctr" anchorCtr="0">
          <a:noAutofit/>
        </a:bodyPr>
        <a:lstStyle/>
        <a:p>
          <a:pPr marL="0" lvl="0" indent="0" algn="ctr" defTabSz="533400">
            <a:lnSpc>
              <a:spcPct val="90000"/>
            </a:lnSpc>
            <a:spcBef>
              <a:spcPct val="0"/>
            </a:spcBef>
            <a:spcAft>
              <a:spcPct val="35000"/>
            </a:spcAft>
            <a:buNone/>
          </a:pPr>
          <a:br>
            <a:rPr lang="en-US" sz="1200" kern="1200" dirty="0">
              <a:solidFill>
                <a:srgbClr val="FFFFFF"/>
              </a:solidFill>
            </a:rPr>
          </a:br>
          <a:br>
            <a:rPr lang="en-US" sz="1200" kern="1200" dirty="0">
              <a:solidFill>
                <a:srgbClr val="FFFFFF"/>
              </a:solidFill>
            </a:rPr>
          </a:br>
          <a:br>
            <a:rPr lang="en-US" sz="1200" kern="1200" dirty="0">
              <a:solidFill>
                <a:srgbClr val="FFFFFF"/>
              </a:solidFill>
            </a:rPr>
          </a:br>
          <a:br>
            <a:rPr lang="en-US" sz="1200" kern="1200" dirty="0">
              <a:solidFill>
                <a:srgbClr val="FFFFFF"/>
              </a:solidFill>
            </a:rPr>
          </a:br>
          <a:r>
            <a:rPr lang="en-US" sz="1200" kern="1200" dirty="0" err="1">
              <a:solidFill>
                <a:srgbClr val="FFFFFF"/>
              </a:solidFill>
            </a:rPr>
            <a:t>Xxxxx</a:t>
          </a:r>
          <a:br>
            <a:rPr lang="en-US" sz="1200" kern="1200" dirty="0">
              <a:solidFill>
                <a:srgbClr val="FFFFFF"/>
              </a:solidFill>
            </a:rPr>
          </a:br>
          <a:r>
            <a:rPr lang="en-US" sz="1200" kern="1200" dirty="0" err="1">
              <a:solidFill>
                <a:srgbClr val="FFFFFF"/>
              </a:solidFill>
            </a:rPr>
            <a:t>xxxxx</a:t>
          </a:r>
          <a:endParaRPr lang="en-US" sz="1200" kern="1200" dirty="0">
            <a:solidFill>
              <a:srgbClr val="FFFFFF"/>
            </a:solidFill>
          </a:endParaRPr>
        </a:p>
      </dsp:txBody>
      <dsp:txXfrm>
        <a:off x="1834515" y="1859915"/>
        <a:ext cx="1371600" cy="13716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116904" y="0"/>
          <a:ext cx="3070130" cy="3070130"/>
        </a:xfrm>
        <a:prstGeom prst="ellipse">
          <a:avLst/>
        </a:prstGeom>
        <a:solidFill>
          <a:schemeClr val="bg2"/>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baseline="0" dirty="0"/>
            <a:t> </a:t>
          </a:r>
          <a:endParaRPr lang="en-US" sz="1200" kern="1200" dirty="0"/>
        </a:p>
      </dsp:txBody>
      <dsp:txXfrm>
        <a:off x="1222764" y="153506"/>
        <a:ext cx="858408" cy="460519"/>
      </dsp:txXfrm>
    </dsp:sp>
    <dsp:sp modelId="{19D3CC6C-315D-6D46-A1D0-2DDEC1C7A2BA}">
      <dsp:nvSpPr>
        <dsp:cNvPr id="0" name=""/>
        <dsp:cNvSpPr/>
      </dsp:nvSpPr>
      <dsp:spPr>
        <a:xfrm>
          <a:off x="660194" y="316640"/>
          <a:ext cx="2456103" cy="2456103"/>
        </a:xfrm>
        <a:prstGeom prst="ellipse">
          <a:avLst/>
        </a:prstGeom>
        <a:solidFill>
          <a:schemeClr val="accent5"/>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459042" y="464007"/>
        <a:ext cx="858408" cy="442098"/>
      </dsp:txXfrm>
    </dsp:sp>
    <dsp:sp modelId="{87FD9542-8FD3-C842-BF99-47B1884B62F8}">
      <dsp:nvSpPr>
        <dsp:cNvPr id="0" name=""/>
        <dsp:cNvSpPr/>
      </dsp:nvSpPr>
      <dsp:spPr>
        <a:xfrm>
          <a:off x="1204546" y="615450"/>
          <a:ext cx="1842078" cy="1842078"/>
        </a:xfrm>
        <a:prstGeom prst="ellipse">
          <a:avLst/>
        </a:prstGeom>
        <a:solidFill>
          <a:schemeClr val="accent3"/>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696381" y="753606"/>
        <a:ext cx="858408" cy="414467"/>
      </dsp:txXfrm>
    </dsp:sp>
    <dsp:sp modelId="{80C83430-0DBD-4F49-9E64-0C82594BD9F0}">
      <dsp:nvSpPr>
        <dsp:cNvPr id="0" name=""/>
        <dsp:cNvSpPr/>
      </dsp:nvSpPr>
      <dsp:spPr>
        <a:xfrm>
          <a:off x="1748850" y="924845"/>
          <a:ext cx="1228051" cy="1228051"/>
        </a:xfrm>
        <a:prstGeom prst="ellipse">
          <a:avLst/>
        </a:prstGeom>
        <a:solidFill>
          <a:schemeClr val="accent1"/>
        </a:solidFill>
        <a:ln w="3175" cmpd="sng">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85344" tIns="85344" rIns="85344" bIns="85344" numCol="1" spcCol="1270" anchor="ctr" anchorCtr="0">
          <a:noAutofit/>
        </a:bodyPr>
        <a:lstStyle/>
        <a:p>
          <a:pPr marL="0" lvl="0" indent="0" algn="ctr" defTabSz="533400">
            <a:lnSpc>
              <a:spcPct val="90000"/>
            </a:lnSpc>
            <a:spcBef>
              <a:spcPct val="0"/>
            </a:spcBef>
            <a:spcAft>
              <a:spcPct val="35000"/>
            </a:spcAft>
            <a:buNone/>
          </a:pPr>
          <a:r>
            <a:rPr lang="en-US" sz="1200" kern="1200" dirty="0"/>
            <a:t> </a:t>
          </a:r>
        </a:p>
      </dsp:txBody>
      <dsp:txXfrm>
        <a:off x="1928694" y="1231858"/>
        <a:ext cx="868363" cy="61402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DC1C1A-EBA1-C041-91B6-DB84A72A1EA4}">
      <dsp:nvSpPr>
        <dsp:cNvPr id="0" name=""/>
        <dsp:cNvSpPr/>
      </dsp:nvSpPr>
      <dsp:spPr>
        <a:xfrm>
          <a:off x="266314" y="0"/>
          <a:ext cx="3355880" cy="3355880"/>
        </a:xfrm>
        <a:prstGeom prst="ellipse">
          <a:avLst/>
        </a:prstGeom>
        <a:solidFill>
          <a:schemeClr val="bg2"/>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Xxxxx</a:t>
          </a:r>
          <a:r>
            <a:rPr lang="en-US" sz="1100" kern="1200" dirty="0">
              <a:solidFill>
                <a:srgbClr val="FFFFFF"/>
              </a:solidFill>
            </a:rPr>
            <a:t> x xxx xxx</a:t>
          </a:r>
        </a:p>
      </dsp:txBody>
      <dsp:txXfrm>
        <a:off x="1475102" y="167793"/>
        <a:ext cx="938304" cy="503382"/>
      </dsp:txXfrm>
    </dsp:sp>
    <dsp:sp modelId="{19D3CC6C-315D-6D46-A1D0-2DDEC1C7A2BA}">
      <dsp:nvSpPr>
        <dsp:cNvPr id="0" name=""/>
        <dsp:cNvSpPr/>
      </dsp:nvSpPr>
      <dsp:spPr>
        <a:xfrm>
          <a:off x="601902" y="642664"/>
          <a:ext cx="2684704" cy="2684704"/>
        </a:xfrm>
        <a:prstGeom prst="ellipse">
          <a:avLst/>
        </a:prstGeom>
        <a:solidFill>
          <a:schemeClr val="accent5"/>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err="1">
              <a:solidFill>
                <a:srgbClr val="FFFFFF"/>
              </a:solidFill>
            </a:rPr>
            <a:t>Xxxx</a:t>
          </a:r>
          <a:r>
            <a:rPr lang="en-US" sz="1100" kern="1200" dirty="0">
              <a:solidFill>
                <a:srgbClr val="FFFFFF"/>
              </a:solidFill>
            </a:rPr>
            <a:t> x xxx </a:t>
          </a:r>
          <a:r>
            <a:rPr lang="en-US" sz="1100" kern="1200" dirty="0" err="1">
              <a:solidFill>
                <a:srgbClr val="FFFFFF"/>
              </a:solidFill>
            </a:rPr>
            <a:t>xxxx</a:t>
          </a:r>
          <a:endParaRPr lang="en-US" sz="1100" kern="1200" dirty="0">
            <a:solidFill>
              <a:srgbClr val="FFFFFF"/>
            </a:solidFill>
          </a:endParaRPr>
        </a:p>
      </dsp:txBody>
      <dsp:txXfrm>
        <a:off x="1475102" y="803746"/>
        <a:ext cx="938304" cy="483246"/>
      </dsp:txXfrm>
    </dsp:sp>
    <dsp:sp modelId="{87FD9542-8FD3-C842-BF99-47B1884B62F8}">
      <dsp:nvSpPr>
        <dsp:cNvPr id="0" name=""/>
        <dsp:cNvSpPr/>
      </dsp:nvSpPr>
      <dsp:spPr>
        <a:xfrm>
          <a:off x="937490" y="1280315"/>
          <a:ext cx="2013528" cy="2013528"/>
        </a:xfrm>
        <a:prstGeom prst="ellipse">
          <a:avLst/>
        </a:prstGeom>
        <a:solidFill>
          <a:schemeClr val="accent3"/>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 xxx </a:t>
          </a:r>
          <a:r>
            <a:rPr lang="en-US" sz="1100" kern="1200" dirty="0" err="1">
              <a:solidFill>
                <a:srgbClr val="FFFFFF"/>
              </a:solidFill>
            </a:rPr>
            <a:t>xxxxxx</a:t>
          </a:r>
          <a:endParaRPr lang="en-US" sz="1100" kern="1200" dirty="0">
            <a:solidFill>
              <a:srgbClr val="FFFFFF"/>
            </a:solidFill>
          </a:endParaRPr>
        </a:p>
      </dsp:txBody>
      <dsp:txXfrm>
        <a:off x="1475102" y="1431329"/>
        <a:ext cx="938304" cy="453043"/>
      </dsp:txXfrm>
    </dsp:sp>
    <dsp:sp modelId="{80C83430-0DBD-4F49-9E64-0C82594BD9F0}">
      <dsp:nvSpPr>
        <dsp:cNvPr id="0" name=""/>
        <dsp:cNvSpPr/>
      </dsp:nvSpPr>
      <dsp:spPr>
        <a:xfrm>
          <a:off x="1273078" y="1918221"/>
          <a:ext cx="1342352" cy="1342352"/>
        </a:xfrm>
        <a:prstGeom prst="ellipse">
          <a:avLst/>
        </a:prstGeom>
        <a:solidFill>
          <a:schemeClr val="accent1"/>
        </a:solidFill>
        <a:ln w="3175">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solidFill>
                <a:srgbClr val="FFFFFF"/>
              </a:solidFill>
            </a:rPr>
            <a:t>Xxx x </a:t>
          </a:r>
          <a:r>
            <a:rPr lang="en-US" sz="1100" kern="1200" dirty="0" err="1">
              <a:solidFill>
                <a:srgbClr val="FFFFFF"/>
              </a:solidFill>
            </a:rPr>
            <a:t>xxxx</a:t>
          </a:r>
          <a:r>
            <a:rPr lang="en-US" sz="1100" kern="1200" dirty="0">
              <a:solidFill>
                <a:srgbClr val="FFFFFF"/>
              </a:solidFill>
            </a:rPr>
            <a:t> </a:t>
          </a:r>
          <a:r>
            <a:rPr lang="en-US" sz="1100" kern="1200" dirty="0" err="1">
              <a:solidFill>
                <a:srgbClr val="FFFFFF"/>
              </a:solidFill>
            </a:rPr>
            <a:t>xxxx</a:t>
          </a:r>
          <a:endParaRPr lang="en-US" sz="1100" kern="1200" dirty="0">
            <a:solidFill>
              <a:srgbClr val="FFFFFF"/>
            </a:solidFill>
          </a:endParaRPr>
        </a:p>
      </dsp:txBody>
      <dsp:txXfrm>
        <a:off x="1469661" y="2253809"/>
        <a:ext cx="949186" cy="67117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DE2A71-8710-5F44-B2BE-03929C92ACC9}">
      <dsp:nvSpPr>
        <dsp:cNvPr id="0" name=""/>
        <dsp:cNvSpPr/>
      </dsp:nvSpPr>
      <dsp:spPr>
        <a:xfrm>
          <a:off x="1688223" y="313448"/>
          <a:ext cx="2381110" cy="2381110"/>
        </a:xfrm>
        <a:prstGeom prst="pieWedge">
          <a:avLst/>
        </a:prstGeom>
        <a:gradFill flip="none" rotWithShape="1">
          <a:gsLst>
            <a:gs pos="0">
              <a:schemeClr val="accent1"/>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r" defTabSz="1644650">
            <a:lnSpc>
              <a:spcPct val="90000"/>
            </a:lnSpc>
            <a:spcBef>
              <a:spcPct val="0"/>
            </a:spcBef>
            <a:spcAft>
              <a:spcPct val="35000"/>
            </a:spcAft>
            <a:buNone/>
          </a:pPr>
          <a:r>
            <a:rPr lang="en-US" sz="3700" kern="1200" dirty="0"/>
            <a:t>Xx xxx x</a:t>
          </a:r>
        </a:p>
      </dsp:txBody>
      <dsp:txXfrm>
        <a:off x="2385634" y="1010859"/>
        <a:ext cx="1683699" cy="1683699"/>
      </dsp:txXfrm>
    </dsp:sp>
    <dsp:sp modelId="{A2638BB8-8493-1E43-980B-08F25A014EE9}">
      <dsp:nvSpPr>
        <dsp:cNvPr id="0" name=""/>
        <dsp:cNvSpPr/>
      </dsp:nvSpPr>
      <dsp:spPr>
        <a:xfrm rot="5400000">
          <a:off x="4179316" y="313448"/>
          <a:ext cx="2381110" cy="2381110"/>
        </a:xfrm>
        <a:prstGeom prst="pieWedge">
          <a:avLst/>
        </a:prstGeom>
        <a:gradFill flip="none" rotWithShape="1">
          <a:gsLst>
            <a:gs pos="0">
              <a:schemeClr val="accent1"/>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l" defTabSz="1644650">
            <a:lnSpc>
              <a:spcPct val="90000"/>
            </a:lnSpc>
            <a:spcBef>
              <a:spcPct val="0"/>
            </a:spcBef>
            <a:spcAft>
              <a:spcPct val="35000"/>
            </a:spcAft>
            <a:buNone/>
          </a:pPr>
          <a:r>
            <a:rPr lang="en-US" sz="3700" kern="1200" dirty="0"/>
            <a:t>Xx </a:t>
          </a:r>
          <a:r>
            <a:rPr lang="en-US" sz="3700" kern="1200" dirty="0" err="1"/>
            <a:t>xx</a:t>
          </a:r>
          <a:r>
            <a:rPr lang="en-US" sz="3700" kern="1200" dirty="0"/>
            <a:t> xxx</a:t>
          </a:r>
        </a:p>
      </dsp:txBody>
      <dsp:txXfrm rot="-5400000">
        <a:off x="4179316" y="1010859"/>
        <a:ext cx="1683699" cy="1683699"/>
      </dsp:txXfrm>
    </dsp:sp>
    <dsp:sp modelId="{5EBB4DA7-1B93-084B-A996-1A7B42591424}">
      <dsp:nvSpPr>
        <dsp:cNvPr id="0" name=""/>
        <dsp:cNvSpPr/>
      </dsp:nvSpPr>
      <dsp:spPr>
        <a:xfrm rot="10800000">
          <a:off x="4179316" y="2804540"/>
          <a:ext cx="2381110" cy="2381110"/>
        </a:xfrm>
        <a:prstGeom prst="pieWedge">
          <a:avLst/>
        </a:prstGeom>
        <a:gradFill flip="none" rotWithShape="1">
          <a:gsLst>
            <a:gs pos="0">
              <a:schemeClr val="accent4"/>
            </a:gs>
            <a:gs pos="100000">
              <a:schemeClr val="accent3"/>
            </a:gs>
          </a:gsLst>
          <a:lin ang="5400000" scaled="0"/>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l" defTabSz="1644650">
            <a:lnSpc>
              <a:spcPct val="90000"/>
            </a:lnSpc>
            <a:spcBef>
              <a:spcPct val="0"/>
            </a:spcBef>
            <a:spcAft>
              <a:spcPct val="35000"/>
            </a:spcAft>
            <a:buNone/>
          </a:pPr>
          <a:r>
            <a:rPr lang="en-US" sz="3700" kern="1200" dirty="0"/>
            <a:t>Xx </a:t>
          </a:r>
          <a:r>
            <a:rPr lang="en-US" sz="3700" kern="1200" dirty="0" err="1"/>
            <a:t>xx</a:t>
          </a:r>
          <a:r>
            <a:rPr lang="en-US" sz="3700" kern="1200" dirty="0"/>
            <a:t> </a:t>
          </a:r>
          <a:r>
            <a:rPr lang="en-US" sz="3700" kern="1200" dirty="0" err="1"/>
            <a:t>xxxx</a:t>
          </a:r>
          <a:endParaRPr lang="en-US" sz="3700" kern="1200" dirty="0"/>
        </a:p>
      </dsp:txBody>
      <dsp:txXfrm rot="10800000">
        <a:off x="4179316" y="2804540"/>
        <a:ext cx="1683699" cy="1683699"/>
      </dsp:txXfrm>
    </dsp:sp>
    <dsp:sp modelId="{4F88E821-28FC-314F-B98C-3DB51D349F41}">
      <dsp:nvSpPr>
        <dsp:cNvPr id="0" name=""/>
        <dsp:cNvSpPr/>
      </dsp:nvSpPr>
      <dsp:spPr>
        <a:xfrm rot="16200000">
          <a:off x="1688223" y="2804540"/>
          <a:ext cx="2381110" cy="2381110"/>
        </a:xfrm>
        <a:prstGeom prst="pieWedge">
          <a:avLst/>
        </a:prstGeom>
        <a:gradFill flip="none" rotWithShape="1">
          <a:gsLst>
            <a:gs pos="0">
              <a:schemeClr val="accent4"/>
            </a:gs>
            <a:gs pos="100000">
              <a:schemeClr val="accent3"/>
            </a:gs>
          </a:gsLst>
          <a:lin ang="0" scaled="1"/>
          <a:tileRect/>
        </a:gradFill>
        <a:ln>
          <a:noFill/>
        </a:ln>
        <a:effectLst>
          <a:outerShdw blurRad="40000" dist="23000" dir="5400000" rotWithShape="0">
            <a:srgbClr val="000000">
              <a:alpha val="35000"/>
            </a:srgbClr>
          </a:outerShdw>
        </a:effectLst>
        <a:sp3d extrusionH="152250" prstMaterial="matte"/>
      </dsp:spPr>
      <dsp:style>
        <a:lnRef idx="0">
          <a:scrgbClr r="0" g="0" b="0"/>
        </a:lnRef>
        <a:fillRef idx="1">
          <a:scrgbClr r="0" g="0" b="0"/>
        </a:fillRef>
        <a:effectRef idx="2">
          <a:scrgbClr r="0" g="0" b="0"/>
        </a:effectRef>
        <a:fontRef idx="minor">
          <a:schemeClr val="lt1"/>
        </a:fontRef>
      </dsp:style>
      <dsp:txBody>
        <a:bodyPr spcFirstLastPara="0" vert="horz" wrap="square" lIns="263144" tIns="263144" rIns="263144" bIns="263144" numCol="1" spcCol="1270" anchor="ctr" anchorCtr="0">
          <a:noAutofit/>
          <a:sp3d extrusionH="28000" prstMaterial="matte"/>
        </a:bodyPr>
        <a:lstStyle/>
        <a:p>
          <a:pPr marL="0" lvl="0" indent="0" algn="r" defTabSz="1644650">
            <a:lnSpc>
              <a:spcPct val="90000"/>
            </a:lnSpc>
            <a:spcBef>
              <a:spcPct val="0"/>
            </a:spcBef>
            <a:spcAft>
              <a:spcPct val="35000"/>
            </a:spcAft>
            <a:buNone/>
          </a:pPr>
          <a:r>
            <a:rPr lang="en-US" sz="3700" kern="1200" dirty="0"/>
            <a:t>Xx </a:t>
          </a:r>
          <a:r>
            <a:rPr lang="en-US" sz="3700" kern="1200" dirty="0" err="1"/>
            <a:t>xx</a:t>
          </a:r>
          <a:r>
            <a:rPr lang="en-US" sz="3700" kern="1200" dirty="0"/>
            <a:t> </a:t>
          </a:r>
          <a:r>
            <a:rPr lang="en-US" sz="3700" kern="1200" dirty="0" err="1"/>
            <a:t>xxxxx</a:t>
          </a:r>
          <a:endParaRPr lang="en-US" sz="3700" kern="1200" dirty="0"/>
        </a:p>
      </dsp:txBody>
      <dsp:txXfrm rot="5400000">
        <a:off x="2385634" y="2804540"/>
        <a:ext cx="1683699" cy="1683699"/>
      </dsp:txXfrm>
    </dsp:sp>
    <dsp:sp modelId="{1EF51E52-070F-424D-AD29-9F7C04E771D7}">
      <dsp:nvSpPr>
        <dsp:cNvPr id="0" name=""/>
        <dsp:cNvSpPr/>
      </dsp:nvSpPr>
      <dsp:spPr>
        <a:xfrm>
          <a:off x="3713267" y="2254631"/>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 modelId="{3A057625-23DE-5642-A441-05A3B06BDD1F}">
      <dsp:nvSpPr>
        <dsp:cNvPr id="0" name=""/>
        <dsp:cNvSpPr/>
      </dsp:nvSpPr>
      <dsp:spPr>
        <a:xfrm rot="10800000">
          <a:off x="3713267" y="2529586"/>
          <a:ext cx="822115" cy="714883"/>
        </a:xfrm>
        <a:prstGeom prst="circularArrow">
          <a:avLst/>
        </a:prstGeom>
        <a:solidFill>
          <a:schemeClr val="accent1">
            <a:tint val="60000"/>
            <a:hueOff val="0"/>
            <a:satOff val="0"/>
            <a:lumOff val="0"/>
            <a:alphaOff val="0"/>
          </a:schemeClr>
        </a:solidFill>
        <a:ln>
          <a:noFill/>
        </a:ln>
        <a:effectLst/>
        <a:sp3d prstMaterial="matte"/>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3.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4.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5/8/layout/matrix2">
  <dgm:title val=""/>
  <dgm:desc val=""/>
  <dgm:catLst>
    <dgm:cat type="matrix" pri="3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l" for="ch" forName="rect1" refType="w" fact="0.065"/>
          <dgm:constr type="t" for="ch" forName="rect1" refType="h" fact="0.065"/>
          <dgm:constr type="w" for="ch" forName="rect2" refType="w" fact="0.4"/>
          <dgm:constr type="h" for="ch" forName="rect2" refType="h" fact="0.4"/>
          <dgm:constr type="r" for="ch" forName="rect2" refType="w" fact="0.935"/>
          <dgm:constr type="t" for="ch" forName="rect2" refType="h" fact="0.065"/>
          <dgm:constr type="w" for="ch" forName="rect3" refType="w" fact="0.4"/>
          <dgm:constr type="h" for="ch" forName="rect3" refType="w" fact="0.4"/>
          <dgm:constr type="l" for="ch" forName="rect3" refType="w" fact="0.065"/>
          <dgm:constr type="b" for="ch" forName="rect3" refType="h" fact="0.935"/>
          <dgm:constr type="w" for="ch" forName="rect4" refType="w" fact="0.4"/>
          <dgm:constr type="h" for="ch" forName="rect4" refType="h" fact="0.4"/>
          <dgm:constr type="r" for="ch" forName="rect4" refType="w" fact="0.935"/>
          <dgm:constr type="b" for="ch" forName="rect4" refType="h" fact="0.935"/>
        </dgm:constrLst>
      </dgm:if>
      <dgm:else name="Name2">
        <dgm:constrLst>
          <dgm:constr type="primFontSz" for="ch" ptType="node" op="equ" val="65"/>
          <dgm:constr type="w" for="ch" forName="axisShape" refType="w"/>
          <dgm:constr type="h" for="ch" forName="axisShape" refType="h"/>
          <dgm:constr type="w" for="ch" forName="rect1" refType="w" fact="0.4"/>
          <dgm:constr type="h" for="ch" forName="rect1" refType="w" fact="0.4"/>
          <dgm:constr type="r" for="ch" forName="rect1" refType="w" fact="0.935"/>
          <dgm:constr type="t" for="ch" forName="rect1" refType="h" fact="0.065"/>
          <dgm:constr type="w" for="ch" forName="rect2" refType="w" fact="0.4"/>
          <dgm:constr type="h" for="ch" forName="rect2" refType="h" fact="0.4"/>
          <dgm:constr type="l" for="ch" forName="rect2" refType="w" fact="0.065"/>
          <dgm:constr type="t" for="ch" forName="rect2" refType="h" fact="0.065"/>
          <dgm:constr type="w" for="ch" forName="rect3" refType="w" fact="0.4"/>
          <dgm:constr type="h" for="ch" forName="rect3" refType="w" fact="0.4"/>
          <dgm:constr type="r" for="ch" forName="rect3" refType="w" fact="0.935"/>
          <dgm:constr type="b" for="ch" forName="rect3" refType="h" fact="0.935"/>
          <dgm:constr type="w" for="ch" forName="rect4" refType="w" fact="0.4"/>
          <dgm:constr type="h" for="ch" forName="rect4" refType="h" fact="0.4"/>
          <dgm:constr type="l" for="ch" forName="rect4" refType="w" fact="0.065"/>
          <dgm:constr type="b" for="ch" forName="rect4" refType="h" fact="0.935"/>
        </dgm:constrLst>
      </dgm:else>
    </dgm:choose>
    <dgm:ruleLst/>
    <dgm:choose name="Name3">
      <dgm:if name="Name4" axis="ch" ptType="node" func="cnt" op="gte" val="1">
        <dgm:layoutNode name="axisShape" styleLbl="bgShp">
          <dgm:alg type="sp"/>
          <dgm:shape xmlns:r="http://schemas.openxmlformats.org/officeDocument/2006/relationships" type="quadArrow" r:blip="">
            <dgm:adjLst>
              <dgm:adj idx="1" val="0.02"/>
              <dgm:adj idx="2" val="0.04"/>
              <dgm:adj idx="3" val="0.05"/>
            </dgm:adjLst>
          </dgm:shape>
          <dgm:presOf/>
          <dgm:constrLst/>
          <dgm:ruleLst/>
        </dgm:layoutNode>
        <dgm:layoutNode name="rect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rect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7.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8.xml><?xml version="1.0" encoding="utf-8"?>
<dgm:layoutDef xmlns:dgm="http://schemas.openxmlformats.org/drawingml/2006/diagram" xmlns:a="http://schemas.openxmlformats.org/drawingml/2006/main" uniqueId="urn:microsoft.com/office/officeart/2005/8/layout/venn2">
  <dgm:title val=""/>
  <dgm:desc val=""/>
  <dgm:catLst>
    <dgm:cat type="relationship" pri="30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resizeHandles val="exact"/>
    </dgm:varLst>
    <dgm:alg type="composite">
      <dgm:param type="ar" val="1"/>
    </dgm:alg>
    <dgm:shape xmlns:r="http://schemas.openxmlformats.org/officeDocument/2006/relationships" r:blip="">
      <dgm:adjLst/>
    </dgm:shape>
    <dgm:presOf/>
    <dgm:choose name="Name1">
      <dgm:if name="Name2" axis="ch" ptType="node" func="cnt" op="lte" val="3">
        <dgm:constrLst>
          <dgm:constr type="w" for="ch" forName="comp1" refType="w"/>
          <dgm:constr type="h" for="ch" forName="comp1" refType="w" refFor="ch" refForName="comp1"/>
          <dgm:constr type="w" for="ch" forName="comp2" refType="w" fact="0.75"/>
          <dgm:constr type="h" for="ch" forName="comp2" refType="w" refFor="ch" refForName="comp2"/>
          <dgm:constr type="ctrX" for="ch" forName="comp2" refType="ctrX" refFor="ch" refForName="comp1"/>
          <dgm:constr type="b" for="ch" forName="comp2" refType="b" refFor="ch" refForName="comp1"/>
          <dgm:constr type="w" for="ch" forName="comp3" refType="w" fact="0.5"/>
          <dgm:constr type="h" for="ch" forName="comp3" refType="w" refFor="ch" refForName="comp3"/>
          <dgm:constr type="ctrX" for="ch" forName="comp3" refType="ctrX" refFor="ch" refForName="comp1"/>
          <dgm:constr type="b" for="ch" forName="comp3" refType="b" refFor="ch" refForName="comp1"/>
          <dgm:constr type="primFontSz" for="des" ptType="node" op="equ" val="65"/>
        </dgm:constrLst>
      </dgm:if>
      <dgm:if name="Name3" axis="ch" ptType="node" func="cnt" op="equ" val="4">
        <dgm:constrLst>
          <dgm:constr type="w" for="ch" forName="comp1" refType="w"/>
          <dgm:constr type="h" for="ch" forName="comp1" refType="w" refFor="ch" refForName="comp1"/>
          <dgm:constr type="w" for="ch" forName="comp2" refType="w" fact="0.8"/>
          <dgm:constr type="h" for="ch" forName="comp2" refType="w" refFor="ch" refForName="comp2"/>
          <dgm:constr type="ctrX" for="ch" forName="comp2" refType="ctrX" refFor="ch" refForName="comp1"/>
          <dgm:constr type="b" for="ch" forName="comp2" refType="b" refFor="ch" refForName="comp1"/>
          <dgm:constr type="w" for="ch" forName="comp3" refType="w" fact="0.6"/>
          <dgm:constr type="h" for="ch" forName="comp3" refType="w" refFor="ch" refForName="comp3"/>
          <dgm:constr type="ctrX" for="ch" forName="comp3" refType="ctrX" refFor="ch" refForName="comp1"/>
          <dgm:constr type="b" for="ch" forName="comp3" refType="b" refFor="ch" refForName="comp1"/>
          <dgm:constr type="w" for="ch" forName="comp4" refType="w" fact="0.4"/>
          <dgm:constr type="h" for="ch" forName="comp4" refType="w" refFor="ch" refForName="comp4"/>
          <dgm:constr type="ctrX" for="ch" forName="comp4" refType="ctrX" refFor="ch" refForName="comp1"/>
          <dgm:constr type="b" for="ch" forName="comp4" refType="b" refFor="ch" refForName="comp1"/>
          <dgm:constr type="primFontSz" for="des" ptType="node" op="equ" val="65"/>
        </dgm:constrLst>
      </dgm:if>
      <dgm:else name="Name4">
        <dgm:constrLst>
          <dgm:constr type="w" for="ch" forName="comp1" refType="w"/>
          <dgm:constr type="h" for="ch" forName="comp1" refType="w" refFor="ch" refForName="comp1"/>
          <dgm:constr type="w" for="ch" forName="comp2" refType="w" fact="0.85"/>
          <dgm:constr type="h" for="ch" forName="comp2" refType="w" refFor="ch" refForName="comp2"/>
          <dgm:constr type="ctrX" for="ch" forName="comp2" refType="ctrX" refFor="ch" refForName="comp1"/>
          <dgm:constr type="b" for="ch" forName="comp2" refType="b" refFor="ch" refForName="comp1"/>
          <dgm:constr type="w" for="ch" forName="comp3" refType="w" fact="0.7"/>
          <dgm:constr type="h" for="ch" forName="comp3" refType="w" refFor="ch" refForName="comp3"/>
          <dgm:constr type="ctrX" for="ch" forName="comp3" refType="ctrX" refFor="ch" refForName="comp1"/>
          <dgm:constr type="b" for="ch" forName="comp3" refType="b" refFor="ch" refForName="comp1"/>
          <dgm:constr type="w" for="ch" forName="comp4" refType="w" fact="0.55"/>
          <dgm:constr type="h" for="ch" forName="comp4" refType="w" refFor="ch" refForName="comp4"/>
          <dgm:constr type="ctrX" for="ch" forName="comp4" refType="ctrX" refFor="ch" refForName="comp1"/>
          <dgm:constr type="b" for="ch" forName="comp4" refType="b" refFor="ch" refForName="comp1"/>
          <dgm:constr type="w" for="ch" forName="comp5" refType="w" fact="0.4"/>
          <dgm:constr type="h" for="ch" forName="comp5" refType="w" refFor="ch" refForName="comp5"/>
          <dgm:constr type="ctrX" for="ch" forName="comp5" refType="ctrX" refFor="ch" refForName="comp1"/>
          <dgm:constr type="b" for="ch" forName="comp5" refType="b" refFor="ch" refForName="comp1"/>
          <dgm:constr type="w" for="ch" forName="comp6" refType="w" fact="0.25"/>
          <dgm:constr type="h" for="ch" forName="comp6" refType="w" refFor="ch" refForName="comp6"/>
          <dgm:constr type="ctrX" for="ch" forName="comp6" refType="ctrX" refFor="ch" refForName="comp1"/>
          <dgm:constr type="b" for="ch" forName="comp6" refType="b" refFor="ch" refForName="comp1"/>
          <dgm:constr type="w" for="ch" forName="comp7" refType="w" fact="0.15"/>
          <dgm:constr type="h" for="ch" forName="comp7" refType="w" refFor="ch" refForName="comp7"/>
          <dgm:constr type="ctrX" for="ch" forName="comp7" refType="ctrX" refFor="ch" refForName="comp1"/>
          <dgm:constr type="b" for="ch" forName="comp7" refType="b" refFor="ch" refForName="comp1"/>
          <dgm:constr type="primFontSz" for="des" ptType="node" op="equ" val="65"/>
        </dgm:constrLst>
      </dgm:else>
    </dgm:choose>
    <dgm:ruleLst/>
    <dgm:choose name="Name5">
      <dgm:if name="Name6" axis="ch" ptType="node" func="cnt" op="gte" val="1">
        <dgm:layoutNode name="comp1">
          <dgm:alg type="composite"/>
          <dgm:shape xmlns:r="http://schemas.openxmlformats.org/officeDocument/2006/relationships" r:blip="">
            <dgm:adjLst/>
          </dgm:shape>
          <dgm:presOf/>
          <dgm:choose name="Name7">
            <dgm:if name="Name8" axis="ch" ptType="node" func="cnt" op="equ" val="1">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5"/>
                <dgm:constr type="w" for="ch" forName="c1text" refType="w" refFor="ch" refForName="circle1" fact="0.70711"/>
                <dgm:constr type="h" for="ch" forName="c1text" refType="h" refFor="ch" refForName="circle1" fact="0.5"/>
              </dgm:constrLst>
            </dgm:if>
            <dgm:if name="Name9" axis="ch" ptType="node" func="cnt" op="equ" val="2">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6"/>
                <dgm:constr type="w" for="ch" forName="c1text" refType="w" refFor="ch" refForName="circle1" fact="0.525"/>
                <dgm:constr type="h" for="ch" forName="c1text" refType="h" refFor="ch" refForName="circle1" fact="0.17"/>
              </dgm:constrLst>
            </dgm:if>
            <dgm:if name="Name10" axis="ch" ptType="node" func="cnt" op="equ" val="3">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3495"/>
                <dgm:constr type="h" for="ch" forName="c1text" refType="h" refFor="ch" refForName="circle1" fact="0.15"/>
              </dgm:constrLst>
            </dgm:if>
            <dgm:if name="Name11" axis="ch" ptType="node" func="cnt" op="equ" val="4">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25"/>
                <dgm:constr type="w" for="ch" forName="c1text" refType="w" refFor="ch" refForName="circle1" fact="0.2796"/>
                <dgm:constr type="h" for="ch" forName="c1text" refType="h" refFor="ch" refForName="circle1" fact="0.15"/>
              </dgm:constrLst>
            </dgm:if>
            <dgm:if name="Name12" axis="ch" ptType="node" func="cnt" op="gte" val="5">
              <dgm:constrLst>
                <dgm:constr type="w" for="ch" forName="circle1" refType="w"/>
                <dgm:constr type="h" for="ch" forName="circle1" refType="h"/>
                <dgm:constr type="ctrX" for="ch" forName="circle1" refType="w" fact="0.5"/>
                <dgm:constr type="ctrY" for="ch" forName="circle1" refType="h" fact="0.5"/>
                <dgm:constr type="ctrX" for="ch" forName="c1text" refType="w" fact="0.5"/>
                <dgm:constr type="ctrY" for="ch" forName="c1text" refType="h" fact="0.1"/>
                <dgm:constr type="w" for="ch" forName="c1text" refType="w" refFor="ch" refForName="circle1" fact="0.375"/>
                <dgm:constr type="h" for="ch" forName="c1text" refType="h" refFor="ch" refForName="circle1" fact="0.1"/>
              </dgm:constrLst>
            </dgm:if>
            <dgm:else name="Name13"/>
          </dgm:choose>
          <dgm:ruleLst/>
          <dgm:layoutNode name="circle1" styleLbl="node1">
            <dgm:alg type="sp"/>
            <dgm:shape xmlns:r="http://schemas.openxmlformats.org/officeDocument/2006/relationships" type="ellipse" r:blip="">
              <dgm:adjLst/>
            </dgm:shape>
            <dgm:presOf axis="ch desOrSelf" ptType="node node" st="1 1" cnt="1 0"/>
            <dgm:constrLst>
              <dgm:constr type="h" refType="w"/>
            </dgm:constrLst>
            <dgm:ruleLst/>
          </dgm:layoutNode>
          <dgm:layoutNode name="c1text">
            <dgm:varLst>
              <dgm:bulletEnabled val="1"/>
            </dgm:varLst>
            <dgm:alg type="tx"/>
            <dgm:shape xmlns:r="http://schemas.openxmlformats.org/officeDocument/2006/relationships" type="rect" r:blip="" hideGeom="1">
              <dgm:adjLst/>
            </dgm:shape>
            <dgm:presOf axis="ch desOrSelf" ptType="node node" st="1 1" cnt="1 0"/>
            <dgm:constrLst/>
            <dgm:ruleLst>
              <dgm:rule type="primFontSz" val="5" fact="NaN" max="NaN"/>
            </dgm:ruleLst>
          </dgm:layoutNode>
        </dgm:layoutNode>
      </dgm:if>
      <dgm:else name="Name14"/>
    </dgm:choose>
    <dgm:choose name="Name15">
      <dgm:if name="Name16" axis="ch" ptType="node" func="cnt" op="gte" val="2">
        <dgm:layoutNode name="comp2">
          <dgm:alg type="composite"/>
          <dgm:shape xmlns:r="http://schemas.openxmlformats.org/officeDocument/2006/relationships" r:blip="">
            <dgm:adjLst/>
          </dgm:shape>
          <dgm:presOf/>
          <dgm:choose name="Name17">
            <dgm:if name="Name18" axis="ch" ptType="node" func="cnt" op="equ" val="2">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5"/>
                <dgm:constr type="w" for="ch" forName="c2text" refType="w" refFor="ch" refForName="circle2" fact="0.70711"/>
                <dgm:constr type="h" for="ch" forName="c2text" refType="h" refFor="ch" refForName="circle2" fact="0.5"/>
              </dgm:constrLst>
            </dgm:if>
            <dgm:if name="Name19" axis="ch" ptType="node" func="cnt" op="equ" val="3">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625"/>
                <dgm:constr type="w" for="ch" forName="c2text" refType="w" refFor="ch" refForName="circle2" fact="0.466"/>
                <dgm:constr type="h" for="ch" forName="c2text" refType="h" refFor="ch" refForName="circle2" fact="0.1875"/>
              </dgm:constrLst>
            </dgm:if>
            <dgm:if name="Name20" axis="ch" ptType="node" func="cnt" op="equ" val="4">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5"/>
                <dgm:constr type="w" for="ch" forName="c2text" refType="w" refFor="ch" refForName="circle2" fact="0.3495"/>
                <dgm:constr type="h" for="ch" forName="c2text" refType="h" refFor="ch" refForName="circle2" fact="0.18"/>
              </dgm:constrLst>
            </dgm:if>
            <dgm:if name="Name21" axis="ch" ptType="node" func="cnt" op="gte" val="5">
              <dgm:constrLst>
                <dgm:constr type="w" for="ch" forName="circle2" refType="w"/>
                <dgm:constr type="h" for="ch" forName="circle2" refType="h"/>
                <dgm:constr type="ctrX" for="ch" forName="circle2" refType="w" fact="0.5"/>
                <dgm:constr type="ctrY" for="ch" forName="circle2" refType="h" fact="0.5"/>
                <dgm:constr type="ctrX" for="ch" forName="c2text" refType="w" fact="0.5"/>
                <dgm:constr type="ctrY" for="ch" forName="c2text" refType="h" fact="0.115"/>
                <dgm:constr type="w" for="ch" forName="c2text" refType="w" refFor="ch" refForName="circle2" fact="0.43125"/>
                <dgm:constr type="h" for="ch" forName="c2text" refType="h" refFor="ch" refForName="circle2" fact="0.115"/>
              </dgm:constrLst>
            </dgm:if>
            <dgm:else name="Name22"/>
          </dgm:choose>
          <dgm:ruleLst/>
          <dgm:layoutNode name="circle2" styleLbl="node1">
            <dgm:alg type="sp"/>
            <dgm:shape xmlns:r="http://schemas.openxmlformats.org/officeDocument/2006/relationships" type="ellipse" r:blip="">
              <dgm:adjLst/>
            </dgm:shape>
            <dgm:presOf axis="ch desOrSelf" ptType="node node" st="2 1" cnt="1 0"/>
            <dgm:constrLst>
              <dgm:constr type="h" refType="w"/>
            </dgm:constrLst>
            <dgm:ruleLst/>
          </dgm:layoutNode>
          <dgm:layoutNode name="c2text">
            <dgm:varLst>
              <dgm:bulletEnabled val="1"/>
            </dgm:varLst>
            <dgm:alg type="tx"/>
            <dgm:shape xmlns:r="http://schemas.openxmlformats.org/officeDocument/2006/relationships" type="rect" r:blip="" hideGeom="1">
              <dgm:adjLst/>
            </dgm:shape>
            <dgm:presOf axis="ch desOrSelf" ptType="node node" st="2 1" cnt="1 0"/>
            <dgm:constrLst/>
            <dgm:ruleLst>
              <dgm:rule type="primFontSz" val="5" fact="NaN" max="NaN"/>
            </dgm:ruleLst>
          </dgm:layoutNode>
        </dgm:layoutNode>
      </dgm:if>
      <dgm:else name="Name23"/>
    </dgm:choose>
    <dgm:choose name="Name24">
      <dgm:if name="Name25" axis="ch" ptType="node" func="cnt" op="gte" val="3">
        <dgm:layoutNode name="comp3">
          <dgm:alg type="composite"/>
          <dgm:shape xmlns:r="http://schemas.openxmlformats.org/officeDocument/2006/relationships" r:blip="">
            <dgm:adjLst/>
          </dgm:shape>
          <dgm:presOf/>
          <dgm:choose name="Name26">
            <dgm:if name="Name27" axis="ch" ptType="node" func="cnt" op="equ" val="3">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5"/>
                <dgm:constr type="w" for="ch" forName="c3text" refType="w" refFor="ch" refForName="circle3" fact="0.70711"/>
                <dgm:constr type="h" for="ch" forName="c3text" refType="h" refFor="ch" refForName="circle3" fact="0.5"/>
              </dgm:constrLst>
            </dgm:if>
            <dgm:if name="Name28" axis="ch" ptType="node" func="cnt" op="equ" val="4">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875"/>
                <dgm:constr type="w" for="ch" forName="c3text" refType="w" refFor="ch" refForName="circle3" fact="0.466"/>
                <dgm:constr type="h" for="ch" forName="c3text" refType="h" refFor="ch" refForName="circle3" fact="0.225"/>
              </dgm:constrLst>
            </dgm:if>
            <dgm:if name="Name29" axis="ch" ptType="node" func="cnt" op="gte" val="5">
              <dgm:constrLst>
                <dgm:constr type="w" for="ch" forName="circle3" refType="w"/>
                <dgm:constr type="h" for="ch" forName="circle3" refType="h"/>
                <dgm:constr type="ctrX" for="ch" forName="circle3" refType="w" fact="0.5"/>
                <dgm:constr type="ctrY" for="ch" forName="circle3" refType="h" fact="0.5"/>
                <dgm:constr type="ctrX" for="ch" forName="c3text" refType="w" fact="0.5"/>
                <dgm:constr type="ctrY" for="ch" forName="c3text" refType="h" fact="0.138"/>
                <dgm:constr type="w" for="ch" forName="c3text" refType="w" refFor="ch" refForName="circle3" fact="0.5175"/>
                <dgm:constr type="h" for="ch" forName="c3text" refType="h" refFor="ch" refForName="circle3" fact="0.138"/>
              </dgm:constrLst>
            </dgm:if>
            <dgm:else name="Name30"/>
          </dgm:choose>
          <dgm:ruleLst/>
          <dgm:layoutNode name="circle3" styleLbl="node1">
            <dgm:alg type="sp"/>
            <dgm:shape xmlns:r="http://schemas.openxmlformats.org/officeDocument/2006/relationships" type="ellipse" r:blip="">
              <dgm:adjLst/>
            </dgm:shape>
            <dgm:presOf axis="ch desOrSelf" ptType="node node" st="3 1" cnt="1 0"/>
            <dgm:constrLst>
              <dgm:constr type="h" refType="w"/>
            </dgm:constrLst>
            <dgm:ruleLst/>
          </dgm:layoutNode>
          <dgm:layoutNode name="c3text">
            <dgm:varLst>
              <dgm:bulletEnabled val="1"/>
            </dgm:varLst>
            <dgm:alg type="tx"/>
            <dgm:shape xmlns:r="http://schemas.openxmlformats.org/officeDocument/2006/relationships" type="rect" r:blip="" hideGeom="1">
              <dgm:adjLst/>
            </dgm:shape>
            <dgm:presOf axis="ch desOrSelf" ptType="node node" st="3 1" cnt="1 0"/>
            <dgm:constrLst/>
            <dgm:ruleLst>
              <dgm:rule type="primFontSz" val="5" fact="NaN" max="NaN"/>
            </dgm:ruleLst>
          </dgm:layoutNode>
        </dgm:layoutNode>
      </dgm:if>
      <dgm:else name="Name31"/>
    </dgm:choose>
    <dgm:choose name="Name32">
      <dgm:if name="Name33" axis="ch" ptType="node" func="cnt" op="gte" val="4">
        <dgm:layoutNode name="comp4">
          <dgm:alg type="composite"/>
          <dgm:shape xmlns:r="http://schemas.openxmlformats.org/officeDocument/2006/relationships" r:blip="">
            <dgm:adjLst/>
          </dgm:shape>
          <dgm:presOf/>
          <dgm:choose name="Name34">
            <dgm:if name="Name35" axis="ch" ptType="node" func="cnt" op="equ" val="4">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5"/>
                <dgm:constr type="w" for="ch" forName="c4text" refType="w" refFor="ch" refForName="circle4" fact="0.70711"/>
                <dgm:constr type="h" for="ch" forName="c4text" refType="h" refFor="ch" refForName="circle4" fact="0.5"/>
              </dgm:constrLst>
            </dgm:if>
            <dgm:if name="Name36" axis="ch" ptType="node" func="cnt" op="gte" val="5">
              <dgm:constrLst>
                <dgm:constr type="w" for="ch" forName="circle4" refType="w"/>
                <dgm:constr type="h" for="ch" forName="circle4" refType="h"/>
                <dgm:constr type="ctrX" for="ch" forName="circle4" refType="w" fact="0.5"/>
                <dgm:constr type="ctrY" for="ch" forName="circle4" refType="h" fact="0.5"/>
                <dgm:constr type="ctrX" for="ch" forName="c4text" refType="w" fact="0.5"/>
                <dgm:constr type="ctrY" for="ch" forName="c4text" refType="h" fact="0.18"/>
                <dgm:constr type="w" for="ch" forName="c4text" refType="w" refFor="ch" refForName="circle4" fact="0.54"/>
                <dgm:constr type="h" for="ch" forName="c4text" refType="h" refFor="ch" refForName="circle4" fact="0.18"/>
              </dgm:constrLst>
            </dgm:if>
            <dgm:else name="Name37"/>
          </dgm:choose>
          <dgm:ruleLst/>
          <dgm:layoutNode name="circle4" styleLbl="node1">
            <dgm:alg type="sp"/>
            <dgm:shape xmlns:r="http://schemas.openxmlformats.org/officeDocument/2006/relationships" type="ellipse" r:blip="">
              <dgm:adjLst/>
            </dgm:shape>
            <dgm:presOf axis="ch desOrSelf" ptType="node node" st="4 1" cnt="1 0"/>
            <dgm:constrLst>
              <dgm:constr type="h" refType="w"/>
            </dgm:constrLst>
            <dgm:ruleLst/>
          </dgm:layoutNode>
          <dgm:layoutNode name="c4text">
            <dgm:varLst>
              <dgm:bulletEnabled val="1"/>
            </dgm:varLst>
            <dgm:alg type="tx"/>
            <dgm:shape xmlns:r="http://schemas.openxmlformats.org/officeDocument/2006/relationships" type="rect" r:blip="" hideGeom="1">
              <dgm:adjLst/>
            </dgm:shape>
            <dgm:presOf axis="ch desOrSelf" ptType="node node" st="4 1" cnt="1 0"/>
            <dgm:constrLst/>
            <dgm:ruleLst>
              <dgm:rule type="primFontSz" val="5" fact="NaN" max="NaN"/>
            </dgm:ruleLst>
          </dgm:layoutNode>
        </dgm:layoutNode>
      </dgm:if>
      <dgm:else name="Name38"/>
    </dgm:choose>
    <dgm:choose name="Name39">
      <dgm:if name="Name40" axis="ch" ptType="node" func="cnt" op="gte" val="5">
        <dgm:layoutNode name="comp5">
          <dgm:alg type="composite"/>
          <dgm:shape xmlns:r="http://schemas.openxmlformats.org/officeDocument/2006/relationships" r:blip="">
            <dgm:adjLst/>
          </dgm:shape>
          <dgm:presOf/>
          <dgm:choose name="Name41">
            <dgm:if name="Name42" axis="ch" ptType="node" func="cnt" op="equ" val="5">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5"/>
                <dgm:constr type="w" for="ch" forName="c5text" refType="w" refFor="ch" refForName="circle5" fact="0.70711"/>
                <dgm:constr type="h" for="ch" forName="c5text" refType="h" refFor="ch" refForName="circle5" fact="0.5"/>
              </dgm:constrLst>
            </dgm:if>
            <dgm:if name="Name43" axis="ch" ptType="node" func="cnt" op="gte" val="6">
              <dgm:constrLst>
                <dgm:constr type="w" for="ch" forName="circle5" refType="w"/>
                <dgm:constr type="h" for="ch" forName="circle5" refType="h"/>
                <dgm:constr type="ctrX" for="ch" forName="circle5" refType="w" fact="0.5"/>
                <dgm:constr type="ctrY" for="ch" forName="circle5" refType="h" fact="0.5"/>
                <dgm:constr type="ctrX" for="ch" forName="c5text" refType="w" fact="0.5"/>
                <dgm:constr type="ctrY" for="ch" forName="c5text" refType="h" fact="0.25"/>
                <dgm:constr type="w" for="ch" forName="c5text" refType="w" refFor="ch" refForName="circle5" fact="0.65"/>
                <dgm:constr type="h" for="ch" forName="c5text" refType="h" refFor="ch" refForName="circle5" fact="0.25"/>
              </dgm:constrLst>
            </dgm:if>
            <dgm:else name="Name44"/>
          </dgm:choose>
          <dgm:ruleLst/>
          <dgm:layoutNode name="circle5" styleLbl="node1">
            <dgm:alg type="sp"/>
            <dgm:shape xmlns:r="http://schemas.openxmlformats.org/officeDocument/2006/relationships" type="ellipse" r:blip="">
              <dgm:adjLst/>
            </dgm:shape>
            <dgm:presOf axis="ch desOrSelf" ptType="node node" st="5 1" cnt="1 0"/>
            <dgm:constrLst>
              <dgm:constr type="h" refType="w"/>
            </dgm:constrLst>
            <dgm:ruleLst/>
          </dgm:layoutNode>
          <dgm:layoutNode name="c5text">
            <dgm:varLst>
              <dgm:bulletEnabled val="1"/>
            </dgm:varLst>
            <dgm:alg type="tx"/>
            <dgm:shape xmlns:r="http://schemas.openxmlformats.org/officeDocument/2006/relationships" type="rect" r:blip="" hideGeom="1">
              <dgm:adjLst/>
            </dgm:shape>
            <dgm:presOf axis="ch desOrSelf" ptType="node node" st="5 1" cnt="1 0"/>
            <dgm:constrLst/>
            <dgm:ruleLst>
              <dgm:rule type="primFontSz" val="5" fact="NaN" max="NaN"/>
            </dgm:ruleLst>
          </dgm:layoutNode>
        </dgm:layoutNode>
      </dgm:if>
      <dgm:else name="Name45"/>
    </dgm:choose>
    <dgm:choose name="Name46">
      <dgm:if name="Name47" axis="ch" ptType="node" func="cnt" op="gte" val="6">
        <dgm:layoutNode name="comp6">
          <dgm:alg type="composite"/>
          <dgm:shape xmlns:r="http://schemas.openxmlformats.org/officeDocument/2006/relationships" r:blip="">
            <dgm:adjLst/>
          </dgm:shape>
          <dgm:presOf/>
          <dgm:choose name="Name48">
            <dgm:if name="Name49" axis="ch" ptType="node" func="cnt" op="equ" val="6">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5"/>
                <dgm:constr type="w" for="ch" forName="c6text" refType="w" refFor="ch" refForName="circle6" fact="0.70711"/>
                <dgm:constr type="h" for="ch" forName="c6text" refType="h" refFor="ch" refForName="circle6" fact="0.5"/>
              </dgm:constrLst>
            </dgm:if>
            <dgm:if name="Name50" axis="ch" ptType="node" func="cnt" op="gte" val="7">
              <dgm:constrLst>
                <dgm:constr type="w" for="ch" forName="circle6" refType="w"/>
                <dgm:constr type="h" for="ch" forName="circle6" refType="h"/>
                <dgm:constr type="ctrX" for="ch" forName="circle6" refType="w" fact="0.5"/>
                <dgm:constr type="ctrY" for="ch" forName="circle6" refType="h" fact="0.5"/>
                <dgm:constr type="ctrX" for="ch" forName="c6text" refType="w" fact="0.5"/>
                <dgm:constr type="ctrY" for="ch" forName="c6text" refType="h" fact="0.27"/>
                <dgm:constr type="w" for="ch" forName="c6text" refType="w" refFor="ch" refForName="circle6" fact="0.68"/>
                <dgm:constr type="h" for="ch" forName="c6text" refType="h" refFor="ch" refForName="circle6" fact="0.241"/>
              </dgm:constrLst>
            </dgm:if>
            <dgm:else name="Name51"/>
          </dgm:choose>
          <dgm:ruleLst/>
          <dgm:layoutNode name="circle6" styleLbl="node1">
            <dgm:alg type="sp"/>
            <dgm:shape xmlns:r="http://schemas.openxmlformats.org/officeDocument/2006/relationships" type="ellipse" r:blip="">
              <dgm:adjLst/>
            </dgm:shape>
            <dgm:presOf axis="ch desOrSelf" ptType="node node" st="6 1" cnt="1 0"/>
            <dgm:constrLst>
              <dgm:constr type="h" refType="w"/>
            </dgm:constrLst>
            <dgm:ruleLst/>
          </dgm:layoutNode>
          <dgm:layoutNode name="c6text">
            <dgm:varLst>
              <dgm:bulletEnabled val="1"/>
            </dgm:varLst>
            <dgm:alg type="tx"/>
            <dgm:shape xmlns:r="http://schemas.openxmlformats.org/officeDocument/2006/relationships" type="rect" r:blip="" hideGeom="1">
              <dgm:adjLst/>
            </dgm:shape>
            <dgm:presOf axis="ch desOrSelf" ptType="node node" st="6 1" cnt="1 0"/>
            <dgm:constrLst/>
            <dgm:ruleLst>
              <dgm:rule type="primFontSz" val="5" fact="NaN" max="NaN"/>
            </dgm:ruleLst>
          </dgm:layoutNode>
        </dgm:layoutNode>
      </dgm:if>
      <dgm:else name="Name52"/>
    </dgm:choose>
    <dgm:choose name="Name53">
      <dgm:if name="Name54" axis="ch" ptType="node" func="cnt" op="gte" val="7">
        <dgm:layoutNode name="comp7">
          <dgm:alg type="composite"/>
          <dgm:shape xmlns:r="http://schemas.openxmlformats.org/officeDocument/2006/relationships" r:blip="">
            <dgm:adjLst/>
          </dgm:shape>
          <dgm:presOf/>
          <dgm:constrLst>
            <dgm:constr type="w" for="ch" forName="circle7" refType="w"/>
            <dgm:constr type="h" for="ch" forName="circle7" refType="h"/>
            <dgm:constr type="ctrX" for="ch" forName="circle7" refType="w" fact="0.5"/>
            <dgm:constr type="ctrY" for="ch" forName="circle7" refType="h" fact="0.5"/>
            <dgm:constr type="ctrX" for="ch" forName="c7text" refType="w" fact="0.5"/>
            <dgm:constr type="ctrY" for="ch" forName="c7text" refType="h" fact="0.5"/>
            <dgm:constr type="w" for="ch" forName="c7text" refType="w" refFor="ch" refForName="circle7" fact="0.70711"/>
            <dgm:constr type="h" for="ch" forName="c7text" refType="h" refFor="ch" refForName="circle7" fact="0.5"/>
          </dgm:constrLst>
          <dgm:ruleLst/>
          <dgm:layoutNode name="circle7" styleLbl="node1">
            <dgm:alg type="sp"/>
            <dgm:shape xmlns:r="http://schemas.openxmlformats.org/officeDocument/2006/relationships" type="ellipse" r:blip="">
              <dgm:adjLst/>
            </dgm:shape>
            <dgm:presOf axis="ch desOrSelf" ptType="node node" st="7 1" cnt="1 0"/>
            <dgm:constrLst>
              <dgm:constr type="h" refType="w"/>
            </dgm:constrLst>
            <dgm:ruleLst/>
          </dgm:layoutNode>
          <dgm:layoutNode name="c7text">
            <dgm:varLst>
              <dgm:bulletEnabled val="1"/>
            </dgm:varLst>
            <dgm:alg type="tx"/>
            <dgm:shape xmlns:r="http://schemas.openxmlformats.org/officeDocument/2006/relationships" type="rect" r:blip="" hideGeom="1">
              <dgm:adjLst/>
            </dgm:shape>
            <dgm:presOf axis="ch desOrSelf" ptType="node node" st="7 1" cnt="1 0"/>
            <dgm:constrLst/>
            <dgm:ruleLst>
              <dgm:rule type="primFontSz" val="5" fact="NaN" max="NaN"/>
            </dgm:ruleLst>
          </dgm:layoutNode>
        </dgm:layoutNode>
      </dgm:if>
      <dgm:else name="Name55"/>
    </dgm:choose>
  </dgm:layoutNode>
</dgm:layoutDef>
</file>

<file path=ppt/diagrams/layout9.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3A1D146-B4E0-1741-B9EE-9789392EFCC4}" type="datetimeFigureOut">
              <a:rPr lang="en-US" smtClean="0"/>
              <a:t>3/13/17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7863621-2E60-B848-8968-B0341E26A312}" type="slidenum">
              <a:rPr lang="en-US" smtClean="0"/>
              <a:t>‹#›</a:t>
            </a:fld>
            <a:endParaRPr lang="en-US"/>
          </a:p>
        </p:txBody>
      </p:sp>
    </p:spTree>
    <p:extLst>
      <p:ext uri="{BB962C8B-B14F-4D97-AF65-F5344CB8AC3E}">
        <p14:creationId xmlns:p14="http://schemas.microsoft.com/office/powerpoint/2010/main" val="1730024718"/>
      </p:ext>
    </p:extLst>
  </p:cSld>
  <p:clrMap bg1="lt1" tx1="dk1" bg2="lt2" tx2="dk2" accent1="accent1" accent2="accent2" accent3="accent3" accent4="accent4" accent5="accent5" accent6="accent6" hlink="hlink" folHlink="folHlink"/>
  <p:notesStyle>
    <a:lvl1pPr marL="0" algn="l" defTabSz="609585" rtl="0" eaLnBrk="1" latinLnBrk="0" hangingPunct="1">
      <a:defRPr sz="1600" kern="1200">
        <a:solidFill>
          <a:schemeClr val="tx1"/>
        </a:solidFill>
        <a:latin typeface="+mn-lt"/>
        <a:ea typeface="+mn-ea"/>
        <a:cs typeface="+mn-cs"/>
      </a:defRPr>
    </a:lvl1pPr>
    <a:lvl2pPr marL="609585" algn="l" defTabSz="609585" rtl="0" eaLnBrk="1" latinLnBrk="0" hangingPunct="1">
      <a:defRPr sz="1600" kern="1200">
        <a:solidFill>
          <a:schemeClr val="tx1"/>
        </a:solidFill>
        <a:latin typeface="+mn-lt"/>
        <a:ea typeface="+mn-ea"/>
        <a:cs typeface="+mn-cs"/>
      </a:defRPr>
    </a:lvl2pPr>
    <a:lvl3pPr marL="1219170" algn="l" defTabSz="609585" rtl="0" eaLnBrk="1" latinLnBrk="0" hangingPunct="1">
      <a:defRPr sz="1600" kern="1200">
        <a:solidFill>
          <a:schemeClr val="tx1"/>
        </a:solidFill>
        <a:latin typeface="+mn-lt"/>
        <a:ea typeface="+mn-ea"/>
        <a:cs typeface="+mn-cs"/>
      </a:defRPr>
    </a:lvl3pPr>
    <a:lvl4pPr marL="1828754" algn="l" defTabSz="609585" rtl="0" eaLnBrk="1" latinLnBrk="0" hangingPunct="1">
      <a:defRPr sz="1600" kern="1200">
        <a:solidFill>
          <a:schemeClr val="tx1"/>
        </a:solidFill>
        <a:latin typeface="+mn-lt"/>
        <a:ea typeface="+mn-ea"/>
        <a:cs typeface="+mn-cs"/>
      </a:defRPr>
    </a:lvl4pPr>
    <a:lvl5pPr marL="2438339" algn="l" defTabSz="609585" rtl="0" eaLnBrk="1" latinLnBrk="0" hangingPunct="1">
      <a:defRPr sz="1600" kern="1200">
        <a:solidFill>
          <a:schemeClr val="tx1"/>
        </a:solidFill>
        <a:latin typeface="+mn-lt"/>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14</a:t>
            </a:fld>
            <a:endParaRPr lang="en-US"/>
          </a:p>
        </p:txBody>
      </p:sp>
    </p:spTree>
    <p:extLst>
      <p:ext uri="{BB962C8B-B14F-4D97-AF65-F5344CB8AC3E}">
        <p14:creationId xmlns:p14="http://schemas.microsoft.com/office/powerpoint/2010/main" val="23891555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97863621-2E60-B848-8968-B0341E26A312}" type="slidenum">
              <a:rPr lang="en-US" smtClean="0"/>
              <a:t>93</a:t>
            </a:fld>
            <a:endParaRPr lang="en-US"/>
          </a:p>
        </p:txBody>
      </p:sp>
    </p:spTree>
    <p:extLst>
      <p:ext uri="{BB962C8B-B14F-4D97-AF65-F5344CB8AC3E}">
        <p14:creationId xmlns:p14="http://schemas.microsoft.com/office/powerpoint/2010/main" val="15471697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7319561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4459641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36443792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SzPct val="100000"/>
              <a:buFont typeface="Arial" panose="020B0604020202020204" pitchFamily="34" charset="0"/>
              <a:buChar char="•"/>
              <a:defRPr sz="1050"/>
            </a:lvl2pPr>
            <a:lvl3pPr marL="257175" indent="-128588">
              <a:buClr>
                <a:schemeClr val="accent2"/>
              </a:buClr>
              <a:buSzPct val="100000"/>
              <a:defRPr sz="1050"/>
            </a:lvl3pPr>
            <a:lvl4pPr marL="385763" indent="-128588">
              <a:buClr>
                <a:schemeClr val="accent2"/>
              </a:buClr>
              <a:buSzPct val="100000"/>
              <a:defRPr sz="1050"/>
            </a:lvl4pPr>
            <a:lvl5pPr>
              <a:buClr>
                <a:schemeClr val="accent2"/>
              </a:buClr>
              <a:buSzPct val="100000"/>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2590787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6124404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3709180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5118560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17677056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8247317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64461922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626234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373578798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Slide">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481630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89780798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24928540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335713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10803357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9398535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3721362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412439057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824682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34019950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435830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1_Title Slide">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265951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5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0112578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8209364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5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1015143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7"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8"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9"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0"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1"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2"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3"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4"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5"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6"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7"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8"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9"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0"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1"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2"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33834158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50"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1"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2" name="Picture Placeholder 3"/>
          <p:cNvSpPr>
            <a:spLocks noGrp="1"/>
          </p:cNvSpPr>
          <p:nvPr>
            <p:ph type="pic" sz="quarter" idx="19"/>
          </p:nvPr>
        </p:nvSpPr>
        <p:spPr>
          <a:xfrm>
            <a:off x="2612783"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3"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4" name="Picture Placeholder 3"/>
          <p:cNvSpPr>
            <a:spLocks noGrp="1"/>
          </p:cNvSpPr>
          <p:nvPr>
            <p:ph type="pic" sz="quarter" idx="21"/>
          </p:nvPr>
        </p:nvSpPr>
        <p:spPr>
          <a:xfrm>
            <a:off x="4794025"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5"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6" name="Picture Placeholder 3"/>
          <p:cNvSpPr>
            <a:spLocks noGrp="1"/>
          </p:cNvSpPr>
          <p:nvPr>
            <p:ph type="pic" sz="quarter" idx="23"/>
          </p:nvPr>
        </p:nvSpPr>
        <p:spPr>
          <a:xfrm>
            <a:off x="6975267"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7"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8"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9"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0" name="Picture Placeholder 3"/>
          <p:cNvSpPr>
            <a:spLocks noGrp="1"/>
          </p:cNvSpPr>
          <p:nvPr>
            <p:ph type="pic" sz="quarter" idx="27"/>
          </p:nvPr>
        </p:nvSpPr>
        <p:spPr>
          <a:xfrm>
            <a:off x="2612783"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1"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2" name="Picture Placeholder 3"/>
          <p:cNvSpPr>
            <a:spLocks noGrp="1"/>
          </p:cNvSpPr>
          <p:nvPr>
            <p:ph type="pic" sz="quarter" idx="29"/>
          </p:nvPr>
        </p:nvSpPr>
        <p:spPr>
          <a:xfrm>
            <a:off x="4794025"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3"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4" name="Picture Placeholder 3"/>
          <p:cNvSpPr>
            <a:spLocks noGrp="1"/>
          </p:cNvSpPr>
          <p:nvPr>
            <p:ph type="pic" sz="quarter" idx="31"/>
          </p:nvPr>
        </p:nvSpPr>
        <p:spPr>
          <a:xfrm>
            <a:off x="6975267"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5"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6"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7"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68" name="Picture Placeholder 3"/>
          <p:cNvSpPr>
            <a:spLocks noGrp="1"/>
          </p:cNvSpPr>
          <p:nvPr>
            <p:ph type="pic" sz="quarter" idx="35"/>
          </p:nvPr>
        </p:nvSpPr>
        <p:spPr>
          <a:xfrm>
            <a:off x="2612783"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69"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0" name="Picture Placeholder 3"/>
          <p:cNvSpPr>
            <a:spLocks noGrp="1"/>
          </p:cNvSpPr>
          <p:nvPr>
            <p:ph type="pic" sz="quarter" idx="37"/>
          </p:nvPr>
        </p:nvSpPr>
        <p:spPr>
          <a:xfrm>
            <a:off x="4794025"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1"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72" name="Picture Placeholder 3"/>
          <p:cNvSpPr>
            <a:spLocks noGrp="1"/>
          </p:cNvSpPr>
          <p:nvPr>
            <p:ph type="pic" sz="quarter" idx="39"/>
          </p:nvPr>
        </p:nvSpPr>
        <p:spPr>
          <a:xfrm>
            <a:off x="6975267"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73"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55360285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22"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3"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4"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5"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6"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1"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2"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9"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0"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7"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8"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5"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7250844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5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85231927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16006840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5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5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24253644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974294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12_Title Slid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154821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98468369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809257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5703252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60567145"/>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2" name="Picture Placeholder 3"/>
          <p:cNvSpPr>
            <a:spLocks noGrp="1"/>
          </p:cNvSpPr>
          <p:nvPr>
            <p:ph type="pic" sz="quarter" idx="10"/>
          </p:nvPr>
        </p:nvSpPr>
        <p:spPr>
          <a:xfrm>
            <a:off x="750552"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3" name="Picture Placeholder 3"/>
          <p:cNvSpPr>
            <a:spLocks noGrp="1"/>
          </p:cNvSpPr>
          <p:nvPr>
            <p:ph type="pic" sz="quarter" idx="19"/>
          </p:nvPr>
        </p:nvSpPr>
        <p:spPr>
          <a:xfrm>
            <a:off x="2853449"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5" name="Picture Placeholder 3"/>
          <p:cNvSpPr>
            <a:spLocks noGrp="1"/>
          </p:cNvSpPr>
          <p:nvPr>
            <p:ph type="pic" sz="quarter" idx="21"/>
          </p:nvPr>
        </p:nvSpPr>
        <p:spPr>
          <a:xfrm>
            <a:off x="4956346" y="1639790"/>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6" name="Picture Placeholder 3"/>
          <p:cNvSpPr>
            <a:spLocks noGrp="1"/>
          </p:cNvSpPr>
          <p:nvPr>
            <p:ph type="pic" sz="quarter" idx="42"/>
          </p:nvPr>
        </p:nvSpPr>
        <p:spPr>
          <a:xfrm>
            <a:off x="7059242" y="1639789"/>
            <a:ext cx="1380744" cy="1380744"/>
          </a:xfrm>
          <a:prstGeom prst="ellipse">
            <a:avLst/>
          </a:prstGeom>
          <a:solidFill>
            <a:schemeClr val="bg1">
              <a:lumMod val="95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Tree>
    <p:extLst>
      <p:ext uri="{BB962C8B-B14F-4D97-AF65-F5344CB8AC3E}">
        <p14:creationId xmlns:p14="http://schemas.microsoft.com/office/powerpoint/2010/main" val="373124828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5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5595359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cSld name="2_Title Slide">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2252102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3_Title Slide">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3331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14_Title Slide">
    <p:bg>
      <p:bgPr>
        <a:solidFill>
          <a:schemeClr val="accent6"/>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91049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6_Title Slide">
    <p:bg>
      <p:bgPr>
        <a:solidFill>
          <a:schemeClr val="bg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58824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5_Title Slid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301199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7760895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0567487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0753594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979491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938463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393376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519742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36244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6160494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849326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96316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64803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7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0062059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4_Title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40618450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8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35087"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63315"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91544"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5059089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9_Title Only">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2946942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69051935"/>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040802948"/>
      </p:ext>
    </p:extLst>
  </p:cSld>
  <p:clrMapOvr>
    <a:masterClrMapping/>
  </p:clrMapOvr>
  <p:extLst mod="1">
    <p:ext uri="{DCECCB84-F9BA-43D5-87BE-67443E8EF086}">
      <p15:sldGuideLst xmlns:p15="http://schemas.microsoft.com/office/powerpoint/2012/main">
        <p15:guide id="3" orient="horz" pos="2160" userDrawn="1">
          <p15:clr>
            <a:srgbClr val="FBAE40"/>
          </p15:clr>
        </p15:guide>
        <p15:guide id="4" pos="288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7590404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9002896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00174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637729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11"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12"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13"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16"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7"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403307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our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22"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95727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5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04837494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hree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4671369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hree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1" name="Content Placeholder 13"/>
          <p:cNvSpPr>
            <a:spLocks noGrp="1"/>
          </p:cNvSpPr>
          <p:nvPr>
            <p:ph sz="quarter" idx="18"/>
          </p:nvPr>
        </p:nvSpPr>
        <p:spPr>
          <a:xfrm>
            <a:off x="685800" y="3055281"/>
            <a:ext cx="2496312"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3055281"/>
            <a:ext cx="2496312" cy="298833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3055281"/>
            <a:ext cx="2496312"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4"/>
          <p:cNvSpPr>
            <a:spLocks noGrp="1"/>
          </p:cNvSpPr>
          <p:nvPr>
            <p:ph type="body" sz="quarter" idx="2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87244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wo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26255971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wo Tall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1472184"/>
          </a:xfrm>
          <a:solidFill>
            <a:schemeClr val="bg1">
              <a:lumMod val="90000"/>
              <a:lumOff val="10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Content Placeholder 13"/>
          <p:cNvSpPr>
            <a:spLocks noGrp="1"/>
          </p:cNvSpPr>
          <p:nvPr>
            <p:ph sz="quarter" idx="18"/>
          </p:nvPr>
        </p:nvSpPr>
        <p:spPr>
          <a:xfrm>
            <a:off x="685800" y="3055281"/>
            <a:ext cx="3813048"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3055281"/>
            <a:ext cx="3813048"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4"/>
          <p:cNvSpPr>
            <a:spLocks noGrp="1"/>
          </p:cNvSpPr>
          <p:nvPr>
            <p:ph type="body" sz="quarter" idx="2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7007559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Eight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7269765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Eight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038" y="1397001"/>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62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74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8638" y="1397001"/>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4" name="Content Placeholder 13"/>
          <p:cNvSpPr>
            <a:spLocks noGrp="1"/>
          </p:cNvSpPr>
          <p:nvPr>
            <p:ph sz="quarter" idx="18"/>
          </p:nvPr>
        </p:nvSpPr>
        <p:spPr>
          <a:xfrm>
            <a:off x="685038" y="4717008"/>
            <a:ext cx="1831086" cy="1326605"/>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5476"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5914"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6352" y="4717008"/>
            <a:ext cx="1831086" cy="1326605"/>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Picture Placeholder 3"/>
          <p:cNvSpPr>
            <a:spLocks noGrp="1"/>
          </p:cNvSpPr>
          <p:nvPr>
            <p:ph type="pic" sz="quarter" idx="22"/>
          </p:nvPr>
        </p:nvSpPr>
        <p:spPr>
          <a:xfrm>
            <a:off x="685038" y="3057005"/>
            <a:ext cx="1828800" cy="1476165"/>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12" name="Picture Placeholder 3"/>
          <p:cNvSpPr>
            <a:spLocks noGrp="1"/>
          </p:cNvSpPr>
          <p:nvPr>
            <p:ph type="pic" sz="quarter" idx="23"/>
          </p:nvPr>
        </p:nvSpPr>
        <p:spPr>
          <a:xfrm>
            <a:off x="26662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3" name="Picture Placeholder 3"/>
          <p:cNvSpPr>
            <a:spLocks noGrp="1"/>
          </p:cNvSpPr>
          <p:nvPr>
            <p:ph type="pic" sz="quarter" idx="24"/>
          </p:nvPr>
        </p:nvSpPr>
        <p:spPr>
          <a:xfrm>
            <a:off x="46474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6628638" y="3057005"/>
            <a:ext cx="1828800" cy="1476165"/>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1875819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Six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60991704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Six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3323844"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Content Placeholder 13"/>
          <p:cNvSpPr>
            <a:spLocks noGrp="1"/>
          </p:cNvSpPr>
          <p:nvPr>
            <p:ph sz="quarter" idx="18"/>
          </p:nvPr>
        </p:nvSpPr>
        <p:spPr>
          <a:xfrm>
            <a:off x="685800"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3323844"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13"/>
          <p:cNvSpPr>
            <a:spLocks noGrp="1"/>
          </p:cNvSpPr>
          <p:nvPr>
            <p:ph sz="quarter" idx="20"/>
          </p:nvPr>
        </p:nvSpPr>
        <p:spPr>
          <a:xfrm>
            <a:off x="5961888" y="4720990"/>
            <a:ext cx="2496312" cy="1370248"/>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Picture Placeholder 3"/>
          <p:cNvSpPr>
            <a:spLocks noGrp="1"/>
          </p:cNvSpPr>
          <p:nvPr>
            <p:ph type="pic" sz="quarter" idx="23"/>
          </p:nvPr>
        </p:nvSpPr>
        <p:spPr>
          <a:xfrm>
            <a:off x="685800"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5" name="Picture Placeholder 3"/>
          <p:cNvSpPr>
            <a:spLocks noGrp="1"/>
          </p:cNvSpPr>
          <p:nvPr>
            <p:ph type="pic" sz="quarter" idx="24"/>
          </p:nvPr>
        </p:nvSpPr>
        <p:spPr>
          <a:xfrm>
            <a:off x="3323844"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6" name="Picture Placeholder 3"/>
          <p:cNvSpPr>
            <a:spLocks noGrp="1"/>
          </p:cNvSpPr>
          <p:nvPr>
            <p:ph type="pic" sz="quarter" idx="25"/>
          </p:nvPr>
        </p:nvSpPr>
        <p:spPr>
          <a:xfrm>
            <a:off x="5961888" y="3060985"/>
            <a:ext cx="249631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7"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029507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Four Gri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Tree>
    <p:extLst>
      <p:ext uri="{BB962C8B-B14F-4D97-AF65-F5344CB8AC3E}">
        <p14:creationId xmlns:p14="http://schemas.microsoft.com/office/powerpoint/2010/main" val="22381854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Four Grid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6944"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5152" y="1397000"/>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Content Placeholder 13"/>
          <p:cNvSpPr>
            <a:spLocks noGrp="1"/>
          </p:cNvSpPr>
          <p:nvPr>
            <p:ph sz="quarter" idx="18"/>
          </p:nvPr>
        </p:nvSpPr>
        <p:spPr>
          <a:xfrm>
            <a:off x="685800"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13"/>
          <p:cNvSpPr>
            <a:spLocks noGrp="1"/>
          </p:cNvSpPr>
          <p:nvPr>
            <p:ph sz="quarter" idx="19"/>
          </p:nvPr>
        </p:nvSpPr>
        <p:spPr>
          <a:xfrm>
            <a:off x="4645152" y="4704406"/>
            <a:ext cx="3813048" cy="1339207"/>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Picture Placeholder 3"/>
          <p:cNvSpPr>
            <a:spLocks noGrp="1"/>
          </p:cNvSpPr>
          <p:nvPr>
            <p:ph type="pic" sz="quarter" idx="24"/>
          </p:nvPr>
        </p:nvSpPr>
        <p:spPr>
          <a:xfrm>
            <a:off x="686944"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1" name="Picture Placeholder 3"/>
          <p:cNvSpPr>
            <a:spLocks noGrp="1"/>
          </p:cNvSpPr>
          <p:nvPr>
            <p:ph type="pic" sz="quarter" idx="25"/>
          </p:nvPr>
        </p:nvSpPr>
        <p:spPr>
          <a:xfrm>
            <a:off x="4645152" y="3060985"/>
            <a:ext cx="3814192" cy="1472184"/>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12" name="Text Placeholder 4"/>
          <p:cNvSpPr>
            <a:spLocks noGrp="1"/>
          </p:cNvSpPr>
          <p:nvPr>
            <p:ph type="body" sz="quarter" idx="26"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2845226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6_Title Slide">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49097020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Four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2723313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Four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1828800"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6999"/>
            <a:ext cx="1828800"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4592048"/>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4592048"/>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4592048"/>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4592048"/>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83112554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hree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337882049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hree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2496312" cy="4266109"/>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6999"/>
            <a:ext cx="249631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4822880"/>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4822880"/>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4822880"/>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22922662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2 Bar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7363529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Two Bar">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6999"/>
            <a:ext cx="3814192" cy="4266109"/>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5053712"/>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5053712"/>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Tree>
    <p:extLst>
      <p:ext uri="{BB962C8B-B14F-4D97-AF65-F5344CB8AC3E}">
        <p14:creationId xmlns:p14="http://schemas.microsoft.com/office/powerpoint/2010/main" val="80546248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4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160721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4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26670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46482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7" name="Picture Placeholder 3"/>
          <p:cNvSpPr>
            <a:spLocks noGrp="1"/>
          </p:cNvSpPr>
          <p:nvPr>
            <p:ph type="pic" sz="quarter" idx="13"/>
          </p:nvPr>
        </p:nvSpPr>
        <p:spPr>
          <a:xfrm>
            <a:off x="6629400" y="1397000"/>
            <a:ext cx="1828800"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19"/>
          </p:nvPr>
        </p:nvSpPr>
        <p:spPr>
          <a:xfrm>
            <a:off x="685800" y="2970007"/>
            <a:ext cx="1831086" cy="1071062"/>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Text Placeholder 7"/>
          <p:cNvSpPr>
            <a:spLocks noGrp="1"/>
          </p:cNvSpPr>
          <p:nvPr>
            <p:ph type="body" sz="quarter" idx="20"/>
          </p:nvPr>
        </p:nvSpPr>
        <p:spPr>
          <a:xfrm>
            <a:off x="2666238" y="2970007"/>
            <a:ext cx="1831086" cy="1071062"/>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6" name="Text Placeholder 7"/>
          <p:cNvSpPr>
            <a:spLocks noGrp="1"/>
          </p:cNvSpPr>
          <p:nvPr>
            <p:ph type="body" sz="quarter" idx="21"/>
          </p:nvPr>
        </p:nvSpPr>
        <p:spPr>
          <a:xfrm>
            <a:off x="4646676" y="2970007"/>
            <a:ext cx="1831086" cy="1071062"/>
          </a:xfrm>
          <a:solidFill>
            <a:schemeClr val="accent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7" name="Text Placeholder 7"/>
          <p:cNvSpPr>
            <a:spLocks noGrp="1"/>
          </p:cNvSpPr>
          <p:nvPr>
            <p:ph type="body" sz="quarter" idx="22"/>
          </p:nvPr>
        </p:nvSpPr>
        <p:spPr>
          <a:xfrm>
            <a:off x="6627114" y="2970007"/>
            <a:ext cx="1831086" cy="1071062"/>
          </a:xfrm>
          <a:solidFill>
            <a:schemeClr val="bg2">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8" name="Content Placeholder 13"/>
          <p:cNvSpPr>
            <a:spLocks noGrp="1"/>
          </p:cNvSpPr>
          <p:nvPr>
            <p:ph sz="quarter" idx="18"/>
          </p:nvPr>
        </p:nvSpPr>
        <p:spPr>
          <a:xfrm>
            <a:off x="685800" y="4212305"/>
            <a:ext cx="1831086" cy="1713558"/>
          </a:xfrm>
        </p:spPr>
        <p:txBody>
          <a:bodyPr/>
          <a:lstStyle>
            <a:lvl1pPr marL="0" indent="0">
              <a:buNone/>
              <a:defRPr sz="1050"/>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4"/>
          </p:nvPr>
        </p:nvSpPr>
        <p:spPr>
          <a:xfrm>
            <a:off x="2666238" y="4212305"/>
            <a:ext cx="1831086" cy="1713558"/>
          </a:xfrm>
        </p:spPr>
        <p:txBody>
          <a:bodyPr>
            <a:normAutofit/>
          </a:bodyPr>
          <a:lstStyle>
            <a:lvl1pPr marL="0" indent="0">
              <a:buNone/>
              <a:defRPr sz="1050"/>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13"/>
          <p:cNvSpPr>
            <a:spLocks noGrp="1"/>
          </p:cNvSpPr>
          <p:nvPr>
            <p:ph sz="quarter" idx="25"/>
          </p:nvPr>
        </p:nvSpPr>
        <p:spPr>
          <a:xfrm>
            <a:off x="4646676" y="4212305"/>
            <a:ext cx="1831086" cy="1713558"/>
          </a:xfrm>
        </p:spPr>
        <p:txBody>
          <a:bodyPr>
            <a:normAutofit/>
          </a:bodyPr>
          <a:lstStyle>
            <a:lvl1pPr marL="0" indent="0">
              <a:buNone/>
              <a:defRPr sz="1050"/>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13"/>
          <p:cNvSpPr>
            <a:spLocks noGrp="1"/>
          </p:cNvSpPr>
          <p:nvPr>
            <p:ph sz="quarter" idx="26"/>
          </p:nvPr>
        </p:nvSpPr>
        <p:spPr>
          <a:xfrm>
            <a:off x="6627114" y="4212305"/>
            <a:ext cx="1831086" cy="1713558"/>
          </a:xfrm>
        </p:spPr>
        <p:txBody>
          <a:bodyPr>
            <a:normAutofit/>
          </a:bodyPr>
          <a:lstStyle>
            <a:lvl1pPr marL="0" indent="0">
              <a:buNone/>
              <a:defRPr sz="1050"/>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4"/>
          <p:cNvSpPr>
            <a:spLocks noGrp="1"/>
          </p:cNvSpPr>
          <p:nvPr>
            <p:ph type="body" sz="quarter" idx="27"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520866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Three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ext Placeholder 4"/>
          <p:cNvSpPr>
            <a:spLocks noGrp="1"/>
          </p:cNvSpPr>
          <p:nvPr>
            <p:ph type="body" sz="quarter" idx="24"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24592857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hree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2644068"/>
          </a:xfrm>
          <a:solidFill>
            <a:schemeClr val="bg1">
              <a:lumMod val="90000"/>
              <a:lumOff val="10000"/>
            </a:schemeClr>
          </a:solidFill>
        </p:spPr>
        <p:txBody>
          <a:bodyPr vert="horz" lIns="0" tIns="0" rIns="0" bIns="0" rtlCol="0" anchor="ctr">
            <a:normAutofit/>
          </a:bodyPr>
          <a:lstStyle>
            <a:lvl1pPr>
              <a:defRPr lang="en-US" sz="1050" dirty="0"/>
            </a:lvl1pPr>
          </a:lstStyle>
          <a:p>
            <a:pPr marL="0" lvl="0" indent="0" algn="ctr">
              <a:buNone/>
            </a:pPr>
            <a:r>
              <a:rPr lang="en-US"/>
              <a:t>Click icon to add picture</a:t>
            </a:r>
            <a:endParaRPr lang="en-US" dirty="0"/>
          </a:p>
        </p:txBody>
      </p:sp>
      <p:sp>
        <p:nvSpPr>
          <p:cNvPr id="5" name="Picture Placeholder 3"/>
          <p:cNvSpPr>
            <a:spLocks noGrp="1"/>
          </p:cNvSpPr>
          <p:nvPr>
            <p:ph type="pic" sz="quarter" idx="11"/>
          </p:nvPr>
        </p:nvSpPr>
        <p:spPr>
          <a:xfrm>
            <a:off x="3323844"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6" name="Picture Placeholder 3"/>
          <p:cNvSpPr>
            <a:spLocks noGrp="1"/>
          </p:cNvSpPr>
          <p:nvPr>
            <p:ph type="pic" sz="quarter" idx="12"/>
          </p:nvPr>
        </p:nvSpPr>
        <p:spPr>
          <a:xfrm>
            <a:off x="5961888" y="1397000"/>
            <a:ext cx="249631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9" name="Text Placeholder 7"/>
          <p:cNvSpPr>
            <a:spLocks noGrp="1"/>
          </p:cNvSpPr>
          <p:nvPr>
            <p:ph type="body" sz="quarter" idx="21"/>
          </p:nvPr>
        </p:nvSpPr>
        <p:spPr>
          <a:xfrm>
            <a:off x="685800" y="3200839"/>
            <a:ext cx="2496312" cy="840230"/>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0" name="Text Placeholder 7"/>
          <p:cNvSpPr>
            <a:spLocks noGrp="1"/>
          </p:cNvSpPr>
          <p:nvPr>
            <p:ph type="body" sz="quarter" idx="22"/>
          </p:nvPr>
        </p:nvSpPr>
        <p:spPr>
          <a:xfrm>
            <a:off x="3323844" y="3200839"/>
            <a:ext cx="2496312" cy="840230"/>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4" name="Text Placeholder 7"/>
          <p:cNvSpPr>
            <a:spLocks noGrp="1"/>
          </p:cNvSpPr>
          <p:nvPr>
            <p:ph type="body" sz="quarter" idx="23"/>
          </p:nvPr>
        </p:nvSpPr>
        <p:spPr>
          <a:xfrm>
            <a:off x="5961888" y="3200839"/>
            <a:ext cx="2496312" cy="840230"/>
          </a:xfrm>
          <a:solidFill>
            <a:schemeClr val="accent3">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3" name="Content Placeholder 13"/>
          <p:cNvSpPr>
            <a:spLocks noGrp="1"/>
          </p:cNvSpPr>
          <p:nvPr>
            <p:ph sz="quarter" idx="18"/>
          </p:nvPr>
        </p:nvSpPr>
        <p:spPr>
          <a:xfrm>
            <a:off x="685800" y="4212305"/>
            <a:ext cx="2496312" cy="175069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3323844" y="4212305"/>
            <a:ext cx="2496312" cy="1750692"/>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3"/>
          <p:cNvSpPr>
            <a:spLocks noGrp="1"/>
          </p:cNvSpPr>
          <p:nvPr>
            <p:ph sz="quarter" idx="20"/>
          </p:nvPr>
        </p:nvSpPr>
        <p:spPr>
          <a:xfrm>
            <a:off x="5961888" y="4212305"/>
            <a:ext cx="2496312" cy="175069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955587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7_Title Slide">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37028828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wo Ba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562782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wo Bar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5" name="Picture Placeholder 3"/>
          <p:cNvSpPr>
            <a:spLocks noGrp="1"/>
          </p:cNvSpPr>
          <p:nvPr>
            <p:ph type="pic" sz="quarter" idx="11"/>
          </p:nvPr>
        </p:nvSpPr>
        <p:spPr>
          <a:xfrm>
            <a:off x="4644009" y="1397000"/>
            <a:ext cx="3814192" cy="2644068"/>
          </a:xfrm>
          <a:solidFill>
            <a:schemeClr val="bg1">
              <a:lumMod val="90000"/>
              <a:lumOff val="10000"/>
            </a:schemeClr>
          </a:solidFill>
        </p:spPr>
        <p:txBody>
          <a:bodyPr vert="horz" lIns="0" tIns="0" rIns="0" bIns="0" rtlCol="0" anchor="ctr">
            <a:normAutofit/>
          </a:bodyPr>
          <a:lstStyle>
            <a:lvl1pPr>
              <a:defRPr lang="en-US" sz="1050"/>
            </a:lvl1pPr>
          </a:lstStyle>
          <a:p>
            <a:pPr marL="0" lvl="0" indent="0" algn="ctr">
              <a:buNone/>
            </a:pPr>
            <a:r>
              <a:rPr lang="en-US"/>
              <a:t>Click icon to add picture</a:t>
            </a:r>
          </a:p>
        </p:txBody>
      </p:sp>
      <p:sp>
        <p:nvSpPr>
          <p:cNvPr id="8" name="Text Placeholder 7"/>
          <p:cNvSpPr>
            <a:spLocks noGrp="1"/>
          </p:cNvSpPr>
          <p:nvPr>
            <p:ph type="body" sz="quarter" idx="21"/>
          </p:nvPr>
        </p:nvSpPr>
        <p:spPr>
          <a:xfrm>
            <a:off x="685800" y="3431671"/>
            <a:ext cx="3813048" cy="609398"/>
          </a:xfrm>
          <a:solidFill>
            <a:schemeClr val="accent1">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9" name="Text Placeholder 7"/>
          <p:cNvSpPr>
            <a:spLocks noGrp="1"/>
          </p:cNvSpPr>
          <p:nvPr>
            <p:ph type="body" sz="quarter" idx="22"/>
          </p:nvPr>
        </p:nvSpPr>
        <p:spPr>
          <a:xfrm>
            <a:off x="4645152" y="3431671"/>
            <a:ext cx="3813048" cy="609398"/>
          </a:xfrm>
          <a:solidFill>
            <a:schemeClr val="accent4">
              <a:alpha val="80000"/>
            </a:schemeClr>
          </a:solidFill>
        </p:spPr>
        <p:txBody>
          <a:bodyPr lIns="182880" tIns="91440" rIns="182880" bIns="91440" anchor="b" anchorCtr="0">
            <a:spAutoFit/>
          </a:bodyPr>
          <a:lstStyle>
            <a:lvl1pPr marL="0" indent="0">
              <a:buNone/>
              <a:defRPr sz="1500">
                <a:solidFill>
                  <a:srgbClr val="FFFFFF"/>
                </a:solidFill>
              </a:defRPr>
            </a:lvl1pPr>
            <a:lvl2pPr marL="0" indent="0">
              <a:buFont typeface="Arial" panose="020B0604020202020204" pitchFamily="34" charset="0"/>
              <a:buNone/>
              <a:defRPr sz="1050">
                <a:solidFill>
                  <a:srgbClr val="FFFFFF"/>
                </a:solidFill>
              </a:defRPr>
            </a:lvl2pPr>
            <a:lvl3pPr marL="257175" indent="-128588">
              <a:defRPr sz="1050">
                <a:solidFill>
                  <a:srgbClr val="FFFFFF"/>
                </a:solidFill>
              </a:defRPr>
            </a:lvl3pPr>
            <a:lvl4pPr marL="385763" indent="-128588">
              <a:defRPr sz="1050">
                <a:solidFill>
                  <a:srgbClr val="FFFFFF"/>
                </a:solidFill>
              </a:defRPr>
            </a:lvl4pPr>
            <a:lvl5pPr marL="557213" indent="-171450">
              <a:defRPr sz="1050">
                <a:solidFill>
                  <a:srgbClr val="FFFFFF"/>
                </a:solidFill>
              </a:defRPr>
            </a:lvl5pPr>
          </a:lstStyle>
          <a:p>
            <a:pPr lvl="0"/>
            <a:r>
              <a:rPr lang="en-US"/>
              <a:t>Edit Master text styles</a:t>
            </a:r>
          </a:p>
          <a:p>
            <a:pPr lvl="1"/>
            <a:r>
              <a:rPr lang="en-US"/>
              <a:t>Second level</a:t>
            </a:r>
          </a:p>
        </p:txBody>
      </p:sp>
      <p:sp>
        <p:nvSpPr>
          <p:cNvPr id="11" name="Content Placeholder 13"/>
          <p:cNvSpPr>
            <a:spLocks noGrp="1"/>
          </p:cNvSpPr>
          <p:nvPr>
            <p:ph sz="quarter" idx="18"/>
          </p:nvPr>
        </p:nvSpPr>
        <p:spPr>
          <a:xfrm>
            <a:off x="685800" y="4212305"/>
            <a:ext cx="3813048" cy="1703066"/>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13"/>
          <p:cNvSpPr>
            <a:spLocks noGrp="1"/>
          </p:cNvSpPr>
          <p:nvPr>
            <p:ph sz="quarter" idx="19"/>
          </p:nvPr>
        </p:nvSpPr>
        <p:spPr>
          <a:xfrm>
            <a:off x="4645152" y="4212305"/>
            <a:ext cx="3813048" cy="1703066"/>
          </a:xfrm>
        </p:spPr>
        <p:txBody>
          <a:bodyPr/>
          <a:lstStyle>
            <a:lvl1pPr marL="0" indent="0">
              <a:buNone/>
              <a:defRPr sz="1575"/>
            </a:lvl1pPr>
            <a:lvl2pPr marL="128588" indent="-128588">
              <a:buClr>
                <a:schemeClr val="accent4"/>
              </a:buClr>
              <a:buFont typeface="Arial" panose="020B0604020202020204" pitchFamily="34" charset="0"/>
              <a:buChar char="•"/>
              <a:defRPr sz="1050"/>
            </a:lvl2pPr>
            <a:lvl3pPr marL="257175" indent="-128588">
              <a:buClr>
                <a:schemeClr val="accent4"/>
              </a:buClr>
              <a:defRPr sz="1050"/>
            </a:lvl3pPr>
            <a:lvl4pPr marL="385763" indent="-128588">
              <a:buClr>
                <a:schemeClr val="accent4"/>
              </a:buClr>
              <a:defRPr sz="1050"/>
            </a:lvl4pPr>
            <a:lvl5pPr>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4"/>
          <p:cNvSpPr>
            <a:spLocks noGrp="1"/>
          </p:cNvSpPr>
          <p:nvPr>
            <p:ph type="body" sz="quarter" idx="23"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0697366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12 team">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12563239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12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612783"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409679"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794025"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5590922"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3"/>
          </p:nvPr>
        </p:nvSpPr>
        <p:spPr>
          <a:xfrm>
            <a:off x="6975267"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4" hasCustomPrompt="1"/>
          </p:nvPr>
        </p:nvSpPr>
        <p:spPr>
          <a:xfrm>
            <a:off x="7772164" y="1639789"/>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2612783"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3409679"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4794025"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5590922"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31"/>
          </p:nvPr>
        </p:nvSpPr>
        <p:spPr>
          <a:xfrm>
            <a:off x="6975267"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32" hasCustomPrompt="1"/>
          </p:nvPr>
        </p:nvSpPr>
        <p:spPr>
          <a:xfrm>
            <a:off x="7772164" y="3153547"/>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2612783"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3409679"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4794025"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5590922"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39"/>
          </p:nvPr>
        </p:nvSpPr>
        <p:spPr>
          <a:xfrm>
            <a:off x="6975267"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40" hasCustomPrompt="1"/>
          </p:nvPr>
        </p:nvSpPr>
        <p:spPr>
          <a:xfrm>
            <a:off x="7772164" y="4667304"/>
            <a:ext cx="1034421"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80974199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9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1"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2"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3"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4"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5"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6"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364286145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9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21"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2" name="Content Placeholder 13"/>
          <p:cNvSpPr>
            <a:spLocks noGrp="1"/>
          </p:cNvSpPr>
          <p:nvPr>
            <p:ph sz="quarter" idx="18" hasCustomPrompt="1"/>
          </p:nvPr>
        </p:nvSpPr>
        <p:spPr>
          <a:xfrm>
            <a:off x="1228437"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3"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4" name="Content Placeholder 13"/>
          <p:cNvSpPr>
            <a:spLocks noGrp="1"/>
          </p:cNvSpPr>
          <p:nvPr>
            <p:ph sz="quarter" idx="20" hasCustomPrompt="1"/>
          </p:nvPr>
        </p:nvSpPr>
        <p:spPr>
          <a:xfrm>
            <a:off x="4069975"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5"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6" name="Content Placeholder 13"/>
          <p:cNvSpPr>
            <a:spLocks noGrp="1"/>
          </p:cNvSpPr>
          <p:nvPr>
            <p:ph sz="quarter" idx="22" hasCustomPrompt="1"/>
          </p:nvPr>
        </p:nvSpPr>
        <p:spPr>
          <a:xfrm>
            <a:off x="6911512" y="1639789"/>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1" name="Picture Placeholder 3"/>
          <p:cNvSpPr>
            <a:spLocks noGrp="1"/>
          </p:cNvSpPr>
          <p:nvPr>
            <p:ph type="pic" sz="quarter" idx="25"/>
          </p:nvPr>
        </p:nvSpPr>
        <p:spPr>
          <a:xfrm>
            <a:off x="431540"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2" name="Content Placeholder 13"/>
          <p:cNvSpPr>
            <a:spLocks noGrp="1"/>
          </p:cNvSpPr>
          <p:nvPr>
            <p:ph sz="quarter" idx="26" hasCustomPrompt="1"/>
          </p:nvPr>
        </p:nvSpPr>
        <p:spPr>
          <a:xfrm>
            <a:off x="1228437"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9" name="Picture Placeholder 3"/>
          <p:cNvSpPr>
            <a:spLocks noGrp="1"/>
          </p:cNvSpPr>
          <p:nvPr>
            <p:ph type="pic" sz="quarter" idx="27"/>
          </p:nvPr>
        </p:nvSpPr>
        <p:spPr>
          <a:xfrm>
            <a:off x="3270244" y="3153548"/>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0" name="Content Placeholder 13"/>
          <p:cNvSpPr>
            <a:spLocks noGrp="1"/>
          </p:cNvSpPr>
          <p:nvPr>
            <p:ph sz="quarter" idx="28" hasCustomPrompt="1"/>
          </p:nvPr>
        </p:nvSpPr>
        <p:spPr>
          <a:xfrm>
            <a:off x="4069975"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7" name="Picture Placeholder 3"/>
          <p:cNvSpPr>
            <a:spLocks noGrp="1"/>
          </p:cNvSpPr>
          <p:nvPr>
            <p:ph type="pic" sz="quarter" idx="29"/>
          </p:nvPr>
        </p:nvSpPr>
        <p:spPr>
          <a:xfrm>
            <a:off x="6108947" y="315354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bg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48" name="Content Placeholder 13"/>
          <p:cNvSpPr>
            <a:spLocks noGrp="1"/>
          </p:cNvSpPr>
          <p:nvPr>
            <p:ph sz="quarter" idx="30" hasCustomPrompt="1"/>
          </p:nvPr>
        </p:nvSpPr>
        <p:spPr>
          <a:xfrm>
            <a:off x="6911512" y="3153547"/>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Picture Placeholder 3"/>
          <p:cNvSpPr>
            <a:spLocks noGrp="1"/>
          </p:cNvSpPr>
          <p:nvPr>
            <p:ph type="pic" sz="quarter" idx="33"/>
          </p:nvPr>
        </p:nvSpPr>
        <p:spPr>
          <a:xfrm>
            <a:off x="431540"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0" name="Content Placeholder 13"/>
          <p:cNvSpPr>
            <a:spLocks noGrp="1"/>
          </p:cNvSpPr>
          <p:nvPr>
            <p:ph sz="quarter" idx="34" hasCustomPrompt="1"/>
          </p:nvPr>
        </p:nvSpPr>
        <p:spPr>
          <a:xfrm>
            <a:off x="1228437"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1" name="Picture Placeholder 3"/>
          <p:cNvSpPr>
            <a:spLocks noGrp="1"/>
          </p:cNvSpPr>
          <p:nvPr>
            <p:ph type="pic" sz="quarter" idx="35"/>
          </p:nvPr>
        </p:nvSpPr>
        <p:spPr>
          <a:xfrm>
            <a:off x="3270244" y="4667305"/>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2" name="Content Placeholder 13"/>
          <p:cNvSpPr>
            <a:spLocks noGrp="1"/>
          </p:cNvSpPr>
          <p:nvPr>
            <p:ph sz="quarter" idx="36" hasCustomPrompt="1"/>
          </p:nvPr>
        </p:nvSpPr>
        <p:spPr>
          <a:xfrm>
            <a:off x="4069975"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53" name="Picture Placeholder 3"/>
          <p:cNvSpPr>
            <a:spLocks noGrp="1"/>
          </p:cNvSpPr>
          <p:nvPr>
            <p:ph type="pic" sz="quarter" idx="37"/>
          </p:nvPr>
        </p:nvSpPr>
        <p:spPr>
          <a:xfrm>
            <a:off x="6108947" y="4667304"/>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54" name="Content Placeholder 13"/>
          <p:cNvSpPr>
            <a:spLocks noGrp="1"/>
          </p:cNvSpPr>
          <p:nvPr>
            <p:ph sz="quarter" idx="38" hasCustomPrompt="1"/>
          </p:nvPr>
        </p:nvSpPr>
        <p:spPr>
          <a:xfrm>
            <a:off x="6911512" y="4667304"/>
            <a:ext cx="1735806" cy="978408"/>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137111868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6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401925991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6 Team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228437"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270244" y="1639790"/>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4069975"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108947" y="1639789"/>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5"/>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911512" y="1639789"/>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228437"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3270244" y="3886577"/>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4069975"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7" name="Picture Placeholder 3"/>
          <p:cNvSpPr>
            <a:spLocks noGrp="1"/>
          </p:cNvSpPr>
          <p:nvPr>
            <p:ph type="pic" sz="quarter" idx="29"/>
          </p:nvPr>
        </p:nvSpPr>
        <p:spPr>
          <a:xfrm>
            <a:off x="6108947" y="3886576"/>
            <a:ext cx="685800" cy="685800"/>
          </a:xfrm>
          <a:solidFill>
            <a:schemeClr val="bg1">
              <a:lumMod val="90000"/>
              <a:lumOff val="10000"/>
            </a:schemeClr>
          </a:solidFill>
          <a:ln w="3175">
            <a:solidFill>
              <a:schemeClr val="bg1">
                <a:lumMod val="50000"/>
                <a:alpha val="40000"/>
              </a:schemeClr>
            </a:solidFill>
          </a:ln>
          <a:effectLst>
            <a:outerShdw dist="25400" dir="5400000" algn="t" rotWithShape="0">
              <a:schemeClr val="accent6"/>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8" name="Content Placeholder 13"/>
          <p:cNvSpPr>
            <a:spLocks noGrp="1"/>
          </p:cNvSpPr>
          <p:nvPr>
            <p:ph sz="quarter" idx="30" hasCustomPrompt="1"/>
          </p:nvPr>
        </p:nvSpPr>
        <p:spPr>
          <a:xfrm>
            <a:off x="6911512" y="3886576"/>
            <a:ext cx="1735806"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33930798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5670454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1_4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431540"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1721530"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4709852" y="1639790"/>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6002677" y="1639789"/>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3" name="Picture Placeholder 3"/>
          <p:cNvSpPr>
            <a:spLocks noGrp="1"/>
          </p:cNvSpPr>
          <p:nvPr>
            <p:ph type="pic" sz="quarter" idx="25"/>
          </p:nvPr>
        </p:nvSpPr>
        <p:spPr>
          <a:xfrm>
            <a:off x="431540"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4" name="Content Placeholder 13"/>
          <p:cNvSpPr>
            <a:spLocks noGrp="1"/>
          </p:cNvSpPr>
          <p:nvPr>
            <p:ph sz="quarter" idx="26" hasCustomPrompt="1"/>
          </p:nvPr>
        </p:nvSpPr>
        <p:spPr>
          <a:xfrm>
            <a:off x="1721530"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35" name="Picture Placeholder 3"/>
          <p:cNvSpPr>
            <a:spLocks noGrp="1"/>
          </p:cNvSpPr>
          <p:nvPr>
            <p:ph type="pic" sz="quarter" idx="27"/>
          </p:nvPr>
        </p:nvSpPr>
        <p:spPr>
          <a:xfrm>
            <a:off x="4709852" y="3886577"/>
            <a:ext cx="1150616" cy="1152144"/>
          </a:xfr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6" name="Content Placeholder 13"/>
          <p:cNvSpPr>
            <a:spLocks noGrp="1"/>
          </p:cNvSpPr>
          <p:nvPr>
            <p:ph sz="quarter" idx="28" hasCustomPrompt="1"/>
          </p:nvPr>
        </p:nvSpPr>
        <p:spPr>
          <a:xfrm>
            <a:off x="6002677" y="3886576"/>
            <a:ext cx="2669009" cy="1942241"/>
          </a:xfrm>
        </p:spPr>
        <p:txBody>
          <a:bodyPr/>
          <a:lstStyle>
            <a:lvl1pPr marL="0" indent="0">
              <a:lnSpc>
                <a:spcPct val="80000"/>
              </a:lnSpc>
              <a:buNone/>
              <a:defRPr sz="1050">
                <a:latin typeface="Open Sans" panose="020B0606030504020204" pitchFamily="34" charset="0"/>
                <a:ea typeface="Open Sans" panose="020B0606030504020204" pitchFamily="34" charset="0"/>
                <a:cs typeface="Open Sans" panose="020B0606030504020204" pitchFamily="34" charset="0"/>
              </a:defRPr>
            </a:lvl1pPr>
            <a:lvl2pPr marL="0" indent="0">
              <a:lnSpc>
                <a:spcPct val="90000"/>
              </a:lnSpc>
              <a:spcBef>
                <a:spcPts val="0"/>
              </a:spcBef>
              <a:spcAft>
                <a:spcPts val="600"/>
              </a:spcAft>
              <a:buFont typeface="Arial" panose="020B0604020202020204" pitchFamily="34" charset="0"/>
              <a:buNone/>
              <a:defRPr sz="900" i="1"/>
            </a:lvl2pPr>
            <a:lvl3pPr marL="0" indent="0">
              <a:buNone/>
              <a:defRPr sz="90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545080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8_Title Slide">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334583883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Team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8801"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7504" y="1639790"/>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6207" y="1639789"/>
            <a:ext cx="1378182"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6324679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3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1007520"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431541"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3846223"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3270244"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6684926"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6108947" y="3256993"/>
            <a:ext cx="2532703"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47192431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4 Team Subtitle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49" name="Text Placeholder 4"/>
          <p:cNvSpPr>
            <a:spLocks noGrp="1"/>
          </p:cNvSpPr>
          <p:nvPr>
            <p:ph type="body" sz="quarter" idx="41"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40156888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4 Team 2">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750552"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1"/>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4" name="Content Placeholder 13"/>
          <p:cNvSpPr>
            <a:spLocks noGrp="1"/>
          </p:cNvSpPr>
          <p:nvPr>
            <p:ph sz="quarter" idx="18" hasCustomPrompt="1"/>
          </p:nvPr>
        </p:nvSpPr>
        <p:spPr>
          <a:xfrm>
            <a:off x="53944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7" name="Picture Placeholder 3"/>
          <p:cNvSpPr>
            <a:spLocks noGrp="1"/>
          </p:cNvSpPr>
          <p:nvPr>
            <p:ph type="pic" sz="quarter" idx="19"/>
          </p:nvPr>
        </p:nvSpPr>
        <p:spPr>
          <a:xfrm>
            <a:off x="2853449"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3"/>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28" name="Content Placeholder 13"/>
          <p:cNvSpPr>
            <a:spLocks noGrp="1"/>
          </p:cNvSpPr>
          <p:nvPr>
            <p:ph sz="quarter" idx="20" hasCustomPrompt="1"/>
          </p:nvPr>
        </p:nvSpPr>
        <p:spPr>
          <a:xfrm>
            <a:off x="2642337"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29" name="Picture Placeholder 3"/>
          <p:cNvSpPr>
            <a:spLocks noGrp="1"/>
          </p:cNvSpPr>
          <p:nvPr>
            <p:ph type="pic" sz="quarter" idx="21"/>
          </p:nvPr>
        </p:nvSpPr>
        <p:spPr>
          <a:xfrm>
            <a:off x="4956346" y="1639790"/>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accent4"/>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30" name="Content Placeholder 13"/>
          <p:cNvSpPr>
            <a:spLocks noGrp="1"/>
          </p:cNvSpPr>
          <p:nvPr>
            <p:ph sz="quarter" idx="22" hasCustomPrompt="1"/>
          </p:nvPr>
        </p:nvSpPr>
        <p:spPr>
          <a:xfrm>
            <a:off x="4745234"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
        <p:nvSpPr>
          <p:cNvPr id="10" name="Picture Placeholder 3"/>
          <p:cNvSpPr>
            <a:spLocks noGrp="1"/>
          </p:cNvSpPr>
          <p:nvPr>
            <p:ph type="pic" sz="quarter" idx="42"/>
          </p:nvPr>
        </p:nvSpPr>
        <p:spPr>
          <a:xfrm>
            <a:off x="7059242" y="1639789"/>
            <a:ext cx="1380744" cy="1380744"/>
          </a:xfrm>
          <a:prstGeom prst="ellipse">
            <a:avLst/>
          </a:prstGeom>
          <a:solidFill>
            <a:schemeClr val="bg1">
              <a:lumMod val="90000"/>
              <a:lumOff val="10000"/>
            </a:schemeClr>
          </a:solidFill>
          <a:ln w="3175">
            <a:solidFill>
              <a:schemeClr val="bg1">
                <a:lumMod val="50000"/>
                <a:alpha val="40000"/>
              </a:schemeClr>
            </a:solidFill>
          </a:ln>
          <a:effectLst>
            <a:outerShdw dist="25400" dir="5400000" algn="t" rotWithShape="0">
              <a:schemeClr val="tx2"/>
            </a:outerShdw>
          </a:effectLst>
        </p:spPr>
        <p:txBody>
          <a:bodyPr anchor="ctr" anchorCtr="0">
            <a:normAutofit/>
          </a:bodyPr>
          <a:lstStyle>
            <a:lvl1pPr marL="0" indent="0" algn="ctr">
              <a:buNone/>
              <a:defRPr sz="788"/>
            </a:lvl1pPr>
          </a:lstStyle>
          <a:p>
            <a:r>
              <a:rPr lang="en-US"/>
              <a:t>Click icon to add picture</a:t>
            </a:r>
            <a:endParaRPr lang="en-US" dirty="0"/>
          </a:p>
        </p:txBody>
      </p:sp>
      <p:sp>
        <p:nvSpPr>
          <p:cNvPr id="11" name="Content Placeholder 13"/>
          <p:cNvSpPr>
            <a:spLocks noGrp="1"/>
          </p:cNvSpPr>
          <p:nvPr>
            <p:ph sz="quarter" idx="43" hasCustomPrompt="1"/>
          </p:nvPr>
        </p:nvSpPr>
        <p:spPr>
          <a:xfrm>
            <a:off x="6848131" y="3256993"/>
            <a:ext cx="1802967" cy="2403219"/>
          </a:xfrm>
        </p:spPr>
        <p:txBody>
          <a:bodyPr>
            <a:normAutofit/>
          </a:bodyPr>
          <a:lstStyle>
            <a:lvl1pPr marL="0" indent="0" algn="ctr">
              <a:lnSpc>
                <a:spcPct val="80000"/>
              </a:lnSpc>
              <a:buNone/>
              <a:defRPr sz="1500">
                <a:latin typeface="Open Sans" panose="020B0606030504020204" pitchFamily="34" charset="0"/>
                <a:ea typeface="Open Sans" panose="020B0606030504020204" pitchFamily="34" charset="0"/>
                <a:cs typeface="Open Sans" panose="020B0606030504020204" pitchFamily="34" charset="0"/>
              </a:defRPr>
            </a:lvl1pPr>
            <a:lvl2pPr marL="0" indent="0" algn="ctr">
              <a:lnSpc>
                <a:spcPct val="90000"/>
              </a:lnSpc>
              <a:spcBef>
                <a:spcPts val="0"/>
              </a:spcBef>
              <a:spcAft>
                <a:spcPts val="600"/>
              </a:spcAft>
              <a:buFont typeface="Arial" panose="020B0604020202020204" pitchFamily="34" charset="0"/>
              <a:buNone/>
              <a:defRPr sz="1050" i="1"/>
            </a:lvl2pPr>
            <a:lvl3pPr marL="0" indent="0" algn="ctr">
              <a:buNone/>
              <a:defRPr sz="1050"/>
            </a:lvl3pPr>
            <a:lvl4pPr marL="385763" indent="-128588">
              <a:defRPr sz="900"/>
            </a:lvl4pPr>
            <a:lvl5pPr>
              <a:defRPr sz="900"/>
            </a:lvl5pPr>
          </a:lstStyle>
          <a:p>
            <a:pPr lvl="0"/>
            <a:r>
              <a:rPr lang="en-US" dirty="0"/>
              <a:t>First </a:t>
            </a:r>
            <a:r>
              <a:rPr lang="en-US" dirty="0" err="1"/>
              <a:t>Lastname</a:t>
            </a:r>
            <a:endParaRPr lang="en-US" dirty="0"/>
          </a:p>
          <a:p>
            <a:pPr lvl="1"/>
            <a:r>
              <a:rPr lang="en-US" dirty="0"/>
              <a:t>Second level</a:t>
            </a:r>
          </a:p>
          <a:p>
            <a:pPr lvl="2"/>
            <a:r>
              <a:rPr lang="en-US" dirty="0"/>
              <a:t>Third level</a:t>
            </a:r>
          </a:p>
        </p:txBody>
      </p:sp>
    </p:spTree>
    <p:extLst>
      <p:ext uri="{BB962C8B-B14F-4D97-AF65-F5344CB8AC3E}">
        <p14:creationId xmlns:p14="http://schemas.microsoft.com/office/powerpoint/2010/main" val="2879282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3_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1"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5" name="Picture Placeholder 3"/>
          <p:cNvSpPr>
            <a:spLocks noGrp="1"/>
          </p:cNvSpPr>
          <p:nvPr>
            <p:ph type="pic" sz="quarter" idx="11"/>
          </p:nvPr>
        </p:nvSpPr>
        <p:spPr>
          <a:xfrm>
            <a:off x="4693478" y="1268759"/>
            <a:ext cx="1764195" cy="3535680"/>
          </a:xfrm>
          <a:solidFill>
            <a:schemeClr val="bg1">
              <a:lumMod val="90000"/>
              <a:lumOff val="10000"/>
            </a:schemeClr>
          </a:solidFill>
        </p:spPr>
        <p:txBody>
          <a:bodyPr anchor="ctr">
            <a:normAutofit/>
          </a:bodyPr>
          <a:lstStyle>
            <a:lvl1pPr marL="0" indent="0" algn="ctr">
              <a:buNone/>
              <a:defRPr sz="1050"/>
            </a:lvl1pPr>
          </a:lstStyle>
          <a:p>
            <a:r>
              <a:rPr lang="en-US"/>
              <a:t>Click icon to add picture</a:t>
            </a:r>
          </a:p>
        </p:txBody>
      </p:sp>
      <p:sp>
        <p:nvSpPr>
          <p:cNvPr id="8" name="Text Placeholder 9"/>
          <p:cNvSpPr>
            <a:spLocks noGrp="1"/>
          </p:cNvSpPr>
          <p:nvPr>
            <p:ph type="body" sz="quarter" idx="14"/>
          </p:nvPr>
        </p:nvSpPr>
        <p:spPr>
          <a:xfrm>
            <a:off x="260078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9"/>
          <p:cNvSpPr>
            <a:spLocks noGrp="1"/>
          </p:cNvSpPr>
          <p:nvPr>
            <p:ph type="body" sz="quarter" idx="15"/>
          </p:nvPr>
        </p:nvSpPr>
        <p:spPr>
          <a:xfrm>
            <a:off x="6598342" y="1268759"/>
            <a:ext cx="1859858" cy="3535680"/>
          </a:xfrm>
        </p:spPr>
        <p:txBody>
          <a:bodyPr>
            <a:noAutofit/>
          </a:bodyPr>
          <a:lstStyle>
            <a:lvl1pPr marL="0" indent="0">
              <a:buNone/>
              <a:defRPr sz="1050" b="1">
                <a:solidFill>
                  <a:schemeClr val="accent1"/>
                </a:solidFill>
                <a:latin typeface="Open Sans" panose="020B0606030504020204" pitchFamily="34" charset="0"/>
                <a:ea typeface="Open Sans" panose="020B0606030504020204" pitchFamily="34" charset="0"/>
                <a:cs typeface="Open Sans" panose="020B0606030504020204" pitchFamily="34" charset="0"/>
              </a:defRPr>
            </a:lvl1pPr>
            <a:lvl2pPr marL="0" indent="0">
              <a:buFontTx/>
              <a:buNone/>
              <a:defRPr sz="1050"/>
            </a:lvl2pPr>
            <a:lvl3pPr marL="113110" indent="-113110">
              <a:defRPr sz="1050"/>
            </a:lvl3pPr>
            <a:lvl4pPr marL="301229" indent="-155972">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9"/>
          <p:cNvSpPr>
            <a:spLocks noGrp="1"/>
          </p:cNvSpPr>
          <p:nvPr>
            <p:ph type="body" sz="quarter" idx="16"/>
          </p:nvPr>
        </p:nvSpPr>
        <p:spPr>
          <a:xfrm>
            <a:off x="685801" y="4980566"/>
            <a:ext cx="3774839"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9"/>
          <p:cNvSpPr>
            <a:spLocks noGrp="1"/>
          </p:cNvSpPr>
          <p:nvPr>
            <p:ph type="body" sz="quarter" idx="17"/>
          </p:nvPr>
        </p:nvSpPr>
        <p:spPr>
          <a:xfrm>
            <a:off x="4693479" y="4980566"/>
            <a:ext cx="376472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8916064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endParaRPr lang="en-US"/>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13195490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endParaRPr lang="en-US"/>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endParaRPr lang="en-US"/>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endParaRPr lang="en-US"/>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endParaRPr lang="en-US"/>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endParaRPr lang="en-US"/>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endParaRPr lang="en-US"/>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endParaRPr lang="en-US"/>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endParaRPr lang="en-US"/>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endParaRPr lang="en-US"/>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43879186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endParaRPr lang="en-US"/>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endParaRPr lang="en-US"/>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endParaRPr lang="en-US"/>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endParaRPr lang="en-US"/>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endParaRPr lang="en-US"/>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endParaRPr lang="en-US"/>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endParaRPr lang="en-US"/>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endParaRPr lang="en-US"/>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endParaRPr lang="en-US"/>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endParaRPr lang="en-US"/>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endParaRPr lang="en-US"/>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endParaRPr lang="en-US"/>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endParaRPr lang="en-US"/>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endParaRPr lang="en-US"/>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endParaRPr lang="en-US"/>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endParaRPr lang="en-US"/>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endParaRPr lang="en-US"/>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endParaRPr lang="en-US"/>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endParaRPr lang="en-US"/>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endParaRPr lang="en-US"/>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endParaRPr lang="en-US"/>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endParaRPr lang="en-US"/>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endParaRPr lang="en-US"/>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endParaRPr lang="en-US"/>
          </a:p>
        </p:txBody>
      </p:sp>
    </p:spTree>
    <p:extLst>
      <p:ext uri="{BB962C8B-B14F-4D97-AF65-F5344CB8AC3E}">
        <p14:creationId xmlns:p14="http://schemas.microsoft.com/office/powerpoint/2010/main" val="334840077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249975748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92398592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reserve="1">
  <p:cSld name="9_Title Slid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03555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a:lstStyle>
            <a:lvl1pPr>
              <a:spcBef>
                <a:spcPts val="900"/>
              </a:spcBef>
              <a:defRPr/>
            </a:lvl1pPr>
            <a:lvl2pPr>
              <a:spcBef>
                <a:spcPts val="900"/>
              </a:spcBef>
              <a:defRPr/>
            </a:lvl2pPr>
            <a:lvl3pPr>
              <a:spcBef>
                <a:spcPts val="900"/>
              </a:spcBef>
              <a:defRPr/>
            </a:lvl3pPr>
            <a:lvl4pPr>
              <a:spcBef>
                <a:spcPts val="900"/>
              </a:spcBef>
              <a:defRPr/>
            </a:lvl4pPr>
            <a:lvl5pPr>
              <a:spcBef>
                <a:spcPts val="900"/>
              </a:spcBef>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300570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wo column text no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57179" indent="-185733">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083283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wo column tex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452421"/>
            <a:ext cx="7772400" cy="4627563"/>
          </a:xfrm>
        </p:spPr>
        <p:txBody>
          <a:bodyPr numCol="2" spcCol="274320">
            <a:normAutofit/>
          </a:bodyPr>
          <a:lstStyle>
            <a:lvl1pPr marL="0" indent="0">
              <a:spcBef>
                <a:spcPts val="900"/>
              </a:spcBef>
              <a:buNone/>
              <a:defRPr sz="1200"/>
            </a:lvl1pPr>
            <a:lvl2pPr marL="171446" indent="-171446">
              <a:spcBef>
                <a:spcPts val="900"/>
              </a:spcBef>
              <a:buFont typeface="Arial" panose="020B0604020202020204" pitchFamily="34" charset="0"/>
              <a:buChar char="•"/>
              <a:defRPr sz="1200"/>
            </a:lvl2pPr>
            <a:lvl3pPr marL="342892" indent="-171446">
              <a:spcBef>
                <a:spcPts val="900"/>
              </a:spcBef>
              <a:buFont typeface="Open Sans Light" panose="020B0306030504020204" pitchFamily="34" charset="0"/>
              <a:buChar char="–"/>
              <a:defRPr sz="1200"/>
            </a:lvl3pPr>
            <a:lvl4pPr marL="514337" indent="-171446">
              <a:spcBef>
                <a:spcPts val="900"/>
              </a:spcBef>
              <a:buFont typeface="Arial" panose="020B0604020202020204" pitchFamily="34" charset="0"/>
              <a:buChar char="•"/>
              <a:defRPr sz="1200"/>
            </a:lvl4pPr>
            <a:lvl5pPr marL="685783" indent="-171446">
              <a:spcBef>
                <a:spcPts val="900"/>
              </a:spcBef>
              <a:buFont typeface="Open Sans Light" panose="020B0306030504020204" pitchFamily="34" charset="0"/>
              <a:buChar char="–"/>
              <a:defRPr sz="12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42280810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45242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168286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219201"/>
            <a:ext cx="3810000" cy="4525963"/>
          </a:xfrm>
        </p:spPr>
        <p:txBody>
          <a:bodyPr>
            <a:normAutofit/>
          </a:bodyPr>
          <a:lstStyle>
            <a:lvl1pPr>
              <a:defRPr sz="1500"/>
            </a:lvl1pPr>
            <a:lvl2pPr>
              <a:defRPr sz="1200"/>
            </a:lvl2pPr>
            <a:lvl3pPr>
              <a:defRPr sz="1200"/>
            </a:lvl3pPr>
            <a:lvl4pPr>
              <a:defRPr sz="1200"/>
            </a:lvl4pPr>
            <a:lvl5pPr>
              <a:defRPr sz="12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98629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296144"/>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560285"/>
            <a:ext cx="3811588"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296144"/>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560285"/>
            <a:ext cx="3813174" cy="4565877"/>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2250060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mparison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85800" y="1539228"/>
            <a:ext cx="3811588"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685800" y="1803371"/>
            <a:ext cx="3811588"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45027" y="1539228"/>
            <a:ext cx="3813174" cy="230832"/>
          </a:xfrm>
        </p:spPr>
        <p:txBody>
          <a:bodyPr wrap="square" anchor="b">
            <a:spAutoFit/>
          </a:bodyPr>
          <a:lstStyle>
            <a:lvl1pPr marL="0" indent="0">
              <a:spcBef>
                <a:spcPts val="0"/>
              </a:spcBef>
              <a:buNone/>
              <a:defRPr sz="1500" b="1">
                <a:latin typeface="Open Sans" panose="020B0606030504020204" pitchFamily="34" charset="0"/>
                <a:ea typeface="Open Sans" panose="020B0606030504020204" pitchFamily="34" charset="0"/>
                <a:cs typeface="Open Sans" panose="020B0606030504020204" pitchFamily="34" charset="0"/>
              </a:defRPr>
            </a:lvl1pPr>
            <a:lvl2pPr marL="457189" indent="0">
              <a:buNone/>
              <a:defRPr sz="2000" b="1"/>
            </a:lvl2pPr>
            <a:lvl3pPr marL="914378" indent="0">
              <a:buNone/>
              <a:defRPr sz="1800" b="1"/>
            </a:lvl3pPr>
            <a:lvl4pPr marL="1371566" indent="0">
              <a:buNone/>
              <a:defRPr sz="1600" b="1"/>
            </a:lvl4pPr>
            <a:lvl5pPr marL="1828754" indent="0">
              <a:buNone/>
              <a:defRPr sz="1600" b="1"/>
            </a:lvl5pPr>
            <a:lvl6pPr marL="2285943" indent="0">
              <a:buNone/>
              <a:defRPr sz="1600" b="1"/>
            </a:lvl6pPr>
            <a:lvl7pPr marL="2743132"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4645027" y="1803371"/>
            <a:ext cx="3813174" cy="4368831"/>
          </a:xfrm>
        </p:spPr>
        <p:txBody>
          <a:bodyPr>
            <a:normAutofit/>
          </a:bodyPr>
          <a:lstStyle>
            <a:lvl1pPr>
              <a:defRPr sz="1500"/>
            </a:lvl1pPr>
            <a:lvl2pPr>
              <a:defRPr sz="1200"/>
            </a:lvl2pPr>
            <a:lvl3pPr>
              <a:defRPr sz="1200"/>
            </a:lvl3pPr>
            <a:lvl4pPr>
              <a:defRPr sz="1200"/>
            </a:lvl4pPr>
            <a:lvl5pPr>
              <a:defRPr sz="12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77166929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3504375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_Title Sub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Text Placeholder 4"/>
          <p:cNvSpPr>
            <a:spLocks noGrp="1"/>
          </p:cNvSpPr>
          <p:nvPr>
            <p:ph type="body" sz="quarter" idx="10"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5872579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5905572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10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normAutofit/>
          </a:bodyPr>
          <a:lstStyle>
            <a:lvl1pPr>
              <a:defRPr sz="2700"/>
            </a:lvl1p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5396589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Eight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2297430" cy="3438144"/>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2286762" y="0"/>
            <a:ext cx="2297430" cy="3438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4573524" y="0"/>
            <a:ext cx="2297430" cy="3438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6860286" y="0"/>
            <a:ext cx="2297430" cy="3438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3419856"/>
            <a:ext cx="2297430" cy="3438144"/>
          </a:xfrm>
        </p:spPr>
        <p:txBody>
          <a:bodyPr lIns="182880" tIns="91440" rIns="182880" bIns="91440"/>
          <a:lstStyle>
            <a:lvl1pPr marL="0" indent="0">
              <a:buFontTx/>
              <a:buNone/>
              <a:defRPr/>
            </a:lvl1pPr>
          </a:lstStyle>
          <a:p>
            <a:r>
              <a:rPr lang="en-US"/>
              <a:t>Click icon to add picture</a:t>
            </a:r>
          </a:p>
        </p:txBody>
      </p:sp>
      <p:sp>
        <p:nvSpPr>
          <p:cNvPr id="16" name="Picture Placeholder 3"/>
          <p:cNvSpPr>
            <a:spLocks noGrp="1"/>
          </p:cNvSpPr>
          <p:nvPr>
            <p:ph type="pic" sz="quarter" idx="16"/>
          </p:nvPr>
        </p:nvSpPr>
        <p:spPr>
          <a:xfrm>
            <a:off x="2286762" y="3419856"/>
            <a:ext cx="2297430" cy="3438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4573524" y="3419856"/>
            <a:ext cx="2297430" cy="3438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6860286" y="3419856"/>
            <a:ext cx="2297430" cy="3438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32437372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Fifteen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7" name="Picture Placeholder 3"/>
          <p:cNvSpPr>
            <a:spLocks noGrp="1"/>
          </p:cNvSpPr>
          <p:nvPr>
            <p:ph type="pic" sz="quarter" idx="11"/>
          </p:nvPr>
        </p:nvSpPr>
        <p:spPr>
          <a:xfrm>
            <a:off x="1828229" y="0"/>
            <a:ext cx="1831086" cy="2295144"/>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656457" y="0"/>
            <a:ext cx="1831086" cy="2295144"/>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5484686" y="0"/>
            <a:ext cx="1831086" cy="2295144"/>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312914" y="0"/>
            <a:ext cx="1831086" cy="2295144"/>
          </a:xfrm>
        </p:spPr>
        <p:txBody>
          <a:bodyPr lIns="182880" tIns="91440" rIns="182880" bIns="91440"/>
          <a:lstStyle>
            <a:lvl1pPr marL="0" indent="0">
              <a:buFontTx/>
              <a:buNone/>
              <a:defRPr/>
            </a:lvl1pPr>
          </a:lstStyle>
          <a:p>
            <a:r>
              <a:rPr lang="en-US"/>
              <a:t>Click icon to add picture</a:t>
            </a:r>
          </a:p>
        </p:txBody>
      </p:sp>
      <p:sp>
        <p:nvSpPr>
          <p:cNvPr id="15" name="Picture Placeholder 3"/>
          <p:cNvSpPr>
            <a:spLocks noGrp="1"/>
          </p:cNvSpPr>
          <p:nvPr>
            <p:ph type="pic" sz="quarter" idx="15"/>
          </p:nvPr>
        </p:nvSpPr>
        <p:spPr>
          <a:xfrm>
            <a:off x="0" y="2281428"/>
            <a:ext cx="1831086" cy="2295144"/>
          </a:xfrm>
        </p:spPr>
        <p:txBody>
          <a:bodyPr lIns="182880" tIns="91440" rIns="182880" bIns="91440"/>
          <a:lstStyle>
            <a:lvl1pPr marL="0" indent="0">
              <a:buFontTx/>
              <a:buNone/>
              <a:defRPr/>
            </a:lvl1pPr>
          </a:lstStyle>
          <a:p>
            <a:r>
              <a:rPr lang="en-US"/>
              <a:t>Click icon to add picture</a:t>
            </a:r>
            <a:endParaRPr lang="en-US" dirty="0"/>
          </a:p>
        </p:txBody>
      </p:sp>
      <p:sp>
        <p:nvSpPr>
          <p:cNvPr id="16" name="Picture Placeholder 3"/>
          <p:cNvSpPr>
            <a:spLocks noGrp="1"/>
          </p:cNvSpPr>
          <p:nvPr>
            <p:ph type="pic" sz="quarter" idx="16"/>
          </p:nvPr>
        </p:nvSpPr>
        <p:spPr>
          <a:xfrm>
            <a:off x="1828229" y="2281428"/>
            <a:ext cx="1831086" cy="2295144"/>
          </a:xfrm>
        </p:spPr>
        <p:txBody>
          <a:bodyPr lIns="182880" tIns="91440" rIns="182880" bIns="91440"/>
          <a:lstStyle>
            <a:lvl1pPr marL="0" indent="0">
              <a:buFontTx/>
              <a:buNone/>
              <a:defRPr/>
            </a:lvl1pPr>
          </a:lstStyle>
          <a:p>
            <a:r>
              <a:rPr lang="en-US"/>
              <a:t>Click icon to add picture</a:t>
            </a:r>
          </a:p>
        </p:txBody>
      </p:sp>
      <p:sp>
        <p:nvSpPr>
          <p:cNvPr id="17" name="Picture Placeholder 3"/>
          <p:cNvSpPr>
            <a:spLocks noGrp="1"/>
          </p:cNvSpPr>
          <p:nvPr>
            <p:ph type="pic" sz="quarter" idx="17"/>
          </p:nvPr>
        </p:nvSpPr>
        <p:spPr>
          <a:xfrm>
            <a:off x="3656457" y="2281428"/>
            <a:ext cx="1831086" cy="2295144"/>
          </a:xfrm>
        </p:spPr>
        <p:txBody>
          <a:bodyPr lIns="182880" tIns="91440" rIns="182880" bIns="91440"/>
          <a:lstStyle>
            <a:lvl1pPr marL="0" indent="0">
              <a:buFontTx/>
              <a:buNone/>
              <a:defRPr/>
            </a:lvl1pPr>
          </a:lstStyle>
          <a:p>
            <a:r>
              <a:rPr lang="en-US"/>
              <a:t>Click icon to add picture</a:t>
            </a:r>
          </a:p>
        </p:txBody>
      </p:sp>
      <p:sp>
        <p:nvSpPr>
          <p:cNvPr id="18" name="Picture Placeholder 3"/>
          <p:cNvSpPr>
            <a:spLocks noGrp="1"/>
          </p:cNvSpPr>
          <p:nvPr>
            <p:ph type="pic" sz="quarter" idx="18"/>
          </p:nvPr>
        </p:nvSpPr>
        <p:spPr>
          <a:xfrm>
            <a:off x="5484686" y="2281428"/>
            <a:ext cx="1831086" cy="2295144"/>
          </a:xfrm>
        </p:spPr>
        <p:txBody>
          <a:bodyPr lIns="182880" tIns="91440" rIns="182880" bIns="91440"/>
          <a:lstStyle>
            <a:lvl1pPr marL="0" indent="0">
              <a:buFontTx/>
              <a:buNone/>
              <a:defRPr/>
            </a:lvl1pPr>
          </a:lstStyle>
          <a:p>
            <a:r>
              <a:rPr lang="en-US"/>
              <a:t>Click icon to add picture</a:t>
            </a:r>
          </a:p>
        </p:txBody>
      </p:sp>
      <p:sp>
        <p:nvSpPr>
          <p:cNvPr id="19" name="Picture Placeholder 3"/>
          <p:cNvSpPr>
            <a:spLocks noGrp="1"/>
          </p:cNvSpPr>
          <p:nvPr>
            <p:ph type="pic" sz="quarter" idx="19"/>
          </p:nvPr>
        </p:nvSpPr>
        <p:spPr>
          <a:xfrm>
            <a:off x="7312914" y="2281428"/>
            <a:ext cx="1831086" cy="2295144"/>
          </a:xfrm>
        </p:spPr>
        <p:txBody>
          <a:bodyPr lIns="182880" tIns="91440" rIns="182880" bIns="91440"/>
          <a:lstStyle>
            <a:lvl1pPr marL="0" indent="0">
              <a:buFontTx/>
              <a:buNone/>
              <a:defRPr/>
            </a:lvl1pPr>
          </a:lstStyle>
          <a:p>
            <a:r>
              <a:rPr lang="en-US"/>
              <a:t>Click icon to add picture</a:t>
            </a:r>
          </a:p>
        </p:txBody>
      </p:sp>
      <p:sp>
        <p:nvSpPr>
          <p:cNvPr id="20" name="Picture Placeholder 3"/>
          <p:cNvSpPr>
            <a:spLocks noGrp="1"/>
          </p:cNvSpPr>
          <p:nvPr>
            <p:ph type="pic" sz="quarter" idx="20"/>
          </p:nvPr>
        </p:nvSpPr>
        <p:spPr>
          <a:xfrm>
            <a:off x="0" y="4562856"/>
            <a:ext cx="1831086" cy="2295144"/>
          </a:xfrm>
        </p:spPr>
        <p:txBody>
          <a:bodyPr lIns="182880" tIns="91440" rIns="182880" bIns="91440"/>
          <a:lstStyle>
            <a:lvl1pPr marL="0" indent="0">
              <a:buFontTx/>
              <a:buNone/>
              <a:defRPr/>
            </a:lvl1pPr>
          </a:lstStyle>
          <a:p>
            <a:r>
              <a:rPr lang="en-US"/>
              <a:t>Click icon to add picture</a:t>
            </a:r>
          </a:p>
        </p:txBody>
      </p:sp>
      <p:sp>
        <p:nvSpPr>
          <p:cNvPr id="21" name="Picture Placeholder 3"/>
          <p:cNvSpPr>
            <a:spLocks noGrp="1"/>
          </p:cNvSpPr>
          <p:nvPr>
            <p:ph type="pic" sz="quarter" idx="21"/>
          </p:nvPr>
        </p:nvSpPr>
        <p:spPr>
          <a:xfrm>
            <a:off x="1828229" y="4562856"/>
            <a:ext cx="1831086" cy="2295144"/>
          </a:xfrm>
        </p:spPr>
        <p:txBody>
          <a:bodyPr lIns="182880" tIns="91440" rIns="182880" bIns="91440"/>
          <a:lstStyle>
            <a:lvl1pPr marL="0" indent="0">
              <a:buFontTx/>
              <a:buNone/>
              <a:defRPr/>
            </a:lvl1pPr>
          </a:lstStyle>
          <a:p>
            <a:r>
              <a:rPr lang="en-US"/>
              <a:t>Click icon to add picture</a:t>
            </a:r>
          </a:p>
        </p:txBody>
      </p:sp>
      <p:sp>
        <p:nvSpPr>
          <p:cNvPr id="22" name="Picture Placeholder 3"/>
          <p:cNvSpPr>
            <a:spLocks noGrp="1"/>
          </p:cNvSpPr>
          <p:nvPr>
            <p:ph type="pic" sz="quarter" idx="22"/>
          </p:nvPr>
        </p:nvSpPr>
        <p:spPr>
          <a:xfrm>
            <a:off x="3656457" y="4562856"/>
            <a:ext cx="1831086" cy="2295144"/>
          </a:xfrm>
        </p:spPr>
        <p:txBody>
          <a:bodyPr lIns="182880" tIns="91440" rIns="182880" bIns="91440"/>
          <a:lstStyle>
            <a:lvl1pPr marL="0" indent="0">
              <a:buFontTx/>
              <a:buNone/>
              <a:defRPr/>
            </a:lvl1pPr>
          </a:lstStyle>
          <a:p>
            <a:r>
              <a:rPr lang="en-US"/>
              <a:t>Click icon to add picture</a:t>
            </a:r>
          </a:p>
        </p:txBody>
      </p:sp>
      <p:sp>
        <p:nvSpPr>
          <p:cNvPr id="23" name="Picture Placeholder 3"/>
          <p:cNvSpPr>
            <a:spLocks noGrp="1"/>
          </p:cNvSpPr>
          <p:nvPr>
            <p:ph type="pic" sz="quarter" idx="23"/>
          </p:nvPr>
        </p:nvSpPr>
        <p:spPr>
          <a:xfrm>
            <a:off x="5484686" y="4562856"/>
            <a:ext cx="1831086" cy="2295144"/>
          </a:xfrm>
        </p:spPr>
        <p:txBody>
          <a:bodyPr lIns="182880" tIns="91440" rIns="182880" bIns="91440"/>
          <a:lstStyle>
            <a:lvl1pPr marL="0" indent="0">
              <a:buFontTx/>
              <a:buNone/>
              <a:defRPr/>
            </a:lvl1pPr>
          </a:lstStyle>
          <a:p>
            <a:r>
              <a:rPr lang="en-US"/>
              <a:t>Click icon to add picture</a:t>
            </a:r>
          </a:p>
        </p:txBody>
      </p:sp>
      <p:sp>
        <p:nvSpPr>
          <p:cNvPr id="24" name="Picture Placeholder 3"/>
          <p:cNvSpPr>
            <a:spLocks noGrp="1"/>
          </p:cNvSpPr>
          <p:nvPr>
            <p:ph type="pic" sz="quarter" idx="24"/>
          </p:nvPr>
        </p:nvSpPr>
        <p:spPr>
          <a:xfrm>
            <a:off x="7312914" y="4562856"/>
            <a:ext cx="1831086" cy="2295144"/>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4552672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24 Gri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536192" cy="1728216"/>
          </a:xfrm>
        </p:spPr>
        <p:txBody>
          <a:bodyPr lIns="182880" tIns="91440" rIns="182880" bIns="91440"/>
          <a:lstStyle>
            <a:lvl1pPr marL="0" indent="0">
              <a:buFontTx/>
              <a:buNone/>
              <a:defRPr/>
            </a:lvl1pPr>
          </a:lstStyle>
          <a:p>
            <a:r>
              <a:rPr lang="en-US"/>
              <a:t>Click icon to add picture</a:t>
            </a:r>
          </a:p>
        </p:txBody>
      </p:sp>
      <p:sp>
        <p:nvSpPr>
          <p:cNvPr id="7" name="Picture Placeholder 3"/>
          <p:cNvSpPr>
            <a:spLocks noGrp="1"/>
          </p:cNvSpPr>
          <p:nvPr>
            <p:ph type="pic" sz="quarter" idx="11"/>
          </p:nvPr>
        </p:nvSpPr>
        <p:spPr>
          <a:xfrm>
            <a:off x="1521562" y="0"/>
            <a:ext cx="1536192" cy="1728216"/>
          </a:xfrm>
        </p:spPr>
        <p:txBody>
          <a:bodyPr lIns="182880" tIns="91440" rIns="182880" bIns="91440"/>
          <a:lstStyle>
            <a:lvl1pPr marL="0" indent="0">
              <a:buFontTx/>
              <a:buNone/>
              <a:defRPr/>
            </a:lvl1pPr>
          </a:lstStyle>
          <a:p>
            <a:r>
              <a:rPr lang="en-US"/>
              <a:t>Click icon to add picture</a:t>
            </a:r>
          </a:p>
        </p:txBody>
      </p:sp>
      <p:sp>
        <p:nvSpPr>
          <p:cNvPr id="12" name="Picture Placeholder 3"/>
          <p:cNvSpPr>
            <a:spLocks noGrp="1"/>
          </p:cNvSpPr>
          <p:nvPr>
            <p:ph type="pic" sz="quarter" idx="12"/>
          </p:nvPr>
        </p:nvSpPr>
        <p:spPr>
          <a:xfrm>
            <a:off x="3043124" y="0"/>
            <a:ext cx="1536192" cy="1728216"/>
          </a:xfrm>
        </p:spPr>
        <p:txBody>
          <a:bodyPr lIns="182880" tIns="91440" rIns="182880" bIns="91440"/>
          <a:lstStyle>
            <a:lvl1pPr marL="0" indent="0">
              <a:buFontTx/>
              <a:buNone/>
              <a:defRPr/>
            </a:lvl1pPr>
          </a:lstStyle>
          <a:p>
            <a:r>
              <a:rPr lang="en-US"/>
              <a:t>Click icon to add picture</a:t>
            </a:r>
          </a:p>
        </p:txBody>
      </p:sp>
      <p:sp>
        <p:nvSpPr>
          <p:cNvPr id="13" name="Picture Placeholder 3"/>
          <p:cNvSpPr>
            <a:spLocks noGrp="1"/>
          </p:cNvSpPr>
          <p:nvPr>
            <p:ph type="pic" sz="quarter" idx="13"/>
          </p:nvPr>
        </p:nvSpPr>
        <p:spPr>
          <a:xfrm>
            <a:off x="4564685" y="0"/>
            <a:ext cx="1536192" cy="1728216"/>
          </a:xfrm>
        </p:spPr>
        <p:txBody>
          <a:bodyPr lIns="182880" tIns="91440" rIns="182880" bIns="91440"/>
          <a:lstStyle>
            <a:lvl1pPr marL="0" indent="0">
              <a:buFontTx/>
              <a:buNone/>
              <a:defRPr/>
            </a:lvl1pPr>
          </a:lstStyle>
          <a:p>
            <a:r>
              <a:rPr lang="en-US"/>
              <a:t>Click icon to add picture</a:t>
            </a:r>
          </a:p>
        </p:txBody>
      </p:sp>
      <p:sp>
        <p:nvSpPr>
          <p:cNvPr id="14" name="Picture Placeholder 3"/>
          <p:cNvSpPr>
            <a:spLocks noGrp="1"/>
          </p:cNvSpPr>
          <p:nvPr>
            <p:ph type="pic" sz="quarter" idx="14"/>
          </p:nvPr>
        </p:nvSpPr>
        <p:spPr>
          <a:xfrm>
            <a:off x="7607808" y="0"/>
            <a:ext cx="1536192" cy="1728216"/>
          </a:xfrm>
        </p:spPr>
        <p:txBody>
          <a:bodyPr lIns="182880" tIns="91440" rIns="182880" bIns="91440"/>
          <a:lstStyle>
            <a:lvl1pPr marL="0" indent="0">
              <a:buFontTx/>
              <a:buNone/>
              <a:defRPr/>
            </a:lvl1pPr>
          </a:lstStyle>
          <a:p>
            <a:r>
              <a:rPr lang="en-US"/>
              <a:t>Click icon to add picture</a:t>
            </a:r>
          </a:p>
        </p:txBody>
      </p:sp>
      <p:sp>
        <p:nvSpPr>
          <p:cNvPr id="25" name="Picture Placeholder 3"/>
          <p:cNvSpPr>
            <a:spLocks noGrp="1"/>
          </p:cNvSpPr>
          <p:nvPr>
            <p:ph type="pic" sz="quarter" idx="25"/>
          </p:nvPr>
        </p:nvSpPr>
        <p:spPr>
          <a:xfrm>
            <a:off x="6086247" y="0"/>
            <a:ext cx="1536192" cy="1728216"/>
          </a:xfrm>
        </p:spPr>
        <p:txBody>
          <a:bodyPr lIns="182880" tIns="91440" rIns="182880" bIns="91440"/>
          <a:lstStyle>
            <a:lvl1pPr marL="0" indent="0">
              <a:buFontTx/>
              <a:buNone/>
              <a:defRPr/>
            </a:lvl1pPr>
          </a:lstStyle>
          <a:p>
            <a:r>
              <a:rPr lang="en-US"/>
              <a:t>Click icon to add picture</a:t>
            </a:r>
          </a:p>
        </p:txBody>
      </p:sp>
      <p:sp>
        <p:nvSpPr>
          <p:cNvPr id="28" name="Picture Placeholder 3"/>
          <p:cNvSpPr>
            <a:spLocks noGrp="1"/>
          </p:cNvSpPr>
          <p:nvPr>
            <p:ph type="pic" sz="quarter" idx="26"/>
          </p:nvPr>
        </p:nvSpPr>
        <p:spPr>
          <a:xfrm>
            <a:off x="0" y="1709928"/>
            <a:ext cx="1536192" cy="1728216"/>
          </a:xfrm>
        </p:spPr>
        <p:txBody>
          <a:bodyPr lIns="182880" tIns="91440" rIns="182880" bIns="91440"/>
          <a:lstStyle>
            <a:lvl1pPr marL="0" indent="0">
              <a:buFontTx/>
              <a:buNone/>
              <a:defRPr/>
            </a:lvl1pPr>
          </a:lstStyle>
          <a:p>
            <a:r>
              <a:rPr lang="en-US"/>
              <a:t>Click icon to add picture</a:t>
            </a:r>
          </a:p>
        </p:txBody>
      </p:sp>
      <p:sp>
        <p:nvSpPr>
          <p:cNvPr id="29" name="Picture Placeholder 3"/>
          <p:cNvSpPr>
            <a:spLocks noGrp="1"/>
          </p:cNvSpPr>
          <p:nvPr>
            <p:ph type="pic" sz="quarter" idx="27"/>
          </p:nvPr>
        </p:nvSpPr>
        <p:spPr>
          <a:xfrm>
            <a:off x="1521562" y="1709928"/>
            <a:ext cx="1536192" cy="1728216"/>
          </a:xfrm>
        </p:spPr>
        <p:txBody>
          <a:bodyPr lIns="182880" tIns="91440" rIns="182880" bIns="91440"/>
          <a:lstStyle>
            <a:lvl1pPr marL="0" indent="0">
              <a:buFontTx/>
              <a:buNone/>
              <a:defRPr/>
            </a:lvl1pPr>
          </a:lstStyle>
          <a:p>
            <a:r>
              <a:rPr lang="en-US"/>
              <a:t>Click icon to add picture</a:t>
            </a:r>
          </a:p>
        </p:txBody>
      </p:sp>
      <p:sp>
        <p:nvSpPr>
          <p:cNvPr id="30" name="Picture Placeholder 3"/>
          <p:cNvSpPr>
            <a:spLocks noGrp="1"/>
          </p:cNvSpPr>
          <p:nvPr>
            <p:ph type="pic" sz="quarter" idx="28"/>
          </p:nvPr>
        </p:nvSpPr>
        <p:spPr>
          <a:xfrm>
            <a:off x="3043124" y="1709928"/>
            <a:ext cx="1536192" cy="1728216"/>
          </a:xfrm>
        </p:spPr>
        <p:txBody>
          <a:bodyPr lIns="182880" tIns="91440" rIns="182880" bIns="91440"/>
          <a:lstStyle>
            <a:lvl1pPr marL="0" indent="0">
              <a:buFontTx/>
              <a:buNone/>
              <a:defRPr/>
            </a:lvl1pPr>
          </a:lstStyle>
          <a:p>
            <a:r>
              <a:rPr lang="en-US"/>
              <a:t>Click icon to add picture</a:t>
            </a:r>
          </a:p>
        </p:txBody>
      </p:sp>
      <p:sp>
        <p:nvSpPr>
          <p:cNvPr id="31" name="Picture Placeholder 3"/>
          <p:cNvSpPr>
            <a:spLocks noGrp="1"/>
          </p:cNvSpPr>
          <p:nvPr>
            <p:ph type="pic" sz="quarter" idx="29"/>
          </p:nvPr>
        </p:nvSpPr>
        <p:spPr>
          <a:xfrm>
            <a:off x="4564685" y="1709928"/>
            <a:ext cx="1536192" cy="1728216"/>
          </a:xfrm>
        </p:spPr>
        <p:txBody>
          <a:bodyPr lIns="182880" tIns="91440" rIns="182880" bIns="91440"/>
          <a:lstStyle>
            <a:lvl1pPr marL="0" indent="0">
              <a:buFontTx/>
              <a:buNone/>
              <a:defRPr/>
            </a:lvl1pPr>
          </a:lstStyle>
          <a:p>
            <a:r>
              <a:rPr lang="en-US"/>
              <a:t>Click icon to add picture</a:t>
            </a:r>
          </a:p>
        </p:txBody>
      </p:sp>
      <p:sp>
        <p:nvSpPr>
          <p:cNvPr id="32" name="Picture Placeholder 3"/>
          <p:cNvSpPr>
            <a:spLocks noGrp="1"/>
          </p:cNvSpPr>
          <p:nvPr>
            <p:ph type="pic" sz="quarter" idx="30"/>
          </p:nvPr>
        </p:nvSpPr>
        <p:spPr>
          <a:xfrm>
            <a:off x="7607808" y="1709928"/>
            <a:ext cx="1536192" cy="1728216"/>
          </a:xfrm>
        </p:spPr>
        <p:txBody>
          <a:bodyPr lIns="182880" tIns="91440" rIns="182880" bIns="91440"/>
          <a:lstStyle>
            <a:lvl1pPr marL="0" indent="0">
              <a:buFontTx/>
              <a:buNone/>
              <a:defRPr/>
            </a:lvl1pPr>
          </a:lstStyle>
          <a:p>
            <a:r>
              <a:rPr lang="en-US"/>
              <a:t>Click icon to add picture</a:t>
            </a:r>
          </a:p>
        </p:txBody>
      </p:sp>
      <p:sp>
        <p:nvSpPr>
          <p:cNvPr id="33" name="Picture Placeholder 3"/>
          <p:cNvSpPr>
            <a:spLocks noGrp="1"/>
          </p:cNvSpPr>
          <p:nvPr>
            <p:ph type="pic" sz="quarter" idx="31"/>
          </p:nvPr>
        </p:nvSpPr>
        <p:spPr>
          <a:xfrm>
            <a:off x="6086247" y="1709928"/>
            <a:ext cx="1536192" cy="1728216"/>
          </a:xfrm>
        </p:spPr>
        <p:txBody>
          <a:bodyPr lIns="182880" tIns="91440" rIns="182880" bIns="91440"/>
          <a:lstStyle>
            <a:lvl1pPr marL="0" indent="0">
              <a:buFontTx/>
              <a:buNone/>
              <a:defRPr/>
            </a:lvl1pPr>
          </a:lstStyle>
          <a:p>
            <a:r>
              <a:rPr lang="en-US"/>
              <a:t>Click icon to add picture</a:t>
            </a:r>
          </a:p>
        </p:txBody>
      </p:sp>
      <p:sp>
        <p:nvSpPr>
          <p:cNvPr id="34" name="Picture Placeholder 3"/>
          <p:cNvSpPr>
            <a:spLocks noGrp="1"/>
          </p:cNvSpPr>
          <p:nvPr>
            <p:ph type="pic" sz="quarter" idx="32"/>
          </p:nvPr>
        </p:nvSpPr>
        <p:spPr>
          <a:xfrm>
            <a:off x="0" y="3419856"/>
            <a:ext cx="1536192" cy="1728216"/>
          </a:xfrm>
        </p:spPr>
        <p:txBody>
          <a:bodyPr lIns="182880" tIns="91440" rIns="182880" bIns="91440"/>
          <a:lstStyle>
            <a:lvl1pPr marL="0" indent="0">
              <a:buFontTx/>
              <a:buNone/>
              <a:defRPr/>
            </a:lvl1pPr>
          </a:lstStyle>
          <a:p>
            <a:r>
              <a:rPr lang="en-US"/>
              <a:t>Click icon to add picture</a:t>
            </a:r>
          </a:p>
        </p:txBody>
      </p:sp>
      <p:sp>
        <p:nvSpPr>
          <p:cNvPr id="35" name="Picture Placeholder 3"/>
          <p:cNvSpPr>
            <a:spLocks noGrp="1"/>
          </p:cNvSpPr>
          <p:nvPr>
            <p:ph type="pic" sz="quarter" idx="33"/>
          </p:nvPr>
        </p:nvSpPr>
        <p:spPr>
          <a:xfrm>
            <a:off x="1521562" y="3419856"/>
            <a:ext cx="1536192" cy="1728216"/>
          </a:xfrm>
        </p:spPr>
        <p:txBody>
          <a:bodyPr lIns="182880" tIns="91440" rIns="182880" bIns="91440"/>
          <a:lstStyle>
            <a:lvl1pPr marL="0" indent="0">
              <a:buFontTx/>
              <a:buNone/>
              <a:defRPr/>
            </a:lvl1pPr>
          </a:lstStyle>
          <a:p>
            <a:r>
              <a:rPr lang="en-US"/>
              <a:t>Click icon to add picture</a:t>
            </a:r>
          </a:p>
        </p:txBody>
      </p:sp>
      <p:sp>
        <p:nvSpPr>
          <p:cNvPr id="36" name="Picture Placeholder 3"/>
          <p:cNvSpPr>
            <a:spLocks noGrp="1"/>
          </p:cNvSpPr>
          <p:nvPr>
            <p:ph type="pic" sz="quarter" idx="34"/>
          </p:nvPr>
        </p:nvSpPr>
        <p:spPr>
          <a:xfrm>
            <a:off x="3043124" y="3419856"/>
            <a:ext cx="1536192" cy="1728216"/>
          </a:xfrm>
        </p:spPr>
        <p:txBody>
          <a:bodyPr lIns="182880" tIns="91440" rIns="182880" bIns="91440"/>
          <a:lstStyle>
            <a:lvl1pPr marL="0" indent="0">
              <a:buFontTx/>
              <a:buNone/>
              <a:defRPr/>
            </a:lvl1pPr>
          </a:lstStyle>
          <a:p>
            <a:r>
              <a:rPr lang="en-US"/>
              <a:t>Click icon to add picture</a:t>
            </a:r>
          </a:p>
        </p:txBody>
      </p:sp>
      <p:sp>
        <p:nvSpPr>
          <p:cNvPr id="37" name="Picture Placeholder 3"/>
          <p:cNvSpPr>
            <a:spLocks noGrp="1"/>
          </p:cNvSpPr>
          <p:nvPr>
            <p:ph type="pic" sz="quarter" idx="35"/>
          </p:nvPr>
        </p:nvSpPr>
        <p:spPr>
          <a:xfrm>
            <a:off x="4564685" y="3419856"/>
            <a:ext cx="1536192" cy="1728216"/>
          </a:xfrm>
        </p:spPr>
        <p:txBody>
          <a:bodyPr lIns="182880" tIns="91440" rIns="182880" bIns="91440"/>
          <a:lstStyle>
            <a:lvl1pPr marL="0" indent="0">
              <a:buFontTx/>
              <a:buNone/>
              <a:defRPr/>
            </a:lvl1pPr>
          </a:lstStyle>
          <a:p>
            <a:r>
              <a:rPr lang="en-US"/>
              <a:t>Click icon to add picture</a:t>
            </a:r>
          </a:p>
        </p:txBody>
      </p:sp>
      <p:sp>
        <p:nvSpPr>
          <p:cNvPr id="38" name="Picture Placeholder 3"/>
          <p:cNvSpPr>
            <a:spLocks noGrp="1"/>
          </p:cNvSpPr>
          <p:nvPr>
            <p:ph type="pic" sz="quarter" idx="36"/>
          </p:nvPr>
        </p:nvSpPr>
        <p:spPr>
          <a:xfrm>
            <a:off x="7607808" y="3419856"/>
            <a:ext cx="1536192" cy="1728216"/>
          </a:xfrm>
        </p:spPr>
        <p:txBody>
          <a:bodyPr lIns="182880" tIns="91440" rIns="182880" bIns="91440"/>
          <a:lstStyle>
            <a:lvl1pPr marL="0" indent="0">
              <a:buFontTx/>
              <a:buNone/>
              <a:defRPr/>
            </a:lvl1pPr>
          </a:lstStyle>
          <a:p>
            <a:r>
              <a:rPr lang="en-US"/>
              <a:t>Click icon to add picture</a:t>
            </a:r>
          </a:p>
        </p:txBody>
      </p:sp>
      <p:sp>
        <p:nvSpPr>
          <p:cNvPr id="39" name="Picture Placeholder 3"/>
          <p:cNvSpPr>
            <a:spLocks noGrp="1"/>
          </p:cNvSpPr>
          <p:nvPr>
            <p:ph type="pic" sz="quarter" idx="37"/>
          </p:nvPr>
        </p:nvSpPr>
        <p:spPr>
          <a:xfrm>
            <a:off x="6086247" y="3419856"/>
            <a:ext cx="1536192" cy="1728216"/>
          </a:xfrm>
        </p:spPr>
        <p:txBody>
          <a:bodyPr lIns="182880" tIns="91440" rIns="182880" bIns="91440"/>
          <a:lstStyle>
            <a:lvl1pPr marL="0" indent="0">
              <a:buFontTx/>
              <a:buNone/>
              <a:defRPr/>
            </a:lvl1pPr>
          </a:lstStyle>
          <a:p>
            <a:r>
              <a:rPr lang="en-US"/>
              <a:t>Click icon to add picture</a:t>
            </a:r>
          </a:p>
        </p:txBody>
      </p:sp>
      <p:sp>
        <p:nvSpPr>
          <p:cNvPr id="40" name="Picture Placeholder 3"/>
          <p:cNvSpPr>
            <a:spLocks noGrp="1"/>
          </p:cNvSpPr>
          <p:nvPr>
            <p:ph type="pic" sz="quarter" idx="38"/>
          </p:nvPr>
        </p:nvSpPr>
        <p:spPr>
          <a:xfrm>
            <a:off x="0" y="5129784"/>
            <a:ext cx="1536192" cy="1728216"/>
          </a:xfrm>
        </p:spPr>
        <p:txBody>
          <a:bodyPr lIns="182880" tIns="91440" rIns="182880" bIns="91440"/>
          <a:lstStyle>
            <a:lvl1pPr marL="0" indent="0">
              <a:buFontTx/>
              <a:buNone/>
              <a:defRPr/>
            </a:lvl1pPr>
          </a:lstStyle>
          <a:p>
            <a:r>
              <a:rPr lang="en-US"/>
              <a:t>Click icon to add picture</a:t>
            </a:r>
          </a:p>
        </p:txBody>
      </p:sp>
      <p:sp>
        <p:nvSpPr>
          <p:cNvPr id="41" name="Picture Placeholder 3"/>
          <p:cNvSpPr>
            <a:spLocks noGrp="1"/>
          </p:cNvSpPr>
          <p:nvPr>
            <p:ph type="pic" sz="quarter" idx="39"/>
          </p:nvPr>
        </p:nvSpPr>
        <p:spPr>
          <a:xfrm>
            <a:off x="1521562" y="5129784"/>
            <a:ext cx="1536192" cy="1728216"/>
          </a:xfrm>
        </p:spPr>
        <p:txBody>
          <a:bodyPr lIns="182880" tIns="91440" rIns="182880" bIns="91440"/>
          <a:lstStyle>
            <a:lvl1pPr marL="0" indent="0">
              <a:buFontTx/>
              <a:buNone/>
              <a:defRPr/>
            </a:lvl1pPr>
          </a:lstStyle>
          <a:p>
            <a:r>
              <a:rPr lang="en-US"/>
              <a:t>Click icon to add picture</a:t>
            </a:r>
          </a:p>
        </p:txBody>
      </p:sp>
      <p:sp>
        <p:nvSpPr>
          <p:cNvPr id="42" name="Picture Placeholder 3"/>
          <p:cNvSpPr>
            <a:spLocks noGrp="1"/>
          </p:cNvSpPr>
          <p:nvPr>
            <p:ph type="pic" sz="quarter" idx="40"/>
          </p:nvPr>
        </p:nvSpPr>
        <p:spPr>
          <a:xfrm>
            <a:off x="3043124" y="5129784"/>
            <a:ext cx="1536192" cy="1728216"/>
          </a:xfrm>
        </p:spPr>
        <p:txBody>
          <a:bodyPr lIns="182880" tIns="91440" rIns="182880" bIns="91440"/>
          <a:lstStyle>
            <a:lvl1pPr marL="0" indent="0">
              <a:buFontTx/>
              <a:buNone/>
              <a:defRPr/>
            </a:lvl1pPr>
          </a:lstStyle>
          <a:p>
            <a:r>
              <a:rPr lang="en-US"/>
              <a:t>Click icon to add picture</a:t>
            </a:r>
          </a:p>
        </p:txBody>
      </p:sp>
      <p:sp>
        <p:nvSpPr>
          <p:cNvPr id="43" name="Picture Placeholder 3"/>
          <p:cNvSpPr>
            <a:spLocks noGrp="1"/>
          </p:cNvSpPr>
          <p:nvPr>
            <p:ph type="pic" sz="quarter" idx="41"/>
          </p:nvPr>
        </p:nvSpPr>
        <p:spPr>
          <a:xfrm>
            <a:off x="4564685" y="5129784"/>
            <a:ext cx="1536192" cy="1728216"/>
          </a:xfrm>
        </p:spPr>
        <p:txBody>
          <a:bodyPr lIns="182880" tIns="91440" rIns="182880" bIns="91440"/>
          <a:lstStyle>
            <a:lvl1pPr marL="0" indent="0">
              <a:buFontTx/>
              <a:buNone/>
              <a:defRPr/>
            </a:lvl1pPr>
          </a:lstStyle>
          <a:p>
            <a:r>
              <a:rPr lang="en-US"/>
              <a:t>Click icon to add picture</a:t>
            </a:r>
          </a:p>
        </p:txBody>
      </p:sp>
      <p:sp>
        <p:nvSpPr>
          <p:cNvPr id="44" name="Picture Placeholder 3"/>
          <p:cNvSpPr>
            <a:spLocks noGrp="1"/>
          </p:cNvSpPr>
          <p:nvPr>
            <p:ph type="pic" sz="quarter" idx="42"/>
          </p:nvPr>
        </p:nvSpPr>
        <p:spPr>
          <a:xfrm>
            <a:off x="7607808" y="5129784"/>
            <a:ext cx="1536192" cy="1728216"/>
          </a:xfrm>
        </p:spPr>
        <p:txBody>
          <a:bodyPr lIns="182880" tIns="91440" rIns="182880" bIns="91440"/>
          <a:lstStyle>
            <a:lvl1pPr marL="0" indent="0">
              <a:buFontTx/>
              <a:buNone/>
              <a:defRPr/>
            </a:lvl1pPr>
          </a:lstStyle>
          <a:p>
            <a:r>
              <a:rPr lang="en-US"/>
              <a:t>Click icon to add picture</a:t>
            </a:r>
          </a:p>
        </p:txBody>
      </p:sp>
      <p:sp>
        <p:nvSpPr>
          <p:cNvPr id="45" name="Picture Placeholder 3"/>
          <p:cNvSpPr>
            <a:spLocks noGrp="1"/>
          </p:cNvSpPr>
          <p:nvPr>
            <p:ph type="pic" sz="quarter" idx="43"/>
          </p:nvPr>
        </p:nvSpPr>
        <p:spPr>
          <a:xfrm>
            <a:off x="6086247" y="5129784"/>
            <a:ext cx="1536192" cy="1728216"/>
          </a:xfrm>
        </p:spPr>
        <p:txBody>
          <a:bodyPr lIns="182880" tIns="91440" rIns="182880" bIns="91440"/>
          <a:lstStyle>
            <a:lvl1pPr marL="0" indent="0">
              <a:buFontTx/>
              <a:buNone/>
              <a:defRPr/>
            </a:lvl1pPr>
          </a:lstStyle>
          <a:p>
            <a:r>
              <a:rPr lang="en-US"/>
              <a:t>Click icon to add picture</a:t>
            </a:r>
          </a:p>
        </p:txBody>
      </p:sp>
    </p:spTree>
    <p:extLst>
      <p:ext uri="{BB962C8B-B14F-4D97-AF65-F5344CB8AC3E}">
        <p14:creationId xmlns:p14="http://schemas.microsoft.com/office/powerpoint/2010/main" val="26359156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Four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627843592"/>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our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26670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46482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7" name="Picture Placeholder 3"/>
          <p:cNvSpPr>
            <a:spLocks noGrp="1"/>
          </p:cNvSpPr>
          <p:nvPr>
            <p:ph type="pic" sz="quarter" idx="13"/>
          </p:nvPr>
        </p:nvSpPr>
        <p:spPr>
          <a:xfrm>
            <a:off x="6629400" y="1397000"/>
            <a:ext cx="1828800" cy="3407438"/>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10" name="Text Placeholder 9"/>
          <p:cNvSpPr>
            <a:spLocks noGrp="1"/>
          </p:cNvSpPr>
          <p:nvPr>
            <p:ph type="body" sz="quarter" idx="14"/>
          </p:nvPr>
        </p:nvSpPr>
        <p:spPr>
          <a:xfrm>
            <a:off x="685800" y="4980566"/>
            <a:ext cx="1828800"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5"/>
          </p:nvPr>
        </p:nvSpPr>
        <p:spPr>
          <a:xfrm>
            <a:off x="2667000" y="4980566"/>
            <a:ext cx="1828800" cy="958851"/>
          </a:xfrm>
        </p:spPr>
        <p:txBody>
          <a:bodyPr>
            <a:noAutofit/>
          </a:bodyPr>
          <a:lstStyle>
            <a:lvl1pPr marL="0" indent="0">
              <a:buNone/>
              <a:defRPr sz="1050"/>
            </a:lvl1pPr>
            <a:lvl2pPr marL="114297" indent="-114297">
              <a:buClr>
                <a:schemeClr val="accent3"/>
              </a:buClr>
              <a:buFont typeface="Arial" panose="020B0604020202020204" pitchFamily="34" charset="0"/>
              <a:buChar char="•"/>
              <a:defRPr sz="1050"/>
            </a:lvl2pPr>
            <a:lvl3pPr marL="228594" indent="-114297">
              <a:buClr>
                <a:schemeClr val="accent3"/>
              </a:buClr>
              <a:defRPr sz="1050"/>
            </a:lvl3pPr>
            <a:lvl4pPr marL="400040" indent="-171446">
              <a:buClr>
                <a:schemeClr val="accent3"/>
              </a:buClr>
              <a:defRPr sz="1050"/>
            </a:lvl4pPr>
            <a:lvl5pPr marL="571486" indent="-171446">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9"/>
          <p:cNvSpPr>
            <a:spLocks noGrp="1"/>
          </p:cNvSpPr>
          <p:nvPr>
            <p:ph type="body" sz="quarter" idx="16"/>
          </p:nvPr>
        </p:nvSpPr>
        <p:spPr>
          <a:xfrm>
            <a:off x="4648200" y="4980566"/>
            <a:ext cx="1828800"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9"/>
          <p:cNvSpPr>
            <a:spLocks noGrp="1"/>
          </p:cNvSpPr>
          <p:nvPr>
            <p:ph type="body" sz="quarter" idx="17"/>
          </p:nvPr>
        </p:nvSpPr>
        <p:spPr>
          <a:xfrm>
            <a:off x="6629400" y="4980566"/>
            <a:ext cx="1828800"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30477643"/>
      </p:ext>
    </p:extLst>
  </p:cSld>
  <p:clrMapOvr>
    <a:masterClrMapping/>
  </p:clrMapOvr>
  <p:extLst mod="1">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hree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985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6137710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3323844"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4"/>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6" name="Picture Placeholder 3"/>
          <p:cNvSpPr>
            <a:spLocks noGrp="1"/>
          </p:cNvSpPr>
          <p:nvPr>
            <p:ph type="pic" sz="quarter" idx="12"/>
          </p:nvPr>
        </p:nvSpPr>
        <p:spPr>
          <a:xfrm>
            <a:off x="5961888" y="1397000"/>
            <a:ext cx="2496312" cy="3407439"/>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249631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3323844" y="4980566"/>
            <a:ext cx="2496312" cy="958851"/>
          </a:xfrm>
        </p:spPr>
        <p:txBody>
          <a:bodyPr>
            <a:noAutofit/>
          </a:bodyPr>
          <a:lstStyle>
            <a:lvl1pPr marL="0" indent="0">
              <a:buNone/>
              <a:defRPr sz="1050"/>
            </a:lvl1pPr>
            <a:lvl2pPr marL="114297" indent="-114297">
              <a:buClr>
                <a:schemeClr val="accent4"/>
              </a:buClr>
              <a:buFont typeface="Arial" panose="020B0604020202020204" pitchFamily="34" charset="0"/>
              <a:buChar char="•"/>
              <a:defRPr sz="1050"/>
            </a:lvl2pPr>
            <a:lvl3pPr marL="228594" indent="-114297">
              <a:buClr>
                <a:schemeClr val="accent4"/>
              </a:buClr>
              <a:defRPr sz="1050"/>
            </a:lvl3pPr>
            <a:lvl4pPr marL="400040" indent="-171446">
              <a:buClr>
                <a:schemeClr val="accent4"/>
              </a:buClr>
              <a:defRPr sz="1050"/>
            </a:lvl4pPr>
            <a:lvl5pPr marL="571486" indent="-171446">
              <a:buClr>
                <a:schemeClr val="accent4"/>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9"/>
          <p:cNvSpPr>
            <a:spLocks noGrp="1"/>
          </p:cNvSpPr>
          <p:nvPr>
            <p:ph type="body" sz="quarter" idx="16"/>
          </p:nvPr>
        </p:nvSpPr>
        <p:spPr>
          <a:xfrm>
            <a:off x="5961888" y="4980566"/>
            <a:ext cx="2496312" cy="958851"/>
          </a:xfrm>
        </p:spPr>
        <p:txBody>
          <a:bodyPr>
            <a:noAutofit/>
          </a:bodyPr>
          <a:lstStyle>
            <a:lvl1pPr marL="0" indent="0">
              <a:buNone/>
              <a:defRPr sz="1050"/>
            </a:lvl1pPr>
            <a:lvl2pPr marL="114297" indent="-114297">
              <a:buClr>
                <a:schemeClr val="accent2"/>
              </a:buClr>
              <a:buFont typeface="Arial" panose="020B0604020202020204" pitchFamily="34" charset="0"/>
              <a:buChar char="•"/>
              <a:defRPr sz="1050"/>
            </a:lvl2pPr>
            <a:lvl3pPr marL="228594" indent="-114297">
              <a:buClr>
                <a:schemeClr val="accent2"/>
              </a:buClr>
              <a:defRPr sz="1050"/>
            </a:lvl3pPr>
            <a:lvl4pPr marL="400040" indent="-171446">
              <a:buClr>
                <a:schemeClr val="accent2"/>
              </a:buClr>
              <a:defRPr sz="1050"/>
            </a:lvl4pPr>
            <a:lvl5pPr marL="571486" indent="-171446">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19632733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wo Image Text ">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3229512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wo Image Text Subtitle">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5" name="Picture Placeholder 3"/>
          <p:cNvSpPr>
            <a:spLocks noGrp="1"/>
          </p:cNvSpPr>
          <p:nvPr>
            <p:ph type="pic" sz="quarter" idx="11"/>
          </p:nvPr>
        </p:nvSpPr>
        <p:spPr>
          <a:xfrm>
            <a:off x="4644009" y="1397000"/>
            <a:ext cx="3814192" cy="3407439"/>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vert="horz" lIns="0" tIns="0" rIns="0" bIns="0" rtlCol="0" anchor="ctr">
            <a:normAutofit/>
          </a:bodyPr>
          <a:lstStyle>
            <a:lvl1pPr marL="0" indent="0" algn="ctr">
              <a:buNone/>
              <a:defRPr lang="en-US" sz="1050"/>
            </a:lvl1pPr>
          </a:lstStyle>
          <a:p>
            <a:pPr lvl="0"/>
            <a:r>
              <a:rPr lang="en-US"/>
              <a:t>Click icon to add picture</a:t>
            </a:r>
          </a:p>
        </p:txBody>
      </p:sp>
      <p:sp>
        <p:nvSpPr>
          <p:cNvPr id="8" name="Text Placeholder 9"/>
          <p:cNvSpPr>
            <a:spLocks noGrp="1"/>
          </p:cNvSpPr>
          <p:nvPr>
            <p:ph type="body" sz="quarter" idx="14"/>
          </p:nvPr>
        </p:nvSpPr>
        <p:spPr>
          <a:xfrm>
            <a:off x="685800" y="4980566"/>
            <a:ext cx="3814192" cy="958851"/>
          </a:xfrm>
        </p:spPr>
        <p:txBody>
          <a:bodyPr>
            <a:noAutofit/>
          </a:bodyPr>
          <a:lstStyle>
            <a:lvl1pPr marL="0" indent="0">
              <a:buNone/>
              <a:defRPr sz="1050"/>
            </a:lvl1pPr>
            <a:lvl2pPr marL="114297" indent="-114297">
              <a:buFont typeface="Arial" panose="020B0604020202020204" pitchFamily="34" charset="0"/>
              <a:buChar char="•"/>
              <a:defRPr sz="1050"/>
            </a:lvl2pPr>
            <a:lvl3pPr marL="228594" indent="-114297">
              <a:defRPr sz="1050"/>
            </a:lvl3pPr>
            <a:lvl4pPr marL="400040" indent="-171446">
              <a:defRPr sz="1050"/>
            </a:lvl4pPr>
            <a:lvl5pPr marL="571486" indent="-171446">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9"/>
          <p:cNvSpPr>
            <a:spLocks noGrp="1"/>
          </p:cNvSpPr>
          <p:nvPr>
            <p:ph type="body" sz="quarter" idx="15"/>
          </p:nvPr>
        </p:nvSpPr>
        <p:spPr>
          <a:xfrm>
            <a:off x="4644009" y="4980566"/>
            <a:ext cx="3814192" cy="958851"/>
          </a:xfrm>
        </p:spPr>
        <p:txBody>
          <a:bodyPr>
            <a:noAutofit/>
          </a:bodyPr>
          <a:lstStyle>
            <a:lvl1pPr marL="0" indent="0">
              <a:buNone/>
              <a:defRPr sz="1050"/>
            </a:lvl1pPr>
            <a:lvl2pPr marL="114297" indent="-114297">
              <a:buClr>
                <a:schemeClr val="bg2"/>
              </a:buClr>
              <a:buFont typeface="Arial" panose="020B0604020202020204" pitchFamily="34" charset="0"/>
              <a:buChar char="•"/>
              <a:defRPr sz="1050"/>
            </a:lvl2pPr>
            <a:lvl3pPr marL="228594" indent="-114297">
              <a:buClr>
                <a:schemeClr val="bg2"/>
              </a:buClr>
              <a:defRPr sz="1050"/>
            </a:lvl3pPr>
            <a:lvl4pPr marL="400040" indent="-171446">
              <a:buClr>
                <a:schemeClr val="bg2"/>
              </a:buClr>
              <a:defRPr sz="1050"/>
            </a:lvl4pPr>
            <a:lvl5pPr marL="571486" indent="-171446">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4"/>
          <p:cNvSpPr>
            <a:spLocks noGrp="1"/>
          </p:cNvSpPr>
          <p:nvPr>
            <p:ph type="body" sz="quarter" idx="18" hasCustomPrompt="1"/>
          </p:nvPr>
        </p:nvSpPr>
        <p:spPr>
          <a:xfrm>
            <a:off x="685800" y="933450"/>
            <a:ext cx="7772400" cy="406400"/>
          </a:xfrm>
        </p:spPr>
        <p:txBody>
          <a:bodyPr>
            <a:normAutofit/>
          </a:bodyPr>
          <a:lstStyle>
            <a:lvl1pPr marL="0" indent="0" algn="ctr">
              <a:lnSpc>
                <a:spcPct val="86000"/>
              </a:lnSpc>
              <a:spcBef>
                <a:spcPts val="0"/>
              </a:spcBef>
              <a:buNone/>
              <a:defRPr sz="1350" baseline="0"/>
            </a:lvl1pPr>
          </a:lstStyle>
          <a:p>
            <a:pPr lvl="0"/>
            <a:r>
              <a:rPr lang="en-US" dirty="0"/>
              <a:t>Click here to edit subtitle</a:t>
            </a:r>
          </a:p>
        </p:txBody>
      </p:sp>
    </p:spTree>
    <p:extLst>
      <p:ext uri="{BB962C8B-B14F-4D97-AF65-F5344CB8AC3E}">
        <p14:creationId xmlns:p14="http://schemas.microsoft.com/office/powerpoint/2010/main" val="249519913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Four Tal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279962"/>
            <a:ext cx="7772400" cy="817561"/>
          </a:xfrm>
        </p:spPr>
        <p:txBody>
          <a:bodyPr/>
          <a:lstStyle/>
          <a:p>
            <a:r>
              <a:rPr lang="en-US"/>
              <a:t>Click to edit Master title style</a:t>
            </a:r>
          </a:p>
        </p:txBody>
      </p:sp>
      <p:sp>
        <p:nvSpPr>
          <p:cNvPr id="4" name="Picture Placeholder 3"/>
          <p:cNvSpPr>
            <a:spLocks noGrp="1"/>
          </p:cNvSpPr>
          <p:nvPr>
            <p:ph type="pic" sz="quarter" idx="10"/>
          </p:nvPr>
        </p:nvSpPr>
        <p:spPr>
          <a:xfrm>
            <a:off x="6858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1"/>
            </a:outerShdw>
          </a:effectLst>
        </p:spPr>
        <p:txBody>
          <a:bodyPr anchor="ctr">
            <a:normAutofit/>
          </a:bodyPr>
          <a:lstStyle>
            <a:lvl1pPr marL="0" indent="0" algn="ctr">
              <a:buNone/>
              <a:defRPr sz="1050"/>
            </a:lvl1pPr>
          </a:lstStyle>
          <a:p>
            <a:r>
              <a:rPr lang="en-US"/>
              <a:t>Click icon to add picture</a:t>
            </a:r>
            <a:endParaRPr lang="en-US" dirty="0"/>
          </a:p>
        </p:txBody>
      </p:sp>
      <p:sp>
        <p:nvSpPr>
          <p:cNvPr id="5" name="Picture Placeholder 3"/>
          <p:cNvSpPr>
            <a:spLocks noGrp="1"/>
          </p:cNvSpPr>
          <p:nvPr>
            <p:ph type="pic" sz="quarter" idx="11"/>
          </p:nvPr>
        </p:nvSpPr>
        <p:spPr>
          <a:xfrm>
            <a:off x="26670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3"/>
            </a:outerShdw>
          </a:effectLst>
        </p:spPr>
        <p:txBody>
          <a:bodyPr anchor="ctr">
            <a:normAutofit/>
          </a:bodyPr>
          <a:lstStyle>
            <a:lvl1pPr marL="0" indent="0" algn="ctr">
              <a:buNone/>
              <a:defRPr sz="1050"/>
            </a:lvl1pPr>
          </a:lstStyle>
          <a:p>
            <a:r>
              <a:rPr lang="en-US"/>
              <a:t>Click icon to add picture</a:t>
            </a:r>
          </a:p>
        </p:txBody>
      </p:sp>
      <p:sp>
        <p:nvSpPr>
          <p:cNvPr id="6" name="Picture Placeholder 3"/>
          <p:cNvSpPr>
            <a:spLocks noGrp="1"/>
          </p:cNvSpPr>
          <p:nvPr>
            <p:ph type="pic" sz="quarter" idx="12"/>
          </p:nvPr>
        </p:nvSpPr>
        <p:spPr>
          <a:xfrm>
            <a:off x="46482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accent2"/>
            </a:outerShdw>
          </a:effectLst>
        </p:spPr>
        <p:txBody>
          <a:bodyPr anchor="ctr">
            <a:normAutofit/>
          </a:bodyPr>
          <a:lstStyle>
            <a:lvl1pPr marL="0" indent="0" algn="ctr">
              <a:buNone/>
              <a:defRPr sz="1050"/>
            </a:lvl1pPr>
          </a:lstStyle>
          <a:p>
            <a:r>
              <a:rPr lang="en-US"/>
              <a:t>Click icon to add picture</a:t>
            </a:r>
          </a:p>
        </p:txBody>
      </p:sp>
      <p:sp>
        <p:nvSpPr>
          <p:cNvPr id="7" name="Picture Placeholder 3"/>
          <p:cNvSpPr>
            <a:spLocks noGrp="1"/>
          </p:cNvSpPr>
          <p:nvPr>
            <p:ph type="pic" sz="quarter" idx="13"/>
          </p:nvPr>
        </p:nvSpPr>
        <p:spPr>
          <a:xfrm>
            <a:off x="6629400" y="1397001"/>
            <a:ext cx="1828800" cy="1476165"/>
          </a:xfrm>
          <a:solidFill>
            <a:schemeClr val="bg1">
              <a:lumMod val="95000"/>
            </a:schemeClr>
          </a:solidFill>
          <a:ln w="3175">
            <a:solidFill>
              <a:schemeClr val="bg1">
                <a:lumMod val="50000"/>
                <a:alpha val="40000"/>
              </a:schemeClr>
            </a:solidFill>
          </a:ln>
          <a:effectLst>
            <a:outerShdw dist="50800" dir="5400000" algn="t" rotWithShape="0">
              <a:schemeClr val="bg2"/>
            </a:outerShdw>
          </a:effectLst>
        </p:spPr>
        <p:txBody>
          <a:bodyPr anchor="ctr">
            <a:normAutofit/>
          </a:bodyPr>
          <a:lstStyle>
            <a:lvl1pPr marL="0" indent="0" algn="ctr">
              <a:buNone/>
              <a:defRPr sz="1050"/>
            </a:lvl1pPr>
          </a:lstStyle>
          <a:p>
            <a:r>
              <a:rPr lang="en-US"/>
              <a:t>Click icon to add picture</a:t>
            </a:r>
          </a:p>
        </p:txBody>
      </p:sp>
      <p:sp>
        <p:nvSpPr>
          <p:cNvPr id="14" name="Content Placeholder 13"/>
          <p:cNvSpPr>
            <a:spLocks noGrp="1"/>
          </p:cNvSpPr>
          <p:nvPr>
            <p:ph sz="quarter" idx="18"/>
          </p:nvPr>
        </p:nvSpPr>
        <p:spPr>
          <a:xfrm>
            <a:off x="685800" y="3055281"/>
            <a:ext cx="1831086" cy="2988332"/>
          </a:xfrm>
        </p:spPr>
        <p:txBody>
          <a:bodyPr/>
          <a:lstStyle>
            <a:lvl1pPr marL="0" indent="0">
              <a:buNone/>
              <a:defRPr sz="1575"/>
            </a:lvl1pPr>
            <a:lvl2pPr marL="128588" indent="-128588">
              <a:buFont typeface="Arial" panose="020B0604020202020204" pitchFamily="34" charset="0"/>
              <a:buChar char="•"/>
              <a:defRPr sz="1050"/>
            </a:lvl2pPr>
            <a:lvl3pPr marL="257175" indent="-128588">
              <a:defRPr sz="1050"/>
            </a:lvl3pPr>
            <a:lvl4pPr marL="385763" indent="-128588">
              <a:defRPr sz="1050"/>
            </a:lvl4pPr>
            <a:lvl5pP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13"/>
          <p:cNvSpPr>
            <a:spLocks noGrp="1"/>
          </p:cNvSpPr>
          <p:nvPr>
            <p:ph sz="quarter" idx="19"/>
          </p:nvPr>
        </p:nvSpPr>
        <p:spPr>
          <a:xfrm>
            <a:off x="2666238" y="3055281"/>
            <a:ext cx="1831086" cy="2988332"/>
          </a:xfrm>
        </p:spPr>
        <p:txBody>
          <a:bodyPr/>
          <a:lstStyle>
            <a:lvl1pPr marL="0" indent="0">
              <a:buNone/>
              <a:defRPr sz="1575"/>
            </a:lvl1pPr>
            <a:lvl2pPr marL="128588" indent="-128588">
              <a:buClr>
                <a:schemeClr val="accent3"/>
              </a:buClr>
              <a:buFont typeface="Arial" panose="020B0604020202020204" pitchFamily="34" charset="0"/>
              <a:buChar char="•"/>
              <a:defRPr sz="1050"/>
            </a:lvl2pPr>
            <a:lvl3pPr marL="257175" indent="-128588">
              <a:buClr>
                <a:schemeClr val="accent3"/>
              </a:buClr>
              <a:defRPr sz="1050"/>
            </a:lvl3pPr>
            <a:lvl4pPr marL="385763" indent="-128588">
              <a:buClr>
                <a:schemeClr val="accent3"/>
              </a:buClr>
              <a:defRPr sz="1050"/>
            </a:lvl4pPr>
            <a:lvl5pPr>
              <a:buClr>
                <a:schemeClr val="accent3"/>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13"/>
          <p:cNvSpPr>
            <a:spLocks noGrp="1"/>
          </p:cNvSpPr>
          <p:nvPr>
            <p:ph sz="quarter" idx="20"/>
          </p:nvPr>
        </p:nvSpPr>
        <p:spPr>
          <a:xfrm>
            <a:off x="4646676" y="3055281"/>
            <a:ext cx="1831086" cy="2988332"/>
          </a:xfrm>
        </p:spPr>
        <p:txBody>
          <a:bodyPr/>
          <a:lstStyle>
            <a:lvl1pPr marL="0" indent="0">
              <a:buNone/>
              <a:defRPr sz="1575"/>
            </a:lvl1pPr>
            <a:lvl2pPr marL="128588" indent="-128588">
              <a:buClr>
                <a:schemeClr val="accent2"/>
              </a:buClr>
              <a:buFont typeface="Arial" panose="020B0604020202020204" pitchFamily="34" charset="0"/>
              <a:buChar char="•"/>
              <a:defRPr sz="1050"/>
            </a:lvl2pPr>
            <a:lvl3pPr marL="257175" indent="-128588">
              <a:buClr>
                <a:schemeClr val="accent2"/>
              </a:buClr>
              <a:defRPr sz="1050"/>
            </a:lvl3pPr>
            <a:lvl4pPr marL="385763" indent="-128588">
              <a:buClr>
                <a:schemeClr val="accent2"/>
              </a:buClr>
              <a:defRPr sz="1050"/>
            </a:lvl4pPr>
            <a:lvl5pPr>
              <a:buClr>
                <a:schemeClr val="accent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13"/>
          <p:cNvSpPr>
            <a:spLocks noGrp="1"/>
          </p:cNvSpPr>
          <p:nvPr>
            <p:ph sz="quarter" idx="21"/>
          </p:nvPr>
        </p:nvSpPr>
        <p:spPr>
          <a:xfrm>
            <a:off x="6627114" y="3055281"/>
            <a:ext cx="1831086" cy="2988332"/>
          </a:xfrm>
        </p:spPr>
        <p:txBody>
          <a:bodyPr/>
          <a:lstStyle>
            <a:lvl1pPr marL="0" indent="0">
              <a:buNone/>
              <a:defRPr sz="1575"/>
            </a:lvl1pPr>
            <a:lvl2pPr marL="128588" indent="-128588">
              <a:buClr>
                <a:schemeClr val="bg2"/>
              </a:buClr>
              <a:buFont typeface="Arial" panose="020B0604020202020204" pitchFamily="34" charset="0"/>
              <a:buChar char="•"/>
              <a:defRPr sz="1050"/>
            </a:lvl2pPr>
            <a:lvl3pPr marL="257175" indent="-128588">
              <a:buClr>
                <a:schemeClr val="bg2"/>
              </a:buClr>
              <a:defRPr sz="1050"/>
            </a:lvl3pPr>
            <a:lvl4pPr marL="385763" indent="-128588">
              <a:buClr>
                <a:schemeClr val="bg2"/>
              </a:buClr>
              <a:defRPr sz="1050"/>
            </a:lvl4pPr>
            <a:lvl5pPr>
              <a:buClr>
                <a:schemeClr val="bg2"/>
              </a:buClr>
              <a:defRPr sz="105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9672667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0.xml"/><Relationship Id="rId18" Type="http://schemas.openxmlformats.org/officeDocument/2006/relationships/slideLayout" Target="../slideLayouts/slideLayout95.xml"/><Relationship Id="rId26" Type="http://schemas.openxmlformats.org/officeDocument/2006/relationships/slideLayout" Target="../slideLayouts/slideLayout103.xml"/><Relationship Id="rId39" Type="http://schemas.openxmlformats.org/officeDocument/2006/relationships/slideLayout" Target="../slideLayouts/slideLayout116.xml"/><Relationship Id="rId21" Type="http://schemas.openxmlformats.org/officeDocument/2006/relationships/slideLayout" Target="../slideLayouts/slideLayout98.xml"/><Relationship Id="rId34" Type="http://schemas.openxmlformats.org/officeDocument/2006/relationships/slideLayout" Target="../slideLayouts/slideLayout111.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20" Type="http://schemas.openxmlformats.org/officeDocument/2006/relationships/slideLayout" Target="../slideLayouts/slideLayout97.xml"/><Relationship Id="rId29" Type="http://schemas.openxmlformats.org/officeDocument/2006/relationships/slideLayout" Target="../slideLayouts/slideLayout106.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19" Type="http://schemas.openxmlformats.org/officeDocument/2006/relationships/slideLayout" Target="../slideLayouts/slideLayout96.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theme" Target="../theme/theme2.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3" Type="http://schemas.openxmlformats.org/officeDocument/2006/relationships/slideLayout" Target="../slideLayouts/slideLayout8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13549012"/>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 id="2147483915" r:id="rId12"/>
    <p:sldLayoutId id="2147483916" r:id="rId13"/>
    <p:sldLayoutId id="2147483917" r:id="rId14"/>
    <p:sldLayoutId id="2147483918" r:id="rId15"/>
    <p:sldLayoutId id="2147483919" r:id="rId16"/>
    <p:sldLayoutId id="2147483920" r:id="rId17"/>
    <p:sldLayoutId id="2147483921" r:id="rId18"/>
    <p:sldLayoutId id="2147483922" r:id="rId19"/>
    <p:sldLayoutId id="2147483923" r:id="rId20"/>
    <p:sldLayoutId id="2147483924" r:id="rId21"/>
    <p:sldLayoutId id="2147483925" r:id="rId22"/>
    <p:sldLayoutId id="2147483926" r:id="rId23"/>
    <p:sldLayoutId id="2147483927" r:id="rId24"/>
    <p:sldLayoutId id="2147483928" r:id="rId25"/>
    <p:sldLayoutId id="2147483929" r:id="rId26"/>
    <p:sldLayoutId id="2147483930" r:id="rId27"/>
    <p:sldLayoutId id="2147483931" r:id="rId28"/>
    <p:sldLayoutId id="2147483932" r:id="rId29"/>
    <p:sldLayoutId id="2147483933" r:id="rId30"/>
    <p:sldLayoutId id="2147483934" r:id="rId31"/>
    <p:sldLayoutId id="2147483935" r:id="rId32"/>
    <p:sldLayoutId id="2147483936" r:id="rId33"/>
    <p:sldLayoutId id="2147483937" r:id="rId34"/>
    <p:sldLayoutId id="2147483938" r:id="rId35"/>
    <p:sldLayoutId id="2147483939" r:id="rId36"/>
    <p:sldLayoutId id="2147483940" r:id="rId37"/>
    <p:sldLayoutId id="2147483941" r:id="rId38"/>
    <p:sldLayoutId id="2147483942" r:id="rId39"/>
    <p:sldLayoutId id="2147483943" r:id="rId40"/>
    <p:sldLayoutId id="2147483944" r:id="rId41"/>
    <p:sldLayoutId id="2147483945" r:id="rId42"/>
    <p:sldLayoutId id="2147483946" r:id="rId43"/>
    <p:sldLayoutId id="2147483947" r:id="rId44"/>
    <p:sldLayoutId id="2147483948" r:id="rId45"/>
    <p:sldLayoutId id="2147483949" r:id="rId46"/>
    <p:sldLayoutId id="2147483950" r:id="rId47"/>
    <p:sldLayoutId id="2147483951" r:id="rId48"/>
    <p:sldLayoutId id="2147483952" r:id="rId49"/>
    <p:sldLayoutId id="2147483953" r:id="rId50"/>
    <p:sldLayoutId id="2147483954" r:id="rId51"/>
    <p:sldLayoutId id="2147483955" r:id="rId52"/>
    <p:sldLayoutId id="2147483956" r:id="rId53"/>
    <p:sldLayoutId id="2147483957" r:id="rId54"/>
    <p:sldLayoutId id="2147483958" r:id="rId55"/>
    <p:sldLayoutId id="2147483959" r:id="rId56"/>
    <p:sldLayoutId id="2147483960" r:id="rId57"/>
    <p:sldLayoutId id="2147483961" r:id="rId58"/>
    <p:sldLayoutId id="2147483962" r:id="rId59"/>
    <p:sldLayoutId id="2147483963" r:id="rId60"/>
    <p:sldLayoutId id="2147483964" r:id="rId61"/>
    <p:sldLayoutId id="2147483965" r:id="rId62"/>
    <p:sldLayoutId id="2147483966" r:id="rId63"/>
    <p:sldLayoutId id="2147483967" r:id="rId64"/>
    <p:sldLayoutId id="2147483968" r:id="rId65"/>
    <p:sldLayoutId id="2147483969" r:id="rId66"/>
    <p:sldLayoutId id="2147483970" r:id="rId67"/>
    <p:sldLayoutId id="2147483971" r:id="rId68"/>
    <p:sldLayoutId id="2147483972" r:id="rId69"/>
    <p:sldLayoutId id="2147483973" r:id="rId70"/>
    <p:sldLayoutId id="2147483974" r:id="rId71"/>
    <p:sldLayoutId id="2147483975" r:id="rId72"/>
    <p:sldLayoutId id="2147483976" r:id="rId73"/>
    <p:sldLayoutId id="2147483977" r:id="rId74"/>
    <p:sldLayoutId id="2147483978" r:id="rId75"/>
    <p:sldLayoutId id="2147483979" r:id="rId76"/>
    <p:sldLayoutId id="2147483980" r:id="rId77"/>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800" y="279962"/>
            <a:ext cx="7772400" cy="817561"/>
          </a:xfrm>
          <a:prstGeom prst="rect">
            <a:avLst/>
          </a:prstGeom>
        </p:spPr>
        <p:txBody>
          <a:bodyPr vert="horz" lIns="0" tIns="0" rIns="0" bIns="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85800" y="1219201"/>
            <a:ext cx="7772400" cy="4627563"/>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45687943"/>
      </p:ext>
    </p:extLst>
  </p:cSld>
  <p:clrMap bg1="lt1" tx1="dk1" bg2="lt2" tx2="dk2" accent1="accent1" accent2="accent2" accent3="accent3" accent4="accent4" accent5="accent5" accent6="accent6" hlink="hlink" folHlink="folHlink"/>
  <p:sldLayoutIdLst>
    <p:sldLayoutId id="2147483982" r:id="rId1"/>
    <p:sldLayoutId id="2147483983" r:id="rId2"/>
    <p:sldLayoutId id="2147483984" r:id="rId3"/>
    <p:sldLayoutId id="2147483985" r:id="rId4"/>
    <p:sldLayoutId id="2147483986" r:id="rId5"/>
    <p:sldLayoutId id="2147483987" r:id="rId6"/>
    <p:sldLayoutId id="2147483988" r:id="rId7"/>
    <p:sldLayoutId id="2147483989" r:id="rId8"/>
    <p:sldLayoutId id="2147483990" r:id="rId9"/>
    <p:sldLayoutId id="2147483991" r:id="rId10"/>
    <p:sldLayoutId id="2147483992" r:id="rId11"/>
    <p:sldLayoutId id="2147483993" r:id="rId12"/>
    <p:sldLayoutId id="2147483994" r:id="rId13"/>
    <p:sldLayoutId id="2147483995" r:id="rId14"/>
    <p:sldLayoutId id="2147483996" r:id="rId15"/>
    <p:sldLayoutId id="2147483997" r:id="rId16"/>
    <p:sldLayoutId id="2147483998" r:id="rId17"/>
    <p:sldLayoutId id="2147483999" r:id="rId18"/>
    <p:sldLayoutId id="2147484000" r:id="rId19"/>
    <p:sldLayoutId id="2147484001" r:id="rId20"/>
    <p:sldLayoutId id="2147484002" r:id="rId21"/>
    <p:sldLayoutId id="2147484003" r:id="rId22"/>
    <p:sldLayoutId id="2147484004" r:id="rId23"/>
    <p:sldLayoutId id="2147484005" r:id="rId24"/>
    <p:sldLayoutId id="2147484006" r:id="rId25"/>
    <p:sldLayoutId id="2147484007" r:id="rId26"/>
    <p:sldLayoutId id="2147484008" r:id="rId27"/>
    <p:sldLayoutId id="2147484009" r:id="rId28"/>
    <p:sldLayoutId id="2147484010" r:id="rId29"/>
    <p:sldLayoutId id="2147484011" r:id="rId30"/>
    <p:sldLayoutId id="2147484012" r:id="rId31"/>
    <p:sldLayoutId id="2147484013" r:id="rId32"/>
    <p:sldLayoutId id="2147484014" r:id="rId33"/>
    <p:sldLayoutId id="2147484015" r:id="rId34"/>
    <p:sldLayoutId id="2147484016" r:id="rId35"/>
    <p:sldLayoutId id="2147484017" r:id="rId36"/>
    <p:sldLayoutId id="2147484018" r:id="rId37"/>
    <p:sldLayoutId id="2147484019" r:id="rId38"/>
    <p:sldLayoutId id="2147484020" r:id="rId39"/>
    <p:sldLayoutId id="2147484021" r:id="rId40"/>
    <p:sldLayoutId id="2147484022" r:id="rId41"/>
    <p:sldLayoutId id="2147484023" r:id="rId42"/>
    <p:sldLayoutId id="2147484024" r:id="rId43"/>
    <p:sldLayoutId id="2147484025" r:id="rId44"/>
    <p:sldLayoutId id="2147484026" r:id="rId45"/>
    <p:sldLayoutId id="2147484027" r:id="rId46"/>
    <p:sldLayoutId id="2147484028" r:id="rId47"/>
    <p:sldLayoutId id="2147484029" r:id="rId48"/>
    <p:sldLayoutId id="2147484030" r:id="rId49"/>
    <p:sldLayoutId id="2147484031" r:id="rId50"/>
    <p:sldLayoutId id="2147484032" r:id="rId51"/>
    <p:sldLayoutId id="2147484033" r:id="rId52"/>
    <p:sldLayoutId id="2147484034" r:id="rId53"/>
    <p:sldLayoutId id="2147484035" r:id="rId54"/>
    <p:sldLayoutId id="2147484036" r:id="rId55"/>
    <p:sldLayoutId id="2147484037" r:id="rId56"/>
    <p:sldLayoutId id="2147484038" r:id="rId57"/>
    <p:sldLayoutId id="2147484039" r:id="rId58"/>
    <p:sldLayoutId id="2147484040" r:id="rId59"/>
  </p:sldLayoutIdLst>
  <p:txStyles>
    <p:titleStyle>
      <a:lvl1pPr algn="ctr" defTabSz="914378" rtl="0" eaLnBrk="1" latinLnBrk="0" hangingPunct="1">
        <a:lnSpc>
          <a:spcPct val="86000"/>
        </a:lnSpc>
        <a:spcBef>
          <a:spcPct val="0"/>
        </a:spcBef>
        <a:buNone/>
        <a:defRPr sz="2100" kern="800" spc="-40">
          <a:solidFill>
            <a:schemeClr val="tx1"/>
          </a:solidFill>
          <a:latin typeface="+mj-lt"/>
          <a:ea typeface="+mj-ea"/>
          <a:cs typeface="+mj-cs"/>
        </a:defRPr>
      </a:lvl1pPr>
    </p:titleStyle>
    <p:bodyStyle>
      <a:lvl1pPr marL="171446" indent="-171446" algn="l" defTabSz="914378" rtl="0" eaLnBrk="1" latinLnBrk="0" hangingPunct="1">
        <a:spcBef>
          <a:spcPct val="20000"/>
        </a:spcBef>
        <a:buClr>
          <a:schemeClr val="accent1"/>
        </a:buClr>
        <a:buFont typeface="Arial" panose="020B0604020202020204" pitchFamily="34" charset="0"/>
        <a:buChar char="•"/>
        <a:defRPr sz="1500" kern="800" spc="-10">
          <a:solidFill>
            <a:schemeClr val="tx1"/>
          </a:solidFill>
          <a:latin typeface="+mn-lt"/>
          <a:ea typeface="+mn-ea"/>
          <a:cs typeface="+mn-cs"/>
        </a:defRPr>
      </a:lvl1pPr>
      <a:lvl2pPr marL="344480" indent="-173034"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2pPr>
      <a:lvl3pPr marL="515925"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3pPr>
      <a:lvl4pPr marL="687371"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4pPr>
      <a:lvl5pPr marL="858817" indent="-171446" algn="l" defTabSz="914378" rtl="0" eaLnBrk="1" latinLnBrk="0" hangingPunct="1">
        <a:spcBef>
          <a:spcPct val="20000"/>
        </a:spcBef>
        <a:buClr>
          <a:schemeClr val="accent1"/>
        </a:buClr>
        <a:buFont typeface="Arial" panose="020B0604020202020204" pitchFamily="34" charset="0"/>
        <a:buChar char="»"/>
        <a:defRPr sz="1200" kern="800">
          <a:solidFill>
            <a:schemeClr val="tx1"/>
          </a:solidFill>
          <a:latin typeface="+mn-lt"/>
          <a:ea typeface="+mn-ea"/>
          <a:cs typeface="+mn-cs"/>
        </a:defRPr>
      </a:lvl5pPr>
      <a:lvl6pPr marL="2514537"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hyperlink" Target="http://www.youexec.com/" TargetMode="External"/><Relationship Id="rId2" Type="http://schemas.openxmlformats.org/officeDocument/2006/relationships/chart" Target="../charts/chart1.xml"/><Relationship Id="rId1" Type="http://schemas.openxmlformats.org/officeDocument/2006/relationships/slideLayout" Target="../slideLayouts/slideLayout80.xml"/><Relationship Id="rId4" Type="http://schemas.openxmlformats.org/officeDocument/2006/relationships/image" Target="../media/image5.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104.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99.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108.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129.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117.xml.rels><?xml version="1.0" encoding="UTF-8" standalone="yes"?>
<Relationships xmlns="http://schemas.openxmlformats.org/package/2006/relationships"><Relationship Id="rId3" Type="http://schemas.openxmlformats.org/officeDocument/2006/relationships/hyperlink" Target="https://www.linkedin.com/" TargetMode="External"/><Relationship Id="rId2" Type="http://schemas.openxmlformats.org/officeDocument/2006/relationships/hyperlink" Target="https://www.facebook.com/" TargetMode="External"/><Relationship Id="rId1" Type="http://schemas.openxmlformats.org/officeDocument/2006/relationships/slideLayout" Target="../slideLayouts/slideLayout102.xml"/><Relationship Id="rId5" Type="http://schemas.openxmlformats.org/officeDocument/2006/relationships/hyperlink" Target="https://mail.google.com/" TargetMode="External"/><Relationship Id="rId4" Type="http://schemas.openxmlformats.org/officeDocument/2006/relationships/hyperlink" Target="https://twitter.com/"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104.xml"/><Relationship Id="rId5" Type="http://schemas.openxmlformats.org/officeDocument/2006/relationships/image" Target="../media/image27.emf"/><Relationship Id="rId4" Type="http://schemas.openxmlformats.org/officeDocument/2006/relationships/image" Target="../media/image29.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4" Type="http://schemas.openxmlformats.org/officeDocument/2006/relationships/image" Target="../media/image9.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0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8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8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www.youexec.com/" TargetMode="External"/><Relationship Id="rId1" Type="http://schemas.openxmlformats.org/officeDocument/2006/relationships/slideLayout" Target="../slideLayouts/slideLayout89.xml"/><Relationship Id="rId5" Type="http://schemas.openxmlformats.org/officeDocument/2006/relationships/image" Target="../media/image4.png"/><Relationship Id="rId4" Type="http://schemas.openxmlformats.org/officeDocument/2006/relationships/hyperlink" Target="http://www.youexec.com/plus"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88.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83.xml"/></Relationships>
</file>

<file path=ppt/slides/_rels/slide33.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8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3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hyperlink" Target="http://www.youexec.com/" TargetMode="External"/><Relationship Id="rId1" Type="http://schemas.openxmlformats.org/officeDocument/2006/relationships/slideLayout" Target="../slideLayouts/slideLayout136.xml"/><Relationship Id="rId5" Type="http://schemas.openxmlformats.org/officeDocument/2006/relationships/image" Target="../media/image13.png"/><Relationship Id="rId4"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3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8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diagramLayout" Target="../diagrams/layout1.xml"/><Relationship Id="rId7" Type="http://schemas.openxmlformats.org/officeDocument/2006/relationships/hyperlink" Target="http://www.youexec.com/" TargetMode="External"/><Relationship Id="rId2" Type="http://schemas.openxmlformats.org/officeDocument/2006/relationships/diagramData" Target="../diagrams/data1.xml"/><Relationship Id="rId1" Type="http://schemas.openxmlformats.org/officeDocument/2006/relationships/slideLayout" Target="../slideLayouts/slideLayout8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emf"/><Relationship Id="rId1" Type="http://schemas.openxmlformats.org/officeDocument/2006/relationships/slideLayout" Target="../slideLayouts/slideLayout88.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emf"/></Relationships>
</file>

<file path=ppt/slides/_rels/slide41.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8.xml"/><Relationship Id="rId5" Type="http://schemas.openxmlformats.org/officeDocument/2006/relationships/image" Target="../media/image22.emf"/><Relationship Id="rId4" Type="http://schemas.openxmlformats.org/officeDocument/2006/relationships/image" Target="../media/image21.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4.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diagramLayout" Target="../diagrams/layout4.xml"/><Relationship Id="rId7" Type="http://schemas.openxmlformats.org/officeDocument/2006/relationships/image" Target="../media/image23.emf"/><Relationship Id="rId2" Type="http://schemas.openxmlformats.org/officeDocument/2006/relationships/diagramData" Target="../diagrams/data4.xml"/><Relationship Id="rId1" Type="http://schemas.openxmlformats.org/officeDocument/2006/relationships/slideLayout" Target="../slideLayouts/slideLayout88.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 Id="rId9" Type="http://schemas.openxmlformats.org/officeDocument/2006/relationships/image" Target="../media/image25.emf"/></Relationships>
</file>

<file path=ppt/slides/_rels/slide45.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88.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_rels/slide5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26.emf"/><Relationship Id="rId1" Type="http://schemas.openxmlformats.org/officeDocument/2006/relationships/slideLayout" Target="../slideLayouts/slideLayout8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7.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6.emf"/><Relationship Id="rId1" Type="http://schemas.openxmlformats.org/officeDocument/2006/relationships/slideLayout" Target="../slideLayouts/slideLayout88.xml"/><Relationship Id="rId6" Type="http://schemas.openxmlformats.org/officeDocument/2006/relationships/image" Target="../media/image27.emf"/><Relationship Id="rId5" Type="http://schemas.openxmlformats.org/officeDocument/2006/relationships/image" Target="../media/image10.emf"/><Relationship Id="rId4" Type="http://schemas.openxmlformats.org/officeDocument/2006/relationships/image" Target="../media/image29.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8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6.xml.rels><?xml version="1.0" encoding="UTF-8" standalone="yes"?>
<Relationships xmlns="http://schemas.openxmlformats.org/package/2006/relationships"><Relationship Id="rId3" Type="http://schemas.openxmlformats.org/officeDocument/2006/relationships/hyperlink" Target="http://www.youexec.com/plus" TargetMode="External"/><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61.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8.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2.xml.rels><?xml version="1.0" encoding="UTF-8" standalone="yes"?>
<Relationships xmlns="http://schemas.openxmlformats.org/package/2006/relationships"><Relationship Id="rId3" Type="http://schemas.openxmlformats.org/officeDocument/2006/relationships/image" Target="../media/image23.emf"/><Relationship Id="rId7" Type="http://schemas.openxmlformats.org/officeDocument/2006/relationships/image" Target="../media/image31.emf"/><Relationship Id="rId2" Type="http://schemas.openxmlformats.org/officeDocument/2006/relationships/image" Target="../media/image10.emf"/><Relationship Id="rId1" Type="http://schemas.openxmlformats.org/officeDocument/2006/relationships/slideLayout" Target="../slideLayouts/slideLayout88.xml"/><Relationship Id="rId6" Type="http://schemas.openxmlformats.org/officeDocument/2006/relationships/image" Target="../media/image30.emf"/><Relationship Id="rId5" Type="http://schemas.openxmlformats.org/officeDocument/2006/relationships/image" Target="../media/image25.emf"/><Relationship Id="rId4" Type="http://schemas.openxmlformats.org/officeDocument/2006/relationships/image" Target="../media/image24.emf"/></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69.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7.xml"/><Relationship Id="rId7" Type="http://schemas.openxmlformats.org/officeDocument/2006/relationships/image" Target="../media/image32.emf"/><Relationship Id="rId2" Type="http://schemas.openxmlformats.org/officeDocument/2006/relationships/diagramData" Target="../diagrams/data7.xml"/><Relationship Id="rId1" Type="http://schemas.openxmlformats.org/officeDocument/2006/relationships/slideLayout" Target="../slideLayouts/slideLayout88.xml"/><Relationship Id="rId6" Type="http://schemas.microsoft.com/office/2007/relationships/diagramDrawing" Target="../diagrams/drawing7.xml"/><Relationship Id="rId5" Type="http://schemas.openxmlformats.org/officeDocument/2006/relationships/diagramColors" Target="../diagrams/colors7.xml"/><Relationship Id="rId10" Type="http://schemas.openxmlformats.org/officeDocument/2006/relationships/image" Target="../media/image35.emf"/><Relationship Id="rId4" Type="http://schemas.openxmlformats.org/officeDocument/2006/relationships/diagramQuickStyle" Target="../diagrams/quickStyle7.xml"/><Relationship Id="rId9" Type="http://schemas.openxmlformats.org/officeDocument/2006/relationships/image" Target="../media/image34.emf"/></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7.xml"/></Relationships>
</file>

<file path=ppt/slides/_rels/slide70.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88.xml"/><Relationship Id="rId5" Type="http://schemas.openxmlformats.org/officeDocument/2006/relationships/image" Target="../media/image35.emf"/><Relationship Id="rId4" Type="http://schemas.openxmlformats.org/officeDocument/2006/relationships/image" Target="../media/image34.emf"/></Relationships>
</file>

<file path=ppt/slides/_rels/slide71.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diagramLayout" Target="../diagrams/layout8.xml"/><Relationship Id="rId7" Type="http://schemas.openxmlformats.org/officeDocument/2006/relationships/image" Target="../media/image32.emf"/><Relationship Id="rId2" Type="http://schemas.openxmlformats.org/officeDocument/2006/relationships/diagramData" Target="../diagrams/data8.xml"/><Relationship Id="rId1" Type="http://schemas.openxmlformats.org/officeDocument/2006/relationships/slideLayout" Target="../slideLayouts/slideLayout88.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 Id="rId9" Type="http://schemas.openxmlformats.org/officeDocument/2006/relationships/image" Target="../media/image34.em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7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image" Target="../media/image33.emf"/><Relationship Id="rId1" Type="http://schemas.openxmlformats.org/officeDocument/2006/relationships/slideLayout" Target="../slideLayouts/slideLayout87.xml"/><Relationship Id="rId5" Type="http://schemas.openxmlformats.org/officeDocument/2006/relationships/image" Target="../media/image32.emf"/><Relationship Id="rId4" Type="http://schemas.openxmlformats.org/officeDocument/2006/relationships/image" Target="../media/image35.emf"/></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microsoft.com/office/2007/relationships/hdphoto" Target="../media/hdphoto2.wdp"/><Relationship Id="rId2" Type="http://schemas.openxmlformats.org/officeDocument/2006/relationships/hyperlink" Target="http://www.youexec.com/" TargetMode="External"/><Relationship Id="rId1" Type="http://schemas.openxmlformats.org/officeDocument/2006/relationships/slideLayout" Target="../slideLayouts/slideLayout88.xml"/><Relationship Id="rId6" Type="http://schemas.openxmlformats.org/officeDocument/2006/relationships/image" Target="../media/image7.png"/><Relationship Id="rId5" Type="http://schemas.microsoft.com/office/2007/relationships/hdphoto" Target="../media/hdphoto1.wdp"/><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10.emf"/><Relationship Id="rId1" Type="http://schemas.openxmlformats.org/officeDocument/2006/relationships/slideLayout" Target="../slideLayouts/slideLayout87.xml"/><Relationship Id="rId5" Type="http://schemas.openxmlformats.org/officeDocument/2006/relationships/image" Target="../media/image31.emf"/><Relationship Id="rId4" Type="http://schemas.openxmlformats.org/officeDocument/2006/relationships/image" Target="../media/image25.emf"/></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4.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8.xml"/><Relationship Id="rId4" Type="http://schemas.openxmlformats.org/officeDocument/2006/relationships/image" Target="../media/image21.emf"/></Relationships>
</file>

<file path=ppt/slides/_rels/slide85.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87.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hyperlink" Target="http://www.youexec.com/" TargetMode="External"/><Relationship Id="rId1" Type="http://schemas.openxmlformats.org/officeDocument/2006/relationships/slideLayout" Target="../slideLayouts/slideLayout8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91.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89.xml"/></Relationships>
</file>

<file path=ppt/slides/_rels/slide92.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image" Target="../media/image19.emf"/><Relationship Id="rId1" Type="http://schemas.openxmlformats.org/officeDocument/2006/relationships/slideLayout" Target="../slideLayouts/slideLayout87.xml"/><Relationship Id="rId5" Type="http://schemas.openxmlformats.org/officeDocument/2006/relationships/image" Target="../media/image22.emf"/><Relationship Id="rId4" Type="http://schemas.openxmlformats.org/officeDocument/2006/relationships/image" Target="../media/image21.emf"/></Relationships>
</file>

<file path=ppt/slides/_rels/slide93.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2.xml"/><Relationship Id="rId1" Type="http://schemas.openxmlformats.org/officeDocument/2006/relationships/slideLayout" Target="../slideLayouts/slideLayout87.xml"/><Relationship Id="rId6" Type="http://schemas.openxmlformats.org/officeDocument/2006/relationships/image" Target="../media/image27.emf"/><Relationship Id="rId5" Type="http://schemas.openxmlformats.org/officeDocument/2006/relationships/image" Target="../media/image29.emf"/><Relationship Id="rId4" Type="http://schemas.openxmlformats.org/officeDocument/2006/relationships/image" Target="../media/image28.emf"/></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89.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96.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image" Target="../media/image23.emf"/><Relationship Id="rId1" Type="http://schemas.openxmlformats.org/officeDocument/2006/relationships/slideLayout" Target="../slideLayouts/slideLayout87.xml"/><Relationship Id="rId5" Type="http://schemas.openxmlformats.org/officeDocument/2006/relationships/image" Target="../media/image24.emf"/><Relationship Id="rId4" Type="http://schemas.openxmlformats.org/officeDocument/2006/relationships/image" Target="../media/image30.emf"/></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98.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slideLayout" Target="../slideLayouts/slideLayout89.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5.emf"/></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261436" y="4968172"/>
            <a:ext cx="621129" cy="543317"/>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0051" y="1403775"/>
            <a:ext cx="4522186" cy="1300455"/>
          </a:xfrm>
          <a:prstGeom prst="rect">
            <a:avLst/>
          </a:prstGeom>
        </p:spPr>
      </p:pic>
      <p:sp>
        <p:nvSpPr>
          <p:cNvPr id="9" name="Title 2"/>
          <p:cNvSpPr txBox="1">
            <a:spLocks/>
          </p:cNvSpPr>
          <p:nvPr/>
        </p:nvSpPr>
        <p:spPr>
          <a:xfrm>
            <a:off x="696009" y="2761824"/>
            <a:ext cx="7772400" cy="613171"/>
          </a:xfrm>
          <a:prstGeom prst="rect">
            <a:avLst/>
          </a:prstGeom>
        </p:spPr>
        <p:txBody>
          <a:bodyPr anchor="ct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Insights to improve your career</a:t>
            </a:r>
          </a:p>
        </p:txBody>
      </p:sp>
    </p:spTree>
    <p:extLst>
      <p:ext uri="{BB962C8B-B14F-4D97-AF65-F5344CB8AC3E}">
        <p14:creationId xmlns:p14="http://schemas.microsoft.com/office/powerpoint/2010/main" val="375359293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XXXXXXX &amp; XXXXX</a:t>
            </a:r>
          </a:p>
        </p:txBody>
      </p:sp>
      <p:graphicFrame>
        <p:nvGraphicFramePr>
          <p:cNvPr id="6" name="Content Placeholder 5"/>
          <p:cNvGraphicFramePr>
            <a:graphicFrameLocks noGrp="1"/>
          </p:cNvGraphicFramePr>
          <p:nvPr>
            <p:ph idx="1"/>
            <p:extLst/>
          </p:nvPr>
        </p:nvGraphicFramePr>
        <p:xfrm>
          <a:off x="685800" y="1946276"/>
          <a:ext cx="7772400" cy="347027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Placeholder 4"/>
          <p:cNvSpPr>
            <a:spLocks noGrp="1"/>
          </p:cNvSpPr>
          <p:nvPr>
            <p:ph type="body" sz="quarter" idx="10"/>
          </p:nvPr>
        </p:nvSpPr>
        <p:spPr/>
        <p:txBody>
          <a:bodyPr/>
          <a:lstStyle/>
          <a:p>
            <a:r>
              <a:rPr lang="en-US" dirty="0"/>
              <a:t>X xx xxx </a:t>
            </a:r>
            <a:r>
              <a:rPr lang="en-US" dirty="0" err="1"/>
              <a:t>xxxx</a:t>
            </a:r>
            <a:r>
              <a:rPr lang="en-US" dirty="0"/>
              <a:t> XX </a:t>
            </a:r>
            <a:r>
              <a:rPr lang="en-US" dirty="0" err="1"/>
              <a:t>xxxxxx</a:t>
            </a:r>
            <a:endParaRPr lang="en-US" dirty="0"/>
          </a:p>
        </p:txBody>
      </p:sp>
      <p:sp>
        <p:nvSpPr>
          <p:cNvPr id="8" name="Rectangle 7"/>
          <p:cNvSpPr/>
          <p:nvPr/>
        </p:nvSpPr>
        <p:spPr>
          <a:xfrm>
            <a:off x="841598" y="2017418"/>
            <a:ext cx="219612" cy="184666"/>
          </a:xfrm>
          <a:prstGeom prst="rect">
            <a:avLst/>
          </a:prstGeom>
          <a:ln>
            <a:noFill/>
          </a:ln>
        </p:spPr>
        <p:txBody>
          <a:bodyPr wrap="none" lIns="0" tIns="0" rIns="0" bIns="0">
            <a:spAutoFit/>
          </a:bodyPr>
          <a:lstStyle/>
          <a:p>
            <a:r>
              <a:rPr lang="en-US" sz="1200" dirty="0">
                <a:ea typeface="Open Sans Semibold" pitchFamily="34" charset="0"/>
                <a:cs typeface="Open Sans Semibold" pitchFamily="34" charset="0"/>
              </a:rPr>
              <a:t>(%)</a:t>
            </a:r>
          </a:p>
        </p:txBody>
      </p:sp>
      <p:pic>
        <p:nvPicPr>
          <p:cNvPr id="9" name="Picture 8">
            <a:hlinkClick r:id="rId3"/>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1436589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ectangle 67"/>
          <p:cNvSpPr/>
          <p:nvPr/>
        </p:nvSpPr>
        <p:spPr>
          <a:xfrm>
            <a:off x="2286762" y="859855"/>
            <a:ext cx="2290572" cy="2571750"/>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69" name="Rectangle 68"/>
          <p:cNvSpPr/>
          <p:nvPr/>
        </p:nvSpPr>
        <p:spPr>
          <a:xfrm>
            <a:off x="6865193" y="3429000"/>
            <a:ext cx="2290572" cy="2571750"/>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a:t>
            </a:r>
            <a:r>
              <a:rPr lang="en-US" sz="1050" dirty="0">
                <a:solidFill>
                  <a:srgbClr val="FFFFFF"/>
                </a:solidFill>
              </a:rPr>
              <a:t> xxx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x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a:t>
            </a:r>
            <a:r>
              <a:rPr lang="en-US" sz="1050" dirty="0">
                <a:solidFill>
                  <a:srgbClr val="FFFFFF"/>
                </a:solidFill>
              </a:rPr>
              <a:t> x </a:t>
            </a:r>
            <a:r>
              <a:rPr lang="en-US" sz="1050" dirty="0" err="1">
                <a:solidFill>
                  <a:srgbClr val="FFFFFF"/>
                </a:solidFill>
              </a:rPr>
              <a:t>xxxxxxxxx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a:t>
            </a:r>
            <a:r>
              <a:rPr lang="en-US" sz="1050" dirty="0">
                <a:solidFill>
                  <a:srgbClr val="FFFFFF"/>
                </a:solidFill>
              </a:rPr>
              <a:t>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xxxxxxxxx</a:t>
            </a:r>
            <a:r>
              <a:rPr lang="en-US" sz="1050" dirty="0">
                <a:solidFill>
                  <a:srgbClr val="FFFFFF"/>
                </a:solidFill>
              </a:rPr>
              <a:t> x </a:t>
            </a:r>
          </a:p>
        </p:txBody>
      </p:sp>
      <p:sp>
        <p:nvSpPr>
          <p:cNvPr id="70" name="Oval 69"/>
          <p:cNvSpPr/>
          <p:nvPr/>
        </p:nvSpPr>
        <p:spPr>
          <a:xfrm>
            <a:off x="7142767" y="7726652"/>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Oval 70"/>
          <p:cNvSpPr/>
          <p:nvPr/>
        </p:nvSpPr>
        <p:spPr>
          <a:xfrm>
            <a:off x="8389833" y="7726652"/>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9636897" y="7726652"/>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Oval 72"/>
          <p:cNvSpPr/>
          <p:nvPr/>
        </p:nvSpPr>
        <p:spPr>
          <a:xfrm>
            <a:off x="7688895" y="381292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Oval 73"/>
          <p:cNvSpPr/>
          <p:nvPr/>
        </p:nvSpPr>
        <p:spPr>
          <a:xfrm flipH="1">
            <a:off x="5537874" y="7726652"/>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Oval 74"/>
          <p:cNvSpPr/>
          <p:nvPr/>
        </p:nvSpPr>
        <p:spPr>
          <a:xfrm flipH="1">
            <a:off x="4290808" y="7726652"/>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Oval 75"/>
          <p:cNvSpPr/>
          <p:nvPr/>
        </p:nvSpPr>
        <p:spPr>
          <a:xfrm flipH="1">
            <a:off x="3043743" y="7726652"/>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Oval 76"/>
          <p:cNvSpPr/>
          <p:nvPr/>
        </p:nvSpPr>
        <p:spPr>
          <a:xfrm flipH="1">
            <a:off x="2349041" y="7490378"/>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Freeform 82"/>
          <p:cNvSpPr>
            <a:spLocks/>
          </p:cNvSpPr>
          <p:nvPr/>
        </p:nvSpPr>
        <p:spPr bwMode="invGray">
          <a:xfrm>
            <a:off x="3354254" y="1385294"/>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98473" y="7840116"/>
            <a:ext cx="252725" cy="241124"/>
            <a:chOff x="2118665" y="1750614"/>
            <a:chExt cx="499807" cy="476865"/>
          </a:xfrm>
        </p:grpSpPr>
        <p:sp>
          <p:nvSpPr>
            <p:cNvPr id="8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9713987" y="7861300"/>
            <a:ext cx="313872" cy="198756"/>
            <a:chOff x="8047383" y="1827632"/>
            <a:chExt cx="571910" cy="362155"/>
          </a:xfrm>
        </p:grpSpPr>
        <p:sp>
          <p:nvSpPr>
            <p:cNvPr id="8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86" name="Freeform 8"/>
          <p:cNvSpPr>
            <a:spLocks/>
          </p:cNvSpPr>
          <p:nvPr/>
        </p:nvSpPr>
        <p:spPr bwMode="auto">
          <a:xfrm>
            <a:off x="8502377" y="7807261"/>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87" name="Freeform 80"/>
          <p:cNvSpPr>
            <a:spLocks/>
          </p:cNvSpPr>
          <p:nvPr/>
        </p:nvSpPr>
        <p:spPr bwMode="invGray">
          <a:xfrm>
            <a:off x="7896132" y="3981776"/>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5649898" y="7814362"/>
            <a:ext cx="244002" cy="292635"/>
            <a:chOff x="8071963" y="3061130"/>
            <a:chExt cx="476865" cy="571910"/>
          </a:xfrm>
        </p:grpSpPr>
        <p:sp>
          <p:nvSpPr>
            <p:cNvPr id="89" name="Freeform 8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 name="Freeform 200"/>
          <p:cNvSpPr>
            <a:spLocks/>
          </p:cNvSpPr>
          <p:nvPr/>
        </p:nvSpPr>
        <p:spPr bwMode="auto">
          <a:xfrm>
            <a:off x="7232288" y="7835298"/>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6" name="Group 95"/>
          <p:cNvGrpSpPr/>
          <p:nvPr/>
        </p:nvGrpSpPr>
        <p:grpSpPr>
          <a:xfrm>
            <a:off x="3113701" y="7815478"/>
            <a:ext cx="328136" cy="290400"/>
            <a:chOff x="3537345" y="3113568"/>
            <a:chExt cx="655484" cy="580103"/>
          </a:xfrm>
        </p:grpSpPr>
        <p:sp>
          <p:nvSpPr>
            <p:cNvPr id="9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 name="Oval 98"/>
          <p:cNvSpPr/>
          <p:nvPr/>
        </p:nvSpPr>
        <p:spPr>
          <a:xfrm>
            <a:off x="3110465" y="1214095"/>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6" name="Picture Placeholder 5"/>
          <p:cNvSpPr>
            <a:spLocks noGrp="1"/>
          </p:cNvSpPr>
          <p:nvPr>
            <p:ph type="pic" sz="quarter" idx="18"/>
          </p:nvPr>
        </p:nvSpPr>
        <p:spPr/>
      </p:sp>
    </p:spTree>
    <p:extLst>
      <p:ext uri="{BB962C8B-B14F-4D97-AF65-F5344CB8AC3E}">
        <p14:creationId xmlns:p14="http://schemas.microsoft.com/office/powerpoint/2010/main" val="380115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800" fill="hold"/>
                                        <p:tgtEl>
                                          <p:spTgt spid="68"/>
                                        </p:tgtEl>
                                        <p:attrNameLst>
                                          <p:attrName>ppt_x</p:attrName>
                                        </p:attrNameLst>
                                      </p:cBhvr>
                                      <p:tavLst>
                                        <p:tav tm="0">
                                          <p:val>
                                            <p:strVal val="#ppt_x"/>
                                          </p:val>
                                        </p:tav>
                                        <p:tav tm="100000">
                                          <p:val>
                                            <p:strVal val="#ppt_x"/>
                                          </p:val>
                                        </p:tav>
                                      </p:tavLst>
                                    </p:anim>
                                    <p:anim calcmode="lin" valueType="num">
                                      <p:cBhvr additive="base">
                                        <p:cTn id="8" dur="800" fill="hold"/>
                                        <p:tgtEl>
                                          <p:spTgt spid="6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500"/>
                                        <p:tgtEl>
                                          <p:spTgt spid="7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99"/>
                                        </p:tgtEl>
                                        <p:attrNameLst>
                                          <p:attrName>style.visibility</p:attrName>
                                        </p:attrNameLst>
                                      </p:cBhvr>
                                      <p:to>
                                        <p:strVal val="visible"/>
                                      </p:to>
                                    </p:set>
                                    <p:animEffect transition="in" filter="fade">
                                      <p:cBhvr>
                                        <p:cTn id="14" dur="500"/>
                                        <p:tgtEl>
                                          <p:spTgt spid="99"/>
                                        </p:tgtEl>
                                      </p:cBhvr>
                                    </p:animEffect>
                                  </p:childTnLst>
                                </p:cTn>
                              </p:par>
                              <p:par>
                                <p:cTn id="15" presetID="2" presetClass="entr" presetSubtype="4" decel="62500" fill="hold" grpId="0" nodeType="withEffect">
                                  <p:stCondLst>
                                    <p:cond delay="50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800" fill="hold"/>
                                        <p:tgtEl>
                                          <p:spTgt spid="69"/>
                                        </p:tgtEl>
                                        <p:attrNameLst>
                                          <p:attrName>ppt_x</p:attrName>
                                        </p:attrNameLst>
                                      </p:cBhvr>
                                      <p:tavLst>
                                        <p:tav tm="0">
                                          <p:val>
                                            <p:strVal val="#ppt_x"/>
                                          </p:val>
                                        </p:tav>
                                        <p:tav tm="100000">
                                          <p:val>
                                            <p:strVal val="#ppt_x"/>
                                          </p:val>
                                        </p:tav>
                                      </p:tavLst>
                                    </p:anim>
                                    <p:anim calcmode="lin" valueType="num">
                                      <p:cBhvr additive="base">
                                        <p:cTn id="18" dur="800" fill="hold"/>
                                        <p:tgtEl>
                                          <p:spTgt spid="69"/>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800"/>
                                  </p:stCondLst>
                                  <p:childTnLst>
                                    <p:set>
                                      <p:cBhvr>
                                        <p:cTn id="20" dur="1" fill="hold">
                                          <p:stCondLst>
                                            <p:cond delay="0"/>
                                          </p:stCondLst>
                                        </p:cTn>
                                        <p:tgtEl>
                                          <p:spTgt spid="73"/>
                                        </p:tgtEl>
                                        <p:attrNameLst>
                                          <p:attrName>style.visibility</p:attrName>
                                        </p:attrNameLst>
                                      </p:cBhvr>
                                      <p:to>
                                        <p:strVal val="visible"/>
                                      </p:to>
                                    </p:set>
                                    <p:animEffect transition="in" filter="fade">
                                      <p:cBhvr>
                                        <p:cTn id="21" dur="500"/>
                                        <p:tgtEl>
                                          <p:spTgt spid="73"/>
                                        </p:tgtEl>
                                      </p:cBhvr>
                                    </p:animEffect>
                                  </p:childTnLst>
                                </p:cTn>
                              </p:par>
                              <p:par>
                                <p:cTn id="22" presetID="10" presetClass="entr" presetSubtype="0" fill="hold" grpId="0" nodeType="withEffect">
                                  <p:stCondLst>
                                    <p:cond delay="800"/>
                                  </p:stCondLst>
                                  <p:childTnLst>
                                    <p:set>
                                      <p:cBhvr>
                                        <p:cTn id="23" dur="1" fill="hold">
                                          <p:stCondLst>
                                            <p:cond delay="0"/>
                                          </p:stCondLst>
                                        </p:cTn>
                                        <p:tgtEl>
                                          <p:spTgt spid="87"/>
                                        </p:tgtEl>
                                        <p:attrNameLst>
                                          <p:attrName>style.visibility</p:attrName>
                                        </p:attrNameLst>
                                      </p:cBhvr>
                                      <p:to>
                                        <p:strVal val="visible"/>
                                      </p:to>
                                    </p:set>
                                    <p:animEffect transition="in" filter="fade">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animBg="1"/>
      <p:bldP spid="69" grpId="0" animBg="1"/>
      <p:bldP spid="73" grpId="0" animBg="1"/>
      <p:bldP spid="78" grpId="0" animBg="1"/>
      <p:bldP spid="87" grpId="0" animBg="1"/>
      <p:bldP spid="9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Oval 59"/>
          <p:cNvSpPr/>
          <p:nvPr/>
        </p:nvSpPr>
        <p:spPr>
          <a:xfrm>
            <a:off x="2937914" y="7560266"/>
            <a:ext cx="468052" cy="4680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4184979" y="7560266"/>
            <a:ext cx="468052" cy="4680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p:nvPr/>
        </p:nvSpPr>
        <p:spPr>
          <a:xfrm>
            <a:off x="5432044" y="7560266"/>
            <a:ext cx="468052" cy="46805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p:nvPr/>
        </p:nvSpPr>
        <p:spPr>
          <a:xfrm flipH="1">
            <a:off x="1333020" y="7560266"/>
            <a:ext cx="468052" cy="4680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Oval 64"/>
          <p:cNvSpPr/>
          <p:nvPr/>
        </p:nvSpPr>
        <p:spPr>
          <a:xfrm flipH="1">
            <a:off x="85955" y="7560266"/>
            <a:ext cx="468052" cy="4680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flipH="1">
            <a:off x="-1161111" y="7560266"/>
            <a:ext cx="468052" cy="4680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flipH="1">
            <a:off x="-1855813" y="7323992"/>
            <a:ext cx="468052" cy="4680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2" name="Group 71"/>
          <p:cNvGrpSpPr/>
          <p:nvPr/>
        </p:nvGrpSpPr>
        <p:grpSpPr>
          <a:xfrm>
            <a:off x="5509133" y="7694914"/>
            <a:ext cx="313872" cy="198756"/>
            <a:chOff x="8047383" y="1827632"/>
            <a:chExt cx="571910" cy="362155"/>
          </a:xfrm>
        </p:grpSpPr>
        <p:sp>
          <p:nvSpPr>
            <p:cNvPr id="73"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4"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5"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76" name="Freeform 8"/>
          <p:cNvSpPr>
            <a:spLocks/>
          </p:cNvSpPr>
          <p:nvPr/>
        </p:nvSpPr>
        <p:spPr bwMode="auto">
          <a:xfrm>
            <a:off x="4297524" y="7640875"/>
            <a:ext cx="242965" cy="306834"/>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nvGrpSpPr>
          <p:cNvPr id="78" name="Group 77"/>
          <p:cNvGrpSpPr/>
          <p:nvPr/>
        </p:nvGrpSpPr>
        <p:grpSpPr>
          <a:xfrm>
            <a:off x="1445045" y="7647976"/>
            <a:ext cx="244002" cy="292635"/>
            <a:chOff x="8071963" y="3061130"/>
            <a:chExt cx="476865" cy="571910"/>
          </a:xfrm>
        </p:grpSpPr>
        <p:sp>
          <p:nvSpPr>
            <p:cNvPr id="79" name="Freeform 78"/>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200"/>
          <p:cNvSpPr>
            <a:spLocks/>
          </p:cNvSpPr>
          <p:nvPr/>
        </p:nvSpPr>
        <p:spPr bwMode="auto">
          <a:xfrm>
            <a:off x="3027435" y="7668912"/>
            <a:ext cx="289011" cy="250760"/>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6" name="Group 85"/>
          <p:cNvGrpSpPr/>
          <p:nvPr/>
        </p:nvGrpSpPr>
        <p:grpSpPr>
          <a:xfrm>
            <a:off x="-1091152" y="7649092"/>
            <a:ext cx="328136" cy="290400"/>
            <a:chOff x="3537345" y="3113568"/>
            <a:chExt cx="655484" cy="580103"/>
          </a:xfrm>
        </p:grpSpPr>
        <p:sp>
          <p:nvSpPr>
            <p:cNvPr id="87"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0" name="Rectangle 89"/>
          <p:cNvSpPr/>
          <p:nvPr/>
        </p:nvSpPr>
        <p:spPr>
          <a:xfrm>
            <a:off x="1828229" y="859855"/>
            <a:ext cx="1831086" cy="1721358"/>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2" name="Rectangle 121"/>
          <p:cNvSpPr/>
          <p:nvPr/>
        </p:nvSpPr>
        <p:spPr>
          <a:xfrm>
            <a:off x="3663315" y="4279392"/>
            <a:ext cx="1831086" cy="1721358"/>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123" name="Rectangle 122"/>
          <p:cNvSpPr/>
          <p:nvPr/>
        </p:nvSpPr>
        <p:spPr>
          <a:xfrm>
            <a:off x="7312914" y="2568321"/>
            <a:ext cx="1831086" cy="1721358"/>
          </a:xfrm>
          <a:prstGeom prst="rect">
            <a:avLst/>
          </a:prstGeom>
          <a:solidFill>
            <a:schemeClr val="bg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500" dirty="0" err="1">
                <a:solidFill>
                  <a:srgbClr val="FFFFFF"/>
                </a:solidFill>
              </a:rPr>
              <a:t>Xxxxxxxxxxxx</a:t>
            </a:r>
            <a:endParaRPr lang="en-US" sz="1500" dirty="0">
              <a:solidFill>
                <a:srgbClr val="FFFFFF"/>
              </a:solidFill>
            </a:endParaRPr>
          </a:p>
        </p:txBody>
      </p:sp>
      <p:sp>
        <p:nvSpPr>
          <p:cNvPr id="63" name="Oval 62"/>
          <p:cNvSpPr/>
          <p:nvPr/>
        </p:nvSpPr>
        <p:spPr>
          <a:xfrm>
            <a:off x="7905800" y="2855107"/>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80"/>
          <p:cNvSpPr>
            <a:spLocks/>
          </p:cNvSpPr>
          <p:nvPr/>
        </p:nvSpPr>
        <p:spPr bwMode="invGray">
          <a:xfrm>
            <a:off x="8113037" y="3023955"/>
            <a:ext cx="228694" cy="305470"/>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82"/>
          <p:cNvSpPr>
            <a:spLocks/>
          </p:cNvSpPr>
          <p:nvPr/>
        </p:nvSpPr>
        <p:spPr bwMode="invGray">
          <a:xfrm>
            <a:off x="2665977" y="1309850"/>
            <a:ext cx="155590" cy="33277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88"/>
          <p:cNvSpPr/>
          <p:nvPr/>
        </p:nvSpPr>
        <p:spPr>
          <a:xfrm>
            <a:off x="2422188" y="1138651"/>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4" name="Group 123"/>
          <p:cNvGrpSpPr/>
          <p:nvPr/>
        </p:nvGrpSpPr>
        <p:grpSpPr>
          <a:xfrm>
            <a:off x="213464" y="7685871"/>
            <a:ext cx="252725" cy="241124"/>
            <a:chOff x="2118665" y="1750614"/>
            <a:chExt cx="499807" cy="476865"/>
          </a:xfrm>
        </p:grpSpPr>
        <p:sp>
          <p:nvSpPr>
            <p:cNvPr id="12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 name="Oval 126"/>
          <p:cNvSpPr/>
          <p:nvPr/>
        </p:nvSpPr>
        <p:spPr>
          <a:xfrm>
            <a:off x="4257275" y="4590129"/>
            <a:ext cx="643167" cy="643166"/>
          </a:xfrm>
          <a:prstGeom prst="ellipse">
            <a:avLst/>
          </a:prstGeom>
          <a:noFill/>
          <a:ln w="12700">
            <a:solidFill>
              <a:srgbClr val="FFFFF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9" name="Group 68"/>
          <p:cNvGrpSpPr/>
          <p:nvPr/>
        </p:nvGrpSpPr>
        <p:grpSpPr>
          <a:xfrm>
            <a:off x="4452496" y="4797323"/>
            <a:ext cx="252725" cy="241124"/>
            <a:chOff x="2118665" y="1750614"/>
            <a:chExt cx="499807" cy="476865"/>
          </a:xfrm>
        </p:grpSpPr>
        <p:sp>
          <p:nvSpPr>
            <p:cNvPr id="7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7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12" name="Picture Placeholder 11"/>
          <p:cNvSpPr>
            <a:spLocks noGrp="1"/>
          </p:cNvSpPr>
          <p:nvPr>
            <p:ph type="pic" sz="quarter" idx="15"/>
          </p:nvPr>
        </p:nvSpPr>
        <p:spPr/>
      </p:sp>
      <p:sp>
        <p:nvSpPr>
          <p:cNvPr id="13" name="Picture Placeholder 12"/>
          <p:cNvSpPr>
            <a:spLocks noGrp="1"/>
          </p:cNvSpPr>
          <p:nvPr>
            <p:ph type="pic" sz="quarter" idx="16"/>
          </p:nvPr>
        </p:nvSpPr>
        <p:spPr/>
      </p:sp>
      <p:sp>
        <p:nvSpPr>
          <p:cNvPr id="7" name="Picture Placeholder 6"/>
          <p:cNvSpPr>
            <a:spLocks noGrp="1"/>
          </p:cNvSpPr>
          <p:nvPr>
            <p:ph type="pic" sz="quarter" idx="17"/>
          </p:nvPr>
        </p:nvSpPr>
        <p:spPr/>
      </p:sp>
      <p:sp>
        <p:nvSpPr>
          <p:cNvPr id="8" name="Picture Placeholder 7"/>
          <p:cNvSpPr>
            <a:spLocks noGrp="1"/>
          </p:cNvSpPr>
          <p:nvPr>
            <p:ph type="pic" sz="quarter" idx="18"/>
          </p:nvPr>
        </p:nvSpPr>
        <p:spPr/>
      </p:sp>
      <p:sp>
        <p:nvSpPr>
          <p:cNvPr id="9" name="Picture Placeholder 8"/>
          <p:cNvSpPr>
            <a:spLocks noGrp="1"/>
          </p:cNvSpPr>
          <p:nvPr>
            <p:ph type="pic" sz="quarter" idx="19"/>
          </p:nvPr>
        </p:nvSpPr>
        <p:spPr/>
      </p:sp>
      <p:sp>
        <p:nvSpPr>
          <p:cNvPr id="14" name="Picture Placeholder 13"/>
          <p:cNvSpPr>
            <a:spLocks noGrp="1"/>
          </p:cNvSpPr>
          <p:nvPr>
            <p:ph type="pic" sz="quarter" idx="20"/>
          </p:nvPr>
        </p:nvSpPr>
        <p:spPr/>
      </p:sp>
      <p:sp>
        <p:nvSpPr>
          <p:cNvPr id="15" name="Picture Placeholder 14"/>
          <p:cNvSpPr>
            <a:spLocks noGrp="1"/>
          </p:cNvSpPr>
          <p:nvPr>
            <p:ph type="pic" sz="quarter" idx="21"/>
          </p:nvPr>
        </p:nvSpPr>
        <p:spPr/>
      </p:sp>
      <p:sp>
        <p:nvSpPr>
          <p:cNvPr id="10" name="Picture Placeholder 9"/>
          <p:cNvSpPr>
            <a:spLocks noGrp="1"/>
          </p:cNvSpPr>
          <p:nvPr>
            <p:ph type="pic" sz="quarter" idx="22"/>
          </p:nvPr>
        </p:nvSpPr>
        <p:spPr/>
      </p:sp>
      <p:sp>
        <p:nvSpPr>
          <p:cNvPr id="11" name="Picture Placeholder 10"/>
          <p:cNvSpPr>
            <a:spLocks noGrp="1"/>
          </p:cNvSpPr>
          <p:nvPr>
            <p:ph type="pic" sz="quarter" idx="23"/>
          </p:nvPr>
        </p:nvSpPr>
        <p:spPr/>
      </p:sp>
      <p:sp>
        <p:nvSpPr>
          <p:cNvPr id="16" name="Picture Placeholder 15"/>
          <p:cNvSpPr>
            <a:spLocks noGrp="1"/>
          </p:cNvSpPr>
          <p:nvPr>
            <p:ph type="pic" sz="quarter" idx="24"/>
          </p:nvPr>
        </p:nvSpPr>
        <p:spPr/>
      </p:sp>
    </p:spTree>
    <p:extLst>
      <p:ext uri="{BB962C8B-B14F-4D97-AF65-F5344CB8AC3E}">
        <p14:creationId xmlns:p14="http://schemas.microsoft.com/office/powerpoint/2010/main" val="3898632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800" fill="hold"/>
                                        <p:tgtEl>
                                          <p:spTgt spid="90"/>
                                        </p:tgtEl>
                                        <p:attrNameLst>
                                          <p:attrName>ppt_x</p:attrName>
                                        </p:attrNameLst>
                                      </p:cBhvr>
                                      <p:tavLst>
                                        <p:tav tm="0">
                                          <p:val>
                                            <p:strVal val="#ppt_x"/>
                                          </p:val>
                                        </p:tav>
                                        <p:tav tm="100000">
                                          <p:val>
                                            <p:strVal val="#ppt_x"/>
                                          </p:val>
                                        </p:tav>
                                      </p:tavLst>
                                    </p:anim>
                                    <p:anim calcmode="lin" valueType="num">
                                      <p:cBhvr additive="base">
                                        <p:cTn id="8" dur="800" fill="hold"/>
                                        <p:tgtEl>
                                          <p:spTgt spid="9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68"/>
                                        </p:tgtEl>
                                        <p:attrNameLst>
                                          <p:attrName>style.visibility</p:attrName>
                                        </p:attrNameLst>
                                      </p:cBhvr>
                                      <p:to>
                                        <p:strVal val="visible"/>
                                      </p:to>
                                    </p:set>
                                    <p:animEffect transition="in" filter="fade">
                                      <p:cBhvr>
                                        <p:cTn id="11" dur="500"/>
                                        <p:tgtEl>
                                          <p:spTgt spid="6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89"/>
                                        </p:tgtEl>
                                        <p:attrNameLst>
                                          <p:attrName>style.visibility</p:attrName>
                                        </p:attrNameLst>
                                      </p:cBhvr>
                                      <p:to>
                                        <p:strVal val="visible"/>
                                      </p:to>
                                    </p:set>
                                    <p:animEffect transition="in" filter="fade">
                                      <p:cBhvr>
                                        <p:cTn id="14" dur="500"/>
                                        <p:tgtEl>
                                          <p:spTgt spid="89"/>
                                        </p:tgtEl>
                                      </p:cBhvr>
                                    </p:animEffect>
                                  </p:childTnLst>
                                </p:cTn>
                              </p:par>
                              <p:par>
                                <p:cTn id="15" presetID="2" presetClass="entr" presetSubtype="4" decel="62500" fill="hold" grpId="0" nodeType="withEffect">
                                  <p:stCondLst>
                                    <p:cond delay="300"/>
                                  </p:stCondLst>
                                  <p:childTnLst>
                                    <p:set>
                                      <p:cBhvr>
                                        <p:cTn id="16" dur="1" fill="hold">
                                          <p:stCondLst>
                                            <p:cond delay="0"/>
                                          </p:stCondLst>
                                        </p:cTn>
                                        <p:tgtEl>
                                          <p:spTgt spid="122"/>
                                        </p:tgtEl>
                                        <p:attrNameLst>
                                          <p:attrName>style.visibility</p:attrName>
                                        </p:attrNameLst>
                                      </p:cBhvr>
                                      <p:to>
                                        <p:strVal val="visible"/>
                                      </p:to>
                                    </p:set>
                                    <p:anim calcmode="lin" valueType="num">
                                      <p:cBhvr additive="base">
                                        <p:cTn id="17" dur="800" fill="hold"/>
                                        <p:tgtEl>
                                          <p:spTgt spid="122"/>
                                        </p:tgtEl>
                                        <p:attrNameLst>
                                          <p:attrName>ppt_x</p:attrName>
                                        </p:attrNameLst>
                                      </p:cBhvr>
                                      <p:tavLst>
                                        <p:tav tm="0">
                                          <p:val>
                                            <p:strVal val="#ppt_x"/>
                                          </p:val>
                                        </p:tav>
                                        <p:tav tm="100000">
                                          <p:val>
                                            <p:strVal val="#ppt_x"/>
                                          </p:val>
                                        </p:tav>
                                      </p:tavLst>
                                    </p:anim>
                                    <p:anim calcmode="lin" valueType="num">
                                      <p:cBhvr additive="base">
                                        <p:cTn id="18" dur="800" fill="hold"/>
                                        <p:tgtEl>
                                          <p:spTgt spid="122"/>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127"/>
                                        </p:tgtEl>
                                        <p:attrNameLst>
                                          <p:attrName>style.visibility</p:attrName>
                                        </p:attrNameLst>
                                      </p:cBhvr>
                                      <p:to>
                                        <p:strVal val="visible"/>
                                      </p:to>
                                    </p:set>
                                    <p:animEffect transition="in" filter="fade">
                                      <p:cBhvr>
                                        <p:cTn id="21" dur="500"/>
                                        <p:tgtEl>
                                          <p:spTgt spid="127"/>
                                        </p:tgtEl>
                                      </p:cBhvr>
                                    </p:animEffect>
                                  </p:childTnLst>
                                </p:cTn>
                              </p:par>
                              <p:par>
                                <p:cTn id="22" presetID="10" presetClass="entr" presetSubtype="0" fill="hold" nodeType="withEffect">
                                  <p:stCondLst>
                                    <p:cond delay="60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2" presetClass="entr" presetSubtype="4" decel="62500" fill="hold" grpId="0" nodeType="withEffect">
                                  <p:stCondLst>
                                    <p:cond delay="60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800" fill="hold"/>
                                        <p:tgtEl>
                                          <p:spTgt spid="123"/>
                                        </p:tgtEl>
                                        <p:attrNameLst>
                                          <p:attrName>ppt_x</p:attrName>
                                        </p:attrNameLst>
                                      </p:cBhvr>
                                      <p:tavLst>
                                        <p:tav tm="0">
                                          <p:val>
                                            <p:strVal val="#ppt_x"/>
                                          </p:val>
                                        </p:tav>
                                        <p:tav tm="100000">
                                          <p:val>
                                            <p:strVal val="#ppt_x"/>
                                          </p:val>
                                        </p:tav>
                                      </p:tavLst>
                                    </p:anim>
                                    <p:anim calcmode="lin" valueType="num">
                                      <p:cBhvr additive="base">
                                        <p:cTn id="28" dur="800" fill="hold"/>
                                        <p:tgtEl>
                                          <p:spTgt spid="123"/>
                                        </p:tgtEl>
                                        <p:attrNameLst>
                                          <p:attrName>ppt_y</p:attrName>
                                        </p:attrNameLst>
                                      </p:cBhvr>
                                      <p:tavLst>
                                        <p:tav tm="0">
                                          <p:val>
                                            <p:strVal val="1+#ppt_h/2"/>
                                          </p:val>
                                        </p:tav>
                                        <p:tav tm="100000">
                                          <p:val>
                                            <p:strVal val="#ppt_y"/>
                                          </p:val>
                                        </p:tav>
                                      </p:tavLst>
                                    </p:anim>
                                  </p:childTnLst>
                                </p:cTn>
                              </p:par>
                              <p:par>
                                <p:cTn id="29" presetID="10" presetClass="entr" presetSubtype="0" fill="hold" grpId="0" nodeType="withEffect">
                                  <p:stCondLst>
                                    <p:cond delay="900"/>
                                  </p:stCondLst>
                                  <p:childTnLst>
                                    <p:set>
                                      <p:cBhvr>
                                        <p:cTn id="30" dur="1" fill="hold">
                                          <p:stCondLst>
                                            <p:cond delay="0"/>
                                          </p:stCondLst>
                                        </p:cTn>
                                        <p:tgtEl>
                                          <p:spTgt spid="63"/>
                                        </p:tgtEl>
                                        <p:attrNameLst>
                                          <p:attrName>style.visibility</p:attrName>
                                        </p:attrNameLst>
                                      </p:cBhvr>
                                      <p:to>
                                        <p:strVal val="visible"/>
                                      </p:to>
                                    </p:set>
                                    <p:animEffect transition="in" filter="fade">
                                      <p:cBhvr>
                                        <p:cTn id="31" dur="500"/>
                                        <p:tgtEl>
                                          <p:spTgt spid="63"/>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22" grpId="0" animBg="1"/>
      <p:bldP spid="123" grpId="0" animBg="1"/>
      <p:bldP spid="63" grpId="0" animBg="1"/>
      <p:bldP spid="77" grpId="0" animBg="1"/>
      <p:bldP spid="68" grpId="0" animBg="1"/>
      <p:bldP spid="89" grpId="0" animBg="1"/>
      <p:bldP spid="12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1521562" y="857250"/>
            <a:ext cx="1536192" cy="1296162"/>
          </a:xfrm>
          <a:prstGeom prst="rect">
            <a:avLst/>
          </a:prstGeom>
          <a:solidFill>
            <a:schemeClr val="accent2">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6" name="Rectangle 95"/>
          <p:cNvSpPr/>
          <p:nvPr/>
        </p:nvSpPr>
        <p:spPr>
          <a:xfrm>
            <a:off x="0" y="3422142"/>
            <a:ext cx="1536192" cy="1296162"/>
          </a:xfrm>
          <a:prstGeom prst="rect">
            <a:avLst/>
          </a:prstGeom>
          <a:solidFill>
            <a:schemeClr val="accent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7" name="Rectangle 96"/>
          <p:cNvSpPr/>
          <p:nvPr/>
        </p:nvSpPr>
        <p:spPr>
          <a:xfrm>
            <a:off x="3043124" y="2139696"/>
            <a:ext cx="1536192" cy="1296162"/>
          </a:xfrm>
          <a:prstGeom prst="rect">
            <a:avLst/>
          </a:prstGeom>
          <a:solidFill>
            <a:schemeClr val="accent3">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8" name="Rectangle 97"/>
          <p:cNvSpPr/>
          <p:nvPr/>
        </p:nvSpPr>
        <p:spPr>
          <a:xfrm>
            <a:off x="4564685" y="4704588"/>
            <a:ext cx="1536192" cy="1296162"/>
          </a:xfrm>
          <a:prstGeom prst="rect">
            <a:avLst/>
          </a:prstGeom>
          <a:solidFill>
            <a:schemeClr val="accent4">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99" name="Rectangle 98"/>
          <p:cNvSpPr/>
          <p:nvPr/>
        </p:nvSpPr>
        <p:spPr>
          <a:xfrm>
            <a:off x="6086247" y="3422142"/>
            <a:ext cx="1536192" cy="1296162"/>
          </a:xfrm>
          <a:prstGeom prst="rect">
            <a:avLst/>
          </a:prstGeom>
          <a:solidFill>
            <a:schemeClr val="accent5">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100" name="Rectangle 99"/>
          <p:cNvSpPr/>
          <p:nvPr/>
        </p:nvSpPr>
        <p:spPr>
          <a:xfrm>
            <a:off x="7607808" y="2139696"/>
            <a:ext cx="1536192" cy="1296162"/>
          </a:xfrm>
          <a:prstGeom prst="rect">
            <a:avLst/>
          </a:prstGeom>
          <a:solidFill>
            <a:schemeClr val="accent6">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lIns="137160" tIns="137160" rIns="137160" bIns="137160" rtlCol="0" anchor="b" anchorCtr="0"/>
          <a:lstStyle/>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25"/>
          </p:nvPr>
        </p:nvSpPr>
        <p:spPr/>
      </p:sp>
      <p:sp>
        <p:nvSpPr>
          <p:cNvPr id="8" name="Picture Placeholder 7"/>
          <p:cNvSpPr>
            <a:spLocks noGrp="1"/>
          </p:cNvSpPr>
          <p:nvPr>
            <p:ph type="pic" sz="quarter" idx="26"/>
          </p:nvPr>
        </p:nvSpPr>
        <p:spPr/>
      </p:sp>
      <p:sp>
        <p:nvSpPr>
          <p:cNvPr id="9" name="Picture Placeholder 8"/>
          <p:cNvSpPr>
            <a:spLocks noGrp="1"/>
          </p:cNvSpPr>
          <p:nvPr>
            <p:ph type="pic" sz="quarter" idx="27"/>
          </p:nvPr>
        </p:nvSpPr>
        <p:spPr/>
      </p:sp>
      <p:sp>
        <p:nvSpPr>
          <p:cNvPr id="10" name="Picture Placeholder 9"/>
          <p:cNvSpPr>
            <a:spLocks noGrp="1"/>
          </p:cNvSpPr>
          <p:nvPr>
            <p:ph type="pic" sz="quarter" idx="28"/>
          </p:nvPr>
        </p:nvSpPr>
        <p:spPr/>
      </p:sp>
      <p:sp>
        <p:nvSpPr>
          <p:cNvPr id="11" name="Picture Placeholder 10"/>
          <p:cNvSpPr>
            <a:spLocks noGrp="1"/>
          </p:cNvSpPr>
          <p:nvPr>
            <p:ph type="pic" sz="quarter" idx="29"/>
          </p:nvPr>
        </p:nvSpPr>
        <p:spPr/>
      </p:sp>
      <p:sp>
        <p:nvSpPr>
          <p:cNvPr id="12" name="Picture Placeholder 11"/>
          <p:cNvSpPr>
            <a:spLocks noGrp="1"/>
          </p:cNvSpPr>
          <p:nvPr>
            <p:ph type="pic" sz="quarter" idx="30"/>
          </p:nvPr>
        </p:nvSpPr>
        <p:spPr/>
      </p:sp>
      <p:sp>
        <p:nvSpPr>
          <p:cNvPr id="13" name="Picture Placeholder 12"/>
          <p:cNvSpPr>
            <a:spLocks noGrp="1"/>
          </p:cNvSpPr>
          <p:nvPr>
            <p:ph type="pic" sz="quarter" idx="31"/>
          </p:nvPr>
        </p:nvSpPr>
        <p:spPr/>
      </p:sp>
      <p:sp>
        <p:nvSpPr>
          <p:cNvPr id="14" name="Picture Placeholder 13"/>
          <p:cNvSpPr>
            <a:spLocks noGrp="1"/>
          </p:cNvSpPr>
          <p:nvPr>
            <p:ph type="pic" sz="quarter" idx="32"/>
          </p:nvPr>
        </p:nvSpPr>
        <p:spPr/>
      </p:sp>
      <p:sp>
        <p:nvSpPr>
          <p:cNvPr id="15" name="Picture Placeholder 14"/>
          <p:cNvSpPr>
            <a:spLocks noGrp="1"/>
          </p:cNvSpPr>
          <p:nvPr>
            <p:ph type="pic" sz="quarter" idx="33"/>
          </p:nvPr>
        </p:nvSpPr>
        <p:spPr/>
      </p:sp>
      <p:sp>
        <p:nvSpPr>
          <p:cNvPr id="16" name="Picture Placeholder 15"/>
          <p:cNvSpPr>
            <a:spLocks noGrp="1"/>
          </p:cNvSpPr>
          <p:nvPr>
            <p:ph type="pic" sz="quarter" idx="34"/>
          </p:nvPr>
        </p:nvSpPr>
        <p:spPr/>
      </p:sp>
      <p:sp>
        <p:nvSpPr>
          <p:cNvPr id="17" name="Picture Placeholder 16"/>
          <p:cNvSpPr>
            <a:spLocks noGrp="1"/>
          </p:cNvSpPr>
          <p:nvPr>
            <p:ph type="pic" sz="quarter" idx="35"/>
          </p:nvPr>
        </p:nvSpPr>
        <p:spPr/>
      </p:sp>
      <p:sp>
        <p:nvSpPr>
          <p:cNvPr id="18" name="Picture Placeholder 17"/>
          <p:cNvSpPr>
            <a:spLocks noGrp="1"/>
          </p:cNvSpPr>
          <p:nvPr>
            <p:ph type="pic" sz="quarter" idx="36"/>
          </p:nvPr>
        </p:nvSpPr>
        <p:spPr/>
      </p:sp>
      <p:sp>
        <p:nvSpPr>
          <p:cNvPr id="19" name="Picture Placeholder 18"/>
          <p:cNvSpPr>
            <a:spLocks noGrp="1"/>
          </p:cNvSpPr>
          <p:nvPr>
            <p:ph type="pic" sz="quarter" idx="37"/>
          </p:nvPr>
        </p:nvSpPr>
        <p:spPr/>
      </p:sp>
      <p:sp>
        <p:nvSpPr>
          <p:cNvPr id="20" name="Picture Placeholder 19"/>
          <p:cNvSpPr>
            <a:spLocks noGrp="1"/>
          </p:cNvSpPr>
          <p:nvPr>
            <p:ph type="pic" sz="quarter" idx="38"/>
          </p:nvPr>
        </p:nvSpPr>
        <p:spPr/>
      </p:sp>
      <p:sp>
        <p:nvSpPr>
          <p:cNvPr id="21" name="Picture Placeholder 20"/>
          <p:cNvSpPr>
            <a:spLocks noGrp="1"/>
          </p:cNvSpPr>
          <p:nvPr>
            <p:ph type="pic" sz="quarter" idx="39"/>
          </p:nvPr>
        </p:nvSpPr>
        <p:spPr/>
      </p:sp>
      <p:sp>
        <p:nvSpPr>
          <p:cNvPr id="22" name="Picture Placeholder 21"/>
          <p:cNvSpPr>
            <a:spLocks noGrp="1"/>
          </p:cNvSpPr>
          <p:nvPr>
            <p:ph type="pic" sz="quarter" idx="40"/>
          </p:nvPr>
        </p:nvSpPr>
        <p:spPr/>
      </p:sp>
      <p:sp>
        <p:nvSpPr>
          <p:cNvPr id="23" name="Picture Placeholder 22"/>
          <p:cNvSpPr>
            <a:spLocks noGrp="1"/>
          </p:cNvSpPr>
          <p:nvPr>
            <p:ph type="pic" sz="quarter" idx="41"/>
          </p:nvPr>
        </p:nvSpPr>
        <p:spPr/>
      </p:sp>
      <p:sp>
        <p:nvSpPr>
          <p:cNvPr id="24" name="Picture Placeholder 23"/>
          <p:cNvSpPr>
            <a:spLocks noGrp="1"/>
          </p:cNvSpPr>
          <p:nvPr>
            <p:ph type="pic" sz="quarter" idx="42"/>
          </p:nvPr>
        </p:nvSpPr>
        <p:spPr/>
      </p:sp>
      <p:sp>
        <p:nvSpPr>
          <p:cNvPr id="25" name="Picture Placeholder 24"/>
          <p:cNvSpPr>
            <a:spLocks noGrp="1"/>
          </p:cNvSpPr>
          <p:nvPr>
            <p:ph type="pic" sz="quarter" idx="43"/>
          </p:nvPr>
        </p:nvSpPr>
        <p:spPr/>
      </p:sp>
    </p:spTree>
    <p:extLst>
      <p:ext uri="{BB962C8B-B14F-4D97-AF65-F5344CB8AC3E}">
        <p14:creationId xmlns:p14="http://schemas.microsoft.com/office/powerpoint/2010/main" val="274828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62500" fill="hold" grpId="0"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800" fill="hold"/>
                                        <p:tgtEl>
                                          <p:spTgt spid="96"/>
                                        </p:tgtEl>
                                        <p:attrNameLst>
                                          <p:attrName>ppt_x</p:attrName>
                                        </p:attrNameLst>
                                      </p:cBhvr>
                                      <p:tavLst>
                                        <p:tav tm="0">
                                          <p:val>
                                            <p:strVal val="#ppt_x"/>
                                          </p:val>
                                        </p:tav>
                                        <p:tav tm="100000">
                                          <p:val>
                                            <p:strVal val="#ppt_x"/>
                                          </p:val>
                                        </p:tav>
                                      </p:tavLst>
                                    </p:anim>
                                    <p:anim calcmode="lin" valueType="num">
                                      <p:cBhvr additive="base">
                                        <p:cTn id="8" dur="8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decel="62500"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 calcmode="lin" valueType="num">
                                      <p:cBhvr additive="base">
                                        <p:cTn id="11" dur="800" fill="hold"/>
                                        <p:tgtEl>
                                          <p:spTgt spid="95"/>
                                        </p:tgtEl>
                                        <p:attrNameLst>
                                          <p:attrName>ppt_x</p:attrName>
                                        </p:attrNameLst>
                                      </p:cBhvr>
                                      <p:tavLst>
                                        <p:tav tm="0">
                                          <p:val>
                                            <p:strVal val="#ppt_x"/>
                                          </p:val>
                                        </p:tav>
                                        <p:tav tm="100000">
                                          <p:val>
                                            <p:strVal val="#ppt_x"/>
                                          </p:val>
                                        </p:tav>
                                      </p:tavLst>
                                    </p:anim>
                                    <p:anim calcmode="lin" valueType="num">
                                      <p:cBhvr additive="base">
                                        <p:cTn id="12" dur="800" fill="hold"/>
                                        <p:tgtEl>
                                          <p:spTgt spid="95"/>
                                        </p:tgtEl>
                                        <p:attrNameLst>
                                          <p:attrName>ppt_y</p:attrName>
                                        </p:attrNameLst>
                                      </p:cBhvr>
                                      <p:tavLst>
                                        <p:tav tm="0">
                                          <p:val>
                                            <p:strVal val="1+#ppt_h/2"/>
                                          </p:val>
                                        </p:tav>
                                        <p:tav tm="100000">
                                          <p:val>
                                            <p:strVal val="#ppt_y"/>
                                          </p:val>
                                        </p:tav>
                                      </p:tavLst>
                                    </p:anim>
                                  </p:childTnLst>
                                </p:cTn>
                              </p:par>
                              <p:par>
                                <p:cTn id="13" presetID="2" presetClass="entr" presetSubtype="4" decel="62500" fill="hold" grpId="0" nodeType="withEffect">
                                  <p:stCondLst>
                                    <p:cond delay="0"/>
                                  </p:stCondLst>
                                  <p:childTnLst>
                                    <p:set>
                                      <p:cBhvr>
                                        <p:cTn id="14" dur="1" fill="hold">
                                          <p:stCondLst>
                                            <p:cond delay="0"/>
                                          </p:stCondLst>
                                        </p:cTn>
                                        <p:tgtEl>
                                          <p:spTgt spid="97"/>
                                        </p:tgtEl>
                                        <p:attrNameLst>
                                          <p:attrName>style.visibility</p:attrName>
                                        </p:attrNameLst>
                                      </p:cBhvr>
                                      <p:to>
                                        <p:strVal val="visible"/>
                                      </p:to>
                                    </p:set>
                                    <p:anim calcmode="lin" valueType="num">
                                      <p:cBhvr additive="base">
                                        <p:cTn id="15" dur="800" fill="hold"/>
                                        <p:tgtEl>
                                          <p:spTgt spid="97"/>
                                        </p:tgtEl>
                                        <p:attrNameLst>
                                          <p:attrName>ppt_x</p:attrName>
                                        </p:attrNameLst>
                                      </p:cBhvr>
                                      <p:tavLst>
                                        <p:tav tm="0">
                                          <p:val>
                                            <p:strVal val="#ppt_x"/>
                                          </p:val>
                                        </p:tav>
                                        <p:tav tm="100000">
                                          <p:val>
                                            <p:strVal val="#ppt_x"/>
                                          </p:val>
                                        </p:tav>
                                      </p:tavLst>
                                    </p:anim>
                                    <p:anim calcmode="lin" valueType="num">
                                      <p:cBhvr additive="base">
                                        <p:cTn id="16" dur="800" fill="hold"/>
                                        <p:tgtEl>
                                          <p:spTgt spid="97"/>
                                        </p:tgtEl>
                                        <p:attrNameLst>
                                          <p:attrName>ppt_y</p:attrName>
                                        </p:attrNameLst>
                                      </p:cBhvr>
                                      <p:tavLst>
                                        <p:tav tm="0">
                                          <p:val>
                                            <p:strVal val="1+#ppt_h/2"/>
                                          </p:val>
                                        </p:tav>
                                        <p:tav tm="100000">
                                          <p:val>
                                            <p:strVal val="#ppt_y"/>
                                          </p:val>
                                        </p:tav>
                                      </p:tavLst>
                                    </p:anim>
                                  </p:childTnLst>
                                </p:cTn>
                              </p:par>
                              <p:par>
                                <p:cTn id="17" presetID="2" presetClass="entr" presetSubtype="4" decel="62500"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800" fill="hold"/>
                                        <p:tgtEl>
                                          <p:spTgt spid="98"/>
                                        </p:tgtEl>
                                        <p:attrNameLst>
                                          <p:attrName>ppt_x</p:attrName>
                                        </p:attrNameLst>
                                      </p:cBhvr>
                                      <p:tavLst>
                                        <p:tav tm="0">
                                          <p:val>
                                            <p:strVal val="#ppt_x"/>
                                          </p:val>
                                        </p:tav>
                                        <p:tav tm="100000">
                                          <p:val>
                                            <p:strVal val="#ppt_x"/>
                                          </p:val>
                                        </p:tav>
                                      </p:tavLst>
                                    </p:anim>
                                    <p:anim calcmode="lin" valueType="num">
                                      <p:cBhvr additive="base">
                                        <p:cTn id="20" dur="800" fill="hold"/>
                                        <p:tgtEl>
                                          <p:spTgt spid="98"/>
                                        </p:tgtEl>
                                        <p:attrNameLst>
                                          <p:attrName>ppt_y</p:attrName>
                                        </p:attrNameLst>
                                      </p:cBhvr>
                                      <p:tavLst>
                                        <p:tav tm="0">
                                          <p:val>
                                            <p:strVal val="1+#ppt_h/2"/>
                                          </p:val>
                                        </p:tav>
                                        <p:tav tm="100000">
                                          <p:val>
                                            <p:strVal val="#ppt_y"/>
                                          </p:val>
                                        </p:tav>
                                      </p:tavLst>
                                    </p:anim>
                                  </p:childTnLst>
                                </p:cTn>
                              </p:par>
                              <p:par>
                                <p:cTn id="21" presetID="2" presetClass="entr" presetSubtype="4" decel="6250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 calcmode="lin" valueType="num">
                                      <p:cBhvr additive="base">
                                        <p:cTn id="23" dur="800" fill="hold"/>
                                        <p:tgtEl>
                                          <p:spTgt spid="99"/>
                                        </p:tgtEl>
                                        <p:attrNameLst>
                                          <p:attrName>ppt_x</p:attrName>
                                        </p:attrNameLst>
                                      </p:cBhvr>
                                      <p:tavLst>
                                        <p:tav tm="0">
                                          <p:val>
                                            <p:strVal val="#ppt_x"/>
                                          </p:val>
                                        </p:tav>
                                        <p:tav tm="100000">
                                          <p:val>
                                            <p:strVal val="#ppt_x"/>
                                          </p:val>
                                        </p:tav>
                                      </p:tavLst>
                                    </p:anim>
                                    <p:anim calcmode="lin" valueType="num">
                                      <p:cBhvr additive="base">
                                        <p:cTn id="24" dur="800" fill="hold"/>
                                        <p:tgtEl>
                                          <p:spTgt spid="99"/>
                                        </p:tgtEl>
                                        <p:attrNameLst>
                                          <p:attrName>ppt_y</p:attrName>
                                        </p:attrNameLst>
                                      </p:cBhvr>
                                      <p:tavLst>
                                        <p:tav tm="0">
                                          <p:val>
                                            <p:strVal val="1+#ppt_h/2"/>
                                          </p:val>
                                        </p:tav>
                                        <p:tav tm="100000">
                                          <p:val>
                                            <p:strVal val="#ppt_y"/>
                                          </p:val>
                                        </p:tav>
                                      </p:tavLst>
                                    </p:anim>
                                  </p:childTnLst>
                                </p:cTn>
                              </p:par>
                              <p:par>
                                <p:cTn id="25" presetID="2" presetClass="entr" presetSubtype="4" decel="62500" fill="hold" grpId="0" nodeType="with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800" fill="hold"/>
                                        <p:tgtEl>
                                          <p:spTgt spid="100"/>
                                        </p:tgtEl>
                                        <p:attrNameLst>
                                          <p:attrName>ppt_x</p:attrName>
                                        </p:attrNameLst>
                                      </p:cBhvr>
                                      <p:tavLst>
                                        <p:tav tm="0">
                                          <p:val>
                                            <p:strVal val="#ppt_x"/>
                                          </p:val>
                                        </p:tav>
                                        <p:tav tm="100000">
                                          <p:val>
                                            <p:strVal val="#ppt_x"/>
                                          </p:val>
                                        </p:tav>
                                      </p:tavLst>
                                    </p:anim>
                                    <p:anim calcmode="lin" valueType="num">
                                      <p:cBhvr additive="base">
                                        <p:cTn id="28" dur="8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6" grpId="0" animBg="1"/>
      <p:bldP spid="97" grpId="0" animBg="1"/>
      <p:bldP spid="98" grpId="0" animBg="1"/>
      <p:bldP spid="99" grpId="0" animBg="1"/>
      <p:bldP spid="10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dirty="0" err="1"/>
              <a:t>Xxxxxxxxxx</a:t>
            </a:r>
            <a:r>
              <a:rPr lang="en-US" dirty="0"/>
              <a:t> xxx </a:t>
            </a:r>
            <a:r>
              <a:rPr lang="en-US" dirty="0" err="1"/>
              <a:t>xxxx</a:t>
            </a:r>
            <a:r>
              <a:rPr lang="en-US" dirty="0"/>
              <a:t> xxx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29" name="Text Placeholder 28"/>
          <p:cNvSpPr>
            <a:spLocks noGrp="1"/>
          </p:cNvSpPr>
          <p:nvPr>
            <p:ph type="body" sz="quarter" idx="14"/>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0" name="Text Placeholder 29"/>
          <p:cNvSpPr>
            <a:spLocks noGrp="1"/>
          </p:cNvSpPr>
          <p:nvPr>
            <p:ph type="body" sz="quarter" idx="15"/>
          </p:nvPr>
        </p:nvSpPr>
        <p:spPr/>
        <p:txBody>
          <a:bodyPr/>
          <a:lstStyle/>
          <a:p>
            <a:r>
              <a:rPr lang="en-US" dirty="0" err="1"/>
              <a:t>xxxxx</a:t>
            </a:r>
            <a:r>
              <a:rPr lang="en-US" dirty="0"/>
              <a:t> x </a:t>
            </a:r>
            <a:r>
              <a:rPr lang="en-US" dirty="0" err="1"/>
              <a:t>xxxx</a:t>
            </a:r>
            <a:endParaRPr lang="en-US" dirty="0"/>
          </a:p>
          <a:p>
            <a:pPr lvl="1"/>
            <a:r>
              <a:rPr lang="en-US" dirty="0" err="1"/>
              <a:t>Xxxxx</a:t>
            </a:r>
            <a:r>
              <a:rPr lang="en-US" dirty="0"/>
              <a:t> </a:t>
            </a:r>
            <a:r>
              <a:rPr lang="en-US" dirty="0" err="1"/>
              <a:t>xxxxx</a:t>
            </a:r>
            <a:r>
              <a:rPr lang="en-US" dirty="0"/>
              <a:t> </a:t>
            </a:r>
            <a:r>
              <a:rPr lang="en-US" dirty="0" err="1"/>
              <a:t>xxxxxx</a:t>
            </a:r>
            <a:r>
              <a:rPr lang="en-US" dirty="0"/>
              <a:t> </a:t>
            </a:r>
            <a:r>
              <a:rPr lang="en-US" dirty="0" err="1"/>
              <a:t>xxxxxxxxxxxxx</a:t>
            </a:r>
            <a:r>
              <a:rPr lang="en-US" dirty="0"/>
              <a:t> xxx </a:t>
            </a:r>
            <a:r>
              <a:rPr lang="en-US" dirty="0" err="1"/>
              <a:t>xxx</a:t>
            </a:r>
            <a:r>
              <a:rPr lang="en-US" dirty="0"/>
              <a:t> </a:t>
            </a:r>
            <a:r>
              <a:rPr lang="en-US" dirty="0" err="1"/>
              <a:t>xxx</a:t>
            </a:r>
            <a:r>
              <a:rPr lang="en-US" dirty="0"/>
              <a:t> </a:t>
            </a:r>
            <a:r>
              <a:rPr lang="en-US" dirty="0" err="1"/>
              <a:t>Xxxxxxxxxxxxx</a:t>
            </a:r>
            <a:r>
              <a:rPr lang="en-US" dirty="0"/>
              <a:t> </a:t>
            </a:r>
            <a:r>
              <a:rPr lang="en-US" dirty="0" err="1"/>
              <a:t>xxxx</a:t>
            </a:r>
            <a:r>
              <a:rPr lang="en-US" dirty="0"/>
              <a:t> </a:t>
            </a:r>
            <a:r>
              <a:rPr lang="en-US" dirty="0" err="1"/>
              <a:t>Xxxxx</a:t>
            </a:r>
            <a:r>
              <a:rPr lang="en-US" dirty="0"/>
              <a:t> </a:t>
            </a:r>
            <a:r>
              <a:rPr lang="en-US" dirty="0" err="1"/>
              <a:t>xxxxxx</a:t>
            </a:r>
            <a:r>
              <a:rPr lang="en-US" dirty="0"/>
              <a:t> x xxx </a:t>
            </a:r>
          </a:p>
        </p:txBody>
      </p:sp>
      <p:sp>
        <p:nvSpPr>
          <p:cNvPr id="31" name="Text Placeholder 30"/>
          <p:cNvSpPr>
            <a:spLocks noGrp="1"/>
          </p:cNvSpPr>
          <p:nvPr>
            <p:ph type="body" sz="quarter" idx="16"/>
          </p:nvPr>
        </p:nvSpPr>
        <p:spPr/>
        <p:txBody>
          <a:bodyPr/>
          <a:lstStyle/>
          <a:p>
            <a:r>
              <a:rPr lang="en-US" dirty="0" err="1"/>
              <a:t>Xxxxx</a:t>
            </a:r>
            <a:r>
              <a:rPr lang="en-US" dirty="0"/>
              <a:t> </a:t>
            </a:r>
            <a:r>
              <a:rPr lang="en-US" dirty="0" err="1"/>
              <a:t>xxxx</a:t>
            </a:r>
            <a:r>
              <a:rPr lang="en-US" dirty="0"/>
              <a:t> x xxx x </a:t>
            </a:r>
            <a:r>
              <a:rPr lang="en-US" dirty="0" err="1"/>
              <a:t>Xxxx</a:t>
            </a:r>
            <a:r>
              <a:rPr lang="en-US" dirty="0"/>
              <a:t> </a:t>
            </a:r>
            <a:r>
              <a:rPr lang="en-US" dirty="0" err="1"/>
              <a:t>xxxxx</a:t>
            </a:r>
            <a:r>
              <a:rPr lang="en-US" dirty="0"/>
              <a:t> </a:t>
            </a:r>
            <a:r>
              <a:rPr lang="en-US" dirty="0" err="1"/>
              <a:t>xxxxxxx</a:t>
            </a:r>
            <a:r>
              <a:rPr lang="en-US" dirty="0"/>
              <a:t> x </a:t>
            </a:r>
            <a:r>
              <a:rPr lang="en-US" dirty="0" err="1"/>
              <a:t>xxxx</a:t>
            </a:r>
            <a:r>
              <a:rPr lang="en-US" dirty="0"/>
              <a:t> xx x </a:t>
            </a:r>
            <a:r>
              <a:rPr lang="en-US" dirty="0" err="1"/>
              <a:t>xxxx</a:t>
            </a:r>
            <a:r>
              <a:rPr lang="en-US" dirty="0"/>
              <a:t> xxx </a:t>
            </a:r>
            <a:r>
              <a:rPr lang="en-US" dirty="0" err="1"/>
              <a:t>xxx</a:t>
            </a:r>
            <a:r>
              <a:rPr lang="en-US" dirty="0"/>
              <a:t> xx 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xxx xx</a:t>
            </a:r>
          </a:p>
        </p:txBody>
      </p:sp>
      <p:sp>
        <p:nvSpPr>
          <p:cNvPr id="32" name="Text Placeholder 31"/>
          <p:cNvSpPr>
            <a:spLocks noGrp="1"/>
          </p:cNvSpPr>
          <p:nvPr>
            <p:ph type="body" sz="quarter" idx="17"/>
          </p:nvPr>
        </p:nvSpPr>
        <p:spPr/>
        <p:txBody>
          <a:bodyPr/>
          <a:lstStyle/>
          <a:p>
            <a:r>
              <a:rPr lang="en-US" dirty="0"/>
              <a:t>Xxx x </a:t>
            </a:r>
            <a:r>
              <a:rPr lang="en-US" dirty="0" err="1"/>
              <a:t>xxxxxxx</a:t>
            </a:r>
            <a:r>
              <a:rPr lang="en-US" dirty="0"/>
              <a:t> </a:t>
            </a:r>
            <a:r>
              <a:rPr lang="en-US" dirty="0" err="1"/>
              <a:t>xxxxxx</a:t>
            </a:r>
            <a:r>
              <a:rPr lang="en-US" dirty="0"/>
              <a:t> </a:t>
            </a:r>
            <a:r>
              <a:rPr lang="en-US" dirty="0" err="1"/>
              <a:t>xxxxxx</a:t>
            </a:r>
            <a:r>
              <a:rPr lang="en-US" dirty="0"/>
              <a:t> xxx xx x xxx </a:t>
            </a:r>
            <a:r>
              <a:rPr lang="en-US" dirty="0" err="1"/>
              <a:t>xxx</a:t>
            </a:r>
            <a:r>
              <a:rPr lang="en-US" dirty="0"/>
              <a:t> x xx </a:t>
            </a:r>
            <a:r>
              <a:rPr lang="en-US" dirty="0" err="1"/>
              <a:t>Xxxxxxx</a:t>
            </a:r>
            <a:r>
              <a:rPr lang="en-US" dirty="0"/>
              <a:t> xx </a:t>
            </a:r>
            <a:r>
              <a:rPr lang="en-US" dirty="0" err="1"/>
              <a:t>xxxxx</a:t>
            </a:r>
            <a:r>
              <a:rPr lang="en-US" dirty="0"/>
              <a:t>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x </a:t>
            </a:r>
            <a:r>
              <a:rPr lang="en-US" dirty="0" err="1"/>
              <a:t>xxxxxxx</a:t>
            </a:r>
            <a:r>
              <a:rPr lang="en-US" dirty="0"/>
              <a:t> x </a:t>
            </a:r>
            <a:r>
              <a:rPr lang="en-US" dirty="0" err="1"/>
              <a:t>xxxxx</a:t>
            </a:r>
            <a:r>
              <a:rPr lang="en-US" dirty="0"/>
              <a:t> </a:t>
            </a:r>
            <a:r>
              <a:rPr lang="en-US" dirty="0" err="1"/>
              <a:t>Xxxxxxxx</a:t>
            </a:r>
            <a:r>
              <a:rPr lang="en-US" dirty="0"/>
              <a:t> xxx </a:t>
            </a:r>
            <a:r>
              <a:rPr lang="en-US" dirty="0" err="1"/>
              <a:t>xxx</a:t>
            </a:r>
            <a:r>
              <a:rPr lang="en-US" dirty="0"/>
              <a:t> </a:t>
            </a:r>
            <a:r>
              <a:rPr lang="en-US" dirty="0" err="1"/>
              <a:t>xxxxxx</a:t>
            </a:r>
            <a:r>
              <a:rPr lang="en-US" dirty="0"/>
              <a:t> x </a:t>
            </a:r>
            <a:r>
              <a:rPr lang="en-US" dirty="0" err="1"/>
              <a:t>xxxxxx</a:t>
            </a:r>
            <a:r>
              <a:rPr lang="en-US" dirty="0"/>
              <a:t> </a:t>
            </a:r>
            <a:r>
              <a:rPr lang="en-US" dirty="0" err="1"/>
              <a:t>xxxxxxxxx</a:t>
            </a:r>
            <a:r>
              <a:rPr lang="en-US" dirty="0"/>
              <a:t> </a:t>
            </a:r>
            <a:r>
              <a:rPr lang="en-US" dirty="0" err="1"/>
              <a:t>Xxxxxx</a:t>
            </a:r>
            <a:r>
              <a:rPr lang="en-US" dirty="0"/>
              <a:t> x xxx xx</a:t>
            </a:r>
          </a:p>
          <a:p>
            <a:endParaRPr lang="en-US" dirty="0"/>
          </a:p>
        </p:txBody>
      </p:sp>
      <p:sp>
        <p:nvSpPr>
          <p:cNvPr id="40" name="Rectangle 39"/>
          <p:cNvSpPr/>
          <p:nvPr/>
        </p:nvSpPr>
        <p:spPr>
          <a:xfrm>
            <a:off x="2594633"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41" name="Rectangle 40"/>
          <p:cNvSpPr/>
          <p:nvPr/>
        </p:nvSpPr>
        <p:spPr>
          <a:xfrm>
            <a:off x="2594633"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42" name="Rectangle 41"/>
          <p:cNvSpPr/>
          <p:nvPr/>
        </p:nvSpPr>
        <p:spPr>
          <a:xfrm>
            <a:off x="2594633" y="3155079"/>
            <a:ext cx="700844" cy="173049"/>
          </a:xfrm>
          <a:prstGeom prst="rect">
            <a:avLst/>
          </a:prstGeom>
        </p:spPr>
        <p:txBody>
          <a:bodyPr wrap="none">
            <a:noAutofit/>
          </a:bodyPr>
          <a:lstStyle/>
          <a:p>
            <a:pPr>
              <a:lnSpc>
                <a:spcPct val="95000"/>
              </a:lnSpc>
            </a:pPr>
            <a:r>
              <a:rPr lang="en-US" sz="900" dirty="0"/>
              <a:t>XXX</a:t>
            </a:r>
          </a:p>
        </p:txBody>
      </p:sp>
      <p:sp>
        <p:nvSpPr>
          <p:cNvPr id="43" name="Rectangle 42"/>
          <p:cNvSpPr/>
          <p:nvPr/>
        </p:nvSpPr>
        <p:spPr>
          <a:xfrm>
            <a:off x="2594633" y="2739909"/>
            <a:ext cx="700844" cy="173049"/>
          </a:xfrm>
          <a:prstGeom prst="rect">
            <a:avLst/>
          </a:prstGeom>
        </p:spPr>
        <p:txBody>
          <a:bodyPr wrap="none">
            <a:noAutofit/>
          </a:bodyPr>
          <a:lstStyle/>
          <a:p>
            <a:pPr>
              <a:lnSpc>
                <a:spcPct val="95000"/>
              </a:lnSpc>
            </a:pPr>
            <a:r>
              <a:rPr lang="en-US" sz="900" dirty="0"/>
              <a:t>XXXX5</a:t>
            </a:r>
          </a:p>
        </p:txBody>
      </p:sp>
      <p:sp>
        <p:nvSpPr>
          <p:cNvPr id="44" name="Rounded Rectangle 43"/>
          <p:cNvSpPr/>
          <p:nvPr/>
        </p:nvSpPr>
        <p:spPr>
          <a:xfrm rot="5400000">
            <a:off x="3445886"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2599907"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6" name="Rounded Rectangle 45"/>
          <p:cNvSpPr/>
          <p:nvPr/>
        </p:nvSpPr>
        <p:spPr>
          <a:xfrm rot="5400000">
            <a:off x="3445886"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7" name="Rounded Rectangle 46"/>
          <p:cNvSpPr/>
          <p:nvPr/>
        </p:nvSpPr>
        <p:spPr>
          <a:xfrm>
            <a:off x="2599905"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45%</a:t>
            </a:r>
          </a:p>
        </p:txBody>
      </p:sp>
      <p:sp>
        <p:nvSpPr>
          <p:cNvPr id="48" name="Rounded Rectangle 47"/>
          <p:cNvSpPr/>
          <p:nvPr/>
        </p:nvSpPr>
        <p:spPr>
          <a:xfrm rot="5400000">
            <a:off x="3445886"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9" name="Rounded Rectangle 48"/>
          <p:cNvSpPr/>
          <p:nvPr/>
        </p:nvSpPr>
        <p:spPr>
          <a:xfrm>
            <a:off x="2599906" y="3756258"/>
            <a:ext cx="977081"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50" name="Rounded Rectangle 49"/>
          <p:cNvSpPr/>
          <p:nvPr/>
        </p:nvSpPr>
        <p:spPr>
          <a:xfrm rot="5400000">
            <a:off x="3445886"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1" name="Rounded Rectangle 50"/>
          <p:cNvSpPr/>
          <p:nvPr/>
        </p:nvSpPr>
        <p:spPr>
          <a:xfrm>
            <a:off x="2599906" y="4171428"/>
            <a:ext cx="171400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90%</a:t>
            </a:r>
          </a:p>
        </p:txBody>
      </p:sp>
      <p:sp>
        <p:nvSpPr>
          <p:cNvPr id="53" name="Rectangle 52"/>
          <p:cNvSpPr/>
          <p:nvPr/>
        </p:nvSpPr>
        <p:spPr>
          <a:xfrm>
            <a:off x="6598342" y="3985419"/>
            <a:ext cx="700844" cy="173049"/>
          </a:xfrm>
          <a:prstGeom prst="rect">
            <a:avLst/>
          </a:prstGeom>
        </p:spPr>
        <p:txBody>
          <a:bodyPr wrap="none">
            <a:noAutofit/>
          </a:bodyPr>
          <a:lstStyle/>
          <a:p>
            <a:pPr>
              <a:lnSpc>
                <a:spcPct val="95000"/>
              </a:lnSpc>
            </a:pPr>
            <a:r>
              <a:rPr lang="en-US" sz="900" dirty="0" err="1"/>
              <a:t>Xxxx</a:t>
            </a:r>
            <a:r>
              <a:rPr lang="en-US" sz="900" dirty="0"/>
              <a:t> </a:t>
            </a:r>
            <a:r>
              <a:rPr lang="en-US" sz="900" dirty="0" err="1"/>
              <a:t>Xxxxx</a:t>
            </a:r>
            <a:endParaRPr lang="en-US" sz="900" dirty="0"/>
          </a:p>
        </p:txBody>
      </p:sp>
      <p:sp>
        <p:nvSpPr>
          <p:cNvPr id="54" name="Rectangle 53"/>
          <p:cNvSpPr/>
          <p:nvPr/>
        </p:nvSpPr>
        <p:spPr>
          <a:xfrm>
            <a:off x="6598342" y="3570249"/>
            <a:ext cx="700844" cy="173049"/>
          </a:xfrm>
          <a:prstGeom prst="rect">
            <a:avLst/>
          </a:prstGeom>
        </p:spPr>
        <p:txBody>
          <a:bodyPr wrap="none">
            <a:noAutofit/>
          </a:bodyPr>
          <a:lstStyle/>
          <a:p>
            <a:pPr>
              <a:lnSpc>
                <a:spcPct val="95000"/>
              </a:lnSpc>
            </a:pPr>
            <a:r>
              <a:rPr lang="en-US" sz="900" dirty="0" err="1"/>
              <a:t>XxXXX</a:t>
            </a:r>
            <a:endParaRPr lang="en-US" sz="900" dirty="0"/>
          </a:p>
        </p:txBody>
      </p:sp>
      <p:sp>
        <p:nvSpPr>
          <p:cNvPr id="55" name="Rectangle 54"/>
          <p:cNvSpPr/>
          <p:nvPr/>
        </p:nvSpPr>
        <p:spPr>
          <a:xfrm>
            <a:off x="6598342" y="3155079"/>
            <a:ext cx="700844" cy="173049"/>
          </a:xfrm>
          <a:prstGeom prst="rect">
            <a:avLst/>
          </a:prstGeom>
        </p:spPr>
        <p:txBody>
          <a:bodyPr wrap="none">
            <a:noAutofit/>
          </a:bodyPr>
          <a:lstStyle/>
          <a:p>
            <a:pPr>
              <a:lnSpc>
                <a:spcPct val="95000"/>
              </a:lnSpc>
            </a:pPr>
            <a:r>
              <a:rPr lang="en-US" sz="900" dirty="0"/>
              <a:t>XXX</a:t>
            </a:r>
          </a:p>
        </p:txBody>
      </p:sp>
      <p:sp>
        <p:nvSpPr>
          <p:cNvPr id="56" name="Rectangle 55"/>
          <p:cNvSpPr/>
          <p:nvPr/>
        </p:nvSpPr>
        <p:spPr>
          <a:xfrm>
            <a:off x="6598342" y="2739909"/>
            <a:ext cx="700844" cy="173049"/>
          </a:xfrm>
          <a:prstGeom prst="rect">
            <a:avLst/>
          </a:prstGeom>
        </p:spPr>
        <p:txBody>
          <a:bodyPr wrap="none">
            <a:noAutofit/>
          </a:bodyPr>
          <a:lstStyle/>
          <a:p>
            <a:pPr>
              <a:lnSpc>
                <a:spcPct val="95000"/>
              </a:lnSpc>
            </a:pPr>
            <a:r>
              <a:rPr lang="en-US" sz="900" dirty="0"/>
              <a:t>XXXX5</a:t>
            </a:r>
          </a:p>
        </p:txBody>
      </p:sp>
      <p:sp>
        <p:nvSpPr>
          <p:cNvPr id="57" name="Rounded Rectangle 56"/>
          <p:cNvSpPr/>
          <p:nvPr/>
        </p:nvSpPr>
        <p:spPr>
          <a:xfrm rot="5400000">
            <a:off x="7449595" y="207993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8" name="Rounded Rectangle 57"/>
          <p:cNvSpPr/>
          <p:nvPr/>
        </p:nvSpPr>
        <p:spPr>
          <a:xfrm>
            <a:off x="6603616" y="2925918"/>
            <a:ext cx="1551865"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9" name="Rounded Rectangle 58"/>
          <p:cNvSpPr/>
          <p:nvPr/>
        </p:nvSpPr>
        <p:spPr>
          <a:xfrm rot="5400000">
            <a:off x="7449595" y="249510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0" name="Rounded Rectangle 59"/>
          <p:cNvSpPr/>
          <p:nvPr/>
        </p:nvSpPr>
        <p:spPr>
          <a:xfrm>
            <a:off x="6603614" y="3341088"/>
            <a:ext cx="1009694" cy="168771"/>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61" name="Rounded Rectangle 60"/>
          <p:cNvSpPr/>
          <p:nvPr/>
        </p:nvSpPr>
        <p:spPr>
          <a:xfrm rot="5400000">
            <a:off x="7449595" y="291027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2" name="Rounded Rectangle 61"/>
          <p:cNvSpPr/>
          <p:nvPr/>
        </p:nvSpPr>
        <p:spPr>
          <a:xfrm>
            <a:off x="6603615" y="3756258"/>
            <a:ext cx="1424770" cy="168771"/>
          </a:xfrm>
          <a:prstGeom prst="roundRect">
            <a:avLst>
              <a:gd name="adj" fmla="val 5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63" name="Rounded Rectangle 62"/>
          <p:cNvSpPr/>
          <p:nvPr/>
        </p:nvSpPr>
        <p:spPr>
          <a:xfrm rot="5400000">
            <a:off x="7449595" y="3325448"/>
            <a:ext cx="168773" cy="1860734"/>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64" name="Rounded Rectangle 63"/>
          <p:cNvSpPr/>
          <p:nvPr/>
        </p:nvSpPr>
        <p:spPr>
          <a:xfrm>
            <a:off x="6603615" y="4171428"/>
            <a:ext cx="97708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50%</a:t>
            </a:r>
          </a:p>
        </p:txBody>
      </p:sp>
    </p:spTree>
    <p:extLst>
      <p:ext uri="{BB962C8B-B14F-4D97-AF65-F5344CB8AC3E}">
        <p14:creationId xmlns:p14="http://schemas.microsoft.com/office/powerpoint/2010/main" val="138182412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1246535" y="4526882"/>
            <a:ext cx="250413" cy="250413"/>
            <a:chOff x="3380029" y="1565817"/>
            <a:chExt cx="914400" cy="914400"/>
          </a:xfrm>
        </p:grpSpPr>
        <p:sp>
          <p:nvSpPr>
            <p:cNvPr id="13"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bwMode="invGray">
          <a:xfrm>
            <a:off x="1546900" y="4526882"/>
            <a:ext cx="250413" cy="250413"/>
            <a:chOff x="6243638" y="9424987"/>
            <a:chExt cx="885825" cy="884238"/>
          </a:xfrm>
        </p:grpSpPr>
        <p:sp>
          <p:nvSpPr>
            <p:cNvPr id="16"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645806" y="4526882"/>
            <a:ext cx="250413" cy="250413"/>
            <a:chOff x="398463" y="1550691"/>
            <a:chExt cx="914400" cy="914400"/>
          </a:xfrm>
        </p:grpSpPr>
        <p:sp>
          <p:nvSpPr>
            <p:cNvPr id="19"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946171" y="4526882"/>
            <a:ext cx="250413" cy="250413"/>
            <a:chOff x="1889246" y="1550691"/>
            <a:chExt cx="914400" cy="914400"/>
          </a:xfrm>
        </p:grpSpPr>
        <p:sp>
          <p:nvSpPr>
            <p:cNvPr id="2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3" name="Group 22"/>
            <p:cNvGrpSpPr/>
            <p:nvPr/>
          </p:nvGrpSpPr>
          <p:grpSpPr>
            <a:xfrm>
              <a:off x="2118665" y="1750614"/>
              <a:ext cx="499807" cy="476865"/>
              <a:chOff x="2118665" y="1750614"/>
              <a:chExt cx="499807" cy="476865"/>
            </a:xfrm>
          </p:grpSpPr>
          <p:sp>
            <p:nvSpPr>
              <p:cNvPr id="2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6" name="Rectangle 25">
            <a:hlinkClick r:id="rId2"/>
          </p:cNvPr>
          <p:cNvSpPr/>
          <p:nvPr/>
        </p:nvSpPr>
        <p:spPr>
          <a:xfrm>
            <a:off x="62920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a:hlinkClick r:id="rId3"/>
          </p:cNvPr>
          <p:cNvSpPr/>
          <p:nvPr/>
        </p:nvSpPr>
        <p:spPr>
          <a:xfrm>
            <a:off x="92956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a:hlinkClick r:id="rId4"/>
          </p:cNvPr>
          <p:cNvSpPr/>
          <p:nvPr/>
        </p:nvSpPr>
        <p:spPr>
          <a:xfrm>
            <a:off x="122993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a:hlinkClick r:id="rId5"/>
          </p:cNvPr>
          <p:cNvSpPr/>
          <p:nvPr/>
        </p:nvSpPr>
        <p:spPr>
          <a:xfrm>
            <a:off x="153029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3" name="Group 32"/>
          <p:cNvGrpSpPr/>
          <p:nvPr/>
        </p:nvGrpSpPr>
        <p:grpSpPr>
          <a:xfrm>
            <a:off x="3254213" y="4526882"/>
            <a:ext cx="250413" cy="250413"/>
            <a:chOff x="3380029" y="1565817"/>
            <a:chExt cx="914400" cy="914400"/>
          </a:xfrm>
        </p:grpSpPr>
        <p:sp>
          <p:nvSpPr>
            <p:cNvPr id="49"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bwMode="invGray">
          <a:xfrm>
            <a:off x="3554578" y="4526882"/>
            <a:ext cx="250413" cy="250413"/>
            <a:chOff x="6243638" y="9424987"/>
            <a:chExt cx="885825" cy="884238"/>
          </a:xfrm>
        </p:grpSpPr>
        <p:sp>
          <p:nvSpPr>
            <p:cNvPr id="47"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2653484" y="4526882"/>
            <a:ext cx="250413" cy="250413"/>
            <a:chOff x="398463" y="1550691"/>
            <a:chExt cx="914400" cy="914400"/>
          </a:xfrm>
        </p:grpSpPr>
        <p:sp>
          <p:nvSpPr>
            <p:cNvPr id="45"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2953849" y="4526882"/>
            <a:ext cx="250413" cy="250413"/>
            <a:chOff x="1889246" y="1550691"/>
            <a:chExt cx="914400" cy="914400"/>
          </a:xfrm>
        </p:grpSpPr>
        <p:sp>
          <p:nvSpPr>
            <p:cNvPr id="41"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2118665" y="1750614"/>
              <a:ext cx="499807" cy="476865"/>
              <a:chOff x="2118665" y="1750614"/>
              <a:chExt cx="499807" cy="476865"/>
            </a:xfrm>
          </p:grpSpPr>
          <p:sp>
            <p:nvSpPr>
              <p:cNvPr id="4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263687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293724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3237608"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3537973"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5261891" y="4526882"/>
            <a:ext cx="250413" cy="250413"/>
            <a:chOff x="3380029" y="1565817"/>
            <a:chExt cx="914400" cy="914400"/>
          </a:xfrm>
        </p:grpSpPr>
        <p:sp>
          <p:nvSpPr>
            <p:cNvPr id="68"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 name="Group 52"/>
          <p:cNvGrpSpPr/>
          <p:nvPr/>
        </p:nvGrpSpPr>
        <p:grpSpPr bwMode="invGray">
          <a:xfrm>
            <a:off x="5562256" y="4526882"/>
            <a:ext cx="250413" cy="250413"/>
            <a:chOff x="6243638" y="9424987"/>
            <a:chExt cx="885825" cy="884238"/>
          </a:xfrm>
        </p:grpSpPr>
        <p:sp>
          <p:nvSpPr>
            <p:cNvPr id="66"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4661162" y="4526882"/>
            <a:ext cx="250413" cy="250413"/>
            <a:chOff x="398463" y="1550691"/>
            <a:chExt cx="914400" cy="914400"/>
          </a:xfrm>
        </p:grpSpPr>
        <p:sp>
          <p:nvSpPr>
            <p:cNvPr id="64"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4961527" y="4526882"/>
            <a:ext cx="250413" cy="250413"/>
            <a:chOff x="1889246" y="1550691"/>
            <a:chExt cx="914400" cy="914400"/>
          </a:xfrm>
        </p:grpSpPr>
        <p:sp>
          <p:nvSpPr>
            <p:cNvPr id="60"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1" name="Group 60"/>
            <p:cNvGrpSpPr/>
            <p:nvPr/>
          </p:nvGrpSpPr>
          <p:grpSpPr>
            <a:xfrm>
              <a:off x="2118665" y="1750614"/>
              <a:ext cx="499807" cy="476865"/>
              <a:chOff x="2118665" y="1750614"/>
              <a:chExt cx="499807" cy="476865"/>
            </a:xfrm>
          </p:grpSpPr>
          <p:sp>
            <p:nvSpPr>
              <p:cNvPr id="6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6" name="Rectangle 55">
            <a:hlinkClick r:id="rId2"/>
          </p:cNvPr>
          <p:cNvSpPr/>
          <p:nvPr/>
        </p:nvSpPr>
        <p:spPr>
          <a:xfrm>
            <a:off x="4644557"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3"/>
          </p:cNvPr>
          <p:cNvSpPr/>
          <p:nvPr/>
        </p:nvSpPr>
        <p:spPr>
          <a:xfrm>
            <a:off x="4944922"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4"/>
          </p:cNvPr>
          <p:cNvSpPr/>
          <p:nvPr/>
        </p:nvSpPr>
        <p:spPr>
          <a:xfrm>
            <a:off x="5245286"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a:hlinkClick r:id="rId5"/>
          </p:cNvPr>
          <p:cNvSpPr/>
          <p:nvPr/>
        </p:nvSpPr>
        <p:spPr>
          <a:xfrm>
            <a:off x="5545651"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1" name="Group 70"/>
          <p:cNvGrpSpPr/>
          <p:nvPr/>
        </p:nvGrpSpPr>
        <p:grpSpPr>
          <a:xfrm>
            <a:off x="7269569" y="4526882"/>
            <a:ext cx="250413" cy="250413"/>
            <a:chOff x="3380029" y="1565817"/>
            <a:chExt cx="914400" cy="914400"/>
          </a:xfrm>
        </p:grpSpPr>
        <p:sp>
          <p:nvSpPr>
            <p:cNvPr id="87"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bwMode="invGray">
          <a:xfrm>
            <a:off x="7569934" y="4526882"/>
            <a:ext cx="250413" cy="250413"/>
            <a:chOff x="6243638" y="9424987"/>
            <a:chExt cx="885825" cy="884238"/>
          </a:xfrm>
        </p:grpSpPr>
        <p:sp>
          <p:nvSpPr>
            <p:cNvPr id="8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 name="Group 72"/>
          <p:cNvGrpSpPr/>
          <p:nvPr/>
        </p:nvGrpSpPr>
        <p:grpSpPr>
          <a:xfrm>
            <a:off x="6668840" y="4526882"/>
            <a:ext cx="250413" cy="250413"/>
            <a:chOff x="398463" y="1550691"/>
            <a:chExt cx="914400" cy="914400"/>
          </a:xfrm>
        </p:grpSpPr>
        <p:sp>
          <p:nvSpPr>
            <p:cNvPr id="83"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6969205" y="4526882"/>
            <a:ext cx="250413" cy="250413"/>
            <a:chOff x="1889246" y="1550691"/>
            <a:chExt cx="914400" cy="914400"/>
          </a:xfrm>
        </p:grpSpPr>
        <p:sp>
          <p:nvSpPr>
            <p:cNvPr id="79"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2118665" y="1750614"/>
              <a:ext cx="499807" cy="476865"/>
              <a:chOff x="2118665" y="1750614"/>
              <a:chExt cx="499807" cy="476865"/>
            </a:xfrm>
          </p:grpSpPr>
          <p:sp>
            <p:nvSpPr>
              <p:cNvPr id="8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5" name="Rectangle 74">
            <a:hlinkClick r:id="rId2"/>
          </p:cNvPr>
          <p:cNvSpPr/>
          <p:nvPr/>
        </p:nvSpPr>
        <p:spPr>
          <a:xfrm>
            <a:off x="6652235"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3"/>
          </p:cNvPr>
          <p:cNvSpPr/>
          <p:nvPr/>
        </p:nvSpPr>
        <p:spPr>
          <a:xfrm>
            <a:off x="6952600"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Rectangle 76">
            <a:hlinkClick r:id="rId4"/>
          </p:cNvPr>
          <p:cNvSpPr/>
          <p:nvPr/>
        </p:nvSpPr>
        <p:spPr>
          <a:xfrm>
            <a:off x="7252964"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a:hlinkClick r:id="rId5"/>
          </p:cNvPr>
          <p:cNvSpPr/>
          <p:nvPr/>
        </p:nvSpPr>
        <p:spPr>
          <a:xfrm>
            <a:off x="7553329" y="45091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Title 88"/>
          <p:cNvSpPr>
            <a:spLocks noGrp="1"/>
          </p:cNvSpPr>
          <p:nvPr>
            <p:ph type="title"/>
          </p:nvPr>
        </p:nvSpPr>
        <p:spPr/>
        <p:txBody>
          <a:bodyPr/>
          <a:lstStyle/>
          <a:p>
            <a:r>
              <a:rPr lang="en-US" dirty="0" err="1"/>
              <a:t>Xxxxxxxxx</a:t>
            </a:r>
            <a:r>
              <a:rPr lang="en-US" dirty="0"/>
              <a:t> x </a:t>
            </a:r>
            <a:r>
              <a:rPr lang="en-US" dirty="0" err="1"/>
              <a:t>xxxxx</a:t>
            </a:r>
            <a:r>
              <a:rPr lang="en-US" dirty="0"/>
              <a:t> </a:t>
            </a:r>
            <a:r>
              <a:rPr lang="en-US" dirty="0" err="1"/>
              <a:t>xxxx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90" name="Text Placeholder 89"/>
          <p:cNvSpPr>
            <a:spLocks noGrp="1"/>
          </p:cNvSpPr>
          <p:nvPr>
            <p:ph sz="quarter" idx="18"/>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Xxxxxxxxx</a:t>
            </a:r>
            <a:r>
              <a:rPr lang="en-US" sz="1500" dirty="0">
                <a:latin typeface="Open Sans" panose="020B0606030504020204" pitchFamily="34" charset="0"/>
                <a:ea typeface="Open Sans" panose="020B0606030504020204" pitchFamily="34" charset="0"/>
                <a:cs typeface="Open Sans" panose="020B0606030504020204" pitchFamily="34" charset="0"/>
              </a:rPr>
              <a:t> </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a:t>
            </a:r>
            <a:r>
              <a:rPr lang="en-US" sz="1050" dirty="0"/>
              <a:t> </a:t>
            </a:r>
            <a:r>
              <a:rPr lang="en-US" sz="1050" dirty="0" err="1"/>
              <a:t>xxxxx</a:t>
            </a:r>
            <a:r>
              <a:rPr lang="en-US" sz="1050" dirty="0"/>
              <a:t> </a:t>
            </a:r>
            <a:r>
              <a:rPr lang="en-US" sz="1050" dirty="0" err="1"/>
              <a:t>xxxxxx</a:t>
            </a:r>
            <a:r>
              <a:rPr lang="en-US" sz="1050" dirty="0"/>
              <a:t> xxx xx </a:t>
            </a:r>
            <a:r>
              <a:rPr lang="en-US" sz="1050" dirty="0" err="1"/>
              <a:t>xxxxxxxx</a:t>
            </a:r>
            <a:r>
              <a:rPr lang="en-US" sz="1050" dirty="0"/>
              <a:t> </a:t>
            </a:r>
            <a:r>
              <a:rPr lang="en-US" sz="1050" dirty="0" err="1"/>
              <a:t>xxxxxx</a:t>
            </a:r>
            <a:r>
              <a:rPr lang="en-US" sz="1050" dirty="0"/>
              <a:t> x xx </a:t>
            </a:r>
            <a:r>
              <a:rPr lang="en-US" sz="1050" dirty="0" err="1"/>
              <a:t>Xxxx</a:t>
            </a:r>
            <a:r>
              <a:rPr lang="en-US" sz="1050" dirty="0"/>
              <a:t> x </a:t>
            </a:r>
            <a:r>
              <a:rPr lang="en-US" sz="1050" dirty="0" err="1"/>
              <a:t>xxxxxx</a:t>
            </a:r>
            <a:r>
              <a:rPr lang="en-US" sz="1050" dirty="0"/>
              <a:t> xxx x xxx </a:t>
            </a:r>
            <a:r>
              <a:rPr lang="en-US" sz="1050" dirty="0" err="1"/>
              <a:t>Xxx</a:t>
            </a:r>
            <a:r>
              <a:rPr lang="en-US" sz="1050" dirty="0"/>
              <a:t>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32" name="Content Placeholder 31"/>
          <p:cNvSpPr>
            <a:spLocks noGrp="1"/>
          </p:cNvSpPr>
          <p:nvPr>
            <p:ph sz="quarter" idx="19"/>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a:t>
            </a:r>
            <a:r>
              <a:rPr lang="en-US" sz="1500" dirty="0" err="1">
                <a:latin typeface="Open Sans" panose="020B0606030504020204" pitchFamily="34" charset="0"/>
                <a:ea typeface="Open Sans" panose="020B0606030504020204" pitchFamily="34" charset="0"/>
                <a:cs typeface="Open Sans" panose="020B0606030504020204" pitchFamily="34" charset="0"/>
              </a:rPr>
              <a:t>Xxxx</a:t>
            </a:r>
            <a:r>
              <a:rPr lang="en-US" sz="1500" dirty="0">
                <a:latin typeface="Open Sans" panose="020B0606030504020204" pitchFamily="34" charset="0"/>
                <a:ea typeface="Open Sans" panose="020B0606030504020204" pitchFamily="34" charset="0"/>
                <a:cs typeface="Open Sans" panose="020B0606030504020204" pitchFamily="34" charset="0"/>
              </a:rPr>
              <a:t> 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Xxx </a:t>
            </a:r>
            <a:r>
              <a:rPr lang="en-US" sz="1050" dirty="0" err="1"/>
              <a:t>xxxx</a:t>
            </a:r>
            <a:r>
              <a:rPr lang="en-US" sz="1050" dirty="0"/>
              <a:t> </a:t>
            </a:r>
            <a:r>
              <a:rPr lang="en-US" sz="1050" dirty="0" err="1"/>
              <a:t>xxxxx</a:t>
            </a:r>
            <a:r>
              <a:rPr lang="en-US" sz="1050" dirty="0"/>
              <a:t> xxx </a:t>
            </a:r>
            <a:r>
              <a:rPr lang="en-US" sz="1050" dirty="0" err="1"/>
              <a:t>xxxxxxxxxx</a:t>
            </a:r>
            <a:r>
              <a:rPr lang="en-US" sz="1050" dirty="0"/>
              <a:t> x </a:t>
            </a:r>
            <a:r>
              <a:rPr lang="en-US" sz="1050" dirty="0" err="1"/>
              <a:t>xxxx</a:t>
            </a:r>
            <a:r>
              <a:rPr lang="en-US" sz="1050" dirty="0"/>
              <a:t> </a:t>
            </a:r>
            <a:r>
              <a:rPr lang="en-US" sz="1050" dirty="0" err="1"/>
              <a:t>Xxxxxx</a:t>
            </a:r>
            <a:r>
              <a:rPr lang="en-US" sz="1050" dirty="0"/>
              <a:t> </a:t>
            </a:r>
            <a:r>
              <a:rPr lang="en-US" sz="1050" dirty="0" err="1"/>
              <a:t>xxxxx</a:t>
            </a:r>
            <a:r>
              <a:rPr lang="en-US" sz="1050" dirty="0"/>
              <a:t> </a:t>
            </a:r>
            <a:r>
              <a:rPr lang="en-US" sz="1050" dirty="0" err="1"/>
              <a:t>xxxxxxxxxxxx</a:t>
            </a:r>
            <a:r>
              <a:rPr lang="en-US" sz="1050" dirty="0"/>
              <a:t> </a:t>
            </a:r>
            <a:r>
              <a:rPr lang="en-US" sz="1050" dirty="0" err="1"/>
              <a:t>xxxxxxxxxxx</a:t>
            </a:r>
            <a:r>
              <a:rPr lang="en-US" sz="1050" dirty="0"/>
              <a:t> xx </a:t>
            </a:r>
            <a:r>
              <a:rPr lang="en-US" sz="1050" dirty="0" err="1"/>
              <a:t>Xxxxx</a:t>
            </a:r>
            <a:r>
              <a:rPr lang="en-US" sz="1050" dirty="0"/>
              <a:t> </a:t>
            </a:r>
            <a:r>
              <a:rPr lang="en-US" sz="1050" dirty="0" err="1"/>
              <a:t>xxxx</a:t>
            </a:r>
            <a:r>
              <a:rPr lang="en-US" sz="1050" dirty="0"/>
              <a:t> xxx </a:t>
            </a:r>
            <a:r>
              <a:rPr lang="en-US" sz="1050" dirty="0" err="1"/>
              <a:t>xxx</a:t>
            </a:r>
            <a:endParaRPr lang="en-US" sz="1050" dirty="0"/>
          </a:p>
          <a:p>
            <a:endParaRPr lang="en-US" sz="900" dirty="0"/>
          </a:p>
        </p:txBody>
      </p:sp>
      <p:sp>
        <p:nvSpPr>
          <p:cNvPr id="51" name="Content Placeholder 50"/>
          <p:cNvSpPr>
            <a:spLocks noGrp="1"/>
          </p:cNvSpPr>
          <p:nvPr>
            <p:ph sz="quarter" idx="20"/>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 xx </a:t>
            </a:r>
            <a:r>
              <a:rPr lang="en-US" sz="1500" dirty="0" err="1">
                <a:latin typeface="Open Sans" panose="020B0606030504020204" pitchFamily="34" charset="0"/>
                <a:ea typeface="Open Sans" panose="020B0606030504020204" pitchFamily="34" charset="0"/>
                <a:cs typeface="Open Sans" panose="020B0606030504020204" pitchFamily="34" charset="0"/>
              </a:rPr>
              <a:t>Xx</a:t>
            </a:r>
            <a:r>
              <a:rPr lang="en-US" sz="1500" dirty="0">
                <a:latin typeface="Open Sans" panose="020B0606030504020204" pitchFamily="34" charset="0"/>
                <a:ea typeface="Open Sans" panose="020B0606030504020204" pitchFamily="34" charset="0"/>
                <a:cs typeface="Open Sans" panose="020B0606030504020204" pitchFamily="34" charset="0"/>
              </a:rPr>
              <a:t> xxx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a:t>Xx xxx </a:t>
            </a:r>
            <a:r>
              <a:rPr lang="en-US" sz="1050" dirty="0" err="1"/>
              <a:t>xxx</a:t>
            </a:r>
            <a:r>
              <a:rPr lang="en-US" sz="1050" dirty="0"/>
              <a:t> </a:t>
            </a:r>
            <a:r>
              <a:rPr lang="en-US" sz="1050" dirty="0" err="1"/>
              <a:t>xxxx</a:t>
            </a:r>
            <a:r>
              <a:rPr lang="en-US" sz="1050" dirty="0"/>
              <a:t> </a:t>
            </a:r>
            <a:r>
              <a:rPr lang="en-US" sz="1050" dirty="0" err="1"/>
              <a:t>xxxxxxx</a:t>
            </a:r>
            <a:r>
              <a:rPr lang="en-US" sz="1050" dirty="0"/>
              <a:t> x xx Xxx x xxx xx </a:t>
            </a:r>
            <a:r>
              <a:rPr lang="en-US" sz="1050" dirty="0" err="1"/>
              <a:t>xxxx</a:t>
            </a:r>
            <a:r>
              <a:rPr lang="en-US" sz="1050" dirty="0"/>
              <a:t> </a:t>
            </a:r>
            <a:r>
              <a:rPr lang="en-US" sz="1050" dirty="0" err="1"/>
              <a:t>xxxx</a:t>
            </a:r>
            <a:r>
              <a:rPr lang="en-US" sz="1050" dirty="0"/>
              <a:t> </a:t>
            </a:r>
            <a:r>
              <a:rPr lang="en-US" sz="1050" dirty="0" err="1"/>
              <a:t>xxxxx</a:t>
            </a:r>
            <a:r>
              <a:rPr lang="en-US" sz="1050" dirty="0"/>
              <a:t> xx xxx </a:t>
            </a:r>
            <a:r>
              <a:rPr lang="en-US" sz="1050" dirty="0" err="1"/>
              <a:t>Xxx</a:t>
            </a:r>
            <a:r>
              <a:rPr lang="en-US" sz="1050" dirty="0"/>
              <a:t> </a:t>
            </a:r>
            <a:r>
              <a:rPr lang="en-US" sz="1050" dirty="0" err="1"/>
              <a:t>xxxxxx</a:t>
            </a:r>
            <a:r>
              <a:rPr lang="en-US" sz="1050" dirty="0"/>
              <a:t> </a:t>
            </a:r>
            <a:r>
              <a:rPr lang="en-US" sz="1050" dirty="0" err="1"/>
              <a:t>xxxxxxxxx</a:t>
            </a:r>
            <a:r>
              <a:rPr lang="en-US" sz="1050" dirty="0"/>
              <a:t> xx</a:t>
            </a:r>
          </a:p>
          <a:p>
            <a:endParaRPr lang="en-US" sz="900" dirty="0"/>
          </a:p>
        </p:txBody>
      </p:sp>
      <p:sp>
        <p:nvSpPr>
          <p:cNvPr id="70" name="Content Placeholder 69"/>
          <p:cNvSpPr>
            <a:spLocks noGrp="1"/>
          </p:cNvSpPr>
          <p:nvPr>
            <p:ph sz="quarter" idx="21"/>
          </p:nvPr>
        </p:nvSpPr>
        <p:spPr/>
        <p:txBody>
          <a:bodyPr>
            <a:normAutofit/>
          </a:bodyPr>
          <a:lstStyle/>
          <a:p>
            <a:pPr>
              <a:lnSpc>
                <a:spcPct val="95000"/>
              </a:lnSpc>
            </a:pPr>
            <a:r>
              <a:rPr lang="en-US" sz="1500" dirty="0">
                <a:latin typeface="Open Sans" panose="020B0606030504020204" pitchFamily="34" charset="0"/>
                <a:ea typeface="Open Sans" panose="020B0606030504020204" pitchFamily="34" charset="0"/>
                <a:cs typeface="Open Sans" panose="020B0606030504020204" pitchFamily="34" charset="0"/>
              </a:rPr>
              <a:t>Xx Xxx xx</a:t>
            </a:r>
          </a:p>
          <a:p>
            <a:pPr>
              <a:lnSpc>
                <a:spcPct val="95000"/>
              </a:lnSpc>
              <a:spcAft>
                <a:spcPts val="600"/>
              </a:spcAft>
            </a:pPr>
            <a:r>
              <a:rPr lang="en-US" sz="1050" i="1" dirty="0"/>
              <a:t>Xxx </a:t>
            </a:r>
            <a:r>
              <a:rPr lang="en-US" sz="1050" i="1" dirty="0" err="1"/>
              <a:t>xxxxxxxxxx</a:t>
            </a:r>
            <a:r>
              <a:rPr lang="en-US" sz="1050" i="1" dirty="0"/>
              <a:t> </a:t>
            </a:r>
          </a:p>
          <a:p>
            <a:pPr>
              <a:lnSpc>
                <a:spcPct val="95000"/>
              </a:lnSpc>
              <a:spcAft>
                <a:spcPts val="600"/>
              </a:spcAft>
            </a:pPr>
            <a:r>
              <a:rPr lang="en-US" sz="1050" dirty="0" err="1"/>
              <a:t>Xxxxxxx</a:t>
            </a:r>
            <a:r>
              <a:rPr lang="en-US" sz="1050" dirty="0"/>
              <a:t> </a:t>
            </a:r>
            <a:r>
              <a:rPr lang="en-US" sz="1050" dirty="0" err="1"/>
              <a:t>xxxxx</a:t>
            </a:r>
            <a:r>
              <a:rPr lang="en-US" sz="1050" dirty="0"/>
              <a:t> </a:t>
            </a:r>
            <a:r>
              <a:rPr lang="en-US" sz="1050" dirty="0" err="1"/>
              <a:t>xxxx</a:t>
            </a:r>
            <a:r>
              <a:rPr lang="en-US" sz="1050" dirty="0"/>
              <a:t> </a:t>
            </a:r>
            <a:r>
              <a:rPr lang="en-US" sz="1050" dirty="0" err="1"/>
              <a:t>Xxxx</a:t>
            </a:r>
            <a:r>
              <a:rPr lang="en-US" sz="1050" dirty="0"/>
              <a:t> </a:t>
            </a:r>
            <a:r>
              <a:rPr lang="en-US" sz="1050" dirty="0" err="1"/>
              <a:t>xxxx</a:t>
            </a:r>
            <a:r>
              <a:rPr lang="en-US" sz="1050" dirty="0"/>
              <a:t> </a:t>
            </a:r>
            <a:r>
              <a:rPr lang="en-US" sz="1050" dirty="0" err="1"/>
              <a:t>xxxxx</a:t>
            </a:r>
            <a:r>
              <a:rPr lang="en-US" sz="1050" dirty="0"/>
              <a:t> </a:t>
            </a:r>
            <a:r>
              <a:rPr lang="en-US" sz="1050" dirty="0" err="1"/>
              <a:t>xxxxxxxx</a:t>
            </a:r>
            <a:r>
              <a:rPr lang="en-US" sz="1050" dirty="0"/>
              <a:t> </a:t>
            </a:r>
            <a:r>
              <a:rPr lang="en-US" sz="1050" dirty="0" err="1"/>
              <a:t>xxxxxx</a:t>
            </a:r>
            <a:r>
              <a:rPr lang="en-US" sz="1050" dirty="0"/>
              <a:t> x xxx x Xx x </a:t>
            </a:r>
            <a:r>
              <a:rPr lang="en-US" sz="1050" dirty="0" err="1"/>
              <a:t>xxxxx</a:t>
            </a:r>
            <a:r>
              <a:rPr lang="en-US" sz="1050" dirty="0"/>
              <a:t> x </a:t>
            </a:r>
            <a:r>
              <a:rPr lang="en-US" sz="1050" dirty="0" err="1"/>
              <a:t>xxxxxxxxxxxxx</a:t>
            </a:r>
            <a:r>
              <a:rPr lang="pt-BR" sz="1050" dirty="0"/>
              <a:t>xxxxxxxx x xxx x</a:t>
            </a:r>
            <a:endParaRPr lang="en-US" sz="1050" dirty="0"/>
          </a:p>
          <a:p>
            <a:endParaRPr lang="en-US" sz="900" dirty="0"/>
          </a:p>
        </p:txBody>
      </p:sp>
    </p:spTree>
    <p:extLst>
      <p:ext uri="{BB962C8B-B14F-4D97-AF65-F5344CB8AC3E}">
        <p14:creationId xmlns:p14="http://schemas.microsoft.com/office/powerpoint/2010/main" val="32773973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1" name="Picture Placeholder 10"/>
          <p:cNvSpPr>
            <a:spLocks noGrp="1"/>
          </p:cNvSpPr>
          <p:nvPr>
            <p:ph type="pic" sz="quarter" idx="23"/>
          </p:nvPr>
        </p:nvSpPr>
        <p:spPr/>
      </p:sp>
      <p:sp>
        <p:nvSpPr>
          <p:cNvPr id="57" name="Content Placeholder 56"/>
          <p:cNvSpPr>
            <a:spLocks noGrp="1"/>
          </p:cNvSpPr>
          <p:nvPr>
            <p:ph sz="quarter" idx="2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9" name="Content Placeholder 58"/>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61" name="Content Placeholder 60"/>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3" name="Content Placeholder 62"/>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12" name="Picture Placeholder 11"/>
          <p:cNvSpPr>
            <a:spLocks noGrp="1"/>
          </p:cNvSpPr>
          <p:nvPr>
            <p:ph type="pic" sz="quarter" idx="31"/>
          </p:nvPr>
        </p:nvSpPr>
        <p:spPr/>
      </p:sp>
      <p:sp>
        <p:nvSpPr>
          <p:cNvPr id="65" name="Content Placeholder 64"/>
          <p:cNvSpPr>
            <a:spLocks noGrp="1"/>
          </p:cNvSpPr>
          <p:nvPr>
            <p:ph sz="quarter" idx="3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7" name="Content Placeholder 66"/>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7" name="Picture Placeholder 6"/>
          <p:cNvSpPr>
            <a:spLocks noGrp="1"/>
          </p:cNvSpPr>
          <p:nvPr>
            <p:ph type="pic" sz="quarter" idx="35"/>
          </p:nvPr>
        </p:nvSpPr>
        <p:spPr/>
      </p:sp>
      <p:sp>
        <p:nvSpPr>
          <p:cNvPr id="69" name="Content Placeholder 68"/>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71" name="Content Placeholder 70"/>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3" name="Picture Placeholder 12"/>
          <p:cNvSpPr>
            <a:spLocks noGrp="1"/>
          </p:cNvSpPr>
          <p:nvPr>
            <p:ph type="pic" sz="quarter" idx="39"/>
          </p:nvPr>
        </p:nvSpPr>
        <p:spPr/>
      </p:sp>
      <p:sp>
        <p:nvSpPr>
          <p:cNvPr id="73" name="Content Placeholder 72"/>
          <p:cNvSpPr>
            <a:spLocks noGrp="1"/>
          </p:cNvSpPr>
          <p:nvPr>
            <p:ph sz="quarter" idx="4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Tree>
    <p:extLst>
      <p:ext uri="{BB962C8B-B14F-4D97-AF65-F5344CB8AC3E}">
        <p14:creationId xmlns:p14="http://schemas.microsoft.com/office/powerpoint/2010/main" val="350567704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5" name="Picture Placeholder 4"/>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8" name="Picture Placeholder 7"/>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6" name="Picture Placeholder 5"/>
          <p:cNvSpPr>
            <a:spLocks noGrp="1"/>
          </p:cNvSpPr>
          <p:nvPr>
            <p:ph type="pic" sz="quarter" idx="27"/>
          </p:nvPr>
        </p:nvSpPr>
        <p:spPr/>
      </p:sp>
      <p:sp>
        <p:nvSpPr>
          <p:cNvPr id="59" name="Content Placeholder 58"/>
          <p:cNvSpPr>
            <a:spLocks noGrp="1"/>
          </p:cNvSpPr>
          <p:nvPr>
            <p:ph sz="quarter" idx="2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9" name="Picture Placeholder 8"/>
          <p:cNvSpPr>
            <a:spLocks noGrp="1"/>
          </p:cNvSpPr>
          <p:nvPr>
            <p:ph type="pic" sz="quarter" idx="29"/>
          </p:nvPr>
        </p:nvSpPr>
        <p:spPr/>
      </p:sp>
      <p:sp>
        <p:nvSpPr>
          <p:cNvPr id="61" name="Content Placeholder 60"/>
          <p:cNvSpPr>
            <a:spLocks noGrp="1"/>
          </p:cNvSpPr>
          <p:nvPr>
            <p:ph sz="quarter" idx="3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4" name="Picture Placeholder 3"/>
          <p:cNvSpPr>
            <a:spLocks noGrp="1"/>
          </p:cNvSpPr>
          <p:nvPr>
            <p:ph type="pic" sz="quarter" idx="33"/>
          </p:nvPr>
        </p:nvSpPr>
        <p:spPr/>
      </p:sp>
      <p:sp>
        <p:nvSpPr>
          <p:cNvPr id="63" name="Content Placeholder 62"/>
          <p:cNvSpPr>
            <a:spLocks noGrp="1"/>
          </p:cNvSpPr>
          <p:nvPr>
            <p:ph sz="quarter" idx="34"/>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p:txBody>
      </p:sp>
      <p:sp>
        <p:nvSpPr>
          <p:cNvPr id="7" name="Picture Placeholder 6"/>
          <p:cNvSpPr>
            <a:spLocks noGrp="1"/>
          </p:cNvSpPr>
          <p:nvPr>
            <p:ph type="pic" sz="quarter" idx="35"/>
          </p:nvPr>
        </p:nvSpPr>
        <p:spPr/>
      </p:sp>
      <p:sp>
        <p:nvSpPr>
          <p:cNvPr id="65" name="Content Placeholder 64"/>
          <p:cNvSpPr>
            <a:spLocks noGrp="1"/>
          </p:cNvSpPr>
          <p:nvPr>
            <p:ph sz="quarter" idx="36"/>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
        <p:nvSpPr>
          <p:cNvPr id="10" name="Picture Placeholder 9"/>
          <p:cNvSpPr>
            <a:spLocks noGrp="1"/>
          </p:cNvSpPr>
          <p:nvPr>
            <p:ph type="pic" sz="quarter" idx="37"/>
          </p:nvPr>
        </p:nvSpPr>
        <p:spPr/>
      </p:sp>
      <p:sp>
        <p:nvSpPr>
          <p:cNvPr id="67" name="Content Placeholder 66"/>
          <p:cNvSpPr>
            <a:spLocks noGrp="1"/>
          </p:cNvSpPr>
          <p:nvPr>
            <p:ph sz="quarter" idx="3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endParaRPr lang="en-US" dirty="0"/>
          </a:p>
        </p:txBody>
      </p:sp>
    </p:spTree>
    <p:extLst>
      <p:ext uri="{BB962C8B-B14F-4D97-AF65-F5344CB8AC3E}">
        <p14:creationId xmlns:p14="http://schemas.microsoft.com/office/powerpoint/2010/main" val="66764181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228437"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a:xfrm>
            <a:off x="4069975"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6" name="Picture Placeholder 5"/>
          <p:cNvSpPr>
            <a:spLocks noGrp="1"/>
          </p:cNvSpPr>
          <p:nvPr>
            <p:ph type="pic" sz="quarter" idx="21"/>
          </p:nvPr>
        </p:nvSpPr>
        <p:spPr/>
      </p:sp>
      <p:sp>
        <p:nvSpPr>
          <p:cNvPr id="55" name="Content Placeholder 54"/>
          <p:cNvSpPr>
            <a:spLocks noGrp="1"/>
          </p:cNvSpPr>
          <p:nvPr>
            <p:ph sz="quarter" idx="22"/>
          </p:nvPr>
        </p:nvSpPr>
        <p:spPr>
          <a:xfrm>
            <a:off x="6911512" y="208709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3" name="Picture Placeholder 2"/>
          <p:cNvSpPr>
            <a:spLocks noGrp="1"/>
          </p:cNvSpPr>
          <p:nvPr>
            <p:ph type="pic" sz="quarter" idx="25"/>
          </p:nvPr>
        </p:nvSpPr>
        <p:spPr/>
      </p:sp>
      <p:sp>
        <p:nvSpPr>
          <p:cNvPr id="57" name="Content Placeholder 56"/>
          <p:cNvSpPr>
            <a:spLocks noGrp="1"/>
          </p:cNvSpPr>
          <p:nvPr>
            <p:ph sz="quarter" idx="26"/>
          </p:nvPr>
        </p:nvSpPr>
        <p:spPr>
          <a:xfrm>
            <a:off x="1228437"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5" name="Picture Placeholder 4"/>
          <p:cNvSpPr>
            <a:spLocks noGrp="1"/>
          </p:cNvSpPr>
          <p:nvPr>
            <p:ph type="pic" sz="quarter" idx="27"/>
          </p:nvPr>
        </p:nvSpPr>
        <p:spPr/>
      </p:sp>
      <p:sp>
        <p:nvSpPr>
          <p:cNvPr id="59" name="Content Placeholder 58"/>
          <p:cNvSpPr>
            <a:spLocks noGrp="1"/>
          </p:cNvSpPr>
          <p:nvPr>
            <p:ph sz="quarter" idx="28"/>
          </p:nvPr>
        </p:nvSpPr>
        <p:spPr>
          <a:xfrm>
            <a:off x="4069975"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7" name="Picture Placeholder 6"/>
          <p:cNvSpPr>
            <a:spLocks noGrp="1"/>
          </p:cNvSpPr>
          <p:nvPr>
            <p:ph type="pic" sz="quarter" idx="29"/>
          </p:nvPr>
        </p:nvSpPr>
        <p:spPr/>
      </p:sp>
      <p:sp>
        <p:nvSpPr>
          <p:cNvPr id="61" name="Content Placeholder 60"/>
          <p:cNvSpPr>
            <a:spLocks noGrp="1"/>
          </p:cNvSpPr>
          <p:nvPr>
            <p:ph sz="quarter" idx="30"/>
          </p:nvPr>
        </p:nvSpPr>
        <p:spPr>
          <a:xfrm>
            <a:off x="6911512" y="3772181"/>
            <a:ext cx="1735806" cy="1599066"/>
          </a:xfrm>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11025613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a:xfrm>
            <a:off x="1721530" y="2087091"/>
            <a:ext cx="2669009" cy="1456681"/>
          </a:xfrm>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4" name="Picture Placeholder 3"/>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3" name="Picture Placeholder 2"/>
          <p:cNvSpPr>
            <a:spLocks noGrp="1"/>
          </p:cNvSpPr>
          <p:nvPr>
            <p:ph type="pic" sz="quarter" idx="25"/>
          </p:nvPr>
        </p:nvSpPr>
        <p:spPr/>
      </p:sp>
      <p:sp>
        <p:nvSpPr>
          <p:cNvPr id="55" name="Content Placeholder 54"/>
          <p:cNvSpPr>
            <a:spLocks noGrp="1"/>
          </p:cNvSpPr>
          <p:nvPr>
            <p:ph sz="quarter" idx="26"/>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5" name="Picture Placeholder 4"/>
          <p:cNvSpPr>
            <a:spLocks noGrp="1"/>
          </p:cNvSpPr>
          <p:nvPr>
            <p:ph type="pic" sz="quarter" idx="27"/>
          </p:nvPr>
        </p:nvSpPr>
        <p:spPr/>
      </p:sp>
      <p:sp>
        <p:nvSpPr>
          <p:cNvPr id="57" name="Content Placeholder 56"/>
          <p:cNvSpPr>
            <a:spLocks noGrp="1"/>
          </p:cNvSpPr>
          <p:nvPr>
            <p:ph sz="quarter" idx="28"/>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a:t>
            </a:r>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grpSp>
        <p:nvGrpSpPr>
          <p:cNvPr id="30" name="Group 29"/>
          <p:cNvGrpSpPr/>
          <p:nvPr/>
        </p:nvGrpSpPr>
        <p:grpSpPr>
          <a:xfrm>
            <a:off x="1673453" y="7532341"/>
            <a:ext cx="250413" cy="250413"/>
            <a:chOff x="3380029" y="1565817"/>
            <a:chExt cx="914400" cy="914400"/>
          </a:xfrm>
        </p:grpSpPr>
        <p:sp>
          <p:nvSpPr>
            <p:cNvPr id="31"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32"/>
          <p:cNvGrpSpPr/>
          <p:nvPr/>
        </p:nvGrpSpPr>
        <p:grpSpPr bwMode="invGray">
          <a:xfrm>
            <a:off x="1973818" y="7532341"/>
            <a:ext cx="250413" cy="250413"/>
            <a:chOff x="6243638" y="9424987"/>
            <a:chExt cx="885825" cy="884238"/>
          </a:xfrm>
        </p:grpSpPr>
        <p:sp>
          <p:nvSpPr>
            <p:cNvPr id="34"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1072724" y="7532341"/>
            <a:ext cx="250413" cy="250413"/>
            <a:chOff x="398463" y="1550691"/>
            <a:chExt cx="914400" cy="914400"/>
          </a:xfrm>
        </p:grpSpPr>
        <p:sp>
          <p:nvSpPr>
            <p:cNvPr id="37"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1373089" y="7532341"/>
            <a:ext cx="250413" cy="250413"/>
            <a:chOff x="1889246" y="1550691"/>
            <a:chExt cx="914400" cy="914400"/>
          </a:xfrm>
        </p:grpSpPr>
        <p:sp>
          <p:nvSpPr>
            <p:cNvPr id="42"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3" name="Group 42"/>
            <p:cNvGrpSpPr/>
            <p:nvPr/>
          </p:nvGrpSpPr>
          <p:grpSpPr>
            <a:xfrm>
              <a:off x="2118665" y="1750614"/>
              <a:ext cx="499807" cy="476865"/>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6" name="Rectangle 45">
            <a:hlinkClick r:id="rId2"/>
          </p:cNvPr>
          <p:cNvSpPr/>
          <p:nvPr/>
        </p:nvSpPr>
        <p:spPr>
          <a:xfrm>
            <a:off x="105611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a:hlinkClick r:id="rId3"/>
          </p:cNvPr>
          <p:cNvSpPr/>
          <p:nvPr/>
        </p:nvSpPr>
        <p:spPr>
          <a:xfrm>
            <a:off x="135648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a:hlinkClick r:id="rId4"/>
          </p:cNvPr>
          <p:cNvSpPr/>
          <p:nvPr/>
        </p:nvSpPr>
        <p:spPr>
          <a:xfrm>
            <a:off x="1656848"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a:hlinkClick r:id="rId5"/>
          </p:cNvPr>
          <p:cNvSpPr/>
          <p:nvPr/>
        </p:nvSpPr>
        <p:spPr>
          <a:xfrm>
            <a:off x="1957213"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0" name="Group 49"/>
          <p:cNvGrpSpPr/>
          <p:nvPr/>
        </p:nvGrpSpPr>
        <p:grpSpPr>
          <a:xfrm>
            <a:off x="3681131" y="7532341"/>
            <a:ext cx="250413" cy="250413"/>
            <a:chOff x="3380029" y="1565817"/>
            <a:chExt cx="914400" cy="914400"/>
          </a:xfrm>
        </p:grpSpPr>
        <p:sp>
          <p:nvSpPr>
            <p:cNvPr id="51" name="Oval 79"/>
            <p:cNvSpPr>
              <a:spLocks noChangeArrowheads="1"/>
            </p:cNvSpPr>
            <p:nvPr/>
          </p:nvSpPr>
          <p:spPr bwMode="invGray">
            <a:xfrm>
              <a:off x="3380029" y="1565817"/>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bwMode="invGray">
          <a:xfrm>
            <a:off x="3981496" y="7532341"/>
            <a:ext cx="250413" cy="250413"/>
            <a:chOff x="6243638" y="9424987"/>
            <a:chExt cx="885825" cy="884238"/>
          </a:xfrm>
        </p:grpSpPr>
        <p:sp>
          <p:nvSpPr>
            <p:cNvPr id="56" name="Oval 186"/>
            <p:cNvSpPr>
              <a:spLocks noChangeArrowheads="1"/>
            </p:cNvSpPr>
            <p:nvPr/>
          </p:nvSpPr>
          <p:spPr bwMode="invGray">
            <a:xfrm>
              <a:off x="6243638" y="9424987"/>
              <a:ext cx="885825" cy="884238"/>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3080402" y="7532341"/>
            <a:ext cx="250413" cy="250413"/>
            <a:chOff x="398463" y="1550691"/>
            <a:chExt cx="914400" cy="914400"/>
          </a:xfrm>
        </p:grpSpPr>
        <p:sp>
          <p:nvSpPr>
            <p:cNvPr id="62" name="Oval 81"/>
            <p:cNvSpPr>
              <a:spLocks noChangeArrowheads="1"/>
            </p:cNvSpPr>
            <p:nvPr/>
          </p:nvSpPr>
          <p:spPr bwMode="invGray">
            <a:xfrm>
              <a:off x="398463"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 name="Group 63"/>
          <p:cNvGrpSpPr/>
          <p:nvPr/>
        </p:nvGrpSpPr>
        <p:grpSpPr>
          <a:xfrm>
            <a:off x="3380767" y="7532341"/>
            <a:ext cx="250413" cy="250413"/>
            <a:chOff x="1889246" y="1550691"/>
            <a:chExt cx="914400" cy="914400"/>
          </a:xfrm>
        </p:grpSpPr>
        <p:sp>
          <p:nvSpPr>
            <p:cNvPr id="65" name="Oval 92"/>
            <p:cNvSpPr>
              <a:spLocks noChangeArrowheads="1"/>
            </p:cNvSpPr>
            <p:nvPr/>
          </p:nvSpPr>
          <p:spPr bwMode="invGray">
            <a:xfrm>
              <a:off x="1889246" y="1550691"/>
              <a:ext cx="914400" cy="914400"/>
            </a:xfrm>
            <a:prstGeom prst="ellipse">
              <a:avLst/>
            </a:prstGeom>
            <a:solidFill>
              <a:schemeClr val="accent3"/>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2118665" y="1750614"/>
              <a:ext cx="499807" cy="476865"/>
              <a:chOff x="2118665" y="1750614"/>
              <a:chExt cx="499807" cy="476865"/>
            </a:xfrm>
          </p:grpSpPr>
          <p:sp>
            <p:nvSpPr>
              <p:cNvPr id="67"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9" name="Rectangle 68">
            <a:hlinkClick r:id="rId2"/>
          </p:cNvPr>
          <p:cNvSpPr/>
          <p:nvPr/>
        </p:nvSpPr>
        <p:spPr>
          <a:xfrm>
            <a:off x="3063797"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0" name="Rectangle 69">
            <a:hlinkClick r:id="rId3"/>
          </p:cNvPr>
          <p:cNvSpPr/>
          <p:nvPr/>
        </p:nvSpPr>
        <p:spPr>
          <a:xfrm>
            <a:off x="3364162"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ectangle 70">
            <a:hlinkClick r:id="rId4"/>
          </p:cNvPr>
          <p:cNvSpPr/>
          <p:nvPr/>
        </p:nvSpPr>
        <p:spPr>
          <a:xfrm>
            <a:off x="3664526"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Rectangle 71">
            <a:hlinkClick r:id="rId5"/>
          </p:cNvPr>
          <p:cNvSpPr/>
          <p:nvPr/>
        </p:nvSpPr>
        <p:spPr>
          <a:xfrm>
            <a:off x="3964891"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3" name="Group 72"/>
          <p:cNvGrpSpPr/>
          <p:nvPr/>
        </p:nvGrpSpPr>
        <p:grpSpPr>
          <a:xfrm>
            <a:off x="5688809" y="7532341"/>
            <a:ext cx="250413" cy="250413"/>
            <a:chOff x="3380029" y="1565817"/>
            <a:chExt cx="914400" cy="914400"/>
          </a:xfrm>
        </p:grpSpPr>
        <p:sp>
          <p:nvSpPr>
            <p:cNvPr id="74" name="Oval 79"/>
            <p:cNvSpPr>
              <a:spLocks noChangeArrowheads="1"/>
            </p:cNvSpPr>
            <p:nvPr/>
          </p:nvSpPr>
          <p:spPr bwMode="invGray">
            <a:xfrm>
              <a:off x="3380029" y="1565817"/>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 name="Group 75"/>
          <p:cNvGrpSpPr/>
          <p:nvPr/>
        </p:nvGrpSpPr>
        <p:grpSpPr bwMode="invGray">
          <a:xfrm>
            <a:off x="5989174" y="7532341"/>
            <a:ext cx="250413" cy="250413"/>
            <a:chOff x="6243638" y="9424987"/>
            <a:chExt cx="885825" cy="884238"/>
          </a:xfrm>
        </p:grpSpPr>
        <p:sp>
          <p:nvSpPr>
            <p:cNvPr id="77" name="Oval 186"/>
            <p:cNvSpPr>
              <a:spLocks noChangeArrowheads="1"/>
            </p:cNvSpPr>
            <p:nvPr/>
          </p:nvSpPr>
          <p:spPr bwMode="invGray">
            <a:xfrm>
              <a:off x="6243638" y="9424987"/>
              <a:ext cx="885825" cy="884238"/>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5088080" y="7532341"/>
            <a:ext cx="250413" cy="250413"/>
            <a:chOff x="398463" y="1550691"/>
            <a:chExt cx="914400" cy="914400"/>
          </a:xfrm>
        </p:grpSpPr>
        <p:sp>
          <p:nvSpPr>
            <p:cNvPr id="80" name="Oval 81"/>
            <p:cNvSpPr>
              <a:spLocks noChangeArrowheads="1"/>
            </p:cNvSpPr>
            <p:nvPr/>
          </p:nvSpPr>
          <p:spPr bwMode="invGray">
            <a:xfrm>
              <a:off x="398463"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388445" y="7532341"/>
            <a:ext cx="250413" cy="250413"/>
            <a:chOff x="1889246" y="1550691"/>
            <a:chExt cx="914400" cy="914400"/>
          </a:xfrm>
        </p:grpSpPr>
        <p:sp>
          <p:nvSpPr>
            <p:cNvPr id="83" name="Oval 92"/>
            <p:cNvSpPr>
              <a:spLocks noChangeArrowheads="1"/>
            </p:cNvSpPr>
            <p:nvPr/>
          </p:nvSpPr>
          <p:spPr bwMode="invGray">
            <a:xfrm>
              <a:off x="1889246" y="1550691"/>
              <a:ext cx="914400" cy="914400"/>
            </a:xfrm>
            <a:prstGeom prst="ellipse">
              <a:avLst/>
            </a:prstGeom>
            <a:solidFill>
              <a:schemeClr val="accent5"/>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 name="Group 83"/>
            <p:cNvGrpSpPr/>
            <p:nvPr/>
          </p:nvGrpSpPr>
          <p:grpSpPr>
            <a:xfrm>
              <a:off x="2118665" y="1750614"/>
              <a:ext cx="499807" cy="476865"/>
              <a:chOff x="2118665" y="1750614"/>
              <a:chExt cx="499807" cy="476865"/>
            </a:xfrm>
          </p:grpSpPr>
          <p:sp>
            <p:nvSpPr>
              <p:cNvPr id="8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7" name="Rectangle 86">
            <a:hlinkClick r:id="rId2"/>
          </p:cNvPr>
          <p:cNvSpPr/>
          <p:nvPr/>
        </p:nvSpPr>
        <p:spPr>
          <a:xfrm>
            <a:off x="5071475"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 name="Rectangle 87">
            <a:hlinkClick r:id="rId3"/>
          </p:cNvPr>
          <p:cNvSpPr/>
          <p:nvPr/>
        </p:nvSpPr>
        <p:spPr>
          <a:xfrm>
            <a:off x="5371840"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a:hlinkClick r:id="rId4"/>
          </p:cNvPr>
          <p:cNvSpPr/>
          <p:nvPr/>
        </p:nvSpPr>
        <p:spPr>
          <a:xfrm>
            <a:off x="5672204"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a:hlinkClick r:id="rId5"/>
          </p:cNvPr>
          <p:cNvSpPr/>
          <p:nvPr/>
        </p:nvSpPr>
        <p:spPr>
          <a:xfrm>
            <a:off x="5972569" y="7514579"/>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91" name="Group 90"/>
          <p:cNvGrpSpPr/>
          <p:nvPr/>
        </p:nvGrpSpPr>
        <p:grpSpPr>
          <a:xfrm>
            <a:off x="6598058" y="5031608"/>
            <a:ext cx="250413" cy="250413"/>
            <a:chOff x="3380029" y="1565817"/>
            <a:chExt cx="914400" cy="914400"/>
          </a:xfrm>
        </p:grpSpPr>
        <p:sp>
          <p:nvSpPr>
            <p:cNvPr id="92"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bwMode="invGray">
          <a:xfrm>
            <a:off x="6898423" y="5031608"/>
            <a:ext cx="250413" cy="250413"/>
            <a:chOff x="6243638" y="9424987"/>
            <a:chExt cx="885825" cy="884238"/>
          </a:xfrm>
        </p:grpSpPr>
        <p:sp>
          <p:nvSpPr>
            <p:cNvPr id="95"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5997329" y="5031608"/>
            <a:ext cx="250413" cy="250413"/>
            <a:chOff x="398463" y="1550691"/>
            <a:chExt cx="914400" cy="914400"/>
          </a:xfrm>
        </p:grpSpPr>
        <p:sp>
          <p:nvSpPr>
            <p:cNvPr id="98"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0" name="Group 99"/>
          <p:cNvGrpSpPr/>
          <p:nvPr/>
        </p:nvGrpSpPr>
        <p:grpSpPr>
          <a:xfrm>
            <a:off x="6297694" y="5031608"/>
            <a:ext cx="250413" cy="250413"/>
            <a:chOff x="1889246" y="1550691"/>
            <a:chExt cx="914400" cy="914400"/>
          </a:xfrm>
        </p:grpSpPr>
        <p:sp>
          <p:nvSpPr>
            <p:cNvPr id="101"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2118665" y="1750614"/>
              <a:ext cx="499807" cy="476865"/>
              <a:chOff x="2118665" y="1750614"/>
              <a:chExt cx="499807" cy="476865"/>
            </a:xfrm>
          </p:grpSpPr>
          <p:sp>
            <p:nvSpPr>
              <p:cNvPr id="10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6" name="Rectangle 105">
            <a:hlinkClick r:id="rId2"/>
          </p:cNvPr>
          <p:cNvSpPr/>
          <p:nvPr/>
        </p:nvSpPr>
        <p:spPr>
          <a:xfrm>
            <a:off x="5980724"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a:hlinkClick r:id="rId3"/>
          </p:cNvPr>
          <p:cNvSpPr/>
          <p:nvPr/>
        </p:nvSpPr>
        <p:spPr>
          <a:xfrm>
            <a:off x="6281089"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a:hlinkClick r:id="rId4"/>
          </p:cNvPr>
          <p:cNvSpPr/>
          <p:nvPr/>
        </p:nvSpPr>
        <p:spPr>
          <a:xfrm>
            <a:off x="6581453"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a:hlinkClick r:id="rId5"/>
          </p:cNvPr>
          <p:cNvSpPr/>
          <p:nvPr/>
        </p:nvSpPr>
        <p:spPr>
          <a:xfrm>
            <a:off x="6881818" y="501384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10" name="Group 109"/>
          <p:cNvGrpSpPr/>
          <p:nvPr/>
        </p:nvGrpSpPr>
        <p:grpSpPr>
          <a:xfrm>
            <a:off x="6598058" y="3311058"/>
            <a:ext cx="250413" cy="250413"/>
            <a:chOff x="3380029" y="1565817"/>
            <a:chExt cx="914400" cy="914400"/>
          </a:xfrm>
        </p:grpSpPr>
        <p:sp>
          <p:nvSpPr>
            <p:cNvPr id="111" name="Oval 79"/>
            <p:cNvSpPr>
              <a:spLocks noChangeArrowheads="1"/>
            </p:cNvSpPr>
            <p:nvPr/>
          </p:nvSpPr>
          <p:spPr bwMode="invGray">
            <a:xfrm>
              <a:off x="3380029" y="1565817"/>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12"/>
          <p:cNvGrpSpPr/>
          <p:nvPr/>
        </p:nvGrpSpPr>
        <p:grpSpPr bwMode="invGray">
          <a:xfrm>
            <a:off x="6898423" y="3311058"/>
            <a:ext cx="250413" cy="250413"/>
            <a:chOff x="6243638" y="9424987"/>
            <a:chExt cx="885825" cy="884238"/>
          </a:xfrm>
        </p:grpSpPr>
        <p:sp>
          <p:nvSpPr>
            <p:cNvPr id="114" name="Oval 186"/>
            <p:cNvSpPr>
              <a:spLocks noChangeArrowheads="1"/>
            </p:cNvSpPr>
            <p:nvPr/>
          </p:nvSpPr>
          <p:spPr bwMode="invGray">
            <a:xfrm>
              <a:off x="6243638" y="9424987"/>
              <a:ext cx="885825" cy="884238"/>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 name="Group 115"/>
          <p:cNvGrpSpPr/>
          <p:nvPr/>
        </p:nvGrpSpPr>
        <p:grpSpPr>
          <a:xfrm>
            <a:off x="5997329" y="3311058"/>
            <a:ext cx="250413" cy="250413"/>
            <a:chOff x="398463" y="1550691"/>
            <a:chExt cx="914400" cy="914400"/>
          </a:xfrm>
        </p:grpSpPr>
        <p:sp>
          <p:nvSpPr>
            <p:cNvPr id="117" name="Oval 81"/>
            <p:cNvSpPr>
              <a:spLocks noChangeArrowheads="1"/>
            </p:cNvSpPr>
            <p:nvPr/>
          </p:nvSpPr>
          <p:spPr bwMode="invGray">
            <a:xfrm>
              <a:off x="398463"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 name="Group 118"/>
          <p:cNvGrpSpPr/>
          <p:nvPr/>
        </p:nvGrpSpPr>
        <p:grpSpPr>
          <a:xfrm>
            <a:off x="6297694" y="3311058"/>
            <a:ext cx="250413" cy="250413"/>
            <a:chOff x="1889246" y="1550691"/>
            <a:chExt cx="914400" cy="914400"/>
          </a:xfrm>
        </p:grpSpPr>
        <p:sp>
          <p:nvSpPr>
            <p:cNvPr id="120" name="Oval 92"/>
            <p:cNvSpPr>
              <a:spLocks noChangeArrowheads="1"/>
            </p:cNvSpPr>
            <p:nvPr/>
          </p:nvSpPr>
          <p:spPr bwMode="invGray">
            <a:xfrm>
              <a:off x="1889246" y="1550691"/>
              <a:ext cx="914400" cy="914400"/>
            </a:xfrm>
            <a:prstGeom prst="ellipse">
              <a:avLst/>
            </a:prstGeom>
            <a:solidFill>
              <a:schemeClr val="tx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21" name="Group 120"/>
            <p:cNvGrpSpPr/>
            <p:nvPr/>
          </p:nvGrpSpPr>
          <p:grpSpPr>
            <a:xfrm>
              <a:off x="2118665" y="1750614"/>
              <a:ext cx="499807" cy="476865"/>
              <a:chOff x="2118665" y="1750614"/>
              <a:chExt cx="499807" cy="476865"/>
            </a:xfrm>
          </p:grpSpPr>
          <p:sp>
            <p:nvSpPr>
              <p:cNvPr id="122"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24" name="Rectangle 123">
            <a:hlinkClick r:id="rId2"/>
          </p:cNvPr>
          <p:cNvSpPr/>
          <p:nvPr/>
        </p:nvSpPr>
        <p:spPr>
          <a:xfrm>
            <a:off x="5980724"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a:hlinkClick r:id="rId3"/>
          </p:cNvPr>
          <p:cNvSpPr/>
          <p:nvPr/>
        </p:nvSpPr>
        <p:spPr>
          <a:xfrm>
            <a:off x="6281089"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a:hlinkClick r:id="rId4"/>
          </p:cNvPr>
          <p:cNvSpPr/>
          <p:nvPr/>
        </p:nvSpPr>
        <p:spPr>
          <a:xfrm>
            <a:off x="6581453"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a:hlinkClick r:id="rId5"/>
          </p:cNvPr>
          <p:cNvSpPr/>
          <p:nvPr/>
        </p:nvSpPr>
        <p:spPr>
          <a:xfrm>
            <a:off x="6881818" y="3293296"/>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28" name="Group 127"/>
          <p:cNvGrpSpPr/>
          <p:nvPr/>
        </p:nvGrpSpPr>
        <p:grpSpPr>
          <a:xfrm>
            <a:off x="2359253" y="5013847"/>
            <a:ext cx="250413" cy="250413"/>
            <a:chOff x="3380029" y="1565817"/>
            <a:chExt cx="914400" cy="914400"/>
          </a:xfrm>
        </p:grpSpPr>
        <p:sp>
          <p:nvSpPr>
            <p:cNvPr id="129"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 name="Group 130"/>
          <p:cNvGrpSpPr/>
          <p:nvPr/>
        </p:nvGrpSpPr>
        <p:grpSpPr bwMode="invGray">
          <a:xfrm>
            <a:off x="2659618" y="5013847"/>
            <a:ext cx="250413" cy="250413"/>
            <a:chOff x="6243638" y="9424987"/>
            <a:chExt cx="885825" cy="884238"/>
          </a:xfrm>
        </p:grpSpPr>
        <p:sp>
          <p:nvSpPr>
            <p:cNvPr id="132"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 name="Group 133"/>
          <p:cNvGrpSpPr/>
          <p:nvPr/>
        </p:nvGrpSpPr>
        <p:grpSpPr>
          <a:xfrm>
            <a:off x="1758524" y="5013847"/>
            <a:ext cx="250413" cy="250413"/>
            <a:chOff x="398463" y="1550691"/>
            <a:chExt cx="914400" cy="914400"/>
          </a:xfrm>
        </p:grpSpPr>
        <p:sp>
          <p:nvSpPr>
            <p:cNvPr id="135"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 name="Group 136"/>
          <p:cNvGrpSpPr/>
          <p:nvPr/>
        </p:nvGrpSpPr>
        <p:grpSpPr>
          <a:xfrm>
            <a:off x="2058889" y="5013847"/>
            <a:ext cx="250413" cy="250413"/>
            <a:chOff x="1889246" y="1550691"/>
            <a:chExt cx="914400" cy="914400"/>
          </a:xfrm>
        </p:grpSpPr>
        <p:sp>
          <p:nvSpPr>
            <p:cNvPr id="138"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39" name="Group 138"/>
            <p:cNvGrpSpPr/>
            <p:nvPr/>
          </p:nvGrpSpPr>
          <p:grpSpPr>
            <a:xfrm>
              <a:off x="2118665" y="1750614"/>
              <a:ext cx="499807" cy="476865"/>
              <a:chOff x="2118665" y="1750614"/>
              <a:chExt cx="499807" cy="476865"/>
            </a:xfrm>
          </p:grpSpPr>
          <p:sp>
            <p:nvSpPr>
              <p:cNvPr id="140"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2" name="Rectangle 141">
            <a:hlinkClick r:id="rId2"/>
          </p:cNvPr>
          <p:cNvSpPr/>
          <p:nvPr/>
        </p:nvSpPr>
        <p:spPr>
          <a:xfrm>
            <a:off x="1741919"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3" name="Rectangle 142">
            <a:hlinkClick r:id="rId3"/>
          </p:cNvPr>
          <p:cNvSpPr/>
          <p:nvPr/>
        </p:nvSpPr>
        <p:spPr>
          <a:xfrm>
            <a:off x="2042284"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4" name="Rectangle 143">
            <a:hlinkClick r:id="rId4"/>
          </p:cNvPr>
          <p:cNvSpPr/>
          <p:nvPr/>
        </p:nvSpPr>
        <p:spPr>
          <a:xfrm>
            <a:off x="2342648"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a:hlinkClick r:id="rId5"/>
          </p:cNvPr>
          <p:cNvSpPr/>
          <p:nvPr/>
        </p:nvSpPr>
        <p:spPr>
          <a:xfrm>
            <a:off x="2643013" y="499608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6" name="Group 145"/>
          <p:cNvGrpSpPr/>
          <p:nvPr/>
        </p:nvGrpSpPr>
        <p:grpSpPr>
          <a:xfrm>
            <a:off x="2359253" y="3328457"/>
            <a:ext cx="250413" cy="250413"/>
            <a:chOff x="3380029" y="1565817"/>
            <a:chExt cx="914400" cy="914400"/>
          </a:xfrm>
        </p:grpSpPr>
        <p:sp>
          <p:nvSpPr>
            <p:cNvPr id="147"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9" name="Group 148"/>
          <p:cNvGrpSpPr/>
          <p:nvPr/>
        </p:nvGrpSpPr>
        <p:grpSpPr bwMode="invGray">
          <a:xfrm>
            <a:off x="2659618" y="3328457"/>
            <a:ext cx="250413" cy="250413"/>
            <a:chOff x="6243638" y="9424987"/>
            <a:chExt cx="885825" cy="884238"/>
          </a:xfrm>
        </p:grpSpPr>
        <p:sp>
          <p:nvSpPr>
            <p:cNvPr id="150"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2" name="Group 151"/>
          <p:cNvGrpSpPr/>
          <p:nvPr/>
        </p:nvGrpSpPr>
        <p:grpSpPr>
          <a:xfrm>
            <a:off x="1758524" y="3328457"/>
            <a:ext cx="250413" cy="250413"/>
            <a:chOff x="398463" y="1550691"/>
            <a:chExt cx="914400" cy="914400"/>
          </a:xfrm>
        </p:grpSpPr>
        <p:sp>
          <p:nvSpPr>
            <p:cNvPr id="153"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5" name="Group 154"/>
          <p:cNvGrpSpPr/>
          <p:nvPr/>
        </p:nvGrpSpPr>
        <p:grpSpPr>
          <a:xfrm>
            <a:off x="2058889" y="3328457"/>
            <a:ext cx="250413" cy="250413"/>
            <a:chOff x="1889246" y="1550691"/>
            <a:chExt cx="914400" cy="914400"/>
          </a:xfrm>
        </p:grpSpPr>
        <p:sp>
          <p:nvSpPr>
            <p:cNvPr id="156"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2118665" y="1750614"/>
              <a:ext cx="499807" cy="476865"/>
              <a:chOff x="2118665" y="1750614"/>
              <a:chExt cx="499807" cy="476865"/>
            </a:xfrm>
          </p:grpSpPr>
          <p:sp>
            <p:nvSpPr>
              <p:cNvPr id="158"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60" name="Rectangle 159">
            <a:hlinkClick r:id="rId2"/>
          </p:cNvPr>
          <p:cNvSpPr/>
          <p:nvPr/>
        </p:nvSpPr>
        <p:spPr>
          <a:xfrm>
            <a:off x="1741919"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1" name="Rectangle 160">
            <a:hlinkClick r:id="rId3"/>
          </p:cNvPr>
          <p:cNvSpPr/>
          <p:nvPr/>
        </p:nvSpPr>
        <p:spPr>
          <a:xfrm>
            <a:off x="2042284"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2" name="Rectangle 161">
            <a:hlinkClick r:id="rId4"/>
          </p:cNvPr>
          <p:cNvSpPr/>
          <p:nvPr/>
        </p:nvSpPr>
        <p:spPr>
          <a:xfrm>
            <a:off x="2342648"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3" name="Rectangle 162">
            <a:hlinkClick r:id="rId5"/>
          </p:cNvPr>
          <p:cNvSpPr/>
          <p:nvPr/>
        </p:nvSpPr>
        <p:spPr>
          <a:xfrm>
            <a:off x="2643013" y="3310695"/>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02631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Tree>
    <p:extLst>
      <p:ext uri="{BB962C8B-B14F-4D97-AF65-F5344CB8AC3E}">
        <p14:creationId xmlns:p14="http://schemas.microsoft.com/office/powerpoint/2010/main" val="22208505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7" name="Group 546"/>
          <p:cNvGrpSpPr/>
          <p:nvPr/>
        </p:nvGrpSpPr>
        <p:grpSpPr>
          <a:xfrm>
            <a:off x="371478" y="1376772"/>
            <a:ext cx="8216900" cy="3641724"/>
            <a:chOff x="-92074" y="654051"/>
            <a:chExt cx="9144001" cy="4162425"/>
          </a:xfrm>
          <a:solidFill>
            <a:schemeClr val="tx1">
              <a:alpha val="25000"/>
            </a:schemeClr>
          </a:solidFill>
        </p:grpSpPr>
        <p:sp>
          <p:nvSpPr>
            <p:cNvPr id="165" name="Freeform 225"/>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26"/>
            <p:cNvSpPr>
              <a:spLocks/>
            </p:cNvSpPr>
            <p:nvPr/>
          </p:nvSpPr>
          <p:spPr bwMode="auto">
            <a:xfrm>
              <a:off x="2314576" y="1431926"/>
              <a:ext cx="33338" cy="22225"/>
            </a:xfrm>
            <a:custGeom>
              <a:avLst/>
              <a:gdLst>
                <a:gd name="T0" fmla="*/ 7 w 21"/>
                <a:gd name="T1" fmla="*/ 0 h 14"/>
                <a:gd name="T2" fmla="*/ 0 w 21"/>
                <a:gd name="T3" fmla="*/ 0 h 14"/>
                <a:gd name="T4" fmla="*/ 0 w 21"/>
                <a:gd name="T5" fmla="*/ 7 h 14"/>
                <a:gd name="T6" fmla="*/ 0 w 21"/>
                <a:gd name="T7" fmla="*/ 7 h 14"/>
                <a:gd name="T8" fmla="*/ 7 w 21"/>
                <a:gd name="T9" fmla="*/ 14 h 14"/>
                <a:gd name="T10" fmla="*/ 14 w 21"/>
                <a:gd name="T11" fmla="*/ 7 h 14"/>
                <a:gd name="T12" fmla="*/ 21 w 21"/>
                <a:gd name="T13" fmla="*/ 7 h 14"/>
                <a:gd name="T14" fmla="*/ 14 w 21"/>
                <a:gd name="T15" fmla="*/ 0 h 14"/>
                <a:gd name="T16" fmla="*/ 7 w 21"/>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4">
                  <a:moveTo>
                    <a:pt x="7" y="0"/>
                  </a:moveTo>
                  <a:lnTo>
                    <a:pt x="0" y="0"/>
                  </a:lnTo>
                  <a:lnTo>
                    <a:pt x="0" y="7"/>
                  </a:lnTo>
                  <a:lnTo>
                    <a:pt x="0" y="7"/>
                  </a:lnTo>
                  <a:lnTo>
                    <a:pt x="7" y="14"/>
                  </a:lnTo>
                  <a:lnTo>
                    <a:pt x="14" y="7"/>
                  </a:lnTo>
                  <a:lnTo>
                    <a:pt x="21" y="7"/>
                  </a:lnTo>
                  <a:lnTo>
                    <a:pt x="14" y="0"/>
                  </a:lnTo>
                  <a:lnTo>
                    <a:pt x="7"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14" name="Freeform 511"/>
            <p:cNvSpPr>
              <a:spLocks/>
            </p:cNvSpPr>
            <p:nvPr/>
          </p:nvSpPr>
          <p:spPr bwMode="auto">
            <a:xfrm>
              <a:off x="2239964" y="1703389"/>
              <a:ext cx="96838" cy="31750"/>
            </a:xfrm>
            <a:custGeom>
              <a:avLst/>
              <a:gdLst>
                <a:gd name="T0" fmla="*/ 9 w 9"/>
                <a:gd name="T1" fmla="*/ 0 h 3"/>
                <a:gd name="T2" fmla="*/ 9 w 9"/>
                <a:gd name="T3" fmla="*/ 1 h 3"/>
                <a:gd name="T4" fmla="*/ 8 w 9"/>
                <a:gd name="T5" fmla="*/ 2 h 3"/>
                <a:gd name="T6" fmla="*/ 7 w 9"/>
                <a:gd name="T7" fmla="*/ 3 h 3"/>
                <a:gd name="T8" fmla="*/ 6 w 9"/>
                <a:gd name="T9" fmla="*/ 3 h 3"/>
                <a:gd name="T10" fmla="*/ 5 w 9"/>
                <a:gd name="T11" fmla="*/ 3 h 3"/>
                <a:gd name="T12" fmla="*/ 5 w 9"/>
                <a:gd name="T13" fmla="*/ 3 h 3"/>
                <a:gd name="T14" fmla="*/ 3 w 9"/>
                <a:gd name="T15" fmla="*/ 2 h 3"/>
                <a:gd name="T16" fmla="*/ 2 w 9"/>
                <a:gd name="T17" fmla="*/ 3 h 3"/>
                <a:gd name="T18" fmla="*/ 1 w 9"/>
                <a:gd name="T19" fmla="*/ 3 h 3"/>
                <a:gd name="T20" fmla="*/ 0 w 9"/>
                <a:gd name="T21" fmla="*/ 3 h 3"/>
                <a:gd name="T22" fmla="*/ 0 w 9"/>
                <a:gd name="T23" fmla="*/ 3 h 3"/>
                <a:gd name="T24" fmla="*/ 0 w 9"/>
                <a:gd name="T25" fmla="*/ 2 h 3"/>
                <a:gd name="T26" fmla="*/ 1 w 9"/>
                <a:gd name="T27" fmla="*/ 2 h 3"/>
                <a:gd name="T28" fmla="*/ 2 w 9"/>
                <a:gd name="T29" fmla="*/ 2 h 3"/>
                <a:gd name="T30" fmla="*/ 3 w 9"/>
                <a:gd name="T31" fmla="*/ 1 h 3"/>
                <a:gd name="T32" fmla="*/ 5 w 9"/>
                <a:gd name="T33" fmla="*/ 1 h 3"/>
                <a:gd name="T34" fmla="*/ 5 w 9"/>
                <a:gd name="T35" fmla="*/ 1 h 3"/>
                <a:gd name="T36" fmla="*/ 6 w 9"/>
                <a:gd name="T37" fmla="*/ 1 h 3"/>
                <a:gd name="T38" fmla="*/ 7 w 9"/>
                <a:gd name="T39" fmla="*/ 1 h 3"/>
                <a:gd name="T40" fmla="*/ 7 w 9"/>
                <a:gd name="T41" fmla="*/ 1 h 3"/>
                <a:gd name="T42" fmla="*/ 8 w 9"/>
                <a:gd name="T43" fmla="*/ 0 h 3"/>
                <a:gd name="T44" fmla="*/ 9 w 9"/>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3">
                  <a:moveTo>
                    <a:pt x="9" y="0"/>
                  </a:moveTo>
                  <a:cubicBezTo>
                    <a:pt x="9" y="1"/>
                    <a:pt x="9" y="1"/>
                    <a:pt x="9" y="1"/>
                  </a:cubicBezTo>
                  <a:cubicBezTo>
                    <a:pt x="9" y="2"/>
                    <a:pt x="8" y="2"/>
                    <a:pt x="8" y="2"/>
                  </a:cubicBezTo>
                  <a:cubicBezTo>
                    <a:pt x="8" y="2"/>
                    <a:pt x="8" y="2"/>
                    <a:pt x="7" y="3"/>
                  </a:cubicBezTo>
                  <a:cubicBezTo>
                    <a:pt x="7" y="3"/>
                    <a:pt x="6" y="3"/>
                    <a:pt x="6" y="3"/>
                  </a:cubicBezTo>
                  <a:cubicBezTo>
                    <a:pt x="6" y="3"/>
                    <a:pt x="5" y="3"/>
                    <a:pt x="5" y="3"/>
                  </a:cubicBezTo>
                  <a:cubicBezTo>
                    <a:pt x="5" y="3"/>
                    <a:pt x="5" y="3"/>
                    <a:pt x="5" y="3"/>
                  </a:cubicBezTo>
                  <a:cubicBezTo>
                    <a:pt x="4" y="2"/>
                    <a:pt x="4" y="2"/>
                    <a:pt x="3" y="2"/>
                  </a:cubicBezTo>
                  <a:cubicBezTo>
                    <a:pt x="3" y="2"/>
                    <a:pt x="2" y="2"/>
                    <a:pt x="2" y="3"/>
                  </a:cubicBezTo>
                  <a:cubicBezTo>
                    <a:pt x="2" y="3"/>
                    <a:pt x="2" y="3"/>
                    <a:pt x="1" y="3"/>
                  </a:cubicBezTo>
                  <a:cubicBezTo>
                    <a:pt x="1" y="3"/>
                    <a:pt x="1" y="3"/>
                    <a:pt x="0" y="3"/>
                  </a:cubicBezTo>
                  <a:cubicBezTo>
                    <a:pt x="0" y="3"/>
                    <a:pt x="0" y="3"/>
                    <a:pt x="0" y="3"/>
                  </a:cubicBezTo>
                  <a:cubicBezTo>
                    <a:pt x="0" y="3"/>
                    <a:pt x="0" y="3"/>
                    <a:pt x="0" y="2"/>
                  </a:cubicBezTo>
                  <a:cubicBezTo>
                    <a:pt x="0" y="2"/>
                    <a:pt x="1" y="2"/>
                    <a:pt x="1" y="2"/>
                  </a:cubicBezTo>
                  <a:cubicBezTo>
                    <a:pt x="1" y="2"/>
                    <a:pt x="2" y="2"/>
                    <a:pt x="2" y="2"/>
                  </a:cubicBezTo>
                  <a:cubicBezTo>
                    <a:pt x="3" y="2"/>
                    <a:pt x="3" y="1"/>
                    <a:pt x="3" y="1"/>
                  </a:cubicBezTo>
                  <a:cubicBezTo>
                    <a:pt x="4" y="1"/>
                    <a:pt x="4" y="1"/>
                    <a:pt x="5" y="1"/>
                  </a:cubicBezTo>
                  <a:cubicBezTo>
                    <a:pt x="5" y="1"/>
                    <a:pt x="5" y="1"/>
                    <a:pt x="5" y="1"/>
                  </a:cubicBezTo>
                  <a:cubicBezTo>
                    <a:pt x="6" y="1"/>
                    <a:pt x="6" y="1"/>
                    <a:pt x="6" y="1"/>
                  </a:cubicBezTo>
                  <a:cubicBezTo>
                    <a:pt x="6" y="1"/>
                    <a:pt x="6" y="1"/>
                    <a:pt x="7" y="1"/>
                  </a:cubicBezTo>
                  <a:cubicBezTo>
                    <a:pt x="7" y="1"/>
                    <a:pt x="7" y="1"/>
                    <a:pt x="7" y="1"/>
                  </a:cubicBezTo>
                  <a:cubicBezTo>
                    <a:pt x="8" y="1"/>
                    <a:pt x="8" y="1"/>
                    <a:pt x="8" y="0"/>
                  </a:cubicBezTo>
                  <a:cubicBezTo>
                    <a:pt x="8" y="0"/>
                    <a:pt x="9" y="0"/>
                    <a:pt x="9"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2"/>
            <p:cNvSpPr>
              <a:spLocks/>
            </p:cNvSpPr>
            <p:nvPr/>
          </p:nvSpPr>
          <p:spPr bwMode="auto">
            <a:xfrm>
              <a:off x="2132014" y="1746251"/>
              <a:ext cx="119063" cy="42863"/>
            </a:xfrm>
            <a:custGeom>
              <a:avLst/>
              <a:gdLst>
                <a:gd name="T0" fmla="*/ 10 w 11"/>
                <a:gd name="T1" fmla="*/ 0 h 4"/>
                <a:gd name="T2" fmla="*/ 10 w 11"/>
                <a:gd name="T3" fmla="*/ 0 h 4"/>
                <a:gd name="T4" fmla="*/ 9 w 11"/>
                <a:gd name="T5" fmla="*/ 0 h 4"/>
                <a:gd name="T6" fmla="*/ 8 w 11"/>
                <a:gd name="T7" fmla="*/ 1 h 4"/>
                <a:gd name="T8" fmla="*/ 7 w 11"/>
                <a:gd name="T9" fmla="*/ 1 h 4"/>
                <a:gd name="T10" fmla="*/ 6 w 11"/>
                <a:gd name="T11" fmla="*/ 1 h 4"/>
                <a:gd name="T12" fmla="*/ 5 w 11"/>
                <a:gd name="T13" fmla="*/ 1 h 4"/>
                <a:gd name="T14" fmla="*/ 5 w 11"/>
                <a:gd name="T15" fmla="*/ 1 h 4"/>
                <a:gd name="T16" fmla="*/ 4 w 11"/>
                <a:gd name="T17" fmla="*/ 2 h 4"/>
                <a:gd name="T18" fmla="*/ 3 w 11"/>
                <a:gd name="T19" fmla="*/ 2 h 4"/>
                <a:gd name="T20" fmla="*/ 3 w 11"/>
                <a:gd name="T21" fmla="*/ 2 h 4"/>
                <a:gd name="T22" fmla="*/ 2 w 11"/>
                <a:gd name="T23" fmla="*/ 3 h 4"/>
                <a:gd name="T24" fmla="*/ 1 w 11"/>
                <a:gd name="T25" fmla="*/ 3 h 4"/>
                <a:gd name="T26" fmla="*/ 1 w 11"/>
                <a:gd name="T27" fmla="*/ 3 h 4"/>
                <a:gd name="T28" fmla="*/ 0 w 11"/>
                <a:gd name="T29" fmla="*/ 4 h 4"/>
                <a:gd name="T30" fmla="*/ 2 w 11"/>
                <a:gd name="T31" fmla="*/ 4 h 4"/>
                <a:gd name="T32" fmla="*/ 4 w 11"/>
                <a:gd name="T33" fmla="*/ 4 h 4"/>
                <a:gd name="T34" fmla="*/ 4 w 11"/>
                <a:gd name="T35" fmla="*/ 3 h 4"/>
                <a:gd name="T36" fmla="*/ 5 w 11"/>
                <a:gd name="T37" fmla="*/ 3 h 4"/>
                <a:gd name="T38" fmla="*/ 7 w 11"/>
                <a:gd name="T39" fmla="*/ 2 h 4"/>
                <a:gd name="T40" fmla="*/ 8 w 11"/>
                <a:gd name="T41" fmla="*/ 2 h 4"/>
                <a:gd name="T42" fmla="*/ 8 w 11"/>
                <a:gd name="T43" fmla="*/ 2 h 4"/>
                <a:gd name="T44" fmla="*/ 9 w 11"/>
                <a:gd name="T45" fmla="*/ 1 h 4"/>
                <a:gd name="T46" fmla="*/ 10 w 11"/>
                <a:gd name="T47" fmla="*/ 1 h 4"/>
                <a:gd name="T48" fmla="*/ 10 w 11"/>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 h="4">
                  <a:moveTo>
                    <a:pt x="10" y="0"/>
                  </a:moveTo>
                  <a:cubicBezTo>
                    <a:pt x="10" y="0"/>
                    <a:pt x="10" y="0"/>
                    <a:pt x="10" y="0"/>
                  </a:cubicBezTo>
                  <a:cubicBezTo>
                    <a:pt x="9" y="0"/>
                    <a:pt x="9" y="0"/>
                    <a:pt x="9" y="0"/>
                  </a:cubicBezTo>
                  <a:cubicBezTo>
                    <a:pt x="9" y="1"/>
                    <a:pt x="8" y="1"/>
                    <a:pt x="8" y="1"/>
                  </a:cubicBezTo>
                  <a:cubicBezTo>
                    <a:pt x="8" y="1"/>
                    <a:pt x="8" y="1"/>
                    <a:pt x="7" y="1"/>
                  </a:cubicBezTo>
                  <a:cubicBezTo>
                    <a:pt x="7" y="1"/>
                    <a:pt x="7" y="1"/>
                    <a:pt x="6" y="1"/>
                  </a:cubicBezTo>
                  <a:cubicBezTo>
                    <a:pt x="6" y="1"/>
                    <a:pt x="6" y="1"/>
                    <a:pt x="5" y="1"/>
                  </a:cubicBezTo>
                  <a:cubicBezTo>
                    <a:pt x="5" y="1"/>
                    <a:pt x="5" y="1"/>
                    <a:pt x="5" y="1"/>
                  </a:cubicBezTo>
                  <a:cubicBezTo>
                    <a:pt x="4" y="1"/>
                    <a:pt x="4" y="2"/>
                    <a:pt x="4" y="2"/>
                  </a:cubicBezTo>
                  <a:cubicBezTo>
                    <a:pt x="4" y="2"/>
                    <a:pt x="4" y="2"/>
                    <a:pt x="3" y="2"/>
                  </a:cubicBezTo>
                  <a:cubicBezTo>
                    <a:pt x="3" y="2"/>
                    <a:pt x="3" y="2"/>
                    <a:pt x="3" y="2"/>
                  </a:cubicBezTo>
                  <a:cubicBezTo>
                    <a:pt x="2" y="2"/>
                    <a:pt x="2" y="3"/>
                    <a:pt x="2" y="3"/>
                  </a:cubicBezTo>
                  <a:cubicBezTo>
                    <a:pt x="2" y="3"/>
                    <a:pt x="2" y="3"/>
                    <a:pt x="1" y="3"/>
                  </a:cubicBezTo>
                  <a:cubicBezTo>
                    <a:pt x="1" y="3"/>
                    <a:pt x="1" y="3"/>
                    <a:pt x="1" y="3"/>
                  </a:cubicBezTo>
                  <a:cubicBezTo>
                    <a:pt x="0" y="4"/>
                    <a:pt x="0" y="4"/>
                    <a:pt x="0" y="4"/>
                  </a:cubicBezTo>
                  <a:cubicBezTo>
                    <a:pt x="1" y="4"/>
                    <a:pt x="1" y="4"/>
                    <a:pt x="2" y="4"/>
                  </a:cubicBezTo>
                  <a:cubicBezTo>
                    <a:pt x="3" y="4"/>
                    <a:pt x="3" y="4"/>
                    <a:pt x="4" y="4"/>
                  </a:cubicBezTo>
                  <a:cubicBezTo>
                    <a:pt x="4" y="4"/>
                    <a:pt x="4" y="3"/>
                    <a:pt x="4" y="3"/>
                  </a:cubicBezTo>
                  <a:cubicBezTo>
                    <a:pt x="4" y="3"/>
                    <a:pt x="5" y="3"/>
                    <a:pt x="5" y="3"/>
                  </a:cubicBezTo>
                  <a:cubicBezTo>
                    <a:pt x="6" y="3"/>
                    <a:pt x="6" y="3"/>
                    <a:pt x="7" y="2"/>
                  </a:cubicBezTo>
                  <a:cubicBezTo>
                    <a:pt x="7" y="2"/>
                    <a:pt x="7" y="2"/>
                    <a:pt x="8" y="2"/>
                  </a:cubicBezTo>
                  <a:cubicBezTo>
                    <a:pt x="8" y="2"/>
                    <a:pt x="8" y="2"/>
                    <a:pt x="8" y="2"/>
                  </a:cubicBezTo>
                  <a:cubicBezTo>
                    <a:pt x="9" y="2"/>
                    <a:pt x="9" y="2"/>
                    <a:pt x="9" y="1"/>
                  </a:cubicBezTo>
                  <a:cubicBezTo>
                    <a:pt x="10" y="1"/>
                    <a:pt x="10" y="2"/>
                    <a:pt x="10" y="1"/>
                  </a:cubicBezTo>
                  <a:cubicBezTo>
                    <a:pt x="11" y="1"/>
                    <a:pt x="11" y="1"/>
                    <a:pt x="1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13"/>
            <p:cNvSpPr>
              <a:spLocks/>
            </p:cNvSpPr>
            <p:nvPr/>
          </p:nvSpPr>
          <p:spPr bwMode="auto">
            <a:xfrm>
              <a:off x="2143126" y="1638301"/>
              <a:ext cx="107950" cy="96838"/>
            </a:xfrm>
            <a:custGeom>
              <a:avLst/>
              <a:gdLst>
                <a:gd name="T0" fmla="*/ 4 w 10"/>
                <a:gd name="T1" fmla="*/ 9 h 9"/>
                <a:gd name="T2" fmla="*/ 4 w 10"/>
                <a:gd name="T3" fmla="*/ 8 h 9"/>
                <a:gd name="T4" fmla="*/ 5 w 10"/>
                <a:gd name="T5" fmla="*/ 7 h 9"/>
                <a:gd name="T6" fmla="*/ 5 w 10"/>
                <a:gd name="T7" fmla="*/ 7 h 9"/>
                <a:gd name="T8" fmla="*/ 6 w 10"/>
                <a:gd name="T9" fmla="*/ 6 h 9"/>
                <a:gd name="T10" fmla="*/ 6 w 10"/>
                <a:gd name="T11" fmla="*/ 5 h 9"/>
                <a:gd name="T12" fmla="*/ 6 w 10"/>
                <a:gd name="T13" fmla="*/ 5 h 9"/>
                <a:gd name="T14" fmla="*/ 6 w 10"/>
                <a:gd name="T15" fmla="*/ 4 h 9"/>
                <a:gd name="T16" fmla="*/ 7 w 10"/>
                <a:gd name="T17" fmla="*/ 4 h 9"/>
                <a:gd name="T18" fmla="*/ 8 w 10"/>
                <a:gd name="T19" fmla="*/ 5 h 9"/>
                <a:gd name="T20" fmla="*/ 9 w 10"/>
                <a:gd name="T21" fmla="*/ 5 h 9"/>
                <a:gd name="T22" fmla="*/ 10 w 10"/>
                <a:gd name="T23" fmla="*/ 5 h 9"/>
                <a:gd name="T24" fmla="*/ 10 w 10"/>
                <a:gd name="T25" fmla="*/ 4 h 9"/>
                <a:gd name="T26" fmla="*/ 10 w 10"/>
                <a:gd name="T27" fmla="*/ 3 h 9"/>
                <a:gd name="T28" fmla="*/ 9 w 10"/>
                <a:gd name="T29" fmla="*/ 2 h 9"/>
                <a:gd name="T30" fmla="*/ 8 w 10"/>
                <a:gd name="T31" fmla="*/ 1 h 9"/>
                <a:gd name="T32" fmla="*/ 7 w 10"/>
                <a:gd name="T33" fmla="*/ 1 h 9"/>
                <a:gd name="T34" fmla="*/ 5 w 10"/>
                <a:gd name="T35" fmla="*/ 1 h 9"/>
                <a:gd name="T36" fmla="*/ 4 w 10"/>
                <a:gd name="T37" fmla="*/ 1 h 9"/>
                <a:gd name="T38" fmla="*/ 3 w 10"/>
                <a:gd name="T39" fmla="*/ 0 h 9"/>
                <a:gd name="T40" fmla="*/ 2 w 10"/>
                <a:gd name="T41" fmla="*/ 1 h 9"/>
                <a:gd name="T42" fmla="*/ 2 w 10"/>
                <a:gd name="T43" fmla="*/ 2 h 9"/>
                <a:gd name="T44" fmla="*/ 1 w 10"/>
                <a:gd name="T45" fmla="*/ 1 h 9"/>
                <a:gd name="T46" fmla="*/ 0 w 10"/>
                <a:gd name="T47" fmla="*/ 2 h 9"/>
                <a:gd name="T48" fmla="*/ 1 w 10"/>
                <a:gd name="T49" fmla="*/ 3 h 9"/>
                <a:gd name="T50" fmla="*/ 2 w 10"/>
                <a:gd name="T51" fmla="*/ 4 h 9"/>
                <a:gd name="T52" fmla="*/ 3 w 10"/>
                <a:gd name="T53" fmla="*/ 4 h 9"/>
                <a:gd name="T54" fmla="*/ 2 w 10"/>
                <a:gd name="T55" fmla="*/ 5 h 9"/>
                <a:gd name="T56" fmla="*/ 2 w 10"/>
                <a:gd name="T57" fmla="*/ 6 h 9"/>
                <a:gd name="T58" fmla="*/ 1 w 10"/>
                <a:gd name="T59" fmla="*/ 7 h 9"/>
                <a:gd name="T60" fmla="*/ 0 w 10"/>
                <a:gd name="T61" fmla="*/ 7 h 9"/>
                <a:gd name="T62" fmla="*/ 0 w 10"/>
                <a:gd name="T63" fmla="*/ 8 h 9"/>
                <a:gd name="T64" fmla="*/ 1 w 10"/>
                <a:gd name="T65" fmla="*/ 8 h 9"/>
                <a:gd name="T66" fmla="*/ 2 w 10"/>
                <a:gd name="T67" fmla="*/ 7 h 9"/>
                <a:gd name="T68" fmla="*/ 2 w 10"/>
                <a:gd name="T69" fmla="*/ 7 h 9"/>
                <a:gd name="T70" fmla="*/ 3 w 10"/>
                <a:gd name="T71" fmla="*/ 7 h 9"/>
                <a:gd name="T72" fmla="*/ 2 w 10"/>
                <a:gd name="T73" fmla="*/ 8 h 9"/>
                <a:gd name="T74" fmla="*/ 2 w 10"/>
                <a:gd name="T75" fmla="*/ 9 h 9"/>
                <a:gd name="T76" fmla="*/ 3 w 10"/>
                <a:gd name="T77" fmla="*/ 9 h 9"/>
                <a:gd name="T78" fmla="*/ 4 w 10"/>
                <a:gd name="T7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 h="9">
                  <a:moveTo>
                    <a:pt x="4" y="9"/>
                  </a:moveTo>
                  <a:cubicBezTo>
                    <a:pt x="4" y="9"/>
                    <a:pt x="4" y="8"/>
                    <a:pt x="4" y="8"/>
                  </a:cubicBezTo>
                  <a:cubicBezTo>
                    <a:pt x="5" y="8"/>
                    <a:pt x="5" y="8"/>
                    <a:pt x="5" y="7"/>
                  </a:cubicBezTo>
                  <a:cubicBezTo>
                    <a:pt x="5" y="7"/>
                    <a:pt x="5" y="7"/>
                    <a:pt x="5" y="7"/>
                  </a:cubicBezTo>
                  <a:cubicBezTo>
                    <a:pt x="5" y="6"/>
                    <a:pt x="5" y="6"/>
                    <a:pt x="6" y="6"/>
                  </a:cubicBezTo>
                  <a:cubicBezTo>
                    <a:pt x="6" y="6"/>
                    <a:pt x="6" y="6"/>
                    <a:pt x="6" y="5"/>
                  </a:cubicBezTo>
                  <a:cubicBezTo>
                    <a:pt x="7" y="5"/>
                    <a:pt x="6" y="5"/>
                    <a:pt x="6" y="5"/>
                  </a:cubicBezTo>
                  <a:cubicBezTo>
                    <a:pt x="6" y="4"/>
                    <a:pt x="6" y="4"/>
                    <a:pt x="6" y="4"/>
                  </a:cubicBezTo>
                  <a:cubicBezTo>
                    <a:pt x="7" y="3"/>
                    <a:pt x="7" y="3"/>
                    <a:pt x="7" y="4"/>
                  </a:cubicBezTo>
                  <a:cubicBezTo>
                    <a:pt x="8" y="4"/>
                    <a:pt x="8" y="4"/>
                    <a:pt x="8" y="5"/>
                  </a:cubicBezTo>
                  <a:cubicBezTo>
                    <a:pt x="8" y="5"/>
                    <a:pt x="8" y="5"/>
                    <a:pt x="9" y="5"/>
                  </a:cubicBezTo>
                  <a:cubicBezTo>
                    <a:pt x="9" y="5"/>
                    <a:pt x="9" y="5"/>
                    <a:pt x="10" y="5"/>
                  </a:cubicBezTo>
                  <a:cubicBezTo>
                    <a:pt x="10" y="5"/>
                    <a:pt x="10" y="5"/>
                    <a:pt x="10" y="4"/>
                  </a:cubicBezTo>
                  <a:cubicBezTo>
                    <a:pt x="10" y="4"/>
                    <a:pt x="10" y="3"/>
                    <a:pt x="10" y="3"/>
                  </a:cubicBezTo>
                  <a:cubicBezTo>
                    <a:pt x="10" y="2"/>
                    <a:pt x="9" y="2"/>
                    <a:pt x="9" y="2"/>
                  </a:cubicBezTo>
                  <a:cubicBezTo>
                    <a:pt x="9" y="2"/>
                    <a:pt x="8" y="1"/>
                    <a:pt x="8" y="1"/>
                  </a:cubicBezTo>
                  <a:cubicBezTo>
                    <a:pt x="7" y="1"/>
                    <a:pt x="7" y="1"/>
                    <a:pt x="7" y="1"/>
                  </a:cubicBezTo>
                  <a:cubicBezTo>
                    <a:pt x="6" y="1"/>
                    <a:pt x="6" y="1"/>
                    <a:pt x="5" y="1"/>
                  </a:cubicBezTo>
                  <a:cubicBezTo>
                    <a:pt x="5" y="1"/>
                    <a:pt x="4" y="1"/>
                    <a:pt x="4" y="1"/>
                  </a:cubicBezTo>
                  <a:cubicBezTo>
                    <a:pt x="3" y="1"/>
                    <a:pt x="3" y="0"/>
                    <a:pt x="3" y="0"/>
                  </a:cubicBezTo>
                  <a:cubicBezTo>
                    <a:pt x="2" y="1"/>
                    <a:pt x="3" y="1"/>
                    <a:pt x="2" y="1"/>
                  </a:cubicBezTo>
                  <a:cubicBezTo>
                    <a:pt x="2" y="1"/>
                    <a:pt x="2" y="1"/>
                    <a:pt x="2" y="2"/>
                  </a:cubicBezTo>
                  <a:cubicBezTo>
                    <a:pt x="1" y="2"/>
                    <a:pt x="1" y="1"/>
                    <a:pt x="1" y="1"/>
                  </a:cubicBezTo>
                  <a:cubicBezTo>
                    <a:pt x="0" y="2"/>
                    <a:pt x="0" y="2"/>
                    <a:pt x="0" y="2"/>
                  </a:cubicBezTo>
                  <a:cubicBezTo>
                    <a:pt x="1" y="3"/>
                    <a:pt x="1" y="3"/>
                    <a:pt x="1" y="3"/>
                  </a:cubicBezTo>
                  <a:cubicBezTo>
                    <a:pt x="2" y="3"/>
                    <a:pt x="2" y="3"/>
                    <a:pt x="2" y="4"/>
                  </a:cubicBezTo>
                  <a:cubicBezTo>
                    <a:pt x="2" y="4"/>
                    <a:pt x="2" y="4"/>
                    <a:pt x="3" y="4"/>
                  </a:cubicBezTo>
                  <a:cubicBezTo>
                    <a:pt x="3" y="4"/>
                    <a:pt x="2" y="5"/>
                    <a:pt x="2" y="5"/>
                  </a:cubicBezTo>
                  <a:cubicBezTo>
                    <a:pt x="2" y="5"/>
                    <a:pt x="2" y="6"/>
                    <a:pt x="2" y="6"/>
                  </a:cubicBezTo>
                  <a:cubicBezTo>
                    <a:pt x="1" y="6"/>
                    <a:pt x="1" y="6"/>
                    <a:pt x="1" y="7"/>
                  </a:cubicBezTo>
                  <a:cubicBezTo>
                    <a:pt x="1" y="7"/>
                    <a:pt x="0" y="7"/>
                    <a:pt x="0" y="7"/>
                  </a:cubicBezTo>
                  <a:cubicBezTo>
                    <a:pt x="0" y="8"/>
                    <a:pt x="0" y="8"/>
                    <a:pt x="0" y="8"/>
                  </a:cubicBezTo>
                  <a:cubicBezTo>
                    <a:pt x="0" y="8"/>
                    <a:pt x="1" y="8"/>
                    <a:pt x="1" y="8"/>
                  </a:cubicBezTo>
                  <a:cubicBezTo>
                    <a:pt x="1" y="7"/>
                    <a:pt x="1" y="7"/>
                    <a:pt x="2" y="7"/>
                  </a:cubicBezTo>
                  <a:cubicBezTo>
                    <a:pt x="2" y="7"/>
                    <a:pt x="2" y="7"/>
                    <a:pt x="2" y="7"/>
                  </a:cubicBezTo>
                  <a:cubicBezTo>
                    <a:pt x="3" y="7"/>
                    <a:pt x="3" y="7"/>
                    <a:pt x="3" y="7"/>
                  </a:cubicBezTo>
                  <a:cubicBezTo>
                    <a:pt x="3" y="8"/>
                    <a:pt x="3" y="8"/>
                    <a:pt x="2" y="8"/>
                  </a:cubicBezTo>
                  <a:cubicBezTo>
                    <a:pt x="2" y="9"/>
                    <a:pt x="2" y="9"/>
                    <a:pt x="2" y="9"/>
                  </a:cubicBezTo>
                  <a:cubicBezTo>
                    <a:pt x="3" y="9"/>
                    <a:pt x="3" y="9"/>
                    <a:pt x="3" y="9"/>
                  </a:cubicBezTo>
                  <a:cubicBezTo>
                    <a:pt x="3" y="9"/>
                    <a:pt x="3" y="9"/>
                    <a:pt x="4"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14"/>
            <p:cNvSpPr>
              <a:spLocks/>
            </p:cNvSpPr>
            <p:nvPr/>
          </p:nvSpPr>
          <p:spPr bwMode="auto">
            <a:xfrm>
              <a:off x="2024064" y="1649414"/>
              <a:ext cx="119063" cy="139700"/>
            </a:xfrm>
            <a:custGeom>
              <a:avLst/>
              <a:gdLst>
                <a:gd name="T0" fmla="*/ 10 w 11"/>
                <a:gd name="T1" fmla="*/ 1 h 13"/>
                <a:gd name="T2" fmla="*/ 10 w 11"/>
                <a:gd name="T3" fmla="*/ 2 h 13"/>
                <a:gd name="T4" fmla="*/ 9 w 11"/>
                <a:gd name="T5" fmla="*/ 2 h 13"/>
                <a:gd name="T6" fmla="*/ 9 w 11"/>
                <a:gd name="T7" fmla="*/ 3 h 13"/>
                <a:gd name="T8" fmla="*/ 7 w 11"/>
                <a:gd name="T9" fmla="*/ 3 h 13"/>
                <a:gd name="T10" fmla="*/ 7 w 11"/>
                <a:gd name="T11" fmla="*/ 4 h 13"/>
                <a:gd name="T12" fmla="*/ 6 w 11"/>
                <a:gd name="T13" fmla="*/ 5 h 13"/>
                <a:gd name="T14" fmla="*/ 5 w 11"/>
                <a:gd name="T15" fmla="*/ 6 h 13"/>
                <a:gd name="T16" fmla="*/ 4 w 11"/>
                <a:gd name="T17" fmla="*/ 7 h 13"/>
                <a:gd name="T18" fmla="*/ 4 w 11"/>
                <a:gd name="T19" fmla="*/ 8 h 13"/>
                <a:gd name="T20" fmla="*/ 4 w 11"/>
                <a:gd name="T21" fmla="*/ 10 h 13"/>
                <a:gd name="T22" fmla="*/ 3 w 11"/>
                <a:gd name="T23" fmla="*/ 11 h 13"/>
                <a:gd name="T24" fmla="*/ 2 w 11"/>
                <a:gd name="T25" fmla="*/ 12 h 13"/>
                <a:gd name="T26" fmla="*/ 0 w 11"/>
                <a:gd name="T27" fmla="*/ 12 h 13"/>
                <a:gd name="T28" fmla="*/ 0 w 11"/>
                <a:gd name="T29" fmla="*/ 11 h 13"/>
                <a:gd name="T30" fmla="*/ 1 w 11"/>
                <a:gd name="T31" fmla="*/ 9 h 13"/>
                <a:gd name="T32" fmla="*/ 1 w 11"/>
                <a:gd name="T33" fmla="*/ 8 h 13"/>
                <a:gd name="T34" fmla="*/ 2 w 11"/>
                <a:gd name="T35" fmla="*/ 7 h 13"/>
                <a:gd name="T36" fmla="*/ 3 w 11"/>
                <a:gd name="T37" fmla="*/ 6 h 13"/>
                <a:gd name="T38" fmla="*/ 4 w 11"/>
                <a:gd name="T39" fmla="*/ 5 h 13"/>
                <a:gd name="T40" fmla="*/ 4 w 11"/>
                <a:gd name="T41" fmla="*/ 4 h 13"/>
                <a:gd name="T42" fmla="*/ 3 w 11"/>
                <a:gd name="T43" fmla="*/ 4 h 13"/>
                <a:gd name="T44" fmla="*/ 4 w 11"/>
                <a:gd name="T45" fmla="*/ 3 h 13"/>
                <a:gd name="T46" fmla="*/ 5 w 11"/>
                <a:gd name="T47" fmla="*/ 2 h 13"/>
                <a:gd name="T48" fmla="*/ 6 w 11"/>
                <a:gd name="T49" fmla="*/ 1 h 13"/>
                <a:gd name="T50" fmla="*/ 7 w 11"/>
                <a:gd name="T51" fmla="*/ 1 h 13"/>
                <a:gd name="T52" fmla="*/ 7 w 11"/>
                <a:gd name="T53" fmla="*/ 1 h 13"/>
                <a:gd name="T54" fmla="*/ 9 w 11"/>
                <a:gd name="T55" fmla="*/ 1 h 13"/>
                <a:gd name="T56" fmla="*/ 10 w 11"/>
                <a:gd name="T57" fmla="*/ 0 h 13"/>
                <a:gd name="T58" fmla="*/ 11 w 11"/>
                <a:gd name="T59" fmla="*/ 1 h 13"/>
                <a:gd name="T60" fmla="*/ 10 w 11"/>
                <a:gd name="T6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3">
                  <a:moveTo>
                    <a:pt x="10" y="1"/>
                  </a:moveTo>
                  <a:cubicBezTo>
                    <a:pt x="10" y="1"/>
                    <a:pt x="10" y="1"/>
                    <a:pt x="10" y="2"/>
                  </a:cubicBezTo>
                  <a:cubicBezTo>
                    <a:pt x="9" y="2"/>
                    <a:pt x="9" y="2"/>
                    <a:pt x="9" y="2"/>
                  </a:cubicBezTo>
                  <a:cubicBezTo>
                    <a:pt x="9" y="2"/>
                    <a:pt x="9" y="3"/>
                    <a:pt x="9" y="3"/>
                  </a:cubicBezTo>
                  <a:cubicBezTo>
                    <a:pt x="8" y="3"/>
                    <a:pt x="8" y="3"/>
                    <a:pt x="7" y="3"/>
                  </a:cubicBezTo>
                  <a:cubicBezTo>
                    <a:pt x="7" y="3"/>
                    <a:pt x="7" y="3"/>
                    <a:pt x="7" y="4"/>
                  </a:cubicBezTo>
                  <a:cubicBezTo>
                    <a:pt x="6" y="4"/>
                    <a:pt x="6" y="4"/>
                    <a:pt x="6" y="5"/>
                  </a:cubicBezTo>
                  <a:cubicBezTo>
                    <a:pt x="5" y="5"/>
                    <a:pt x="5" y="5"/>
                    <a:pt x="5" y="6"/>
                  </a:cubicBezTo>
                  <a:cubicBezTo>
                    <a:pt x="5" y="6"/>
                    <a:pt x="4" y="6"/>
                    <a:pt x="4" y="7"/>
                  </a:cubicBezTo>
                  <a:cubicBezTo>
                    <a:pt x="4" y="7"/>
                    <a:pt x="4" y="8"/>
                    <a:pt x="4" y="8"/>
                  </a:cubicBezTo>
                  <a:cubicBezTo>
                    <a:pt x="4" y="9"/>
                    <a:pt x="4" y="9"/>
                    <a:pt x="4" y="10"/>
                  </a:cubicBezTo>
                  <a:cubicBezTo>
                    <a:pt x="4" y="10"/>
                    <a:pt x="3" y="11"/>
                    <a:pt x="3" y="11"/>
                  </a:cubicBezTo>
                  <a:cubicBezTo>
                    <a:pt x="2" y="12"/>
                    <a:pt x="2" y="12"/>
                    <a:pt x="2" y="12"/>
                  </a:cubicBezTo>
                  <a:cubicBezTo>
                    <a:pt x="1" y="12"/>
                    <a:pt x="1" y="13"/>
                    <a:pt x="0" y="12"/>
                  </a:cubicBezTo>
                  <a:cubicBezTo>
                    <a:pt x="0" y="12"/>
                    <a:pt x="0" y="12"/>
                    <a:pt x="0" y="11"/>
                  </a:cubicBezTo>
                  <a:cubicBezTo>
                    <a:pt x="0" y="11"/>
                    <a:pt x="0" y="10"/>
                    <a:pt x="1" y="9"/>
                  </a:cubicBezTo>
                  <a:cubicBezTo>
                    <a:pt x="1" y="9"/>
                    <a:pt x="1" y="9"/>
                    <a:pt x="1" y="8"/>
                  </a:cubicBezTo>
                  <a:cubicBezTo>
                    <a:pt x="2" y="8"/>
                    <a:pt x="2" y="7"/>
                    <a:pt x="2" y="7"/>
                  </a:cubicBezTo>
                  <a:cubicBezTo>
                    <a:pt x="2" y="6"/>
                    <a:pt x="3" y="6"/>
                    <a:pt x="3" y="6"/>
                  </a:cubicBezTo>
                  <a:cubicBezTo>
                    <a:pt x="3" y="5"/>
                    <a:pt x="3" y="5"/>
                    <a:pt x="4" y="5"/>
                  </a:cubicBezTo>
                  <a:cubicBezTo>
                    <a:pt x="4" y="5"/>
                    <a:pt x="4" y="4"/>
                    <a:pt x="4" y="4"/>
                  </a:cubicBezTo>
                  <a:cubicBezTo>
                    <a:pt x="4" y="4"/>
                    <a:pt x="3" y="4"/>
                    <a:pt x="3" y="4"/>
                  </a:cubicBezTo>
                  <a:cubicBezTo>
                    <a:pt x="3" y="4"/>
                    <a:pt x="4" y="4"/>
                    <a:pt x="4" y="3"/>
                  </a:cubicBezTo>
                  <a:cubicBezTo>
                    <a:pt x="4" y="3"/>
                    <a:pt x="5" y="3"/>
                    <a:pt x="5" y="2"/>
                  </a:cubicBezTo>
                  <a:cubicBezTo>
                    <a:pt x="6" y="2"/>
                    <a:pt x="6" y="0"/>
                    <a:pt x="6" y="1"/>
                  </a:cubicBezTo>
                  <a:cubicBezTo>
                    <a:pt x="6" y="1"/>
                    <a:pt x="6" y="1"/>
                    <a:pt x="7" y="1"/>
                  </a:cubicBezTo>
                  <a:cubicBezTo>
                    <a:pt x="7" y="1"/>
                    <a:pt x="7" y="1"/>
                    <a:pt x="7" y="1"/>
                  </a:cubicBezTo>
                  <a:cubicBezTo>
                    <a:pt x="8" y="1"/>
                    <a:pt x="8" y="1"/>
                    <a:pt x="9" y="1"/>
                  </a:cubicBezTo>
                  <a:cubicBezTo>
                    <a:pt x="9" y="0"/>
                    <a:pt x="9" y="0"/>
                    <a:pt x="10" y="0"/>
                  </a:cubicBezTo>
                  <a:cubicBezTo>
                    <a:pt x="10" y="0"/>
                    <a:pt x="11" y="0"/>
                    <a:pt x="11" y="1"/>
                  </a:cubicBezTo>
                  <a:cubicBezTo>
                    <a:pt x="11" y="1"/>
                    <a:pt x="10" y="1"/>
                    <a:pt x="1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15"/>
            <p:cNvSpPr>
              <a:spLocks/>
            </p:cNvSpPr>
            <p:nvPr/>
          </p:nvSpPr>
          <p:spPr bwMode="auto">
            <a:xfrm>
              <a:off x="1981201" y="1562101"/>
              <a:ext cx="182563" cy="76200"/>
            </a:xfrm>
            <a:custGeom>
              <a:avLst/>
              <a:gdLst>
                <a:gd name="T0" fmla="*/ 17 w 17"/>
                <a:gd name="T1" fmla="*/ 7 h 7"/>
                <a:gd name="T2" fmla="*/ 17 w 17"/>
                <a:gd name="T3" fmla="*/ 6 h 7"/>
                <a:gd name="T4" fmla="*/ 17 w 17"/>
                <a:gd name="T5" fmla="*/ 5 h 7"/>
                <a:gd name="T6" fmla="*/ 17 w 17"/>
                <a:gd name="T7" fmla="*/ 5 h 7"/>
                <a:gd name="T8" fmla="*/ 17 w 17"/>
                <a:gd name="T9" fmla="*/ 4 h 7"/>
                <a:gd name="T10" fmla="*/ 17 w 17"/>
                <a:gd name="T11" fmla="*/ 3 h 7"/>
                <a:gd name="T12" fmla="*/ 16 w 17"/>
                <a:gd name="T13" fmla="*/ 3 h 7"/>
                <a:gd name="T14" fmla="*/ 16 w 17"/>
                <a:gd name="T15" fmla="*/ 3 h 7"/>
                <a:gd name="T16" fmla="*/ 15 w 17"/>
                <a:gd name="T17" fmla="*/ 2 h 7"/>
                <a:gd name="T18" fmla="*/ 15 w 17"/>
                <a:gd name="T19" fmla="*/ 1 h 7"/>
                <a:gd name="T20" fmla="*/ 14 w 17"/>
                <a:gd name="T21" fmla="*/ 1 h 7"/>
                <a:gd name="T22" fmla="*/ 13 w 17"/>
                <a:gd name="T23" fmla="*/ 1 h 7"/>
                <a:gd name="T24" fmla="*/ 13 w 17"/>
                <a:gd name="T25" fmla="*/ 1 h 7"/>
                <a:gd name="T26" fmla="*/ 12 w 17"/>
                <a:gd name="T27" fmla="*/ 0 h 7"/>
                <a:gd name="T28" fmla="*/ 11 w 17"/>
                <a:gd name="T29" fmla="*/ 1 h 7"/>
                <a:gd name="T30" fmla="*/ 11 w 17"/>
                <a:gd name="T31" fmla="*/ 1 h 7"/>
                <a:gd name="T32" fmla="*/ 10 w 17"/>
                <a:gd name="T33" fmla="*/ 1 h 7"/>
                <a:gd name="T34" fmla="*/ 10 w 17"/>
                <a:gd name="T35" fmla="*/ 2 h 7"/>
                <a:gd name="T36" fmla="*/ 9 w 17"/>
                <a:gd name="T37" fmla="*/ 1 h 7"/>
                <a:gd name="T38" fmla="*/ 8 w 17"/>
                <a:gd name="T39" fmla="*/ 2 h 7"/>
                <a:gd name="T40" fmla="*/ 8 w 17"/>
                <a:gd name="T41" fmla="*/ 2 h 7"/>
                <a:gd name="T42" fmla="*/ 7 w 17"/>
                <a:gd name="T43" fmla="*/ 3 h 7"/>
                <a:gd name="T44" fmla="*/ 6 w 17"/>
                <a:gd name="T45" fmla="*/ 3 h 7"/>
                <a:gd name="T46" fmla="*/ 5 w 17"/>
                <a:gd name="T47" fmla="*/ 3 h 7"/>
                <a:gd name="T48" fmla="*/ 4 w 17"/>
                <a:gd name="T49" fmla="*/ 4 h 7"/>
                <a:gd name="T50" fmla="*/ 3 w 17"/>
                <a:gd name="T51" fmla="*/ 4 h 7"/>
                <a:gd name="T52" fmla="*/ 3 w 17"/>
                <a:gd name="T53" fmla="*/ 4 h 7"/>
                <a:gd name="T54" fmla="*/ 2 w 17"/>
                <a:gd name="T55" fmla="*/ 5 h 7"/>
                <a:gd name="T56" fmla="*/ 1 w 17"/>
                <a:gd name="T57" fmla="*/ 6 h 7"/>
                <a:gd name="T58" fmla="*/ 0 w 17"/>
                <a:gd name="T59" fmla="*/ 6 h 7"/>
                <a:gd name="T60" fmla="*/ 1 w 17"/>
                <a:gd name="T61" fmla="*/ 6 h 7"/>
                <a:gd name="T62" fmla="*/ 2 w 17"/>
                <a:gd name="T63" fmla="*/ 6 h 7"/>
                <a:gd name="T64" fmla="*/ 3 w 17"/>
                <a:gd name="T65" fmla="*/ 6 h 7"/>
                <a:gd name="T66" fmla="*/ 3 w 17"/>
                <a:gd name="T67" fmla="*/ 7 h 7"/>
                <a:gd name="T68" fmla="*/ 4 w 17"/>
                <a:gd name="T69" fmla="*/ 6 h 7"/>
                <a:gd name="T70" fmla="*/ 5 w 17"/>
                <a:gd name="T71" fmla="*/ 6 h 7"/>
                <a:gd name="T72" fmla="*/ 5 w 17"/>
                <a:gd name="T73" fmla="*/ 6 h 7"/>
                <a:gd name="T74" fmla="*/ 6 w 17"/>
                <a:gd name="T75" fmla="*/ 6 h 7"/>
                <a:gd name="T76" fmla="*/ 7 w 17"/>
                <a:gd name="T77" fmla="*/ 5 h 7"/>
                <a:gd name="T78" fmla="*/ 8 w 17"/>
                <a:gd name="T79" fmla="*/ 4 h 7"/>
                <a:gd name="T80" fmla="*/ 9 w 17"/>
                <a:gd name="T81" fmla="*/ 4 h 7"/>
                <a:gd name="T82" fmla="*/ 10 w 17"/>
                <a:gd name="T83" fmla="*/ 4 h 7"/>
                <a:gd name="T84" fmla="*/ 10 w 17"/>
                <a:gd name="T85" fmla="*/ 5 h 7"/>
                <a:gd name="T86" fmla="*/ 9 w 17"/>
                <a:gd name="T87" fmla="*/ 5 h 7"/>
                <a:gd name="T88" fmla="*/ 9 w 17"/>
                <a:gd name="T89" fmla="*/ 6 h 7"/>
                <a:gd name="T90" fmla="*/ 10 w 17"/>
                <a:gd name="T91" fmla="*/ 6 h 7"/>
                <a:gd name="T92" fmla="*/ 10 w 17"/>
                <a:gd name="T93" fmla="*/ 7 h 7"/>
                <a:gd name="T94" fmla="*/ 11 w 17"/>
                <a:gd name="T95" fmla="*/ 7 h 7"/>
                <a:gd name="T96" fmla="*/ 12 w 17"/>
                <a:gd name="T97" fmla="*/ 7 h 7"/>
                <a:gd name="T98" fmla="*/ 13 w 17"/>
                <a:gd name="T99" fmla="*/ 6 h 7"/>
                <a:gd name="T100" fmla="*/ 14 w 17"/>
                <a:gd name="T101" fmla="*/ 6 h 7"/>
                <a:gd name="T102" fmla="*/ 15 w 17"/>
                <a:gd name="T103" fmla="*/ 6 h 7"/>
                <a:gd name="T104" fmla="*/ 16 w 17"/>
                <a:gd name="T105" fmla="*/ 7 h 7"/>
                <a:gd name="T106" fmla="*/ 16 w 17"/>
                <a:gd name="T107" fmla="*/ 7 h 7"/>
                <a:gd name="T108" fmla="*/ 17 w 17"/>
                <a:gd name="T10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7">
                  <a:moveTo>
                    <a:pt x="17" y="7"/>
                  </a:moveTo>
                  <a:cubicBezTo>
                    <a:pt x="17" y="6"/>
                    <a:pt x="17" y="6"/>
                    <a:pt x="17" y="6"/>
                  </a:cubicBezTo>
                  <a:cubicBezTo>
                    <a:pt x="17" y="5"/>
                    <a:pt x="16" y="5"/>
                    <a:pt x="17" y="5"/>
                  </a:cubicBezTo>
                  <a:cubicBezTo>
                    <a:pt x="17" y="5"/>
                    <a:pt x="17" y="5"/>
                    <a:pt x="17" y="5"/>
                  </a:cubicBezTo>
                  <a:cubicBezTo>
                    <a:pt x="17" y="4"/>
                    <a:pt x="17" y="4"/>
                    <a:pt x="17" y="4"/>
                  </a:cubicBezTo>
                  <a:cubicBezTo>
                    <a:pt x="17" y="4"/>
                    <a:pt x="17" y="3"/>
                    <a:pt x="17" y="3"/>
                  </a:cubicBezTo>
                  <a:cubicBezTo>
                    <a:pt x="17" y="3"/>
                    <a:pt x="16" y="3"/>
                    <a:pt x="16" y="3"/>
                  </a:cubicBezTo>
                  <a:cubicBezTo>
                    <a:pt x="16" y="3"/>
                    <a:pt x="16" y="3"/>
                    <a:pt x="16" y="3"/>
                  </a:cubicBezTo>
                  <a:cubicBezTo>
                    <a:pt x="15" y="2"/>
                    <a:pt x="15" y="3"/>
                    <a:pt x="15" y="2"/>
                  </a:cubicBezTo>
                  <a:cubicBezTo>
                    <a:pt x="14" y="2"/>
                    <a:pt x="15" y="2"/>
                    <a:pt x="15" y="1"/>
                  </a:cubicBezTo>
                  <a:cubicBezTo>
                    <a:pt x="15" y="1"/>
                    <a:pt x="15" y="1"/>
                    <a:pt x="14" y="1"/>
                  </a:cubicBezTo>
                  <a:cubicBezTo>
                    <a:pt x="14" y="0"/>
                    <a:pt x="14" y="1"/>
                    <a:pt x="13" y="1"/>
                  </a:cubicBezTo>
                  <a:cubicBezTo>
                    <a:pt x="13" y="1"/>
                    <a:pt x="13" y="1"/>
                    <a:pt x="13" y="1"/>
                  </a:cubicBezTo>
                  <a:cubicBezTo>
                    <a:pt x="12" y="0"/>
                    <a:pt x="12" y="0"/>
                    <a:pt x="12" y="0"/>
                  </a:cubicBezTo>
                  <a:cubicBezTo>
                    <a:pt x="12" y="0"/>
                    <a:pt x="11" y="0"/>
                    <a:pt x="11" y="1"/>
                  </a:cubicBezTo>
                  <a:cubicBezTo>
                    <a:pt x="11" y="1"/>
                    <a:pt x="11" y="1"/>
                    <a:pt x="11" y="1"/>
                  </a:cubicBezTo>
                  <a:cubicBezTo>
                    <a:pt x="11" y="1"/>
                    <a:pt x="11" y="1"/>
                    <a:pt x="10" y="1"/>
                  </a:cubicBezTo>
                  <a:cubicBezTo>
                    <a:pt x="10" y="1"/>
                    <a:pt x="10" y="2"/>
                    <a:pt x="10" y="2"/>
                  </a:cubicBezTo>
                  <a:cubicBezTo>
                    <a:pt x="9" y="2"/>
                    <a:pt x="9" y="1"/>
                    <a:pt x="9" y="1"/>
                  </a:cubicBezTo>
                  <a:cubicBezTo>
                    <a:pt x="9" y="2"/>
                    <a:pt x="9" y="2"/>
                    <a:pt x="8" y="2"/>
                  </a:cubicBezTo>
                  <a:cubicBezTo>
                    <a:pt x="8" y="2"/>
                    <a:pt x="8" y="2"/>
                    <a:pt x="8" y="2"/>
                  </a:cubicBezTo>
                  <a:cubicBezTo>
                    <a:pt x="7" y="3"/>
                    <a:pt x="7" y="3"/>
                    <a:pt x="7" y="3"/>
                  </a:cubicBezTo>
                  <a:cubicBezTo>
                    <a:pt x="6" y="3"/>
                    <a:pt x="6" y="3"/>
                    <a:pt x="6" y="3"/>
                  </a:cubicBezTo>
                  <a:cubicBezTo>
                    <a:pt x="6" y="3"/>
                    <a:pt x="6" y="3"/>
                    <a:pt x="5" y="3"/>
                  </a:cubicBezTo>
                  <a:cubicBezTo>
                    <a:pt x="5" y="4"/>
                    <a:pt x="5" y="4"/>
                    <a:pt x="4" y="4"/>
                  </a:cubicBezTo>
                  <a:cubicBezTo>
                    <a:pt x="4" y="4"/>
                    <a:pt x="4" y="4"/>
                    <a:pt x="3" y="4"/>
                  </a:cubicBezTo>
                  <a:cubicBezTo>
                    <a:pt x="3" y="4"/>
                    <a:pt x="3" y="4"/>
                    <a:pt x="3" y="4"/>
                  </a:cubicBezTo>
                  <a:cubicBezTo>
                    <a:pt x="2" y="5"/>
                    <a:pt x="2" y="5"/>
                    <a:pt x="2" y="5"/>
                  </a:cubicBezTo>
                  <a:cubicBezTo>
                    <a:pt x="2" y="5"/>
                    <a:pt x="1" y="5"/>
                    <a:pt x="1" y="6"/>
                  </a:cubicBezTo>
                  <a:cubicBezTo>
                    <a:pt x="1" y="6"/>
                    <a:pt x="0" y="6"/>
                    <a:pt x="0" y="6"/>
                  </a:cubicBezTo>
                  <a:cubicBezTo>
                    <a:pt x="0" y="7"/>
                    <a:pt x="1" y="6"/>
                    <a:pt x="1" y="6"/>
                  </a:cubicBezTo>
                  <a:cubicBezTo>
                    <a:pt x="2" y="6"/>
                    <a:pt x="2" y="6"/>
                    <a:pt x="2" y="6"/>
                  </a:cubicBezTo>
                  <a:cubicBezTo>
                    <a:pt x="2" y="6"/>
                    <a:pt x="2" y="6"/>
                    <a:pt x="3" y="6"/>
                  </a:cubicBezTo>
                  <a:cubicBezTo>
                    <a:pt x="3" y="6"/>
                    <a:pt x="3" y="6"/>
                    <a:pt x="3" y="7"/>
                  </a:cubicBezTo>
                  <a:cubicBezTo>
                    <a:pt x="4" y="7"/>
                    <a:pt x="4" y="7"/>
                    <a:pt x="4" y="6"/>
                  </a:cubicBezTo>
                  <a:cubicBezTo>
                    <a:pt x="5" y="6"/>
                    <a:pt x="4" y="6"/>
                    <a:pt x="5" y="6"/>
                  </a:cubicBezTo>
                  <a:cubicBezTo>
                    <a:pt x="5" y="6"/>
                    <a:pt x="5" y="6"/>
                    <a:pt x="5" y="6"/>
                  </a:cubicBezTo>
                  <a:cubicBezTo>
                    <a:pt x="6" y="6"/>
                    <a:pt x="6" y="6"/>
                    <a:pt x="6" y="6"/>
                  </a:cubicBezTo>
                  <a:cubicBezTo>
                    <a:pt x="7" y="5"/>
                    <a:pt x="7" y="6"/>
                    <a:pt x="7" y="5"/>
                  </a:cubicBezTo>
                  <a:cubicBezTo>
                    <a:pt x="7" y="5"/>
                    <a:pt x="7" y="5"/>
                    <a:pt x="8" y="4"/>
                  </a:cubicBezTo>
                  <a:cubicBezTo>
                    <a:pt x="8" y="4"/>
                    <a:pt x="8" y="4"/>
                    <a:pt x="9" y="4"/>
                  </a:cubicBezTo>
                  <a:cubicBezTo>
                    <a:pt x="9" y="4"/>
                    <a:pt x="10" y="4"/>
                    <a:pt x="10" y="4"/>
                  </a:cubicBezTo>
                  <a:cubicBezTo>
                    <a:pt x="10" y="4"/>
                    <a:pt x="10" y="5"/>
                    <a:pt x="10" y="5"/>
                  </a:cubicBezTo>
                  <a:cubicBezTo>
                    <a:pt x="10" y="5"/>
                    <a:pt x="9" y="5"/>
                    <a:pt x="9" y="5"/>
                  </a:cubicBezTo>
                  <a:cubicBezTo>
                    <a:pt x="9" y="5"/>
                    <a:pt x="9" y="6"/>
                    <a:pt x="9" y="6"/>
                  </a:cubicBezTo>
                  <a:cubicBezTo>
                    <a:pt x="9" y="6"/>
                    <a:pt x="10" y="6"/>
                    <a:pt x="10" y="6"/>
                  </a:cubicBezTo>
                  <a:cubicBezTo>
                    <a:pt x="10" y="6"/>
                    <a:pt x="10" y="7"/>
                    <a:pt x="10" y="7"/>
                  </a:cubicBezTo>
                  <a:cubicBezTo>
                    <a:pt x="11" y="7"/>
                    <a:pt x="11" y="7"/>
                    <a:pt x="11" y="7"/>
                  </a:cubicBezTo>
                  <a:cubicBezTo>
                    <a:pt x="12" y="7"/>
                    <a:pt x="12" y="7"/>
                    <a:pt x="12" y="7"/>
                  </a:cubicBezTo>
                  <a:cubicBezTo>
                    <a:pt x="13" y="6"/>
                    <a:pt x="13" y="6"/>
                    <a:pt x="13" y="6"/>
                  </a:cubicBezTo>
                  <a:cubicBezTo>
                    <a:pt x="14" y="6"/>
                    <a:pt x="14" y="6"/>
                    <a:pt x="14" y="6"/>
                  </a:cubicBezTo>
                  <a:cubicBezTo>
                    <a:pt x="14" y="6"/>
                    <a:pt x="15" y="6"/>
                    <a:pt x="15" y="6"/>
                  </a:cubicBezTo>
                  <a:cubicBezTo>
                    <a:pt x="15" y="6"/>
                    <a:pt x="15" y="7"/>
                    <a:pt x="16" y="7"/>
                  </a:cubicBezTo>
                  <a:cubicBezTo>
                    <a:pt x="16" y="7"/>
                    <a:pt x="16" y="7"/>
                    <a:pt x="16" y="7"/>
                  </a:cubicBezTo>
                  <a:cubicBezTo>
                    <a:pt x="17" y="7"/>
                    <a:pt x="17" y="7"/>
                    <a:pt x="17"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46" name="Group 545"/>
            <p:cNvGrpSpPr/>
            <p:nvPr/>
          </p:nvGrpSpPr>
          <p:grpSpPr>
            <a:xfrm>
              <a:off x="-92074" y="654051"/>
              <a:ext cx="9144001" cy="4162425"/>
              <a:chOff x="-92074" y="654051"/>
              <a:chExt cx="9144001" cy="4162425"/>
            </a:xfrm>
            <a:grpFill/>
          </p:grpSpPr>
          <p:sp>
            <p:nvSpPr>
              <p:cNvPr id="346" name="Freeform 5"/>
              <p:cNvSpPr>
                <a:spLocks/>
              </p:cNvSpPr>
              <p:nvPr/>
            </p:nvSpPr>
            <p:spPr bwMode="auto">
              <a:xfrm>
                <a:off x="5716589" y="1692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
              <p:cNvSpPr>
                <a:spLocks/>
              </p:cNvSpPr>
              <p:nvPr/>
            </p:nvSpPr>
            <p:spPr bwMode="auto">
              <a:xfrm>
                <a:off x="5597527" y="1681164"/>
                <a:ext cx="442913" cy="249238"/>
              </a:xfrm>
              <a:custGeom>
                <a:avLst/>
                <a:gdLst>
                  <a:gd name="T0" fmla="*/ 39 w 41"/>
                  <a:gd name="T1" fmla="*/ 12 h 23"/>
                  <a:gd name="T2" fmla="*/ 39 w 41"/>
                  <a:gd name="T3" fmla="*/ 10 h 23"/>
                  <a:gd name="T4" fmla="*/ 36 w 41"/>
                  <a:gd name="T5" fmla="*/ 10 h 23"/>
                  <a:gd name="T6" fmla="*/ 36 w 41"/>
                  <a:gd name="T7" fmla="*/ 9 h 23"/>
                  <a:gd name="T8" fmla="*/ 34 w 41"/>
                  <a:gd name="T9" fmla="*/ 9 h 23"/>
                  <a:gd name="T10" fmla="*/ 31 w 41"/>
                  <a:gd name="T11" fmla="*/ 10 h 23"/>
                  <a:gd name="T12" fmla="*/ 29 w 41"/>
                  <a:gd name="T13" fmla="*/ 10 h 23"/>
                  <a:gd name="T14" fmla="*/ 28 w 41"/>
                  <a:gd name="T15" fmla="*/ 8 h 23"/>
                  <a:gd name="T16" fmla="*/ 25 w 41"/>
                  <a:gd name="T17" fmla="*/ 6 h 23"/>
                  <a:gd name="T18" fmla="*/ 23 w 41"/>
                  <a:gd name="T19" fmla="*/ 5 h 23"/>
                  <a:gd name="T20" fmla="*/ 21 w 41"/>
                  <a:gd name="T21" fmla="*/ 5 h 23"/>
                  <a:gd name="T22" fmla="*/ 17 w 41"/>
                  <a:gd name="T23" fmla="*/ 4 h 23"/>
                  <a:gd name="T24" fmla="*/ 15 w 41"/>
                  <a:gd name="T25" fmla="*/ 5 h 23"/>
                  <a:gd name="T26" fmla="*/ 13 w 41"/>
                  <a:gd name="T27" fmla="*/ 3 h 23"/>
                  <a:gd name="T28" fmla="*/ 11 w 41"/>
                  <a:gd name="T29" fmla="*/ 2 h 23"/>
                  <a:gd name="T30" fmla="*/ 10 w 41"/>
                  <a:gd name="T31" fmla="*/ 1 h 23"/>
                  <a:gd name="T32" fmla="*/ 10 w 41"/>
                  <a:gd name="T33" fmla="*/ 4 h 23"/>
                  <a:gd name="T34" fmla="*/ 8 w 41"/>
                  <a:gd name="T35" fmla="*/ 5 h 23"/>
                  <a:gd name="T36" fmla="*/ 7 w 41"/>
                  <a:gd name="T37" fmla="*/ 4 h 23"/>
                  <a:gd name="T38" fmla="*/ 5 w 41"/>
                  <a:gd name="T39" fmla="*/ 4 h 23"/>
                  <a:gd name="T40" fmla="*/ 4 w 41"/>
                  <a:gd name="T41" fmla="*/ 2 h 23"/>
                  <a:gd name="T42" fmla="*/ 4 w 41"/>
                  <a:gd name="T43" fmla="*/ 0 h 23"/>
                  <a:gd name="T44" fmla="*/ 2 w 41"/>
                  <a:gd name="T45" fmla="*/ 0 h 23"/>
                  <a:gd name="T46" fmla="*/ 1 w 41"/>
                  <a:gd name="T47" fmla="*/ 0 h 23"/>
                  <a:gd name="T48" fmla="*/ 1 w 41"/>
                  <a:gd name="T49" fmla="*/ 4 h 23"/>
                  <a:gd name="T50" fmla="*/ 2 w 41"/>
                  <a:gd name="T51" fmla="*/ 7 h 23"/>
                  <a:gd name="T52" fmla="*/ 2 w 41"/>
                  <a:gd name="T53" fmla="*/ 10 h 23"/>
                  <a:gd name="T54" fmla="*/ 2 w 41"/>
                  <a:gd name="T55" fmla="*/ 10 h 23"/>
                  <a:gd name="T56" fmla="*/ 4 w 41"/>
                  <a:gd name="T57" fmla="*/ 10 h 23"/>
                  <a:gd name="T58" fmla="*/ 8 w 41"/>
                  <a:gd name="T59" fmla="*/ 7 h 23"/>
                  <a:gd name="T60" fmla="*/ 11 w 41"/>
                  <a:gd name="T61" fmla="*/ 9 h 23"/>
                  <a:gd name="T62" fmla="*/ 13 w 41"/>
                  <a:gd name="T63" fmla="*/ 10 h 23"/>
                  <a:gd name="T64" fmla="*/ 13 w 41"/>
                  <a:gd name="T65" fmla="*/ 12 h 23"/>
                  <a:gd name="T66" fmla="*/ 17 w 41"/>
                  <a:gd name="T67" fmla="*/ 13 h 23"/>
                  <a:gd name="T68" fmla="*/ 20 w 41"/>
                  <a:gd name="T69" fmla="*/ 16 h 23"/>
                  <a:gd name="T70" fmla="*/ 22 w 41"/>
                  <a:gd name="T71" fmla="*/ 18 h 23"/>
                  <a:gd name="T72" fmla="*/ 24 w 41"/>
                  <a:gd name="T73" fmla="*/ 20 h 23"/>
                  <a:gd name="T74" fmla="*/ 26 w 41"/>
                  <a:gd name="T75" fmla="*/ 20 h 23"/>
                  <a:gd name="T76" fmla="*/ 29 w 41"/>
                  <a:gd name="T77" fmla="*/ 20 h 23"/>
                  <a:gd name="T78" fmla="*/ 29 w 41"/>
                  <a:gd name="T79" fmla="*/ 22 h 23"/>
                  <a:gd name="T80" fmla="*/ 30 w 41"/>
                  <a:gd name="T81" fmla="*/ 22 h 23"/>
                  <a:gd name="T82" fmla="*/ 31 w 41"/>
                  <a:gd name="T83" fmla="*/ 23 h 23"/>
                  <a:gd name="T84" fmla="*/ 32 w 41"/>
                  <a:gd name="T85" fmla="*/ 22 h 23"/>
                  <a:gd name="T86" fmla="*/ 32 w 41"/>
                  <a:gd name="T87" fmla="*/ 20 h 23"/>
                  <a:gd name="T88" fmla="*/ 31 w 41"/>
                  <a:gd name="T89" fmla="*/ 19 h 23"/>
                  <a:gd name="T90" fmla="*/ 30 w 41"/>
                  <a:gd name="T91" fmla="*/ 17 h 23"/>
                  <a:gd name="T92" fmla="*/ 32 w 41"/>
                  <a:gd name="T93" fmla="*/ 16 h 23"/>
                  <a:gd name="T94" fmla="*/ 33 w 41"/>
                  <a:gd name="T95" fmla="*/ 14 h 23"/>
                  <a:gd name="T96" fmla="*/ 34 w 41"/>
                  <a:gd name="T97" fmla="*/ 13 h 23"/>
                  <a:gd name="T98" fmla="*/ 36 w 41"/>
                  <a:gd name="T99" fmla="*/ 13 h 23"/>
                  <a:gd name="T100" fmla="*/ 36 w 41"/>
                  <a:gd name="T101" fmla="*/ 14 h 23"/>
                  <a:gd name="T102" fmla="*/ 39 w 41"/>
                  <a:gd name="T103" fmla="*/ 13 h 23"/>
                  <a:gd name="T104" fmla="*/ 41 w 41"/>
                  <a:gd name="T10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 h="23">
                    <a:moveTo>
                      <a:pt x="40" y="12"/>
                    </a:moveTo>
                    <a:cubicBezTo>
                      <a:pt x="39" y="12"/>
                      <a:pt x="39" y="12"/>
                      <a:pt x="39" y="12"/>
                    </a:cubicBezTo>
                    <a:cubicBezTo>
                      <a:pt x="39" y="11"/>
                      <a:pt x="39" y="11"/>
                      <a:pt x="39" y="11"/>
                    </a:cubicBezTo>
                    <a:cubicBezTo>
                      <a:pt x="39" y="11"/>
                      <a:pt x="39" y="11"/>
                      <a:pt x="39" y="10"/>
                    </a:cubicBezTo>
                    <a:cubicBezTo>
                      <a:pt x="39" y="10"/>
                      <a:pt x="38" y="10"/>
                      <a:pt x="38" y="10"/>
                    </a:cubicBezTo>
                    <a:cubicBezTo>
                      <a:pt x="37" y="10"/>
                      <a:pt x="37" y="10"/>
                      <a:pt x="36" y="10"/>
                    </a:cubicBezTo>
                    <a:cubicBezTo>
                      <a:pt x="36" y="10"/>
                      <a:pt x="36" y="10"/>
                      <a:pt x="36" y="10"/>
                    </a:cubicBezTo>
                    <a:cubicBezTo>
                      <a:pt x="35" y="10"/>
                      <a:pt x="36" y="9"/>
                      <a:pt x="36" y="9"/>
                    </a:cubicBezTo>
                    <a:cubicBezTo>
                      <a:pt x="36" y="9"/>
                      <a:pt x="36" y="9"/>
                      <a:pt x="36" y="9"/>
                    </a:cubicBezTo>
                    <a:cubicBezTo>
                      <a:pt x="35" y="9"/>
                      <a:pt x="34" y="9"/>
                      <a:pt x="34" y="9"/>
                    </a:cubicBezTo>
                    <a:cubicBezTo>
                      <a:pt x="33" y="9"/>
                      <a:pt x="33" y="9"/>
                      <a:pt x="32" y="9"/>
                    </a:cubicBezTo>
                    <a:cubicBezTo>
                      <a:pt x="32" y="9"/>
                      <a:pt x="32" y="10"/>
                      <a:pt x="31" y="10"/>
                    </a:cubicBezTo>
                    <a:cubicBezTo>
                      <a:pt x="31" y="10"/>
                      <a:pt x="31" y="10"/>
                      <a:pt x="30" y="10"/>
                    </a:cubicBezTo>
                    <a:cubicBezTo>
                      <a:pt x="30" y="10"/>
                      <a:pt x="30" y="10"/>
                      <a:pt x="29" y="10"/>
                    </a:cubicBezTo>
                    <a:cubicBezTo>
                      <a:pt x="29" y="10"/>
                      <a:pt x="28" y="10"/>
                      <a:pt x="28" y="10"/>
                    </a:cubicBezTo>
                    <a:cubicBezTo>
                      <a:pt x="27" y="9"/>
                      <a:pt x="28" y="9"/>
                      <a:pt x="28" y="8"/>
                    </a:cubicBezTo>
                    <a:cubicBezTo>
                      <a:pt x="28" y="7"/>
                      <a:pt x="27" y="7"/>
                      <a:pt x="27" y="7"/>
                    </a:cubicBezTo>
                    <a:cubicBezTo>
                      <a:pt x="26" y="6"/>
                      <a:pt x="26" y="6"/>
                      <a:pt x="25" y="6"/>
                    </a:cubicBezTo>
                    <a:cubicBezTo>
                      <a:pt x="25" y="5"/>
                      <a:pt x="25" y="4"/>
                      <a:pt x="24" y="4"/>
                    </a:cubicBezTo>
                    <a:cubicBezTo>
                      <a:pt x="24" y="4"/>
                      <a:pt x="24" y="5"/>
                      <a:pt x="23" y="5"/>
                    </a:cubicBezTo>
                    <a:cubicBezTo>
                      <a:pt x="23" y="5"/>
                      <a:pt x="23" y="5"/>
                      <a:pt x="22" y="5"/>
                    </a:cubicBezTo>
                    <a:cubicBezTo>
                      <a:pt x="22" y="5"/>
                      <a:pt x="22" y="5"/>
                      <a:pt x="21" y="5"/>
                    </a:cubicBezTo>
                    <a:cubicBezTo>
                      <a:pt x="20" y="4"/>
                      <a:pt x="20" y="4"/>
                      <a:pt x="19" y="4"/>
                    </a:cubicBezTo>
                    <a:cubicBezTo>
                      <a:pt x="18" y="4"/>
                      <a:pt x="18" y="4"/>
                      <a:pt x="17" y="4"/>
                    </a:cubicBezTo>
                    <a:cubicBezTo>
                      <a:pt x="17" y="4"/>
                      <a:pt x="16" y="4"/>
                      <a:pt x="16" y="4"/>
                    </a:cubicBezTo>
                    <a:cubicBezTo>
                      <a:pt x="15" y="5"/>
                      <a:pt x="15" y="5"/>
                      <a:pt x="15" y="5"/>
                    </a:cubicBezTo>
                    <a:cubicBezTo>
                      <a:pt x="14" y="5"/>
                      <a:pt x="13" y="5"/>
                      <a:pt x="13" y="4"/>
                    </a:cubicBezTo>
                    <a:cubicBezTo>
                      <a:pt x="13" y="4"/>
                      <a:pt x="13" y="4"/>
                      <a:pt x="13" y="3"/>
                    </a:cubicBezTo>
                    <a:cubicBezTo>
                      <a:pt x="13" y="3"/>
                      <a:pt x="13" y="3"/>
                      <a:pt x="13" y="2"/>
                    </a:cubicBezTo>
                    <a:cubicBezTo>
                      <a:pt x="12" y="2"/>
                      <a:pt x="12" y="2"/>
                      <a:pt x="11" y="2"/>
                    </a:cubicBezTo>
                    <a:cubicBezTo>
                      <a:pt x="11" y="2"/>
                      <a:pt x="11" y="1"/>
                      <a:pt x="11" y="1"/>
                    </a:cubicBezTo>
                    <a:cubicBezTo>
                      <a:pt x="11" y="1"/>
                      <a:pt x="10" y="1"/>
                      <a:pt x="10" y="1"/>
                    </a:cubicBezTo>
                    <a:cubicBezTo>
                      <a:pt x="10" y="2"/>
                      <a:pt x="10" y="2"/>
                      <a:pt x="10" y="3"/>
                    </a:cubicBezTo>
                    <a:cubicBezTo>
                      <a:pt x="10" y="3"/>
                      <a:pt x="11" y="4"/>
                      <a:pt x="10" y="4"/>
                    </a:cubicBezTo>
                    <a:cubicBezTo>
                      <a:pt x="10" y="4"/>
                      <a:pt x="10" y="4"/>
                      <a:pt x="9" y="4"/>
                    </a:cubicBezTo>
                    <a:cubicBezTo>
                      <a:pt x="9" y="4"/>
                      <a:pt x="9" y="5"/>
                      <a:pt x="8" y="5"/>
                    </a:cubicBezTo>
                    <a:cubicBezTo>
                      <a:pt x="8" y="4"/>
                      <a:pt x="8" y="4"/>
                      <a:pt x="8" y="4"/>
                    </a:cubicBezTo>
                    <a:cubicBezTo>
                      <a:pt x="7" y="4"/>
                      <a:pt x="7" y="4"/>
                      <a:pt x="7" y="4"/>
                    </a:cubicBezTo>
                    <a:cubicBezTo>
                      <a:pt x="7" y="4"/>
                      <a:pt x="6" y="4"/>
                      <a:pt x="6" y="4"/>
                    </a:cubicBezTo>
                    <a:cubicBezTo>
                      <a:pt x="6" y="4"/>
                      <a:pt x="5" y="4"/>
                      <a:pt x="5" y="4"/>
                    </a:cubicBezTo>
                    <a:cubicBezTo>
                      <a:pt x="5" y="3"/>
                      <a:pt x="5" y="3"/>
                      <a:pt x="5" y="3"/>
                    </a:cubicBezTo>
                    <a:cubicBezTo>
                      <a:pt x="5" y="2"/>
                      <a:pt x="4" y="3"/>
                      <a:pt x="4" y="2"/>
                    </a:cubicBezTo>
                    <a:cubicBezTo>
                      <a:pt x="4" y="2"/>
                      <a:pt x="4" y="2"/>
                      <a:pt x="4" y="1"/>
                    </a:cubicBezTo>
                    <a:cubicBezTo>
                      <a:pt x="4" y="1"/>
                      <a:pt x="4" y="0"/>
                      <a:pt x="4" y="0"/>
                    </a:cubicBezTo>
                    <a:cubicBezTo>
                      <a:pt x="4" y="0"/>
                      <a:pt x="4" y="0"/>
                      <a:pt x="4" y="0"/>
                    </a:cubicBezTo>
                    <a:cubicBezTo>
                      <a:pt x="3" y="0"/>
                      <a:pt x="3" y="0"/>
                      <a:pt x="2" y="0"/>
                    </a:cubicBezTo>
                    <a:cubicBezTo>
                      <a:pt x="2" y="0"/>
                      <a:pt x="2" y="0"/>
                      <a:pt x="2" y="0"/>
                    </a:cubicBezTo>
                    <a:cubicBezTo>
                      <a:pt x="1" y="1"/>
                      <a:pt x="1" y="1"/>
                      <a:pt x="1" y="0"/>
                    </a:cubicBezTo>
                    <a:cubicBezTo>
                      <a:pt x="1" y="0"/>
                      <a:pt x="0" y="1"/>
                      <a:pt x="0" y="2"/>
                    </a:cubicBezTo>
                    <a:cubicBezTo>
                      <a:pt x="0" y="3"/>
                      <a:pt x="1" y="3"/>
                      <a:pt x="1" y="4"/>
                    </a:cubicBezTo>
                    <a:cubicBezTo>
                      <a:pt x="1" y="5"/>
                      <a:pt x="1" y="5"/>
                      <a:pt x="2" y="6"/>
                    </a:cubicBezTo>
                    <a:cubicBezTo>
                      <a:pt x="2" y="6"/>
                      <a:pt x="2" y="7"/>
                      <a:pt x="2" y="7"/>
                    </a:cubicBezTo>
                    <a:cubicBezTo>
                      <a:pt x="2" y="8"/>
                      <a:pt x="1" y="8"/>
                      <a:pt x="1" y="8"/>
                    </a:cubicBezTo>
                    <a:cubicBezTo>
                      <a:pt x="1" y="9"/>
                      <a:pt x="2" y="9"/>
                      <a:pt x="2" y="10"/>
                    </a:cubicBezTo>
                    <a:cubicBezTo>
                      <a:pt x="2" y="10"/>
                      <a:pt x="2" y="10"/>
                      <a:pt x="2" y="10"/>
                    </a:cubicBezTo>
                    <a:cubicBezTo>
                      <a:pt x="2" y="10"/>
                      <a:pt x="2" y="10"/>
                      <a:pt x="2" y="10"/>
                    </a:cubicBezTo>
                    <a:cubicBezTo>
                      <a:pt x="3" y="10"/>
                      <a:pt x="3" y="11"/>
                      <a:pt x="3" y="11"/>
                    </a:cubicBezTo>
                    <a:cubicBezTo>
                      <a:pt x="4" y="11"/>
                      <a:pt x="4" y="10"/>
                      <a:pt x="4" y="10"/>
                    </a:cubicBezTo>
                    <a:cubicBezTo>
                      <a:pt x="5" y="9"/>
                      <a:pt x="5" y="9"/>
                      <a:pt x="6" y="8"/>
                    </a:cubicBezTo>
                    <a:cubicBezTo>
                      <a:pt x="7" y="8"/>
                      <a:pt x="7" y="7"/>
                      <a:pt x="8" y="7"/>
                    </a:cubicBezTo>
                    <a:cubicBezTo>
                      <a:pt x="9" y="7"/>
                      <a:pt x="9" y="7"/>
                      <a:pt x="10" y="8"/>
                    </a:cubicBezTo>
                    <a:cubicBezTo>
                      <a:pt x="10" y="8"/>
                      <a:pt x="10" y="8"/>
                      <a:pt x="11" y="9"/>
                    </a:cubicBezTo>
                    <a:cubicBezTo>
                      <a:pt x="11" y="9"/>
                      <a:pt x="12" y="9"/>
                      <a:pt x="12" y="10"/>
                    </a:cubicBezTo>
                    <a:cubicBezTo>
                      <a:pt x="12" y="10"/>
                      <a:pt x="12" y="10"/>
                      <a:pt x="13" y="10"/>
                    </a:cubicBezTo>
                    <a:cubicBezTo>
                      <a:pt x="13" y="11"/>
                      <a:pt x="13" y="11"/>
                      <a:pt x="13" y="11"/>
                    </a:cubicBezTo>
                    <a:cubicBezTo>
                      <a:pt x="13" y="12"/>
                      <a:pt x="13" y="12"/>
                      <a:pt x="13" y="12"/>
                    </a:cubicBezTo>
                    <a:cubicBezTo>
                      <a:pt x="14" y="12"/>
                      <a:pt x="14" y="12"/>
                      <a:pt x="15" y="12"/>
                    </a:cubicBezTo>
                    <a:cubicBezTo>
                      <a:pt x="16" y="12"/>
                      <a:pt x="16" y="12"/>
                      <a:pt x="17" y="13"/>
                    </a:cubicBezTo>
                    <a:cubicBezTo>
                      <a:pt x="17" y="14"/>
                      <a:pt x="18" y="14"/>
                      <a:pt x="18" y="15"/>
                    </a:cubicBezTo>
                    <a:cubicBezTo>
                      <a:pt x="19" y="15"/>
                      <a:pt x="19" y="15"/>
                      <a:pt x="20" y="16"/>
                    </a:cubicBezTo>
                    <a:cubicBezTo>
                      <a:pt x="20" y="16"/>
                      <a:pt x="20" y="17"/>
                      <a:pt x="21" y="17"/>
                    </a:cubicBezTo>
                    <a:cubicBezTo>
                      <a:pt x="21" y="18"/>
                      <a:pt x="21" y="18"/>
                      <a:pt x="22" y="18"/>
                    </a:cubicBezTo>
                    <a:cubicBezTo>
                      <a:pt x="22" y="19"/>
                      <a:pt x="22" y="19"/>
                      <a:pt x="23" y="19"/>
                    </a:cubicBezTo>
                    <a:cubicBezTo>
                      <a:pt x="23" y="19"/>
                      <a:pt x="23" y="20"/>
                      <a:pt x="24" y="20"/>
                    </a:cubicBezTo>
                    <a:cubicBezTo>
                      <a:pt x="24" y="20"/>
                      <a:pt x="25" y="20"/>
                      <a:pt x="25" y="20"/>
                    </a:cubicBezTo>
                    <a:cubicBezTo>
                      <a:pt x="26" y="20"/>
                      <a:pt x="26" y="20"/>
                      <a:pt x="26" y="20"/>
                    </a:cubicBezTo>
                    <a:cubicBezTo>
                      <a:pt x="27" y="20"/>
                      <a:pt x="27" y="20"/>
                      <a:pt x="28" y="20"/>
                    </a:cubicBezTo>
                    <a:cubicBezTo>
                      <a:pt x="28" y="20"/>
                      <a:pt x="28" y="20"/>
                      <a:pt x="29" y="20"/>
                    </a:cubicBezTo>
                    <a:cubicBezTo>
                      <a:pt x="29" y="21"/>
                      <a:pt x="29" y="21"/>
                      <a:pt x="29" y="21"/>
                    </a:cubicBezTo>
                    <a:cubicBezTo>
                      <a:pt x="29" y="22"/>
                      <a:pt x="29" y="22"/>
                      <a:pt x="29" y="22"/>
                    </a:cubicBezTo>
                    <a:cubicBezTo>
                      <a:pt x="29" y="22"/>
                      <a:pt x="29" y="22"/>
                      <a:pt x="29" y="22"/>
                    </a:cubicBezTo>
                    <a:cubicBezTo>
                      <a:pt x="29" y="22"/>
                      <a:pt x="29" y="22"/>
                      <a:pt x="30" y="22"/>
                    </a:cubicBezTo>
                    <a:cubicBezTo>
                      <a:pt x="30" y="22"/>
                      <a:pt x="30" y="23"/>
                      <a:pt x="30" y="23"/>
                    </a:cubicBezTo>
                    <a:cubicBezTo>
                      <a:pt x="31" y="23"/>
                      <a:pt x="31" y="23"/>
                      <a:pt x="31" y="23"/>
                    </a:cubicBezTo>
                    <a:cubicBezTo>
                      <a:pt x="31" y="23"/>
                      <a:pt x="31" y="23"/>
                      <a:pt x="32" y="23"/>
                    </a:cubicBezTo>
                    <a:cubicBezTo>
                      <a:pt x="32" y="22"/>
                      <a:pt x="32" y="22"/>
                      <a:pt x="32" y="22"/>
                    </a:cubicBezTo>
                    <a:cubicBezTo>
                      <a:pt x="32" y="21"/>
                      <a:pt x="32" y="21"/>
                      <a:pt x="32" y="21"/>
                    </a:cubicBezTo>
                    <a:cubicBezTo>
                      <a:pt x="33" y="21"/>
                      <a:pt x="33" y="20"/>
                      <a:pt x="32" y="20"/>
                    </a:cubicBezTo>
                    <a:cubicBezTo>
                      <a:pt x="32" y="20"/>
                      <a:pt x="32" y="19"/>
                      <a:pt x="32" y="19"/>
                    </a:cubicBezTo>
                    <a:cubicBezTo>
                      <a:pt x="32" y="19"/>
                      <a:pt x="32" y="19"/>
                      <a:pt x="31" y="19"/>
                    </a:cubicBezTo>
                    <a:cubicBezTo>
                      <a:pt x="31" y="19"/>
                      <a:pt x="31" y="19"/>
                      <a:pt x="30" y="19"/>
                    </a:cubicBezTo>
                    <a:cubicBezTo>
                      <a:pt x="30" y="18"/>
                      <a:pt x="30" y="18"/>
                      <a:pt x="30" y="17"/>
                    </a:cubicBezTo>
                    <a:cubicBezTo>
                      <a:pt x="30" y="17"/>
                      <a:pt x="31" y="17"/>
                      <a:pt x="31" y="17"/>
                    </a:cubicBezTo>
                    <a:cubicBezTo>
                      <a:pt x="31" y="16"/>
                      <a:pt x="31" y="16"/>
                      <a:pt x="32" y="16"/>
                    </a:cubicBezTo>
                    <a:cubicBezTo>
                      <a:pt x="32" y="15"/>
                      <a:pt x="33" y="15"/>
                      <a:pt x="33" y="15"/>
                    </a:cubicBezTo>
                    <a:cubicBezTo>
                      <a:pt x="33" y="15"/>
                      <a:pt x="33" y="15"/>
                      <a:pt x="33" y="14"/>
                    </a:cubicBezTo>
                    <a:cubicBezTo>
                      <a:pt x="33" y="14"/>
                      <a:pt x="33" y="14"/>
                      <a:pt x="33" y="14"/>
                    </a:cubicBezTo>
                    <a:cubicBezTo>
                      <a:pt x="33" y="13"/>
                      <a:pt x="33" y="13"/>
                      <a:pt x="34" y="13"/>
                    </a:cubicBezTo>
                    <a:cubicBezTo>
                      <a:pt x="34" y="13"/>
                      <a:pt x="34" y="12"/>
                      <a:pt x="35" y="13"/>
                    </a:cubicBezTo>
                    <a:cubicBezTo>
                      <a:pt x="35" y="13"/>
                      <a:pt x="35" y="13"/>
                      <a:pt x="36" y="13"/>
                    </a:cubicBezTo>
                    <a:cubicBezTo>
                      <a:pt x="36" y="13"/>
                      <a:pt x="36" y="13"/>
                      <a:pt x="36" y="13"/>
                    </a:cubicBezTo>
                    <a:cubicBezTo>
                      <a:pt x="36" y="14"/>
                      <a:pt x="36" y="14"/>
                      <a:pt x="36" y="14"/>
                    </a:cubicBezTo>
                    <a:cubicBezTo>
                      <a:pt x="37" y="14"/>
                      <a:pt x="37" y="14"/>
                      <a:pt x="38" y="13"/>
                    </a:cubicBezTo>
                    <a:cubicBezTo>
                      <a:pt x="38" y="13"/>
                      <a:pt x="38" y="13"/>
                      <a:pt x="39" y="13"/>
                    </a:cubicBezTo>
                    <a:cubicBezTo>
                      <a:pt x="39" y="13"/>
                      <a:pt x="40" y="13"/>
                      <a:pt x="40" y="13"/>
                    </a:cubicBezTo>
                    <a:cubicBezTo>
                      <a:pt x="41" y="12"/>
                      <a:pt x="41" y="12"/>
                      <a:pt x="41" y="11"/>
                    </a:cubicBezTo>
                    <a:cubicBezTo>
                      <a:pt x="40" y="11"/>
                      <a:pt x="40" y="12"/>
                      <a:pt x="4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7"/>
              <p:cNvSpPr>
                <a:spLocks/>
              </p:cNvSpPr>
              <p:nvPr/>
            </p:nvSpPr>
            <p:spPr bwMode="auto">
              <a:xfrm>
                <a:off x="7421564" y="2308226"/>
                <a:ext cx="33338" cy="96838"/>
              </a:xfrm>
              <a:custGeom>
                <a:avLst/>
                <a:gdLst>
                  <a:gd name="T0" fmla="*/ 3 w 3"/>
                  <a:gd name="T1" fmla="*/ 0 h 9"/>
                  <a:gd name="T2" fmla="*/ 2 w 3"/>
                  <a:gd name="T3" fmla="*/ 0 h 9"/>
                  <a:gd name="T4" fmla="*/ 1 w 3"/>
                  <a:gd name="T5" fmla="*/ 0 h 9"/>
                  <a:gd name="T6" fmla="*/ 1 w 3"/>
                  <a:gd name="T7" fmla="*/ 0 h 9"/>
                  <a:gd name="T8" fmla="*/ 0 w 3"/>
                  <a:gd name="T9" fmla="*/ 2 h 9"/>
                  <a:gd name="T10" fmla="*/ 0 w 3"/>
                  <a:gd name="T11" fmla="*/ 3 h 9"/>
                  <a:gd name="T12" fmla="*/ 0 w 3"/>
                  <a:gd name="T13" fmla="*/ 4 h 9"/>
                  <a:gd name="T14" fmla="*/ 0 w 3"/>
                  <a:gd name="T15" fmla="*/ 6 h 9"/>
                  <a:gd name="T16" fmla="*/ 0 w 3"/>
                  <a:gd name="T17" fmla="*/ 7 h 9"/>
                  <a:gd name="T18" fmla="*/ 1 w 3"/>
                  <a:gd name="T19" fmla="*/ 8 h 9"/>
                  <a:gd name="T20" fmla="*/ 2 w 3"/>
                  <a:gd name="T21" fmla="*/ 8 h 9"/>
                  <a:gd name="T22" fmla="*/ 2 w 3"/>
                  <a:gd name="T23" fmla="*/ 8 h 9"/>
                  <a:gd name="T24" fmla="*/ 2 w 3"/>
                  <a:gd name="T25" fmla="*/ 7 h 9"/>
                  <a:gd name="T26" fmla="*/ 3 w 3"/>
                  <a:gd name="T27" fmla="*/ 6 h 9"/>
                  <a:gd name="T28" fmla="*/ 3 w 3"/>
                  <a:gd name="T29" fmla="*/ 6 h 9"/>
                  <a:gd name="T30" fmla="*/ 3 w 3"/>
                  <a:gd name="T31" fmla="*/ 5 h 9"/>
                  <a:gd name="T32" fmla="*/ 3 w 3"/>
                  <a:gd name="T33" fmla="*/ 4 h 9"/>
                  <a:gd name="T34" fmla="*/ 2 w 3"/>
                  <a:gd name="T35" fmla="*/ 3 h 9"/>
                  <a:gd name="T36" fmla="*/ 3 w 3"/>
                  <a:gd name="T37" fmla="*/ 3 h 9"/>
                  <a:gd name="T38" fmla="*/ 3 w 3"/>
                  <a:gd name="T39" fmla="*/ 2 h 9"/>
                  <a:gd name="T40" fmla="*/ 3 w 3"/>
                  <a:gd name="T41" fmla="*/ 1 h 9"/>
                  <a:gd name="T42" fmla="*/ 3 w 3"/>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9">
                    <a:moveTo>
                      <a:pt x="3" y="0"/>
                    </a:moveTo>
                    <a:cubicBezTo>
                      <a:pt x="3" y="0"/>
                      <a:pt x="3" y="0"/>
                      <a:pt x="2" y="0"/>
                    </a:cubicBezTo>
                    <a:cubicBezTo>
                      <a:pt x="2" y="0"/>
                      <a:pt x="2" y="0"/>
                      <a:pt x="1" y="0"/>
                    </a:cubicBezTo>
                    <a:cubicBezTo>
                      <a:pt x="1" y="0"/>
                      <a:pt x="1" y="0"/>
                      <a:pt x="1" y="0"/>
                    </a:cubicBezTo>
                    <a:cubicBezTo>
                      <a:pt x="0" y="1"/>
                      <a:pt x="1" y="1"/>
                      <a:pt x="0" y="2"/>
                    </a:cubicBezTo>
                    <a:cubicBezTo>
                      <a:pt x="0" y="2"/>
                      <a:pt x="0" y="2"/>
                      <a:pt x="0" y="3"/>
                    </a:cubicBezTo>
                    <a:cubicBezTo>
                      <a:pt x="0" y="4"/>
                      <a:pt x="0" y="4"/>
                      <a:pt x="0" y="4"/>
                    </a:cubicBezTo>
                    <a:cubicBezTo>
                      <a:pt x="0" y="5"/>
                      <a:pt x="0" y="5"/>
                      <a:pt x="0" y="6"/>
                    </a:cubicBezTo>
                    <a:cubicBezTo>
                      <a:pt x="0" y="6"/>
                      <a:pt x="0" y="6"/>
                      <a:pt x="0" y="7"/>
                    </a:cubicBezTo>
                    <a:cubicBezTo>
                      <a:pt x="0" y="7"/>
                      <a:pt x="0" y="7"/>
                      <a:pt x="1" y="8"/>
                    </a:cubicBezTo>
                    <a:cubicBezTo>
                      <a:pt x="1" y="8"/>
                      <a:pt x="1" y="9"/>
                      <a:pt x="2" y="8"/>
                    </a:cubicBezTo>
                    <a:cubicBezTo>
                      <a:pt x="2" y="8"/>
                      <a:pt x="2" y="8"/>
                      <a:pt x="2" y="8"/>
                    </a:cubicBezTo>
                    <a:cubicBezTo>
                      <a:pt x="2" y="8"/>
                      <a:pt x="2" y="8"/>
                      <a:pt x="2" y="7"/>
                    </a:cubicBezTo>
                    <a:cubicBezTo>
                      <a:pt x="2" y="7"/>
                      <a:pt x="2" y="7"/>
                      <a:pt x="3" y="6"/>
                    </a:cubicBezTo>
                    <a:cubicBezTo>
                      <a:pt x="3" y="6"/>
                      <a:pt x="3" y="6"/>
                      <a:pt x="3" y="6"/>
                    </a:cubicBezTo>
                    <a:cubicBezTo>
                      <a:pt x="3" y="5"/>
                      <a:pt x="3" y="5"/>
                      <a:pt x="3" y="5"/>
                    </a:cubicBezTo>
                    <a:cubicBezTo>
                      <a:pt x="3" y="5"/>
                      <a:pt x="3" y="5"/>
                      <a:pt x="3" y="4"/>
                    </a:cubicBezTo>
                    <a:cubicBezTo>
                      <a:pt x="3" y="4"/>
                      <a:pt x="2" y="4"/>
                      <a:pt x="2" y="3"/>
                    </a:cubicBezTo>
                    <a:cubicBezTo>
                      <a:pt x="2" y="3"/>
                      <a:pt x="3" y="3"/>
                      <a:pt x="3" y="3"/>
                    </a:cubicBezTo>
                    <a:cubicBezTo>
                      <a:pt x="3" y="3"/>
                      <a:pt x="3" y="2"/>
                      <a:pt x="3" y="2"/>
                    </a:cubicBezTo>
                    <a:cubicBezTo>
                      <a:pt x="3" y="2"/>
                      <a:pt x="3" y="2"/>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
              <p:cNvSpPr>
                <a:spLocks/>
              </p:cNvSpPr>
              <p:nvPr/>
            </p:nvSpPr>
            <p:spPr bwMode="auto">
              <a:xfrm>
                <a:off x="7131052" y="2470151"/>
                <a:ext cx="63500" cy="53975"/>
              </a:xfrm>
              <a:custGeom>
                <a:avLst/>
                <a:gdLst>
                  <a:gd name="T0" fmla="*/ 5 w 6"/>
                  <a:gd name="T1" fmla="*/ 2 h 5"/>
                  <a:gd name="T2" fmla="*/ 6 w 6"/>
                  <a:gd name="T3" fmla="*/ 1 h 5"/>
                  <a:gd name="T4" fmla="*/ 5 w 6"/>
                  <a:gd name="T5" fmla="*/ 0 h 5"/>
                  <a:gd name="T6" fmla="*/ 5 w 6"/>
                  <a:gd name="T7" fmla="*/ 0 h 5"/>
                  <a:gd name="T8" fmla="*/ 3 w 6"/>
                  <a:gd name="T9" fmla="*/ 0 h 5"/>
                  <a:gd name="T10" fmla="*/ 2 w 6"/>
                  <a:gd name="T11" fmla="*/ 0 h 5"/>
                  <a:gd name="T12" fmla="*/ 1 w 6"/>
                  <a:gd name="T13" fmla="*/ 1 h 5"/>
                  <a:gd name="T14" fmla="*/ 0 w 6"/>
                  <a:gd name="T15" fmla="*/ 2 h 5"/>
                  <a:gd name="T16" fmla="*/ 0 w 6"/>
                  <a:gd name="T17" fmla="*/ 2 h 5"/>
                  <a:gd name="T18" fmla="*/ 0 w 6"/>
                  <a:gd name="T19" fmla="*/ 3 h 5"/>
                  <a:gd name="T20" fmla="*/ 0 w 6"/>
                  <a:gd name="T21" fmla="*/ 4 h 5"/>
                  <a:gd name="T22" fmla="*/ 1 w 6"/>
                  <a:gd name="T23" fmla="*/ 5 h 5"/>
                  <a:gd name="T24" fmla="*/ 3 w 6"/>
                  <a:gd name="T25" fmla="*/ 5 h 5"/>
                  <a:gd name="T26" fmla="*/ 4 w 6"/>
                  <a:gd name="T27" fmla="*/ 5 h 5"/>
                  <a:gd name="T28" fmla="*/ 4 w 6"/>
                  <a:gd name="T29" fmla="*/ 4 h 5"/>
                  <a:gd name="T30" fmla="*/ 5 w 6"/>
                  <a:gd name="T31" fmla="*/ 3 h 5"/>
                  <a:gd name="T32" fmla="*/ 5 w 6"/>
                  <a:gd name="T33" fmla="*/ 3 h 5"/>
                  <a:gd name="T34" fmla="*/ 5 w 6"/>
                  <a:gd name="T35" fmla="*/ 2 h 5"/>
                  <a:gd name="T36" fmla="*/ 5 w 6"/>
                  <a:gd name="T3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5">
                    <a:moveTo>
                      <a:pt x="5" y="2"/>
                    </a:moveTo>
                    <a:cubicBezTo>
                      <a:pt x="6" y="2"/>
                      <a:pt x="6" y="1"/>
                      <a:pt x="6" y="1"/>
                    </a:cubicBezTo>
                    <a:cubicBezTo>
                      <a:pt x="5" y="0"/>
                      <a:pt x="5" y="0"/>
                      <a:pt x="5" y="0"/>
                    </a:cubicBezTo>
                    <a:cubicBezTo>
                      <a:pt x="5" y="0"/>
                      <a:pt x="5" y="0"/>
                      <a:pt x="5" y="0"/>
                    </a:cubicBezTo>
                    <a:cubicBezTo>
                      <a:pt x="4" y="0"/>
                      <a:pt x="4" y="0"/>
                      <a:pt x="3" y="0"/>
                    </a:cubicBezTo>
                    <a:cubicBezTo>
                      <a:pt x="3" y="0"/>
                      <a:pt x="2" y="0"/>
                      <a:pt x="2" y="0"/>
                    </a:cubicBezTo>
                    <a:cubicBezTo>
                      <a:pt x="1" y="0"/>
                      <a:pt x="1" y="1"/>
                      <a:pt x="1" y="1"/>
                    </a:cubicBezTo>
                    <a:cubicBezTo>
                      <a:pt x="0" y="1"/>
                      <a:pt x="0" y="1"/>
                      <a:pt x="0" y="2"/>
                    </a:cubicBezTo>
                    <a:cubicBezTo>
                      <a:pt x="0" y="2"/>
                      <a:pt x="0" y="2"/>
                      <a:pt x="0" y="2"/>
                    </a:cubicBezTo>
                    <a:cubicBezTo>
                      <a:pt x="0" y="3"/>
                      <a:pt x="0" y="3"/>
                      <a:pt x="0" y="3"/>
                    </a:cubicBezTo>
                    <a:cubicBezTo>
                      <a:pt x="0" y="4"/>
                      <a:pt x="0" y="4"/>
                      <a:pt x="0" y="4"/>
                    </a:cubicBezTo>
                    <a:cubicBezTo>
                      <a:pt x="1" y="5"/>
                      <a:pt x="1" y="5"/>
                      <a:pt x="1" y="5"/>
                    </a:cubicBezTo>
                    <a:cubicBezTo>
                      <a:pt x="2" y="5"/>
                      <a:pt x="2" y="5"/>
                      <a:pt x="3" y="5"/>
                    </a:cubicBezTo>
                    <a:cubicBezTo>
                      <a:pt x="3" y="5"/>
                      <a:pt x="4" y="5"/>
                      <a:pt x="4" y="5"/>
                    </a:cubicBezTo>
                    <a:cubicBezTo>
                      <a:pt x="4" y="4"/>
                      <a:pt x="4" y="4"/>
                      <a:pt x="4" y="4"/>
                    </a:cubicBezTo>
                    <a:cubicBezTo>
                      <a:pt x="4" y="4"/>
                      <a:pt x="5" y="4"/>
                      <a:pt x="5" y="3"/>
                    </a:cubicBezTo>
                    <a:cubicBezTo>
                      <a:pt x="5" y="3"/>
                      <a:pt x="5" y="3"/>
                      <a:pt x="5" y="3"/>
                    </a:cubicBezTo>
                    <a:cubicBezTo>
                      <a:pt x="5" y="2"/>
                      <a:pt x="5" y="2"/>
                      <a:pt x="5" y="2"/>
                    </a:cubicBezTo>
                    <a:cubicBezTo>
                      <a:pt x="5"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9"/>
              <p:cNvSpPr>
                <a:spLocks/>
              </p:cNvSpPr>
              <p:nvPr/>
            </p:nvSpPr>
            <p:spPr bwMode="auto">
              <a:xfrm>
                <a:off x="7194552" y="2870201"/>
                <a:ext cx="269875" cy="184150"/>
              </a:xfrm>
              <a:custGeom>
                <a:avLst/>
                <a:gdLst>
                  <a:gd name="T0" fmla="*/ 24 w 25"/>
                  <a:gd name="T1" fmla="*/ 6 h 17"/>
                  <a:gd name="T2" fmla="*/ 24 w 25"/>
                  <a:gd name="T3" fmla="*/ 4 h 17"/>
                  <a:gd name="T4" fmla="*/ 23 w 25"/>
                  <a:gd name="T5" fmla="*/ 4 h 17"/>
                  <a:gd name="T6" fmla="*/ 22 w 25"/>
                  <a:gd name="T7" fmla="*/ 3 h 17"/>
                  <a:gd name="T8" fmla="*/ 21 w 25"/>
                  <a:gd name="T9" fmla="*/ 1 h 17"/>
                  <a:gd name="T10" fmla="*/ 20 w 25"/>
                  <a:gd name="T11" fmla="*/ 0 h 17"/>
                  <a:gd name="T12" fmla="*/ 18 w 25"/>
                  <a:gd name="T13" fmla="*/ 0 h 17"/>
                  <a:gd name="T14" fmla="*/ 17 w 25"/>
                  <a:gd name="T15" fmla="*/ 3 h 17"/>
                  <a:gd name="T16" fmla="*/ 16 w 25"/>
                  <a:gd name="T17" fmla="*/ 4 h 17"/>
                  <a:gd name="T18" fmla="*/ 15 w 25"/>
                  <a:gd name="T19" fmla="*/ 5 h 17"/>
                  <a:gd name="T20" fmla="*/ 14 w 25"/>
                  <a:gd name="T21" fmla="*/ 6 h 17"/>
                  <a:gd name="T22" fmla="*/ 13 w 25"/>
                  <a:gd name="T23" fmla="*/ 7 h 17"/>
                  <a:gd name="T24" fmla="*/ 12 w 25"/>
                  <a:gd name="T25" fmla="*/ 7 h 17"/>
                  <a:gd name="T26" fmla="*/ 11 w 25"/>
                  <a:gd name="T27" fmla="*/ 8 h 17"/>
                  <a:gd name="T28" fmla="*/ 10 w 25"/>
                  <a:gd name="T29" fmla="*/ 10 h 17"/>
                  <a:gd name="T30" fmla="*/ 8 w 25"/>
                  <a:gd name="T31" fmla="*/ 12 h 17"/>
                  <a:gd name="T32" fmla="*/ 5 w 25"/>
                  <a:gd name="T33" fmla="*/ 13 h 17"/>
                  <a:gd name="T34" fmla="*/ 5 w 25"/>
                  <a:gd name="T35" fmla="*/ 15 h 17"/>
                  <a:gd name="T36" fmla="*/ 3 w 25"/>
                  <a:gd name="T37" fmla="*/ 15 h 17"/>
                  <a:gd name="T38" fmla="*/ 1 w 25"/>
                  <a:gd name="T39" fmla="*/ 15 h 17"/>
                  <a:gd name="T40" fmla="*/ 0 w 25"/>
                  <a:gd name="T41" fmla="*/ 14 h 17"/>
                  <a:gd name="T42" fmla="*/ 1 w 25"/>
                  <a:gd name="T43" fmla="*/ 15 h 17"/>
                  <a:gd name="T44" fmla="*/ 3 w 25"/>
                  <a:gd name="T45" fmla="*/ 17 h 17"/>
                  <a:gd name="T46" fmla="*/ 5 w 25"/>
                  <a:gd name="T47" fmla="*/ 17 h 17"/>
                  <a:gd name="T48" fmla="*/ 7 w 25"/>
                  <a:gd name="T49" fmla="*/ 16 h 17"/>
                  <a:gd name="T50" fmla="*/ 9 w 25"/>
                  <a:gd name="T51" fmla="*/ 15 h 17"/>
                  <a:gd name="T52" fmla="*/ 11 w 25"/>
                  <a:gd name="T53" fmla="*/ 16 h 17"/>
                  <a:gd name="T54" fmla="*/ 13 w 25"/>
                  <a:gd name="T55" fmla="*/ 15 h 17"/>
                  <a:gd name="T56" fmla="*/ 14 w 25"/>
                  <a:gd name="T57" fmla="*/ 14 h 17"/>
                  <a:gd name="T58" fmla="*/ 15 w 25"/>
                  <a:gd name="T59" fmla="*/ 11 h 17"/>
                  <a:gd name="T60" fmla="*/ 16 w 25"/>
                  <a:gd name="T61" fmla="*/ 9 h 17"/>
                  <a:gd name="T62" fmla="*/ 18 w 25"/>
                  <a:gd name="T63" fmla="*/ 8 h 17"/>
                  <a:gd name="T64" fmla="*/ 20 w 25"/>
                  <a:gd name="T65" fmla="*/ 8 h 17"/>
                  <a:gd name="T66" fmla="*/ 22 w 25"/>
                  <a:gd name="T67" fmla="*/ 8 h 17"/>
                  <a:gd name="T68" fmla="*/ 23 w 25"/>
                  <a:gd name="T69" fmla="*/ 8 h 17"/>
                  <a:gd name="T70" fmla="*/ 23 w 25"/>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17">
                    <a:moveTo>
                      <a:pt x="23" y="6"/>
                    </a:moveTo>
                    <a:cubicBezTo>
                      <a:pt x="23" y="6"/>
                      <a:pt x="24" y="6"/>
                      <a:pt x="24" y="6"/>
                    </a:cubicBezTo>
                    <a:cubicBezTo>
                      <a:pt x="25" y="6"/>
                      <a:pt x="25" y="5"/>
                      <a:pt x="25" y="5"/>
                    </a:cubicBezTo>
                    <a:cubicBezTo>
                      <a:pt x="25" y="5"/>
                      <a:pt x="25" y="5"/>
                      <a:pt x="24" y="4"/>
                    </a:cubicBezTo>
                    <a:cubicBezTo>
                      <a:pt x="24" y="4"/>
                      <a:pt x="24" y="4"/>
                      <a:pt x="24" y="4"/>
                    </a:cubicBezTo>
                    <a:cubicBezTo>
                      <a:pt x="23" y="3"/>
                      <a:pt x="23" y="4"/>
                      <a:pt x="23" y="4"/>
                    </a:cubicBezTo>
                    <a:cubicBezTo>
                      <a:pt x="22" y="3"/>
                      <a:pt x="22" y="3"/>
                      <a:pt x="22" y="3"/>
                    </a:cubicBezTo>
                    <a:cubicBezTo>
                      <a:pt x="22" y="3"/>
                      <a:pt x="22" y="3"/>
                      <a:pt x="22" y="3"/>
                    </a:cubicBezTo>
                    <a:cubicBezTo>
                      <a:pt x="21" y="3"/>
                      <a:pt x="21" y="3"/>
                      <a:pt x="21" y="2"/>
                    </a:cubicBezTo>
                    <a:cubicBezTo>
                      <a:pt x="21" y="2"/>
                      <a:pt x="21" y="2"/>
                      <a:pt x="21" y="1"/>
                    </a:cubicBezTo>
                    <a:cubicBezTo>
                      <a:pt x="21" y="1"/>
                      <a:pt x="20" y="1"/>
                      <a:pt x="20" y="1"/>
                    </a:cubicBezTo>
                    <a:cubicBezTo>
                      <a:pt x="20" y="1"/>
                      <a:pt x="20" y="0"/>
                      <a:pt x="20" y="0"/>
                    </a:cubicBezTo>
                    <a:cubicBezTo>
                      <a:pt x="19" y="0"/>
                      <a:pt x="19" y="0"/>
                      <a:pt x="19" y="0"/>
                    </a:cubicBezTo>
                    <a:cubicBezTo>
                      <a:pt x="18" y="0"/>
                      <a:pt x="18" y="0"/>
                      <a:pt x="18" y="0"/>
                    </a:cubicBezTo>
                    <a:cubicBezTo>
                      <a:pt x="17" y="1"/>
                      <a:pt x="17" y="1"/>
                      <a:pt x="17" y="1"/>
                    </a:cubicBezTo>
                    <a:cubicBezTo>
                      <a:pt x="17" y="2"/>
                      <a:pt x="17" y="2"/>
                      <a:pt x="17" y="3"/>
                    </a:cubicBezTo>
                    <a:cubicBezTo>
                      <a:pt x="17" y="3"/>
                      <a:pt x="17" y="3"/>
                      <a:pt x="16" y="3"/>
                    </a:cubicBezTo>
                    <a:cubicBezTo>
                      <a:pt x="16" y="3"/>
                      <a:pt x="16" y="3"/>
                      <a:pt x="16" y="4"/>
                    </a:cubicBezTo>
                    <a:cubicBezTo>
                      <a:pt x="16" y="4"/>
                      <a:pt x="16" y="4"/>
                      <a:pt x="16" y="4"/>
                    </a:cubicBezTo>
                    <a:cubicBezTo>
                      <a:pt x="15" y="4"/>
                      <a:pt x="15" y="4"/>
                      <a:pt x="15" y="5"/>
                    </a:cubicBezTo>
                    <a:cubicBezTo>
                      <a:pt x="15" y="5"/>
                      <a:pt x="15" y="5"/>
                      <a:pt x="15" y="5"/>
                    </a:cubicBezTo>
                    <a:cubicBezTo>
                      <a:pt x="15" y="6"/>
                      <a:pt x="15" y="6"/>
                      <a:pt x="14" y="6"/>
                    </a:cubicBezTo>
                    <a:cubicBezTo>
                      <a:pt x="14" y="6"/>
                      <a:pt x="13" y="5"/>
                      <a:pt x="13" y="6"/>
                    </a:cubicBezTo>
                    <a:cubicBezTo>
                      <a:pt x="13" y="6"/>
                      <a:pt x="13" y="6"/>
                      <a:pt x="13" y="7"/>
                    </a:cubicBezTo>
                    <a:cubicBezTo>
                      <a:pt x="12" y="7"/>
                      <a:pt x="12" y="7"/>
                      <a:pt x="12" y="7"/>
                    </a:cubicBezTo>
                    <a:cubicBezTo>
                      <a:pt x="12" y="7"/>
                      <a:pt x="12" y="7"/>
                      <a:pt x="12" y="7"/>
                    </a:cubicBezTo>
                    <a:cubicBezTo>
                      <a:pt x="11" y="7"/>
                      <a:pt x="11" y="7"/>
                      <a:pt x="11" y="8"/>
                    </a:cubicBezTo>
                    <a:cubicBezTo>
                      <a:pt x="11" y="8"/>
                      <a:pt x="11" y="8"/>
                      <a:pt x="11" y="8"/>
                    </a:cubicBezTo>
                    <a:cubicBezTo>
                      <a:pt x="11" y="9"/>
                      <a:pt x="11" y="9"/>
                      <a:pt x="10" y="9"/>
                    </a:cubicBezTo>
                    <a:cubicBezTo>
                      <a:pt x="10" y="10"/>
                      <a:pt x="10" y="10"/>
                      <a:pt x="10" y="10"/>
                    </a:cubicBezTo>
                    <a:cubicBezTo>
                      <a:pt x="9" y="11"/>
                      <a:pt x="9" y="11"/>
                      <a:pt x="9" y="11"/>
                    </a:cubicBezTo>
                    <a:cubicBezTo>
                      <a:pt x="8" y="12"/>
                      <a:pt x="8" y="12"/>
                      <a:pt x="8" y="12"/>
                    </a:cubicBezTo>
                    <a:cubicBezTo>
                      <a:pt x="7" y="12"/>
                      <a:pt x="7" y="11"/>
                      <a:pt x="6" y="12"/>
                    </a:cubicBezTo>
                    <a:cubicBezTo>
                      <a:pt x="6" y="12"/>
                      <a:pt x="6" y="12"/>
                      <a:pt x="5" y="13"/>
                    </a:cubicBezTo>
                    <a:cubicBezTo>
                      <a:pt x="5" y="13"/>
                      <a:pt x="5" y="13"/>
                      <a:pt x="5" y="14"/>
                    </a:cubicBezTo>
                    <a:cubicBezTo>
                      <a:pt x="5" y="14"/>
                      <a:pt x="5" y="14"/>
                      <a:pt x="5" y="15"/>
                    </a:cubicBezTo>
                    <a:cubicBezTo>
                      <a:pt x="5" y="15"/>
                      <a:pt x="5" y="16"/>
                      <a:pt x="4" y="16"/>
                    </a:cubicBezTo>
                    <a:cubicBezTo>
                      <a:pt x="4" y="16"/>
                      <a:pt x="4" y="15"/>
                      <a:pt x="3" y="15"/>
                    </a:cubicBezTo>
                    <a:cubicBezTo>
                      <a:pt x="3" y="15"/>
                      <a:pt x="2" y="15"/>
                      <a:pt x="2" y="15"/>
                    </a:cubicBezTo>
                    <a:cubicBezTo>
                      <a:pt x="2" y="15"/>
                      <a:pt x="2" y="15"/>
                      <a:pt x="1" y="15"/>
                    </a:cubicBezTo>
                    <a:cubicBezTo>
                      <a:pt x="1" y="14"/>
                      <a:pt x="1" y="14"/>
                      <a:pt x="1" y="14"/>
                    </a:cubicBezTo>
                    <a:cubicBezTo>
                      <a:pt x="1" y="14"/>
                      <a:pt x="0" y="14"/>
                      <a:pt x="0" y="14"/>
                    </a:cubicBezTo>
                    <a:cubicBezTo>
                      <a:pt x="1" y="15"/>
                      <a:pt x="1" y="15"/>
                      <a:pt x="1" y="15"/>
                    </a:cubicBezTo>
                    <a:cubicBezTo>
                      <a:pt x="1" y="15"/>
                      <a:pt x="1" y="15"/>
                      <a:pt x="1" y="15"/>
                    </a:cubicBezTo>
                    <a:cubicBezTo>
                      <a:pt x="1" y="16"/>
                      <a:pt x="1" y="16"/>
                      <a:pt x="2" y="16"/>
                    </a:cubicBezTo>
                    <a:cubicBezTo>
                      <a:pt x="2" y="17"/>
                      <a:pt x="2" y="17"/>
                      <a:pt x="3" y="17"/>
                    </a:cubicBezTo>
                    <a:cubicBezTo>
                      <a:pt x="3" y="17"/>
                      <a:pt x="4" y="16"/>
                      <a:pt x="4" y="16"/>
                    </a:cubicBezTo>
                    <a:cubicBezTo>
                      <a:pt x="5" y="16"/>
                      <a:pt x="5" y="16"/>
                      <a:pt x="5" y="17"/>
                    </a:cubicBezTo>
                    <a:cubicBezTo>
                      <a:pt x="6" y="17"/>
                      <a:pt x="6" y="17"/>
                      <a:pt x="6" y="17"/>
                    </a:cubicBezTo>
                    <a:cubicBezTo>
                      <a:pt x="7" y="17"/>
                      <a:pt x="7" y="17"/>
                      <a:pt x="7" y="16"/>
                    </a:cubicBezTo>
                    <a:cubicBezTo>
                      <a:pt x="7" y="16"/>
                      <a:pt x="7" y="15"/>
                      <a:pt x="8" y="15"/>
                    </a:cubicBezTo>
                    <a:cubicBezTo>
                      <a:pt x="8" y="15"/>
                      <a:pt x="8" y="15"/>
                      <a:pt x="9" y="15"/>
                    </a:cubicBezTo>
                    <a:cubicBezTo>
                      <a:pt x="9" y="15"/>
                      <a:pt x="9" y="16"/>
                      <a:pt x="10" y="16"/>
                    </a:cubicBezTo>
                    <a:cubicBezTo>
                      <a:pt x="10" y="16"/>
                      <a:pt x="11" y="16"/>
                      <a:pt x="11" y="16"/>
                    </a:cubicBezTo>
                    <a:cubicBezTo>
                      <a:pt x="12" y="16"/>
                      <a:pt x="12" y="15"/>
                      <a:pt x="12" y="15"/>
                    </a:cubicBezTo>
                    <a:cubicBezTo>
                      <a:pt x="12" y="15"/>
                      <a:pt x="13" y="15"/>
                      <a:pt x="13" y="15"/>
                    </a:cubicBezTo>
                    <a:cubicBezTo>
                      <a:pt x="13" y="15"/>
                      <a:pt x="14" y="15"/>
                      <a:pt x="14" y="15"/>
                    </a:cubicBezTo>
                    <a:cubicBezTo>
                      <a:pt x="14" y="14"/>
                      <a:pt x="13" y="14"/>
                      <a:pt x="14" y="14"/>
                    </a:cubicBezTo>
                    <a:cubicBezTo>
                      <a:pt x="14" y="13"/>
                      <a:pt x="14" y="13"/>
                      <a:pt x="14" y="13"/>
                    </a:cubicBezTo>
                    <a:cubicBezTo>
                      <a:pt x="15" y="12"/>
                      <a:pt x="14" y="11"/>
                      <a:pt x="15" y="11"/>
                    </a:cubicBezTo>
                    <a:cubicBezTo>
                      <a:pt x="15" y="11"/>
                      <a:pt x="15" y="11"/>
                      <a:pt x="16" y="11"/>
                    </a:cubicBezTo>
                    <a:cubicBezTo>
                      <a:pt x="16" y="10"/>
                      <a:pt x="15" y="10"/>
                      <a:pt x="16" y="9"/>
                    </a:cubicBezTo>
                    <a:cubicBezTo>
                      <a:pt x="16" y="9"/>
                      <a:pt x="16" y="8"/>
                      <a:pt x="16" y="8"/>
                    </a:cubicBezTo>
                    <a:cubicBezTo>
                      <a:pt x="17" y="7"/>
                      <a:pt x="17" y="8"/>
                      <a:pt x="18" y="8"/>
                    </a:cubicBezTo>
                    <a:cubicBezTo>
                      <a:pt x="18" y="7"/>
                      <a:pt x="18" y="7"/>
                      <a:pt x="19" y="7"/>
                    </a:cubicBezTo>
                    <a:cubicBezTo>
                      <a:pt x="19" y="7"/>
                      <a:pt x="19" y="7"/>
                      <a:pt x="20" y="8"/>
                    </a:cubicBezTo>
                    <a:cubicBezTo>
                      <a:pt x="20" y="8"/>
                      <a:pt x="21" y="8"/>
                      <a:pt x="21" y="8"/>
                    </a:cubicBezTo>
                    <a:cubicBezTo>
                      <a:pt x="22" y="8"/>
                      <a:pt x="22" y="8"/>
                      <a:pt x="22" y="8"/>
                    </a:cubicBezTo>
                    <a:cubicBezTo>
                      <a:pt x="22" y="8"/>
                      <a:pt x="22" y="8"/>
                      <a:pt x="22" y="8"/>
                    </a:cubicBezTo>
                    <a:cubicBezTo>
                      <a:pt x="22" y="8"/>
                      <a:pt x="23" y="8"/>
                      <a:pt x="23" y="8"/>
                    </a:cubicBezTo>
                    <a:cubicBezTo>
                      <a:pt x="23" y="8"/>
                      <a:pt x="23" y="8"/>
                      <a:pt x="23" y="7"/>
                    </a:cubicBezTo>
                    <a:cubicBezTo>
                      <a:pt x="23" y="7"/>
                      <a:pt x="22" y="7"/>
                      <a:pt x="23" y="7"/>
                    </a:cubicBezTo>
                    <a:cubicBezTo>
                      <a:pt x="23" y="6"/>
                      <a:pt x="23" y="6"/>
                      <a:pt x="23"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0"/>
              <p:cNvSpPr>
                <a:spLocks/>
              </p:cNvSpPr>
              <p:nvPr/>
            </p:nvSpPr>
            <p:spPr bwMode="auto">
              <a:xfrm>
                <a:off x="1160464" y="1389064"/>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1"/>
              <p:cNvSpPr>
                <a:spLocks/>
              </p:cNvSpPr>
              <p:nvPr/>
            </p:nvSpPr>
            <p:spPr bwMode="auto">
              <a:xfrm>
                <a:off x="2541589" y="2589214"/>
                <a:ext cx="11113" cy="22225"/>
              </a:xfrm>
              <a:custGeom>
                <a:avLst/>
                <a:gdLst>
                  <a:gd name="T0" fmla="*/ 1 w 1"/>
                  <a:gd name="T1" fmla="*/ 1 h 2"/>
                  <a:gd name="T2" fmla="*/ 1 w 1"/>
                  <a:gd name="T3" fmla="*/ 1 h 2"/>
                  <a:gd name="T4" fmla="*/ 0 w 1"/>
                  <a:gd name="T5" fmla="*/ 1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1" y="0"/>
                      <a:pt x="0"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2"/>
              <p:cNvSpPr>
                <a:spLocks/>
              </p:cNvSpPr>
              <p:nvPr/>
            </p:nvSpPr>
            <p:spPr bwMode="auto">
              <a:xfrm>
                <a:off x="1160464" y="2070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
              <p:cNvSpPr>
                <a:spLocks/>
              </p:cNvSpPr>
              <p:nvPr/>
            </p:nvSpPr>
            <p:spPr bwMode="auto">
              <a:xfrm>
                <a:off x="1160464" y="2070101"/>
                <a:ext cx="722313" cy="561975"/>
              </a:xfrm>
              <a:custGeom>
                <a:avLst/>
                <a:gdLst>
                  <a:gd name="T0" fmla="*/ 1 w 67"/>
                  <a:gd name="T1" fmla="*/ 8 h 52"/>
                  <a:gd name="T2" fmla="*/ 3 w 67"/>
                  <a:gd name="T3" fmla="*/ 12 h 52"/>
                  <a:gd name="T4" fmla="*/ 2 w 67"/>
                  <a:gd name="T5" fmla="*/ 14 h 52"/>
                  <a:gd name="T6" fmla="*/ 2 w 67"/>
                  <a:gd name="T7" fmla="*/ 16 h 52"/>
                  <a:gd name="T8" fmla="*/ 6 w 67"/>
                  <a:gd name="T9" fmla="*/ 19 h 52"/>
                  <a:gd name="T10" fmla="*/ 7 w 67"/>
                  <a:gd name="T11" fmla="*/ 23 h 52"/>
                  <a:gd name="T12" fmla="*/ 9 w 67"/>
                  <a:gd name="T13" fmla="*/ 26 h 52"/>
                  <a:gd name="T14" fmla="*/ 11 w 67"/>
                  <a:gd name="T15" fmla="*/ 27 h 52"/>
                  <a:gd name="T16" fmla="*/ 10 w 67"/>
                  <a:gd name="T17" fmla="*/ 24 h 52"/>
                  <a:gd name="T18" fmla="*/ 8 w 67"/>
                  <a:gd name="T19" fmla="*/ 20 h 52"/>
                  <a:gd name="T20" fmla="*/ 7 w 67"/>
                  <a:gd name="T21" fmla="*/ 15 h 52"/>
                  <a:gd name="T22" fmla="*/ 6 w 67"/>
                  <a:gd name="T23" fmla="*/ 11 h 52"/>
                  <a:gd name="T24" fmla="*/ 4 w 67"/>
                  <a:gd name="T25" fmla="*/ 8 h 52"/>
                  <a:gd name="T26" fmla="*/ 4 w 67"/>
                  <a:gd name="T27" fmla="*/ 2 h 52"/>
                  <a:gd name="T28" fmla="*/ 8 w 67"/>
                  <a:gd name="T29" fmla="*/ 4 h 52"/>
                  <a:gd name="T30" fmla="*/ 9 w 67"/>
                  <a:gd name="T31" fmla="*/ 11 h 52"/>
                  <a:gd name="T32" fmla="*/ 12 w 67"/>
                  <a:gd name="T33" fmla="*/ 14 h 52"/>
                  <a:gd name="T34" fmla="*/ 13 w 67"/>
                  <a:gd name="T35" fmla="*/ 19 h 52"/>
                  <a:gd name="T36" fmla="*/ 18 w 67"/>
                  <a:gd name="T37" fmla="*/ 25 h 52"/>
                  <a:gd name="T38" fmla="*/ 20 w 67"/>
                  <a:gd name="T39" fmla="*/ 29 h 52"/>
                  <a:gd name="T40" fmla="*/ 21 w 67"/>
                  <a:gd name="T41" fmla="*/ 34 h 52"/>
                  <a:gd name="T42" fmla="*/ 20 w 67"/>
                  <a:gd name="T43" fmla="*/ 38 h 52"/>
                  <a:gd name="T44" fmla="*/ 23 w 67"/>
                  <a:gd name="T45" fmla="*/ 40 h 52"/>
                  <a:gd name="T46" fmla="*/ 26 w 67"/>
                  <a:gd name="T47" fmla="*/ 42 h 52"/>
                  <a:gd name="T48" fmla="*/ 31 w 67"/>
                  <a:gd name="T49" fmla="*/ 45 h 52"/>
                  <a:gd name="T50" fmla="*/ 37 w 67"/>
                  <a:gd name="T51" fmla="*/ 48 h 52"/>
                  <a:gd name="T52" fmla="*/ 42 w 67"/>
                  <a:gd name="T53" fmla="*/ 49 h 52"/>
                  <a:gd name="T54" fmla="*/ 46 w 67"/>
                  <a:gd name="T55" fmla="*/ 47 h 52"/>
                  <a:gd name="T56" fmla="*/ 50 w 67"/>
                  <a:gd name="T57" fmla="*/ 52 h 52"/>
                  <a:gd name="T58" fmla="*/ 51 w 67"/>
                  <a:gd name="T59" fmla="*/ 48 h 52"/>
                  <a:gd name="T60" fmla="*/ 55 w 67"/>
                  <a:gd name="T61" fmla="*/ 46 h 52"/>
                  <a:gd name="T62" fmla="*/ 55 w 67"/>
                  <a:gd name="T63" fmla="*/ 42 h 52"/>
                  <a:gd name="T64" fmla="*/ 60 w 67"/>
                  <a:gd name="T65" fmla="*/ 42 h 52"/>
                  <a:gd name="T66" fmla="*/ 63 w 67"/>
                  <a:gd name="T67" fmla="*/ 40 h 52"/>
                  <a:gd name="T68" fmla="*/ 64 w 67"/>
                  <a:gd name="T69" fmla="*/ 39 h 52"/>
                  <a:gd name="T70" fmla="*/ 66 w 67"/>
                  <a:gd name="T71" fmla="*/ 34 h 52"/>
                  <a:gd name="T72" fmla="*/ 63 w 67"/>
                  <a:gd name="T73" fmla="*/ 32 h 52"/>
                  <a:gd name="T74" fmla="*/ 59 w 67"/>
                  <a:gd name="T75" fmla="*/ 33 h 52"/>
                  <a:gd name="T76" fmla="*/ 57 w 67"/>
                  <a:gd name="T77" fmla="*/ 37 h 52"/>
                  <a:gd name="T78" fmla="*/ 55 w 67"/>
                  <a:gd name="T79" fmla="*/ 39 h 52"/>
                  <a:gd name="T80" fmla="*/ 52 w 67"/>
                  <a:gd name="T81" fmla="*/ 40 h 52"/>
                  <a:gd name="T82" fmla="*/ 46 w 67"/>
                  <a:gd name="T83" fmla="*/ 41 h 52"/>
                  <a:gd name="T84" fmla="*/ 43 w 67"/>
                  <a:gd name="T85" fmla="*/ 39 h 52"/>
                  <a:gd name="T86" fmla="*/ 42 w 67"/>
                  <a:gd name="T87" fmla="*/ 35 h 52"/>
                  <a:gd name="T88" fmla="*/ 40 w 67"/>
                  <a:gd name="T89" fmla="*/ 28 h 52"/>
                  <a:gd name="T90" fmla="*/ 42 w 67"/>
                  <a:gd name="T91" fmla="*/ 23 h 52"/>
                  <a:gd name="T92" fmla="*/ 44 w 67"/>
                  <a:gd name="T93" fmla="*/ 19 h 52"/>
                  <a:gd name="T94" fmla="*/ 38 w 67"/>
                  <a:gd name="T95" fmla="*/ 17 h 52"/>
                  <a:gd name="T96" fmla="*/ 38 w 67"/>
                  <a:gd name="T97" fmla="*/ 13 h 52"/>
                  <a:gd name="T98" fmla="*/ 36 w 67"/>
                  <a:gd name="T99" fmla="*/ 8 h 52"/>
                  <a:gd name="T100" fmla="*/ 31 w 67"/>
                  <a:gd name="T101" fmla="*/ 9 h 52"/>
                  <a:gd name="T102" fmla="*/ 27 w 67"/>
                  <a:gd name="T103" fmla="*/ 7 h 52"/>
                  <a:gd name="T104" fmla="*/ 25 w 67"/>
                  <a:gd name="T105" fmla="*/ 3 h 52"/>
                  <a:gd name="T106" fmla="*/ 12 w 67"/>
                  <a:gd name="T107" fmla="*/ 4 h 52"/>
                  <a:gd name="T108" fmla="*/ 8 w 67"/>
                  <a:gd name="T109" fmla="*/ 2 h 52"/>
                  <a:gd name="T110" fmla="*/ 6 w 67"/>
                  <a:gd name="T111" fmla="*/ 0 h 52"/>
                  <a:gd name="T112" fmla="*/ 0 w 67"/>
                  <a:gd name="T113"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 h="52">
                    <a:moveTo>
                      <a:pt x="0" y="3"/>
                    </a:moveTo>
                    <a:cubicBezTo>
                      <a:pt x="0" y="3"/>
                      <a:pt x="0" y="4"/>
                      <a:pt x="0" y="4"/>
                    </a:cubicBezTo>
                    <a:cubicBezTo>
                      <a:pt x="1" y="5"/>
                      <a:pt x="1" y="5"/>
                      <a:pt x="1" y="6"/>
                    </a:cubicBezTo>
                    <a:cubicBezTo>
                      <a:pt x="1" y="6"/>
                      <a:pt x="1" y="6"/>
                      <a:pt x="1" y="7"/>
                    </a:cubicBezTo>
                    <a:cubicBezTo>
                      <a:pt x="1" y="7"/>
                      <a:pt x="1" y="8"/>
                      <a:pt x="1" y="8"/>
                    </a:cubicBezTo>
                    <a:cubicBezTo>
                      <a:pt x="1" y="8"/>
                      <a:pt x="1" y="9"/>
                      <a:pt x="1" y="9"/>
                    </a:cubicBezTo>
                    <a:cubicBezTo>
                      <a:pt x="2" y="9"/>
                      <a:pt x="2" y="9"/>
                      <a:pt x="2" y="10"/>
                    </a:cubicBezTo>
                    <a:cubicBezTo>
                      <a:pt x="2" y="10"/>
                      <a:pt x="2" y="10"/>
                      <a:pt x="2" y="10"/>
                    </a:cubicBezTo>
                    <a:cubicBezTo>
                      <a:pt x="3" y="10"/>
                      <a:pt x="2" y="11"/>
                      <a:pt x="3" y="11"/>
                    </a:cubicBezTo>
                    <a:cubicBezTo>
                      <a:pt x="3" y="11"/>
                      <a:pt x="3" y="11"/>
                      <a:pt x="3" y="12"/>
                    </a:cubicBezTo>
                    <a:cubicBezTo>
                      <a:pt x="3" y="12"/>
                      <a:pt x="4" y="12"/>
                      <a:pt x="4" y="12"/>
                    </a:cubicBezTo>
                    <a:cubicBezTo>
                      <a:pt x="3" y="13"/>
                      <a:pt x="3" y="13"/>
                      <a:pt x="3" y="13"/>
                    </a:cubicBezTo>
                    <a:cubicBezTo>
                      <a:pt x="3" y="13"/>
                      <a:pt x="3" y="13"/>
                      <a:pt x="3" y="13"/>
                    </a:cubicBezTo>
                    <a:cubicBezTo>
                      <a:pt x="3" y="13"/>
                      <a:pt x="3" y="13"/>
                      <a:pt x="3" y="14"/>
                    </a:cubicBezTo>
                    <a:cubicBezTo>
                      <a:pt x="2" y="14"/>
                      <a:pt x="2" y="14"/>
                      <a:pt x="2" y="14"/>
                    </a:cubicBezTo>
                    <a:cubicBezTo>
                      <a:pt x="1" y="14"/>
                      <a:pt x="1" y="14"/>
                      <a:pt x="1" y="14"/>
                    </a:cubicBezTo>
                    <a:cubicBezTo>
                      <a:pt x="0" y="14"/>
                      <a:pt x="0" y="14"/>
                      <a:pt x="0" y="14"/>
                    </a:cubicBezTo>
                    <a:cubicBezTo>
                      <a:pt x="0" y="14"/>
                      <a:pt x="0" y="15"/>
                      <a:pt x="0" y="15"/>
                    </a:cubicBezTo>
                    <a:cubicBezTo>
                      <a:pt x="1" y="15"/>
                      <a:pt x="1" y="15"/>
                      <a:pt x="1" y="15"/>
                    </a:cubicBezTo>
                    <a:cubicBezTo>
                      <a:pt x="2" y="16"/>
                      <a:pt x="1" y="16"/>
                      <a:pt x="2" y="16"/>
                    </a:cubicBezTo>
                    <a:cubicBezTo>
                      <a:pt x="2" y="17"/>
                      <a:pt x="2" y="16"/>
                      <a:pt x="3" y="17"/>
                    </a:cubicBezTo>
                    <a:cubicBezTo>
                      <a:pt x="3" y="17"/>
                      <a:pt x="3" y="17"/>
                      <a:pt x="3" y="17"/>
                    </a:cubicBezTo>
                    <a:cubicBezTo>
                      <a:pt x="4" y="17"/>
                      <a:pt x="4" y="17"/>
                      <a:pt x="4" y="17"/>
                    </a:cubicBezTo>
                    <a:cubicBezTo>
                      <a:pt x="6" y="18"/>
                      <a:pt x="6" y="18"/>
                      <a:pt x="6" y="18"/>
                    </a:cubicBezTo>
                    <a:cubicBezTo>
                      <a:pt x="6" y="18"/>
                      <a:pt x="6" y="18"/>
                      <a:pt x="6" y="19"/>
                    </a:cubicBezTo>
                    <a:cubicBezTo>
                      <a:pt x="6" y="19"/>
                      <a:pt x="6" y="19"/>
                      <a:pt x="6" y="20"/>
                    </a:cubicBezTo>
                    <a:cubicBezTo>
                      <a:pt x="6" y="20"/>
                      <a:pt x="6" y="20"/>
                      <a:pt x="6" y="21"/>
                    </a:cubicBezTo>
                    <a:cubicBezTo>
                      <a:pt x="6" y="21"/>
                      <a:pt x="6" y="21"/>
                      <a:pt x="6" y="21"/>
                    </a:cubicBezTo>
                    <a:cubicBezTo>
                      <a:pt x="6" y="22"/>
                      <a:pt x="6" y="22"/>
                      <a:pt x="6" y="22"/>
                    </a:cubicBezTo>
                    <a:cubicBezTo>
                      <a:pt x="7" y="23"/>
                      <a:pt x="7" y="23"/>
                      <a:pt x="7" y="23"/>
                    </a:cubicBezTo>
                    <a:cubicBezTo>
                      <a:pt x="7" y="23"/>
                      <a:pt x="7" y="24"/>
                      <a:pt x="7" y="24"/>
                    </a:cubicBezTo>
                    <a:cubicBezTo>
                      <a:pt x="7" y="24"/>
                      <a:pt x="7" y="24"/>
                      <a:pt x="8" y="24"/>
                    </a:cubicBezTo>
                    <a:cubicBezTo>
                      <a:pt x="8" y="25"/>
                      <a:pt x="8" y="25"/>
                      <a:pt x="8" y="25"/>
                    </a:cubicBezTo>
                    <a:cubicBezTo>
                      <a:pt x="9" y="26"/>
                      <a:pt x="9" y="25"/>
                      <a:pt x="9" y="26"/>
                    </a:cubicBezTo>
                    <a:cubicBezTo>
                      <a:pt x="9" y="26"/>
                      <a:pt x="9" y="26"/>
                      <a:pt x="9" y="26"/>
                    </a:cubicBezTo>
                    <a:cubicBezTo>
                      <a:pt x="9" y="26"/>
                      <a:pt x="9" y="26"/>
                      <a:pt x="9" y="27"/>
                    </a:cubicBezTo>
                    <a:cubicBezTo>
                      <a:pt x="9" y="27"/>
                      <a:pt x="9" y="27"/>
                      <a:pt x="9" y="28"/>
                    </a:cubicBezTo>
                    <a:cubicBezTo>
                      <a:pt x="9" y="28"/>
                      <a:pt x="9" y="28"/>
                      <a:pt x="10" y="28"/>
                    </a:cubicBezTo>
                    <a:cubicBezTo>
                      <a:pt x="10" y="28"/>
                      <a:pt x="10" y="28"/>
                      <a:pt x="11" y="28"/>
                    </a:cubicBezTo>
                    <a:cubicBezTo>
                      <a:pt x="11" y="28"/>
                      <a:pt x="11" y="28"/>
                      <a:pt x="11" y="27"/>
                    </a:cubicBezTo>
                    <a:cubicBezTo>
                      <a:pt x="12" y="27"/>
                      <a:pt x="12" y="27"/>
                      <a:pt x="12" y="27"/>
                    </a:cubicBezTo>
                    <a:cubicBezTo>
                      <a:pt x="12" y="26"/>
                      <a:pt x="11" y="26"/>
                      <a:pt x="11" y="26"/>
                    </a:cubicBezTo>
                    <a:cubicBezTo>
                      <a:pt x="11" y="26"/>
                      <a:pt x="11" y="26"/>
                      <a:pt x="11" y="26"/>
                    </a:cubicBezTo>
                    <a:cubicBezTo>
                      <a:pt x="11" y="25"/>
                      <a:pt x="11" y="25"/>
                      <a:pt x="11" y="24"/>
                    </a:cubicBezTo>
                    <a:cubicBezTo>
                      <a:pt x="10" y="24"/>
                      <a:pt x="10" y="24"/>
                      <a:pt x="10" y="24"/>
                    </a:cubicBezTo>
                    <a:cubicBezTo>
                      <a:pt x="10" y="24"/>
                      <a:pt x="9" y="24"/>
                      <a:pt x="9" y="24"/>
                    </a:cubicBezTo>
                    <a:cubicBezTo>
                      <a:pt x="9" y="23"/>
                      <a:pt x="9" y="23"/>
                      <a:pt x="9" y="23"/>
                    </a:cubicBezTo>
                    <a:cubicBezTo>
                      <a:pt x="9" y="22"/>
                      <a:pt x="9" y="22"/>
                      <a:pt x="9" y="22"/>
                    </a:cubicBezTo>
                    <a:cubicBezTo>
                      <a:pt x="9" y="22"/>
                      <a:pt x="9" y="21"/>
                      <a:pt x="9" y="21"/>
                    </a:cubicBezTo>
                    <a:cubicBezTo>
                      <a:pt x="9" y="21"/>
                      <a:pt x="8" y="20"/>
                      <a:pt x="8" y="20"/>
                    </a:cubicBezTo>
                    <a:cubicBezTo>
                      <a:pt x="8" y="19"/>
                      <a:pt x="8" y="19"/>
                      <a:pt x="8" y="19"/>
                    </a:cubicBezTo>
                    <a:cubicBezTo>
                      <a:pt x="8" y="18"/>
                      <a:pt x="8" y="18"/>
                      <a:pt x="8" y="18"/>
                    </a:cubicBezTo>
                    <a:cubicBezTo>
                      <a:pt x="8" y="17"/>
                      <a:pt x="8" y="17"/>
                      <a:pt x="8" y="17"/>
                    </a:cubicBezTo>
                    <a:cubicBezTo>
                      <a:pt x="8" y="17"/>
                      <a:pt x="8" y="17"/>
                      <a:pt x="8" y="16"/>
                    </a:cubicBezTo>
                    <a:cubicBezTo>
                      <a:pt x="7" y="16"/>
                      <a:pt x="8" y="16"/>
                      <a:pt x="7" y="15"/>
                    </a:cubicBezTo>
                    <a:cubicBezTo>
                      <a:pt x="7" y="15"/>
                      <a:pt x="7" y="15"/>
                      <a:pt x="7" y="14"/>
                    </a:cubicBezTo>
                    <a:cubicBezTo>
                      <a:pt x="6" y="14"/>
                      <a:pt x="6" y="13"/>
                      <a:pt x="6" y="13"/>
                    </a:cubicBezTo>
                    <a:cubicBezTo>
                      <a:pt x="6" y="13"/>
                      <a:pt x="6" y="13"/>
                      <a:pt x="6" y="13"/>
                    </a:cubicBezTo>
                    <a:cubicBezTo>
                      <a:pt x="6" y="12"/>
                      <a:pt x="6" y="12"/>
                      <a:pt x="6" y="12"/>
                    </a:cubicBezTo>
                    <a:cubicBezTo>
                      <a:pt x="6" y="11"/>
                      <a:pt x="6" y="11"/>
                      <a:pt x="6" y="11"/>
                    </a:cubicBezTo>
                    <a:cubicBezTo>
                      <a:pt x="6" y="10"/>
                      <a:pt x="5" y="10"/>
                      <a:pt x="5" y="10"/>
                    </a:cubicBezTo>
                    <a:cubicBezTo>
                      <a:pt x="6" y="10"/>
                      <a:pt x="6" y="10"/>
                      <a:pt x="6" y="10"/>
                    </a:cubicBezTo>
                    <a:cubicBezTo>
                      <a:pt x="6" y="10"/>
                      <a:pt x="6" y="9"/>
                      <a:pt x="6" y="9"/>
                    </a:cubicBezTo>
                    <a:cubicBezTo>
                      <a:pt x="5" y="9"/>
                      <a:pt x="5" y="9"/>
                      <a:pt x="5" y="9"/>
                    </a:cubicBezTo>
                    <a:cubicBezTo>
                      <a:pt x="5" y="9"/>
                      <a:pt x="4" y="8"/>
                      <a:pt x="4" y="8"/>
                    </a:cubicBezTo>
                    <a:cubicBezTo>
                      <a:pt x="4" y="8"/>
                      <a:pt x="4" y="8"/>
                      <a:pt x="4" y="7"/>
                    </a:cubicBezTo>
                    <a:cubicBezTo>
                      <a:pt x="4" y="6"/>
                      <a:pt x="4" y="6"/>
                      <a:pt x="4" y="5"/>
                    </a:cubicBezTo>
                    <a:cubicBezTo>
                      <a:pt x="4" y="5"/>
                      <a:pt x="4" y="5"/>
                      <a:pt x="4" y="4"/>
                    </a:cubicBezTo>
                    <a:cubicBezTo>
                      <a:pt x="4" y="4"/>
                      <a:pt x="4" y="4"/>
                      <a:pt x="4" y="4"/>
                    </a:cubicBezTo>
                    <a:cubicBezTo>
                      <a:pt x="5" y="3"/>
                      <a:pt x="4" y="2"/>
                      <a:pt x="4" y="2"/>
                    </a:cubicBezTo>
                    <a:cubicBezTo>
                      <a:pt x="5" y="2"/>
                      <a:pt x="5" y="3"/>
                      <a:pt x="5" y="3"/>
                    </a:cubicBezTo>
                    <a:cubicBezTo>
                      <a:pt x="5" y="3"/>
                      <a:pt x="5" y="3"/>
                      <a:pt x="6" y="3"/>
                    </a:cubicBezTo>
                    <a:cubicBezTo>
                      <a:pt x="6" y="4"/>
                      <a:pt x="7" y="3"/>
                      <a:pt x="7" y="3"/>
                    </a:cubicBezTo>
                    <a:cubicBezTo>
                      <a:pt x="7" y="3"/>
                      <a:pt x="7" y="4"/>
                      <a:pt x="7" y="4"/>
                    </a:cubicBezTo>
                    <a:cubicBezTo>
                      <a:pt x="7" y="4"/>
                      <a:pt x="8" y="4"/>
                      <a:pt x="8" y="4"/>
                    </a:cubicBezTo>
                    <a:cubicBezTo>
                      <a:pt x="8" y="4"/>
                      <a:pt x="8" y="5"/>
                      <a:pt x="8" y="5"/>
                    </a:cubicBezTo>
                    <a:cubicBezTo>
                      <a:pt x="8" y="5"/>
                      <a:pt x="8" y="6"/>
                      <a:pt x="8" y="6"/>
                    </a:cubicBezTo>
                    <a:cubicBezTo>
                      <a:pt x="8" y="7"/>
                      <a:pt x="8" y="7"/>
                      <a:pt x="8" y="8"/>
                    </a:cubicBezTo>
                    <a:cubicBezTo>
                      <a:pt x="8" y="8"/>
                      <a:pt x="8" y="9"/>
                      <a:pt x="9" y="9"/>
                    </a:cubicBezTo>
                    <a:cubicBezTo>
                      <a:pt x="9" y="10"/>
                      <a:pt x="9" y="10"/>
                      <a:pt x="9" y="11"/>
                    </a:cubicBezTo>
                    <a:cubicBezTo>
                      <a:pt x="9" y="12"/>
                      <a:pt x="10" y="12"/>
                      <a:pt x="10" y="12"/>
                    </a:cubicBezTo>
                    <a:cubicBezTo>
                      <a:pt x="10" y="13"/>
                      <a:pt x="10" y="13"/>
                      <a:pt x="10" y="13"/>
                    </a:cubicBezTo>
                    <a:cubicBezTo>
                      <a:pt x="10" y="13"/>
                      <a:pt x="10" y="13"/>
                      <a:pt x="10" y="13"/>
                    </a:cubicBezTo>
                    <a:cubicBezTo>
                      <a:pt x="10" y="14"/>
                      <a:pt x="10" y="14"/>
                      <a:pt x="11" y="14"/>
                    </a:cubicBezTo>
                    <a:cubicBezTo>
                      <a:pt x="11" y="14"/>
                      <a:pt x="12" y="14"/>
                      <a:pt x="12" y="14"/>
                    </a:cubicBezTo>
                    <a:cubicBezTo>
                      <a:pt x="12" y="14"/>
                      <a:pt x="12" y="15"/>
                      <a:pt x="12" y="15"/>
                    </a:cubicBezTo>
                    <a:cubicBezTo>
                      <a:pt x="12" y="16"/>
                      <a:pt x="12" y="16"/>
                      <a:pt x="13" y="17"/>
                    </a:cubicBezTo>
                    <a:cubicBezTo>
                      <a:pt x="13" y="17"/>
                      <a:pt x="13" y="17"/>
                      <a:pt x="13" y="17"/>
                    </a:cubicBezTo>
                    <a:cubicBezTo>
                      <a:pt x="13" y="17"/>
                      <a:pt x="14" y="17"/>
                      <a:pt x="14" y="18"/>
                    </a:cubicBezTo>
                    <a:cubicBezTo>
                      <a:pt x="14" y="18"/>
                      <a:pt x="13" y="18"/>
                      <a:pt x="13" y="19"/>
                    </a:cubicBezTo>
                    <a:cubicBezTo>
                      <a:pt x="13" y="19"/>
                      <a:pt x="13" y="19"/>
                      <a:pt x="13" y="20"/>
                    </a:cubicBezTo>
                    <a:cubicBezTo>
                      <a:pt x="13" y="20"/>
                      <a:pt x="13" y="21"/>
                      <a:pt x="14" y="21"/>
                    </a:cubicBezTo>
                    <a:cubicBezTo>
                      <a:pt x="14" y="22"/>
                      <a:pt x="15" y="22"/>
                      <a:pt x="15" y="23"/>
                    </a:cubicBezTo>
                    <a:cubicBezTo>
                      <a:pt x="16" y="23"/>
                      <a:pt x="16" y="23"/>
                      <a:pt x="17" y="24"/>
                    </a:cubicBezTo>
                    <a:cubicBezTo>
                      <a:pt x="17" y="24"/>
                      <a:pt x="17" y="25"/>
                      <a:pt x="18" y="25"/>
                    </a:cubicBezTo>
                    <a:cubicBezTo>
                      <a:pt x="18" y="25"/>
                      <a:pt x="18" y="25"/>
                      <a:pt x="19" y="26"/>
                    </a:cubicBezTo>
                    <a:cubicBezTo>
                      <a:pt x="19" y="26"/>
                      <a:pt x="19" y="26"/>
                      <a:pt x="19" y="26"/>
                    </a:cubicBezTo>
                    <a:cubicBezTo>
                      <a:pt x="19" y="26"/>
                      <a:pt x="19" y="27"/>
                      <a:pt x="19" y="27"/>
                    </a:cubicBezTo>
                    <a:cubicBezTo>
                      <a:pt x="19" y="27"/>
                      <a:pt x="19" y="28"/>
                      <a:pt x="19" y="28"/>
                    </a:cubicBezTo>
                    <a:cubicBezTo>
                      <a:pt x="20" y="28"/>
                      <a:pt x="20" y="28"/>
                      <a:pt x="20" y="29"/>
                    </a:cubicBezTo>
                    <a:cubicBezTo>
                      <a:pt x="20" y="29"/>
                      <a:pt x="21" y="29"/>
                      <a:pt x="21" y="30"/>
                    </a:cubicBezTo>
                    <a:cubicBezTo>
                      <a:pt x="21" y="30"/>
                      <a:pt x="20" y="30"/>
                      <a:pt x="20" y="31"/>
                    </a:cubicBezTo>
                    <a:cubicBezTo>
                      <a:pt x="20" y="32"/>
                      <a:pt x="21" y="32"/>
                      <a:pt x="21" y="32"/>
                    </a:cubicBezTo>
                    <a:cubicBezTo>
                      <a:pt x="21" y="33"/>
                      <a:pt x="21" y="33"/>
                      <a:pt x="21" y="33"/>
                    </a:cubicBezTo>
                    <a:cubicBezTo>
                      <a:pt x="21" y="33"/>
                      <a:pt x="21" y="33"/>
                      <a:pt x="21" y="34"/>
                    </a:cubicBezTo>
                    <a:cubicBezTo>
                      <a:pt x="20" y="34"/>
                      <a:pt x="20" y="34"/>
                      <a:pt x="20" y="34"/>
                    </a:cubicBezTo>
                    <a:cubicBezTo>
                      <a:pt x="20" y="34"/>
                      <a:pt x="21" y="34"/>
                      <a:pt x="21" y="35"/>
                    </a:cubicBezTo>
                    <a:cubicBezTo>
                      <a:pt x="21" y="35"/>
                      <a:pt x="21" y="35"/>
                      <a:pt x="20" y="36"/>
                    </a:cubicBezTo>
                    <a:cubicBezTo>
                      <a:pt x="20" y="36"/>
                      <a:pt x="20" y="36"/>
                      <a:pt x="20" y="36"/>
                    </a:cubicBezTo>
                    <a:cubicBezTo>
                      <a:pt x="20" y="37"/>
                      <a:pt x="20" y="37"/>
                      <a:pt x="20" y="38"/>
                    </a:cubicBezTo>
                    <a:cubicBezTo>
                      <a:pt x="20" y="38"/>
                      <a:pt x="20" y="38"/>
                      <a:pt x="21" y="39"/>
                    </a:cubicBezTo>
                    <a:cubicBezTo>
                      <a:pt x="21" y="39"/>
                      <a:pt x="21" y="39"/>
                      <a:pt x="21" y="39"/>
                    </a:cubicBezTo>
                    <a:cubicBezTo>
                      <a:pt x="21" y="39"/>
                      <a:pt x="21" y="39"/>
                      <a:pt x="21" y="39"/>
                    </a:cubicBezTo>
                    <a:cubicBezTo>
                      <a:pt x="21" y="39"/>
                      <a:pt x="21" y="40"/>
                      <a:pt x="22" y="40"/>
                    </a:cubicBezTo>
                    <a:cubicBezTo>
                      <a:pt x="22" y="40"/>
                      <a:pt x="23" y="40"/>
                      <a:pt x="23" y="40"/>
                    </a:cubicBezTo>
                    <a:cubicBezTo>
                      <a:pt x="23" y="40"/>
                      <a:pt x="23" y="41"/>
                      <a:pt x="23" y="41"/>
                    </a:cubicBezTo>
                    <a:cubicBezTo>
                      <a:pt x="23" y="41"/>
                      <a:pt x="23" y="41"/>
                      <a:pt x="23" y="42"/>
                    </a:cubicBezTo>
                    <a:cubicBezTo>
                      <a:pt x="24" y="42"/>
                      <a:pt x="24" y="41"/>
                      <a:pt x="25" y="42"/>
                    </a:cubicBezTo>
                    <a:cubicBezTo>
                      <a:pt x="25" y="42"/>
                      <a:pt x="25" y="42"/>
                      <a:pt x="25" y="42"/>
                    </a:cubicBezTo>
                    <a:cubicBezTo>
                      <a:pt x="26" y="42"/>
                      <a:pt x="26" y="42"/>
                      <a:pt x="26" y="42"/>
                    </a:cubicBezTo>
                    <a:cubicBezTo>
                      <a:pt x="27" y="43"/>
                      <a:pt x="27" y="43"/>
                      <a:pt x="28" y="43"/>
                    </a:cubicBezTo>
                    <a:cubicBezTo>
                      <a:pt x="28" y="43"/>
                      <a:pt x="28" y="43"/>
                      <a:pt x="29" y="43"/>
                    </a:cubicBezTo>
                    <a:cubicBezTo>
                      <a:pt x="29" y="43"/>
                      <a:pt x="29" y="44"/>
                      <a:pt x="29" y="44"/>
                    </a:cubicBezTo>
                    <a:cubicBezTo>
                      <a:pt x="30" y="44"/>
                      <a:pt x="30" y="44"/>
                      <a:pt x="30" y="45"/>
                    </a:cubicBezTo>
                    <a:cubicBezTo>
                      <a:pt x="30" y="45"/>
                      <a:pt x="31" y="45"/>
                      <a:pt x="31" y="45"/>
                    </a:cubicBezTo>
                    <a:cubicBezTo>
                      <a:pt x="31" y="45"/>
                      <a:pt x="32" y="46"/>
                      <a:pt x="32" y="46"/>
                    </a:cubicBezTo>
                    <a:cubicBezTo>
                      <a:pt x="32" y="46"/>
                      <a:pt x="33" y="46"/>
                      <a:pt x="33" y="46"/>
                    </a:cubicBezTo>
                    <a:cubicBezTo>
                      <a:pt x="34" y="46"/>
                      <a:pt x="34" y="46"/>
                      <a:pt x="35" y="47"/>
                    </a:cubicBezTo>
                    <a:cubicBezTo>
                      <a:pt x="35" y="47"/>
                      <a:pt x="35" y="47"/>
                      <a:pt x="36" y="48"/>
                    </a:cubicBezTo>
                    <a:cubicBezTo>
                      <a:pt x="36" y="48"/>
                      <a:pt x="36" y="48"/>
                      <a:pt x="37" y="48"/>
                    </a:cubicBezTo>
                    <a:cubicBezTo>
                      <a:pt x="37" y="48"/>
                      <a:pt x="37" y="48"/>
                      <a:pt x="38" y="49"/>
                    </a:cubicBezTo>
                    <a:cubicBezTo>
                      <a:pt x="38" y="49"/>
                      <a:pt x="39" y="49"/>
                      <a:pt x="39" y="49"/>
                    </a:cubicBezTo>
                    <a:cubicBezTo>
                      <a:pt x="40" y="49"/>
                      <a:pt x="40" y="49"/>
                      <a:pt x="41" y="49"/>
                    </a:cubicBezTo>
                    <a:cubicBezTo>
                      <a:pt x="41" y="49"/>
                      <a:pt x="41" y="49"/>
                      <a:pt x="41" y="49"/>
                    </a:cubicBezTo>
                    <a:cubicBezTo>
                      <a:pt x="42" y="49"/>
                      <a:pt x="42" y="49"/>
                      <a:pt x="42" y="49"/>
                    </a:cubicBezTo>
                    <a:cubicBezTo>
                      <a:pt x="42" y="49"/>
                      <a:pt x="42" y="49"/>
                      <a:pt x="43" y="49"/>
                    </a:cubicBezTo>
                    <a:cubicBezTo>
                      <a:pt x="43" y="49"/>
                      <a:pt x="43" y="49"/>
                      <a:pt x="43" y="49"/>
                    </a:cubicBezTo>
                    <a:cubicBezTo>
                      <a:pt x="43" y="48"/>
                      <a:pt x="43" y="48"/>
                      <a:pt x="44" y="48"/>
                    </a:cubicBezTo>
                    <a:cubicBezTo>
                      <a:pt x="44" y="48"/>
                      <a:pt x="44" y="47"/>
                      <a:pt x="45" y="47"/>
                    </a:cubicBezTo>
                    <a:cubicBezTo>
                      <a:pt x="45" y="47"/>
                      <a:pt x="45" y="47"/>
                      <a:pt x="46" y="47"/>
                    </a:cubicBezTo>
                    <a:cubicBezTo>
                      <a:pt x="46" y="47"/>
                      <a:pt x="47" y="47"/>
                      <a:pt x="47" y="48"/>
                    </a:cubicBezTo>
                    <a:cubicBezTo>
                      <a:pt x="47" y="48"/>
                      <a:pt x="47" y="48"/>
                      <a:pt x="48" y="49"/>
                    </a:cubicBezTo>
                    <a:cubicBezTo>
                      <a:pt x="48" y="49"/>
                      <a:pt x="48" y="50"/>
                      <a:pt x="49" y="50"/>
                    </a:cubicBezTo>
                    <a:cubicBezTo>
                      <a:pt x="49" y="51"/>
                      <a:pt x="49" y="51"/>
                      <a:pt x="50" y="52"/>
                    </a:cubicBezTo>
                    <a:cubicBezTo>
                      <a:pt x="50" y="52"/>
                      <a:pt x="50" y="52"/>
                      <a:pt x="50" y="52"/>
                    </a:cubicBezTo>
                    <a:cubicBezTo>
                      <a:pt x="50" y="52"/>
                      <a:pt x="50" y="52"/>
                      <a:pt x="50" y="52"/>
                    </a:cubicBezTo>
                    <a:cubicBezTo>
                      <a:pt x="50" y="51"/>
                      <a:pt x="50" y="51"/>
                      <a:pt x="50" y="51"/>
                    </a:cubicBezTo>
                    <a:cubicBezTo>
                      <a:pt x="50" y="50"/>
                      <a:pt x="51" y="50"/>
                      <a:pt x="51" y="50"/>
                    </a:cubicBezTo>
                    <a:cubicBezTo>
                      <a:pt x="51" y="50"/>
                      <a:pt x="51" y="49"/>
                      <a:pt x="51" y="49"/>
                    </a:cubicBezTo>
                    <a:cubicBezTo>
                      <a:pt x="51" y="49"/>
                      <a:pt x="51" y="48"/>
                      <a:pt x="51" y="48"/>
                    </a:cubicBezTo>
                    <a:cubicBezTo>
                      <a:pt x="52" y="48"/>
                      <a:pt x="52" y="47"/>
                      <a:pt x="52" y="47"/>
                    </a:cubicBezTo>
                    <a:cubicBezTo>
                      <a:pt x="53" y="47"/>
                      <a:pt x="53" y="47"/>
                      <a:pt x="53" y="47"/>
                    </a:cubicBezTo>
                    <a:cubicBezTo>
                      <a:pt x="54" y="47"/>
                      <a:pt x="55" y="48"/>
                      <a:pt x="55" y="47"/>
                    </a:cubicBezTo>
                    <a:cubicBezTo>
                      <a:pt x="55" y="47"/>
                      <a:pt x="55" y="47"/>
                      <a:pt x="55" y="46"/>
                    </a:cubicBezTo>
                    <a:cubicBezTo>
                      <a:pt x="55" y="46"/>
                      <a:pt x="55" y="46"/>
                      <a:pt x="55" y="46"/>
                    </a:cubicBezTo>
                    <a:cubicBezTo>
                      <a:pt x="54" y="46"/>
                      <a:pt x="54" y="46"/>
                      <a:pt x="54" y="45"/>
                    </a:cubicBezTo>
                    <a:cubicBezTo>
                      <a:pt x="53" y="45"/>
                      <a:pt x="53" y="44"/>
                      <a:pt x="53" y="44"/>
                    </a:cubicBezTo>
                    <a:cubicBezTo>
                      <a:pt x="54" y="44"/>
                      <a:pt x="54" y="44"/>
                      <a:pt x="55" y="44"/>
                    </a:cubicBezTo>
                    <a:cubicBezTo>
                      <a:pt x="55" y="44"/>
                      <a:pt x="55" y="43"/>
                      <a:pt x="55" y="43"/>
                    </a:cubicBezTo>
                    <a:cubicBezTo>
                      <a:pt x="55" y="43"/>
                      <a:pt x="55" y="42"/>
                      <a:pt x="55" y="42"/>
                    </a:cubicBezTo>
                    <a:cubicBezTo>
                      <a:pt x="56" y="42"/>
                      <a:pt x="56" y="42"/>
                      <a:pt x="57" y="42"/>
                    </a:cubicBezTo>
                    <a:cubicBezTo>
                      <a:pt x="57" y="42"/>
                      <a:pt x="57" y="42"/>
                      <a:pt x="58" y="42"/>
                    </a:cubicBezTo>
                    <a:cubicBezTo>
                      <a:pt x="58" y="42"/>
                      <a:pt x="58" y="42"/>
                      <a:pt x="59" y="42"/>
                    </a:cubicBezTo>
                    <a:cubicBezTo>
                      <a:pt x="59" y="42"/>
                      <a:pt x="59" y="42"/>
                      <a:pt x="59" y="42"/>
                    </a:cubicBezTo>
                    <a:cubicBezTo>
                      <a:pt x="59" y="42"/>
                      <a:pt x="60" y="42"/>
                      <a:pt x="60" y="42"/>
                    </a:cubicBezTo>
                    <a:cubicBezTo>
                      <a:pt x="60" y="42"/>
                      <a:pt x="60" y="42"/>
                      <a:pt x="61" y="41"/>
                    </a:cubicBezTo>
                    <a:cubicBezTo>
                      <a:pt x="61" y="41"/>
                      <a:pt x="61" y="41"/>
                      <a:pt x="61" y="41"/>
                    </a:cubicBezTo>
                    <a:cubicBezTo>
                      <a:pt x="62" y="41"/>
                      <a:pt x="62" y="41"/>
                      <a:pt x="62" y="41"/>
                    </a:cubicBezTo>
                    <a:cubicBezTo>
                      <a:pt x="62" y="41"/>
                      <a:pt x="62" y="41"/>
                      <a:pt x="62" y="41"/>
                    </a:cubicBezTo>
                    <a:cubicBezTo>
                      <a:pt x="62" y="41"/>
                      <a:pt x="62" y="41"/>
                      <a:pt x="63" y="40"/>
                    </a:cubicBezTo>
                    <a:cubicBezTo>
                      <a:pt x="63" y="40"/>
                      <a:pt x="63" y="40"/>
                      <a:pt x="63" y="40"/>
                    </a:cubicBezTo>
                    <a:cubicBezTo>
                      <a:pt x="63" y="40"/>
                      <a:pt x="63" y="41"/>
                      <a:pt x="63" y="41"/>
                    </a:cubicBezTo>
                    <a:cubicBezTo>
                      <a:pt x="64" y="41"/>
                      <a:pt x="64" y="40"/>
                      <a:pt x="64" y="40"/>
                    </a:cubicBezTo>
                    <a:cubicBezTo>
                      <a:pt x="64" y="39"/>
                      <a:pt x="64" y="39"/>
                      <a:pt x="64" y="39"/>
                    </a:cubicBezTo>
                    <a:cubicBezTo>
                      <a:pt x="64" y="39"/>
                      <a:pt x="64" y="39"/>
                      <a:pt x="64" y="39"/>
                    </a:cubicBezTo>
                    <a:cubicBezTo>
                      <a:pt x="64" y="38"/>
                      <a:pt x="64" y="38"/>
                      <a:pt x="64" y="38"/>
                    </a:cubicBezTo>
                    <a:cubicBezTo>
                      <a:pt x="64" y="37"/>
                      <a:pt x="64" y="37"/>
                      <a:pt x="64" y="36"/>
                    </a:cubicBezTo>
                    <a:cubicBezTo>
                      <a:pt x="65" y="36"/>
                      <a:pt x="65" y="36"/>
                      <a:pt x="65" y="36"/>
                    </a:cubicBezTo>
                    <a:cubicBezTo>
                      <a:pt x="65" y="36"/>
                      <a:pt x="65" y="36"/>
                      <a:pt x="66" y="35"/>
                    </a:cubicBezTo>
                    <a:cubicBezTo>
                      <a:pt x="66" y="35"/>
                      <a:pt x="66" y="34"/>
                      <a:pt x="66" y="34"/>
                    </a:cubicBezTo>
                    <a:cubicBezTo>
                      <a:pt x="66" y="34"/>
                      <a:pt x="67" y="34"/>
                      <a:pt x="67" y="34"/>
                    </a:cubicBezTo>
                    <a:cubicBezTo>
                      <a:pt x="67" y="33"/>
                      <a:pt x="67" y="33"/>
                      <a:pt x="67" y="32"/>
                    </a:cubicBezTo>
                    <a:cubicBezTo>
                      <a:pt x="67" y="32"/>
                      <a:pt x="67" y="32"/>
                      <a:pt x="66" y="31"/>
                    </a:cubicBezTo>
                    <a:cubicBezTo>
                      <a:pt x="66" y="31"/>
                      <a:pt x="65" y="32"/>
                      <a:pt x="65" y="32"/>
                    </a:cubicBezTo>
                    <a:cubicBezTo>
                      <a:pt x="64" y="32"/>
                      <a:pt x="64" y="31"/>
                      <a:pt x="63" y="32"/>
                    </a:cubicBezTo>
                    <a:cubicBezTo>
                      <a:pt x="63" y="32"/>
                      <a:pt x="63" y="32"/>
                      <a:pt x="63" y="32"/>
                    </a:cubicBezTo>
                    <a:cubicBezTo>
                      <a:pt x="63" y="32"/>
                      <a:pt x="62" y="32"/>
                      <a:pt x="62" y="32"/>
                    </a:cubicBezTo>
                    <a:cubicBezTo>
                      <a:pt x="62" y="32"/>
                      <a:pt x="61" y="33"/>
                      <a:pt x="61" y="33"/>
                    </a:cubicBezTo>
                    <a:cubicBezTo>
                      <a:pt x="61" y="33"/>
                      <a:pt x="60" y="33"/>
                      <a:pt x="60" y="33"/>
                    </a:cubicBezTo>
                    <a:cubicBezTo>
                      <a:pt x="60" y="33"/>
                      <a:pt x="59" y="33"/>
                      <a:pt x="59" y="33"/>
                    </a:cubicBezTo>
                    <a:cubicBezTo>
                      <a:pt x="58" y="33"/>
                      <a:pt x="58" y="33"/>
                      <a:pt x="58" y="34"/>
                    </a:cubicBezTo>
                    <a:cubicBezTo>
                      <a:pt x="58" y="34"/>
                      <a:pt x="58" y="34"/>
                      <a:pt x="58" y="35"/>
                    </a:cubicBezTo>
                    <a:cubicBezTo>
                      <a:pt x="57" y="35"/>
                      <a:pt x="58" y="36"/>
                      <a:pt x="57" y="36"/>
                    </a:cubicBezTo>
                    <a:cubicBezTo>
                      <a:pt x="57" y="37"/>
                      <a:pt x="57" y="37"/>
                      <a:pt x="57" y="37"/>
                    </a:cubicBezTo>
                    <a:cubicBezTo>
                      <a:pt x="57" y="37"/>
                      <a:pt x="57" y="37"/>
                      <a:pt x="57" y="37"/>
                    </a:cubicBezTo>
                    <a:cubicBezTo>
                      <a:pt x="56" y="37"/>
                      <a:pt x="56" y="38"/>
                      <a:pt x="56" y="38"/>
                    </a:cubicBezTo>
                    <a:cubicBezTo>
                      <a:pt x="56" y="38"/>
                      <a:pt x="56" y="39"/>
                      <a:pt x="56" y="39"/>
                    </a:cubicBezTo>
                    <a:cubicBezTo>
                      <a:pt x="56" y="39"/>
                      <a:pt x="56" y="39"/>
                      <a:pt x="56" y="39"/>
                    </a:cubicBezTo>
                    <a:cubicBezTo>
                      <a:pt x="56" y="39"/>
                      <a:pt x="56" y="39"/>
                      <a:pt x="56" y="39"/>
                    </a:cubicBezTo>
                    <a:cubicBezTo>
                      <a:pt x="55" y="39"/>
                      <a:pt x="55" y="39"/>
                      <a:pt x="55" y="39"/>
                    </a:cubicBezTo>
                    <a:cubicBezTo>
                      <a:pt x="54" y="39"/>
                      <a:pt x="54" y="39"/>
                      <a:pt x="54" y="39"/>
                    </a:cubicBezTo>
                    <a:cubicBezTo>
                      <a:pt x="54" y="40"/>
                      <a:pt x="55" y="40"/>
                      <a:pt x="54" y="41"/>
                    </a:cubicBezTo>
                    <a:cubicBezTo>
                      <a:pt x="54" y="41"/>
                      <a:pt x="54" y="41"/>
                      <a:pt x="53" y="41"/>
                    </a:cubicBezTo>
                    <a:cubicBezTo>
                      <a:pt x="53" y="40"/>
                      <a:pt x="53" y="40"/>
                      <a:pt x="53" y="40"/>
                    </a:cubicBezTo>
                    <a:cubicBezTo>
                      <a:pt x="52" y="40"/>
                      <a:pt x="52" y="40"/>
                      <a:pt x="52" y="40"/>
                    </a:cubicBezTo>
                    <a:cubicBezTo>
                      <a:pt x="52" y="40"/>
                      <a:pt x="51" y="40"/>
                      <a:pt x="51" y="40"/>
                    </a:cubicBezTo>
                    <a:cubicBezTo>
                      <a:pt x="51" y="40"/>
                      <a:pt x="50" y="40"/>
                      <a:pt x="50" y="41"/>
                    </a:cubicBezTo>
                    <a:cubicBezTo>
                      <a:pt x="50" y="41"/>
                      <a:pt x="49" y="41"/>
                      <a:pt x="49" y="41"/>
                    </a:cubicBezTo>
                    <a:cubicBezTo>
                      <a:pt x="48" y="41"/>
                      <a:pt x="48" y="41"/>
                      <a:pt x="48" y="41"/>
                    </a:cubicBezTo>
                    <a:cubicBezTo>
                      <a:pt x="47" y="41"/>
                      <a:pt x="47" y="41"/>
                      <a:pt x="46" y="41"/>
                    </a:cubicBezTo>
                    <a:cubicBezTo>
                      <a:pt x="46" y="41"/>
                      <a:pt x="46" y="41"/>
                      <a:pt x="46" y="41"/>
                    </a:cubicBezTo>
                    <a:cubicBezTo>
                      <a:pt x="46" y="40"/>
                      <a:pt x="45" y="40"/>
                      <a:pt x="45" y="40"/>
                    </a:cubicBezTo>
                    <a:cubicBezTo>
                      <a:pt x="44" y="40"/>
                      <a:pt x="44" y="40"/>
                      <a:pt x="44" y="40"/>
                    </a:cubicBezTo>
                    <a:cubicBezTo>
                      <a:pt x="43" y="40"/>
                      <a:pt x="43" y="40"/>
                      <a:pt x="43" y="39"/>
                    </a:cubicBezTo>
                    <a:cubicBezTo>
                      <a:pt x="43" y="39"/>
                      <a:pt x="43" y="39"/>
                      <a:pt x="43" y="39"/>
                    </a:cubicBezTo>
                    <a:cubicBezTo>
                      <a:pt x="43" y="39"/>
                      <a:pt x="43" y="39"/>
                      <a:pt x="43" y="38"/>
                    </a:cubicBezTo>
                    <a:cubicBezTo>
                      <a:pt x="43" y="38"/>
                      <a:pt x="43" y="38"/>
                      <a:pt x="43" y="38"/>
                    </a:cubicBezTo>
                    <a:cubicBezTo>
                      <a:pt x="43" y="37"/>
                      <a:pt x="43" y="37"/>
                      <a:pt x="43" y="37"/>
                    </a:cubicBezTo>
                    <a:cubicBezTo>
                      <a:pt x="43" y="37"/>
                      <a:pt x="43" y="36"/>
                      <a:pt x="43" y="36"/>
                    </a:cubicBezTo>
                    <a:cubicBezTo>
                      <a:pt x="42" y="36"/>
                      <a:pt x="42" y="35"/>
                      <a:pt x="42" y="35"/>
                    </a:cubicBezTo>
                    <a:cubicBezTo>
                      <a:pt x="42" y="35"/>
                      <a:pt x="42" y="35"/>
                      <a:pt x="41" y="35"/>
                    </a:cubicBezTo>
                    <a:cubicBezTo>
                      <a:pt x="41" y="34"/>
                      <a:pt x="41" y="34"/>
                      <a:pt x="41" y="33"/>
                    </a:cubicBezTo>
                    <a:cubicBezTo>
                      <a:pt x="41" y="33"/>
                      <a:pt x="41" y="32"/>
                      <a:pt x="41" y="32"/>
                    </a:cubicBezTo>
                    <a:cubicBezTo>
                      <a:pt x="40" y="31"/>
                      <a:pt x="40" y="31"/>
                      <a:pt x="40" y="30"/>
                    </a:cubicBezTo>
                    <a:cubicBezTo>
                      <a:pt x="40" y="30"/>
                      <a:pt x="40" y="29"/>
                      <a:pt x="40" y="28"/>
                    </a:cubicBezTo>
                    <a:cubicBezTo>
                      <a:pt x="40" y="28"/>
                      <a:pt x="41" y="28"/>
                      <a:pt x="41" y="28"/>
                    </a:cubicBezTo>
                    <a:cubicBezTo>
                      <a:pt x="41" y="26"/>
                      <a:pt x="41" y="26"/>
                      <a:pt x="41" y="26"/>
                    </a:cubicBezTo>
                    <a:cubicBezTo>
                      <a:pt x="41" y="26"/>
                      <a:pt x="41" y="26"/>
                      <a:pt x="41" y="26"/>
                    </a:cubicBezTo>
                    <a:cubicBezTo>
                      <a:pt x="41" y="25"/>
                      <a:pt x="41" y="25"/>
                      <a:pt x="41" y="24"/>
                    </a:cubicBezTo>
                    <a:cubicBezTo>
                      <a:pt x="42" y="23"/>
                      <a:pt x="42" y="23"/>
                      <a:pt x="42" y="23"/>
                    </a:cubicBezTo>
                    <a:cubicBezTo>
                      <a:pt x="42" y="22"/>
                      <a:pt x="42" y="22"/>
                      <a:pt x="42" y="22"/>
                    </a:cubicBezTo>
                    <a:cubicBezTo>
                      <a:pt x="43" y="21"/>
                      <a:pt x="43" y="21"/>
                      <a:pt x="43" y="21"/>
                    </a:cubicBezTo>
                    <a:cubicBezTo>
                      <a:pt x="44" y="20"/>
                      <a:pt x="44" y="20"/>
                      <a:pt x="44" y="20"/>
                    </a:cubicBezTo>
                    <a:cubicBezTo>
                      <a:pt x="44" y="19"/>
                      <a:pt x="44" y="19"/>
                      <a:pt x="44" y="19"/>
                    </a:cubicBezTo>
                    <a:cubicBezTo>
                      <a:pt x="44" y="19"/>
                      <a:pt x="44" y="19"/>
                      <a:pt x="44" y="19"/>
                    </a:cubicBezTo>
                    <a:cubicBezTo>
                      <a:pt x="43" y="19"/>
                      <a:pt x="43" y="19"/>
                      <a:pt x="43" y="19"/>
                    </a:cubicBezTo>
                    <a:cubicBezTo>
                      <a:pt x="43" y="19"/>
                      <a:pt x="43" y="19"/>
                      <a:pt x="42" y="19"/>
                    </a:cubicBezTo>
                    <a:cubicBezTo>
                      <a:pt x="42" y="19"/>
                      <a:pt x="42" y="19"/>
                      <a:pt x="41" y="19"/>
                    </a:cubicBezTo>
                    <a:cubicBezTo>
                      <a:pt x="40" y="18"/>
                      <a:pt x="40" y="18"/>
                      <a:pt x="39" y="18"/>
                    </a:cubicBezTo>
                    <a:cubicBezTo>
                      <a:pt x="39" y="18"/>
                      <a:pt x="38" y="17"/>
                      <a:pt x="38" y="17"/>
                    </a:cubicBezTo>
                    <a:cubicBezTo>
                      <a:pt x="38" y="17"/>
                      <a:pt x="39" y="17"/>
                      <a:pt x="39" y="16"/>
                    </a:cubicBezTo>
                    <a:cubicBezTo>
                      <a:pt x="39" y="16"/>
                      <a:pt x="38" y="16"/>
                      <a:pt x="38" y="15"/>
                    </a:cubicBezTo>
                    <a:cubicBezTo>
                      <a:pt x="38" y="15"/>
                      <a:pt x="38" y="15"/>
                      <a:pt x="38" y="14"/>
                    </a:cubicBezTo>
                    <a:cubicBezTo>
                      <a:pt x="38" y="14"/>
                      <a:pt x="38" y="14"/>
                      <a:pt x="38" y="13"/>
                    </a:cubicBezTo>
                    <a:cubicBezTo>
                      <a:pt x="38" y="13"/>
                      <a:pt x="38" y="13"/>
                      <a:pt x="38" y="13"/>
                    </a:cubicBezTo>
                    <a:cubicBezTo>
                      <a:pt x="38" y="13"/>
                      <a:pt x="37" y="13"/>
                      <a:pt x="37" y="13"/>
                    </a:cubicBezTo>
                    <a:cubicBezTo>
                      <a:pt x="37" y="12"/>
                      <a:pt x="37" y="12"/>
                      <a:pt x="37" y="11"/>
                    </a:cubicBezTo>
                    <a:cubicBezTo>
                      <a:pt x="37" y="11"/>
                      <a:pt x="37" y="11"/>
                      <a:pt x="37" y="10"/>
                    </a:cubicBezTo>
                    <a:cubicBezTo>
                      <a:pt x="36" y="10"/>
                      <a:pt x="37" y="10"/>
                      <a:pt x="36" y="9"/>
                    </a:cubicBezTo>
                    <a:cubicBezTo>
                      <a:pt x="36" y="9"/>
                      <a:pt x="36" y="9"/>
                      <a:pt x="36" y="8"/>
                    </a:cubicBezTo>
                    <a:cubicBezTo>
                      <a:pt x="36" y="8"/>
                      <a:pt x="35" y="8"/>
                      <a:pt x="35" y="8"/>
                    </a:cubicBezTo>
                    <a:cubicBezTo>
                      <a:pt x="34" y="8"/>
                      <a:pt x="34" y="8"/>
                      <a:pt x="33" y="8"/>
                    </a:cubicBezTo>
                    <a:cubicBezTo>
                      <a:pt x="33" y="8"/>
                      <a:pt x="33" y="8"/>
                      <a:pt x="32" y="8"/>
                    </a:cubicBezTo>
                    <a:cubicBezTo>
                      <a:pt x="32" y="8"/>
                      <a:pt x="32" y="8"/>
                      <a:pt x="32" y="8"/>
                    </a:cubicBezTo>
                    <a:cubicBezTo>
                      <a:pt x="31" y="9"/>
                      <a:pt x="32" y="9"/>
                      <a:pt x="31" y="9"/>
                    </a:cubicBezTo>
                    <a:cubicBezTo>
                      <a:pt x="31" y="10"/>
                      <a:pt x="31" y="10"/>
                      <a:pt x="31" y="10"/>
                    </a:cubicBezTo>
                    <a:cubicBezTo>
                      <a:pt x="30" y="10"/>
                      <a:pt x="30" y="10"/>
                      <a:pt x="29" y="10"/>
                    </a:cubicBezTo>
                    <a:cubicBezTo>
                      <a:pt x="29" y="10"/>
                      <a:pt x="29" y="9"/>
                      <a:pt x="28" y="9"/>
                    </a:cubicBezTo>
                    <a:cubicBezTo>
                      <a:pt x="27" y="8"/>
                      <a:pt x="27" y="8"/>
                      <a:pt x="27" y="8"/>
                    </a:cubicBezTo>
                    <a:cubicBezTo>
                      <a:pt x="27" y="8"/>
                      <a:pt x="27" y="8"/>
                      <a:pt x="27" y="7"/>
                    </a:cubicBezTo>
                    <a:cubicBezTo>
                      <a:pt x="27" y="7"/>
                      <a:pt x="28" y="7"/>
                      <a:pt x="27" y="6"/>
                    </a:cubicBezTo>
                    <a:cubicBezTo>
                      <a:pt x="27" y="6"/>
                      <a:pt x="27" y="6"/>
                      <a:pt x="27" y="5"/>
                    </a:cubicBezTo>
                    <a:cubicBezTo>
                      <a:pt x="27" y="5"/>
                      <a:pt x="27" y="5"/>
                      <a:pt x="26" y="4"/>
                    </a:cubicBezTo>
                    <a:cubicBezTo>
                      <a:pt x="26" y="4"/>
                      <a:pt x="26" y="4"/>
                      <a:pt x="26" y="4"/>
                    </a:cubicBezTo>
                    <a:cubicBezTo>
                      <a:pt x="25" y="3"/>
                      <a:pt x="25" y="3"/>
                      <a:pt x="25" y="3"/>
                    </a:cubicBezTo>
                    <a:cubicBezTo>
                      <a:pt x="25" y="3"/>
                      <a:pt x="25" y="3"/>
                      <a:pt x="25" y="2"/>
                    </a:cubicBezTo>
                    <a:cubicBezTo>
                      <a:pt x="20" y="3"/>
                      <a:pt x="20" y="3"/>
                      <a:pt x="20" y="3"/>
                    </a:cubicBezTo>
                    <a:cubicBezTo>
                      <a:pt x="20" y="4"/>
                      <a:pt x="20" y="4"/>
                      <a:pt x="20" y="4"/>
                    </a:cubicBezTo>
                    <a:cubicBezTo>
                      <a:pt x="13" y="4"/>
                      <a:pt x="13" y="4"/>
                      <a:pt x="13" y="4"/>
                    </a:cubicBezTo>
                    <a:cubicBezTo>
                      <a:pt x="13" y="4"/>
                      <a:pt x="13" y="4"/>
                      <a:pt x="12" y="4"/>
                    </a:cubicBezTo>
                    <a:cubicBezTo>
                      <a:pt x="12" y="4"/>
                      <a:pt x="12" y="3"/>
                      <a:pt x="11" y="3"/>
                    </a:cubicBezTo>
                    <a:cubicBezTo>
                      <a:pt x="11" y="3"/>
                      <a:pt x="10" y="3"/>
                      <a:pt x="10" y="3"/>
                    </a:cubicBezTo>
                    <a:cubicBezTo>
                      <a:pt x="10" y="3"/>
                      <a:pt x="10" y="2"/>
                      <a:pt x="9" y="2"/>
                    </a:cubicBezTo>
                    <a:cubicBezTo>
                      <a:pt x="9" y="2"/>
                      <a:pt x="9" y="2"/>
                      <a:pt x="8" y="2"/>
                    </a:cubicBezTo>
                    <a:cubicBezTo>
                      <a:pt x="8" y="2"/>
                      <a:pt x="8" y="2"/>
                      <a:pt x="8" y="2"/>
                    </a:cubicBezTo>
                    <a:cubicBezTo>
                      <a:pt x="8" y="1"/>
                      <a:pt x="7" y="2"/>
                      <a:pt x="7" y="1"/>
                    </a:cubicBezTo>
                    <a:cubicBezTo>
                      <a:pt x="7" y="1"/>
                      <a:pt x="7" y="1"/>
                      <a:pt x="7" y="1"/>
                    </a:cubicBezTo>
                    <a:cubicBezTo>
                      <a:pt x="6" y="1"/>
                      <a:pt x="6" y="1"/>
                      <a:pt x="6" y="1"/>
                    </a:cubicBezTo>
                    <a:cubicBezTo>
                      <a:pt x="5" y="1"/>
                      <a:pt x="5" y="1"/>
                      <a:pt x="5" y="1"/>
                    </a:cubicBezTo>
                    <a:cubicBezTo>
                      <a:pt x="6" y="0"/>
                      <a:pt x="6" y="0"/>
                      <a:pt x="6" y="0"/>
                    </a:cubicBezTo>
                    <a:cubicBezTo>
                      <a:pt x="5" y="0"/>
                      <a:pt x="5" y="0"/>
                      <a:pt x="5" y="0"/>
                    </a:cubicBezTo>
                    <a:cubicBezTo>
                      <a:pt x="5" y="0"/>
                      <a:pt x="4" y="0"/>
                      <a:pt x="4" y="0"/>
                    </a:cubicBezTo>
                    <a:cubicBezTo>
                      <a:pt x="3" y="0"/>
                      <a:pt x="2" y="0"/>
                      <a:pt x="2" y="0"/>
                    </a:cubicBezTo>
                    <a:cubicBezTo>
                      <a:pt x="0" y="0"/>
                      <a:pt x="0" y="0"/>
                      <a:pt x="0" y="0"/>
                    </a:cubicBezTo>
                    <a:cubicBezTo>
                      <a:pt x="0" y="0"/>
                      <a:pt x="0" y="1"/>
                      <a:pt x="0" y="1"/>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4"/>
              <p:cNvSpPr>
                <a:spLocks/>
              </p:cNvSpPr>
              <p:nvPr/>
            </p:nvSpPr>
            <p:spPr bwMode="auto">
              <a:xfrm>
                <a:off x="2714627" y="2903539"/>
                <a:ext cx="87313" cy="119063"/>
              </a:xfrm>
              <a:custGeom>
                <a:avLst/>
                <a:gdLst>
                  <a:gd name="T0" fmla="*/ 2 w 8"/>
                  <a:gd name="T1" fmla="*/ 11 h 11"/>
                  <a:gd name="T2" fmla="*/ 3 w 8"/>
                  <a:gd name="T3" fmla="*/ 10 h 11"/>
                  <a:gd name="T4" fmla="*/ 4 w 8"/>
                  <a:gd name="T5" fmla="*/ 10 h 11"/>
                  <a:gd name="T6" fmla="*/ 6 w 8"/>
                  <a:gd name="T7" fmla="*/ 10 h 11"/>
                  <a:gd name="T8" fmla="*/ 6 w 8"/>
                  <a:gd name="T9" fmla="*/ 9 h 11"/>
                  <a:gd name="T10" fmla="*/ 7 w 8"/>
                  <a:gd name="T11" fmla="*/ 7 h 11"/>
                  <a:gd name="T12" fmla="*/ 7 w 8"/>
                  <a:gd name="T13" fmla="*/ 6 h 11"/>
                  <a:gd name="T14" fmla="*/ 8 w 8"/>
                  <a:gd name="T15" fmla="*/ 5 h 11"/>
                  <a:gd name="T16" fmla="*/ 8 w 8"/>
                  <a:gd name="T17" fmla="*/ 5 h 11"/>
                  <a:gd name="T18" fmla="*/ 7 w 8"/>
                  <a:gd name="T19" fmla="*/ 3 h 11"/>
                  <a:gd name="T20" fmla="*/ 7 w 8"/>
                  <a:gd name="T21" fmla="*/ 2 h 11"/>
                  <a:gd name="T22" fmla="*/ 6 w 8"/>
                  <a:gd name="T23" fmla="*/ 2 h 11"/>
                  <a:gd name="T24" fmla="*/ 5 w 8"/>
                  <a:gd name="T25" fmla="*/ 2 h 11"/>
                  <a:gd name="T26" fmla="*/ 4 w 8"/>
                  <a:gd name="T27" fmla="*/ 1 h 11"/>
                  <a:gd name="T28" fmla="*/ 3 w 8"/>
                  <a:gd name="T29" fmla="*/ 1 h 11"/>
                  <a:gd name="T30" fmla="*/ 2 w 8"/>
                  <a:gd name="T31" fmla="*/ 0 h 11"/>
                  <a:gd name="T32" fmla="*/ 2 w 8"/>
                  <a:gd name="T33" fmla="*/ 0 h 11"/>
                  <a:gd name="T34" fmla="*/ 2 w 8"/>
                  <a:gd name="T35" fmla="*/ 1 h 11"/>
                  <a:gd name="T36" fmla="*/ 1 w 8"/>
                  <a:gd name="T37" fmla="*/ 2 h 11"/>
                  <a:gd name="T38" fmla="*/ 1 w 8"/>
                  <a:gd name="T39" fmla="*/ 5 h 11"/>
                  <a:gd name="T40" fmla="*/ 2 w 8"/>
                  <a:gd name="T41" fmla="*/ 7 h 11"/>
                  <a:gd name="T42" fmla="*/ 2 w 8"/>
                  <a:gd name="T43" fmla="*/ 8 h 11"/>
                  <a:gd name="T44" fmla="*/ 1 w 8"/>
                  <a:gd name="T45" fmla="*/ 9 h 11"/>
                  <a:gd name="T46" fmla="*/ 0 w 8"/>
                  <a:gd name="T47" fmla="*/ 10 h 11"/>
                  <a:gd name="T48" fmla="*/ 0 w 8"/>
                  <a:gd name="T49" fmla="*/ 10 h 11"/>
                  <a:gd name="T50" fmla="*/ 1 w 8"/>
                  <a:gd name="T51" fmla="*/ 11 h 11"/>
                  <a:gd name="T52" fmla="*/ 2 w 8"/>
                  <a:gd name="T5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11">
                    <a:moveTo>
                      <a:pt x="2" y="11"/>
                    </a:moveTo>
                    <a:cubicBezTo>
                      <a:pt x="2" y="11"/>
                      <a:pt x="3" y="10"/>
                      <a:pt x="3" y="10"/>
                    </a:cubicBezTo>
                    <a:cubicBezTo>
                      <a:pt x="4" y="10"/>
                      <a:pt x="4" y="11"/>
                      <a:pt x="4" y="10"/>
                    </a:cubicBezTo>
                    <a:cubicBezTo>
                      <a:pt x="5" y="10"/>
                      <a:pt x="5" y="10"/>
                      <a:pt x="6" y="10"/>
                    </a:cubicBezTo>
                    <a:cubicBezTo>
                      <a:pt x="6" y="9"/>
                      <a:pt x="6" y="9"/>
                      <a:pt x="6" y="9"/>
                    </a:cubicBezTo>
                    <a:cubicBezTo>
                      <a:pt x="6" y="8"/>
                      <a:pt x="6" y="8"/>
                      <a:pt x="7" y="7"/>
                    </a:cubicBezTo>
                    <a:cubicBezTo>
                      <a:pt x="7" y="7"/>
                      <a:pt x="7" y="6"/>
                      <a:pt x="7" y="6"/>
                    </a:cubicBezTo>
                    <a:cubicBezTo>
                      <a:pt x="8" y="5"/>
                      <a:pt x="8" y="5"/>
                      <a:pt x="8" y="5"/>
                    </a:cubicBezTo>
                    <a:cubicBezTo>
                      <a:pt x="8" y="5"/>
                      <a:pt x="8" y="5"/>
                      <a:pt x="8" y="5"/>
                    </a:cubicBezTo>
                    <a:cubicBezTo>
                      <a:pt x="8" y="4"/>
                      <a:pt x="8" y="4"/>
                      <a:pt x="7" y="3"/>
                    </a:cubicBezTo>
                    <a:cubicBezTo>
                      <a:pt x="7" y="3"/>
                      <a:pt x="7" y="2"/>
                      <a:pt x="7" y="2"/>
                    </a:cubicBezTo>
                    <a:cubicBezTo>
                      <a:pt x="6" y="2"/>
                      <a:pt x="6" y="2"/>
                      <a:pt x="6" y="2"/>
                    </a:cubicBezTo>
                    <a:cubicBezTo>
                      <a:pt x="5" y="2"/>
                      <a:pt x="5" y="2"/>
                      <a:pt x="5" y="2"/>
                    </a:cubicBezTo>
                    <a:cubicBezTo>
                      <a:pt x="5" y="1"/>
                      <a:pt x="4" y="2"/>
                      <a:pt x="4" y="1"/>
                    </a:cubicBezTo>
                    <a:cubicBezTo>
                      <a:pt x="3" y="1"/>
                      <a:pt x="3" y="1"/>
                      <a:pt x="3" y="1"/>
                    </a:cubicBezTo>
                    <a:cubicBezTo>
                      <a:pt x="3" y="0"/>
                      <a:pt x="3" y="0"/>
                      <a:pt x="2" y="0"/>
                    </a:cubicBezTo>
                    <a:cubicBezTo>
                      <a:pt x="2" y="0"/>
                      <a:pt x="2" y="0"/>
                      <a:pt x="2" y="0"/>
                    </a:cubicBezTo>
                    <a:cubicBezTo>
                      <a:pt x="2" y="1"/>
                      <a:pt x="2" y="1"/>
                      <a:pt x="2" y="1"/>
                    </a:cubicBezTo>
                    <a:cubicBezTo>
                      <a:pt x="2" y="2"/>
                      <a:pt x="1" y="2"/>
                      <a:pt x="1" y="2"/>
                    </a:cubicBezTo>
                    <a:cubicBezTo>
                      <a:pt x="1" y="3"/>
                      <a:pt x="1" y="4"/>
                      <a:pt x="1" y="5"/>
                    </a:cubicBezTo>
                    <a:cubicBezTo>
                      <a:pt x="1" y="6"/>
                      <a:pt x="2" y="6"/>
                      <a:pt x="2" y="7"/>
                    </a:cubicBezTo>
                    <a:cubicBezTo>
                      <a:pt x="2" y="7"/>
                      <a:pt x="2" y="7"/>
                      <a:pt x="2" y="8"/>
                    </a:cubicBezTo>
                    <a:cubicBezTo>
                      <a:pt x="2" y="8"/>
                      <a:pt x="1" y="9"/>
                      <a:pt x="1" y="9"/>
                    </a:cubicBezTo>
                    <a:cubicBezTo>
                      <a:pt x="1" y="9"/>
                      <a:pt x="1" y="10"/>
                      <a:pt x="0" y="10"/>
                    </a:cubicBezTo>
                    <a:cubicBezTo>
                      <a:pt x="0" y="10"/>
                      <a:pt x="0" y="10"/>
                      <a:pt x="0" y="10"/>
                    </a:cubicBezTo>
                    <a:cubicBezTo>
                      <a:pt x="1" y="10"/>
                      <a:pt x="1" y="11"/>
                      <a:pt x="1" y="11"/>
                    </a:cubicBezTo>
                    <a:cubicBezTo>
                      <a:pt x="2" y="11"/>
                      <a:pt x="2" y="11"/>
                      <a:pt x="2"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5"/>
              <p:cNvSpPr>
                <a:spLocks/>
              </p:cNvSpPr>
              <p:nvPr/>
            </p:nvSpPr>
            <p:spPr bwMode="auto">
              <a:xfrm>
                <a:off x="2217739" y="2708276"/>
                <a:ext cx="366713" cy="357188"/>
              </a:xfrm>
              <a:custGeom>
                <a:avLst/>
                <a:gdLst>
                  <a:gd name="T0" fmla="*/ 33 w 34"/>
                  <a:gd name="T1" fmla="*/ 10 h 33"/>
                  <a:gd name="T2" fmla="*/ 31 w 34"/>
                  <a:gd name="T3" fmla="*/ 9 h 33"/>
                  <a:gd name="T4" fmla="*/ 31 w 34"/>
                  <a:gd name="T5" fmla="*/ 7 h 33"/>
                  <a:gd name="T6" fmla="*/ 29 w 34"/>
                  <a:gd name="T7" fmla="*/ 6 h 33"/>
                  <a:gd name="T8" fmla="*/ 28 w 34"/>
                  <a:gd name="T9" fmla="*/ 6 h 33"/>
                  <a:gd name="T10" fmla="*/ 27 w 34"/>
                  <a:gd name="T11" fmla="*/ 5 h 33"/>
                  <a:gd name="T12" fmla="*/ 29 w 34"/>
                  <a:gd name="T13" fmla="*/ 4 h 33"/>
                  <a:gd name="T14" fmla="*/ 27 w 34"/>
                  <a:gd name="T15" fmla="*/ 3 h 33"/>
                  <a:gd name="T16" fmla="*/ 25 w 34"/>
                  <a:gd name="T17" fmla="*/ 4 h 33"/>
                  <a:gd name="T18" fmla="*/ 23 w 34"/>
                  <a:gd name="T19" fmla="*/ 4 h 33"/>
                  <a:gd name="T20" fmla="*/ 22 w 34"/>
                  <a:gd name="T21" fmla="*/ 6 h 33"/>
                  <a:gd name="T22" fmla="*/ 19 w 34"/>
                  <a:gd name="T23" fmla="*/ 4 h 33"/>
                  <a:gd name="T24" fmla="*/ 17 w 34"/>
                  <a:gd name="T25" fmla="*/ 4 h 33"/>
                  <a:gd name="T26" fmla="*/ 13 w 34"/>
                  <a:gd name="T27" fmla="*/ 4 h 33"/>
                  <a:gd name="T28" fmla="*/ 12 w 34"/>
                  <a:gd name="T29" fmla="*/ 2 h 33"/>
                  <a:gd name="T30" fmla="*/ 9 w 34"/>
                  <a:gd name="T31" fmla="*/ 2 h 33"/>
                  <a:gd name="T32" fmla="*/ 9 w 34"/>
                  <a:gd name="T33" fmla="*/ 0 h 33"/>
                  <a:gd name="T34" fmla="*/ 8 w 34"/>
                  <a:gd name="T35" fmla="*/ 1 h 33"/>
                  <a:gd name="T36" fmla="*/ 8 w 34"/>
                  <a:gd name="T37" fmla="*/ 2 h 33"/>
                  <a:gd name="T38" fmla="*/ 5 w 34"/>
                  <a:gd name="T39" fmla="*/ 3 h 33"/>
                  <a:gd name="T40" fmla="*/ 4 w 34"/>
                  <a:gd name="T41" fmla="*/ 3 h 33"/>
                  <a:gd name="T42" fmla="*/ 3 w 34"/>
                  <a:gd name="T43" fmla="*/ 2 h 33"/>
                  <a:gd name="T44" fmla="*/ 1 w 34"/>
                  <a:gd name="T45" fmla="*/ 4 h 33"/>
                  <a:gd name="T46" fmla="*/ 1 w 34"/>
                  <a:gd name="T47" fmla="*/ 7 h 33"/>
                  <a:gd name="T48" fmla="*/ 1 w 34"/>
                  <a:gd name="T49" fmla="*/ 9 h 33"/>
                  <a:gd name="T50" fmla="*/ 2 w 34"/>
                  <a:gd name="T51" fmla="*/ 11 h 33"/>
                  <a:gd name="T52" fmla="*/ 2 w 34"/>
                  <a:gd name="T53" fmla="*/ 14 h 33"/>
                  <a:gd name="T54" fmla="*/ 6 w 34"/>
                  <a:gd name="T55" fmla="*/ 15 h 33"/>
                  <a:gd name="T56" fmla="*/ 8 w 34"/>
                  <a:gd name="T57" fmla="*/ 16 h 33"/>
                  <a:gd name="T58" fmla="*/ 9 w 34"/>
                  <a:gd name="T59" fmla="*/ 17 h 33"/>
                  <a:gd name="T60" fmla="*/ 12 w 34"/>
                  <a:gd name="T61" fmla="*/ 17 h 33"/>
                  <a:gd name="T62" fmla="*/ 14 w 34"/>
                  <a:gd name="T63" fmla="*/ 17 h 33"/>
                  <a:gd name="T64" fmla="*/ 13 w 34"/>
                  <a:gd name="T65" fmla="*/ 20 h 33"/>
                  <a:gd name="T66" fmla="*/ 13 w 34"/>
                  <a:gd name="T67" fmla="*/ 24 h 33"/>
                  <a:gd name="T68" fmla="*/ 13 w 34"/>
                  <a:gd name="T69" fmla="*/ 26 h 33"/>
                  <a:gd name="T70" fmla="*/ 15 w 34"/>
                  <a:gd name="T71" fmla="*/ 28 h 33"/>
                  <a:gd name="T72" fmla="*/ 15 w 34"/>
                  <a:gd name="T73" fmla="*/ 31 h 33"/>
                  <a:gd name="T74" fmla="*/ 16 w 34"/>
                  <a:gd name="T75" fmla="*/ 32 h 33"/>
                  <a:gd name="T76" fmla="*/ 19 w 34"/>
                  <a:gd name="T77" fmla="*/ 33 h 33"/>
                  <a:gd name="T78" fmla="*/ 22 w 34"/>
                  <a:gd name="T79" fmla="*/ 30 h 33"/>
                  <a:gd name="T80" fmla="*/ 24 w 34"/>
                  <a:gd name="T81" fmla="*/ 28 h 33"/>
                  <a:gd name="T82" fmla="*/ 22 w 34"/>
                  <a:gd name="T83" fmla="*/ 26 h 33"/>
                  <a:gd name="T84" fmla="*/ 21 w 34"/>
                  <a:gd name="T85" fmla="*/ 23 h 33"/>
                  <a:gd name="T86" fmla="*/ 23 w 34"/>
                  <a:gd name="T87" fmla="*/ 23 h 33"/>
                  <a:gd name="T88" fmla="*/ 24 w 34"/>
                  <a:gd name="T89" fmla="*/ 24 h 33"/>
                  <a:gd name="T90" fmla="*/ 27 w 34"/>
                  <a:gd name="T91" fmla="*/ 23 h 33"/>
                  <a:gd name="T92" fmla="*/ 29 w 34"/>
                  <a:gd name="T93" fmla="*/ 22 h 33"/>
                  <a:gd name="T94" fmla="*/ 30 w 34"/>
                  <a:gd name="T95" fmla="*/ 21 h 33"/>
                  <a:gd name="T96" fmla="*/ 31 w 34"/>
                  <a:gd name="T97" fmla="*/ 20 h 33"/>
                  <a:gd name="T98" fmla="*/ 30 w 34"/>
                  <a:gd name="T99" fmla="*/ 17 h 33"/>
                  <a:gd name="T100" fmla="*/ 30 w 34"/>
                  <a:gd name="T101" fmla="*/ 15 h 33"/>
                  <a:gd name="T102" fmla="*/ 32 w 34"/>
                  <a:gd name="T103" fmla="*/ 14 h 33"/>
                  <a:gd name="T104" fmla="*/ 32 w 34"/>
                  <a:gd name="T105" fmla="*/ 13 h 33"/>
                  <a:gd name="T106" fmla="*/ 34 w 34"/>
                  <a:gd name="T107" fmla="*/ 11 h 33"/>
                  <a:gd name="T108" fmla="*/ 34 w 34"/>
                  <a:gd name="T109"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3">
                    <a:moveTo>
                      <a:pt x="34" y="10"/>
                    </a:moveTo>
                    <a:cubicBezTo>
                      <a:pt x="33" y="10"/>
                      <a:pt x="33" y="10"/>
                      <a:pt x="33" y="10"/>
                    </a:cubicBezTo>
                    <a:cubicBezTo>
                      <a:pt x="32" y="10"/>
                      <a:pt x="32" y="10"/>
                      <a:pt x="31" y="10"/>
                    </a:cubicBezTo>
                    <a:cubicBezTo>
                      <a:pt x="31" y="10"/>
                      <a:pt x="31" y="10"/>
                      <a:pt x="31" y="9"/>
                    </a:cubicBezTo>
                    <a:cubicBezTo>
                      <a:pt x="30" y="9"/>
                      <a:pt x="31" y="9"/>
                      <a:pt x="31" y="8"/>
                    </a:cubicBezTo>
                    <a:cubicBezTo>
                      <a:pt x="31" y="8"/>
                      <a:pt x="31" y="7"/>
                      <a:pt x="31" y="7"/>
                    </a:cubicBezTo>
                    <a:cubicBezTo>
                      <a:pt x="31" y="6"/>
                      <a:pt x="31" y="6"/>
                      <a:pt x="30" y="6"/>
                    </a:cubicBezTo>
                    <a:cubicBezTo>
                      <a:pt x="30" y="6"/>
                      <a:pt x="30" y="6"/>
                      <a:pt x="29" y="6"/>
                    </a:cubicBezTo>
                    <a:cubicBezTo>
                      <a:pt x="29" y="6"/>
                      <a:pt x="28" y="6"/>
                      <a:pt x="28" y="6"/>
                    </a:cubicBezTo>
                    <a:cubicBezTo>
                      <a:pt x="28" y="6"/>
                      <a:pt x="28" y="6"/>
                      <a:pt x="28" y="6"/>
                    </a:cubicBezTo>
                    <a:cubicBezTo>
                      <a:pt x="28" y="6"/>
                      <a:pt x="28" y="6"/>
                      <a:pt x="28" y="6"/>
                    </a:cubicBezTo>
                    <a:cubicBezTo>
                      <a:pt x="27" y="6"/>
                      <a:pt x="27" y="6"/>
                      <a:pt x="27" y="5"/>
                    </a:cubicBezTo>
                    <a:cubicBezTo>
                      <a:pt x="27" y="5"/>
                      <a:pt x="27" y="5"/>
                      <a:pt x="27" y="4"/>
                    </a:cubicBezTo>
                    <a:cubicBezTo>
                      <a:pt x="28" y="4"/>
                      <a:pt x="29" y="4"/>
                      <a:pt x="29" y="4"/>
                    </a:cubicBezTo>
                    <a:cubicBezTo>
                      <a:pt x="29" y="3"/>
                      <a:pt x="28" y="3"/>
                      <a:pt x="28" y="3"/>
                    </a:cubicBezTo>
                    <a:cubicBezTo>
                      <a:pt x="28" y="3"/>
                      <a:pt x="28" y="3"/>
                      <a:pt x="27" y="3"/>
                    </a:cubicBezTo>
                    <a:cubicBezTo>
                      <a:pt x="27" y="3"/>
                      <a:pt x="26" y="3"/>
                      <a:pt x="26" y="3"/>
                    </a:cubicBezTo>
                    <a:cubicBezTo>
                      <a:pt x="26" y="4"/>
                      <a:pt x="26" y="4"/>
                      <a:pt x="25" y="4"/>
                    </a:cubicBezTo>
                    <a:cubicBezTo>
                      <a:pt x="25" y="4"/>
                      <a:pt x="24" y="4"/>
                      <a:pt x="24" y="4"/>
                    </a:cubicBezTo>
                    <a:cubicBezTo>
                      <a:pt x="24" y="4"/>
                      <a:pt x="23" y="4"/>
                      <a:pt x="23" y="4"/>
                    </a:cubicBezTo>
                    <a:cubicBezTo>
                      <a:pt x="23" y="4"/>
                      <a:pt x="22" y="4"/>
                      <a:pt x="22" y="5"/>
                    </a:cubicBezTo>
                    <a:cubicBezTo>
                      <a:pt x="22" y="5"/>
                      <a:pt x="22" y="5"/>
                      <a:pt x="22" y="6"/>
                    </a:cubicBezTo>
                    <a:cubicBezTo>
                      <a:pt x="21" y="6"/>
                      <a:pt x="21" y="5"/>
                      <a:pt x="20" y="5"/>
                    </a:cubicBezTo>
                    <a:cubicBezTo>
                      <a:pt x="19" y="5"/>
                      <a:pt x="19" y="5"/>
                      <a:pt x="19" y="4"/>
                    </a:cubicBezTo>
                    <a:cubicBezTo>
                      <a:pt x="18" y="4"/>
                      <a:pt x="18" y="4"/>
                      <a:pt x="18" y="4"/>
                    </a:cubicBezTo>
                    <a:cubicBezTo>
                      <a:pt x="18" y="4"/>
                      <a:pt x="17" y="4"/>
                      <a:pt x="17" y="4"/>
                    </a:cubicBezTo>
                    <a:cubicBezTo>
                      <a:pt x="16" y="4"/>
                      <a:pt x="16" y="4"/>
                      <a:pt x="15" y="4"/>
                    </a:cubicBezTo>
                    <a:cubicBezTo>
                      <a:pt x="14" y="4"/>
                      <a:pt x="13" y="5"/>
                      <a:pt x="13" y="4"/>
                    </a:cubicBezTo>
                    <a:cubicBezTo>
                      <a:pt x="12" y="4"/>
                      <a:pt x="13" y="3"/>
                      <a:pt x="12" y="3"/>
                    </a:cubicBezTo>
                    <a:cubicBezTo>
                      <a:pt x="12" y="2"/>
                      <a:pt x="12" y="2"/>
                      <a:pt x="12" y="2"/>
                    </a:cubicBezTo>
                    <a:cubicBezTo>
                      <a:pt x="12" y="2"/>
                      <a:pt x="11" y="2"/>
                      <a:pt x="11" y="2"/>
                    </a:cubicBezTo>
                    <a:cubicBezTo>
                      <a:pt x="10" y="2"/>
                      <a:pt x="10" y="2"/>
                      <a:pt x="9" y="2"/>
                    </a:cubicBezTo>
                    <a:cubicBezTo>
                      <a:pt x="9" y="1"/>
                      <a:pt x="10" y="1"/>
                      <a:pt x="9" y="0"/>
                    </a:cubicBezTo>
                    <a:cubicBezTo>
                      <a:pt x="9" y="0"/>
                      <a:pt x="9" y="0"/>
                      <a:pt x="9" y="0"/>
                    </a:cubicBezTo>
                    <a:cubicBezTo>
                      <a:pt x="8" y="0"/>
                      <a:pt x="8" y="0"/>
                      <a:pt x="7" y="0"/>
                    </a:cubicBezTo>
                    <a:cubicBezTo>
                      <a:pt x="7" y="0"/>
                      <a:pt x="8" y="0"/>
                      <a:pt x="8" y="1"/>
                    </a:cubicBezTo>
                    <a:cubicBezTo>
                      <a:pt x="8" y="1"/>
                      <a:pt x="9" y="1"/>
                      <a:pt x="8" y="1"/>
                    </a:cubicBezTo>
                    <a:cubicBezTo>
                      <a:pt x="8" y="2"/>
                      <a:pt x="8" y="2"/>
                      <a:pt x="8" y="2"/>
                    </a:cubicBezTo>
                    <a:cubicBezTo>
                      <a:pt x="7" y="2"/>
                      <a:pt x="7" y="2"/>
                      <a:pt x="6" y="2"/>
                    </a:cubicBezTo>
                    <a:cubicBezTo>
                      <a:pt x="6" y="2"/>
                      <a:pt x="6" y="3"/>
                      <a:pt x="5" y="3"/>
                    </a:cubicBezTo>
                    <a:cubicBezTo>
                      <a:pt x="5" y="3"/>
                      <a:pt x="5" y="4"/>
                      <a:pt x="4" y="4"/>
                    </a:cubicBezTo>
                    <a:cubicBezTo>
                      <a:pt x="4" y="4"/>
                      <a:pt x="4" y="3"/>
                      <a:pt x="4" y="3"/>
                    </a:cubicBezTo>
                    <a:cubicBezTo>
                      <a:pt x="4" y="3"/>
                      <a:pt x="4" y="2"/>
                      <a:pt x="4" y="2"/>
                    </a:cubicBezTo>
                    <a:cubicBezTo>
                      <a:pt x="3" y="2"/>
                      <a:pt x="3" y="2"/>
                      <a:pt x="3" y="2"/>
                    </a:cubicBezTo>
                    <a:cubicBezTo>
                      <a:pt x="3" y="3"/>
                      <a:pt x="2" y="2"/>
                      <a:pt x="2" y="3"/>
                    </a:cubicBezTo>
                    <a:cubicBezTo>
                      <a:pt x="1" y="3"/>
                      <a:pt x="1" y="4"/>
                      <a:pt x="1" y="4"/>
                    </a:cubicBezTo>
                    <a:cubicBezTo>
                      <a:pt x="1" y="5"/>
                      <a:pt x="1" y="5"/>
                      <a:pt x="1" y="5"/>
                    </a:cubicBezTo>
                    <a:cubicBezTo>
                      <a:pt x="1" y="6"/>
                      <a:pt x="1" y="6"/>
                      <a:pt x="1" y="7"/>
                    </a:cubicBezTo>
                    <a:cubicBezTo>
                      <a:pt x="0" y="7"/>
                      <a:pt x="0" y="7"/>
                      <a:pt x="0" y="8"/>
                    </a:cubicBezTo>
                    <a:cubicBezTo>
                      <a:pt x="0" y="8"/>
                      <a:pt x="1" y="8"/>
                      <a:pt x="1" y="9"/>
                    </a:cubicBezTo>
                    <a:cubicBezTo>
                      <a:pt x="1" y="9"/>
                      <a:pt x="1" y="9"/>
                      <a:pt x="1" y="10"/>
                    </a:cubicBezTo>
                    <a:cubicBezTo>
                      <a:pt x="1" y="10"/>
                      <a:pt x="2" y="10"/>
                      <a:pt x="2" y="11"/>
                    </a:cubicBezTo>
                    <a:cubicBezTo>
                      <a:pt x="2" y="12"/>
                      <a:pt x="2" y="12"/>
                      <a:pt x="2" y="12"/>
                    </a:cubicBezTo>
                    <a:cubicBezTo>
                      <a:pt x="2" y="13"/>
                      <a:pt x="2" y="14"/>
                      <a:pt x="2" y="14"/>
                    </a:cubicBezTo>
                    <a:cubicBezTo>
                      <a:pt x="3" y="15"/>
                      <a:pt x="3" y="15"/>
                      <a:pt x="4" y="15"/>
                    </a:cubicBezTo>
                    <a:cubicBezTo>
                      <a:pt x="5" y="15"/>
                      <a:pt x="5" y="15"/>
                      <a:pt x="6" y="15"/>
                    </a:cubicBezTo>
                    <a:cubicBezTo>
                      <a:pt x="7" y="15"/>
                      <a:pt x="7" y="15"/>
                      <a:pt x="8" y="15"/>
                    </a:cubicBezTo>
                    <a:cubicBezTo>
                      <a:pt x="8" y="15"/>
                      <a:pt x="8" y="16"/>
                      <a:pt x="8" y="16"/>
                    </a:cubicBezTo>
                    <a:cubicBezTo>
                      <a:pt x="8" y="16"/>
                      <a:pt x="8" y="16"/>
                      <a:pt x="8" y="16"/>
                    </a:cubicBezTo>
                    <a:cubicBezTo>
                      <a:pt x="8" y="17"/>
                      <a:pt x="9" y="17"/>
                      <a:pt x="9" y="17"/>
                    </a:cubicBezTo>
                    <a:cubicBezTo>
                      <a:pt x="9" y="17"/>
                      <a:pt x="10" y="17"/>
                      <a:pt x="10" y="17"/>
                    </a:cubicBezTo>
                    <a:cubicBezTo>
                      <a:pt x="11" y="17"/>
                      <a:pt x="12" y="17"/>
                      <a:pt x="12" y="17"/>
                    </a:cubicBezTo>
                    <a:cubicBezTo>
                      <a:pt x="13" y="17"/>
                      <a:pt x="13" y="17"/>
                      <a:pt x="13" y="17"/>
                    </a:cubicBezTo>
                    <a:cubicBezTo>
                      <a:pt x="14" y="17"/>
                      <a:pt x="14" y="17"/>
                      <a:pt x="14" y="17"/>
                    </a:cubicBezTo>
                    <a:cubicBezTo>
                      <a:pt x="14" y="18"/>
                      <a:pt x="14" y="18"/>
                      <a:pt x="13" y="19"/>
                    </a:cubicBezTo>
                    <a:cubicBezTo>
                      <a:pt x="13" y="20"/>
                      <a:pt x="13" y="20"/>
                      <a:pt x="13" y="20"/>
                    </a:cubicBezTo>
                    <a:cubicBezTo>
                      <a:pt x="13" y="21"/>
                      <a:pt x="13" y="22"/>
                      <a:pt x="13" y="22"/>
                    </a:cubicBezTo>
                    <a:cubicBezTo>
                      <a:pt x="13" y="23"/>
                      <a:pt x="13" y="23"/>
                      <a:pt x="13" y="24"/>
                    </a:cubicBezTo>
                    <a:cubicBezTo>
                      <a:pt x="13" y="24"/>
                      <a:pt x="14" y="24"/>
                      <a:pt x="14" y="25"/>
                    </a:cubicBezTo>
                    <a:cubicBezTo>
                      <a:pt x="14" y="25"/>
                      <a:pt x="13" y="25"/>
                      <a:pt x="13" y="26"/>
                    </a:cubicBezTo>
                    <a:cubicBezTo>
                      <a:pt x="13" y="26"/>
                      <a:pt x="13" y="27"/>
                      <a:pt x="13" y="27"/>
                    </a:cubicBezTo>
                    <a:cubicBezTo>
                      <a:pt x="14" y="28"/>
                      <a:pt x="14" y="27"/>
                      <a:pt x="15" y="28"/>
                    </a:cubicBezTo>
                    <a:cubicBezTo>
                      <a:pt x="15" y="28"/>
                      <a:pt x="15" y="29"/>
                      <a:pt x="15" y="29"/>
                    </a:cubicBezTo>
                    <a:cubicBezTo>
                      <a:pt x="15" y="30"/>
                      <a:pt x="15" y="30"/>
                      <a:pt x="15" y="31"/>
                    </a:cubicBezTo>
                    <a:cubicBezTo>
                      <a:pt x="16" y="31"/>
                      <a:pt x="16" y="32"/>
                      <a:pt x="16" y="32"/>
                    </a:cubicBezTo>
                    <a:cubicBezTo>
                      <a:pt x="16" y="32"/>
                      <a:pt x="16" y="32"/>
                      <a:pt x="16" y="32"/>
                    </a:cubicBezTo>
                    <a:cubicBezTo>
                      <a:pt x="16" y="32"/>
                      <a:pt x="17" y="33"/>
                      <a:pt x="17" y="33"/>
                    </a:cubicBezTo>
                    <a:cubicBezTo>
                      <a:pt x="18" y="33"/>
                      <a:pt x="18" y="33"/>
                      <a:pt x="19" y="33"/>
                    </a:cubicBezTo>
                    <a:cubicBezTo>
                      <a:pt x="20" y="32"/>
                      <a:pt x="20" y="32"/>
                      <a:pt x="20" y="32"/>
                    </a:cubicBezTo>
                    <a:cubicBezTo>
                      <a:pt x="21" y="31"/>
                      <a:pt x="21" y="31"/>
                      <a:pt x="22" y="30"/>
                    </a:cubicBezTo>
                    <a:cubicBezTo>
                      <a:pt x="22" y="30"/>
                      <a:pt x="23" y="30"/>
                      <a:pt x="23" y="29"/>
                    </a:cubicBezTo>
                    <a:cubicBezTo>
                      <a:pt x="24" y="29"/>
                      <a:pt x="24" y="28"/>
                      <a:pt x="24" y="28"/>
                    </a:cubicBezTo>
                    <a:cubicBezTo>
                      <a:pt x="24" y="27"/>
                      <a:pt x="23" y="28"/>
                      <a:pt x="22" y="28"/>
                    </a:cubicBezTo>
                    <a:cubicBezTo>
                      <a:pt x="22" y="27"/>
                      <a:pt x="22" y="26"/>
                      <a:pt x="22" y="26"/>
                    </a:cubicBezTo>
                    <a:cubicBezTo>
                      <a:pt x="22" y="25"/>
                      <a:pt x="22" y="25"/>
                      <a:pt x="22" y="25"/>
                    </a:cubicBezTo>
                    <a:cubicBezTo>
                      <a:pt x="22" y="24"/>
                      <a:pt x="20" y="23"/>
                      <a:pt x="21" y="23"/>
                    </a:cubicBezTo>
                    <a:cubicBezTo>
                      <a:pt x="21" y="23"/>
                      <a:pt x="21" y="23"/>
                      <a:pt x="22" y="23"/>
                    </a:cubicBezTo>
                    <a:cubicBezTo>
                      <a:pt x="22" y="23"/>
                      <a:pt x="22" y="23"/>
                      <a:pt x="23" y="23"/>
                    </a:cubicBezTo>
                    <a:cubicBezTo>
                      <a:pt x="23" y="23"/>
                      <a:pt x="23" y="23"/>
                      <a:pt x="24" y="23"/>
                    </a:cubicBezTo>
                    <a:cubicBezTo>
                      <a:pt x="24" y="23"/>
                      <a:pt x="24" y="23"/>
                      <a:pt x="24" y="24"/>
                    </a:cubicBezTo>
                    <a:cubicBezTo>
                      <a:pt x="25" y="24"/>
                      <a:pt x="25" y="24"/>
                      <a:pt x="25" y="24"/>
                    </a:cubicBezTo>
                    <a:cubicBezTo>
                      <a:pt x="26" y="24"/>
                      <a:pt x="26" y="23"/>
                      <a:pt x="27" y="23"/>
                    </a:cubicBezTo>
                    <a:cubicBezTo>
                      <a:pt x="27" y="23"/>
                      <a:pt x="27" y="23"/>
                      <a:pt x="27" y="23"/>
                    </a:cubicBezTo>
                    <a:cubicBezTo>
                      <a:pt x="28" y="23"/>
                      <a:pt x="28" y="23"/>
                      <a:pt x="29" y="22"/>
                    </a:cubicBezTo>
                    <a:cubicBezTo>
                      <a:pt x="29" y="22"/>
                      <a:pt x="29" y="22"/>
                      <a:pt x="30" y="22"/>
                    </a:cubicBezTo>
                    <a:cubicBezTo>
                      <a:pt x="30" y="22"/>
                      <a:pt x="30" y="22"/>
                      <a:pt x="30" y="21"/>
                    </a:cubicBezTo>
                    <a:cubicBezTo>
                      <a:pt x="31" y="21"/>
                      <a:pt x="31" y="21"/>
                      <a:pt x="31" y="20"/>
                    </a:cubicBezTo>
                    <a:cubicBezTo>
                      <a:pt x="31" y="20"/>
                      <a:pt x="31" y="20"/>
                      <a:pt x="31" y="20"/>
                    </a:cubicBezTo>
                    <a:cubicBezTo>
                      <a:pt x="31" y="20"/>
                      <a:pt x="31" y="19"/>
                      <a:pt x="31" y="19"/>
                    </a:cubicBezTo>
                    <a:cubicBezTo>
                      <a:pt x="30" y="18"/>
                      <a:pt x="30" y="18"/>
                      <a:pt x="30" y="17"/>
                    </a:cubicBezTo>
                    <a:cubicBezTo>
                      <a:pt x="30" y="17"/>
                      <a:pt x="30" y="16"/>
                      <a:pt x="30" y="16"/>
                    </a:cubicBezTo>
                    <a:cubicBezTo>
                      <a:pt x="30" y="16"/>
                      <a:pt x="30" y="16"/>
                      <a:pt x="30" y="15"/>
                    </a:cubicBezTo>
                    <a:cubicBezTo>
                      <a:pt x="30" y="15"/>
                      <a:pt x="31" y="15"/>
                      <a:pt x="31" y="15"/>
                    </a:cubicBezTo>
                    <a:cubicBezTo>
                      <a:pt x="32" y="15"/>
                      <a:pt x="32" y="15"/>
                      <a:pt x="32" y="14"/>
                    </a:cubicBezTo>
                    <a:cubicBezTo>
                      <a:pt x="32" y="14"/>
                      <a:pt x="32" y="14"/>
                      <a:pt x="32" y="14"/>
                    </a:cubicBezTo>
                    <a:cubicBezTo>
                      <a:pt x="31" y="13"/>
                      <a:pt x="32" y="13"/>
                      <a:pt x="32" y="13"/>
                    </a:cubicBezTo>
                    <a:cubicBezTo>
                      <a:pt x="32" y="12"/>
                      <a:pt x="32" y="12"/>
                      <a:pt x="33" y="12"/>
                    </a:cubicBezTo>
                    <a:cubicBezTo>
                      <a:pt x="33" y="11"/>
                      <a:pt x="33" y="11"/>
                      <a:pt x="34" y="11"/>
                    </a:cubicBezTo>
                    <a:cubicBezTo>
                      <a:pt x="34" y="11"/>
                      <a:pt x="34" y="11"/>
                      <a:pt x="34" y="10"/>
                    </a:cubicBezTo>
                    <a:cubicBezTo>
                      <a:pt x="34" y="10"/>
                      <a:pt x="34" y="10"/>
                      <a:pt x="3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6"/>
              <p:cNvSpPr>
                <a:spLocks/>
              </p:cNvSpPr>
              <p:nvPr/>
            </p:nvSpPr>
            <p:spPr bwMode="auto">
              <a:xfrm>
                <a:off x="2693989" y="4027489"/>
                <a:ext cx="150813" cy="150813"/>
              </a:xfrm>
              <a:custGeom>
                <a:avLst/>
                <a:gdLst>
                  <a:gd name="T0" fmla="*/ 12 w 14"/>
                  <a:gd name="T1" fmla="*/ 7 h 14"/>
                  <a:gd name="T2" fmla="*/ 11 w 14"/>
                  <a:gd name="T3" fmla="*/ 6 h 14"/>
                  <a:gd name="T4" fmla="*/ 10 w 14"/>
                  <a:gd name="T5" fmla="*/ 4 h 14"/>
                  <a:gd name="T6" fmla="*/ 9 w 14"/>
                  <a:gd name="T7" fmla="*/ 4 h 14"/>
                  <a:gd name="T8" fmla="*/ 8 w 14"/>
                  <a:gd name="T9" fmla="*/ 4 h 14"/>
                  <a:gd name="T10" fmla="*/ 8 w 14"/>
                  <a:gd name="T11" fmla="*/ 3 h 14"/>
                  <a:gd name="T12" fmla="*/ 7 w 14"/>
                  <a:gd name="T13" fmla="*/ 3 h 14"/>
                  <a:gd name="T14" fmla="*/ 6 w 14"/>
                  <a:gd name="T15" fmla="*/ 1 h 14"/>
                  <a:gd name="T16" fmla="*/ 5 w 14"/>
                  <a:gd name="T17" fmla="*/ 2 h 14"/>
                  <a:gd name="T18" fmla="*/ 5 w 14"/>
                  <a:gd name="T19" fmla="*/ 2 h 14"/>
                  <a:gd name="T20" fmla="*/ 4 w 14"/>
                  <a:gd name="T21" fmla="*/ 1 h 14"/>
                  <a:gd name="T22" fmla="*/ 4 w 14"/>
                  <a:gd name="T23" fmla="*/ 0 h 14"/>
                  <a:gd name="T24" fmla="*/ 3 w 14"/>
                  <a:gd name="T25" fmla="*/ 0 h 14"/>
                  <a:gd name="T26" fmla="*/ 2 w 14"/>
                  <a:gd name="T27" fmla="*/ 0 h 14"/>
                  <a:gd name="T28" fmla="*/ 1 w 14"/>
                  <a:gd name="T29" fmla="*/ 0 h 14"/>
                  <a:gd name="T30" fmla="*/ 0 w 14"/>
                  <a:gd name="T31" fmla="*/ 0 h 14"/>
                  <a:gd name="T32" fmla="*/ 0 w 14"/>
                  <a:gd name="T33" fmla="*/ 0 h 14"/>
                  <a:gd name="T34" fmla="*/ 0 w 14"/>
                  <a:gd name="T35" fmla="*/ 0 h 14"/>
                  <a:gd name="T36" fmla="*/ 0 w 14"/>
                  <a:gd name="T37" fmla="*/ 1 h 14"/>
                  <a:gd name="T38" fmla="*/ 0 w 14"/>
                  <a:gd name="T39" fmla="*/ 3 h 14"/>
                  <a:gd name="T40" fmla="*/ 0 w 14"/>
                  <a:gd name="T41" fmla="*/ 4 h 14"/>
                  <a:gd name="T42" fmla="*/ 0 w 14"/>
                  <a:gd name="T43" fmla="*/ 6 h 14"/>
                  <a:gd name="T44" fmla="*/ 0 w 14"/>
                  <a:gd name="T45" fmla="*/ 7 h 14"/>
                  <a:gd name="T46" fmla="*/ 0 w 14"/>
                  <a:gd name="T47" fmla="*/ 8 h 14"/>
                  <a:gd name="T48" fmla="*/ 0 w 14"/>
                  <a:gd name="T49" fmla="*/ 9 h 14"/>
                  <a:gd name="T50" fmla="*/ 0 w 14"/>
                  <a:gd name="T51" fmla="*/ 10 h 14"/>
                  <a:gd name="T52" fmla="*/ 0 w 14"/>
                  <a:gd name="T53" fmla="*/ 11 h 14"/>
                  <a:gd name="T54" fmla="*/ 1 w 14"/>
                  <a:gd name="T55" fmla="*/ 11 h 14"/>
                  <a:gd name="T56" fmla="*/ 2 w 14"/>
                  <a:gd name="T57" fmla="*/ 12 h 14"/>
                  <a:gd name="T58" fmla="*/ 2 w 14"/>
                  <a:gd name="T59" fmla="*/ 12 h 14"/>
                  <a:gd name="T60" fmla="*/ 3 w 14"/>
                  <a:gd name="T61" fmla="*/ 12 h 14"/>
                  <a:gd name="T62" fmla="*/ 4 w 14"/>
                  <a:gd name="T63" fmla="*/ 12 h 14"/>
                  <a:gd name="T64" fmla="*/ 5 w 14"/>
                  <a:gd name="T65" fmla="*/ 13 h 14"/>
                  <a:gd name="T66" fmla="*/ 6 w 14"/>
                  <a:gd name="T67" fmla="*/ 14 h 14"/>
                  <a:gd name="T68" fmla="*/ 7 w 14"/>
                  <a:gd name="T69" fmla="*/ 13 h 14"/>
                  <a:gd name="T70" fmla="*/ 8 w 14"/>
                  <a:gd name="T71" fmla="*/ 13 h 14"/>
                  <a:gd name="T72" fmla="*/ 9 w 14"/>
                  <a:gd name="T73" fmla="*/ 13 h 14"/>
                  <a:gd name="T74" fmla="*/ 9 w 14"/>
                  <a:gd name="T75" fmla="*/ 14 h 14"/>
                  <a:gd name="T76" fmla="*/ 11 w 14"/>
                  <a:gd name="T77" fmla="*/ 13 h 14"/>
                  <a:gd name="T78" fmla="*/ 11 w 14"/>
                  <a:gd name="T79" fmla="*/ 12 h 14"/>
                  <a:gd name="T80" fmla="*/ 12 w 14"/>
                  <a:gd name="T81" fmla="*/ 11 h 14"/>
                  <a:gd name="T82" fmla="*/ 12 w 14"/>
                  <a:gd name="T83" fmla="*/ 10 h 14"/>
                  <a:gd name="T84" fmla="*/ 13 w 14"/>
                  <a:gd name="T85" fmla="*/ 9 h 14"/>
                  <a:gd name="T86" fmla="*/ 14 w 14"/>
                  <a:gd name="T87" fmla="*/ 8 h 14"/>
                  <a:gd name="T88" fmla="*/ 14 w 14"/>
                  <a:gd name="T89" fmla="*/ 8 h 14"/>
                  <a:gd name="T90" fmla="*/ 12 w 14"/>
                  <a:gd name="T9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4">
                    <a:moveTo>
                      <a:pt x="12" y="7"/>
                    </a:moveTo>
                    <a:cubicBezTo>
                      <a:pt x="11" y="7"/>
                      <a:pt x="11" y="6"/>
                      <a:pt x="11" y="6"/>
                    </a:cubicBezTo>
                    <a:cubicBezTo>
                      <a:pt x="11" y="5"/>
                      <a:pt x="11" y="5"/>
                      <a:pt x="10" y="4"/>
                    </a:cubicBezTo>
                    <a:cubicBezTo>
                      <a:pt x="10" y="4"/>
                      <a:pt x="10" y="5"/>
                      <a:pt x="9" y="4"/>
                    </a:cubicBezTo>
                    <a:cubicBezTo>
                      <a:pt x="9" y="4"/>
                      <a:pt x="9" y="4"/>
                      <a:pt x="8" y="4"/>
                    </a:cubicBezTo>
                    <a:cubicBezTo>
                      <a:pt x="8" y="3"/>
                      <a:pt x="8" y="3"/>
                      <a:pt x="8" y="3"/>
                    </a:cubicBezTo>
                    <a:cubicBezTo>
                      <a:pt x="7" y="3"/>
                      <a:pt x="7" y="3"/>
                      <a:pt x="7" y="3"/>
                    </a:cubicBezTo>
                    <a:cubicBezTo>
                      <a:pt x="6" y="2"/>
                      <a:pt x="6" y="2"/>
                      <a:pt x="6" y="1"/>
                    </a:cubicBezTo>
                    <a:cubicBezTo>
                      <a:pt x="6" y="1"/>
                      <a:pt x="5" y="1"/>
                      <a:pt x="5" y="2"/>
                    </a:cubicBezTo>
                    <a:cubicBezTo>
                      <a:pt x="5" y="2"/>
                      <a:pt x="5" y="2"/>
                      <a:pt x="5" y="2"/>
                    </a:cubicBezTo>
                    <a:cubicBezTo>
                      <a:pt x="4" y="2"/>
                      <a:pt x="4" y="2"/>
                      <a:pt x="4" y="1"/>
                    </a:cubicBezTo>
                    <a:cubicBezTo>
                      <a:pt x="4" y="1"/>
                      <a:pt x="4" y="0"/>
                      <a:pt x="4" y="0"/>
                    </a:cubicBezTo>
                    <a:cubicBezTo>
                      <a:pt x="4" y="0"/>
                      <a:pt x="3" y="0"/>
                      <a:pt x="3" y="0"/>
                    </a:cubicBezTo>
                    <a:cubicBezTo>
                      <a:pt x="3" y="0"/>
                      <a:pt x="2" y="0"/>
                      <a:pt x="2" y="0"/>
                    </a:cubicBezTo>
                    <a:cubicBezTo>
                      <a:pt x="2" y="0"/>
                      <a:pt x="2" y="0"/>
                      <a:pt x="1" y="0"/>
                    </a:cubicBezTo>
                    <a:cubicBezTo>
                      <a:pt x="0" y="0"/>
                      <a:pt x="0" y="0"/>
                      <a:pt x="0" y="0"/>
                    </a:cubicBezTo>
                    <a:cubicBezTo>
                      <a:pt x="0" y="0"/>
                      <a:pt x="0" y="0"/>
                      <a:pt x="0" y="0"/>
                    </a:cubicBezTo>
                    <a:cubicBezTo>
                      <a:pt x="0" y="0"/>
                      <a:pt x="0" y="0"/>
                      <a:pt x="0" y="0"/>
                    </a:cubicBezTo>
                    <a:cubicBezTo>
                      <a:pt x="0" y="1"/>
                      <a:pt x="0" y="1"/>
                      <a:pt x="0" y="1"/>
                    </a:cubicBezTo>
                    <a:cubicBezTo>
                      <a:pt x="0" y="2"/>
                      <a:pt x="0" y="2"/>
                      <a:pt x="0" y="3"/>
                    </a:cubicBezTo>
                    <a:cubicBezTo>
                      <a:pt x="0" y="3"/>
                      <a:pt x="0" y="4"/>
                      <a:pt x="0" y="4"/>
                    </a:cubicBezTo>
                    <a:cubicBezTo>
                      <a:pt x="0" y="5"/>
                      <a:pt x="0" y="5"/>
                      <a:pt x="0" y="6"/>
                    </a:cubicBezTo>
                    <a:cubicBezTo>
                      <a:pt x="0" y="6"/>
                      <a:pt x="0" y="6"/>
                      <a:pt x="0" y="7"/>
                    </a:cubicBezTo>
                    <a:cubicBezTo>
                      <a:pt x="0" y="7"/>
                      <a:pt x="0" y="8"/>
                      <a:pt x="0" y="8"/>
                    </a:cubicBezTo>
                    <a:cubicBezTo>
                      <a:pt x="0" y="8"/>
                      <a:pt x="0" y="9"/>
                      <a:pt x="0" y="9"/>
                    </a:cubicBezTo>
                    <a:cubicBezTo>
                      <a:pt x="0" y="9"/>
                      <a:pt x="0" y="10"/>
                      <a:pt x="0" y="10"/>
                    </a:cubicBezTo>
                    <a:cubicBezTo>
                      <a:pt x="0" y="10"/>
                      <a:pt x="0" y="11"/>
                      <a:pt x="0" y="11"/>
                    </a:cubicBezTo>
                    <a:cubicBezTo>
                      <a:pt x="1" y="11"/>
                      <a:pt x="1" y="11"/>
                      <a:pt x="1" y="11"/>
                    </a:cubicBezTo>
                    <a:cubicBezTo>
                      <a:pt x="1" y="11"/>
                      <a:pt x="1" y="11"/>
                      <a:pt x="2" y="12"/>
                    </a:cubicBezTo>
                    <a:cubicBezTo>
                      <a:pt x="2" y="12"/>
                      <a:pt x="2" y="12"/>
                      <a:pt x="2" y="12"/>
                    </a:cubicBezTo>
                    <a:cubicBezTo>
                      <a:pt x="2" y="12"/>
                      <a:pt x="3" y="12"/>
                      <a:pt x="3" y="12"/>
                    </a:cubicBezTo>
                    <a:cubicBezTo>
                      <a:pt x="3" y="12"/>
                      <a:pt x="4" y="12"/>
                      <a:pt x="4" y="12"/>
                    </a:cubicBezTo>
                    <a:cubicBezTo>
                      <a:pt x="5" y="13"/>
                      <a:pt x="5" y="13"/>
                      <a:pt x="5" y="13"/>
                    </a:cubicBezTo>
                    <a:cubicBezTo>
                      <a:pt x="5" y="13"/>
                      <a:pt x="6" y="13"/>
                      <a:pt x="6" y="14"/>
                    </a:cubicBezTo>
                    <a:cubicBezTo>
                      <a:pt x="6" y="14"/>
                      <a:pt x="7" y="13"/>
                      <a:pt x="7" y="13"/>
                    </a:cubicBezTo>
                    <a:cubicBezTo>
                      <a:pt x="7" y="13"/>
                      <a:pt x="8" y="13"/>
                      <a:pt x="8" y="13"/>
                    </a:cubicBezTo>
                    <a:cubicBezTo>
                      <a:pt x="8" y="13"/>
                      <a:pt x="8" y="13"/>
                      <a:pt x="9" y="13"/>
                    </a:cubicBezTo>
                    <a:cubicBezTo>
                      <a:pt x="9" y="13"/>
                      <a:pt x="9" y="14"/>
                      <a:pt x="9" y="14"/>
                    </a:cubicBezTo>
                    <a:cubicBezTo>
                      <a:pt x="10" y="14"/>
                      <a:pt x="10" y="13"/>
                      <a:pt x="11" y="13"/>
                    </a:cubicBezTo>
                    <a:cubicBezTo>
                      <a:pt x="11" y="12"/>
                      <a:pt x="11" y="12"/>
                      <a:pt x="11" y="12"/>
                    </a:cubicBezTo>
                    <a:cubicBezTo>
                      <a:pt x="12" y="12"/>
                      <a:pt x="12" y="12"/>
                      <a:pt x="12" y="11"/>
                    </a:cubicBezTo>
                    <a:cubicBezTo>
                      <a:pt x="12" y="11"/>
                      <a:pt x="12" y="11"/>
                      <a:pt x="12" y="10"/>
                    </a:cubicBezTo>
                    <a:cubicBezTo>
                      <a:pt x="13" y="10"/>
                      <a:pt x="13" y="9"/>
                      <a:pt x="13" y="9"/>
                    </a:cubicBezTo>
                    <a:cubicBezTo>
                      <a:pt x="14" y="9"/>
                      <a:pt x="14" y="8"/>
                      <a:pt x="14" y="8"/>
                    </a:cubicBezTo>
                    <a:cubicBezTo>
                      <a:pt x="14" y="8"/>
                      <a:pt x="14" y="8"/>
                      <a:pt x="14" y="8"/>
                    </a:cubicBezTo>
                    <a:cubicBezTo>
                      <a:pt x="13" y="8"/>
                      <a:pt x="12" y="8"/>
                      <a:pt x="12"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7"/>
              <p:cNvSpPr>
                <a:spLocks/>
              </p:cNvSpPr>
              <p:nvPr/>
            </p:nvSpPr>
            <p:spPr bwMode="auto">
              <a:xfrm>
                <a:off x="3740152" y="2222501"/>
                <a:ext cx="238125" cy="193675"/>
              </a:xfrm>
              <a:custGeom>
                <a:avLst/>
                <a:gdLst>
                  <a:gd name="T0" fmla="*/ 13 w 22"/>
                  <a:gd name="T1" fmla="*/ 5 h 18"/>
                  <a:gd name="T2" fmla="*/ 22 w 22"/>
                  <a:gd name="T3" fmla="*/ 5 h 18"/>
                  <a:gd name="T4" fmla="*/ 22 w 22"/>
                  <a:gd name="T5" fmla="*/ 0 h 18"/>
                  <a:gd name="T6" fmla="*/ 21 w 22"/>
                  <a:gd name="T7" fmla="*/ 0 h 18"/>
                  <a:gd name="T8" fmla="*/ 10 w 22"/>
                  <a:gd name="T9" fmla="*/ 0 h 18"/>
                  <a:gd name="T10" fmla="*/ 10 w 22"/>
                  <a:gd name="T11" fmla="*/ 0 h 18"/>
                  <a:gd name="T12" fmla="*/ 10 w 22"/>
                  <a:gd name="T13" fmla="*/ 2 h 18"/>
                  <a:gd name="T14" fmla="*/ 9 w 22"/>
                  <a:gd name="T15" fmla="*/ 3 h 18"/>
                  <a:gd name="T16" fmla="*/ 8 w 22"/>
                  <a:gd name="T17" fmla="*/ 3 h 18"/>
                  <a:gd name="T18" fmla="*/ 7 w 22"/>
                  <a:gd name="T19" fmla="*/ 4 h 18"/>
                  <a:gd name="T20" fmla="*/ 6 w 22"/>
                  <a:gd name="T21" fmla="*/ 6 h 18"/>
                  <a:gd name="T22" fmla="*/ 6 w 22"/>
                  <a:gd name="T23" fmla="*/ 7 h 18"/>
                  <a:gd name="T24" fmla="*/ 6 w 22"/>
                  <a:gd name="T25" fmla="*/ 8 h 18"/>
                  <a:gd name="T26" fmla="*/ 5 w 22"/>
                  <a:gd name="T27" fmla="*/ 9 h 18"/>
                  <a:gd name="T28" fmla="*/ 4 w 22"/>
                  <a:gd name="T29" fmla="*/ 10 h 18"/>
                  <a:gd name="T30" fmla="*/ 4 w 22"/>
                  <a:gd name="T31" fmla="*/ 11 h 18"/>
                  <a:gd name="T32" fmla="*/ 3 w 22"/>
                  <a:gd name="T33" fmla="*/ 12 h 18"/>
                  <a:gd name="T34" fmla="*/ 3 w 22"/>
                  <a:gd name="T35" fmla="*/ 13 h 18"/>
                  <a:gd name="T36" fmla="*/ 2 w 22"/>
                  <a:gd name="T37" fmla="*/ 14 h 18"/>
                  <a:gd name="T38" fmla="*/ 1 w 22"/>
                  <a:gd name="T39" fmla="*/ 15 h 18"/>
                  <a:gd name="T40" fmla="*/ 1 w 22"/>
                  <a:gd name="T41" fmla="*/ 16 h 18"/>
                  <a:gd name="T42" fmla="*/ 0 w 22"/>
                  <a:gd name="T43" fmla="*/ 17 h 18"/>
                  <a:gd name="T44" fmla="*/ 0 w 22"/>
                  <a:gd name="T45" fmla="*/ 18 h 18"/>
                  <a:gd name="T46" fmla="*/ 0 w 22"/>
                  <a:gd name="T47" fmla="*/ 18 h 18"/>
                  <a:gd name="T48" fmla="*/ 11 w 22"/>
                  <a:gd name="T49" fmla="*/ 18 h 18"/>
                  <a:gd name="T50" fmla="*/ 11 w 22"/>
                  <a:gd name="T51" fmla="*/ 15 h 18"/>
                  <a:gd name="T52" fmla="*/ 11 w 22"/>
                  <a:gd name="T53" fmla="*/ 13 h 18"/>
                  <a:gd name="T54" fmla="*/ 11 w 22"/>
                  <a:gd name="T55" fmla="*/ 13 h 18"/>
                  <a:gd name="T56" fmla="*/ 12 w 22"/>
                  <a:gd name="T57" fmla="*/ 13 h 18"/>
                  <a:gd name="T58" fmla="*/ 13 w 22"/>
                  <a:gd name="T59" fmla="*/ 12 h 18"/>
                  <a:gd name="T60" fmla="*/ 13 w 22"/>
                  <a:gd name="T61"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18">
                    <a:moveTo>
                      <a:pt x="13" y="5"/>
                    </a:moveTo>
                    <a:cubicBezTo>
                      <a:pt x="22" y="5"/>
                      <a:pt x="22" y="5"/>
                      <a:pt x="22" y="5"/>
                    </a:cubicBezTo>
                    <a:cubicBezTo>
                      <a:pt x="22" y="0"/>
                      <a:pt x="22" y="0"/>
                      <a:pt x="22" y="0"/>
                    </a:cubicBezTo>
                    <a:cubicBezTo>
                      <a:pt x="21" y="0"/>
                      <a:pt x="21" y="0"/>
                      <a:pt x="21" y="0"/>
                    </a:cubicBezTo>
                    <a:cubicBezTo>
                      <a:pt x="10" y="0"/>
                      <a:pt x="10" y="0"/>
                      <a:pt x="10" y="0"/>
                    </a:cubicBezTo>
                    <a:cubicBezTo>
                      <a:pt x="10" y="0"/>
                      <a:pt x="10" y="0"/>
                      <a:pt x="10" y="0"/>
                    </a:cubicBezTo>
                    <a:cubicBezTo>
                      <a:pt x="10" y="1"/>
                      <a:pt x="10" y="1"/>
                      <a:pt x="10" y="2"/>
                    </a:cubicBezTo>
                    <a:cubicBezTo>
                      <a:pt x="9" y="2"/>
                      <a:pt x="9" y="3"/>
                      <a:pt x="9" y="3"/>
                    </a:cubicBezTo>
                    <a:cubicBezTo>
                      <a:pt x="8" y="3"/>
                      <a:pt x="8" y="3"/>
                      <a:pt x="8" y="3"/>
                    </a:cubicBezTo>
                    <a:cubicBezTo>
                      <a:pt x="8" y="4"/>
                      <a:pt x="7" y="4"/>
                      <a:pt x="7" y="4"/>
                    </a:cubicBezTo>
                    <a:cubicBezTo>
                      <a:pt x="7" y="5"/>
                      <a:pt x="7" y="5"/>
                      <a:pt x="6" y="6"/>
                    </a:cubicBezTo>
                    <a:cubicBezTo>
                      <a:pt x="6" y="6"/>
                      <a:pt x="6" y="6"/>
                      <a:pt x="6" y="7"/>
                    </a:cubicBezTo>
                    <a:cubicBezTo>
                      <a:pt x="6" y="8"/>
                      <a:pt x="7" y="8"/>
                      <a:pt x="6" y="8"/>
                    </a:cubicBezTo>
                    <a:cubicBezTo>
                      <a:pt x="6" y="9"/>
                      <a:pt x="6" y="9"/>
                      <a:pt x="5" y="9"/>
                    </a:cubicBezTo>
                    <a:cubicBezTo>
                      <a:pt x="5" y="9"/>
                      <a:pt x="5" y="9"/>
                      <a:pt x="4" y="10"/>
                    </a:cubicBezTo>
                    <a:cubicBezTo>
                      <a:pt x="4" y="10"/>
                      <a:pt x="4" y="10"/>
                      <a:pt x="4" y="11"/>
                    </a:cubicBezTo>
                    <a:cubicBezTo>
                      <a:pt x="3" y="11"/>
                      <a:pt x="3" y="11"/>
                      <a:pt x="3" y="12"/>
                    </a:cubicBezTo>
                    <a:cubicBezTo>
                      <a:pt x="3" y="12"/>
                      <a:pt x="3" y="12"/>
                      <a:pt x="3" y="13"/>
                    </a:cubicBezTo>
                    <a:cubicBezTo>
                      <a:pt x="2" y="14"/>
                      <a:pt x="2" y="14"/>
                      <a:pt x="2" y="14"/>
                    </a:cubicBezTo>
                    <a:cubicBezTo>
                      <a:pt x="2" y="15"/>
                      <a:pt x="2" y="15"/>
                      <a:pt x="1" y="15"/>
                    </a:cubicBezTo>
                    <a:cubicBezTo>
                      <a:pt x="1" y="16"/>
                      <a:pt x="1" y="16"/>
                      <a:pt x="1" y="16"/>
                    </a:cubicBezTo>
                    <a:cubicBezTo>
                      <a:pt x="0" y="16"/>
                      <a:pt x="0" y="17"/>
                      <a:pt x="0" y="17"/>
                    </a:cubicBezTo>
                    <a:cubicBezTo>
                      <a:pt x="0" y="17"/>
                      <a:pt x="0" y="18"/>
                      <a:pt x="0" y="18"/>
                    </a:cubicBezTo>
                    <a:cubicBezTo>
                      <a:pt x="0" y="18"/>
                      <a:pt x="0" y="18"/>
                      <a:pt x="0" y="18"/>
                    </a:cubicBezTo>
                    <a:cubicBezTo>
                      <a:pt x="11" y="18"/>
                      <a:pt x="11" y="18"/>
                      <a:pt x="11" y="18"/>
                    </a:cubicBezTo>
                    <a:cubicBezTo>
                      <a:pt x="11" y="15"/>
                      <a:pt x="11" y="15"/>
                      <a:pt x="11" y="15"/>
                    </a:cubicBezTo>
                    <a:cubicBezTo>
                      <a:pt x="10" y="14"/>
                      <a:pt x="10" y="14"/>
                      <a:pt x="11" y="13"/>
                    </a:cubicBezTo>
                    <a:cubicBezTo>
                      <a:pt x="11" y="13"/>
                      <a:pt x="11" y="13"/>
                      <a:pt x="11" y="13"/>
                    </a:cubicBezTo>
                    <a:cubicBezTo>
                      <a:pt x="12" y="13"/>
                      <a:pt x="12" y="13"/>
                      <a:pt x="12" y="13"/>
                    </a:cubicBezTo>
                    <a:cubicBezTo>
                      <a:pt x="13" y="13"/>
                      <a:pt x="13" y="12"/>
                      <a:pt x="13" y="12"/>
                    </a:cubicBezTo>
                    <a:cubicBezTo>
                      <a:pt x="13" y="5"/>
                      <a:pt x="13" y="5"/>
                      <a:pt x="13"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8"/>
              <p:cNvSpPr>
                <a:spLocks/>
              </p:cNvSpPr>
              <p:nvPr/>
            </p:nvSpPr>
            <p:spPr bwMode="auto">
              <a:xfrm>
                <a:off x="4592639" y="1658939"/>
                <a:ext cx="98425" cy="98425"/>
              </a:xfrm>
              <a:custGeom>
                <a:avLst/>
                <a:gdLst>
                  <a:gd name="T0" fmla="*/ 3 w 9"/>
                  <a:gd name="T1" fmla="*/ 1 h 9"/>
                  <a:gd name="T2" fmla="*/ 2 w 9"/>
                  <a:gd name="T3" fmla="*/ 1 h 9"/>
                  <a:gd name="T4" fmla="*/ 1 w 9"/>
                  <a:gd name="T5" fmla="*/ 1 h 9"/>
                  <a:gd name="T6" fmla="*/ 0 w 9"/>
                  <a:gd name="T7" fmla="*/ 1 h 9"/>
                  <a:gd name="T8" fmla="*/ 0 w 9"/>
                  <a:gd name="T9" fmla="*/ 2 h 9"/>
                  <a:gd name="T10" fmla="*/ 1 w 9"/>
                  <a:gd name="T11" fmla="*/ 3 h 9"/>
                  <a:gd name="T12" fmla="*/ 1 w 9"/>
                  <a:gd name="T13" fmla="*/ 4 h 9"/>
                  <a:gd name="T14" fmla="*/ 1 w 9"/>
                  <a:gd name="T15" fmla="*/ 5 h 9"/>
                  <a:gd name="T16" fmla="*/ 2 w 9"/>
                  <a:gd name="T17" fmla="*/ 5 h 9"/>
                  <a:gd name="T18" fmla="*/ 2 w 9"/>
                  <a:gd name="T19" fmla="*/ 6 h 9"/>
                  <a:gd name="T20" fmla="*/ 2 w 9"/>
                  <a:gd name="T21" fmla="*/ 7 h 9"/>
                  <a:gd name="T22" fmla="*/ 3 w 9"/>
                  <a:gd name="T23" fmla="*/ 7 h 9"/>
                  <a:gd name="T24" fmla="*/ 4 w 9"/>
                  <a:gd name="T25" fmla="*/ 7 h 9"/>
                  <a:gd name="T26" fmla="*/ 5 w 9"/>
                  <a:gd name="T27" fmla="*/ 7 h 9"/>
                  <a:gd name="T28" fmla="*/ 6 w 9"/>
                  <a:gd name="T29" fmla="*/ 9 h 9"/>
                  <a:gd name="T30" fmla="*/ 6 w 9"/>
                  <a:gd name="T31" fmla="*/ 9 h 9"/>
                  <a:gd name="T32" fmla="*/ 6 w 9"/>
                  <a:gd name="T33" fmla="*/ 8 h 9"/>
                  <a:gd name="T34" fmla="*/ 7 w 9"/>
                  <a:gd name="T35" fmla="*/ 7 h 9"/>
                  <a:gd name="T36" fmla="*/ 8 w 9"/>
                  <a:gd name="T37" fmla="*/ 7 h 9"/>
                  <a:gd name="T38" fmla="*/ 9 w 9"/>
                  <a:gd name="T39" fmla="*/ 6 h 9"/>
                  <a:gd name="T40" fmla="*/ 9 w 9"/>
                  <a:gd name="T41" fmla="*/ 5 h 9"/>
                  <a:gd name="T42" fmla="*/ 8 w 9"/>
                  <a:gd name="T43" fmla="*/ 4 h 9"/>
                  <a:gd name="T44" fmla="*/ 9 w 9"/>
                  <a:gd name="T45" fmla="*/ 3 h 9"/>
                  <a:gd name="T46" fmla="*/ 8 w 9"/>
                  <a:gd name="T47" fmla="*/ 2 h 9"/>
                  <a:gd name="T48" fmla="*/ 7 w 9"/>
                  <a:gd name="T49" fmla="*/ 1 h 9"/>
                  <a:gd name="T50" fmla="*/ 7 w 9"/>
                  <a:gd name="T51" fmla="*/ 1 h 9"/>
                  <a:gd name="T52" fmla="*/ 6 w 9"/>
                  <a:gd name="T53" fmla="*/ 2 h 9"/>
                  <a:gd name="T54" fmla="*/ 6 w 9"/>
                  <a:gd name="T55" fmla="*/ 1 h 9"/>
                  <a:gd name="T56" fmla="*/ 5 w 9"/>
                  <a:gd name="T57" fmla="*/ 1 h 9"/>
                  <a:gd name="T58" fmla="*/ 4 w 9"/>
                  <a:gd name="T59" fmla="*/ 1 h 9"/>
                  <a:gd name="T60" fmla="*/ 3 w 9"/>
                  <a:gd name="T6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9">
                    <a:moveTo>
                      <a:pt x="3" y="1"/>
                    </a:moveTo>
                    <a:cubicBezTo>
                      <a:pt x="3" y="1"/>
                      <a:pt x="2" y="1"/>
                      <a:pt x="2" y="1"/>
                    </a:cubicBezTo>
                    <a:cubicBezTo>
                      <a:pt x="2" y="1"/>
                      <a:pt x="1" y="0"/>
                      <a:pt x="1" y="1"/>
                    </a:cubicBezTo>
                    <a:cubicBezTo>
                      <a:pt x="1" y="1"/>
                      <a:pt x="1" y="1"/>
                      <a:pt x="0" y="1"/>
                    </a:cubicBezTo>
                    <a:cubicBezTo>
                      <a:pt x="0" y="2"/>
                      <a:pt x="0" y="2"/>
                      <a:pt x="0" y="2"/>
                    </a:cubicBezTo>
                    <a:cubicBezTo>
                      <a:pt x="0" y="2"/>
                      <a:pt x="1" y="2"/>
                      <a:pt x="1" y="3"/>
                    </a:cubicBezTo>
                    <a:cubicBezTo>
                      <a:pt x="1" y="3"/>
                      <a:pt x="1" y="4"/>
                      <a:pt x="1" y="4"/>
                    </a:cubicBezTo>
                    <a:cubicBezTo>
                      <a:pt x="1" y="4"/>
                      <a:pt x="1" y="4"/>
                      <a:pt x="1" y="5"/>
                    </a:cubicBezTo>
                    <a:cubicBezTo>
                      <a:pt x="2" y="5"/>
                      <a:pt x="2" y="5"/>
                      <a:pt x="2" y="5"/>
                    </a:cubicBezTo>
                    <a:cubicBezTo>
                      <a:pt x="2" y="5"/>
                      <a:pt x="2" y="5"/>
                      <a:pt x="2" y="6"/>
                    </a:cubicBezTo>
                    <a:cubicBezTo>
                      <a:pt x="3" y="6"/>
                      <a:pt x="2" y="6"/>
                      <a:pt x="2" y="7"/>
                    </a:cubicBezTo>
                    <a:cubicBezTo>
                      <a:pt x="2" y="7"/>
                      <a:pt x="3" y="7"/>
                      <a:pt x="3" y="7"/>
                    </a:cubicBezTo>
                    <a:cubicBezTo>
                      <a:pt x="4" y="7"/>
                      <a:pt x="4" y="7"/>
                      <a:pt x="4" y="7"/>
                    </a:cubicBezTo>
                    <a:cubicBezTo>
                      <a:pt x="5" y="7"/>
                      <a:pt x="5" y="7"/>
                      <a:pt x="5" y="7"/>
                    </a:cubicBezTo>
                    <a:cubicBezTo>
                      <a:pt x="6" y="8"/>
                      <a:pt x="5" y="8"/>
                      <a:pt x="6" y="9"/>
                    </a:cubicBezTo>
                    <a:cubicBezTo>
                      <a:pt x="6" y="9"/>
                      <a:pt x="6" y="9"/>
                      <a:pt x="6" y="9"/>
                    </a:cubicBezTo>
                    <a:cubicBezTo>
                      <a:pt x="6" y="8"/>
                      <a:pt x="6" y="8"/>
                      <a:pt x="6" y="8"/>
                    </a:cubicBezTo>
                    <a:cubicBezTo>
                      <a:pt x="7" y="8"/>
                      <a:pt x="7" y="8"/>
                      <a:pt x="7" y="7"/>
                    </a:cubicBezTo>
                    <a:cubicBezTo>
                      <a:pt x="7" y="7"/>
                      <a:pt x="7" y="7"/>
                      <a:pt x="8" y="7"/>
                    </a:cubicBezTo>
                    <a:cubicBezTo>
                      <a:pt x="8" y="7"/>
                      <a:pt x="9" y="7"/>
                      <a:pt x="9" y="6"/>
                    </a:cubicBezTo>
                    <a:cubicBezTo>
                      <a:pt x="9" y="6"/>
                      <a:pt x="9" y="5"/>
                      <a:pt x="9" y="5"/>
                    </a:cubicBezTo>
                    <a:cubicBezTo>
                      <a:pt x="9" y="5"/>
                      <a:pt x="8" y="5"/>
                      <a:pt x="8" y="4"/>
                    </a:cubicBezTo>
                    <a:cubicBezTo>
                      <a:pt x="8" y="4"/>
                      <a:pt x="9" y="4"/>
                      <a:pt x="9" y="3"/>
                    </a:cubicBezTo>
                    <a:cubicBezTo>
                      <a:pt x="9" y="3"/>
                      <a:pt x="8" y="3"/>
                      <a:pt x="8" y="2"/>
                    </a:cubicBezTo>
                    <a:cubicBezTo>
                      <a:pt x="8" y="2"/>
                      <a:pt x="8" y="2"/>
                      <a:pt x="7" y="1"/>
                    </a:cubicBezTo>
                    <a:cubicBezTo>
                      <a:pt x="7" y="1"/>
                      <a:pt x="7" y="1"/>
                      <a:pt x="7" y="1"/>
                    </a:cubicBezTo>
                    <a:cubicBezTo>
                      <a:pt x="7" y="2"/>
                      <a:pt x="7" y="2"/>
                      <a:pt x="6" y="2"/>
                    </a:cubicBezTo>
                    <a:cubicBezTo>
                      <a:pt x="6" y="2"/>
                      <a:pt x="6" y="1"/>
                      <a:pt x="6" y="1"/>
                    </a:cubicBezTo>
                    <a:cubicBezTo>
                      <a:pt x="5" y="1"/>
                      <a:pt x="5" y="1"/>
                      <a:pt x="5" y="1"/>
                    </a:cubicBezTo>
                    <a:cubicBezTo>
                      <a:pt x="5"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9"/>
              <p:cNvSpPr>
                <a:spLocks/>
              </p:cNvSpPr>
              <p:nvPr/>
            </p:nvSpPr>
            <p:spPr bwMode="auto">
              <a:xfrm>
                <a:off x="4452939" y="2049464"/>
                <a:ext cx="420688" cy="431800"/>
              </a:xfrm>
              <a:custGeom>
                <a:avLst/>
                <a:gdLst>
                  <a:gd name="T0" fmla="*/ 33 w 39"/>
                  <a:gd name="T1" fmla="*/ 2 h 40"/>
                  <a:gd name="T2" fmla="*/ 31 w 39"/>
                  <a:gd name="T3" fmla="*/ 1 h 40"/>
                  <a:gd name="T4" fmla="*/ 29 w 39"/>
                  <a:gd name="T5" fmla="*/ 1 h 40"/>
                  <a:gd name="T6" fmla="*/ 27 w 39"/>
                  <a:gd name="T7" fmla="*/ 2 h 40"/>
                  <a:gd name="T8" fmla="*/ 25 w 39"/>
                  <a:gd name="T9" fmla="*/ 4 h 40"/>
                  <a:gd name="T10" fmla="*/ 26 w 39"/>
                  <a:gd name="T11" fmla="*/ 7 h 40"/>
                  <a:gd name="T12" fmla="*/ 23 w 39"/>
                  <a:gd name="T13" fmla="*/ 8 h 40"/>
                  <a:gd name="T14" fmla="*/ 21 w 39"/>
                  <a:gd name="T15" fmla="*/ 7 h 40"/>
                  <a:gd name="T16" fmla="*/ 17 w 39"/>
                  <a:gd name="T17" fmla="*/ 6 h 40"/>
                  <a:gd name="T18" fmla="*/ 15 w 39"/>
                  <a:gd name="T19" fmla="*/ 5 h 40"/>
                  <a:gd name="T20" fmla="*/ 14 w 39"/>
                  <a:gd name="T21" fmla="*/ 2 h 40"/>
                  <a:gd name="T22" fmla="*/ 12 w 39"/>
                  <a:gd name="T23" fmla="*/ 2 h 40"/>
                  <a:gd name="T24" fmla="*/ 9 w 39"/>
                  <a:gd name="T25" fmla="*/ 1 h 40"/>
                  <a:gd name="T26" fmla="*/ 5 w 39"/>
                  <a:gd name="T27" fmla="*/ 0 h 40"/>
                  <a:gd name="T28" fmla="*/ 5 w 39"/>
                  <a:gd name="T29" fmla="*/ 0 h 40"/>
                  <a:gd name="T30" fmla="*/ 5 w 39"/>
                  <a:gd name="T31" fmla="*/ 3 h 40"/>
                  <a:gd name="T32" fmla="*/ 4 w 39"/>
                  <a:gd name="T33" fmla="*/ 3 h 40"/>
                  <a:gd name="T34" fmla="*/ 2 w 39"/>
                  <a:gd name="T35" fmla="*/ 5 h 40"/>
                  <a:gd name="T36" fmla="*/ 2 w 39"/>
                  <a:gd name="T37" fmla="*/ 6 h 40"/>
                  <a:gd name="T38" fmla="*/ 1 w 39"/>
                  <a:gd name="T39" fmla="*/ 9 h 40"/>
                  <a:gd name="T40" fmla="*/ 0 w 39"/>
                  <a:gd name="T41" fmla="*/ 9 h 40"/>
                  <a:gd name="T42" fmla="*/ 0 w 39"/>
                  <a:gd name="T43" fmla="*/ 10 h 40"/>
                  <a:gd name="T44" fmla="*/ 1 w 39"/>
                  <a:gd name="T45" fmla="*/ 13 h 40"/>
                  <a:gd name="T46" fmla="*/ 1 w 39"/>
                  <a:gd name="T47" fmla="*/ 15 h 40"/>
                  <a:gd name="T48" fmla="*/ 1 w 39"/>
                  <a:gd name="T49" fmla="*/ 19 h 40"/>
                  <a:gd name="T50" fmla="*/ 1 w 39"/>
                  <a:gd name="T51" fmla="*/ 20 h 40"/>
                  <a:gd name="T52" fmla="*/ 1 w 39"/>
                  <a:gd name="T53" fmla="*/ 23 h 40"/>
                  <a:gd name="T54" fmla="*/ 3 w 39"/>
                  <a:gd name="T55" fmla="*/ 25 h 40"/>
                  <a:gd name="T56" fmla="*/ 4 w 39"/>
                  <a:gd name="T57" fmla="*/ 26 h 40"/>
                  <a:gd name="T58" fmla="*/ 6 w 39"/>
                  <a:gd name="T59" fmla="*/ 27 h 40"/>
                  <a:gd name="T60" fmla="*/ 8 w 39"/>
                  <a:gd name="T61" fmla="*/ 28 h 40"/>
                  <a:gd name="T62" fmla="*/ 9 w 39"/>
                  <a:gd name="T63" fmla="*/ 29 h 40"/>
                  <a:gd name="T64" fmla="*/ 11 w 39"/>
                  <a:gd name="T65" fmla="*/ 30 h 40"/>
                  <a:gd name="T66" fmla="*/ 13 w 39"/>
                  <a:gd name="T67" fmla="*/ 30 h 40"/>
                  <a:gd name="T68" fmla="*/ 14 w 39"/>
                  <a:gd name="T69" fmla="*/ 30 h 40"/>
                  <a:gd name="T70" fmla="*/ 16 w 39"/>
                  <a:gd name="T71" fmla="*/ 29 h 40"/>
                  <a:gd name="T72" fmla="*/ 17 w 39"/>
                  <a:gd name="T73" fmla="*/ 29 h 40"/>
                  <a:gd name="T74" fmla="*/ 21 w 39"/>
                  <a:gd name="T75" fmla="*/ 31 h 40"/>
                  <a:gd name="T76" fmla="*/ 23 w 39"/>
                  <a:gd name="T77" fmla="*/ 32 h 40"/>
                  <a:gd name="T78" fmla="*/ 26 w 39"/>
                  <a:gd name="T79" fmla="*/ 34 h 40"/>
                  <a:gd name="T80" fmla="*/ 29 w 39"/>
                  <a:gd name="T81" fmla="*/ 36 h 40"/>
                  <a:gd name="T82" fmla="*/ 31 w 39"/>
                  <a:gd name="T83" fmla="*/ 37 h 40"/>
                  <a:gd name="T84" fmla="*/ 34 w 39"/>
                  <a:gd name="T85" fmla="*/ 38 h 40"/>
                  <a:gd name="T86" fmla="*/ 36 w 39"/>
                  <a:gd name="T87" fmla="*/ 40 h 40"/>
                  <a:gd name="T88" fmla="*/ 39 w 39"/>
                  <a:gd name="T89" fmla="*/ 38 h 40"/>
                  <a:gd name="T90" fmla="*/ 38 w 39"/>
                  <a:gd name="T91" fmla="*/ 20 h 40"/>
                  <a:gd name="T92" fmla="*/ 38 w 39"/>
                  <a:gd name="T93" fmla="*/ 10 h 40"/>
                  <a:gd name="T94" fmla="*/ 37 w 39"/>
                  <a:gd name="T95" fmla="*/ 6 h 40"/>
                  <a:gd name="T96" fmla="*/ 38 w 39"/>
                  <a:gd name="T97" fmla="*/ 5 h 40"/>
                  <a:gd name="T98" fmla="*/ 38 w 39"/>
                  <a:gd name="T99" fmla="*/ 4 h 40"/>
                  <a:gd name="T100" fmla="*/ 34 w 39"/>
                  <a:gd name="T101"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0">
                    <a:moveTo>
                      <a:pt x="33" y="3"/>
                    </a:moveTo>
                    <a:cubicBezTo>
                      <a:pt x="33" y="3"/>
                      <a:pt x="33" y="3"/>
                      <a:pt x="33" y="2"/>
                    </a:cubicBezTo>
                    <a:cubicBezTo>
                      <a:pt x="33" y="2"/>
                      <a:pt x="32" y="2"/>
                      <a:pt x="32" y="2"/>
                    </a:cubicBezTo>
                    <a:cubicBezTo>
                      <a:pt x="32" y="1"/>
                      <a:pt x="31" y="2"/>
                      <a:pt x="31" y="1"/>
                    </a:cubicBezTo>
                    <a:cubicBezTo>
                      <a:pt x="31" y="1"/>
                      <a:pt x="31" y="1"/>
                      <a:pt x="30" y="1"/>
                    </a:cubicBezTo>
                    <a:cubicBezTo>
                      <a:pt x="30" y="0"/>
                      <a:pt x="30" y="0"/>
                      <a:pt x="29" y="1"/>
                    </a:cubicBezTo>
                    <a:cubicBezTo>
                      <a:pt x="29" y="1"/>
                      <a:pt x="29" y="1"/>
                      <a:pt x="28" y="1"/>
                    </a:cubicBezTo>
                    <a:cubicBezTo>
                      <a:pt x="28" y="2"/>
                      <a:pt x="28" y="2"/>
                      <a:pt x="27" y="2"/>
                    </a:cubicBezTo>
                    <a:cubicBezTo>
                      <a:pt x="26" y="2"/>
                      <a:pt x="26" y="2"/>
                      <a:pt x="26" y="3"/>
                    </a:cubicBezTo>
                    <a:cubicBezTo>
                      <a:pt x="25" y="3"/>
                      <a:pt x="25" y="3"/>
                      <a:pt x="25" y="4"/>
                    </a:cubicBezTo>
                    <a:cubicBezTo>
                      <a:pt x="25" y="5"/>
                      <a:pt x="26" y="5"/>
                      <a:pt x="26" y="5"/>
                    </a:cubicBezTo>
                    <a:cubicBezTo>
                      <a:pt x="26" y="6"/>
                      <a:pt x="26" y="6"/>
                      <a:pt x="26" y="7"/>
                    </a:cubicBezTo>
                    <a:cubicBezTo>
                      <a:pt x="25" y="7"/>
                      <a:pt x="25" y="8"/>
                      <a:pt x="25" y="8"/>
                    </a:cubicBezTo>
                    <a:cubicBezTo>
                      <a:pt x="24" y="8"/>
                      <a:pt x="24" y="8"/>
                      <a:pt x="23" y="8"/>
                    </a:cubicBezTo>
                    <a:cubicBezTo>
                      <a:pt x="23" y="8"/>
                      <a:pt x="22" y="8"/>
                      <a:pt x="22" y="7"/>
                    </a:cubicBezTo>
                    <a:cubicBezTo>
                      <a:pt x="21" y="7"/>
                      <a:pt x="21" y="7"/>
                      <a:pt x="21" y="7"/>
                    </a:cubicBezTo>
                    <a:cubicBezTo>
                      <a:pt x="20" y="6"/>
                      <a:pt x="19" y="7"/>
                      <a:pt x="18" y="6"/>
                    </a:cubicBezTo>
                    <a:cubicBezTo>
                      <a:pt x="18" y="6"/>
                      <a:pt x="17" y="6"/>
                      <a:pt x="17" y="6"/>
                    </a:cubicBezTo>
                    <a:cubicBezTo>
                      <a:pt x="16" y="6"/>
                      <a:pt x="16" y="6"/>
                      <a:pt x="15" y="5"/>
                    </a:cubicBezTo>
                    <a:cubicBezTo>
                      <a:pt x="15" y="5"/>
                      <a:pt x="15" y="5"/>
                      <a:pt x="15" y="5"/>
                    </a:cubicBezTo>
                    <a:cubicBezTo>
                      <a:pt x="14" y="4"/>
                      <a:pt x="14" y="4"/>
                      <a:pt x="14" y="3"/>
                    </a:cubicBezTo>
                    <a:cubicBezTo>
                      <a:pt x="14" y="3"/>
                      <a:pt x="14" y="3"/>
                      <a:pt x="14" y="2"/>
                    </a:cubicBezTo>
                    <a:cubicBezTo>
                      <a:pt x="13" y="2"/>
                      <a:pt x="13" y="2"/>
                      <a:pt x="13" y="2"/>
                    </a:cubicBezTo>
                    <a:cubicBezTo>
                      <a:pt x="12" y="2"/>
                      <a:pt x="12" y="2"/>
                      <a:pt x="12" y="2"/>
                    </a:cubicBezTo>
                    <a:cubicBezTo>
                      <a:pt x="11" y="2"/>
                      <a:pt x="10" y="2"/>
                      <a:pt x="10" y="2"/>
                    </a:cubicBezTo>
                    <a:cubicBezTo>
                      <a:pt x="10" y="1"/>
                      <a:pt x="10" y="1"/>
                      <a:pt x="9" y="1"/>
                    </a:cubicBezTo>
                    <a:cubicBezTo>
                      <a:pt x="9" y="0"/>
                      <a:pt x="9" y="0"/>
                      <a:pt x="8" y="0"/>
                    </a:cubicBezTo>
                    <a:cubicBezTo>
                      <a:pt x="7" y="0"/>
                      <a:pt x="7" y="0"/>
                      <a:pt x="5" y="0"/>
                    </a:cubicBezTo>
                    <a:cubicBezTo>
                      <a:pt x="5" y="0"/>
                      <a:pt x="5" y="0"/>
                      <a:pt x="5" y="0"/>
                    </a:cubicBezTo>
                    <a:cubicBezTo>
                      <a:pt x="5" y="0"/>
                      <a:pt x="5" y="0"/>
                      <a:pt x="5" y="0"/>
                    </a:cubicBezTo>
                    <a:cubicBezTo>
                      <a:pt x="5" y="1"/>
                      <a:pt x="5" y="1"/>
                      <a:pt x="5" y="2"/>
                    </a:cubicBezTo>
                    <a:cubicBezTo>
                      <a:pt x="5" y="2"/>
                      <a:pt x="5" y="2"/>
                      <a:pt x="5" y="3"/>
                    </a:cubicBezTo>
                    <a:cubicBezTo>
                      <a:pt x="5" y="3"/>
                      <a:pt x="5" y="3"/>
                      <a:pt x="4" y="3"/>
                    </a:cubicBezTo>
                    <a:cubicBezTo>
                      <a:pt x="4" y="3"/>
                      <a:pt x="4" y="3"/>
                      <a:pt x="4" y="3"/>
                    </a:cubicBezTo>
                    <a:cubicBezTo>
                      <a:pt x="3" y="3"/>
                      <a:pt x="3" y="3"/>
                      <a:pt x="3" y="4"/>
                    </a:cubicBezTo>
                    <a:cubicBezTo>
                      <a:pt x="3" y="4"/>
                      <a:pt x="3" y="4"/>
                      <a:pt x="2" y="5"/>
                    </a:cubicBezTo>
                    <a:cubicBezTo>
                      <a:pt x="2" y="5"/>
                      <a:pt x="2" y="5"/>
                      <a:pt x="2" y="5"/>
                    </a:cubicBezTo>
                    <a:cubicBezTo>
                      <a:pt x="1" y="5"/>
                      <a:pt x="2" y="6"/>
                      <a:pt x="2" y="6"/>
                    </a:cubicBezTo>
                    <a:cubicBezTo>
                      <a:pt x="2" y="7"/>
                      <a:pt x="2" y="7"/>
                      <a:pt x="2" y="8"/>
                    </a:cubicBezTo>
                    <a:cubicBezTo>
                      <a:pt x="2" y="8"/>
                      <a:pt x="1" y="8"/>
                      <a:pt x="1" y="9"/>
                    </a:cubicBezTo>
                    <a:cubicBezTo>
                      <a:pt x="1" y="9"/>
                      <a:pt x="1" y="9"/>
                      <a:pt x="0" y="9"/>
                    </a:cubicBezTo>
                    <a:cubicBezTo>
                      <a:pt x="0" y="9"/>
                      <a:pt x="0" y="9"/>
                      <a:pt x="0" y="9"/>
                    </a:cubicBezTo>
                    <a:cubicBezTo>
                      <a:pt x="0" y="9"/>
                      <a:pt x="0" y="9"/>
                      <a:pt x="0" y="10"/>
                    </a:cubicBezTo>
                    <a:cubicBezTo>
                      <a:pt x="0" y="10"/>
                      <a:pt x="0" y="10"/>
                      <a:pt x="0" y="10"/>
                    </a:cubicBezTo>
                    <a:cubicBezTo>
                      <a:pt x="1" y="11"/>
                      <a:pt x="0" y="11"/>
                      <a:pt x="0" y="12"/>
                    </a:cubicBezTo>
                    <a:cubicBezTo>
                      <a:pt x="1" y="12"/>
                      <a:pt x="1" y="12"/>
                      <a:pt x="1" y="13"/>
                    </a:cubicBezTo>
                    <a:cubicBezTo>
                      <a:pt x="1" y="13"/>
                      <a:pt x="1" y="13"/>
                      <a:pt x="1" y="14"/>
                    </a:cubicBezTo>
                    <a:cubicBezTo>
                      <a:pt x="1" y="15"/>
                      <a:pt x="1" y="15"/>
                      <a:pt x="1" y="15"/>
                    </a:cubicBezTo>
                    <a:cubicBezTo>
                      <a:pt x="1" y="16"/>
                      <a:pt x="1" y="16"/>
                      <a:pt x="1" y="17"/>
                    </a:cubicBezTo>
                    <a:cubicBezTo>
                      <a:pt x="1" y="18"/>
                      <a:pt x="1" y="18"/>
                      <a:pt x="1" y="19"/>
                    </a:cubicBezTo>
                    <a:cubicBezTo>
                      <a:pt x="1" y="19"/>
                      <a:pt x="1" y="20"/>
                      <a:pt x="1" y="20"/>
                    </a:cubicBezTo>
                    <a:cubicBezTo>
                      <a:pt x="1" y="20"/>
                      <a:pt x="1" y="20"/>
                      <a:pt x="1" y="20"/>
                    </a:cubicBezTo>
                    <a:cubicBezTo>
                      <a:pt x="1" y="21"/>
                      <a:pt x="1" y="21"/>
                      <a:pt x="1" y="22"/>
                    </a:cubicBezTo>
                    <a:cubicBezTo>
                      <a:pt x="1" y="23"/>
                      <a:pt x="1" y="23"/>
                      <a:pt x="1" y="23"/>
                    </a:cubicBezTo>
                    <a:cubicBezTo>
                      <a:pt x="1" y="24"/>
                      <a:pt x="2" y="24"/>
                      <a:pt x="2" y="25"/>
                    </a:cubicBezTo>
                    <a:cubicBezTo>
                      <a:pt x="2" y="25"/>
                      <a:pt x="2" y="25"/>
                      <a:pt x="3" y="25"/>
                    </a:cubicBezTo>
                    <a:cubicBezTo>
                      <a:pt x="3" y="25"/>
                      <a:pt x="3" y="25"/>
                      <a:pt x="3" y="25"/>
                    </a:cubicBezTo>
                    <a:cubicBezTo>
                      <a:pt x="4" y="25"/>
                      <a:pt x="4" y="25"/>
                      <a:pt x="4" y="26"/>
                    </a:cubicBezTo>
                    <a:cubicBezTo>
                      <a:pt x="5" y="26"/>
                      <a:pt x="5" y="26"/>
                      <a:pt x="5" y="26"/>
                    </a:cubicBezTo>
                    <a:cubicBezTo>
                      <a:pt x="5" y="26"/>
                      <a:pt x="6" y="26"/>
                      <a:pt x="6" y="27"/>
                    </a:cubicBezTo>
                    <a:cubicBezTo>
                      <a:pt x="6" y="27"/>
                      <a:pt x="6" y="28"/>
                      <a:pt x="6" y="28"/>
                    </a:cubicBezTo>
                    <a:cubicBezTo>
                      <a:pt x="7" y="28"/>
                      <a:pt x="7" y="28"/>
                      <a:pt x="8" y="28"/>
                    </a:cubicBezTo>
                    <a:cubicBezTo>
                      <a:pt x="8" y="28"/>
                      <a:pt x="8" y="29"/>
                      <a:pt x="8" y="29"/>
                    </a:cubicBezTo>
                    <a:cubicBezTo>
                      <a:pt x="9" y="29"/>
                      <a:pt x="9" y="29"/>
                      <a:pt x="9" y="29"/>
                    </a:cubicBezTo>
                    <a:cubicBezTo>
                      <a:pt x="10" y="29"/>
                      <a:pt x="10" y="29"/>
                      <a:pt x="11" y="29"/>
                    </a:cubicBezTo>
                    <a:cubicBezTo>
                      <a:pt x="11" y="30"/>
                      <a:pt x="11" y="30"/>
                      <a:pt x="11" y="30"/>
                    </a:cubicBezTo>
                    <a:cubicBezTo>
                      <a:pt x="12" y="30"/>
                      <a:pt x="12" y="31"/>
                      <a:pt x="12" y="31"/>
                    </a:cubicBezTo>
                    <a:cubicBezTo>
                      <a:pt x="12" y="31"/>
                      <a:pt x="13" y="31"/>
                      <a:pt x="13" y="30"/>
                    </a:cubicBezTo>
                    <a:cubicBezTo>
                      <a:pt x="13" y="30"/>
                      <a:pt x="13" y="30"/>
                      <a:pt x="14" y="30"/>
                    </a:cubicBezTo>
                    <a:cubicBezTo>
                      <a:pt x="14" y="30"/>
                      <a:pt x="14" y="30"/>
                      <a:pt x="14" y="30"/>
                    </a:cubicBezTo>
                    <a:cubicBezTo>
                      <a:pt x="14" y="30"/>
                      <a:pt x="14" y="30"/>
                      <a:pt x="15" y="29"/>
                    </a:cubicBezTo>
                    <a:cubicBezTo>
                      <a:pt x="15" y="29"/>
                      <a:pt x="15" y="29"/>
                      <a:pt x="16" y="29"/>
                    </a:cubicBezTo>
                    <a:cubicBezTo>
                      <a:pt x="16" y="29"/>
                      <a:pt x="16" y="29"/>
                      <a:pt x="16" y="28"/>
                    </a:cubicBezTo>
                    <a:cubicBezTo>
                      <a:pt x="16" y="28"/>
                      <a:pt x="16" y="29"/>
                      <a:pt x="17" y="29"/>
                    </a:cubicBezTo>
                    <a:cubicBezTo>
                      <a:pt x="17" y="29"/>
                      <a:pt x="18" y="29"/>
                      <a:pt x="18" y="30"/>
                    </a:cubicBezTo>
                    <a:cubicBezTo>
                      <a:pt x="19" y="30"/>
                      <a:pt x="20" y="31"/>
                      <a:pt x="21" y="31"/>
                    </a:cubicBezTo>
                    <a:cubicBezTo>
                      <a:pt x="21" y="31"/>
                      <a:pt x="22" y="31"/>
                      <a:pt x="23" y="32"/>
                    </a:cubicBezTo>
                    <a:cubicBezTo>
                      <a:pt x="23" y="32"/>
                      <a:pt x="23" y="32"/>
                      <a:pt x="23" y="32"/>
                    </a:cubicBezTo>
                    <a:cubicBezTo>
                      <a:pt x="23" y="33"/>
                      <a:pt x="24" y="33"/>
                      <a:pt x="24" y="33"/>
                    </a:cubicBezTo>
                    <a:cubicBezTo>
                      <a:pt x="25" y="33"/>
                      <a:pt x="25" y="33"/>
                      <a:pt x="26" y="34"/>
                    </a:cubicBezTo>
                    <a:cubicBezTo>
                      <a:pt x="27" y="34"/>
                      <a:pt x="27" y="35"/>
                      <a:pt x="28" y="35"/>
                    </a:cubicBezTo>
                    <a:cubicBezTo>
                      <a:pt x="28" y="35"/>
                      <a:pt x="29" y="35"/>
                      <a:pt x="29" y="36"/>
                    </a:cubicBezTo>
                    <a:cubicBezTo>
                      <a:pt x="29" y="36"/>
                      <a:pt x="30" y="36"/>
                      <a:pt x="30" y="36"/>
                    </a:cubicBezTo>
                    <a:cubicBezTo>
                      <a:pt x="30" y="37"/>
                      <a:pt x="31" y="37"/>
                      <a:pt x="31" y="37"/>
                    </a:cubicBezTo>
                    <a:cubicBezTo>
                      <a:pt x="32" y="37"/>
                      <a:pt x="32" y="38"/>
                      <a:pt x="33" y="38"/>
                    </a:cubicBezTo>
                    <a:cubicBezTo>
                      <a:pt x="33" y="38"/>
                      <a:pt x="34" y="38"/>
                      <a:pt x="34" y="38"/>
                    </a:cubicBezTo>
                    <a:cubicBezTo>
                      <a:pt x="35" y="39"/>
                      <a:pt x="35" y="39"/>
                      <a:pt x="35" y="39"/>
                    </a:cubicBezTo>
                    <a:cubicBezTo>
                      <a:pt x="36" y="39"/>
                      <a:pt x="36" y="40"/>
                      <a:pt x="36" y="40"/>
                    </a:cubicBezTo>
                    <a:cubicBezTo>
                      <a:pt x="36" y="38"/>
                      <a:pt x="36" y="38"/>
                      <a:pt x="36" y="38"/>
                    </a:cubicBezTo>
                    <a:cubicBezTo>
                      <a:pt x="39" y="38"/>
                      <a:pt x="39" y="38"/>
                      <a:pt x="39" y="38"/>
                    </a:cubicBezTo>
                    <a:cubicBezTo>
                      <a:pt x="39" y="32"/>
                      <a:pt x="39" y="32"/>
                      <a:pt x="39" y="32"/>
                    </a:cubicBezTo>
                    <a:cubicBezTo>
                      <a:pt x="39" y="32"/>
                      <a:pt x="39" y="26"/>
                      <a:pt x="38" y="20"/>
                    </a:cubicBezTo>
                    <a:cubicBezTo>
                      <a:pt x="38" y="16"/>
                      <a:pt x="38" y="11"/>
                      <a:pt x="38" y="11"/>
                    </a:cubicBezTo>
                    <a:cubicBezTo>
                      <a:pt x="38" y="11"/>
                      <a:pt x="38" y="11"/>
                      <a:pt x="38" y="10"/>
                    </a:cubicBezTo>
                    <a:cubicBezTo>
                      <a:pt x="38" y="9"/>
                      <a:pt x="37" y="8"/>
                      <a:pt x="37" y="7"/>
                    </a:cubicBezTo>
                    <a:cubicBezTo>
                      <a:pt x="37" y="7"/>
                      <a:pt x="37" y="7"/>
                      <a:pt x="37" y="6"/>
                    </a:cubicBezTo>
                    <a:cubicBezTo>
                      <a:pt x="37" y="6"/>
                      <a:pt x="37" y="6"/>
                      <a:pt x="37" y="5"/>
                    </a:cubicBezTo>
                    <a:cubicBezTo>
                      <a:pt x="37" y="5"/>
                      <a:pt x="38" y="5"/>
                      <a:pt x="38" y="5"/>
                    </a:cubicBezTo>
                    <a:cubicBezTo>
                      <a:pt x="38" y="5"/>
                      <a:pt x="38" y="5"/>
                      <a:pt x="38" y="5"/>
                    </a:cubicBezTo>
                    <a:cubicBezTo>
                      <a:pt x="38" y="5"/>
                      <a:pt x="38" y="4"/>
                      <a:pt x="38" y="4"/>
                    </a:cubicBezTo>
                    <a:cubicBezTo>
                      <a:pt x="37" y="4"/>
                      <a:pt x="36" y="4"/>
                      <a:pt x="36" y="4"/>
                    </a:cubicBezTo>
                    <a:cubicBezTo>
                      <a:pt x="35" y="4"/>
                      <a:pt x="35" y="4"/>
                      <a:pt x="34" y="3"/>
                    </a:cubicBezTo>
                    <a:cubicBezTo>
                      <a:pt x="34" y="3"/>
                      <a:pt x="33" y="4"/>
                      <a:pt x="3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20"/>
              <p:cNvSpPr>
                <a:spLocks/>
              </p:cNvSpPr>
              <p:nvPr/>
            </p:nvSpPr>
            <p:spPr bwMode="auto">
              <a:xfrm>
                <a:off x="4841877" y="2481264"/>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21"/>
              <p:cNvSpPr>
                <a:spLocks/>
              </p:cNvSpPr>
              <p:nvPr/>
            </p:nvSpPr>
            <p:spPr bwMode="auto">
              <a:xfrm>
                <a:off x="5122864" y="2038351"/>
                <a:ext cx="107950" cy="130175"/>
              </a:xfrm>
              <a:custGeom>
                <a:avLst/>
                <a:gdLst>
                  <a:gd name="T0" fmla="*/ 9 w 10"/>
                  <a:gd name="T1" fmla="*/ 2 h 12"/>
                  <a:gd name="T2" fmla="*/ 9 w 10"/>
                  <a:gd name="T3" fmla="*/ 1 h 12"/>
                  <a:gd name="T4" fmla="*/ 9 w 10"/>
                  <a:gd name="T5" fmla="*/ 0 h 12"/>
                  <a:gd name="T6" fmla="*/ 9 w 10"/>
                  <a:gd name="T7" fmla="*/ 0 h 12"/>
                  <a:gd name="T8" fmla="*/ 8 w 10"/>
                  <a:gd name="T9" fmla="*/ 1 h 12"/>
                  <a:gd name="T10" fmla="*/ 6 w 10"/>
                  <a:gd name="T11" fmla="*/ 2 h 12"/>
                  <a:gd name="T12" fmla="*/ 5 w 10"/>
                  <a:gd name="T13" fmla="*/ 3 h 12"/>
                  <a:gd name="T14" fmla="*/ 4 w 10"/>
                  <a:gd name="T15" fmla="*/ 4 h 12"/>
                  <a:gd name="T16" fmla="*/ 3 w 10"/>
                  <a:gd name="T17" fmla="*/ 3 h 12"/>
                  <a:gd name="T18" fmla="*/ 2 w 10"/>
                  <a:gd name="T19" fmla="*/ 2 h 12"/>
                  <a:gd name="T20" fmla="*/ 1 w 10"/>
                  <a:gd name="T21" fmla="*/ 2 h 12"/>
                  <a:gd name="T22" fmla="*/ 1 w 10"/>
                  <a:gd name="T23" fmla="*/ 2 h 12"/>
                  <a:gd name="T24" fmla="*/ 1 w 10"/>
                  <a:gd name="T25" fmla="*/ 3 h 12"/>
                  <a:gd name="T26" fmla="*/ 0 w 10"/>
                  <a:gd name="T27" fmla="*/ 4 h 12"/>
                  <a:gd name="T28" fmla="*/ 1 w 10"/>
                  <a:gd name="T29" fmla="*/ 6 h 12"/>
                  <a:gd name="T30" fmla="*/ 1 w 10"/>
                  <a:gd name="T31" fmla="*/ 8 h 12"/>
                  <a:gd name="T32" fmla="*/ 0 w 10"/>
                  <a:gd name="T33" fmla="*/ 10 h 12"/>
                  <a:gd name="T34" fmla="*/ 0 w 10"/>
                  <a:gd name="T35" fmla="*/ 12 h 12"/>
                  <a:gd name="T36" fmla="*/ 0 w 10"/>
                  <a:gd name="T37" fmla="*/ 12 h 12"/>
                  <a:gd name="T38" fmla="*/ 1 w 10"/>
                  <a:gd name="T39" fmla="*/ 12 h 12"/>
                  <a:gd name="T40" fmla="*/ 2 w 10"/>
                  <a:gd name="T41" fmla="*/ 12 h 12"/>
                  <a:gd name="T42" fmla="*/ 3 w 10"/>
                  <a:gd name="T43" fmla="*/ 12 h 12"/>
                  <a:gd name="T44" fmla="*/ 4 w 10"/>
                  <a:gd name="T45" fmla="*/ 11 h 12"/>
                  <a:gd name="T46" fmla="*/ 4 w 10"/>
                  <a:gd name="T47" fmla="*/ 10 h 12"/>
                  <a:gd name="T48" fmla="*/ 6 w 10"/>
                  <a:gd name="T49" fmla="*/ 10 h 12"/>
                  <a:gd name="T50" fmla="*/ 6 w 10"/>
                  <a:gd name="T51" fmla="*/ 9 h 12"/>
                  <a:gd name="T52" fmla="*/ 6 w 10"/>
                  <a:gd name="T53" fmla="*/ 8 h 12"/>
                  <a:gd name="T54" fmla="*/ 5 w 10"/>
                  <a:gd name="T55" fmla="*/ 8 h 12"/>
                  <a:gd name="T56" fmla="*/ 4 w 10"/>
                  <a:gd name="T57" fmla="*/ 7 h 12"/>
                  <a:gd name="T58" fmla="*/ 5 w 10"/>
                  <a:gd name="T59" fmla="*/ 6 h 12"/>
                  <a:gd name="T60" fmla="*/ 7 w 10"/>
                  <a:gd name="T61" fmla="*/ 5 h 12"/>
                  <a:gd name="T62" fmla="*/ 8 w 10"/>
                  <a:gd name="T63" fmla="*/ 5 h 12"/>
                  <a:gd name="T64" fmla="*/ 9 w 10"/>
                  <a:gd name="T65" fmla="*/ 4 h 12"/>
                  <a:gd name="T66" fmla="*/ 10 w 10"/>
                  <a:gd name="T67" fmla="*/ 4 h 12"/>
                  <a:gd name="T68" fmla="*/ 9 w 10"/>
                  <a:gd name="T69" fmla="*/ 4 h 12"/>
                  <a:gd name="T70" fmla="*/ 9 w 10"/>
                  <a:gd name="T71"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2">
                    <a:moveTo>
                      <a:pt x="9" y="2"/>
                    </a:moveTo>
                    <a:cubicBezTo>
                      <a:pt x="9" y="2"/>
                      <a:pt x="9" y="2"/>
                      <a:pt x="9" y="1"/>
                    </a:cubicBezTo>
                    <a:cubicBezTo>
                      <a:pt x="9" y="1"/>
                      <a:pt x="9" y="1"/>
                      <a:pt x="9" y="0"/>
                    </a:cubicBezTo>
                    <a:cubicBezTo>
                      <a:pt x="9" y="0"/>
                      <a:pt x="9" y="0"/>
                      <a:pt x="9" y="0"/>
                    </a:cubicBezTo>
                    <a:cubicBezTo>
                      <a:pt x="8" y="1"/>
                      <a:pt x="8" y="1"/>
                      <a:pt x="8" y="1"/>
                    </a:cubicBezTo>
                    <a:cubicBezTo>
                      <a:pt x="7" y="1"/>
                      <a:pt x="7" y="2"/>
                      <a:pt x="6" y="2"/>
                    </a:cubicBezTo>
                    <a:cubicBezTo>
                      <a:pt x="6" y="2"/>
                      <a:pt x="6" y="2"/>
                      <a:pt x="5" y="3"/>
                    </a:cubicBezTo>
                    <a:cubicBezTo>
                      <a:pt x="5" y="3"/>
                      <a:pt x="5" y="4"/>
                      <a:pt x="4" y="4"/>
                    </a:cubicBezTo>
                    <a:cubicBezTo>
                      <a:pt x="4" y="4"/>
                      <a:pt x="3" y="3"/>
                      <a:pt x="3" y="3"/>
                    </a:cubicBezTo>
                    <a:cubicBezTo>
                      <a:pt x="3" y="3"/>
                      <a:pt x="2" y="2"/>
                      <a:pt x="2" y="2"/>
                    </a:cubicBezTo>
                    <a:cubicBezTo>
                      <a:pt x="2" y="2"/>
                      <a:pt x="2" y="2"/>
                      <a:pt x="1" y="2"/>
                    </a:cubicBezTo>
                    <a:cubicBezTo>
                      <a:pt x="1" y="2"/>
                      <a:pt x="1" y="2"/>
                      <a:pt x="1" y="2"/>
                    </a:cubicBezTo>
                    <a:cubicBezTo>
                      <a:pt x="1" y="2"/>
                      <a:pt x="1" y="2"/>
                      <a:pt x="1" y="3"/>
                    </a:cubicBezTo>
                    <a:cubicBezTo>
                      <a:pt x="0" y="3"/>
                      <a:pt x="0" y="4"/>
                      <a:pt x="0" y="4"/>
                    </a:cubicBezTo>
                    <a:cubicBezTo>
                      <a:pt x="0" y="5"/>
                      <a:pt x="1" y="6"/>
                      <a:pt x="1" y="6"/>
                    </a:cubicBezTo>
                    <a:cubicBezTo>
                      <a:pt x="1" y="7"/>
                      <a:pt x="1" y="7"/>
                      <a:pt x="1" y="8"/>
                    </a:cubicBezTo>
                    <a:cubicBezTo>
                      <a:pt x="1" y="9"/>
                      <a:pt x="1" y="9"/>
                      <a:pt x="0" y="10"/>
                    </a:cubicBezTo>
                    <a:cubicBezTo>
                      <a:pt x="0" y="10"/>
                      <a:pt x="0" y="11"/>
                      <a:pt x="0" y="12"/>
                    </a:cubicBezTo>
                    <a:cubicBezTo>
                      <a:pt x="0" y="12"/>
                      <a:pt x="0" y="12"/>
                      <a:pt x="0" y="12"/>
                    </a:cubicBezTo>
                    <a:cubicBezTo>
                      <a:pt x="0" y="12"/>
                      <a:pt x="0" y="12"/>
                      <a:pt x="1" y="12"/>
                    </a:cubicBezTo>
                    <a:cubicBezTo>
                      <a:pt x="1" y="12"/>
                      <a:pt x="2" y="12"/>
                      <a:pt x="2" y="12"/>
                    </a:cubicBezTo>
                    <a:cubicBezTo>
                      <a:pt x="3" y="12"/>
                      <a:pt x="3" y="12"/>
                      <a:pt x="3" y="12"/>
                    </a:cubicBezTo>
                    <a:cubicBezTo>
                      <a:pt x="3" y="12"/>
                      <a:pt x="3" y="11"/>
                      <a:pt x="4" y="11"/>
                    </a:cubicBezTo>
                    <a:cubicBezTo>
                      <a:pt x="4" y="11"/>
                      <a:pt x="4" y="11"/>
                      <a:pt x="4" y="10"/>
                    </a:cubicBezTo>
                    <a:cubicBezTo>
                      <a:pt x="5" y="10"/>
                      <a:pt x="6" y="11"/>
                      <a:pt x="6" y="10"/>
                    </a:cubicBezTo>
                    <a:cubicBezTo>
                      <a:pt x="7" y="10"/>
                      <a:pt x="6" y="9"/>
                      <a:pt x="6" y="9"/>
                    </a:cubicBezTo>
                    <a:cubicBezTo>
                      <a:pt x="6" y="8"/>
                      <a:pt x="6" y="8"/>
                      <a:pt x="6" y="8"/>
                    </a:cubicBezTo>
                    <a:cubicBezTo>
                      <a:pt x="6" y="7"/>
                      <a:pt x="5" y="8"/>
                      <a:pt x="5" y="8"/>
                    </a:cubicBezTo>
                    <a:cubicBezTo>
                      <a:pt x="5" y="7"/>
                      <a:pt x="4" y="7"/>
                      <a:pt x="4" y="7"/>
                    </a:cubicBezTo>
                    <a:cubicBezTo>
                      <a:pt x="4" y="6"/>
                      <a:pt x="5" y="6"/>
                      <a:pt x="5" y="6"/>
                    </a:cubicBezTo>
                    <a:cubicBezTo>
                      <a:pt x="6" y="5"/>
                      <a:pt x="6" y="5"/>
                      <a:pt x="7" y="5"/>
                    </a:cubicBezTo>
                    <a:cubicBezTo>
                      <a:pt x="7" y="5"/>
                      <a:pt x="8" y="5"/>
                      <a:pt x="8" y="5"/>
                    </a:cubicBezTo>
                    <a:cubicBezTo>
                      <a:pt x="8" y="5"/>
                      <a:pt x="9" y="5"/>
                      <a:pt x="9" y="4"/>
                    </a:cubicBezTo>
                    <a:cubicBezTo>
                      <a:pt x="9" y="4"/>
                      <a:pt x="9" y="4"/>
                      <a:pt x="10" y="4"/>
                    </a:cubicBezTo>
                    <a:cubicBezTo>
                      <a:pt x="9" y="4"/>
                      <a:pt x="9" y="4"/>
                      <a:pt x="9" y="4"/>
                    </a:cubicBezTo>
                    <a:cubicBezTo>
                      <a:pt x="9" y="3"/>
                      <a:pt x="9" y="3"/>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22"/>
              <p:cNvSpPr>
                <a:spLocks/>
              </p:cNvSpPr>
              <p:nvPr/>
            </p:nvSpPr>
            <p:spPr bwMode="auto">
              <a:xfrm>
                <a:off x="4583114" y="2740026"/>
                <a:ext cx="355600" cy="271463"/>
              </a:xfrm>
              <a:custGeom>
                <a:avLst/>
                <a:gdLst>
                  <a:gd name="T0" fmla="*/ 31 w 33"/>
                  <a:gd name="T1" fmla="*/ 14 h 25"/>
                  <a:gd name="T2" fmla="*/ 30 w 33"/>
                  <a:gd name="T3" fmla="*/ 12 h 25"/>
                  <a:gd name="T4" fmla="*/ 28 w 33"/>
                  <a:gd name="T5" fmla="*/ 9 h 25"/>
                  <a:gd name="T6" fmla="*/ 26 w 33"/>
                  <a:gd name="T7" fmla="*/ 7 h 25"/>
                  <a:gd name="T8" fmla="*/ 24 w 33"/>
                  <a:gd name="T9" fmla="*/ 6 h 25"/>
                  <a:gd name="T10" fmla="*/ 24 w 33"/>
                  <a:gd name="T11" fmla="*/ 3 h 25"/>
                  <a:gd name="T12" fmla="*/ 22 w 33"/>
                  <a:gd name="T13" fmla="*/ 0 h 25"/>
                  <a:gd name="T14" fmla="*/ 21 w 33"/>
                  <a:gd name="T15" fmla="*/ 0 h 25"/>
                  <a:gd name="T16" fmla="*/ 19 w 33"/>
                  <a:gd name="T17" fmla="*/ 1 h 25"/>
                  <a:gd name="T18" fmla="*/ 18 w 33"/>
                  <a:gd name="T19" fmla="*/ 2 h 25"/>
                  <a:gd name="T20" fmla="*/ 17 w 33"/>
                  <a:gd name="T21" fmla="*/ 4 h 25"/>
                  <a:gd name="T22" fmla="*/ 16 w 33"/>
                  <a:gd name="T23" fmla="*/ 5 h 25"/>
                  <a:gd name="T24" fmla="*/ 14 w 33"/>
                  <a:gd name="T25" fmla="*/ 6 h 25"/>
                  <a:gd name="T26" fmla="*/ 12 w 33"/>
                  <a:gd name="T27" fmla="*/ 6 h 25"/>
                  <a:gd name="T28" fmla="*/ 10 w 33"/>
                  <a:gd name="T29" fmla="*/ 7 h 25"/>
                  <a:gd name="T30" fmla="*/ 9 w 33"/>
                  <a:gd name="T31" fmla="*/ 9 h 25"/>
                  <a:gd name="T32" fmla="*/ 7 w 33"/>
                  <a:gd name="T33" fmla="*/ 10 h 25"/>
                  <a:gd name="T34" fmla="*/ 6 w 33"/>
                  <a:gd name="T35" fmla="*/ 10 h 25"/>
                  <a:gd name="T36" fmla="*/ 4 w 33"/>
                  <a:gd name="T37" fmla="*/ 10 h 25"/>
                  <a:gd name="T38" fmla="*/ 3 w 33"/>
                  <a:gd name="T39" fmla="*/ 10 h 25"/>
                  <a:gd name="T40" fmla="*/ 2 w 33"/>
                  <a:gd name="T41" fmla="*/ 13 h 25"/>
                  <a:gd name="T42" fmla="*/ 1 w 33"/>
                  <a:gd name="T43" fmla="*/ 14 h 25"/>
                  <a:gd name="T44" fmla="*/ 1 w 33"/>
                  <a:gd name="T45" fmla="*/ 16 h 25"/>
                  <a:gd name="T46" fmla="*/ 1 w 33"/>
                  <a:gd name="T47" fmla="*/ 17 h 25"/>
                  <a:gd name="T48" fmla="*/ 2 w 33"/>
                  <a:gd name="T49" fmla="*/ 19 h 25"/>
                  <a:gd name="T50" fmla="*/ 4 w 33"/>
                  <a:gd name="T51" fmla="*/ 22 h 25"/>
                  <a:gd name="T52" fmla="*/ 5 w 33"/>
                  <a:gd name="T53" fmla="*/ 25 h 25"/>
                  <a:gd name="T54" fmla="*/ 6 w 33"/>
                  <a:gd name="T55" fmla="*/ 23 h 25"/>
                  <a:gd name="T56" fmla="*/ 7 w 33"/>
                  <a:gd name="T57" fmla="*/ 21 h 25"/>
                  <a:gd name="T58" fmla="*/ 10 w 33"/>
                  <a:gd name="T59" fmla="*/ 21 h 25"/>
                  <a:gd name="T60" fmla="*/ 11 w 33"/>
                  <a:gd name="T61" fmla="*/ 21 h 25"/>
                  <a:gd name="T62" fmla="*/ 12 w 33"/>
                  <a:gd name="T63" fmla="*/ 20 h 25"/>
                  <a:gd name="T64" fmla="*/ 13 w 33"/>
                  <a:gd name="T65" fmla="*/ 17 h 25"/>
                  <a:gd name="T66" fmla="*/ 15 w 33"/>
                  <a:gd name="T67" fmla="*/ 17 h 25"/>
                  <a:gd name="T68" fmla="*/ 16 w 33"/>
                  <a:gd name="T69" fmla="*/ 19 h 25"/>
                  <a:gd name="T70" fmla="*/ 18 w 33"/>
                  <a:gd name="T71" fmla="*/ 19 h 25"/>
                  <a:gd name="T72" fmla="*/ 20 w 33"/>
                  <a:gd name="T73" fmla="*/ 19 h 25"/>
                  <a:gd name="T74" fmla="*/ 22 w 33"/>
                  <a:gd name="T75" fmla="*/ 18 h 25"/>
                  <a:gd name="T76" fmla="*/ 23 w 33"/>
                  <a:gd name="T77" fmla="*/ 18 h 25"/>
                  <a:gd name="T78" fmla="*/ 25 w 33"/>
                  <a:gd name="T79" fmla="*/ 18 h 25"/>
                  <a:gd name="T80" fmla="*/ 27 w 33"/>
                  <a:gd name="T81" fmla="*/ 17 h 25"/>
                  <a:gd name="T82" fmla="*/ 28 w 33"/>
                  <a:gd name="T83" fmla="*/ 17 h 25"/>
                  <a:gd name="T84" fmla="*/ 30 w 33"/>
                  <a:gd name="T85" fmla="*/ 17 h 25"/>
                  <a:gd name="T86" fmla="*/ 31 w 33"/>
                  <a:gd name="T87" fmla="*/ 17 h 25"/>
                  <a:gd name="T88" fmla="*/ 33 w 33"/>
                  <a:gd name="T89" fmla="*/ 17 h 25"/>
                  <a:gd name="T90" fmla="*/ 33 w 33"/>
                  <a:gd name="T9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25">
                    <a:moveTo>
                      <a:pt x="32" y="15"/>
                    </a:moveTo>
                    <a:cubicBezTo>
                      <a:pt x="32" y="14"/>
                      <a:pt x="32" y="14"/>
                      <a:pt x="31" y="14"/>
                    </a:cubicBezTo>
                    <a:cubicBezTo>
                      <a:pt x="30" y="13"/>
                      <a:pt x="30" y="13"/>
                      <a:pt x="30" y="13"/>
                    </a:cubicBezTo>
                    <a:cubicBezTo>
                      <a:pt x="30" y="12"/>
                      <a:pt x="30" y="12"/>
                      <a:pt x="30" y="12"/>
                    </a:cubicBezTo>
                    <a:cubicBezTo>
                      <a:pt x="29" y="11"/>
                      <a:pt x="28" y="12"/>
                      <a:pt x="28" y="11"/>
                    </a:cubicBezTo>
                    <a:cubicBezTo>
                      <a:pt x="28" y="10"/>
                      <a:pt x="29" y="10"/>
                      <a:pt x="28" y="9"/>
                    </a:cubicBezTo>
                    <a:cubicBezTo>
                      <a:pt x="28" y="9"/>
                      <a:pt x="28" y="9"/>
                      <a:pt x="28" y="9"/>
                    </a:cubicBezTo>
                    <a:cubicBezTo>
                      <a:pt x="27" y="8"/>
                      <a:pt x="27" y="8"/>
                      <a:pt x="26" y="7"/>
                    </a:cubicBezTo>
                    <a:cubicBezTo>
                      <a:pt x="25" y="7"/>
                      <a:pt x="25" y="7"/>
                      <a:pt x="24" y="6"/>
                    </a:cubicBezTo>
                    <a:cubicBezTo>
                      <a:pt x="24" y="6"/>
                      <a:pt x="24" y="6"/>
                      <a:pt x="24" y="6"/>
                    </a:cubicBezTo>
                    <a:cubicBezTo>
                      <a:pt x="23" y="5"/>
                      <a:pt x="24" y="5"/>
                      <a:pt x="24" y="4"/>
                    </a:cubicBezTo>
                    <a:cubicBezTo>
                      <a:pt x="24" y="4"/>
                      <a:pt x="24" y="3"/>
                      <a:pt x="24" y="3"/>
                    </a:cubicBezTo>
                    <a:cubicBezTo>
                      <a:pt x="24" y="2"/>
                      <a:pt x="23" y="2"/>
                      <a:pt x="23" y="2"/>
                    </a:cubicBezTo>
                    <a:cubicBezTo>
                      <a:pt x="23" y="1"/>
                      <a:pt x="22" y="1"/>
                      <a:pt x="22" y="0"/>
                    </a:cubicBezTo>
                    <a:cubicBezTo>
                      <a:pt x="22" y="0"/>
                      <a:pt x="22" y="0"/>
                      <a:pt x="22" y="0"/>
                    </a:cubicBezTo>
                    <a:cubicBezTo>
                      <a:pt x="21" y="0"/>
                      <a:pt x="21" y="0"/>
                      <a:pt x="21" y="0"/>
                    </a:cubicBezTo>
                    <a:cubicBezTo>
                      <a:pt x="20" y="0"/>
                      <a:pt x="20" y="0"/>
                      <a:pt x="20" y="1"/>
                    </a:cubicBezTo>
                    <a:cubicBezTo>
                      <a:pt x="19" y="1"/>
                      <a:pt x="19" y="1"/>
                      <a:pt x="19" y="1"/>
                    </a:cubicBezTo>
                    <a:cubicBezTo>
                      <a:pt x="19" y="1"/>
                      <a:pt x="19" y="2"/>
                      <a:pt x="19" y="2"/>
                    </a:cubicBezTo>
                    <a:cubicBezTo>
                      <a:pt x="19" y="2"/>
                      <a:pt x="19" y="2"/>
                      <a:pt x="18" y="2"/>
                    </a:cubicBezTo>
                    <a:cubicBezTo>
                      <a:pt x="18" y="3"/>
                      <a:pt x="18" y="3"/>
                      <a:pt x="18" y="3"/>
                    </a:cubicBezTo>
                    <a:cubicBezTo>
                      <a:pt x="17" y="4"/>
                      <a:pt x="17" y="4"/>
                      <a:pt x="17" y="4"/>
                    </a:cubicBezTo>
                    <a:cubicBezTo>
                      <a:pt x="17" y="4"/>
                      <a:pt x="17" y="4"/>
                      <a:pt x="17" y="4"/>
                    </a:cubicBezTo>
                    <a:cubicBezTo>
                      <a:pt x="16" y="5"/>
                      <a:pt x="16" y="5"/>
                      <a:pt x="16" y="5"/>
                    </a:cubicBezTo>
                    <a:cubicBezTo>
                      <a:pt x="16" y="5"/>
                      <a:pt x="16" y="5"/>
                      <a:pt x="15" y="5"/>
                    </a:cubicBezTo>
                    <a:cubicBezTo>
                      <a:pt x="15" y="5"/>
                      <a:pt x="15" y="5"/>
                      <a:pt x="14" y="6"/>
                    </a:cubicBezTo>
                    <a:cubicBezTo>
                      <a:pt x="14" y="6"/>
                      <a:pt x="14" y="6"/>
                      <a:pt x="13" y="6"/>
                    </a:cubicBezTo>
                    <a:cubicBezTo>
                      <a:pt x="13" y="6"/>
                      <a:pt x="13" y="6"/>
                      <a:pt x="12" y="6"/>
                    </a:cubicBezTo>
                    <a:cubicBezTo>
                      <a:pt x="12" y="6"/>
                      <a:pt x="11" y="6"/>
                      <a:pt x="11" y="6"/>
                    </a:cubicBezTo>
                    <a:cubicBezTo>
                      <a:pt x="10" y="6"/>
                      <a:pt x="10" y="6"/>
                      <a:pt x="10" y="7"/>
                    </a:cubicBezTo>
                    <a:cubicBezTo>
                      <a:pt x="9" y="7"/>
                      <a:pt x="9" y="7"/>
                      <a:pt x="9" y="8"/>
                    </a:cubicBezTo>
                    <a:cubicBezTo>
                      <a:pt x="9" y="8"/>
                      <a:pt x="9" y="8"/>
                      <a:pt x="9" y="9"/>
                    </a:cubicBezTo>
                    <a:cubicBezTo>
                      <a:pt x="8" y="9"/>
                      <a:pt x="8" y="8"/>
                      <a:pt x="8" y="9"/>
                    </a:cubicBezTo>
                    <a:cubicBezTo>
                      <a:pt x="7" y="9"/>
                      <a:pt x="7" y="10"/>
                      <a:pt x="7" y="10"/>
                    </a:cubicBezTo>
                    <a:cubicBezTo>
                      <a:pt x="6" y="10"/>
                      <a:pt x="6" y="9"/>
                      <a:pt x="6" y="9"/>
                    </a:cubicBezTo>
                    <a:cubicBezTo>
                      <a:pt x="6" y="9"/>
                      <a:pt x="6" y="9"/>
                      <a:pt x="6" y="10"/>
                    </a:cubicBezTo>
                    <a:cubicBezTo>
                      <a:pt x="5" y="10"/>
                      <a:pt x="5" y="10"/>
                      <a:pt x="5" y="10"/>
                    </a:cubicBezTo>
                    <a:cubicBezTo>
                      <a:pt x="4" y="10"/>
                      <a:pt x="4" y="10"/>
                      <a:pt x="4" y="10"/>
                    </a:cubicBezTo>
                    <a:cubicBezTo>
                      <a:pt x="3" y="10"/>
                      <a:pt x="3" y="10"/>
                      <a:pt x="3" y="10"/>
                    </a:cubicBezTo>
                    <a:cubicBezTo>
                      <a:pt x="3" y="10"/>
                      <a:pt x="3" y="10"/>
                      <a:pt x="3" y="10"/>
                    </a:cubicBezTo>
                    <a:cubicBezTo>
                      <a:pt x="3" y="11"/>
                      <a:pt x="2" y="11"/>
                      <a:pt x="2" y="12"/>
                    </a:cubicBezTo>
                    <a:cubicBezTo>
                      <a:pt x="2" y="12"/>
                      <a:pt x="2" y="12"/>
                      <a:pt x="2" y="13"/>
                    </a:cubicBezTo>
                    <a:cubicBezTo>
                      <a:pt x="2" y="13"/>
                      <a:pt x="2" y="13"/>
                      <a:pt x="1" y="13"/>
                    </a:cubicBezTo>
                    <a:cubicBezTo>
                      <a:pt x="1" y="14"/>
                      <a:pt x="1" y="13"/>
                      <a:pt x="1" y="14"/>
                    </a:cubicBezTo>
                    <a:cubicBezTo>
                      <a:pt x="1" y="14"/>
                      <a:pt x="1" y="14"/>
                      <a:pt x="1" y="15"/>
                    </a:cubicBezTo>
                    <a:cubicBezTo>
                      <a:pt x="1" y="15"/>
                      <a:pt x="2" y="16"/>
                      <a:pt x="1" y="16"/>
                    </a:cubicBezTo>
                    <a:cubicBezTo>
                      <a:pt x="1" y="16"/>
                      <a:pt x="1" y="16"/>
                      <a:pt x="1" y="16"/>
                    </a:cubicBezTo>
                    <a:cubicBezTo>
                      <a:pt x="0" y="16"/>
                      <a:pt x="1" y="16"/>
                      <a:pt x="1" y="17"/>
                    </a:cubicBezTo>
                    <a:cubicBezTo>
                      <a:pt x="1" y="17"/>
                      <a:pt x="1" y="17"/>
                      <a:pt x="1" y="18"/>
                    </a:cubicBezTo>
                    <a:cubicBezTo>
                      <a:pt x="1" y="18"/>
                      <a:pt x="2" y="18"/>
                      <a:pt x="2" y="19"/>
                    </a:cubicBezTo>
                    <a:cubicBezTo>
                      <a:pt x="3" y="19"/>
                      <a:pt x="3" y="20"/>
                      <a:pt x="3" y="20"/>
                    </a:cubicBezTo>
                    <a:cubicBezTo>
                      <a:pt x="4" y="21"/>
                      <a:pt x="4" y="21"/>
                      <a:pt x="4" y="22"/>
                    </a:cubicBezTo>
                    <a:cubicBezTo>
                      <a:pt x="4" y="22"/>
                      <a:pt x="4" y="22"/>
                      <a:pt x="4" y="23"/>
                    </a:cubicBezTo>
                    <a:cubicBezTo>
                      <a:pt x="4" y="24"/>
                      <a:pt x="5" y="24"/>
                      <a:pt x="5" y="25"/>
                    </a:cubicBezTo>
                    <a:cubicBezTo>
                      <a:pt x="5" y="25"/>
                      <a:pt x="5" y="25"/>
                      <a:pt x="5" y="25"/>
                    </a:cubicBezTo>
                    <a:cubicBezTo>
                      <a:pt x="5" y="24"/>
                      <a:pt x="6" y="24"/>
                      <a:pt x="6" y="23"/>
                    </a:cubicBezTo>
                    <a:cubicBezTo>
                      <a:pt x="6" y="23"/>
                      <a:pt x="6" y="23"/>
                      <a:pt x="6" y="22"/>
                    </a:cubicBezTo>
                    <a:cubicBezTo>
                      <a:pt x="7" y="22"/>
                      <a:pt x="6" y="21"/>
                      <a:pt x="7" y="21"/>
                    </a:cubicBezTo>
                    <a:cubicBezTo>
                      <a:pt x="8" y="20"/>
                      <a:pt x="8" y="21"/>
                      <a:pt x="9" y="21"/>
                    </a:cubicBezTo>
                    <a:cubicBezTo>
                      <a:pt x="9" y="21"/>
                      <a:pt x="9" y="21"/>
                      <a:pt x="10" y="21"/>
                    </a:cubicBezTo>
                    <a:cubicBezTo>
                      <a:pt x="10" y="21"/>
                      <a:pt x="11" y="21"/>
                      <a:pt x="11" y="21"/>
                    </a:cubicBezTo>
                    <a:cubicBezTo>
                      <a:pt x="11" y="21"/>
                      <a:pt x="11" y="21"/>
                      <a:pt x="11" y="21"/>
                    </a:cubicBezTo>
                    <a:cubicBezTo>
                      <a:pt x="11" y="21"/>
                      <a:pt x="11" y="21"/>
                      <a:pt x="12" y="21"/>
                    </a:cubicBezTo>
                    <a:cubicBezTo>
                      <a:pt x="12" y="20"/>
                      <a:pt x="11" y="20"/>
                      <a:pt x="12" y="20"/>
                    </a:cubicBezTo>
                    <a:cubicBezTo>
                      <a:pt x="12" y="19"/>
                      <a:pt x="12" y="19"/>
                      <a:pt x="12" y="18"/>
                    </a:cubicBezTo>
                    <a:cubicBezTo>
                      <a:pt x="12" y="18"/>
                      <a:pt x="12" y="18"/>
                      <a:pt x="13" y="17"/>
                    </a:cubicBezTo>
                    <a:cubicBezTo>
                      <a:pt x="13" y="17"/>
                      <a:pt x="13" y="17"/>
                      <a:pt x="14" y="17"/>
                    </a:cubicBezTo>
                    <a:cubicBezTo>
                      <a:pt x="14" y="17"/>
                      <a:pt x="14" y="17"/>
                      <a:pt x="15" y="17"/>
                    </a:cubicBezTo>
                    <a:cubicBezTo>
                      <a:pt x="15" y="17"/>
                      <a:pt x="15" y="17"/>
                      <a:pt x="16" y="18"/>
                    </a:cubicBezTo>
                    <a:cubicBezTo>
                      <a:pt x="16" y="18"/>
                      <a:pt x="16" y="18"/>
                      <a:pt x="16" y="19"/>
                    </a:cubicBezTo>
                    <a:cubicBezTo>
                      <a:pt x="17" y="19"/>
                      <a:pt x="17" y="19"/>
                      <a:pt x="17" y="19"/>
                    </a:cubicBezTo>
                    <a:cubicBezTo>
                      <a:pt x="17" y="19"/>
                      <a:pt x="18" y="19"/>
                      <a:pt x="18" y="19"/>
                    </a:cubicBezTo>
                    <a:cubicBezTo>
                      <a:pt x="19" y="19"/>
                      <a:pt x="19" y="19"/>
                      <a:pt x="19" y="19"/>
                    </a:cubicBezTo>
                    <a:cubicBezTo>
                      <a:pt x="20" y="19"/>
                      <a:pt x="20" y="19"/>
                      <a:pt x="20" y="19"/>
                    </a:cubicBezTo>
                    <a:cubicBezTo>
                      <a:pt x="21" y="19"/>
                      <a:pt x="21" y="20"/>
                      <a:pt x="22" y="20"/>
                    </a:cubicBezTo>
                    <a:cubicBezTo>
                      <a:pt x="22" y="18"/>
                      <a:pt x="22" y="18"/>
                      <a:pt x="22" y="18"/>
                    </a:cubicBezTo>
                    <a:cubicBezTo>
                      <a:pt x="22" y="18"/>
                      <a:pt x="22" y="18"/>
                      <a:pt x="22" y="18"/>
                    </a:cubicBezTo>
                    <a:cubicBezTo>
                      <a:pt x="23" y="18"/>
                      <a:pt x="23" y="18"/>
                      <a:pt x="23" y="18"/>
                    </a:cubicBezTo>
                    <a:cubicBezTo>
                      <a:pt x="24" y="18"/>
                      <a:pt x="24" y="18"/>
                      <a:pt x="24" y="18"/>
                    </a:cubicBezTo>
                    <a:cubicBezTo>
                      <a:pt x="25" y="18"/>
                      <a:pt x="25" y="18"/>
                      <a:pt x="25" y="18"/>
                    </a:cubicBezTo>
                    <a:cubicBezTo>
                      <a:pt x="25" y="17"/>
                      <a:pt x="26" y="17"/>
                      <a:pt x="26" y="17"/>
                    </a:cubicBezTo>
                    <a:cubicBezTo>
                      <a:pt x="26" y="17"/>
                      <a:pt x="26" y="17"/>
                      <a:pt x="27" y="17"/>
                    </a:cubicBezTo>
                    <a:cubicBezTo>
                      <a:pt x="27" y="17"/>
                      <a:pt x="27" y="17"/>
                      <a:pt x="27" y="17"/>
                    </a:cubicBezTo>
                    <a:cubicBezTo>
                      <a:pt x="28" y="17"/>
                      <a:pt x="28" y="17"/>
                      <a:pt x="28" y="17"/>
                    </a:cubicBezTo>
                    <a:cubicBezTo>
                      <a:pt x="29" y="16"/>
                      <a:pt x="29" y="16"/>
                      <a:pt x="29" y="16"/>
                    </a:cubicBezTo>
                    <a:cubicBezTo>
                      <a:pt x="29" y="16"/>
                      <a:pt x="29" y="16"/>
                      <a:pt x="30" y="17"/>
                    </a:cubicBezTo>
                    <a:cubicBezTo>
                      <a:pt x="30" y="17"/>
                      <a:pt x="30" y="17"/>
                      <a:pt x="31" y="17"/>
                    </a:cubicBezTo>
                    <a:cubicBezTo>
                      <a:pt x="31" y="17"/>
                      <a:pt x="31" y="17"/>
                      <a:pt x="31" y="17"/>
                    </a:cubicBezTo>
                    <a:cubicBezTo>
                      <a:pt x="32" y="17"/>
                      <a:pt x="32" y="17"/>
                      <a:pt x="33" y="17"/>
                    </a:cubicBezTo>
                    <a:cubicBezTo>
                      <a:pt x="33" y="17"/>
                      <a:pt x="33" y="17"/>
                      <a:pt x="33" y="17"/>
                    </a:cubicBezTo>
                    <a:cubicBezTo>
                      <a:pt x="33" y="16"/>
                      <a:pt x="33" y="16"/>
                      <a:pt x="33" y="16"/>
                    </a:cubicBezTo>
                    <a:cubicBezTo>
                      <a:pt x="33" y="16"/>
                      <a:pt x="33" y="16"/>
                      <a:pt x="33" y="15"/>
                    </a:cubicBezTo>
                    <a:cubicBezTo>
                      <a:pt x="33" y="15"/>
                      <a:pt x="33" y="15"/>
                      <a:pt x="32"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23"/>
              <p:cNvSpPr>
                <a:spLocks/>
              </p:cNvSpPr>
              <p:nvPr/>
            </p:nvSpPr>
            <p:spPr bwMode="auto">
              <a:xfrm>
                <a:off x="4441827" y="3000376"/>
                <a:ext cx="150813" cy="193675"/>
              </a:xfrm>
              <a:custGeom>
                <a:avLst/>
                <a:gdLst>
                  <a:gd name="T0" fmla="*/ 6 w 14"/>
                  <a:gd name="T1" fmla="*/ 16 h 18"/>
                  <a:gd name="T2" fmla="*/ 6 w 14"/>
                  <a:gd name="T3" fmla="*/ 15 h 18"/>
                  <a:gd name="T4" fmla="*/ 6 w 14"/>
                  <a:gd name="T5" fmla="*/ 14 h 18"/>
                  <a:gd name="T6" fmla="*/ 7 w 14"/>
                  <a:gd name="T7" fmla="*/ 14 h 18"/>
                  <a:gd name="T8" fmla="*/ 8 w 14"/>
                  <a:gd name="T9" fmla="*/ 14 h 18"/>
                  <a:gd name="T10" fmla="*/ 9 w 14"/>
                  <a:gd name="T11" fmla="*/ 14 h 18"/>
                  <a:gd name="T12" fmla="*/ 9 w 14"/>
                  <a:gd name="T13" fmla="*/ 13 h 18"/>
                  <a:gd name="T14" fmla="*/ 10 w 14"/>
                  <a:gd name="T15" fmla="*/ 13 h 18"/>
                  <a:gd name="T16" fmla="*/ 10 w 14"/>
                  <a:gd name="T17" fmla="*/ 14 h 18"/>
                  <a:gd name="T18" fmla="*/ 10 w 14"/>
                  <a:gd name="T19" fmla="*/ 14 h 18"/>
                  <a:gd name="T20" fmla="*/ 11 w 14"/>
                  <a:gd name="T21" fmla="*/ 14 h 18"/>
                  <a:gd name="T22" fmla="*/ 12 w 14"/>
                  <a:gd name="T23" fmla="*/ 14 h 18"/>
                  <a:gd name="T24" fmla="*/ 12 w 14"/>
                  <a:gd name="T25" fmla="*/ 14 h 18"/>
                  <a:gd name="T26" fmla="*/ 13 w 14"/>
                  <a:gd name="T27" fmla="*/ 14 h 18"/>
                  <a:gd name="T28" fmla="*/ 13 w 14"/>
                  <a:gd name="T29" fmla="*/ 13 h 18"/>
                  <a:gd name="T30" fmla="*/ 13 w 14"/>
                  <a:gd name="T31" fmla="*/ 12 h 18"/>
                  <a:gd name="T32" fmla="*/ 13 w 14"/>
                  <a:gd name="T33" fmla="*/ 10 h 18"/>
                  <a:gd name="T34" fmla="*/ 13 w 14"/>
                  <a:gd name="T35" fmla="*/ 8 h 18"/>
                  <a:gd name="T36" fmla="*/ 12 w 14"/>
                  <a:gd name="T37" fmla="*/ 7 h 18"/>
                  <a:gd name="T38" fmla="*/ 12 w 14"/>
                  <a:gd name="T39" fmla="*/ 6 h 18"/>
                  <a:gd name="T40" fmla="*/ 13 w 14"/>
                  <a:gd name="T41" fmla="*/ 6 h 18"/>
                  <a:gd name="T42" fmla="*/ 14 w 14"/>
                  <a:gd name="T43" fmla="*/ 5 h 18"/>
                  <a:gd name="T44" fmla="*/ 13 w 14"/>
                  <a:gd name="T45" fmla="*/ 4 h 18"/>
                  <a:gd name="T46" fmla="*/ 12 w 14"/>
                  <a:gd name="T47" fmla="*/ 3 h 18"/>
                  <a:gd name="T48" fmla="*/ 11 w 14"/>
                  <a:gd name="T49" fmla="*/ 3 h 18"/>
                  <a:gd name="T50" fmla="*/ 10 w 14"/>
                  <a:gd name="T51" fmla="*/ 4 h 18"/>
                  <a:gd name="T52" fmla="*/ 10 w 14"/>
                  <a:gd name="T53" fmla="*/ 3 h 18"/>
                  <a:gd name="T54" fmla="*/ 10 w 14"/>
                  <a:gd name="T55" fmla="*/ 2 h 18"/>
                  <a:gd name="T56" fmla="*/ 11 w 14"/>
                  <a:gd name="T57" fmla="*/ 1 h 18"/>
                  <a:gd name="T58" fmla="*/ 10 w 14"/>
                  <a:gd name="T59" fmla="*/ 1 h 18"/>
                  <a:gd name="T60" fmla="*/ 9 w 14"/>
                  <a:gd name="T61" fmla="*/ 1 h 18"/>
                  <a:gd name="T62" fmla="*/ 8 w 14"/>
                  <a:gd name="T63" fmla="*/ 1 h 18"/>
                  <a:gd name="T64" fmla="*/ 7 w 14"/>
                  <a:gd name="T65" fmla="*/ 1 h 18"/>
                  <a:gd name="T66" fmla="*/ 6 w 14"/>
                  <a:gd name="T67" fmla="*/ 1 h 18"/>
                  <a:gd name="T68" fmla="*/ 6 w 14"/>
                  <a:gd name="T69" fmla="*/ 1 h 18"/>
                  <a:gd name="T70" fmla="*/ 6 w 14"/>
                  <a:gd name="T71" fmla="*/ 2 h 18"/>
                  <a:gd name="T72" fmla="*/ 6 w 14"/>
                  <a:gd name="T73" fmla="*/ 4 h 18"/>
                  <a:gd name="T74" fmla="*/ 5 w 14"/>
                  <a:gd name="T75" fmla="*/ 4 h 18"/>
                  <a:gd name="T76" fmla="*/ 4 w 14"/>
                  <a:gd name="T77" fmla="*/ 4 h 18"/>
                  <a:gd name="T78" fmla="*/ 3 w 14"/>
                  <a:gd name="T79" fmla="*/ 4 h 18"/>
                  <a:gd name="T80" fmla="*/ 2 w 14"/>
                  <a:gd name="T81" fmla="*/ 5 h 18"/>
                  <a:gd name="T82" fmla="*/ 1 w 14"/>
                  <a:gd name="T83" fmla="*/ 5 h 18"/>
                  <a:gd name="T84" fmla="*/ 1 w 14"/>
                  <a:gd name="T85" fmla="*/ 4 h 18"/>
                  <a:gd name="T86" fmla="*/ 1 w 14"/>
                  <a:gd name="T87" fmla="*/ 6 h 18"/>
                  <a:gd name="T88" fmla="*/ 0 w 14"/>
                  <a:gd name="T89" fmla="*/ 9 h 18"/>
                  <a:gd name="T90" fmla="*/ 0 w 14"/>
                  <a:gd name="T91" fmla="*/ 10 h 18"/>
                  <a:gd name="T92" fmla="*/ 0 w 14"/>
                  <a:gd name="T93" fmla="*/ 12 h 18"/>
                  <a:gd name="T94" fmla="*/ 1 w 14"/>
                  <a:gd name="T95" fmla="*/ 13 h 18"/>
                  <a:gd name="T96" fmla="*/ 2 w 14"/>
                  <a:gd name="T97" fmla="*/ 14 h 18"/>
                  <a:gd name="T98" fmla="*/ 3 w 14"/>
                  <a:gd name="T99" fmla="*/ 16 h 18"/>
                  <a:gd name="T100" fmla="*/ 3 w 14"/>
                  <a:gd name="T101" fmla="*/ 17 h 18"/>
                  <a:gd name="T102" fmla="*/ 4 w 14"/>
                  <a:gd name="T103" fmla="*/ 17 h 18"/>
                  <a:gd name="T104" fmla="*/ 5 w 14"/>
                  <a:gd name="T105" fmla="*/ 18 h 18"/>
                  <a:gd name="T106" fmla="*/ 5 w 14"/>
                  <a:gd name="T107" fmla="*/ 18 h 18"/>
                  <a:gd name="T108" fmla="*/ 5 w 14"/>
                  <a:gd name="T109" fmla="*/ 18 h 18"/>
                  <a:gd name="T110" fmla="*/ 6 w 14"/>
                  <a:gd name="T111" fmla="*/ 17 h 18"/>
                  <a:gd name="T112" fmla="*/ 6 w 14"/>
                  <a:gd name="T11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 h="18">
                    <a:moveTo>
                      <a:pt x="6" y="16"/>
                    </a:moveTo>
                    <a:cubicBezTo>
                      <a:pt x="6" y="16"/>
                      <a:pt x="6" y="15"/>
                      <a:pt x="6" y="15"/>
                    </a:cubicBezTo>
                    <a:cubicBezTo>
                      <a:pt x="6" y="15"/>
                      <a:pt x="6" y="14"/>
                      <a:pt x="6" y="14"/>
                    </a:cubicBezTo>
                    <a:cubicBezTo>
                      <a:pt x="7" y="14"/>
                      <a:pt x="7" y="14"/>
                      <a:pt x="7" y="14"/>
                    </a:cubicBezTo>
                    <a:cubicBezTo>
                      <a:pt x="8" y="14"/>
                      <a:pt x="8" y="14"/>
                      <a:pt x="8" y="14"/>
                    </a:cubicBezTo>
                    <a:cubicBezTo>
                      <a:pt x="8" y="14"/>
                      <a:pt x="9" y="14"/>
                      <a:pt x="9" y="14"/>
                    </a:cubicBezTo>
                    <a:cubicBezTo>
                      <a:pt x="9" y="13"/>
                      <a:pt x="9" y="13"/>
                      <a:pt x="9" y="13"/>
                    </a:cubicBezTo>
                    <a:cubicBezTo>
                      <a:pt x="9" y="13"/>
                      <a:pt x="9" y="13"/>
                      <a:pt x="10" y="13"/>
                    </a:cubicBezTo>
                    <a:cubicBezTo>
                      <a:pt x="10" y="13"/>
                      <a:pt x="10" y="14"/>
                      <a:pt x="10" y="14"/>
                    </a:cubicBezTo>
                    <a:cubicBezTo>
                      <a:pt x="10" y="14"/>
                      <a:pt x="10" y="14"/>
                      <a:pt x="10" y="14"/>
                    </a:cubicBezTo>
                    <a:cubicBezTo>
                      <a:pt x="11" y="15"/>
                      <a:pt x="11" y="14"/>
                      <a:pt x="11" y="14"/>
                    </a:cubicBezTo>
                    <a:cubicBezTo>
                      <a:pt x="11" y="14"/>
                      <a:pt x="11" y="14"/>
                      <a:pt x="12" y="14"/>
                    </a:cubicBezTo>
                    <a:cubicBezTo>
                      <a:pt x="12" y="14"/>
                      <a:pt x="12" y="14"/>
                      <a:pt x="12" y="14"/>
                    </a:cubicBezTo>
                    <a:cubicBezTo>
                      <a:pt x="12" y="14"/>
                      <a:pt x="12" y="14"/>
                      <a:pt x="13" y="14"/>
                    </a:cubicBezTo>
                    <a:cubicBezTo>
                      <a:pt x="13" y="14"/>
                      <a:pt x="13" y="14"/>
                      <a:pt x="13" y="13"/>
                    </a:cubicBezTo>
                    <a:cubicBezTo>
                      <a:pt x="13" y="13"/>
                      <a:pt x="13" y="12"/>
                      <a:pt x="13" y="12"/>
                    </a:cubicBezTo>
                    <a:cubicBezTo>
                      <a:pt x="13" y="11"/>
                      <a:pt x="13" y="10"/>
                      <a:pt x="13" y="10"/>
                    </a:cubicBezTo>
                    <a:cubicBezTo>
                      <a:pt x="13" y="9"/>
                      <a:pt x="13" y="9"/>
                      <a:pt x="13" y="8"/>
                    </a:cubicBezTo>
                    <a:cubicBezTo>
                      <a:pt x="12" y="8"/>
                      <a:pt x="12" y="8"/>
                      <a:pt x="12" y="7"/>
                    </a:cubicBezTo>
                    <a:cubicBezTo>
                      <a:pt x="12" y="7"/>
                      <a:pt x="12" y="6"/>
                      <a:pt x="12" y="6"/>
                    </a:cubicBezTo>
                    <a:cubicBezTo>
                      <a:pt x="12" y="6"/>
                      <a:pt x="13" y="6"/>
                      <a:pt x="13" y="6"/>
                    </a:cubicBezTo>
                    <a:cubicBezTo>
                      <a:pt x="13" y="5"/>
                      <a:pt x="14" y="5"/>
                      <a:pt x="14" y="5"/>
                    </a:cubicBezTo>
                    <a:cubicBezTo>
                      <a:pt x="13" y="4"/>
                      <a:pt x="13" y="4"/>
                      <a:pt x="13" y="4"/>
                    </a:cubicBezTo>
                    <a:cubicBezTo>
                      <a:pt x="13" y="4"/>
                      <a:pt x="13" y="4"/>
                      <a:pt x="12" y="3"/>
                    </a:cubicBezTo>
                    <a:cubicBezTo>
                      <a:pt x="12" y="3"/>
                      <a:pt x="12" y="3"/>
                      <a:pt x="11" y="3"/>
                    </a:cubicBezTo>
                    <a:cubicBezTo>
                      <a:pt x="11" y="4"/>
                      <a:pt x="11" y="4"/>
                      <a:pt x="10" y="4"/>
                    </a:cubicBezTo>
                    <a:cubicBezTo>
                      <a:pt x="10" y="4"/>
                      <a:pt x="10" y="4"/>
                      <a:pt x="10" y="3"/>
                    </a:cubicBezTo>
                    <a:cubicBezTo>
                      <a:pt x="10" y="3"/>
                      <a:pt x="10" y="3"/>
                      <a:pt x="10" y="2"/>
                    </a:cubicBezTo>
                    <a:cubicBezTo>
                      <a:pt x="11" y="2"/>
                      <a:pt x="11" y="1"/>
                      <a:pt x="11" y="1"/>
                    </a:cubicBezTo>
                    <a:cubicBezTo>
                      <a:pt x="10" y="1"/>
                      <a:pt x="10" y="1"/>
                      <a:pt x="10" y="1"/>
                    </a:cubicBezTo>
                    <a:cubicBezTo>
                      <a:pt x="10" y="1"/>
                      <a:pt x="9" y="1"/>
                      <a:pt x="9" y="1"/>
                    </a:cubicBezTo>
                    <a:cubicBezTo>
                      <a:pt x="8" y="1"/>
                      <a:pt x="8" y="1"/>
                      <a:pt x="8" y="1"/>
                    </a:cubicBezTo>
                    <a:cubicBezTo>
                      <a:pt x="7" y="1"/>
                      <a:pt x="7" y="0"/>
                      <a:pt x="7" y="1"/>
                    </a:cubicBezTo>
                    <a:cubicBezTo>
                      <a:pt x="6" y="1"/>
                      <a:pt x="6" y="1"/>
                      <a:pt x="6" y="1"/>
                    </a:cubicBezTo>
                    <a:cubicBezTo>
                      <a:pt x="6" y="1"/>
                      <a:pt x="6" y="1"/>
                      <a:pt x="6" y="1"/>
                    </a:cubicBezTo>
                    <a:cubicBezTo>
                      <a:pt x="6" y="2"/>
                      <a:pt x="6" y="2"/>
                      <a:pt x="6" y="2"/>
                    </a:cubicBezTo>
                    <a:cubicBezTo>
                      <a:pt x="6" y="3"/>
                      <a:pt x="6" y="3"/>
                      <a:pt x="6" y="4"/>
                    </a:cubicBezTo>
                    <a:cubicBezTo>
                      <a:pt x="5" y="4"/>
                      <a:pt x="6" y="4"/>
                      <a:pt x="5" y="4"/>
                    </a:cubicBezTo>
                    <a:cubicBezTo>
                      <a:pt x="5" y="4"/>
                      <a:pt x="5" y="4"/>
                      <a:pt x="4" y="4"/>
                    </a:cubicBezTo>
                    <a:cubicBezTo>
                      <a:pt x="4" y="4"/>
                      <a:pt x="4" y="4"/>
                      <a:pt x="3" y="4"/>
                    </a:cubicBezTo>
                    <a:cubicBezTo>
                      <a:pt x="3" y="4"/>
                      <a:pt x="2" y="4"/>
                      <a:pt x="2" y="5"/>
                    </a:cubicBezTo>
                    <a:cubicBezTo>
                      <a:pt x="2" y="5"/>
                      <a:pt x="2" y="5"/>
                      <a:pt x="1" y="5"/>
                    </a:cubicBezTo>
                    <a:cubicBezTo>
                      <a:pt x="1" y="4"/>
                      <a:pt x="1" y="4"/>
                      <a:pt x="1" y="4"/>
                    </a:cubicBezTo>
                    <a:cubicBezTo>
                      <a:pt x="1" y="5"/>
                      <a:pt x="1" y="5"/>
                      <a:pt x="1" y="6"/>
                    </a:cubicBezTo>
                    <a:cubicBezTo>
                      <a:pt x="1" y="7"/>
                      <a:pt x="0" y="8"/>
                      <a:pt x="0" y="9"/>
                    </a:cubicBezTo>
                    <a:cubicBezTo>
                      <a:pt x="0" y="9"/>
                      <a:pt x="0" y="10"/>
                      <a:pt x="0" y="10"/>
                    </a:cubicBezTo>
                    <a:cubicBezTo>
                      <a:pt x="0" y="11"/>
                      <a:pt x="0" y="11"/>
                      <a:pt x="0" y="12"/>
                    </a:cubicBezTo>
                    <a:cubicBezTo>
                      <a:pt x="1" y="13"/>
                      <a:pt x="1" y="13"/>
                      <a:pt x="1" y="13"/>
                    </a:cubicBezTo>
                    <a:cubicBezTo>
                      <a:pt x="1" y="14"/>
                      <a:pt x="1" y="14"/>
                      <a:pt x="2" y="14"/>
                    </a:cubicBezTo>
                    <a:cubicBezTo>
                      <a:pt x="2" y="15"/>
                      <a:pt x="2" y="15"/>
                      <a:pt x="3" y="16"/>
                    </a:cubicBezTo>
                    <a:cubicBezTo>
                      <a:pt x="3" y="16"/>
                      <a:pt x="3" y="16"/>
                      <a:pt x="3" y="17"/>
                    </a:cubicBezTo>
                    <a:cubicBezTo>
                      <a:pt x="4" y="17"/>
                      <a:pt x="4" y="17"/>
                      <a:pt x="4" y="17"/>
                    </a:cubicBezTo>
                    <a:cubicBezTo>
                      <a:pt x="4" y="18"/>
                      <a:pt x="4" y="18"/>
                      <a:pt x="5" y="18"/>
                    </a:cubicBezTo>
                    <a:cubicBezTo>
                      <a:pt x="5" y="18"/>
                      <a:pt x="5" y="18"/>
                      <a:pt x="5" y="18"/>
                    </a:cubicBezTo>
                    <a:cubicBezTo>
                      <a:pt x="5" y="18"/>
                      <a:pt x="5" y="18"/>
                      <a:pt x="5" y="18"/>
                    </a:cubicBezTo>
                    <a:cubicBezTo>
                      <a:pt x="6" y="17"/>
                      <a:pt x="6" y="17"/>
                      <a:pt x="6" y="17"/>
                    </a:cubicBezTo>
                    <a:cubicBezTo>
                      <a:pt x="6" y="17"/>
                      <a:pt x="6" y="16"/>
                      <a:pt x="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24"/>
              <p:cNvSpPr>
                <a:spLocks/>
              </p:cNvSpPr>
              <p:nvPr/>
            </p:nvSpPr>
            <p:spPr bwMode="auto">
              <a:xfrm>
                <a:off x="3881439" y="2805114"/>
                <a:ext cx="107950" cy="141288"/>
              </a:xfrm>
              <a:custGeom>
                <a:avLst/>
                <a:gdLst>
                  <a:gd name="T0" fmla="*/ 9 w 10"/>
                  <a:gd name="T1" fmla="*/ 8 h 13"/>
                  <a:gd name="T2" fmla="*/ 9 w 10"/>
                  <a:gd name="T3" fmla="*/ 7 h 13"/>
                  <a:gd name="T4" fmla="*/ 8 w 10"/>
                  <a:gd name="T5" fmla="*/ 7 h 13"/>
                  <a:gd name="T6" fmla="*/ 7 w 10"/>
                  <a:gd name="T7" fmla="*/ 6 h 13"/>
                  <a:gd name="T8" fmla="*/ 8 w 10"/>
                  <a:gd name="T9" fmla="*/ 5 h 13"/>
                  <a:gd name="T10" fmla="*/ 8 w 10"/>
                  <a:gd name="T11" fmla="*/ 4 h 13"/>
                  <a:gd name="T12" fmla="*/ 8 w 10"/>
                  <a:gd name="T13" fmla="*/ 4 h 13"/>
                  <a:gd name="T14" fmla="*/ 9 w 10"/>
                  <a:gd name="T15" fmla="*/ 3 h 13"/>
                  <a:gd name="T16" fmla="*/ 8 w 10"/>
                  <a:gd name="T17" fmla="*/ 3 h 13"/>
                  <a:gd name="T18" fmla="*/ 7 w 10"/>
                  <a:gd name="T19" fmla="*/ 3 h 13"/>
                  <a:gd name="T20" fmla="*/ 6 w 10"/>
                  <a:gd name="T21" fmla="*/ 4 h 13"/>
                  <a:gd name="T22" fmla="*/ 5 w 10"/>
                  <a:gd name="T23" fmla="*/ 4 h 13"/>
                  <a:gd name="T24" fmla="*/ 5 w 10"/>
                  <a:gd name="T25" fmla="*/ 3 h 13"/>
                  <a:gd name="T26" fmla="*/ 5 w 10"/>
                  <a:gd name="T27" fmla="*/ 1 h 13"/>
                  <a:gd name="T28" fmla="*/ 5 w 10"/>
                  <a:gd name="T29" fmla="*/ 1 h 13"/>
                  <a:gd name="T30" fmla="*/ 3 w 10"/>
                  <a:gd name="T31" fmla="*/ 1 h 13"/>
                  <a:gd name="T32" fmla="*/ 3 w 10"/>
                  <a:gd name="T33" fmla="*/ 1 h 13"/>
                  <a:gd name="T34" fmla="*/ 3 w 10"/>
                  <a:gd name="T35" fmla="*/ 1 h 13"/>
                  <a:gd name="T36" fmla="*/ 3 w 10"/>
                  <a:gd name="T37" fmla="*/ 2 h 13"/>
                  <a:gd name="T38" fmla="*/ 2 w 10"/>
                  <a:gd name="T39" fmla="*/ 3 h 13"/>
                  <a:gd name="T40" fmla="*/ 1 w 10"/>
                  <a:gd name="T41" fmla="*/ 4 h 13"/>
                  <a:gd name="T42" fmla="*/ 1 w 10"/>
                  <a:gd name="T43" fmla="*/ 5 h 13"/>
                  <a:gd name="T44" fmla="*/ 0 w 10"/>
                  <a:gd name="T45" fmla="*/ 6 h 13"/>
                  <a:gd name="T46" fmla="*/ 0 w 10"/>
                  <a:gd name="T47" fmla="*/ 6 h 13"/>
                  <a:gd name="T48" fmla="*/ 1 w 10"/>
                  <a:gd name="T49" fmla="*/ 7 h 13"/>
                  <a:gd name="T50" fmla="*/ 1 w 10"/>
                  <a:gd name="T51" fmla="*/ 7 h 13"/>
                  <a:gd name="T52" fmla="*/ 2 w 10"/>
                  <a:gd name="T53" fmla="*/ 8 h 13"/>
                  <a:gd name="T54" fmla="*/ 3 w 10"/>
                  <a:gd name="T55" fmla="*/ 8 h 13"/>
                  <a:gd name="T56" fmla="*/ 4 w 10"/>
                  <a:gd name="T57" fmla="*/ 9 h 13"/>
                  <a:gd name="T58" fmla="*/ 5 w 10"/>
                  <a:gd name="T59" fmla="*/ 10 h 13"/>
                  <a:gd name="T60" fmla="*/ 5 w 10"/>
                  <a:gd name="T61" fmla="*/ 11 h 13"/>
                  <a:gd name="T62" fmla="*/ 7 w 10"/>
                  <a:gd name="T63" fmla="*/ 11 h 13"/>
                  <a:gd name="T64" fmla="*/ 7 w 10"/>
                  <a:gd name="T65" fmla="*/ 12 h 13"/>
                  <a:gd name="T66" fmla="*/ 8 w 10"/>
                  <a:gd name="T67" fmla="*/ 12 h 13"/>
                  <a:gd name="T68" fmla="*/ 9 w 10"/>
                  <a:gd name="T69" fmla="*/ 13 h 13"/>
                  <a:gd name="T70" fmla="*/ 10 w 10"/>
                  <a:gd name="T71" fmla="*/ 13 h 13"/>
                  <a:gd name="T72" fmla="*/ 10 w 10"/>
                  <a:gd name="T73" fmla="*/ 13 h 13"/>
                  <a:gd name="T74" fmla="*/ 10 w 10"/>
                  <a:gd name="T75" fmla="*/ 11 h 13"/>
                  <a:gd name="T76" fmla="*/ 10 w 10"/>
                  <a:gd name="T77" fmla="*/ 10 h 13"/>
                  <a:gd name="T78" fmla="*/ 10 w 10"/>
                  <a:gd name="T79" fmla="*/ 9 h 13"/>
                  <a:gd name="T80" fmla="*/ 9 w 10"/>
                  <a:gd name="T8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3">
                    <a:moveTo>
                      <a:pt x="9" y="8"/>
                    </a:moveTo>
                    <a:cubicBezTo>
                      <a:pt x="9" y="8"/>
                      <a:pt x="10" y="7"/>
                      <a:pt x="9" y="7"/>
                    </a:cubicBezTo>
                    <a:cubicBezTo>
                      <a:pt x="9" y="7"/>
                      <a:pt x="8" y="7"/>
                      <a:pt x="8" y="7"/>
                    </a:cubicBezTo>
                    <a:cubicBezTo>
                      <a:pt x="8" y="7"/>
                      <a:pt x="7" y="7"/>
                      <a:pt x="7" y="6"/>
                    </a:cubicBezTo>
                    <a:cubicBezTo>
                      <a:pt x="7" y="6"/>
                      <a:pt x="8" y="6"/>
                      <a:pt x="8" y="5"/>
                    </a:cubicBezTo>
                    <a:cubicBezTo>
                      <a:pt x="8" y="5"/>
                      <a:pt x="8" y="5"/>
                      <a:pt x="8" y="4"/>
                    </a:cubicBezTo>
                    <a:cubicBezTo>
                      <a:pt x="8" y="4"/>
                      <a:pt x="8" y="4"/>
                      <a:pt x="8" y="4"/>
                    </a:cubicBezTo>
                    <a:cubicBezTo>
                      <a:pt x="8" y="3"/>
                      <a:pt x="9" y="3"/>
                      <a:pt x="9" y="3"/>
                    </a:cubicBezTo>
                    <a:cubicBezTo>
                      <a:pt x="8" y="3"/>
                      <a:pt x="8" y="3"/>
                      <a:pt x="8" y="3"/>
                    </a:cubicBezTo>
                    <a:cubicBezTo>
                      <a:pt x="8" y="3"/>
                      <a:pt x="7" y="3"/>
                      <a:pt x="7" y="3"/>
                    </a:cubicBezTo>
                    <a:cubicBezTo>
                      <a:pt x="7" y="3"/>
                      <a:pt x="7" y="4"/>
                      <a:pt x="6" y="4"/>
                    </a:cubicBezTo>
                    <a:cubicBezTo>
                      <a:pt x="6" y="5"/>
                      <a:pt x="6" y="4"/>
                      <a:pt x="5" y="4"/>
                    </a:cubicBezTo>
                    <a:cubicBezTo>
                      <a:pt x="5" y="4"/>
                      <a:pt x="5" y="3"/>
                      <a:pt x="5" y="3"/>
                    </a:cubicBezTo>
                    <a:cubicBezTo>
                      <a:pt x="5" y="2"/>
                      <a:pt x="5" y="2"/>
                      <a:pt x="5" y="1"/>
                    </a:cubicBezTo>
                    <a:cubicBezTo>
                      <a:pt x="5" y="1"/>
                      <a:pt x="5" y="1"/>
                      <a:pt x="5" y="1"/>
                    </a:cubicBezTo>
                    <a:cubicBezTo>
                      <a:pt x="4" y="0"/>
                      <a:pt x="4" y="1"/>
                      <a:pt x="3" y="1"/>
                    </a:cubicBezTo>
                    <a:cubicBezTo>
                      <a:pt x="3" y="1"/>
                      <a:pt x="3" y="1"/>
                      <a:pt x="3" y="1"/>
                    </a:cubicBezTo>
                    <a:cubicBezTo>
                      <a:pt x="3" y="1"/>
                      <a:pt x="3" y="1"/>
                      <a:pt x="3" y="1"/>
                    </a:cubicBezTo>
                    <a:cubicBezTo>
                      <a:pt x="3" y="2"/>
                      <a:pt x="3" y="2"/>
                      <a:pt x="3" y="2"/>
                    </a:cubicBezTo>
                    <a:cubicBezTo>
                      <a:pt x="2" y="3"/>
                      <a:pt x="2" y="3"/>
                      <a:pt x="2" y="3"/>
                    </a:cubicBezTo>
                    <a:cubicBezTo>
                      <a:pt x="2" y="3"/>
                      <a:pt x="2" y="3"/>
                      <a:pt x="1" y="4"/>
                    </a:cubicBezTo>
                    <a:cubicBezTo>
                      <a:pt x="1" y="4"/>
                      <a:pt x="1" y="4"/>
                      <a:pt x="1" y="5"/>
                    </a:cubicBezTo>
                    <a:cubicBezTo>
                      <a:pt x="0" y="5"/>
                      <a:pt x="0" y="5"/>
                      <a:pt x="0" y="6"/>
                    </a:cubicBezTo>
                    <a:cubicBezTo>
                      <a:pt x="0" y="6"/>
                      <a:pt x="0" y="6"/>
                      <a:pt x="0" y="6"/>
                    </a:cubicBezTo>
                    <a:cubicBezTo>
                      <a:pt x="0" y="6"/>
                      <a:pt x="0" y="6"/>
                      <a:pt x="1" y="7"/>
                    </a:cubicBezTo>
                    <a:cubicBezTo>
                      <a:pt x="1" y="7"/>
                      <a:pt x="1" y="7"/>
                      <a:pt x="1" y="7"/>
                    </a:cubicBezTo>
                    <a:cubicBezTo>
                      <a:pt x="2" y="7"/>
                      <a:pt x="2" y="7"/>
                      <a:pt x="2" y="8"/>
                    </a:cubicBezTo>
                    <a:cubicBezTo>
                      <a:pt x="3" y="8"/>
                      <a:pt x="3" y="8"/>
                      <a:pt x="3" y="8"/>
                    </a:cubicBezTo>
                    <a:cubicBezTo>
                      <a:pt x="3" y="8"/>
                      <a:pt x="4" y="9"/>
                      <a:pt x="4" y="9"/>
                    </a:cubicBezTo>
                    <a:cubicBezTo>
                      <a:pt x="5" y="9"/>
                      <a:pt x="5" y="9"/>
                      <a:pt x="5" y="10"/>
                    </a:cubicBezTo>
                    <a:cubicBezTo>
                      <a:pt x="5" y="10"/>
                      <a:pt x="5" y="11"/>
                      <a:pt x="5" y="11"/>
                    </a:cubicBezTo>
                    <a:cubicBezTo>
                      <a:pt x="6" y="11"/>
                      <a:pt x="6" y="11"/>
                      <a:pt x="7" y="11"/>
                    </a:cubicBezTo>
                    <a:cubicBezTo>
                      <a:pt x="7" y="11"/>
                      <a:pt x="7" y="12"/>
                      <a:pt x="7" y="12"/>
                    </a:cubicBezTo>
                    <a:cubicBezTo>
                      <a:pt x="7" y="12"/>
                      <a:pt x="8" y="12"/>
                      <a:pt x="8" y="12"/>
                    </a:cubicBezTo>
                    <a:cubicBezTo>
                      <a:pt x="9" y="12"/>
                      <a:pt x="9" y="13"/>
                      <a:pt x="9" y="13"/>
                    </a:cubicBezTo>
                    <a:cubicBezTo>
                      <a:pt x="10" y="13"/>
                      <a:pt x="10" y="13"/>
                      <a:pt x="10" y="13"/>
                    </a:cubicBezTo>
                    <a:cubicBezTo>
                      <a:pt x="10" y="13"/>
                      <a:pt x="10" y="13"/>
                      <a:pt x="10" y="13"/>
                    </a:cubicBezTo>
                    <a:cubicBezTo>
                      <a:pt x="10" y="12"/>
                      <a:pt x="10" y="12"/>
                      <a:pt x="10" y="11"/>
                    </a:cubicBezTo>
                    <a:cubicBezTo>
                      <a:pt x="10" y="11"/>
                      <a:pt x="10" y="11"/>
                      <a:pt x="10" y="10"/>
                    </a:cubicBezTo>
                    <a:cubicBezTo>
                      <a:pt x="10" y="10"/>
                      <a:pt x="10" y="9"/>
                      <a:pt x="10" y="9"/>
                    </a:cubicBezTo>
                    <a:cubicBezTo>
                      <a:pt x="10" y="8"/>
                      <a:pt x="10" y="8"/>
                      <a:pt x="9"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25"/>
              <p:cNvSpPr>
                <a:spLocks/>
              </p:cNvSpPr>
              <p:nvPr/>
            </p:nvSpPr>
            <p:spPr bwMode="auto">
              <a:xfrm>
                <a:off x="4043364" y="2611439"/>
                <a:ext cx="215900" cy="173038"/>
              </a:xfrm>
              <a:custGeom>
                <a:avLst/>
                <a:gdLst>
                  <a:gd name="T0" fmla="*/ 20 w 20"/>
                  <a:gd name="T1" fmla="*/ 7 h 16"/>
                  <a:gd name="T2" fmla="*/ 19 w 20"/>
                  <a:gd name="T3" fmla="*/ 7 h 16"/>
                  <a:gd name="T4" fmla="*/ 17 w 20"/>
                  <a:gd name="T5" fmla="*/ 7 h 16"/>
                  <a:gd name="T6" fmla="*/ 17 w 20"/>
                  <a:gd name="T7" fmla="*/ 6 h 16"/>
                  <a:gd name="T8" fmla="*/ 17 w 20"/>
                  <a:gd name="T9" fmla="*/ 5 h 16"/>
                  <a:gd name="T10" fmla="*/ 17 w 20"/>
                  <a:gd name="T11" fmla="*/ 4 h 16"/>
                  <a:gd name="T12" fmla="*/ 16 w 20"/>
                  <a:gd name="T13" fmla="*/ 3 h 16"/>
                  <a:gd name="T14" fmla="*/ 15 w 20"/>
                  <a:gd name="T15" fmla="*/ 2 h 16"/>
                  <a:gd name="T16" fmla="*/ 15 w 20"/>
                  <a:gd name="T17" fmla="*/ 1 h 16"/>
                  <a:gd name="T18" fmla="*/ 15 w 20"/>
                  <a:gd name="T19" fmla="*/ 1 h 16"/>
                  <a:gd name="T20" fmla="*/ 14 w 20"/>
                  <a:gd name="T21" fmla="*/ 0 h 16"/>
                  <a:gd name="T22" fmla="*/ 13 w 20"/>
                  <a:gd name="T23" fmla="*/ 0 h 16"/>
                  <a:gd name="T24" fmla="*/ 12 w 20"/>
                  <a:gd name="T25" fmla="*/ 1 h 16"/>
                  <a:gd name="T26" fmla="*/ 11 w 20"/>
                  <a:gd name="T27" fmla="*/ 1 h 16"/>
                  <a:gd name="T28" fmla="*/ 11 w 20"/>
                  <a:gd name="T29" fmla="*/ 2 h 16"/>
                  <a:gd name="T30" fmla="*/ 10 w 20"/>
                  <a:gd name="T31" fmla="*/ 2 h 16"/>
                  <a:gd name="T32" fmla="*/ 9 w 20"/>
                  <a:gd name="T33" fmla="*/ 3 h 16"/>
                  <a:gd name="T34" fmla="*/ 8 w 20"/>
                  <a:gd name="T35" fmla="*/ 4 h 16"/>
                  <a:gd name="T36" fmla="*/ 7 w 20"/>
                  <a:gd name="T37" fmla="*/ 4 h 16"/>
                  <a:gd name="T38" fmla="*/ 5 w 20"/>
                  <a:gd name="T39" fmla="*/ 4 h 16"/>
                  <a:gd name="T40" fmla="*/ 4 w 20"/>
                  <a:gd name="T41" fmla="*/ 5 h 16"/>
                  <a:gd name="T42" fmla="*/ 3 w 20"/>
                  <a:gd name="T43" fmla="*/ 6 h 16"/>
                  <a:gd name="T44" fmla="*/ 3 w 20"/>
                  <a:gd name="T45" fmla="*/ 8 h 16"/>
                  <a:gd name="T46" fmla="*/ 3 w 20"/>
                  <a:gd name="T47" fmla="*/ 9 h 16"/>
                  <a:gd name="T48" fmla="*/ 2 w 20"/>
                  <a:gd name="T49" fmla="*/ 9 h 16"/>
                  <a:gd name="T50" fmla="*/ 1 w 20"/>
                  <a:gd name="T51" fmla="*/ 10 h 16"/>
                  <a:gd name="T52" fmla="*/ 1 w 20"/>
                  <a:gd name="T53" fmla="*/ 11 h 16"/>
                  <a:gd name="T54" fmla="*/ 1 w 20"/>
                  <a:gd name="T55" fmla="*/ 12 h 16"/>
                  <a:gd name="T56" fmla="*/ 0 w 20"/>
                  <a:gd name="T57" fmla="*/ 14 h 16"/>
                  <a:gd name="T58" fmla="*/ 0 w 20"/>
                  <a:gd name="T59" fmla="*/ 14 h 16"/>
                  <a:gd name="T60" fmla="*/ 1 w 20"/>
                  <a:gd name="T61" fmla="*/ 14 h 16"/>
                  <a:gd name="T62" fmla="*/ 2 w 20"/>
                  <a:gd name="T63" fmla="*/ 15 h 16"/>
                  <a:gd name="T64" fmla="*/ 3 w 20"/>
                  <a:gd name="T65" fmla="*/ 16 h 16"/>
                  <a:gd name="T66" fmla="*/ 4 w 20"/>
                  <a:gd name="T67" fmla="*/ 15 h 16"/>
                  <a:gd name="T68" fmla="*/ 4 w 20"/>
                  <a:gd name="T69" fmla="*/ 15 h 16"/>
                  <a:gd name="T70" fmla="*/ 6 w 20"/>
                  <a:gd name="T71" fmla="*/ 15 h 16"/>
                  <a:gd name="T72" fmla="*/ 7 w 20"/>
                  <a:gd name="T73" fmla="*/ 16 h 16"/>
                  <a:gd name="T74" fmla="*/ 7 w 20"/>
                  <a:gd name="T75" fmla="*/ 15 h 16"/>
                  <a:gd name="T76" fmla="*/ 7 w 20"/>
                  <a:gd name="T77" fmla="*/ 14 h 16"/>
                  <a:gd name="T78" fmla="*/ 7 w 20"/>
                  <a:gd name="T79" fmla="*/ 13 h 16"/>
                  <a:gd name="T80" fmla="*/ 8 w 20"/>
                  <a:gd name="T81" fmla="*/ 12 h 16"/>
                  <a:gd name="T82" fmla="*/ 9 w 20"/>
                  <a:gd name="T83" fmla="*/ 12 h 16"/>
                  <a:gd name="T84" fmla="*/ 11 w 20"/>
                  <a:gd name="T85" fmla="*/ 12 h 16"/>
                  <a:gd name="T86" fmla="*/ 12 w 20"/>
                  <a:gd name="T87" fmla="*/ 12 h 16"/>
                  <a:gd name="T88" fmla="*/ 13 w 20"/>
                  <a:gd name="T89" fmla="*/ 12 h 16"/>
                  <a:gd name="T90" fmla="*/ 13 w 20"/>
                  <a:gd name="T91" fmla="*/ 11 h 16"/>
                  <a:gd name="T92" fmla="*/ 15 w 20"/>
                  <a:gd name="T93" fmla="*/ 12 h 16"/>
                  <a:gd name="T94" fmla="*/ 16 w 20"/>
                  <a:gd name="T95" fmla="*/ 12 h 16"/>
                  <a:gd name="T96" fmla="*/ 17 w 20"/>
                  <a:gd name="T97" fmla="*/ 12 h 16"/>
                  <a:gd name="T98" fmla="*/ 17 w 20"/>
                  <a:gd name="T99" fmla="*/ 12 h 16"/>
                  <a:gd name="T100" fmla="*/ 17 w 20"/>
                  <a:gd name="T101" fmla="*/ 11 h 16"/>
                  <a:gd name="T102" fmla="*/ 18 w 20"/>
                  <a:gd name="T103" fmla="*/ 11 h 16"/>
                  <a:gd name="T104" fmla="*/ 19 w 20"/>
                  <a:gd name="T105" fmla="*/ 11 h 16"/>
                  <a:gd name="T106" fmla="*/ 20 w 20"/>
                  <a:gd name="T107" fmla="*/ 10 h 16"/>
                  <a:gd name="T108" fmla="*/ 20 w 20"/>
                  <a:gd name="T109" fmla="*/ 8 h 16"/>
                  <a:gd name="T110" fmla="*/ 20 w 20"/>
                  <a:gd name="T111" fmla="*/ 8 h 16"/>
                  <a:gd name="T112" fmla="*/ 20 w 20"/>
                  <a:gd name="T113" fmla="*/ 7 h 16"/>
                  <a:gd name="T114" fmla="*/ 20 w 20"/>
                  <a:gd name="T11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16">
                    <a:moveTo>
                      <a:pt x="20" y="7"/>
                    </a:moveTo>
                    <a:cubicBezTo>
                      <a:pt x="19" y="7"/>
                      <a:pt x="19" y="7"/>
                      <a:pt x="19" y="7"/>
                    </a:cubicBezTo>
                    <a:cubicBezTo>
                      <a:pt x="18" y="7"/>
                      <a:pt x="18" y="7"/>
                      <a:pt x="17" y="7"/>
                    </a:cubicBezTo>
                    <a:cubicBezTo>
                      <a:pt x="17" y="7"/>
                      <a:pt x="17" y="6"/>
                      <a:pt x="17" y="6"/>
                    </a:cubicBezTo>
                    <a:cubicBezTo>
                      <a:pt x="17" y="5"/>
                      <a:pt x="18" y="5"/>
                      <a:pt x="17" y="5"/>
                    </a:cubicBezTo>
                    <a:cubicBezTo>
                      <a:pt x="17" y="4"/>
                      <a:pt x="17" y="4"/>
                      <a:pt x="17" y="4"/>
                    </a:cubicBezTo>
                    <a:cubicBezTo>
                      <a:pt x="16" y="4"/>
                      <a:pt x="16" y="4"/>
                      <a:pt x="16" y="3"/>
                    </a:cubicBezTo>
                    <a:cubicBezTo>
                      <a:pt x="15" y="3"/>
                      <a:pt x="15" y="2"/>
                      <a:pt x="15" y="2"/>
                    </a:cubicBezTo>
                    <a:cubicBezTo>
                      <a:pt x="15" y="2"/>
                      <a:pt x="15" y="1"/>
                      <a:pt x="15" y="1"/>
                    </a:cubicBezTo>
                    <a:cubicBezTo>
                      <a:pt x="15" y="1"/>
                      <a:pt x="15" y="1"/>
                      <a:pt x="15" y="1"/>
                    </a:cubicBezTo>
                    <a:cubicBezTo>
                      <a:pt x="15" y="1"/>
                      <a:pt x="14" y="1"/>
                      <a:pt x="14" y="0"/>
                    </a:cubicBezTo>
                    <a:cubicBezTo>
                      <a:pt x="13" y="0"/>
                      <a:pt x="13" y="0"/>
                      <a:pt x="13" y="0"/>
                    </a:cubicBezTo>
                    <a:cubicBezTo>
                      <a:pt x="12" y="0"/>
                      <a:pt x="12" y="1"/>
                      <a:pt x="12" y="1"/>
                    </a:cubicBezTo>
                    <a:cubicBezTo>
                      <a:pt x="12" y="1"/>
                      <a:pt x="12" y="1"/>
                      <a:pt x="11" y="1"/>
                    </a:cubicBezTo>
                    <a:cubicBezTo>
                      <a:pt x="11" y="1"/>
                      <a:pt x="11" y="1"/>
                      <a:pt x="11" y="2"/>
                    </a:cubicBezTo>
                    <a:cubicBezTo>
                      <a:pt x="10" y="2"/>
                      <a:pt x="10" y="2"/>
                      <a:pt x="10" y="2"/>
                    </a:cubicBezTo>
                    <a:cubicBezTo>
                      <a:pt x="9" y="3"/>
                      <a:pt x="9" y="3"/>
                      <a:pt x="9" y="3"/>
                    </a:cubicBezTo>
                    <a:cubicBezTo>
                      <a:pt x="8" y="4"/>
                      <a:pt x="8" y="4"/>
                      <a:pt x="8" y="4"/>
                    </a:cubicBezTo>
                    <a:cubicBezTo>
                      <a:pt x="8" y="4"/>
                      <a:pt x="7" y="4"/>
                      <a:pt x="7" y="4"/>
                    </a:cubicBezTo>
                    <a:cubicBezTo>
                      <a:pt x="6" y="4"/>
                      <a:pt x="6" y="4"/>
                      <a:pt x="5" y="4"/>
                    </a:cubicBezTo>
                    <a:cubicBezTo>
                      <a:pt x="4" y="4"/>
                      <a:pt x="4" y="5"/>
                      <a:pt x="4" y="5"/>
                    </a:cubicBezTo>
                    <a:cubicBezTo>
                      <a:pt x="4" y="6"/>
                      <a:pt x="3" y="6"/>
                      <a:pt x="3" y="6"/>
                    </a:cubicBezTo>
                    <a:cubicBezTo>
                      <a:pt x="3" y="7"/>
                      <a:pt x="3" y="7"/>
                      <a:pt x="3" y="8"/>
                    </a:cubicBezTo>
                    <a:cubicBezTo>
                      <a:pt x="3" y="8"/>
                      <a:pt x="3" y="9"/>
                      <a:pt x="3" y="9"/>
                    </a:cubicBezTo>
                    <a:cubicBezTo>
                      <a:pt x="2" y="9"/>
                      <a:pt x="2" y="9"/>
                      <a:pt x="2" y="9"/>
                    </a:cubicBezTo>
                    <a:cubicBezTo>
                      <a:pt x="1" y="9"/>
                      <a:pt x="1" y="9"/>
                      <a:pt x="1" y="10"/>
                    </a:cubicBezTo>
                    <a:cubicBezTo>
                      <a:pt x="1" y="10"/>
                      <a:pt x="1" y="11"/>
                      <a:pt x="1" y="11"/>
                    </a:cubicBezTo>
                    <a:cubicBezTo>
                      <a:pt x="1" y="11"/>
                      <a:pt x="1" y="11"/>
                      <a:pt x="1" y="12"/>
                    </a:cubicBezTo>
                    <a:cubicBezTo>
                      <a:pt x="0" y="12"/>
                      <a:pt x="0" y="13"/>
                      <a:pt x="0" y="14"/>
                    </a:cubicBezTo>
                    <a:cubicBezTo>
                      <a:pt x="0" y="14"/>
                      <a:pt x="0" y="14"/>
                      <a:pt x="0" y="14"/>
                    </a:cubicBezTo>
                    <a:cubicBezTo>
                      <a:pt x="1" y="14"/>
                      <a:pt x="1" y="14"/>
                      <a:pt x="1" y="14"/>
                    </a:cubicBezTo>
                    <a:cubicBezTo>
                      <a:pt x="2" y="15"/>
                      <a:pt x="1" y="15"/>
                      <a:pt x="2" y="15"/>
                    </a:cubicBezTo>
                    <a:cubicBezTo>
                      <a:pt x="2" y="16"/>
                      <a:pt x="2" y="16"/>
                      <a:pt x="3" y="16"/>
                    </a:cubicBezTo>
                    <a:cubicBezTo>
                      <a:pt x="3" y="16"/>
                      <a:pt x="3" y="16"/>
                      <a:pt x="4" y="15"/>
                    </a:cubicBezTo>
                    <a:cubicBezTo>
                      <a:pt x="4" y="15"/>
                      <a:pt x="4" y="15"/>
                      <a:pt x="4" y="15"/>
                    </a:cubicBezTo>
                    <a:cubicBezTo>
                      <a:pt x="5" y="15"/>
                      <a:pt x="5" y="15"/>
                      <a:pt x="6" y="15"/>
                    </a:cubicBezTo>
                    <a:cubicBezTo>
                      <a:pt x="6" y="15"/>
                      <a:pt x="6" y="16"/>
                      <a:pt x="7" y="16"/>
                    </a:cubicBezTo>
                    <a:cubicBezTo>
                      <a:pt x="7" y="15"/>
                      <a:pt x="7" y="15"/>
                      <a:pt x="7" y="15"/>
                    </a:cubicBezTo>
                    <a:cubicBezTo>
                      <a:pt x="8" y="15"/>
                      <a:pt x="7" y="14"/>
                      <a:pt x="7" y="14"/>
                    </a:cubicBezTo>
                    <a:cubicBezTo>
                      <a:pt x="7" y="13"/>
                      <a:pt x="7" y="13"/>
                      <a:pt x="7" y="13"/>
                    </a:cubicBezTo>
                    <a:cubicBezTo>
                      <a:pt x="7" y="12"/>
                      <a:pt x="7" y="12"/>
                      <a:pt x="8" y="12"/>
                    </a:cubicBezTo>
                    <a:cubicBezTo>
                      <a:pt x="8" y="11"/>
                      <a:pt x="9" y="12"/>
                      <a:pt x="9" y="12"/>
                    </a:cubicBezTo>
                    <a:cubicBezTo>
                      <a:pt x="10" y="12"/>
                      <a:pt x="11" y="12"/>
                      <a:pt x="11" y="12"/>
                    </a:cubicBezTo>
                    <a:cubicBezTo>
                      <a:pt x="12" y="12"/>
                      <a:pt x="12" y="12"/>
                      <a:pt x="12" y="12"/>
                    </a:cubicBezTo>
                    <a:cubicBezTo>
                      <a:pt x="12" y="12"/>
                      <a:pt x="12" y="12"/>
                      <a:pt x="13" y="12"/>
                    </a:cubicBezTo>
                    <a:cubicBezTo>
                      <a:pt x="13" y="12"/>
                      <a:pt x="13" y="12"/>
                      <a:pt x="13" y="11"/>
                    </a:cubicBezTo>
                    <a:cubicBezTo>
                      <a:pt x="14" y="11"/>
                      <a:pt x="14" y="12"/>
                      <a:pt x="15" y="12"/>
                    </a:cubicBezTo>
                    <a:cubicBezTo>
                      <a:pt x="15" y="12"/>
                      <a:pt x="15" y="12"/>
                      <a:pt x="16" y="12"/>
                    </a:cubicBezTo>
                    <a:cubicBezTo>
                      <a:pt x="16" y="12"/>
                      <a:pt x="16" y="12"/>
                      <a:pt x="17" y="12"/>
                    </a:cubicBezTo>
                    <a:cubicBezTo>
                      <a:pt x="17" y="12"/>
                      <a:pt x="17" y="12"/>
                      <a:pt x="17" y="12"/>
                    </a:cubicBezTo>
                    <a:cubicBezTo>
                      <a:pt x="17" y="11"/>
                      <a:pt x="17" y="11"/>
                      <a:pt x="17" y="11"/>
                    </a:cubicBezTo>
                    <a:cubicBezTo>
                      <a:pt x="18" y="11"/>
                      <a:pt x="18" y="11"/>
                      <a:pt x="18" y="11"/>
                    </a:cubicBezTo>
                    <a:cubicBezTo>
                      <a:pt x="19" y="11"/>
                      <a:pt x="19" y="11"/>
                      <a:pt x="19" y="11"/>
                    </a:cubicBezTo>
                    <a:cubicBezTo>
                      <a:pt x="20" y="10"/>
                      <a:pt x="20" y="10"/>
                      <a:pt x="20" y="10"/>
                    </a:cubicBezTo>
                    <a:cubicBezTo>
                      <a:pt x="20" y="9"/>
                      <a:pt x="20" y="9"/>
                      <a:pt x="20" y="8"/>
                    </a:cubicBezTo>
                    <a:cubicBezTo>
                      <a:pt x="20" y="8"/>
                      <a:pt x="20" y="8"/>
                      <a:pt x="20" y="8"/>
                    </a:cubicBezTo>
                    <a:cubicBezTo>
                      <a:pt x="20" y="8"/>
                      <a:pt x="20" y="8"/>
                      <a:pt x="20" y="7"/>
                    </a:cubicBezTo>
                    <a:cubicBezTo>
                      <a:pt x="20" y="7"/>
                      <a:pt x="20" y="7"/>
                      <a:pt x="20"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26"/>
              <p:cNvSpPr>
                <a:spLocks/>
              </p:cNvSpPr>
              <p:nvPr/>
            </p:nvSpPr>
            <p:spPr bwMode="auto">
              <a:xfrm>
                <a:off x="5078414" y="3378201"/>
                <a:ext cx="87313" cy="206375"/>
              </a:xfrm>
              <a:custGeom>
                <a:avLst/>
                <a:gdLst>
                  <a:gd name="T0" fmla="*/ 7 w 8"/>
                  <a:gd name="T1" fmla="*/ 14 h 19"/>
                  <a:gd name="T2" fmla="*/ 7 w 8"/>
                  <a:gd name="T3" fmla="*/ 13 h 19"/>
                  <a:gd name="T4" fmla="*/ 7 w 8"/>
                  <a:gd name="T5" fmla="*/ 13 h 19"/>
                  <a:gd name="T6" fmla="*/ 6 w 8"/>
                  <a:gd name="T7" fmla="*/ 12 h 19"/>
                  <a:gd name="T8" fmla="*/ 6 w 8"/>
                  <a:gd name="T9" fmla="*/ 12 h 19"/>
                  <a:gd name="T10" fmla="*/ 6 w 8"/>
                  <a:gd name="T11" fmla="*/ 11 h 19"/>
                  <a:gd name="T12" fmla="*/ 6 w 8"/>
                  <a:gd name="T13" fmla="*/ 10 h 19"/>
                  <a:gd name="T14" fmla="*/ 5 w 8"/>
                  <a:gd name="T15" fmla="*/ 9 h 19"/>
                  <a:gd name="T16" fmla="*/ 5 w 8"/>
                  <a:gd name="T17" fmla="*/ 7 h 19"/>
                  <a:gd name="T18" fmla="*/ 6 w 8"/>
                  <a:gd name="T19" fmla="*/ 7 h 19"/>
                  <a:gd name="T20" fmla="*/ 6 w 8"/>
                  <a:gd name="T21" fmla="*/ 6 h 19"/>
                  <a:gd name="T22" fmla="*/ 6 w 8"/>
                  <a:gd name="T23" fmla="*/ 6 h 19"/>
                  <a:gd name="T24" fmla="*/ 6 w 8"/>
                  <a:gd name="T25" fmla="*/ 5 h 19"/>
                  <a:gd name="T26" fmla="*/ 6 w 8"/>
                  <a:gd name="T27" fmla="*/ 5 h 19"/>
                  <a:gd name="T28" fmla="*/ 5 w 8"/>
                  <a:gd name="T29" fmla="*/ 3 h 19"/>
                  <a:gd name="T30" fmla="*/ 5 w 8"/>
                  <a:gd name="T31" fmla="*/ 2 h 19"/>
                  <a:gd name="T32" fmla="*/ 5 w 8"/>
                  <a:gd name="T33" fmla="*/ 1 h 19"/>
                  <a:gd name="T34" fmla="*/ 4 w 8"/>
                  <a:gd name="T35" fmla="*/ 1 h 19"/>
                  <a:gd name="T36" fmla="*/ 3 w 8"/>
                  <a:gd name="T37" fmla="*/ 0 h 19"/>
                  <a:gd name="T38" fmla="*/ 2 w 8"/>
                  <a:gd name="T39" fmla="*/ 0 h 19"/>
                  <a:gd name="T40" fmla="*/ 1 w 8"/>
                  <a:gd name="T41" fmla="*/ 0 h 19"/>
                  <a:gd name="T42" fmla="*/ 1 w 8"/>
                  <a:gd name="T43" fmla="*/ 0 h 19"/>
                  <a:gd name="T44" fmla="*/ 1 w 8"/>
                  <a:gd name="T45" fmla="*/ 0 h 19"/>
                  <a:gd name="T46" fmla="*/ 2 w 8"/>
                  <a:gd name="T47" fmla="*/ 1 h 19"/>
                  <a:gd name="T48" fmla="*/ 2 w 8"/>
                  <a:gd name="T49" fmla="*/ 2 h 19"/>
                  <a:gd name="T50" fmla="*/ 3 w 8"/>
                  <a:gd name="T51" fmla="*/ 3 h 19"/>
                  <a:gd name="T52" fmla="*/ 2 w 8"/>
                  <a:gd name="T53" fmla="*/ 4 h 19"/>
                  <a:gd name="T54" fmla="*/ 2 w 8"/>
                  <a:gd name="T55" fmla="*/ 5 h 19"/>
                  <a:gd name="T56" fmla="*/ 1 w 8"/>
                  <a:gd name="T57" fmla="*/ 6 h 19"/>
                  <a:gd name="T58" fmla="*/ 2 w 8"/>
                  <a:gd name="T59" fmla="*/ 6 h 19"/>
                  <a:gd name="T60" fmla="*/ 2 w 8"/>
                  <a:gd name="T61" fmla="*/ 7 h 19"/>
                  <a:gd name="T62" fmla="*/ 2 w 8"/>
                  <a:gd name="T63" fmla="*/ 8 h 19"/>
                  <a:gd name="T64" fmla="*/ 2 w 8"/>
                  <a:gd name="T65" fmla="*/ 9 h 19"/>
                  <a:gd name="T66" fmla="*/ 1 w 8"/>
                  <a:gd name="T67" fmla="*/ 9 h 19"/>
                  <a:gd name="T68" fmla="*/ 1 w 8"/>
                  <a:gd name="T69" fmla="*/ 10 h 19"/>
                  <a:gd name="T70" fmla="*/ 0 w 8"/>
                  <a:gd name="T71" fmla="*/ 11 h 19"/>
                  <a:gd name="T72" fmla="*/ 0 w 8"/>
                  <a:gd name="T73" fmla="*/ 12 h 19"/>
                  <a:gd name="T74" fmla="*/ 1 w 8"/>
                  <a:gd name="T75" fmla="*/ 13 h 19"/>
                  <a:gd name="T76" fmla="*/ 1 w 8"/>
                  <a:gd name="T77" fmla="*/ 13 h 19"/>
                  <a:gd name="T78" fmla="*/ 1 w 8"/>
                  <a:gd name="T79" fmla="*/ 13 h 19"/>
                  <a:gd name="T80" fmla="*/ 2 w 8"/>
                  <a:gd name="T81" fmla="*/ 14 h 19"/>
                  <a:gd name="T82" fmla="*/ 2 w 8"/>
                  <a:gd name="T83" fmla="*/ 15 h 19"/>
                  <a:gd name="T84" fmla="*/ 3 w 8"/>
                  <a:gd name="T85" fmla="*/ 15 h 19"/>
                  <a:gd name="T86" fmla="*/ 4 w 8"/>
                  <a:gd name="T87" fmla="*/ 15 h 19"/>
                  <a:gd name="T88" fmla="*/ 5 w 8"/>
                  <a:gd name="T89" fmla="*/ 16 h 19"/>
                  <a:gd name="T90" fmla="*/ 5 w 8"/>
                  <a:gd name="T91" fmla="*/ 17 h 19"/>
                  <a:gd name="T92" fmla="*/ 4 w 8"/>
                  <a:gd name="T93" fmla="*/ 18 h 19"/>
                  <a:gd name="T94" fmla="*/ 5 w 8"/>
                  <a:gd name="T95" fmla="*/ 19 h 19"/>
                  <a:gd name="T96" fmla="*/ 6 w 8"/>
                  <a:gd name="T97" fmla="*/ 19 h 19"/>
                  <a:gd name="T98" fmla="*/ 7 w 8"/>
                  <a:gd name="T99" fmla="*/ 18 h 19"/>
                  <a:gd name="T100" fmla="*/ 8 w 8"/>
                  <a:gd name="T101" fmla="*/ 17 h 19"/>
                  <a:gd name="T102" fmla="*/ 8 w 8"/>
                  <a:gd name="T103" fmla="*/ 15 h 19"/>
                  <a:gd name="T104" fmla="*/ 7 w 8"/>
                  <a:gd name="T10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 h="19">
                    <a:moveTo>
                      <a:pt x="7" y="14"/>
                    </a:moveTo>
                    <a:cubicBezTo>
                      <a:pt x="7" y="14"/>
                      <a:pt x="7" y="14"/>
                      <a:pt x="7" y="13"/>
                    </a:cubicBezTo>
                    <a:cubicBezTo>
                      <a:pt x="7" y="13"/>
                      <a:pt x="7" y="13"/>
                      <a:pt x="7" y="13"/>
                    </a:cubicBezTo>
                    <a:cubicBezTo>
                      <a:pt x="7" y="12"/>
                      <a:pt x="6" y="12"/>
                      <a:pt x="6" y="12"/>
                    </a:cubicBezTo>
                    <a:cubicBezTo>
                      <a:pt x="6" y="12"/>
                      <a:pt x="6" y="12"/>
                      <a:pt x="6" y="12"/>
                    </a:cubicBezTo>
                    <a:cubicBezTo>
                      <a:pt x="6" y="11"/>
                      <a:pt x="6" y="11"/>
                      <a:pt x="6" y="11"/>
                    </a:cubicBezTo>
                    <a:cubicBezTo>
                      <a:pt x="6" y="10"/>
                      <a:pt x="6" y="10"/>
                      <a:pt x="6" y="10"/>
                    </a:cubicBezTo>
                    <a:cubicBezTo>
                      <a:pt x="6" y="9"/>
                      <a:pt x="6" y="9"/>
                      <a:pt x="5" y="9"/>
                    </a:cubicBezTo>
                    <a:cubicBezTo>
                      <a:pt x="5" y="8"/>
                      <a:pt x="5" y="8"/>
                      <a:pt x="5" y="7"/>
                    </a:cubicBezTo>
                    <a:cubicBezTo>
                      <a:pt x="6" y="7"/>
                      <a:pt x="6" y="7"/>
                      <a:pt x="6" y="7"/>
                    </a:cubicBezTo>
                    <a:cubicBezTo>
                      <a:pt x="6" y="7"/>
                      <a:pt x="6" y="7"/>
                      <a:pt x="6" y="6"/>
                    </a:cubicBezTo>
                    <a:cubicBezTo>
                      <a:pt x="6" y="6"/>
                      <a:pt x="6" y="6"/>
                      <a:pt x="6" y="6"/>
                    </a:cubicBezTo>
                    <a:cubicBezTo>
                      <a:pt x="6" y="6"/>
                      <a:pt x="6" y="6"/>
                      <a:pt x="6" y="5"/>
                    </a:cubicBezTo>
                    <a:cubicBezTo>
                      <a:pt x="6" y="5"/>
                      <a:pt x="6" y="5"/>
                      <a:pt x="6" y="5"/>
                    </a:cubicBezTo>
                    <a:cubicBezTo>
                      <a:pt x="5" y="4"/>
                      <a:pt x="6" y="4"/>
                      <a:pt x="5" y="3"/>
                    </a:cubicBezTo>
                    <a:cubicBezTo>
                      <a:pt x="5" y="3"/>
                      <a:pt x="6" y="3"/>
                      <a:pt x="5" y="2"/>
                    </a:cubicBezTo>
                    <a:cubicBezTo>
                      <a:pt x="5" y="2"/>
                      <a:pt x="5" y="2"/>
                      <a:pt x="5" y="1"/>
                    </a:cubicBezTo>
                    <a:cubicBezTo>
                      <a:pt x="5" y="1"/>
                      <a:pt x="4" y="1"/>
                      <a:pt x="4" y="1"/>
                    </a:cubicBezTo>
                    <a:cubicBezTo>
                      <a:pt x="4" y="0"/>
                      <a:pt x="3" y="0"/>
                      <a:pt x="3" y="0"/>
                    </a:cubicBezTo>
                    <a:cubicBezTo>
                      <a:pt x="3" y="0"/>
                      <a:pt x="2" y="0"/>
                      <a:pt x="2" y="0"/>
                    </a:cubicBezTo>
                    <a:cubicBezTo>
                      <a:pt x="2" y="0"/>
                      <a:pt x="1" y="0"/>
                      <a:pt x="1" y="0"/>
                    </a:cubicBezTo>
                    <a:cubicBezTo>
                      <a:pt x="1" y="0"/>
                      <a:pt x="1" y="0"/>
                      <a:pt x="1" y="0"/>
                    </a:cubicBezTo>
                    <a:cubicBezTo>
                      <a:pt x="1" y="0"/>
                      <a:pt x="1" y="0"/>
                      <a:pt x="1" y="0"/>
                    </a:cubicBezTo>
                    <a:cubicBezTo>
                      <a:pt x="2" y="1"/>
                      <a:pt x="2" y="1"/>
                      <a:pt x="2" y="1"/>
                    </a:cubicBezTo>
                    <a:cubicBezTo>
                      <a:pt x="2" y="2"/>
                      <a:pt x="2" y="2"/>
                      <a:pt x="2" y="2"/>
                    </a:cubicBezTo>
                    <a:cubicBezTo>
                      <a:pt x="2" y="3"/>
                      <a:pt x="3" y="3"/>
                      <a:pt x="3" y="3"/>
                    </a:cubicBezTo>
                    <a:cubicBezTo>
                      <a:pt x="3" y="4"/>
                      <a:pt x="2" y="3"/>
                      <a:pt x="2" y="4"/>
                    </a:cubicBezTo>
                    <a:cubicBezTo>
                      <a:pt x="2" y="4"/>
                      <a:pt x="2" y="4"/>
                      <a:pt x="2" y="5"/>
                    </a:cubicBezTo>
                    <a:cubicBezTo>
                      <a:pt x="2" y="5"/>
                      <a:pt x="2" y="5"/>
                      <a:pt x="1" y="6"/>
                    </a:cubicBezTo>
                    <a:cubicBezTo>
                      <a:pt x="1" y="6"/>
                      <a:pt x="2" y="6"/>
                      <a:pt x="2" y="6"/>
                    </a:cubicBezTo>
                    <a:cubicBezTo>
                      <a:pt x="2" y="6"/>
                      <a:pt x="2" y="7"/>
                      <a:pt x="2" y="7"/>
                    </a:cubicBezTo>
                    <a:cubicBezTo>
                      <a:pt x="2" y="7"/>
                      <a:pt x="2" y="7"/>
                      <a:pt x="2" y="8"/>
                    </a:cubicBezTo>
                    <a:cubicBezTo>
                      <a:pt x="2" y="8"/>
                      <a:pt x="2" y="9"/>
                      <a:pt x="2" y="9"/>
                    </a:cubicBezTo>
                    <a:cubicBezTo>
                      <a:pt x="2" y="9"/>
                      <a:pt x="1" y="9"/>
                      <a:pt x="1" y="9"/>
                    </a:cubicBezTo>
                    <a:cubicBezTo>
                      <a:pt x="1" y="9"/>
                      <a:pt x="1" y="10"/>
                      <a:pt x="1" y="10"/>
                    </a:cubicBezTo>
                    <a:cubicBezTo>
                      <a:pt x="1" y="11"/>
                      <a:pt x="1" y="11"/>
                      <a:pt x="0" y="11"/>
                    </a:cubicBezTo>
                    <a:cubicBezTo>
                      <a:pt x="0" y="12"/>
                      <a:pt x="0" y="12"/>
                      <a:pt x="0" y="12"/>
                    </a:cubicBezTo>
                    <a:cubicBezTo>
                      <a:pt x="0" y="13"/>
                      <a:pt x="1" y="13"/>
                      <a:pt x="1" y="13"/>
                    </a:cubicBezTo>
                    <a:cubicBezTo>
                      <a:pt x="1" y="13"/>
                      <a:pt x="1" y="13"/>
                      <a:pt x="1" y="13"/>
                    </a:cubicBezTo>
                    <a:cubicBezTo>
                      <a:pt x="1" y="13"/>
                      <a:pt x="1" y="13"/>
                      <a:pt x="1" y="13"/>
                    </a:cubicBezTo>
                    <a:cubicBezTo>
                      <a:pt x="2" y="13"/>
                      <a:pt x="1" y="14"/>
                      <a:pt x="2" y="14"/>
                    </a:cubicBezTo>
                    <a:cubicBezTo>
                      <a:pt x="2" y="14"/>
                      <a:pt x="2" y="15"/>
                      <a:pt x="2" y="15"/>
                    </a:cubicBezTo>
                    <a:cubicBezTo>
                      <a:pt x="2" y="15"/>
                      <a:pt x="3" y="15"/>
                      <a:pt x="3" y="15"/>
                    </a:cubicBezTo>
                    <a:cubicBezTo>
                      <a:pt x="3" y="15"/>
                      <a:pt x="4" y="15"/>
                      <a:pt x="4" y="15"/>
                    </a:cubicBezTo>
                    <a:cubicBezTo>
                      <a:pt x="4" y="15"/>
                      <a:pt x="5" y="15"/>
                      <a:pt x="5" y="16"/>
                    </a:cubicBezTo>
                    <a:cubicBezTo>
                      <a:pt x="5" y="16"/>
                      <a:pt x="5" y="17"/>
                      <a:pt x="5" y="17"/>
                    </a:cubicBezTo>
                    <a:cubicBezTo>
                      <a:pt x="5" y="18"/>
                      <a:pt x="4" y="18"/>
                      <a:pt x="4" y="18"/>
                    </a:cubicBezTo>
                    <a:cubicBezTo>
                      <a:pt x="5" y="19"/>
                      <a:pt x="5" y="19"/>
                      <a:pt x="5" y="19"/>
                    </a:cubicBezTo>
                    <a:cubicBezTo>
                      <a:pt x="6" y="19"/>
                      <a:pt x="6" y="19"/>
                      <a:pt x="6" y="19"/>
                    </a:cubicBezTo>
                    <a:cubicBezTo>
                      <a:pt x="7" y="19"/>
                      <a:pt x="7" y="18"/>
                      <a:pt x="7" y="18"/>
                    </a:cubicBezTo>
                    <a:cubicBezTo>
                      <a:pt x="8" y="18"/>
                      <a:pt x="8" y="17"/>
                      <a:pt x="8" y="17"/>
                    </a:cubicBezTo>
                    <a:cubicBezTo>
                      <a:pt x="8" y="16"/>
                      <a:pt x="8" y="16"/>
                      <a:pt x="8" y="15"/>
                    </a:cubicBezTo>
                    <a:cubicBezTo>
                      <a:pt x="8" y="15"/>
                      <a:pt x="8" y="15"/>
                      <a:pt x="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27"/>
              <p:cNvSpPr>
                <a:spLocks/>
              </p:cNvSpPr>
              <p:nvPr/>
            </p:nvSpPr>
            <p:spPr bwMode="auto">
              <a:xfrm>
                <a:off x="4506914" y="3605214"/>
                <a:ext cx="355600" cy="379413"/>
              </a:xfrm>
              <a:custGeom>
                <a:avLst/>
                <a:gdLst>
                  <a:gd name="T0" fmla="*/ 30 w 33"/>
                  <a:gd name="T1" fmla="*/ 2 h 35"/>
                  <a:gd name="T2" fmla="*/ 29 w 33"/>
                  <a:gd name="T3" fmla="*/ 2 h 35"/>
                  <a:gd name="T4" fmla="*/ 27 w 33"/>
                  <a:gd name="T5" fmla="*/ 3 h 35"/>
                  <a:gd name="T6" fmla="*/ 24 w 33"/>
                  <a:gd name="T7" fmla="*/ 3 h 35"/>
                  <a:gd name="T8" fmla="*/ 22 w 33"/>
                  <a:gd name="T9" fmla="*/ 3 h 35"/>
                  <a:gd name="T10" fmla="*/ 18 w 33"/>
                  <a:gd name="T11" fmla="*/ 3 h 35"/>
                  <a:gd name="T12" fmla="*/ 17 w 33"/>
                  <a:gd name="T13" fmla="*/ 2 h 35"/>
                  <a:gd name="T14" fmla="*/ 13 w 33"/>
                  <a:gd name="T15" fmla="*/ 2 h 35"/>
                  <a:gd name="T16" fmla="*/ 10 w 33"/>
                  <a:gd name="T17" fmla="*/ 1 h 35"/>
                  <a:gd name="T18" fmla="*/ 6 w 33"/>
                  <a:gd name="T19" fmla="*/ 2 h 35"/>
                  <a:gd name="T20" fmla="*/ 4 w 33"/>
                  <a:gd name="T21" fmla="*/ 1 h 35"/>
                  <a:gd name="T22" fmla="*/ 2 w 33"/>
                  <a:gd name="T23" fmla="*/ 1 h 35"/>
                  <a:gd name="T24" fmla="*/ 0 w 33"/>
                  <a:gd name="T25" fmla="*/ 1 h 35"/>
                  <a:gd name="T26" fmla="*/ 0 w 33"/>
                  <a:gd name="T27" fmla="*/ 3 h 35"/>
                  <a:gd name="T28" fmla="*/ 2 w 33"/>
                  <a:gd name="T29" fmla="*/ 5 h 35"/>
                  <a:gd name="T30" fmla="*/ 3 w 33"/>
                  <a:gd name="T31" fmla="*/ 8 h 35"/>
                  <a:gd name="T32" fmla="*/ 3 w 33"/>
                  <a:gd name="T33" fmla="*/ 9 h 35"/>
                  <a:gd name="T34" fmla="*/ 4 w 33"/>
                  <a:gd name="T35" fmla="*/ 10 h 35"/>
                  <a:gd name="T36" fmla="*/ 4 w 33"/>
                  <a:gd name="T37" fmla="*/ 13 h 35"/>
                  <a:gd name="T38" fmla="*/ 6 w 33"/>
                  <a:gd name="T39" fmla="*/ 15 h 35"/>
                  <a:gd name="T40" fmla="*/ 7 w 33"/>
                  <a:gd name="T41" fmla="*/ 17 h 35"/>
                  <a:gd name="T42" fmla="*/ 7 w 33"/>
                  <a:gd name="T43" fmla="*/ 21 h 35"/>
                  <a:gd name="T44" fmla="*/ 8 w 33"/>
                  <a:gd name="T45" fmla="*/ 24 h 35"/>
                  <a:gd name="T46" fmla="*/ 8 w 33"/>
                  <a:gd name="T47" fmla="*/ 27 h 35"/>
                  <a:gd name="T48" fmla="*/ 8 w 33"/>
                  <a:gd name="T49" fmla="*/ 30 h 35"/>
                  <a:gd name="T50" fmla="*/ 9 w 33"/>
                  <a:gd name="T51" fmla="*/ 33 h 35"/>
                  <a:gd name="T52" fmla="*/ 11 w 33"/>
                  <a:gd name="T53" fmla="*/ 35 h 35"/>
                  <a:gd name="T54" fmla="*/ 12 w 33"/>
                  <a:gd name="T55" fmla="*/ 33 h 35"/>
                  <a:gd name="T56" fmla="*/ 13 w 33"/>
                  <a:gd name="T57" fmla="*/ 33 h 35"/>
                  <a:gd name="T58" fmla="*/ 14 w 33"/>
                  <a:gd name="T59" fmla="*/ 35 h 35"/>
                  <a:gd name="T60" fmla="*/ 16 w 33"/>
                  <a:gd name="T61" fmla="*/ 35 h 35"/>
                  <a:gd name="T62" fmla="*/ 18 w 33"/>
                  <a:gd name="T63" fmla="*/ 34 h 35"/>
                  <a:gd name="T64" fmla="*/ 20 w 33"/>
                  <a:gd name="T65" fmla="*/ 34 h 35"/>
                  <a:gd name="T66" fmla="*/ 20 w 33"/>
                  <a:gd name="T67" fmla="*/ 23 h 35"/>
                  <a:gd name="T68" fmla="*/ 23 w 33"/>
                  <a:gd name="T69" fmla="*/ 15 h 35"/>
                  <a:gd name="T70" fmla="*/ 23 w 33"/>
                  <a:gd name="T71" fmla="*/ 7 h 35"/>
                  <a:gd name="T72" fmla="*/ 23 w 33"/>
                  <a:gd name="T73" fmla="*/ 5 h 35"/>
                  <a:gd name="T74" fmla="*/ 25 w 33"/>
                  <a:gd name="T75" fmla="*/ 4 h 35"/>
                  <a:gd name="T76" fmla="*/ 28 w 33"/>
                  <a:gd name="T77" fmla="*/ 4 h 35"/>
                  <a:gd name="T78" fmla="*/ 29 w 33"/>
                  <a:gd name="T79" fmla="*/ 4 h 35"/>
                  <a:gd name="T80" fmla="*/ 31 w 33"/>
                  <a:gd name="T81" fmla="*/ 4 h 35"/>
                  <a:gd name="T82" fmla="*/ 32 w 33"/>
                  <a:gd name="T83" fmla="*/ 3 h 35"/>
                  <a:gd name="T84" fmla="*/ 33 w 33"/>
                  <a:gd name="T85" fmla="*/ 3 h 35"/>
                  <a:gd name="T86" fmla="*/ 31 w 33"/>
                  <a:gd name="T8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35">
                    <a:moveTo>
                      <a:pt x="31" y="2"/>
                    </a:moveTo>
                    <a:cubicBezTo>
                      <a:pt x="30" y="2"/>
                      <a:pt x="30" y="2"/>
                      <a:pt x="30" y="2"/>
                    </a:cubicBezTo>
                    <a:cubicBezTo>
                      <a:pt x="29" y="2"/>
                      <a:pt x="29" y="2"/>
                      <a:pt x="29" y="2"/>
                    </a:cubicBezTo>
                    <a:cubicBezTo>
                      <a:pt x="29" y="2"/>
                      <a:pt x="29" y="2"/>
                      <a:pt x="29" y="2"/>
                    </a:cubicBezTo>
                    <a:cubicBezTo>
                      <a:pt x="28" y="2"/>
                      <a:pt x="28" y="2"/>
                      <a:pt x="28" y="3"/>
                    </a:cubicBezTo>
                    <a:cubicBezTo>
                      <a:pt x="27" y="3"/>
                      <a:pt x="27" y="3"/>
                      <a:pt x="27" y="3"/>
                    </a:cubicBezTo>
                    <a:cubicBezTo>
                      <a:pt x="26" y="3"/>
                      <a:pt x="25" y="3"/>
                      <a:pt x="24" y="3"/>
                    </a:cubicBezTo>
                    <a:cubicBezTo>
                      <a:pt x="24" y="3"/>
                      <a:pt x="24" y="3"/>
                      <a:pt x="24" y="3"/>
                    </a:cubicBezTo>
                    <a:cubicBezTo>
                      <a:pt x="23" y="3"/>
                      <a:pt x="23" y="4"/>
                      <a:pt x="23" y="3"/>
                    </a:cubicBezTo>
                    <a:cubicBezTo>
                      <a:pt x="22" y="3"/>
                      <a:pt x="22" y="3"/>
                      <a:pt x="22" y="3"/>
                    </a:cubicBezTo>
                    <a:cubicBezTo>
                      <a:pt x="21" y="3"/>
                      <a:pt x="21" y="3"/>
                      <a:pt x="20" y="3"/>
                    </a:cubicBezTo>
                    <a:cubicBezTo>
                      <a:pt x="19" y="3"/>
                      <a:pt x="19" y="3"/>
                      <a:pt x="18" y="3"/>
                    </a:cubicBezTo>
                    <a:cubicBezTo>
                      <a:pt x="18" y="3"/>
                      <a:pt x="18" y="3"/>
                      <a:pt x="17" y="2"/>
                    </a:cubicBezTo>
                    <a:cubicBezTo>
                      <a:pt x="17" y="2"/>
                      <a:pt x="17" y="2"/>
                      <a:pt x="17" y="2"/>
                    </a:cubicBezTo>
                    <a:cubicBezTo>
                      <a:pt x="16" y="1"/>
                      <a:pt x="16" y="1"/>
                      <a:pt x="15" y="1"/>
                    </a:cubicBezTo>
                    <a:cubicBezTo>
                      <a:pt x="14" y="1"/>
                      <a:pt x="14" y="2"/>
                      <a:pt x="13" y="2"/>
                    </a:cubicBezTo>
                    <a:cubicBezTo>
                      <a:pt x="13" y="1"/>
                      <a:pt x="12" y="1"/>
                      <a:pt x="12" y="1"/>
                    </a:cubicBezTo>
                    <a:cubicBezTo>
                      <a:pt x="11" y="1"/>
                      <a:pt x="10" y="1"/>
                      <a:pt x="10" y="1"/>
                    </a:cubicBezTo>
                    <a:cubicBezTo>
                      <a:pt x="9" y="1"/>
                      <a:pt x="9" y="1"/>
                      <a:pt x="8" y="1"/>
                    </a:cubicBezTo>
                    <a:cubicBezTo>
                      <a:pt x="7" y="1"/>
                      <a:pt x="7" y="2"/>
                      <a:pt x="6" y="2"/>
                    </a:cubicBezTo>
                    <a:cubicBezTo>
                      <a:pt x="5" y="1"/>
                      <a:pt x="5" y="1"/>
                      <a:pt x="5" y="1"/>
                    </a:cubicBezTo>
                    <a:cubicBezTo>
                      <a:pt x="4" y="1"/>
                      <a:pt x="4" y="1"/>
                      <a:pt x="4" y="1"/>
                    </a:cubicBezTo>
                    <a:cubicBezTo>
                      <a:pt x="4" y="1"/>
                      <a:pt x="3" y="0"/>
                      <a:pt x="3" y="0"/>
                    </a:cubicBezTo>
                    <a:cubicBezTo>
                      <a:pt x="3" y="0"/>
                      <a:pt x="3" y="1"/>
                      <a:pt x="2" y="1"/>
                    </a:cubicBezTo>
                    <a:cubicBezTo>
                      <a:pt x="2" y="1"/>
                      <a:pt x="2" y="1"/>
                      <a:pt x="1" y="1"/>
                    </a:cubicBezTo>
                    <a:cubicBezTo>
                      <a:pt x="1" y="1"/>
                      <a:pt x="1" y="1"/>
                      <a:pt x="0" y="1"/>
                    </a:cubicBezTo>
                    <a:cubicBezTo>
                      <a:pt x="0" y="1"/>
                      <a:pt x="0" y="1"/>
                      <a:pt x="0" y="1"/>
                    </a:cubicBezTo>
                    <a:cubicBezTo>
                      <a:pt x="0" y="1"/>
                      <a:pt x="0" y="2"/>
                      <a:pt x="0" y="3"/>
                    </a:cubicBezTo>
                    <a:cubicBezTo>
                      <a:pt x="0" y="4"/>
                      <a:pt x="0" y="4"/>
                      <a:pt x="1" y="5"/>
                    </a:cubicBezTo>
                    <a:cubicBezTo>
                      <a:pt x="1" y="5"/>
                      <a:pt x="1" y="5"/>
                      <a:pt x="2" y="5"/>
                    </a:cubicBezTo>
                    <a:cubicBezTo>
                      <a:pt x="2" y="6"/>
                      <a:pt x="2" y="6"/>
                      <a:pt x="2" y="7"/>
                    </a:cubicBezTo>
                    <a:cubicBezTo>
                      <a:pt x="2" y="7"/>
                      <a:pt x="2" y="8"/>
                      <a:pt x="3" y="8"/>
                    </a:cubicBezTo>
                    <a:cubicBezTo>
                      <a:pt x="3" y="8"/>
                      <a:pt x="3" y="8"/>
                      <a:pt x="3" y="9"/>
                    </a:cubicBezTo>
                    <a:cubicBezTo>
                      <a:pt x="3" y="9"/>
                      <a:pt x="3" y="9"/>
                      <a:pt x="3" y="9"/>
                    </a:cubicBezTo>
                    <a:cubicBezTo>
                      <a:pt x="3" y="9"/>
                      <a:pt x="4" y="9"/>
                      <a:pt x="4" y="10"/>
                    </a:cubicBezTo>
                    <a:cubicBezTo>
                      <a:pt x="4" y="10"/>
                      <a:pt x="4" y="10"/>
                      <a:pt x="4" y="10"/>
                    </a:cubicBezTo>
                    <a:cubicBezTo>
                      <a:pt x="4" y="11"/>
                      <a:pt x="4" y="11"/>
                      <a:pt x="4" y="12"/>
                    </a:cubicBezTo>
                    <a:cubicBezTo>
                      <a:pt x="4" y="12"/>
                      <a:pt x="4" y="12"/>
                      <a:pt x="4" y="13"/>
                    </a:cubicBezTo>
                    <a:cubicBezTo>
                      <a:pt x="5" y="13"/>
                      <a:pt x="5" y="14"/>
                      <a:pt x="5" y="14"/>
                    </a:cubicBezTo>
                    <a:cubicBezTo>
                      <a:pt x="6" y="15"/>
                      <a:pt x="6" y="15"/>
                      <a:pt x="6" y="15"/>
                    </a:cubicBezTo>
                    <a:cubicBezTo>
                      <a:pt x="6" y="16"/>
                      <a:pt x="7" y="16"/>
                      <a:pt x="7" y="16"/>
                    </a:cubicBezTo>
                    <a:cubicBezTo>
                      <a:pt x="7" y="17"/>
                      <a:pt x="7" y="17"/>
                      <a:pt x="7" y="17"/>
                    </a:cubicBezTo>
                    <a:cubicBezTo>
                      <a:pt x="7" y="18"/>
                      <a:pt x="7" y="18"/>
                      <a:pt x="7" y="19"/>
                    </a:cubicBezTo>
                    <a:cubicBezTo>
                      <a:pt x="7" y="20"/>
                      <a:pt x="7" y="20"/>
                      <a:pt x="7" y="21"/>
                    </a:cubicBezTo>
                    <a:cubicBezTo>
                      <a:pt x="7" y="22"/>
                      <a:pt x="7" y="22"/>
                      <a:pt x="7" y="22"/>
                    </a:cubicBezTo>
                    <a:cubicBezTo>
                      <a:pt x="7" y="23"/>
                      <a:pt x="8" y="23"/>
                      <a:pt x="8" y="24"/>
                    </a:cubicBezTo>
                    <a:cubicBezTo>
                      <a:pt x="8" y="24"/>
                      <a:pt x="7" y="24"/>
                      <a:pt x="7" y="25"/>
                    </a:cubicBezTo>
                    <a:cubicBezTo>
                      <a:pt x="7" y="26"/>
                      <a:pt x="8" y="26"/>
                      <a:pt x="8" y="27"/>
                    </a:cubicBezTo>
                    <a:cubicBezTo>
                      <a:pt x="8" y="27"/>
                      <a:pt x="8" y="28"/>
                      <a:pt x="8" y="28"/>
                    </a:cubicBezTo>
                    <a:cubicBezTo>
                      <a:pt x="8" y="29"/>
                      <a:pt x="8" y="29"/>
                      <a:pt x="8" y="30"/>
                    </a:cubicBezTo>
                    <a:cubicBezTo>
                      <a:pt x="8" y="30"/>
                      <a:pt x="8" y="31"/>
                      <a:pt x="9" y="31"/>
                    </a:cubicBezTo>
                    <a:cubicBezTo>
                      <a:pt x="9" y="32"/>
                      <a:pt x="9" y="32"/>
                      <a:pt x="9" y="33"/>
                    </a:cubicBezTo>
                    <a:cubicBezTo>
                      <a:pt x="10" y="33"/>
                      <a:pt x="10" y="33"/>
                      <a:pt x="10" y="34"/>
                    </a:cubicBezTo>
                    <a:cubicBezTo>
                      <a:pt x="10" y="34"/>
                      <a:pt x="11" y="34"/>
                      <a:pt x="11" y="35"/>
                    </a:cubicBezTo>
                    <a:cubicBezTo>
                      <a:pt x="11" y="34"/>
                      <a:pt x="11" y="34"/>
                      <a:pt x="11" y="34"/>
                    </a:cubicBezTo>
                    <a:cubicBezTo>
                      <a:pt x="11" y="34"/>
                      <a:pt x="12" y="34"/>
                      <a:pt x="12" y="33"/>
                    </a:cubicBezTo>
                    <a:cubicBezTo>
                      <a:pt x="12" y="33"/>
                      <a:pt x="12" y="33"/>
                      <a:pt x="12" y="33"/>
                    </a:cubicBezTo>
                    <a:cubicBezTo>
                      <a:pt x="12" y="33"/>
                      <a:pt x="13" y="33"/>
                      <a:pt x="13" y="33"/>
                    </a:cubicBezTo>
                    <a:cubicBezTo>
                      <a:pt x="13" y="33"/>
                      <a:pt x="13" y="33"/>
                      <a:pt x="13" y="34"/>
                    </a:cubicBezTo>
                    <a:cubicBezTo>
                      <a:pt x="13" y="34"/>
                      <a:pt x="13" y="34"/>
                      <a:pt x="14" y="35"/>
                    </a:cubicBezTo>
                    <a:cubicBezTo>
                      <a:pt x="14" y="35"/>
                      <a:pt x="14" y="35"/>
                      <a:pt x="15" y="35"/>
                    </a:cubicBezTo>
                    <a:cubicBezTo>
                      <a:pt x="15" y="35"/>
                      <a:pt x="16" y="35"/>
                      <a:pt x="16" y="35"/>
                    </a:cubicBezTo>
                    <a:cubicBezTo>
                      <a:pt x="16" y="35"/>
                      <a:pt x="17" y="35"/>
                      <a:pt x="17" y="35"/>
                    </a:cubicBezTo>
                    <a:cubicBezTo>
                      <a:pt x="17" y="35"/>
                      <a:pt x="17" y="35"/>
                      <a:pt x="18" y="34"/>
                    </a:cubicBezTo>
                    <a:cubicBezTo>
                      <a:pt x="18" y="34"/>
                      <a:pt x="18" y="34"/>
                      <a:pt x="19" y="34"/>
                    </a:cubicBezTo>
                    <a:cubicBezTo>
                      <a:pt x="19" y="34"/>
                      <a:pt x="19" y="34"/>
                      <a:pt x="20" y="34"/>
                    </a:cubicBezTo>
                    <a:cubicBezTo>
                      <a:pt x="20" y="30"/>
                      <a:pt x="20" y="27"/>
                      <a:pt x="20" y="23"/>
                    </a:cubicBezTo>
                    <a:cubicBezTo>
                      <a:pt x="20" y="23"/>
                      <a:pt x="20" y="23"/>
                      <a:pt x="20" y="23"/>
                    </a:cubicBezTo>
                    <a:cubicBezTo>
                      <a:pt x="21" y="15"/>
                      <a:pt x="21" y="15"/>
                      <a:pt x="21" y="15"/>
                    </a:cubicBezTo>
                    <a:cubicBezTo>
                      <a:pt x="23" y="15"/>
                      <a:pt x="23" y="15"/>
                      <a:pt x="23" y="15"/>
                    </a:cubicBezTo>
                    <a:cubicBezTo>
                      <a:pt x="23" y="9"/>
                      <a:pt x="23" y="9"/>
                      <a:pt x="23" y="9"/>
                    </a:cubicBezTo>
                    <a:cubicBezTo>
                      <a:pt x="23" y="8"/>
                      <a:pt x="23" y="7"/>
                      <a:pt x="23" y="7"/>
                    </a:cubicBezTo>
                    <a:cubicBezTo>
                      <a:pt x="23" y="6"/>
                      <a:pt x="23" y="6"/>
                      <a:pt x="23" y="5"/>
                    </a:cubicBezTo>
                    <a:cubicBezTo>
                      <a:pt x="23" y="5"/>
                      <a:pt x="23" y="5"/>
                      <a:pt x="23" y="5"/>
                    </a:cubicBezTo>
                    <a:cubicBezTo>
                      <a:pt x="23" y="4"/>
                      <a:pt x="23" y="4"/>
                      <a:pt x="23" y="4"/>
                    </a:cubicBezTo>
                    <a:cubicBezTo>
                      <a:pt x="24" y="4"/>
                      <a:pt x="24" y="4"/>
                      <a:pt x="25" y="4"/>
                    </a:cubicBezTo>
                    <a:cubicBezTo>
                      <a:pt x="26" y="4"/>
                      <a:pt x="26" y="4"/>
                      <a:pt x="26" y="4"/>
                    </a:cubicBezTo>
                    <a:cubicBezTo>
                      <a:pt x="27" y="4"/>
                      <a:pt x="27" y="4"/>
                      <a:pt x="28" y="4"/>
                    </a:cubicBezTo>
                    <a:cubicBezTo>
                      <a:pt x="28" y="4"/>
                      <a:pt x="28" y="3"/>
                      <a:pt x="28" y="3"/>
                    </a:cubicBezTo>
                    <a:cubicBezTo>
                      <a:pt x="29" y="3"/>
                      <a:pt x="29" y="4"/>
                      <a:pt x="29" y="4"/>
                    </a:cubicBezTo>
                    <a:cubicBezTo>
                      <a:pt x="30" y="5"/>
                      <a:pt x="30" y="5"/>
                      <a:pt x="30" y="5"/>
                    </a:cubicBezTo>
                    <a:cubicBezTo>
                      <a:pt x="30" y="5"/>
                      <a:pt x="30" y="4"/>
                      <a:pt x="31" y="4"/>
                    </a:cubicBezTo>
                    <a:cubicBezTo>
                      <a:pt x="31" y="4"/>
                      <a:pt x="31" y="4"/>
                      <a:pt x="32" y="4"/>
                    </a:cubicBezTo>
                    <a:cubicBezTo>
                      <a:pt x="32" y="4"/>
                      <a:pt x="32" y="4"/>
                      <a:pt x="32" y="3"/>
                    </a:cubicBezTo>
                    <a:cubicBezTo>
                      <a:pt x="33" y="3"/>
                      <a:pt x="33" y="3"/>
                      <a:pt x="33" y="3"/>
                    </a:cubicBezTo>
                    <a:cubicBezTo>
                      <a:pt x="33" y="3"/>
                      <a:pt x="33" y="3"/>
                      <a:pt x="33" y="3"/>
                    </a:cubicBezTo>
                    <a:cubicBezTo>
                      <a:pt x="33" y="3"/>
                      <a:pt x="33" y="2"/>
                      <a:pt x="32" y="2"/>
                    </a:cubicBezTo>
                    <a:cubicBezTo>
                      <a:pt x="32" y="2"/>
                      <a:pt x="31" y="2"/>
                      <a:pt x="3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28"/>
              <p:cNvSpPr>
                <a:spLocks/>
              </p:cNvSpPr>
              <p:nvPr/>
            </p:nvSpPr>
            <p:spPr bwMode="auto">
              <a:xfrm>
                <a:off x="5305427" y="2708276"/>
                <a:ext cx="292100" cy="422275"/>
              </a:xfrm>
              <a:custGeom>
                <a:avLst/>
                <a:gdLst>
                  <a:gd name="T0" fmla="*/ 26 w 27"/>
                  <a:gd name="T1" fmla="*/ 1 h 39"/>
                  <a:gd name="T2" fmla="*/ 24 w 27"/>
                  <a:gd name="T3" fmla="*/ 1 h 39"/>
                  <a:gd name="T4" fmla="*/ 22 w 27"/>
                  <a:gd name="T5" fmla="*/ 2 h 39"/>
                  <a:gd name="T6" fmla="*/ 20 w 27"/>
                  <a:gd name="T7" fmla="*/ 2 h 39"/>
                  <a:gd name="T8" fmla="*/ 18 w 27"/>
                  <a:gd name="T9" fmla="*/ 3 h 39"/>
                  <a:gd name="T10" fmla="*/ 16 w 27"/>
                  <a:gd name="T11" fmla="*/ 4 h 39"/>
                  <a:gd name="T12" fmla="*/ 13 w 27"/>
                  <a:gd name="T13" fmla="*/ 4 h 39"/>
                  <a:gd name="T14" fmla="*/ 11 w 27"/>
                  <a:gd name="T15" fmla="*/ 5 h 39"/>
                  <a:gd name="T16" fmla="*/ 8 w 27"/>
                  <a:gd name="T17" fmla="*/ 5 h 39"/>
                  <a:gd name="T18" fmla="*/ 7 w 27"/>
                  <a:gd name="T19" fmla="*/ 2 h 39"/>
                  <a:gd name="T20" fmla="*/ 6 w 27"/>
                  <a:gd name="T21" fmla="*/ 3 h 39"/>
                  <a:gd name="T22" fmla="*/ 5 w 27"/>
                  <a:gd name="T23" fmla="*/ 4 h 39"/>
                  <a:gd name="T24" fmla="*/ 6 w 27"/>
                  <a:gd name="T25" fmla="*/ 6 h 39"/>
                  <a:gd name="T26" fmla="*/ 7 w 27"/>
                  <a:gd name="T27" fmla="*/ 9 h 39"/>
                  <a:gd name="T28" fmla="*/ 10 w 27"/>
                  <a:gd name="T29" fmla="*/ 10 h 39"/>
                  <a:gd name="T30" fmla="*/ 14 w 27"/>
                  <a:gd name="T31" fmla="*/ 11 h 39"/>
                  <a:gd name="T32" fmla="*/ 15 w 27"/>
                  <a:gd name="T33" fmla="*/ 12 h 39"/>
                  <a:gd name="T34" fmla="*/ 18 w 27"/>
                  <a:gd name="T35" fmla="*/ 12 h 39"/>
                  <a:gd name="T36" fmla="*/ 18 w 27"/>
                  <a:gd name="T37" fmla="*/ 12 h 39"/>
                  <a:gd name="T38" fmla="*/ 17 w 27"/>
                  <a:gd name="T39" fmla="*/ 14 h 39"/>
                  <a:gd name="T40" fmla="*/ 15 w 27"/>
                  <a:gd name="T41" fmla="*/ 16 h 39"/>
                  <a:gd name="T42" fmla="*/ 13 w 27"/>
                  <a:gd name="T43" fmla="*/ 18 h 39"/>
                  <a:gd name="T44" fmla="*/ 12 w 27"/>
                  <a:gd name="T45" fmla="*/ 20 h 39"/>
                  <a:gd name="T46" fmla="*/ 11 w 27"/>
                  <a:gd name="T47" fmla="*/ 21 h 39"/>
                  <a:gd name="T48" fmla="*/ 8 w 27"/>
                  <a:gd name="T49" fmla="*/ 20 h 39"/>
                  <a:gd name="T50" fmla="*/ 7 w 27"/>
                  <a:gd name="T51" fmla="*/ 21 h 39"/>
                  <a:gd name="T52" fmla="*/ 5 w 27"/>
                  <a:gd name="T53" fmla="*/ 23 h 39"/>
                  <a:gd name="T54" fmla="*/ 3 w 27"/>
                  <a:gd name="T55" fmla="*/ 23 h 39"/>
                  <a:gd name="T56" fmla="*/ 2 w 27"/>
                  <a:gd name="T57" fmla="*/ 24 h 39"/>
                  <a:gd name="T58" fmla="*/ 1 w 27"/>
                  <a:gd name="T59" fmla="*/ 26 h 39"/>
                  <a:gd name="T60" fmla="*/ 1 w 27"/>
                  <a:gd name="T61" fmla="*/ 29 h 39"/>
                  <a:gd name="T62" fmla="*/ 1 w 27"/>
                  <a:gd name="T63" fmla="*/ 33 h 39"/>
                  <a:gd name="T64" fmla="*/ 0 w 27"/>
                  <a:gd name="T65" fmla="*/ 37 h 39"/>
                  <a:gd name="T66" fmla="*/ 2 w 27"/>
                  <a:gd name="T67" fmla="*/ 38 h 39"/>
                  <a:gd name="T68" fmla="*/ 2 w 27"/>
                  <a:gd name="T69" fmla="*/ 39 h 39"/>
                  <a:gd name="T70" fmla="*/ 5 w 27"/>
                  <a:gd name="T71" fmla="*/ 36 h 39"/>
                  <a:gd name="T72" fmla="*/ 8 w 27"/>
                  <a:gd name="T73" fmla="*/ 33 h 39"/>
                  <a:gd name="T74" fmla="*/ 10 w 27"/>
                  <a:gd name="T75" fmla="*/ 31 h 39"/>
                  <a:gd name="T76" fmla="*/ 13 w 27"/>
                  <a:gd name="T77" fmla="*/ 29 h 39"/>
                  <a:gd name="T78" fmla="*/ 15 w 27"/>
                  <a:gd name="T79" fmla="*/ 26 h 39"/>
                  <a:gd name="T80" fmla="*/ 18 w 27"/>
                  <a:gd name="T81" fmla="*/ 24 h 39"/>
                  <a:gd name="T82" fmla="*/ 19 w 27"/>
                  <a:gd name="T83" fmla="*/ 20 h 39"/>
                  <a:gd name="T84" fmla="*/ 20 w 27"/>
                  <a:gd name="T85" fmla="*/ 19 h 39"/>
                  <a:gd name="T86" fmla="*/ 22 w 27"/>
                  <a:gd name="T87" fmla="*/ 17 h 39"/>
                  <a:gd name="T88" fmla="*/ 22 w 27"/>
                  <a:gd name="T89" fmla="*/ 14 h 39"/>
                  <a:gd name="T90" fmla="*/ 23 w 27"/>
                  <a:gd name="T91" fmla="*/ 12 h 39"/>
                  <a:gd name="T92" fmla="*/ 25 w 27"/>
                  <a:gd name="T93" fmla="*/ 10 h 39"/>
                  <a:gd name="T94" fmla="*/ 26 w 27"/>
                  <a:gd name="T95" fmla="*/ 8 h 39"/>
                  <a:gd name="T96" fmla="*/ 26 w 27"/>
                  <a:gd name="T97" fmla="*/ 5 h 39"/>
                  <a:gd name="T98" fmla="*/ 27 w 27"/>
                  <a:gd name="T9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39">
                    <a:moveTo>
                      <a:pt x="26" y="2"/>
                    </a:moveTo>
                    <a:cubicBezTo>
                      <a:pt x="26" y="2"/>
                      <a:pt x="26" y="1"/>
                      <a:pt x="26" y="1"/>
                    </a:cubicBezTo>
                    <a:cubicBezTo>
                      <a:pt x="26" y="1"/>
                      <a:pt x="26" y="1"/>
                      <a:pt x="25" y="1"/>
                    </a:cubicBezTo>
                    <a:cubicBezTo>
                      <a:pt x="25" y="0"/>
                      <a:pt x="25" y="1"/>
                      <a:pt x="24" y="1"/>
                    </a:cubicBezTo>
                    <a:cubicBezTo>
                      <a:pt x="24" y="1"/>
                      <a:pt x="24" y="1"/>
                      <a:pt x="23" y="1"/>
                    </a:cubicBezTo>
                    <a:cubicBezTo>
                      <a:pt x="23" y="2"/>
                      <a:pt x="23" y="2"/>
                      <a:pt x="22" y="2"/>
                    </a:cubicBezTo>
                    <a:cubicBezTo>
                      <a:pt x="22" y="2"/>
                      <a:pt x="22" y="2"/>
                      <a:pt x="21" y="2"/>
                    </a:cubicBezTo>
                    <a:cubicBezTo>
                      <a:pt x="21" y="2"/>
                      <a:pt x="20" y="2"/>
                      <a:pt x="20" y="2"/>
                    </a:cubicBezTo>
                    <a:cubicBezTo>
                      <a:pt x="19" y="2"/>
                      <a:pt x="19" y="3"/>
                      <a:pt x="19" y="3"/>
                    </a:cubicBezTo>
                    <a:cubicBezTo>
                      <a:pt x="18" y="3"/>
                      <a:pt x="18" y="3"/>
                      <a:pt x="18" y="3"/>
                    </a:cubicBezTo>
                    <a:cubicBezTo>
                      <a:pt x="17" y="3"/>
                      <a:pt x="17" y="3"/>
                      <a:pt x="17" y="3"/>
                    </a:cubicBezTo>
                    <a:cubicBezTo>
                      <a:pt x="16" y="3"/>
                      <a:pt x="16" y="4"/>
                      <a:pt x="16" y="4"/>
                    </a:cubicBezTo>
                    <a:cubicBezTo>
                      <a:pt x="15" y="4"/>
                      <a:pt x="15" y="4"/>
                      <a:pt x="14" y="4"/>
                    </a:cubicBezTo>
                    <a:cubicBezTo>
                      <a:pt x="14" y="4"/>
                      <a:pt x="14" y="4"/>
                      <a:pt x="13" y="4"/>
                    </a:cubicBezTo>
                    <a:cubicBezTo>
                      <a:pt x="13" y="4"/>
                      <a:pt x="12" y="4"/>
                      <a:pt x="12" y="4"/>
                    </a:cubicBezTo>
                    <a:cubicBezTo>
                      <a:pt x="12" y="4"/>
                      <a:pt x="11" y="4"/>
                      <a:pt x="11" y="5"/>
                    </a:cubicBezTo>
                    <a:cubicBezTo>
                      <a:pt x="10" y="5"/>
                      <a:pt x="10" y="5"/>
                      <a:pt x="9" y="5"/>
                    </a:cubicBezTo>
                    <a:cubicBezTo>
                      <a:pt x="9" y="5"/>
                      <a:pt x="9" y="5"/>
                      <a:pt x="8" y="5"/>
                    </a:cubicBezTo>
                    <a:cubicBezTo>
                      <a:pt x="8" y="4"/>
                      <a:pt x="8" y="4"/>
                      <a:pt x="7" y="3"/>
                    </a:cubicBezTo>
                    <a:cubicBezTo>
                      <a:pt x="7" y="3"/>
                      <a:pt x="7" y="2"/>
                      <a:pt x="7" y="2"/>
                    </a:cubicBezTo>
                    <a:cubicBezTo>
                      <a:pt x="6" y="2"/>
                      <a:pt x="6" y="2"/>
                      <a:pt x="6" y="2"/>
                    </a:cubicBezTo>
                    <a:cubicBezTo>
                      <a:pt x="6" y="2"/>
                      <a:pt x="6" y="3"/>
                      <a:pt x="6" y="3"/>
                    </a:cubicBezTo>
                    <a:cubicBezTo>
                      <a:pt x="6" y="3"/>
                      <a:pt x="6" y="4"/>
                      <a:pt x="5" y="4"/>
                    </a:cubicBezTo>
                    <a:cubicBezTo>
                      <a:pt x="5" y="4"/>
                      <a:pt x="5" y="4"/>
                      <a:pt x="5" y="4"/>
                    </a:cubicBezTo>
                    <a:cubicBezTo>
                      <a:pt x="5" y="4"/>
                      <a:pt x="5" y="5"/>
                      <a:pt x="6" y="5"/>
                    </a:cubicBezTo>
                    <a:cubicBezTo>
                      <a:pt x="6" y="5"/>
                      <a:pt x="6" y="5"/>
                      <a:pt x="6" y="6"/>
                    </a:cubicBezTo>
                    <a:cubicBezTo>
                      <a:pt x="7" y="6"/>
                      <a:pt x="6" y="7"/>
                      <a:pt x="6" y="8"/>
                    </a:cubicBezTo>
                    <a:cubicBezTo>
                      <a:pt x="6" y="8"/>
                      <a:pt x="7" y="9"/>
                      <a:pt x="7" y="9"/>
                    </a:cubicBezTo>
                    <a:cubicBezTo>
                      <a:pt x="8" y="9"/>
                      <a:pt x="8" y="9"/>
                      <a:pt x="9" y="9"/>
                    </a:cubicBezTo>
                    <a:cubicBezTo>
                      <a:pt x="9" y="10"/>
                      <a:pt x="9" y="10"/>
                      <a:pt x="10" y="10"/>
                    </a:cubicBezTo>
                    <a:cubicBezTo>
                      <a:pt x="11" y="10"/>
                      <a:pt x="11" y="10"/>
                      <a:pt x="12" y="10"/>
                    </a:cubicBezTo>
                    <a:cubicBezTo>
                      <a:pt x="13" y="10"/>
                      <a:pt x="13" y="11"/>
                      <a:pt x="14" y="11"/>
                    </a:cubicBezTo>
                    <a:cubicBezTo>
                      <a:pt x="14" y="11"/>
                      <a:pt x="14" y="11"/>
                      <a:pt x="15" y="11"/>
                    </a:cubicBezTo>
                    <a:cubicBezTo>
                      <a:pt x="15" y="11"/>
                      <a:pt x="15" y="12"/>
                      <a:pt x="15" y="12"/>
                    </a:cubicBezTo>
                    <a:cubicBezTo>
                      <a:pt x="16" y="12"/>
                      <a:pt x="16" y="12"/>
                      <a:pt x="17" y="12"/>
                    </a:cubicBezTo>
                    <a:cubicBezTo>
                      <a:pt x="17" y="12"/>
                      <a:pt x="18" y="12"/>
                      <a:pt x="18" y="12"/>
                    </a:cubicBezTo>
                    <a:cubicBezTo>
                      <a:pt x="18" y="12"/>
                      <a:pt x="18" y="12"/>
                      <a:pt x="18" y="12"/>
                    </a:cubicBezTo>
                    <a:cubicBezTo>
                      <a:pt x="19" y="12"/>
                      <a:pt x="18" y="12"/>
                      <a:pt x="18" y="12"/>
                    </a:cubicBezTo>
                    <a:cubicBezTo>
                      <a:pt x="18" y="13"/>
                      <a:pt x="18" y="13"/>
                      <a:pt x="18" y="13"/>
                    </a:cubicBezTo>
                    <a:cubicBezTo>
                      <a:pt x="17" y="14"/>
                      <a:pt x="17" y="14"/>
                      <a:pt x="17" y="14"/>
                    </a:cubicBezTo>
                    <a:cubicBezTo>
                      <a:pt x="16" y="15"/>
                      <a:pt x="16" y="15"/>
                      <a:pt x="16" y="15"/>
                    </a:cubicBezTo>
                    <a:cubicBezTo>
                      <a:pt x="15" y="16"/>
                      <a:pt x="15" y="16"/>
                      <a:pt x="15" y="16"/>
                    </a:cubicBezTo>
                    <a:cubicBezTo>
                      <a:pt x="15" y="17"/>
                      <a:pt x="14" y="17"/>
                      <a:pt x="14" y="17"/>
                    </a:cubicBezTo>
                    <a:cubicBezTo>
                      <a:pt x="14" y="18"/>
                      <a:pt x="13" y="18"/>
                      <a:pt x="13" y="18"/>
                    </a:cubicBezTo>
                    <a:cubicBezTo>
                      <a:pt x="12" y="19"/>
                      <a:pt x="12" y="19"/>
                      <a:pt x="12" y="20"/>
                    </a:cubicBezTo>
                    <a:cubicBezTo>
                      <a:pt x="12" y="20"/>
                      <a:pt x="12" y="20"/>
                      <a:pt x="12" y="20"/>
                    </a:cubicBezTo>
                    <a:cubicBezTo>
                      <a:pt x="12" y="20"/>
                      <a:pt x="12" y="20"/>
                      <a:pt x="11" y="20"/>
                    </a:cubicBezTo>
                    <a:cubicBezTo>
                      <a:pt x="11" y="21"/>
                      <a:pt x="11" y="21"/>
                      <a:pt x="11" y="21"/>
                    </a:cubicBezTo>
                    <a:cubicBezTo>
                      <a:pt x="10" y="21"/>
                      <a:pt x="10" y="21"/>
                      <a:pt x="10" y="21"/>
                    </a:cubicBezTo>
                    <a:cubicBezTo>
                      <a:pt x="9" y="21"/>
                      <a:pt x="9" y="20"/>
                      <a:pt x="8" y="20"/>
                    </a:cubicBezTo>
                    <a:cubicBezTo>
                      <a:pt x="8" y="21"/>
                      <a:pt x="8" y="20"/>
                      <a:pt x="7" y="21"/>
                    </a:cubicBezTo>
                    <a:cubicBezTo>
                      <a:pt x="7" y="21"/>
                      <a:pt x="7" y="21"/>
                      <a:pt x="7" y="21"/>
                    </a:cubicBezTo>
                    <a:cubicBezTo>
                      <a:pt x="7" y="22"/>
                      <a:pt x="6" y="22"/>
                      <a:pt x="6" y="22"/>
                    </a:cubicBezTo>
                    <a:cubicBezTo>
                      <a:pt x="6" y="22"/>
                      <a:pt x="6" y="22"/>
                      <a:pt x="5" y="23"/>
                    </a:cubicBezTo>
                    <a:cubicBezTo>
                      <a:pt x="5" y="23"/>
                      <a:pt x="5" y="23"/>
                      <a:pt x="4" y="23"/>
                    </a:cubicBezTo>
                    <a:cubicBezTo>
                      <a:pt x="4" y="23"/>
                      <a:pt x="3" y="23"/>
                      <a:pt x="3" y="23"/>
                    </a:cubicBezTo>
                    <a:cubicBezTo>
                      <a:pt x="3" y="23"/>
                      <a:pt x="3" y="24"/>
                      <a:pt x="3" y="24"/>
                    </a:cubicBezTo>
                    <a:cubicBezTo>
                      <a:pt x="3" y="24"/>
                      <a:pt x="3" y="24"/>
                      <a:pt x="2" y="24"/>
                    </a:cubicBezTo>
                    <a:cubicBezTo>
                      <a:pt x="2" y="25"/>
                      <a:pt x="2" y="25"/>
                      <a:pt x="2" y="25"/>
                    </a:cubicBezTo>
                    <a:cubicBezTo>
                      <a:pt x="2" y="26"/>
                      <a:pt x="1" y="26"/>
                      <a:pt x="1" y="26"/>
                    </a:cubicBezTo>
                    <a:cubicBezTo>
                      <a:pt x="1" y="26"/>
                      <a:pt x="1" y="27"/>
                      <a:pt x="1" y="28"/>
                    </a:cubicBezTo>
                    <a:cubicBezTo>
                      <a:pt x="1" y="28"/>
                      <a:pt x="1" y="28"/>
                      <a:pt x="1" y="29"/>
                    </a:cubicBezTo>
                    <a:cubicBezTo>
                      <a:pt x="1" y="30"/>
                      <a:pt x="1" y="30"/>
                      <a:pt x="1" y="31"/>
                    </a:cubicBezTo>
                    <a:cubicBezTo>
                      <a:pt x="1" y="31"/>
                      <a:pt x="1" y="32"/>
                      <a:pt x="1" y="33"/>
                    </a:cubicBezTo>
                    <a:cubicBezTo>
                      <a:pt x="1" y="33"/>
                      <a:pt x="1" y="34"/>
                      <a:pt x="1" y="34"/>
                    </a:cubicBezTo>
                    <a:cubicBezTo>
                      <a:pt x="0" y="35"/>
                      <a:pt x="0" y="36"/>
                      <a:pt x="0" y="37"/>
                    </a:cubicBezTo>
                    <a:cubicBezTo>
                      <a:pt x="1" y="37"/>
                      <a:pt x="1" y="37"/>
                      <a:pt x="1" y="38"/>
                    </a:cubicBezTo>
                    <a:cubicBezTo>
                      <a:pt x="1" y="38"/>
                      <a:pt x="1" y="38"/>
                      <a:pt x="2" y="38"/>
                    </a:cubicBezTo>
                    <a:cubicBezTo>
                      <a:pt x="2" y="39"/>
                      <a:pt x="2" y="39"/>
                      <a:pt x="2" y="39"/>
                    </a:cubicBezTo>
                    <a:cubicBezTo>
                      <a:pt x="2" y="39"/>
                      <a:pt x="2" y="39"/>
                      <a:pt x="2" y="39"/>
                    </a:cubicBezTo>
                    <a:cubicBezTo>
                      <a:pt x="3" y="39"/>
                      <a:pt x="3" y="38"/>
                      <a:pt x="4" y="38"/>
                    </a:cubicBezTo>
                    <a:cubicBezTo>
                      <a:pt x="4" y="37"/>
                      <a:pt x="5" y="37"/>
                      <a:pt x="5" y="36"/>
                    </a:cubicBezTo>
                    <a:cubicBezTo>
                      <a:pt x="6" y="36"/>
                      <a:pt x="6" y="35"/>
                      <a:pt x="6" y="35"/>
                    </a:cubicBezTo>
                    <a:cubicBezTo>
                      <a:pt x="7" y="34"/>
                      <a:pt x="8" y="34"/>
                      <a:pt x="8" y="33"/>
                    </a:cubicBezTo>
                    <a:cubicBezTo>
                      <a:pt x="9" y="32"/>
                      <a:pt x="9" y="32"/>
                      <a:pt x="9" y="32"/>
                    </a:cubicBezTo>
                    <a:cubicBezTo>
                      <a:pt x="10" y="31"/>
                      <a:pt x="10" y="31"/>
                      <a:pt x="10" y="31"/>
                    </a:cubicBezTo>
                    <a:cubicBezTo>
                      <a:pt x="11" y="30"/>
                      <a:pt x="11" y="30"/>
                      <a:pt x="12" y="29"/>
                    </a:cubicBezTo>
                    <a:cubicBezTo>
                      <a:pt x="12" y="29"/>
                      <a:pt x="13" y="29"/>
                      <a:pt x="13" y="29"/>
                    </a:cubicBezTo>
                    <a:cubicBezTo>
                      <a:pt x="14" y="28"/>
                      <a:pt x="14" y="28"/>
                      <a:pt x="15" y="28"/>
                    </a:cubicBezTo>
                    <a:cubicBezTo>
                      <a:pt x="15" y="27"/>
                      <a:pt x="15" y="27"/>
                      <a:pt x="15" y="26"/>
                    </a:cubicBezTo>
                    <a:cubicBezTo>
                      <a:pt x="16" y="25"/>
                      <a:pt x="16" y="25"/>
                      <a:pt x="17" y="25"/>
                    </a:cubicBezTo>
                    <a:cubicBezTo>
                      <a:pt x="17" y="24"/>
                      <a:pt x="17" y="24"/>
                      <a:pt x="18" y="24"/>
                    </a:cubicBezTo>
                    <a:cubicBezTo>
                      <a:pt x="18" y="23"/>
                      <a:pt x="19" y="23"/>
                      <a:pt x="19" y="22"/>
                    </a:cubicBezTo>
                    <a:cubicBezTo>
                      <a:pt x="19" y="22"/>
                      <a:pt x="19" y="21"/>
                      <a:pt x="19" y="20"/>
                    </a:cubicBezTo>
                    <a:cubicBezTo>
                      <a:pt x="19" y="20"/>
                      <a:pt x="20" y="20"/>
                      <a:pt x="20" y="20"/>
                    </a:cubicBezTo>
                    <a:cubicBezTo>
                      <a:pt x="20" y="20"/>
                      <a:pt x="20" y="19"/>
                      <a:pt x="20" y="19"/>
                    </a:cubicBezTo>
                    <a:cubicBezTo>
                      <a:pt x="20" y="19"/>
                      <a:pt x="21" y="19"/>
                      <a:pt x="21" y="18"/>
                    </a:cubicBezTo>
                    <a:cubicBezTo>
                      <a:pt x="21" y="18"/>
                      <a:pt x="21" y="17"/>
                      <a:pt x="22" y="17"/>
                    </a:cubicBezTo>
                    <a:cubicBezTo>
                      <a:pt x="22" y="16"/>
                      <a:pt x="22" y="16"/>
                      <a:pt x="22" y="15"/>
                    </a:cubicBezTo>
                    <a:cubicBezTo>
                      <a:pt x="22" y="15"/>
                      <a:pt x="22" y="15"/>
                      <a:pt x="22" y="14"/>
                    </a:cubicBezTo>
                    <a:cubicBezTo>
                      <a:pt x="22" y="14"/>
                      <a:pt x="22" y="14"/>
                      <a:pt x="23" y="13"/>
                    </a:cubicBezTo>
                    <a:cubicBezTo>
                      <a:pt x="23" y="13"/>
                      <a:pt x="23" y="12"/>
                      <a:pt x="23" y="12"/>
                    </a:cubicBezTo>
                    <a:cubicBezTo>
                      <a:pt x="24" y="11"/>
                      <a:pt x="24" y="11"/>
                      <a:pt x="24" y="11"/>
                    </a:cubicBezTo>
                    <a:cubicBezTo>
                      <a:pt x="24" y="10"/>
                      <a:pt x="24" y="10"/>
                      <a:pt x="25" y="10"/>
                    </a:cubicBezTo>
                    <a:cubicBezTo>
                      <a:pt x="25" y="10"/>
                      <a:pt x="25" y="9"/>
                      <a:pt x="25" y="9"/>
                    </a:cubicBezTo>
                    <a:cubicBezTo>
                      <a:pt x="25" y="9"/>
                      <a:pt x="26" y="8"/>
                      <a:pt x="26" y="8"/>
                    </a:cubicBezTo>
                    <a:cubicBezTo>
                      <a:pt x="26" y="7"/>
                      <a:pt x="26" y="7"/>
                      <a:pt x="26" y="7"/>
                    </a:cubicBezTo>
                    <a:cubicBezTo>
                      <a:pt x="26" y="6"/>
                      <a:pt x="26" y="6"/>
                      <a:pt x="26" y="5"/>
                    </a:cubicBezTo>
                    <a:cubicBezTo>
                      <a:pt x="26" y="5"/>
                      <a:pt x="26" y="5"/>
                      <a:pt x="26" y="4"/>
                    </a:cubicBezTo>
                    <a:cubicBezTo>
                      <a:pt x="27" y="4"/>
                      <a:pt x="27" y="4"/>
                      <a:pt x="27" y="3"/>
                    </a:cubicBezTo>
                    <a:cubicBezTo>
                      <a:pt x="26" y="3"/>
                      <a:pt x="26" y="3"/>
                      <a:pt x="26"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29"/>
              <p:cNvSpPr>
                <a:spLocks/>
              </p:cNvSpPr>
              <p:nvPr/>
            </p:nvSpPr>
            <p:spPr bwMode="auto">
              <a:xfrm>
                <a:off x="4700589" y="1258889"/>
                <a:ext cx="22225" cy="11113"/>
              </a:xfrm>
              <a:custGeom>
                <a:avLst/>
                <a:gdLst>
                  <a:gd name="T0" fmla="*/ 0 w 2"/>
                  <a:gd name="T1" fmla="*/ 1 h 1"/>
                  <a:gd name="T2" fmla="*/ 1 w 2"/>
                  <a:gd name="T3" fmla="*/ 1 h 1"/>
                  <a:gd name="T4" fmla="*/ 2 w 2"/>
                  <a:gd name="T5" fmla="*/ 1 h 1"/>
                  <a:gd name="T6" fmla="*/ 2 w 2"/>
                  <a:gd name="T7" fmla="*/ 0 h 1"/>
                  <a:gd name="T8" fmla="*/ 1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1" y="1"/>
                      <a:pt x="0" y="1"/>
                      <a:pt x="1" y="1"/>
                    </a:cubicBezTo>
                    <a:cubicBezTo>
                      <a:pt x="1" y="1"/>
                      <a:pt x="1" y="1"/>
                      <a:pt x="2" y="1"/>
                    </a:cubicBezTo>
                    <a:cubicBezTo>
                      <a:pt x="2" y="1"/>
                      <a:pt x="2" y="0"/>
                      <a:pt x="2" y="0"/>
                    </a:cubicBezTo>
                    <a:cubicBezTo>
                      <a:pt x="2" y="0"/>
                      <a:pt x="1" y="0"/>
                      <a:pt x="1" y="0"/>
                    </a:cubicBezTo>
                    <a:cubicBezTo>
                      <a:pt x="1" y="0"/>
                      <a:pt x="1" y="0"/>
                      <a:pt x="1" y="0"/>
                    </a:cubicBezTo>
                    <a:cubicBezTo>
                      <a:pt x="1"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30"/>
              <p:cNvSpPr>
                <a:spLocks/>
              </p:cNvSpPr>
              <p:nvPr/>
            </p:nvSpPr>
            <p:spPr bwMode="auto">
              <a:xfrm>
                <a:off x="4691064" y="1270001"/>
                <a:ext cx="42863" cy="22225"/>
              </a:xfrm>
              <a:custGeom>
                <a:avLst/>
                <a:gdLst>
                  <a:gd name="T0" fmla="*/ 1 w 4"/>
                  <a:gd name="T1" fmla="*/ 2 h 2"/>
                  <a:gd name="T2" fmla="*/ 2 w 4"/>
                  <a:gd name="T3" fmla="*/ 2 h 2"/>
                  <a:gd name="T4" fmla="*/ 2 w 4"/>
                  <a:gd name="T5" fmla="*/ 2 h 2"/>
                  <a:gd name="T6" fmla="*/ 3 w 4"/>
                  <a:gd name="T7" fmla="*/ 1 h 2"/>
                  <a:gd name="T8" fmla="*/ 4 w 4"/>
                  <a:gd name="T9" fmla="*/ 1 h 2"/>
                  <a:gd name="T10" fmla="*/ 4 w 4"/>
                  <a:gd name="T11" fmla="*/ 0 h 2"/>
                  <a:gd name="T12" fmla="*/ 3 w 4"/>
                  <a:gd name="T13" fmla="*/ 0 h 2"/>
                  <a:gd name="T14" fmla="*/ 2 w 4"/>
                  <a:gd name="T15" fmla="*/ 0 h 2"/>
                  <a:gd name="T16" fmla="*/ 1 w 4"/>
                  <a:gd name="T17" fmla="*/ 1 h 2"/>
                  <a:gd name="T18" fmla="*/ 0 w 4"/>
                  <a:gd name="T19" fmla="*/ 1 h 2"/>
                  <a:gd name="T20" fmla="*/ 0 w 4"/>
                  <a:gd name="T21" fmla="*/ 1 h 2"/>
                  <a:gd name="T22" fmla="*/ 1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2"/>
                    </a:moveTo>
                    <a:cubicBezTo>
                      <a:pt x="1" y="2"/>
                      <a:pt x="1" y="2"/>
                      <a:pt x="2" y="2"/>
                    </a:cubicBezTo>
                    <a:cubicBezTo>
                      <a:pt x="2" y="2"/>
                      <a:pt x="2" y="2"/>
                      <a:pt x="2" y="2"/>
                    </a:cubicBezTo>
                    <a:cubicBezTo>
                      <a:pt x="2" y="1"/>
                      <a:pt x="2" y="1"/>
                      <a:pt x="3" y="1"/>
                    </a:cubicBezTo>
                    <a:cubicBezTo>
                      <a:pt x="3" y="1"/>
                      <a:pt x="3" y="1"/>
                      <a:pt x="4" y="1"/>
                    </a:cubicBezTo>
                    <a:cubicBezTo>
                      <a:pt x="4" y="1"/>
                      <a:pt x="4" y="0"/>
                      <a:pt x="4" y="0"/>
                    </a:cubicBezTo>
                    <a:cubicBezTo>
                      <a:pt x="3" y="0"/>
                      <a:pt x="3" y="0"/>
                      <a:pt x="3" y="0"/>
                    </a:cubicBezTo>
                    <a:cubicBezTo>
                      <a:pt x="3" y="0"/>
                      <a:pt x="2" y="0"/>
                      <a:pt x="2" y="0"/>
                    </a:cubicBezTo>
                    <a:cubicBezTo>
                      <a:pt x="1" y="1"/>
                      <a:pt x="1" y="0"/>
                      <a:pt x="1" y="1"/>
                    </a:cubicBezTo>
                    <a:cubicBezTo>
                      <a:pt x="0" y="1"/>
                      <a:pt x="0" y="1"/>
                      <a:pt x="0" y="1"/>
                    </a:cubicBezTo>
                    <a:cubicBezTo>
                      <a:pt x="0" y="1"/>
                      <a:pt x="0" y="1"/>
                      <a:pt x="0" y="1"/>
                    </a:cubicBezTo>
                    <a:cubicBezTo>
                      <a:pt x="1"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31"/>
              <p:cNvSpPr>
                <a:spLocks/>
              </p:cNvSpPr>
              <p:nvPr/>
            </p:nvSpPr>
            <p:spPr bwMode="auto">
              <a:xfrm>
                <a:off x="3956052" y="1368426"/>
                <a:ext cx="107950" cy="119063"/>
              </a:xfrm>
              <a:custGeom>
                <a:avLst/>
                <a:gdLst>
                  <a:gd name="T0" fmla="*/ 9 w 10"/>
                  <a:gd name="T1" fmla="*/ 9 h 11"/>
                  <a:gd name="T2" fmla="*/ 10 w 10"/>
                  <a:gd name="T3" fmla="*/ 8 h 11"/>
                  <a:gd name="T4" fmla="*/ 10 w 10"/>
                  <a:gd name="T5" fmla="*/ 6 h 11"/>
                  <a:gd name="T6" fmla="*/ 10 w 10"/>
                  <a:gd name="T7" fmla="*/ 5 h 11"/>
                  <a:gd name="T8" fmla="*/ 10 w 10"/>
                  <a:gd name="T9" fmla="*/ 4 h 11"/>
                  <a:gd name="T10" fmla="*/ 10 w 10"/>
                  <a:gd name="T11" fmla="*/ 4 h 11"/>
                  <a:gd name="T12" fmla="*/ 9 w 10"/>
                  <a:gd name="T13" fmla="*/ 3 h 11"/>
                  <a:gd name="T14" fmla="*/ 9 w 10"/>
                  <a:gd name="T15" fmla="*/ 3 h 11"/>
                  <a:gd name="T16" fmla="*/ 8 w 10"/>
                  <a:gd name="T17" fmla="*/ 3 h 11"/>
                  <a:gd name="T18" fmla="*/ 7 w 10"/>
                  <a:gd name="T19" fmla="*/ 4 h 11"/>
                  <a:gd name="T20" fmla="*/ 7 w 10"/>
                  <a:gd name="T21" fmla="*/ 3 h 11"/>
                  <a:gd name="T22" fmla="*/ 6 w 10"/>
                  <a:gd name="T23" fmla="*/ 3 h 11"/>
                  <a:gd name="T24" fmla="*/ 7 w 10"/>
                  <a:gd name="T25" fmla="*/ 2 h 11"/>
                  <a:gd name="T26" fmla="*/ 7 w 10"/>
                  <a:gd name="T27" fmla="*/ 1 h 11"/>
                  <a:gd name="T28" fmla="*/ 8 w 10"/>
                  <a:gd name="T29" fmla="*/ 1 h 11"/>
                  <a:gd name="T30" fmla="*/ 9 w 10"/>
                  <a:gd name="T31" fmla="*/ 1 h 11"/>
                  <a:gd name="T32" fmla="*/ 9 w 10"/>
                  <a:gd name="T33" fmla="*/ 0 h 11"/>
                  <a:gd name="T34" fmla="*/ 8 w 10"/>
                  <a:gd name="T35" fmla="*/ 0 h 11"/>
                  <a:gd name="T36" fmla="*/ 8 w 10"/>
                  <a:gd name="T37" fmla="*/ 0 h 11"/>
                  <a:gd name="T38" fmla="*/ 6 w 10"/>
                  <a:gd name="T39" fmla="*/ 0 h 11"/>
                  <a:gd name="T40" fmla="*/ 5 w 10"/>
                  <a:gd name="T41" fmla="*/ 1 h 11"/>
                  <a:gd name="T42" fmla="*/ 4 w 10"/>
                  <a:gd name="T43" fmla="*/ 2 h 11"/>
                  <a:gd name="T44" fmla="*/ 5 w 10"/>
                  <a:gd name="T45" fmla="*/ 2 h 11"/>
                  <a:gd name="T46" fmla="*/ 5 w 10"/>
                  <a:gd name="T47" fmla="*/ 3 h 11"/>
                  <a:gd name="T48" fmla="*/ 5 w 10"/>
                  <a:gd name="T49" fmla="*/ 3 h 11"/>
                  <a:gd name="T50" fmla="*/ 4 w 10"/>
                  <a:gd name="T51" fmla="*/ 3 h 11"/>
                  <a:gd name="T52" fmla="*/ 3 w 10"/>
                  <a:gd name="T53" fmla="*/ 3 h 11"/>
                  <a:gd name="T54" fmla="*/ 2 w 10"/>
                  <a:gd name="T55" fmla="*/ 2 h 11"/>
                  <a:gd name="T56" fmla="*/ 2 w 10"/>
                  <a:gd name="T57" fmla="*/ 3 h 11"/>
                  <a:gd name="T58" fmla="*/ 2 w 10"/>
                  <a:gd name="T59" fmla="*/ 4 h 11"/>
                  <a:gd name="T60" fmla="*/ 3 w 10"/>
                  <a:gd name="T61" fmla="*/ 4 h 11"/>
                  <a:gd name="T62" fmla="*/ 3 w 10"/>
                  <a:gd name="T63" fmla="*/ 5 h 11"/>
                  <a:gd name="T64" fmla="*/ 2 w 10"/>
                  <a:gd name="T65" fmla="*/ 5 h 11"/>
                  <a:gd name="T66" fmla="*/ 2 w 10"/>
                  <a:gd name="T67" fmla="*/ 5 h 11"/>
                  <a:gd name="T68" fmla="*/ 3 w 10"/>
                  <a:gd name="T69" fmla="*/ 6 h 11"/>
                  <a:gd name="T70" fmla="*/ 4 w 10"/>
                  <a:gd name="T71" fmla="*/ 6 h 11"/>
                  <a:gd name="T72" fmla="*/ 3 w 10"/>
                  <a:gd name="T73" fmla="*/ 7 h 11"/>
                  <a:gd name="T74" fmla="*/ 2 w 10"/>
                  <a:gd name="T75" fmla="*/ 7 h 11"/>
                  <a:gd name="T76" fmla="*/ 1 w 10"/>
                  <a:gd name="T77" fmla="*/ 8 h 11"/>
                  <a:gd name="T78" fmla="*/ 1 w 10"/>
                  <a:gd name="T79" fmla="*/ 8 h 11"/>
                  <a:gd name="T80" fmla="*/ 0 w 10"/>
                  <a:gd name="T81" fmla="*/ 9 h 11"/>
                  <a:gd name="T82" fmla="*/ 1 w 10"/>
                  <a:gd name="T83" fmla="*/ 10 h 11"/>
                  <a:gd name="T84" fmla="*/ 1 w 10"/>
                  <a:gd name="T85" fmla="*/ 11 h 11"/>
                  <a:gd name="T86" fmla="*/ 2 w 10"/>
                  <a:gd name="T87" fmla="*/ 11 h 11"/>
                  <a:gd name="T88" fmla="*/ 4 w 10"/>
                  <a:gd name="T89" fmla="*/ 10 h 11"/>
                  <a:gd name="T90" fmla="*/ 5 w 10"/>
                  <a:gd name="T91" fmla="*/ 10 h 11"/>
                  <a:gd name="T92" fmla="*/ 6 w 10"/>
                  <a:gd name="T93" fmla="*/ 9 h 11"/>
                  <a:gd name="T94" fmla="*/ 8 w 10"/>
                  <a:gd name="T95" fmla="*/ 9 h 11"/>
                  <a:gd name="T96" fmla="*/ 9 w 10"/>
                  <a:gd name="T9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11">
                    <a:moveTo>
                      <a:pt x="9" y="9"/>
                    </a:moveTo>
                    <a:cubicBezTo>
                      <a:pt x="10" y="9"/>
                      <a:pt x="10" y="8"/>
                      <a:pt x="10" y="8"/>
                    </a:cubicBezTo>
                    <a:cubicBezTo>
                      <a:pt x="10" y="7"/>
                      <a:pt x="10" y="7"/>
                      <a:pt x="10" y="6"/>
                    </a:cubicBezTo>
                    <a:cubicBezTo>
                      <a:pt x="10" y="6"/>
                      <a:pt x="10" y="5"/>
                      <a:pt x="10" y="5"/>
                    </a:cubicBezTo>
                    <a:cubicBezTo>
                      <a:pt x="10" y="5"/>
                      <a:pt x="10" y="4"/>
                      <a:pt x="10" y="4"/>
                    </a:cubicBezTo>
                    <a:cubicBezTo>
                      <a:pt x="10" y="4"/>
                      <a:pt x="10" y="4"/>
                      <a:pt x="10" y="4"/>
                    </a:cubicBezTo>
                    <a:cubicBezTo>
                      <a:pt x="10" y="4"/>
                      <a:pt x="10" y="4"/>
                      <a:pt x="9" y="3"/>
                    </a:cubicBezTo>
                    <a:cubicBezTo>
                      <a:pt x="9" y="3"/>
                      <a:pt x="9" y="3"/>
                      <a:pt x="9" y="3"/>
                    </a:cubicBezTo>
                    <a:cubicBezTo>
                      <a:pt x="9" y="2"/>
                      <a:pt x="8" y="3"/>
                      <a:pt x="8" y="3"/>
                    </a:cubicBezTo>
                    <a:cubicBezTo>
                      <a:pt x="8" y="3"/>
                      <a:pt x="8" y="4"/>
                      <a:pt x="7" y="4"/>
                    </a:cubicBezTo>
                    <a:cubicBezTo>
                      <a:pt x="7" y="4"/>
                      <a:pt x="7" y="3"/>
                      <a:pt x="7" y="3"/>
                    </a:cubicBezTo>
                    <a:cubicBezTo>
                      <a:pt x="7" y="3"/>
                      <a:pt x="6" y="3"/>
                      <a:pt x="6" y="3"/>
                    </a:cubicBezTo>
                    <a:cubicBezTo>
                      <a:pt x="6" y="2"/>
                      <a:pt x="7" y="2"/>
                      <a:pt x="7" y="2"/>
                    </a:cubicBezTo>
                    <a:cubicBezTo>
                      <a:pt x="7" y="2"/>
                      <a:pt x="7" y="2"/>
                      <a:pt x="7" y="1"/>
                    </a:cubicBezTo>
                    <a:cubicBezTo>
                      <a:pt x="8" y="1"/>
                      <a:pt x="8" y="1"/>
                      <a:pt x="8" y="1"/>
                    </a:cubicBezTo>
                    <a:cubicBezTo>
                      <a:pt x="8" y="1"/>
                      <a:pt x="9" y="1"/>
                      <a:pt x="9" y="1"/>
                    </a:cubicBezTo>
                    <a:cubicBezTo>
                      <a:pt x="9" y="0"/>
                      <a:pt x="9" y="0"/>
                      <a:pt x="9" y="0"/>
                    </a:cubicBezTo>
                    <a:cubicBezTo>
                      <a:pt x="9" y="0"/>
                      <a:pt x="9" y="0"/>
                      <a:pt x="8" y="0"/>
                    </a:cubicBezTo>
                    <a:cubicBezTo>
                      <a:pt x="8" y="0"/>
                      <a:pt x="8" y="0"/>
                      <a:pt x="8" y="0"/>
                    </a:cubicBezTo>
                    <a:cubicBezTo>
                      <a:pt x="7" y="0"/>
                      <a:pt x="7" y="0"/>
                      <a:pt x="6" y="0"/>
                    </a:cubicBezTo>
                    <a:cubicBezTo>
                      <a:pt x="6" y="1"/>
                      <a:pt x="5" y="1"/>
                      <a:pt x="5" y="1"/>
                    </a:cubicBezTo>
                    <a:cubicBezTo>
                      <a:pt x="5" y="1"/>
                      <a:pt x="4" y="1"/>
                      <a:pt x="4" y="2"/>
                    </a:cubicBezTo>
                    <a:cubicBezTo>
                      <a:pt x="4" y="2"/>
                      <a:pt x="5" y="2"/>
                      <a:pt x="5" y="2"/>
                    </a:cubicBezTo>
                    <a:cubicBezTo>
                      <a:pt x="5" y="3"/>
                      <a:pt x="5" y="3"/>
                      <a:pt x="5" y="3"/>
                    </a:cubicBezTo>
                    <a:cubicBezTo>
                      <a:pt x="5" y="3"/>
                      <a:pt x="5" y="3"/>
                      <a:pt x="5" y="3"/>
                    </a:cubicBezTo>
                    <a:cubicBezTo>
                      <a:pt x="4" y="3"/>
                      <a:pt x="4" y="3"/>
                      <a:pt x="4" y="3"/>
                    </a:cubicBezTo>
                    <a:cubicBezTo>
                      <a:pt x="4" y="3"/>
                      <a:pt x="4" y="3"/>
                      <a:pt x="3" y="3"/>
                    </a:cubicBezTo>
                    <a:cubicBezTo>
                      <a:pt x="3" y="2"/>
                      <a:pt x="3" y="2"/>
                      <a:pt x="2" y="2"/>
                    </a:cubicBezTo>
                    <a:cubicBezTo>
                      <a:pt x="2" y="3"/>
                      <a:pt x="2" y="3"/>
                      <a:pt x="2" y="3"/>
                    </a:cubicBezTo>
                    <a:cubicBezTo>
                      <a:pt x="2" y="3"/>
                      <a:pt x="2" y="3"/>
                      <a:pt x="2" y="4"/>
                    </a:cubicBezTo>
                    <a:cubicBezTo>
                      <a:pt x="2" y="4"/>
                      <a:pt x="3" y="4"/>
                      <a:pt x="3" y="4"/>
                    </a:cubicBezTo>
                    <a:cubicBezTo>
                      <a:pt x="3" y="4"/>
                      <a:pt x="3" y="4"/>
                      <a:pt x="3" y="5"/>
                    </a:cubicBezTo>
                    <a:cubicBezTo>
                      <a:pt x="2" y="5"/>
                      <a:pt x="2" y="5"/>
                      <a:pt x="2" y="5"/>
                    </a:cubicBezTo>
                    <a:cubicBezTo>
                      <a:pt x="2" y="5"/>
                      <a:pt x="2" y="5"/>
                      <a:pt x="2" y="5"/>
                    </a:cubicBezTo>
                    <a:cubicBezTo>
                      <a:pt x="2" y="6"/>
                      <a:pt x="2" y="6"/>
                      <a:pt x="3" y="6"/>
                    </a:cubicBezTo>
                    <a:cubicBezTo>
                      <a:pt x="3" y="6"/>
                      <a:pt x="4" y="6"/>
                      <a:pt x="4" y="6"/>
                    </a:cubicBezTo>
                    <a:cubicBezTo>
                      <a:pt x="4" y="6"/>
                      <a:pt x="3" y="6"/>
                      <a:pt x="3" y="7"/>
                    </a:cubicBezTo>
                    <a:cubicBezTo>
                      <a:pt x="3" y="7"/>
                      <a:pt x="3" y="7"/>
                      <a:pt x="2" y="7"/>
                    </a:cubicBezTo>
                    <a:cubicBezTo>
                      <a:pt x="2" y="8"/>
                      <a:pt x="2" y="7"/>
                      <a:pt x="1" y="8"/>
                    </a:cubicBezTo>
                    <a:cubicBezTo>
                      <a:pt x="1" y="8"/>
                      <a:pt x="1" y="8"/>
                      <a:pt x="1" y="8"/>
                    </a:cubicBezTo>
                    <a:cubicBezTo>
                      <a:pt x="1" y="9"/>
                      <a:pt x="0" y="9"/>
                      <a:pt x="0" y="9"/>
                    </a:cubicBezTo>
                    <a:cubicBezTo>
                      <a:pt x="0" y="10"/>
                      <a:pt x="1" y="10"/>
                      <a:pt x="1" y="10"/>
                    </a:cubicBezTo>
                    <a:cubicBezTo>
                      <a:pt x="1" y="10"/>
                      <a:pt x="1" y="10"/>
                      <a:pt x="1" y="11"/>
                    </a:cubicBezTo>
                    <a:cubicBezTo>
                      <a:pt x="2" y="11"/>
                      <a:pt x="2" y="11"/>
                      <a:pt x="2" y="11"/>
                    </a:cubicBezTo>
                    <a:cubicBezTo>
                      <a:pt x="3" y="11"/>
                      <a:pt x="3" y="11"/>
                      <a:pt x="4" y="10"/>
                    </a:cubicBezTo>
                    <a:cubicBezTo>
                      <a:pt x="4" y="10"/>
                      <a:pt x="5" y="10"/>
                      <a:pt x="5" y="10"/>
                    </a:cubicBezTo>
                    <a:cubicBezTo>
                      <a:pt x="6" y="10"/>
                      <a:pt x="6" y="9"/>
                      <a:pt x="6" y="9"/>
                    </a:cubicBezTo>
                    <a:cubicBezTo>
                      <a:pt x="7" y="9"/>
                      <a:pt x="7" y="9"/>
                      <a:pt x="8" y="9"/>
                    </a:cubicBezTo>
                    <a:cubicBezTo>
                      <a:pt x="8"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32"/>
              <p:cNvSpPr>
                <a:spLocks/>
              </p:cNvSpPr>
              <p:nvPr/>
            </p:nvSpPr>
            <p:spPr bwMode="auto">
              <a:xfrm>
                <a:off x="4808539" y="1314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33"/>
              <p:cNvSpPr>
                <a:spLocks/>
              </p:cNvSpPr>
              <p:nvPr/>
            </p:nvSpPr>
            <p:spPr bwMode="auto">
              <a:xfrm>
                <a:off x="4733927" y="1238251"/>
                <a:ext cx="85725" cy="76200"/>
              </a:xfrm>
              <a:custGeom>
                <a:avLst/>
                <a:gdLst>
                  <a:gd name="T0" fmla="*/ 0 w 8"/>
                  <a:gd name="T1" fmla="*/ 3 h 7"/>
                  <a:gd name="T2" fmla="*/ 1 w 8"/>
                  <a:gd name="T3" fmla="*/ 4 h 7"/>
                  <a:gd name="T4" fmla="*/ 2 w 8"/>
                  <a:gd name="T5" fmla="*/ 5 h 7"/>
                  <a:gd name="T6" fmla="*/ 2 w 8"/>
                  <a:gd name="T7" fmla="*/ 5 h 7"/>
                  <a:gd name="T8" fmla="*/ 2 w 8"/>
                  <a:gd name="T9" fmla="*/ 5 h 7"/>
                  <a:gd name="T10" fmla="*/ 3 w 8"/>
                  <a:gd name="T11" fmla="*/ 5 h 7"/>
                  <a:gd name="T12" fmla="*/ 4 w 8"/>
                  <a:gd name="T13" fmla="*/ 6 h 7"/>
                  <a:gd name="T14" fmla="*/ 4 w 8"/>
                  <a:gd name="T15" fmla="*/ 7 h 7"/>
                  <a:gd name="T16" fmla="*/ 6 w 8"/>
                  <a:gd name="T17" fmla="*/ 6 h 7"/>
                  <a:gd name="T18" fmla="*/ 7 w 8"/>
                  <a:gd name="T19" fmla="*/ 7 h 7"/>
                  <a:gd name="T20" fmla="*/ 7 w 8"/>
                  <a:gd name="T21" fmla="*/ 6 h 7"/>
                  <a:gd name="T22" fmla="*/ 7 w 8"/>
                  <a:gd name="T23" fmla="*/ 5 h 7"/>
                  <a:gd name="T24" fmla="*/ 8 w 8"/>
                  <a:gd name="T25" fmla="*/ 4 h 7"/>
                  <a:gd name="T26" fmla="*/ 8 w 8"/>
                  <a:gd name="T27" fmla="*/ 3 h 7"/>
                  <a:gd name="T28" fmla="*/ 8 w 8"/>
                  <a:gd name="T29" fmla="*/ 2 h 7"/>
                  <a:gd name="T30" fmla="*/ 8 w 8"/>
                  <a:gd name="T31" fmla="*/ 1 h 7"/>
                  <a:gd name="T32" fmla="*/ 8 w 8"/>
                  <a:gd name="T33" fmla="*/ 1 h 7"/>
                  <a:gd name="T34" fmla="*/ 7 w 8"/>
                  <a:gd name="T35" fmla="*/ 1 h 7"/>
                  <a:gd name="T36" fmla="*/ 6 w 8"/>
                  <a:gd name="T37" fmla="*/ 1 h 7"/>
                  <a:gd name="T38" fmla="*/ 5 w 8"/>
                  <a:gd name="T39" fmla="*/ 1 h 7"/>
                  <a:gd name="T40" fmla="*/ 4 w 8"/>
                  <a:gd name="T41" fmla="*/ 1 h 7"/>
                  <a:gd name="T42" fmla="*/ 3 w 8"/>
                  <a:gd name="T43" fmla="*/ 1 h 7"/>
                  <a:gd name="T44" fmla="*/ 2 w 8"/>
                  <a:gd name="T45" fmla="*/ 1 h 7"/>
                  <a:gd name="T46" fmla="*/ 1 w 8"/>
                  <a:gd name="T47" fmla="*/ 1 h 7"/>
                  <a:gd name="T48" fmla="*/ 0 w 8"/>
                  <a:gd name="T49" fmla="*/ 1 h 7"/>
                  <a:gd name="T50" fmla="*/ 0 w 8"/>
                  <a:gd name="T51" fmla="*/ 2 h 7"/>
                  <a:gd name="T52" fmla="*/ 0 w 8"/>
                  <a:gd name="T53" fmla="*/ 2 h 7"/>
                  <a:gd name="T54" fmla="*/ 0 w 8"/>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0" y="3"/>
                    </a:moveTo>
                    <a:cubicBezTo>
                      <a:pt x="1" y="4"/>
                      <a:pt x="1" y="4"/>
                      <a:pt x="1" y="4"/>
                    </a:cubicBezTo>
                    <a:cubicBezTo>
                      <a:pt x="2" y="4"/>
                      <a:pt x="2" y="4"/>
                      <a:pt x="2" y="5"/>
                    </a:cubicBezTo>
                    <a:cubicBezTo>
                      <a:pt x="2" y="5"/>
                      <a:pt x="2" y="5"/>
                      <a:pt x="2" y="5"/>
                    </a:cubicBezTo>
                    <a:cubicBezTo>
                      <a:pt x="2" y="5"/>
                      <a:pt x="2" y="5"/>
                      <a:pt x="2" y="5"/>
                    </a:cubicBezTo>
                    <a:cubicBezTo>
                      <a:pt x="2" y="5"/>
                      <a:pt x="2" y="5"/>
                      <a:pt x="3" y="5"/>
                    </a:cubicBezTo>
                    <a:cubicBezTo>
                      <a:pt x="3" y="6"/>
                      <a:pt x="4" y="6"/>
                      <a:pt x="4" y="6"/>
                    </a:cubicBezTo>
                    <a:cubicBezTo>
                      <a:pt x="4" y="6"/>
                      <a:pt x="4" y="6"/>
                      <a:pt x="4" y="7"/>
                    </a:cubicBezTo>
                    <a:cubicBezTo>
                      <a:pt x="5" y="7"/>
                      <a:pt x="5" y="6"/>
                      <a:pt x="6" y="6"/>
                    </a:cubicBezTo>
                    <a:cubicBezTo>
                      <a:pt x="6" y="6"/>
                      <a:pt x="6" y="7"/>
                      <a:pt x="7" y="7"/>
                    </a:cubicBezTo>
                    <a:cubicBezTo>
                      <a:pt x="7" y="7"/>
                      <a:pt x="7" y="6"/>
                      <a:pt x="7" y="6"/>
                    </a:cubicBezTo>
                    <a:cubicBezTo>
                      <a:pt x="8" y="6"/>
                      <a:pt x="7" y="5"/>
                      <a:pt x="7" y="5"/>
                    </a:cubicBezTo>
                    <a:cubicBezTo>
                      <a:pt x="7" y="4"/>
                      <a:pt x="8" y="4"/>
                      <a:pt x="8" y="4"/>
                    </a:cubicBezTo>
                    <a:cubicBezTo>
                      <a:pt x="8" y="4"/>
                      <a:pt x="8" y="4"/>
                      <a:pt x="8" y="3"/>
                    </a:cubicBezTo>
                    <a:cubicBezTo>
                      <a:pt x="8" y="3"/>
                      <a:pt x="8" y="3"/>
                      <a:pt x="8" y="2"/>
                    </a:cubicBezTo>
                    <a:cubicBezTo>
                      <a:pt x="8" y="2"/>
                      <a:pt x="8" y="2"/>
                      <a:pt x="8" y="1"/>
                    </a:cubicBezTo>
                    <a:cubicBezTo>
                      <a:pt x="8" y="1"/>
                      <a:pt x="8" y="1"/>
                      <a:pt x="8" y="1"/>
                    </a:cubicBezTo>
                    <a:cubicBezTo>
                      <a:pt x="7" y="1"/>
                      <a:pt x="7" y="1"/>
                      <a:pt x="7" y="1"/>
                    </a:cubicBezTo>
                    <a:cubicBezTo>
                      <a:pt x="6" y="1"/>
                      <a:pt x="6" y="1"/>
                      <a:pt x="6" y="1"/>
                    </a:cubicBezTo>
                    <a:cubicBezTo>
                      <a:pt x="5" y="1"/>
                      <a:pt x="5" y="1"/>
                      <a:pt x="5" y="1"/>
                    </a:cubicBezTo>
                    <a:cubicBezTo>
                      <a:pt x="4" y="0"/>
                      <a:pt x="4" y="0"/>
                      <a:pt x="4" y="1"/>
                    </a:cubicBezTo>
                    <a:cubicBezTo>
                      <a:pt x="3" y="1"/>
                      <a:pt x="3" y="1"/>
                      <a:pt x="3" y="1"/>
                    </a:cubicBezTo>
                    <a:cubicBezTo>
                      <a:pt x="2" y="1"/>
                      <a:pt x="2" y="1"/>
                      <a:pt x="2" y="1"/>
                    </a:cubicBezTo>
                    <a:cubicBezTo>
                      <a:pt x="2" y="1"/>
                      <a:pt x="1" y="1"/>
                      <a:pt x="1" y="1"/>
                    </a:cubicBezTo>
                    <a:cubicBezTo>
                      <a:pt x="1" y="1"/>
                      <a:pt x="1" y="1"/>
                      <a:pt x="0"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34"/>
              <p:cNvSpPr>
                <a:spLocks/>
              </p:cNvSpPr>
              <p:nvPr/>
            </p:nvSpPr>
            <p:spPr bwMode="auto">
              <a:xfrm>
                <a:off x="4691064" y="1757364"/>
                <a:ext cx="42863" cy="96838"/>
              </a:xfrm>
              <a:custGeom>
                <a:avLst/>
                <a:gdLst>
                  <a:gd name="T0" fmla="*/ 3 w 4"/>
                  <a:gd name="T1" fmla="*/ 2 h 9"/>
                  <a:gd name="T2" fmla="*/ 2 w 4"/>
                  <a:gd name="T3" fmla="*/ 2 h 9"/>
                  <a:gd name="T4" fmla="*/ 2 w 4"/>
                  <a:gd name="T5" fmla="*/ 1 h 9"/>
                  <a:gd name="T6" fmla="*/ 1 w 4"/>
                  <a:gd name="T7" fmla="*/ 0 h 9"/>
                  <a:gd name="T8" fmla="*/ 0 w 4"/>
                  <a:gd name="T9" fmla="*/ 0 h 9"/>
                  <a:gd name="T10" fmla="*/ 0 w 4"/>
                  <a:gd name="T11" fmla="*/ 1 h 9"/>
                  <a:gd name="T12" fmla="*/ 0 w 4"/>
                  <a:gd name="T13" fmla="*/ 2 h 9"/>
                  <a:gd name="T14" fmla="*/ 0 w 4"/>
                  <a:gd name="T15" fmla="*/ 2 h 9"/>
                  <a:gd name="T16" fmla="*/ 0 w 4"/>
                  <a:gd name="T17" fmla="*/ 2 h 9"/>
                  <a:gd name="T18" fmla="*/ 0 w 4"/>
                  <a:gd name="T19" fmla="*/ 4 h 9"/>
                  <a:gd name="T20" fmla="*/ 0 w 4"/>
                  <a:gd name="T21" fmla="*/ 5 h 9"/>
                  <a:gd name="T22" fmla="*/ 0 w 4"/>
                  <a:gd name="T23" fmla="*/ 6 h 9"/>
                  <a:gd name="T24" fmla="*/ 0 w 4"/>
                  <a:gd name="T25" fmla="*/ 7 h 9"/>
                  <a:gd name="T26" fmla="*/ 1 w 4"/>
                  <a:gd name="T27" fmla="*/ 8 h 9"/>
                  <a:gd name="T28" fmla="*/ 1 w 4"/>
                  <a:gd name="T29" fmla="*/ 8 h 9"/>
                  <a:gd name="T30" fmla="*/ 1 w 4"/>
                  <a:gd name="T31" fmla="*/ 9 h 9"/>
                  <a:gd name="T32" fmla="*/ 2 w 4"/>
                  <a:gd name="T33" fmla="*/ 8 h 9"/>
                  <a:gd name="T34" fmla="*/ 3 w 4"/>
                  <a:gd name="T35" fmla="*/ 7 h 9"/>
                  <a:gd name="T36" fmla="*/ 4 w 4"/>
                  <a:gd name="T37" fmla="*/ 6 h 9"/>
                  <a:gd name="T38" fmla="*/ 4 w 4"/>
                  <a:gd name="T39" fmla="*/ 5 h 9"/>
                  <a:gd name="T40" fmla="*/ 4 w 4"/>
                  <a:gd name="T41" fmla="*/ 5 h 9"/>
                  <a:gd name="T42" fmla="*/ 3 w 4"/>
                  <a:gd name="T43" fmla="*/ 5 h 9"/>
                  <a:gd name="T44" fmla="*/ 3 w 4"/>
                  <a:gd name="T45" fmla="*/ 4 h 9"/>
                  <a:gd name="T46" fmla="*/ 2 w 4"/>
                  <a:gd name="T47" fmla="*/ 3 h 9"/>
                  <a:gd name="T48" fmla="*/ 3 w 4"/>
                  <a:gd name="T49" fmla="*/ 2 h 9"/>
                  <a:gd name="T50" fmla="*/ 3 w 4"/>
                  <a:gd name="T5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 h="9">
                    <a:moveTo>
                      <a:pt x="3" y="2"/>
                    </a:moveTo>
                    <a:cubicBezTo>
                      <a:pt x="2" y="2"/>
                      <a:pt x="2" y="2"/>
                      <a:pt x="2" y="2"/>
                    </a:cubicBezTo>
                    <a:cubicBezTo>
                      <a:pt x="2" y="1"/>
                      <a:pt x="2" y="1"/>
                      <a:pt x="2" y="1"/>
                    </a:cubicBezTo>
                    <a:cubicBezTo>
                      <a:pt x="1" y="1"/>
                      <a:pt x="1" y="0"/>
                      <a:pt x="1" y="0"/>
                    </a:cubicBezTo>
                    <a:cubicBezTo>
                      <a:pt x="1" y="0"/>
                      <a:pt x="1" y="0"/>
                      <a:pt x="0" y="0"/>
                    </a:cubicBezTo>
                    <a:cubicBezTo>
                      <a:pt x="0" y="0"/>
                      <a:pt x="0" y="1"/>
                      <a:pt x="0" y="1"/>
                    </a:cubicBezTo>
                    <a:cubicBezTo>
                      <a:pt x="0" y="1"/>
                      <a:pt x="0" y="1"/>
                      <a:pt x="0" y="2"/>
                    </a:cubicBezTo>
                    <a:cubicBezTo>
                      <a:pt x="0" y="2"/>
                      <a:pt x="0" y="2"/>
                      <a:pt x="0" y="2"/>
                    </a:cubicBezTo>
                    <a:cubicBezTo>
                      <a:pt x="0" y="2"/>
                      <a:pt x="0" y="2"/>
                      <a:pt x="0" y="2"/>
                    </a:cubicBezTo>
                    <a:cubicBezTo>
                      <a:pt x="0" y="3"/>
                      <a:pt x="0" y="3"/>
                      <a:pt x="0" y="4"/>
                    </a:cubicBezTo>
                    <a:cubicBezTo>
                      <a:pt x="0" y="4"/>
                      <a:pt x="0" y="4"/>
                      <a:pt x="0" y="5"/>
                    </a:cubicBezTo>
                    <a:cubicBezTo>
                      <a:pt x="0" y="5"/>
                      <a:pt x="0" y="5"/>
                      <a:pt x="0" y="6"/>
                    </a:cubicBezTo>
                    <a:cubicBezTo>
                      <a:pt x="0" y="6"/>
                      <a:pt x="0" y="7"/>
                      <a:pt x="0" y="7"/>
                    </a:cubicBezTo>
                    <a:cubicBezTo>
                      <a:pt x="0" y="7"/>
                      <a:pt x="1" y="7"/>
                      <a:pt x="1" y="8"/>
                    </a:cubicBezTo>
                    <a:cubicBezTo>
                      <a:pt x="1" y="8"/>
                      <a:pt x="1" y="8"/>
                      <a:pt x="1" y="8"/>
                    </a:cubicBezTo>
                    <a:cubicBezTo>
                      <a:pt x="1" y="9"/>
                      <a:pt x="1" y="9"/>
                      <a:pt x="1" y="9"/>
                    </a:cubicBezTo>
                    <a:cubicBezTo>
                      <a:pt x="2" y="8"/>
                      <a:pt x="2" y="8"/>
                      <a:pt x="2" y="8"/>
                    </a:cubicBezTo>
                    <a:cubicBezTo>
                      <a:pt x="3" y="7"/>
                      <a:pt x="3" y="7"/>
                      <a:pt x="3" y="7"/>
                    </a:cubicBezTo>
                    <a:cubicBezTo>
                      <a:pt x="4" y="6"/>
                      <a:pt x="4" y="6"/>
                      <a:pt x="4" y="6"/>
                    </a:cubicBezTo>
                    <a:cubicBezTo>
                      <a:pt x="4" y="6"/>
                      <a:pt x="4" y="6"/>
                      <a:pt x="4" y="5"/>
                    </a:cubicBezTo>
                    <a:cubicBezTo>
                      <a:pt x="4" y="5"/>
                      <a:pt x="4" y="5"/>
                      <a:pt x="4" y="5"/>
                    </a:cubicBezTo>
                    <a:cubicBezTo>
                      <a:pt x="4" y="5"/>
                      <a:pt x="4" y="5"/>
                      <a:pt x="3" y="5"/>
                    </a:cubicBezTo>
                    <a:cubicBezTo>
                      <a:pt x="3" y="4"/>
                      <a:pt x="3" y="4"/>
                      <a:pt x="3" y="4"/>
                    </a:cubicBezTo>
                    <a:cubicBezTo>
                      <a:pt x="2" y="4"/>
                      <a:pt x="2" y="3"/>
                      <a:pt x="2" y="3"/>
                    </a:cubicBezTo>
                    <a:cubicBezTo>
                      <a:pt x="2" y="3"/>
                      <a:pt x="3" y="2"/>
                      <a:pt x="3" y="2"/>
                    </a:cubicBezTo>
                    <a:cubicBezTo>
                      <a:pt x="3" y="2"/>
                      <a:pt x="3"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35"/>
              <p:cNvSpPr>
                <a:spLocks/>
              </p:cNvSpPr>
              <p:nvPr/>
            </p:nvSpPr>
            <p:spPr bwMode="auto">
              <a:xfrm>
                <a:off x="4344989" y="1377951"/>
                <a:ext cx="301625" cy="238125"/>
              </a:xfrm>
              <a:custGeom>
                <a:avLst/>
                <a:gdLst>
                  <a:gd name="T0" fmla="*/ 10 w 28"/>
                  <a:gd name="T1" fmla="*/ 22 h 22"/>
                  <a:gd name="T2" fmla="*/ 13 w 28"/>
                  <a:gd name="T3" fmla="*/ 21 h 22"/>
                  <a:gd name="T4" fmla="*/ 15 w 28"/>
                  <a:gd name="T5" fmla="*/ 21 h 22"/>
                  <a:gd name="T6" fmla="*/ 16 w 28"/>
                  <a:gd name="T7" fmla="*/ 20 h 22"/>
                  <a:gd name="T8" fmla="*/ 17 w 28"/>
                  <a:gd name="T9" fmla="*/ 19 h 22"/>
                  <a:gd name="T10" fmla="*/ 19 w 28"/>
                  <a:gd name="T11" fmla="*/ 17 h 22"/>
                  <a:gd name="T12" fmla="*/ 22 w 28"/>
                  <a:gd name="T13" fmla="*/ 17 h 22"/>
                  <a:gd name="T14" fmla="*/ 24 w 28"/>
                  <a:gd name="T15" fmla="*/ 17 h 22"/>
                  <a:gd name="T16" fmla="*/ 26 w 28"/>
                  <a:gd name="T17" fmla="*/ 17 h 22"/>
                  <a:gd name="T18" fmla="*/ 27 w 28"/>
                  <a:gd name="T19" fmla="*/ 15 h 22"/>
                  <a:gd name="T20" fmla="*/ 27 w 28"/>
                  <a:gd name="T21" fmla="*/ 15 h 22"/>
                  <a:gd name="T22" fmla="*/ 24 w 28"/>
                  <a:gd name="T23" fmla="*/ 13 h 22"/>
                  <a:gd name="T24" fmla="*/ 22 w 28"/>
                  <a:gd name="T25" fmla="*/ 12 h 22"/>
                  <a:gd name="T26" fmla="*/ 20 w 28"/>
                  <a:gd name="T27" fmla="*/ 11 h 22"/>
                  <a:gd name="T28" fmla="*/ 20 w 28"/>
                  <a:gd name="T29" fmla="*/ 11 h 22"/>
                  <a:gd name="T30" fmla="*/ 19 w 28"/>
                  <a:gd name="T31" fmla="*/ 9 h 22"/>
                  <a:gd name="T32" fmla="*/ 19 w 28"/>
                  <a:gd name="T33" fmla="*/ 7 h 22"/>
                  <a:gd name="T34" fmla="*/ 19 w 28"/>
                  <a:gd name="T35" fmla="*/ 5 h 22"/>
                  <a:gd name="T36" fmla="*/ 18 w 28"/>
                  <a:gd name="T37" fmla="*/ 3 h 22"/>
                  <a:gd name="T38" fmla="*/ 17 w 28"/>
                  <a:gd name="T39" fmla="*/ 3 h 22"/>
                  <a:gd name="T40" fmla="*/ 15 w 28"/>
                  <a:gd name="T41" fmla="*/ 2 h 22"/>
                  <a:gd name="T42" fmla="*/ 12 w 28"/>
                  <a:gd name="T43" fmla="*/ 2 h 22"/>
                  <a:gd name="T44" fmla="*/ 11 w 28"/>
                  <a:gd name="T45" fmla="*/ 3 h 22"/>
                  <a:gd name="T46" fmla="*/ 10 w 28"/>
                  <a:gd name="T47" fmla="*/ 2 h 22"/>
                  <a:gd name="T48" fmla="*/ 9 w 28"/>
                  <a:gd name="T49" fmla="*/ 1 h 22"/>
                  <a:gd name="T50" fmla="*/ 8 w 28"/>
                  <a:gd name="T51" fmla="*/ 0 h 22"/>
                  <a:gd name="T52" fmla="*/ 7 w 28"/>
                  <a:gd name="T53" fmla="*/ 1 h 22"/>
                  <a:gd name="T54" fmla="*/ 6 w 28"/>
                  <a:gd name="T55" fmla="*/ 1 h 22"/>
                  <a:gd name="T56" fmla="*/ 6 w 28"/>
                  <a:gd name="T57" fmla="*/ 2 h 22"/>
                  <a:gd name="T58" fmla="*/ 6 w 28"/>
                  <a:gd name="T59" fmla="*/ 4 h 22"/>
                  <a:gd name="T60" fmla="*/ 5 w 28"/>
                  <a:gd name="T61" fmla="*/ 4 h 22"/>
                  <a:gd name="T62" fmla="*/ 3 w 28"/>
                  <a:gd name="T63" fmla="*/ 3 h 22"/>
                  <a:gd name="T64" fmla="*/ 2 w 28"/>
                  <a:gd name="T65" fmla="*/ 4 h 22"/>
                  <a:gd name="T66" fmla="*/ 3 w 28"/>
                  <a:gd name="T67" fmla="*/ 5 h 22"/>
                  <a:gd name="T68" fmla="*/ 2 w 28"/>
                  <a:gd name="T69" fmla="*/ 7 h 22"/>
                  <a:gd name="T70" fmla="*/ 2 w 28"/>
                  <a:gd name="T71" fmla="*/ 8 h 22"/>
                  <a:gd name="T72" fmla="*/ 1 w 28"/>
                  <a:gd name="T73" fmla="*/ 10 h 22"/>
                  <a:gd name="T74" fmla="*/ 1 w 28"/>
                  <a:gd name="T75" fmla="*/ 12 h 22"/>
                  <a:gd name="T76" fmla="*/ 1 w 28"/>
                  <a:gd name="T77" fmla="*/ 14 h 22"/>
                  <a:gd name="T78" fmla="*/ 4 w 28"/>
                  <a:gd name="T79" fmla="*/ 15 h 22"/>
                  <a:gd name="T80" fmla="*/ 4 w 28"/>
                  <a:gd name="T81" fmla="*/ 17 h 22"/>
                  <a:gd name="T82" fmla="*/ 4 w 28"/>
                  <a:gd name="T83" fmla="*/ 20 h 22"/>
                  <a:gd name="T84" fmla="*/ 5 w 28"/>
                  <a:gd name="T85" fmla="*/ 21 h 22"/>
                  <a:gd name="T86" fmla="*/ 8 w 28"/>
                  <a:gd name="T87" fmla="*/ 21 h 22"/>
                  <a:gd name="T88" fmla="*/ 10 w 28"/>
                  <a:gd name="T8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2">
                    <a:moveTo>
                      <a:pt x="10" y="21"/>
                    </a:moveTo>
                    <a:cubicBezTo>
                      <a:pt x="10" y="22"/>
                      <a:pt x="10" y="22"/>
                      <a:pt x="10" y="22"/>
                    </a:cubicBezTo>
                    <a:cubicBezTo>
                      <a:pt x="11" y="22"/>
                      <a:pt x="11" y="22"/>
                      <a:pt x="12" y="21"/>
                    </a:cubicBezTo>
                    <a:cubicBezTo>
                      <a:pt x="12" y="21"/>
                      <a:pt x="12" y="21"/>
                      <a:pt x="13" y="21"/>
                    </a:cubicBezTo>
                    <a:cubicBezTo>
                      <a:pt x="13" y="21"/>
                      <a:pt x="13" y="20"/>
                      <a:pt x="14" y="20"/>
                    </a:cubicBezTo>
                    <a:cubicBezTo>
                      <a:pt x="14" y="20"/>
                      <a:pt x="14" y="21"/>
                      <a:pt x="15" y="21"/>
                    </a:cubicBezTo>
                    <a:cubicBezTo>
                      <a:pt x="15" y="21"/>
                      <a:pt x="16" y="21"/>
                      <a:pt x="16" y="21"/>
                    </a:cubicBezTo>
                    <a:cubicBezTo>
                      <a:pt x="16" y="20"/>
                      <a:pt x="16" y="20"/>
                      <a:pt x="16" y="20"/>
                    </a:cubicBezTo>
                    <a:cubicBezTo>
                      <a:pt x="16" y="19"/>
                      <a:pt x="16" y="19"/>
                      <a:pt x="16" y="19"/>
                    </a:cubicBezTo>
                    <a:cubicBezTo>
                      <a:pt x="16" y="18"/>
                      <a:pt x="17" y="19"/>
                      <a:pt x="17" y="19"/>
                    </a:cubicBezTo>
                    <a:cubicBezTo>
                      <a:pt x="18" y="18"/>
                      <a:pt x="17" y="18"/>
                      <a:pt x="18" y="17"/>
                    </a:cubicBezTo>
                    <a:cubicBezTo>
                      <a:pt x="18" y="17"/>
                      <a:pt x="19" y="17"/>
                      <a:pt x="19" y="17"/>
                    </a:cubicBezTo>
                    <a:cubicBezTo>
                      <a:pt x="20" y="17"/>
                      <a:pt x="20" y="17"/>
                      <a:pt x="20" y="17"/>
                    </a:cubicBezTo>
                    <a:cubicBezTo>
                      <a:pt x="21" y="17"/>
                      <a:pt x="21" y="17"/>
                      <a:pt x="22" y="17"/>
                    </a:cubicBezTo>
                    <a:cubicBezTo>
                      <a:pt x="22" y="17"/>
                      <a:pt x="23" y="17"/>
                      <a:pt x="23" y="17"/>
                    </a:cubicBezTo>
                    <a:cubicBezTo>
                      <a:pt x="23" y="17"/>
                      <a:pt x="24" y="17"/>
                      <a:pt x="24" y="17"/>
                    </a:cubicBezTo>
                    <a:cubicBezTo>
                      <a:pt x="24" y="17"/>
                      <a:pt x="25" y="17"/>
                      <a:pt x="25" y="17"/>
                    </a:cubicBezTo>
                    <a:cubicBezTo>
                      <a:pt x="26" y="17"/>
                      <a:pt x="26" y="17"/>
                      <a:pt x="26" y="17"/>
                    </a:cubicBezTo>
                    <a:cubicBezTo>
                      <a:pt x="26" y="17"/>
                      <a:pt x="26" y="17"/>
                      <a:pt x="26" y="16"/>
                    </a:cubicBezTo>
                    <a:cubicBezTo>
                      <a:pt x="27" y="16"/>
                      <a:pt x="27" y="15"/>
                      <a:pt x="27" y="15"/>
                    </a:cubicBezTo>
                    <a:cubicBezTo>
                      <a:pt x="28" y="15"/>
                      <a:pt x="28" y="15"/>
                      <a:pt x="28" y="15"/>
                    </a:cubicBezTo>
                    <a:cubicBezTo>
                      <a:pt x="27" y="15"/>
                      <a:pt x="27" y="15"/>
                      <a:pt x="27" y="15"/>
                    </a:cubicBezTo>
                    <a:cubicBezTo>
                      <a:pt x="26" y="14"/>
                      <a:pt x="26" y="14"/>
                      <a:pt x="25" y="14"/>
                    </a:cubicBezTo>
                    <a:cubicBezTo>
                      <a:pt x="25" y="13"/>
                      <a:pt x="25" y="13"/>
                      <a:pt x="24" y="13"/>
                    </a:cubicBezTo>
                    <a:cubicBezTo>
                      <a:pt x="24" y="13"/>
                      <a:pt x="23" y="13"/>
                      <a:pt x="23" y="13"/>
                    </a:cubicBezTo>
                    <a:cubicBezTo>
                      <a:pt x="23" y="13"/>
                      <a:pt x="22" y="13"/>
                      <a:pt x="22" y="12"/>
                    </a:cubicBezTo>
                    <a:cubicBezTo>
                      <a:pt x="22" y="12"/>
                      <a:pt x="21" y="11"/>
                      <a:pt x="21" y="11"/>
                    </a:cubicBezTo>
                    <a:cubicBezTo>
                      <a:pt x="21" y="11"/>
                      <a:pt x="21" y="11"/>
                      <a:pt x="20" y="11"/>
                    </a:cubicBezTo>
                    <a:cubicBezTo>
                      <a:pt x="20" y="11"/>
                      <a:pt x="20" y="11"/>
                      <a:pt x="20" y="11"/>
                    </a:cubicBezTo>
                    <a:cubicBezTo>
                      <a:pt x="20" y="11"/>
                      <a:pt x="20" y="11"/>
                      <a:pt x="20" y="11"/>
                    </a:cubicBezTo>
                    <a:cubicBezTo>
                      <a:pt x="20" y="11"/>
                      <a:pt x="20" y="10"/>
                      <a:pt x="20" y="10"/>
                    </a:cubicBezTo>
                    <a:cubicBezTo>
                      <a:pt x="19" y="10"/>
                      <a:pt x="19" y="9"/>
                      <a:pt x="19" y="9"/>
                    </a:cubicBezTo>
                    <a:cubicBezTo>
                      <a:pt x="19" y="8"/>
                      <a:pt x="19" y="8"/>
                      <a:pt x="19" y="8"/>
                    </a:cubicBezTo>
                    <a:cubicBezTo>
                      <a:pt x="19" y="7"/>
                      <a:pt x="19" y="7"/>
                      <a:pt x="19" y="7"/>
                    </a:cubicBezTo>
                    <a:cubicBezTo>
                      <a:pt x="18" y="6"/>
                      <a:pt x="18" y="6"/>
                      <a:pt x="18" y="6"/>
                    </a:cubicBezTo>
                    <a:cubicBezTo>
                      <a:pt x="18" y="5"/>
                      <a:pt x="18" y="6"/>
                      <a:pt x="19" y="5"/>
                    </a:cubicBezTo>
                    <a:cubicBezTo>
                      <a:pt x="19" y="5"/>
                      <a:pt x="18" y="5"/>
                      <a:pt x="18" y="4"/>
                    </a:cubicBezTo>
                    <a:cubicBezTo>
                      <a:pt x="18" y="4"/>
                      <a:pt x="18" y="4"/>
                      <a:pt x="18" y="3"/>
                    </a:cubicBezTo>
                    <a:cubicBezTo>
                      <a:pt x="18" y="3"/>
                      <a:pt x="18" y="3"/>
                      <a:pt x="18" y="3"/>
                    </a:cubicBezTo>
                    <a:cubicBezTo>
                      <a:pt x="17" y="3"/>
                      <a:pt x="17" y="3"/>
                      <a:pt x="17" y="3"/>
                    </a:cubicBezTo>
                    <a:cubicBezTo>
                      <a:pt x="16" y="2"/>
                      <a:pt x="16" y="2"/>
                      <a:pt x="16" y="2"/>
                    </a:cubicBezTo>
                    <a:cubicBezTo>
                      <a:pt x="16" y="2"/>
                      <a:pt x="15" y="2"/>
                      <a:pt x="15" y="2"/>
                    </a:cubicBezTo>
                    <a:cubicBezTo>
                      <a:pt x="14" y="2"/>
                      <a:pt x="14" y="2"/>
                      <a:pt x="13" y="2"/>
                    </a:cubicBezTo>
                    <a:cubicBezTo>
                      <a:pt x="13" y="2"/>
                      <a:pt x="13" y="2"/>
                      <a:pt x="12" y="2"/>
                    </a:cubicBezTo>
                    <a:cubicBezTo>
                      <a:pt x="12" y="2"/>
                      <a:pt x="12" y="3"/>
                      <a:pt x="12" y="3"/>
                    </a:cubicBezTo>
                    <a:cubicBezTo>
                      <a:pt x="12" y="3"/>
                      <a:pt x="12" y="3"/>
                      <a:pt x="11" y="3"/>
                    </a:cubicBezTo>
                    <a:cubicBezTo>
                      <a:pt x="11" y="3"/>
                      <a:pt x="11" y="2"/>
                      <a:pt x="11" y="2"/>
                    </a:cubicBezTo>
                    <a:cubicBezTo>
                      <a:pt x="10" y="2"/>
                      <a:pt x="10" y="2"/>
                      <a:pt x="10" y="2"/>
                    </a:cubicBezTo>
                    <a:cubicBezTo>
                      <a:pt x="10" y="2"/>
                      <a:pt x="10" y="2"/>
                      <a:pt x="9" y="2"/>
                    </a:cubicBezTo>
                    <a:cubicBezTo>
                      <a:pt x="9" y="1"/>
                      <a:pt x="9" y="1"/>
                      <a:pt x="9" y="1"/>
                    </a:cubicBezTo>
                    <a:cubicBezTo>
                      <a:pt x="9" y="1"/>
                      <a:pt x="9" y="1"/>
                      <a:pt x="9" y="1"/>
                    </a:cubicBezTo>
                    <a:cubicBezTo>
                      <a:pt x="9" y="0"/>
                      <a:pt x="8" y="1"/>
                      <a:pt x="8" y="0"/>
                    </a:cubicBezTo>
                    <a:cubicBezTo>
                      <a:pt x="8" y="0"/>
                      <a:pt x="8" y="0"/>
                      <a:pt x="8" y="0"/>
                    </a:cubicBezTo>
                    <a:cubicBezTo>
                      <a:pt x="8" y="0"/>
                      <a:pt x="8" y="1"/>
                      <a:pt x="7" y="1"/>
                    </a:cubicBezTo>
                    <a:cubicBezTo>
                      <a:pt x="7" y="1"/>
                      <a:pt x="7" y="1"/>
                      <a:pt x="7" y="1"/>
                    </a:cubicBezTo>
                    <a:cubicBezTo>
                      <a:pt x="6" y="1"/>
                      <a:pt x="6" y="1"/>
                      <a:pt x="6" y="1"/>
                    </a:cubicBezTo>
                    <a:cubicBezTo>
                      <a:pt x="6" y="1"/>
                      <a:pt x="6" y="1"/>
                      <a:pt x="6" y="1"/>
                    </a:cubicBezTo>
                    <a:cubicBezTo>
                      <a:pt x="6" y="1"/>
                      <a:pt x="6" y="2"/>
                      <a:pt x="6" y="2"/>
                    </a:cubicBezTo>
                    <a:cubicBezTo>
                      <a:pt x="6" y="3"/>
                      <a:pt x="6" y="3"/>
                      <a:pt x="6" y="3"/>
                    </a:cubicBezTo>
                    <a:cubicBezTo>
                      <a:pt x="6" y="3"/>
                      <a:pt x="6" y="3"/>
                      <a:pt x="6" y="4"/>
                    </a:cubicBezTo>
                    <a:cubicBezTo>
                      <a:pt x="5" y="4"/>
                      <a:pt x="5" y="4"/>
                      <a:pt x="5" y="4"/>
                    </a:cubicBezTo>
                    <a:cubicBezTo>
                      <a:pt x="5" y="4"/>
                      <a:pt x="5" y="4"/>
                      <a:pt x="5" y="4"/>
                    </a:cubicBezTo>
                    <a:cubicBezTo>
                      <a:pt x="4" y="4"/>
                      <a:pt x="4" y="3"/>
                      <a:pt x="4" y="3"/>
                    </a:cubicBezTo>
                    <a:cubicBezTo>
                      <a:pt x="4" y="3"/>
                      <a:pt x="4" y="3"/>
                      <a:pt x="3" y="3"/>
                    </a:cubicBezTo>
                    <a:cubicBezTo>
                      <a:pt x="3" y="3"/>
                      <a:pt x="3" y="3"/>
                      <a:pt x="3" y="3"/>
                    </a:cubicBezTo>
                    <a:cubicBezTo>
                      <a:pt x="2" y="4"/>
                      <a:pt x="3" y="4"/>
                      <a:pt x="2" y="4"/>
                    </a:cubicBezTo>
                    <a:cubicBezTo>
                      <a:pt x="2" y="4"/>
                      <a:pt x="2" y="4"/>
                      <a:pt x="2" y="4"/>
                    </a:cubicBezTo>
                    <a:cubicBezTo>
                      <a:pt x="3" y="5"/>
                      <a:pt x="3" y="5"/>
                      <a:pt x="3" y="5"/>
                    </a:cubicBezTo>
                    <a:cubicBezTo>
                      <a:pt x="3" y="5"/>
                      <a:pt x="3" y="6"/>
                      <a:pt x="3" y="6"/>
                    </a:cubicBezTo>
                    <a:cubicBezTo>
                      <a:pt x="3" y="6"/>
                      <a:pt x="2" y="6"/>
                      <a:pt x="2" y="7"/>
                    </a:cubicBezTo>
                    <a:cubicBezTo>
                      <a:pt x="2" y="7"/>
                      <a:pt x="2" y="7"/>
                      <a:pt x="2" y="7"/>
                    </a:cubicBezTo>
                    <a:cubicBezTo>
                      <a:pt x="2" y="8"/>
                      <a:pt x="2" y="8"/>
                      <a:pt x="2" y="8"/>
                    </a:cubicBezTo>
                    <a:cubicBezTo>
                      <a:pt x="1" y="9"/>
                      <a:pt x="1" y="8"/>
                      <a:pt x="1" y="9"/>
                    </a:cubicBezTo>
                    <a:cubicBezTo>
                      <a:pt x="0" y="9"/>
                      <a:pt x="1" y="9"/>
                      <a:pt x="1" y="10"/>
                    </a:cubicBezTo>
                    <a:cubicBezTo>
                      <a:pt x="1" y="10"/>
                      <a:pt x="1" y="10"/>
                      <a:pt x="1" y="11"/>
                    </a:cubicBezTo>
                    <a:cubicBezTo>
                      <a:pt x="1" y="12"/>
                      <a:pt x="1" y="12"/>
                      <a:pt x="1" y="12"/>
                    </a:cubicBezTo>
                    <a:cubicBezTo>
                      <a:pt x="1" y="13"/>
                      <a:pt x="0" y="13"/>
                      <a:pt x="1" y="13"/>
                    </a:cubicBezTo>
                    <a:cubicBezTo>
                      <a:pt x="1" y="14"/>
                      <a:pt x="1" y="14"/>
                      <a:pt x="1" y="14"/>
                    </a:cubicBezTo>
                    <a:cubicBezTo>
                      <a:pt x="2" y="14"/>
                      <a:pt x="2" y="14"/>
                      <a:pt x="3" y="14"/>
                    </a:cubicBezTo>
                    <a:cubicBezTo>
                      <a:pt x="3" y="14"/>
                      <a:pt x="4" y="14"/>
                      <a:pt x="4" y="15"/>
                    </a:cubicBezTo>
                    <a:cubicBezTo>
                      <a:pt x="4" y="15"/>
                      <a:pt x="5" y="15"/>
                      <a:pt x="5" y="16"/>
                    </a:cubicBezTo>
                    <a:cubicBezTo>
                      <a:pt x="5" y="16"/>
                      <a:pt x="5" y="17"/>
                      <a:pt x="4" y="17"/>
                    </a:cubicBezTo>
                    <a:cubicBezTo>
                      <a:pt x="4" y="18"/>
                      <a:pt x="4" y="19"/>
                      <a:pt x="4" y="19"/>
                    </a:cubicBezTo>
                    <a:cubicBezTo>
                      <a:pt x="4" y="20"/>
                      <a:pt x="4" y="20"/>
                      <a:pt x="4" y="20"/>
                    </a:cubicBezTo>
                    <a:cubicBezTo>
                      <a:pt x="4" y="21"/>
                      <a:pt x="4" y="21"/>
                      <a:pt x="4" y="21"/>
                    </a:cubicBezTo>
                    <a:cubicBezTo>
                      <a:pt x="5" y="21"/>
                      <a:pt x="5" y="21"/>
                      <a:pt x="5" y="21"/>
                    </a:cubicBezTo>
                    <a:cubicBezTo>
                      <a:pt x="6" y="21"/>
                      <a:pt x="6" y="21"/>
                      <a:pt x="6" y="21"/>
                    </a:cubicBezTo>
                    <a:cubicBezTo>
                      <a:pt x="7" y="21"/>
                      <a:pt x="7" y="21"/>
                      <a:pt x="8" y="21"/>
                    </a:cubicBezTo>
                    <a:cubicBezTo>
                      <a:pt x="8" y="20"/>
                      <a:pt x="8" y="20"/>
                      <a:pt x="9" y="21"/>
                    </a:cubicBezTo>
                    <a:cubicBezTo>
                      <a:pt x="9" y="21"/>
                      <a:pt x="9" y="21"/>
                      <a:pt x="10"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36"/>
              <p:cNvSpPr>
                <a:spLocks/>
              </p:cNvSpPr>
              <p:nvPr/>
            </p:nvSpPr>
            <p:spPr bwMode="auto">
              <a:xfrm>
                <a:off x="4452939" y="16160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37"/>
              <p:cNvSpPr>
                <a:spLocks/>
              </p:cNvSpPr>
              <p:nvPr/>
            </p:nvSpPr>
            <p:spPr bwMode="auto">
              <a:xfrm>
                <a:off x="6924677" y="2859089"/>
                <a:ext cx="130175" cy="184150"/>
              </a:xfrm>
              <a:custGeom>
                <a:avLst/>
                <a:gdLst>
                  <a:gd name="T0" fmla="*/ 11 w 12"/>
                  <a:gd name="T1" fmla="*/ 14 h 17"/>
                  <a:gd name="T2" fmla="*/ 10 w 12"/>
                  <a:gd name="T3" fmla="*/ 13 h 17"/>
                  <a:gd name="T4" fmla="*/ 10 w 12"/>
                  <a:gd name="T5" fmla="*/ 12 h 17"/>
                  <a:gd name="T6" fmla="*/ 10 w 12"/>
                  <a:gd name="T7" fmla="*/ 11 h 17"/>
                  <a:gd name="T8" fmla="*/ 10 w 12"/>
                  <a:gd name="T9" fmla="*/ 9 h 17"/>
                  <a:gd name="T10" fmla="*/ 10 w 12"/>
                  <a:gd name="T11" fmla="*/ 7 h 17"/>
                  <a:gd name="T12" fmla="*/ 9 w 12"/>
                  <a:gd name="T13" fmla="*/ 6 h 17"/>
                  <a:gd name="T14" fmla="*/ 8 w 12"/>
                  <a:gd name="T15" fmla="*/ 5 h 17"/>
                  <a:gd name="T16" fmla="*/ 8 w 12"/>
                  <a:gd name="T17" fmla="*/ 4 h 17"/>
                  <a:gd name="T18" fmla="*/ 7 w 12"/>
                  <a:gd name="T19" fmla="*/ 3 h 17"/>
                  <a:gd name="T20" fmla="*/ 6 w 12"/>
                  <a:gd name="T21" fmla="*/ 3 h 17"/>
                  <a:gd name="T22" fmla="*/ 6 w 12"/>
                  <a:gd name="T23" fmla="*/ 3 h 17"/>
                  <a:gd name="T24" fmla="*/ 4 w 12"/>
                  <a:gd name="T25" fmla="*/ 2 h 17"/>
                  <a:gd name="T26" fmla="*/ 3 w 12"/>
                  <a:gd name="T27" fmla="*/ 2 h 17"/>
                  <a:gd name="T28" fmla="*/ 3 w 12"/>
                  <a:gd name="T29" fmla="*/ 3 h 17"/>
                  <a:gd name="T30" fmla="*/ 2 w 12"/>
                  <a:gd name="T31" fmla="*/ 3 h 17"/>
                  <a:gd name="T32" fmla="*/ 2 w 12"/>
                  <a:gd name="T33" fmla="*/ 1 h 17"/>
                  <a:gd name="T34" fmla="*/ 1 w 12"/>
                  <a:gd name="T35" fmla="*/ 0 h 17"/>
                  <a:gd name="T36" fmla="*/ 1 w 12"/>
                  <a:gd name="T37" fmla="*/ 1 h 17"/>
                  <a:gd name="T38" fmla="*/ 0 w 12"/>
                  <a:gd name="T39" fmla="*/ 2 h 17"/>
                  <a:gd name="T40" fmla="*/ 0 w 12"/>
                  <a:gd name="T41" fmla="*/ 2 h 17"/>
                  <a:gd name="T42" fmla="*/ 1 w 12"/>
                  <a:gd name="T43" fmla="*/ 3 h 17"/>
                  <a:gd name="T44" fmla="*/ 2 w 12"/>
                  <a:gd name="T45" fmla="*/ 4 h 17"/>
                  <a:gd name="T46" fmla="*/ 2 w 12"/>
                  <a:gd name="T47" fmla="*/ 5 h 17"/>
                  <a:gd name="T48" fmla="*/ 2 w 12"/>
                  <a:gd name="T49" fmla="*/ 6 h 17"/>
                  <a:gd name="T50" fmla="*/ 2 w 12"/>
                  <a:gd name="T51" fmla="*/ 8 h 17"/>
                  <a:gd name="T52" fmla="*/ 3 w 12"/>
                  <a:gd name="T53" fmla="*/ 9 h 17"/>
                  <a:gd name="T54" fmla="*/ 3 w 12"/>
                  <a:gd name="T55" fmla="*/ 10 h 17"/>
                  <a:gd name="T56" fmla="*/ 4 w 12"/>
                  <a:gd name="T57" fmla="*/ 11 h 17"/>
                  <a:gd name="T58" fmla="*/ 4 w 12"/>
                  <a:gd name="T59" fmla="*/ 12 h 17"/>
                  <a:gd name="T60" fmla="*/ 5 w 12"/>
                  <a:gd name="T61" fmla="*/ 13 h 17"/>
                  <a:gd name="T62" fmla="*/ 5 w 12"/>
                  <a:gd name="T63" fmla="*/ 14 h 17"/>
                  <a:gd name="T64" fmla="*/ 5 w 12"/>
                  <a:gd name="T65" fmla="*/ 14 h 17"/>
                  <a:gd name="T66" fmla="*/ 6 w 12"/>
                  <a:gd name="T67" fmla="*/ 14 h 17"/>
                  <a:gd name="T68" fmla="*/ 7 w 12"/>
                  <a:gd name="T69" fmla="*/ 15 h 17"/>
                  <a:gd name="T70" fmla="*/ 7 w 12"/>
                  <a:gd name="T71" fmla="*/ 16 h 17"/>
                  <a:gd name="T72" fmla="*/ 8 w 12"/>
                  <a:gd name="T73" fmla="*/ 17 h 17"/>
                  <a:gd name="T74" fmla="*/ 10 w 12"/>
                  <a:gd name="T75" fmla="*/ 17 h 17"/>
                  <a:gd name="T76" fmla="*/ 11 w 12"/>
                  <a:gd name="T77" fmla="*/ 17 h 17"/>
                  <a:gd name="T78" fmla="*/ 12 w 12"/>
                  <a:gd name="T79" fmla="*/ 16 h 17"/>
                  <a:gd name="T80" fmla="*/ 12 w 12"/>
                  <a:gd name="T81" fmla="*/ 15 h 17"/>
                  <a:gd name="T82" fmla="*/ 11 w 12"/>
                  <a:gd name="T8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7">
                    <a:moveTo>
                      <a:pt x="11" y="14"/>
                    </a:moveTo>
                    <a:cubicBezTo>
                      <a:pt x="11" y="14"/>
                      <a:pt x="11" y="14"/>
                      <a:pt x="10" y="13"/>
                    </a:cubicBezTo>
                    <a:cubicBezTo>
                      <a:pt x="10" y="13"/>
                      <a:pt x="10" y="12"/>
                      <a:pt x="10" y="12"/>
                    </a:cubicBezTo>
                    <a:cubicBezTo>
                      <a:pt x="10" y="11"/>
                      <a:pt x="10" y="11"/>
                      <a:pt x="10" y="11"/>
                    </a:cubicBezTo>
                    <a:cubicBezTo>
                      <a:pt x="10" y="10"/>
                      <a:pt x="10" y="10"/>
                      <a:pt x="10" y="9"/>
                    </a:cubicBezTo>
                    <a:cubicBezTo>
                      <a:pt x="10" y="8"/>
                      <a:pt x="10" y="8"/>
                      <a:pt x="10" y="7"/>
                    </a:cubicBezTo>
                    <a:cubicBezTo>
                      <a:pt x="10" y="7"/>
                      <a:pt x="9" y="6"/>
                      <a:pt x="9" y="6"/>
                    </a:cubicBezTo>
                    <a:cubicBezTo>
                      <a:pt x="9" y="5"/>
                      <a:pt x="9" y="5"/>
                      <a:pt x="8" y="5"/>
                    </a:cubicBezTo>
                    <a:cubicBezTo>
                      <a:pt x="8" y="5"/>
                      <a:pt x="8" y="5"/>
                      <a:pt x="8" y="4"/>
                    </a:cubicBezTo>
                    <a:cubicBezTo>
                      <a:pt x="7" y="4"/>
                      <a:pt x="8" y="4"/>
                      <a:pt x="7" y="3"/>
                    </a:cubicBezTo>
                    <a:cubicBezTo>
                      <a:pt x="7" y="3"/>
                      <a:pt x="6" y="3"/>
                      <a:pt x="6" y="3"/>
                    </a:cubicBezTo>
                    <a:cubicBezTo>
                      <a:pt x="6" y="3"/>
                      <a:pt x="6" y="3"/>
                      <a:pt x="6" y="3"/>
                    </a:cubicBezTo>
                    <a:cubicBezTo>
                      <a:pt x="6" y="3"/>
                      <a:pt x="5" y="2"/>
                      <a:pt x="4" y="2"/>
                    </a:cubicBezTo>
                    <a:cubicBezTo>
                      <a:pt x="4" y="2"/>
                      <a:pt x="3" y="2"/>
                      <a:pt x="3" y="2"/>
                    </a:cubicBezTo>
                    <a:cubicBezTo>
                      <a:pt x="3" y="2"/>
                      <a:pt x="3" y="3"/>
                      <a:pt x="3" y="3"/>
                    </a:cubicBezTo>
                    <a:cubicBezTo>
                      <a:pt x="3" y="4"/>
                      <a:pt x="2" y="3"/>
                      <a:pt x="2" y="3"/>
                    </a:cubicBezTo>
                    <a:cubicBezTo>
                      <a:pt x="2" y="3"/>
                      <a:pt x="2" y="2"/>
                      <a:pt x="2" y="1"/>
                    </a:cubicBezTo>
                    <a:cubicBezTo>
                      <a:pt x="1" y="1"/>
                      <a:pt x="2" y="1"/>
                      <a:pt x="1" y="0"/>
                    </a:cubicBezTo>
                    <a:cubicBezTo>
                      <a:pt x="1" y="0"/>
                      <a:pt x="1" y="1"/>
                      <a:pt x="1" y="1"/>
                    </a:cubicBezTo>
                    <a:cubicBezTo>
                      <a:pt x="0" y="2"/>
                      <a:pt x="0" y="2"/>
                      <a:pt x="0" y="2"/>
                    </a:cubicBezTo>
                    <a:cubicBezTo>
                      <a:pt x="0" y="2"/>
                      <a:pt x="0" y="2"/>
                      <a:pt x="0" y="2"/>
                    </a:cubicBezTo>
                    <a:cubicBezTo>
                      <a:pt x="0" y="2"/>
                      <a:pt x="1" y="2"/>
                      <a:pt x="1" y="3"/>
                    </a:cubicBezTo>
                    <a:cubicBezTo>
                      <a:pt x="1" y="3"/>
                      <a:pt x="2" y="3"/>
                      <a:pt x="2" y="4"/>
                    </a:cubicBezTo>
                    <a:cubicBezTo>
                      <a:pt x="2" y="4"/>
                      <a:pt x="2" y="4"/>
                      <a:pt x="2" y="5"/>
                    </a:cubicBezTo>
                    <a:cubicBezTo>
                      <a:pt x="2" y="5"/>
                      <a:pt x="2" y="6"/>
                      <a:pt x="2" y="6"/>
                    </a:cubicBezTo>
                    <a:cubicBezTo>
                      <a:pt x="2" y="7"/>
                      <a:pt x="2" y="7"/>
                      <a:pt x="2" y="8"/>
                    </a:cubicBezTo>
                    <a:cubicBezTo>
                      <a:pt x="3" y="8"/>
                      <a:pt x="2" y="9"/>
                      <a:pt x="3" y="9"/>
                    </a:cubicBezTo>
                    <a:cubicBezTo>
                      <a:pt x="3" y="10"/>
                      <a:pt x="3" y="10"/>
                      <a:pt x="3" y="10"/>
                    </a:cubicBezTo>
                    <a:cubicBezTo>
                      <a:pt x="4" y="10"/>
                      <a:pt x="4" y="11"/>
                      <a:pt x="4" y="11"/>
                    </a:cubicBezTo>
                    <a:cubicBezTo>
                      <a:pt x="4" y="11"/>
                      <a:pt x="4" y="12"/>
                      <a:pt x="4" y="12"/>
                    </a:cubicBezTo>
                    <a:cubicBezTo>
                      <a:pt x="4" y="12"/>
                      <a:pt x="4" y="13"/>
                      <a:pt x="5" y="13"/>
                    </a:cubicBezTo>
                    <a:cubicBezTo>
                      <a:pt x="5" y="13"/>
                      <a:pt x="5" y="14"/>
                      <a:pt x="5" y="14"/>
                    </a:cubicBezTo>
                    <a:cubicBezTo>
                      <a:pt x="5" y="14"/>
                      <a:pt x="5" y="14"/>
                      <a:pt x="5" y="14"/>
                    </a:cubicBezTo>
                    <a:cubicBezTo>
                      <a:pt x="6" y="14"/>
                      <a:pt x="6" y="14"/>
                      <a:pt x="6" y="14"/>
                    </a:cubicBezTo>
                    <a:cubicBezTo>
                      <a:pt x="6" y="15"/>
                      <a:pt x="6" y="15"/>
                      <a:pt x="7" y="15"/>
                    </a:cubicBezTo>
                    <a:cubicBezTo>
                      <a:pt x="7" y="15"/>
                      <a:pt x="7" y="16"/>
                      <a:pt x="7" y="16"/>
                    </a:cubicBezTo>
                    <a:cubicBezTo>
                      <a:pt x="8" y="16"/>
                      <a:pt x="8" y="16"/>
                      <a:pt x="8" y="17"/>
                    </a:cubicBezTo>
                    <a:cubicBezTo>
                      <a:pt x="9" y="17"/>
                      <a:pt x="9" y="17"/>
                      <a:pt x="10" y="17"/>
                    </a:cubicBezTo>
                    <a:cubicBezTo>
                      <a:pt x="10" y="17"/>
                      <a:pt x="11" y="17"/>
                      <a:pt x="11" y="17"/>
                    </a:cubicBezTo>
                    <a:cubicBezTo>
                      <a:pt x="12" y="17"/>
                      <a:pt x="12" y="17"/>
                      <a:pt x="12" y="16"/>
                    </a:cubicBezTo>
                    <a:cubicBezTo>
                      <a:pt x="12" y="16"/>
                      <a:pt x="12" y="16"/>
                      <a:pt x="12" y="15"/>
                    </a:cubicBezTo>
                    <a:cubicBezTo>
                      <a:pt x="12" y="15"/>
                      <a:pt x="12" y="14"/>
                      <a:pt x="1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38"/>
              <p:cNvSpPr>
                <a:spLocks/>
              </p:cNvSpPr>
              <p:nvPr/>
            </p:nvSpPr>
            <p:spPr bwMode="auto">
              <a:xfrm>
                <a:off x="8597902" y="3659189"/>
                <a:ext cx="22225" cy="11113"/>
              </a:xfrm>
              <a:custGeom>
                <a:avLst/>
                <a:gdLst>
                  <a:gd name="T0" fmla="*/ 1 w 2"/>
                  <a:gd name="T1" fmla="*/ 1 h 1"/>
                  <a:gd name="T2" fmla="*/ 1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2" y="1"/>
                      <a:pt x="2" y="0"/>
                      <a:pt x="1" y="0"/>
                    </a:cubicBezTo>
                    <a:cubicBezTo>
                      <a:pt x="1" y="0"/>
                      <a:pt x="1" y="0"/>
                      <a:pt x="0"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39"/>
              <p:cNvSpPr>
                <a:spLocks/>
              </p:cNvSpPr>
              <p:nvPr/>
            </p:nvSpPr>
            <p:spPr bwMode="auto">
              <a:xfrm>
                <a:off x="8674102" y="3789364"/>
                <a:ext cx="22225" cy="22225"/>
              </a:xfrm>
              <a:custGeom>
                <a:avLst/>
                <a:gdLst>
                  <a:gd name="T0" fmla="*/ 1 w 2"/>
                  <a:gd name="T1" fmla="*/ 2 h 2"/>
                  <a:gd name="T2" fmla="*/ 2 w 2"/>
                  <a:gd name="T3" fmla="*/ 1 h 2"/>
                  <a:gd name="T4" fmla="*/ 2 w 2"/>
                  <a:gd name="T5" fmla="*/ 1 h 2"/>
                  <a:gd name="T6" fmla="*/ 1 w 2"/>
                  <a:gd name="T7" fmla="*/ 0 h 2"/>
                  <a:gd name="T8" fmla="*/ 0 w 2"/>
                  <a:gd name="T9" fmla="*/ 1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2"/>
                      <a:pt x="2" y="1"/>
                    </a:cubicBezTo>
                    <a:cubicBezTo>
                      <a:pt x="2" y="1"/>
                      <a:pt x="2" y="1"/>
                      <a:pt x="2" y="1"/>
                    </a:cubicBezTo>
                    <a:cubicBezTo>
                      <a:pt x="2" y="1"/>
                      <a:pt x="2" y="1"/>
                      <a:pt x="1" y="0"/>
                    </a:cubicBezTo>
                    <a:cubicBezTo>
                      <a:pt x="1" y="0"/>
                      <a:pt x="1" y="1"/>
                      <a:pt x="0" y="1"/>
                    </a:cubicBezTo>
                    <a:cubicBezTo>
                      <a:pt x="0"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40"/>
              <p:cNvSpPr>
                <a:spLocks/>
              </p:cNvSpPr>
              <p:nvPr/>
            </p:nvSpPr>
            <p:spPr bwMode="auto">
              <a:xfrm>
                <a:off x="8597902" y="3703639"/>
                <a:ext cx="76200" cy="85725"/>
              </a:xfrm>
              <a:custGeom>
                <a:avLst/>
                <a:gdLst>
                  <a:gd name="T0" fmla="*/ 1 w 7"/>
                  <a:gd name="T1" fmla="*/ 3 h 8"/>
                  <a:gd name="T2" fmla="*/ 1 w 7"/>
                  <a:gd name="T3" fmla="*/ 4 h 8"/>
                  <a:gd name="T4" fmla="*/ 2 w 7"/>
                  <a:gd name="T5" fmla="*/ 4 h 8"/>
                  <a:gd name="T6" fmla="*/ 3 w 7"/>
                  <a:gd name="T7" fmla="*/ 5 h 8"/>
                  <a:gd name="T8" fmla="*/ 3 w 7"/>
                  <a:gd name="T9" fmla="*/ 6 h 8"/>
                  <a:gd name="T10" fmla="*/ 4 w 7"/>
                  <a:gd name="T11" fmla="*/ 7 h 8"/>
                  <a:gd name="T12" fmla="*/ 4 w 7"/>
                  <a:gd name="T13" fmla="*/ 8 h 8"/>
                  <a:gd name="T14" fmla="*/ 5 w 7"/>
                  <a:gd name="T15" fmla="*/ 8 h 8"/>
                  <a:gd name="T16" fmla="*/ 6 w 7"/>
                  <a:gd name="T17" fmla="*/ 8 h 8"/>
                  <a:gd name="T18" fmla="*/ 7 w 7"/>
                  <a:gd name="T19" fmla="*/ 8 h 8"/>
                  <a:gd name="T20" fmla="*/ 7 w 7"/>
                  <a:gd name="T21" fmla="*/ 8 h 8"/>
                  <a:gd name="T22" fmla="*/ 7 w 7"/>
                  <a:gd name="T23" fmla="*/ 7 h 8"/>
                  <a:gd name="T24" fmla="*/ 6 w 7"/>
                  <a:gd name="T25" fmla="*/ 6 h 8"/>
                  <a:gd name="T26" fmla="*/ 6 w 7"/>
                  <a:gd name="T27" fmla="*/ 5 h 8"/>
                  <a:gd name="T28" fmla="*/ 4 w 7"/>
                  <a:gd name="T29" fmla="*/ 5 h 8"/>
                  <a:gd name="T30" fmla="*/ 4 w 7"/>
                  <a:gd name="T31" fmla="*/ 4 h 8"/>
                  <a:gd name="T32" fmla="*/ 3 w 7"/>
                  <a:gd name="T33" fmla="*/ 3 h 8"/>
                  <a:gd name="T34" fmla="*/ 2 w 7"/>
                  <a:gd name="T35" fmla="*/ 3 h 8"/>
                  <a:gd name="T36" fmla="*/ 2 w 7"/>
                  <a:gd name="T37" fmla="*/ 2 h 8"/>
                  <a:gd name="T38" fmla="*/ 1 w 7"/>
                  <a:gd name="T39" fmla="*/ 1 h 8"/>
                  <a:gd name="T40" fmla="*/ 0 w 7"/>
                  <a:gd name="T41" fmla="*/ 0 h 8"/>
                  <a:gd name="T42" fmla="*/ 0 w 7"/>
                  <a:gd name="T43" fmla="*/ 1 h 8"/>
                  <a:gd name="T44" fmla="*/ 0 w 7"/>
                  <a:gd name="T45" fmla="*/ 2 h 8"/>
                  <a:gd name="T46" fmla="*/ 1 w 7"/>
                  <a:gd name="T4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8">
                    <a:moveTo>
                      <a:pt x="1" y="3"/>
                    </a:moveTo>
                    <a:cubicBezTo>
                      <a:pt x="1" y="3"/>
                      <a:pt x="1" y="3"/>
                      <a:pt x="1" y="4"/>
                    </a:cubicBezTo>
                    <a:cubicBezTo>
                      <a:pt x="1" y="4"/>
                      <a:pt x="1" y="4"/>
                      <a:pt x="2" y="4"/>
                    </a:cubicBezTo>
                    <a:cubicBezTo>
                      <a:pt x="2" y="5"/>
                      <a:pt x="2" y="5"/>
                      <a:pt x="3" y="5"/>
                    </a:cubicBezTo>
                    <a:cubicBezTo>
                      <a:pt x="3" y="6"/>
                      <a:pt x="3" y="6"/>
                      <a:pt x="3" y="6"/>
                    </a:cubicBezTo>
                    <a:cubicBezTo>
                      <a:pt x="3" y="6"/>
                      <a:pt x="4" y="6"/>
                      <a:pt x="4" y="7"/>
                    </a:cubicBezTo>
                    <a:cubicBezTo>
                      <a:pt x="4" y="7"/>
                      <a:pt x="4" y="7"/>
                      <a:pt x="4" y="8"/>
                    </a:cubicBezTo>
                    <a:cubicBezTo>
                      <a:pt x="5" y="8"/>
                      <a:pt x="5" y="8"/>
                      <a:pt x="5" y="8"/>
                    </a:cubicBezTo>
                    <a:cubicBezTo>
                      <a:pt x="5" y="8"/>
                      <a:pt x="6" y="8"/>
                      <a:pt x="6" y="8"/>
                    </a:cubicBezTo>
                    <a:cubicBezTo>
                      <a:pt x="6" y="8"/>
                      <a:pt x="7" y="8"/>
                      <a:pt x="7" y="8"/>
                    </a:cubicBezTo>
                    <a:cubicBezTo>
                      <a:pt x="7" y="8"/>
                      <a:pt x="7" y="8"/>
                      <a:pt x="7" y="8"/>
                    </a:cubicBezTo>
                    <a:cubicBezTo>
                      <a:pt x="7" y="7"/>
                      <a:pt x="7" y="7"/>
                      <a:pt x="7" y="7"/>
                    </a:cubicBezTo>
                    <a:cubicBezTo>
                      <a:pt x="7" y="6"/>
                      <a:pt x="7" y="6"/>
                      <a:pt x="6" y="6"/>
                    </a:cubicBezTo>
                    <a:cubicBezTo>
                      <a:pt x="6" y="6"/>
                      <a:pt x="6" y="6"/>
                      <a:pt x="6" y="5"/>
                    </a:cubicBezTo>
                    <a:cubicBezTo>
                      <a:pt x="5" y="5"/>
                      <a:pt x="5" y="6"/>
                      <a:pt x="4" y="5"/>
                    </a:cubicBezTo>
                    <a:cubicBezTo>
                      <a:pt x="4" y="5"/>
                      <a:pt x="4" y="5"/>
                      <a:pt x="4" y="4"/>
                    </a:cubicBezTo>
                    <a:cubicBezTo>
                      <a:pt x="4" y="4"/>
                      <a:pt x="4" y="3"/>
                      <a:pt x="3" y="3"/>
                    </a:cubicBezTo>
                    <a:cubicBezTo>
                      <a:pt x="3" y="2"/>
                      <a:pt x="3" y="3"/>
                      <a:pt x="2" y="3"/>
                    </a:cubicBezTo>
                    <a:cubicBezTo>
                      <a:pt x="2" y="2"/>
                      <a:pt x="2" y="2"/>
                      <a:pt x="2" y="2"/>
                    </a:cubicBezTo>
                    <a:cubicBezTo>
                      <a:pt x="1" y="1"/>
                      <a:pt x="2" y="1"/>
                      <a:pt x="1" y="1"/>
                    </a:cubicBezTo>
                    <a:cubicBezTo>
                      <a:pt x="1" y="0"/>
                      <a:pt x="1" y="0"/>
                      <a:pt x="0" y="0"/>
                    </a:cubicBezTo>
                    <a:cubicBezTo>
                      <a:pt x="0" y="0"/>
                      <a:pt x="0" y="0"/>
                      <a:pt x="0" y="1"/>
                    </a:cubicBezTo>
                    <a:cubicBezTo>
                      <a:pt x="0" y="1"/>
                      <a:pt x="0" y="1"/>
                      <a:pt x="0" y="2"/>
                    </a:cubicBezTo>
                    <a:cubicBezTo>
                      <a:pt x="0"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41"/>
              <p:cNvSpPr>
                <a:spLocks/>
              </p:cNvSpPr>
              <p:nvPr/>
            </p:nvSpPr>
            <p:spPr bwMode="auto">
              <a:xfrm>
                <a:off x="6330952" y="1550989"/>
                <a:ext cx="0" cy="11113"/>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42"/>
              <p:cNvSpPr>
                <a:spLocks/>
              </p:cNvSpPr>
              <p:nvPr/>
            </p:nvSpPr>
            <p:spPr bwMode="auto">
              <a:xfrm>
                <a:off x="6072189" y="1431926"/>
                <a:ext cx="1403350" cy="1027113"/>
              </a:xfrm>
              <a:custGeom>
                <a:avLst/>
                <a:gdLst>
                  <a:gd name="T0" fmla="*/ 101 w 130"/>
                  <a:gd name="T1" fmla="*/ 95 h 95"/>
                  <a:gd name="T2" fmla="*/ 109 w 130"/>
                  <a:gd name="T3" fmla="*/ 89 h 95"/>
                  <a:gd name="T4" fmla="*/ 118 w 130"/>
                  <a:gd name="T5" fmla="*/ 85 h 95"/>
                  <a:gd name="T6" fmla="*/ 122 w 130"/>
                  <a:gd name="T7" fmla="*/ 75 h 95"/>
                  <a:gd name="T8" fmla="*/ 125 w 130"/>
                  <a:gd name="T9" fmla="*/ 68 h 95"/>
                  <a:gd name="T10" fmla="*/ 123 w 130"/>
                  <a:gd name="T11" fmla="*/ 63 h 95"/>
                  <a:gd name="T12" fmla="*/ 117 w 130"/>
                  <a:gd name="T13" fmla="*/ 56 h 95"/>
                  <a:gd name="T14" fmla="*/ 114 w 130"/>
                  <a:gd name="T15" fmla="*/ 49 h 95"/>
                  <a:gd name="T16" fmla="*/ 117 w 130"/>
                  <a:gd name="T17" fmla="*/ 45 h 95"/>
                  <a:gd name="T18" fmla="*/ 110 w 130"/>
                  <a:gd name="T19" fmla="*/ 46 h 95"/>
                  <a:gd name="T20" fmla="*/ 104 w 130"/>
                  <a:gd name="T21" fmla="*/ 40 h 95"/>
                  <a:gd name="T22" fmla="*/ 109 w 130"/>
                  <a:gd name="T23" fmla="*/ 37 h 95"/>
                  <a:gd name="T24" fmla="*/ 113 w 130"/>
                  <a:gd name="T25" fmla="*/ 37 h 95"/>
                  <a:gd name="T26" fmla="*/ 115 w 130"/>
                  <a:gd name="T27" fmla="*/ 39 h 95"/>
                  <a:gd name="T28" fmla="*/ 121 w 130"/>
                  <a:gd name="T29" fmla="*/ 36 h 95"/>
                  <a:gd name="T30" fmla="*/ 127 w 130"/>
                  <a:gd name="T31" fmla="*/ 30 h 95"/>
                  <a:gd name="T32" fmla="*/ 127 w 130"/>
                  <a:gd name="T33" fmla="*/ 26 h 95"/>
                  <a:gd name="T34" fmla="*/ 129 w 130"/>
                  <a:gd name="T35" fmla="*/ 19 h 95"/>
                  <a:gd name="T36" fmla="*/ 125 w 130"/>
                  <a:gd name="T37" fmla="*/ 16 h 95"/>
                  <a:gd name="T38" fmla="*/ 116 w 130"/>
                  <a:gd name="T39" fmla="*/ 12 h 95"/>
                  <a:gd name="T40" fmla="*/ 107 w 130"/>
                  <a:gd name="T41" fmla="*/ 9 h 95"/>
                  <a:gd name="T42" fmla="*/ 99 w 130"/>
                  <a:gd name="T43" fmla="*/ 2 h 95"/>
                  <a:gd name="T44" fmla="*/ 90 w 130"/>
                  <a:gd name="T45" fmla="*/ 0 h 95"/>
                  <a:gd name="T46" fmla="*/ 89 w 130"/>
                  <a:gd name="T47" fmla="*/ 4 h 95"/>
                  <a:gd name="T48" fmla="*/ 85 w 130"/>
                  <a:gd name="T49" fmla="*/ 10 h 95"/>
                  <a:gd name="T50" fmla="*/ 87 w 130"/>
                  <a:gd name="T51" fmla="*/ 16 h 95"/>
                  <a:gd name="T52" fmla="*/ 94 w 130"/>
                  <a:gd name="T53" fmla="*/ 17 h 95"/>
                  <a:gd name="T54" fmla="*/ 94 w 130"/>
                  <a:gd name="T55" fmla="*/ 19 h 95"/>
                  <a:gd name="T56" fmla="*/ 88 w 130"/>
                  <a:gd name="T57" fmla="*/ 23 h 95"/>
                  <a:gd name="T58" fmla="*/ 84 w 130"/>
                  <a:gd name="T59" fmla="*/ 24 h 95"/>
                  <a:gd name="T60" fmla="*/ 83 w 130"/>
                  <a:gd name="T61" fmla="*/ 27 h 95"/>
                  <a:gd name="T62" fmla="*/ 79 w 130"/>
                  <a:gd name="T63" fmla="*/ 31 h 95"/>
                  <a:gd name="T64" fmla="*/ 70 w 130"/>
                  <a:gd name="T65" fmla="*/ 34 h 95"/>
                  <a:gd name="T66" fmla="*/ 63 w 130"/>
                  <a:gd name="T67" fmla="*/ 32 h 95"/>
                  <a:gd name="T68" fmla="*/ 49 w 130"/>
                  <a:gd name="T69" fmla="*/ 30 h 95"/>
                  <a:gd name="T70" fmla="*/ 40 w 130"/>
                  <a:gd name="T71" fmla="*/ 23 h 95"/>
                  <a:gd name="T72" fmla="*/ 32 w 130"/>
                  <a:gd name="T73" fmla="*/ 18 h 95"/>
                  <a:gd name="T74" fmla="*/ 24 w 130"/>
                  <a:gd name="T75" fmla="*/ 12 h 95"/>
                  <a:gd name="T76" fmla="*/ 17 w 130"/>
                  <a:gd name="T77" fmla="*/ 18 h 95"/>
                  <a:gd name="T78" fmla="*/ 14 w 130"/>
                  <a:gd name="T79" fmla="*/ 23 h 95"/>
                  <a:gd name="T80" fmla="*/ 12 w 130"/>
                  <a:gd name="T81" fmla="*/ 27 h 95"/>
                  <a:gd name="T82" fmla="*/ 9 w 130"/>
                  <a:gd name="T83" fmla="*/ 35 h 95"/>
                  <a:gd name="T84" fmla="*/ 1 w 130"/>
                  <a:gd name="T85" fmla="*/ 39 h 95"/>
                  <a:gd name="T86" fmla="*/ 5 w 130"/>
                  <a:gd name="T87" fmla="*/ 44 h 95"/>
                  <a:gd name="T88" fmla="*/ 8 w 130"/>
                  <a:gd name="T89" fmla="*/ 48 h 95"/>
                  <a:gd name="T90" fmla="*/ 15 w 130"/>
                  <a:gd name="T91" fmla="*/ 53 h 95"/>
                  <a:gd name="T92" fmla="*/ 19 w 130"/>
                  <a:gd name="T93" fmla="*/ 63 h 95"/>
                  <a:gd name="T94" fmla="*/ 28 w 130"/>
                  <a:gd name="T95" fmla="*/ 66 h 95"/>
                  <a:gd name="T96" fmla="*/ 36 w 130"/>
                  <a:gd name="T97" fmla="*/ 71 h 95"/>
                  <a:gd name="T98" fmla="*/ 43 w 130"/>
                  <a:gd name="T99" fmla="*/ 71 h 95"/>
                  <a:gd name="T100" fmla="*/ 50 w 130"/>
                  <a:gd name="T101" fmla="*/ 71 h 95"/>
                  <a:gd name="T102" fmla="*/ 59 w 130"/>
                  <a:gd name="T103" fmla="*/ 69 h 95"/>
                  <a:gd name="T104" fmla="*/ 66 w 130"/>
                  <a:gd name="T105" fmla="*/ 72 h 95"/>
                  <a:gd name="T106" fmla="*/ 68 w 130"/>
                  <a:gd name="T107" fmla="*/ 83 h 95"/>
                  <a:gd name="T108" fmla="*/ 73 w 130"/>
                  <a:gd name="T109" fmla="*/ 89 h 95"/>
                  <a:gd name="T110" fmla="*/ 80 w 130"/>
                  <a:gd name="T111" fmla="*/ 91 h 95"/>
                  <a:gd name="T112" fmla="*/ 84 w 130"/>
                  <a:gd name="T113" fmla="*/ 88 h 95"/>
                  <a:gd name="T114" fmla="*/ 92 w 130"/>
                  <a:gd name="T11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 h="95">
                    <a:moveTo>
                      <a:pt x="96" y="91"/>
                    </a:moveTo>
                    <a:cubicBezTo>
                      <a:pt x="96" y="92"/>
                      <a:pt x="96" y="92"/>
                      <a:pt x="96" y="92"/>
                    </a:cubicBezTo>
                    <a:cubicBezTo>
                      <a:pt x="96" y="91"/>
                      <a:pt x="97" y="91"/>
                      <a:pt x="97" y="91"/>
                    </a:cubicBezTo>
                    <a:cubicBezTo>
                      <a:pt x="98" y="91"/>
                      <a:pt x="98" y="92"/>
                      <a:pt x="98" y="92"/>
                    </a:cubicBezTo>
                    <a:cubicBezTo>
                      <a:pt x="99" y="92"/>
                      <a:pt x="99" y="91"/>
                      <a:pt x="99" y="91"/>
                    </a:cubicBezTo>
                    <a:cubicBezTo>
                      <a:pt x="100" y="92"/>
                      <a:pt x="99" y="92"/>
                      <a:pt x="99" y="93"/>
                    </a:cubicBezTo>
                    <a:cubicBezTo>
                      <a:pt x="99" y="94"/>
                      <a:pt x="99" y="94"/>
                      <a:pt x="100" y="94"/>
                    </a:cubicBezTo>
                    <a:cubicBezTo>
                      <a:pt x="100" y="95"/>
                      <a:pt x="100" y="95"/>
                      <a:pt x="101" y="95"/>
                    </a:cubicBezTo>
                    <a:cubicBezTo>
                      <a:pt x="101" y="95"/>
                      <a:pt x="102" y="95"/>
                      <a:pt x="102" y="94"/>
                    </a:cubicBezTo>
                    <a:cubicBezTo>
                      <a:pt x="102" y="94"/>
                      <a:pt x="102" y="93"/>
                      <a:pt x="102" y="93"/>
                    </a:cubicBezTo>
                    <a:cubicBezTo>
                      <a:pt x="102" y="92"/>
                      <a:pt x="102" y="92"/>
                      <a:pt x="102" y="92"/>
                    </a:cubicBezTo>
                    <a:cubicBezTo>
                      <a:pt x="102" y="90"/>
                      <a:pt x="104" y="91"/>
                      <a:pt x="105" y="91"/>
                    </a:cubicBezTo>
                    <a:cubicBezTo>
                      <a:pt x="106" y="91"/>
                      <a:pt x="106" y="91"/>
                      <a:pt x="107" y="90"/>
                    </a:cubicBezTo>
                    <a:cubicBezTo>
                      <a:pt x="107" y="90"/>
                      <a:pt x="107" y="90"/>
                      <a:pt x="107" y="90"/>
                    </a:cubicBezTo>
                    <a:cubicBezTo>
                      <a:pt x="108" y="90"/>
                      <a:pt x="108" y="90"/>
                      <a:pt x="109" y="90"/>
                    </a:cubicBezTo>
                    <a:cubicBezTo>
                      <a:pt x="109" y="89"/>
                      <a:pt x="109" y="89"/>
                      <a:pt x="109" y="89"/>
                    </a:cubicBezTo>
                    <a:cubicBezTo>
                      <a:pt x="109" y="89"/>
                      <a:pt x="110" y="89"/>
                      <a:pt x="110" y="89"/>
                    </a:cubicBezTo>
                    <a:cubicBezTo>
                      <a:pt x="110" y="89"/>
                      <a:pt x="111" y="89"/>
                      <a:pt x="111" y="89"/>
                    </a:cubicBezTo>
                    <a:cubicBezTo>
                      <a:pt x="112" y="89"/>
                      <a:pt x="112" y="89"/>
                      <a:pt x="113" y="88"/>
                    </a:cubicBezTo>
                    <a:cubicBezTo>
                      <a:pt x="114" y="88"/>
                      <a:pt x="114" y="87"/>
                      <a:pt x="114" y="87"/>
                    </a:cubicBezTo>
                    <a:cubicBezTo>
                      <a:pt x="115" y="87"/>
                      <a:pt x="116" y="88"/>
                      <a:pt x="116" y="87"/>
                    </a:cubicBezTo>
                    <a:cubicBezTo>
                      <a:pt x="116" y="87"/>
                      <a:pt x="116" y="86"/>
                      <a:pt x="116" y="86"/>
                    </a:cubicBezTo>
                    <a:cubicBezTo>
                      <a:pt x="116" y="86"/>
                      <a:pt x="117" y="86"/>
                      <a:pt x="117" y="86"/>
                    </a:cubicBezTo>
                    <a:cubicBezTo>
                      <a:pt x="117" y="85"/>
                      <a:pt x="118" y="85"/>
                      <a:pt x="118" y="85"/>
                    </a:cubicBezTo>
                    <a:cubicBezTo>
                      <a:pt x="118" y="84"/>
                      <a:pt x="119" y="84"/>
                      <a:pt x="119" y="84"/>
                    </a:cubicBezTo>
                    <a:cubicBezTo>
                      <a:pt x="119" y="84"/>
                      <a:pt x="119" y="83"/>
                      <a:pt x="119" y="83"/>
                    </a:cubicBezTo>
                    <a:cubicBezTo>
                      <a:pt x="120" y="82"/>
                      <a:pt x="120" y="83"/>
                      <a:pt x="121" y="82"/>
                    </a:cubicBezTo>
                    <a:cubicBezTo>
                      <a:pt x="121" y="82"/>
                      <a:pt x="121" y="81"/>
                      <a:pt x="121" y="81"/>
                    </a:cubicBezTo>
                    <a:cubicBezTo>
                      <a:pt x="121" y="80"/>
                      <a:pt x="122" y="80"/>
                      <a:pt x="122" y="80"/>
                    </a:cubicBezTo>
                    <a:cubicBezTo>
                      <a:pt x="123" y="79"/>
                      <a:pt x="122" y="79"/>
                      <a:pt x="122" y="78"/>
                    </a:cubicBezTo>
                    <a:cubicBezTo>
                      <a:pt x="122" y="77"/>
                      <a:pt x="122" y="77"/>
                      <a:pt x="122" y="76"/>
                    </a:cubicBezTo>
                    <a:cubicBezTo>
                      <a:pt x="122" y="76"/>
                      <a:pt x="122" y="76"/>
                      <a:pt x="122" y="75"/>
                    </a:cubicBezTo>
                    <a:cubicBezTo>
                      <a:pt x="122" y="75"/>
                      <a:pt x="123" y="75"/>
                      <a:pt x="123" y="74"/>
                    </a:cubicBezTo>
                    <a:cubicBezTo>
                      <a:pt x="123" y="73"/>
                      <a:pt x="123" y="73"/>
                      <a:pt x="123" y="72"/>
                    </a:cubicBezTo>
                    <a:cubicBezTo>
                      <a:pt x="124" y="72"/>
                      <a:pt x="124" y="72"/>
                      <a:pt x="124" y="72"/>
                    </a:cubicBezTo>
                    <a:cubicBezTo>
                      <a:pt x="124" y="72"/>
                      <a:pt x="125" y="72"/>
                      <a:pt x="125" y="71"/>
                    </a:cubicBezTo>
                    <a:cubicBezTo>
                      <a:pt x="125" y="71"/>
                      <a:pt x="125" y="71"/>
                      <a:pt x="125" y="71"/>
                    </a:cubicBezTo>
                    <a:cubicBezTo>
                      <a:pt x="125" y="71"/>
                      <a:pt x="125" y="70"/>
                      <a:pt x="125" y="70"/>
                    </a:cubicBezTo>
                    <a:cubicBezTo>
                      <a:pt x="125" y="70"/>
                      <a:pt x="125" y="70"/>
                      <a:pt x="125" y="69"/>
                    </a:cubicBezTo>
                    <a:cubicBezTo>
                      <a:pt x="124" y="69"/>
                      <a:pt x="125" y="69"/>
                      <a:pt x="125" y="68"/>
                    </a:cubicBezTo>
                    <a:cubicBezTo>
                      <a:pt x="125" y="67"/>
                      <a:pt x="125" y="67"/>
                      <a:pt x="124" y="67"/>
                    </a:cubicBezTo>
                    <a:cubicBezTo>
                      <a:pt x="124" y="66"/>
                      <a:pt x="124" y="67"/>
                      <a:pt x="124" y="66"/>
                    </a:cubicBezTo>
                    <a:cubicBezTo>
                      <a:pt x="123" y="66"/>
                      <a:pt x="123" y="66"/>
                      <a:pt x="122" y="66"/>
                    </a:cubicBezTo>
                    <a:cubicBezTo>
                      <a:pt x="122" y="66"/>
                      <a:pt x="121" y="66"/>
                      <a:pt x="121" y="66"/>
                    </a:cubicBezTo>
                    <a:cubicBezTo>
                      <a:pt x="121" y="66"/>
                      <a:pt x="121" y="66"/>
                      <a:pt x="122" y="66"/>
                    </a:cubicBezTo>
                    <a:cubicBezTo>
                      <a:pt x="122" y="65"/>
                      <a:pt x="123" y="65"/>
                      <a:pt x="123" y="65"/>
                    </a:cubicBezTo>
                    <a:cubicBezTo>
                      <a:pt x="123" y="64"/>
                      <a:pt x="123" y="64"/>
                      <a:pt x="123" y="64"/>
                    </a:cubicBezTo>
                    <a:cubicBezTo>
                      <a:pt x="123" y="63"/>
                      <a:pt x="123" y="63"/>
                      <a:pt x="123" y="63"/>
                    </a:cubicBezTo>
                    <a:cubicBezTo>
                      <a:pt x="123" y="63"/>
                      <a:pt x="123" y="62"/>
                      <a:pt x="123" y="62"/>
                    </a:cubicBezTo>
                    <a:cubicBezTo>
                      <a:pt x="123" y="62"/>
                      <a:pt x="122" y="62"/>
                      <a:pt x="122" y="61"/>
                    </a:cubicBezTo>
                    <a:cubicBezTo>
                      <a:pt x="122" y="61"/>
                      <a:pt x="122" y="60"/>
                      <a:pt x="122" y="60"/>
                    </a:cubicBezTo>
                    <a:cubicBezTo>
                      <a:pt x="122" y="60"/>
                      <a:pt x="121" y="60"/>
                      <a:pt x="121" y="60"/>
                    </a:cubicBezTo>
                    <a:cubicBezTo>
                      <a:pt x="120" y="60"/>
                      <a:pt x="120" y="59"/>
                      <a:pt x="119" y="59"/>
                    </a:cubicBezTo>
                    <a:cubicBezTo>
                      <a:pt x="119" y="59"/>
                      <a:pt x="119" y="59"/>
                      <a:pt x="119" y="59"/>
                    </a:cubicBezTo>
                    <a:cubicBezTo>
                      <a:pt x="118" y="58"/>
                      <a:pt x="118" y="58"/>
                      <a:pt x="118" y="57"/>
                    </a:cubicBezTo>
                    <a:cubicBezTo>
                      <a:pt x="118" y="57"/>
                      <a:pt x="118" y="56"/>
                      <a:pt x="117" y="56"/>
                    </a:cubicBezTo>
                    <a:cubicBezTo>
                      <a:pt x="117" y="56"/>
                      <a:pt x="117" y="55"/>
                      <a:pt x="117" y="55"/>
                    </a:cubicBezTo>
                    <a:cubicBezTo>
                      <a:pt x="116" y="55"/>
                      <a:pt x="116" y="55"/>
                      <a:pt x="116" y="54"/>
                    </a:cubicBezTo>
                    <a:cubicBezTo>
                      <a:pt x="116" y="54"/>
                      <a:pt x="116" y="54"/>
                      <a:pt x="115" y="53"/>
                    </a:cubicBezTo>
                    <a:cubicBezTo>
                      <a:pt x="115" y="53"/>
                      <a:pt x="115" y="53"/>
                      <a:pt x="114" y="53"/>
                    </a:cubicBezTo>
                    <a:cubicBezTo>
                      <a:pt x="114" y="53"/>
                      <a:pt x="114" y="53"/>
                      <a:pt x="114" y="53"/>
                    </a:cubicBezTo>
                    <a:cubicBezTo>
                      <a:pt x="113" y="53"/>
                      <a:pt x="113" y="52"/>
                      <a:pt x="113" y="52"/>
                    </a:cubicBezTo>
                    <a:cubicBezTo>
                      <a:pt x="113" y="51"/>
                      <a:pt x="113" y="51"/>
                      <a:pt x="113" y="51"/>
                    </a:cubicBezTo>
                    <a:cubicBezTo>
                      <a:pt x="114" y="50"/>
                      <a:pt x="114" y="50"/>
                      <a:pt x="114" y="49"/>
                    </a:cubicBezTo>
                    <a:cubicBezTo>
                      <a:pt x="115" y="49"/>
                      <a:pt x="115" y="48"/>
                      <a:pt x="115" y="48"/>
                    </a:cubicBezTo>
                    <a:cubicBezTo>
                      <a:pt x="115" y="48"/>
                      <a:pt x="115" y="48"/>
                      <a:pt x="115" y="48"/>
                    </a:cubicBezTo>
                    <a:cubicBezTo>
                      <a:pt x="115" y="48"/>
                      <a:pt x="115" y="47"/>
                      <a:pt x="115" y="47"/>
                    </a:cubicBezTo>
                    <a:cubicBezTo>
                      <a:pt x="116" y="47"/>
                      <a:pt x="116" y="47"/>
                      <a:pt x="116" y="47"/>
                    </a:cubicBezTo>
                    <a:cubicBezTo>
                      <a:pt x="117" y="47"/>
                      <a:pt x="117" y="47"/>
                      <a:pt x="117" y="47"/>
                    </a:cubicBezTo>
                    <a:cubicBezTo>
                      <a:pt x="118" y="46"/>
                      <a:pt x="118" y="46"/>
                      <a:pt x="118" y="46"/>
                    </a:cubicBezTo>
                    <a:cubicBezTo>
                      <a:pt x="118" y="45"/>
                      <a:pt x="118" y="45"/>
                      <a:pt x="118" y="45"/>
                    </a:cubicBezTo>
                    <a:cubicBezTo>
                      <a:pt x="118" y="45"/>
                      <a:pt x="117" y="45"/>
                      <a:pt x="117" y="45"/>
                    </a:cubicBezTo>
                    <a:cubicBezTo>
                      <a:pt x="116" y="45"/>
                      <a:pt x="116" y="45"/>
                      <a:pt x="116" y="45"/>
                    </a:cubicBezTo>
                    <a:cubicBezTo>
                      <a:pt x="115" y="45"/>
                      <a:pt x="115" y="45"/>
                      <a:pt x="115" y="44"/>
                    </a:cubicBezTo>
                    <a:cubicBezTo>
                      <a:pt x="114" y="44"/>
                      <a:pt x="114" y="44"/>
                      <a:pt x="114" y="44"/>
                    </a:cubicBezTo>
                    <a:cubicBezTo>
                      <a:pt x="113" y="44"/>
                      <a:pt x="113" y="44"/>
                      <a:pt x="112" y="44"/>
                    </a:cubicBezTo>
                    <a:cubicBezTo>
                      <a:pt x="112" y="45"/>
                      <a:pt x="112" y="44"/>
                      <a:pt x="112" y="45"/>
                    </a:cubicBezTo>
                    <a:cubicBezTo>
                      <a:pt x="111" y="45"/>
                      <a:pt x="112" y="45"/>
                      <a:pt x="111" y="45"/>
                    </a:cubicBezTo>
                    <a:cubicBezTo>
                      <a:pt x="111" y="45"/>
                      <a:pt x="111" y="46"/>
                      <a:pt x="111" y="46"/>
                    </a:cubicBezTo>
                    <a:cubicBezTo>
                      <a:pt x="111" y="46"/>
                      <a:pt x="111" y="46"/>
                      <a:pt x="110" y="46"/>
                    </a:cubicBezTo>
                    <a:cubicBezTo>
                      <a:pt x="110" y="46"/>
                      <a:pt x="110" y="45"/>
                      <a:pt x="110" y="45"/>
                    </a:cubicBezTo>
                    <a:cubicBezTo>
                      <a:pt x="109" y="45"/>
                      <a:pt x="109" y="45"/>
                      <a:pt x="109" y="45"/>
                    </a:cubicBezTo>
                    <a:cubicBezTo>
                      <a:pt x="109" y="44"/>
                      <a:pt x="109" y="44"/>
                      <a:pt x="108" y="44"/>
                    </a:cubicBezTo>
                    <a:cubicBezTo>
                      <a:pt x="108" y="44"/>
                      <a:pt x="108" y="43"/>
                      <a:pt x="108" y="43"/>
                    </a:cubicBezTo>
                    <a:cubicBezTo>
                      <a:pt x="108" y="43"/>
                      <a:pt x="107" y="43"/>
                      <a:pt x="106" y="43"/>
                    </a:cubicBezTo>
                    <a:cubicBezTo>
                      <a:pt x="106" y="43"/>
                      <a:pt x="106" y="42"/>
                      <a:pt x="105" y="42"/>
                    </a:cubicBezTo>
                    <a:cubicBezTo>
                      <a:pt x="105" y="42"/>
                      <a:pt x="105" y="42"/>
                      <a:pt x="105" y="42"/>
                    </a:cubicBezTo>
                    <a:cubicBezTo>
                      <a:pt x="104" y="41"/>
                      <a:pt x="104" y="40"/>
                      <a:pt x="104" y="40"/>
                    </a:cubicBezTo>
                    <a:cubicBezTo>
                      <a:pt x="105" y="40"/>
                      <a:pt x="105" y="40"/>
                      <a:pt x="105" y="40"/>
                    </a:cubicBezTo>
                    <a:cubicBezTo>
                      <a:pt x="106" y="40"/>
                      <a:pt x="106" y="40"/>
                      <a:pt x="106" y="40"/>
                    </a:cubicBezTo>
                    <a:cubicBezTo>
                      <a:pt x="107" y="40"/>
                      <a:pt x="107" y="40"/>
                      <a:pt x="108" y="40"/>
                    </a:cubicBezTo>
                    <a:cubicBezTo>
                      <a:pt x="108" y="40"/>
                      <a:pt x="108" y="40"/>
                      <a:pt x="108" y="39"/>
                    </a:cubicBezTo>
                    <a:cubicBezTo>
                      <a:pt x="108" y="39"/>
                      <a:pt x="107" y="39"/>
                      <a:pt x="107" y="39"/>
                    </a:cubicBezTo>
                    <a:cubicBezTo>
                      <a:pt x="107" y="38"/>
                      <a:pt x="108" y="38"/>
                      <a:pt x="108" y="38"/>
                    </a:cubicBezTo>
                    <a:cubicBezTo>
                      <a:pt x="108" y="38"/>
                      <a:pt x="108" y="38"/>
                      <a:pt x="108" y="38"/>
                    </a:cubicBezTo>
                    <a:cubicBezTo>
                      <a:pt x="109" y="37"/>
                      <a:pt x="109" y="37"/>
                      <a:pt x="109" y="37"/>
                    </a:cubicBezTo>
                    <a:cubicBezTo>
                      <a:pt x="109" y="36"/>
                      <a:pt x="109" y="36"/>
                      <a:pt x="109" y="36"/>
                    </a:cubicBezTo>
                    <a:cubicBezTo>
                      <a:pt x="109" y="36"/>
                      <a:pt x="109" y="36"/>
                      <a:pt x="109" y="36"/>
                    </a:cubicBezTo>
                    <a:cubicBezTo>
                      <a:pt x="110" y="35"/>
                      <a:pt x="110" y="35"/>
                      <a:pt x="110" y="35"/>
                    </a:cubicBezTo>
                    <a:cubicBezTo>
                      <a:pt x="111" y="35"/>
                      <a:pt x="111" y="35"/>
                      <a:pt x="112" y="35"/>
                    </a:cubicBezTo>
                    <a:cubicBezTo>
                      <a:pt x="112" y="35"/>
                      <a:pt x="112" y="35"/>
                      <a:pt x="112" y="35"/>
                    </a:cubicBezTo>
                    <a:cubicBezTo>
                      <a:pt x="112" y="35"/>
                      <a:pt x="112" y="35"/>
                      <a:pt x="113" y="36"/>
                    </a:cubicBezTo>
                    <a:cubicBezTo>
                      <a:pt x="113" y="36"/>
                      <a:pt x="113" y="36"/>
                      <a:pt x="113" y="36"/>
                    </a:cubicBezTo>
                    <a:cubicBezTo>
                      <a:pt x="113" y="36"/>
                      <a:pt x="113" y="36"/>
                      <a:pt x="113" y="37"/>
                    </a:cubicBezTo>
                    <a:cubicBezTo>
                      <a:pt x="113" y="37"/>
                      <a:pt x="113" y="37"/>
                      <a:pt x="113" y="38"/>
                    </a:cubicBezTo>
                    <a:cubicBezTo>
                      <a:pt x="112" y="38"/>
                      <a:pt x="112" y="38"/>
                      <a:pt x="112" y="39"/>
                    </a:cubicBezTo>
                    <a:cubicBezTo>
                      <a:pt x="112" y="39"/>
                      <a:pt x="112" y="39"/>
                      <a:pt x="113" y="39"/>
                    </a:cubicBezTo>
                    <a:cubicBezTo>
                      <a:pt x="113" y="40"/>
                      <a:pt x="113" y="40"/>
                      <a:pt x="113" y="40"/>
                    </a:cubicBezTo>
                    <a:cubicBezTo>
                      <a:pt x="113" y="41"/>
                      <a:pt x="112" y="41"/>
                      <a:pt x="113" y="41"/>
                    </a:cubicBezTo>
                    <a:cubicBezTo>
                      <a:pt x="113" y="42"/>
                      <a:pt x="113" y="41"/>
                      <a:pt x="114" y="41"/>
                    </a:cubicBezTo>
                    <a:cubicBezTo>
                      <a:pt x="114" y="41"/>
                      <a:pt x="114" y="40"/>
                      <a:pt x="114" y="40"/>
                    </a:cubicBezTo>
                    <a:cubicBezTo>
                      <a:pt x="115" y="40"/>
                      <a:pt x="115" y="39"/>
                      <a:pt x="115" y="39"/>
                    </a:cubicBezTo>
                    <a:cubicBezTo>
                      <a:pt x="116" y="39"/>
                      <a:pt x="116" y="39"/>
                      <a:pt x="116" y="39"/>
                    </a:cubicBezTo>
                    <a:cubicBezTo>
                      <a:pt x="117" y="39"/>
                      <a:pt x="117" y="38"/>
                      <a:pt x="118" y="38"/>
                    </a:cubicBezTo>
                    <a:cubicBezTo>
                      <a:pt x="118" y="38"/>
                      <a:pt x="118" y="38"/>
                      <a:pt x="118" y="38"/>
                    </a:cubicBezTo>
                    <a:cubicBezTo>
                      <a:pt x="118" y="38"/>
                      <a:pt x="118" y="38"/>
                      <a:pt x="118" y="38"/>
                    </a:cubicBezTo>
                    <a:cubicBezTo>
                      <a:pt x="118" y="38"/>
                      <a:pt x="118" y="38"/>
                      <a:pt x="119" y="38"/>
                    </a:cubicBezTo>
                    <a:cubicBezTo>
                      <a:pt x="119" y="37"/>
                      <a:pt x="119" y="37"/>
                      <a:pt x="119" y="37"/>
                    </a:cubicBezTo>
                    <a:cubicBezTo>
                      <a:pt x="119" y="37"/>
                      <a:pt x="120" y="37"/>
                      <a:pt x="120" y="37"/>
                    </a:cubicBezTo>
                    <a:cubicBezTo>
                      <a:pt x="120" y="37"/>
                      <a:pt x="121" y="37"/>
                      <a:pt x="121" y="36"/>
                    </a:cubicBezTo>
                    <a:cubicBezTo>
                      <a:pt x="122" y="36"/>
                      <a:pt x="122" y="36"/>
                      <a:pt x="123" y="36"/>
                    </a:cubicBezTo>
                    <a:cubicBezTo>
                      <a:pt x="123" y="36"/>
                      <a:pt x="123" y="36"/>
                      <a:pt x="123" y="36"/>
                    </a:cubicBezTo>
                    <a:cubicBezTo>
                      <a:pt x="123" y="36"/>
                      <a:pt x="123" y="36"/>
                      <a:pt x="124" y="35"/>
                    </a:cubicBezTo>
                    <a:cubicBezTo>
                      <a:pt x="124" y="35"/>
                      <a:pt x="124" y="34"/>
                      <a:pt x="124" y="34"/>
                    </a:cubicBezTo>
                    <a:cubicBezTo>
                      <a:pt x="125" y="33"/>
                      <a:pt x="125" y="33"/>
                      <a:pt x="126" y="32"/>
                    </a:cubicBezTo>
                    <a:cubicBezTo>
                      <a:pt x="126" y="32"/>
                      <a:pt x="126" y="31"/>
                      <a:pt x="126" y="31"/>
                    </a:cubicBezTo>
                    <a:cubicBezTo>
                      <a:pt x="127" y="31"/>
                      <a:pt x="126" y="30"/>
                      <a:pt x="126" y="30"/>
                    </a:cubicBezTo>
                    <a:cubicBezTo>
                      <a:pt x="127" y="30"/>
                      <a:pt x="127" y="30"/>
                      <a:pt x="127" y="30"/>
                    </a:cubicBezTo>
                    <a:cubicBezTo>
                      <a:pt x="127" y="30"/>
                      <a:pt x="127" y="31"/>
                      <a:pt x="128" y="31"/>
                    </a:cubicBezTo>
                    <a:cubicBezTo>
                      <a:pt x="128" y="31"/>
                      <a:pt x="128" y="30"/>
                      <a:pt x="128" y="30"/>
                    </a:cubicBezTo>
                    <a:cubicBezTo>
                      <a:pt x="128" y="30"/>
                      <a:pt x="128" y="31"/>
                      <a:pt x="129" y="31"/>
                    </a:cubicBezTo>
                    <a:cubicBezTo>
                      <a:pt x="129" y="31"/>
                      <a:pt x="129" y="31"/>
                      <a:pt x="129" y="31"/>
                    </a:cubicBezTo>
                    <a:cubicBezTo>
                      <a:pt x="129" y="30"/>
                      <a:pt x="129" y="30"/>
                      <a:pt x="129" y="30"/>
                    </a:cubicBezTo>
                    <a:cubicBezTo>
                      <a:pt x="129" y="29"/>
                      <a:pt x="129" y="29"/>
                      <a:pt x="129" y="29"/>
                    </a:cubicBezTo>
                    <a:cubicBezTo>
                      <a:pt x="128" y="28"/>
                      <a:pt x="128" y="28"/>
                      <a:pt x="128" y="27"/>
                    </a:cubicBezTo>
                    <a:cubicBezTo>
                      <a:pt x="128" y="27"/>
                      <a:pt x="127" y="27"/>
                      <a:pt x="127" y="26"/>
                    </a:cubicBezTo>
                    <a:cubicBezTo>
                      <a:pt x="127" y="26"/>
                      <a:pt x="127" y="25"/>
                      <a:pt x="127" y="25"/>
                    </a:cubicBezTo>
                    <a:cubicBezTo>
                      <a:pt x="127" y="24"/>
                      <a:pt x="127" y="24"/>
                      <a:pt x="126" y="24"/>
                    </a:cubicBezTo>
                    <a:cubicBezTo>
                      <a:pt x="126" y="24"/>
                      <a:pt x="126" y="23"/>
                      <a:pt x="127" y="23"/>
                    </a:cubicBezTo>
                    <a:cubicBezTo>
                      <a:pt x="127" y="23"/>
                      <a:pt x="127" y="23"/>
                      <a:pt x="128" y="23"/>
                    </a:cubicBezTo>
                    <a:cubicBezTo>
                      <a:pt x="129" y="23"/>
                      <a:pt x="129" y="23"/>
                      <a:pt x="130" y="22"/>
                    </a:cubicBezTo>
                    <a:cubicBezTo>
                      <a:pt x="130" y="22"/>
                      <a:pt x="130" y="21"/>
                      <a:pt x="129" y="21"/>
                    </a:cubicBezTo>
                    <a:cubicBezTo>
                      <a:pt x="129" y="20"/>
                      <a:pt x="129" y="20"/>
                      <a:pt x="129" y="20"/>
                    </a:cubicBezTo>
                    <a:cubicBezTo>
                      <a:pt x="129" y="19"/>
                      <a:pt x="129" y="19"/>
                      <a:pt x="129" y="19"/>
                    </a:cubicBezTo>
                    <a:cubicBezTo>
                      <a:pt x="128" y="18"/>
                      <a:pt x="128" y="18"/>
                      <a:pt x="128" y="18"/>
                    </a:cubicBezTo>
                    <a:cubicBezTo>
                      <a:pt x="128" y="17"/>
                      <a:pt x="128" y="17"/>
                      <a:pt x="128" y="17"/>
                    </a:cubicBezTo>
                    <a:cubicBezTo>
                      <a:pt x="128" y="17"/>
                      <a:pt x="128" y="16"/>
                      <a:pt x="128" y="16"/>
                    </a:cubicBezTo>
                    <a:cubicBezTo>
                      <a:pt x="128" y="16"/>
                      <a:pt x="128" y="16"/>
                      <a:pt x="128" y="16"/>
                    </a:cubicBezTo>
                    <a:cubicBezTo>
                      <a:pt x="127" y="16"/>
                      <a:pt x="127" y="15"/>
                      <a:pt x="127" y="15"/>
                    </a:cubicBezTo>
                    <a:cubicBezTo>
                      <a:pt x="127" y="15"/>
                      <a:pt x="127" y="15"/>
                      <a:pt x="127" y="15"/>
                    </a:cubicBezTo>
                    <a:cubicBezTo>
                      <a:pt x="126" y="15"/>
                      <a:pt x="126" y="15"/>
                      <a:pt x="126" y="15"/>
                    </a:cubicBezTo>
                    <a:cubicBezTo>
                      <a:pt x="125" y="15"/>
                      <a:pt x="125" y="16"/>
                      <a:pt x="125" y="16"/>
                    </a:cubicBezTo>
                    <a:cubicBezTo>
                      <a:pt x="124" y="16"/>
                      <a:pt x="124" y="16"/>
                      <a:pt x="123" y="16"/>
                    </a:cubicBezTo>
                    <a:cubicBezTo>
                      <a:pt x="123" y="16"/>
                      <a:pt x="123" y="16"/>
                      <a:pt x="122" y="16"/>
                    </a:cubicBezTo>
                    <a:cubicBezTo>
                      <a:pt x="122" y="16"/>
                      <a:pt x="121" y="16"/>
                      <a:pt x="121" y="16"/>
                    </a:cubicBezTo>
                    <a:cubicBezTo>
                      <a:pt x="121" y="16"/>
                      <a:pt x="120" y="16"/>
                      <a:pt x="120" y="16"/>
                    </a:cubicBezTo>
                    <a:cubicBezTo>
                      <a:pt x="120" y="15"/>
                      <a:pt x="119" y="15"/>
                      <a:pt x="119" y="15"/>
                    </a:cubicBezTo>
                    <a:cubicBezTo>
                      <a:pt x="119" y="14"/>
                      <a:pt x="119" y="14"/>
                      <a:pt x="118" y="14"/>
                    </a:cubicBezTo>
                    <a:cubicBezTo>
                      <a:pt x="118" y="13"/>
                      <a:pt x="117" y="13"/>
                      <a:pt x="117" y="13"/>
                    </a:cubicBezTo>
                    <a:cubicBezTo>
                      <a:pt x="116" y="13"/>
                      <a:pt x="116" y="12"/>
                      <a:pt x="116" y="12"/>
                    </a:cubicBezTo>
                    <a:cubicBezTo>
                      <a:pt x="115" y="12"/>
                      <a:pt x="115" y="12"/>
                      <a:pt x="115" y="12"/>
                    </a:cubicBezTo>
                    <a:cubicBezTo>
                      <a:pt x="115" y="12"/>
                      <a:pt x="115" y="12"/>
                      <a:pt x="115" y="12"/>
                    </a:cubicBezTo>
                    <a:cubicBezTo>
                      <a:pt x="114" y="12"/>
                      <a:pt x="114" y="12"/>
                      <a:pt x="113" y="12"/>
                    </a:cubicBezTo>
                    <a:cubicBezTo>
                      <a:pt x="112" y="11"/>
                      <a:pt x="112" y="11"/>
                      <a:pt x="111" y="11"/>
                    </a:cubicBezTo>
                    <a:cubicBezTo>
                      <a:pt x="111" y="11"/>
                      <a:pt x="111" y="11"/>
                      <a:pt x="110" y="11"/>
                    </a:cubicBezTo>
                    <a:cubicBezTo>
                      <a:pt x="110" y="11"/>
                      <a:pt x="110" y="11"/>
                      <a:pt x="109" y="11"/>
                    </a:cubicBezTo>
                    <a:cubicBezTo>
                      <a:pt x="109" y="11"/>
                      <a:pt x="109" y="10"/>
                      <a:pt x="109" y="10"/>
                    </a:cubicBezTo>
                    <a:cubicBezTo>
                      <a:pt x="108" y="10"/>
                      <a:pt x="108" y="9"/>
                      <a:pt x="107" y="9"/>
                    </a:cubicBezTo>
                    <a:cubicBezTo>
                      <a:pt x="107" y="8"/>
                      <a:pt x="106" y="8"/>
                      <a:pt x="106" y="7"/>
                    </a:cubicBezTo>
                    <a:cubicBezTo>
                      <a:pt x="105" y="7"/>
                      <a:pt x="105" y="6"/>
                      <a:pt x="104" y="6"/>
                    </a:cubicBezTo>
                    <a:cubicBezTo>
                      <a:pt x="104" y="6"/>
                      <a:pt x="103" y="5"/>
                      <a:pt x="103" y="5"/>
                    </a:cubicBezTo>
                    <a:cubicBezTo>
                      <a:pt x="103" y="5"/>
                      <a:pt x="103" y="4"/>
                      <a:pt x="102" y="4"/>
                    </a:cubicBezTo>
                    <a:cubicBezTo>
                      <a:pt x="102" y="4"/>
                      <a:pt x="102" y="4"/>
                      <a:pt x="102" y="3"/>
                    </a:cubicBezTo>
                    <a:cubicBezTo>
                      <a:pt x="102" y="3"/>
                      <a:pt x="102" y="3"/>
                      <a:pt x="101" y="3"/>
                    </a:cubicBezTo>
                    <a:cubicBezTo>
                      <a:pt x="101" y="3"/>
                      <a:pt x="101" y="3"/>
                      <a:pt x="101" y="3"/>
                    </a:cubicBezTo>
                    <a:cubicBezTo>
                      <a:pt x="100" y="3"/>
                      <a:pt x="100" y="2"/>
                      <a:pt x="99" y="2"/>
                    </a:cubicBezTo>
                    <a:cubicBezTo>
                      <a:pt x="99" y="2"/>
                      <a:pt x="99" y="2"/>
                      <a:pt x="99" y="2"/>
                    </a:cubicBezTo>
                    <a:cubicBezTo>
                      <a:pt x="98" y="1"/>
                      <a:pt x="98" y="1"/>
                      <a:pt x="97" y="1"/>
                    </a:cubicBezTo>
                    <a:cubicBezTo>
                      <a:pt x="97" y="1"/>
                      <a:pt x="97" y="1"/>
                      <a:pt x="96" y="1"/>
                    </a:cubicBezTo>
                    <a:cubicBezTo>
                      <a:pt x="96" y="1"/>
                      <a:pt x="95" y="1"/>
                      <a:pt x="95" y="1"/>
                    </a:cubicBezTo>
                    <a:cubicBezTo>
                      <a:pt x="95" y="1"/>
                      <a:pt x="95" y="1"/>
                      <a:pt x="94" y="1"/>
                    </a:cubicBezTo>
                    <a:cubicBezTo>
                      <a:pt x="94" y="0"/>
                      <a:pt x="93" y="0"/>
                      <a:pt x="93" y="0"/>
                    </a:cubicBezTo>
                    <a:cubicBezTo>
                      <a:pt x="92" y="0"/>
                      <a:pt x="92" y="0"/>
                      <a:pt x="92" y="0"/>
                    </a:cubicBezTo>
                    <a:cubicBezTo>
                      <a:pt x="91" y="0"/>
                      <a:pt x="91" y="0"/>
                      <a:pt x="90" y="0"/>
                    </a:cubicBezTo>
                    <a:cubicBezTo>
                      <a:pt x="89" y="0"/>
                      <a:pt x="89" y="0"/>
                      <a:pt x="88" y="0"/>
                    </a:cubicBezTo>
                    <a:cubicBezTo>
                      <a:pt x="88" y="1"/>
                      <a:pt x="88" y="0"/>
                      <a:pt x="87" y="1"/>
                    </a:cubicBezTo>
                    <a:cubicBezTo>
                      <a:pt x="87" y="1"/>
                      <a:pt x="87" y="1"/>
                      <a:pt x="87" y="1"/>
                    </a:cubicBezTo>
                    <a:cubicBezTo>
                      <a:pt x="87" y="2"/>
                      <a:pt x="87" y="2"/>
                      <a:pt x="87" y="2"/>
                    </a:cubicBezTo>
                    <a:cubicBezTo>
                      <a:pt x="87" y="2"/>
                      <a:pt x="87" y="2"/>
                      <a:pt x="88" y="2"/>
                    </a:cubicBezTo>
                    <a:cubicBezTo>
                      <a:pt x="88" y="2"/>
                      <a:pt x="88" y="3"/>
                      <a:pt x="89" y="3"/>
                    </a:cubicBezTo>
                    <a:cubicBezTo>
                      <a:pt x="89" y="3"/>
                      <a:pt x="89" y="3"/>
                      <a:pt x="89" y="4"/>
                    </a:cubicBezTo>
                    <a:cubicBezTo>
                      <a:pt x="89" y="4"/>
                      <a:pt x="89" y="4"/>
                      <a:pt x="89" y="4"/>
                    </a:cubicBezTo>
                    <a:cubicBezTo>
                      <a:pt x="89" y="5"/>
                      <a:pt x="88" y="5"/>
                      <a:pt x="89" y="6"/>
                    </a:cubicBezTo>
                    <a:cubicBezTo>
                      <a:pt x="89" y="6"/>
                      <a:pt x="89" y="6"/>
                      <a:pt x="89" y="7"/>
                    </a:cubicBezTo>
                    <a:cubicBezTo>
                      <a:pt x="89" y="7"/>
                      <a:pt x="89" y="8"/>
                      <a:pt x="89" y="8"/>
                    </a:cubicBezTo>
                    <a:cubicBezTo>
                      <a:pt x="89" y="9"/>
                      <a:pt x="90" y="9"/>
                      <a:pt x="90" y="9"/>
                    </a:cubicBezTo>
                    <a:cubicBezTo>
                      <a:pt x="90" y="10"/>
                      <a:pt x="89" y="9"/>
                      <a:pt x="89" y="10"/>
                    </a:cubicBezTo>
                    <a:cubicBezTo>
                      <a:pt x="88" y="10"/>
                      <a:pt x="89" y="11"/>
                      <a:pt x="88" y="11"/>
                    </a:cubicBezTo>
                    <a:cubicBezTo>
                      <a:pt x="88" y="11"/>
                      <a:pt x="87" y="11"/>
                      <a:pt x="87" y="11"/>
                    </a:cubicBezTo>
                    <a:cubicBezTo>
                      <a:pt x="86" y="10"/>
                      <a:pt x="86" y="10"/>
                      <a:pt x="85" y="10"/>
                    </a:cubicBezTo>
                    <a:cubicBezTo>
                      <a:pt x="85" y="10"/>
                      <a:pt x="85" y="10"/>
                      <a:pt x="85" y="10"/>
                    </a:cubicBezTo>
                    <a:cubicBezTo>
                      <a:pt x="85" y="11"/>
                      <a:pt x="85" y="11"/>
                      <a:pt x="85" y="11"/>
                    </a:cubicBezTo>
                    <a:cubicBezTo>
                      <a:pt x="85" y="12"/>
                      <a:pt x="85" y="12"/>
                      <a:pt x="85" y="12"/>
                    </a:cubicBezTo>
                    <a:cubicBezTo>
                      <a:pt x="85" y="12"/>
                      <a:pt x="85" y="12"/>
                      <a:pt x="85" y="13"/>
                    </a:cubicBezTo>
                    <a:cubicBezTo>
                      <a:pt x="85" y="13"/>
                      <a:pt x="85" y="14"/>
                      <a:pt x="85" y="14"/>
                    </a:cubicBezTo>
                    <a:cubicBezTo>
                      <a:pt x="85" y="15"/>
                      <a:pt x="85" y="15"/>
                      <a:pt x="85" y="15"/>
                    </a:cubicBezTo>
                    <a:cubicBezTo>
                      <a:pt x="85" y="16"/>
                      <a:pt x="86" y="16"/>
                      <a:pt x="86" y="16"/>
                    </a:cubicBezTo>
                    <a:cubicBezTo>
                      <a:pt x="87" y="16"/>
                      <a:pt x="87" y="16"/>
                      <a:pt x="87" y="16"/>
                    </a:cubicBezTo>
                    <a:cubicBezTo>
                      <a:pt x="87" y="16"/>
                      <a:pt x="87" y="16"/>
                      <a:pt x="88" y="16"/>
                    </a:cubicBezTo>
                    <a:cubicBezTo>
                      <a:pt x="88" y="16"/>
                      <a:pt x="88" y="16"/>
                      <a:pt x="88" y="16"/>
                    </a:cubicBezTo>
                    <a:cubicBezTo>
                      <a:pt x="89" y="16"/>
                      <a:pt x="89" y="16"/>
                      <a:pt x="90" y="16"/>
                    </a:cubicBezTo>
                    <a:cubicBezTo>
                      <a:pt x="90" y="16"/>
                      <a:pt x="90" y="16"/>
                      <a:pt x="90" y="16"/>
                    </a:cubicBezTo>
                    <a:cubicBezTo>
                      <a:pt x="91" y="16"/>
                      <a:pt x="91" y="16"/>
                      <a:pt x="91" y="15"/>
                    </a:cubicBezTo>
                    <a:cubicBezTo>
                      <a:pt x="91" y="15"/>
                      <a:pt x="91" y="15"/>
                      <a:pt x="92" y="15"/>
                    </a:cubicBezTo>
                    <a:cubicBezTo>
                      <a:pt x="92" y="16"/>
                      <a:pt x="92" y="16"/>
                      <a:pt x="93" y="16"/>
                    </a:cubicBezTo>
                    <a:cubicBezTo>
                      <a:pt x="93" y="16"/>
                      <a:pt x="93" y="17"/>
                      <a:pt x="94" y="17"/>
                    </a:cubicBezTo>
                    <a:cubicBezTo>
                      <a:pt x="94" y="17"/>
                      <a:pt x="95" y="17"/>
                      <a:pt x="95" y="17"/>
                    </a:cubicBezTo>
                    <a:cubicBezTo>
                      <a:pt x="96" y="17"/>
                      <a:pt x="96" y="17"/>
                      <a:pt x="96" y="18"/>
                    </a:cubicBezTo>
                    <a:cubicBezTo>
                      <a:pt x="96" y="18"/>
                      <a:pt x="96" y="18"/>
                      <a:pt x="96" y="19"/>
                    </a:cubicBezTo>
                    <a:cubicBezTo>
                      <a:pt x="97" y="19"/>
                      <a:pt x="97" y="19"/>
                      <a:pt x="97" y="20"/>
                    </a:cubicBezTo>
                    <a:cubicBezTo>
                      <a:pt x="97" y="20"/>
                      <a:pt x="97" y="20"/>
                      <a:pt x="97" y="20"/>
                    </a:cubicBezTo>
                    <a:cubicBezTo>
                      <a:pt x="97" y="21"/>
                      <a:pt x="96" y="20"/>
                      <a:pt x="96" y="20"/>
                    </a:cubicBezTo>
                    <a:cubicBezTo>
                      <a:pt x="95" y="19"/>
                      <a:pt x="95" y="19"/>
                      <a:pt x="95" y="19"/>
                    </a:cubicBezTo>
                    <a:cubicBezTo>
                      <a:pt x="94" y="19"/>
                      <a:pt x="94" y="19"/>
                      <a:pt x="94" y="19"/>
                    </a:cubicBezTo>
                    <a:cubicBezTo>
                      <a:pt x="94" y="19"/>
                      <a:pt x="94" y="19"/>
                      <a:pt x="93" y="19"/>
                    </a:cubicBezTo>
                    <a:cubicBezTo>
                      <a:pt x="93" y="19"/>
                      <a:pt x="93" y="19"/>
                      <a:pt x="93" y="19"/>
                    </a:cubicBezTo>
                    <a:cubicBezTo>
                      <a:pt x="93" y="19"/>
                      <a:pt x="93" y="19"/>
                      <a:pt x="92" y="19"/>
                    </a:cubicBezTo>
                    <a:cubicBezTo>
                      <a:pt x="92" y="20"/>
                      <a:pt x="92" y="20"/>
                      <a:pt x="91" y="20"/>
                    </a:cubicBezTo>
                    <a:cubicBezTo>
                      <a:pt x="91" y="20"/>
                      <a:pt x="91" y="20"/>
                      <a:pt x="90" y="20"/>
                    </a:cubicBezTo>
                    <a:cubicBezTo>
                      <a:pt x="90" y="21"/>
                      <a:pt x="90" y="21"/>
                      <a:pt x="90" y="21"/>
                    </a:cubicBezTo>
                    <a:cubicBezTo>
                      <a:pt x="90" y="22"/>
                      <a:pt x="90" y="22"/>
                      <a:pt x="90" y="22"/>
                    </a:cubicBezTo>
                    <a:cubicBezTo>
                      <a:pt x="89" y="23"/>
                      <a:pt x="89" y="23"/>
                      <a:pt x="88" y="23"/>
                    </a:cubicBezTo>
                    <a:cubicBezTo>
                      <a:pt x="88" y="23"/>
                      <a:pt x="88" y="22"/>
                      <a:pt x="87" y="23"/>
                    </a:cubicBezTo>
                    <a:cubicBezTo>
                      <a:pt x="87" y="23"/>
                      <a:pt x="87" y="23"/>
                      <a:pt x="87" y="23"/>
                    </a:cubicBezTo>
                    <a:cubicBezTo>
                      <a:pt x="87" y="24"/>
                      <a:pt x="87" y="24"/>
                      <a:pt x="87" y="24"/>
                    </a:cubicBezTo>
                    <a:cubicBezTo>
                      <a:pt x="86" y="24"/>
                      <a:pt x="86" y="24"/>
                      <a:pt x="86" y="24"/>
                    </a:cubicBezTo>
                    <a:cubicBezTo>
                      <a:pt x="86" y="24"/>
                      <a:pt x="86" y="25"/>
                      <a:pt x="86" y="25"/>
                    </a:cubicBezTo>
                    <a:cubicBezTo>
                      <a:pt x="85" y="25"/>
                      <a:pt x="85" y="25"/>
                      <a:pt x="85" y="25"/>
                    </a:cubicBezTo>
                    <a:cubicBezTo>
                      <a:pt x="85" y="24"/>
                      <a:pt x="84" y="24"/>
                      <a:pt x="84" y="24"/>
                    </a:cubicBezTo>
                    <a:cubicBezTo>
                      <a:pt x="84" y="24"/>
                      <a:pt x="84" y="24"/>
                      <a:pt x="84" y="24"/>
                    </a:cubicBezTo>
                    <a:cubicBezTo>
                      <a:pt x="84" y="24"/>
                      <a:pt x="83" y="24"/>
                      <a:pt x="83" y="24"/>
                    </a:cubicBezTo>
                    <a:cubicBezTo>
                      <a:pt x="83" y="23"/>
                      <a:pt x="83" y="23"/>
                      <a:pt x="82" y="24"/>
                    </a:cubicBezTo>
                    <a:cubicBezTo>
                      <a:pt x="82" y="24"/>
                      <a:pt x="82" y="24"/>
                      <a:pt x="81" y="24"/>
                    </a:cubicBezTo>
                    <a:cubicBezTo>
                      <a:pt x="81" y="24"/>
                      <a:pt x="81" y="24"/>
                      <a:pt x="81" y="24"/>
                    </a:cubicBezTo>
                    <a:cubicBezTo>
                      <a:pt x="81" y="24"/>
                      <a:pt x="81" y="25"/>
                      <a:pt x="81" y="25"/>
                    </a:cubicBezTo>
                    <a:cubicBezTo>
                      <a:pt x="81" y="25"/>
                      <a:pt x="81" y="25"/>
                      <a:pt x="81" y="26"/>
                    </a:cubicBezTo>
                    <a:cubicBezTo>
                      <a:pt x="82" y="26"/>
                      <a:pt x="82" y="26"/>
                      <a:pt x="82" y="26"/>
                    </a:cubicBezTo>
                    <a:cubicBezTo>
                      <a:pt x="83" y="26"/>
                      <a:pt x="83" y="26"/>
                      <a:pt x="83" y="27"/>
                    </a:cubicBezTo>
                    <a:cubicBezTo>
                      <a:pt x="83" y="27"/>
                      <a:pt x="84" y="27"/>
                      <a:pt x="84" y="27"/>
                    </a:cubicBezTo>
                    <a:cubicBezTo>
                      <a:pt x="84" y="28"/>
                      <a:pt x="84" y="28"/>
                      <a:pt x="83" y="28"/>
                    </a:cubicBezTo>
                    <a:cubicBezTo>
                      <a:pt x="83" y="28"/>
                      <a:pt x="83" y="28"/>
                      <a:pt x="82" y="29"/>
                    </a:cubicBezTo>
                    <a:cubicBezTo>
                      <a:pt x="82" y="29"/>
                      <a:pt x="82" y="29"/>
                      <a:pt x="82" y="29"/>
                    </a:cubicBezTo>
                    <a:cubicBezTo>
                      <a:pt x="82" y="29"/>
                      <a:pt x="82" y="30"/>
                      <a:pt x="82" y="30"/>
                    </a:cubicBezTo>
                    <a:cubicBezTo>
                      <a:pt x="81" y="30"/>
                      <a:pt x="81" y="30"/>
                      <a:pt x="81" y="31"/>
                    </a:cubicBezTo>
                    <a:cubicBezTo>
                      <a:pt x="81" y="31"/>
                      <a:pt x="81" y="31"/>
                      <a:pt x="80" y="32"/>
                    </a:cubicBezTo>
                    <a:cubicBezTo>
                      <a:pt x="80" y="32"/>
                      <a:pt x="79" y="31"/>
                      <a:pt x="79" y="31"/>
                    </a:cubicBezTo>
                    <a:cubicBezTo>
                      <a:pt x="78" y="31"/>
                      <a:pt x="78" y="31"/>
                      <a:pt x="77" y="32"/>
                    </a:cubicBezTo>
                    <a:cubicBezTo>
                      <a:pt x="77" y="32"/>
                      <a:pt x="76" y="32"/>
                      <a:pt x="76" y="32"/>
                    </a:cubicBezTo>
                    <a:cubicBezTo>
                      <a:pt x="76" y="32"/>
                      <a:pt x="75" y="31"/>
                      <a:pt x="75" y="32"/>
                    </a:cubicBezTo>
                    <a:cubicBezTo>
                      <a:pt x="75" y="32"/>
                      <a:pt x="74" y="32"/>
                      <a:pt x="74" y="32"/>
                    </a:cubicBezTo>
                    <a:cubicBezTo>
                      <a:pt x="74" y="32"/>
                      <a:pt x="74" y="32"/>
                      <a:pt x="73" y="32"/>
                    </a:cubicBezTo>
                    <a:cubicBezTo>
                      <a:pt x="73" y="33"/>
                      <a:pt x="73" y="33"/>
                      <a:pt x="72" y="33"/>
                    </a:cubicBezTo>
                    <a:cubicBezTo>
                      <a:pt x="72" y="33"/>
                      <a:pt x="72" y="34"/>
                      <a:pt x="71" y="34"/>
                    </a:cubicBezTo>
                    <a:cubicBezTo>
                      <a:pt x="71" y="34"/>
                      <a:pt x="71" y="34"/>
                      <a:pt x="70" y="34"/>
                    </a:cubicBezTo>
                    <a:cubicBezTo>
                      <a:pt x="70" y="34"/>
                      <a:pt x="70" y="33"/>
                      <a:pt x="70" y="33"/>
                    </a:cubicBezTo>
                    <a:cubicBezTo>
                      <a:pt x="70" y="33"/>
                      <a:pt x="69" y="33"/>
                      <a:pt x="69" y="33"/>
                    </a:cubicBezTo>
                    <a:cubicBezTo>
                      <a:pt x="69" y="33"/>
                      <a:pt x="69" y="33"/>
                      <a:pt x="68" y="33"/>
                    </a:cubicBezTo>
                    <a:cubicBezTo>
                      <a:pt x="68" y="33"/>
                      <a:pt x="67" y="33"/>
                      <a:pt x="67" y="33"/>
                    </a:cubicBezTo>
                    <a:cubicBezTo>
                      <a:pt x="66" y="33"/>
                      <a:pt x="66" y="33"/>
                      <a:pt x="66" y="33"/>
                    </a:cubicBezTo>
                    <a:cubicBezTo>
                      <a:pt x="65" y="32"/>
                      <a:pt x="65" y="32"/>
                      <a:pt x="65" y="32"/>
                    </a:cubicBezTo>
                    <a:cubicBezTo>
                      <a:pt x="64" y="32"/>
                      <a:pt x="64" y="32"/>
                      <a:pt x="64" y="32"/>
                    </a:cubicBezTo>
                    <a:cubicBezTo>
                      <a:pt x="63" y="32"/>
                      <a:pt x="63" y="32"/>
                      <a:pt x="63" y="32"/>
                    </a:cubicBezTo>
                    <a:cubicBezTo>
                      <a:pt x="62" y="31"/>
                      <a:pt x="62" y="31"/>
                      <a:pt x="61" y="31"/>
                    </a:cubicBezTo>
                    <a:cubicBezTo>
                      <a:pt x="61" y="31"/>
                      <a:pt x="61" y="31"/>
                      <a:pt x="60" y="31"/>
                    </a:cubicBezTo>
                    <a:cubicBezTo>
                      <a:pt x="60" y="31"/>
                      <a:pt x="59" y="31"/>
                      <a:pt x="59" y="31"/>
                    </a:cubicBezTo>
                    <a:cubicBezTo>
                      <a:pt x="58" y="31"/>
                      <a:pt x="58" y="31"/>
                      <a:pt x="57" y="31"/>
                    </a:cubicBezTo>
                    <a:cubicBezTo>
                      <a:pt x="56" y="31"/>
                      <a:pt x="56" y="31"/>
                      <a:pt x="55" y="31"/>
                    </a:cubicBezTo>
                    <a:cubicBezTo>
                      <a:pt x="54" y="31"/>
                      <a:pt x="54" y="31"/>
                      <a:pt x="53" y="31"/>
                    </a:cubicBezTo>
                    <a:cubicBezTo>
                      <a:pt x="52" y="31"/>
                      <a:pt x="51" y="31"/>
                      <a:pt x="50" y="31"/>
                    </a:cubicBezTo>
                    <a:cubicBezTo>
                      <a:pt x="50" y="31"/>
                      <a:pt x="50" y="31"/>
                      <a:pt x="49" y="30"/>
                    </a:cubicBezTo>
                    <a:cubicBezTo>
                      <a:pt x="49" y="30"/>
                      <a:pt x="49" y="30"/>
                      <a:pt x="48" y="29"/>
                    </a:cubicBezTo>
                    <a:cubicBezTo>
                      <a:pt x="47" y="29"/>
                      <a:pt x="47" y="28"/>
                      <a:pt x="46" y="28"/>
                    </a:cubicBezTo>
                    <a:cubicBezTo>
                      <a:pt x="46" y="27"/>
                      <a:pt x="46" y="27"/>
                      <a:pt x="46" y="27"/>
                    </a:cubicBezTo>
                    <a:cubicBezTo>
                      <a:pt x="45" y="26"/>
                      <a:pt x="45" y="26"/>
                      <a:pt x="44" y="26"/>
                    </a:cubicBezTo>
                    <a:cubicBezTo>
                      <a:pt x="44" y="25"/>
                      <a:pt x="44" y="25"/>
                      <a:pt x="43" y="25"/>
                    </a:cubicBezTo>
                    <a:cubicBezTo>
                      <a:pt x="42" y="25"/>
                      <a:pt x="42" y="25"/>
                      <a:pt x="42" y="24"/>
                    </a:cubicBezTo>
                    <a:cubicBezTo>
                      <a:pt x="41" y="24"/>
                      <a:pt x="41" y="24"/>
                      <a:pt x="41" y="24"/>
                    </a:cubicBezTo>
                    <a:cubicBezTo>
                      <a:pt x="41" y="24"/>
                      <a:pt x="40" y="24"/>
                      <a:pt x="40" y="23"/>
                    </a:cubicBezTo>
                    <a:cubicBezTo>
                      <a:pt x="40" y="23"/>
                      <a:pt x="40" y="23"/>
                      <a:pt x="39" y="23"/>
                    </a:cubicBezTo>
                    <a:cubicBezTo>
                      <a:pt x="39" y="22"/>
                      <a:pt x="39" y="22"/>
                      <a:pt x="38" y="22"/>
                    </a:cubicBezTo>
                    <a:cubicBezTo>
                      <a:pt x="38" y="21"/>
                      <a:pt x="37" y="21"/>
                      <a:pt x="37" y="21"/>
                    </a:cubicBezTo>
                    <a:cubicBezTo>
                      <a:pt x="36" y="21"/>
                      <a:pt x="36" y="21"/>
                      <a:pt x="35" y="21"/>
                    </a:cubicBezTo>
                    <a:cubicBezTo>
                      <a:pt x="34" y="21"/>
                      <a:pt x="34" y="22"/>
                      <a:pt x="33" y="21"/>
                    </a:cubicBezTo>
                    <a:cubicBezTo>
                      <a:pt x="33" y="21"/>
                      <a:pt x="33" y="21"/>
                      <a:pt x="33" y="20"/>
                    </a:cubicBezTo>
                    <a:cubicBezTo>
                      <a:pt x="32" y="20"/>
                      <a:pt x="33" y="19"/>
                      <a:pt x="32" y="19"/>
                    </a:cubicBezTo>
                    <a:cubicBezTo>
                      <a:pt x="32" y="19"/>
                      <a:pt x="32" y="19"/>
                      <a:pt x="32" y="18"/>
                    </a:cubicBezTo>
                    <a:cubicBezTo>
                      <a:pt x="32" y="18"/>
                      <a:pt x="31" y="18"/>
                      <a:pt x="31" y="17"/>
                    </a:cubicBezTo>
                    <a:cubicBezTo>
                      <a:pt x="30" y="17"/>
                      <a:pt x="30" y="16"/>
                      <a:pt x="29" y="16"/>
                    </a:cubicBezTo>
                    <a:cubicBezTo>
                      <a:pt x="29" y="16"/>
                      <a:pt x="28" y="17"/>
                      <a:pt x="28" y="17"/>
                    </a:cubicBezTo>
                    <a:cubicBezTo>
                      <a:pt x="27" y="16"/>
                      <a:pt x="27" y="16"/>
                      <a:pt x="27" y="16"/>
                    </a:cubicBezTo>
                    <a:cubicBezTo>
                      <a:pt x="26" y="15"/>
                      <a:pt x="26" y="15"/>
                      <a:pt x="26" y="14"/>
                    </a:cubicBezTo>
                    <a:cubicBezTo>
                      <a:pt x="26" y="14"/>
                      <a:pt x="26" y="13"/>
                      <a:pt x="25" y="13"/>
                    </a:cubicBezTo>
                    <a:cubicBezTo>
                      <a:pt x="25" y="12"/>
                      <a:pt x="24" y="13"/>
                      <a:pt x="24" y="12"/>
                    </a:cubicBezTo>
                    <a:cubicBezTo>
                      <a:pt x="24" y="12"/>
                      <a:pt x="24" y="12"/>
                      <a:pt x="24" y="12"/>
                    </a:cubicBezTo>
                    <a:cubicBezTo>
                      <a:pt x="23" y="12"/>
                      <a:pt x="23" y="12"/>
                      <a:pt x="22" y="12"/>
                    </a:cubicBezTo>
                    <a:cubicBezTo>
                      <a:pt x="21" y="12"/>
                      <a:pt x="21" y="12"/>
                      <a:pt x="20" y="13"/>
                    </a:cubicBezTo>
                    <a:cubicBezTo>
                      <a:pt x="19" y="13"/>
                      <a:pt x="19" y="14"/>
                      <a:pt x="19" y="15"/>
                    </a:cubicBezTo>
                    <a:cubicBezTo>
                      <a:pt x="19" y="15"/>
                      <a:pt x="19" y="15"/>
                      <a:pt x="19" y="16"/>
                    </a:cubicBezTo>
                    <a:cubicBezTo>
                      <a:pt x="19" y="16"/>
                      <a:pt x="19" y="16"/>
                      <a:pt x="19" y="17"/>
                    </a:cubicBezTo>
                    <a:cubicBezTo>
                      <a:pt x="19" y="17"/>
                      <a:pt x="19" y="17"/>
                      <a:pt x="19" y="17"/>
                    </a:cubicBezTo>
                    <a:cubicBezTo>
                      <a:pt x="19" y="18"/>
                      <a:pt x="19" y="18"/>
                      <a:pt x="18" y="18"/>
                    </a:cubicBezTo>
                    <a:cubicBezTo>
                      <a:pt x="18" y="18"/>
                      <a:pt x="18" y="18"/>
                      <a:pt x="17" y="18"/>
                    </a:cubicBezTo>
                    <a:cubicBezTo>
                      <a:pt x="17" y="18"/>
                      <a:pt x="17" y="18"/>
                      <a:pt x="16" y="18"/>
                    </a:cubicBezTo>
                    <a:cubicBezTo>
                      <a:pt x="16" y="18"/>
                      <a:pt x="16" y="18"/>
                      <a:pt x="16" y="18"/>
                    </a:cubicBezTo>
                    <a:cubicBezTo>
                      <a:pt x="15" y="18"/>
                      <a:pt x="15" y="18"/>
                      <a:pt x="15" y="17"/>
                    </a:cubicBezTo>
                    <a:cubicBezTo>
                      <a:pt x="14" y="17"/>
                      <a:pt x="14" y="18"/>
                      <a:pt x="14" y="19"/>
                    </a:cubicBezTo>
                    <a:cubicBezTo>
                      <a:pt x="14" y="20"/>
                      <a:pt x="14" y="20"/>
                      <a:pt x="14" y="21"/>
                    </a:cubicBezTo>
                    <a:cubicBezTo>
                      <a:pt x="14" y="22"/>
                      <a:pt x="15" y="22"/>
                      <a:pt x="15" y="22"/>
                    </a:cubicBezTo>
                    <a:cubicBezTo>
                      <a:pt x="15" y="23"/>
                      <a:pt x="15" y="23"/>
                      <a:pt x="15" y="24"/>
                    </a:cubicBezTo>
                    <a:cubicBezTo>
                      <a:pt x="15" y="24"/>
                      <a:pt x="14" y="23"/>
                      <a:pt x="14" y="23"/>
                    </a:cubicBezTo>
                    <a:cubicBezTo>
                      <a:pt x="13" y="23"/>
                      <a:pt x="13" y="23"/>
                      <a:pt x="13" y="23"/>
                    </a:cubicBezTo>
                    <a:cubicBezTo>
                      <a:pt x="12" y="23"/>
                      <a:pt x="11" y="23"/>
                      <a:pt x="11" y="23"/>
                    </a:cubicBezTo>
                    <a:cubicBezTo>
                      <a:pt x="10" y="23"/>
                      <a:pt x="10" y="23"/>
                      <a:pt x="10" y="23"/>
                    </a:cubicBezTo>
                    <a:cubicBezTo>
                      <a:pt x="10" y="24"/>
                      <a:pt x="10" y="24"/>
                      <a:pt x="10" y="24"/>
                    </a:cubicBezTo>
                    <a:cubicBezTo>
                      <a:pt x="10" y="24"/>
                      <a:pt x="10" y="24"/>
                      <a:pt x="10" y="24"/>
                    </a:cubicBezTo>
                    <a:cubicBezTo>
                      <a:pt x="10" y="25"/>
                      <a:pt x="11" y="24"/>
                      <a:pt x="11" y="25"/>
                    </a:cubicBezTo>
                    <a:cubicBezTo>
                      <a:pt x="11" y="25"/>
                      <a:pt x="11" y="25"/>
                      <a:pt x="11" y="26"/>
                    </a:cubicBezTo>
                    <a:cubicBezTo>
                      <a:pt x="12" y="26"/>
                      <a:pt x="12" y="26"/>
                      <a:pt x="12" y="27"/>
                    </a:cubicBezTo>
                    <a:cubicBezTo>
                      <a:pt x="12" y="27"/>
                      <a:pt x="13" y="28"/>
                      <a:pt x="13" y="28"/>
                    </a:cubicBezTo>
                    <a:cubicBezTo>
                      <a:pt x="13" y="29"/>
                      <a:pt x="13" y="29"/>
                      <a:pt x="13" y="30"/>
                    </a:cubicBezTo>
                    <a:cubicBezTo>
                      <a:pt x="12" y="30"/>
                      <a:pt x="12" y="30"/>
                      <a:pt x="12" y="30"/>
                    </a:cubicBezTo>
                    <a:cubicBezTo>
                      <a:pt x="12" y="31"/>
                      <a:pt x="12" y="31"/>
                      <a:pt x="12" y="32"/>
                    </a:cubicBezTo>
                    <a:cubicBezTo>
                      <a:pt x="12" y="32"/>
                      <a:pt x="12" y="33"/>
                      <a:pt x="12" y="33"/>
                    </a:cubicBezTo>
                    <a:cubicBezTo>
                      <a:pt x="11" y="33"/>
                      <a:pt x="11" y="33"/>
                      <a:pt x="10" y="33"/>
                    </a:cubicBezTo>
                    <a:cubicBezTo>
                      <a:pt x="10" y="33"/>
                      <a:pt x="10" y="34"/>
                      <a:pt x="9" y="34"/>
                    </a:cubicBezTo>
                    <a:cubicBezTo>
                      <a:pt x="9" y="35"/>
                      <a:pt x="9" y="34"/>
                      <a:pt x="9" y="35"/>
                    </a:cubicBezTo>
                    <a:cubicBezTo>
                      <a:pt x="8" y="35"/>
                      <a:pt x="8" y="35"/>
                      <a:pt x="7" y="35"/>
                    </a:cubicBezTo>
                    <a:cubicBezTo>
                      <a:pt x="6" y="35"/>
                      <a:pt x="6" y="35"/>
                      <a:pt x="6" y="35"/>
                    </a:cubicBezTo>
                    <a:cubicBezTo>
                      <a:pt x="5" y="35"/>
                      <a:pt x="5" y="35"/>
                      <a:pt x="5" y="35"/>
                    </a:cubicBezTo>
                    <a:cubicBezTo>
                      <a:pt x="4" y="35"/>
                      <a:pt x="4" y="36"/>
                      <a:pt x="4" y="36"/>
                    </a:cubicBezTo>
                    <a:cubicBezTo>
                      <a:pt x="4" y="36"/>
                      <a:pt x="4" y="36"/>
                      <a:pt x="3" y="36"/>
                    </a:cubicBezTo>
                    <a:cubicBezTo>
                      <a:pt x="3" y="37"/>
                      <a:pt x="3" y="37"/>
                      <a:pt x="2" y="37"/>
                    </a:cubicBezTo>
                    <a:cubicBezTo>
                      <a:pt x="2" y="37"/>
                      <a:pt x="2" y="37"/>
                      <a:pt x="1" y="38"/>
                    </a:cubicBezTo>
                    <a:cubicBezTo>
                      <a:pt x="1" y="38"/>
                      <a:pt x="1" y="38"/>
                      <a:pt x="1" y="39"/>
                    </a:cubicBezTo>
                    <a:cubicBezTo>
                      <a:pt x="0" y="39"/>
                      <a:pt x="1" y="39"/>
                      <a:pt x="0" y="39"/>
                    </a:cubicBezTo>
                    <a:cubicBezTo>
                      <a:pt x="0" y="39"/>
                      <a:pt x="0" y="39"/>
                      <a:pt x="0" y="39"/>
                    </a:cubicBezTo>
                    <a:cubicBezTo>
                      <a:pt x="0" y="39"/>
                      <a:pt x="0" y="39"/>
                      <a:pt x="0" y="39"/>
                    </a:cubicBezTo>
                    <a:cubicBezTo>
                      <a:pt x="1" y="40"/>
                      <a:pt x="1" y="40"/>
                      <a:pt x="1" y="41"/>
                    </a:cubicBezTo>
                    <a:cubicBezTo>
                      <a:pt x="1" y="41"/>
                      <a:pt x="1" y="42"/>
                      <a:pt x="1" y="42"/>
                    </a:cubicBezTo>
                    <a:cubicBezTo>
                      <a:pt x="1" y="43"/>
                      <a:pt x="2" y="43"/>
                      <a:pt x="2" y="43"/>
                    </a:cubicBezTo>
                    <a:cubicBezTo>
                      <a:pt x="3" y="43"/>
                      <a:pt x="4" y="42"/>
                      <a:pt x="4" y="43"/>
                    </a:cubicBezTo>
                    <a:cubicBezTo>
                      <a:pt x="5" y="43"/>
                      <a:pt x="5" y="43"/>
                      <a:pt x="5" y="44"/>
                    </a:cubicBezTo>
                    <a:cubicBezTo>
                      <a:pt x="5" y="44"/>
                      <a:pt x="5" y="45"/>
                      <a:pt x="5" y="45"/>
                    </a:cubicBezTo>
                    <a:cubicBezTo>
                      <a:pt x="5" y="45"/>
                      <a:pt x="5" y="46"/>
                      <a:pt x="5" y="46"/>
                    </a:cubicBezTo>
                    <a:cubicBezTo>
                      <a:pt x="5" y="46"/>
                      <a:pt x="5" y="46"/>
                      <a:pt x="5" y="46"/>
                    </a:cubicBezTo>
                    <a:cubicBezTo>
                      <a:pt x="5" y="46"/>
                      <a:pt x="5" y="46"/>
                      <a:pt x="6" y="46"/>
                    </a:cubicBezTo>
                    <a:cubicBezTo>
                      <a:pt x="6" y="47"/>
                      <a:pt x="6" y="47"/>
                      <a:pt x="6" y="47"/>
                    </a:cubicBezTo>
                    <a:cubicBezTo>
                      <a:pt x="6" y="47"/>
                      <a:pt x="7" y="47"/>
                      <a:pt x="7" y="47"/>
                    </a:cubicBezTo>
                    <a:cubicBezTo>
                      <a:pt x="7" y="47"/>
                      <a:pt x="8" y="47"/>
                      <a:pt x="8" y="48"/>
                    </a:cubicBezTo>
                    <a:cubicBezTo>
                      <a:pt x="8" y="48"/>
                      <a:pt x="8" y="48"/>
                      <a:pt x="8" y="48"/>
                    </a:cubicBezTo>
                    <a:cubicBezTo>
                      <a:pt x="8" y="49"/>
                      <a:pt x="8" y="49"/>
                      <a:pt x="8" y="49"/>
                    </a:cubicBezTo>
                    <a:cubicBezTo>
                      <a:pt x="8" y="49"/>
                      <a:pt x="9" y="49"/>
                      <a:pt x="9" y="50"/>
                    </a:cubicBezTo>
                    <a:cubicBezTo>
                      <a:pt x="9" y="50"/>
                      <a:pt x="10" y="50"/>
                      <a:pt x="10" y="50"/>
                    </a:cubicBezTo>
                    <a:cubicBezTo>
                      <a:pt x="11" y="50"/>
                      <a:pt x="11" y="50"/>
                      <a:pt x="11" y="50"/>
                    </a:cubicBezTo>
                    <a:cubicBezTo>
                      <a:pt x="12" y="51"/>
                      <a:pt x="12" y="51"/>
                      <a:pt x="13" y="51"/>
                    </a:cubicBezTo>
                    <a:cubicBezTo>
                      <a:pt x="12" y="51"/>
                      <a:pt x="12" y="51"/>
                      <a:pt x="12" y="51"/>
                    </a:cubicBezTo>
                    <a:cubicBezTo>
                      <a:pt x="13" y="52"/>
                      <a:pt x="13" y="51"/>
                      <a:pt x="14" y="52"/>
                    </a:cubicBezTo>
                    <a:cubicBezTo>
                      <a:pt x="14" y="52"/>
                      <a:pt x="15" y="52"/>
                      <a:pt x="15" y="53"/>
                    </a:cubicBezTo>
                    <a:cubicBezTo>
                      <a:pt x="16" y="53"/>
                      <a:pt x="16" y="53"/>
                      <a:pt x="17" y="54"/>
                    </a:cubicBezTo>
                    <a:cubicBezTo>
                      <a:pt x="17" y="54"/>
                      <a:pt x="17" y="55"/>
                      <a:pt x="17" y="55"/>
                    </a:cubicBezTo>
                    <a:cubicBezTo>
                      <a:pt x="18" y="56"/>
                      <a:pt x="18" y="56"/>
                      <a:pt x="18" y="57"/>
                    </a:cubicBezTo>
                    <a:cubicBezTo>
                      <a:pt x="18" y="57"/>
                      <a:pt x="19" y="57"/>
                      <a:pt x="19" y="58"/>
                    </a:cubicBezTo>
                    <a:cubicBezTo>
                      <a:pt x="19" y="58"/>
                      <a:pt x="19" y="59"/>
                      <a:pt x="19" y="59"/>
                    </a:cubicBezTo>
                    <a:cubicBezTo>
                      <a:pt x="19" y="60"/>
                      <a:pt x="18" y="60"/>
                      <a:pt x="18" y="60"/>
                    </a:cubicBezTo>
                    <a:cubicBezTo>
                      <a:pt x="17" y="61"/>
                      <a:pt x="17" y="62"/>
                      <a:pt x="18" y="62"/>
                    </a:cubicBezTo>
                    <a:cubicBezTo>
                      <a:pt x="18" y="63"/>
                      <a:pt x="19" y="62"/>
                      <a:pt x="19" y="63"/>
                    </a:cubicBezTo>
                    <a:cubicBezTo>
                      <a:pt x="20" y="63"/>
                      <a:pt x="20" y="64"/>
                      <a:pt x="21" y="64"/>
                    </a:cubicBezTo>
                    <a:cubicBezTo>
                      <a:pt x="21" y="64"/>
                      <a:pt x="22" y="64"/>
                      <a:pt x="22" y="64"/>
                    </a:cubicBezTo>
                    <a:cubicBezTo>
                      <a:pt x="23" y="64"/>
                      <a:pt x="23" y="64"/>
                      <a:pt x="23" y="64"/>
                    </a:cubicBezTo>
                    <a:cubicBezTo>
                      <a:pt x="23" y="64"/>
                      <a:pt x="24" y="64"/>
                      <a:pt x="24" y="64"/>
                    </a:cubicBezTo>
                    <a:cubicBezTo>
                      <a:pt x="24" y="64"/>
                      <a:pt x="25" y="65"/>
                      <a:pt x="25" y="65"/>
                    </a:cubicBezTo>
                    <a:cubicBezTo>
                      <a:pt x="25" y="65"/>
                      <a:pt x="25" y="65"/>
                      <a:pt x="26" y="65"/>
                    </a:cubicBezTo>
                    <a:cubicBezTo>
                      <a:pt x="26" y="66"/>
                      <a:pt x="26" y="66"/>
                      <a:pt x="27" y="66"/>
                    </a:cubicBezTo>
                    <a:cubicBezTo>
                      <a:pt x="27" y="66"/>
                      <a:pt x="27" y="66"/>
                      <a:pt x="28" y="66"/>
                    </a:cubicBezTo>
                    <a:cubicBezTo>
                      <a:pt x="28" y="67"/>
                      <a:pt x="28" y="67"/>
                      <a:pt x="28" y="67"/>
                    </a:cubicBezTo>
                    <a:cubicBezTo>
                      <a:pt x="29" y="67"/>
                      <a:pt x="29" y="67"/>
                      <a:pt x="29" y="67"/>
                    </a:cubicBezTo>
                    <a:cubicBezTo>
                      <a:pt x="30" y="68"/>
                      <a:pt x="30" y="68"/>
                      <a:pt x="31" y="68"/>
                    </a:cubicBezTo>
                    <a:cubicBezTo>
                      <a:pt x="31" y="69"/>
                      <a:pt x="31" y="69"/>
                      <a:pt x="32" y="69"/>
                    </a:cubicBezTo>
                    <a:cubicBezTo>
                      <a:pt x="32" y="69"/>
                      <a:pt x="32" y="69"/>
                      <a:pt x="33" y="69"/>
                    </a:cubicBezTo>
                    <a:cubicBezTo>
                      <a:pt x="33" y="69"/>
                      <a:pt x="33" y="69"/>
                      <a:pt x="34" y="69"/>
                    </a:cubicBezTo>
                    <a:cubicBezTo>
                      <a:pt x="34" y="69"/>
                      <a:pt x="34" y="70"/>
                      <a:pt x="34" y="70"/>
                    </a:cubicBezTo>
                    <a:cubicBezTo>
                      <a:pt x="35" y="71"/>
                      <a:pt x="35" y="71"/>
                      <a:pt x="36" y="71"/>
                    </a:cubicBezTo>
                    <a:cubicBezTo>
                      <a:pt x="36" y="71"/>
                      <a:pt x="37" y="70"/>
                      <a:pt x="37" y="70"/>
                    </a:cubicBezTo>
                    <a:cubicBezTo>
                      <a:pt x="38" y="70"/>
                      <a:pt x="38" y="70"/>
                      <a:pt x="38" y="70"/>
                    </a:cubicBezTo>
                    <a:cubicBezTo>
                      <a:pt x="39" y="70"/>
                      <a:pt x="39" y="71"/>
                      <a:pt x="39" y="71"/>
                    </a:cubicBezTo>
                    <a:cubicBezTo>
                      <a:pt x="40" y="71"/>
                      <a:pt x="40" y="71"/>
                      <a:pt x="40" y="71"/>
                    </a:cubicBezTo>
                    <a:cubicBezTo>
                      <a:pt x="40" y="71"/>
                      <a:pt x="40" y="71"/>
                      <a:pt x="40" y="71"/>
                    </a:cubicBezTo>
                    <a:cubicBezTo>
                      <a:pt x="41" y="72"/>
                      <a:pt x="41" y="72"/>
                      <a:pt x="41" y="72"/>
                    </a:cubicBezTo>
                    <a:cubicBezTo>
                      <a:pt x="42" y="72"/>
                      <a:pt x="42" y="72"/>
                      <a:pt x="42" y="72"/>
                    </a:cubicBezTo>
                    <a:cubicBezTo>
                      <a:pt x="42" y="71"/>
                      <a:pt x="43" y="71"/>
                      <a:pt x="43" y="71"/>
                    </a:cubicBezTo>
                    <a:cubicBezTo>
                      <a:pt x="44" y="71"/>
                      <a:pt x="44" y="71"/>
                      <a:pt x="45" y="71"/>
                    </a:cubicBezTo>
                    <a:cubicBezTo>
                      <a:pt x="45" y="72"/>
                      <a:pt x="45" y="72"/>
                      <a:pt x="45" y="72"/>
                    </a:cubicBezTo>
                    <a:cubicBezTo>
                      <a:pt x="46" y="73"/>
                      <a:pt x="46" y="72"/>
                      <a:pt x="46" y="72"/>
                    </a:cubicBezTo>
                    <a:cubicBezTo>
                      <a:pt x="47" y="72"/>
                      <a:pt x="47" y="72"/>
                      <a:pt x="48" y="71"/>
                    </a:cubicBezTo>
                    <a:cubicBezTo>
                      <a:pt x="48" y="71"/>
                      <a:pt x="48" y="71"/>
                      <a:pt x="48" y="71"/>
                    </a:cubicBezTo>
                    <a:cubicBezTo>
                      <a:pt x="48" y="71"/>
                      <a:pt x="48" y="72"/>
                      <a:pt x="49" y="72"/>
                    </a:cubicBezTo>
                    <a:cubicBezTo>
                      <a:pt x="49" y="72"/>
                      <a:pt x="49" y="72"/>
                      <a:pt x="50" y="71"/>
                    </a:cubicBezTo>
                    <a:cubicBezTo>
                      <a:pt x="50" y="71"/>
                      <a:pt x="50" y="71"/>
                      <a:pt x="50" y="71"/>
                    </a:cubicBezTo>
                    <a:cubicBezTo>
                      <a:pt x="50" y="71"/>
                      <a:pt x="50" y="71"/>
                      <a:pt x="50" y="71"/>
                    </a:cubicBezTo>
                    <a:cubicBezTo>
                      <a:pt x="51" y="70"/>
                      <a:pt x="51" y="70"/>
                      <a:pt x="52" y="70"/>
                    </a:cubicBezTo>
                    <a:cubicBezTo>
                      <a:pt x="52" y="70"/>
                      <a:pt x="53" y="70"/>
                      <a:pt x="53" y="70"/>
                    </a:cubicBezTo>
                    <a:cubicBezTo>
                      <a:pt x="53" y="70"/>
                      <a:pt x="53" y="70"/>
                      <a:pt x="54" y="70"/>
                    </a:cubicBezTo>
                    <a:cubicBezTo>
                      <a:pt x="54" y="70"/>
                      <a:pt x="54" y="70"/>
                      <a:pt x="55" y="70"/>
                    </a:cubicBezTo>
                    <a:cubicBezTo>
                      <a:pt x="55" y="70"/>
                      <a:pt x="56" y="70"/>
                      <a:pt x="56" y="70"/>
                    </a:cubicBezTo>
                    <a:cubicBezTo>
                      <a:pt x="57" y="70"/>
                      <a:pt x="57" y="70"/>
                      <a:pt x="58" y="70"/>
                    </a:cubicBezTo>
                    <a:cubicBezTo>
                      <a:pt x="58" y="70"/>
                      <a:pt x="59" y="69"/>
                      <a:pt x="59" y="69"/>
                    </a:cubicBezTo>
                    <a:cubicBezTo>
                      <a:pt x="59" y="69"/>
                      <a:pt x="60" y="70"/>
                      <a:pt x="60" y="70"/>
                    </a:cubicBezTo>
                    <a:cubicBezTo>
                      <a:pt x="61" y="70"/>
                      <a:pt x="61" y="69"/>
                      <a:pt x="62" y="69"/>
                    </a:cubicBezTo>
                    <a:cubicBezTo>
                      <a:pt x="63" y="69"/>
                      <a:pt x="63" y="69"/>
                      <a:pt x="63" y="69"/>
                    </a:cubicBezTo>
                    <a:cubicBezTo>
                      <a:pt x="64" y="69"/>
                      <a:pt x="64" y="70"/>
                      <a:pt x="64" y="70"/>
                    </a:cubicBezTo>
                    <a:cubicBezTo>
                      <a:pt x="65" y="71"/>
                      <a:pt x="65" y="71"/>
                      <a:pt x="65" y="71"/>
                    </a:cubicBezTo>
                    <a:cubicBezTo>
                      <a:pt x="66" y="71"/>
                      <a:pt x="66" y="71"/>
                      <a:pt x="66" y="71"/>
                    </a:cubicBezTo>
                    <a:cubicBezTo>
                      <a:pt x="66" y="71"/>
                      <a:pt x="66" y="71"/>
                      <a:pt x="66" y="71"/>
                    </a:cubicBezTo>
                    <a:cubicBezTo>
                      <a:pt x="66" y="71"/>
                      <a:pt x="66" y="71"/>
                      <a:pt x="66" y="72"/>
                    </a:cubicBezTo>
                    <a:cubicBezTo>
                      <a:pt x="67" y="72"/>
                      <a:pt x="67" y="72"/>
                      <a:pt x="67" y="73"/>
                    </a:cubicBezTo>
                    <a:cubicBezTo>
                      <a:pt x="68" y="73"/>
                      <a:pt x="68" y="74"/>
                      <a:pt x="69" y="74"/>
                    </a:cubicBezTo>
                    <a:cubicBezTo>
                      <a:pt x="69" y="75"/>
                      <a:pt x="69" y="75"/>
                      <a:pt x="69" y="75"/>
                    </a:cubicBezTo>
                    <a:cubicBezTo>
                      <a:pt x="70" y="76"/>
                      <a:pt x="69" y="76"/>
                      <a:pt x="70" y="77"/>
                    </a:cubicBezTo>
                    <a:cubicBezTo>
                      <a:pt x="70" y="78"/>
                      <a:pt x="70" y="78"/>
                      <a:pt x="70" y="78"/>
                    </a:cubicBezTo>
                    <a:cubicBezTo>
                      <a:pt x="70" y="79"/>
                      <a:pt x="69" y="79"/>
                      <a:pt x="69" y="80"/>
                    </a:cubicBezTo>
                    <a:cubicBezTo>
                      <a:pt x="68" y="80"/>
                      <a:pt x="68" y="81"/>
                      <a:pt x="68" y="81"/>
                    </a:cubicBezTo>
                    <a:cubicBezTo>
                      <a:pt x="67" y="82"/>
                      <a:pt x="68" y="82"/>
                      <a:pt x="68" y="83"/>
                    </a:cubicBezTo>
                    <a:cubicBezTo>
                      <a:pt x="68" y="83"/>
                      <a:pt x="68" y="84"/>
                      <a:pt x="69" y="84"/>
                    </a:cubicBezTo>
                    <a:cubicBezTo>
                      <a:pt x="69" y="84"/>
                      <a:pt x="70" y="84"/>
                      <a:pt x="70" y="84"/>
                    </a:cubicBezTo>
                    <a:cubicBezTo>
                      <a:pt x="71" y="84"/>
                      <a:pt x="71" y="83"/>
                      <a:pt x="71" y="84"/>
                    </a:cubicBezTo>
                    <a:cubicBezTo>
                      <a:pt x="72" y="84"/>
                      <a:pt x="71" y="85"/>
                      <a:pt x="72" y="85"/>
                    </a:cubicBezTo>
                    <a:cubicBezTo>
                      <a:pt x="72" y="86"/>
                      <a:pt x="72" y="86"/>
                      <a:pt x="72" y="87"/>
                    </a:cubicBezTo>
                    <a:cubicBezTo>
                      <a:pt x="73" y="87"/>
                      <a:pt x="73" y="87"/>
                      <a:pt x="73" y="87"/>
                    </a:cubicBezTo>
                    <a:cubicBezTo>
                      <a:pt x="74" y="87"/>
                      <a:pt x="74" y="87"/>
                      <a:pt x="74" y="88"/>
                    </a:cubicBezTo>
                    <a:cubicBezTo>
                      <a:pt x="74" y="88"/>
                      <a:pt x="73" y="88"/>
                      <a:pt x="73" y="89"/>
                    </a:cubicBezTo>
                    <a:cubicBezTo>
                      <a:pt x="73" y="89"/>
                      <a:pt x="73" y="89"/>
                      <a:pt x="73" y="90"/>
                    </a:cubicBezTo>
                    <a:cubicBezTo>
                      <a:pt x="74" y="90"/>
                      <a:pt x="74" y="90"/>
                      <a:pt x="75" y="90"/>
                    </a:cubicBezTo>
                    <a:cubicBezTo>
                      <a:pt x="75" y="90"/>
                      <a:pt x="75" y="91"/>
                      <a:pt x="76" y="91"/>
                    </a:cubicBezTo>
                    <a:cubicBezTo>
                      <a:pt x="76" y="92"/>
                      <a:pt x="77" y="92"/>
                      <a:pt x="77" y="92"/>
                    </a:cubicBezTo>
                    <a:cubicBezTo>
                      <a:pt x="77" y="92"/>
                      <a:pt x="77" y="92"/>
                      <a:pt x="77" y="92"/>
                    </a:cubicBezTo>
                    <a:cubicBezTo>
                      <a:pt x="78" y="92"/>
                      <a:pt x="78" y="92"/>
                      <a:pt x="79" y="92"/>
                    </a:cubicBezTo>
                    <a:cubicBezTo>
                      <a:pt x="79" y="92"/>
                      <a:pt x="79" y="93"/>
                      <a:pt x="80" y="92"/>
                    </a:cubicBezTo>
                    <a:cubicBezTo>
                      <a:pt x="80" y="92"/>
                      <a:pt x="80" y="92"/>
                      <a:pt x="80" y="91"/>
                    </a:cubicBezTo>
                    <a:cubicBezTo>
                      <a:pt x="80" y="91"/>
                      <a:pt x="79" y="91"/>
                      <a:pt x="79" y="90"/>
                    </a:cubicBezTo>
                    <a:cubicBezTo>
                      <a:pt x="79" y="90"/>
                      <a:pt x="79" y="89"/>
                      <a:pt x="79" y="89"/>
                    </a:cubicBezTo>
                    <a:cubicBezTo>
                      <a:pt x="80" y="89"/>
                      <a:pt x="80" y="89"/>
                      <a:pt x="80" y="89"/>
                    </a:cubicBezTo>
                    <a:cubicBezTo>
                      <a:pt x="81" y="89"/>
                      <a:pt x="81" y="89"/>
                      <a:pt x="81" y="89"/>
                    </a:cubicBezTo>
                    <a:cubicBezTo>
                      <a:pt x="81" y="88"/>
                      <a:pt x="81" y="88"/>
                      <a:pt x="81" y="88"/>
                    </a:cubicBezTo>
                    <a:cubicBezTo>
                      <a:pt x="81" y="88"/>
                      <a:pt x="82" y="88"/>
                      <a:pt x="82" y="88"/>
                    </a:cubicBezTo>
                    <a:cubicBezTo>
                      <a:pt x="83" y="88"/>
                      <a:pt x="83" y="88"/>
                      <a:pt x="83" y="88"/>
                    </a:cubicBezTo>
                    <a:cubicBezTo>
                      <a:pt x="84" y="88"/>
                      <a:pt x="84" y="88"/>
                      <a:pt x="84" y="88"/>
                    </a:cubicBezTo>
                    <a:cubicBezTo>
                      <a:pt x="85" y="88"/>
                      <a:pt x="85" y="88"/>
                      <a:pt x="85" y="88"/>
                    </a:cubicBezTo>
                    <a:cubicBezTo>
                      <a:pt x="86" y="88"/>
                      <a:pt x="86" y="88"/>
                      <a:pt x="86" y="87"/>
                    </a:cubicBezTo>
                    <a:cubicBezTo>
                      <a:pt x="87" y="87"/>
                      <a:pt x="87" y="87"/>
                      <a:pt x="87" y="87"/>
                    </a:cubicBezTo>
                    <a:cubicBezTo>
                      <a:pt x="87" y="86"/>
                      <a:pt x="87" y="86"/>
                      <a:pt x="88" y="86"/>
                    </a:cubicBezTo>
                    <a:cubicBezTo>
                      <a:pt x="88" y="86"/>
                      <a:pt x="88" y="87"/>
                      <a:pt x="89" y="87"/>
                    </a:cubicBezTo>
                    <a:cubicBezTo>
                      <a:pt x="89" y="87"/>
                      <a:pt x="90" y="87"/>
                      <a:pt x="90" y="87"/>
                    </a:cubicBezTo>
                    <a:cubicBezTo>
                      <a:pt x="91" y="87"/>
                      <a:pt x="91" y="87"/>
                      <a:pt x="91" y="87"/>
                    </a:cubicBezTo>
                    <a:cubicBezTo>
                      <a:pt x="92" y="88"/>
                      <a:pt x="92" y="88"/>
                      <a:pt x="92" y="88"/>
                    </a:cubicBezTo>
                    <a:cubicBezTo>
                      <a:pt x="91" y="88"/>
                      <a:pt x="91" y="88"/>
                      <a:pt x="91" y="89"/>
                    </a:cubicBezTo>
                    <a:cubicBezTo>
                      <a:pt x="91" y="89"/>
                      <a:pt x="91" y="89"/>
                      <a:pt x="92" y="89"/>
                    </a:cubicBezTo>
                    <a:cubicBezTo>
                      <a:pt x="92" y="90"/>
                      <a:pt x="92" y="90"/>
                      <a:pt x="93" y="90"/>
                    </a:cubicBezTo>
                    <a:cubicBezTo>
                      <a:pt x="93" y="91"/>
                      <a:pt x="93" y="91"/>
                      <a:pt x="94" y="91"/>
                    </a:cubicBezTo>
                    <a:cubicBezTo>
                      <a:pt x="94" y="91"/>
                      <a:pt x="95" y="91"/>
                      <a:pt x="95" y="91"/>
                    </a:cubicBezTo>
                    <a:cubicBezTo>
                      <a:pt x="95" y="91"/>
                      <a:pt x="95" y="91"/>
                      <a:pt x="96" y="9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43"/>
              <p:cNvSpPr>
                <a:spLocks/>
              </p:cNvSpPr>
              <p:nvPr/>
            </p:nvSpPr>
            <p:spPr bwMode="auto">
              <a:xfrm>
                <a:off x="6978652" y="2632076"/>
                <a:ext cx="152400" cy="130175"/>
              </a:xfrm>
              <a:custGeom>
                <a:avLst/>
                <a:gdLst>
                  <a:gd name="T0" fmla="*/ 6 w 14"/>
                  <a:gd name="T1" fmla="*/ 12 h 12"/>
                  <a:gd name="T2" fmla="*/ 6 w 14"/>
                  <a:gd name="T3" fmla="*/ 12 h 12"/>
                  <a:gd name="T4" fmla="*/ 7 w 14"/>
                  <a:gd name="T5" fmla="*/ 11 h 12"/>
                  <a:gd name="T6" fmla="*/ 8 w 14"/>
                  <a:gd name="T7" fmla="*/ 11 h 12"/>
                  <a:gd name="T8" fmla="*/ 8 w 14"/>
                  <a:gd name="T9" fmla="*/ 11 h 12"/>
                  <a:gd name="T10" fmla="*/ 9 w 14"/>
                  <a:gd name="T11" fmla="*/ 10 h 12"/>
                  <a:gd name="T12" fmla="*/ 10 w 14"/>
                  <a:gd name="T13" fmla="*/ 10 h 12"/>
                  <a:gd name="T14" fmla="*/ 10 w 14"/>
                  <a:gd name="T15" fmla="*/ 9 h 12"/>
                  <a:gd name="T16" fmla="*/ 10 w 14"/>
                  <a:gd name="T17" fmla="*/ 8 h 12"/>
                  <a:gd name="T18" fmla="*/ 11 w 14"/>
                  <a:gd name="T19" fmla="*/ 8 h 12"/>
                  <a:gd name="T20" fmla="*/ 11 w 14"/>
                  <a:gd name="T21" fmla="*/ 7 h 12"/>
                  <a:gd name="T22" fmla="*/ 12 w 14"/>
                  <a:gd name="T23" fmla="*/ 7 h 12"/>
                  <a:gd name="T24" fmla="*/ 13 w 14"/>
                  <a:gd name="T25" fmla="*/ 6 h 12"/>
                  <a:gd name="T26" fmla="*/ 13 w 14"/>
                  <a:gd name="T27" fmla="*/ 7 h 12"/>
                  <a:gd name="T28" fmla="*/ 14 w 14"/>
                  <a:gd name="T29" fmla="*/ 6 h 12"/>
                  <a:gd name="T30" fmla="*/ 14 w 14"/>
                  <a:gd name="T31" fmla="*/ 5 h 12"/>
                  <a:gd name="T32" fmla="*/ 13 w 14"/>
                  <a:gd name="T33" fmla="*/ 4 h 12"/>
                  <a:gd name="T34" fmla="*/ 14 w 14"/>
                  <a:gd name="T35" fmla="*/ 3 h 12"/>
                  <a:gd name="T36" fmla="*/ 13 w 14"/>
                  <a:gd name="T37" fmla="*/ 2 h 12"/>
                  <a:gd name="T38" fmla="*/ 13 w 14"/>
                  <a:gd name="T39" fmla="*/ 2 h 12"/>
                  <a:gd name="T40" fmla="*/ 12 w 14"/>
                  <a:gd name="T41" fmla="*/ 1 h 12"/>
                  <a:gd name="T42" fmla="*/ 12 w 14"/>
                  <a:gd name="T43" fmla="*/ 1 h 12"/>
                  <a:gd name="T44" fmla="*/ 11 w 14"/>
                  <a:gd name="T45" fmla="*/ 1 h 12"/>
                  <a:gd name="T46" fmla="*/ 10 w 14"/>
                  <a:gd name="T47" fmla="*/ 0 h 12"/>
                  <a:gd name="T48" fmla="*/ 10 w 14"/>
                  <a:gd name="T49" fmla="*/ 1 h 12"/>
                  <a:gd name="T50" fmla="*/ 9 w 14"/>
                  <a:gd name="T51" fmla="*/ 2 h 12"/>
                  <a:gd name="T52" fmla="*/ 8 w 14"/>
                  <a:gd name="T53" fmla="*/ 1 h 12"/>
                  <a:gd name="T54" fmla="*/ 7 w 14"/>
                  <a:gd name="T55" fmla="*/ 1 h 12"/>
                  <a:gd name="T56" fmla="*/ 7 w 14"/>
                  <a:gd name="T57" fmla="*/ 1 h 12"/>
                  <a:gd name="T58" fmla="*/ 6 w 14"/>
                  <a:gd name="T59" fmla="*/ 1 h 12"/>
                  <a:gd name="T60" fmla="*/ 5 w 14"/>
                  <a:gd name="T61" fmla="*/ 1 h 12"/>
                  <a:gd name="T62" fmla="*/ 4 w 14"/>
                  <a:gd name="T63" fmla="*/ 1 h 12"/>
                  <a:gd name="T64" fmla="*/ 3 w 14"/>
                  <a:gd name="T65" fmla="*/ 1 h 12"/>
                  <a:gd name="T66" fmla="*/ 2 w 14"/>
                  <a:gd name="T67" fmla="*/ 1 h 12"/>
                  <a:gd name="T68" fmla="*/ 1 w 14"/>
                  <a:gd name="T69" fmla="*/ 2 h 12"/>
                  <a:gd name="T70" fmla="*/ 1 w 14"/>
                  <a:gd name="T71" fmla="*/ 3 h 12"/>
                  <a:gd name="T72" fmla="*/ 0 w 14"/>
                  <a:gd name="T73" fmla="*/ 3 h 12"/>
                  <a:gd name="T74" fmla="*/ 0 w 14"/>
                  <a:gd name="T75" fmla="*/ 5 h 12"/>
                  <a:gd name="T76" fmla="*/ 1 w 14"/>
                  <a:gd name="T77" fmla="*/ 5 h 12"/>
                  <a:gd name="T78" fmla="*/ 1 w 14"/>
                  <a:gd name="T79" fmla="*/ 6 h 12"/>
                  <a:gd name="T80" fmla="*/ 1 w 14"/>
                  <a:gd name="T81" fmla="*/ 7 h 12"/>
                  <a:gd name="T82" fmla="*/ 1 w 14"/>
                  <a:gd name="T83" fmla="*/ 7 h 12"/>
                  <a:gd name="T84" fmla="*/ 2 w 14"/>
                  <a:gd name="T85" fmla="*/ 7 h 12"/>
                  <a:gd name="T86" fmla="*/ 2 w 14"/>
                  <a:gd name="T87" fmla="*/ 8 h 12"/>
                  <a:gd name="T88" fmla="*/ 2 w 14"/>
                  <a:gd name="T89" fmla="*/ 8 h 12"/>
                  <a:gd name="T90" fmla="*/ 3 w 14"/>
                  <a:gd name="T91" fmla="*/ 9 h 12"/>
                  <a:gd name="T92" fmla="*/ 3 w 14"/>
                  <a:gd name="T93" fmla="*/ 11 h 12"/>
                  <a:gd name="T94" fmla="*/ 3 w 14"/>
                  <a:gd name="T95" fmla="*/ 10 h 12"/>
                  <a:gd name="T96" fmla="*/ 4 w 14"/>
                  <a:gd name="T97" fmla="*/ 11 h 12"/>
                  <a:gd name="T98" fmla="*/ 5 w 14"/>
                  <a:gd name="T99" fmla="*/ 12 h 12"/>
                  <a:gd name="T100" fmla="*/ 6 w 14"/>
                  <a:gd name="T101" fmla="*/ 12 h 12"/>
                  <a:gd name="T102" fmla="*/ 6 w 14"/>
                  <a:gd name="T10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6" y="12"/>
                    </a:moveTo>
                    <a:cubicBezTo>
                      <a:pt x="6" y="12"/>
                      <a:pt x="6" y="12"/>
                      <a:pt x="6" y="12"/>
                    </a:cubicBezTo>
                    <a:cubicBezTo>
                      <a:pt x="7" y="12"/>
                      <a:pt x="7" y="11"/>
                      <a:pt x="7" y="11"/>
                    </a:cubicBezTo>
                    <a:cubicBezTo>
                      <a:pt x="7" y="11"/>
                      <a:pt x="8" y="11"/>
                      <a:pt x="8" y="11"/>
                    </a:cubicBezTo>
                    <a:cubicBezTo>
                      <a:pt x="8" y="11"/>
                      <a:pt x="8" y="11"/>
                      <a:pt x="8" y="11"/>
                    </a:cubicBezTo>
                    <a:cubicBezTo>
                      <a:pt x="8" y="10"/>
                      <a:pt x="8" y="10"/>
                      <a:pt x="9" y="10"/>
                    </a:cubicBezTo>
                    <a:cubicBezTo>
                      <a:pt x="9" y="10"/>
                      <a:pt x="10" y="10"/>
                      <a:pt x="10" y="10"/>
                    </a:cubicBezTo>
                    <a:cubicBezTo>
                      <a:pt x="10" y="10"/>
                      <a:pt x="10" y="9"/>
                      <a:pt x="10" y="9"/>
                    </a:cubicBezTo>
                    <a:cubicBezTo>
                      <a:pt x="10" y="9"/>
                      <a:pt x="10" y="8"/>
                      <a:pt x="10" y="8"/>
                    </a:cubicBezTo>
                    <a:cubicBezTo>
                      <a:pt x="10" y="8"/>
                      <a:pt x="11" y="8"/>
                      <a:pt x="11" y="8"/>
                    </a:cubicBezTo>
                    <a:cubicBezTo>
                      <a:pt x="11" y="8"/>
                      <a:pt x="11" y="7"/>
                      <a:pt x="11" y="7"/>
                    </a:cubicBezTo>
                    <a:cubicBezTo>
                      <a:pt x="12" y="7"/>
                      <a:pt x="12" y="7"/>
                      <a:pt x="12" y="7"/>
                    </a:cubicBezTo>
                    <a:cubicBezTo>
                      <a:pt x="12" y="7"/>
                      <a:pt x="12" y="6"/>
                      <a:pt x="13" y="6"/>
                    </a:cubicBezTo>
                    <a:cubicBezTo>
                      <a:pt x="13" y="6"/>
                      <a:pt x="13" y="7"/>
                      <a:pt x="13" y="7"/>
                    </a:cubicBezTo>
                    <a:cubicBezTo>
                      <a:pt x="13" y="7"/>
                      <a:pt x="13" y="6"/>
                      <a:pt x="14" y="6"/>
                    </a:cubicBezTo>
                    <a:cubicBezTo>
                      <a:pt x="14" y="6"/>
                      <a:pt x="14" y="5"/>
                      <a:pt x="14" y="5"/>
                    </a:cubicBezTo>
                    <a:cubicBezTo>
                      <a:pt x="13" y="4"/>
                      <a:pt x="13" y="4"/>
                      <a:pt x="13" y="4"/>
                    </a:cubicBezTo>
                    <a:cubicBezTo>
                      <a:pt x="13" y="3"/>
                      <a:pt x="14" y="3"/>
                      <a:pt x="14" y="3"/>
                    </a:cubicBezTo>
                    <a:cubicBezTo>
                      <a:pt x="13" y="2"/>
                      <a:pt x="13" y="3"/>
                      <a:pt x="13" y="2"/>
                    </a:cubicBezTo>
                    <a:cubicBezTo>
                      <a:pt x="13" y="2"/>
                      <a:pt x="13" y="2"/>
                      <a:pt x="13" y="2"/>
                    </a:cubicBezTo>
                    <a:cubicBezTo>
                      <a:pt x="13" y="1"/>
                      <a:pt x="13" y="1"/>
                      <a:pt x="12" y="1"/>
                    </a:cubicBezTo>
                    <a:cubicBezTo>
                      <a:pt x="12" y="1"/>
                      <a:pt x="12" y="1"/>
                      <a:pt x="12" y="1"/>
                    </a:cubicBezTo>
                    <a:cubicBezTo>
                      <a:pt x="12" y="1"/>
                      <a:pt x="12" y="1"/>
                      <a:pt x="11" y="1"/>
                    </a:cubicBezTo>
                    <a:cubicBezTo>
                      <a:pt x="11" y="0"/>
                      <a:pt x="10" y="0"/>
                      <a:pt x="10" y="0"/>
                    </a:cubicBezTo>
                    <a:cubicBezTo>
                      <a:pt x="10" y="0"/>
                      <a:pt x="10" y="1"/>
                      <a:pt x="10" y="1"/>
                    </a:cubicBezTo>
                    <a:cubicBezTo>
                      <a:pt x="9" y="1"/>
                      <a:pt x="9" y="2"/>
                      <a:pt x="9" y="2"/>
                    </a:cubicBezTo>
                    <a:cubicBezTo>
                      <a:pt x="9" y="2"/>
                      <a:pt x="9" y="1"/>
                      <a:pt x="8" y="1"/>
                    </a:cubicBezTo>
                    <a:cubicBezTo>
                      <a:pt x="8" y="1"/>
                      <a:pt x="8" y="2"/>
                      <a:pt x="7" y="1"/>
                    </a:cubicBezTo>
                    <a:cubicBezTo>
                      <a:pt x="7" y="1"/>
                      <a:pt x="7" y="1"/>
                      <a:pt x="7" y="1"/>
                    </a:cubicBezTo>
                    <a:cubicBezTo>
                      <a:pt x="7" y="1"/>
                      <a:pt x="6" y="1"/>
                      <a:pt x="6" y="1"/>
                    </a:cubicBezTo>
                    <a:cubicBezTo>
                      <a:pt x="6" y="1"/>
                      <a:pt x="5" y="1"/>
                      <a:pt x="5" y="1"/>
                    </a:cubicBezTo>
                    <a:cubicBezTo>
                      <a:pt x="5" y="1"/>
                      <a:pt x="4" y="1"/>
                      <a:pt x="4" y="1"/>
                    </a:cubicBezTo>
                    <a:cubicBezTo>
                      <a:pt x="3" y="1"/>
                      <a:pt x="3" y="0"/>
                      <a:pt x="3" y="1"/>
                    </a:cubicBezTo>
                    <a:cubicBezTo>
                      <a:pt x="2" y="1"/>
                      <a:pt x="2" y="1"/>
                      <a:pt x="2" y="1"/>
                    </a:cubicBezTo>
                    <a:cubicBezTo>
                      <a:pt x="2" y="1"/>
                      <a:pt x="1" y="1"/>
                      <a:pt x="1" y="2"/>
                    </a:cubicBezTo>
                    <a:cubicBezTo>
                      <a:pt x="1" y="2"/>
                      <a:pt x="1" y="3"/>
                      <a:pt x="1" y="3"/>
                    </a:cubicBezTo>
                    <a:cubicBezTo>
                      <a:pt x="1" y="3"/>
                      <a:pt x="0" y="3"/>
                      <a:pt x="0" y="3"/>
                    </a:cubicBezTo>
                    <a:cubicBezTo>
                      <a:pt x="0" y="4"/>
                      <a:pt x="0" y="4"/>
                      <a:pt x="0" y="5"/>
                    </a:cubicBezTo>
                    <a:cubicBezTo>
                      <a:pt x="0" y="5"/>
                      <a:pt x="0" y="5"/>
                      <a:pt x="1" y="5"/>
                    </a:cubicBezTo>
                    <a:cubicBezTo>
                      <a:pt x="1" y="6"/>
                      <a:pt x="1" y="6"/>
                      <a:pt x="1" y="6"/>
                    </a:cubicBezTo>
                    <a:cubicBezTo>
                      <a:pt x="2" y="6"/>
                      <a:pt x="1" y="7"/>
                      <a:pt x="1" y="7"/>
                    </a:cubicBezTo>
                    <a:cubicBezTo>
                      <a:pt x="1" y="7"/>
                      <a:pt x="1" y="7"/>
                      <a:pt x="1" y="7"/>
                    </a:cubicBezTo>
                    <a:cubicBezTo>
                      <a:pt x="1" y="7"/>
                      <a:pt x="2" y="7"/>
                      <a:pt x="2" y="7"/>
                    </a:cubicBezTo>
                    <a:cubicBezTo>
                      <a:pt x="2" y="8"/>
                      <a:pt x="2" y="8"/>
                      <a:pt x="2" y="8"/>
                    </a:cubicBezTo>
                    <a:cubicBezTo>
                      <a:pt x="2" y="8"/>
                      <a:pt x="2" y="8"/>
                      <a:pt x="2" y="8"/>
                    </a:cubicBezTo>
                    <a:cubicBezTo>
                      <a:pt x="3" y="9"/>
                      <a:pt x="3" y="9"/>
                      <a:pt x="3" y="9"/>
                    </a:cubicBezTo>
                    <a:cubicBezTo>
                      <a:pt x="3" y="10"/>
                      <a:pt x="2" y="10"/>
                      <a:pt x="3" y="11"/>
                    </a:cubicBezTo>
                    <a:cubicBezTo>
                      <a:pt x="3" y="11"/>
                      <a:pt x="3" y="10"/>
                      <a:pt x="3" y="10"/>
                    </a:cubicBezTo>
                    <a:cubicBezTo>
                      <a:pt x="4" y="10"/>
                      <a:pt x="4" y="11"/>
                      <a:pt x="4" y="11"/>
                    </a:cubicBezTo>
                    <a:cubicBezTo>
                      <a:pt x="4" y="11"/>
                      <a:pt x="4" y="12"/>
                      <a:pt x="5" y="12"/>
                    </a:cubicBezTo>
                    <a:cubicBezTo>
                      <a:pt x="5" y="12"/>
                      <a:pt x="5" y="12"/>
                      <a:pt x="6" y="12"/>
                    </a:cubicBezTo>
                    <a:cubicBezTo>
                      <a:pt x="6" y="12"/>
                      <a:pt x="6" y="12"/>
                      <a:pt x="6"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44"/>
              <p:cNvSpPr>
                <a:spLocks/>
              </p:cNvSpPr>
              <p:nvPr/>
            </p:nvSpPr>
            <p:spPr bwMode="auto">
              <a:xfrm>
                <a:off x="1936752" y="2362201"/>
                <a:ext cx="269875" cy="107950"/>
              </a:xfrm>
              <a:custGeom>
                <a:avLst/>
                <a:gdLst>
                  <a:gd name="T0" fmla="*/ 25 w 25"/>
                  <a:gd name="T1" fmla="*/ 7 h 10"/>
                  <a:gd name="T2" fmla="*/ 23 w 25"/>
                  <a:gd name="T3" fmla="*/ 7 h 10"/>
                  <a:gd name="T4" fmla="*/ 22 w 25"/>
                  <a:gd name="T5" fmla="*/ 7 h 10"/>
                  <a:gd name="T6" fmla="*/ 22 w 25"/>
                  <a:gd name="T7" fmla="*/ 6 h 10"/>
                  <a:gd name="T8" fmla="*/ 22 w 25"/>
                  <a:gd name="T9" fmla="*/ 6 h 10"/>
                  <a:gd name="T10" fmla="*/ 21 w 25"/>
                  <a:gd name="T11" fmla="*/ 5 h 10"/>
                  <a:gd name="T12" fmla="*/ 20 w 25"/>
                  <a:gd name="T13" fmla="*/ 6 h 10"/>
                  <a:gd name="T14" fmla="*/ 19 w 25"/>
                  <a:gd name="T15" fmla="*/ 5 h 10"/>
                  <a:gd name="T16" fmla="*/ 18 w 25"/>
                  <a:gd name="T17" fmla="*/ 5 h 10"/>
                  <a:gd name="T18" fmla="*/ 17 w 25"/>
                  <a:gd name="T19" fmla="*/ 4 h 10"/>
                  <a:gd name="T20" fmla="*/ 16 w 25"/>
                  <a:gd name="T21" fmla="*/ 3 h 10"/>
                  <a:gd name="T22" fmla="*/ 15 w 25"/>
                  <a:gd name="T23" fmla="*/ 2 h 10"/>
                  <a:gd name="T24" fmla="*/ 14 w 25"/>
                  <a:gd name="T25" fmla="*/ 2 h 10"/>
                  <a:gd name="T26" fmla="*/ 13 w 25"/>
                  <a:gd name="T27" fmla="*/ 2 h 10"/>
                  <a:gd name="T28" fmla="*/ 13 w 25"/>
                  <a:gd name="T29" fmla="*/ 1 h 10"/>
                  <a:gd name="T30" fmla="*/ 12 w 25"/>
                  <a:gd name="T31" fmla="*/ 0 h 10"/>
                  <a:gd name="T32" fmla="*/ 10 w 25"/>
                  <a:gd name="T33" fmla="*/ 0 h 10"/>
                  <a:gd name="T34" fmla="*/ 8 w 25"/>
                  <a:gd name="T35" fmla="*/ 0 h 10"/>
                  <a:gd name="T36" fmla="*/ 7 w 25"/>
                  <a:gd name="T37" fmla="*/ 0 h 10"/>
                  <a:gd name="T38" fmla="*/ 6 w 25"/>
                  <a:gd name="T39" fmla="*/ 0 h 10"/>
                  <a:gd name="T40" fmla="*/ 4 w 25"/>
                  <a:gd name="T41" fmla="*/ 0 h 10"/>
                  <a:gd name="T42" fmla="*/ 2 w 25"/>
                  <a:gd name="T43" fmla="*/ 1 h 10"/>
                  <a:gd name="T44" fmla="*/ 1 w 25"/>
                  <a:gd name="T45" fmla="*/ 2 h 10"/>
                  <a:gd name="T46" fmla="*/ 1 w 25"/>
                  <a:gd name="T47" fmla="*/ 3 h 10"/>
                  <a:gd name="T48" fmla="*/ 0 w 25"/>
                  <a:gd name="T49" fmla="*/ 4 h 10"/>
                  <a:gd name="T50" fmla="*/ 1 w 25"/>
                  <a:gd name="T51" fmla="*/ 4 h 10"/>
                  <a:gd name="T52" fmla="*/ 2 w 25"/>
                  <a:gd name="T53" fmla="*/ 4 h 10"/>
                  <a:gd name="T54" fmla="*/ 2 w 25"/>
                  <a:gd name="T55" fmla="*/ 3 h 10"/>
                  <a:gd name="T56" fmla="*/ 3 w 25"/>
                  <a:gd name="T57" fmla="*/ 3 h 10"/>
                  <a:gd name="T58" fmla="*/ 4 w 25"/>
                  <a:gd name="T59" fmla="*/ 3 h 10"/>
                  <a:gd name="T60" fmla="*/ 5 w 25"/>
                  <a:gd name="T61" fmla="*/ 2 h 10"/>
                  <a:gd name="T62" fmla="*/ 6 w 25"/>
                  <a:gd name="T63" fmla="*/ 2 h 10"/>
                  <a:gd name="T64" fmla="*/ 7 w 25"/>
                  <a:gd name="T65" fmla="*/ 1 h 10"/>
                  <a:gd name="T66" fmla="*/ 8 w 25"/>
                  <a:gd name="T67" fmla="*/ 2 h 10"/>
                  <a:gd name="T68" fmla="*/ 7 w 25"/>
                  <a:gd name="T69" fmla="*/ 2 h 10"/>
                  <a:gd name="T70" fmla="*/ 8 w 25"/>
                  <a:gd name="T71" fmla="*/ 3 h 10"/>
                  <a:gd name="T72" fmla="*/ 9 w 25"/>
                  <a:gd name="T73" fmla="*/ 3 h 10"/>
                  <a:gd name="T74" fmla="*/ 9 w 25"/>
                  <a:gd name="T75" fmla="*/ 3 h 10"/>
                  <a:gd name="T76" fmla="*/ 11 w 25"/>
                  <a:gd name="T77" fmla="*/ 3 h 10"/>
                  <a:gd name="T78" fmla="*/ 12 w 25"/>
                  <a:gd name="T79" fmla="*/ 3 h 10"/>
                  <a:gd name="T80" fmla="*/ 11 w 25"/>
                  <a:gd name="T81" fmla="*/ 4 h 10"/>
                  <a:gd name="T82" fmla="*/ 12 w 25"/>
                  <a:gd name="T83" fmla="*/ 5 h 10"/>
                  <a:gd name="T84" fmla="*/ 14 w 25"/>
                  <a:gd name="T85" fmla="*/ 5 h 10"/>
                  <a:gd name="T86" fmla="*/ 15 w 25"/>
                  <a:gd name="T87" fmla="*/ 5 h 10"/>
                  <a:gd name="T88" fmla="*/ 15 w 25"/>
                  <a:gd name="T89" fmla="*/ 6 h 10"/>
                  <a:gd name="T90" fmla="*/ 16 w 25"/>
                  <a:gd name="T91" fmla="*/ 7 h 10"/>
                  <a:gd name="T92" fmla="*/ 17 w 25"/>
                  <a:gd name="T93" fmla="*/ 8 h 10"/>
                  <a:gd name="T94" fmla="*/ 17 w 25"/>
                  <a:gd name="T95" fmla="*/ 9 h 10"/>
                  <a:gd name="T96" fmla="*/ 18 w 25"/>
                  <a:gd name="T97" fmla="*/ 9 h 10"/>
                  <a:gd name="T98" fmla="*/ 19 w 25"/>
                  <a:gd name="T99" fmla="*/ 9 h 10"/>
                  <a:gd name="T100" fmla="*/ 21 w 25"/>
                  <a:gd name="T101" fmla="*/ 9 h 10"/>
                  <a:gd name="T102" fmla="*/ 22 w 25"/>
                  <a:gd name="T103" fmla="*/ 9 h 10"/>
                  <a:gd name="T104" fmla="*/ 24 w 25"/>
                  <a:gd name="T105" fmla="*/ 9 h 10"/>
                  <a:gd name="T106" fmla="*/ 25 w 25"/>
                  <a:gd name="T107" fmla="*/ 9 h 10"/>
                  <a:gd name="T108" fmla="*/ 25 w 25"/>
                  <a:gd name="T109" fmla="*/ 8 h 10"/>
                  <a:gd name="T110" fmla="*/ 25 w 25"/>
                  <a:gd name="T11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0">
                    <a:moveTo>
                      <a:pt x="25" y="7"/>
                    </a:moveTo>
                    <a:cubicBezTo>
                      <a:pt x="24" y="7"/>
                      <a:pt x="24" y="7"/>
                      <a:pt x="23" y="7"/>
                    </a:cubicBezTo>
                    <a:cubicBezTo>
                      <a:pt x="23" y="7"/>
                      <a:pt x="23" y="7"/>
                      <a:pt x="22" y="7"/>
                    </a:cubicBezTo>
                    <a:cubicBezTo>
                      <a:pt x="22" y="7"/>
                      <a:pt x="22" y="6"/>
                      <a:pt x="22" y="6"/>
                    </a:cubicBezTo>
                    <a:cubicBezTo>
                      <a:pt x="22" y="6"/>
                      <a:pt x="22" y="6"/>
                      <a:pt x="22" y="6"/>
                    </a:cubicBezTo>
                    <a:cubicBezTo>
                      <a:pt x="21" y="6"/>
                      <a:pt x="21" y="5"/>
                      <a:pt x="21" y="5"/>
                    </a:cubicBezTo>
                    <a:cubicBezTo>
                      <a:pt x="21" y="5"/>
                      <a:pt x="20" y="6"/>
                      <a:pt x="20" y="6"/>
                    </a:cubicBezTo>
                    <a:cubicBezTo>
                      <a:pt x="20" y="6"/>
                      <a:pt x="20" y="5"/>
                      <a:pt x="19" y="5"/>
                    </a:cubicBezTo>
                    <a:cubicBezTo>
                      <a:pt x="19" y="5"/>
                      <a:pt x="19" y="5"/>
                      <a:pt x="18" y="5"/>
                    </a:cubicBezTo>
                    <a:cubicBezTo>
                      <a:pt x="18" y="4"/>
                      <a:pt x="18" y="4"/>
                      <a:pt x="17" y="4"/>
                    </a:cubicBezTo>
                    <a:cubicBezTo>
                      <a:pt x="17" y="3"/>
                      <a:pt x="17" y="3"/>
                      <a:pt x="16" y="3"/>
                    </a:cubicBezTo>
                    <a:cubicBezTo>
                      <a:pt x="16" y="3"/>
                      <a:pt x="16" y="2"/>
                      <a:pt x="15" y="2"/>
                    </a:cubicBezTo>
                    <a:cubicBezTo>
                      <a:pt x="15" y="2"/>
                      <a:pt x="14" y="2"/>
                      <a:pt x="14" y="2"/>
                    </a:cubicBezTo>
                    <a:cubicBezTo>
                      <a:pt x="14" y="2"/>
                      <a:pt x="13" y="2"/>
                      <a:pt x="13" y="2"/>
                    </a:cubicBezTo>
                    <a:cubicBezTo>
                      <a:pt x="13" y="2"/>
                      <a:pt x="13" y="1"/>
                      <a:pt x="13" y="1"/>
                    </a:cubicBezTo>
                    <a:cubicBezTo>
                      <a:pt x="13" y="0"/>
                      <a:pt x="12" y="0"/>
                      <a:pt x="12" y="0"/>
                    </a:cubicBezTo>
                    <a:cubicBezTo>
                      <a:pt x="11" y="0"/>
                      <a:pt x="11" y="0"/>
                      <a:pt x="10" y="0"/>
                    </a:cubicBezTo>
                    <a:cubicBezTo>
                      <a:pt x="9" y="0"/>
                      <a:pt x="9" y="0"/>
                      <a:pt x="8" y="0"/>
                    </a:cubicBezTo>
                    <a:cubicBezTo>
                      <a:pt x="8" y="0"/>
                      <a:pt x="7" y="0"/>
                      <a:pt x="7" y="0"/>
                    </a:cubicBezTo>
                    <a:cubicBezTo>
                      <a:pt x="6" y="0"/>
                      <a:pt x="6" y="0"/>
                      <a:pt x="6" y="0"/>
                    </a:cubicBezTo>
                    <a:cubicBezTo>
                      <a:pt x="5" y="0"/>
                      <a:pt x="5" y="0"/>
                      <a:pt x="4" y="0"/>
                    </a:cubicBezTo>
                    <a:cubicBezTo>
                      <a:pt x="3" y="0"/>
                      <a:pt x="3" y="1"/>
                      <a:pt x="2" y="1"/>
                    </a:cubicBezTo>
                    <a:cubicBezTo>
                      <a:pt x="2" y="2"/>
                      <a:pt x="1" y="2"/>
                      <a:pt x="1" y="2"/>
                    </a:cubicBezTo>
                    <a:cubicBezTo>
                      <a:pt x="1" y="2"/>
                      <a:pt x="1" y="3"/>
                      <a:pt x="1" y="3"/>
                    </a:cubicBezTo>
                    <a:cubicBezTo>
                      <a:pt x="1" y="3"/>
                      <a:pt x="0" y="4"/>
                      <a:pt x="0" y="4"/>
                    </a:cubicBezTo>
                    <a:cubicBezTo>
                      <a:pt x="1" y="4"/>
                      <a:pt x="1" y="4"/>
                      <a:pt x="1" y="4"/>
                    </a:cubicBezTo>
                    <a:cubicBezTo>
                      <a:pt x="2" y="4"/>
                      <a:pt x="2" y="4"/>
                      <a:pt x="2" y="4"/>
                    </a:cubicBezTo>
                    <a:cubicBezTo>
                      <a:pt x="2" y="4"/>
                      <a:pt x="2" y="3"/>
                      <a:pt x="2" y="3"/>
                    </a:cubicBezTo>
                    <a:cubicBezTo>
                      <a:pt x="2" y="3"/>
                      <a:pt x="3" y="3"/>
                      <a:pt x="3" y="3"/>
                    </a:cubicBezTo>
                    <a:cubicBezTo>
                      <a:pt x="4" y="3"/>
                      <a:pt x="4" y="3"/>
                      <a:pt x="4" y="3"/>
                    </a:cubicBezTo>
                    <a:cubicBezTo>
                      <a:pt x="5" y="2"/>
                      <a:pt x="5" y="2"/>
                      <a:pt x="5" y="2"/>
                    </a:cubicBezTo>
                    <a:cubicBezTo>
                      <a:pt x="5" y="2"/>
                      <a:pt x="5" y="2"/>
                      <a:pt x="6" y="2"/>
                    </a:cubicBezTo>
                    <a:cubicBezTo>
                      <a:pt x="6" y="1"/>
                      <a:pt x="6" y="1"/>
                      <a:pt x="7" y="1"/>
                    </a:cubicBezTo>
                    <a:cubicBezTo>
                      <a:pt x="7" y="1"/>
                      <a:pt x="8" y="1"/>
                      <a:pt x="8" y="2"/>
                    </a:cubicBezTo>
                    <a:cubicBezTo>
                      <a:pt x="8" y="2"/>
                      <a:pt x="7" y="2"/>
                      <a:pt x="7" y="2"/>
                    </a:cubicBezTo>
                    <a:cubicBezTo>
                      <a:pt x="7" y="2"/>
                      <a:pt x="7" y="3"/>
                      <a:pt x="8" y="3"/>
                    </a:cubicBezTo>
                    <a:cubicBezTo>
                      <a:pt x="8" y="3"/>
                      <a:pt x="8" y="3"/>
                      <a:pt x="9" y="3"/>
                    </a:cubicBezTo>
                    <a:cubicBezTo>
                      <a:pt x="9" y="3"/>
                      <a:pt x="9" y="3"/>
                      <a:pt x="9" y="3"/>
                    </a:cubicBezTo>
                    <a:cubicBezTo>
                      <a:pt x="10" y="3"/>
                      <a:pt x="10" y="3"/>
                      <a:pt x="11" y="3"/>
                    </a:cubicBezTo>
                    <a:cubicBezTo>
                      <a:pt x="11" y="3"/>
                      <a:pt x="12" y="3"/>
                      <a:pt x="12" y="3"/>
                    </a:cubicBezTo>
                    <a:cubicBezTo>
                      <a:pt x="12" y="4"/>
                      <a:pt x="11" y="4"/>
                      <a:pt x="11" y="4"/>
                    </a:cubicBezTo>
                    <a:cubicBezTo>
                      <a:pt x="11" y="5"/>
                      <a:pt x="12" y="4"/>
                      <a:pt x="12" y="5"/>
                    </a:cubicBezTo>
                    <a:cubicBezTo>
                      <a:pt x="13" y="5"/>
                      <a:pt x="13" y="5"/>
                      <a:pt x="14" y="5"/>
                    </a:cubicBezTo>
                    <a:cubicBezTo>
                      <a:pt x="14" y="5"/>
                      <a:pt x="15" y="5"/>
                      <a:pt x="15" y="5"/>
                    </a:cubicBezTo>
                    <a:cubicBezTo>
                      <a:pt x="15" y="6"/>
                      <a:pt x="15" y="6"/>
                      <a:pt x="15" y="6"/>
                    </a:cubicBezTo>
                    <a:cubicBezTo>
                      <a:pt x="15" y="7"/>
                      <a:pt x="15" y="7"/>
                      <a:pt x="16" y="7"/>
                    </a:cubicBezTo>
                    <a:cubicBezTo>
                      <a:pt x="16" y="7"/>
                      <a:pt x="16" y="7"/>
                      <a:pt x="17" y="8"/>
                    </a:cubicBezTo>
                    <a:cubicBezTo>
                      <a:pt x="17" y="8"/>
                      <a:pt x="17" y="8"/>
                      <a:pt x="17" y="9"/>
                    </a:cubicBezTo>
                    <a:cubicBezTo>
                      <a:pt x="17" y="9"/>
                      <a:pt x="17" y="9"/>
                      <a:pt x="18" y="9"/>
                    </a:cubicBezTo>
                    <a:cubicBezTo>
                      <a:pt x="18" y="9"/>
                      <a:pt x="18" y="9"/>
                      <a:pt x="19" y="9"/>
                    </a:cubicBezTo>
                    <a:cubicBezTo>
                      <a:pt x="20" y="9"/>
                      <a:pt x="20" y="9"/>
                      <a:pt x="21" y="9"/>
                    </a:cubicBezTo>
                    <a:cubicBezTo>
                      <a:pt x="21" y="9"/>
                      <a:pt x="22" y="9"/>
                      <a:pt x="22" y="9"/>
                    </a:cubicBezTo>
                    <a:cubicBezTo>
                      <a:pt x="23" y="9"/>
                      <a:pt x="23" y="9"/>
                      <a:pt x="24" y="9"/>
                    </a:cubicBezTo>
                    <a:cubicBezTo>
                      <a:pt x="24" y="9"/>
                      <a:pt x="25" y="10"/>
                      <a:pt x="25" y="9"/>
                    </a:cubicBezTo>
                    <a:cubicBezTo>
                      <a:pt x="25" y="9"/>
                      <a:pt x="25" y="8"/>
                      <a:pt x="25" y="8"/>
                    </a:cubicBezTo>
                    <a:cubicBezTo>
                      <a:pt x="25" y="8"/>
                      <a:pt x="25" y="8"/>
                      <a:pt x="2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45"/>
              <p:cNvSpPr>
                <a:spLocks/>
              </p:cNvSpPr>
              <p:nvPr/>
            </p:nvSpPr>
            <p:spPr bwMode="auto">
              <a:xfrm>
                <a:off x="1970089" y="2395539"/>
                <a:ext cx="31750" cy="20638"/>
              </a:xfrm>
              <a:custGeom>
                <a:avLst/>
                <a:gdLst>
                  <a:gd name="T0" fmla="*/ 2 w 3"/>
                  <a:gd name="T1" fmla="*/ 0 h 2"/>
                  <a:gd name="T2" fmla="*/ 1 w 3"/>
                  <a:gd name="T3" fmla="*/ 1 h 2"/>
                  <a:gd name="T4" fmla="*/ 1 w 3"/>
                  <a:gd name="T5" fmla="*/ 1 h 2"/>
                  <a:gd name="T6" fmla="*/ 0 w 3"/>
                  <a:gd name="T7" fmla="*/ 2 h 2"/>
                  <a:gd name="T8" fmla="*/ 1 w 3"/>
                  <a:gd name="T9" fmla="*/ 2 h 2"/>
                  <a:gd name="T10" fmla="*/ 2 w 3"/>
                  <a:gd name="T11" fmla="*/ 2 h 2"/>
                  <a:gd name="T12" fmla="*/ 3 w 3"/>
                  <a:gd name="T13" fmla="*/ 2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2" y="0"/>
                      <a:pt x="2" y="0"/>
                      <a:pt x="1" y="1"/>
                    </a:cubicBezTo>
                    <a:cubicBezTo>
                      <a:pt x="1" y="1"/>
                      <a:pt x="1" y="1"/>
                      <a:pt x="1" y="1"/>
                    </a:cubicBezTo>
                    <a:cubicBezTo>
                      <a:pt x="0" y="1"/>
                      <a:pt x="0" y="1"/>
                      <a:pt x="0" y="2"/>
                    </a:cubicBezTo>
                    <a:cubicBezTo>
                      <a:pt x="0" y="2"/>
                      <a:pt x="1" y="2"/>
                      <a:pt x="1" y="2"/>
                    </a:cubicBezTo>
                    <a:cubicBezTo>
                      <a:pt x="1" y="2"/>
                      <a:pt x="2" y="2"/>
                      <a:pt x="2" y="2"/>
                    </a:cubicBezTo>
                    <a:cubicBezTo>
                      <a:pt x="2" y="2"/>
                      <a:pt x="3" y="2"/>
                      <a:pt x="3" y="2"/>
                    </a:cubicBezTo>
                    <a:cubicBezTo>
                      <a:pt x="3" y="2"/>
                      <a:pt x="3" y="1"/>
                      <a:pt x="3" y="1"/>
                    </a:cubicBezTo>
                    <a:cubicBezTo>
                      <a:pt x="3" y="1"/>
                      <a:pt x="3"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46"/>
              <p:cNvSpPr>
                <a:spLocks/>
              </p:cNvSpPr>
              <p:nvPr/>
            </p:nvSpPr>
            <p:spPr bwMode="auto">
              <a:xfrm>
                <a:off x="1754189" y="2632076"/>
                <a:ext cx="74613" cy="53975"/>
              </a:xfrm>
              <a:custGeom>
                <a:avLst/>
                <a:gdLst>
                  <a:gd name="T0" fmla="*/ 6 w 7"/>
                  <a:gd name="T1" fmla="*/ 3 h 5"/>
                  <a:gd name="T2" fmla="*/ 6 w 7"/>
                  <a:gd name="T3" fmla="*/ 2 h 5"/>
                  <a:gd name="T4" fmla="*/ 6 w 7"/>
                  <a:gd name="T5" fmla="*/ 2 h 5"/>
                  <a:gd name="T6" fmla="*/ 5 w 7"/>
                  <a:gd name="T7" fmla="*/ 2 h 5"/>
                  <a:gd name="T8" fmla="*/ 5 w 7"/>
                  <a:gd name="T9" fmla="*/ 2 h 5"/>
                  <a:gd name="T10" fmla="*/ 4 w 7"/>
                  <a:gd name="T11" fmla="*/ 1 h 5"/>
                  <a:gd name="T12" fmla="*/ 3 w 7"/>
                  <a:gd name="T13" fmla="*/ 0 h 5"/>
                  <a:gd name="T14" fmla="*/ 3 w 7"/>
                  <a:gd name="T15" fmla="*/ 0 h 5"/>
                  <a:gd name="T16" fmla="*/ 2 w 7"/>
                  <a:gd name="T17" fmla="*/ 0 h 5"/>
                  <a:gd name="T18" fmla="*/ 1 w 7"/>
                  <a:gd name="T19" fmla="*/ 1 h 5"/>
                  <a:gd name="T20" fmla="*/ 0 w 7"/>
                  <a:gd name="T21" fmla="*/ 2 h 5"/>
                  <a:gd name="T22" fmla="*/ 0 w 7"/>
                  <a:gd name="T23" fmla="*/ 3 h 5"/>
                  <a:gd name="T24" fmla="*/ 1 w 7"/>
                  <a:gd name="T25" fmla="*/ 3 h 5"/>
                  <a:gd name="T26" fmla="*/ 2 w 7"/>
                  <a:gd name="T27" fmla="*/ 4 h 5"/>
                  <a:gd name="T28" fmla="*/ 3 w 7"/>
                  <a:gd name="T29" fmla="*/ 4 h 5"/>
                  <a:gd name="T30" fmla="*/ 4 w 7"/>
                  <a:gd name="T31" fmla="*/ 4 h 5"/>
                  <a:gd name="T32" fmla="*/ 5 w 7"/>
                  <a:gd name="T33" fmla="*/ 5 h 5"/>
                  <a:gd name="T34" fmla="*/ 6 w 7"/>
                  <a:gd name="T35" fmla="*/ 4 h 5"/>
                  <a:gd name="T36" fmla="*/ 6 w 7"/>
                  <a:gd name="T37" fmla="*/ 4 h 5"/>
                  <a:gd name="T38" fmla="*/ 6 w 7"/>
                  <a:gd name="T39" fmla="*/ 4 h 5"/>
                  <a:gd name="T40" fmla="*/ 6 w 7"/>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6" y="3"/>
                    </a:moveTo>
                    <a:cubicBezTo>
                      <a:pt x="6" y="3"/>
                      <a:pt x="7" y="2"/>
                      <a:pt x="6" y="2"/>
                    </a:cubicBezTo>
                    <a:cubicBezTo>
                      <a:pt x="6" y="2"/>
                      <a:pt x="6" y="2"/>
                      <a:pt x="6" y="2"/>
                    </a:cubicBezTo>
                    <a:cubicBezTo>
                      <a:pt x="5" y="2"/>
                      <a:pt x="5" y="2"/>
                      <a:pt x="5" y="2"/>
                    </a:cubicBezTo>
                    <a:cubicBezTo>
                      <a:pt x="5" y="2"/>
                      <a:pt x="5" y="2"/>
                      <a:pt x="5" y="2"/>
                    </a:cubicBezTo>
                    <a:cubicBezTo>
                      <a:pt x="4" y="1"/>
                      <a:pt x="4" y="1"/>
                      <a:pt x="4" y="1"/>
                    </a:cubicBezTo>
                    <a:cubicBezTo>
                      <a:pt x="3" y="1"/>
                      <a:pt x="3" y="1"/>
                      <a:pt x="3" y="0"/>
                    </a:cubicBezTo>
                    <a:cubicBezTo>
                      <a:pt x="3" y="0"/>
                      <a:pt x="3" y="0"/>
                      <a:pt x="3" y="0"/>
                    </a:cubicBezTo>
                    <a:cubicBezTo>
                      <a:pt x="3" y="0"/>
                      <a:pt x="3" y="0"/>
                      <a:pt x="2" y="0"/>
                    </a:cubicBezTo>
                    <a:cubicBezTo>
                      <a:pt x="2" y="1"/>
                      <a:pt x="2" y="1"/>
                      <a:pt x="1" y="1"/>
                    </a:cubicBezTo>
                    <a:cubicBezTo>
                      <a:pt x="1" y="1"/>
                      <a:pt x="1" y="2"/>
                      <a:pt x="0" y="2"/>
                    </a:cubicBezTo>
                    <a:cubicBezTo>
                      <a:pt x="0" y="3"/>
                      <a:pt x="0" y="3"/>
                      <a:pt x="0" y="3"/>
                    </a:cubicBezTo>
                    <a:cubicBezTo>
                      <a:pt x="0" y="3"/>
                      <a:pt x="1" y="3"/>
                      <a:pt x="1" y="3"/>
                    </a:cubicBezTo>
                    <a:cubicBezTo>
                      <a:pt x="1" y="3"/>
                      <a:pt x="1" y="3"/>
                      <a:pt x="2" y="4"/>
                    </a:cubicBezTo>
                    <a:cubicBezTo>
                      <a:pt x="2" y="4"/>
                      <a:pt x="3" y="4"/>
                      <a:pt x="3" y="4"/>
                    </a:cubicBezTo>
                    <a:cubicBezTo>
                      <a:pt x="4" y="4"/>
                      <a:pt x="4" y="4"/>
                      <a:pt x="4" y="4"/>
                    </a:cubicBezTo>
                    <a:cubicBezTo>
                      <a:pt x="5" y="4"/>
                      <a:pt x="5" y="5"/>
                      <a:pt x="5" y="5"/>
                    </a:cubicBezTo>
                    <a:cubicBezTo>
                      <a:pt x="6" y="4"/>
                      <a:pt x="6" y="4"/>
                      <a:pt x="6" y="4"/>
                    </a:cubicBezTo>
                    <a:cubicBezTo>
                      <a:pt x="6" y="4"/>
                      <a:pt x="6" y="4"/>
                      <a:pt x="6" y="4"/>
                    </a:cubicBezTo>
                    <a:cubicBezTo>
                      <a:pt x="6" y="4"/>
                      <a:pt x="6" y="4"/>
                      <a:pt x="6" y="4"/>
                    </a:cubicBezTo>
                    <a:cubicBezTo>
                      <a:pt x="6" y="4"/>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47"/>
              <p:cNvSpPr>
                <a:spLocks/>
              </p:cNvSpPr>
              <p:nvPr/>
            </p:nvSpPr>
            <p:spPr bwMode="auto">
              <a:xfrm>
                <a:off x="1873252" y="2730501"/>
                <a:ext cx="85725" cy="96838"/>
              </a:xfrm>
              <a:custGeom>
                <a:avLst/>
                <a:gdLst>
                  <a:gd name="T0" fmla="*/ 7 w 8"/>
                  <a:gd name="T1" fmla="*/ 3 h 9"/>
                  <a:gd name="T2" fmla="*/ 7 w 8"/>
                  <a:gd name="T3" fmla="*/ 3 h 9"/>
                  <a:gd name="T4" fmla="*/ 6 w 8"/>
                  <a:gd name="T5" fmla="*/ 2 h 9"/>
                  <a:gd name="T6" fmla="*/ 6 w 8"/>
                  <a:gd name="T7" fmla="*/ 1 h 9"/>
                  <a:gd name="T8" fmla="*/ 5 w 8"/>
                  <a:gd name="T9" fmla="*/ 1 h 9"/>
                  <a:gd name="T10" fmla="*/ 5 w 8"/>
                  <a:gd name="T11" fmla="*/ 1 h 9"/>
                  <a:gd name="T12" fmla="*/ 4 w 8"/>
                  <a:gd name="T13" fmla="*/ 1 h 9"/>
                  <a:gd name="T14" fmla="*/ 3 w 8"/>
                  <a:gd name="T15" fmla="*/ 1 h 9"/>
                  <a:gd name="T16" fmla="*/ 2 w 8"/>
                  <a:gd name="T17" fmla="*/ 1 h 9"/>
                  <a:gd name="T18" fmla="*/ 2 w 8"/>
                  <a:gd name="T19" fmla="*/ 1 h 9"/>
                  <a:gd name="T20" fmla="*/ 1 w 8"/>
                  <a:gd name="T21" fmla="*/ 0 h 9"/>
                  <a:gd name="T22" fmla="*/ 0 w 8"/>
                  <a:gd name="T23" fmla="*/ 0 h 9"/>
                  <a:gd name="T24" fmla="*/ 0 w 8"/>
                  <a:gd name="T25" fmla="*/ 0 h 9"/>
                  <a:gd name="T26" fmla="*/ 0 w 8"/>
                  <a:gd name="T27" fmla="*/ 1 h 9"/>
                  <a:gd name="T28" fmla="*/ 0 w 8"/>
                  <a:gd name="T29" fmla="*/ 2 h 9"/>
                  <a:gd name="T30" fmla="*/ 0 w 8"/>
                  <a:gd name="T31" fmla="*/ 2 h 9"/>
                  <a:gd name="T32" fmla="*/ 0 w 8"/>
                  <a:gd name="T33" fmla="*/ 4 h 9"/>
                  <a:gd name="T34" fmla="*/ 1 w 8"/>
                  <a:gd name="T35" fmla="*/ 4 h 9"/>
                  <a:gd name="T36" fmla="*/ 2 w 8"/>
                  <a:gd name="T37" fmla="*/ 5 h 9"/>
                  <a:gd name="T38" fmla="*/ 2 w 8"/>
                  <a:gd name="T39" fmla="*/ 5 h 9"/>
                  <a:gd name="T40" fmla="*/ 2 w 8"/>
                  <a:gd name="T41" fmla="*/ 4 h 9"/>
                  <a:gd name="T42" fmla="*/ 3 w 8"/>
                  <a:gd name="T43" fmla="*/ 5 h 9"/>
                  <a:gd name="T44" fmla="*/ 4 w 8"/>
                  <a:gd name="T45" fmla="*/ 6 h 9"/>
                  <a:gd name="T46" fmla="*/ 5 w 8"/>
                  <a:gd name="T47" fmla="*/ 6 h 9"/>
                  <a:gd name="T48" fmla="*/ 5 w 8"/>
                  <a:gd name="T49" fmla="*/ 7 h 9"/>
                  <a:gd name="T50" fmla="*/ 5 w 8"/>
                  <a:gd name="T51" fmla="*/ 9 h 9"/>
                  <a:gd name="T52" fmla="*/ 6 w 8"/>
                  <a:gd name="T53" fmla="*/ 9 h 9"/>
                  <a:gd name="T54" fmla="*/ 6 w 8"/>
                  <a:gd name="T55" fmla="*/ 8 h 9"/>
                  <a:gd name="T56" fmla="*/ 7 w 8"/>
                  <a:gd name="T57" fmla="*/ 7 h 9"/>
                  <a:gd name="T58" fmla="*/ 7 w 8"/>
                  <a:gd name="T59" fmla="*/ 6 h 9"/>
                  <a:gd name="T60" fmla="*/ 6 w 8"/>
                  <a:gd name="T61" fmla="*/ 6 h 9"/>
                  <a:gd name="T62" fmla="*/ 7 w 8"/>
                  <a:gd name="T63" fmla="*/ 5 h 9"/>
                  <a:gd name="T64" fmla="*/ 8 w 8"/>
                  <a:gd name="T65" fmla="*/ 5 h 9"/>
                  <a:gd name="T66" fmla="*/ 8 w 8"/>
                  <a:gd name="T67" fmla="*/ 5 h 9"/>
                  <a:gd name="T68" fmla="*/ 8 w 8"/>
                  <a:gd name="T69" fmla="*/ 4 h 9"/>
                  <a:gd name="T70" fmla="*/ 7 w 8"/>
                  <a:gd name="T71"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 h="9">
                    <a:moveTo>
                      <a:pt x="7" y="3"/>
                    </a:moveTo>
                    <a:cubicBezTo>
                      <a:pt x="7" y="3"/>
                      <a:pt x="7" y="4"/>
                      <a:pt x="7" y="3"/>
                    </a:cubicBezTo>
                    <a:cubicBezTo>
                      <a:pt x="6" y="3"/>
                      <a:pt x="6" y="3"/>
                      <a:pt x="6" y="2"/>
                    </a:cubicBezTo>
                    <a:cubicBezTo>
                      <a:pt x="6" y="2"/>
                      <a:pt x="6" y="1"/>
                      <a:pt x="6" y="1"/>
                    </a:cubicBezTo>
                    <a:cubicBezTo>
                      <a:pt x="5" y="1"/>
                      <a:pt x="5" y="1"/>
                      <a:pt x="5" y="1"/>
                    </a:cubicBezTo>
                    <a:cubicBezTo>
                      <a:pt x="5" y="1"/>
                      <a:pt x="5" y="1"/>
                      <a:pt x="5" y="1"/>
                    </a:cubicBezTo>
                    <a:cubicBezTo>
                      <a:pt x="4" y="1"/>
                      <a:pt x="4" y="1"/>
                      <a:pt x="4" y="1"/>
                    </a:cubicBezTo>
                    <a:cubicBezTo>
                      <a:pt x="4" y="1"/>
                      <a:pt x="4" y="1"/>
                      <a:pt x="3" y="1"/>
                    </a:cubicBezTo>
                    <a:cubicBezTo>
                      <a:pt x="3" y="0"/>
                      <a:pt x="3" y="1"/>
                      <a:pt x="2" y="1"/>
                    </a:cubicBezTo>
                    <a:cubicBezTo>
                      <a:pt x="2" y="1"/>
                      <a:pt x="2" y="1"/>
                      <a:pt x="2" y="1"/>
                    </a:cubicBezTo>
                    <a:cubicBezTo>
                      <a:pt x="1" y="0"/>
                      <a:pt x="1" y="0"/>
                      <a:pt x="1" y="0"/>
                    </a:cubicBezTo>
                    <a:cubicBezTo>
                      <a:pt x="0" y="0"/>
                      <a:pt x="0" y="0"/>
                      <a:pt x="0" y="0"/>
                    </a:cubicBezTo>
                    <a:cubicBezTo>
                      <a:pt x="0" y="0"/>
                      <a:pt x="0" y="0"/>
                      <a:pt x="0" y="0"/>
                    </a:cubicBezTo>
                    <a:cubicBezTo>
                      <a:pt x="0" y="1"/>
                      <a:pt x="0" y="1"/>
                      <a:pt x="0" y="1"/>
                    </a:cubicBezTo>
                    <a:cubicBezTo>
                      <a:pt x="0" y="1"/>
                      <a:pt x="0" y="1"/>
                      <a:pt x="0" y="2"/>
                    </a:cubicBezTo>
                    <a:cubicBezTo>
                      <a:pt x="0" y="2"/>
                      <a:pt x="0" y="2"/>
                      <a:pt x="0" y="2"/>
                    </a:cubicBezTo>
                    <a:cubicBezTo>
                      <a:pt x="0" y="3"/>
                      <a:pt x="0" y="3"/>
                      <a:pt x="0" y="4"/>
                    </a:cubicBezTo>
                    <a:cubicBezTo>
                      <a:pt x="0" y="4"/>
                      <a:pt x="1" y="4"/>
                      <a:pt x="1" y="4"/>
                    </a:cubicBezTo>
                    <a:cubicBezTo>
                      <a:pt x="1" y="4"/>
                      <a:pt x="1" y="5"/>
                      <a:pt x="2" y="5"/>
                    </a:cubicBezTo>
                    <a:cubicBezTo>
                      <a:pt x="2" y="5"/>
                      <a:pt x="2" y="5"/>
                      <a:pt x="2" y="5"/>
                    </a:cubicBezTo>
                    <a:cubicBezTo>
                      <a:pt x="3" y="4"/>
                      <a:pt x="2" y="4"/>
                      <a:pt x="2" y="4"/>
                    </a:cubicBezTo>
                    <a:cubicBezTo>
                      <a:pt x="3" y="3"/>
                      <a:pt x="3" y="4"/>
                      <a:pt x="3" y="5"/>
                    </a:cubicBezTo>
                    <a:cubicBezTo>
                      <a:pt x="3" y="5"/>
                      <a:pt x="3" y="6"/>
                      <a:pt x="4" y="6"/>
                    </a:cubicBezTo>
                    <a:cubicBezTo>
                      <a:pt x="4" y="6"/>
                      <a:pt x="4" y="6"/>
                      <a:pt x="5" y="6"/>
                    </a:cubicBezTo>
                    <a:cubicBezTo>
                      <a:pt x="5" y="6"/>
                      <a:pt x="5" y="7"/>
                      <a:pt x="5" y="7"/>
                    </a:cubicBezTo>
                    <a:cubicBezTo>
                      <a:pt x="5" y="8"/>
                      <a:pt x="5" y="8"/>
                      <a:pt x="5" y="9"/>
                    </a:cubicBezTo>
                    <a:cubicBezTo>
                      <a:pt x="5" y="9"/>
                      <a:pt x="6" y="9"/>
                      <a:pt x="6" y="9"/>
                    </a:cubicBezTo>
                    <a:cubicBezTo>
                      <a:pt x="6" y="9"/>
                      <a:pt x="6" y="9"/>
                      <a:pt x="6" y="8"/>
                    </a:cubicBezTo>
                    <a:cubicBezTo>
                      <a:pt x="6" y="8"/>
                      <a:pt x="7" y="8"/>
                      <a:pt x="7" y="7"/>
                    </a:cubicBezTo>
                    <a:cubicBezTo>
                      <a:pt x="7" y="7"/>
                      <a:pt x="7" y="7"/>
                      <a:pt x="7" y="6"/>
                    </a:cubicBezTo>
                    <a:cubicBezTo>
                      <a:pt x="7" y="6"/>
                      <a:pt x="6" y="6"/>
                      <a:pt x="6" y="6"/>
                    </a:cubicBezTo>
                    <a:cubicBezTo>
                      <a:pt x="6" y="5"/>
                      <a:pt x="6" y="5"/>
                      <a:pt x="7" y="5"/>
                    </a:cubicBezTo>
                    <a:cubicBezTo>
                      <a:pt x="7" y="5"/>
                      <a:pt x="7" y="5"/>
                      <a:pt x="8" y="5"/>
                    </a:cubicBezTo>
                    <a:cubicBezTo>
                      <a:pt x="8" y="5"/>
                      <a:pt x="8" y="5"/>
                      <a:pt x="8" y="5"/>
                    </a:cubicBezTo>
                    <a:cubicBezTo>
                      <a:pt x="8" y="5"/>
                      <a:pt x="8" y="5"/>
                      <a:pt x="8" y="4"/>
                    </a:cubicBezTo>
                    <a:cubicBezTo>
                      <a:pt x="7" y="4"/>
                      <a:pt x="8"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48"/>
              <p:cNvSpPr>
                <a:spLocks/>
              </p:cNvSpPr>
              <p:nvPr/>
            </p:nvSpPr>
            <p:spPr bwMode="auto">
              <a:xfrm>
                <a:off x="1936752" y="2827339"/>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49"/>
              <p:cNvSpPr>
                <a:spLocks/>
              </p:cNvSpPr>
              <p:nvPr/>
            </p:nvSpPr>
            <p:spPr bwMode="auto">
              <a:xfrm>
                <a:off x="2314577" y="34210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50"/>
              <p:cNvSpPr>
                <a:spLocks/>
              </p:cNvSpPr>
              <p:nvPr/>
            </p:nvSpPr>
            <p:spPr bwMode="auto">
              <a:xfrm>
                <a:off x="2314577" y="3389314"/>
                <a:ext cx="346075" cy="400050"/>
              </a:xfrm>
              <a:custGeom>
                <a:avLst/>
                <a:gdLst>
                  <a:gd name="T0" fmla="*/ 31 w 32"/>
                  <a:gd name="T1" fmla="*/ 22 h 37"/>
                  <a:gd name="T2" fmla="*/ 29 w 32"/>
                  <a:gd name="T3" fmla="*/ 20 h 37"/>
                  <a:gd name="T4" fmla="*/ 29 w 32"/>
                  <a:gd name="T5" fmla="*/ 19 h 37"/>
                  <a:gd name="T6" fmla="*/ 25 w 32"/>
                  <a:gd name="T7" fmla="*/ 18 h 37"/>
                  <a:gd name="T8" fmla="*/ 25 w 32"/>
                  <a:gd name="T9" fmla="*/ 18 h 37"/>
                  <a:gd name="T10" fmla="*/ 24 w 32"/>
                  <a:gd name="T11" fmla="*/ 16 h 37"/>
                  <a:gd name="T12" fmla="*/ 24 w 32"/>
                  <a:gd name="T13" fmla="*/ 13 h 37"/>
                  <a:gd name="T14" fmla="*/ 23 w 32"/>
                  <a:gd name="T15" fmla="*/ 11 h 37"/>
                  <a:gd name="T16" fmla="*/ 20 w 32"/>
                  <a:gd name="T17" fmla="*/ 11 h 37"/>
                  <a:gd name="T18" fmla="*/ 19 w 32"/>
                  <a:gd name="T19" fmla="*/ 9 h 37"/>
                  <a:gd name="T20" fmla="*/ 16 w 32"/>
                  <a:gd name="T21" fmla="*/ 8 h 37"/>
                  <a:gd name="T22" fmla="*/ 14 w 32"/>
                  <a:gd name="T23" fmla="*/ 8 h 37"/>
                  <a:gd name="T24" fmla="*/ 13 w 32"/>
                  <a:gd name="T25" fmla="*/ 7 h 37"/>
                  <a:gd name="T26" fmla="*/ 11 w 32"/>
                  <a:gd name="T27" fmla="*/ 5 h 37"/>
                  <a:gd name="T28" fmla="*/ 11 w 32"/>
                  <a:gd name="T29" fmla="*/ 2 h 37"/>
                  <a:gd name="T30" fmla="*/ 11 w 32"/>
                  <a:gd name="T31" fmla="*/ 0 h 37"/>
                  <a:gd name="T32" fmla="*/ 9 w 32"/>
                  <a:gd name="T33" fmla="*/ 0 h 37"/>
                  <a:gd name="T34" fmla="*/ 7 w 32"/>
                  <a:gd name="T35" fmla="*/ 1 h 37"/>
                  <a:gd name="T36" fmla="*/ 6 w 32"/>
                  <a:gd name="T37" fmla="*/ 2 h 37"/>
                  <a:gd name="T38" fmla="*/ 4 w 32"/>
                  <a:gd name="T39" fmla="*/ 3 h 37"/>
                  <a:gd name="T40" fmla="*/ 2 w 32"/>
                  <a:gd name="T41" fmla="*/ 4 h 37"/>
                  <a:gd name="T42" fmla="*/ 1 w 32"/>
                  <a:gd name="T43" fmla="*/ 5 h 37"/>
                  <a:gd name="T44" fmla="*/ 2 w 32"/>
                  <a:gd name="T45" fmla="*/ 7 h 37"/>
                  <a:gd name="T46" fmla="*/ 3 w 32"/>
                  <a:gd name="T47" fmla="*/ 10 h 37"/>
                  <a:gd name="T48" fmla="*/ 3 w 32"/>
                  <a:gd name="T49" fmla="*/ 13 h 37"/>
                  <a:gd name="T50" fmla="*/ 2 w 32"/>
                  <a:gd name="T51" fmla="*/ 14 h 37"/>
                  <a:gd name="T52" fmla="*/ 2 w 32"/>
                  <a:gd name="T53" fmla="*/ 17 h 37"/>
                  <a:gd name="T54" fmla="*/ 3 w 32"/>
                  <a:gd name="T55" fmla="*/ 18 h 37"/>
                  <a:gd name="T56" fmla="*/ 3 w 32"/>
                  <a:gd name="T57" fmla="*/ 19 h 37"/>
                  <a:gd name="T58" fmla="*/ 3 w 32"/>
                  <a:gd name="T59" fmla="*/ 19 h 37"/>
                  <a:gd name="T60" fmla="*/ 3 w 32"/>
                  <a:gd name="T61" fmla="*/ 19 h 37"/>
                  <a:gd name="T62" fmla="*/ 2 w 32"/>
                  <a:gd name="T63" fmla="*/ 21 h 37"/>
                  <a:gd name="T64" fmla="*/ 3 w 32"/>
                  <a:gd name="T65" fmla="*/ 21 h 37"/>
                  <a:gd name="T66" fmla="*/ 5 w 32"/>
                  <a:gd name="T67" fmla="*/ 24 h 37"/>
                  <a:gd name="T68" fmla="*/ 8 w 32"/>
                  <a:gd name="T69" fmla="*/ 26 h 37"/>
                  <a:gd name="T70" fmla="*/ 8 w 32"/>
                  <a:gd name="T71" fmla="*/ 29 h 37"/>
                  <a:gd name="T72" fmla="*/ 10 w 32"/>
                  <a:gd name="T73" fmla="*/ 30 h 37"/>
                  <a:gd name="T74" fmla="*/ 10 w 32"/>
                  <a:gd name="T75" fmla="*/ 33 h 37"/>
                  <a:gd name="T76" fmla="*/ 9 w 32"/>
                  <a:gd name="T77" fmla="*/ 36 h 37"/>
                  <a:gd name="T78" fmla="*/ 10 w 32"/>
                  <a:gd name="T79" fmla="*/ 37 h 37"/>
                  <a:gd name="T80" fmla="*/ 11 w 32"/>
                  <a:gd name="T81" fmla="*/ 36 h 37"/>
                  <a:gd name="T82" fmla="*/ 14 w 32"/>
                  <a:gd name="T83" fmla="*/ 36 h 37"/>
                  <a:gd name="T84" fmla="*/ 16 w 32"/>
                  <a:gd name="T85" fmla="*/ 37 h 37"/>
                  <a:gd name="T86" fmla="*/ 17 w 32"/>
                  <a:gd name="T87" fmla="*/ 35 h 37"/>
                  <a:gd name="T88" fmla="*/ 19 w 32"/>
                  <a:gd name="T89" fmla="*/ 35 h 37"/>
                  <a:gd name="T90" fmla="*/ 20 w 32"/>
                  <a:gd name="T91" fmla="*/ 36 h 37"/>
                  <a:gd name="T92" fmla="*/ 20 w 32"/>
                  <a:gd name="T93" fmla="*/ 34 h 37"/>
                  <a:gd name="T94" fmla="*/ 21 w 32"/>
                  <a:gd name="T95" fmla="*/ 30 h 37"/>
                  <a:gd name="T96" fmla="*/ 23 w 32"/>
                  <a:gd name="T97" fmla="*/ 28 h 37"/>
                  <a:gd name="T98" fmla="*/ 26 w 32"/>
                  <a:gd name="T99" fmla="*/ 27 h 37"/>
                  <a:gd name="T100" fmla="*/ 30 w 32"/>
                  <a:gd name="T101" fmla="*/ 28 h 37"/>
                  <a:gd name="T102" fmla="*/ 31 w 32"/>
                  <a:gd name="T103" fmla="*/ 29 h 37"/>
                  <a:gd name="T104" fmla="*/ 31 w 32"/>
                  <a:gd name="T105" fmla="*/ 29 h 37"/>
                  <a:gd name="T106" fmla="*/ 32 w 32"/>
                  <a:gd name="T107" fmla="*/ 25 h 37"/>
                  <a:gd name="T108" fmla="*/ 31 w 32"/>
                  <a:gd name="T10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 h="37">
                    <a:moveTo>
                      <a:pt x="31" y="23"/>
                    </a:moveTo>
                    <a:cubicBezTo>
                      <a:pt x="31" y="23"/>
                      <a:pt x="31" y="22"/>
                      <a:pt x="31" y="22"/>
                    </a:cubicBezTo>
                    <a:cubicBezTo>
                      <a:pt x="31" y="22"/>
                      <a:pt x="30" y="22"/>
                      <a:pt x="29" y="22"/>
                    </a:cubicBezTo>
                    <a:cubicBezTo>
                      <a:pt x="29" y="21"/>
                      <a:pt x="29" y="21"/>
                      <a:pt x="29" y="20"/>
                    </a:cubicBezTo>
                    <a:cubicBezTo>
                      <a:pt x="29" y="20"/>
                      <a:pt x="30" y="20"/>
                      <a:pt x="29" y="19"/>
                    </a:cubicBezTo>
                    <a:cubicBezTo>
                      <a:pt x="29" y="19"/>
                      <a:pt x="29" y="19"/>
                      <a:pt x="29" y="19"/>
                    </a:cubicBezTo>
                    <a:cubicBezTo>
                      <a:pt x="28" y="19"/>
                      <a:pt x="27" y="19"/>
                      <a:pt x="26" y="19"/>
                    </a:cubicBezTo>
                    <a:cubicBezTo>
                      <a:pt x="25" y="18"/>
                      <a:pt x="25" y="18"/>
                      <a:pt x="25" y="18"/>
                    </a:cubicBezTo>
                    <a:cubicBezTo>
                      <a:pt x="25" y="18"/>
                      <a:pt x="25" y="18"/>
                      <a:pt x="25" y="18"/>
                    </a:cubicBezTo>
                    <a:cubicBezTo>
                      <a:pt x="25" y="18"/>
                      <a:pt x="25" y="18"/>
                      <a:pt x="25" y="18"/>
                    </a:cubicBezTo>
                    <a:cubicBezTo>
                      <a:pt x="25" y="17"/>
                      <a:pt x="25" y="17"/>
                      <a:pt x="25" y="16"/>
                    </a:cubicBezTo>
                    <a:cubicBezTo>
                      <a:pt x="24" y="16"/>
                      <a:pt x="24" y="16"/>
                      <a:pt x="24" y="16"/>
                    </a:cubicBezTo>
                    <a:cubicBezTo>
                      <a:pt x="23" y="15"/>
                      <a:pt x="24" y="14"/>
                      <a:pt x="24" y="14"/>
                    </a:cubicBezTo>
                    <a:cubicBezTo>
                      <a:pt x="24" y="13"/>
                      <a:pt x="24" y="13"/>
                      <a:pt x="24" y="13"/>
                    </a:cubicBezTo>
                    <a:cubicBezTo>
                      <a:pt x="24" y="13"/>
                      <a:pt x="24" y="12"/>
                      <a:pt x="23" y="12"/>
                    </a:cubicBezTo>
                    <a:cubicBezTo>
                      <a:pt x="23" y="11"/>
                      <a:pt x="23" y="11"/>
                      <a:pt x="23" y="11"/>
                    </a:cubicBezTo>
                    <a:cubicBezTo>
                      <a:pt x="22" y="11"/>
                      <a:pt x="22" y="11"/>
                      <a:pt x="22" y="11"/>
                    </a:cubicBezTo>
                    <a:cubicBezTo>
                      <a:pt x="21" y="11"/>
                      <a:pt x="21" y="11"/>
                      <a:pt x="20" y="11"/>
                    </a:cubicBezTo>
                    <a:cubicBezTo>
                      <a:pt x="20" y="11"/>
                      <a:pt x="20" y="10"/>
                      <a:pt x="20" y="10"/>
                    </a:cubicBezTo>
                    <a:cubicBezTo>
                      <a:pt x="19" y="10"/>
                      <a:pt x="19" y="10"/>
                      <a:pt x="19" y="9"/>
                    </a:cubicBezTo>
                    <a:cubicBezTo>
                      <a:pt x="18" y="9"/>
                      <a:pt x="18" y="9"/>
                      <a:pt x="17" y="9"/>
                    </a:cubicBezTo>
                    <a:cubicBezTo>
                      <a:pt x="17" y="8"/>
                      <a:pt x="17" y="8"/>
                      <a:pt x="16" y="8"/>
                    </a:cubicBezTo>
                    <a:cubicBezTo>
                      <a:pt x="16" y="8"/>
                      <a:pt x="15" y="8"/>
                      <a:pt x="15" y="8"/>
                    </a:cubicBezTo>
                    <a:cubicBezTo>
                      <a:pt x="15" y="8"/>
                      <a:pt x="15" y="8"/>
                      <a:pt x="14" y="8"/>
                    </a:cubicBezTo>
                    <a:cubicBezTo>
                      <a:pt x="14" y="8"/>
                      <a:pt x="14" y="8"/>
                      <a:pt x="13" y="8"/>
                    </a:cubicBezTo>
                    <a:cubicBezTo>
                      <a:pt x="13" y="7"/>
                      <a:pt x="13" y="7"/>
                      <a:pt x="13" y="7"/>
                    </a:cubicBezTo>
                    <a:cubicBezTo>
                      <a:pt x="12" y="6"/>
                      <a:pt x="12" y="7"/>
                      <a:pt x="11" y="6"/>
                    </a:cubicBezTo>
                    <a:cubicBezTo>
                      <a:pt x="11" y="6"/>
                      <a:pt x="11" y="5"/>
                      <a:pt x="11" y="5"/>
                    </a:cubicBezTo>
                    <a:cubicBezTo>
                      <a:pt x="11" y="4"/>
                      <a:pt x="11" y="4"/>
                      <a:pt x="11" y="3"/>
                    </a:cubicBezTo>
                    <a:cubicBezTo>
                      <a:pt x="11" y="3"/>
                      <a:pt x="11" y="2"/>
                      <a:pt x="11" y="2"/>
                    </a:cubicBezTo>
                    <a:cubicBezTo>
                      <a:pt x="11" y="1"/>
                      <a:pt x="11" y="1"/>
                      <a:pt x="11" y="0"/>
                    </a:cubicBezTo>
                    <a:cubicBezTo>
                      <a:pt x="11" y="0"/>
                      <a:pt x="11" y="0"/>
                      <a:pt x="11" y="0"/>
                    </a:cubicBezTo>
                    <a:cubicBezTo>
                      <a:pt x="11" y="0"/>
                      <a:pt x="10" y="0"/>
                      <a:pt x="10" y="0"/>
                    </a:cubicBezTo>
                    <a:cubicBezTo>
                      <a:pt x="10" y="0"/>
                      <a:pt x="10" y="0"/>
                      <a:pt x="9" y="0"/>
                    </a:cubicBezTo>
                    <a:cubicBezTo>
                      <a:pt x="9" y="0"/>
                      <a:pt x="9" y="0"/>
                      <a:pt x="8" y="0"/>
                    </a:cubicBezTo>
                    <a:cubicBezTo>
                      <a:pt x="8" y="0"/>
                      <a:pt x="8" y="0"/>
                      <a:pt x="7" y="1"/>
                    </a:cubicBezTo>
                    <a:cubicBezTo>
                      <a:pt x="7" y="1"/>
                      <a:pt x="7" y="2"/>
                      <a:pt x="6" y="2"/>
                    </a:cubicBezTo>
                    <a:cubicBezTo>
                      <a:pt x="6" y="2"/>
                      <a:pt x="6" y="2"/>
                      <a:pt x="6" y="2"/>
                    </a:cubicBezTo>
                    <a:cubicBezTo>
                      <a:pt x="5" y="2"/>
                      <a:pt x="5" y="2"/>
                      <a:pt x="4" y="2"/>
                    </a:cubicBezTo>
                    <a:cubicBezTo>
                      <a:pt x="4" y="3"/>
                      <a:pt x="4" y="3"/>
                      <a:pt x="4" y="3"/>
                    </a:cubicBezTo>
                    <a:cubicBezTo>
                      <a:pt x="4" y="3"/>
                      <a:pt x="4" y="3"/>
                      <a:pt x="3" y="4"/>
                    </a:cubicBezTo>
                    <a:cubicBezTo>
                      <a:pt x="3" y="4"/>
                      <a:pt x="2" y="4"/>
                      <a:pt x="2" y="4"/>
                    </a:cubicBezTo>
                    <a:cubicBezTo>
                      <a:pt x="1" y="4"/>
                      <a:pt x="1" y="4"/>
                      <a:pt x="0" y="3"/>
                    </a:cubicBezTo>
                    <a:cubicBezTo>
                      <a:pt x="1" y="4"/>
                      <a:pt x="1" y="4"/>
                      <a:pt x="1" y="5"/>
                    </a:cubicBezTo>
                    <a:cubicBezTo>
                      <a:pt x="1" y="5"/>
                      <a:pt x="1" y="5"/>
                      <a:pt x="1" y="6"/>
                    </a:cubicBezTo>
                    <a:cubicBezTo>
                      <a:pt x="2" y="6"/>
                      <a:pt x="2" y="6"/>
                      <a:pt x="2" y="7"/>
                    </a:cubicBezTo>
                    <a:cubicBezTo>
                      <a:pt x="2" y="8"/>
                      <a:pt x="2" y="8"/>
                      <a:pt x="2" y="8"/>
                    </a:cubicBezTo>
                    <a:cubicBezTo>
                      <a:pt x="2" y="9"/>
                      <a:pt x="3" y="9"/>
                      <a:pt x="3" y="10"/>
                    </a:cubicBezTo>
                    <a:cubicBezTo>
                      <a:pt x="2" y="11"/>
                      <a:pt x="2" y="11"/>
                      <a:pt x="2" y="11"/>
                    </a:cubicBezTo>
                    <a:cubicBezTo>
                      <a:pt x="2" y="12"/>
                      <a:pt x="2" y="12"/>
                      <a:pt x="3" y="13"/>
                    </a:cubicBezTo>
                    <a:cubicBezTo>
                      <a:pt x="3" y="13"/>
                      <a:pt x="3" y="13"/>
                      <a:pt x="3" y="14"/>
                    </a:cubicBezTo>
                    <a:cubicBezTo>
                      <a:pt x="3" y="14"/>
                      <a:pt x="3" y="14"/>
                      <a:pt x="2" y="14"/>
                    </a:cubicBezTo>
                    <a:cubicBezTo>
                      <a:pt x="2" y="15"/>
                      <a:pt x="2" y="15"/>
                      <a:pt x="2" y="16"/>
                    </a:cubicBezTo>
                    <a:cubicBezTo>
                      <a:pt x="2" y="16"/>
                      <a:pt x="2" y="16"/>
                      <a:pt x="2" y="17"/>
                    </a:cubicBezTo>
                    <a:cubicBezTo>
                      <a:pt x="3" y="17"/>
                      <a:pt x="3" y="17"/>
                      <a:pt x="3" y="18"/>
                    </a:cubicBezTo>
                    <a:cubicBezTo>
                      <a:pt x="3" y="18"/>
                      <a:pt x="3" y="18"/>
                      <a:pt x="3" y="18"/>
                    </a:cubicBezTo>
                    <a:cubicBezTo>
                      <a:pt x="3" y="18"/>
                      <a:pt x="3" y="18"/>
                      <a:pt x="3" y="18"/>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19"/>
                    </a:cubicBezTo>
                    <a:cubicBezTo>
                      <a:pt x="3" y="19"/>
                      <a:pt x="3" y="19"/>
                      <a:pt x="3" y="20"/>
                    </a:cubicBezTo>
                    <a:cubicBezTo>
                      <a:pt x="3" y="20"/>
                      <a:pt x="2" y="20"/>
                      <a:pt x="2" y="21"/>
                    </a:cubicBezTo>
                    <a:cubicBezTo>
                      <a:pt x="2" y="21"/>
                      <a:pt x="2" y="21"/>
                      <a:pt x="2" y="21"/>
                    </a:cubicBezTo>
                    <a:cubicBezTo>
                      <a:pt x="3" y="21"/>
                      <a:pt x="3" y="21"/>
                      <a:pt x="3" y="21"/>
                    </a:cubicBezTo>
                    <a:cubicBezTo>
                      <a:pt x="4" y="22"/>
                      <a:pt x="4" y="22"/>
                      <a:pt x="4" y="22"/>
                    </a:cubicBezTo>
                    <a:cubicBezTo>
                      <a:pt x="4" y="23"/>
                      <a:pt x="5" y="23"/>
                      <a:pt x="5" y="24"/>
                    </a:cubicBezTo>
                    <a:cubicBezTo>
                      <a:pt x="6" y="24"/>
                      <a:pt x="6" y="25"/>
                      <a:pt x="7" y="25"/>
                    </a:cubicBezTo>
                    <a:cubicBezTo>
                      <a:pt x="8" y="25"/>
                      <a:pt x="7" y="25"/>
                      <a:pt x="8" y="26"/>
                    </a:cubicBezTo>
                    <a:cubicBezTo>
                      <a:pt x="8" y="27"/>
                      <a:pt x="8" y="26"/>
                      <a:pt x="8" y="27"/>
                    </a:cubicBezTo>
                    <a:cubicBezTo>
                      <a:pt x="8" y="28"/>
                      <a:pt x="8" y="28"/>
                      <a:pt x="8" y="29"/>
                    </a:cubicBezTo>
                    <a:cubicBezTo>
                      <a:pt x="9" y="29"/>
                      <a:pt x="9" y="29"/>
                      <a:pt x="9" y="29"/>
                    </a:cubicBezTo>
                    <a:cubicBezTo>
                      <a:pt x="10" y="30"/>
                      <a:pt x="10" y="30"/>
                      <a:pt x="10" y="30"/>
                    </a:cubicBezTo>
                    <a:cubicBezTo>
                      <a:pt x="10" y="31"/>
                      <a:pt x="10" y="31"/>
                      <a:pt x="10" y="32"/>
                    </a:cubicBezTo>
                    <a:cubicBezTo>
                      <a:pt x="10" y="32"/>
                      <a:pt x="10" y="32"/>
                      <a:pt x="10" y="33"/>
                    </a:cubicBezTo>
                    <a:cubicBezTo>
                      <a:pt x="9" y="33"/>
                      <a:pt x="9" y="34"/>
                      <a:pt x="9" y="34"/>
                    </a:cubicBezTo>
                    <a:cubicBezTo>
                      <a:pt x="9" y="35"/>
                      <a:pt x="9" y="35"/>
                      <a:pt x="9" y="36"/>
                    </a:cubicBezTo>
                    <a:cubicBezTo>
                      <a:pt x="10" y="36"/>
                      <a:pt x="10" y="36"/>
                      <a:pt x="10" y="37"/>
                    </a:cubicBezTo>
                    <a:cubicBezTo>
                      <a:pt x="10" y="37"/>
                      <a:pt x="10" y="37"/>
                      <a:pt x="10" y="37"/>
                    </a:cubicBezTo>
                    <a:cubicBezTo>
                      <a:pt x="10" y="36"/>
                      <a:pt x="10" y="36"/>
                      <a:pt x="11" y="36"/>
                    </a:cubicBezTo>
                    <a:cubicBezTo>
                      <a:pt x="11" y="36"/>
                      <a:pt x="11" y="36"/>
                      <a:pt x="11" y="36"/>
                    </a:cubicBezTo>
                    <a:cubicBezTo>
                      <a:pt x="11" y="35"/>
                      <a:pt x="12" y="35"/>
                      <a:pt x="12" y="35"/>
                    </a:cubicBezTo>
                    <a:cubicBezTo>
                      <a:pt x="13" y="35"/>
                      <a:pt x="13" y="36"/>
                      <a:pt x="14" y="36"/>
                    </a:cubicBezTo>
                    <a:cubicBezTo>
                      <a:pt x="14" y="36"/>
                      <a:pt x="14" y="36"/>
                      <a:pt x="15" y="36"/>
                    </a:cubicBezTo>
                    <a:cubicBezTo>
                      <a:pt x="15" y="36"/>
                      <a:pt x="15" y="37"/>
                      <a:pt x="16" y="37"/>
                    </a:cubicBezTo>
                    <a:cubicBezTo>
                      <a:pt x="16" y="37"/>
                      <a:pt x="16" y="36"/>
                      <a:pt x="16" y="36"/>
                    </a:cubicBezTo>
                    <a:cubicBezTo>
                      <a:pt x="16" y="36"/>
                      <a:pt x="17" y="36"/>
                      <a:pt x="17" y="35"/>
                    </a:cubicBezTo>
                    <a:cubicBezTo>
                      <a:pt x="18" y="35"/>
                      <a:pt x="18" y="35"/>
                      <a:pt x="18" y="35"/>
                    </a:cubicBezTo>
                    <a:cubicBezTo>
                      <a:pt x="19" y="35"/>
                      <a:pt x="19" y="35"/>
                      <a:pt x="19" y="35"/>
                    </a:cubicBezTo>
                    <a:cubicBezTo>
                      <a:pt x="20" y="36"/>
                      <a:pt x="20" y="36"/>
                      <a:pt x="20" y="36"/>
                    </a:cubicBezTo>
                    <a:cubicBezTo>
                      <a:pt x="20" y="36"/>
                      <a:pt x="20" y="36"/>
                      <a:pt x="20" y="36"/>
                    </a:cubicBezTo>
                    <a:cubicBezTo>
                      <a:pt x="20" y="35"/>
                      <a:pt x="20" y="35"/>
                      <a:pt x="20" y="35"/>
                    </a:cubicBezTo>
                    <a:cubicBezTo>
                      <a:pt x="20" y="35"/>
                      <a:pt x="20" y="34"/>
                      <a:pt x="20" y="34"/>
                    </a:cubicBezTo>
                    <a:cubicBezTo>
                      <a:pt x="20" y="33"/>
                      <a:pt x="20" y="33"/>
                      <a:pt x="20" y="32"/>
                    </a:cubicBezTo>
                    <a:cubicBezTo>
                      <a:pt x="20" y="31"/>
                      <a:pt x="20" y="31"/>
                      <a:pt x="21" y="30"/>
                    </a:cubicBezTo>
                    <a:cubicBezTo>
                      <a:pt x="21" y="29"/>
                      <a:pt x="21" y="29"/>
                      <a:pt x="22" y="29"/>
                    </a:cubicBezTo>
                    <a:cubicBezTo>
                      <a:pt x="22" y="28"/>
                      <a:pt x="23" y="28"/>
                      <a:pt x="23" y="28"/>
                    </a:cubicBezTo>
                    <a:cubicBezTo>
                      <a:pt x="24" y="28"/>
                      <a:pt x="24" y="28"/>
                      <a:pt x="25" y="28"/>
                    </a:cubicBezTo>
                    <a:cubicBezTo>
                      <a:pt x="25" y="28"/>
                      <a:pt x="26" y="27"/>
                      <a:pt x="26" y="27"/>
                    </a:cubicBezTo>
                    <a:cubicBezTo>
                      <a:pt x="27" y="27"/>
                      <a:pt x="28" y="27"/>
                      <a:pt x="28" y="28"/>
                    </a:cubicBezTo>
                    <a:cubicBezTo>
                      <a:pt x="29" y="28"/>
                      <a:pt x="29" y="28"/>
                      <a:pt x="30" y="28"/>
                    </a:cubicBezTo>
                    <a:cubicBezTo>
                      <a:pt x="30" y="29"/>
                      <a:pt x="30" y="29"/>
                      <a:pt x="31" y="29"/>
                    </a:cubicBezTo>
                    <a:cubicBezTo>
                      <a:pt x="31" y="29"/>
                      <a:pt x="31" y="29"/>
                      <a:pt x="31" y="29"/>
                    </a:cubicBezTo>
                    <a:cubicBezTo>
                      <a:pt x="31" y="29"/>
                      <a:pt x="31" y="30"/>
                      <a:pt x="32" y="29"/>
                    </a:cubicBezTo>
                    <a:cubicBezTo>
                      <a:pt x="32" y="29"/>
                      <a:pt x="31" y="29"/>
                      <a:pt x="31" y="29"/>
                    </a:cubicBezTo>
                    <a:cubicBezTo>
                      <a:pt x="31" y="28"/>
                      <a:pt x="31" y="28"/>
                      <a:pt x="32" y="27"/>
                    </a:cubicBezTo>
                    <a:cubicBezTo>
                      <a:pt x="32" y="26"/>
                      <a:pt x="32" y="26"/>
                      <a:pt x="32" y="25"/>
                    </a:cubicBezTo>
                    <a:cubicBezTo>
                      <a:pt x="32" y="24"/>
                      <a:pt x="32" y="24"/>
                      <a:pt x="32" y="24"/>
                    </a:cubicBezTo>
                    <a:cubicBezTo>
                      <a:pt x="32" y="23"/>
                      <a:pt x="32" y="23"/>
                      <a:pt x="3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51"/>
              <p:cNvSpPr>
                <a:spLocks/>
              </p:cNvSpPr>
              <p:nvPr/>
            </p:nvSpPr>
            <p:spPr bwMode="auto">
              <a:xfrm>
                <a:off x="5348289" y="2492376"/>
                <a:ext cx="292100" cy="193675"/>
              </a:xfrm>
              <a:custGeom>
                <a:avLst/>
                <a:gdLst>
                  <a:gd name="T0" fmla="*/ 23 w 27"/>
                  <a:gd name="T1" fmla="*/ 2 h 18"/>
                  <a:gd name="T2" fmla="*/ 22 w 27"/>
                  <a:gd name="T3" fmla="*/ 0 h 18"/>
                  <a:gd name="T4" fmla="*/ 22 w 27"/>
                  <a:gd name="T5" fmla="*/ 0 h 18"/>
                  <a:gd name="T6" fmla="*/ 21 w 27"/>
                  <a:gd name="T7" fmla="*/ 1 h 18"/>
                  <a:gd name="T8" fmla="*/ 18 w 27"/>
                  <a:gd name="T9" fmla="*/ 2 h 18"/>
                  <a:gd name="T10" fmla="*/ 16 w 27"/>
                  <a:gd name="T11" fmla="*/ 2 h 18"/>
                  <a:gd name="T12" fmla="*/ 13 w 27"/>
                  <a:gd name="T13" fmla="*/ 3 h 18"/>
                  <a:gd name="T14" fmla="*/ 11 w 27"/>
                  <a:gd name="T15" fmla="*/ 4 h 18"/>
                  <a:gd name="T16" fmla="*/ 11 w 27"/>
                  <a:gd name="T17" fmla="*/ 5 h 18"/>
                  <a:gd name="T18" fmla="*/ 10 w 27"/>
                  <a:gd name="T19" fmla="*/ 7 h 18"/>
                  <a:gd name="T20" fmla="*/ 9 w 27"/>
                  <a:gd name="T21" fmla="*/ 8 h 18"/>
                  <a:gd name="T22" fmla="*/ 8 w 27"/>
                  <a:gd name="T23" fmla="*/ 9 h 18"/>
                  <a:gd name="T24" fmla="*/ 8 w 27"/>
                  <a:gd name="T25" fmla="*/ 9 h 18"/>
                  <a:gd name="T26" fmla="*/ 7 w 27"/>
                  <a:gd name="T27" fmla="*/ 7 h 18"/>
                  <a:gd name="T28" fmla="*/ 6 w 27"/>
                  <a:gd name="T29" fmla="*/ 6 h 18"/>
                  <a:gd name="T30" fmla="*/ 5 w 27"/>
                  <a:gd name="T31" fmla="*/ 6 h 18"/>
                  <a:gd name="T32" fmla="*/ 4 w 27"/>
                  <a:gd name="T33" fmla="*/ 5 h 18"/>
                  <a:gd name="T34" fmla="*/ 2 w 27"/>
                  <a:gd name="T35" fmla="*/ 5 h 18"/>
                  <a:gd name="T36" fmla="*/ 0 w 27"/>
                  <a:gd name="T37" fmla="*/ 5 h 18"/>
                  <a:gd name="T38" fmla="*/ 0 w 27"/>
                  <a:gd name="T39" fmla="*/ 5 h 18"/>
                  <a:gd name="T40" fmla="*/ 0 w 27"/>
                  <a:gd name="T41" fmla="*/ 6 h 18"/>
                  <a:gd name="T42" fmla="*/ 1 w 27"/>
                  <a:gd name="T43" fmla="*/ 6 h 18"/>
                  <a:gd name="T44" fmla="*/ 2 w 27"/>
                  <a:gd name="T45" fmla="*/ 8 h 18"/>
                  <a:gd name="T46" fmla="*/ 2 w 27"/>
                  <a:gd name="T47" fmla="*/ 8 h 18"/>
                  <a:gd name="T48" fmla="*/ 1 w 27"/>
                  <a:gd name="T49" fmla="*/ 9 h 18"/>
                  <a:gd name="T50" fmla="*/ 1 w 27"/>
                  <a:gd name="T51" fmla="*/ 10 h 18"/>
                  <a:gd name="T52" fmla="*/ 1 w 27"/>
                  <a:gd name="T53" fmla="*/ 11 h 18"/>
                  <a:gd name="T54" fmla="*/ 2 w 27"/>
                  <a:gd name="T55" fmla="*/ 12 h 18"/>
                  <a:gd name="T56" fmla="*/ 2 w 27"/>
                  <a:gd name="T57" fmla="*/ 13 h 18"/>
                  <a:gd name="T58" fmla="*/ 2 w 27"/>
                  <a:gd name="T59" fmla="*/ 15 h 18"/>
                  <a:gd name="T60" fmla="*/ 3 w 27"/>
                  <a:gd name="T61" fmla="*/ 16 h 18"/>
                  <a:gd name="T62" fmla="*/ 2 w 27"/>
                  <a:gd name="T63" fmla="*/ 17 h 18"/>
                  <a:gd name="T64" fmla="*/ 3 w 27"/>
                  <a:gd name="T65" fmla="*/ 18 h 18"/>
                  <a:gd name="T66" fmla="*/ 4 w 27"/>
                  <a:gd name="T67" fmla="*/ 18 h 18"/>
                  <a:gd name="T68" fmla="*/ 6 w 27"/>
                  <a:gd name="T69" fmla="*/ 18 h 18"/>
                  <a:gd name="T70" fmla="*/ 7 w 27"/>
                  <a:gd name="T71" fmla="*/ 18 h 18"/>
                  <a:gd name="T72" fmla="*/ 8 w 27"/>
                  <a:gd name="T73" fmla="*/ 17 h 18"/>
                  <a:gd name="T74" fmla="*/ 9 w 27"/>
                  <a:gd name="T75" fmla="*/ 16 h 18"/>
                  <a:gd name="T76" fmla="*/ 11 w 27"/>
                  <a:gd name="T77" fmla="*/ 16 h 18"/>
                  <a:gd name="T78" fmla="*/ 12 w 27"/>
                  <a:gd name="T79" fmla="*/ 16 h 18"/>
                  <a:gd name="T80" fmla="*/ 13 w 27"/>
                  <a:gd name="T81" fmla="*/ 15 h 18"/>
                  <a:gd name="T82" fmla="*/ 14 w 27"/>
                  <a:gd name="T83" fmla="*/ 15 h 18"/>
                  <a:gd name="T84" fmla="*/ 15 w 27"/>
                  <a:gd name="T85" fmla="*/ 15 h 18"/>
                  <a:gd name="T86" fmla="*/ 15 w 27"/>
                  <a:gd name="T87" fmla="*/ 15 h 18"/>
                  <a:gd name="T88" fmla="*/ 17 w 27"/>
                  <a:gd name="T89" fmla="*/ 14 h 18"/>
                  <a:gd name="T90" fmla="*/ 17 w 27"/>
                  <a:gd name="T91" fmla="*/ 13 h 18"/>
                  <a:gd name="T92" fmla="*/ 18 w 27"/>
                  <a:gd name="T93" fmla="*/ 13 h 18"/>
                  <a:gd name="T94" fmla="*/ 19 w 27"/>
                  <a:gd name="T95" fmla="*/ 12 h 18"/>
                  <a:gd name="T96" fmla="*/ 21 w 27"/>
                  <a:gd name="T97" fmla="*/ 12 h 18"/>
                  <a:gd name="T98" fmla="*/ 22 w 27"/>
                  <a:gd name="T99" fmla="*/ 11 h 18"/>
                  <a:gd name="T100" fmla="*/ 24 w 27"/>
                  <a:gd name="T101" fmla="*/ 11 h 18"/>
                  <a:gd name="T102" fmla="*/ 25 w 27"/>
                  <a:gd name="T103" fmla="*/ 10 h 18"/>
                  <a:gd name="T104" fmla="*/ 25 w 27"/>
                  <a:gd name="T105" fmla="*/ 10 h 18"/>
                  <a:gd name="T106" fmla="*/ 25 w 27"/>
                  <a:gd name="T107" fmla="*/ 8 h 18"/>
                  <a:gd name="T108" fmla="*/ 26 w 27"/>
                  <a:gd name="T109" fmla="*/ 7 h 18"/>
                  <a:gd name="T110" fmla="*/ 26 w 27"/>
                  <a:gd name="T111" fmla="*/ 7 h 18"/>
                  <a:gd name="T112" fmla="*/ 26 w 27"/>
                  <a:gd name="T113" fmla="*/ 7 h 18"/>
                  <a:gd name="T114" fmla="*/ 27 w 27"/>
                  <a:gd name="T115" fmla="*/ 7 h 18"/>
                  <a:gd name="T116" fmla="*/ 24 w 27"/>
                  <a:gd name="T117" fmla="*/ 4 h 18"/>
                  <a:gd name="T118" fmla="*/ 23 w 27"/>
                  <a:gd name="T119"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 h="18">
                    <a:moveTo>
                      <a:pt x="23" y="2"/>
                    </a:moveTo>
                    <a:cubicBezTo>
                      <a:pt x="23" y="1"/>
                      <a:pt x="22" y="1"/>
                      <a:pt x="22" y="0"/>
                    </a:cubicBezTo>
                    <a:cubicBezTo>
                      <a:pt x="22" y="0"/>
                      <a:pt x="22" y="0"/>
                      <a:pt x="22" y="0"/>
                    </a:cubicBezTo>
                    <a:cubicBezTo>
                      <a:pt x="21" y="1"/>
                      <a:pt x="21" y="1"/>
                      <a:pt x="21" y="1"/>
                    </a:cubicBezTo>
                    <a:cubicBezTo>
                      <a:pt x="20" y="1"/>
                      <a:pt x="19" y="1"/>
                      <a:pt x="18" y="2"/>
                    </a:cubicBezTo>
                    <a:cubicBezTo>
                      <a:pt x="17" y="2"/>
                      <a:pt x="17" y="2"/>
                      <a:pt x="16" y="2"/>
                    </a:cubicBezTo>
                    <a:cubicBezTo>
                      <a:pt x="15" y="3"/>
                      <a:pt x="14" y="3"/>
                      <a:pt x="13" y="3"/>
                    </a:cubicBezTo>
                    <a:cubicBezTo>
                      <a:pt x="12" y="4"/>
                      <a:pt x="12" y="3"/>
                      <a:pt x="11" y="4"/>
                    </a:cubicBezTo>
                    <a:cubicBezTo>
                      <a:pt x="11" y="4"/>
                      <a:pt x="11" y="5"/>
                      <a:pt x="11" y="5"/>
                    </a:cubicBezTo>
                    <a:cubicBezTo>
                      <a:pt x="10" y="6"/>
                      <a:pt x="10" y="6"/>
                      <a:pt x="10" y="7"/>
                    </a:cubicBezTo>
                    <a:cubicBezTo>
                      <a:pt x="10" y="7"/>
                      <a:pt x="10" y="8"/>
                      <a:pt x="9" y="8"/>
                    </a:cubicBezTo>
                    <a:cubicBezTo>
                      <a:pt x="9" y="9"/>
                      <a:pt x="9" y="9"/>
                      <a:pt x="8" y="9"/>
                    </a:cubicBezTo>
                    <a:cubicBezTo>
                      <a:pt x="8" y="9"/>
                      <a:pt x="8" y="9"/>
                      <a:pt x="8" y="9"/>
                    </a:cubicBezTo>
                    <a:cubicBezTo>
                      <a:pt x="8" y="8"/>
                      <a:pt x="8" y="8"/>
                      <a:pt x="7" y="7"/>
                    </a:cubicBezTo>
                    <a:cubicBezTo>
                      <a:pt x="7" y="7"/>
                      <a:pt x="7" y="6"/>
                      <a:pt x="6" y="6"/>
                    </a:cubicBezTo>
                    <a:cubicBezTo>
                      <a:pt x="6" y="6"/>
                      <a:pt x="6" y="6"/>
                      <a:pt x="5" y="6"/>
                    </a:cubicBezTo>
                    <a:cubicBezTo>
                      <a:pt x="5" y="6"/>
                      <a:pt x="5" y="5"/>
                      <a:pt x="4" y="5"/>
                    </a:cubicBezTo>
                    <a:cubicBezTo>
                      <a:pt x="4" y="5"/>
                      <a:pt x="3" y="5"/>
                      <a:pt x="2" y="5"/>
                    </a:cubicBezTo>
                    <a:cubicBezTo>
                      <a:pt x="1" y="5"/>
                      <a:pt x="1" y="5"/>
                      <a:pt x="0" y="5"/>
                    </a:cubicBezTo>
                    <a:cubicBezTo>
                      <a:pt x="0" y="5"/>
                      <a:pt x="0" y="5"/>
                      <a:pt x="0" y="5"/>
                    </a:cubicBezTo>
                    <a:cubicBezTo>
                      <a:pt x="0" y="6"/>
                      <a:pt x="0" y="6"/>
                      <a:pt x="0" y="6"/>
                    </a:cubicBezTo>
                    <a:cubicBezTo>
                      <a:pt x="0" y="6"/>
                      <a:pt x="1" y="6"/>
                      <a:pt x="1" y="6"/>
                    </a:cubicBezTo>
                    <a:cubicBezTo>
                      <a:pt x="1" y="7"/>
                      <a:pt x="1" y="7"/>
                      <a:pt x="2" y="8"/>
                    </a:cubicBezTo>
                    <a:cubicBezTo>
                      <a:pt x="2" y="8"/>
                      <a:pt x="2" y="8"/>
                      <a:pt x="2" y="8"/>
                    </a:cubicBezTo>
                    <a:cubicBezTo>
                      <a:pt x="1" y="9"/>
                      <a:pt x="1" y="9"/>
                      <a:pt x="1" y="9"/>
                    </a:cubicBezTo>
                    <a:cubicBezTo>
                      <a:pt x="0" y="9"/>
                      <a:pt x="0" y="10"/>
                      <a:pt x="1" y="10"/>
                    </a:cubicBezTo>
                    <a:cubicBezTo>
                      <a:pt x="1" y="11"/>
                      <a:pt x="1" y="11"/>
                      <a:pt x="1" y="11"/>
                    </a:cubicBezTo>
                    <a:cubicBezTo>
                      <a:pt x="1" y="12"/>
                      <a:pt x="1" y="12"/>
                      <a:pt x="2" y="12"/>
                    </a:cubicBezTo>
                    <a:cubicBezTo>
                      <a:pt x="2" y="13"/>
                      <a:pt x="2" y="13"/>
                      <a:pt x="2" y="13"/>
                    </a:cubicBezTo>
                    <a:cubicBezTo>
                      <a:pt x="2" y="14"/>
                      <a:pt x="2" y="14"/>
                      <a:pt x="2" y="15"/>
                    </a:cubicBezTo>
                    <a:cubicBezTo>
                      <a:pt x="2" y="15"/>
                      <a:pt x="3" y="15"/>
                      <a:pt x="3" y="16"/>
                    </a:cubicBezTo>
                    <a:cubicBezTo>
                      <a:pt x="3" y="16"/>
                      <a:pt x="2" y="17"/>
                      <a:pt x="2" y="17"/>
                    </a:cubicBezTo>
                    <a:cubicBezTo>
                      <a:pt x="3" y="18"/>
                      <a:pt x="3" y="18"/>
                      <a:pt x="3" y="18"/>
                    </a:cubicBezTo>
                    <a:cubicBezTo>
                      <a:pt x="4" y="18"/>
                      <a:pt x="4" y="18"/>
                      <a:pt x="4" y="18"/>
                    </a:cubicBezTo>
                    <a:cubicBezTo>
                      <a:pt x="5" y="18"/>
                      <a:pt x="5" y="18"/>
                      <a:pt x="6" y="18"/>
                    </a:cubicBezTo>
                    <a:cubicBezTo>
                      <a:pt x="6" y="18"/>
                      <a:pt x="6" y="18"/>
                      <a:pt x="7" y="18"/>
                    </a:cubicBezTo>
                    <a:cubicBezTo>
                      <a:pt x="8" y="17"/>
                      <a:pt x="8" y="17"/>
                      <a:pt x="8" y="17"/>
                    </a:cubicBezTo>
                    <a:cubicBezTo>
                      <a:pt x="9" y="17"/>
                      <a:pt x="9" y="17"/>
                      <a:pt x="9" y="16"/>
                    </a:cubicBezTo>
                    <a:cubicBezTo>
                      <a:pt x="10" y="16"/>
                      <a:pt x="10" y="16"/>
                      <a:pt x="11" y="16"/>
                    </a:cubicBezTo>
                    <a:cubicBezTo>
                      <a:pt x="11" y="16"/>
                      <a:pt x="11" y="16"/>
                      <a:pt x="12" y="16"/>
                    </a:cubicBezTo>
                    <a:cubicBezTo>
                      <a:pt x="12" y="16"/>
                      <a:pt x="13" y="16"/>
                      <a:pt x="13" y="15"/>
                    </a:cubicBezTo>
                    <a:cubicBezTo>
                      <a:pt x="14" y="15"/>
                      <a:pt x="14" y="14"/>
                      <a:pt x="14" y="15"/>
                    </a:cubicBezTo>
                    <a:cubicBezTo>
                      <a:pt x="14" y="15"/>
                      <a:pt x="14" y="15"/>
                      <a:pt x="15" y="15"/>
                    </a:cubicBezTo>
                    <a:cubicBezTo>
                      <a:pt x="15" y="15"/>
                      <a:pt x="15" y="15"/>
                      <a:pt x="15" y="15"/>
                    </a:cubicBezTo>
                    <a:cubicBezTo>
                      <a:pt x="16" y="15"/>
                      <a:pt x="16" y="15"/>
                      <a:pt x="17" y="14"/>
                    </a:cubicBezTo>
                    <a:cubicBezTo>
                      <a:pt x="17" y="14"/>
                      <a:pt x="17" y="14"/>
                      <a:pt x="17" y="13"/>
                    </a:cubicBezTo>
                    <a:cubicBezTo>
                      <a:pt x="18" y="13"/>
                      <a:pt x="18" y="13"/>
                      <a:pt x="18" y="13"/>
                    </a:cubicBezTo>
                    <a:cubicBezTo>
                      <a:pt x="19" y="13"/>
                      <a:pt x="19" y="13"/>
                      <a:pt x="19" y="12"/>
                    </a:cubicBezTo>
                    <a:cubicBezTo>
                      <a:pt x="20" y="12"/>
                      <a:pt x="20" y="12"/>
                      <a:pt x="21" y="12"/>
                    </a:cubicBezTo>
                    <a:cubicBezTo>
                      <a:pt x="21" y="12"/>
                      <a:pt x="22" y="12"/>
                      <a:pt x="22" y="11"/>
                    </a:cubicBezTo>
                    <a:cubicBezTo>
                      <a:pt x="23" y="11"/>
                      <a:pt x="23" y="11"/>
                      <a:pt x="24" y="11"/>
                    </a:cubicBezTo>
                    <a:cubicBezTo>
                      <a:pt x="24" y="11"/>
                      <a:pt x="24" y="11"/>
                      <a:pt x="25" y="10"/>
                    </a:cubicBezTo>
                    <a:cubicBezTo>
                      <a:pt x="25" y="10"/>
                      <a:pt x="25" y="10"/>
                      <a:pt x="25" y="10"/>
                    </a:cubicBezTo>
                    <a:cubicBezTo>
                      <a:pt x="25" y="9"/>
                      <a:pt x="24" y="9"/>
                      <a:pt x="25" y="8"/>
                    </a:cubicBezTo>
                    <a:cubicBezTo>
                      <a:pt x="25" y="8"/>
                      <a:pt x="25" y="8"/>
                      <a:pt x="26" y="7"/>
                    </a:cubicBezTo>
                    <a:cubicBezTo>
                      <a:pt x="26" y="7"/>
                      <a:pt x="26" y="7"/>
                      <a:pt x="26" y="7"/>
                    </a:cubicBezTo>
                    <a:cubicBezTo>
                      <a:pt x="26" y="7"/>
                      <a:pt x="26" y="7"/>
                      <a:pt x="26" y="7"/>
                    </a:cubicBezTo>
                    <a:cubicBezTo>
                      <a:pt x="27" y="7"/>
                      <a:pt x="27" y="7"/>
                      <a:pt x="27" y="7"/>
                    </a:cubicBezTo>
                    <a:cubicBezTo>
                      <a:pt x="26" y="6"/>
                      <a:pt x="25" y="5"/>
                      <a:pt x="24" y="4"/>
                    </a:cubicBezTo>
                    <a:cubicBezTo>
                      <a:pt x="24" y="3"/>
                      <a:pt x="24" y="3"/>
                      <a:pt x="2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52"/>
              <p:cNvSpPr>
                <a:spLocks/>
              </p:cNvSpPr>
              <p:nvPr/>
            </p:nvSpPr>
            <p:spPr bwMode="auto">
              <a:xfrm>
                <a:off x="3729039" y="2557464"/>
                <a:ext cx="161925" cy="139700"/>
              </a:xfrm>
              <a:custGeom>
                <a:avLst/>
                <a:gdLst>
                  <a:gd name="T0" fmla="*/ 14 w 15"/>
                  <a:gd name="T1" fmla="*/ 10 h 13"/>
                  <a:gd name="T2" fmla="*/ 13 w 15"/>
                  <a:gd name="T3" fmla="*/ 10 h 13"/>
                  <a:gd name="T4" fmla="*/ 13 w 15"/>
                  <a:gd name="T5" fmla="*/ 9 h 13"/>
                  <a:gd name="T6" fmla="*/ 13 w 15"/>
                  <a:gd name="T7" fmla="*/ 8 h 13"/>
                  <a:gd name="T8" fmla="*/ 13 w 15"/>
                  <a:gd name="T9" fmla="*/ 7 h 13"/>
                  <a:gd name="T10" fmla="*/ 13 w 15"/>
                  <a:gd name="T11" fmla="*/ 6 h 13"/>
                  <a:gd name="T12" fmla="*/ 12 w 15"/>
                  <a:gd name="T13" fmla="*/ 5 h 13"/>
                  <a:gd name="T14" fmla="*/ 11 w 15"/>
                  <a:gd name="T15" fmla="*/ 4 h 13"/>
                  <a:gd name="T16" fmla="*/ 11 w 15"/>
                  <a:gd name="T17" fmla="*/ 4 h 13"/>
                  <a:gd name="T18" fmla="*/ 10 w 15"/>
                  <a:gd name="T19" fmla="*/ 3 h 13"/>
                  <a:gd name="T20" fmla="*/ 10 w 15"/>
                  <a:gd name="T21" fmla="*/ 2 h 13"/>
                  <a:gd name="T22" fmla="*/ 9 w 15"/>
                  <a:gd name="T23" fmla="*/ 2 h 13"/>
                  <a:gd name="T24" fmla="*/ 8 w 15"/>
                  <a:gd name="T25" fmla="*/ 2 h 13"/>
                  <a:gd name="T26" fmla="*/ 8 w 15"/>
                  <a:gd name="T27" fmla="*/ 1 h 13"/>
                  <a:gd name="T28" fmla="*/ 7 w 15"/>
                  <a:gd name="T29" fmla="*/ 1 h 13"/>
                  <a:gd name="T30" fmla="*/ 6 w 15"/>
                  <a:gd name="T31" fmla="*/ 0 h 13"/>
                  <a:gd name="T32" fmla="*/ 5 w 15"/>
                  <a:gd name="T33" fmla="*/ 1 h 13"/>
                  <a:gd name="T34" fmla="*/ 4 w 15"/>
                  <a:gd name="T35" fmla="*/ 1 h 13"/>
                  <a:gd name="T36" fmla="*/ 3 w 15"/>
                  <a:gd name="T37" fmla="*/ 1 h 13"/>
                  <a:gd name="T38" fmla="*/ 2 w 15"/>
                  <a:gd name="T39" fmla="*/ 2 h 13"/>
                  <a:gd name="T40" fmla="*/ 2 w 15"/>
                  <a:gd name="T41" fmla="*/ 2 h 13"/>
                  <a:gd name="T42" fmla="*/ 2 w 15"/>
                  <a:gd name="T43" fmla="*/ 3 h 13"/>
                  <a:gd name="T44" fmla="*/ 1 w 15"/>
                  <a:gd name="T45" fmla="*/ 4 h 13"/>
                  <a:gd name="T46" fmla="*/ 0 w 15"/>
                  <a:gd name="T47" fmla="*/ 5 h 13"/>
                  <a:gd name="T48" fmla="*/ 0 w 15"/>
                  <a:gd name="T49" fmla="*/ 7 h 13"/>
                  <a:gd name="T50" fmla="*/ 1 w 15"/>
                  <a:gd name="T51" fmla="*/ 8 h 13"/>
                  <a:gd name="T52" fmla="*/ 1 w 15"/>
                  <a:gd name="T53" fmla="*/ 9 h 13"/>
                  <a:gd name="T54" fmla="*/ 3 w 15"/>
                  <a:gd name="T55" fmla="*/ 9 h 13"/>
                  <a:gd name="T56" fmla="*/ 4 w 15"/>
                  <a:gd name="T57" fmla="*/ 9 h 13"/>
                  <a:gd name="T58" fmla="*/ 5 w 15"/>
                  <a:gd name="T59" fmla="*/ 9 h 13"/>
                  <a:gd name="T60" fmla="*/ 6 w 15"/>
                  <a:gd name="T61" fmla="*/ 9 h 13"/>
                  <a:gd name="T62" fmla="*/ 7 w 15"/>
                  <a:gd name="T63" fmla="*/ 9 h 13"/>
                  <a:gd name="T64" fmla="*/ 8 w 15"/>
                  <a:gd name="T65" fmla="*/ 9 h 13"/>
                  <a:gd name="T66" fmla="*/ 9 w 15"/>
                  <a:gd name="T67" fmla="*/ 10 h 13"/>
                  <a:gd name="T68" fmla="*/ 8 w 15"/>
                  <a:gd name="T69" fmla="*/ 10 h 13"/>
                  <a:gd name="T70" fmla="*/ 7 w 15"/>
                  <a:gd name="T71" fmla="*/ 10 h 13"/>
                  <a:gd name="T72" fmla="*/ 6 w 15"/>
                  <a:gd name="T73" fmla="*/ 10 h 13"/>
                  <a:gd name="T74" fmla="*/ 6 w 15"/>
                  <a:gd name="T75" fmla="*/ 10 h 13"/>
                  <a:gd name="T76" fmla="*/ 5 w 15"/>
                  <a:gd name="T77" fmla="*/ 10 h 13"/>
                  <a:gd name="T78" fmla="*/ 4 w 15"/>
                  <a:gd name="T79" fmla="*/ 10 h 13"/>
                  <a:gd name="T80" fmla="*/ 4 w 15"/>
                  <a:gd name="T81" fmla="*/ 10 h 13"/>
                  <a:gd name="T82" fmla="*/ 3 w 15"/>
                  <a:gd name="T83" fmla="*/ 10 h 13"/>
                  <a:gd name="T84" fmla="*/ 2 w 15"/>
                  <a:gd name="T85" fmla="*/ 10 h 13"/>
                  <a:gd name="T86" fmla="*/ 1 w 15"/>
                  <a:gd name="T87" fmla="*/ 11 h 13"/>
                  <a:gd name="T88" fmla="*/ 1 w 15"/>
                  <a:gd name="T89" fmla="*/ 12 h 13"/>
                  <a:gd name="T90" fmla="*/ 1 w 15"/>
                  <a:gd name="T91" fmla="*/ 13 h 13"/>
                  <a:gd name="T92" fmla="*/ 1 w 15"/>
                  <a:gd name="T93" fmla="*/ 13 h 13"/>
                  <a:gd name="T94" fmla="*/ 3 w 15"/>
                  <a:gd name="T95" fmla="*/ 13 h 13"/>
                  <a:gd name="T96" fmla="*/ 4 w 15"/>
                  <a:gd name="T97" fmla="*/ 13 h 13"/>
                  <a:gd name="T98" fmla="*/ 5 w 15"/>
                  <a:gd name="T99" fmla="*/ 12 h 13"/>
                  <a:gd name="T100" fmla="*/ 5 w 15"/>
                  <a:gd name="T101" fmla="*/ 12 h 13"/>
                  <a:gd name="T102" fmla="*/ 7 w 15"/>
                  <a:gd name="T103" fmla="*/ 12 h 13"/>
                  <a:gd name="T104" fmla="*/ 9 w 15"/>
                  <a:gd name="T105" fmla="*/ 12 h 13"/>
                  <a:gd name="T106" fmla="*/ 9 w 15"/>
                  <a:gd name="T107" fmla="*/ 12 h 13"/>
                  <a:gd name="T108" fmla="*/ 10 w 15"/>
                  <a:gd name="T109" fmla="*/ 12 h 13"/>
                  <a:gd name="T110" fmla="*/ 11 w 15"/>
                  <a:gd name="T111" fmla="*/ 13 h 13"/>
                  <a:gd name="T112" fmla="*/ 12 w 15"/>
                  <a:gd name="T113" fmla="*/ 13 h 13"/>
                  <a:gd name="T114" fmla="*/ 13 w 15"/>
                  <a:gd name="T115" fmla="*/ 13 h 13"/>
                  <a:gd name="T116" fmla="*/ 14 w 15"/>
                  <a:gd name="T117" fmla="*/ 13 h 13"/>
                  <a:gd name="T118" fmla="*/ 15 w 15"/>
                  <a:gd name="T119" fmla="*/ 12 h 13"/>
                  <a:gd name="T120" fmla="*/ 15 w 15"/>
                  <a:gd name="T121" fmla="*/ 11 h 13"/>
                  <a:gd name="T122" fmla="*/ 14 w 15"/>
                  <a:gd name="T12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 h="13">
                    <a:moveTo>
                      <a:pt x="14" y="10"/>
                    </a:moveTo>
                    <a:cubicBezTo>
                      <a:pt x="14" y="10"/>
                      <a:pt x="14" y="10"/>
                      <a:pt x="13" y="10"/>
                    </a:cubicBezTo>
                    <a:cubicBezTo>
                      <a:pt x="13" y="9"/>
                      <a:pt x="13" y="9"/>
                      <a:pt x="13" y="9"/>
                    </a:cubicBezTo>
                    <a:cubicBezTo>
                      <a:pt x="13" y="8"/>
                      <a:pt x="13" y="8"/>
                      <a:pt x="13" y="8"/>
                    </a:cubicBezTo>
                    <a:cubicBezTo>
                      <a:pt x="13" y="7"/>
                      <a:pt x="13" y="7"/>
                      <a:pt x="13" y="7"/>
                    </a:cubicBezTo>
                    <a:cubicBezTo>
                      <a:pt x="13" y="6"/>
                      <a:pt x="13" y="6"/>
                      <a:pt x="13" y="6"/>
                    </a:cubicBezTo>
                    <a:cubicBezTo>
                      <a:pt x="12" y="6"/>
                      <a:pt x="12" y="5"/>
                      <a:pt x="12" y="5"/>
                    </a:cubicBezTo>
                    <a:cubicBezTo>
                      <a:pt x="12" y="5"/>
                      <a:pt x="11" y="5"/>
                      <a:pt x="11" y="4"/>
                    </a:cubicBezTo>
                    <a:cubicBezTo>
                      <a:pt x="11" y="4"/>
                      <a:pt x="11" y="4"/>
                      <a:pt x="11" y="4"/>
                    </a:cubicBezTo>
                    <a:cubicBezTo>
                      <a:pt x="11" y="3"/>
                      <a:pt x="10" y="4"/>
                      <a:pt x="10" y="3"/>
                    </a:cubicBezTo>
                    <a:cubicBezTo>
                      <a:pt x="10" y="3"/>
                      <a:pt x="10" y="3"/>
                      <a:pt x="10" y="2"/>
                    </a:cubicBezTo>
                    <a:cubicBezTo>
                      <a:pt x="10" y="2"/>
                      <a:pt x="10" y="2"/>
                      <a:pt x="9" y="2"/>
                    </a:cubicBezTo>
                    <a:cubicBezTo>
                      <a:pt x="9" y="2"/>
                      <a:pt x="9" y="2"/>
                      <a:pt x="8" y="2"/>
                    </a:cubicBezTo>
                    <a:cubicBezTo>
                      <a:pt x="8" y="1"/>
                      <a:pt x="8" y="1"/>
                      <a:pt x="8" y="1"/>
                    </a:cubicBezTo>
                    <a:cubicBezTo>
                      <a:pt x="8" y="0"/>
                      <a:pt x="7" y="1"/>
                      <a:pt x="7" y="1"/>
                    </a:cubicBezTo>
                    <a:cubicBezTo>
                      <a:pt x="6" y="0"/>
                      <a:pt x="6" y="0"/>
                      <a:pt x="6" y="0"/>
                    </a:cubicBezTo>
                    <a:cubicBezTo>
                      <a:pt x="5" y="0"/>
                      <a:pt x="5" y="0"/>
                      <a:pt x="5" y="1"/>
                    </a:cubicBezTo>
                    <a:cubicBezTo>
                      <a:pt x="5" y="1"/>
                      <a:pt x="4" y="1"/>
                      <a:pt x="4" y="1"/>
                    </a:cubicBezTo>
                    <a:cubicBezTo>
                      <a:pt x="4" y="1"/>
                      <a:pt x="3" y="1"/>
                      <a:pt x="3" y="1"/>
                    </a:cubicBezTo>
                    <a:cubicBezTo>
                      <a:pt x="3" y="1"/>
                      <a:pt x="3" y="1"/>
                      <a:pt x="2" y="2"/>
                    </a:cubicBezTo>
                    <a:cubicBezTo>
                      <a:pt x="2" y="2"/>
                      <a:pt x="2" y="2"/>
                      <a:pt x="2" y="2"/>
                    </a:cubicBezTo>
                    <a:cubicBezTo>
                      <a:pt x="2" y="2"/>
                      <a:pt x="3" y="3"/>
                      <a:pt x="2" y="3"/>
                    </a:cubicBezTo>
                    <a:cubicBezTo>
                      <a:pt x="2" y="4"/>
                      <a:pt x="2" y="4"/>
                      <a:pt x="1" y="4"/>
                    </a:cubicBezTo>
                    <a:cubicBezTo>
                      <a:pt x="1" y="5"/>
                      <a:pt x="0" y="5"/>
                      <a:pt x="0" y="5"/>
                    </a:cubicBezTo>
                    <a:cubicBezTo>
                      <a:pt x="0" y="6"/>
                      <a:pt x="0" y="6"/>
                      <a:pt x="0" y="7"/>
                    </a:cubicBezTo>
                    <a:cubicBezTo>
                      <a:pt x="1" y="7"/>
                      <a:pt x="1" y="7"/>
                      <a:pt x="1" y="8"/>
                    </a:cubicBezTo>
                    <a:cubicBezTo>
                      <a:pt x="2" y="8"/>
                      <a:pt x="1" y="9"/>
                      <a:pt x="1" y="9"/>
                    </a:cubicBezTo>
                    <a:cubicBezTo>
                      <a:pt x="2" y="9"/>
                      <a:pt x="2" y="9"/>
                      <a:pt x="3" y="9"/>
                    </a:cubicBezTo>
                    <a:cubicBezTo>
                      <a:pt x="3" y="9"/>
                      <a:pt x="4" y="9"/>
                      <a:pt x="4" y="9"/>
                    </a:cubicBezTo>
                    <a:cubicBezTo>
                      <a:pt x="5" y="9"/>
                      <a:pt x="5" y="9"/>
                      <a:pt x="5" y="9"/>
                    </a:cubicBezTo>
                    <a:cubicBezTo>
                      <a:pt x="6" y="8"/>
                      <a:pt x="6" y="8"/>
                      <a:pt x="6" y="9"/>
                    </a:cubicBezTo>
                    <a:cubicBezTo>
                      <a:pt x="7" y="9"/>
                      <a:pt x="7" y="9"/>
                      <a:pt x="7" y="9"/>
                    </a:cubicBezTo>
                    <a:cubicBezTo>
                      <a:pt x="8" y="9"/>
                      <a:pt x="8" y="9"/>
                      <a:pt x="8" y="9"/>
                    </a:cubicBezTo>
                    <a:cubicBezTo>
                      <a:pt x="9" y="9"/>
                      <a:pt x="9" y="9"/>
                      <a:pt x="9" y="10"/>
                    </a:cubicBezTo>
                    <a:cubicBezTo>
                      <a:pt x="9" y="10"/>
                      <a:pt x="8" y="10"/>
                      <a:pt x="8" y="10"/>
                    </a:cubicBezTo>
                    <a:cubicBezTo>
                      <a:pt x="8" y="10"/>
                      <a:pt x="7" y="10"/>
                      <a:pt x="7" y="10"/>
                    </a:cubicBezTo>
                    <a:cubicBezTo>
                      <a:pt x="7" y="10"/>
                      <a:pt x="7" y="10"/>
                      <a:pt x="6" y="10"/>
                    </a:cubicBezTo>
                    <a:cubicBezTo>
                      <a:pt x="6" y="9"/>
                      <a:pt x="6" y="9"/>
                      <a:pt x="6" y="10"/>
                    </a:cubicBezTo>
                    <a:cubicBezTo>
                      <a:pt x="5" y="10"/>
                      <a:pt x="5" y="10"/>
                      <a:pt x="5" y="10"/>
                    </a:cubicBezTo>
                    <a:cubicBezTo>
                      <a:pt x="5" y="10"/>
                      <a:pt x="5" y="10"/>
                      <a:pt x="4" y="10"/>
                    </a:cubicBezTo>
                    <a:cubicBezTo>
                      <a:pt x="4" y="10"/>
                      <a:pt x="4" y="10"/>
                      <a:pt x="4" y="10"/>
                    </a:cubicBezTo>
                    <a:cubicBezTo>
                      <a:pt x="4" y="11"/>
                      <a:pt x="3" y="10"/>
                      <a:pt x="3" y="10"/>
                    </a:cubicBezTo>
                    <a:cubicBezTo>
                      <a:pt x="3" y="10"/>
                      <a:pt x="3" y="10"/>
                      <a:pt x="2" y="10"/>
                    </a:cubicBezTo>
                    <a:cubicBezTo>
                      <a:pt x="1" y="11"/>
                      <a:pt x="1" y="11"/>
                      <a:pt x="1" y="11"/>
                    </a:cubicBezTo>
                    <a:cubicBezTo>
                      <a:pt x="1" y="11"/>
                      <a:pt x="1" y="11"/>
                      <a:pt x="1" y="12"/>
                    </a:cubicBezTo>
                    <a:cubicBezTo>
                      <a:pt x="1" y="12"/>
                      <a:pt x="1" y="12"/>
                      <a:pt x="1" y="13"/>
                    </a:cubicBezTo>
                    <a:cubicBezTo>
                      <a:pt x="1" y="13"/>
                      <a:pt x="1" y="13"/>
                      <a:pt x="1" y="13"/>
                    </a:cubicBezTo>
                    <a:cubicBezTo>
                      <a:pt x="2" y="13"/>
                      <a:pt x="2" y="13"/>
                      <a:pt x="3" y="13"/>
                    </a:cubicBezTo>
                    <a:cubicBezTo>
                      <a:pt x="3" y="13"/>
                      <a:pt x="3" y="13"/>
                      <a:pt x="4" y="13"/>
                    </a:cubicBezTo>
                    <a:cubicBezTo>
                      <a:pt x="4" y="13"/>
                      <a:pt x="4" y="12"/>
                      <a:pt x="5" y="12"/>
                    </a:cubicBezTo>
                    <a:cubicBezTo>
                      <a:pt x="5" y="12"/>
                      <a:pt x="5" y="12"/>
                      <a:pt x="5" y="12"/>
                    </a:cubicBezTo>
                    <a:cubicBezTo>
                      <a:pt x="6" y="12"/>
                      <a:pt x="7" y="12"/>
                      <a:pt x="7" y="12"/>
                    </a:cubicBezTo>
                    <a:cubicBezTo>
                      <a:pt x="8" y="12"/>
                      <a:pt x="8" y="12"/>
                      <a:pt x="9" y="12"/>
                    </a:cubicBezTo>
                    <a:cubicBezTo>
                      <a:pt x="9" y="12"/>
                      <a:pt x="9" y="12"/>
                      <a:pt x="9" y="12"/>
                    </a:cubicBezTo>
                    <a:cubicBezTo>
                      <a:pt x="9" y="12"/>
                      <a:pt x="9" y="12"/>
                      <a:pt x="10" y="12"/>
                    </a:cubicBezTo>
                    <a:cubicBezTo>
                      <a:pt x="10" y="12"/>
                      <a:pt x="10" y="12"/>
                      <a:pt x="11" y="13"/>
                    </a:cubicBezTo>
                    <a:cubicBezTo>
                      <a:pt x="11" y="13"/>
                      <a:pt x="12" y="13"/>
                      <a:pt x="12" y="13"/>
                    </a:cubicBezTo>
                    <a:cubicBezTo>
                      <a:pt x="13" y="13"/>
                      <a:pt x="13" y="12"/>
                      <a:pt x="13" y="13"/>
                    </a:cubicBezTo>
                    <a:cubicBezTo>
                      <a:pt x="14" y="13"/>
                      <a:pt x="14" y="13"/>
                      <a:pt x="14" y="13"/>
                    </a:cubicBezTo>
                    <a:cubicBezTo>
                      <a:pt x="14" y="13"/>
                      <a:pt x="14" y="13"/>
                      <a:pt x="15" y="12"/>
                    </a:cubicBezTo>
                    <a:cubicBezTo>
                      <a:pt x="15" y="12"/>
                      <a:pt x="15" y="12"/>
                      <a:pt x="15" y="11"/>
                    </a:cubicBezTo>
                    <a:cubicBezTo>
                      <a:pt x="15" y="11"/>
                      <a:pt x="15" y="11"/>
                      <a:pt x="14"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53"/>
              <p:cNvSpPr>
                <a:spLocks/>
              </p:cNvSpPr>
              <p:nvPr/>
            </p:nvSpPr>
            <p:spPr bwMode="auto">
              <a:xfrm>
                <a:off x="3740152" y="26543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54"/>
              <p:cNvSpPr>
                <a:spLocks/>
              </p:cNvSpPr>
              <p:nvPr/>
            </p:nvSpPr>
            <p:spPr bwMode="auto">
              <a:xfrm>
                <a:off x="3751264" y="25781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55"/>
              <p:cNvSpPr>
                <a:spLocks/>
              </p:cNvSpPr>
              <p:nvPr/>
            </p:nvSpPr>
            <p:spPr bwMode="auto">
              <a:xfrm>
                <a:off x="4268789" y="2643189"/>
                <a:ext cx="323850" cy="314325"/>
              </a:xfrm>
              <a:custGeom>
                <a:avLst/>
                <a:gdLst>
                  <a:gd name="T0" fmla="*/ 29 w 30"/>
                  <a:gd name="T1" fmla="*/ 5 h 29"/>
                  <a:gd name="T2" fmla="*/ 28 w 30"/>
                  <a:gd name="T3" fmla="*/ 3 h 29"/>
                  <a:gd name="T4" fmla="*/ 29 w 30"/>
                  <a:gd name="T5" fmla="*/ 2 h 29"/>
                  <a:gd name="T6" fmla="*/ 28 w 30"/>
                  <a:gd name="T7" fmla="*/ 1 h 29"/>
                  <a:gd name="T8" fmla="*/ 27 w 30"/>
                  <a:gd name="T9" fmla="*/ 1 h 29"/>
                  <a:gd name="T10" fmla="*/ 26 w 30"/>
                  <a:gd name="T11" fmla="*/ 2 h 29"/>
                  <a:gd name="T12" fmla="*/ 24 w 30"/>
                  <a:gd name="T13" fmla="*/ 3 h 29"/>
                  <a:gd name="T14" fmla="*/ 22 w 30"/>
                  <a:gd name="T15" fmla="*/ 2 h 29"/>
                  <a:gd name="T16" fmla="*/ 20 w 30"/>
                  <a:gd name="T17" fmla="*/ 2 h 29"/>
                  <a:gd name="T18" fmla="*/ 18 w 30"/>
                  <a:gd name="T19" fmla="*/ 3 h 29"/>
                  <a:gd name="T20" fmla="*/ 16 w 30"/>
                  <a:gd name="T21" fmla="*/ 4 h 29"/>
                  <a:gd name="T22" fmla="*/ 14 w 30"/>
                  <a:gd name="T23" fmla="*/ 2 h 29"/>
                  <a:gd name="T24" fmla="*/ 12 w 30"/>
                  <a:gd name="T25" fmla="*/ 3 h 29"/>
                  <a:gd name="T26" fmla="*/ 10 w 30"/>
                  <a:gd name="T27" fmla="*/ 2 h 29"/>
                  <a:gd name="T28" fmla="*/ 8 w 30"/>
                  <a:gd name="T29" fmla="*/ 1 h 29"/>
                  <a:gd name="T30" fmla="*/ 7 w 30"/>
                  <a:gd name="T31" fmla="*/ 1 h 29"/>
                  <a:gd name="T32" fmla="*/ 5 w 30"/>
                  <a:gd name="T33" fmla="*/ 1 h 29"/>
                  <a:gd name="T34" fmla="*/ 4 w 30"/>
                  <a:gd name="T35" fmla="*/ 3 h 29"/>
                  <a:gd name="T36" fmla="*/ 2 w 30"/>
                  <a:gd name="T37" fmla="*/ 5 h 29"/>
                  <a:gd name="T38" fmla="*/ 2 w 30"/>
                  <a:gd name="T39" fmla="*/ 6 h 29"/>
                  <a:gd name="T40" fmla="*/ 2 w 30"/>
                  <a:gd name="T41" fmla="*/ 9 h 29"/>
                  <a:gd name="T42" fmla="*/ 2 w 30"/>
                  <a:gd name="T43" fmla="*/ 11 h 29"/>
                  <a:gd name="T44" fmla="*/ 2 w 30"/>
                  <a:gd name="T45" fmla="*/ 12 h 29"/>
                  <a:gd name="T46" fmla="*/ 1 w 30"/>
                  <a:gd name="T47" fmla="*/ 14 h 29"/>
                  <a:gd name="T48" fmla="*/ 0 w 30"/>
                  <a:gd name="T49" fmla="*/ 15 h 29"/>
                  <a:gd name="T50" fmla="*/ 0 w 30"/>
                  <a:gd name="T51" fmla="*/ 19 h 29"/>
                  <a:gd name="T52" fmla="*/ 0 w 30"/>
                  <a:gd name="T53" fmla="*/ 22 h 29"/>
                  <a:gd name="T54" fmla="*/ 2 w 30"/>
                  <a:gd name="T55" fmla="*/ 22 h 29"/>
                  <a:gd name="T56" fmla="*/ 4 w 30"/>
                  <a:gd name="T57" fmla="*/ 22 h 29"/>
                  <a:gd name="T58" fmla="*/ 5 w 30"/>
                  <a:gd name="T59" fmla="*/ 23 h 29"/>
                  <a:gd name="T60" fmla="*/ 6 w 30"/>
                  <a:gd name="T61" fmla="*/ 24 h 29"/>
                  <a:gd name="T62" fmla="*/ 7 w 30"/>
                  <a:gd name="T63" fmla="*/ 26 h 29"/>
                  <a:gd name="T64" fmla="*/ 8 w 30"/>
                  <a:gd name="T65" fmla="*/ 28 h 29"/>
                  <a:gd name="T66" fmla="*/ 9 w 30"/>
                  <a:gd name="T67" fmla="*/ 28 h 29"/>
                  <a:gd name="T68" fmla="*/ 12 w 30"/>
                  <a:gd name="T69" fmla="*/ 27 h 29"/>
                  <a:gd name="T70" fmla="*/ 14 w 30"/>
                  <a:gd name="T71" fmla="*/ 27 h 29"/>
                  <a:gd name="T72" fmla="*/ 15 w 30"/>
                  <a:gd name="T73" fmla="*/ 26 h 29"/>
                  <a:gd name="T74" fmla="*/ 15 w 30"/>
                  <a:gd name="T75" fmla="*/ 25 h 29"/>
                  <a:gd name="T76" fmla="*/ 16 w 30"/>
                  <a:gd name="T77" fmla="*/ 23 h 29"/>
                  <a:gd name="T78" fmla="*/ 17 w 30"/>
                  <a:gd name="T79" fmla="*/ 22 h 29"/>
                  <a:gd name="T80" fmla="*/ 19 w 30"/>
                  <a:gd name="T81" fmla="*/ 20 h 29"/>
                  <a:gd name="T82" fmla="*/ 20 w 30"/>
                  <a:gd name="T83" fmla="*/ 20 h 29"/>
                  <a:gd name="T84" fmla="*/ 22 w 30"/>
                  <a:gd name="T85" fmla="*/ 21 h 29"/>
                  <a:gd name="T86" fmla="*/ 23 w 30"/>
                  <a:gd name="T87" fmla="*/ 19 h 29"/>
                  <a:gd name="T88" fmla="*/ 23 w 30"/>
                  <a:gd name="T89" fmla="*/ 18 h 29"/>
                  <a:gd name="T90" fmla="*/ 24 w 30"/>
                  <a:gd name="T91" fmla="*/ 16 h 29"/>
                  <a:gd name="T92" fmla="*/ 25 w 30"/>
                  <a:gd name="T93" fmla="*/ 14 h 29"/>
                  <a:gd name="T94" fmla="*/ 26 w 30"/>
                  <a:gd name="T95" fmla="*/ 13 h 29"/>
                  <a:gd name="T96" fmla="*/ 26 w 30"/>
                  <a:gd name="T97" fmla="*/ 11 h 29"/>
                  <a:gd name="T98" fmla="*/ 27 w 30"/>
                  <a:gd name="T99" fmla="*/ 10 h 29"/>
                  <a:gd name="T100" fmla="*/ 28 w 30"/>
                  <a:gd name="T101" fmla="*/ 8 h 29"/>
                  <a:gd name="T102" fmla="*/ 30 w 30"/>
                  <a:gd name="T103" fmla="*/ 7 h 29"/>
                  <a:gd name="T104" fmla="*/ 29 w 30"/>
                  <a:gd name="T105"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 h="29">
                    <a:moveTo>
                      <a:pt x="29" y="5"/>
                    </a:moveTo>
                    <a:cubicBezTo>
                      <a:pt x="29" y="5"/>
                      <a:pt x="29" y="5"/>
                      <a:pt x="29" y="5"/>
                    </a:cubicBezTo>
                    <a:cubicBezTo>
                      <a:pt x="28" y="5"/>
                      <a:pt x="28" y="4"/>
                      <a:pt x="28" y="4"/>
                    </a:cubicBezTo>
                    <a:cubicBezTo>
                      <a:pt x="28" y="4"/>
                      <a:pt x="28" y="4"/>
                      <a:pt x="28" y="3"/>
                    </a:cubicBezTo>
                    <a:cubicBezTo>
                      <a:pt x="29" y="3"/>
                      <a:pt x="29" y="3"/>
                      <a:pt x="29" y="3"/>
                    </a:cubicBezTo>
                    <a:cubicBezTo>
                      <a:pt x="29" y="2"/>
                      <a:pt x="29" y="2"/>
                      <a:pt x="29" y="2"/>
                    </a:cubicBezTo>
                    <a:cubicBezTo>
                      <a:pt x="28" y="2"/>
                      <a:pt x="29" y="1"/>
                      <a:pt x="28" y="1"/>
                    </a:cubicBezTo>
                    <a:cubicBezTo>
                      <a:pt x="28" y="1"/>
                      <a:pt x="28" y="1"/>
                      <a:pt x="28" y="1"/>
                    </a:cubicBezTo>
                    <a:cubicBezTo>
                      <a:pt x="28" y="1"/>
                      <a:pt x="28" y="1"/>
                      <a:pt x="28" y="1"/>
                    </a:cubicBezTo>
                    <a:cubicBezTo>
                      <a:pt x="27" y="1"/>
                      <a:pt x="27" y="1"/>
                      <a:pt x="27" y="1"/>
                    </a:cubicBezTo>
                    <a:cubicBezTo>
                      <a:pt x="27" y="2"/>
                      <a:pt x="27" y="2"/>
                      <a:pt x="27" y="2"/>
                    </a:cubicBezTo>
                    <a:cubicBezTo>
                      <a:pt x="26" y="2"/>
                      <a:pt x="26" y="2"/>
                      <a:pt x="26" y="2"/>
                    </a:cubicBezTo>
                    <a:cubicBezTo>
                      <a:pt x="25" y="2"/>
                      <a:pt x="25" y="2"/>
                      <a:pt x="25" y="3"/>
                    </a:cubicBezTo>
                    <a:cubicBezTo>
                      <a:pt x="24" y="3"/>
                      <a:pt x="24" y="3"/>
                      <a:pt x="24" y="3"/>
                    </a:cubicBezTo>
                    <a:cubicBezTo>
                      <a:pt x="23" y="3"/>
                      <a:pt x="23" y="3"/>
                      <a:pt x="23" y="3"/>
                    </a:cubicBezTo>
                    <a:cubicBezTo>
                      <a:pt x="22" y="3"/>
                      <a:pt x="22" y="3"/>
                      <a:pt x="22" y="2"/>
                    </a:cubicBezTo>
                    <a:cubicBezTo>
                      <a:pt x="22" y="2"/>
                      <a:pt x="21" y="2"/>
                      <a:pt x="21" y="2"/>
                    </a:cubicBezTo>
                    <a:cubicBezTo>
                      <a:pt x="21" y="2"/>
                      <a:pt x="20" y="2"/>
                      <a:pt x="20" y="2"/>
                    </a:cubicBezTo>
                    <a:cubicBezTo>
                      <a:pt x="19" y="2"/>
                      <a:pt x="19" y="2"/>
                      <a:pt x="19" y="3"/>
                    </a:cubicBezTo>
                    <a:cubicBezTo>
                      <a:pt x="18" y="3"/>
                      <a:pt x="18" y="3"/>
                      <a:pt x="18" y="3"/>
                    </a:cubicBezTo>
                    <a:cubicBezTo>
                      <a:pt x="17" y="4"/>
                      <a:pt x="17" y="4"/>
                      <a:pt x="17" y="4"/>
                    </a:cubicBezTo>
                    <a:cubicBezTo>
                      <a:pt x="16" y="4"/>
                      <a:pt x="16" y="4"/>
                      <a:pt x="16" y="4"/>
                    </a:cubicBezTo>
                    <a:cubicBezTo>
                      <a:pt x="15" y="3"/>
                      <a:pt x="15" y="3"/>
                      <a:pt x="15" y="3"/>
                    </a:cubicBezTo>
                    <a:cubicBezTo>
                      <a:pt x="14" y="3"/>
                      <a:pt x="14" y="2"/>
                      <a:pt x="14" y="2"/>
                    </a:cubicBezTo>
                    <a:cubicBezTo>
                      <a:pt x="13" y="2"/>
                      <a:pt x="13" y="2"/>
                      <a:pt x="13" y="2"/>
                    </a:cubicBezTo>
                    <a:cubicBezTo>
                      <a:pt x="12" y="2"/>
                      <a:pt x="12" y="3"/>
                      <a:pt x="12" y="3"/>
                    </a:cubicBezTo>
                    <a:cubicBezTo>
                      <a:pt x="11" y="3"/>
                      <a:pt x="11" y="3"/>
                      <a:pt x="10" y="3"/>
                    </a:cubicBezTo>
                    <a:cubicBezTo>
                      <a:pt x="10" y="3"/>
                      <a:pt x="10" y="2"/>
                      <a:pt x="10" y="2"/>
                    </a:cubicBezTo>
                    <a:cubicBezTo>
                      <a:pt x="9" y="2"/>
                      <a:pt x="9" y="2"/>
                      <a:pt x="9" y="2"/>
                    </a:cubicBezTo>
                    <a:cubicBezTo>
                      <a:pt x="8" y="2"/>
                      <a:pt x="8" y="1"/>
                      <a:pt x="8" y="1"/>
                    </a:cubicBezTo>
                    <a:cubicBezTo>
                      <a:pt x="8" y="1"/>
                      <a:pt x="8" y="1"/>
                      <a:pt x="7" y="1"/>
                    </a:cubicBezTo>
                    <a:cubicBezTo>
                      <a:pt x="7" y="0"/>
                      <a:pt x="7" y="1"/>
                      <a:pt x="7" y="1"/>
                    </a:cubicBezTo>
                    <a:cubicBezTo>
                      <a:pt x="6" y="1"/>
                      <a:pt x="6" y="1"/>
                      <a:pt x="6" y="1"/>
                    </a:cubicBezTo>
                    <a:cubicBezTo>
                      <a:pt x="6" y="1"/>
                      <a:pt x="5" y="1"/>
                      <a:pt x="5" y="1"/>
                    </a:cubicBezTo>
                    <a:cubicBezTo>
                      <a:pt x="5" y="1"/>
                      <a:pt x="4" y="2"/>
                      <a:pt x="4" y="2"/>
                    </a:cubicBezTo>
                    <a:cubicBezTo>
                      <a:pt x="4" y="2"/>
                      <a:pt x="4" y="2"/>
                      <a:pt x="4" y="3"/>
                    </a:cubicBezTo>
                    <a:cubicBezTo>
                      <a:pt x="3" y="3"/>
                      <a:pt x="4" y="4"/>
                      <a:pt x="3" y="4"/>
                    </a:cubicBezTo>
                    <a:cubicBezTo>
                      <a:pt x="3" y="4"/>
                      <a:pt x="2" y="4"/>
                      <a:pt x="2" y="5"/>
                    </a:cubicBezTo>
                    <a:cubicBezTo>
                      <a:pt x="2" y="5"/>
                      <a:pt x="2" y="5"/>
                      <a:pt x="2" y="6"/>
                    </a:cubicBezTo>
                    <a:cubicBezTo>
                      <a:pt x="2" y="6"/>
                      <a:pt x="2" y="6"/>
                      <a:pt x="2" y="6"/>
                    </a:cubicBezTo>
                    <a:cubicBezTo>
                      <a:pt x="2" y="7"/>
                      <a:pt x="2" y="7"/>
                      <a:pt x="2" y="7"/>
                    </a:cubicBezTo>
                    <a:cubicBezTo>
                      <a:pt x="2" y="8"/>
                      <a:pt x="2" y="8"/>
                      <a:pt x="2" y="9"/>
                    </a:cubicBezTo>
                    <a:cubicBezTo>
                      <a:pt x="3" y="9"/>
                      <a:pt x="3" y="9"/>
                      <a:pt x="3" y="10"/>
                    </a:cubicBezTo>
                    <a:cubicBezTo>
                      <a:pt x="3" y="10"/>
                      <a:pt x="3" y="10"/>
                      <a:pt x="2" y="11"/>
                    </a:cubicBezTo>
                    <a:cubicBezTo>
                      <a:pt x="2" y="11"/>
                      <a:pt x="2" y="11"/>
                      <a:pt x="2" y="12"/>
                    </a:cubicBezTo>
                    <a:cubicBezTo>
                      <a:pt x="2" y="12"/>
                      <a:pt x="2" y="12"/>
                      <a:pt x="2" y="12"/>
                    </a:cubicBezTo>
                    <a:cubicBezTo>
                      <a:pt x="1" y="13"/>
                      <a:pt x="1" y="13"/>
                      <a:pt x="1" y="13"/>
                    </a:cubicBezTo>
                    <a:cubicBezTo>
                      <a:pt x="1" y="14"/>
                      <a:pt x="1" y="14"/>
                      <a:pt x="1" y="14"/>
                    </a:cubicBezTo>
                    <a:cubicBezTo>
                      <a:pt x="1" y="14"/>
                      <a:pt x="1" y="14"/>
                      <a:pt x="1" y="14"/>
                    </a:cubicBezTo>
                    <a:cubicBezTo>
                      <a:pt x="0" y="15"/>
                      <a:pt x="0" y="15"/>
                      <a:pt x="0" y="15"/>
                    </a:cubicBezTo>
                    <a:cubicBezTo>
                      <a:pt x="0" y="15"/>
                      <a:pt x="0" y="16"/>
                      <a:pt x="0" y="17"/>
                    </a:cubicBezTo>
                    <a:cubicBezTo>
                      <a:pt x="0" y="17"/>
                      <a:pt x="0" y="18"/>
                      <a:pt x="0" y="19"/>
                    </a:cubicBezTo>
                    <a:cubicBezTo>
                      <a:pt x="0" y="19"/>
                      <a:pt x="0" y="20"/>
                      <a:pt x="0" y="20"/>
                    </a:cubicBezTo>
                    <a:cubicBezTo>
                      <a:pt x="0" y="21"/>
                      <a:pt x="0" y="21"/>
                      <a:pt x="0" y="22"/>
                    </a:cubicBezTo>
                    <a:cubicBezTo>
                      <a:pt x="0" y="22"/>
                      <a:pt x="0" y="22"/>
                      <a:pt x="0" y="22"/>
                    </a:cubicBezTo>
                    <a:cubicBezTo>
                      <a:pt x="1" y="22"/>
                      <a:pt x="1" y="22"/>
                      <a:pt x="2" y="22"/>
                    </a:cubicBezTo>
                    <a:cubicBezTo>
                      <a:pt x="2" y="22"/>
                      <a:pt x="3" y="22"/>
                      <a:pt x="3" y="22"/>
                    </a:cubicBezTo>
                    <a:cubicBezTo>
                      <a:pt x="4" y="22"/>
                      <a:pt x="4" y="22"/>
                      <a:pt x="4" y="22"/>
                    </a:cubicBezTo>
                    <a:cubicBezTo>
                      <a:pt x="4" y="22"/>
                      <a:pt x="5" y="22"/>
                      <a:pt x="5" y="23"/>
                    </a:cubicBezTo>
                    <a:cubicBezTo>
                      <a:pt x="5" y="23"/>
                      <a:pt x="5" y="23"/>
                      <a:pt x="5" y="23"/>
                    </a:cubicBezTo>
                    <a:cubicBezTo>
                      <a:pt x="5" y="24"/>
                      <a:pt x="6" y="23"/>
                      <a:pt x="6" y="24"/>
                    </a:cubicBezTo>
                    <a:cubicBezTo>
                      <a:pt x="6" y="24"/>
                      <a:pt x="6" y="24"/>
                      <a:pt x="6" y="24"/>
                    </a:cubicBezTo>
                    <a:cubicBezTo>
                      <a:pt x="7" y="25"/>
                      <a:pt x="7" y="25"/>
                      <a:pt x="7" y="25"/>
                    </a:cubicBezTo>
                    <a:cubicBezTo>
                      <a:pt x="7" y="26"/>
                      <a:pt x="7" y="26"/>
                      <a:pt x="7" y="26"/>
                    </a:cubicBezTo>
                    <a:cubicBezTo>
                      <a:pt x="7" y="27"/>
                      <a:pt x="7" y="27"/>
                      <a:pt x="7" y="27"/>
                    </a:cubicBezTo>
                    <a:cubicBezTo>
                      <a:pt x="8" y="28"/>
                      <a:pt x="8" y="28"/>
                      <a:pt x="8" y="28"/>
                    </a:cubicBezTo>
                    <a:cubicBezTo>
                      <a:pt x="8" y="28"/>
                      <a:pt x="8" y="28"/>
                      <a:pt x="9" y="28"/>
                    </a:cubicBezTo>
                    <a:cubicBezTo>
                      <a:pt x="9" y="28"/>
                      <a:pt x="9" y="28"/>
                      <a:pt x="9" y="28"/>
                    </a:cubicBezTo>
                    <a:cubicBezTo>
                      <a:pt x="10" y="29"/>
                      <a:pt x="10" y="28"/>
                      <a:pt x="10" y="28"/>
                    </a:cubicBezTo>
                    <a:cubicBezTo>
                      <a:pt x="11" y="28"/>
                      <a:pt x="11" y="27"/>
                      <a:pt x="12" y="27"/>
                    </a:cubicBezTo>
                    <a:cubicBezTo>
                      <a:pt x="13" y="27"/>
                      <a:pt x="13" y="27"/>
                      <a:pt x="13" y="27"/>
                    </a:cubicBezTo>
                    <a:cubicBezTo>
                      <a:pt x="14" y="27"/>
                      <a:pt x="14" y="27"/>
                      <a:pt x="14" y="27"/>
                    </a:cubicBezTo>
                    <a:cubicBezTo>
                      <a:pt x="14" y="27"/>
                      <a:pt x="14" y="27"/>
                      <a:pt x="14" y="27"/>
                    </a:cubicBezTo>
                    <a:cubicBezTo>
                      <a:pt x="14" y="26"/>
                      <a:pt x="14" y="26"/>
                      <a:pt x="15" y="26"/>
                    </a:cubicBezTo>
                    <a:cubicBezTo>
                      <a:pt x="15" y="26"/>
                      <a:pt x="15" y="26"/>
                      <a:pt x="15" y="26"/>
                    </a:cubicBezTo>
                    <a:cubicBezTo>
                      <a:pt x="15" y="25"/>
                      <a:pt x="15" y="25"/>
                      <a:pt x="15" y="25"/>
                    </a:cubicBezTo>
                    <a:cubicBezTo>
                      <a:pt x="15" y="25"/>
                      <a:pt x="15" y="24"/>
                      <a:pt x="15" y="24"/>
                    </a:cubicBezTo>
                    <a:cubicBezTo>
                      <a:pt x="15" y="24"/>
                      <a:pt x="16" y="23"/>
                      <a:pt x="16" y="23"/>
                    </a:cubicBezTo>
                    <a:cubicBezTo>
                      <a:pt x="16" y="23"/>
                      <a:pt x="16" y="23"/>
                      <a:pt x="17" y="22"/>
                    </a:cubicBezTo>
                    <a:cubicBezTo>
                      <a:pt x="17" y="22"/>
                      <a:pt x="17" y="22"/>
                      <a:pt x="17" y="22"/>
                    </a:cubicBezTo>
                    <a:cubicBezTo>
                      <a:pt x="18" y="22"/>
                      <a:pt x="18" y="21"/>
                      <a:pt x="18" y="21"/>
                    </a:cubicBezTo>
                    <a:cubicBezTo>
                      <a:pt x="18" y="21"/>
                      <a:pt x="18" y="20"/>
                      <a:pt x="19" y="20"/>
                    </a:cubicBezTo>
                    <a:cubicBezTo>
                      <a:pt x="19" y="20"/>
                      <a:pt x="19" y="20"/>
                      <a:pt x="20" y="20"/>
                    </a:cubicBezTo>
                    <a:cubicBezTo>
                      <a:pt x="20" y="20"/>
                      <a:pt x="20" y="20"/>
                      <a:pt x="20" y="20"/>
                    </a:cubicBezTo>
                    <a:cubicBezTo>
                      <a:pt x="21" y="20"/>
                      <a:pt x="21" y="21"/>
                      <a:pt x="21" y="21"/>
                    </a:cubicBezTo>
                    <a:cubicBezTo>
                      <a:pt x="21" y="21"/>
                      <a:pt x="21" y="21"/>
                      <a:pt x="22" y="21"/>
                    </a:cubicBezTo>
                    <a:cubicBezTo>
                      <a:pt x="22" y="22"/>
                      <a:pt x="22" y="21"/>
                      <a:pt x="22" y="21"/>
                    </a:cubicBezTo>
                    <a:cubicBezTo>
                      <a:pt x="23" y="20"/>
                      <a:pt x="23" y="20"/>
                      <a:pt x="23" y="19"/>
                    </a:cubicBezTo>
                    <a:cubicBezTo>
                      <a:pt x="23" y="19"/>
                      <a:pt x="23" y="19"/>
                      <a:pt x="23" y="19"/>
                    </a:cubicBezTo>
                    <a:cubicBezTo>
                      <a:pt x="23" y="18"/>
                      <a:pt x="23" y="18"/>
                      <a:pt x="23" y="18"/>
                    </a:cubicBezTo>
                    <a:cubicBezTo>
                      <a:pt x="24" y="17"/>
                      <a:pt x="24" y="17"/>
                      <a:pt x="24" y="16"/>
                    </a:cubicBezTo>
                    <a:cubicBezTo>
                      <a:pt x="24" y="16"/>
                      <a:pt x="24" y="16"/>
                      <a:pt x="24" y="16"/>
                    </a:cubicBezTo>
                    <a:cubicBezTo>
                      <a:pt x="25" y="15"/>
                      <a:pt x="25" y="15"/>
                      <a:pt x="25" y="15"/>
                    </a:cubicBezTo>
                    <a:cubicBezTo>
                      <a:pt x="25" y="15"/>
                      <a:pt x="25" y="15"/>
                      <a:pt x="25" y="14"/>
                    </a:cubicBezTo>
                    <a:cubicBezTo>
                      <a:pt x="25" y="14"/>
                      <a:pt x="25" y="14"/>
                      <a:pt x="26" y="14"/>
                    </a:cubicBezTo>
                    <a:cubicBezTo>
                      <a:pt x="26" y="14"/>
                      <a:pt x="25" y="13"/>
                      <a:pt x="26" y="13"/>
                    </a:cubicBezTo>
                    <a:cubicBezTo>
                      <a:pt x="26" y="13"/>
                      <a:pt x="26" y="13"/>
                      <a:pt x="26" y="13"/>
                    </a:cubicBezTo>
                    <a:cubicBezTo>
                      <a:pt x="27" y="12"/>
                      <a:pt x="26" y="12"/>
                      <a:pt x="26" y="11"/>
                    </a:cubicBezTo>
                    <a:cubicBezTo>
                      <a:pt x="27" y="11"/>
                      <a:pt x="27" y="11"/>
                      <a:pt x="27" y="11"/>
                    </a:cubicBezTo>
                    <a:cubicBezTo>
                      <a:pt x="27" y="10"/>
                      <a:pt x="27" y="10"/>
                      <a:pt x="27" y="10"/>
                    </a:cubicBezTo>
                    <a:cubicBezTo>
                      <a:pt x="28" y="9"/>
                      <a:pt x="28" y="9"/>
                      <a:pt x="28" y="9"/>
                    </a:cubicBezTo>
                    <a:cubicBezTo>
                      <a:pt x="28" y="8"/>
                      <a:pt x="28" y="8"/>
                      <a:pt x="28" y="8"/>
                    </a:cubicBezTo>
                    <a:cubicBezTo>
                      <a:pt x="29" y="8"/>
                      <a:pt x="29" y="8"/>
                      <a:pt x="29" y="8"/>
                    </a:cubicBezTo>
                    <a:cubicBezTo>
                      <a:pt x="30" y="8"/>
                      <a:pt x="30" y="7"/>
                      <a:pt x="30" y="7"/>
                    </a:cubicBezTo>
                    <a:cubicBezTo>
                      <a:pt x="30" y="7"/>
                      <a:pt x="30" y="6"/>
                      <a:pt x="30" y="6"/>
                    </a:cubicBezTo>
                    <a:cubicBezTo>
                      <a:pt x="30" y="5"/>
                      <a:pt x="30" y="5"/>
                      <a:pt x="2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56"/>
              <p:cNvSpPr>
                <a:spLocks/>
              </p:cNvSpPr>
              <p:nvPr/>
            </p:nvSpPr>
            <p:spPr bwMode="auto">
              <a:xfrm>
                <a:off x="4862514" y="3573464"/>
                <a:ext cx="215900" cy="215900"/>
              </a:xfrm>
              <a:custGeom>
                <a:avLst/>
                <a:gdLst>
                  <a:gd name="T0" fmla="*/ 20 w 20"/>
                  <a:gd name="T1" fmla="*/ 3 h 20"/>
                  <a:gd name="T2" fmla="*/ 19 w 20"/>
                  <a:gd name="T3" fmla="*/ 3 h 20"/>
                  <a:gd name="T4" fmla="*/ 18 w 20"/>
                  <a:gd name="T5" fmla="*/ 2 h 20"/>
                  <a:gd name="T6" fmla="*/ 16 w 20"/>
                  <a:gd name="T7" fmla="*/ 1 h 20"/>
                  <a:gd name="T8" fmla="*/ 15 w 20"/>
                  <a:gd name="T9" fmla="*/ 1 h 20"/>
                  <a:gd name="T10" fmla="*/ 14 w 20"/>
                  <a:gd name="T11" fmla="*/ 0 h 20"/>
                  <a:gd name="T12" fmla="*/ 14 w 20"/>
                  <a:gd name="T13" fmla="*/ 0 h 20"/>
                  <a:gd name="T14" fmla="*/ 13 w 20"/>
                  <a:gd name="T15" fmla="*/ 0 h 20"/>
                  <a:gd name="T16" fmla="*/ 12 w 20"/>
                  <a:gd name="T17" fmla="*/ 0 h 20"/>
                  <a:gd name="T18" fmla="*/ 11 w 20"/>
                  <a:gd name="T19" fmla="*/ 0 h 20"/>
                  <a:gd name="T20" fmla="*/ 11 w 20"/>
                  <a:gd name="T21" fmla="*/ 0 h 20"/>
                  <a:gd name="T22" fmla="*/ 10 w 20"/>
                  <a:gd name="T23" fmla="*/ 1 h 20"/>
                  <a:gd name="T24" fmla="*/ 9 w 20"/>
                  <a:gd name="T25" fmla="*/ 2 h 20"/>
                  <a:gd name="T26" fmla="*/ 9 w 20"/>
                  <a:gd name="T27" fmla="*/ 3 h 20"/>
                  <a:gd name="T28" fmla="*/ 9 w 20"/>
                  <a:gd name="T29" fmla="*/ 3 h 20"/>
                  <a:gd name="T30" fmla="*/ 8 w 20"/>
                  <a:gd name="T31" fmla="*/ 4 h 20"/>
                  <a:gd name="T32" fmla="*/ 7 w 20"/>
                  <a:gd name="T33" fmla="*/ 4 h 20"/>
                  <a:gd name="T34" fmla="*/ 6 w 20"/>
                  <a:gd name="T35" fmla="*/ 5 h 20"/>
                  <a:gd name="T36" fmla="*/ 5 w 20"/>
                  <a:gd name="T37" fmla="*/ 6 h 20"/>
                  <a:gd name="T38" fmla="*/ 5 w 20"/>
                  <a:gd name="T39" fmla="*/ 7 h 20"/>
                  <a:gd name="T40" fmla="*/ 5 w 20"/>
                  <a:gd name="T41" fmla="*/ 7 h 20"/>
                  <a:gd name="T42" fmla="*/ 4 w 20"/>
                  <a:gd name="T43" fmla="*/ 7 h 20"/>
                  <a:gd name="T44" fmla="*/ 3 w 20"/>
                  <a:gd name="T45" fmla="*/ 7 h 20"/>
                  <a:gd name="T46" fmla="*/ 3 w 20"/>
                  <a:gd name="T47" fmla="*/ 6 h 20"/>
                  <a:gd name="T48" fmla="*/ 2 w 20"/>
                  <a:gd name="T49" fmla="*/ 6 h 20"/>
                  <a:gd name="T50" fmla="*/ 1 w 20"/>
                  <a:gd name="T51" fmla="*/ 6 h 20"/>
                  <a:gd name="T52" fmla="*/ 0 w 20"/>
                  <a:gd name="T53" fmla="*/ 6 h 20"/>
                  <a:gd name="T54" fmla="*/ 1 w 20"/>
                  <a:gd name="T55" fmla="*/ 6 h 20"/>
                  <a:gd name="T56" fmla="*/ 1 w 20"/>
                  <a:gd name="T57" fmla="*/ 7 h 20"/>
                  <a:gd name="T58" fmla="*/ 2 w 20"/>
                  <a:gd name="T59" fmla="*/ 8 h 20"/>
                  <a:gd name="T60" fmla="*/ 2 w 20"/>
                  <a:gd name="T61" fmla="*/ 9 h 20"/>
                  <a:gd name="T62" fmla="*/ 3 w 20"/>
                  <a:gd name="T63" fmla="*/ 11 h 20"/>
                  <a:gd name="T64" fmla="*/ 3 w 20"/>
                  <a:gd name="T65" fmla="*/ 12 h 20"/>
                  <a:gd name="T66" fmla="*/ 4 w 20"/>
                  <a:gd name="T67" fmla="*/ 13 h 20"/>
                  <a:gd name="T68" fmla="*/ 5 w 20"/>
                  <a:gd name="T69" fmla="*/ 13 h 20"/>
                  <a:gd name="T70" fmla="*/ 6 w 20"/>
                  <a:gd name="T71" fmla="*/ 14 h 20"/>
                  <a:gd name="T72" fmla="*/ 6 w 20"/>
                  <a:gd name="T73" fmla="*/ 15 h 20"/>
                  <a:gd name="T74" fmla="*/ 7 w 20"/>
                  <a:gd name="T75" fmla="*/ 16 h 20"/>
                  <a:gd name="T76" fmla="*/ 8 w 20"/>
                  <a:gd name="T77" fmla="*/ 17 h 20"/>
                  <a:gd name="T78" fmla="*/ 9 w 20"/>
                  <a:gd name="T79" fmla="*/ 17 h 20"/>
                  <a:gd name="T80" fmla="*/ 10 w 20"/>
                  <a:gd name="T81" fmla="*/ 19 h 20"/>
                  <a:gd name="T82" fmla="*/ 11 w 20"/>
                  <a:gd name="T83" fmla="*/ 19 h 20"/>
                  <a:gd name="T84" fmla="*/ 12 w 20"/>
                  <a:gd name="T85" fmla="*/ 19 h 20"/>
                  <a:gd name="T86" fmla="*/ 14 w 20"/>
                  <a:gd name="T87" fmla="*/ 20 h 20"/>
                  <a:gd name="T88" fmla="*/ 15 w 20"/>
                  <a:gd name="T89" fmla="*/ 20 h 20"/>
                  <a:gd name="T90" fmla="*/ 15 w 20"/>
                  <a:gd name="T91" fmla="*/ 20 h 20"/>
                  <a:gd name="T92" fmla="*/ 16 w 20"/>
                  <a:gd name="T93" fmla="*/ 19 h 20"/>
                  <a:gd name="T94" fmla="*/ 17 w 20"/>
                  <a:gd name="T95" fmla="*/ 18 h 20"/>
                  <a:gd name="T96" fmla="*/ 17 w 20"/>
                  <a:gd name="T97" fmla="*/ 17 h 20"/>
                  <a:gd name="T98" fmla="*/ 18 w 20"/>
                  <a:gd name="T99" fmla="*/ 16 h 20"/>
                  <a:gd name="T100" fmla="*/ 19 w 20"/>
                  <a:gd name="T101" fmla="*/ 15 h 20"/>
                  <a:gd name="T102" fmla="*/ 19 w 20"/>
                  <a:gd name="T103" fmla="*/ 14 h 20"/>
                  <a:gd name="T104" fmla="*/ 20 w 20"/>
                  <a:gd name="T105" fmla="*/ 12 h 20"/>
                  <a:gd name="T106" fmla="*/ 20 w 20"/>
                  <a:gd name="T107" fmla="*/ 10 h 20"/>
                  <a:gd name="T108" fmla="*/ 20 w 20"/>
                  <a:gd name="T109" fmla="*/ 8 h 20"/>
                  <a:gd name="T110" fmla="*/ 20 w 20"/>
                  <a:gd name="T111" fmla="*/ 6 h 20"/>
                  <a:gd name="T112" fmla="*/ 20 w 20"/>
                  <a:gd name="T113" fmla="*/ 4 h 20"/>
                  <a:gd name="T114" fmla="*/ 20 w 20"/>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20">
                    <a:moveTo>
                      <a:pt x="20" y="3"/>
                    </a:moveTo>
                    <a:cubicBezTo>
                      <a:pt x="20" y="3"/>
                      <a:pt x="19" y="3"/>
                      <a:pt x="19" y="3"/>
                    </a:cubicBezTo>
                    <a:cubicBezTo>
                      <a:pt x="19" y="2"/>
                      <a:pt x="18" y="2"/>
                      <a:pt x="18" y="2"/>
                    </a:cubicBezTo>
                    <a:cubicBezTo>
                      <a:pt x="17" y="2"/>
                      <a:pt x="17" y="2"/>
                      <a:pt x="16" y="1"/>
                    </a:cubicBezTo>
                    <a:cubicBezTo>
                      <a:pt x="16" y="1"/>
                      <a:pt x="15" y="1"/>
                      <a:pt x="15" y="1"/>
                    </a:cubicBezTo>
                    <a:cubicBezTo>
                      <a:pt x="14" y="0"/>
                      <a:pt x="14" y="0"/>
                      <a:pt x="14" y="0"/>
                    </a:cubicBezTo>
                    <a:cubicBezTo>
                      <a:pt x="14" y="0"/>
                      <a:pt x="14" y="0"/>
                      <a:pt x="14" y="0"/>
                    </a:cubicBezTo>
                    <a:cubicBezTo>
                      <a:pt x="13" y="0"/>
                      <a:pt x="13" y="0"/>
                      <a:pt x="13" y="0"/>
                    </a:cubicBezTo>
                    <a:cubicBezTo>
                      <a:pt x="13" y="0"/>
                      <a:pt x="12" y="0"/>
                      <a:pt x="12" y="0"/>
                    </a:cubicBezTo>
                    <a:cubicBezTo>
                      <a:pt x="12" y="0"/>
                      <a:pt x="12" y="0"/>
                      <a:pt x="11" y="0"/>
                    </a:cubicBezTo>
                    <a:cubicBezTo>
                      <a:pt x="11" y="0"/>
                      <a:pt x="11" y="0"/>
                      <a:pt x="11" y="0"/>
                    </a:cubicBezTo>
                    <a:cubicBezTo>
                      <a:pt x="10" y="0"/>
                      <a:pt x="10" y="1"/>
                      <a:pt x="10" y="1"/>
                    </a:cubicBezTo>
                    <a:cubicBezTo>
                      <a:pt x="9" y="1"/>
                      <a:pt x="9" y="2"/>
                      <a:pt x="9" y="2"/>
                    </a:cubicBezTo>
                    <a:cubicBezTo>
                      <a:pt x="9" y="2"/>
                      <a:pt x="9" y="3"/>
                      <a:pt x="9" y="3"/>
                    </a:cubicBezTo>
                    <a:cubicBezTo>
                      <a:pt x="9" y="3"/>
                      <a:pt x="9" y="3"/>
                      <a:pt x="9" y="3"/>
                    </a:cubicBezTo>
                    <a:cubicBezTo>
                      <a:pt x="8" y="3"/>
                      <a:pt x="8" y="3"/>
                      <a:pt x="8" y="4"/>
                    </a:cubicBezTo>
                    <a:cubicBezTo>
                      <a:pt x="7" y="4"/>
                      <a:pt x="7" y="4"/>
                      <a:pt x="7" y="4"/>
                    </a:cubicBezTo>
                    <a:cubicBezTo>
                      <a:pt x="7" y="5"/>
                      <a:pt x="7" y="5"/>
                      <a:pt x="6" y="5"/>
                    </a:cubicBezTo>
                    <a:cubicBezTo>
                      <a:pt x="6" y="6"/>
                      <a:pt x="6" y="6"/>
                      <a:pt x="5" y="6"/>
                    </a:cubicBezTo>
                    <a:cubicBezTo>
                      <a:pt x="5" y="6"/>
                      <a:pt x="6" y="7"/>
                      <a:pt x="5" y="7"/>
                    </a:cubicBezTo>
                    <a:cubicBezTo>
                      <a:pt x="5" y="7"/>
                      <a:pt x="5" y="7"/>
                      <a:pt x="5" y="7"/>
                    </a:cubicBezTo>
                    <a:cubicBezTo>
                      <a:pt x="4" y="7"/>
                      <a:pt x="4" y="7"/>
                      <a:pt x="4" y="7"/>
                    </a:cubicBezTo>
                    <a:cubicBezTo>
                      <a:pt x="4" y="7"/>
                      <a:pt x="4" y="7"/>
                      <a:pt x="3" y="7"/>
                    </a:cubicBezTo>
                    <a:cubicBezTo>
                      <a:pt x="3" y="7"/>
                      <a:pt x="3" y="7"/>
                      <a:pt x="3" y="6"/>
                    </a:cubicBezTo>
                    <a:cubicBezTo>
                      <a:pt x="2" y="6"/>
                      <a:pt x="2" y="6"/>
                      <a:pt x="2" y="6"/>
                    </a:cubicBezTo>
                    <a:cubicBezTo>
                      <a:pt x="2" y="6"/>
                      <a:pt x="1" y="6"/>
                      <a:pt x="1" y="6"/>
                    </a:cubicBezTo>
                    <a:cubicBezTo>
                      <a:pt x="1" y="6"/>
                      <a:pt x="1" y="6"/>
                      <a:pt x="0" y="6"/>
                    </a:cubicBezTo>
                    <a:cubicBezTo>
                      <a:pt x="1" y="6"/>
                      <a:pt x="1" y="6"/>
                      <a:pt x="1" y="6"/>
                    </a:cubicBezTo>
                    <a:cubicBezTo>
                      <a:pt x="1" y="6"/>
                      <a:pt x="1" y="7"/>
                      <a:pt x="1" y="7"/>
                    </a:cubicBezTo>
                    <a:cubicBezTo>
                      <a:pt x="1" y="7"/>
                      <a:pt x="2" y="7"/>
                      <a:pt x="2" y="8"/>
                    </a:cubicBezTo>
                    <a:cubicBezTo>
                      <a:pt x="2" y="8"/>
                      <a:pt x="2" y="8"/>
                      <a:pt x="2" y="9"/>
                    </a:cubicBezTo>
                    <a:cubicBezTo>
                      <a:pt x="2" y="10"/>
                      <a:pt x="2" y="10"/>
                      <a:pt x="3" y="11"/>
                    </a:cubicBezTo>
                    <a:cubicBezTo>
                      <a:pt x="3" y="11"/>
                      <a:pt x="3" y="12"/>
                      <a:pt x="3" y="12"/>
                    </a:cubicBezTo>
                    <a:cubicBezTo>
                      <a:pt x="4" y="12"/>
                      <a:pt x="4" y="13"/>
                      <a:pt x="4" y="13"/>
                    </a:cubicBezTo>
                    <a:cubicBezTo>
                      <a:pt x="5" y="13"/>
                      <a:pt x="5" y="13"/>
                      <a:pt x="5" y="13"/>
                    </a:cubicBezTo>
                    <a:cubicBezTo>
                      <a:pt x="6" y="14"/>
                      <a:pt x="6" y="14"/>
                      <a:pt x="6" y="14"/>
                    </a:cubicBezTo>
                    <a:cubicBezTo>
                      <a:pt x="6" y="14"/>
                      <a:pt x="6" y="14"/>
                      <a:pt x="6" y="15"/>
                    </a:cubicBezTo>
                    <a:cubicBezTo>
                      <a:pt x="6" y="15"/>
                      <a:pt x="6" y="16"/>
                      <a:pt x="7" y="16"/>
                    </a:cubicBezTo>
                    <a:cubicBezTo>
                      <a:pt x="7" y="17"/>
                      <a:pt x="7" y="17"/>
                      <a:pt x="8" y="17"/>
                    </a:cubicBezTo>
                    <a:cubicBezTo>
                      <a:pt x="9" y="17"/>
                      <a:pt x="9" y="17"/>
                      <a:pt x="9" y="17"/>
                    </a:cubicBezTo>
                    <a:cubicBezTo>
                      <a:pt x="10" y="18"/>
                      <a:pt x="10" y="18"/>
                      <a:pt x="10" y="19"/>
                    </a:cubicBezTo>
                    <a:cubicBezTo>
                      <a:pt x="10" y="19"/>
                      <a:pt x="10" y="19"/>
                      <a:pt x="11" y="19"/>
                    </a:cubicBezTo>
                    <a:cubicBezTo>
                      <a:pt x="11" y="20"/>
                      <a:pt x="12" y="19"/>
                      <a:pt x="12" y="19"/>
                    </a:cubicBezTo>
                    <a:cubicBezTo>
                      <a:pt x="13" y="19"/>
                      <a:pt x="13" y="19"/>
                      <a:pt x="14" y="20"/>
                    </a:cubicBezTo>
                    <a:cubicBezTo>
                      <a:pt x="14" y="20"/>
                      <a:pt x="15" y="20"/>
                      <a:pt x="15" y="20"/>
                    </a:cubicBezTo>
                    <a:cubicBezTo>
                      <a:pt x="15" y="20"/>
                      <a:pt x="15" y="20"/>
                      <a:pt x="15" y="20"/>
                    </a:cubicBezTo>
                    <a:cubicBezTo>
                      <a:pt x="15" y="19"/>
                      <a:pt x="16" y="19"/>
                      <a:pt x="16" y="19"/>
                    </a:cubicBezTo>
                    <a:cubicBezTo>
                      <a:pt x="16" y="18"/>
                      <a:pt x="17" y="18"/>
                      <a:pt x="17" y="18"/>
                    </a:cubicBezTo>
                    <a:cubicBezTo>
                      <a:pt x="17" y="18"/>
                      <a:pt x="17" y="17"/>
                      <a:pt x="17" y="17"/>
                    </a:cubicBezTo>
                    <a:cubicBezTo>
                      <a:pt x="18" y="17"/>
                      <a:pt x="18" y="17"/>
                      <a:pt x="18" y="16"/>
                    </a:cubicBezTo>
                    <a:cubicBezTo>
                      <a:pt x="18" y="16"/>
                      <a:pt x="19" y="15"/>
                      <a:pt x="19" y="15"/>
                    </a:cubicBezTo>
                    <a:cubicBezTo>
                      <a:pt x="19" y="15"/>
                      <a:pt x="19" y="14"/>
                      <a:pt x="19" y="14"/>
                    </a:cubicBezTo>
                    <a:cubicBezTo>
                      <a:pt x="19" y="13"/>
                      <a:pt x="20" y="13"/>
                      <a:pt x="20" y="12"/>
                    </a:cubicBezTo>
                    <a:cubicBezTo>
                      <a:pt x="20" y="11"/>
                      <a:pt x="20" y="11"/>
                      <a:pt x="20" y="10"/>
                    </a:cubicBezTo>
                    <a:cubicBezTo>
                      <a:pt x="20" y="9"/>
                      <a:pt x="20" y="9"/>
                      <a:pt x="20" y="8"/>
                    </a:cubicBezTo>
                    <a:cubicBezTo>
                      <a:pt x="20" y="7"/>
                      <a:pt x="20" y="7"/>
                      <a:pt x="20" y="6"/>
                    </a:cubicBezTo>
                    <a:cubicBezTo>
                      <a:pt x="20" y="5"/>
                      <a:pt x="20" y="5"/>
                      <a:pt x="20" y="4"/>
                    </a:cubicBezTo>
                    <a:cubicBezTo>
                      <a:pt x="20" y="4"/>
                      <a:pt x="20" y="3"/>
                      <a:pt x="2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57"/>
              <p:cNvSpPr>
                <a:spLocks/>
              </p:cNvSpPr>
              <p:nvPr/>
            </p:nvSpPr>
            <p:spPr bwMode="auto">
              <a:xfrm>
                <a:off x="5003802" y="2957514"/>
                <a:ext cx="150813" cy="173038"/>
              </a:xfrm>
              <a:custGeom>
                <a:avLst/>
                <a:gdLst>
                  <a:gd name="T0" fmla="*/ 14 w 14"/>
                  <a:gd name="T1" fmla="*/ 5 h 16"/>
                  <a:gd name="T2" fmla="*/ 14 w 14"/>
                  <a:gd name="T3" fmla="*/ 4 h 16"/>
                  <a:gd name="T4" fmla="*/ 13 w 14"/>
                  <a:gd name="T5" fmla="*/ 3 h 16"/>
                  <a:gd name="T6" fmla="*/ 12 w 14"/>
                  <a:gd name="T7" fmla="*/ 1 h 16"/>
                  <a:gd name="T8" fmla="*/ 12 w 14"/>
                  <a:gd name="T9" fmla="*/ 1 h 16"/>
                  <a:gd name="T10" fmla="*/ 11 w 14"/>
                  <a:gd name="T11" fmla="*/ 0 h 16"/>
                  <a:gd name="T12" fmla="*/ 11 w 14"/>
                  <a:gd name="T13" fmla="*/ 0 h 16"/>
                  <a:gd name="T14" fmla="*/ 10 w 14"/>
                  <a:gd name="T15" fmla="*/ 0 h 16"/>
                  <a:gd name="T16" fmla="*/ 9 w 14"/>
                  <a:gd name="T17" fmla="*/ 1 h 16"/>
                  <a:gd name="T18" fmla="*/ 8 w 14"/>
                  <a:gd name="T19" fmla="*/ 1 h 16"/>
                  <a:gd name="T20" fmla="*/ 7 w 14"/>
                  <a:gd name="T21" fmla="*/ 1 h 16"/>
                  <a:gd name="T22" fmla="*/ 7 w 14"/>
                  <a:gd name="T23" fmla="*/ 1 h 16"/>
                  <a:gd name="T24" fmla="*/ 5 w 14"/>
                  <a:gd name="T25" fmla="*/ 1 h 16"/>
                  <a:gd name="T26" fmla="*/ 4 w 14"/>
                  <a:gd name="T27" fmla="*/ 1 h 16"/>
                  <a:gd name="T28" fmla="*/ 3 w 14"/>
                  <a:gd name="T29" fmla="*/ 1 h 16"/>
                  <a:gd name="T30" fmla="*/ 3 w 14"/>
                  <a:gd name="T31" fmla="*/ 1 h 16"/>
                  <a:gd name="T32" fmla="*/ 3 w 14"/>
                  <a:gd name="T33" fmla="*/ 3 h 16"/>
                  <a:gd name="T34" fmla="*/ 3 w 14"/>
                  <a:gd name="T35" fmla="*/ 4 h 16"/>
                  <a:gd name="T36" fmla="*/ 4 w 14"/>
                  <a:gd name="T37" fmla="*/ 5 h 16"/>
                  <a:gd name="T38" fmla="*/ 4 w 14"/>
                  <a:gd name="T39" fmla="*/ 6 h 16"/>
                  <a:gd name="T40" fmla="*/ 4 w 14"/>
                  <a:gd name="T41" fmla="*/ 6 h 16"/>
                  <a:gd name="T42" fmla="*/ 4 w 14"/>
                  <a:gd name="T43" fmla="*/ 6 h 16"/>
                  <a:gd name="T44" fmla="*/ 3 w 14"/>
                  <a:gd name="T45" fmla="*/ 7 h 16"/>
                  <a:gd name="T46" fmla="*/ 3 w 14"/>
                  <a:gd name="T47" fmla="*/ 7 h 16"/>
                  <a:gd name="T48" fmla="*/ 3 w 14"/>
                  <a:gd name="T49" fmla="*/ 8 h 16"/>
                  <a:gd name="T50" fmla="*/ 2 w 14"/>
                  <a:gd name="T51" fmla="*/ 8 h 16"/>
                  <a:gd name="T52" fmla="*/ 1 w 14"/>
                  <a:gd name="T53" fmla="*/ 9 h 16"/>
                  <a:gd name="T54" fmla="*/ 1 w 14"/>
                  <a:gd name="T55" fmla="*/ 11 h 16"/>
                  <a:gd name="T56" fmla="*/ 0 w 14"/>
                  <a:gd name="T57" fmla="*/ 13 h 16"/>
                  <a:gd name="T58" fmla="*/ 0 w 14"/>
                  <a:gd name="T59" fmla="*/ 15 h 16"/>
                  <a:gd name="T60" fmla="*/ 0 w 14"/>
                  <a:gd name="T61" fmla="*/ 15 h 16"/>
                  <a:gd name="T62" fmla="*/ 1 w 14"/>
                  <a:gd name="T63" fmla="*/ 16 h 16"/>
                  <a:gd name="T64" fmla="*/ 2 w 14"/>
                  <a:gd name="T65" fmla="*/ 15 h 16"/>
                  <a:gd name="T66" fmla="*/ 3 w 14"/>
                  <a:gd name="T67" fmla="*/ 15 h 16"/>
                  <a:gd name="T68" fmla="*/ 5 w 14"/>
                  <a:gd name="T69" fmla="*/ 15 h 16"/>
                  <a:gd name="T70" fmla="*/ 6 w 14"/>
                  <a:gd name="T71" fmla="*/ 15 h 16"/>
                  <a:gd name="T72" fmla="*/ 6 w 14"/>
                  <a:gd name="T73" fmla="*/ 15 h 16"/>
                  <a:gd name="T74" fmla="*/ 6 w 14"/>
                  <a:gd name="T75" fmla="*/ 14 h 16"/>
                  <a:gd name="T76" fmla="*/ 7 w 14"/>
                  <a:gd name="T77" fmla="*/ 13 h 16"/>
                  <a:gd name="T78" fmla="*/ 7 w 14"/>
                  <a:gd name="T79" fmla="*/ 12 h 16"/>
                  <a:gd name="T80" fmla="*/ 8 w 14"/>
                  <a:gd name="T81" fmla="*/ 11 h 16"/>
                  <a:gd name="T82" fmla="*/ 9 w 14"/>
                  <a:gd name="T83" fmla="*/ 11 h 16"/>
                  <a:gd name="T84" fmla="*/ 10 w 14"/>
                  <a:gd name="T85" fmla="*/ 11 h 16"/>
                  <a:gd name="T86" fmla="*/ 11 w 14"/>
                  <a:gd name="T87" fmla="*/ 11 h 16"/>
                  <a:gd name="T88" fmla="*/ 11 w 14"/>
                  <a:gd name="T89" fmla="*/ 12 h 16"/>
                  <a:gd name="T90" fmla="*/ 11 w 14"/>
                  <a:gd name="T91" fmla="*/ 12 h 16"/>
                  <a:gd name="T92" fmla="*/ 11 w 14"/>
                  <a:gd name="T93" fmla="*/ 10 h 16"/>
                  <a:gd name="T94" fmla="*/ 12 w 14"/>
                  <a:gd name="T95" fmla="*/ 9 h 16"/>
                  <a:gd name="T96" fmla="*/ 13 w 14"/>
                  <a:gd name="T97" fmla="*/ 8 h 16"/>
                  <a:gd name="T98" fmla="*/ 14 w 14"/>
                  <a:gd name="T99" fmla="*/ 8 h 16"/>
                  <a:gd name="T100" fmla="*/ 14 w 14"/>
                  <a:gd name="T101" fmla="*/ 6 h 16"/>
                  <a:gd name="T102" fmla="*/ 14 w 14"/>
                  <a:gd name="T10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6">
                    <a:moveTo>
                      <a:pt x="14" y="5"/>
                    </a:moveTo>
                    <a:cubicBezTo>
                      <a:pt x="14" y="5"/>
                      <a:pt x="14" y="4"/>
                      <a:pt x="14" y="4"/>
                    </a:cubicBezTo>
                    <a:cubicBezTo>
                      <a:pt x="14" y="3"/>
                      <a:pt x="13" y="3"/>
                      <a:pt x="13" y="3"/>
                    </a:cubicBezTo>
                    <a:cubicBezTo>
                      <a:pt x="13" y="2"/>
                      <a:pt x="13" y="2"/>
                      <a:pt x="12" y="1"/>
                    </a:cubicBezTo>
                    <a:cubicBezTo>
                      <a:pt x="12" y="1"/>
                      <a:pt x="12" y="1"/>
                      <a:pt x="12" y="1"/>
                    </a:cubicBezTo>
                    <a:cubicBezTo>
                      <a:pt x="12" y="0"/>
                      <a:pt x="12" y="0"/>
                      <a:pt x="11" y="0"/>
                    </a:cubicBezTo>
                    <a:cubicBezTo>
                      <a:pt x="11" y="0"/>
                      <a:pt x="11" y="0"/>
                      <a:pt x="11" y="0"/>
                    </a:cubicBezTo>
                    <a:cubicBezTo>
                      <a:pt x="11" y="0"/>
                      <a:pt x="11" y="0"/>
                      <a:pt x="10" y="0"/>
                    </a:cubicBezTo>
                    <a:cubicBezTo>
                      <a:pt x="10" y="0"/>
                      <a:pt x="10" y="1"/>
                      <a:pt x="9" y="1"/>
                    </a:cubicBezTo>
                    <a:cubicBezTo>
                      <a:pt x="9" y="1"/>
                      <a:pt x="9" y="1"/>
                      <a:pt x="8" y="1"/>
                    </a:cubicBezTo>
                    <a:cubicBezTo>
                      <a:pt x="8" y="1"/>
                      <a:pt x="8" y="1"/>
                      <a:pt x="7" y="1"/>
                    </a:cubicBezTo>
                    <a:cubicBezTo>
                      <a:pt x="7" y="1"/>
                      <a:pt x="7" y="1"/>
                      <a:pt x="7" y="1"/>
                    </a:cubicBezTo>
                    <a:cubicBezTo>
                      <a:pt x="6" y="1"/>
                      <a:pt x="6" y="1"/>
                      <a:pt x="5" y="1"/>
                    </a:cubicBezTo>
                    <a:cubicBezTo>
                      <a:pt x="5" y="1"/>
                      <a:pt x="4" y="1"/>
                      <a:pt x="4" y="1"/>
                    </a:cubicBezTo>
                    <a:cubicBezTo>
                      <a:pt x="4" y="1"/>
                      <a:pt x="3" y="1"/>
                      <a:pt x="3" y="1"/>
                    </a:cubicBezTo>
                    <a:cubicBezTo>
                      <a:pt x="3" y="1"/>
                      <a:pt x="3" y="1"/>
                      <a:pt x="3" y="1"/>
                    </a:cubicBezTo>
                    <a:cubicBezTo>
                      <a:pt x="3" y="2"/>
                      <a:pt x="3" y="2"/>
                      <a:pt x="3" y="3"/>
                    </a:cubicBezTo>
                    <a:cubicBezTo>
                      <a:pt x="3" y="3"/>
                      <a:pt x="3" y="4"/>
                      <a:pt x="3" y="4"/>
                    </a:cubicBezTo>
                    <a:cubicBezTo>
                      <a:pt x="4" y="5"/>
                      <a:pt x="4" y="5"/>
                      <a:pt x="4" y="5"/>
                    </a:cubicBezTo>
                    <a:cubicBezTo>
                      <a:pt x="4" y="5"/>
                      <a:pt x="4" y="6"/>
                      <a:pt x="4" y="6"/>
                    </a:cubicBezTo>
                    <a:cubicBezTo>
                      <a:pt x="4" y="6"/>
                      <a:pt x="4" y="6"/>
                      <a:pt x="4" y="6"/>
                    </a:cubicBezTo>
                    <a:cubicBezTo>
                      <a:pt x="4" y="6"/>
                      <a:pt x="4" y="6"/>
                      <a:pt x="4" y="6"/>
                    </a:cubicBezTo>
                    <a:cubicBezTo>
                      <a:pt x="4" y="6"/>
                      <a:pt x="3" y="7"/>
                      <a:pt x="3" y="7"/>
                    </a:cubicBezTo>
                    <a:cubicBezTo>
                      <a:pt x="3" y="7"/>
                      <a:pt x="3" y="7"/>
                      <a:pt x="3" y="7"/>
                    </a:cubicBezTo>
                    <a:cubicBezTo>
                      <a:pt x="3" y="8"/>
                      <a:pt x="3" y="8"/>
                      <a:pt x="3" y="8"/>
                    </a:cubicBezTo>
                    <a:cubicBezTo>
                      <a:pt x="2" y="8"/>
                      <a:pt x="2" y="8"/>
                      <a:pt x="2" y="8"/>
                    </a:cubicBezTo>
                    <a:cubicBezTo>
                      <a:pt x="2" y="8"/>
                      <a:pt x="2" y="8"/>
                      <a:pt x="1" y="9"/>
                    </a:cubicBezTo>
                    <a:cubicBezTo>
                      <a:pt x="1" y="9"/>
                      <a:pt x="1" y="10"/>
                      <a:pt x="1" y="11"/>
                    </a:cubicBezTo>
                    <a:cubicBezTo>
                      <a:pt x="0" y="12"/>
                      <a:pt x="1" y="12"/>
                      <a:pt x="0" y="13"/>
                    </a:cubicBezTo>
                    <a:cubicBezTo>
                      <a:pt x="0" y="14"/>
                      <a:pt x="0" y="14"/>
                      <a:pt x="0" y="15"/>
                    </a:cubicBezTo>
                    <a:cubicBezTo>
                      <a:pt x="0" y="15"/>
                      <a:pt x="0" y="15"/>
                      <a:pt x="0" y="15"/>
                    </a:cubicBezTo>
                    <a:cubicBezTo>
                      <a:pt x="0" y="16"/>
                      <a:pt x="0" y="16"/>
                      <a:pt x="1" y="16"/>
                    </a:cubicBezTo>
                    <a:cubicBezTo>
                      <a:pt x="1" y="16"/>
                      <a:pt x="1" y="15"/>
                      <a:pt x="2" y="15"/>
                    </a:cubicBezTo>
                    <a:cubicBezTo>
                      <a:pt x="2" y="15"/>
                      <a:pt x="3" y="15"/>
                      <a:pt x="3" y="15"/>
                    </a:cubicBezTo>
                    <a:cubicBezTo>
                      <a:pt x="4" y="14"/>
                      <a:pt x="4" y="15"/>
                      <a:pt x="5" y="15"/>
                    </a:cubicBezTo>
                    <a:cubicBezTo>
                      <a:pt x="5" y="15"/>
                      <a:pt x="5" y="15"/>
                      <a:pt x="6" y="15"/>
                    </a:cubicBezTo>
                    <a:cubicBezTo>
                      <a:pt x="6" y="15"/>
                      <a:pt x="6" y="15"/>
                      <a:pt x="6" y="15"/>
                    </a:cubicBezTo>
                    <a:cubicBezTo>
                      <a:pt x="6" y="14"/>
                      <a:pt x="6" y="14"/>
                      <a:pt x="6" y="14"/>
                    </a:cubicBezTo>
                    <a:cubicBezTo>
                      <a:pt x="6" y="13"/>
                      <a:pt x="6" y="13"/>
                      <a:pt x="7" y="13"/>
                    </a:cubicBezTo>
                    <a:cubicBezTo>
                      <a:pt x="7" y="12"/>
                      <a:pt x="7" y="12"/>
                      <a:pt x="7" y="12"/>
                    </a:cubicBezTo>
                    <a:cubicBezTo>
                      <a:pt x="7" y="12"/>
                      <a:pt x="8" y="12"/>
                      <a:pt x="8" y="11"/>
                    </a:cubicBezTo>
                    <a:cubicBezTo>
                      <a:pt x="9" y="11"/>
                      <a:pt x="9" y="11"/>
                      <a:pt x="9" y="11"/>
                    </a:cubicBezTo>
                    <a:cubicBezTo>
                      <a:pt x="10" y="11"/>
                      <a:pt x="10" y="11"/>
                      <a:pt x="10" y="11"/>
                    </a:cubicBezTo>
                    <a:cubicBezTo>
                      <a:pt x="10" y="11"/>
                      <a:pt x="10" y="11"/>
                      <a:pt x="11" y="11"/>
                    </a:cubicBezTo>
                    <a:cubicBezTo>
                      <a:pt x="11" y="12"/>
                      <a:pt x="11" y="12"/>
                      <a:pt x="11" y="12"/>
                    </a:cubicBezTo>
                    <a:cubicBezTo>
                      <a:pt x="11" y="12"/>
                      <a:pt x="11" y="12"/>
                      <a:pt x="11" y="12"/>
                    </a:cubicBezTo>
                    <a:cubicBezTo>
                      <a:pt x="11" y="11"/>
                      <a:pt x="11" y="11"/>
                      <a:pt x="11" y="10"/>
                    </a:cubicBezTo>
                    <a:cubicBezTo>
                      <a:pt x="11" y="10"/>
                      <a:pt x="12" y="10"/>
                      <a:pt x="12" y="9"/>
                    </a:cubicBezTo>
                    <a:cubicBezTo>
                      <a:pt x="12" y="9"/>
                      <a:pt x="12" y="9"/>
                      <a:pt x="13" y="8"/>
                    </a:cubicBezTo>
                    <a:cubicBezTo>
                      <a:pt x="13" y="8"/>
                      <a:pt x="13" y="8"/>
                      <a:pt x="14" y="8"/>
                    </a:cubicBezTo>
                    <a:cubicBezTo>
                      <a:pt x="14" y="7"/>
                      <a:pt x="14" y="7"/>
                      <a:pt x="14" y="6"/>
                    </a:cubicBezTo>
                    <a:cubicBezTo>
                      <a:pt x="14" y="6"/>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58"/>
              <p:cNvSpPr>
                <a:spLocks/>
              </p:cNvSpPr>
              <p:nvPr/>
            </p:nvSpPr>
            <p:spPr bwMode="auto">
              <a:xfrm>
                <a:off x="3719514" y="2178051"/>
                <a:ext cx="9525" cy="11113"/>
              </a:xfrm>
              <a:custGeom>
                <a:avLst/>
                <a:gdLst>
                  <a:gd name="T0" fmla="*/ 1 w 1"/>
                  <a:gd name="T1" fmla="*/ 1 h 1"/>
                  <a:gd name="T2" fmla="*/ 1 w 1"/>
                  <a:gd name="T3" fmla="*/ 1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1"/>
                      <a:pt x="1" y="1"/>
                    </a:cubicBezTo>
                    <a:cubicBezTo>
                      <a:pt x="0" y="1"/>
                      <a:pt x="0" y="1"/>
                      <a:pt x="0" y="1"/>
                    </a:cubicBezTo>
                    <a:cubicBezTo>
                      <a:pt x="0" y="1"/>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59"/>
              <p:cNvSpPr>
                <a:spLocks/>
              </p:cNvSpPr>
              <p:nvPr/>
            </p:nvSpPr>
            <p:spPr bwMode="auto">
              <a:xfrm>
                <a:off x="3719514" y="2189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60"/>
              <p:cNvSpPr>
                <a:spLocks/>
              </p:cNvSpPr>
              <p:nvPr/>
            </p:nvSpPr>
            <p:spPr bwMode="auto">
              <a:xfrm>
                <a:off x="3751264" y="2189164"/>
                <a:ext cx="22225" cy="22225"/>
              </a:xfrm>
              <a:custGeom>
                <a:avLst/>
                <a:gdLst>
                  <a:gd name="T0" fmla="*/ 0 w 2"/>
                  <a:gd name="T1" fmla="*/ 1 h 2"/>
                  <a:gd name="T2" fmla="*/ 1 w 2"/>
                  <a:gd name="T3" fmla="*/ 2 h 2"/>
                  <a:gd name="T4" fmla="*/ 2 w 2"/>
                  <a:gd name="T5" fmla="*/ 1 h 2"/>
                  <a:gd name="T6" fmla="*/ 2 w 2"/>
                  <a:gd name="T7" fmla="*/ 1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1"/>
                      <a:pt x="1" y="2"/>
                      <a:pt x="1" y="2"/>
                    </a:cubicBezTo>
                    <a:cubicBezTo>
                      <a:pt x="1" y="2"/>
                      <a:pt x="1" y="2"/>
                      <a:pt x="2" y="1"/>
                    </a:cubicBezTo>
                    <a:cubicBezTo>
                      <a:pt x="2" y="1"/>
                      <a:pt x="2" y="1"/>
                      <a:pt x="2" y="1"/>
                    </a:cubicBezTo>
                    <a:cubicBezTo>
                      <a:pt x="2" y="0"/>
                      <a:pt x="2" y="0"/>
                      <a:pt x="2" y="0"/>
                    </a:cubicBezTo>
                    <a:cubicBezTo>
                      <a:pt x="2" y="0"/>
                      <a:pt x="2" y="0"/>
                      <a:pt x="1" y="0"/>
                    </a:cubicBezTo>
                    <a:cubicBezTo>
                      <a:pt x="1" y="0"/>
                      <a:pt x="1"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61"/>
              <p:cNvSpPr>
                <a:spLocks/>
              </p:cNvSpPr>
              <p:nvPr/>
            </p:nvSpPr>
            <p:spPr bwMode="auto">
              <a:xfrm>
                <a:off x="3783014" y="2200276"/>
                <a:ext cx="11113" cy="22225"/>
              </a:xfrm>
              <a:custGeom>
                <a:avLst/>
                <a:gdLst>
                  <a:gd name="T0" fmla="*/ 1 w 1"/>
                  <a:gd name="T1" fmla="*/ 2 h 2"/>
                  <a:gd name="T2" fmla="*/ 1 w 1"/>
                  <a:gd name="T3" fmla="*/ 1 h 2"/>
                  <a:gd name="T4" fmla="*/ 1 w 1"/>
                  <a:gd name="T5" fmla="*/ 1 h 2"/>
                  <a:gd name="T6" fmla="*/ 1 w 1"/>
                  <a:gd name="T7" fmla="*/ 0 h 2"/>
                  <a:gd name="T8" fmla="*/ 0 w 1"/>
                  <a:gd name="T9" fmla="*/ 0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1"/>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62"/>
              <p:cNvSpPr>
                <a:spLocks/>
              </p:cNvSpPr>
              <p:nvPr/>
            </p:nvSpPr>
            <p:spPr bwMode="auto">
              <a:xfrm>
                <a:off x="3816352" y="2178051"/>
                <a:ext cx="20638" cy="33338"/>
              </a:xfrm>
              <a:custGeom>
                <a:avLst/>
                <a:gdLst>
                  <a:gd name="T0" fmla="*/ 1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2"/>
                    </a:cubicBezTo>
                    <a:cubicBezTo>
                      <a:pt x="2" y="2"/>
                      <a:pt x="2" y="2"/>
                      <a:pt x="2" y="2"/>
                    </a:cubicBezTo>
                    <a:cubicBezTo>
                      <a:pt x="2" y="2"/>
                      <a:pt x="2" y="2"/>
                      <a:pt x="2" y="1"/>
                    </a:cubicBezTo>
                    <a:cubicBezTo>
                      <a:pt x="2" y="1"/>
                      <a:pt x="2" y="1"/>
                      <a:pt x="2" y="1"/>
                    </a:cubicBezTo>
                    <a:cubicBezTo>
                      <a:pt x="2" y="1"/>
                      <a:pt x="1" y="0"/>
                      <a:pt x="1" y="0"/>
                    </a:cubicBezTo>
                    <a:cubicBezTo>
                      <a:pt x="1" y="0"/>
                      <a:pt x="1" y="1"/>
                      <a:pt x="1" y="1"/>
                    </a:cubicBezTo>
                    <a:cubicBezTo>
                      <a:pt x="1" y="1"/>
                      <a:pt x="0" y="1"/>
                      <a:pt x="0" y="2"/>
                    </a:cubicBezTo>
                    <a:cubicBezTo>
                      <a:pt x="0" y="2"/>
                      <a:pt x="0" y="2"/>
                      <a:pt x="0" y="2"/>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63"/>
              <p:cNvSpPr>
                <a:spLocks/>
              </p:cNvSpPr>
              <p:nvPr/>
            </p:nvSpPr>
            <p:spPr bwMode="auto">
              <a:xfrm>
                <a:off x="3836989" y="216852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1" y="1"/>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64"/>
              <p:cNvSpPr>
                <a:spLocks/>
              </p:cNvSpPr>
              <p:nvPr/>
            </p:nvSpPr>
            <p:spPr bwMode="auto">
              <a:xfrm>
                <a:off x="5640389" y="2686051"/>
                <a:ext cx="31750" cy="22225"/>
              </a:xfrm>
              <a:custGeom>
                <a:avLst/>
                <a:gdLst>
                  <a:gd name="T0" fmla="*/ 2 w 3"/>
                  <a:gd name="T1" fmla="*/ 0 h 2"/>
                  <a:gd name="T2" fmla="*/ 1 w 3"/>
                  <a:gd name="T3" fmla="*/ 0 h 2"/>
                  <a:gd name="T4" fmla="*/ 0 w 3"/>
                  <a:gd name="T5" fmla="*/ 1 h 2"/>
                  <a:gd name="T6" fmla="*/ 0 w 3"/>
                  <a:gd name="T7" fmla="*/ 2 h 2"/>
                  <a:gd name="T8" fmla="*/ 1 w 3"/>
                  <a:gd name="T9" fmla="*/ 2 h 2"/>
                  <a:gd name="T10" fmla="*/ 1 w 3"/>
                  <a:gd name="T11" fmla="*/ 2 h 2"/>
                  <a:gd name="T12" fmla="*/ 2 w 3"/>
                  <a:gd name="T13" fmla="*/ 1 h 2"/>
                  <a:gd name="T14" fmla="*/ 3 w 3"/>
                  <a:gd name="T15" fmla="*/ 1 h 2"/>
                  <a:gd name="T16" fmla="*/ 3 w 3"/>
                  <a:gd name="T17" fmla="*/ 1 h 2"/>
                  <a:gd name="T18" fmla="*/ 2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0"/>
                    </a:moveTo>
                    <a:cubicBezTo>
                      <a:pt x="2" y="0"/>
                      <a:pt x="1" y="0"/>
                      <a:pt x="1" y="0"/>
                    </a:cubicBezTo>
                    <a:cubicBezTo>
                      <a:pt x="1" y="0"/>
                      <a:pt x="0" y="0"/>
                      <a:pt x="0" y="1"/>
                    </a:cubicBezTo>
                    <a:cubicBezTo>
                      <a:pt x="0" y="1"/>
                      <a:pt x="0" y="1"/>
                      <a:pt x="0" y="2"/>
                    </a:cubicBezTo>
                    <a:cubicBezTo>
                      <a:pt x="1" y="2"/>
                      <a:pt x="1" y="2"/>
                      <a:pt x="1" y="2"/>
                    </a:cubicBezTo>
                    <a:cubicBezTo>
                      <a:pt x="1" y="2"/>
                      <a:pt x="1" y="2"/>
                      <a:pt x="1" y="2"/>
                    </a:cubicBezTo>
                    <a:cubicBezTo>
                      <a:pt x="2" y="2"/>
                      <a:pt x="2" y="1"/>
                      <a:pt x="2" y="1"/>
                    </a:cubicBezTo>
                    <a:cubicBezTo>
                      <a:pt x="2" y="1"/>
                      <a:pt x="3" y="1"/>
                      <a:pt x="3" y="1"/>
                    </a:cubicBezTo>
                    <a:cubicBezTo>
                      <a:pt x="3" y="1"/>
                      <a:pt x="3" y="1"/>
                      <a:pt x="3" y="1"/>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65"/>
              <p:cNvSpPr>
                <a:spLocks/>
              </p:cNvSpPr>
              <p:nvPr/>
            </p:nvSpPr>
            <p:spPr bwMode="auto">
              <a:xfrm>
                <a:off x="4754564" y="1368426"/>
                <a:ext cx="152400" cy="139700"/>
              </a:xfrm>
              <a:custGeom>
                <a:avLst/>
                <a:gdLst>
                  <a:gd name="T0" fmla="*/ 0 w 14"/>
                  <a:gd name="T1" fmla="*/ 8 h 13"/>
                  <a:gd name="T2" fmla="*/ 0 w 14"/>
                  <a:gd name="T3" fmla="*/ 9 h 13"/>
                  <a:gd name="T4" fmla="*/ 0 w 14"/>
                  <a:gd name="T5" fmla="*/ 9 h 13"/>
                  <a:gd name="T6" fmla="*/ 0 w 14"/>
                  <a:gd name="T7" fmla="*/ 11 h 13"/>
                  <a:gd name="T8" fmla="*/ 1 w 14"/>
                  <a:gd name="T9" fmla="*/ 12 h 13"/>
                  <a:gd name="T10" fmla="*/ 1 w 14"/>
                  <a:gd name="T11" fmla="*/ 12 h 13"/>
                  <a:gd name="T12" fmla="*/ 2 w 14"/>
                  <a:gd name="T13" fmla="*/ 11 h 13"/>
                  <a:gd name="T14" fmla="*/ 3 w 14"/>
                  <a:gd name="T15" fmla="*/ 10 h 13"/>
                  <a:gd name="T16" fmla="*/ 3 w 14"/>
                  <a:gd name="T17" fmla="*/ 11 h 13"/>
                  <a:gd name="T18" fmla="*/ 5 w 14"/>
                  <a:gd name="T19" fmla="*/ 11 h 13"/>
                  <a:gd name="T20" fmla="*/ 5 w 14"/>
                  <a:gd name="T21" fmla="*/ 11 h 13"/>
                  <a:gd name="T22" fmla="*/ 6 w 14"/>
                  <a:gd name="T23" fmla="*/ 11 h 13"/>
                  <a:gd name="T24" fmla="*/ 7 w 14"/>
                  <a:gd name="T25" fmla="*/ 12 h 13"/>
                  <a:gd name="T26" fmla="*/ 8 w 14"/>
                  <a:gd name="T27" fmla="*/ 12 h 13"/>
                  <a:gd name="T28" fmla="*/ 8 w 14"/>
                  <a:gd name="T29" fmla="*/ 12 h 13"/>
                  <a:gd name="T30" fmla="*/ 9 w 14"/>
                  <a:gd name="T31" fmla="*/ 12 h 13"/>
                  <a:gd name="T32" fmla="*/ 10 w 14"/>
                  <a:gd name="T33" fmla="*/ 13 h 13"/>
                  <a:gd name="T34" fmla="*/ 11 w 14"/>
                  <a:gd name="T35" fmla="*/ 12 h 13"/>
                  <a:gd name="T36" fmla="*/ 11 w 14"/>
                  <a:gd name="T37" fmla="*/ 11 h 13"/>
                  <a:gd name="T38" fmla="*/ 12 w 14"/>
                  <a:gd name="T39" fmla="*/ 10 h 13"/>
                  <a:gd name="T40" fmla="*/ 12 w 14"/>
                  <a:gd name="T41" fmla="*/ 10 h 13"/>
                  <a:gd name="T42" fmla="*/ 12 w 14"/>
                  <a:gd name="T43" fmla="*/ 10 h 13"/>
                  <a:gd name="T44" fmla="*/ 12 w 14"/>
                  <a:gd name="T45" fmla="*/ 9 h 13"/>
                  <a:gd name="T46" fmla="*/ 12 w 14"/>
                  <a:gd name="T47" fmla="*/ 8 h 13"/>
                  <a:gd name="T48" fmla="*/ 13 w 14"/>
                  <a:gd name="T49" fmla="*/ 8 h 13"/>
                  <a:gd name="T50" fmla="*/ 14 w 14"/>
                  <a:gd name="T51" fmla="*/ 8 h 13"/>
                  <a:gd name="T52" fmla="*/ 13 w 14"/>
                  <a:gd name="T53" fmla="*/ 7 h 13"/>
                  <a:gd name="T54" fmla="*/ 12 w 14"/>
                  <a:gd name="T55" fmla="*/ 6 h 13"/>
                  <a:gd name="T56" fmla="*/ 12 w 14"/>
                  <a:gd name="T57" fmla="*/ 5 h 13"/>
                  <a:gd name="T58" fmla="*/ 12 w 14"/>
                  <a:gd name="T59" fmla="*/ 4 h 13"/>
                  <a:gd name="T60" fmla="*/ 11 w 14"/>
                  <a:gd name="T61" fmla="*/ 3 h 13"/>
                  <a:gd name="T62" fmla="*/ 10 w 14"/>
                  <a:gd name="T63" fmla="*/ 2 h 13"/>
                  <a:gd name="T64" fmla="*/ 9 w 14"/>
                  <a:gd name="T65" fmla="*/ 1 h 13"/>
                  <a:gd name="T66" fmla="*/ 8 w 14"/>
                  <a:gd name="T67" fmla="*/ 1 h 13"/>
                  <a:gd name="T68" fmla="*/ 8 w 14"/>
                  <a:gd name="T69" fmla="*/ 1 h 13"/>
                  <a:gd name="T70" fmla="*/ 6 w 14"/>
                  <a:gd name="T71" fmla="*/ 0 h 13"/>
                  <a:gd name="T72" fmla="*/ 6 w 14"/>
                  <a:gd name="T73" fmla="*/ 0 h 13"/>
                  <a:gd name="T74" fmla="*/ 5 w 14"/>
                  <a:gd name="T75" fmla="*/ 0 h 13"/>
                  <a:gd name="T76" fmla="*/ 5 w 14"/>
                  <a:gd name="T77" fmla="*/ 0 h 13"/>
                  <a:gd name="T78" fmla="*/ 4 w 14"/>
                  <a:gd name="T79" fmla="*/ 0 h 13"/>
                  <a:gd name="T80" fmla="*/ 3 w 14"/>
                  <a:gd name="T81" fmla="*/ 0 h 13"/>
                  <a:gd name="T82" fmla="*/ 3 w 14"/>
                  <a:gd name="T83" fmla="*/ 2 h 13"/>
                  <a:gd name="T84" fmla="*/ 2 w 14"/>
                  <a:gd name="T85" fmla="*/ 2 h 13"/>
                  <a:gd name="T86" fmla="*/ 1 w 14"/>
                  <a:gd name="T87" fmla="*/ 3 h 13"/>
                  <a:gd name="T88" fmla="*/ 0 w 14"/>
                  <a:gd name="T89" fmla="*/ 4 h 13"/>
                  <a:gd name="T90" fmla="*/ 0 w 14"/>
                  <a:gd name="T91" fmla="*/ 5 h 13"/>
                  <a:gd name="T92" fmla="*/ 0 w 14"/>
                  <a:gd name="T93" fmla="*/ 5 h 13"/>
                  <a:gd name="T94" fmla="*/ 0 w 14"/>
                  <a:gd name="T95" fmla="*/ 6 h 13"/>
                  <a:gd name="T96" fmla="*/ 1 w 14"/>
                  <a:gd name="T97" fmla="*/ 7 h 13"/>
                  <a:gd name="T98" fmla="*/ 1 w 14"/>
                  <a:gd name="T99" fmla="*/ 8 h 13"/>
                  <a:gd name="T100" fmla="*/ 0 w 14"/>
                  <a:gd name="T10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3">
                    <a:moveTo>
                      <a:pt x="0" y="8"/>
                    </a:moveTo>
                    <a:cubicBezTo>
                      <a:pt x="0" y="8"/>
                      <a:pt x="0" y="8"/>
                      <a:pt x="0" y="9"/>
                    </a:cubicBezTo>
                    <a:cubicBezTo>
                      <a:pt x="0" y="9"/>
                      <a:pt x="0" y="9"/>
                      <a:pt x="0" y="9"/>
                    </a:cubicBezTo>
                    <a:cubicBezTo>
                      <a:pt x="1" y="10"/>
                      <a:pt x="0" y="10"/>
                      <a:pt x="0" y="11"/>
                    </a:cubicBezTo>
                    <a:cubicBezTo>
                      <a:pt x="1" y="11"/>
                      <a:pt x="1" y="11"/>
                      <a:pt x="1" y="12"/>
                    </a:cubicBezTo>
                    <a:cubicBezTo>
                      <a:pt x="1" y="12"/>
                      <a:pt x="1" y="12"/>
                      <a:pt x="1" y="12"/>
                    </a:cubicBezTo>
                    <a:cubicBezTo>
                      <a:pt x="2" y="11"/>
                      <a:pt x="2" y="11"/>
                      <a:pt x="2" y="11"/>
                    </a:cubicBezTo>
                    <a:cubicBezTo>
                      <a:pt x="2" y="10"/>
                      <a:pt x="3" y="10"/>
                      <a:pt x="3" y="10"/>
                    </a:cubicBezTo>
                    <a:cubicBezTo>
                      <a:pt x="3" y="10"/>
                      <a:pt x="3" y="11"/>
                      <a:pt x="3" y="11"/>
                    </a:cubicBezTo>
                    <a:cubicBezTo>
                      <a:pt x="4" y="11"/>
                      <a:pt x="4" y="11"/>
                      <a:pt x="5" y="11"/>
                    </a:cubicBezTo>
                    <a:cubicBezTo>
                      <a:pt x="5" y="11"/>
                      <a:pt x="5" y="11"/>
                      <a:pt x="5" y="11"/>
                    </a:cubicBezTo>
                    <a:cubicBezTo>
                      <a:pt x="6" y="11"/>
                      <a:pt x="6" y="11"/>
                      <a:pt x="6" y="11"/>
                    </a:cubicBezTo>
                    <a:cubicBezTo>
                      <a:pt x="6" y="12"/>
                      <a:pt x="6" y="12"/>
                      <a:pt x="7" y="12"/>
                    </a:cubicBezTo>
                    <a:cubicBezTo>
                      <a:pt x="7" y="12"/>
                      <a:pt x="7" y="12"/>
                      <a:pt x="8" y="12"/>
                    </a:cubicBezTo>
                    <a:cubicBezTo>
                      <a:pt x="8" y="12"/>
                      <a:pt x="8" y="12"/>
                      <a:pt x="8" y="12"/>
                    </a:cubicBezTo>
                    <a:cubicBezTo>
                      <a:pt x="8" y="12"/>
                      <a:pt x="9" y="12"/>
                      <a:pt x="9" y="12"/>
                    </a:cubicBezTo>
                    <a:cubicBezTo>
                      <a:pt x="9" y="12"/>
                      <a:pt x="9" y="13"/>
                      <a:pt x="10" y="13"/>
                    </a:cubicBezTo>
                    <a:cubicBezTo>
                      <a:pt x="10" y="13"/>
                      <a:pt x="11" y="13"/>
                      <a:pt x="11" y="12"/>
                    </a:cubicBezTo>
                    <a:cubicBezTo>
                      <a:pt x="11" y="12"/>
                      <a:pt x="11" y="12"/>
                      <a:pt x="11" y="11"/>
                    </a:cubicBezTo>
                    <a:cubicBezTo>
                      <a:pt x="11" y="11"/>
                      <a:pt x="12" y="11"/>
                      <a:pt x="12" y="10"/>
                    </a:cubicBezTo>
                    <a:cubicBezTo>
                      <a:pt x="12" y="10"/>
                      <a:pt x="12" y="10"/>
                      <a:pt x="12" y="10"/>
                    </a:cubicBezTo>
                    <a:cubicBezTo>
                      <a:pt x="12" y="10"/>
                      <a:pt x="12" y="10"/>
                      <a:pt x="12" y="10"/>
                    </a:cubicBezTo>
                    <a:cubicBezTo>
                      <a:pt x="12" y="9"/>
                      <a:pt x="12" y="9"/>
                      <a:pt x="12" y="9"/>
                    </a:cubicBezTo>
                    <a:cubicBezTo>
                      <a:pt x="13" y="8"/>
                      <a:pt x="12" y="8"/>
                      <a:pt x="12" y="8"/>
                    </a:cubicBezTo>
                    <a:cubicBezTo>
                      <a:pt x="13" y="8"/>
                      <a:pt x="13" y="8"/>
                      <a:pt x="13" y="8"/>
                    </a:cubicBezTo>
                    <a:cubicBezTo>
                      <a:pt x="13" y="8"/>
                      <a:pt x="14" y="8"/>
                      <a:pt x="14" y="8"/>
                    </a:cubicBezTo>
                    <a:cubicBezTo>
                      <a:pt x="14" y="7"/>
                      <a:pt x="13" y="7"/>
                      <a:pt x="13" y="7"/>
                    </a:cubicBezTo>
                    <a:cubicBezTo>
                      <a:pt x="13" y="6"/>
                      <a:pt x="13" y="6"/>
                      <a:pt x="12" y="6"/>
                    </a:cubicBezTo>
                    <a:cubicBezTo>
                      <a:pt x="12" y="6"/>
                      <a:pt x="12" y="6"/>
                      <a:pt x="12" y="5"/>
                    </a:cubicBezTo>
                    <a:cubicBezTo>
                      <a:pt x="11" y="5"/>
                      <a:pt x="12" y="4"/>
                      <a:pt x="12" y="4"/>
                    </a:cubicBezTo>
                    <a:cubicBezTo>
                      <a:pt x="11" y="3"/>
                      <a:pt x="11" y="3"/>
                      <a:pt x="11" y="3"/>
                    </a:cubicBezTo>
                    <a:cubicBezTo>
                      <a:pt x="11" y="2"/>
                      <a:pt x="10" y="3"/>
                      <a:pt x="10" y="2"/>
                    </a:cubicBezTo>
                    <a:cubicBezTo>
                      <a:pt x="10" y="2"/>
                      <a:pt x="10" y="2"/>
                      <a:pt x="9" y="1"/>
                    </a:cubicBezTo>
                    <a:cubicBezTo>
                      <a:pt x="9" y="1"/>
                      <a:pt x="9" y="1"/>
                      <a:pt x="8" y="1"/>
                    </a:cubicBezTo>
                    <a:cubicBezTo>
                      <a:pt x="8" y="1"/>
                      <a:pt x="8" y="1"/>
                      <a:pt x="8" y="1"/>
                    </a:cubicBezTo>
                    <a:cubicBezTo>
                      <a:pt x="7" y="0"/>
                      <a:pt x="7" y="0"/>
                      <a:pt x="6" y="0"/>
                    </a:cubicBezTo>
                    <a:cubicBezTo>
                      <a:pt x="6" y="0"/>
                      <a:pt x="6" y="1"/>
                      <a:pt x="6" y="0"/>
                    </a:cubicBezTo>
                    <a:cubicBezTo>
                      <a:pt x="5" y="0"/>
                      <a:pt x="5" y="0"/>
                      <a:pt x="5" y="0"/>
                    </a:cubicBezTo>
                    <a:cubicBezTo>
                      <a:pt x="5" y="0"/>
                      <a:pt x="5" y="0"/>
                      <a:pt x="5" y="0"/>
                    </a:cubicBezTo>
                    <a:cubicBezTo>
                      <a:pt x="5" y="0"/>
                      <a:pt x="4" y="0"/>
                      <a:pt x="4" y="0"/>
                    </a:cubicBezTo>
                    <a:cubicBezTo>
                      <a:pt x="3" y="0"/>
                      <a:pt x="3" y="0"/>
                      <a:pt x="3" y="0"/>
                    </a:cubicBezTo>
                    <a:cubicBezTo>
                      <a:pt x="2" y="1"/>
                      <a:pt x="3" y="1"/>
                      <a:pt x="3" y="2"/>
                    </a:cubicBezTo>
                    <a:cubicBezTo>
                      <a:pt x="2" y="2"/>
                      <a:pt x="2" y="2"/>
                      <a:pt x="2" y="2"/>
                    </a:cubicBezTo>
                    <a:cubicBezTo>
                      <a:pt x="1" y="3"/>
                      <a:pt x="1" y="3"/>
                      <a:pt x="1" y="3"/>
                    </a:cubicBezTo>
                    <a:cubicBezTo>
                      <a:pt x="1" y="4"/>
                      <a:pt x="1" y="4"/>
                      <a:pt x="0" y="4"/>
                    </a:cubicBezTo>
                    <a:cubicBezTo>
                      <a:pt x="0" y="4"/>
                      <a:pt x="0" y="4"/>
                      <a:pt x="0" y="5"/>
                    </a:cubicBezTo>
                    <a:cubicBezTo>
                      <a:pt x="0" y="5"/>
                      <a:pt x="0" y="5"/>
                      <a:pt x="0" y="5"/>
                    </a:cubicBezTo>
                    <a:cubicBezTo>
                      <a:pt x="0" y="5"/>
                      <a:pt x="0" y="5"/>
                      <a:pt x="0" y="6"/>
                    </a:cubicBezTo>
                    <a:cubicBezTo>
                      <a:pt x="0" y="6"/>
                      <a:pt x="0" y="6"/>
                      <a:pt x="1" y="7"/>
                    </a:cubicBezTo>
                    <a:cubicBezTo>
                      <a:pt x="1" y="7"/>
                      <a:pt x="1" y="7"/>
                      <a:pt x="1" y="8"/>
                    </a:cubicBezTo>
                    <a:cubicBezTo>
                      <a:pt x="1"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66"/>
              <p:cNvSpPr>
                <a:spLocks/>
              </p:cNvSpPr>
              <p:nvPr/>
            </p:nvSpPr>
            <p:spPr bwMode="auto">
              <a:xfrm>
                <a:off x="4614864" y="1292226"/>
                <a:ext cx="22225" cy="31750"/>
              </a:xfrm>
              <a:custGeom>
                <a:avLst/>
                <a:gdLst>
                  <a:gd name="T0" fmla="*/ 0 w 2"/>
                  <a:gd name="T1" fmla="*/ 3 h 3"/>
                  <a:gd name="T2" fmla="*/ 1 w 2"/>
                  <a:gd name="T3" fmla="*/ 3 h 3"/>
                  <a:gd name="T4" fmla="*/ 1 w 2"/>
                  <a:gd name="T5" fmla="*/ 2 h 3"/>
                  <a:gd name="T6" fmla="*/ 2 w 2"/>
                  <a:gd name="T7" fmla="*/ 1 h 3"/>
                  <a:gd name="T8" fmla="*/ 2 w 2"/>
                  <a:gd name="T9" fmla="*/ 0 h 3"/>
                  <a:gd name="T10" fmla="*/ 1 w 2"/>
                  <a:gd name="T11" fmla="*/ 0 h 3"/>
                  <a:gd name="T12" fmla="*/ 0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0" y="3"/>
                      <a:pt x="1" y="3"/>
                      <a:pt x="1" y="3"/>
                    </a:cubicBezTo>
                    <a:cubicBezTo>
                      <a:pt x="1" y="3"/>
                      <a:pt x="1" y="2"/>
                      <a:pt x="1" y="2"/>
                    </a:cubicBezTo>
                    <a:cubicBezTo>
                      <a:pt x="1" y="2"/>
                      <a:pt x="2" y="2"/>
                      <a:pt x="2" y="1"/>
                    </a:cubicBezTo>
                    <a:cubicBezTo>
                      <a:pt x="2" y="1"/>
                      <a:pt x="2" y="1"/>
                      <a:pt x="2" y="0"/>
                    </a:cubicBezTo>
                    <a:cubicBezTo>
                      <a:pt x="2" y="0"/>
                      <a:pt x="1" y="0"/>
                      <a:pt x="1" y="0"/>
                    </a:cubicBezTo>
                    <a:cubicBezTo>
                      <a:pt x="1" y="0"/>
                      <a:pt x="0" y="0"/>
                      <a:pt x="0" y="1"/>
                    </a:cubicBezTo>
                    <a:cubicBezTo>
                      <a:pt x="0" y="1"/>
                      <a:pt x="0" y="1"/>
                      <a:pt x="0" y="2"/>
                    </a:cubicBezTo>
                    <a:cubicBezTo>
                      <a:pt x="0" y="2"/>
                      <a:pt x="0" y="2"/>
                      <a:pt x="0" y="2"/>
                    </a:cubicBezTo>
                    <a:cubicBezTo>
                      <a:pt x="0" y="2"/>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67"/>
              <p:cNvSpPr>
                <a:spLocks/>
              </p:cNvSpPr>
              <p:nvPr/>
            </p:nvSpPr>
            <p:spPr bwMode="auto">
              <a:xfrm>
                <a:off x="4572002" y="1323976"/>
                <a:ext cx="20638" cy="22225"/>
              </a:xfrm>
              <a:custGeom>
                <a:avLst/>
                <a:gdLst>
                  <a:gd name="T0" fmla="*/ 1 w 2"/>
                  <a:gd name="T1" fmla="*/ 0 h 2"/>
                  <a:gd name="T2" fmla="*/ 1 w 2"/>
                  <a:gd name="T3" fmla="*/ 1 h 2"/>
                  <a:gd name="T4" fmla="*/ 1 w 2"/>
                  <a:gd name="T5" fmla="*/ 2 h 2"/>
                  <a:gd name="T6" fmla="*/ 1 w 2"/>
                  <a:gd name="T7" fmla="*/ 1 h 2"/>
                  <a:gd name="T8" fmla="*/ 2 w 2"/>
                  <a:gd name="T9" fmla="*/ 1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0"/>
                      <a:pt x="1" y="0"/>
                      <a:pt x="1" y="1"/>
                    </a:cubicBezTo>
                    <a:cubicBezTo>
                      <a:pt x="1" y="1"/>
                      <a:pt x="0" y="1"/>
                      <a:pt x="1" y="2"/>
                    </a:cubicBezTo>
                    <a:cubicBezTo>
                      <a:pt x="1" y="2"/>
                      <a:pt x="1" y="2"/>
                      <a:pt x="1" y="1"/>
                    </a:cubicBezTo>
                    <a:cubicBezTo>
                      <a:pt x="2" y="1"/>
                      <a:pt x="2"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68"/>
              <p:cNvSpPr>
                <a:spLocks/>
              </p:cNvSpPr>
              <p:nvPr/>
            </p:nvSpPr>
            <p:spPr bwMode="auto">
              <a:xfrm>
                <a:off x="4452939" y="989014"/>
                <a:ext cx="247650" cy="388938"/>
              </a:xfrm>
              <a:custGeom>
                <a:avLst/>
                <a:gdLst>
                  <a:gd name="T0" fmla="*/ 1 w 23"/>
                  <a:gd name="T1" fmla="*/ 26 h 36"/>
                  <a:gd name="T2" fmla="*/ 2 w 23"/>
                  <a:gd name="T3" fmla="*/ 27 h 36"/>
                  <a:gd name="T4" fmla="*/ 3 w 23"/>
                  <a:gd name="T5" fmla="*/ 30 h 36"/>
                  <a:gd name="T6" fmla="*/ 4 w 23"/>
                  <a:gd name="T7" fmla="*/ 31 h 36"/>
                  <a:gd name="T8" fmla="*/ 4 w 23"/>
                  <a:gd name="T9" fmla="*/ 33 h 36"/>
                  <a:gd name="T10" fmla="*/ 5 w 23"/>
                  <a:gd name="T11" fmla="*/ 34 h 36"/>
                  <a:gd name="T12" fmla="*/ 7 w 23"/>
                  <a:gd name="T13" fmla="*/ 35 h 36"/>
                  <a:gd name="T14" fmla="*/ 8 w 23"/>
                  <a:gd name="T15" fmla="*/ 34 h 36"/>
                  <a:gd name="T16" fmla="*/ 9 w 23"/>
                  <a:gd name="T17" fmla="*/ 33 h 36"/>
                  <a:gd name="T18" fmla="*/ 10 w 23"/>
                  <a:gd name="T19" fmla="*/ 33 h 36"/>
                  <a:gd name="T20" fmla="*/ 11 w 23"/>
                  <a:gd name="T21" fmla="*/ 31 h 36"/>
                  <a:gd name="T22" fmla="*/ 12 w 23"/>
                  <a:gd name="T23" fmla="*/ 29 h 36"/>
                  <a:gd name="T24" fmla="*/ 12 w 23"/>
                  <a:gd name="T25" fmla="*/ 27 h 36"/>
                  <a:gd name="T26" fmla="*/ 13 w 23"/>
                  <a:gd name="T27" fmla="*/ 26 h 36"/>
                  <a:gd name="T28" fmla="*/ 15 w 23"/>
                  <a:gd name="T29" fmla="*/ 26 h 36"/>
                  <a:gd name="T30" fmla="*/ 15 w 23"/>
                  <a:gd name="T31" fmla="*/ 24 h 36"/>
                  <a:gd name="T32" fmla="*/ 16 w 23"/>
                  <a:gd name="T33" fmla="*/ 23 h 36"/>
                  <a:gd name="T34" fmla="*/ 14 w 23"/>
                  <a:gd name="T35" fmla="*/ 21 h 36"/>
                  <a:gd name="T36" fmla="*/ 13 w 23"/>
                  <a:gd name="T37" fmla="*/ 21 h 36"/>
                  <a:gd name="T38" fmla="*/ 12 w 23"/>
                  <a:gd name="T39" fmla="*/ 19 h 36"/>
                  <a:gd name="T40" fmla="*/ 12 w 23"/>
                  <a:gd name="T41" fmla="*/ 18 h 36"/>
                  <a:gd name="T42" fmla="*/ 13 w 23"/>
                  <a:gd name="T43" fmla="*/ 17 h 36"/>
                  <a:gd name="T44" fmla="*/ 14 w 23"/>
                  <a:gd name="T45" fmla="*/ 16 h 36"/>
                  <a:gd name="T46" fmla="*/ 15 w 23"/>
                  <a:gd name="T47" fmla="*/ 15 h 36"/>
                  <a:gd name="T48" fmla="*/ 16 w 23"/>
                  <a:gd name="T49" fmla="*/ 14 h 36"/>
                  <a:gd name="T50" fmla="*/ 18 w 23"/>
                  <a:gd name="T51" fmla="*/ 13 h 36"/>
                  <a:gd name="T52" fmla="*/ 19 w 23"/>
                  <a:gd name="T53" fmla="*/ 12 h 36"/>
                  <a:gd name="T54" fmla="*/ 19 w 23"/>
                  <a:gd name="T55" fmla="*/ 11 h 36"/>
                  <a:gd name="T56" fmla="*/ 20 w 23"/>
                  <a:gd name="T57" fmla="*/ 9 h 36"/>
                  <a:gd name="T58" fmla="*/ 21 w 23"/>
                  <a:gd name="T59" fmla="*/ 9 h 36"/>
                  <a:gd name="T60" fmla="*/ 22 w 23"/>
                  <a:gd name="T61" fmla="*/ 8 h 36"/>
                  <a:gd name="T62" fmla="*/ 23 w 23"/>
                  <a:gd name="T63" fmla="*/ 7 h 36"/>
                  <a:gd name="T64" fmla="*/ 23 w 23"/>
                  <a:gd name="T65" fmla="*/ 5 h 36"/>
                  <a:gd name="T66" fmla="*/ 22 w 23"/>
                  <a:gd name="T67" fmla="*/ 5 h 36"/>
                  <a:gd name="T68" fmla="*/ 21 w 23"/>
                  <a:gd name="T69" fmla="*/ 3 h 36"/>
                  <a:gd name="T70" fmla="*/ 19 w 23"/>
                  <a:gd name="T71" fmla="*/ 2 h 36"/>
                  <a:gd name="T72" fmla="*/ 17 w 23"/>
                  <a:gd name="T73" fmla="*/ 1 h 36"/>
                  <a:gd name="T74" fmla="*/ 15 w 23"/>
                  <a:gd name="T75" fmla="*/ 0 h 36"/>
                  <a:gd name="T76" fmla="*/ 15 w 23"/>
                  <a:gd name="T77" fmla="*/ 1 h 36"/>
                  <a:gd name="T78" fmla="*/ 14 w 23"/>
                  <a:gd name="T79" fmla="*/ 2 h 36"/>
                  <a:gd name="T80" fmla="*/ 12 w 23"/>
                  <a:gd name="T81" fmla="*/ 2 h 36"/>
                  <a:gd name="T82" fmla="*/ 11 w 23"/>
                  <a:gd name="T83" fmla="*/ 2 h 36"/>
                  <a:gd name="T84" fmla="*/ 9 w 23"/>
                  <a:gd name="T85" fmla="*/ 3 h 36"/>
                  <a:gd name="T86" fmla="*/ 8 w 23"/>
                  <a:gd name="T87" fmla="*/ 5 h 36"/>
                  <a:gd name="T88" fmla="*/ 7 w 23"/>
                  <a:gd name="T89" fmla="*/ 7 h 36"/>
                  <a:gd name="T90" fmla="*/ 5 w 23"/>
                  <a:gd name="T91" fmla="*/ 7 h 36"/>
                  <a:gd name="T92" fmla="*/ 5 w 23"/>
                  <a:gd name="T93" fmla="*/ 9 h 36"/>
                  <a:gd name="T94" fmla="*/ 4 w 23"/>
                  <a:gd name="T95" fmla="*/ 11 h 36"/>
                  <a:gd name="T96" fmla="*/ 5 w 23"/>
                  <a:gd name="T97" fmla="*/ 13 h 36"/>
                  <a:gd name="T98" fmla="*/ 3 w 23"/>
                  <a:gd name="T99" fmla="*/ 13 h 36"/>
                  <a:gd name="T100" fmla="*/ 2 w 23"/>
                  <a:gd name="T101" fmla="*/ 13 h 36"/>
                  <a:gd name="T102" fmla="*/ 1 w 23"/>
                  <a:gd name="T103" fmla="*/ 16 h 36"/>
                  <a:gd name="T104" fmla="*/ 2 w 23"/>
                  <a:gd name="T105" fmla="*/ 18 h 36"/>
                  <a:gd name="T106" fmla="*/ 3 w 23"/>
                  <a:gd name="T107" fmla="*/ 19 h 36"/>
                  <a:gd name="T108" fmla="*/ 2 w 23"/>
                  <a:gd name="T109" fmla="*/ 20 h 36"/>
                  <a:gd name="T110" fmla="*/ 3 w 23"/>
                  <a:gd name="T111" fmla="*/ 22 h 36"/>
                  <a:gd name="T112" fmla="*/ 1 w 23"/>
                  <a:gd name="T113" fmla="*/ 24 h 36"/>
                  <a:gd name="T114" fmla="*/ 2 w 23"/>
                  <a:gd name="T115" fmla="*/ 25 h 36"/>
                  <a:gd name="T116" fmla="*/ 0 w 23"/>
                  <a:gd name="T117"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36">
                    <a:moveTo>
                      <a:pt x="1" y="26"/>
                    </a:moveTo>
                    <a:cubicBezTo>
                      <a:pt x="1" y="26"/>
                      <a:pt x="1" y="26"/>
                      <a:pt x="1" y="26"/>
                    </a:cubicBezTo>
                    <a:cubicBezTo>
                      <a:pt x="1" y="27"/>
                      <a:pt x="1" y="27"/>
                      <a:pt x="1" y="27"/>
                    </a:cubicBezTo>
                    <a:cubicBezTo>
                      <a:pt x="1" y="27"/>
                      <a:pt x="2" y="27"/>
                      <a:pt x="2" y="27"/>
                    </a:cubicBezTo>
                    <a:cubicBezTo>
                      <a:pt x="2" y="28"/>
                      <a:pt x="2" y="28"/>
                      <a:pt x="2" y="28"/>
                    </a:cubicBezTo>
                    <a:cubicBezTo>
                      <a:pt x="2" y="29"/>
                      <a:pt x="3" y="29"/>
                      <a:pt x="3" y="30"/>
                    </a:cubicBezTo>
                    <a:cubicBezTo>
                      <a:pt x="3" y="30"/>
                      <a:pt x="3" y="30"/>
                      <a:pt x="3" y="31"/>
                    </a:cubicBezTo>
                    <a:cubicBezTo>
                      <a:pt x="3" y="31"/>
                      <a:pt x="4" y="31"/>
                      <a:pt x="4" y="31"/>
                    </a:cubicBezTo>
                    <a:cubicBezTo>
                      <a:pt x="4" y="31"/>
                      <a:pt x="4" y="32"/>
                      <a:pt x="4" y="32"/>
                    </a:cubicBezTo>
                    <a:cubicBezTo>
                      <a:pt x="4" y="32"/>
                      <a:pt x="4" y="32"/>
                      <a:pt x="4" y="33"/>
                    </a:cubicBezTo>
                    <a:cubicBezTo>
                      <a:pt x="4" y="33"/>
                      <a:pt x="4" y="33"/>
                      <a:pt x="5" y="34"/>
                    </a:cubicBezTo>
                    <a:cubicBezTo>
                      <a:pt x="5" y="34"/>
                      <a:pt x="5" y="34"/>
                      <a:pt x="5" y="34"/>
                    </a:cubicBezTo>
                    <a:cubicBezTo>
                      <a:pt x="5" y="35"/>
                      <a:pt x="5" y="35"/>
                      <a:pt x="5" y="35"/>
                    </a:cubicBezTo>
                    <a:cubicBezTo>
                      <a:pt x="5" y="36"/>
                      <a:pt x="6" y="35"/>
                      <a:pt x="7" y="35"/>
                    </a:cubicBezTo>
                    <a:cubicBezTo>
                      <a:pt x="7" y="35"/>
                      <a:pt x="7" y="35"/>
                      <a:pt x="8" y="35"/>
                    </a:cubicBezTo>
                    <a:cubicBezTo>
                      <a:pt x="8" y="34"/>
                      <a:pt x="8" y="34"/>
                      <a:pt x="8" y="34"/>
                    </a:cubicBezTo>
                    <a:cubicBezTo>
                      <a:pt x="8" y="34"/>
                      <a:pt x="8" y="33"/>
                      <a:pt x="8" y="33"/>
                    </a:cubicBezTo>
                    <a:cubicBezTo>
                      <a:pt x="8" y="33"/>
                      <a:pt x="8" y="33"/>
                      <a:pt x="9" y="33"/>
                    </a:cubicBezTo>
                    <a:cubicBezTo>
                      <a:pt x="9" y="33"/>
                      <a:pt x="9" y="33"/>
                      <a:pt x="9" y="33"/>
                    </a:cubicBezTo>
                    <a:cubicBezTo>
                      <a:pt x="10" y="33"/>
                      <a:pt x="10" y="33"/>
                      <a:pt x="10" y="33"/>
                    </a:cubicBezTo>
                    <a:cubicBezTo>
                      <a:pt x="11" y="33"/>
                      <a:pt x="11" y="33"/>
                      <a:pt x="11" y="32"/>
                    </a:cubicBezTo>
                    <a:cubicBezTo>
                      <a:pt x="11" y="32"/>
                      <a:pt x="11" y="32"/>
                      <a:pt x="11" y="31"/>
                    </a:cubicBezTo>
                    <a:cubicBezTo>
                      <a:pt x="12" y="31"/>
                      <a:pt x="11" y="31"/>
                      <a:pt x="12" y="30"/>
                    </a:cubicBezTo>
                    <a:cubicBezTo>
                      <a:pt x="12" y="30"/>
                      <a:pt x="12" y="30"/>
                      <a:pt x="12" y="29"/>
                    </a:cubicBezTo>
                    <a:cubicBezTo>
                      <a:pt x="12" y="29"/>
                      <a:pt x="12" y="29"/>
                      <a:pt x="12" y="28"/>
                    </a:cubicBezTo>
                    <a:cubicBezTo>
                      <a:pt x="12" y="28"/>
                      <a:pt x="12" y="28"/>
                      <a:pt x="12" y="27"/>
                    </a:cubicBezTo>
                    <a:cubicBezTo>
                      <a:pt x="12" y="27"/>
                      <a:pt x="12" y="26"/>
                      <a:pt x="12" y="26"/>
                    </a:cubicBezTo>
                    <a:cubicBezTo>
                      <a:pt x="13" y="26"/>
                      <a:pt x="13" y="26"/>
                      <a:pt x="13" y="26"/>
                    </a:cubicBezTo>
                    <a:cubicBezTo>
                      <a:pt x="13" y="26"/>
                      <a:pt x="13" y="25"/>
                      <a:pt x="14" y="25"/>
                    </a:cubicBezTo>
                    <a:cubicBezTo>
                      <a:pt x="14" y="25"/>
                      <a:pt x="14" y="26"/>
                      <a:pt x="15" y="26"/>
                    </a:cubicBezTo>
                    <a:cubicBezTo>
                      <a:pt x="15" y="25"/>
                      <a:pt x="15" y="25"/>
                      <a:pt x="15" y="25"/>
                    </a:cubicBezTo>
                    <a:cubicBezTo>
                      <a:pt x="15" y="24"/>
                      <a:pt x="15" y="24"/>
                      <a:pt x="15" y="24"/>
                    </a:cubicBezTo>
                    <a:cubicBezTo>
                      <a:pt x="15" y="24"/>
                      <a:pt x="16" y="24"/>
                      <a:pt x="16" y="24"/>
                    </a:cubicBezTo>
                    <a:cubicBezTo>
                      <a:pt x="16" y="23"/>
                      <a:pt x="16" y="23"/>
                      <a:pt x="16" y="23"/>
                    </a:cubicBezTo>
                    <a:cubicBezTo>
                      <a:pt x="15" y="22"/>
                      <a:pt x="15" y="22"/>
                      <a:pt x="15" y="22"/>
                    </a:cubicBezTo>
                    <a:cubicBezTo>
                      <a:pt x="14" y="22"/>
                      <a:pt x="15" y="22"/>
                      <a:pt x="14" y="21"/>
                    </a:cubicBezTo>
                    <a:cubicBezTo>
                      <a:pt x="14" y="21"/>
                      <a:pt x="14" y="21"/>
                      <a:pt x="14" y="21"/>
                    </a:cubicBezTo>
                    <a:cubicBezTo>
                      <a:pt x="13" y="21"/>
                      <a:pt x="13" y="21"/>
                      <a:pt x="13" y="21"/>
                    </a:cubicBezTo>
                    <a:cubicBezTo>
                      <a:pt x="12" y="21"/>
                      <a:pt x="12" y="21"/>
                      <a:pt x="12" y="20"/>
                    </a:cubicBezTo>
                    <a:cubicBezTo>
                      <a:pt x="12" y="20"/>
                      <a:pt x="12" y="20"/>
                      <a:pt x="12" y="19"/>
                    </a:cubicBezTo>
                    <a:cubicBezTo>
                      <a:pt x="12" y="19"/>
                      <a:pt x="12" y="19"/>
                      <a:pt x="12" y="19"/>
                    </a:cubicBezTo>
                    <a:cubicBezTo>
                      <a:pt x="12" y="18"/>
                      <a:pt x="12" y="18"/>
                      <a:pt x="12" y="18"/>
                    </a:cubicBezTo>
                    <a:cubicBezTo>
                      <a:pt x="12" y="18"/>
                      <a:pt x="12" y="18"/>
                      <a:pt x="13" y="18"/>
                    </a:cubicBezTo>
                    <a:cubicBezTo>
                      <a:pt x="13" y="17"/>
                      <a:pt x="13" y="17"/>
                      <a:pt x="13" y="17"/>
                    </a:cubicBezTo>
                    <a:cubicBezTo>
                      <a:pt x="13" y="16"/>
                      <a:pt x="13" y="16"/>
                      <a:pt x="13" y="16"/>
                    </a:cubicBezTo>
                    <a:cubicBezTo>
                      <a:pt x="13" y="16"/>
                      <a:pt x="14" y="16"/>
                      <a:pt x="14" y="16"/>
                    </a:cubicBezTo>
                    <a:cubicBezTo>
                      <a:pt x="14" y="16"/>
                      <a:pt x="14" y="16"/>
                      <a:pt x="14" y="15"/>
                    </a:cubicBezTo>
                    <a:cubicBezTo>
                      <a:pt x="14" y="15"/>
                      <a:pt x="15" y="15"/>
                      <a:pt x="15" y="15"/>
                    </a:cubicBezTo>
                    <a:cubicBezTo>
                      <a:pt x="16" y="15"/>
                      <a:pt x="16" y="15"/>
                      <a:pt x="16" y="14"/>
                    </a:cubicBezTo>
                    <a:cubicBezTo>
                      <a:pt x="16" y="14"/>
                      <a:pt x="16" y="14"/>
                      <a:pt x="16" y="14"/>
                    </a:cubicBezTo>
                    <a:cubicBezTo>
                      <a:pt x="17" y="14"/>
                      <a:pt x="17" y="14"/>
                      <a:pt x="17" y="13"/>
                    </a:cubicBezTo>
                    <a:cubicBezTo>
                      <a:pt x="17" y="13"/>
                      <a:pt x="18" y="13"/>
                      <a:pt x="18" y="13"/>
                    </a:cubicBezTo>
                    <a:cubicBezTo>
                      <a:pt x="18" y="13"/>
                      <a:pt x="18" y="13"/>
                      <a:pt x="19" y="12"/>
                    </a:cubicBezTo>
                    <a:cubicBezTo>
                      <a:pt x="19" y="12"/>
                      <a:pt x="19" y="12"/>
                      <a:pt x="19" y="12"/>
                    </a:cubicBezTo>
                    <a:cubicBezTo>
                      <a:pt x="19" y="12"/>
                      <a:pt x="19" y="12"/>
                      <a:pt x="19" y="11"/>
                    </a:cubicBezTo>
                    <a:cubicBezTo>
                      <a:pt x="19" y="11"/>
                      <a:pt x="19" y="11"/>
                      <a:pt x="19" y="11"/>
                    </a:cubicBezTo>
                    <a:cubicBezTo>
                      <a:pt x="19" y="11"/>
                      <a:pt x="19" y="10"/>
                      <a:pt x="19" y="10"/>
                    </a:cubicBezTo>
                    <a:cubicBezTo>
                      <a:pt x="19" y="10"/>
                      <a:pt x="20" y="10"/>
                      <a:pt x="20" y="9"/>
                    </a:cubicBezTo>
                    <a:cubicBezTo>
                      <a:pt x="20" y="9"/>
                      <a:pt x="21" y="9"/>
                      <a:pt x="21" y="9"/>
                    </a:cubicBezTo>
                    <a:cubicBezTo>
                      <a:pt x="21" y="9"/>
                      <a:pt x="20" y="9"/>
                      <a:pt x="21" y="9"/>
                    </a:cubicBezTo>
                    <a:cubicBezTo>
                      <a:pt x="21" y="8"/>
                      <a:pt x="21" y="8"/>
                      <a:pt x="21" y="8"/>
                    </a:cubicBezTo>
                    <a:cubicBezTo>
                      <a:pt x="22" y="8"/>
                      <a:pt x="22" y="8"/>
                      <a:pt x="22" y="8"/>
                    </a:cubicBezTo>
                    <a:cubicBezTo>
                      <a:pt x="22" y="8"/>
                      <a:pt x="22" y="8"/>
                      <a:pt x="22" y="8"/>
                    </a:cubicBezTo>
                    <a:cubicBezTo>
                      <a:pt x="22" y="8"/>
                      <a:pt x="22" y="7"/>
                      <a:pt x="23" y="7"/>
                    </a:cubicBezTo>
                    <a:cubicBezTo>
                      <a:pt x="23" y="7"/>
                      <a:pt x="23" y="7"/>
                      <a:pt x="23" y="6"/>
                    </a:cubicBezTo>
                    <a:cubicBezTo>
                      <a:pt x="23" y="6"/>
                      <a:pt x="23" y="6"/>
                      <a:pt x="23" y="5"/>
                    </a:cubicBezTo>
                    <a:cubicBezTo>
                      <a:pt x="22" y="5"/>
                      <a:pt x="22" y="5"/>
                      <a:pt x="22" y="5"/>
                    </a:cubicBezTo>
                    <a:cubicBezTo>
                      <a:pt x="22" y="5"/>
                      <a:pt x="22" y="5"/>
                      <a:pt x="22" y="5"/>
                    </a:cubicBezTo>
                    <a:cubicBezTo>
                      <a:pt x="22" y="4"/>
                      <a:pt x="21" y="4"/>
                      <a:pt x="21" y="4"/>
                    </a:cubicBezTo>
                    <a:cubicBezTo>
                      <a:pt x="21" y="3"/>
                      <a:pt x="21" y="3"/>
                      <a:pt x="21" y="3"/>
                    </a:cubicBezTo>
                    <a:cubicBezTo>
                      <a:pt x="21" y="2"/>
                      <a:pt x="20" y="2"/>
                      <a:pt x="20" y="2"/>
                    </a:cubicBezTo>
                    <a:cubicBezTo>
                      <a:pt x="20" y="2"/>
                      <a:pt x="19" y="2"/>
                      <a:pt x="19" y="2"/>
                    </a:cubicBezTo>
                    <a:cubicBezTo>
                      <a:pt x="19" y="2"/>
                      <a:pt x="18" y="2"/>
                      <a:pt x="18" y="2"/>
                    </a:cubicBezTo>
                    <a:cubicBezTo>
                      <a:pt x="18" y="2"/>
                      <a:pt x="17" y="2"/>
                      <a:pt x="17" y="1"/>
                    </a:cubicBezTo>
                    <a:cubicBezTo>
                      <a:pt x="17" y="1"/>
                      <a:pt x="16" y="1"/>
                      <a:pt x="16" y="1"/>
                    </a:cubicBezTo>
                    <a:cubicBezTo>
                      <a:pt x="16" y="0"/>
                      <a:pt x="16" y="0"/>
                      <a:pt x="15" y="0"/>
                    </a:cubicBezTo>
                    <a:cubicBezTo>
                      <a:pt x="15" y="0"/>
                      <a:pt x="15" y="0"/>
                      <a:pt x="15" y="0"/>
                    </a:cubicBezTo>
                    <a:cubicBezTo>
                      <a:pt x="15" y="0"/>
                      <a:pt x="15" y="1"/>
                      <a:pt x="15" y="1"/>
                    </a:cubicBezTo>
                    <a:cubicBezTo>
                      <a:pt x="15" y="1"/>
                      <a:pt x="15" y="1"/>
                      <a:pt x="15" y="2"/>
                    </a:cubicBezTo>
                    <a:cubicBezTo>
                      <a:pt x="15" y="2"/>
                      <a:pt x="14" y="2"/>
                      <a:pt x="14" y="2"/>
                    </a:cubicBezTo>
                    <a:cubicBezTo>
                      <a:pt x="14" y="2"/>
                      <a:pt x="13" y="2"/>
                      <a:pt x="13" y="2"/>
                    </a:cubicBezTo>
                    <a:cubicBezTo>
                      <a:pt x="13" y="2"/>
                      <a:pt x="13" y="2"/>
                      <a:pt x="12" y="2"/>
                    </a:cubicBezTo>
                    <a:cubicBezTo>
                      <a:pt x="12" y="2"/>
                      <a:pt x="12" y="1"/>
                      <a:pt x="11" y="1"/>
                    </a:cubicBezTo>
                    <a:cubicBezTo>
                      <a:pt x="11" y="2"/>
                      <a:pt x="11" y="2"/>
                      <a:pt x="11" y="2"/>
                    </a:cubicBezTo>
                    <a:cubicBezTo>
                      <a:pt x="11" y="2"/>
                      <a:pt x="10" y="3"/>
                      <a:pt x="10" y="3"/>
                    </a:cubicBezTo>
                    <a:cubicBezTo>
                      <a:pt x="10" y="3"/>
                      <a:pt x="9" y="3"/>
                      <a:pt x="9" y="3"/>
                    </a:cubicBezTo>
                    <a:cubicBezTo>
                      <a:pt x="9" y="3"/>
                      <a:pt x="8" y="3"/>
                      <a:pt x="8" y="4"/>
                    </a:cubicBezTo>
                    <a:cubicBezTo>
                      <a:pt x="8" y="4"/>
                      <a:pt x="8" y="5"/>
                      <a:pt x="8" y="5"/>
                    </a:cubicBezTo>
                    <a:cubicBezTo>
                      <a:pt x="8" y="6"/>
                      <a:pt x="8" y="6"/>
                      <a:pt x="8" y="6"/>
                    </a:cubicBezTo>
                    <a:cubicBezTo>
                      <a:pt x="7" y="6"/>
                      <a:pt x="7" y="6"/>
                      <a:pt x="7" y="7"/>
                    </a:cubicBezTo>
                    <a:cubicBezTo>
                      <a:pt x="6" y="7"/>
                      <a:pt x="6" y="7"/>
                      <a:pt x="6" y="7"/>
                    </a:cubicBezTo>
                    <a:cubicBezTo>
                      <a:pt x="6" y="7"/>
                      <a:pt x="5" y="7"/>
                      <a:pt x="5" y="7"/>
                    </a:cubicBezTo>
                    <a:cubicBezTo>
                      <a:pt x="5" y="8"/>
                      <a:pt x="5" y="8"/>
                      <a:pt x="5" y="9"/>
                    </a:cubicBezTo>
                    <a:cubicBezTo>
                      <a:pt x="5" y="9"/>
                      <a:pt x="6" y="9"/>
                      <a:pt x="5" y="9"/>
                    </a:cubicBezTo>
                    <a:cubicBezTo>
                      <a:pt x="5" y="10"/>
                      <a:pt x="5" y="10"/>
                      <a:pt x="5" y="10"/>
                    </a:cubicBezTo>
                    <a:cubicBezTo>
                      <a:pt x="5" y="11"/>
                      <a:pt x="4" y="11"/>
                      <a:pt x="4" y="11"/>
                    </a:cubicBezTo>
                    <a:cubicBezTo>
                      <a:pt x="4" y="12"/>
                      <a:pt x="5" y="12"/>
                      <a:pt x="5" y="12"/>
                    </a:cubicBezTo>
                    <a:cubicBezTo>
                      <a:pt x="5" y="12"/>
                      <a:pt x="5" y="13"/>
                      <a:pt x="5" y="13"/>
                    </a:cubicBezTo>
                    <a:cubicBezTo>
                      <a:pt x="5" y="13"/>
                      <a:pt x="4" y="13"/>
                      <a:pt x="4" y="13"/>
                    </a:cubicBezTo>
                    <a:cubicBezTo>
                      <a:pt x="4" y="13"/>
                      <a:pt x="4" y="13"/>
                      <a:pt x="3" y="13"/>
                    </a:cubicBezTo>
                    <a:cubicBezTo>
                      <a:pt x="3" y="12"/>
                      <a:pt x="3" y="13"/>
                      <a:pt x="2" y="13"/>
                    </a:cubicBezTo>
                    <a:cubicBezTo>
                      <a:pt x="2" y="13"/>
                      <a:pt x="2" y="13"/>
                      <a:pt x="2" y="13"/>
                    </a:cubicBezTo>
                    <a:cubicBezTo>
                      <a:pt x="1" y="14"/>
                      <a:pt x="1" y="14"/>
                      <a:pt x="1" y="15"/>
                    </a:cubicBezTo>
                    <a:cubicBezTo>
                      <a:pt x="1" y="15"/>
                      <a:pt x="1" y="16"/>
                      <a:pt x="1" y="16"/>
                    </a:cubicBezTo>
                    <a:cubicBezTo>
                      <a:pt x="2" y="17"/>
                      <a:pt x="2" y="17"/>
                      <a:pt x="2" y="17"/>
                    </a:cubicBezTo>
                    <a:cubicBezTo>
                      <a:pt x="2" y="17"/>
                      <a:pt x="2" y="18"/>
                      <a:pt x="2" y="18"/>
                    </a:cubicBezTo>
                    <a:cubicBezTo>
                      <a:pt x="2" y="18"/>
                      <a:pt x="2" y="18"/>
                      <a:pt x="2" y="18"/>
                    </a:cubicBezTo>
                    <a:cubicBezTo>
                      <a:pt x="2" y="19"/>
                      <a:pt x="3" y="19"/>
                      <a:pt x="3" y="19"/>
                    </a:cubicBezTo>
                    <a:cubicBezTo>
                      <a:pt x="3" y="19"/>
                      <a:pt x="3" y="20"/>
                      <a:pt x="3" y="20"/>
                    </a:cubicBezTo>
                    <a:cubicBezTo>
                      <a:pt x="3" y="20"/>
                      <a:pt x="2" y="20"/>
                      <a:pt x="2" y="20"/>
                    </a:cubicBezTo>
                    <a:cubicBezTo>
                      <a:pt x="2" y="21"/>
                      <a:pt x="3" y="21"/>
                      <a:pt x="3" y="21"/>
                    </a:cubicBezTo>
                    <a:cubicBezTo>
                      <a:pt x="3" y="22"/>
                      <a:pt x="3" y="22"/>
                      <a:pt x="3" y="22"/>
                    </a:cubicBezTo>
                    <a:cubicBezTo>
                      <a:pt x="2" y="23"/>
                      <a:pt x="2" y="23"/>
                      <a:pt x="2" y="23"/>
                    </a:cubicBezTo>
                    <a:cubicBezTo>
                      <a:pt x="2" y="23"/>
                      <a:pt x="1" y="23"/>
                      <a:pt x="1" y="24"/>
                    </a:cubicBezTo>
                    <a:cubicBezTo>
                      <a:pt x="1" y="24"/>
                      <a:pt x="2" y="24"/>
                      <a:pt x="2" y="24"/>
                    </a:cubicBezTo>
                    <a:cubicBezTo>
                      <a:pt x="2" y="25"/>
                      <a:pt x="2" y="25"/>
                      <a:pt x="2" y="25"/>
                    </a:cubicBezTo>
                    <a:cubicBezTo>
                      <a:pt x="1" y="25"/>
                      <a:pt x="1" y="25"/>
                      <a:pt x="0" y="25"/>
                    </a:cubicBezTo>
                    <a:cubicBezTo>
                      <a:pt x="0" y="25"/>
                      <a:pt x="0" y="25"/>
                      <a:pt x="0" y="25"/>
                    </a:cubicBezTo>
                    <a:cubicBezTo>
                      <a:pt x="0" y="25"/>
                      <a:pt x="0" y="25"/>
                      <a:pt x="1"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69"/>
              <p:cNvSpPr>
                <a:spLocks/>
              </p:cNvSpPr>
              <p:nvPr/>
            </p:nvSpPr>
            <p:spPr bwMode="auto">
              <a:xfrm>
                <a:off x="4691064" y="10763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0"/>
              <p:cNvSpPr>
                <a:spLocks/>
              </p:cNvSpPr>
              <p:nvPr/>
            </p:nvSpPr>
            <p:spPr bwMode="auto">
              <a:xfrm>
                <a:off x="4603752" y="1573214"/>
                <a:ext cx="161925" cy="85725"/>
              </a:xfrm>
              <a:custGeom>
                <a:avLst/>
                <a:gdLst>
                  <a:gd name="T0" fmla="*/ 14 w 15"/>
                  <a:gd name="T1" fmla="*/ 1 h 8"/>
                  <a:gd name="T2" fmla="*/ 14 w 15"/>
                  <a:gd name="T3" fmla="*/ 1 h 8"/>
                  <a:gd name="T4" fmla="*/ 13 w 15"/>
                  <a:gd name="T5" fmla="*/ 1 h 8"/>
                  <a:gd name="T6" fmla="*/ 12 w 15"/>
                  <a:gd name="T7" fmla="*/ 1 h 8"/>
                  <a:gd name="T8" fmla="*/ 12 w 15"/>
                  <a:gd name="T9" fmla="*/ 0 h 8"/>
                  <a:gd name="T10" fmla="*/ 10 w 15"/>
                  <a:gd name="T11" fmla="*/ 0 h 8"/>
                  <a:gd name="T12" fmla="*/ 10 w 15"/>
                  <a:gd name="T13" fmla="*/ 0 h 8"/>
                  <a:gd name="T14" fmla="*/ 9 w 15"/>
                  <a:gd name="T15" fmla="*/ 0 h 8"/>
                  <a:gd name="T16" fmla="*/ 8 w 15"/>
                  <a:gd name="T17" fmla="*/ 1 h 8"/>
                  <a:gd name="T18" fmla="*/ 7 w 15"/>
                  <a:gd name="T19" fmla="*/ 1 h 8"/>
                  <a:gd name="T20" fmla="*/ 6 w 15"/>
                  <a:gd name="T21" fmla="*/ 1 h 8"/>
                  <a:gd name="T22" fmla="*/ 5 w 15"/>
                  <a:gd name="T23" fmla="*/ 2 h 8"/>
                  <a:gd name="T24" fmla="*/ 3 w 15"/>
                  <a:gd name="T25" fmla="*/ 2 h 8"/>
                  <a:gd name="T26" fmla="*/ 2 w 15"/>
                  <a:gd name="T27" fmla="*/ 2 h 8"/>
                  <a:gd name="T28" fmla="*/ 1 w 15"/>
                  <a:gd name="T29" fmla="*/ 2 h 8"/>
                  <a:gd name="T30" fmla="*/ 1 w 15"/>
                  <a:gd name="T31" fmla="*/ 2 h 8"/>
                  <a:gd name="T32" fmla="*/ 0 w 15"/>
                  <a:gd name="T33" fmla="*/ 4 h 8"/>
                  <a:gd name="T34" fmla="*/ 0 w 15"/>
                  <a:gd name="T35" fmla="*/ 4 h 8"/>
                  <a:gd name="T36" fmla="*/ 0 w 15"/>
                  <a:gd name="T37" fmla="*/ 5 h 8"/>
                  <a:gd name="T38" fmla="*/ 0 w 15"/>
                  <a:gd name="T39" fmla="*/ 5 h 8"/>
                  <a:gd name="T40" fmla="*/ 1 w 15"/>
                  <a:gd name="T41" fmla="*/ 6 h 8"/>
                  <a:gd name="T42" fmla="*/ 1 w 15"/>
                  <a:gd name="T43" fmla="*/ 6 h 8"/>
                  <a:gd name="T44" fmla="*/ 2 w 15"/>
                  <a:gd name="T45" fmla="*/ 7 h 8"/>
                  <a:gd name="T46" fmla="*/ 3 w 15"/>
                  <a:gd name="T47" fmla="*/ 7 h 8"/>
                  <a:gd name="T48" fmla="*/ 4 w 15"/>
                  <a:gd name="T49" fmla="*/ 8 h 8"/>
                  <a:gd name="T50" fmla="*/ 5 w 15"/>
                  <a:gd name="T51" fmla="*/ 7 h 8"/>
                  <a:gd name="T52" fmla="*/ 6 w 15"/>
                  <a:gd name="T53" fmla="*/ 7 h 8"/>
                  <a:gd name="T54" fmla="*/ 6 w 15"/>
                  <a:gd name="T55" fmla="*/ 8 h 8"/>
                  <a:gd name="T56" fmla="*/ 7 w 15"/>
                  <a:gd name="T57" fmla="*/ 7 h 8"/>
                  <a:gd name="T58" fmla="*/ 8 w 15"/>
                  <a:gd name="T59" fmla="*/ 7 h 8"/>
                  <a:gd name="T60" fmla="*/ 9 w 15"/>
                  <a:gd name="T61" fmla="*/ 8 h 8"/>
                  <a:gd name="T62" fmla="*/ 10 w 15"/>
                  <a:gd name="T63" fmla="*/ 8 h 8"/>
                  <a:gd name="T64" fmla="*/ 11 w 15"/>
                  <a:gd name="T65" fmla="*/ 7 h 8"/>
                  <a:gd name="T66" fmla="*/ 11 w 15"/>
                  <a:gd name="T67" fmla="*/ 6 h 8"/>
                  <a:gd name="T68" fmla="*/ 11 w 15"/>
                  <a:gd name="T69" fmla="*/ 4 h 8"/>
                  <a:gd name="T70" fmla="*/ 12 w 15"/>
                  <a:gd name="T71" fmla="*/ 4 h 8"/>
                  <a:gd name="T72" fmla="*/ 13 w 15"/>
                  <a:gd name="T73" fmla="*/ 3 h 8"/>
                  <a:gd name="T74" fmla="*/ 13 w 15"/>
                  <a:gd name="T75" fmla="*/ 2 h 8"/>
                  <a:gd name="T76" fmla="*/ 14 w 15"/>
                  <a:gd name="T77" fmla="*/ 2 h 8"/>
                  <a:gd name="T78" fmla="*/ 14 w 15"/>
                  <a:gd name="T79" fmla="*/ 2 h 8"/>
                  <a:gd name="T80" fmla="*/ 15 w 15"/>
                  <a:gd name="T81" fmla="*/ 1 h 8"/>
                  <a:gd name="T82" fmla="*/ 14 w 15"/>
                  <a:gd name="T83"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 h="8">
                    <a:moveTo>
                      <a:pt x="14" y="1"/>
                    </a:moveTo>
                    <a:cubicBezTo>
                      <a:pt x="14" y="1"/>
                      <a:pt x="14" y="1"/>
                      <a:pt x="14" y="1"/>
                    </a:cubicBezTo>
                    <a:cubicBezTo>
                      <a:pt x="13" y="1"/>
                      <a:pt x="13" y="1"/>
                      <a:pt x="13" y="1"/>
                    </a:cubicBezTo>
                    <a:cubicBezTo>
                      <a:pt x="13" y="1"/>
                      <a:pt x="12" y="1"/>
                      <a:pt x="12" y="1"/>
                    </a:cubicBezTo>
                    <a:cubicBezTo>
                      <a:pt x="12" y="0"/>
                      <a:pt x="12" y="0"/>
                      <a:pt x="12" y="0"/>
                    </a:cubicBezTo>
                    <a:cubicBezTo>
                      <a:pt x="11" y="0"/>
                      <a:pt x="11" y="0"/>
                      <a:pt x="10" y="0"/>
                    </a:cubicBezTo>
                    <a:cubicBezTo>
                      <a:pt x="10" y="0"/>
                      <a:pt x="10" y="0"/>
                      <a:pt x="10" y="0"/>
                    </a:cubicBezTo>
                    <a:cubicBezTo>
                      <a:pt x="9" y="0"/>
                      <a:pt x="9" y="0"/>
                      <a:pt x="9" y="0"/>
                    </a:cubicBezTo>
                    <a:cubicBezTo>
                      <a:pt x="9" y="1"/>
                      <a:pt x="9" y="1"/>
                      <a:pt x="8" y="1"/>
                    </a:cubicBezTo>
                    <a:cubicBezTo>
                      <a:pt x="8" y="1"/>
                      <a:pt x="7" y="1"/>
                      <a:pt x="7" y="1"/>
                    </a:cubicBezTo>
                    <a:cubicBezTo>
                      <a:pt x="7" y="1"/>
                      <a:pt x="6" y="1"/>
                      <a:pt x="6" y="1"/>
                    </a:cubicBezTo>
                    <a:cubicBezTo>
                      <a:pt x="6" y="2"/>
                      <a:pt x="5" y="2"/>
                      <a:pt x="5" y="2"/>
                    </a:cubicBezTo>
                    <a:cubicBezTo>
                      <a:pt x="4" y="2"/>
                      <a:pt x="4" y="2"/>
                      <a:pt x="3" y="2"/>
                    </a:cubicBezTo>
                    <a:cubicBezTo>
                      <a:pt x="2" y="2"/>
                      <a:pt x="2" y="2"/>
                      <a:pt x="2" y="2"/>
                    </a:cubicBezTo>
                    <a:cubicBezTo>
                      <a:pt x="1" y="2"/>
                      <a:pt x="1" y="2"/>
                      <a:pt x="1" y="2"/>
                    </a:cubicBezTo>
                    <a:cubicBezTo>
                      <a:pt x="1" y="2"/>
                      <a:pt x="1" y="2"/>
                      <a:pt x="1" y="2"/>
                    </a:cubicBezTo>
                    <a:cubicBezTo>
                      <a:pt x="1" y="3"/>
                      <a:pt x="0" y="3"/>
                      <a:pt x="0" y="4"/>
                    </a:cubicBezTo>
                    <a:cubicBezTo>
                      <a:pt x="0" y="4"/>
                      <a:pt x="0" y="4"/>
                      <a:pt x="0" y="4"/>
                    </a:cubicBezTo>
                    <a:cubicBezTo>
                      <a:pt x="0" y="4"/>
                      <a:pt x="0" y="4"/>
                      <a:pt x="0" y="5"/>
                    </a:cubicBezTo>
                    <a:cubicBezTo>
                      <a:pt x="0" y="5"/>
                      <a:pt x="0" y="5"/>
                      <a:pt x="0" y="5"/>
                    </a:cubicBezTo>
                    <a:cubicBezTo>
                      <a:pt x="0" y="6"/>
                      <a:pt x="0" y="6"/>
                      <a:pt x="1" y="6"/>
                    </a:cubicBezTo>
                    <a:cubicBezTo>
                      <a:pt x="1" y="6"/>
                      <a:pt x="1" y="6"/>
                      <a:pt x="1" y="6"/>
                    </a:cubicBezTo>
                    <a:cubicBezTo>
                      <a:pt x="1" y="6"/>
                      <a:pt x="1" y="6"/>
                      <a:pt x="2" y="7"/>
                    </a:cubicBezTo>
                    <a:cubicBezTo>
                      <a:pt x="2" y="7"/>
                      <a:pt x="2" y="7"/>
                      <a:pt x="3" y="7"/>
                    </a:cubicBezTo>
                    <a:cubicBezTo>
                      <a:pt x="3" y="8"/>
                      <a:pt x="4" y="8"/>
                      <a:pt x="4" y="8"/>
                    </a:cubicBezTo>
                    <a:cubicBezTo>
                      <a:pt x="5" y="8"/>
                      <a:pt x="5" y="8"/>
                      <a:pt x="5" y="7"/>
                    </a:cubicBezTo>
                    <a:cubicBezTo>
                      <a:pt x="5" y="7"/>
                      <a:pt x="6" y="7"/>
                      <a:pt x="6" y="7"/>
                    </a:cubicBezTo>
                    <a:cubicBezTo>
                      <a:pt x="6" y="8"/>
                      <a:pt x="6" y="8"/>
                      <a:pt x="6" y="8"/>
                    </a:cubicBezTo>
                    <a:cubicBezTo>
                      <a:pt x="6" y="7"/>
                      <a:pt x="6" y="7"/>
                      <a:pt x="7" y="7"/>
                    </a:cubicBezTo>
                    <a:cubicBezTo>
                      <a:pt x="7" y="7"/>
                      <a:pt x="7" y="7"/>
                      <a:pt x="8" y="7"/>
                    </a:cubicBezTo>
                    <a:cubicBezTo>
                      <a:pt x="8" y="7"/>
                      <a:pt x="8" y="7"/>
                      <a:pt x="9" y="8"/>
                    </a:cubicBezTo>
                    <a:cubicBezTo>
                      <a:pt x="9" y="8"/>
                      <a:pt x="9" y="8"/>
                      <a:pt x="10" y="8"/>
                    </a:cubicBezTo>
                    <a:cubicBezTo>
                      <a:pt x="11" y="8"/>
                      <a:pt x="11" y="8"/>
                      <a:pt x="11" y="7"/>
                    </a:cubicBezTo>
                    <a:cubicBezTo>
                      <a:pt x="12" y="6"/>
                      <a:pt x="11" y="6"/>
                      <a:pt x="11" y="6"/>
                    </a:cubicBezTo>
                    <a:cubicBezTo>
                      <a:pt x="11" y="5"/>
                      <a:pt x="11" y="5"/>
                      <a:pt x="11" y="4"/>
                    </a:cubicBezTo>
                    <a:cubicBezTo>
                      <a:pt x="12" y="4"/>
                      <a:pt x="12" y="4"/>
                      <a:pt x="12" y="4"/>
                    </a:cubicBezTo>
                    <a:cubicBezTo>
                      <a:pt x="12" y="4"/>
                      <a:pt x="12" y="3"/>
                      <a:pt x="13" y="3"/>
                    </a:cubicBezTo>
                    <a:cubicBezTo>
                      <a:pt x="13" y="2"/>
                      <a:pt x="13" y="2"/>
                      <a:pt x="13" y="2"/>
                    </a:cubicBezTo>
                    <a:cubicBezTo>
                      <a:pt x="13" y="2"/>
                      <a:pt x="13" y="2"/>
                      <a:pt x="14" y="2"/>
                    </a:cubicBezTo>
                    <a:cubicBezTo>
                      <a:pt x="14" y="2"/>
                      <a:pt x="14" y="2"/>
                      <a:pt x="14" y="2"/>
                    </a:cubicBezTo>
                    <a:cubicBezTo>
                      <a:pt x="14" y="2"/>
                      <a:pt x="14" y="2"/>
                      <a:pt x="15" y="1"/>
                    </a:cubicBezTo>
                    <a:cubicBezTo>
                      <a:pt x="14" y="1"/>
                      <a:pt x="14" y="1"/>
                      <a:pt x="1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4237039" y="1865314"/>
                <a:ext cx="11113" cy="11113"/>
              </a:xfrm>
              <a:custGeom>
                <a:avLst/>
                <a:gdLst>
                  <a:gd name="T0" fmla="*/ 1 w 1"/>
                  <a:gd name="T1" fmla="*/ 0 h 1"/>
                  <a:gd name="T2" fmla="*/ 0 w 1"/>
                  <a:gd name="T3" fmla="*/ 0 h 1"/>
                  <a:gd name="T4" fmla="*/ 0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0"/>
                      <a:pt x="0" y="0"/>
                    </a:cubicBezTo>
                    <a:cubicBezTo>
                      <a:pt x="0" y="0"/>
                      <a:pt x="0" y="0"/>
                      <a:pt x="0" y="1"/>
                    </a:cubicBezTo>
                    <a:cubicBezTo>
                      <a:pt x="0" y="1"/>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2"/>
              <p:cNvSpPr>
                <a:spLocks/>
              </p:cNvSpPr>
              <p:nvPr/>
            </p:nvSpPr>
            <p:spPr bwMode="auto">
              <a:xfrm>
                <a:off x="4268789" y="1843089"/>
                <a:ext cx="22225" cy="11113"/>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0 h 1"/>
                  <a:gd name="T12" fmla="*/ 0 w 2"/>
                  <a:gd name="T13" fmla="*/ 1 h 1"/>
                  <a:gd name="T14" fmla="*/ 0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0"/>
                      <a:pt x="0" y="0"/>
                      <a:pt x="0" y="0"/>
                    </a:cubicBezTo>
                    <a:cubicBezTo>
                      <a:pt x="0" y="0"/>
                      <a:pt x="0"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73"/>
              <p:cNvSpPr>
                <a:spLocks/>
              </p:cNvSpPr>
              <p:nvPr/>
            </p:nvSpPr>
            <p:spPr bwMode="auto">
              <a:xfrm>
                <a:off x="4410077" y="1800226"/>
                <a:ext cx="42863" cy="76200"/>
              </a:xfrm>
              <a:custGeom>
                <a:avLst/>
                <a:gdLst>
                  <a:gd name="T0" fmla="*/ 4 w 4"/>
                  <a:gd name="T1" fmla="*/ 1 h 7"/>
                  <a:gd name="T2" fmla="*/ 3 w 4"/>
                  <a:gd name="T3" fmla="*/ 0 h 7"/>
                  <a:gd name="T4" fmla="*/ 3 w 4"/>
                  <a:gd name="T5" fmla="*/ 0 h 7"/>
                  <a:gd name="T6" fmla="*/ 2 w 4"/>
                  <a:gd name="T7" fmla="*/ 0 h 7"/>
                  <a:gd name="T8" fmla="*/ 1 w 4"/>
                  <a:gd name="T9" fmla="*/ 1 h 7"/>
                  <a:gd name="T10" fmla="*/ 0 w 4"/>
                  <a:gd name="T11" fmla="*/ 1 h 7"/>
                  <a:gd name="T12" fmla="*/ 0 w 4"/>
                  <a:gd name="T13" fmla="*/ 1 h 7"/>
                  <a:gd name="T14" fmla="*/ 0 w 4"/>
                  <a:gd name="T15" fmla="*/ 1 h 7"/>
                  <a:gd name="T16" fmla="*/ 0 w 4"/>
                  <a:gd name="T17" fmla="*/ 2 h 7"/>
                  <a:gd name="T18" fmla="*/ 0 w 4"/>
                  <a:gd name="T19" fmla="*/ 3 h 7"/>
                  <a:gd name="T20" fmla="*/ 1 w 4"/>
                  <a:gd name="T21" fmla="*/ 3 h 7"/>
                  <a:gd name="T22" fmla="*/ 1 w 4"/>
                  <a:gd name="T23" fmla="*/ 4 h 7"/>
                  <a:gd name="T24" fmla="*/ 1 w 4"/>
                  <a:gd name="T25" fmla="*/ 4 h 7"/>
                  <a:gd name="T26" fmla="*/ 1 w 4"/>
                  <a:gd name="T27" fmla="*/ 5 h 7"/>
                  <a:gd name="T28" fmla="*/ 1 w 4"/>
                  <a:gd name="T29" fmla="*/ 5 h 7"/>
                  <a:gd name="T30" fmla="*/ 1 w 4"/>
                  <a:gd name="T31" fmla="*/ 6 h 7"/>
                  <a:gd name="T32" fmla="*/ 1 w 4"/>
                  <a:gd name="T33" fmla="*/ 6 h 7"/>
                  <a:gd name="T34" fmla="*/ 1 w 4"/>
                  <a:gd name="T35" fmla="*/ 6 h 7"/>
                  <a:gd name="T36" fmla="*/ 2 w 4"/>
                  <a:gd name="T37" fmla="*/ 6 h 7"/>
                  <a:gd name="T38" fmla="*/ 3 w 4"/>
                  <a:gd name="T39" fmla="*/ 6 h 7"/>
                  <a:gd name="T40" fmla="*/ 4 w 4"/>
                  <a:gd name="T41" fmla="*/ 5 h 7"/>
                  <a:gd name="T42" fmla="*/ 4 w 4"/>
                  <a:gd name="T43" fmla="*/ 4 h 7"/>
                  <a:gd name="T44" fmla="*/ 4 w 4"/>
                  <a:gd name="T45" fmla="*/ 4 h 7"/>
                  <a:gd name="T46" fmla="*/ 4 w 4"/>
                  <a:gd name="T47" fmla="*/ 3 h 7"/>
                  <a:gd name="T48" fmla="*/ 4 w 4"/>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7">
                    <a:moveTo>
                      <a:pt x="4" y="1"/>
                    </a:moveTo>
                    <a:cubicBezTo>
                      <a:pt x="4" y="1"/>
                      <a:pt x="4" y="1"/>
                      <a:pt x="3" y="0"/>
                    </a:cubicBezTo>
                    <a:cubicBezTo>
                      <a:pt x="3" y="0"/>
                      <a:pt x="3" y="0"/>
                      <a:pt x="3" y="0"/>
                    </a:cubicBezTo>
                    <a:cubicBezTo>
                      <a:pt x="2" y="0"/>
                      <a:pt x="2" y="0"/>
                      <a:pt x="2" y="0"/>
                    </a:cubicBezTo>
                    <a:cubicBezTo>
                      <a:pt x="2" y="0"/>
                      <a:pt x="2" y="0"/>
                      <a:pt x="1" y="1"/>
                    </a:cubicBezTo>
                    <a:cubicBezTo>
                      <a:pt x="1" y="1"/>
                      <a:pt x="0" y="0"/>
                      <a:pt x="0" y="1"/>
                    </a:cubicBezTo>
                    <a:cubicBezTo>
                      <a:pt x="0" y="1"/>
                      <a:pt x="0" y="1"/>
                      <a:pt x="0" y="1"/>
                    </a:cubicBezTo>
                    <a:cubicBezTo>
                      <a:pt x="0" y="1"/>
                      <a:pt x="0" y="1"/>
                      <a:pt x="0" y="1"/>
                    </a:cubicBezTo>
                    <a:cubicBezTo>
                      <a:pt x="1" y="2"/>
                      <a:pt x="0" y="2"/>
                      <a:pt x="0" y="2"/>
                    </a:cubicBezTo>
                    <a:cubicBezTo>
                      <a:pt x="0" y="2"/>
                      <a:pt x="0" y="2"/>
                      <a:pt x="0" y="3"/>
                    </a:cubicBezTo>
                    <a:cubicBezTo>
                      <a:pt x="0" y="3"/>
                      <a:pt x="1" y="3"/>
                      <a:pt x="1" y="3"/>
                    </a:cubicBezTo>
                    <a:cubicBezTo>
                      <a:pt x="1" y="3"/>
                      <a:pt x="1" y="3"/>
                      <a:pt x="1" y="4"/>
                    </a:cubicBezTo>
                    <a:cubicBezTo>
                      <a:pt x="1" y="4"/>
                      <a:pt x="1" y="4"/>
                      <a:pt x="1" y="4"/>
                    </a:cubicBezTo>
                    <a:cubicBezTo>
                      <a:pt x="1" y="4"/>
                      <a:pt x="1" y="4"/>
                      <a:pt x="1" y="5"/>
                    </a:cubicBezTo>
                    <a:cubicBezTo>
                      <a:pt x="1" y="5"/>
                      <a:pt x="1" y="5"/>
                      <a:pt x="1" y="5"/>
                    </a:cubicBezTo>
                    <a:cubicBezTo>
                      <a:pt x="1" y="5"/>
                      <a:pt x="1" y="5"/>
                      <a:pt x="1" y="6"/>
                    </a:cubicBezTo>
                    <a:cubicBezTo>
                      <a:pt x="1" y="6"/>
                      <a:pt x="1" y="6"/>
                      <a:pt x="1" y="6"/>
                    </a:cubicBezTo>
                    <a:cubicBezTo>
                      <a:pt x="1" y="6"/>
                      <a:pt x="1" y="6"/>
                      <a:pt x="1" y="6"/>
                    </a:cubicBezTo>
                    <a:cubicBezTo>
                      <a:pt x="2" y="7"/>
                      <a:pt x="2" y="7"/>
                      <a:pt x="2" y="6"/>
                    </a:cubicBezTo>
                    <a:cubicBezTo>
                      <a:pt x="3" y="6"/>
                      <a:pt x="3" y="6"/>
                      <a:pt x="3" y="6"/>
                    </a:cubicBezTo>
                    <a:cubicBezTo>
                      <a:pt x="3" y="5"/>
                      <a:pt x="4" y="6"/>
                      <a:pt x="4" y="5"/>
                    </a:cubicBezTo>
                    <a:cubicBezTo>
                      <a:pt x="4" y="5"/>
                      <a:pt x="4" y="5"/>
                      <a:pt x="4" y="4"/>
                    </a:cubicBezTo>
                    <a:cubicBezTo>
                      <a:pt x="4" y="4"/>
                      <a:pt x="4" y="4"/>
                      <a:pt x="4" y="4"/>
                    </a:cubicBezTo>
                    <a:cubicBezTo>
                      <a:pt x="4" y="3"/>
                      <a:pt x="4" y="3"/>
                      <a:pt x="4" y="3"/>
                    </a:cubicBezTo>
                    <a:cubicBezTo>
                      <a:pt x="4" y="2"/>
                      <a:pt x="4" y="2"/>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4"/>
              <p:cNvSpPr>
                <a:spLocks/>
              </p:cNvSpPr>
              <p:nvPr/>
            </p:nvSpPr>
            <p:spPr bwMode="auto">
              <a:xfrm>
                <a:off x="4518027" y="1885951"/>
                <a:ext cx="85725" cy="55563"/>
              </a:xfrm>
              <a:custGeom>
                <a:avLst/>
                <a:gdLst>
                  <a:gd name="T0" fmla="*/ 7 w 8"/>
                  <a:gd name="T1" fmla="*/ 3 h 5"/>
                  <a:gd name="T2" fmla="*/ 7 w 8"/>
                  <a:gd name="T3" fmla="*/ 3 h 5"/>
                  <a:gd name="T4" fmla="*/ 7 w 8"/>
                  <a:gd name="T5" fmla="*/ 2 h 5"/>
                  <a:gd name="T6" fmla="*/ 8 w 8"/>
                  <a:gd name="T7" fmla="*/ 2 h 5"/>
                  <a:gd name="T8" fmla="*/ 8 w 8"/>
                  <a:gd name="T9" fmla="*/ 1 h 5"/>
                  <a:gd name="T10" fmla="*/ 7 w 8"/>
                  <a:gd name="T11" fmla="*/ 0 h 5"/>
                  <a:gd name="T12" fmla="*/ 6 w 8"/>
                  <a:gd name="T13" fmla="*/ 0 h 5"/>
                  <a:gd name="T14" fmla="*/ 5 w 8"/>
                  <a:gd name="T15" fmla="*/ 1 h 5"/>
                  <a:gd name="T16" fmla="*/ 5 w 8"/>
                  <a:gd name="T17" fmla="*/ 1 h 5"/>
                  <a:gd name="T18" fmla="*/ 4 w 8"/>
                  <a:gd name="T19" fmla="*/ 1 h 5"/>
                  <a:gd name="T20" fmla="*/ 3 w 8"/>
                  <a:gd name="T21" fmla="*/ 0 h 5"/>
                  <a:gd name="T22" fmla="*/ 2 w 8"/>
                  <a:gd name="T23" fmla="*/ 0 h 5"/>
                  <a:gd name="T24" fmla="*/ 2 w 8"/>
                  <a:gd name="T25" fmla="*/ 0 h 5"/>
                  <a:gd name="T26" fmla="*/ 1 w 8"/>
                  <a:gd name="T27" fmla="*/ 1 h 5"/>
                  <a:gd name="T28" fmla="*/ 0 w 8"/>
                  <a:gd name="T29" fmla="*/ 2 h 5"/>
                  <a:gd name="T30" fmla="*/ 1 w 8"/>
                  <a:gd name="T31" fmla="*/ 2 h 5"/>
                  <a:gd name="T32" fmla="*/ 2 w 8"/>
                  <a:gd name="T33" fmla="*/ 3 h 5"/>
                  <a:gd name="T34" fmla="*/ 3 w 8"/>
                  <a:gd name="T35" fmla="*/ 3 h 5"/>
                  <a:gd name="T36" fmla="*/ 3 w 8"/>
                  <a:gd name="T37" fmla="*/ 3 h 5"/>
                  <a:gd name="T38" fmla="*/ 4 w 8"/>
                  <a:gd name="T39" fmla="*/ 4 h 5"/>
                  <a:gd name="T40" fmla="*/ 4 w 8"/>
                  <a:gd name="T41" fmla="*/ 4 h 5"/>
                  <a:gd name="T42" fmla="*/ 5 w 8"/>
                  <a:gd name="T43" fmla="*/ 4 h 5"/>
                  <a:gd name="T44" fmla="*/ 6 w 8"/>
                  <a:gd name="T45" fmla="*/ 5 h 5"/>
                  <a:gd name="T46" fmla="*/ 7 w 8"/>
                  <a:gd name="T47" fmla="*/ 5 h 5"/>
                  <a:gd name="T48" fmla="*/ 8 w 8"/>
                  <a:gd name="T49" fmla="*/ 5 h 5"/>
                  <a:gd name="T50" fmla="*/ 8 w 8"/>
                  <a:gd name="T51" fmla="*/ 4 h 5"/>
                  <a:gd name="T52" fmla="*/ 7 w 8"/>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5">
                    <a:moveTo>
                      <a:pt x="7" y="3"/>
                    </a:moveTo>
                    <a:cubicBezTo>
                      <a:pt x="7" y="3"/>
                      <a:pt x="7" y="3"/>
                      <a:pt x="7" y="3"/>
                    </a:cubicBezTo>
                    <a:cubicBezTo>
                      <a:pt x="7" y="2"/>
                      <a:pt x="7" y="2"/>
                      <a:pt x="7" y="2"/>
                    </a:cubicBezTo>
                    <a:cubicBezTo>
                      <a:pt x="7" y="2"/>
                      <a:pt x="8" y="2"/>
                      <a:pt x="8" y="2"/>
                    </a:cubicBezTo>
                    <a:cubicBezTo>
                      <a:pt x="8" y="1"/>
                      <a:pt x="8" y="1"/>
                      <a:pt x="8" y="1"/>
                    </a:cubicBezTo>
                    <a:cubicBezTo>
                      <a:pt x="7" y="0"/>
                      <a:pt x="7" y="0"/>
                      <a:pt x="7" y="0"/>
                    </a:cubicBezTo>
                    <a:cubicBezTo>
                      <a:pt x="7" y="0"/>
                      <a:pt x="7" y="0"/>
                      <a:pt x="6" y="0"/>
                    </a:cubicBezTo>
                    <a:cubicBezTo>
                      <a:pt x="6" y="1"/>
                      <a:pt x="6" y="1"/>
                      <a:pt x="5" y="1"/>
                    </a:cubicBezTo>
                    <a:cubicBezTo>
                      <a:pt x="5" y="1"/>
                      <a:pt x="5" y="1"/>
                      <a:pt x="5" y="1"/>
                    </a:cubicBezTo>
                    <a:cubicBezTo>
                      <a:pt x="4" y="1"/>
                      <a:pt x="4" y="1"/>
                      <a:pt x="4" y="1"/>
                    </a:cubicBezTo>
                    <a:cubicBezTo>
                      <a:pt x="3" y="0"/>
                      <a:pt x="3" y="0"/>
                      <a:pt x="3" y="0"/>
                    </a:cubicBezTo>
                    <a:cubicBezTo>
                      <a:pt x="3" y="0"/>
                      <a:pt x="3" y="0"/>
                      <a:pt x="2" y="0"/>
                    </a:cubicBezTo>
                    <a:cubicBezTo>
                      <a:pt x="2" y="0"/>
                      <a:pt x="2" y="0"/>
                      <a:pt x="2" y="0"/>
                    </a:cubicBezTo>
                    <a:cubicBezTo>
                      <a:pt x="1" y="0"/>
                      <a:pt x="1" y="0"/>
                      <a:pt x="1" y="1"/>
                    </a:cubicBezTo>
                    <a:cubicBezTo>
                      <a:pt x="0" y="1"/>
                      <a:pt x="0" y="1"/>
                      <a:pt x="0" y="2"/>
                    </a:cubicBezTo>
                    <a:cubicBezTo>
                      <a:pt x="1" y="2"/>
                      <a:pt x="1" y="2"/>
                      <a:pt x="1" y="2"/>
                    </a:cubicBezTo>
                    <a:cubicBezTo>
                      <a:pt x="1" y="2"/>
                      <a:pt x="2" y="2"/>
                      <a:pt x="2" y="3"/>
                    </a:cubicBezTo>
                    <a:cubicBezTo>
                      <a:pt x="2" y="3"/>
                      <a:pt x="2" y="3"/>
                      <a:pt x="3" y="3"/>
                    </a:cubicBezTo>
                    <a:cubicBezTo>
                      <a:pt x="3" y="3"/>
                      <a:pt x="3" y="3"/>
                      <a:pt x="3" y="3"/>
                    </a:cubicBezTo>
                    <a:cubicBezTo>
                      <a:pt x="4" y="3"/>
                      <a:pt x="3" y="3"/>
                      <a:pt x="4" y="4"/>
                    </a:cubicBezTo>
                    <a:cubicBezTo>
                      <a:pt x="4" y="4"/>
                      <a:pt x="4" y="3"/>
                      <a:pt x="4" y="4"/>
                    </a:cubicBezTo>
                    <a:cubicBezTo>
                      <a:pt x="5" y="4"/>
                      <a:pt x="5" y="4"/>
                      <a:pt x="5" y="4"/>
                    </a:cubicBezTo>
                    <a:cubicBezTo>
                      <a:pt x="5" y="5"/>
                      <a:pt x="6" y="4"/>
                      <a:pt x="6" y="5"/>
                    </a:cubicBezTo>
                    <a:cubicBezTo>
                      <a:pt x="7" y="5"/>
                      <a:pt x="7" y="5"/>
                      <a:pt x="7" y="5"/>
                    </a:cubicBezTo>
                    <a:cubicBezTo>
                      <a:pt x="7" y="5"/>
                      <a:pt x="7" y="5"/>
                      <a:pt x="8" y="5"/>
                    </a:cubicBezTo>
                    <a:cubicBezTo>
                      <a:pt x="8" y="4"/>
                      <a:pt x="8" y="4"/>
                      <a:pt x="8" y="4"/>
                    </a:cubicBezTo>
                    <a:cubicBezTo>
                      <a:pt x="7" y="3"/>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75"/>
              <p:cNvSpPr>
                <a:spLocks/>
              </p:cNvSpPr>
              <p:nvPr/>
            </p:nvSpPr>
            <p:spPr bwMode="auto">
              <a:xfrm>
                <a:off x="4754564" y="1703389"/>
                <a:ext cx="161925" cy="96838"/>
              </a:xfrm>
              <a:custGeom>
                <a:avLst/>
                <a:gdLst>
                  <a:gd name="T0" fmla="*/ 11 w 15"/>
                  <a:gd name="T1" fmla="*/ 7 h 9"/>
                  <a:gd name="T2" fmla="*/ 12 w 15"/>
                  <a:gd name="T3" fmla="*/ 7 h 9"/>
                  <a:gd name="T4" fmla="*/ 12 w 15"/>
                  <a:gd name="T5" fmla="*/ 7 h 9"/>
                  <a:gd name="T6" fmla="*/ 13 w 15"/>
                  <a:gd name="T7" fmla="*/ 7 h 9"/>
                  <a:gd name="T8" fmla="*/ 14 w 15"/>
                  <a:gd name="T9" fmla="*/ 7 h 9"/>
                  <a:gd name="T10" fmla="*/ 14 w 15"/>
                  <a:gd name="T11" fmla="*/ 7 h 9"/>
                  <a:gd name="T12" fmla="*/ 14 w 15"/>
                  <a:gd name="T13" fmla="*/ 6 h 9"/>
                  <a:gd name="T14" fmla="*/ 13 w 15"/>
                  <a:gd name="T15" fmla="*/ 5 h 9"/>
                  <a:gd name="T16" fmla="*/ 13 w 15"/>
                  <a:gd name="T17" fmla="*/ 4 h 9"/>
                  <a:gd name="T18" fmla="*/ 14 w 15"/>
                  <a:gd name="T19" fmla="*/ 3 h 9"/>
                  <a:gd name="T20" fmla="*/ 14 w 15"/>
                  <a:gd name="T21" fmla="*/ 3 h 9"/>
                  <a:gd name="T22" fmla="*/ 15 w 15"/>
                  <a:gd name="T23" fmla="*/ 2 h 9"/>
                  <a:gd name="T24" fmla="*/ 15 w 15"/>
                  <a:gd name="T25" fmla="*/ 1 h 9"/>
                  <a:gd name="T26" fmla="*/ 14 w 15"/>
                  <a:gd name="T27" fmla="*/ 1 h 9"/>
                  <a:gd name="T28" fmla="*/ 14 w 15"/>
                  <a:gd name="T29" fmla="*/ 2 h 9"/>
                  <a:gd name="T30" fmla="*/ 13 w 15"/>
                  <a:gd name="T31" fmla="*/ 1 h 9"/>
                  <a:gd name="T32" fmla="*/ 12 w 15"/>
                  <a:gd name="T33" fmla="*/ 1 h 9"/>
                  <a:gd name="T34" fmla="*/ 11 w 15"/>
                  <a:gd name="T35" fmla="*/ 1 h 9"/>
                  <a:gd name="T36" fmla="*/ 9 w 15"/>
                  <a:gd name="T37" fmla="*/ 1 h 9"/>
                  <a:gd name="T38" fmla="*/ 8 w 15"/>
                  <a:gd name="T39" fmla="*/ 1 h 9"/>
                  <a:gd name="T40" fmla="*/ 7 w 15"/>
                  <a:gd name="T41" fmla="*/ 2 h 9"/>
                  <a:gd name="T42" fmla="*/ 7 w 15"/>
                  <a:gd name="T43" fmla="*/ 2 h 9"/>
                  <a:gd name="T44" fmla="*/ 5 w 15"/>
                  <a:gd name="T45" fmla="*/ 2 h 9"/>
                  <a:gd name="T46" fmla="*/ 5 w 15"/>
                  <a:gd name="T47" fmla="*/ 2 h 9"/>
                  <a:gd name="T48" fmla="*/ 4 w 15"/>
                  <a:gd name="T49" fmla="*/ 2 h 9"/>
                  <a:gd name="T50" fmla="*/ 3 w 15"/>
                  <a:gd name="T51" fmla="*/ 1 h 9"/>
                  <a:gd name="T52" fmla="*/ 1 w 15"/>
                  <a:gd name="T53" fmla="*/ 1 h 9"/>
                  <a:gd name="T54" fmla="*/ 1 w 15"/>
                  <a:gd name="T55" fmla="*/ 0 h 9"/>
                  <a:gd name="T56" fmla="*/ 1 w 15"/>
                  <a:gd name="T57" fmla="*/ 0 h 9"/>
                  <a:gd name="T58" fmla="*/ 0 w 15"/>
                  <a:gd name="T59" fmla="*/ 1 h 9"/>
                  <a:gd name="T60" fmla="*/ 0 w 15"/>
                  <a:gd name="T61" fmla="*/ 2 h 9"/>
                  <a:gd name="T62" fmla="*/ 1 w 15"/>
                  <a:gd name="T63" fmla="*/ 3 h 9"/>
                  <a:gd name="T64" fmla="*/ 1 w 15"/>
                  <a:gd name="T65" fmla="*/ 4 h 9"/>
                  <a:gd name="T66" fmla="*/ 1 w 15"/>
                  <a:gd name="T67" fmla="*/ 4 h 9"/>
                  <a:gd name="T68" fmla="*/ 1 w 15"/>
                  <a:gd name="T69" fmla="*/ 6 h 9"/>
                  <a:gd name="T70" fmla="*/ 1 w 15"/>
                  <a:gd name="T71" fmla="*/ 6 h 9"/>
                  <a:gd name="T72" fmla="*/ 1 w 15"/>
                  <a:gd name="T73" fmla="*/ 6 h 9"/>
                  <a:gd name="T74" fmla="*/ 2 w 15"/>
                  <a:gd name="T75" fmla="*/ 7 h 9"/>
                  <a:gd name="T76" fmla="*/ 2 w 15"/>
                  <a:gd name="T77" fmla="*/ 8 h 9"/>
                  <a:gd name="T78" fmla="*/ 2 w 15"/>
                  <a:gd name="T79" fmla="*/ 9 h 9"/>
                  <a:gd name="T80" fmla="*/ 2 w 15"/>
                  <a:gd name="T81" fmla="*/ 9 h 9"/>
                  <a:gd name="T82" fmla="*/ 4 w 15"/>
                  <a:gd name="T83" fmla="*/ 8 h 9"/>
                  <a:gd name="T84" fmla="*/ 5 w 15"/>
                  <a:gd name="T85" fmla="*/ 8 h 9"/>
                  <a:gd name="T86" fmla="*/ 6 w 15"/>
                  <a:gd name="T87" fmla="*/ 8 h 9"/>
                  <a:gd name="T88" fmla="*/ 7 w 15"/>
                  <a:gd name="T89" fmla="*/ 8 h 9"/>
                  <a:gd name="T90" fmla="*/ 8 w 15"/>
                  <a:gd name="T91" fmla="*/ 9 h 9"/>
                  <a:gd name="T92" fmla="*/ 9 w 15"/>
                  <a:gd name="T93" fmla="*/ 9 h 9"/>
                  <a:gd name="T94" fmla="*/ 9 w 15"/>
                  <a:gd name="T95" fmla="*/ 8 h 9"/>
                  <a:gd name="T96" fmla="*/ 9 w 15"/>
                  <a:gd name="T97" fmla="*/ 7 h 9"/>
                  <a:gd name="T98" fmla="*/ 10 w 15"/>
                  <a:gd name="T99" fmla="*/ 7 h 9"/>
                  <a:gd name="T100" fmla="*/ 10 w 15"/>
                  <a:gd name="T101" fmla="*/ 7 h 9"/>
                  <a:gd name="T102" fmla="*/ 11 w 15"/>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 h="9">
                    <a:moveTo>
                      <a:pt x="11" y="7"/>
                    </a:moveTo>
                    <a:cubicBezTo>
                      <a:pt x="11" y="7"/>
                      <a:pt x="11" y="7"/>
                      <a:pt x="12" y="7"/>
                    </a:cubicBezTo>
                    <a:cubicBezTo>
                      <a:pt x="12" y="7"/>
                      <a:pt x="12" y="7"/>
                      <a:pt x="12" y="7"/>
                    </a:cubicBezTo>
                    <a:cubicBezTo>
                      <a:pt x="12" y="7"/>
                      <a:pt x="13" y="7"/>
                      <a:pt x="13" y="7"/>
                    </a:cubicBezTo>
                    <a:cubicBezTo>
                      <a:pt x="13" y="7"/>
                      <a:pt x="13" y="7"/>
                      <a:pt x="14" y="7"/>
                    </a:cubicBezTo>
                    <a:cubicBezTo>
                      <a:pt x="14" y="7"/>
                      <a:pt x="14" y="7"/>
                      <a:pt x="14" y="7"/>
                    </a:cubicBezTo>
                    <a:cubicBezTo>
                      <a:pt x="14" y="6"/>
                      <a:pt x="14" y="6"/>
                      <a:pt x="14" y="6"/>
                    </a:cubicBezTo>
                    <a:cubicBezTo>
                      <a:pt x="13" y="6"/>
                      <a:pt x="13" y="6"/>
                      <a:pt x="13" y="5"/>
                    </a:cubicBezTo>
                    <a:cubicBezTo>
                      <a:pt x="13" y="5"/>
                      <a:pt x="13" y="5"/>
                      <a:pt x="13" y="4"/>
                    </a:cubicBezTo>
                    <a:cubicBezTo>
                      <a:pt x="13" y="4"/>
                      <a:pt x="13" y="3"/>
                      <a:pt x="14" y="3"/>
                    </a:cubicBezTo>
                    <a:cubicBezTo>
                      <a:pt x="14" y="3"/>
                      <a:pt x="14" y="3"/>
                      <a:pt x="14" y="3"/>
                    </a:cubicBezTo>
                    <a:cubicBezTo>
                      <a:pt x="15" y="2"/>
                      <a:pt x="15" y="2"/>
                      <a:pt x="15" y="2"/>
                    </a:cubicBezTo>
                    <a:cubicBezTo>
                      <a:pt x="15" y="2"/>
                      <a:pt x="15" y="2"/>
                      <a:pt x="15" y="1"/>
                    </a:cubicBezTo>
                    <a:cubicBezTo>
                      <a:pt x="14" y="1"/>
                      <a:pt x="14" y="1"/>
                      <a:pt x="14" y="1"/>
                    </a:cubicBezTo>
                    <a:cubicBezTo>
                      <a:pt x="14" y="2"/>
                      <a:pt x="14" y="2"/>
                      <a:pt x="14" y="2"/>
                    </a:cubicBezTo>
                    <a:cubicBezTo>
                      <a:pt x="13" y="2"/>
                      <a:pt x="13" y="1"/>
                      <a:pt x="13" y="1"/>
                    </a:cubicBezTo>
                    <a:cubicBezTo>
                      <a:pt x="13" y="1"/>
                      <a:pt x="12" y="1"/>
                      <a:pt x="12" y="1"/>
                    </a:cubicBezTo>
                    <a:cubicBezTo>
                      <a:pt x="11" y="1"/>
                      <a:pt x="11" y="1"/>
                      <a:pt x="11" y="1"/>
                    </a:cubicBezTo>
                    <a:cubicBezTo>
                      <a:pt x="10" y="1"/>
                      <a:pt x="10" y="1"/>
                      <a:pt x="9" y="1"/>
                    </a:cubicBezTo>
                    <a:cubicBezTo>
                      <a:pt x="9" y="1"/>
                      <a:pt x="9" y="1"/>
                      <a:pt x="8" y="1"/>
                    </a:cubicBezTo>
                    <a:cubicBezTo>
                      <a:pt x="8" y="2"/>
                      <a:pt x="8" y="2"/>
                      <a:pt x="7" y="2"/>
                    </a:cubicBezTo>
                    <a:cubicBezTo>
                      <a:pt x="7" y="2"/>
                      <a:pt x="7" y="2"/>
                      <a:pt x="7" y="2"/>
                    </a:cubicBezTo>
                    <a:cubicBezTo>
                      <a:pt x="6" y="2"/>
                      <a:pt x="6" y="2"/>
                      <a:pt x="5" y="2"/>
                    </a:cubicBezTo>
                    <a:cubicBezTo>
                      <a:pt x="5" y="2"/>
                      <a:pt x="5" y="2"/>
                      <a:pt x="5" y="2"/>
                    </a:cubicBezTo>
                    <a:cubicBezTo>
                      <a:pt x="4" y="2"/>
                      <a:pt x="4" y="2"/>
                      <a:pt x="4" y="2"/>
                    </a:cubicBezTo>
                    <a:cubicBezTo>
                      <a:pt x="3" y="1"/>
                      <a:pt x="3" y="1"/>
                      <a:pt x="3" y="1"/>
                    </a:cubicBezTo>
                    <a:cubicBezTo>
                      <a:pt x="2" y="1"/>
                      <a:pt x="2" y="1"/>
                      <a:pt x="1" y="1"/>
                    </a:cubicBezTo>
                    <a:cubicBezTo>
                      <a:pt x="1" y="1"/>
                      <a:pt x="1" y="0"/>
                      <a:pt x="1" y="0"/>
                    </a:cubicBezTo>
                    <a:cubicBezTo>
                      <a:pt x="1" y="0"/>
                      <a:pt x="1" y="0"/>
                      <a:pt x="1" y="0"/>
                    </a:cubicBezTo>
                    <a:cubicBezTo>
                      <a:pt x="1" y="1"/>
                      <a:pt x="0" y="1"/>
                      <a:pt x="0" y="1"/>
                    </a:cubicBezTo>
                    <a:cubicBezTo>
                      <a:pt x="0" y="1"/>
                      <a:pt x="0" y="2"/>
                      <a:pt x="0" y="2"/>
                    </a:cubicBezTo>
                    <a:cubicBezTo>
                      <a:pt x="1" y="3"/>
                      <a:pt x="1" y="3"/>
                      <a:pt x="1" y="3"/>
                    </a:cubicBezTo>
                    <a:cubicBezTo>
                      <a:pt x="1" y="3"/>
                      <a:pt x="1" y="4"/>
                      <a:pt x="1" y="4"/>
                    </a:cubicBezTo>
                    <a:cubicBezTo>
                      <a:pt x="1" y="4"/>
                      <a:pt x="1" y="4"/>
                      <a:pt x="1" y="4"/>
                    </a:cubicBezTo>
                    <a:cubicBezTo>
                      <a:pt x="0" y="5"/>
                      <a:pt x="1" y="5"/>
                      <a:pt x="1" y="6"/>
                    </a:cubicBezTo>
                    <a:cubicBezTo>
                      <a:pt x="1" y="6"/>
                      <a:pt x="1" y="6"/>
                      <a:pt x="1" y="6"/>
                    </a:cubicBezTo>
                    <a:cubicBezTo>
                      <a:pt x="1" y="6"/>
                      <a:pt x="1" y="6"/>
                      <a:pt x="1" y="6"/>
                    </a:cubicBezTo>
                    <a:cubicBezTo>
                      <a:pt x="2" y="6"/>
                      <a:pt x="2" y="6"/>
                      <a:pt x="2" y="7"/>
                    </a:cubicBezTo>
                    <a:cubicBezTo>
                      <a:pt x="2" y="7"/>
                      <a:pt x="2" y="8"/>
                      <a:pt x="2" y="8"/>
                    </a:cubicBezTo>
                    <a:cubicBezTo>
                      <a:pt x="2" y="8"/>
                      <a:pt x="2" y="8"/>
                      <a:pt x="2" y="9"/>
                    </a:cubicBezTo>
                    <a:cubicBezTo>
                      <a:pt x="2" y="9"/>
                      <a:pt x="2" y="9"/>
                      <a:pt x="2" y="9"/>
                    </a:cubicBezTo>
                    <a:cubicBezTo>
                      <a:pt x="3" y="9"/>
                      <a:pt x="3" y="8"/>
                      <a:pt x="4" y="8"/>
                    </a:cubicBezTo>
                    <a:cubicBezTo>
                      <a:pt x="4" y="8"/>
                      <a:pt x="4" y="8"/>
                      <a:pt x="5" y="8"/>
                    </a:cubicBezTo>
                    <a:cubicBezTo>
                      <a:pt x="5" y="8"/>
                      <a:pt x="6" y="8"/>
                      <a:pt x="6" y="8"/>
                    </a:cubicBezTo>
                    <a:cubicBezTo>
                      <a:pt x="6" y="8"/>
                      <a:pt x="6" y="8"/>
                      <a:pt x="7" y="8"/>
                    </a:cubicBezTo>
                    <a:cubicBezTo>
                      <a:pt x="7" y="9"/>
                      <a:pt x="8" y="9"/>
                      <a:pt x="8" y="9"/>
                    </a:cubicBezTo>
                    <a:cubicBezTo>
                      <a:pt x="8" y="9"/>
                      <a:pt x="9" y="9"/>
                      <a:pt x="9" y="9"/>
                    </a:cubicBezTo>
                    <a:cubicBezTo>
                      <a:pt x="9" y="8"/>
                      <a:pt x="9" y="8"/>
                      <a:pt x="9" y="8"/>
                    </a:cubicBezTo>
                    <a:cubicBezTo>
                      <a:pt x="10" y="8"/>
                      <a:pt x="9" y="7"/>
                      <a:pt x="9" y="7"/>
                    </a:cubicBezTo>
                    <a:cubicBezTo>
                      <a:pt x="10" y="7"/>
                      <a:pt x="10" y="7"/>
                      <a:pt x="10" y="7"/>
                    </a:cubicBezTo>
                    <a:cubicBezTo>
                      <a:pt x="10" y="7"/>
                      <a:pt x="10" y="7"/>
                      <a:pt x="10" y="7"/>
                    </a:cubicBezTo>
                    <a:cubicBezTo>
                      <a:pt x="11" y="7"/>
                      <a:pt x="11" y="7"/>
                      <a:pt x="1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6"/>
              <p:cNvSpPr>
                <a:spLocks/>
              </p:cNvSpPr>
              <p:nvPr/>
            </p:nvSpPr>
            <p:spPr bwMode="auto">
              <a:xfrm>
                <a:off x="4376739" y="1616076"/>
                <a:ext cx="292100" cy="292100"/>
              </a:xfrm>
              <a:custGeom>
                <a:avLst/>
                <a:gdLst>
                  <a:gd name="T0" fmla="*/ 26 w 27"/>
                  <a:gd name="T1" fmla="*/ 19 h 27"/>
                  <a:gd name="T2" fmla="*/ 24 w 27"/>
                  <a:gd name="T3" fmla="*/ 18 h 27"/>
                  <a:gd name="T4" fmla="*/ 21 w 27"/>
                  <a:gd name="T5" fmla="*/ 16 h 27"/>
                  <a:gd name="T6" fmla="*/ 21 w 27"/>
                  <a:gd name="T7" fmla="*/ 15 h 27"/>
                  <a:gd name="T8" fmla="*/ 18 w 27"/>
                  <a:gd name="T9" fmla="*/ 14 h 27"/>
                  <a:gd name="T10" fmla="*/ 17 w 27"/>
                  <a:gd name="T11" fmla="*/ 13 h 27"/>
                  <a:gd name="T12" fmla="*/ 16 w 27"/>
                  <a:gd name="T13" fmla="*/ 12 h 27"/>
                  <a:gd name="T14" fmla="*/ 14 w 27"/>
                  <a:gd name="T15" fmla="*/ 9 h 27"/>
                  <a:gd name="T16" fmla="*/ 12 w 27"/>
                  <a:gd name="T17" fmla="*/ 8 h 27"/>
                  <a:gd name="T18" fmla="*/ 12 w 27"/>
                  <a:gd name="T19" fmla="*/ 5 h 27"/>
                  <a:gd name="T20" fmla="*/ 14 w 27"/>
                  <a:gd name="T21" fmla="*/ 4 h 27"/>
                  <a:gd name="T22" fmla="*/ 15 w 27"/>
                  <a:gd name="T23" fmla="*/ 4 h 27"/>
                  <a:gd name="T24" fmla="*/ 14 w 27"/>
                  <a:gd name="T25" fmla="*/ 2 h 27"/>
                  <a:gd name="T26" fmla="*/ 12 w 27"/>
                  <a:gd name="T27" fmla="*/ 1 h 27"/>
                  <a:gd name="T28" fmla="*/ 10 w 27"/>
                  <a:gd name="T29" fmla="*/ 0 h 27"/>
                  <a:gd name="T30" fmla="*/ 7 w 27"/>
                  <a:gd name="T31" fmla="*/ 0 h 27"/>
                  <a:gd name="T32" fmla="*/ 8 w 27"/>
                  <a:gd name="T33" fmla="*/ 1 h 27"/>
                  <a:gd name="T34" fmla="*/ 6 w 27"/>
                  <a:gd name="T35" fmla="*/ 2 h 27"/>
                  <a:gd name="T36" fmla="*/ 4 w 27"/>
                  <a:gd name="T37" fmla="*/ 3 h 27"/>
                  <a:gd name="T38" fmla="*/ 1 w 27"/>
                  <a:gd name="T39" fmla="*/ 4 h 27"/>
                  <a:gd name="T40" fmla="*/ 1 w 27"/>
                  <a:gd name="T41" fmla="*/ 5 h 27"/>
                  <a:gd name="T42" fmla="*/ 1 w 27"/>
                  <a:gd name="T43" fmla="*/ 7 h 27"/>
                  <a:gd name="T44" fmla="*/ 0 w 27"/>
                  <a:gd name="T45" fmla="*/ 8 h 27"/>
                  <a:gd name="T46" fmla="*/ 2 w 27"/>
                  <a:gd name="T47" fmla="*/ 10 h 27"/>
                  <a:gd name="T48" fmla="*/ 3 w 27"/>
                  <a:gd name="T49" fmla="*/ 10 h 27"/>
                  <a:gd name="T50" fmla="*/ 3 w 27"/>
                  <a:gd name="T51" fmla="*/ 8 h 27"/>
                  <a:gd name="T52" fmla="*/ 5 w 27"/>
                  <a:gd name="T53" fmla="*/ 8 h 27"/>
                  <a:gd name="T54" fmla="*/ 7 w 27"/>
                  <a:gd name="T55" fmla="*/ 9 h 27"/>
                  <a:gd name="T56" fmla="*/ 8 w 27"/>
                  <a:gd name="T57" fmla="*/ 11 h 27"/>
                  <a:gd name="T58" fmla="*/ 10 w 27"/>
                  <a:gd name="T59" fmla="*/ 13 h 27"/>
                  <a:gd name="T60" fmla="*/ 10 w 27"/>
                  <a:gd name="T61" fmla="*/ 14 h 27"/>
                  <a:gd name="T62" fmla="*/ 12 w 27"/>
                  <a:gd name="T63" fmla="*/ 15 h 27"/>
                  <a:gd name="T64" fmla="*/ 14 w 27"/>
                  <a:gd name="T65" fmla="*/ 16 h 27"/>
                  <a:gd name="T66" fmla="*/ 16 w 27"/>
                  <a:gd name="T67" fmla="*/ 17 h 27"/>
                  <a:gd name="T68" fmla="*/ 17 w 27"/>
                  <a:gd name="T69" fmla="*/ 19 h 27"/>
                  <a:gd name="T70" fmla="*/ 19 w 27"/>
                  <a:gd name="T71" fmla="*/ 19 h 27"/>
                  <a:gd name="T72" fmla="*/ 20 w 27"/>
                  <a:gd name="T73" fmla="*/ 21 h 27"/>
                  <a:gd name="T74" fmla="*/ 22 w 27"/>
                  <a:gd name="T75" fmla="*/ 22 h 27"/>
                  <a:gd name="T76" fmla="*/ 22 w 27"/>
                  <a:gd name="T77" fmla="*/ 24 h 27"/>
                  <a:gd name="T78" fmla="*/ 21 w 27"/>
                  <a:gd name="T79" fmla="*/ 25 h 27"/>
                  <a:gd name="T80" fmla="*/ 22 w 27"/>
                  <a:gd name="T81" fmla="*/ 27 h 27"/>
                  <a:gd name="T82" fmla="*/ 23 w 27"/>
                  <a:gd name="T83" fmla="*/ 25 h 27"/>
                  <a:gd name="T84" fmla="*/ 24 w 27"/>
                  <a:gd name="T85" fmla="*/ 24 h 27"/>
                  <a:gd name="T86" fmla="*/ 24 w 27"/>
                  <a:gd name="T87" fmla="*/ 22 h 27"/>
                  <a:gd name="T88" fmla="*/ 23 w 27"/>
                  <a:gd name="T89" fmla="*/ 21 h 27"/>
                  <a:gd name="T90" fmla="*/ 23 w 27"/>
                  <a:gd name="T91" fmla="*/ 20 h 27"/>
                  <a:gd name="T92" fmla="*/ 24 w 27"/>
                  <a:gd name="T93" fmla="*/ 19 h 27"/>
                  <a:gd name="T94" fmla="*/ 26 w 27"/>
                  <a:gd name="T95" fmla="*/ 20 h 27"/>
                  <a:gd name="T96" fmla="*/ 26 w 27"/>
                  <a:gd name="T97" fmla="*/ 21 h 27"/>
                  <a:gd name="T98" fmla="*/ 27 w 27"/>
                  <a:gd name="T99"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 h="27">
                    <a:moveTo>
                      <a:pt x="27" y="19"/>
                    </a:moveTo>
                    <a:cubicBezTo>
                      <a:pt x="27" y="19"/>
                      <a:pt x="26" y="19"/>
                      <a:pt x="26" y="19"/>
                    </a:cubicBezTo>
                    <a:cubicBezTo>
                      <a:pt x="25" y="18"/>
                      <a:pt x="25" y="18"/>
                      <a:pt x="25" y="18"/>
                    </a:cubicBezTo>
                    <a:cubicBezTo>
                      <a:pt x="24" y="18"/>
                      <a:pt x="24" y="18"/>
                      <a:pt x="24" y="18"/>
                    </a:cubicBezTo>
                    <a:cubicBezTo>
                      <a:pt x="23" y="17"/>
                      <a:pt x="23" y="17"/>
                      <a:pt x="22" y="17"/>
                    </a:cubicBezTo>
                    <a:cubicBezTo>
                      <a:pt x="22" y="16"/>
                      <a:pt x="21" y="17"/>
                      <a:pt x="21" y="16"/>
                    </a:cubicBezTo>
                    <a:cubicBezTo>
                      <a:pt x="21" y="16"/>
                      <a:pt x="22" y="16"/>
                      <a:pt x="21" y="15"/>
                    </a:cubicBezTo>
                    <a:cubicBezTo>
                      <a:pt x="21" y="15"/>
                      <a:pt x="21" y="15"/>
                      <a:pt x="21" y="15"/>
                    </a:cubicBezTo>
                    <a:cubicBezTo>
                      <a:pt x="21" y="14"/>
                      <a:pt x="20" y="15"/>
                      <a:pt x="20" y="15"/>
                    </a:cubicBezTo>
                    <a:cubicBezTo>
                      <a:pt x="19" y="14"/>
                      <a:pt x="19" y="15"/>
                      <a:pt x="18" y="14"/>
                    </a:cubicBezTo>
                    <a:cubicBezTo>
                      <a:pt x="18" y="14"/>
                      <a:pt x="18" y="14"/>
                      <a:pt x="17" y="14"/>
                    </a:cubicBezTo>
                    <a:cubicBezTo>
                      <a:pt x="17" y="14"/>
                      <a:pt x="17" y="14"/>
                      <a:pt x="17" y="13"/>
                    </a:cubicBezTo>
                    <a:cubicBezTo>
                      <a:pt x="17" y="13"/>
                      <a:pt x="17" y="13"/>
                      <a:pt x="17" y="13"/>
                    </a:cubicBezTo>
                    <a:cubicBezTo>
                      <a:pt x="16" y="12"/>
                      <a:pt x="16" y="12"/>
                      <a:pt x="16" y="12"/>
                    </a:cubicBezTo>
                    <a:cubicBezTo>
                      <a:pt x="16" y="11"/>
                      <a:pt x="16" y="11"/>
                      <a:pt x="15" y="10"/>
                    </a:cubicBezTo>
                    <a:cubicBezTo>
                      <a:pt x="15" y="10"/>
                      <a:pt x="15" y="9"/>
                      <a:pt x="14" y="9"/>
                    </a:cubicBezTo>
                    <a:cubicBezTo>
                      <a:pt x="14" y="9"/>
                      <a:pt x="13" y="9"/>
                      <a:pt x="13" y="9"/>
                    </a:cubicBezTo>
                    <a:cubicBezTo>
                      <a:pt x="13" y="8"/>
                      <a:pt x="13" y="8"/>
                      <a:pt x="12" y="8"/>
                    </a:cubicBezTo>
                    <a:cubicBezTo>
                      <a:pt x="12" y="7"/>
                      <a:pt x="12" y="7"/>
                      <a:pt x="12" y="6"/>
                    </a:cubicBezTo>
                    <a:cubicBezTo>
                      <a:pt x="12" y="6"/>
                      <a:pt x="12" y="5"/>
                      <a:pt x="12" y="5"/>
                    </a:cubicBezTo>
                    <a:cubicBezTo>
                      <a:pt x="13" y="5"/>
                      <a:pt x="13" y="5"/>
                      <a:pt x="13" y="5"/>
                    </a:cubicBezTo>
                    <a:cubicBezTo>
                      <a:pt x="14" y="4"/>
                      <a:pt x="14" y="4"/>
                      <a:pt x="14" y="4"/>
                    </a:cubicBezTo>
                    <a:cubicBezTo>
                      <a:pt x="15" y="4"/>
                      <a:pt x="15" y="4"/>
                      <a:pt x="15" y="4"/>
                    </a:cubicBezTo>
                    <a:cubicBezTo>
                      <a:pt x="15" y="4"/>
                      <a:pt x="15" y="4"/>
                      <a:pt x="15" y="4"/>
                    </a:cubicBezTo>
                    <a:cubicBezTo>
                      <a:pt x="15" y="4"/>
                      <a:pt x="16" y="3"/>
                      <a:pt x="15" y="3"/>
                    </a:cubicBezTo>
                    <a:cubicBezTo>
                      <a:pt x="15" y="2"/>
                      <a:pt x="15" y="2"/>
                      <a:pt x="14" y="2"/>
                    </a:cubicBezTo>
                    <a:cubicBezTo>
                      <a:pt x="14" y="2"/>
                      <a:pt x="14" y="1"/>
                      <a:pt x="14" y="1"/>
                    </a:cubicBezTo>
                    <a:cubicBezTo>
                      <a:pt x="13" y="1"/>
                      <a:pt x="13" y="1"/>
                      <a:pt x="12" y="1"/>
                    </a:cubicBezTo>
                    <a:cubicBezTo>
                      <a:pt x="12" y="1"/>
                      <a:pt x="12" y="1"/>
                      <a:pt x="11" y="1"/>
                    </a:cubicBezTo>
                    <a:cubicBezTo>
                      <a:pt x="11" y="1"/>
                      <a:pt x="10" y="0"/>
                      <a:pt x="10" y="0"/>
                    </a:cubicBezTo>
                    <a:cubicBezTo>
                      <a:pt x="9" y="0"/>
                      <a:pt x="9" y="1"/>
                      <a:pt x="8" y="1"/>
                    </a:cubicBezTo>
                    <a:cubicBezTo>
                      <a:pt x="8" y="1"/>
                      <a:pt x="8" y="0"/>
                      <a:pt x="7" y="0"/>
                    </a:cubicBezTo>
                    <a:cubicBezTo>
                      <a:pt x="8" y="0"/>
                      <a:pt x="8" y="0"/>
                      <a:pt x="8" y="0"/>
                    </a:cubicBezTo>
                    <a:cubicBezTo>
                      <a:pt x="8" y="1"/>
                      <a:pt x="8" y="1"/>
                      <a:pt x="8" y="1"/>
                    </a:cubicBezTo>
                    <a:cubicBezTo>
                      <a:pt x="7" y="2"/>
                      <a:pt x="7" y="2"/>
                      <a:pt x="7" y="2"/>
                    </a:cubicBezTo>
                    <a:cubicBezTo>
                      <a:pt x="6" y="3"/>
                      <a:pt x="6" y="2"/>
                      <a:pt x="6" y="2"/>
                    </a:cubicBezTo>
                    <a:cubicBezTo>
                      <a:pt x="5" y="3"/>
                      <a:pt x="5" y="3"/>
                      <a:pt x="4" y="3"/>
                    </a:cubicBezTo>
                    <a:cubicBezTo>
                      <a:pt x="4" y="3"/>
                      <a:pt x="4" y="3"/>
                      <a:pt x="4" y="3"/>
                    </a:cubicBezTo>
                    <a:cubicBezTo>
                      <a:pt x="3" y="2"/>
                      <a:pt x="3" y="3"/>
                      <a:pt x="2" y="3"/>
                    </a:cubicBezTo>
                    <a:cubicBezTo>
                      <a:pt x="2" y="3"/>
                      <a:pt x="2" y="4"/>
                      <a:pt x="1" y="4"/>
                    </a:cubicBezTo>
                    <a:cubicBezTo>
                      <a:pt x="1" y="4"/>
                      <a:pt x="1" y="4"/>
                      <a:pt x="1" y="5"/>
                    </a:cubicBezTo>
                    <a:cubicBezTo>
                      <a:pt x="1" y="5"/>
                      <a:pt x="1" y="5"/>
                      <a:pt x="1" y="5"/>
                    </a:cubicBezTo>
                    <a:cubicBezTo>
                      <a:pt x="1" y="6"/>
                      <a:pt x="1" y="6"/>
                      <a:pt x="1" y="6"/>
                    </a:cubicBezTo>
                    <a:cubicBezTo>
                      <a:pt x="1" y="7"/>
                      <a:pt x="1" y="6"/>
                      <a:pt x="1" y="7"/>
                    </a:cubicBezTo>
                    <a:cubicBezTo>
                      <a:pt x="0" y="7"/>
                      <a:pt x="0" y="7"/>
                      <a:pt x="0" y="8"/>
                    </a:cubicBezTo>
                    <a:cubicBezTo>
                      <a:pt x="0" y="8"/>
                      <a:pt x="0" y="8"/>
                      <a:pt x="0" y="8"/>
                    </a:cubicBezTo>
                    <a:cubicBezTo>
                      <a:pt x="1" y="9"/>
                      <a:pt x="1" y="8"/>
                      <a:pt x="2" y="8"/>
                    </a:cubicBezTo>
                    <a:cubicBezTo>
                      <a:pt x="2" y="9"/>
                      <a:pt x="2" y="9"/>
                      <a:pt x="2" y="10"/>
                    </a:cubicBezTo>
                    <a:cubicBezTo>
                      <a:pt x="2" y="10"/>
                      <a:pt x="2" y="10"/>
                      <a:pt x="2" y="10"/>
                    </a:cubicBezTo>
                    <a:cubicBezTo>
                      <a:pt x="2" y="10"/>
                      <a:pt x="2" y="10"/>
                      <a:pt x="3" y="10"/>
                    </a:cubicBezTo>
                    <a:cubicBezTo>
                      <a:pt x="3" y="10"/>
                      <a:pt x="3" y="9"/>
                      <a:pt x="3" y="9"/>
                    </a:cubicBezTo>
                    <a:cubicBezTo>
                      <a:pt x="3" y="9"/>
                      <a:pt x="3" y="9"/>
                      <a:pt x="3" y="8"/>
                    </a:cubicBezTo>
                    <a:cubicBezTo>
                      <a:pt x="3" y="8"/>
                      <a:pt x="4" y="8"/>
                      <a:pt x="4" y="8"/>
                    </a:cubicBezTo>
                    <a:cubicBezTo>
                      <a:pt x="5" y="8"/>
                      <a:pt x="5" y="8"/>
                      <a:pt x="5" y="8"/>
                    </a:cubicBezTo>
                    <a:cubicBezTo>
                      <a:pt x="5" y="9"/>
                      <a:pt x="6" y="9"/>
                      <a:pt x="6" y="9"/>
                    </a:cubicBezTo>
                    <a:cubicBezTo>
                      <a:pt x="6" y="9"/>
                      <a:pt x="7" y="9"/>
                      <a:pt x="7" y="9"/>
                    </a:cubicBezTo>
                    <a:cubicBezTo>
                      <a:pt x="7" y="9"/>
                      <a:pt x="7" y="10"/>
                      <a:pt x="7" y="10"/>
                    </a:cubicBezTo>
                    <a:cubicBezTo>
                      <a:pt x="8" y="10"/>
                      <a:pt x="8" y="11"/>
                      <a:pt x="8" y="11"/>
                    </a:cubicBezTo>
                    <a:cubicBezTo>
                      <a:pt x="8" y="11"/>
                      <a:pt x="8" y="12"/>
                      <a:pt x="9" y="12"/>
                    </a:cubicBezTo>
                    <a:cubicBezTo>
                      <a:pt x="9" y="13"/>
                      <a:pt x="9" y="13"/>
                      <a:pt x="10" y="13"/>
                    </a:cubicBezTo>
                    <a:cubicBezTo>
                      <a:pt x="10" y="13"/>
                      <a:pt x="10" y="13"/>
                      <a:pt x="10" y="13"/>
                    </a:cubicBezTo>
                    <a:cubicBezTo>
                      <a:pt x="10" y="14"/>
                      <a:pt x="10" y="14"/>
                      <a:pt x="10" y="14"/>
                    </a:cubicBezTo>
                    <a:cubicBezTo>
                      <a:pt x="11" y="15"/>
                      <a:pt x="11" y="14"/>
                      <a:pt x="11" y="15"/>
                    </a:cubicBezTo>
                    <a:cubicBezTo>
                      <a:pt x="12" y="15"/>
                      <a:pt x="11" y="15"/>
                      <a:pt x="12" y="15"/>
                    </a:cubicBezTo>
                    <a:cubicBezTo>
                      <a:pt x="12" y="16"/>
                      <a:pt x="12" y="16"/>
                      <a:pt x="13" y="16"/>
                    </a:cubicBezTo>
                    <a:cubicBezTo>
                      <a:pt x="13" y="16"/>
                      <a:pt x="13" y="16"/>
                      <a:pt x="14" y="16"/>
                    </a:cubicBezTo>
                    <a:cubicBezTo>
                      <a:pt x="14" y="17"/>
                      <a:pt x="14" y="17"/>
                      <a:pt x="15" y="17"/>
                    </a:cubicBezTo>
                    <a:cubicBezTo>
                      <a:pt x="15" y="17"/>
                      <a:pt x="16" y="17"/>
                      <a:pt x="16" y="17"/>
                    </a:cubicBezTo>
                    <a:cubicBezTo>
                      <a:pt x="17" y="17"/>
                      <a:pt x="16" y="18"/>
                      <a:pt x="17" y="18"/>
                    </a:cubicBezTo>
                    <a:cubicBezTo>
                      <a:pt x="17" y="19"/>
                      <a:pt x="17" y="19"/>
                      <a:pt x="17" y="19"/>
                    </a:cubicBezTo>
                    <a:cubicBezTo>
                      <a:pt x="18" y="19"/>
                      <a:pt x="18" y="19"/>
                      <a:pt x="19" y="19"/>
                    </a:cubicBezTo>
                    <a:cubicBezTo>
                      <a:pt x="19" y="19"/>
                      <a:pt x="19" y="19"/>
                      <a:pt x="19" y="19"/>
                    </a:cubicBezTo>
                    <a:cubicBezTo>
                      <a:pt x="20" y="19"/>
                      <a:pt x="19" y="20"/>
                      <a:pt x="19" y="20"/>
                    </a:cubicBezTo>
                    <a:cubicBezTo>
                      <a:pt x="19" y="20"/>
                      <a:pt x="20" y="20"/>
                      <a:pt x="20" y="21"/>
                    </a:cubicBezTo>
                    <a:cubicBezTo>
                      <a:pt x="21" y="21"/>
                      <a:pt x="21" y="21"/>
                      <a:pt x="21" y="21"/>
                    </a:cubicBezTo>
                    <a:cubicBezTo>
                      <a:pt x="21" y="22"/>
                      <a:pt x="22" y="22"/>
                      <a:pt x="22" y="22"/>
                    </a:cubicBezTo>
                    <a:cubicBezTo>
                      <a:pt x="22" y="22"/>
                      <a:pt x="22" y="23"/>
                      <a:pt x="22" y="23"/>
                    </a:cubicBezTo>
                    <a:cubicBezTo>
                      <a:pt x="22" y="23"/>
                      <a:pt x="22" y="24"/>
                      <a:pt x="22" y="24"/>
                    </a:cubicBezTo>
                    <a:cubicBezTo>
                      <a:pt x="22" y="24"/>
                      <a:pt x="22" y="24"/>
                      <a:pt x="21" y="24"/>
                    </a:cubicBezTo>
                    <a:cubicBezTo>
                      <a:pt x="21" y="24"/>
                      <a:pt x="21" y="25"/>
                      <a:pt x="21" y="25"/>
                    </a:cubicBezTo>
                    <a:cubicBezTo>
                      <a:pt x="21" y="25"/>
                      <a:pt x="21" y="25"/>
                      <a:pt x="21" y="26"/>
                    </a:cubicBezTo>
                    <a:cubicBezTo>
                      <a:pt x="21" y="26"/>
                      <a:pt x="21" y="27"/>
                      <a:pt x="22" y="27"/>
                    </a:cubicBezTo>
                    <a:cubicBezTo>
                      <a:pt x="22" y="27"/>
                      <a:pt x="22" y="26"/>
                      <a:pt x="23" y="26"/>
                    </a:cubicBezTo>
                    <a:cubicBezTo>
                      <a:pt x="23" y="25"/>
                      <a:pt x="23" y="25"/>
                      <a:pt x="23" y="25"/>
                    </a:cubicBezTo>
                    <a:cubicBezTo>
                      <a:pt x="23" y="24"/>
                      <a:pt x="23" y="24"/>
                      <a:pt x="24" y="24"/>
                    </a:cubicBezTo>
                    <a:cubicBezTo>
                      <a:pt x="24" y="24"/>
                      <a:pt x="24" y="24"/>
                      <a:pt x="24" y="24"/>
                    </a:cubicBezTo>
                    <a:cubicBezTo>
                      <a:pt x="25" y="23"/>
                      <a:pt x="25" y="23"/>
                      <a:pt x="24" y="22"/>
                    </a:cubicBezTo>
                    <a:cubicBezTo>
                      <a:pt x="24" y="22"/>
                      <a:pt x="24" y="22"/>
                      <a:pt x="24" y="22"/>
                    </a:cubicBezTo>
                    <a:cubicBezTo>
                      <a:pt x="23" y="21"/>
                      <a:pt x="23" y="22"/>
                      <a:pt x="23" y="21"/>
                    </a:cubicBezTo>
                    <a:cubicBezTo>
                      <a:pt x="23" y="21"/>
                      <a:pt x="23" y="21"/>
                      <a:pt x="23" y="21"/>
                    </a:cubicBezTo>
                    <a:cubicBezTo>
                      <a:pt x="23" y="21"/>
                      <a:pt x="23" y="20"/>
                      <a:pt x="23" y="20"/>
                    </a:cubicBezTo>
                    <a:cubicBezTo>
                      <a:pt x="23" y="20"/>
                      <a:pt x="23" y="20"/>
                      <a:pt x="23" y="20"/>
                    </a:cubicBezTo>
                    <a:cubicBezTo>
                      <a:pt x="24" y="20"/>
                      <a:pt x="23" y="19"/>
                      <a:pt x="24" y="19"/>
                    </a:cubicBezTo>
                    <a:cubicBezTo>
                      <a:pt x="24" y="19"/>
                      <a:pt x="24" y="19"/>
                      <a:pt x="24" y="19"/>
                    </a:cubicBezTo>
                    <a:cubicBezTo>
                      <a:pt x="24" y="19"/>
                      <a:pt x="24" y="19"/>
                      <a:pt x="25" y="19"/>
                    </a:cubicBezTo>
                    <a:cubicBezTo>
                      <a:pt x="25" y="19"/>
                      <a:pt x="25" y="19"/>
                      <a:pt x="26" y="20"/>
                    </a:cubicBezTo>
                    <a:cubicBezTo>
                      <a:pt x="26" y="20"/>
                      <a:pt x="25" y="20"/>
                      <a:pt x="26" y="21"/>
                    </a:cubicBezTo>
                    <a:cubicBezTo>
                      <a:pt x="26" y="21"/>
                      <a:pt x="26" y="21"/>
                      <a:pt x="26" y="21"/>
                    </a:cubicBezTo>
                    <a:cubicBezTo>
                      <a:pt x="26" y="21"/>
                      <a:pt x="27" y="20"/>
                      <a:pt x="27" y="20"/>
                    </a:cubicBezTo>
                    <a:cubicBezTo>
                      <a:pt x="27" y="20"/>
                      <a:pt x="27" y="20"/>
                      <a:pt x="2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77"/>
              <p:cNvSpPr>
                <a:spLocks/>
              </p:cNvSpPr>
              <p:nvPr/>
            </p:nvSpPr>
            <p:spPr bwMode="auto">
              <a:xfrm>
                <a:off x="3989389" y="17780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8"/>
              <p:cNvSpPr>
                <a:spLocks/>
              </p:cNvSpPr>
              <p:nvPr/>
            </p:nvSpPr>
            <p:spPr bwMode="auto">
              <a:xfrm>
                <a:off x="3978277" y="1714501"/>
                <a:ext cx="312738" cy="247650"/>
              </a:xfrm>
              <a:custGeom>
                <a:avLst/>
                <a:gdLst>
                  <a:gd name="T0" fmla="*/ 29 w 29"/>
                  <a:gd name="T1" fmla="*/ 5 h 23"/>
                  <a:gd name="T2" fmla="*/ 28 w 29"/>
                  <a:gd name="T3" fmla="*/ 4 h 23"/>
                  <a:gd name="T4" fmla="*/ 27 w 29"/>
                  <a:gd name="T5" fmla="*/ 5 h 23"/>
                  <a:gd name="T6" fmla="*/ 25 w 29"/>
                  <a:gd name="T7" fmla="*/ 4 h 23"/>
                  <a:gd name="T8" fmla="*/ 23 w 29"/>
                  <a:gd name="T9" fmla="*/ 3 h 23"/>
                  <a:gd name="T10" fmla="*/ 21 w 29"/>
                  <a:gd name="T11" fmla="*/ 3 h 23"/>
                  <a:gd name="T12" fmla="*/ 20 w 29"/>
                  <a:gd name="T13" fmla="*/ 3 h 23"/>
                  <a:gd name="T14" fmla="*/ 18 w 29"/>
                  <a:gd name="T15" fmla="*/ 2 h 23"/>
                  <a:gd name="T16" fmla="*/ 17 w 29"/>
                  <a:gd name="T17" fmla="*/ 1 h 23"/>
                  <a:gd name="T18" fmla="*/ 15 w 29"/>
                  <a:gd name="T19" fmla="*/ 2 h 23"/>
                  <a:gd name="T20" fmla="*/ 14 w 29"/>
                  <a:gd name="T21" fmla="*/ 1 h 23"/>
                  <a:gd name="T22" fmla="*/ 11 w 29"/>
                  <a:gd name="T23" fmla="*/ 2 h 23"/>
                  <a:gd name="T24" fmla="*/ 8 w 29"/>
                  <a:gd name="T25" fmla="*/ 1 h 23"/>
                  <a:gd name="T26" fmla="*/ 5 w 29"/>
                  <a:gd name="T27" fmla="*/ 1 h 23"/>
                  <a:gd name="T28" fmla="*/ 3 w 29"/>
                  <a:gd name="T29" fmla="*/ 0 h 23"/>
                  <a:gd name="T30" fmla="*/ 2 w 29"/>
                  <a:gd name="T31" fmla="*/ 2 h 23"/>
                  <a:gd name="T32" fmla="*/ 0 w 29"/>
                  <a:gd name="T33" fmla="*/ 2 h 23"/>
                  <a:gd name="T34" fmla="*/ 0 w 29"/>
                  <a:gd name="T35" fmla="*/ 4 h 23"/>
                  <a:gd name="T36" fmla="*/ 1 w 29"/>
                  <a:gd name="T37" fmla="*/ 6 h 23"/>
                  <a:gd name="T38" fmla="*/ 2 w 29"/>
                  <a:gd name="T39" fmla="*/ 5 h 23"/>
                  <a:gd name="T40" fmla="*/ 3 w 29"/>
                  <a:gd name="T41" fmla="*/ 5 h 23"/>
                  <a:gd name="T42" fmla="*/ 4 w 29"/>
                  <a:gd name="T43" fmla="*/ 6 h 23"/>
                  <a:gd name="T44" fmla="*/ 5 w 29"/>
                  <a:gd name="T45" fmla="*/ 6 h 23"/>
                  <a:gd name="T46" fmla="*/ 6 w 29"/>
                  <a:gd name="T47" fmla="*/ 6 h 23"/>
                  <a:gd name="T48" fmla="*/ 7 w 29"/>
                  <a:gd name="T49" fmla="*/ 7 h 23"/>
                  <a:gd name="T50" fmla="*/ 5 w 29"/>
                  <a:gd name="T51" fmla="*/ 8 h 23"/>
                  <a:gd name="T52" fmla="*/ 5 w 29"/>
                  <a:gd name="T53" fmla="*/ 10 h 23"/>
                  <a:gd name="T54" fmla="*/ 5 w 29"/>
                  <a:gd name="T55" fmla="*/ 12 h 23"/>
                  <a:gd name="T56" fmla="*/ 4 w 29"/>
                  <a:gd name="T57" fmla="*/ 12 h 23"/>
                  <a:gd name="T58" fmla="*/ 5 w 29"/>
                  <a:gd name="T59" fmla="*/ 13 h 23"/>
                  <a:gd name="T60" fmla="*/ 4 w 29"/>
                  <a:gd name="T61" fmla="*/ 14 h 23"/>
                  <a:gd name="T62" fmla="*/ 4 w 29"/>
                  <a:gd name="T63" fmla="*/ 15 h 23"/>
                  <a:gd name="T64" fmla="*/ 5 w 29"/>
                  <a:gd name="T65" fmla="*/ 16 h 23"/>
                  <a:gd name="T66" fmla="*/ 4 w 29"/>
                  <a:gd name="T67" fmla="*/ 17 h 23"/>
                  <a:gd name="T68" fmla="*/ 4 w 29"/>
                  <a:gd name="T69" fmla="*/ 19 h 23"/>
                  <a:gd name="T70" fmla="*/ 5 w 29"/>
                  <a:gd name="T71" fmla="*/ 20 h 23"/>
                  <a:gd name="T72" fmla="*/ 5 w 29"/>
                  <a:gd name="T73" fmla="*/ 21 h 23"/>
                  <a:gd name="T74" fmla="*/ 7 w 29"/>
                  <a:gd name="T75" fmla="*/ 23 h 23"/>
                  <a:gd name="T76" fmla="*/ 8 w 29"/>
                  <a:gd name="T77" fmla="*/ 21 h 23"/>
                  <a:gd name="T78" fmla="*/ 10 w 29"/>
                  <a:gd name="T79" fmla="*/ 21 h 23"/>
                  <a:gd name="T80" fmla="*/ 14 w 29"/>
                  <a:gd name="T81" fmla="*/ 21 h 23"/>
                  <a:gd name="T82" fmla="*/ 16 w 29"/>
                  <a:gd name="T83" fmla="*/ 20 h 23"/>
                  <a:gd name="T84" fmla="*/ 17 w 29"/>
                  <a:gd name="T85" fmla="*/ 19 h 23"/>
                  <a:gd name="T86" fmla="*/ 19 w 29"/>
                  <a:gd name="T87" fmla="*/ 18 h 23"/>
                  <a:gd name="T88" fmla="*/ 20 w 29"/>
                  <a:gd name="T89" fmla="*/ 17 h 23"/>
                  <a:gd name="T90" fmla="*/ 21 w 29"/>
                  <a:gd name="T91" fmla="*/ 16 h 23"/>
                  <a:gd name="T92" fmla="*/ 22 w 29"/>
                  <a:gd name="T93" fmla="*/ 15 h 23"/>
                  <a:gd name="T94" fmla="*/ 23 w 29"/>
                  <a:gd name="T95" fmla="*/ 14 h 23"/>
                  <a:gd name="T96" fmla="*/ 22 w 29"/>
                  <a:gd name="T97" fmla="*/ 13 h 23"/>
                  <a:gd name="T98" fmla="*/ 22 w 29"/>
                  <a:gd name="T99" fmla="*/ 12 h 23"/>
                  <a:gd name="T100" fmla="*/ 22 w 29"/>
                  <a:gd name="T101" fmla="*/ 11 h 23"/>
                  <a:gd name="T102" fmla="*/ 23 w 29"/>
                  <a:gd name="T103" fmla="*/ 9 h 23"/>
                  <a:gd name="T104" fmla="*/ 26 w 29"/>
                  <a:gd name="T105" fmla="*/ 7 h 23"/>
                  <a:gd name="T106" fmla="*/ 28 w 29"/>
                  <a:gd name="T10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23">
                    <a:moveTo>
                      <a:pt x="28" y="6"/>
                    </a:moveTo>
                    <a:cubicBezTo>
                      <a:pt x="29" y="6"/>
                      <a:pt x="29" y="5"/>
                      <a:pt x="29" y="5"/>
                    </a:cubicBezTo>
                    <a:cubicBezTo>
                      <a:pt x="29" y="5"/>
                      <a:pt x="29" y="4"/>
                      <a:pt x="29" y="4"/>
                    </a:cubicBezTo>
                    <a:cubicBezTo>
                      <a:pt x="28" y="4"/>
                      <a:pt x="28" y="4"/>
                      <a:pt x="28" y="4"/>
                    </a:cubicBezTo>
                    <a:cubicBezTo>
                      <a:pt x="28" y="5"/>
                      <a:pt x="28" y="5"/>
                      <a:pt x="27" y="5"/>
                    </a:cubicBezTo>
                    <a:cubicBezTo>
                      <a:pt x="27" y="5"/>
                      <a:pt x="27" y="5"/>
                      <a:pt x="27" y="5"/>
                    </a:cubicBezTo>
                    <a:cubicBezTo>
                      <a:pt x="26" y="4"/>
                      <a:pt x="26" y="5"/>
                      <a:pt x="26" y="4"/>
                    </a:cubicBezTo>
                    <a:cubicBezTo>
                      <a:pt x="25" y="4"/>
                      <a:pt x="25" y="4"/>
                      <a:pt x="25" y="4"/>
                    </a:cubicBezTo>
                    <a:cubicBezTo>
                      <a:pt x="24" y="4"/>
                      <a:pt x="24" y="4"/>
                      <a:pt x="24" y="3"/>
                    </a:cubicBezTo>
                    <a:cubicBezTo>
                      <a:pt x="24" y="3"/>
                      <a:pt x="23" y="3"/>
                      <a:pt x="23" y="3"/>
                    </a:cubicBezTo>
                    <a:cubicBezTo>
                      <a:pt x="23" y="3"/>
                      <a:pt x="22" y="3"/>
                      <a:pt x="22" y="3"/>
                    </a:cubicBezTo>
                    <a:cubicBezTo>
                      <a:pt x="22" y="3"/>
                      <a:pt x="22" y="3"/>
                      <a:pt x="21" y="3"/>
                    </a:cubicBezTo>
                    <a:cubicBezTo>
                      <a:pt x="21" y="3"/>
                      <a:pt x="21" y="3"/>
                      <a:pt x="20" y="3"/>
                    </a:cubicBezTo>
                    <a:cubicBezTo>
                      <a:pt x="20" y="3"/>
                      <a:pt x="20" y="3"/>
                      <a:pt x="20" y="3"/>
                    </a:cubicBezTo>
                    <a:cubicBezTo>
                      <a:pt x="19" y="2"/>
                      <a:pt x="19" y="2"/>
                      <a:pt x="19" y="2"/>
                    </a:cubicBezTo>
                    <a:cubicBezTo>
                      <a:pt x="18" y="2"/>
                      <a:pt x="18" y="2"/>
                      <a:pt x="18" y="2"/>
                    </a:cubicBezTo>
                    <a:cubicBezTo>
                      <a:pt x="18" y="2"/>
                      <a:pt x="18" y="2"/>
                      <a:pt x="18" y="1"/>
                    </a:cubicBezTo>
                    <a:cubicBezTo>
                      <a:pt x="17" y="1"/>
                      <a:pt x="17" y="1"/>
                      <a:pt x="17" y="1"/>
                    </a:cubicBezTo>
                    <a:cubicBezTo>
                      <a:pt x="17" y="1"/>
                      <a:pt x="17" y="2"/>
                      <a:pt x="16" y="2"/>
                    </a:cubicBezTo>
                    <a:cubicBezTo>
                      <a:pt x="16" y="2"/>
                      <a:pt x="16" y="2"/>
                      <a:pt x="15" y="2"/>
                    </a:cubicBezTo>
                    <a:cubicBezTo>
                      <a:pt x="15" y="2"/>
                      <a:pt x="14" y="2"/>
                      <a:pt x="14" y="2"/>
                    </a:cubicBezTo>
                    <a:cubicBezTo>
                      <a:pt x="14" y="2"/>
                      <a:pt x="14" y="1"/>
                      <a:pt x="14" y="1"/>
                    </a:cubicBezTo>
                    <a:cubicBezTo>
                      <a:pt x="13" y="1"/>
                      <a:pt x="13" y="2"/>
                      <a:pt x="12" y="2"/>
                    </a:cubicBezTo>
                    <a:cubicBezTo>
                      <a:pt x="12" y="2"/>
                      <a:pt x="11" y="2"/>
                      <a:pt x="11" y="2"/>
                    </a:cubicBezTo>
                    <a:cubicBezTo>
                      <a:pt x="10" y="2"/>
                      <a:pt x="10" y="2"/>
                      <a:pt x="9" y="1"/>
                    </a:cubicBezTo>
                    <a:cubicBezTo>
                      <a:pt x="9" y="1"/>
                      <a:pt x="9" y="1"/>
                      <a:pt x="8" y="1"/>
                    </a:cubicBezTo>
                    <a:cubicBezTo>
                      <a:pt x="8" y="1"/>
                      <a:pt x="8" y="1"/>
                      <a:pt x="7" y="1"/>
                    </a:cubicBezTo>
                    <a:cubicBezTo>
                      <a:pt x="7" y="1"/>
                      <a:pt x="6" y="1"/>
                      <a:pt x="5" y="1"/>
                    </a:cubicBezTo>
                    <a:cubicBezTo>
                      <a:pt x="5" y="1"/>
                      <a:pt x="5" y="1"/>
                      <a:pt x="4" y="1"/>
                    </a:cubicBezTo>
                    <a:cubicBezTo>
                      <a:pt x="4" y="1"/>
                      <a:pt x="4" y="0"/>
                      <a:pt x="3" y="0"/>
                    </a:cubicBezTo>
                    <a:cubicBezTo>
                      <a:pt x="3" y="0"/>
                      <a:pt x="3" y="1"/>
                      <a:pt x="3" y="1"/>
                    </a:cubicBezTo>
                    <a:cubicBezTo>
                      <a:pt x="2" y="1"/>
                      <a:pt x="3" y="2"/>
                      <a:pt x="2" y="2"/>
                    </a:cubicBezTo>
                    <a:cubicBezTo>
                      <a:pt x="2" y="2"/>
                      <a:pt x="2" y="2"/>
                      <a:pt x="1" y="2"/>
                    </a:cubicBezTo>
                    <a:cubicBezTo>
                      <a:pt x="1" y="2"/>
                      <a:pt x="0" y="2"/>
                      <a:pt x="0" y="2"/>
                    </a:cubicBezTo>
                    <a:cubicBezTo>
                      <a:pt x="0" y="2"/>
                      <a:pt x="0" y="3"/>
                      <a:pt x="0" y="3"/>
                    </a:cubicBezTo>
                    <a:cubicBezTo>
                      <a:pt x="0" y="4"/>
                      <a:pt x="0" y="4"/>
                      <a:pt x="0" y="4"/>
                    </a:cubicBezTo>
                    <a:cubicBezTo>
                      <a:pt x="1" y="4"/>
                      <a:pt x="1" y="5"/>
                      <a:pt x="1" y="5"/>
                    </a:cubicBezTo>
                    <a:cubicBezTo>
                      <a:pt x="1" y="5"/>
                      <a:pt x="1" y="6"/>
                      <a:pt x="1" y="6"/>
                    </a:cubicBezTo>
                    <a:cubicBezTo>
                      <a:pt x="1" y="6"/>
                      <a:pt x="1" y="6"/>
                      <a:pt x="1" y="6"/>
                    </a:cubicBezTo>
                    <a:cubicBezTo>
                      <a:pt x="2" y="6"/>
                      <a:pt x="1" y="5"/>
                      <a:pt x="2" y="5"/>
                    </a:cubicBezTo>
                    <a:cubicBezTo>
                      <a:pt x="2" y="5"/>
                      <a:pt x="2" y="5"/>
                      <a:pt x="2" y="5"/>
                    </a:cubicBezTo>
                    <a:cubicBezTo>
                      <a:pt x="2" y="5"/>
                      <a:pt x="3" y="5"/>
                      <a:pt x="3" y="5"/>
                    </a:cubicBezTo>
                    <a:cubicBezTo>
                      <a:pt x="3" y="5"/>
                      <a:pt x="3" y="6"/>
                      <a:pt x="3" y="6"/>
                    </a:cubicBezTo>
                    <a:cubicBezTo>
                      <a:pt x="3" y="6"/>
                      <a:pt x="3" y="6"/>
                      <a:pt x="4" y="6"/>
                    </a:cubicBezTo>
                    <a:cubicBezTo>
                      <a:pt x="4" y="6"/>
                      <a:pt x="4" y="6"/>
                      <a:pt x="4" y="6"/>
                    </a:cubicBezTo>
                    <a:cubicBezTo>
                      <a:pt x="4" y="6"/>
                      <a:pt x="5" y="6"/>
                      <a:pt x="5" y="6"/>
                    </a:cubicBezTo>
                    <a:cubicBezTo>
                      <a:pt x="5" y="6"/>
                      <a:pt x="5" y="5"/>
                      <a:pt x="6" y="5"/>
                    </a:cubicBezTo>
                    <a:cubicBezTo>
                      <a:pt x="6" y="5"/>
                      <a:pt x="6" y="6"/>
                      <a:pt x="6" y="6"/>
                    </a:cubicBezTo>
                    <a:cubicBezTo>
                      <a:pt x="6" y="6"/>
                      <a:pt x="6" y="6"/>
                      <a:pt x="7" y="6"/>
                    </a:cubicBezTo>
                    <a:cubicBezTo>
                      <a:pt x="7" y="6"/>
                      <a:pt x="7" y="7"/>
                      <a:pt x="7" y="7"/>
                    </a:cubicBezTo>
                    <a:cubicBezTo>
                      <a:pt x="7" y="8"/>
                      <a:pt x="6" y="7"/>
                      <a:pt x="6" y="8"/>
                    </a:cubicBezTo>
                    <a:cubicBezTo>
                      <a:pt x="6" y="8"/>
                      <a:pt x="5" y="8"/>
                      <a:pt x="5" y="8"/>
                    </a:cubicBezTo>
                    <a:cubicBezTo>
                      <a:pt x="5" y="8"/>
                      <a:pt x="5" y="9"/>
                      <a:pt x="5" y="9"/>
                    </a:cubicBezTo>
                    <a:cubicBezTo>
                      <a:pt x="5" y="10"/>
                      <a:pt x="5" y="10"/>
                      <a:pt x="5" y="10"/>
                    </a:cubicBezTo>
                    <a:cubicBezTo>
                      <a:pt x="5" y="11"/>
                      <a:pt x="5" y="11"/>
                      <a:pt x="5" y="11"/>
                    </a:cubicBezTo>
                    <a:cubicBezTo>
                      <a:pt x="5" y="11"/>
                      <a:pt x="5" y="11"/>
                      <a:pt x="5" y="12"/>
                    </a:cubicBezTo>
                    <a:cubicBezTo>
                      <a:pt x="5" y="12"/>
                      <a:pt x="5" y="12"/>
                      <a:pt x="5" y="12"/>
                    </a:cubicBezTo>
                    <a:cubicBezTo>
                      <a:pt x="5" y="12"/>
                      <a:pt x="4" y="12"/>
                      <a:pt x="4" y="12"/>
                    </a:cubicBezTo>
                    <a:cubicBezTo>
                      <a:pt x="4" y="13"/>
                      <a:pt x="4" y="13"/>
                      <a:pt x="4" y="13"/>
                    </a:cubicBezTo>
                    <a:cubicBezTo>
                      <a:pt x="4" y="13"/>
                      <a:pt x="5" y="13"/>
                      <a:pt x="5" y="13"/>
                    </a:cubicBezTo>
                    <a:cubicBezTo>
                      <a:pt x="5" y="14"/>
                      <a:pt x="5" y="14"/>
                      <a:pt x="5" y="14"/>
                    </a:cubicBezTo>
                    <a:cubicBezTo>
                      <a:pt x="5" y="14"/>
                      <a:pt x="5" y="14"/>
                      <a:pt x="4" y="14"/>
                    </a:cubicBezTo>
                    <a:cubicBezTo>
                      <a:pt x="4" y="15"/>
                      <a:pt x="4" y="15"/>
                      <a:pt x="4" y="15"/>
                    </a:cubicBezTo>
                    <a:cubicBezTo>
                      <a:pt x="4" y="15"/>
                      <a:pt x="4" y="15"/>
                      <a:pt x="4" y="15"/>
                    </a:cubicBezTo>
                    <a:cubicBezTo>
                      <a:pt x="4" y="16"/>
                      <a:pt x="4" y="16"/>
                      <a:pt x="4" y="16"/>
                    </a:cubicBezTo>
                    <a:cubicBezTo>
                      <a:pt x="5" y="16"/>
                      <a:pt x="5" y="16"/>
                      <a:pt x="5" y="16"/>
                    </a:cubicBezTo>
                    <a:cubicBezTo>
                      <a:pt x="5" y="17"/>
                      <a:pt x="4" y="17"/>
                      <a:pt x="4" y="17"/>
                    </a:cubicBezTo>
                    <a:cubicBezTo>
                      <a:pt x="4" y="17"/>
                      <a:pt x="4" y="17"/>
                      <a:pt x="4" y="17"/>
                    </a:cubicBezTo>
                    <a:cubicBezTo>
                      <a:pt x="3" y="18"/>
                      <a:pt x="4" y="18"/>
                      <a:pt x="4" y="19"/>
                    </a:cubicBezTo>
                    <a:cubicBezTo>
                      <a:pt x="4" y="19"/>
                      <a:pt x="4" y="19"/>
                      <a:pt x="4" y="19"/>
                    </a:cubicBezTo>
                    <a:cubicBezTo>
                      <a:pt x="4" y="19"/>
                      <a:pt x="4" y="19"/>
                      <a:pt x="5" y="19"/>
                    </a:cubicBezTo>
                    <a:cubicBezTo>
                      <a:pt x="5" y="19"/>
                      <a:pt x="5" y="19"/>
                      <a:pt x="5" y="20"/>
                    </a:cubicBezTo>
                    <a:cubicBezTo>
                      <a:pt x="5" y="20"/>
                      <a:pt x="5" y="20"/>
                      <a:pt x="5" y="20"/>
                    </a:cubicBezTo>
                    <a:cubicBezTo>
                      <a:pt x="5" y="21"/>
                      <a:pt x="5" y="21"/>
                      <a:pt x="5" y="21"/>
                    </a:cubicBezTo>
                    <a:cubicBezTo>
                      <a:pt x="6" y="22"/>
                      <a:pt x="6" y="22"/>
                      <a:pt x="6" y="22"/>
                    </a:cubicBezTo>
                    <a:cubicBezTo>
                      <a:pt x="7" y="22"/>
                      <a:pt x="7" y="23"/>
                      <a:pt x="7" y="23"/>
                    </a:cubicBezTo>
                    <a:cubicBezTo>
                      <a:pt x="7" y="23"/>
                      <a:pt x="7" y="22"/>
                      <a:pt x="8" y="22"/>
                    </a:cubicBezTo>
                    <a:cubicBezTo>
                      <a:pt x="8" y="22"/>
                      <a:pt x="8" y="22"/>
                      <a:pt x="8" y="21"/>
                    </a:cubicBezTo>
                    <a:cubicBezTo>
                      <a:pt x="9" y="21"/>
                      <a:pt x="9" y="21"/>
                      <a:pt x="9" y="21"/>
                    </a:cubicBezTo>
                    <a:cubicBezTo>
                      <a:pt x="10" y="21"/>
                      <a:pt x="10" y="21"/>
                      <a:pt x="10" y="21"/>
                    </a:cubicBezTo>
                    <a:cubicBezTo>
                      <a:pt x="11" y="21"/>
                      <a:pt x="12" y="21"/>
                      <a:pt x="12" y="21"/>
                    </a:cubicBezTo>
                    <a:cubicBezTo>
                      <a:pt x="13" y="21"/>
                      <a:pt x="14" y="21"/>
                      <a:pt x="14" y="21"/>
                    </a:cubicBezTo>
                    <a:cubicBezTo>
                      <a:pt x="15" y="21"/>
                      <a:pt x="16" y="21"/>
                      <a:pt x="16" y="21"/>
                    </a:cubicBezTo>
                    <a:cubicBezTo>
                      <a:pt x="16" y="20"/>
                      <a:pt x="16" y="20"/>
                      <a:pt x="16" y="20"/>
                    </a:cubicBezTo>
                    <a:cubicBezTo>
                      <a:pt x="16" y="20"/>
                      <a:pt x="16" y="19"/>
                      <a:pt x="17" y="19"/>
                    </a:cubicBezTo>
                    <a:cubicBezTo>
                      <a:pt x="17" y="19"/>
                      <a:pt x="17" y="19"/>
                      <a:pt x="17" y="19"/>
                    </a:cubicBezTo>
                    <a:cubicBezTo>
                      <a:pt x="18" y="18"/>
                      <a:pt x="18" y="19"/>
                      <a:pt x="19" y="18"/>
                    </a:cubicBezTo>
                    <a:cubicBezTo>
                      <a:pt x="19" y="18"/>
                      <a:pt x="19" y="19"/>
                      <a:pt x="19" y="18"/>
                    </a:cubicBezTo>
                    <a:cubicBezTo>
                      <a:pt x="19" y="18"/>
                      <a:pt x="19" y="18"/>
                      <a:pt x="19" y="18"/>
                    </a:cubicBezTo>
                    <a:cubicBezTo>
                      <a:pt x="20" y="17"/>
                      <a:pt x="20" y="17"/>
                      <a:pt x="20" y="17"/>
                    </a:cubicBezTo>
                    <a:cubicBezTo>
                      <a:pt x="20" y="17"/>
                      <a:pt x="20" y="17"/>
                      <a:pt x="20" y="16"/>
                    </a:cubicBezTo>
                    <a:cubicBezTo>
                      <a:pt x="20" y="16"/>
                      <a:pt x="20" y="16"/>
                      <a:pt x="21" y="16"/>
                    </a:cubicBezTo>
                    <a:cubicBezTo>
                      <a:pt x="21" y="16"/>
                      <a:pt x="21" y="16"/>
                      <a:pt x="21" y="16"/>
                    </a:cubicBezTo>
                    <a:cubicBezTo>
                      <a:pt x="22" y="16"/>
                      <a:pt x="22" y="16"/>
                      <a:pt x="22" y="15"/>
                    </a:cubicBezTo>
                    <a:cubicBezTo>
                      <a:pt x="22" y="15"/>
                      <a:pt x="22" y="15"/>
                      <a:pt x="23" y="15"/>
                    </a:cubicBezTo>
                    <a:cubicBezTo>
                      <a:pt x="23" y="15"/>
                      <a:pt x="23" y="14"/>
                      <a:pt x="23" y="14"/>
                    </a:cubicBezTo>
                    <a:cubicBezTo>
                      <a:pt x="22" y="14"/>
                      <a:pt x="22" y="14"/>
                      <a:pt x="22" y="14"/>
                    </a:cubicBezTo>
                    <a:cubicBezTo>
                      <a:pt x="21" y="13"/>
                      <a:pt x="22" y="13"/>
                      <a:pt x="22" y="13"/>
                    </a:cubicBezTo>
                    <a:cubicBezTo>
                      <a:pt x="22" y="12"/>
                      <a:pt x="22" y="12"/>
                      <a:pt x="22" y="12"/>
                    </a:cubicBezTo>
                    <a:cubicBezTo>
                      <a:pt x="22" y="12"/>
                      <a:pt x="22" y="12"/>
                      <a:pt x="22" y="12"/>
                    </a:cubicBezTo>
                    <a:cubicBezTo>
                      <a:pt x="22" y="11"/>
                      <a:pt x="22" y="11"/>
                      <a:pt x="22" y="11"/>
                    </a:cubicBezTo>
                    <a:cubicBezTo>
                      <a:pt x="22" y="11"/>
                      <a:pt x="22" y="11"/>
                      <a:pt x="22" y="11"/>
                    </a:cubicBezTo>
                    <a:cubicBezTo>
                      <a:pt x="22" y="11"/>
                      <a:pt x="22" y="11"/>
                      <a:pt x="22" y="10"/>
                    </a:cubicBezTo>
                    <a:cubicBezTo>
                      <a:pt x="23" y="10"/>
                      <a:pt x="23" y="9"/>
                      <a:pt x="23" y="9"/>
                    </a:cubicBezTo>
                    <a:cubicBezTo>
                      <a:pt x="24" y="8"/>
                      <a:pt x="24" y="8"/>
                      <a:pt x="24" y="8"/>
                    </a:cubicBezTo>
                    <a:cubicBezTo>
                      <a:pt x="25" y="8"/>
                      <a:pt x="26" y="8"/>
                      <a:pt x="26" y="7"/>
                    </a:cubicBezTo>
                    <a:cubicBezTo>
                      <a:pt x="27" y="7"/>
                      <a:pt x="27" y="7"/>
                      <a:pt x="27" y="7"/>
                    </a:cubicBezTo>
                    <a:cubicBezTo>
                      <a:pt x="27" y="6"/>
                      <a:pt x="28" y="7"/>
                      <a:pt x="28"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79"/>
              <p:cNvSpPr>
                <a:spLocks/>
              </p:cNvSpPr>
              <p:nvPr/>
            </p:nvSpPr>
            <p:spPr bwMode="auto">
              <a:xfrm>
                <a:off x="5327652" y="1778001"/>
                <a:ext cx="560388" cy="530225"/>
              </a:xfrm>
              <a:custGeom>
                <a:avLst/>
                <a:gdLst>
                  <a:gd name="T0" fmla="*/ 49 w 52"/>
                  <a:gd name="T1" fmla="*/ 39 h 49"/>
                  <a:gd name="T2" fmla="*/ 47 w 52"/>
                  <a:gd name="T3" fmla="*/ 38 h 49"/>
                  <a:gd name="T4" fmla="*/ 45 w 52"/>
                  <a:gd name="T5" fmla="*/ 35 h 49"/>
                  <a:gd name="T6" fmla="*/ 46 w 52"/>
                  <a:gd name="T7" fmla="*/ 31 h 49"/>
                  <a:gd name="T8" fmla="*/ 44 w 52"/>
                  <a:gd name="T9" fmla="*/ 30 h 49"/>
                  <a:gd name="T10" fmla="*/ 43 w 52"/>
                  <a:gd name="T11" fmla="*/ 27 h 49"/>
                  <a:gd name="T12" fmla="*/ 43 w 52"/>
                  <a:gd name="T13" fmla="*/ 24 h 49"/>
                  <a:gd name="T14" fmla="*/ 43 w 52"/>
                  <a:gd name="T15" fmla="*/ 19 h 49"/>
                  <a:gd name="T16" fmla="*/ 42 w 52"/>
                  <a:gd name="T17" fmla="*/ 17 h 49"/>
                  <a:gd name="T18" fmla="*/ 40 w 52"/>
                  <a:gd name="T19" fmla="*/ 15 h 49"/>
                  <a:gd name="T20" fmla="*/ 37 w 52"/>
                  <a:gd name="T21" fmla="*/ 13 h 49"/>
                  <a:gd name="T22" fmla="*/ 34 w 52"/>
                  <a:gd name="T23" fmla="*/ 12 h 49"/>
                  <a:gd name="T24" fmla="*/ 31 w 52"/>
                  <a:gd name="T25" fmla="*/ 11 h 49"/>
                  <a:gd name="T26" fmla="*/ 28 w 52"/>
                  <a:gd name="T27" fmla="*/ 11 h 49"/>
                  <a:gd name="T28" fmla="*/ 26 w 52"/>
                  <a:gd name="T29" fmla="*/ 12 h 49"/>
                  <a:gd name="T30" fmla="*/ 24 w 52"/>
                  <a:gd name="T31" fmla="*/ 13 h 49"/>
                  <a:gd name="T32" fmla="*/ 23 w 52"/>
                  <a:gd name="T33" fmla="*/ 14 h 49"/>
                  <a:gd name="T34" fmla="*/ 19 w 52"/>
                  <a:gd name="T35" fmla="*/ 15 h 49"/>
                  <a:gd name="T36" fmla="*/ 17 w 52"/>
                  <a:gd name="T37" fmla="*/ 14 h 49"/>
                  <a:gd name="T38" fmla="*/ 14 w 52"/>
                  <a:gd name="T39" fmla="*/ 12 h 49"/>
                  <a:gd name="T40" fmla="*/ 11 w 52"/>
                  <a:gd name="T41" fmla="*/ 11 h 49"/>
                  <a:gd name="T42" fmla="*/ 12 w 52"/>
                  <a:gd name="T43" fmla="*/ 7 h 49"/>
                  <a:gd name="T44" fmla="*/ 14 w 52"/>
                  <a:gd name="T45" fmla="*/ 5 h 49"/>
                  <a:gd name="T46" fmla="*/ 11 w 52"/>
                  <a:gd name="T47" fmla="*/ 3 h 49"/>
                  <a:gd name="T48" fmla="*/ 8 w 52"/>
                  <a:gd name="T49" fmla="*/ 1 h 49"/>
                  <a:gd name="T50" fmla="*/ 4 w 52"/>
                  <a:gd name="T51" fmla="*/ 1 h 49"/>
                  <a:gd name="T52" fmla="*/ 0 w 52"/>
                  <a:gd name="T53" fmla="*/ 0 h 49"/>
                  <a:gd name="T54" fmla="*/ 0 w 52"/>
                  <a:gd name="T55" fmla="*/ 4 h 49"/>
                  <a:gd name="T56" fmla="*/ 0 w 52"/>
                  <a:gd name="T57" fmla="*/ 7 h 49"/>
                  <a:gd name="T58" fmla="*/ 0 w 52"/>
                  <a:gd name="T59" fmla="*/ 10 h 49"/>
                  <a:gd name="T60" fmla="*/ 1 w 52"/>
                  <a:gd name="T61" fmla="*/ 12 h 49"/>
                  <a:gd name="T62" fmla="*/ 2 w 52"/>
                  <a:gd name="T63" fmla="*/ 14 h 49"/>
                  <a:gd name="T64" fmla="*/ 3 w 52"/>
                  <a:gd name="T65" fmla="*/ 16 h 49"/>
                  <a:gd name="T66" fmla="*/ 5 w 52"/>
                  <a:gd name="T67" fmla="*/ 17 h 49"/>
                  <a:gd name="T68" fmla="*/ 6 w 52"/>
                  <a:gd name="T69" fmla="*/ 20 h 49"/>
                  <a:gd name="T70" fmla="*/ 5 w 52"/>
                  <a:gd name="T71" fmla="*/ 23 h 49"/>
                  <a:gd name="T72" fmla="*/ 7 w 52"/>
                  <a:gd name="T73" fmla="*/ 25 h 49"/>
                  <a:gd name="T74" fmla="*/ 8 w 52"/>
                  <a:gd name="T75" fmla="*/ 27 h 49"/>
                  <a:gd name="T76" fmla="*/ 10 w 52"/>
                  <a:gd name="T77" fmla="*/ 28 h 49"/>
                  <a:gd name="T78" fmla="*/ 12 w 52"/>
                  <a:gd name="T79" fmla="*/ 31 h 49"/>
                  <a:gd name="T80" fmla="*/ 13 w 52"/>
                  <a:gd name="T81" fmla="*/ 33 h 49"/>
                  <a:gd name="T82" fmla="*/ 14 w 52"/>
                  <a:gd name="T83" fmla="*/ 35 h 49"/>
                  <a:gd name="T84" fmla="*/ 16 w 52"/>
                  <a:gd name="T85" fmla="*/ 34 h 49"/>
                  <a:gd name="T86" fmla="*/ 17 w 52"/>
                  <a:gd name="T87" fmla="*/ 34 h 49"/>
                  <a:gd name="T88" fmla="*/ 19 w 52"/>
                  <a:gd name="T89" fmla="*/ 36 h 49"/>
                  <a:gd name="T90" fmla="*/ 20 w 52"/>
                  <a:gd name="T91" fmla="*/ 38 h 49"/>
                  <a:gd name="T92" fmla="*/ 23 w 52"/>
                  <a:gd name="T93" fmla="*/ 42 h 49"/>
                  <a:gd name="T94" fmla="*/ 26 w 52"/>
                  <a:gd name="T95" fmla="*/ 43 h 49"/>
                  <a:gd name="T96" fmla="*/ 28 w 52"/>
                  <a:gd name="T97" fmla="*/ 44 h 49"/>
                  <a:gd name="T98" fmla="*/ 30 w 52"/>
                  <a:gd name="T99" fmla="*/ 44 h 49"/>
                  <a:gd name="T100" fmla="*/ 32 w 52"/>
                  <a:gd name="T101" fmla="*/ 43 h 49"/>
                  <a:gd name="T102" fmla="*/ 35 w 52"/>
                  <a:gd name="T103" fmla="*/ 43 h 49"/>
                  <a:gd name="T104" fmla="*/ 37 w 52"/>
                  <a:gd name="T105" fmla="*/ 46 h 49"/>
                  <a:gd name="T106" fmla="*/ 38 w 52"/>
                  <a:gd name="T107" fmla="*/ 47 h 49"/>
                  <a:gd name="T108" fmla="*/ 41 w 52"/>
                  <a:gd name="T109" fmla="*/ 48 h 49"/>
                  <a:gd name="T110" fmla="*/ 46 w 52"/>
                  <a:gd name="T111" fmla="*/ 48 h 49"/>
                  <a:gd name="T112" fmla="*/ 49 w 52"/>
                  <a:gd name="T113" fmla="*/ 49 h 49"/>
                  <a:gd name="T114" fmla="*/ 49 w 52"/>
                  <a:gd name="T115" fmla="*/ 46 h 49"/>
                  <a:gd name="T116" fmla="*/ 52 w 52"/>
                  <a:gd name="T11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 h="49">
                    <a:moveTo>
                      <a:pt x="51" y="41"/>
                    </a:moveTo>
                    <a:cubicBezTo>
                      <a:pt x="51" y="41"/>
                      <a:pt x="51" y="40"/>
                      <a:pt x="51" y="40"/>
                    </a:cubicBezTo>
                    <a:cubicBezTo>
                      <a:pt x="50" y="39"/>
                      <a:pt x="50" y="39"/>
                      <a:pt x="49" y="39"/>
                    </a:cubicBezTo>
                    <a:cubicBezTo>
                      <a:pt x="49" y="39"/>
                      <a:pt x="49" y="39"/>
                      <a:pt x="49" y="39"/>
                    </a:cubicBezTo>
                    <a:cubicBezTo>
                      <a:pt x="48" y="39"/>
                      <a:pt x="48" y="39"/>
                      <a:pt x="48" y="39"/>
                    </a:cubicBezTo>
                    <a:cubicBezTo>
                      <a:pt x="48" y="39"/>
                      <a:pt x="48" y="38"/>
                      <a:pt x="47" y="38"/>
                    </a:cubicBezTo>
                    <a:cubicBezTo>
                      <a:pt x="47" y="38"/>
                      <a:pt x="47" y="38"/>
                      <a:pt x="46" y="37"/>
                    </a:cubicBezTo>
                    <a:cubicBezTo>
                      <a:pt x="46" y="37"/>
                      <a:pt x="46" y="36"/>
                      <a:pt x="46" y="36"/>
                    </a:cubicBezTo>
                    <a:cubicBezTo>
                      <a:pt x="46" y="35"/>
                      <a:pt x="45" y="35"/>
                      <a:pt x="45" y="35"/>
                    </a:cubicBezTo>
                    <a:cubicBezTo>
                      <a:pt x="45" y="34"/>
                      <a:pt x="45" y="34"/>
                      <a:pt x="45" y="34"/>
                    </a:cubicBezTo>
                    <a:cubicBezTo>
                      <a:pt x="46" y="33"/>
                      <a:pt x="46" y="33"/>
                      <a:pt x="46" y="33"/>
                    </a:cubicBezTo>
                    <a:cubicBezTo>
                      <a:pt x="46" y="32"/>
                      <a:pt x="46" y="32"/>
                      <a:pt x="46" y="31"/>
                    </a:cubicBezTo>
                    <a:cubicBezTo>
                      <a:pt x="46" y="31"/>
                      <a:pt x="46" y="31"/>
                      <a:pt x="46" y="30"/>
                    </a:cubicBezTo>
                    <a:cubicBezTo>
                      <a:pt x="46" y="30"/>
                      <a:pt x="45" y="30"/>
                      <a:pt x="45" y="30"/>
                    </a:cubicBezTo>
                    <a:cubicBezTo>
                      <a:pt x="44" y="30"/>
                      <a:pt x="44" y="30"/>
                      <a:pt x="44" y="30"/>
                    </a:cubicBezTo>
                    <a:cubicBezTo>
                      <a:pt x="44" y="30"/>
                      <a:pt x="44" y="30"/>
                      <a:pt x="43" y="29"/>
                    </a:cubicBezTo>
                    <a:cubicBezTo>
                      <a:pt x="43" y="29"/>
                      <a:pt x="44" y="29"/>
                      <a:pt x="44" y="28"/>
                    </a:cubicBezTo>
                    <a:cubicBezTo>
                      <a:pt x="44" y="28"/>
                      <a:pt x="43" y="27"/>
                      <a:pt x="43" y="27"/>
                    </a:cubicBezTo>
                    <a:cubicBezTo>
                      <a:pt x="43" y="26"/>
                      <a:pt x="43" y="26"/>
                      <a:pt x="43" y="26"/>
                    </a:cubicBezTo>
                    <a:cubicBezTo>
                      <a:pt x="43" y="25"/>
                      <a:pt x="43" y="25"/>
                      <a:pt x="43" y="25"/>
                    </a:cubicBezTo>
                    <a:cubicBezTo>
                      <a:pt x="43" y="24"/>
                      <a:pt x="43" y="24"/>
                      <a:pt x="43" y="24"/>
                    </a:cubicBezTo>
                    <a:cubicBezTo>
                      <a:pt x="43" y="23"/>
                      <a:pt x="43" y="23"/>
                      <a:pt x="43" y="22"/>
                    </a:cubicBezTo>
                    <a:cubicBezTo>
                      <a:pt x="43" y="21"/>
                      <a:pt x="43" y="21"/>
                      <a:pt x="43" y="20"/>
                    </a:cubicBezTo>
                    <a:cubicBezTo>
                      <a:pt x="43" y="20"/>
                      <a:pt x="43" y="19"/>
                      <a:pt x="43" y="19"/>
                    </a:cubicBezTo>
                    <a:cubicBezTo>
                      <a:pt x="43" y="19"/>
                      <a:pt x="43" y="19"/>
                      <a:pt x="43" y="19"/>
                    </a:cubicBezTo>
                    <a:cubicBezTo>
                      <a:pt x="43" y="18"/>
                      <a:pt x="43" y="18"/>
                      <a:pt x="43" y="18"/>
                    </a:cubicBezTo>
                    <a:cubicBezTo>
                      <a:pt x="42" y="17"/>
                      <a:pt x="42" y="17"/>
                      <a:pt x="42" y="17"/>
                    </a:cubicBezTo>
                    <a:cubicBezTo>
                      <a:pt x="42" y="16"/>
                      <a:pt x="42" y="16"/>
                      <a:pt x="41" y="15"/>
                    </a:cubicBezTo>
                    <a:cubicBezTo>
                      <a:pt x="41" y="15"/>
                      <a:pt x="41" y="15"/>
                      <a:pt x="41" y="15"/>
                    </a:cubicBezTo>
                    <a:cubicBezTo>
                      <a:pt x="40" y="15"/>
                      <a:pt x="40" y="15"/>
                      <a:pt x="40" y="15"/>
                    </a:cubicBezTo>
                    <a:cubicBezTo>
                      <a:pt x="39" y="15"/>
                      <a:pt x="39" y="14"/>
                      <a:pt x="39" y="14"/>
                    </a:cubicBezTo>
                    <a:cubicBezTo>
                      <a:pt x="39" y="14"/>
                      <a:pt x="38" y="14"/>
                      <a:pt x="38" y="14"/>
                    </a:cubicBezTo>
                    <a:cubicBezTo>
                      <a:pt x="37" y="14"/>
                      <a:pt x="37" y="13"/>
                      <a:pt x="37" y="13"/>
                    </a:cubicBezTo>
                    <a:cubicBezTo>
                      <a:pt x="37" y="13"/>
                      <a:pt x="37" y="13"/>
                      <a:pt x="36" y="12"/>
                    </a:cubicBezTo>
                    <a:cubicBezTo>
                      <a:pt x="36" y="12"/>
                      <a:pt x="36" y="12"/>
                      <a:pt x="35" y="12"/>
                    </a:cubicBezTo>
                    <a:cubicBezTo>
                      <a:pt x="34" y="12"/>
                      <a:pt x="34" y="12"/>
                      <a:pt x="34" y="12"/>
                    </a:cubicBezTo>
                    <a:cubicBezTo>
                      <a:pt x="34" y="12"/>
                      <a:pt x="33" y="12"/>
                      <a:pt x="33" y="12"/>
                    </a:cubicBezTo>
                    <a:cubicBezTo>
                      <a:pt x="33" y="12"/>
                      <a:pt x="32" y="12"/>
                      <a:pt x="32" y="11"/>
                    </a:cubicBezTo>
                    <a:cubicBezTo>
                      <a:pt x="32" y="11"/>
                      <a:pt x="31" y="11"/>
                      <a:pt x="31" y="11"/>
                    </a:cubicBezTo>
                    <a:cubicBezTo>
                      <a:pt x="30" y="11"/>
                      <a:pt x="30" y="10"/>
                      <a:pt x="29" y="11"/>
                    </a:cubicBezTo>
                    <a:cubicBezTo>
                      <a:pt x="29" y="11"/>
                      <a:pt x="29" y="11"/>
                      <a:pt x="29" y="11"/>
                    </a:cubicBezTo>
                    <a:cubicBezTo>
                      <a:pt x="29" y="11"/>
                      <a:pt x="29" y="11"/>
                      <a:pt x="28" y="11"/>
                    </a:cubicBezTo>
                    <a:cubicBezTo>
                      <a:pt x="28" y="11"/>
                      <a:pt x="28" y="11"/>
                      <a:pt x="28" y="11"/>
                    </a:cubicBezTo>
                    <a:cubicBezTo>
                      <a:pt x="27" y="11"/>
                      <a:pt x="27" y="11"/>
                      <a:pt x="27" y="11"/>
                    </a:cubicBezTo>
                    <a:cubicBezTo>
                      <a:pt x="26" y="12"/>
                      <a:pt x="26" y="12"/>
                      <a:pt x="26" y="12"/>
                    </a:cubicBezTo>
                    <a:cubicBezTo>
                      <a:pt x="26" y="13"/>
                      <a:pt x="25" y="13"/>
                      <a:pt x="25" y="13"/>
                    </a:cubicBezTo>
                    <a:cubicBezTo>
                      <a:pt x="24" y="13"/>
                      <a:pt x="24" y="13"/>
                      <a:pt x="24" y="13"/>
                    </a:cubicBezTo>
                    <a:cubicBezTo>
                      <a:pt x="24" y="13"/>
                      <a:pt x="24" y="13"/>
                      <a:pt x="24" y="13"/>
                    </a:cubicBezTo>
                    <a:cubicBezTo>
                      <a:pt x="24" y="13"/>
                      <a:pt x="24" y="14"/>
                      <a:pt x="24" y="14"/>
                    </a:cubicBezTo>
                    <a:cubicBezTo>
                      <a:pt x="24" y="14"/>
                      <a:pt x="24" y="14"/>
                      <a:pt x="24" y="15"/>
                    </a:cubicBezTo>
                    <a:cubicBezTo>
                      <a:pt x="23" y="15"/>
                      <a:pt x="23" y="14"/>
                      <a:pt x="23" y="14"/>
                    </a:cubicBezTo>
                    <a:cubicBezTo>
                      <a:pt x="22" y="14"/>
                      <a:pt x="22" y="14"/>
                      <a:pt x="22" y="14"/>
                    </a:cubicBezTo>
                    <a:cubicBezTo>
                      <a:pt x="21" y="14"/>
                      <a:pt x="21" y="15"/>
                      <a:pt x="20" y="15"/>
                    </a:cubicBezTo>
                    <a:cubicBezTo>
                      <a:pt x="20" y="15"/>
                      <a:pt x="20" y="15"/>
                      <a:pt x="19" y="15"/>
                    </a:cubicBezTo>
                    <a:cubicBezTo>
                      <a:pt x="19" y="15"/>
                      <a:pt x="19" y="15"/>
                      <a:pt x="19" y="15"/>
                    </a:cubicBezTo>
                    <a:cubicBezTo>
                      <a:pt x="18" y="15"/>
                      <a:pt x="18" y="15"/>
                      <a:pt x="18" y="15"/>
                    </a:cubicBezTo>
                    <a:cubicBezTo>
                      <a:pt x="17" y="15"/>
                      <a:pt x="17" y="15"/>
                      <a:pt x="17" y="14"/>
                    </a:cubicBezTo>
                    <a:cubicBezTo>
                      <a:pt x="16" y="14"/>
                      <a:pt x="16" y="14"/>
                      <a:pt x="16" y="14"/>
                    </a:cubicBezTo>
                    <a:cubicBezTo>
                      <a:pt x="15" y="13"/>
                      <a:pt x="15" y="13"/>
                      <a:pt x="15" y="13"/>
                    </a:cubicBezTo>
                    <a:cubicBezTo>
                      <a:pt x="14" y="13"/>
                      <a:pt x="14" y="13"/>
                      <a:pt x="14" y="12"/>
                    </a:cubicBezTo>
                    <a:cubicBezTo>
                      <a:pt x="13" y="12"/>
                      <a:pt x="13" y="12"/>
                      <a:pt x="13" y="12"/>
                    </a:cubicBezTo>
                    <a:cubicBezTo>
                      <a:pt x="13" y="12"/>
                      <a:pt x="12" y="12"/>
                      <a:pt x="12" y="12"/>
                    </a:cubicBezTo>
                    <a:cubicBezTo>
                      <a:pt x="12" y="12"/>
                      <a:pt x="12" y="11"/>
                      <a:pt x="11" y="11"/>
                    </a:cubicBezTo>
                    <a:cubicBezTo>
                      <a:pt x="11" y="10"/>
                      <a:pt x="11" y="10"/>
                      <a:pt x="11" y="9"/>
                    </a:cubicBezTo>
                    <a:cubicBezTo>
                      <a:pt x="11" y="9"/>
                      <a:pt x="11" y="8"/>
                      <a:pt x="11" y="8"/>
                    </a:cubicBezTo>
                    <a:cubicBezTo>
                      <a:pt x="11" y="8"/>
                      <a:pt x="12" y="7"/>
                      <a:pt x="12" y="7"/>
                    </a:cubicBezTo>
                    <a:cubicBezTo>
                      <a:pt x="12" y="6"/>
                      <a:pt x="12" y="6"/>
                      <a:pt x="12" y="6"/>
                    </a:cubicBezTo>
                    <a:cubicBezTo>
                      <a:pt x="12" y="5"/>
                      <a:pt x="12" y="5"/>
                      <a:pt x="13" y="5"/>
                    </a:cubicBezTo>
                    <a:cubicBezTo>
                      <a:pt x="13" y="5"/>
                      <a:pt x="14" y="6"/>
                      <a:pt x="14" y="5"/>
                    </a:cubicBezTo>
                    <a:cubicBezTo>
                      <a:pt x="14" y="5"/>
                      <a:pt x="14" y="5"/>
                      <a:pt x="13" y="4"/>
                    </a:cubicBezTo>
                    <a:cubicBezTo>
                      <a:pt x="13" y="4"/>
                      <a:pt x="12" y="4"/>
                      <a:pt x="12" y="4"/>
                    </a:cubicBezTo>
                    <a:cubicBezTo>
                      <a:pt x="11" y="3"/>
                      <a:pt x="11" y="3"/>
                      <a:pt x="11" y="3"/>
                    </a:cubicBezTo>
                    <a:cubicBezTo>
                      <a:pt x="10" y="2"/>
                      <a:pt x="10" y="2"/>
                      <a:pt x="10" y="1"/>
                    </a:cubicBezTo>
                    <a:cubicBezTo>
                      <a:pt x="9" y="1"/>
                      <a:pt x="9" y="1"/>
                      <a:pt x="9" y="1"/>
                    </a:cubicBezTo>
                    <a:cubicBezTo>
                      <a:pt x="9" y="2"/>
                      <a:pt x="8" y="2"/>
                      <a:pt x="8" y="1"/>
                    </a:cubicBezTo>
                    <a:cubicBezTo>
                      <a:pt x="7" y="1"/>
                      <a:pt x="7" y="1"/>
                      <a:pt x="6" y="1"/>
                    </a:cubicBezTo>
                    <a:cubicBezTo>
                      <a:pt x="6" y="1"/>
                      <a:pt x="6" y="1"/>
                      <a:pt x="5" y="1"/>
                    </a:cubicBezTo>
                    <a:cubicBezTo>
                      <a:pt x="5" y="1"/>
                      <a:pt x="4" y="1"/>
                      <a:pt x="4" y="1"/>
                    </a:cubicBezTo>
                    <a:cubicBezTo>
                      <a:pt x="3" y="1"/>
                      <a:pt x="3" y="1"/>
                      <a:pt x="2" y="1"/>
                    </a:cubicBezTo>
                    <a:cubicBezTo>
                      <a:pt x="1" y="1"/>
                      <a:pt x="1" y="1"/>
                      <a:pt x="0" y="0"/>
                    </a:cubicBezTo>
                    <a:cubicBezTo>
                      <a:pt x="0" y="0"/>
                      <a:pt x="0" y="0"/>
                      <a:pt x="0" y="0"/>
                    </a:cubicBezTo>
                    <a:cubicBezTo>
                      <a:pt x="0" y="1"/>
                      <a:pt x="0" y="1"/>
                      <a:pt x="0" y="1"/>
                    </a:cubicBezTo>
                    <a:cubicBezTo>
                      <a:pt x="0" y="2"/>
                      <a:pt x="0" y="2"/>
                      <a:pt x="0" y="2"/>
                    </a:cubicBezTo>
                    <a:cubicBezTo>
                      <a:pt x="0" y="3"/>
                      <a:pt x="0" y="3"/>
                      <a:pt x="0" y="4"/>
                    </a:cubicBezTo>
                    <a:cubicBezTo>
                      <a:pt x="0" y="4"/>
                      <a:pt x="1" y="5"/>
                      <a:pt x="1" y="5"/>
                    </a:cubicBezTo>
                    <a:cubicBezTo>
                      <a:pt x="1" y="6"/>
                      <a:pt x="1" y="6"/>
                      <a:pt x="0" y="7"/>
                    </a:cubicBezTo>
                    <a:cubicBezTo>
                      <a:pt x="0" y="7"/>
                      <a:pt x="0" y="7"/>
                      <a:pt x="0" y="7"/>
                    </a:cubicBezTo>
                    <a:cubicBezTo>
                      <a:pt x="0" y="8"/>
                      <a:pt x="0" y="8"/>
                      <a:pt x="0" y="8"/>
                    </a:cubicBezTo>
                    <a:cubicBezTo>
                      <a:pt x="0" y="8"/>
                      <a:pt x="0" y="9"/>
                      <a:pt x="0" y="9"/>
                    </a:cubicBezTo>
                    <a:cubicBezTo>
                      <a:pt x="0" y="9"/>
                      <a:pt x="0" y="10"/>
                      <a:pt x="0" y="10"/>
                    </a:cubicBezTo>
                    <a:cubicBezTo>
                      <a:pt x="1" y="10"/>
                      <a:pt x="1" y="10"/>
                      <a:pt x="1" y="10"/>
                    </a:cubicBezTo>
                    <a:cubicBezTo>
                      <a:pt x="1" y="11"/>
                      <a:pt x="1" y="11"/>
                      <a:pt x="0" y="11"/>
                    </a:cubicBezTo>
                    <a:cubicBezTo>
                      <a:pt x="0" y="11"/>
                      <a:pt x="1" y="12"/>
                      <a:pt x="1" y="12"/>
                    </a:cubicBezTo>
                    <a:cubicBezTo>
                      <a:pt x="1" y="12"/>
                      <a:pt x="1" y="12"/>
                      <a:pt x="1" y="12"/>
                    </a:cubicBezTo>
                    <a:cubicBezTo>
                      <a:pt x="2" y="13"/>
                      <a:pt x="2" y="13"/>
                      <a:pt x="2" y="13"/>
                    </a:cubicBezTo>
                    <a:cubicBezTo>
                      <a:pt x="2" y="13"/>
                      <a:pt x="2" y="13"/>
                      <a:pt x="2" y="14"/>
                    </a:cubicBezTo>
                    <a:cubicBezTo>
                      <a:pt x="2" y="14"/>
                      <a:pt x="2" y="14"/>
                      <a:pt x="2" y="14"/>
                    </a:cubicBezTo>
                    <a:cubicBezTo>
                      <a:pt x="2" y="14"/>
                      <a:pt x="3" y="14"/>
                      <a:pt x="3" y="15"/>
                    </a:cubicBezTo>
                    <a:cubicBezTo>
                      <a:pt x="3" y="15"/>
                      <a:pt x="3" y="15"/>
                      <a:pt x="3" y="16"/>
                    </a:cubicBezTo>
                    <a:cubicBezTo>
                      <a:pt x="3" y="16"/>
                      <a:pt x="4" y="16"/>
                      <a:pt x="4" y="16"/>
                    </a:cubicBezTo>
                    <a:cubicBezTo>
                      <a:pt x="4" y="16"/>
                      <a:pt x="4" y="16"/>
                      <a:pt x="4" y="17"/>
                    </a:cubicBezTo>
                    <a:cubicBezTo>
                      <a:pt x="4" y="17"/>
                      <a:pt x="5" y="17"/>
                      <a:pt x="5" y="17"/>
                    </a:cubicBezTo>
                    <a:cubicBezTo>
                      <a:pt x="5" y="17"/>
                      <a:pt x="6" y="17"/>
                      <a:pt x="6" y="17"/>
                    </a:cubicBezTo>
                    <a:cubicBezTo>
                      <a:pt x="6" y="18"/>
                      <a:pt x="6" y="18"/>
                      <a:pt x="6" y="19"/>
                    </a:cubicBezTo>
                    <a:cubicBezTo>
                      <a:pt x="6" y="19"/>
                      <a:pt x="6" y="19"/>
                      <a:pt x="6" y="20"/>
                    </a:cubicBezTo>
                    <a:cubicBezTo>
                      <a:pt x="6" y="20"/>
                      <a:pt x="5" y="20"/>
                      <a:pt x="5" y="21"/>
                    </a:cubicBezTo>
                    <a:cubicBezTo>
                      <a:pt x="5" y="21"/>
                      <a:pt x="5" y="22"/>
                      <a:pt x="5" y="22"/>
                    </a:cubicBezTo>
                    <a:cubicBezTo>
                      <a:pt x="5" y="23"/>
                      <a:pt x="5" y="23"/>
                      <a:pt x="5" y="23"/>
                    </a:cubicBezTo>
                    <a:cubicBezTo>
                      <a:pt x="6" y="24"/>
                      <a:pt x="6" y="24"/>
                      <a:pt x="6" y="24"/>
                    </a:cubicBezTo>
                    <a:cubicBezTo>
                      <a:pt x="7" y="24"/>
                      <a:pt x="7" y="24"/>
                      <a:pt x="7" y="25"/>
                    </a:cubicBezTo>
                    <a:cubicBezTo>
                      <a:pt x="7" y="25"/>
                      <a:pt x="7" y="25"/>
                      <a:pt x="7" y="25"/>
                    </a:cubicBezTo>
                    <a:cubicBezTo>
                      <a:pt x="7" y="25"/>
                      <a:pt x="7" y="25"/>
                      <a:pt x="7" y="26"/>
                    </a:cubicBezTo>
                    <a:cubicBezTo>
                      <a:pt x="7" y="26"/>
                      <a:pt x="7" y="26"/>
                      <a:pt x="8" y="26"/>
                    </a:cubicBezTo>
                    <a:cubicBezTo>
                      <a:pt x="8" y="27"/>
                      <a:pt x="8" y="27"/>
                      <a:pt x="8" y="27"/>
                    </a:cubicBezTo>
                    <a:cubicBezTo>
                      <a:pt x="9" y="27"/>
                      <a:pt x="9" y="27"/>
                      <a:pt x="9" y="27"/>
                    </a:cubicBezTo>
                    <a:cubicBezTo>
                      <a:pt x="10" y="27"/>
                      <a:pt x="10" y="27"/>
                      <a:pt x="10" y="27"/>
                    </a:cubicBezTo>
                    <a:cubicBezTo>
                      <a:pt x="10" y="27"/>
                      <a:pt x="10" y="27"/>
                      <a:pt x="10" y="28"/>
                    </a:cubicBezTo>
                    <a:cubicBezTo>
                      <a:pt x="11" y="28"/>
                      <a:pt x="11" y="28"/>
                      <a:pt x="11" y="29"/>
                    </a:cubicBezTo>
                    <a:cubicBezTo>
                      <a:pt x="12" y="30"/>
                      <a:pt x="11" y="30"/>
                      <a:pt x="11" y="30"/>
                    </a:cubicBezTo>
                    <a:cubicBezTo>
                      <a:pt x="12" y="31"/>
                      <a:pt x="11" y="31"/>
                      <a:pt x="12" y="31"/>
                    </a:cubicBezTo>
                    <a:cubicBezTo>
                      <a:pt x="12" y="31"/>
                      <a:pt x="12" y="31"/>
                      <a:pt x="12" y="32"/>
                    </a:cubicBezTo>
                    <a:cubicBezTo>
                      <a:pt x="12" y="32"/>
                      <a:pt x="12" y="32"/>
                      <a:pt x="12" y="33"/>
                    </a:cubicBezTo>
                    <a:cubicBezTo>
                      <a:pt x="12" y="33"/>
                      <a:pt x="13" y="33"/>
                      <a:pt x="13" y="33"/>
                    </a:cubicBezTo>
                    <a:cubicBezTo>
                      <a:pt x="13" y="34"/>
                      <a:pt x="13" y="34"/>
                      <a:pt x="14" y="34"/>
                    </a:cubicBezTo>
                    <a:cubicBezTo>
                      <a:pt x="14" y="34"/>
                      <a:pt x="14" y="34"/>
                      <a:pt x="14" y="35"/>
                    </a:cubicBezTo>
                    <a:cubicBezTo>
                      <a:pt x="14" y="35"/>
                      <a:pt x="14" y="35"/>
                      <a:pt x="14" y="35"/>
                    </a:cubicBezTo>
                    <a:cubicBezTo>
                      <a:pt x="14" y="35"/>
                      <a:pt x="15" y="35"/>
                      <a:pt x="15" y="34"/>
                    </a:cubicBezTo>
                    <a:cubicBezTo>
                      <a:pt x="15" y="34"/>
                      <a:pt x="15" y="34"/>
                      <a:pt x="15" y="34"/>
                    </a:cubicBezTo>
                    <a:cubicBezTo>
                      <a:pt x="15" y="34"/>
                      <a:pt x="15" y="34"/>
                      <a:pt x="16" y="34"/>
                    </a:cubicBezTo>
                    <a:cubicBezTo>
                      <a:pt x="16" y="34"/>
                      <a:pt x="16" y="34"/>
                      <a:pt x="16" y="34"/>
                    </a:cubicBezTo>
                    <a:cubicBezTo>
                      <a:pt x="16" y="34"/>
                      <a:pt x="16" y="34"/>
                      <a:pt x="16" y="35"/>
                    </a:cubicBezTo>
                    <a:cubicBezTo>
                      <a:pt x="17" y="35"/>
                      <a:pt x="17" y="34"/>
                      <a:pt x="17" y="34"/>
                    </a:cubicBezTo>
                    <a:cubicBezTo>
                      <a:pt x="17" y="34"/>
                      <a:pt x="17" y="34"/>
                      <a:pt x="18" y="34"/>
                    </a:cubicBezTo>
                    <a:cubicBezTo>
                      <a:pt x="18" y="34"/>
                      <a:pt x="18" y="35"/>
                      <a:pt x="18" y="35"/>
                    </a:cubicBezTo>
                    <a:cubicBezTo>
                      <a:pt x="18" y="35"/>
                      <a:pt x="19" y="35"/>
                      <a:pt x="19" y="36"/>
                    </a:cubicBezTo>
                    <a:cubicBezTo>
                      <a:pt x="19" y="36"/>
                      <a:pt x="19" y="36"/>
                      <a:pt x="19" y="37"/>
                    </a:cubicBezTo>
                    <a:cubicBezTo>
                      <a:pt x="20" y="37"/>
                      <a:pt x="20" y="37"/>
                      <a:pt x="20" y="38"/>
                    </a:cubicBezTo>
                    <a:cubicBezTo>
                      <a:pt x="20" y="38"/>
                      <a:pt x="20" y="38"/>
                      <a:pt x="20" y="38"/>
                    </a:cubicBezTo>
                    <a:cubicBezTo>
                      <a:pt x="21" y="39"/>
                      <a:pt x="21" y="39"/>
                      <a:pt x="21" y="39"/>
                    </a:cubicBezTo>
                    <a:cubicBezTo>
                      <a:pt x="21" y="40"/>
                      <a:pt x="21" y="41"/>
                      <a:pt x="22" y="41"/>
                    </a:cubicBezTo>
                    <a:cubicBezTo>
                      <a:pt x="22" y="42"/>
                      <a:pt x="23" y="42"/>
                      <a:pt x="23" y="42"/>
                    </a:cubicBezTo>
                    <a:cubicBezTo>
                      <a:pt x="23" y="41"/>
                      <a:pt x="23" y="41"/>
                      <a:pt x="24" y="41"/>
                    </a:cubicBezTo>
                    <a:cubicBezTo>
                      <a:pt x="24" y="41"/>
                      <a:pt x="24" y="42"/>
                      <a:pt x="25" y="42"/>
                    </a:cubicBezTo>
                    <a:cubicBezTo>
                      <a:pt x="25" y="42"/>
                      <a:pt x="25" y="42"/>
                      <a:pt x="26" y="43"/>
                    </a:cubicBezTo>
                    <a:cubicBezTo>
                      <a:pt x="26" y="43"/>
                      <a:pt x="26" y="43"/>
                      <a:pt x="27" y="43"/>
                    </a:cubicBezTo>
                    <a:cubicBezTo>
                      <a:pt x="27" y="43"/>
                      <a:pt x="27" y="43"/>
                      <a:pt x="27" y="44"/>
                    </a:cubicBezTo>
                    <a:cubicBezTo>
                      <a:pt x="27" y="44"/>
                      <a:pt x="28" y="44"/>
                      <a:pt x="28" y="44"/>
                    </a:cubicBezTo>
                    <a:cubicBezTo>
                      <a:pt x="28" y="44"/>
                      <a:pt x="29" y="44"/>
                      <a:pt x="29" y="44"/>
                    </a:cubicBezTo>
                    <a:cubicBezTo>
                      <a:pt x="29" y="44"/>
                      <a:pt x="29" y="45"/>
                      <a:pt x="30" y="45"/>
                    </a:cubicBezTo>
                    <a:cubicBezTo>
                      <a:pt x="30" y="45"/>
                      <a:pt x="30" y="44"/>
                      <a:pt x="30" y="44"/>
                    </a:cubicBezTo>
                    <a:cubicBezTo>
                      <a:pt x="31" y="44"/>
                      <a:pt x="31" y="44"/>
                      <a:pt x="31" y="44"/>
                    </a:cubicBezTo>
                    <a:cubicBezTo>
                      <a:pt x="32" y="44"/>
                      <a:pt x="32" y="43"/>
                      <a:pt x="32" y="43"/>
                    </a:cubicBezTo>
                    <a:cubicBezTo>
                      <a:pt x="32" y="43"/>
                      <a:pt x="32" y="43"/>
                      <a:pt x="32" y="43"/>
                    </a:cubicBezTo>
                    <a:cubicBezTo>
                      <a:pt x="33" y="43"/>
                      <a:pt x="33" y="43"/>
                      <a:pt x="33" y="43"/>
                    </a:cubicBezTo>
                    <a:cubicBezTo>
                      <a:pt x="34" y="42"/>
                      <a:pt x="34" y="43"/>
                      <a:pt x="34" y="43"/>
                    </a:cubicBezTo>
                    <a:cubicBezTo>
                      <a:pt x="35" y="43"/>
                      <a:pt x="35" y="43"/>
                      <a:pt x="35" y="43"/>
                    </a:cubicBezTo>
                    <a:cubicBezTo>
                      <a:pt x="35" y="43"/>
                      <a:pt x="36" y="43"/>
                      <a:pt x="36" y="43"/>
                    </a:cubicBezTo>
                    <a:cubicBezTo>
                      <a:pt x="36" y="44"/>
                      <a:pt x="36" y="44"/>
                      <a:pt x="36" y="44"/>
                    </a:cubicBezTo>
                    <a:cubicBezTo>
                      <a:pt x="37" y="45"/>
                      <a:pt x="36" y="45"/>
                      <a:pt x="37" y="46"/>
                    </a:cubicBezTo>
                    <a:cubicBezTo>
                      <a:pt x="37" y="46"/>
                      <a:pt x="37" y="46"/>
                      <a:pt x="37" y="46"/>
                    </a:cubicBezTo>
                    <a:cubicBezTo>
                      <a:pt x="37" y="47"/>
                      <a:pt x="37" y="47"/>
                      <a:pt x="38" y="47"/>
                    </a:cubicBezTo>
                    <a:cubicBezTo>
                      <a:pt x="38" y="47"/>
                      <a:pt x="38" y="47"/>
                      <a:pt x="38" y="47"/>
                    </a:cubicBezTo>
                    <a:cubicBezTo>
                      <a:pt x="38" y="48"/>
                      <a:pt x="39" y="47"/>
                      <a:pt x="39" y="47"/>
                    </a:cubicBezTo>
                    <a:cubicBezTo>
                      <a:pt x="39" y="47"/>
                      <a:pt x="40" y="47"/>
                      <a:pt x="40" y="47"/>
                    </a:cubicBezTo>
                    <a:cubicBezTo>
                      <a:pt x="40" y="47"/>
                      <a:pt x="41" y="48"/>
                      <a:pt x="41" y="48"/>
                    </a:cubicBezTo>
                    <a:cubicBezTo>
                      <a:pt x="42" y="48"/>
                      <a:pt x="42" y="48"/>
                      <a:pt x="43" y="48"/>
                    </a:cubicBezTo>
                    <a:cubicBezTo>
                      <a:pt x="44" y="48"/>
                      <a:pt x="44" y="48"/>
                      <a:pt x="44" y="48"/>
                    </a:cubicBezTo>
                    <a:cubicBezTo>
                      <a:pt x="45" y="48"/>
                      <a:pt x="45" y="48"/>
                      <a:pt x="46" y="48"/>
                    </a:cubicBezTo>
                    <a:cubicBezTo>
                      <a:pt x="46" y="49"/>
                      <a:pt x="46" y="49"/>
                      <a:pt x="47" y="49"/>
                    </a:cubicBezTo>
                    <a:cubicBezTo>
                      <a:pt x="48" y="49"/>
                      <a:pt x="48" y="49"/>
                      <a:pt x="48" y="49"/>
                    </a:cubicBezTo>
                    <a:cubicBezTo>
                      <a:pt x="49" y="49"/>
                      <a:pt x="49" y="49"/>
                      <a:pt x="49" y="49"/>
                    </a:cubicBezTo>
                    <a:cubicBezTo>
                      <a:pt x="49" y="49"/>
                      <a:pt x="49" y="49"/>
                      <a:pt x="49" y="49"/>
                    </a:cubicBezTo>
                    <a:cubicBezTo>
                      <a:pt x="49" y="48"/>
                      <a:pt x="48" y="48"/>
                      <a:pt x="48" y="47"/>
                    </a:cubicBezTo>
                    <a:cubicBezTo>
                      <a:pt x="48" y="46"/>
                      <a:pt x="48" y="46"/>
                      <a:pt x="49" y="46"/>
                    </a:cubicBezTo>
                    <a:cubicBezTo>
                      <a:pt x="49" y="45"/>
                      <a:pt x="49" y="45"/>
                      <a:pt x="50" y="44"/>
                    </a:cubicBezTo>
                    <a:cubicBezTo>
                      <a:pt x="50" y="44"/>
                      <a:pt x="50" y="44"/>
                      <a:pt x="51" y="44"/>
                    </a:cubicBezTo>
                    <a:cubicBezTo>
                      <a:pt x="51" y="44"/>
                      <a:pt x="51" y="44"/>
                      <a:pt x="52" y="43"/>
                    </a:cubicBezTo>
                    <a:cubicBezTo>
                      <a:pt x="52" y="43"/>
                      <a:pt x="51" y="43"/>
                      <a:pt x="51" y="42"/>
                    </a:cubicBezTo>
                    <a:cubicBezTo>
                      <a:pt x="51" y="42"/>
                      <a:pt x="51" y="42"/>
                      <a:pt x="51" y="4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80"/>
              <p:cNvSpPr>
                <a:spLocks/>
              </p:cNvSpPr>
              <p:nvPr/>
            </p:nvSpPr>
            <p:spPr bwMode="auto">
              <a:xfrm>
                <a:off x="5435602" y="17891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81"/>
              <p:cNvSpPr>
                <a:spLocks/>
              </p:cNvSpPr>
              <p:nvPr/>
            </p:nvSpPr>
            <p:spPr bwMode="auto">
              <a:xfrm>
                <a:off x="7173914" y="3421064"/>
                <a:ext cx="1090613" cy="887413"/>
              </a:xfrm>
              <a:custGeom>
                <a:avLst/>
                <a:gdLst>
                  <a:gd name="T0" fmla="*/ 8 w 101"/>
                  <a:gd name="T1" fmla="*/ 69 h 82"/>
                  <a:gd name="T2" fmla="*/ 13 w 101"/>
                  <a:gd name="T3" fmla="*/ 67 h 82"/>
                  <a:gd name="T4" fmla="*/ 22 w 101"/>
                  <a:gd name="T5" fmla="*/ 66 h 82"/>
                  <a:gd name="T6" fmla="*/ 28 w 101"/>
                  <a:gd name="T7" fmla="*/ 62 h 82"/>
                  <a:gd name="T8" fmla="*/ 36 w 101"/>
                  <a:gd name="T9" fmla="*/ 61 h 82"/>
                  <a:gd name="T10" fmla="*/ 43 w 101"/>
                  <a:gd name="T11" fmla="*/ 60 h 82"/>
                  <a:gd name="T12" fmla="*/ 46 w 101"/>
                  <a:gd name="T13" fmla="*/ 62 h 82"/>
                  <a:gd name="T14" fmla="*/ 49 w 101"/>
                  <a:gd name="T15" fmla="*/ 66 h 82"/>
                  <a:gd name="T16" fmla="*/ 50 w 101"/>
                  <a:gd name="T17" fmla="*/ 70 h 82"/>
                  <a:gd name="T18" fmla="*/ 54 w 101"/>
                  <a:gd name="T19" fmla="*/ 66 h 82"/>
                  <a:gd name="T20" fmla="*/ 56 w 101"/>
                  <a:gd name="T21" fmla="*/ 66 h 82"/>
                  <a:gd name="T22" fmla="*/ 53 w 101"/>
                  <a:gd name="T23" fmla="*/ 70 h 82"/>
                  <a:gd name="T24" fmla="*/ 55 w 101"/>
                  <a:gd name="T25" fmla="*/ 69 h 82"/>
                  <a:gd name="T26" fmla="*/ 54 w 101"/>
                  <a:gd name="T27" fmla="*/ 72 h 82"/>
                  <a:gd name="T28" fmla="*/ 55 w 101"/>
                  <a:gd name="T29" fmla="*/ 77 h 82"/>
                  <a:gd name="T30" fmla="*/ 60 w 101"/>
                  <a:gd name="T31" fmla="*/ 80 h 82"/>
                  <a:gd name="T32" fmla="*/ 66 w 101"/>
                  <a:gd name="T33" fmla="*/ 79 h 82"/>
                  <a:gd name="T34" fmla="*/ 70 w 101"/>
                  <a:gd name="T35" fmla="*/ 81 h 82"/>
                  <a:gd name="T36" fmla="*/ 78 w 101"/>
                  <a:gd name="T37" fmla="*/ 79 h 82"/>
                  <a:gd name="T38" fmla="*/ 84 w 101"/>
                  <a:gd name="T39" fmla="*/ 72 h 82"/>
                  <a:gd name="T40" fmla="*/ 91 w 101"/>
                  <a:gd name="T41" fmla="*/ 65 h 82"/>
                  <a:gd name="T42" fmla="*/ 96 w 101"/>
                  <a:gd name="T43" fmla="*/ 59 h 82"/>
                  <a:gd name="T44" fmla="*/ 101 w 101"/>
                  <a:gd name="T45" fmla="*/ 50 h 82"/>
                  <a:gd name="T46" fmla="*/ 101 w 101"/>
                  <a:gd name="T47" fmla="*/ 41 h 82"/>
                  <a:gd name="T48" fmla="*/ 97 w 101"/>
                  <a:gd name="T49" fmla="*/ 34 h 82"/>
                  <a:gd name="T50" fmla="*/ 95 w 101"/>
                  <a:gd name="T51" fmla="*/ 27 h 82"/>
                  <a:gd name="T52" fmla="*/ 90 w 101"/>
                  <a:gd name="T53" fmla="*/ 23 h 82"/>
                  <a:gd name="T54" fmla="*/ 90 w 101"/>
                  <a:gd name="T55" fmla="*/ 14 h 82"/>
                  <a:gd name="T56" fmla="*/ 87 w 101"/>
                  <a:gd name="T57" fmla="*/ 11 h 82"/>
                  <a:gd name="T58" fmla="*/ 86 w 101"/>
                  <a:gd name="T59" fmla="*/ 4 h 82"/>
                  <a:gd name="T60" fmla="*/ 82 w 101"/>
                  <a:gd name="T61" fmla="*/ 4 h 82"/>
                  <a:gd name="T62" fmla="*/ 81 w 101"/>
                  <a:gd name="T63" fmla="*/ 11 h 82"/>
                  <a:gd name="T64" fmla="*/ 76 w 101"/>
                  <a:gd name="T65" fmla="*/ 20 h 82"/>
                  <a:gd name="T66" fmla="*/ 69 w 101"/>
                  <a:gd name="T67" fmla="*/ 15 h 82"/>
                  <a:gd name="T68" fmla="*/ 66 w 101"/>
                  <a:gd name="T69" fmla="*/ 11 h 82"/>
                  <a:gd name="T70" fmla="*/ 69 w 101"/>
                  <a:gd name="T71" fmla="*/ 7 h 82"/>
                  <a:gd name="T72" fmla="*/ 67 w 101"/>
                  <a:gd name="T73" fmla="*/ 3 h 82"/>
                  <a:gd name="T74" fmla="*/ 60 w 101"/>
                  <a:gd name="T75" fmla="*/ 3 h 82"/>
                  <a:gd name="T76" fmla="*/ 58 w 101"/>
                  <a:gd name="T77" fmla="*/ 3 h 82"/>
                  <a:gd name="T78" fmla="*/ 54 w 101"/>
                  <a:gd name="T79" fmla="*/ 6 h 82"/>
                  <a:gd name="T80" fmla="*/ 50 w 101"/>
                  <a:gd name="T81" fmla="*/ 10 h 82"/>
                  <a:gd name="T82" fmla="*/ 47 w 101"/>
                  <a:gd name="T83" fmla="*/ 13 h 82"/>
                  <a:gd name="T84" fmla="*/ 43 w 101"/>
                  <a:gd name="T85" fmla="*/ 9 h 82"/>
                  <a:gd name="T86" fmla="*/ 39 w 101"/>
                  <a:gd name="T87" fmla="*/ 13 h 82"/>
                  <a:gd name="T88" fmla="*/ 35 w 101"/>
                  <a:gd name="T89" fmla="*/ 18 h 82"/>
                  <a:gd name="T90" fmla="*/ 30 w 101"/>
                  <a:gd name="T91" fmla="*/ 20 h 82"/>
                  <a:gd name="T92" fmla="*/ 27 w 101"/>
                  <a:gd name="T93" fmla="*/ 25 h 82"/>
                  <a:gd name="T94" fmla="*/ 21 w 101"/>
                  <a:gd name="T95" fmla="*/ 27 h 82"/>
                  <a:gd name="T96" fmla="*/ 15 w 101"/>
                  <a:gd name="T97" fmla="*/ 29 h 82"/>
                  <a:gd name="T98" fmla="*/ 10 w 101"/>
                  <a:gd name="T99" fmla="*/ 32 h 82"/>
                  <a:gd name="T100" fmla="*/ 7 w 101"/>
                  <a:gd name="T101" fmla="*/ 36 h 82"/>
                  <a:gd name="T102" fmla="*/ 5 w 101"/>
                  <a:gd name="T103" fmla="*/ 41 h 82"/>
                  <a:gd name="T104" fmla="*/ 4 w 101"/>
                  <a:gd name="T105" fmla="*/ 43 h 82"/>
                  <a:gd name="T106" fmla="*/ 4 w 101"/>
                  <a:gd name="T107" fmla="*/ 47 h 82"/>
                  <a:gd name="T108" fmla="*/ 4 w 101"/>
                  <a:gd name="T109" fmla="*/ 55 h 82"/>
                  <a:gd name="T110" fmla="*/ 3 w 101"/>
                  <a:gd name="T111"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82">
                    <a:moveTo>
                      <a:pt x="1" y="69"/>
                    </a:moveTo>
                    <a:cubicBezTo>
                      <a:pt x="1" y="69"/>
                      <a:pt x="1" y="69"/>
                      <a:pt x="1" y="70"/>
                    </a:cubicBezTo>
                    <a:cubicBezTo>
                      <a:pt x="2" y="70"/>
                      <a:pt x="2" y="70"/>
                      <a:pt x="2" y="70"/>
                    </a:cubicBezTo>
                    <a:cubicBezTo>
                      <a:pt x="3" y="70"/>
                      <a:pt x="4" y="70"/>
                      <a:pt x="4" y="70"/>
                    </a:cubicBezTo>
                    <a:cubicBezTo>
                      <a:pt x="5" y="70"/>
                      <a:pt x="5" y="70"/>
                      <a:pt x="6" y="70"/>
                    </a:cubicBezTo>
                    <a:cubicBezTo>
                      <a:pt x="7" y="70"/>
                      <a:pt x="7" y="70"/>
                      <a:pt x="8" y="69"/>
                    </a:cubicBezTo>
                    <a:cubicBezTo>
                      <a:pt x="8" y="69"/>
                      <a:pt x="8" y="69"/>
                      <a:pt x="8" y="69"/>
                    </a:cubicBezTo>
                    <a:cubicBezTo>
                      <a:pt x="9" y="69"/>
                      <a:pt x="9" y="69"/>
                      <a:pt x="9" y="68"/>
                    </a:cubicBezTo>
                    <a:cubicBezTo>
                      <a:pt x="10" y="68"/>
                      <a:pt x="10" y="68"/>
                      <a:pt x="11" y="68"/>
                    </a:cubicBezTo>
                    <a:cubicBezTo>
                      <a:pt x="11" y="68"/>
                      <a:pt x="11" y="68"/>
                      <a:pt x="11" y="68"/>
                    </a:cubicBezTo>
                    <a:cubicBezTo>
                      <a:pt x="11" y="67"/>
                      <a:pt x="12" y="67"/>
                      <a:pt x="12" y="67"/>
                    </a:cubicBezTo>
                    <a:cubicBezTo>
                      <a:pt x="12" y="67"/>
                      <a:pt x="12" y="67"/>
                      <a:pt x="13" y="67"/>
                    </a:cubicBezTo>
                    <a:cubicBezTo>
                      <a:pt x="13" y="67"/>
                      <a:pt x="14" y="67"/>
                      <a:pt x="14" y="67"/>
                    </a:cubicBezTo>
                    <a:cubicBezTo>
                      <a:pt x="15" y="67"/>
                      <a:pt x="15" y="67"/>
                      <a:pt x="16" y="67"/>
                    </a:cubicBezTo>
                    <a:cubicBezTo>
                      <a:pt x="17" y="67"/>
                      <a:pt x="17" y="67"/>
                      <a:pt x="18" y="67"/>
                    </a:cubicBezTo>
                    <a:cubicBezTo>
                      <a:pt x="18" y="67"/>
                      <a:pt x="19" y="67"/>
                      <a:pt x="19" y="67"/>
                    </a:cubicBezTo>
                    <a:cubicBezTo>
                      <a:pt x="20" y="67"/>
                      <a:pt x="20" y="67"/>
                      <a:pt x="21" y="67"/>
                    </a:cubicBezTo>
                    <a:cubicBezTo>
                      <a:pt x="21" y="67"/>
                      <a:pt x="21" y="67"/>
                      <a:pt x="22" y="66"/>
                    </a:cubicBezTo>
                    <a:cubicBezTo>
                      <a:pt x="22" y="66"/>
                      <a:pt x="23" y="66"/>
                      <a:pt x="23" y="65"/>
                    </a:cubicBezTo>
                    <a:cubicBezTo>
                      <a:pt x="23" y="65"/>
                      <a:pt x="24" y="65"/>
                      <a:pt x="24" y="64"/>
                    </a:cubicBezTo>
                    <a:cubicBezTo>
                      <a:pt x="25" y="64"/>
                      <a:pt x="25" y="64"/>
                      <a:pt x="25" y="64"/>
                    </a:cubicBezTo>
                    <a:cubicBezTo>
                      <a:pt x="26" y="64"/>
                      <a:pt x="26" y="64"/>
                      <a:pt x="26" y="63"/>
                    </a:cubicBezTo>
                    <a:cubicBezTo>
                      <a:pt x="26" y="63"/>
                      <a:pt x="27" y="63"/>
                      <a:pt x="27" y="63"/>
                    </a:cubicBezTo>
                    <a:cubicBezTo>
                      <a:pt x="28" y="63"/>
                      <a:pt x="28" y="63"/>
                      <a:pt x="28" y="62"/>
                    </a:cubicBezTo>
                    <a:cubicBezTo>
                      <a:pt x="29" y="62"/>
                      <a:pt x="29" y="62"/>
                      <a:pt x="29" y="62"/>
                    </a:cubicBezTo>
                    <a:cubicBezTo>
                      <a:pt x="30" y="62"/>
                      <a:pt x="30" y="62"/>
                      <a:pt x="31" y="62"/>
                    </a:cubicBezTo>
                    <a:cubicBezTo>
                      <a:pt x="31" y="62"/>
                      <a:pt x="31" y="63"/>
                      <a:pt x="32" y="63"/>
                    </a:cubicBezTo>
                    <a:cubicBezTo>
                      <a:pt x="32" y="63"/>
                      <a:pt x="32" y="63"/>
                      <a:pt x="33" y="63"/>
                    </a:cubicBezTo>
                    <a:cubicBezTo>
                      <a:pt x="34" y="63"/>
                      <a:pt x="34" y="62"/>
                      <a:pt x="35" y="62"/>
                    </a:cubicBezTo>
                    <a:cubicBezTo>
                      <a:pt x="35" y="62"/>
                      <a:pt x="35" y="62"/>
                      <a:pt x="36" y="61"/>
                    </a:cubicBezTo>
                    <a:cubicBezTo>
                      <a:pt x="36" y="61"/>
                      <a:pt x="36" y="61"/>
                      <a:pt x="36" y="61"/>
                    </a:cubicBezTo>
                    <a:cubicBezTo>
                      <a:pt x="36" y="61"/>
                      <a:pt x="37" y="61"/>
                      <a:pt x="37" y="61"/>
                    </a:cubicBezTo>
                    <a:cubicBezTo>
                      <a:pt x="38" y="61"/>
                      <a:pt x="38" y="61"/>
                      <a:pt x="38" y="61"/>
                    </a:cubicBezTo>
                    <a:cubicBezTo>
                      <a:pt x="39" y="61"/>
                      <a:pt x="39" y="61"/>
                      <a:pt x="40" y="61"/>
                    </a:cubicBezTo>
                    <a:cubicBezTo>
                      <a:pt x="40" y="61"/>
                      <a:pt x="41" y="61"/>
                      <a:pt x="41" y="61"/>
                    </a:cubicBezTo>
                    <a:cubicBezTo>
                      <a:pt x="42" y="61"/>
                      <a:pt x="42" y="60"/>
                      <a:pt x="43" y="60"/>
                    </a:cubicBezTo>
                    <a:cubicBezTo>
                      <a:pt x="43" y="60"/>
                      <a:pt x="43" y="61"/>
                      <a:pt x="44" y="61"/>
                    </a:cubicBezTo>
                    <a:cubicBezTo>
                      <a:pt x="44" y="61"/>
                      <a:pt x="44" y="61"/>
                      <a:pt x="44" y="61"/>
                    </a:cubicBezTo>
                    <a:cubicBezTo>
                      <a:pt x="44" y="62"/>
                      <a:pt x="44" y="62"/>
                      <a:pt x="44" y="62"/>
                    </a:cubicBezTo>
                    <a:cubicBezTo>
                      <a:pt x="44" y="62"/>
                      <a:pt x="44" y="62"/>
                      <a:pt x="45" y="62"/>
                    </a:cubicBezTo>
                    <a:cubicBezTo>
                      <a:pt x="45" y="62"/>
                      <a:pt x="45" y="62"/>
                      <a:pt x="46" y="62"/>
                    </a:cubicBezTo>
                    <a:cubicBezTo>
                      <a:pt x="46" y="62"/>
                      <a:pt x="46" y="62"/>
                      <a:pt x="46" y="62"/>
                    </a:cubicBezTo>
                    <a:cubicBezTo>
                      <a:pt x="47" y="62"/>
                      <a:pt x="48" y="62"/>
                      <a:pt x="48" y="62"/>
                    </a:cubicBezTo>
                    <a:cubicBezTo>
                      <a:pt x="48" y="63"/>
                      <a:pt x="48" y="63"/>
                      <a:pt x="48" y="63"/>
                    </a:cubicBezTo>
                    <a:cubicBezTo>
                      <a:pt x="49" y="64"/>
                      <a:pt x="49" y="64"/>
                      <a:pt x="49" y="64"/>
                    </a:cubicBezTo>
                    <a:cubicBezTo>
                      <a:pt x="49" y="64"/>
                      <a:pt x="49" y="64"/>
                      <a:pt x="49" y="65"/>
                    </a:cubicBezTo>
                    <a:cubicBezTo>
                      <a:pt x="49" y="65"/>
                      <a:pt x="49" y="65"/>
                      <a:pt x="49" y="65"/>
                    </a:cubicBezTo>
                    <a:cubicBezTo>
                      <a:pt x="49" y="66"/>
                      <a:pt x="49" y="66"/>
                      <a:pt x="49" y="66"/>
                    </a:cubicBezTo>
                    <a:cubicBezTo>
                      <a:pt x="49" y="67"/>
                      <a:pt x="49" y="67"/>
                      <a:pt x="49" y="67"/>
                    </a:cubicBezTo>
                    <a:cubicBezTo>
                      <a:pt x="49" y="67"/>
                      <a:pt x="49" y="67"/>
                      <a:pt x="49" y="68"/>
                    </a:cubicBezTo>
                    <a:cubicBezTo>
                      <a:pt x="49" y="68"/>
                      <a:pt x="49" y="68"/>
                      <a:pt x="49" y="68"/>
                    </a:cubicBezTo>
                    <a:cubicBezTo>
                      <a:pt x="49" y="69"/>
                      <a:pt x="49" y="69"/>
                      <a:pt x="49" y="69"/>
                    </a:cubicBezTo>
                    <a:cubicBezTo>
                      <a:pt x="49" y="70"/>
                      <a:pt x="49" y="70"/>
                      <a:pt x="49" y="70"/>
                    </a:cubicBezTo>
                    <a:cubicBezTo>
                      <a:pt x="50" y="70"/>
                      <a:pt x="50" y="70"/>
                      <a:pt x="50" y="70"/>
                    </a:cubicBezTo>
                    <a:cubicBezTo>
                      <a:pt x="50" y="69"/>
                      <a:pt x="51" y="69"/>
                      <a:pt x="51" y="69"/>
                    </a:cubicBezTo>
                    <a:cubicBezTo>
                      <a:pt x="51" y="69"/>
                      <a:pt x="51" y="69"/>
                      <a:pt x="52" y="68"/>
                    </a:cubicBezTo>
                    <a:cubicBezTo>
                      <a:pt x="52" y="68"/>
                      <a:pt x="51" y="68"/>
                      <a:pt x="52" y="68"/>
                    </a:cubicBezTo>
                    <a:cubicBezTo>
                      <a:pt x="52" y="67"/>
                      <a:pt x="52" y="67"/>
                      <a:pt x="52" y="67"/>
                    </a:cubicBezTo>
                    <a:cubicBezTo>
                      <a:pt x="53" y="67"/>
                      <a:pt x="53" y="67"/>
                      <a:pt x="53" y="67"/>
                    </a:cubicBezTo>
                    <a:cubicBezTo>
                      <a:pt x="54" y="67"/>
                      <a:pt x="54" y="67"/>
                      <a:pt x="54" y="66"/>
                    </a:cubicBezTo>
                    <a:cubicBezTo>
                      <a:pt x="54" y="66"/>
                      <a:pt x="55" y="66"/>
                      <a:pt x="55" y="66"/>
                    </a:cubicBezTo>
                    <a:cubicBezTo>
                      <a:pt x="55" y="66"/>
                      <a:pt x="55" y="65"/>
                      <a:pt x="55" y="65"/>
                    </a:cubicBezTo>
                    <a:cubicBezTo>
                      <a:pt x="55" y="65"/>
                      <a:pt x="56" y="65"/>
                      <a:pt x="56" y="65"/>
                    </a:cubicBezTo>
                    <a:cubicBezTo>
                      <a:pt x="57" y="65"/>
                      <a:pt x="57" y="64"/>
                      <a:pt x="57" y="65"/>
                    </a:cubicBezTo>
                    <a:cubicBezTo>
                      <a:pt x="57" y="65"/>
                      <a:pt x="57" y="65"/>
                      <a:pt x="56" y="65"/>
                    </a:cubicBezTo>
                    <a:cubicBezTo>
                      <a:pt x="56" y="66"/>
                      <a:pt x="57" y="66"/>
                      <a:pt x="56" y="66"/>
                    </a:cubicBezTo>
                    <a:cubicBezTo>
                      <a:pt x="56" y="66"/>
                      <a:pt x="56" y="67"/>
                      <a:pt x="56" y="67"/>
                    </a:cubicBezTo>
                    <a:cubicBezTo>
                      <a:pt x="56" y="67"/>
                      <a:pt x="55" y="67"/>
                      <a:pt x="55" y="67"/>
                    </a:cubicBezTo>
                    <a:cubicBezTo>
                      <a:pt x="55" y="68"/>
                      <a:pt x="55" y="68"/>
                      <a:pt x="54" y="68"/>
                    </a:cubicBezTo>
                    <a:cubicBezTo>
                      <a:pt x="54" y="68"/>
                      <a:pt x="54" y="68"/>
                      <a:pt x="54" y="69"/>
                    </a:cubicBezTo>
                    <a:cubicBezTo>
                      <a:pt x="54" y="69"/>
                      <a:pt x="54" y="69"/>
                      <a:pt x="54" y="69"/>
                    </a:cubicBezTo>
                    <a:cubicBezTo>
                      <a:pt x="53" y="70"/>
                      <a:pt x="53" y="70"/>
                      <a:pt x="53" y="70"/>
                    </a:cubicBezTo>
                    <a:cubicBezTo>
                      <a:pt x="53" y="70"/>
                      <a:pt x="52" y="70"/>
                      <a:pt x="52" y="70"/>
                    </a:cubicBezTo>
                    <a:cubicBezTo>
                      <a:pt x="52" y="71"/>
                      <a:pt x="52" y="71"/>
                      <a:pt x="52" y="71"/>
                    </a:cubicBezTo>
                    <a:cubicBezTo>
                      <a:pt x="52" y="71"/>
                      <a:pt x="52" y="71"/>
                      <a:pt x="53" y="71"/>
                    </a:cubicBezTo>
                    <a:cubicBezTo>
                      <a:pt x="53" y="71"/>
                      <a:pt x="53" y="71"/>
                      <a:pt x="54" y="71"/>
                    </a:cubicBezTo>
                    <a:cubicBezTo>
                      <a:pt x="54" y="71"/>
                      <a:pt x="54" y="71"/>
                      <a:pt x="54" y="70"/>
                    </a:cubicBezTo>
                    <a:cubicBezTo>
                      <a:pt x="55" y="70"/>
                      <a:pt x="55" y="70"/>
                      <a:pt x="55" y="69"/>
                    </a:cubicBezTo>
                    <a:cubicBezTo>
                      <a:pt x="55" y="69"/>
                      <a:pt x="55" y="69"/>
                      <a:pt x="56" y="69"/>
                    </a:cubicBezTo>
                    <a:cubicBezTo>
                      <a:pt x="56" y="69"/>
                      <a:pt x="56" y="69"/>
                      <a:pt x="56" y="70"/>
                    </a:cubicBezTo>
                    <a:cubicBezTo>
                      <a:pt x="56" y="70"/>
                      <a:pt x="56" y="70"/>
                      <a:pt x="56" y="71"/>
                    </a:cubicBezTo>
                    <a:cubicBezTo>
                      <a:pt x="55" y="71"/>
                      <a:pt x="55" y="71"/>
                      <a:pt x="55" y="71"/>
                    </a:cubicBezTo>
                    <a:cubicBezTo>
                      <a:pt x="55" y="72"/>
                      <a:pt x="55" y="72"/>
                      <a:pt x="55" y="72"/>
                    </a:cubicBezTo>
                    <a:cubicBezTo>
                      <a:pt x="55" y="72"/>
                      <a:pt x="54" y="72"/>
                      <a:pt x="54" y="72"/>
                    </a:cubicBezTo>
                    <a:cubicBezTo>
                      <a:pt x="55" y="73"/>
                      <a:pt x="55" y="72"/>
                      <a:pt x="56" y="72"/>
                    </a:cubicBezTo>
                    <a:cubicBezTo>
                      <a:pt x="56" y="72"/>
                      <a:pt x="56" y="72"/>
                      <a:pt x="56" y="73"/>
                    </a:cubicBezTo>
                    <a:cubicBezTo>
                      <a:pt x="56" y="73"/>
                      <a:pt x="56" y="74"/>
                      <a:pt x="56" y="74"/>
                    </a:cubicBezTo>
                    <a:cubicBezTo>
                      <a:pt x="56" y="75"/>
                      <a:pt x="56" y="75"/>
                      <a:pt x="55" y="75"/>
                    </a:cubicBezTo>
                    <a:cubicBezTo>
                      <a:pt x="55" y="75"/>
                      <a:pt x="55" y="75"/>
                      <a:pt x="55" y="76"/>
                    </a:cubicBezTo>
                    <a:cubicBezTo>
                      <a:pt x="55" y="76"/>
                      <a:pt x="55" y="76"/>
                      <a:pt x="55" y="77"/>
                    </a:cubicBezTo>
                    <a:cubicBezTo>
                      <a:pt x="55" y="77"/>
                      <a:pt x="56" y="77"/>
                      <a:pt x="56" y="78"/>
                    </a:cubicBezTo>
                    <a:cubicBezTo>
                      <a:pt x="56" y="78"/>
                      <a:pt x="56" y="79"/>
                      <a:pt x="56" y="79"/>
                    </a:cubicBezTo>
                    <a:cubicBezTo>
                      <a:pt x="56" y="79"/>
                      <a:pt x="57" y="79"/>
                      <a:pt x="57" y="80"/>
                    </a:cubicBezTo>
                    <a:cubicBezTo>
                      <a:pt x="57" y="80"/>
                      <a:pt x="58" y="80"/>
                      <a:pt x="58" y="80"/>
                    </a:cubicBezTo>
                    <a:cubicBezTo>
                      <a:pt x="58" y="80"/>
                      <a:pt x="59" y="80"/>
                      <a:pt x="59" y="80"/>
                    </a:cubicBezTo>
                    <a:cubicBezTo>
                      <a:pt x="60" y="80"/>
                      <a:pt x="60" y="80"/>
                      <a:pt x="60" y="80"/>
                    </a:cubicBezTo>
                    <a:cubicBezTo>
                      <a:pt x="60" y="81"/>
                      <a:pt x="61" y="81"/>
                      <a:pt x="61" y="81"/>
                    </a:cubicBezTo>
                    <a:cubicBezTo>
                      <a:pt x="61" y="81"/>
                      <a:pt x="62" y="82"/>
                      <a:pt x="62" y="81"/>
                    </a:cubicBezTo>
                    <a:cubicBezTo>
                      <a:pt x="63" y="81"/>
                      <a:pt x="63" y="81"/>
                      <a:pt x="63" y="81"/>
                    </a:cubicBezTo>
                    <a:cubicBezTo>
                      <a:pt x="63" y="80"/>
                      <a:pt x="63" y="80"/>
                      <a:pt x="64" y="80"/>
                    </a:cubicBezTo>
                    <a:cubicBezTo>
                      <a:pt x="64" y="80"/>
                      <a:pt x="65" y="80"/>
                      <a:pt x="65" y="80"/>
                    </a:cubicBezTo>
                    <a:cubicBezTo>
                      <a:pt x="65" y="80"/>
                      <a:pt x="65" y="80"/>
                      <a:pt x="66" y="79"/>
                    </a:cubicBezTo>
                    <a:cubicBezTo>
                      <a:pt x="66" y="79"/>
                      <a:pt x="66" y="79"/>
                      <a:pt x="67" y="79"/>
                    </a:cubicBezTo>
                    <a:cubicBezTo>
                      <a:pt x="67" y="79"/>
                      <a:pt x="67" y="80"/>
                      <a:pt x="67" y="80"/>
                    </a:cubicBezTo>
                    <a:cubicBezTo>
                      <a:pt x="67" y="80"/>
                      <a:pt x="67" y="81"/>
                      <a:pt x="67" y="81"/>
                    </a:cubicBezTo>
                    <a:cubicBezTo>
                      <a:pt x="67" y="81"/>
                      <a:pt x="67" y="81"/>
                      <a:pt x="68" y="82"/>
                    </a:cubicBezTo>
                    <a:cubicBezTo>
                      <a:pt x="68" y="82"/>
                      <a:pt x="68" y="82"/>
                      <a:pt x="69" y="82"/>
                    </a:cubicBezTo>
                    <a:cubicBezTo>
                      <a:pt x="69" y="82"/>
                      <a:pt x="70" y="81"/>
                      <a:pt x="70" y="81"/>
                    </a:cubicBezTo>
                    <a:cubicBezTo>
                      <a:pt x="70" y="81"/>
                      <a:pt x="71" y="81"/>
                      <a:pt x="71" y="80"/>
                    </a:cubicBezTo>
                    <a:cubicBezTo>
                      <a:pt x="72" y="80"/>
                      <a:pt x="72" y="80"/>
                      <a:pt x="72" y="80"/>
                    </a:cubicBezTo>
                    <a:cubicBezTo>
                      <a:pt x="73" y="80"/>
                      <a:pt x="72" y="79"/>
                      <a:pt x="73" y="79"/>
                    </a:cubicBezTo>
                    <a:cubicBezTo>
                      <a:pt x="73" y="79"/>
                      <a:pt x="74" y="79"/>
                      <a:pt x="74" y="79"/>
                    </a:cubicBezTo>
                    <a:cubicBezTo>
                      <a:pt x="75" y="78"/>
                      <a:pt x="75" y="78"/>
                      <a:pt x="76" y="78"/>
                    </a:cubicBezTo>
                    <a:cubicBezTo>
                      <a:pt x="77" y="78"/>
                      <a:pt x="77" y="79"/>
                      <a:pt x="78" y="79"/>
                    </a:cubicBezTo>
                    <a:cubicBezTo>
                      <a:pt x="78" y="79"/>
                      <a:pt x="78" y="79"/>
                      <a:pt x="79" y="78"/>
                    </a:cubicBezTo>
                    <a:cubicBezTo>
                      <a:pt x="79" y="78"/>
                      <a:pt x="79" y="78"/>
                      <a:pt x="79" y="77"/>
                    </a:cubicBezTo>
                    <a:cubicBezTo>
                      <a:pt x="80" y="77"/>
                      <a:pt x="80" y="76"/>
                      <a:pt x="81" y="75"/>
                    </a:cubicBezTo>
                    <a:cubicBezTo>
                      <a:pt x="81" y="74"/>
                      <a:pt x="82" y="74"/>
                      <a:pt x="82" y="74"/>
                    </a:cubicBezTo>
                    <a:cubicBezTo>
                      <a:pt x="83" y="74"/>
                      <a:pt x="83" y="73"/>
                      <a:pt x="83" y="73"/>
                    </a:cubicBezTo>
                    <a:cubicBezTo>
                      <a:pt x="83" y="72"/>
                      <a:pt x="84" y="72"/>
                      <a:pt x="84" y="72"/>
                    </a:cubicBezTo>
                    <a:cubicBezTo>
                      <a:pt x="84" y="72"/>
                      <a:pt x="84" y="72"/>
                      <a:pt x="84" y="72"/>
                    </a:cubicBezTo>
                    <a:cubicBezTo>
                      <a:pt x="85" y="71"/>
                      <a:pt x="85" y="71"/>
                      <a:pt x="85" y="70"/>
                    </a:cubicBezTo>
                    <a:cubicBezTo>
                      <a:pt x="86" y="70"/>
                      <a:pt x="86" y="69"/>
                      <a:pt x="87" y="69"/>
                    </a:cubicBezTo>
                    <a:cubicBezTo>
                      <a:pt x="87" y="68"/>
                      <a:pt x="87" y="68"/>
                      <a:pt x="88" y="67"/>
                    </a:cubicBezTo>
                    <a:cubicBezTo>
                      <a:pt x="89" y="66"/>
                      <a:pt x="89" y="66"/>
                      <a:pt x="89" y="65"/>
                    </a:cubicBezTo>
                    <a:cubicBezTo>
                      <a:pt x="90" y="65"/>
                      <a:pt x="90" y="65"/>
                      <a:pt x="91" y="65"/>
                    </a:cubicBezTo>
                    <a:cubicBezTo>
                      <a:pt x="91" y="64"/>
                      <a:pt x="91" y="64"/>
                      <a:pt x="92" y="64"/>
                    </a:cubicBezTo>
                    <a:cubicBezTo>
                      <a:pt x="92" y="63"/>
                      <a:pt x="92" y="63"/>
                      <a:pt x="93" y="63"/>
                    </a:cubicBezTo>
                    <a:cubicBezTo>
                      <a:pt x="93" y="62"/>
                      <a:pt x="93" y="62"/>
                      <a:pt x="94" y="62"/>
                    </a:cubicBezTo>
                    <a:cubicBezTo>
                      <a:pt x="94" y="62"/>
                      <a:pt x="94" y="62"/>
                      <a:pt x="94" y="61"/>
                    </a:cubicBezTo>
                    <a:cubicBezTo>
                      <a:pt x="94" y="61"/>
                      <a:pt x="95" y="61"/>
                      <a:pt x="95" y="60"/>
                    </a:cubicBezTo>
                    <a:cubicBezTo>
                      <a:pt x="96" y="60"/>
                      <a:pt x="96" y="59"/>
                      <a:pt x="96" y="59"/>
                    </a:cubicBezTo>
                    <a:cubicBezTo>
                      <a:pt x="97" y="58"/>
                      <a:pt x="97" y="58"/>
                      <a:pt x="98" y="57"/>
                    </a:cubicBezTo>
                    <a:cubicBezTo>
                      <a:pt x="98" y="57"/>
                      <a:pt x="98" y="56"/>
                      <a:pt x="98" y="56"/>
                    </a:cubicBezTo>
                    <a:cubicBezTo>
                      <a:pt x="99" y="55"/>
                      <a:pt x="98" y="55"/>
                      <a:pt x="99" y="54"/>
                    </a:cubicBezTo>
                    <a:cubicBezTo>
                      <a:pt x="99" y="54"/>
                      <a:pt x="100" y="54"/>
                      <a:pt x="100" y="53"/>
                    </a:cubicBezTo>
                    <a:cubicBezTo>
                      <a:pt x="100" y="53"/>
                      <a:pt x="100" y="52"/>
                      <a:pt x="101" y="52"/>
                    </a:cubicBezTo>
                    <a:cubicBezTo>
                      <a:pt x="101" y="51"/>
                      <a:pt x="101" y="51"/>
                      <a:pt x="101" y="50"/>
                    </a:cubicBezTo>
                    <a:cubicBezTo>
                      <a:pt x="101" y="49"/>
                      <a:pt x="101" y="49"/>
                      <a:pt x="101" y="48"/>
                    </a:cubicBezTo>
                    <a:cubicBezTo>
                      <a:pt x="101" y="48"/>
                      <a:pt x="101" y="47"/>
                      <a:pt x="101" y="47"/>
                    </a:cubicBezTo>
                    <a:cubicBezTo>
                      <a:pt x="101" y="46"/>
                      <a:pt x="101" y="46"/>
                      <a:pt x="101" y="45"/>
                    </a:cubicBezTo>
                    <a:cubicBezTo>
                      <a:pt x="101" y="45"/>
                      <a:pt x="101" y="44"/>
                      <a:pt x="101" y="43"/>
                    </a:cubicBezTo>
                    <a:cubicBezTo>
                      <a:pt x="101" y="42"/>
                      <a:pt x="101" y="42"/>
                      <a:pt x="101" y="41"/>
                    </a:cubicBezTo>
                    <a:cubicBezTo>
                      <a:pt x="101" y="41"/>
                      <a:pt x="101" y="41"/>
                      <a:pt x="101" y="41"/>
                    </a:cubicBezTo>
                    <a:cubicBezTo>
                      <a:pt x="101" y="41"/>
                      <a:pt x="101" y="41"/>
                      <a:pt x="101" y="40"/>
                    </a:cubicBezTo>
                    <a:cubicBezTo>
                      <a:pt x="100" y="40"/>
                      <a:pt x="100" y="39"/>
                      <a:pt x="100" y="39"/>
                    </a:cubicBezTo>
                    <a:cubicBezTo>
                      <a:pt x="99" y="38"/>
                      <a:pt x="98" y="38"/>
                      <a:pt x="98" y="37"/>
                    </a:cubicBezTo>
                    <a:cubicBezTo>
                      <a:pt x="98" y="37"/>
                      <a:pt x="98" y="36"/>
                      <a:pt x="98" y="36"/>
                    </a:cubicBezTo>
                    <a:cubicBezTo>
                      <a:pt x="99" y="35"/>
                      <a:pt x="99" y="35"/>
                      <a:pt x="98" y="34"/>
                    </a:cubicBezTo>
                    <a:cubicBezTo>
                      <a:pt x="98" y="34"/>
                      <a:pt x="98" y="34"/>
                      <a:pt x="97" y="34"/>
                    </a:cubicBezTo>
                    <a:cubicBezTo>
                      <a:pt x="97" y="34"/>
                      <a:pt x="97" y="34"/>
                      <a:pt x="96" y="34"/>
                    </a:cubicBezTo>
                    <a:cubicBezTo>
                      <a:pt x="96" y="33"/>
                      <a:pt x="96" y="33"/>
                      <a:pt x="96" y="32"/>
                    </a:cubicBezTo>
                    <a:cubicBezTo>
                      <a:pt x="96" y="32"/>
                      <a:pt x="96" y="31"/>
                      <a:pt x="96" y="31"/>
                    </a:cubicBezTo>
                    <a:cubicBezTo>
                      <a:pt x="95" y="30"/>
                      <a:pt x="95" y="30"/>
                      <a:pt x="95" y="30"/>
                    </a:cubicBezTo>
                    <a:cubicBezTo>
                      <a:pt x="95" y="29"/>
                      <a:pt x="95" y="29"/>
                      <a:pt x="95" y="28"/>
                    </a:cubicBezTo>
                    <a:cubicBezTo>
                      <a:pt x="95" y="28"/>
                      <a:pt x="95" y="28"/>
                      <a:pt x="95" y="27"/>
                    </a:cubicBezTo>
                    <a:cubicBezTo>
                      <a:pt x="95" y="27"/>
                      <a:pt x="94" y="27"/>
                      <a:pt x="94" y="27"/>
                    </a:cubicBezTo>
                    <a:cubicBezTo>
                      <a:pt x="94" y="27"/>
                      <a:pt x="93" y="27"/>
                      <a:pt x="93" y="26"/>
                    </a:cubicBezTo>
                    <a:cubicBezTo>
                      <a:pt x="93" y="26"/>
                      <a:pt x="93" y="26"/>
                      <a:pt x="93" y="25"/>
                    </a:cubicBezTo>
                    <a:cubicBezTo>
                      <a:pt x="92" y="25"/>
                      <a:pt x="92" y="25"/>
                      <a:pt x="92" y="25"/>
                    </a:cubicBezTo>
                    <a:cubicBezTo>
                      <a:pt x="91" y="25"/>
                      <a:pt x="91" y="25"/>
                      <a:pt x="91" y="24"/>
                    </a:cubicBezTo>
                    <a:cubicBezTo>
                      <a:pt x="90" y="24"/>
                      <a:pt x="90" y="24"/>
                      <a:pt x="90" y="23"/>
                    </a:cubicBezTo>
                    <a:cubicBezTo>
                      <a:pt x="90" y="23"/>
                      <a:pt x="90" y="22"/>
                      <a:pt x="90" y="21"/>
                    </a:cubicBezTo>
                    <a:cubicBezTo>
                      <a:pt x="90" y="21"/>
                      <a:pt x="90" y="21"/>
                      <a:pt x="90" y="21"/>
                    </a:cubicBezTo>
                    <a:cubicBezTo>
                      <a:pt x="90" y="20"/>
                      <a:pt x="90" y="20"/>
                      <a:pt x="90" y="19"/>
                    </a:cubicBezTo>
                    <a:cubicBezTo>
                      <a:pt x="90" y="19"/>
                      <a:pt x="90" y="19"/>
                      <a:pt x="90" y="18"/>
                    </a:cubicBezTo>
                    <a:cubicBezTo>
                      <a:pt x="90" y="18"/>
                      <a:pt x="90" y="17"/>
                      <a:pt x="90" y="17"/>
                    </a:cubicBezTo>
                    <a:cubicBezTo>
                      <a:pt x="90" y="16"/>
                      <a:pt x="90" y="15"/>
                      <a:pt x="90" y="14"/>
                    </a:cubicBezTo>
                    <a:cubicBezTo>
                      <a:pt x="90" y="13"/>
                      <a:pt x="90" y="13"/>
                      <a:pt x="90" y="12"/>
                    </a:cubicBezTo>
                    <a:cubicBezTo>
                      <a:pt x="89" y="12"/>
                      <a:pt x="89" y="12"/>
                      <a:pt x="89" y="11"/>
                    </a:cubicBezTo>
                    <a:cubicBezTo>
                      <a:pt x="89" y="11"/>
                      <a:pt x="89" y="11"/>
                      <a:pt x="89" y="11"/>
                    </a:cubicBezTo>
                    <a:cubicBezTo>
                      <a:pt x="89" y="10"/>
                      <a:pt x="89" y="10"/>
                      <a:pt x="88" y="10"/>
                    </a:cubicBezTo>
                    <a:cubicBezTo>
                      <a:pt x="88" y="10"/>
                      <a:pt x="88" y="10"/>
                      <a:pt x="87" y="11"/>
                    </a:cubicBezTo>
                    <a:cubicBezTo>
                      <a:pt x="87" y="11"/>
                      <a:pt x="87" y="11"/>
                      <a:pt x="87" y="11"/>
                    </a:cubicBezTo>
                    <a:cubicBezTo>
                      <a:pt x="87" y="11"/>
                      <a:pt x="86" y="11"/>
                      <a:pt x="86" y="11"/>
                    </a:cubicBezTo>
                    <a:cubicBezTo>
                      <a:pt x="86" y="11"/>
                      <a:pt x="86" y="11"/>
                      <a:pt x="86" y="11"/>
                    </a:cubicBezTo>
                    <a:cubicBezTo>
                      <a:pt x="86" y="10"/>
                      <a:pt x="86" y="10"/>
                      <a:pt x="86" y="9"/>
                    </a:cubicBezTo>
                    <a:cubicBezTo>
                      <a:pt x="86" y="9"/>
                      <a:pt x="86" y="8"/>
                      <a:pt x="86" y="7"/>
                    </a:cubicBezTo>
                    <a:cubicBezTo>
                      <a:pt x="86" y="7"/>
                      <a:pt x="86" y="6"/>
                      <a:pt x="86" y="5"/>
                    </a:cubicBezTo>
                    <a:cubicBezTo>
                      <a:pt x="86" y="5"/>
                      <a:pt x="86" y="4"/>
                      <a:pt x="86" y="4"/>
                    </a:cubicBezTo>
                    <a:cubicBezTo>
                      <a:pt x="86" y="3"/>
                      <a:pt x="85" y="3"/>
                      <a:pt x="85" y="3"/>
                    </a:cubicBezTo>
                    <a:cubicBezTo>
                      <a:pt x="85" y="2"/>
                      <a:pt x="86" y="1"/>
                      <a:pt x="85" y="1"/>
                    </a:cubicBezTo>
                    <a:cubicBezTo>
                      <a:pt x="85" y="0"/>
                      <a:pt x="84" y="0"/>
                      <a:pt x="84" y="0"/>
                    </a:cubicBezTo>
                    <a:cubicBezTo>
                      <a:pt x="83" y="1"/>
                      <a:pt x="83" y="1"/>
                      <a:pt x="83" y="2"/>
                    </a:cubicBezTo>
                    <a:cubicBezTo>
                      <a:pt x="83" y="2"/>
                      <a:pt x="83" y="2"/>
                      <a:pt x="83" y="3"/>
                    </a:cubicBezTo>
                    <a:cubicBezTo>
                      <a:pt x="83" y="3"/>
                      <a:pt x="82" y="4"/>
                      <a:pt x="82" y="4"/>
                    </a:cubicBezTo>
                    <a:cubicBezTo>
                      <a:pt x="82" y="5"/>
                      <a:pt x="82" y="5"/>
                      <a:pt x="82" y="6"/>
                    </a:cubicBezTo>
                    <a:cubicBezTo>
                      <a:pt x="82" y="7"/>
                      <a:pt x="82" y="7"/>
                      <a:pt x="82" y="8"/>
                    </a:cubicBezTo>
                    <a:cubicBezTo>
                      <a:pt x="81" y="9"/>
                      <a:pt x="81" y="9"/>
                      <a:pt x="81" y="9"/>
                    </a:cubicBezTo>
                    <a:cubicBezTo>
                      <a:pt x="81" y="10"/>
                      <a:pt x="81" y="10"/>
                      <a:pt x="81" y="10"/>
                    </a:cubicBezTo>
                    <a:cubicBezTo>
                      <a:pt x="81" y="10"/>
                      <a:pt x="81" y="10"/>
                      <a:pt x="81" y="11"/>
                    </a:cubicBezTo>
                    <a:cubicBezTo>
                      <a:pt x="81" y="11"/>
                      <a:pt x="81" y="11"/>
                      <a:pt x="81" y="11"/>
                    </a:cubicBezTo>
                    <a:cubicBezTo>
                      <a:pt x="80" y="12"/>
                      <a:pt x="80" y="12"/>
                      <a:pt x="80" y="13"/>
                    </a:cubicBezTo>
                    <a:cubicBezTo>
                      <a:pt x="80" y="14"/>
                      <a:pt x="80" y="14"/>
                      <a:pt x="79" y="15"/>
                    </a:cubicBezTo>
                    <a:cubicBezTo>
                      <a:pt x="79" y="16"/>
                      <a:pt x="79" y="16"/>
                      <a:pt x="79" y="17"/>
                    </a:cubicBezTo>
                    <a:cubicBezTo>
                      <a:pt x="79" y="17"/>
                      <a:pt x="79" y="18"/>
                      <a:pt x="79" y="19"/>
                    </a:cubicBezTo>
                    <a:cubicBezTo>
                      <a:pt x="78" y="19"/>
                      <a:pt x="78" y="19"/>
                      <a:pt x="77" y="20"/>
                    </a:cubicBezTo>
                    <a:cubicBezTo>
                      <a:pt x="77" y="20"/>
                      <a:pt x="76" y="20"/>
                      <a:pt x="76" y="20"/>
                    </a:cubicBezTo>
                    <a:cubicBezTo>
                      <a:pt x="75" y="20"/>
                      <a:pt x="75" y="20"/>
                      <a:pt x="74" y="20"/>
                    </a:cubicBezTo>
                    <a:cubicBezTo>
                      <a:pt x="74" y="20"/>
                      <a:pt x="74" y="19"/>
                      <a:pt x="73" y="19"/>
                    </a:cubicBezTo>
                    <a:cubicBezTo>
                      <a:pt x="73" y="18"/>
                      <a:pt x="72" y="18"/>
                      <a:pt x="72" y="18"/>
                    </a:cubicBezTo>
                    <a:cubicBezTo>
                      <a:pt x="71" y="17"/>
                      <a:pt x="71" y="17"/>
                      <a:pt x="70" y="16"/>
                    </a:cubicBezTo>
                    <a:cubicBezTo>
                      <a:pt x="70" y="16"/>
                      <a:pt x="70" y="16"/>
                      <a:pt x="69" y="16"/>
                    </a:cubicBezTo>
                    <a:cubicBezTo>
                      <a:pt x="69" y="15"/>
                      <a:pt x="69" y="15"/>
                      <a:pt x="69" y="15"/>
                    </a:cubicBezTo>
                    <a:cubicBezTo>
                      <a:pt x="68" y="15"/>
                      <a:pt x="68" y="15"/>
                      <a:pt x="67" y="15"/>
                    </a:cubicBezTo>
                    <a:cubicBezTo>
                      <a:pt x="67" y="14"/>
                      <a:pt x="67" y="14"/>
                      <a:pt x="67" y="13"/>
                    </a:cubicBezTo>
                    <a:cubicBezTo>
                      <a:pt x="66" y="13"/>
                      <a:pt x="66" y="13"/>
                      <a:pt x="66" y="13"/>
                    </a:cubicBezTo>
                    <a:cubicBezTo>
                      <a:pt x="65" y="13"/>
                      <a:pt x="65" y="12"/>
                      <a:pt x="65" y="12"/>
                    </a:cubicBezTo>
                    <a:cubicBezTo>
                      <a:pt x="65" y="12"/>
                      <a:pt x="66" y="11"/>
                      <a:pt x="66" y="11"/>
                    </a:cubicBezTo>
                    <a:cubicBezTo>
                      <a:pt x="66" y="11"/>
                      <a:pt x="66" y="11"/>
                      <a:pt x="66" y="11"/>
                    </a:cubicBezTo>
                    <a:cubicBezTo>
                      <a:pt x="66" y="11"/>
                      <a:pt x="67" y="10"/>
                      <a:pt x="67" y="10"/>
                    </a:cubicBezTo>
                    <a:cubicBezTo>
                      <a:pt x="67" y="10"/>
                      <a:pt x="67" y="10"/>
                      <a:pt x="67" y="10"/>
                    </a:cubicBezTo>
                    <a:cubicBezTo>
                      <a:pt x="67" y="9"/>
                      <a:pt x="67" y="9"/>
                      <a:pt x="67" y="9"/>
                    </a:cubicBezTo>
                    <a:cubicBezTo>
                      <a:pt x="67" y="8"/>
                      <a:pt x="67" y="8"/>
                      <a:pt x="67" y="8"/>
                    </a:cubicBezTo>
                    <a:cubicBezTo>
                      <a:pt x="67" y="7"/>
                      <a:pt x="67" y="7"/>
                      <a:pt x="68" y="7"/>
                    </a:cubicBezTo>
                    <a:cubicBezTo>
                      <a:pt x="68" y="7"/>
                      <a:pt x="69" y="8"/>
                      <a:pt x="69" y="7"/>
                    </a:cubicBezTo>
                    <a:cubicBezTo>
                      <a:pt x="69" y="7"/>
                      <a:pt x="69" y="6"/>
                      <a:pt x="69" y="6"/>
                    </a:cubicBezTo>
                    <a:cubicBezTo>
                      <a:pt x="69" y="6"/>
                      <a:pt x="70" y="5"/>
                      <a:pt x="70" y="5"/>
                    </a:cubicBezTo>
                    <a:cubicBezTo>
                      <a:pt x="70" y="5"/>
                      <a:pt x="70" y="4"/>
                      <a:pt x="69" y="4"/>
                    </a:cubicBezTo>
                    <a:cubicBezTo>
                      <a:pt x="69" y="4"/>
                      <a:pt x="69" y="4"/>
                      <a:pt x="68" y="4"/>
                    </a:cubicBezTo>
                    <a:cubicBezTo>
                      <a:pt x="68" y="4"/>
                      <a:pt x="68" y="4"/>
                      <a:pt x="67" y="4"/>
                    </a:cubicBezTo>
                    <a:cubicBezTo>
                      <a:pt x="67" y="4"/>
                      <a:pt x="67" y="3"/>
                      <a:pt x="67" y="3"/>
                    </a:cubicBezTo>
                    <a:cubicBezTo>
                      <a:pt x="67" y="3"/>
                      <a:pt x="67" y="3"/>
                      <a:pt x="66" y="3"/>
                    </a:cubicBezTo>
                    <a:cubicBezTo>
                      <a:pt x="66" y="4"/>
                      <a:pt x="66" y="4"/>
                      <a:pt x="65" y="4"/>
                    </a:cubicBezTo>
                    <a:cubicBezTo>
                      <a:pt x="65" y="4"/>
                      <a:pt x="65" y="4"/>
                      <a:pt x="64" y="4"/>
                    </a:cubicBezTo>
                    <a:cubicBezTo>
                      <a:pt x="64" y="4"/>
                      <a:pt x="63" y="4"/>
                      <a:pt x="63" y="4"/>
                    </a:cubicBezTo>
                    <a:cubicBezTo>
                      <a:pt x="62" y="3"/>
                      <a:pt x="62" y="3"/>
                      <a:pt x="62" y="3"/>
                    </a:cubicBezTo>
                    <a:cubicBezTo>
                      <a:pt x="61" y="3"/>
                      <a:pt x="61" y="3"/>
                      <a:pt x="60" y="3"/>
                    </a:cubicBezTo>
                    <a:cubicBezTo>
                      <a:pt x="60" y="3"/>
                      <a:pt x="60" y="2"/>
                      <a:pt x="60" y="2"/>
                    </a:cubicBezTo>
                    <a:cubicBezTo>
                      <a:pt x="59" y="2"/>
                      <a:pt x="59" y="2"/>
                      <a:pt x="59" y="2"/>
                    </a:cubicBezTo>
                    <a:cubicBezTo>
                      <a:pt x="58" y="2"/>
                      <a:pt x="58" y="1"/>
                      <a:pt x="57" y="2"/>
                    </a:cubicBezTo>
                    <a:cubicBezTo>
                      <a:pt x="57" y="2"/>
                      <a:pt x="57" y="2"/>
                      <a:pt x="57" y="2"/>
                    </a:cubicBezTo>
                    <a:cubicBezTo>
                      <a:pt x="57" y="3"/>
                      <a:pt x="57" y="3"/>
                      <a:pt x="58" y="3"/>
                    </a:cubicBezTo>
                    <a:cubicBezTo>
                      <a:pt x="58" y="3"/>
                      <a:pt x="58" y="3"/>
                      <a:pt x="58" y="3"/>
                    </a:cubicBezTo>
                    <a:cubicBezTo>
                      <a:pt x="59" y="3"/>
                      <a:pt x="58" y="4"/>
                      <a:pt x="58" y="4"/>
                    </a:cubicBezTo>
                    <a:cubicBezTo>
                      <a:pt x="58" y="5"/>
                      <a:pt x="58" y="4"/>
                      <a:pt x="57" y="5"/>
                    </a:cubicBezTo>
                    <a:cubicBezTo>
                      <a:pt x="57" y="5"/>
                      <a:pt x="57" y="5"/>
                      <a:pt x="57" y="5"/>
                    </a:cubicBezTo>
                    <a:cubicBezTo>
                      <a:pt x="56" y="5"/>
                      <a:pt x="56" y="4"/>
                      <a:pt x="56" y="4"/>
                    </a:cubicBezTo>
                    <a:cubicBezTo>
                      <a:pt x="55" y="4"/>
                      <a:pt x="55" y="5"/>
                      <a:pt x="55" y="5"/>
                    </a:cubicBezTo>
                    <a:cubicBezTo>
                      <a:pt x="54" y="5"/>
                      <a:pt x="54" y="5"/>
                      <a:pt x="54" y="6"/>
                    </a:cubicBezTo>
                    <a:cubicBezTo>
                      <a:pt x="53" y="6"/>
                      <a:pt x="53" y="6"/>
                      <a:pt x="53" y="6"/>
                    </a:cubicBezTo>
                    <a:cubicBezTo>
                      <a:pt x="53" y="6"/>
                      <a:pt x="52" y="6"/>
                      <a:pt x="52" y="7"/>
                    </a:cubicBezTo>
                    <a:cubicBezTo>
                      <a:pt x="52" y="7"/>
                      <a:pt x="53" y="8"/>
                      <a:pt x="52" y="8"/>
                    </a:cubicBezTo>
                    <a:cubicBezTo>
                      <a:pt x="52" y="9"/>
                      <a:pt x="52" y="8"/>
                      <a:pt x="51" y="9"/>
                    </a:cubicBezTo>
                    <a:cubicBezTo>
                      <a:pt x="51" y="9"/>
                      <a:pt x="51" y="9"/>
                      <a:pt x="51" y="10"/>
                    </a:cubicBezTo>
                    <a:cubicBezTo>
                      <a:pt x="50" y="10"/>
                      <a:pt x="50" y="10"/>
                      <a:pt x="50" y="10"/>
                    </a:cubicBezTo>
                    <a:cubicBezTo>
                      <a:pt x="50" y="10"/>
                      <a:pt x="50" y="11"/>
                      <a:pt x="50" y="11"/>
                    </a:cubicBezTo>
                    <a:cubicBezTo>
                      <a:pt x="50" y="11"/>
                      <a:pt x="50" y="11"/>
                      <a:pt x="50" y="11"/>
                    </a:cubicBezTo>
                    <a:cubicBezTo>
                      <a:pt x="50" y="12"/>
                      <a:pt x="51" y="12"/>
                      <a:pt x="51" y="12"/>
                    </a:cubicBezTo>
                    <a:cubicBezTo>
                      <a:pt x="50" y="13"/>
                      <a:pt x="50" y="13"/>
                      <a:pt x="50" y="13"/>
                    </a:cubicBezTo>
                    <a:cubicBezTo>
                      <a:pt x="49" y="13"/>
                      <a:pt x="49" y="12"/>
                      <a:pt x="48" y="12"/>
                    </a:cubicBezTo>
                    <a:cubicBezTo>
                      <a:pt x="47" y="12"/>
                      <a:pt x="47" y="13"/>
                      <a:pt x="47" y="13"/>
                    </a:cubicBezTo>
                    <a:cubicBezTo>
                      <a:pt x="47" y="13"/>
                      <a:pt x="47" y="12"/>
                      <a:pt x="47" y="12"/>
                    </a:cubicBezTo>
                    <a:cubicBezTo>
                      <a:pt x="46" y="12"/>
                      <a:pt x="46" y="12"/>
                      <a:pt x="46" y="11"/>
                    </a:cubicBezTo>
                    <a:cubicBezTo>
                      <a:pt x="46" y="11"/>
                      <a:pt x="46" y="11"/>
                      <a:pt x="46" y="11"/>
                    </a:cubicBezTo>
                    <a:cubicBezTo>
                      <a:pt x="46" y="10"/>
                      <a:pt x="46" y="10"/>
                      <a:pt x="45" y="10"/>
                    </a:cubicBezTo>
                    <a:cubicBezTo>
                      <a:pt x="45" y="10"/>
                      <a:pt x="45" y="10"/>
                      <a:pt x="44" y="9"/>
                    </a:cubicBezTo>
                    <a:cubicBezTo>
                      <a:pt x="44" y="9"/>
                      <a:pt x="44" y="9"/>
                      <a:pt x="43" y="9"/>
                    </a:cubicBezTo>
                    <a:cubicBezTo>
                      <a:pt x="43" y="9"/>
                      <a:pt x="43" y="9"/>
                      <a:pt x="42" y="10"/>
                    </a:cubicBezTo>
                    <a:cubicBezTo>
                      <a:pt x="42" y="10"/>
                      <a:pt x="42" y="10"/>
                      <a:pt x="42" y="11"/>
                    </a:cubicBezTo>
                    <a:cubicBezTo>
                      <a:pt x="42" y="11"/>
                      <a:pt x="42" y="11"/>
                      <a:pt x="42" y="11"/>
                    </a:cubicBezTo>
                    <a:cubicBezTo>
                      <a:pt x="41" y="11"/>
                      <a:pt x="41" y="11"/>
                      <a:pt x="40" y="11"/>
                    </a:cubicBezTo>
                    <a:cubicBezTo>
                      <a:pt x="40" y="11"/>
                      <a:pt x="40" y="12"/>
                      <a:pt x="39" y="12"/>
                    </a:cubicBezTo>
                    <a:cubicBezTo>
                      <a:pt x="39" y="13"/>
                      <a:pt x="39" y="13"/>
                      <a:pt x="39" y="13"/>
                    </a:cubicBezTo>
                    <a:cubicBezTo>
                      <a:pt x="38" y="14"/>
                      <a:pt x="38" y="13"/>
                      <a:pt x="37" y="14"/>
                    </a:cubicBezTo>
                    <a:cubicBezTo>
                      <a:pt x="37" y="14"/>
                      <a:pt x="37" y="14"/>
                      <a:pt x="37" y="15"/>
                    </a:cubicBezTo>
                    <a:cubicBezTo>
                      <a:pt x="37" y="15"/>
                      <a:pt x="37" y="16"/>
                      <a:pt x="37" y="16"/>
                    </a:cubicBezTo>
                    <a:cubicBezTo>
                      <a:pt x="36" y="16"/>
                      <a:pt x="36" y="16"/>
                      <a:pt x="36" y="17"/>
                    </a:cubicBezTo>
                    <a:cubicBezTo>
                      <a:pt x="35" y="17"/>
                      <a:pt x="34" y="16"/>
                      <a:pt x="34" y="17"/>
                    </a:cubicBezTo>
                    <a:cubicBezTo>
                      <a:pt x="34" y="17"/>
                      <a:pt x="34" y="17"/>
                      <a:pt x="35" y="18"/>
                    </a:cubicBezTo>
                    <a:cubicBezTo>
                      <a:pt x="35" y="18"/>
                      <a:pt x="34" y="19"/>
                      <a:pt x="33" y="19"/>
                    </a:cubicBezTo>
                    <a:cubicBezTo>
                      <a:pt x="33" y="19"/>
                      <a:pt x="33" y="19"/>
                      <a:pt x="33" y="18"/>
                    </a:cubicBezTo>
                    <a:cubicBezTo>
                      <a:pt x="33" y="18"/>
                      <a:pt x="33" y="17"/>
                      <a:pt x="33" y="17"/>
                    </a:cubicBezTo>
                    <a:cubicBezTo>
                      <a:pt x="32" y="17"/>
                      <a:pt x="32" y="17"/>
                      <a:pt x="32" y="17"/>
                    </a:cubicBezTo>
                    <a:cubicBezTo>
                      <a:pt x="31" y="18"/>
                      <a:pt x="31" y="18"/>
                      <a:pt x="31" y="19"/>
                    </a:cubicBezTo>
                    <a:cubicBezTo>
                      <a:pt x="31" y="19"/>
                      <a:pt x="31" y="19"/>
                      <a:pt x="30" y="20"/>
                    </a:cubicBezTo>
                    <a:cubicBezTo>
                      <a:pt x="30" y="20"/>
                      <a:pt x="30" y="20"/>
                      <a:pt x="30" y="20"/>
                    </a:cubicBezTo>
                    <a:cubicBezTo>
                      <a:pt x="30" y="20"/>
                      <a:pt x="30" y="21"/>
                      <a:pt x="30" y="21"/>
                    </a:cubicBezTo>
                    <a:cubicBezTo>
                      <a:pt x="30" y="21"/>
                      <a:pt x="30" y="22"/>
                      <a:pt x="30" y="22"/>
                    </a:cubicBezTo>
                    <a:cubicBezTo>
                      <a:pt x="30" y="22"/>
                      <a:pt x="29" y="22"/>
                      <a:pt x="29" y="23"/>
                    </a:cubicBezTo>
                    <a:cubicBezTo>
                      <a:pt x="29" y="23"/>
                      <a:pt x="28" y="23"/>
                      <a:pt x="28" y="24"/>
                    </a:cubicBezTo>
                    <a:cubicBezTo>
                      <a:pt x="28" y="24"/>
                      <a:pt x="27" y="24"/>
                      <a:pt x="27" y="25"/>
                    </a:cubicBezTo>
                    <a:cubicBezTo>
                      <a:pt x="27" y="25"/>
                      <a:pt x="27" y="25"/>
                      <a:pt x="27" y="26"/>
                    </a:cubicBezTo>
                    <a:cubicBezTo>
                      <a:pt x="27" y="26"/>
                      <a:pt x="26" y="26"/>
                      <a:pt x="26" y="27"/>
                    </a:cubicBezTo>
                    <a:cubicBezTo>
                      <a:pt x="26" y="27"/>
                      <a:pt x="26" y="27"/>
                      <a:pt x="25" y="27"/>
                    </a:cubicBezTo>
                    <a:cubicBezTo>
                      <a:pt x="25" y="27"/>
                      <a:pt x="25" y="27"/>
                      <a:pt x="24" y="27"/>
                    </a:cubicBezTo>
                    <a:cubicBezTo>
                      <a:pt x="23" y="28"/>
                      <a:pt x="23" y="27"/>
                      <a:pt x="22" y="27"/>
                    </a:cubicBezTo>
                    <a:cubicBezTo>
                      <a:pt x="22" y="27"/>
                      <a:pt x="21" y="27"/>
                      <a:pt x="21" y="27"/>
                    </a:cubicBezTo>
                    <a:cubicBezTo>
                      <a:pt x="21" y="28"/>
                      <a:pt x="21" y="28"/>
                      <a:pt x="20" y="28"/>
                    </a:cubicBezTo>
                    <a:cubicBezTo>
                      <a:pt x="20" y="29"/>
                      <a:pt x="20" y="28"/>
                      <a:pt x="19" y="28"/>
                    </a:cubicBezTo>
                    <a:cubicBezTo>
                      <a:pt x="19" y="28"/>
                      <a:pt x="18" y="28"/>
                      <a:pt x="18" y="29"/>
                    </a:cubicBezTo>
                    <a:cubicBezTo>
                      <a:pt x="18" y="29"/>
                      <a:pt x="18" y="29"/>
                      <a:pt x="17" y="29"/>
                    </a:cubicBezTo>
                    <a:cubicBezTo>
                      <a:pt x="17" y="30"/>
                      <a:pt x="17" y="29"/>
                      <a:pt x="16" y="30"/>
                    </a:cubicBezTo>
                    <a:cubicBezTo>
                      <a:pt x="16" y="30"/>
                      <a:pt x="16" y="29"/>
                      <a:pt x="15" y="29"/>
                    </a:cubicBezTo>
                    <a:cubicBezTo>
                      <a:pt x="15" y="30"/>
                      <a:pt x="14" y="30"/>
                      <a:pt x="14" y="30"/>
                    </a:cubicBezTo>
                    <a:cubicBezTo>
                      <a:pt x="14" y="30"/>
                      <a:pt x="13" y="30"/>
                      <a:pt x="13" y="30"/>
                    </a:cubicBezTo>
                    <a:cubicBezTo>
                      <a:pt x="13" y="30"/>
                      <a:pt x="12" y="31"/>
                      <a:pt x="12" y="31"/>
                    </a:cubicBezTo>
                    <a:cubicBezTo>
                      <a:pt x="12" y="31"/>
                      <a:pt x="12" y="31"/>
                      <a:pt x="11" y="31"/>
                    </a:cubicBezTo>
                    <a:cubicBezTo>
                      <a:pt x="11" y="32"/>
                      <a:pt x="11" y="32"/>
                      <a:pt x="11" y="32"/>
                    </a:cubicBezTo>
                    <a:cubicBezTo>
                      <a:pt x="10" y="32"/>
                      <a:pt x="10" y="32"/>
                      <a:pt x="10" y="32"/>
                    </a:cubicBezTo>
                    <a:cubicBezTo>
                      <a:pt x="9" y="33"/>
                      <a:pt x="9" y="33"/>
                      <a:pt x="9" y="33"/>
                    </a:cubicBezTo>
                    <a:cubicBezTo>
                      <a:pt x="9" y="33"/>
                      <a:pt x="9" y="33"/>
                      <a:pt x="8" y="34"/>
                    </a:cubicBezTo>
                    <a:cubicBezTo>
                      <a:pt x="8" y="34"/>
                      <a:pt x="8" y="34"/>
                      <a:pt x="8" y="34"/>
                    </a:cubicBezTo>
                    <a:cubicBezTo>
                      <a:pt x="8" y="34"/>
                      <a:pt x="8" y="34"/>
                      <a:pt x="7" y="34"/>
                    </a:cubicBezTo>
                    <a:cubicBezTo>
                      <a:pt x="7" y="34"/>
                      <a:pt x="7" y="34"/>
                      <a:pt x="7" y="34"/>
                    </a:cubicBezTo>
                    <a:cubicBezTo>
                      <a:pt x="7" y="35"/>
                      <a:pt x="7" y="35"/>
                      <a:pt x="7" y="36"/>
                    </a:cubicBezTo>
                    <a:cubicBezTo>
                      <a:pt x="7" y="36"/>
                      <a:pt x="7" y="36"/>
                      <a:pt x="7" y="36"/>
                    </a:cubicBezTo>
                    <a:cubicBezTo>
                      <a:pt x="7" y="37"/>
                      <a:pt x="7" y="37"/>
                      <a:pt x="6" y="37"/>
                    </a:cubicBezTo>
                    <a:cubicBezTo>
                      <a:pt x="6" y="38"/>
                      <a:pt x="6" y="38"/>
                      <a:pt x="6" y="38"/>
                    </a:cubicBezTo>
                    <a:cubicBezTo>
                      <a:pt x="6" y="39"/>
                      <a:pt x="5" y="39"/>
                      <a:pt x="5" y="39"/>
                    </a:cubicBezTo>
                    <a:cubicBezTo>
                      <a:pt x="5" y="40"/>
                      <a:pt x="5" y="40"/>
                      <a:pt x="5" y="41"/>
                    </a:cubicBezTo>
                    <a:cubicBezTo>
                      <a:pt x="5" y="41"/>
                      <a:pt x="5" y="41"/>
                      <a:pt x="5" y="41"/>
                    </a:cubicBezTo>
                    <a:cubicBezTo>
                      <a:pt x="5" y="41"/>
                      <a:pt x="5" y="41"/>
                      <a:pt x="6" y="42"/>
                    </a:cubicBezTo>
                    <a:cubicBezTo>
                      <a:pt x="6" y="42"/>
                      <a:pt x="6" y="42"/>
                      <a:pt x="6" y="43"/>
                    </a:cubicBezTo>
                    <a:cubicBezTo>
                      <a:pt x="6" y="44"/>
                      <a:pt x="6" y="44"/>
                      <a:pt x="6" y="45"/>
                    </a:cubicBezTo>
                    <a:cubicBezTo>
                      <a:pt x="6" y="45"/>
                      <a:pt x="6" y="45"/>
                      <a:pt x="5" y="45"/>
                    </a:cubicBezTo>
                    <a:cubicBezTo>
                      <a:pt x="5" y="45"/>
                      <a:pt x="5" y="45"/>
                      <a:pt x="5" y="44"/>
                    </a:cubicBezTo>
                    <a:cubicBezTo>
                      <a:pt x="5" y="44"/>
                      <a:pt x="5" y="43"/>
                      <a:pt x="4" y="43"/>
                    </a:cubicBezTo>
                    <a:cubicBezTo>
                      <a:pt x="4" y="43"/>
                      <a:pt x="4" y="44"/>
                      <a:pt x="4" y="44"/>
                    </a:cubicBezTo>
                    <a:cubicBezTo>
                      <a:pt x="4" y="44"/>
                      <a:pt x="4" y="44"/>
                      <a:pt x="4" y="45"/>
                    </a:cubicBezTo>
                    <a:cubicBezTo>
                      <a:pt x="4" y="45"/>
                      <a:pt x="4" y="45"/>
                      <a:pt x="4" y="46"/>
                    </a:cubicBezTo>
                    <a:cubicBezTo>
                      <a:pt x="4" y="46"/>
                      <a:pt x="3" y="45"/>
                      <a:pt x="3" y="45"/>
                    </a:cubicBezTo>
                    <a:cubicBezTo>
                      <a:pt x="3" y="45"/>
                      <a:pt x="3" y="46"/>
                      <a:pt x="3" y="46"/>
                    </a:cubicBezTo>
                    <a:cubicBezTo>
                      <a:pt x="3" y="47"/>
                      <a:pt x="3" y="47"/>
                      <a:pt x="4" y="47"/>
                    </a:cubicBezTo>
                    <a:cubicBezTo>
                      <a:pt x="4" y="48"/>
                      <a:pt x="4" y="48"/>
                      <a:pt x="4" y="48"/>
                    </a:cubicBezTo>
                    <a:cubicBezTo>
                      <a:pt x="4" y="49"/>
                      <a:pt x="4" y="49"/>
                      <a:pt x="4" y="49"/>
                    </a:cubicBezTo>
                    <a:cubicBezTo>
                      <a:pt x="4" y="50"/>
                      <a:pt x="4" y="50"/>
                      <a:pt x="4" y="51"/>
                    </a:cubicBezTo>
                    <a:cubicBezTo>
                      <a:pt x="4" y="51"/>
                      <a:pt x="5" y="52"/>
                      <a:pt x="5" y="52"/>
                    </a:cubicBezTo>
                    <a:cubicBezTo>
                      <a:pt x="5" y="53"/>
                      <a:pt x="5" y="53"/>
                      <a:pt x="5" y="54"/>
                    </a:cubicBezTo>
                    <a:cubicBezTo>
                      <a:pt x="5" y="54"/>
                      <a:pt x="4" y="55"/>
                      <a:pt x="4" y="55"/>
                    </a:cubicBezTo>
                    <a:cubicBezTo>
                      <a:pt x="4" y="56"/>
                      <a:pt x="4" y="57"/>
                      <a:pt x="4" y="57"/>
                    </a:cubicBezTo>
                    <a:cubicBezTo>
                      <a:pt x="4" y="58"/>
                      <a:pt x="4" y="59"/>
                      <a:pt x="4" y="60"/>
                    </a:cubicBezTo>
                    <a:cubicBezTo>
                      <a:pt x="4" y="60"/>
                      <a:pt x="4" y="61"/>
                      <a:pt x="4" y="61"/>
                    </a:cubicBezTo>
                    <a:cubicBezTo>
                      <a:pt x="4" y="62"/>
                      <a:pt x="4" y="62"/>
                      <a:pt x="4" y="62"/>
                    </a:cubicBezTo>
                    <a:cubicBezTo>
                      <a:pt x="4" y="62"/>
                      <a:pt x="4" y="63"/>
                      <a:pt x="4" y="63"/>
                    </a:cubicBezTo>
                    <a:cubicBezTo>
                      <a:pt x="4" y="64"/>
                      <a:pt x="3" y="64"/>
                      <a:pt x="3" y="64"/>
                    </a:cubicBezTo>
                    <a:cubicBezTo>
                      <a:pt x="3" y="65"/>
                      <a:pt x="3" y="66"/>
                      <a:pt x="2" y="66"/>
                    </a:cubicBezTo>
                    <a:cubicBezTo>
                      <a:pt x="2" y="66"/>
                      <a:pt x="2" y="66"/>
                      <a:pt x="1" y="67"/>
                    </a:cubicBezTo>
                    <a:cubicBezTo>
                      <a:pt x="1" y="67"/>
                      <a:pt x="1" y="67"/>
                      <a:pt x="0" y="67"/>
                    </a:cubicBezTo>
                    <a:cubicBezTo>
                      <a:pt x="0" y="67"/>
                      <a:pt x="0" y="68"/>
                      <a:pt x="0" y="68"/>
                    </a:cubicBezTo>
                    <a:cubicBezTo>
                      <a:pt x="1" y="68"/>
                      <a:pt x="1" y="68"/>
                      <a:pt x="1" y="6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82"/>
              <p:cNvSpPr>
                <a:spLocks/>
              </p:cNvSpPr>
              <p:nvPr/>
            </p:nvSpPr>
            <p:spPr bwMode="auto">
              <a:xfrm>
                <a:off x="7745414" y="3432176"/>
                <a:ext cx="42863" cy="33338"/>
              </a:xfrm>
              <a:custGeom>
                <a:avLst/>
                <a:gdLst>
                  <a:gd name="T0" fmla="*/ 1 w 4"/>
                  <a:gd name="T1" fmla="*/ 2 h 3"/>
                  <a:gd name="T2" fmla="*/ 1 w 4"/>
                  <a:gd name="T3" fmla="*/ 2 h 3"/>
                  <a:gd name="T4" fmla="*/ 1 w 4"/>
                  <a:gd name="T5" fmla="*/ 3 h 3"/>
                  <a:gd name="T6" fmla="*/ 2 w 4"/>
                  <a:gd name="T7" fmla="*/ 3 h 3"/>
                  <a:gd name="T8" fmla="*/ 3 w 4"/>
                  <a:gd name="T9" fmla="*/ 2 h 3"/>
                  <a:gd name="T10" fmla="*/ 4 w 4"/>
                  <a:gd name="T11" fmla="*/ 1 h 3"/>
                  <a:gd name="T12" fmla="*/ 3 w 4"/>
                  <a:gd name="T13" fmla="*/ 1 h 3"/>
                  <a:gd name="T14" fmla="*/ 2 w 4"/>
                  <a:gd name="T15" fmla="*/ 1 h 3"/>
                  <a:gd name="T16" fmla="*/ 1 w 4"/>
                  <a:gd name="T17" fmla="*/ 1 h 3"/>
                  <a:gd name="T18" fmla="*/ 0 w 4"/>
                  <a:gd name="T19" fmla="*/ 1 h 3"/>
                  <a:gd name="T20" fmla="*/ 0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cubicBezTo>
                      <a:pt x="1" y="2"/>
                      <a:pt x="1" y="2"/>
                      <a:pt x="1" y="2"/>
                    </a:cubicBezTo>
                    <a:cubicBezTo>
                      <a:pt x="1" y="3"/>
                      <a:pt x="1" y="3"/>
                      <a:pt x="1" y="3"/>
                    </a:cubicBezTo>
                    <a:cubicBezTo>
                      <a:pt x="1" y="3"/>
                      <a:pt x="2" y="3"/>
                      <a:pt x="2" y="3"/>
                    </a:cubicBezTo>
                    <a:cubicBezTo>
                      <a:pt x="3" y="2"/>
                      <a:pt x="3" y="2"/>
                      <a:pt x="3" y="2"/>
                    </a:cubicBezTo>
                    <a:cubicBezTo>
                      <a:pt x="3" y="2"/>
                      <a:pt x="4" y="2"/>
                      <a:pt x="4" y="1"/>
                    </a:cubicBezTo>
                    <a:cubicBezTo>
                      <a:pt x="4" y="1"/>
                      <a:pt x="4" y="1"/>
                      <a:pt x="3" y="1"/>
                    </a:cubicBezTo>
                    <a:cubicBezTo>
                      <a:pt x="3" y="0"/>
                      <a:pt x="3" y="1"/>
                      <a:pt x="2" y="1"/>
                    </a:cubicBezTo>
                    <a:cubicBezTo>
                      <a:pt x="2" y="1"/>
                      <a:pt x="2" y="1"/>
                      <a:pt x="1" y="1"/>
                    </a:cubicBezTo>
                    <a:cubicBezTo>
                      <a:pt x="1" y="1"/>
                      <a:pt x="0" y="0"/>
                      <a:pt x="0" y="1"/>
                    </a:cubicBezTo>
                    <a:cubicBezTo>
                      <a:pt x="0" y="1"/>
                      <a:pt x="0" y="1"/>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83"/>
              <p:cNvSpPr>
                <a:spLocks/>
              </p:cNvSpPr>
              <p:nvPr/>
            </p:nvSpPr>
            <p:spPr bwMode="auto">
              <a:xfrm>
                <a:off x="7702552" y="4200526"/>
                <a:ext cx="42863" cy="11113"/>
              </a:xfrm>
              <a:custGeom>
                <a:avLst/>
                <a:gdLst>
                  <a:gd name="T0" fmla="*/ 1 w 4"/>
                  <a:gd name="T1" fmla="*/ 1 h 1"/>
                  <a:gd name="T2" fmla="*/ 2 w 4"/>
                  <a:gd name="T3" fmla="*/ 1 h 1"/>
                  <a:gd name="T4" fmla="*/ 3 w 4"/>
                  <a:gd name="T5" fmla="*/ 1 h 1"/>
                  <a:gd name="T6" fmla="*/ 4 w 4"/>
                  <a:gd name="T7" fmla="*/ 1 h 1"/>
                  <a:gd name="T8" fmla="*/ 4 w 4"/>
                  <a:gd name="T9" fmla="*/ 0 h 1"/>
                  <a:gd name="T10" fmla="*/ 3 w 4"/>
                  <a:gd name="T11" fmla="*/ 0 h 1"/>
                  <a:gd name="T12" fmla="*/ 2 w 4"/>
                  <a:gd name="T13" fmla="*/ 0 h 1"/>
                  <a:gd name="T14" fmla="*/ 0 w 4"/>
                  <a:gd name="T15" fmla="*/ 1 h 1"/>
                  <a:gd name="T16" fmla="*/ 0 w 4"/>
                  <a:gd name="T17" fmla="*/ 1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cubicBezTo>
                      <a:pt x="1" y="1"/>
                      <a:pt x="2" y="1"/>
                      <a:pt x="2" y="1"/>
                    </a:cubicBezTo>
                    <a:cubicBezTo>
                      <a:pt x="2" y="1"/>
                      <a:pt x="2" y="1"/>
                      <a:pt x="3" y="1"/>
                    </a:cubicBezTo>
                    <a:cubicBezTo>
                      <a:pt x="3" y="1"/>
                      <a:pt x="3" y="1"/>
                      <a:pt x="4" y="1"/>
                    </a:cubicBezTo>
                    <a:cubicBezTo>
                      <a:pt x="4" y="1"/>
                      <a:pt x="4" y="1"/>
                      <a:pt x="4" y="0"/>
                    </a:cubicBezTo>
                    <a:cubicBezTo>
                      <a:pt x="4" y="0"/>
                      <a:pt x="3" y="0"/>
                      <a:pt x="3" y="0"/>
                    </a:cubicBezTo>
                    <a:cubicBezTo>
                      <a:pt x="2" y="0"/>
                      <a:pt x="2" y="0"/>
                      <a:pt x="2" y="0"/>
                    </a:cubicBezTo>
                    <a:cubicBezTo>
                      <a:pt x="1" y="0"/>
                      <a:pt x="1" y="0"/>
                      <a:pt x="0" y="1"/>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84"/>
              <p:cNvSpPr>
                <a:spLocks/>
              </p:cNvSpPr>
              <p:nvPr/>
            </p:nvSpPr>
            <p:spPr bwMode="auto">
              <a:xfrm>
                <a:off x="7821614" y="4330701"/>
                <a:ext cx="20638" cy="9525"/>
              </a:xfrm>
              <a:custGeom>
                <a:avLst/>
                <a:gdLst>
                  <a:gd name="T0" fmla="*/ 1 w 2"/>
                  <a:gd name="T1" fmla="*/ 1 h 1"/>
                  <a:gd name="T2" fmla="*/ 1 w 2"/>
                  <a:gd name="T3" fmla="*/ 1 h 1"/>
                  <a:gd name="T4" fmla="*/ 2 w 2"/>
                  <a:gd name="T5" fmla="*/ 0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0"/>
                      <a:pt x="2" y="0"/>
                      <a:pt x="2" y="0"/>
                    </a:cubicBezTo>
                    <a:cubicBezTo>
                      <a:pt x="2" y="0"/>
                      <a:pt x="1" y="0"/>
                      <a:pt x="1" y="0"/>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85"/>
              <p:cNvSpPr>
                <a:spLocks/>
              </p:cNvSpPr>
              <p:nvPr/>
            </p:nvSpPr>
            <p:spPr bwMode="auto">
              <a:xfrm>
                <a:off x="7918452" y="4330701"/>
                <a:ext cx="22225" cy="20638"/>
              </a:xfrm>
              <a:custGeom>
                <a:avLst/>
                <a:gdLst>
                  <a:gd name="T0" fmla="*/ 1 w 2"/>
                  <a:gd name="T1" fmla="*/ 2 h 2"/>
                  <a:gd name="T2" fmla="*/ 2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0"/>
                      <a:pt x="2" y="0"/>
                    </a:cubicBezTo>
                    <a:cubicBezTo>
                      <a:pt x="2" y="0"/>
                      <a:pt x="2" y="0"/>
                      <a:pt x="1" y="0"/>
                    </a:cubicBezTo>
                    <a:cubicBezTo>
                      <a:pt x="1" y="0"/>
                      <a:pt x="1" y="0"/>
                      <a:pt x="1" y="0"/>
                    </a:cubicBezTo>
                    <a:cubicBezTo>
                      <a:pt x="0" y="1"/>
                      <a:pt x="0" y="1"/>
                      <a:pt x="0" y="1"/>
                    </a:cubicBezTo>
                    <a:cubicBezTo>
                      <a:pt x="0" y="1"/>
                      <a:pt x="0" y="1"/>
                      <a:pt x="0"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86"/>
              <p:cNvSpPr>
                <a:spLocks/>
              </p:cNvSpPr>
              <p:nvPr/>
            </p:nvSpPr>
            <p:spPr bwMode="auto">
              <a:xfrm>
                <a:off x="7799389" y="4362451"/>
                <a:ext cx="130175" cy="85725"/>
              </a:xfrm>
              <a:custGeom>
                <a:avLst/>
                <a:gdLst>
                  <a:gd name="T0" fmla="*/ 1 w 12"/>
                  <a:gd name="T1" fmla="*/ 8 h 8"/>
                  <a:gd name="T2" fmla="*/ 2 w 12"/>
                  <a:gd name="T3" fmla="*/ 8 h 8"/>
                  <a:gd name="T4" fmla="*/ 3 w 12"/>
                  <a:gd name="T5" fmla="*/ 7 h 8"/>
                  <a:gd name="T6" fmla="*/ 4 w 12"/>
                  <a:gd name="T7" fmla="*/ 7 h 8"/>
                  <a:gd name="T8" fmla="*/ 6 w 12"/>
                  <a:gd name="T9" fmla="*/ 6 h 8"/>
                  <a:gd name="T10" fmla="*/ 7 w 12"/>
                  <a:gd name="T11" fmla="*/ 6 h 8"/>
                  <a:gd name="T12" fmla="*/ 8 w 12"/>
                  <a:gd name="T13" fmla="*/ 4 h 8"/>
                  <a:gd name="T14" fmla="*/ 9 w 12"/>
                  <a:gd name="T15" fmla="*/ 4 h 8"/>
                  <a:gd name="T16" fmla="*/ 10 w 12"/>
                  <a:gd name="T17" fmla="*/ 2 h 8"/>
                  <a:gd name="T18" fmla="*/ 10 w 12"/>
                  <a:gd name="T19" fmla="*/ 1 h 8"/>
                  <a:gd name="T20" fmla="*/ 11 w 12"/>
                  <a:gd name="T21" fmla="*/ 0 h 8"/>
                  <a:gd name="T22" fmla="*/ 10 w 12"/>
                  <a:gd name="T23" fmla="*/ 0 h 8"/>
                  <a:gd name="T24" fmla="*/ 9 w 12"/>
                  <a:gd name="T25" fmla="*/ 0 h 8"/>
                  <a:gd name="T26" fmla="*/ 8 w 12"/>
                  <a:gd name="T27" fmla="*/ 0 h 8"/>
                  <a:gd name="T28" fmla="*/ 7 w 12"/>
                  <a:gd name="T29" fmla="*/ 1 h 8"/>
                  <a:gd name="T30" fmla="*/ 6 w 12"/>
                  <a:gd name="T31" fmla="*/ 1 h 8"/>
                  <a:gd name="T32" fmla="*/ 6 w 12"/>
                  <a:gd name="T33" fmla="*/ 0 h 8"/>
                  <a:gd name="T34" fmla="*/ 5 w 12"/>
                  <a:gd name="T35" fmla="*/ 0 h 8"/>
                  <a:gd name="T36" fmla="*/ 3 w 12"/>
                  <a:gd name="T37" fmla="*/ 0 h 8"/>
                  <a:gd name="T38" fmla="*/ 3 w 12"/>
                  <a:gd name="T39" fmla="*/ 0 h 8"/>
                  <a:gd name="T40" fmla="*/ 2 w 12"/>
                  <a:gd name="T41" fmla="*/ 1 h 8"/>
                  <a:gd name="T42" fmla="*/ 2 w 12"/>
                  <a:gd name="T43" fmla="*/ 3 h 8"/>
                  <a:gd name="T44" fmla="*/ 2 w 12"/>
                  <a:gd name="T45" fmla="*/ 4 h 8"/>
                  <a:gd name="T46" fmla="*/ 1 w 12"/>
                  <a:gd name="T47" fmla="*/ 5 h 8"/>
                  <a:gd name="T48" fmla="*/ 1 w 12"/>
                  <a:gd name="T49" fmla="*/ 6 h 8"/>
                  <a:gd name="T50" fmla="*/ 1 w 12"/>
                  <a:gd name="T51" fmla="*/ 7 h 8"/>
                  <a:gd name="T52" fmla="*/ 1 w 12"/>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8">
                    <a:moveTo>
                      <a:pt x="1" y="8"/>
                    </a:moveTo>
                    <a:cubicBezTo>
                      <a:pt x="1" y="8"/>
                      <a:pt x="1" y="8"/>
                      <a:pt x="2" y="8"/>
                    </a:cubicBezTo>
                    <a:cubicBezTo>
                      <a:pt x="2" y="8"/>
                      <a:pt x="3" y="8"/>
                      <a:pt x="3" y="7"/>
                    </a:cubicBezTo>
                    <a:cubicBezTo>
                      <a:pt x="4" y="7"/>
                      <a:pt x="4" y="7"/>
                      <a:pt x="4" y="7"/>
                    </a:cubicBezTo>
                    <a:cubicBezTo>
                      <a:pt x="5" y="7"/>
                      <a:pt x="5" y="6"/>
                      <a:pt x="6" y="6"/>
                    </a:cubicBezTo>
                    <a:cubicBezTo>
                      <a:pt x="6" y="6"/>
                      <a:pt x="7" y="6"/>
                      <a:pt x="7" y="6"/>
                    </a:cubicBezTo>
                    <a:cubicBezTo>
                      <a:pt x="8" y="5"/>
                      <a:pt x="8" y="5"/>
                      <a:pt x="8" y="4"/>
                    </a:cubicBezTo>
                    <a:cubicBezTo>
                      <a:pt x="9" y="4"/>
                      <a:pt x="9" y="4"/>
                      <a:pt x="9" y="4"/>
                    </a:cubicBezTo>
                    <a:cubicBezTo>
                      <a:pt x="10" y="3"/>
                      <a:pt x="10" y="3"/>
                      <a:pt x="10" y="2"/>
                    </a:cubicBezTo>
                    <a:cubicBezTo>
                      <a:pt x="10" y="2"/>
                      <a:pt x="10" y="1"/>
                      <a:pt x="10" y="1"/>
                    </a:cubicBezTo>
                    <a:cubicBezTo>
                      <a:pt x="11" y="1"/>
                      <a:pt x="12" y="1"/>
                      <a:pt x="11" y="0"/>
                    </a:cubicBezTo>
                    <a:cubicBezTo>
                      <a:pt x="11" y="0"/>
                      <a:pt x="11" y="0"/>
                      <a:pt x="10" y="0"/>
                    </a:cubicBezTo>
                    <a:cubicBezTo>
                      <a:pt x="10" y="0"/>
                      <a:pt x="10" y="0"/>
                      <a:pt x="9" y="0"/>
                    </a:cubicBezTo>
                    <a:cubicBezTo>
                      <a:pt x="9" y="0"/>
                      <a:pt x="8" y="0"/>
                      <a:pt x="8" y="0"/>
                    </a:cubicBezTo>
                    <a:cubicBezTo>
                      <a:pt x="8" y="0"/>
                      <a:pt x="8" y="1"/>
                      <a:pt x="7" y="1"/>
                    </a:cubicBezTo>
                    <a:cubicBezTo>
                      <a:pt x="7" y="1"/>
                      <a:pt x="7" y="1"/>
                      <a:pt x="6" y="1"/>
                    </a:cubicBezTo>
                    <a:cubicBezTo>
                      <a:pt x="6" y="1"/>
                      <a:pt x="6" y="0"/>
                      <a:pt x="6" y="0"/>
                    </a:cubicBezTo>
                    <a:cubicBezTo>
                      <a:pt x="5" y="0"/>
                      <a:pt x="5" y="0"/>
                      <a:pt x="5" y="0"/>
                    </a:cubicBezTo>
                    <a:cubicBezTo>
                      <a:pt x="4" y="0"/>
                      <a:pt x="4" y="0"/>
                      <a:pt x="3" y="0"/>
                    </a:cubicBezTo>
                    <a:cubicBezTo>
                      <a:pt x="3" y="0"/>
                      <a:pt x="3" y="0"/>
                      <a:pt x="3" y="0"/>
                    </a:cubicBezTo>
                    <a:cubicBezTo>
                      <a:pt x="3" y="1"/>
                      <a:pt x="3" y="1"/>
                      <a:pt x="2" y="1"/>
                    </a:cubicBezTo>
                    <a:cubicBezTo>
                      <a:pt x="2" y="2"/>
                      <a:pt x="2" y="2"/>
                      <a:pt x="2" y="3"/>
                    </a:cubicBezTo>
                    <a:cubicBezTo>
                      <a:pt x="2" y="3"/>
                      <a:pt x="2" y="3"/>
                      <a:pt x="2" y="4"/>
                    </a:cubicBezTo>
                    <a:cubicBezTo>
                      <a:pt x="2" y="4"/>
                      <a:pt x="1" y="4"/>
                      <a:pt x="1" y="5"/>
                    </a:cubicBezTo>
                    <a:cubicBezTo>
                      <a:pt x="1" y="5"/>
                      <a:pt x="1" y="5"/>
                      <a:pt x="1" y="6"/>
                    </a:cubicBezTo>
                    <a:cubicBezTo>
                      <a:pt x="1" y="6"/>
                      <a:pt x="1" y="6"/>
                      <a:pt x="1" y="7"/>
                    </a:cubicBezTo>
                    <a:cubicBezTo>
                      <a:pt x="1"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87"/>
              <p:cNvSpPr>
                <a:spLocks/>
              </p:cNvSpPr>
              <p:nvPr/>
            </p:nvSpPr>
            <p:spPr bwMode="auto">
              <a:xfrm>
                <a:off x="5672139" y="2243139"/>
                <a:ext cx="22225" cy="22225"/>
              </a:xfrm>
              <a:custGeom>
                <a:avLst/>
                <a:gdLst>
                  <a:gd name="T0" fmla="*/ 1 w 2"/>
                  <a:gd name="T1" fmla="*/ 0 h 2"/>
                  <a:gd name="T2" fmla="*/ 1 w 2"/>
                  <a:gd name="T3" fmla="*/ 0 h 2"/>
                  <a:gd name="T4" fmla="*/ 0 w 2"/>
                  <a:gd name="T5" fmla="*/ 1 h 2"/>
                  <a:gd name="T6" fmla="*/ 0 w 2"/>
                  <a:gd name="T7" fmla="*/ 1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1" y="0"/>
                    </a:cubicBezTo>
                    <a:cubicBezTo>
                      <a:pt x="0" y="0"/>
                      <a:pt x="0" y="0"/>
                      <a:pt x="0" y="1"/>
                    </a:cubicBezTo>
                    <a:cubicBezTo>
                      <a:pt x="0" y="1"/>
                      <a:pt x="0" y="1"/>
                      <a:pt x="0" y="1"/>
                    </a:cubicBezTo>
                    <a:cubicBezTo>
                      <a:pt x="1" y="2"/>
                      <a:pt x="1" y="1"/>
                      <a:pt x="1" y="1"/>
                    </a:cubicBezTo>
                    <a:cubicBezTo>
                      <a:pt x="1" y="1"/>
                      <a:pt x="2" y="1"/>
                      <a:pt x="2" y="1"/>
                    </a:cubicBezTo>
                    <a:cubicBezTo>
                      <a:pt x="2" y="1"/>
                      <a:pt x="2" y="1"/>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88"/>
              <p:cNvSpPr>
                <a:spLocks/>
              </p:cNvSpPr>
              <p:nvPr/>
            </p:nvSpPr>
            <p:spPr bwMode="auto">
              <a:xfrm>
                <a:off x="7346952" y="1757364"/>
                <a:ext cx="117475" cy="161925"/>
              </a:xfrm>
              <a:custGeom>
                <a:avLst/>
                <a:gdLst>
                  <a:gd name="T0" fmla="*/ 2 w 11"/>
                  <a:gd name="T1" fmla="*/ 9 h 15"/>
                  <a:gd name="T2" fmla="*/ 3 w 11"/>
                  <a:gd name="T3" fmla="*/ 9 h 15"/>
                  <a:gd name="T4" fmla="*/ 4 w 11"/>
                  <a:gd name="T5" fmla="*/ 10 h 15"/>
                  <a:gd name="T6" fmla="*/ 4 w 11"/>
                  <a:gd name="T7" fmla="*/ 11 h 15"/>
                  <a:gd name="T8" fmla="*/ 4 w 11"/>
                  <a:gd name="T9" fmla="*/ 13 h 15"/>
                  <a:gd name="T10" fmla="*/ 4 w 11"/>
                  <a:gd name="T11" fmla="*/ 14 h 15"/>
                  <a:gd name="T12" fmla="*/ 6 w 11"/>
                  <a:gd name="T13" fmla="*/ 14 h 15"/>
                  <a:gd name="T14" fmla="*/ 7 w 11"/>
                  <a:gd name="T15" fmla="*/ 14 h 15"/>
                  <a:gd name="T16" fmla="*/ 8 w 11"/>
                  <a:gd name="T17" fmla="*/ 14 h 15"/>
                  <a:gd name="T18" fmla="*/ 8 w 11"/>
                  <a:gd name="T19" fmla="*/ 14 h 15"/>
                  <a:gd name="T20" fmla="*/ 9 w 11"/>
                  <a:gd name="T21" fmla="*/ 14 h 15"/>
                  <a:gd name="T22" fmla="*/ 9 w 11"/>
                  <a:gd name="T23" fmla="*/ 13 h 15"/>
                  <a:gd name="T24" fmla="*/ 10 w 11"/>
                  <a:gd name="T25" fmla="*/ 12 h 15"/>
                  <a:gd name="T26" fmla="*/ 11 w 11"/>
                  <a:gd name="T27" fmla="*/ 11 h 15"/>
                  <a:gd name="T28" fmla="*/ 11 w 11"/>
                  <a:gd name="T29" fmla="*/ 11 h 15"/>
                  <a:gd name="T30" fmla="*/ 10 w 11"/>
                  <a:gd name="T31" fmla="*/ 10 h 15"/>
                  <a:gd name="T32" fmla="*/ 10 w 11"/>
                  <a:gd name="T33" fmla="*/ 10 h 15"/>
                  <a:gd name="T34" fmla="*/ 9 w 11"/>
                  <a:gd name="T35" fmla="*/ 9 h 15"/>
                  <a:gd name="T36" fmla="*/ 9 w 11"/>
                  <a:gd name="T37" fmla="*/ 8 h 15"/>
                  <a:gd name="T38" fmla="*/ 9 w 11"/>
                  <a:gd name="T39" fmla="*/ 8 h 15"/>
                  <a:gd name="T40" fmla="*/ 10 w 11"/>
                  <a:gd name="T41" fmla="*/ 7 h 15"/>
                  <a:gd name="T42" fmla="*/ 10 w 11"/>
                  <a:gd name="T43" fmla="*/ 7 h 15"/>
                  <a:gd name="T44" fmla="*/ 11 w 11"/>
                  <a:gd name="T45" fmla="*/ 6 h 15"/>
                  <a:gd name="T46" fmla="*/ 11 w 11"/>
                  <a:gd name="T47" fmla="*/ 4 h 15"/>
                  <a:gd name="T48" fmla="*/ 11 w 11"/>
                  <a:gd name="T49" fmla="*/ 4 h 15"/>
                  <a:gd name="T50" fmla="*/ 10 w 11"/>
                  <a:gd name="T51" fmla="*/ 2 h 15"/>
                  <a:gd name="T52" fmla="*/ 11 w 11"/>
                  <a:gd name="T53" fmla="*/ 1 h 15"/>
                  <a:gd name="T54" fmla="*/ 11 w 11"/>
                  <a:gd name="T55" fmla="*/ 1 h 15"/>
                  <a:gd name="T56" fmla="*/ 10 w 11"/>
                  <a:gd name="T57" fmla="*/ 0 h 15"/>
                  <a:gd name="T58" fmla="*/ 10 w 11"/>
                  <a:gd name="T59" fmla="*/ 1 h 15"/>
                  <a:gd name="T60" fmla="*/ 9 w 11"/>
                  <a:gd name="T61" fmla="*/ 0 h 15"/>
                  <a:gd name="T62" fmla="*/ 8 w 11"/>
                  <a:gd name="T63" fmla="*/ 0 h 15"/>
                  <a:gd name="T64" fmla="*/ 8 w 11"/>
                  <a:gd name="T65" fmla="*/ 1 h 15"/>
                  <a:gd name="T66" fmla="*/ 8 w 11"/>
                  <a:gd name="T67" fmla="*/ 2 h 15"/>
                  <a:gd name="T68" fmla="*/ 6 w 11"/>
                  <a:gd name="T69" fmla="*/ 4 h 15"/>
                  <a:gd name="T70" fmla="*/ 6 w 11"/>
                  <a:gd name="T71" fmla="*/ 5 h 15"/>
                  <a:gd name="T72" fmla="*/ 5 w 11"/>
                  <a:gd name="T73" fmla="*/ 6 h 15"/>
                  <a:gd name="T74" fmla="*/ 3 w 11"/>
                  <a:gd name="T75" fmla="*/ 6 h 15"/>
                  <a:gd name="T76" fmla="*/ 2 w 11"/>
                  <a:gd name="T77" fmla="*/ 7 h 15"/>
                  <a:gd name="T78" fmla="*/ 1 w 11"/>
                  <a:gd name="T79" fmla="*/ 7 h 15"/>
                  <a:gd name="T80" fmla="*/ 1 w 11"/>
                  <a:gd name="T81" fmla="*/ 8 h 15"/>
                  <a:gd name="T82" fmla="*/ 0 w 11"/>
                  <a:gd name="T83" fmla="*/ 8 h 15"/>
                  <a:gd name="T84" fmla="*/ 0 w 11"/>
                  <a:gd name="T85" fmla="*/ 8 h 15"/>
                  <a:gd name="T86" fmla="*/ 1 w 11"/>
                  <a:gd name="T87" fmla="*/ 9 h 15"/>
                  <a:gd name="T88" fmla="*/ 2 w 11"/>
                  <a:gd name="T8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5">
                    <a:moveTo>
                      <a:pt x="2" y="9"/>
                    </a:moveTo>
                    <a:cubicBezTo>
                      <a:pt x="2" y="9"/>
                      <a:pt x="3" y="9"/>
                      <a:pt x="3" y="9"/>
                    </a:cubicBezTo>
                    <a:cubicBezTo>
                      <a:pt x="3" y="9"/>
                      <a:pt x="4" y="9"/>
                      <a:pt x="4" y="10"/>
                    </a:cubicBezTo>
                    <a:cubicBezTo>
                      <a:pt x="4" y="10"/>
                      <a:pt x="4" y="11"/>
                      <a:pt x="4" y="11"/>
                    </a:cubicBezTo>
                    <a:cubicBezTo>
                      <a:pt x="4" y="12"/>
                      <a:pt x="4" y="12"/>
                      <a:pt x="4" y="13"/>
                    </a:cubicBezTo>
                    <a:cubicBezTo>
                      <a:pt x="4" y="13"/>
                      <a:pt x="4" y="14"/>
                      <a:pt x="4" y="14"/>
                    </a:cubicBezTo>
                    <a:cubicBezTo>
                      <a:pt x="5" y="15"/>
                      <a:pt x="5" y="14"/>
                      <a:pt x="6" y="14"/>
                    </a:cubicBezTo>
                    <a:cubicBezTo>
                      <a:pt x="6" y="14"/>
                      <a:pt x="7" y="14"/>
                      <a:pt x="7" y="14"/>
                    </a:cubicBezTo>
                    <a:cubicBezTo>
                      <a:pt x="8" y="14"/>
                      <a:pt x="8" y="14"/>
                      <a:pt x="8" y="14"/>
                    </a:cubicBezTo>
                    <a:cubicBezTo>
                      <a:pt x="8" y="14"/>
                      <a:pt x="8" y="14"/>
                      <a:pt x="8" y="14"/>
                    </a:cubicBezTo>
                    <a:cubicBezTo>
                      <a:pt x="8" y="14"/>
                      <a:pt x="8" y="14"/>
                      <a:pt x="9" y="14"/>
                    </a:cubicBezTo>
                    <a:cubicBezTo>
                      <a:pt x="9" y="13"/>
                      <a:pt x="9" y="13"/>
                      <a:pt x="9" y="13"/>
                    </a:cubicBezTo>
                    <a:cubicBezTo>
                      <a:pt x="10" y="13"/>
                      <a:pt x="10" y="12"/>
                      <a:pt x="10" y="12"/>
                    </a:cubicBezTo>
                    <a:cubicBezTo>
                      <a:pt x="11" y="12"/>
                      <a:pt x="11" y="12"/>
                      <a:pt x="11" y="11"/>
                    </a:cubicBezTo>
                    <a:cubicBezTo>
                      <a:pt x="11" y="11"/>
                      <a:pt x="11" y="11"/>
                      <a:pt x="11" y="11"/>
                    </a:cubicBezTo>
                    <a:cubicBezTo>
                      <a:pt x="11" y="11"/>
                      <a:pt x="10" y="11"/>
                      <a:pt x="10" y="10"/>
                    </a:cubicBezTo>
                    <a:cubicBezTo>
                      <a:pt x="10" y="10"/>
                      <a:pt x="10" y="10"/>
                      <a:pt x="10" y="10"/>
                    </a:cubicBezTo>
                    <a:cubicBezTo>
                      <a:pt x="10" y="9"/>
                      <a:pt x="9" y="10"/>
                      <a:pt x="9" y="9"/>
                    </a:cubicBezTo>
                    <a:cubicBezTo>
                      <a:pt x="9" y="9"/>
                      <a:pt x="8" y="9"/>
                      <a:pt x="9" y="8"/>
                    </a:cubicBezTo>
                    <a:cubicBezTo>
                      <a:pt x="9" y="8"/>
                      <a:pt x="9" y="8"/>
                      <a:pt x="9" y="8"/>
                    </a:cubicBezTo>
                    <a:cubicBezTo>
                      <a:pt x="10" y="7"/>
                      <a:pt x="10" y="7"/>
                      <a:pt x="10" y="7"/>
                    </a:cubicBezTo>
                    <a:cubicBezTo>
                      <a:pt x="10" y="7"/>
                      <a:pt x="10" y="7"/>
                      <a:pt x="10" y="7"/>
                    </a:cubicBezTo>
                    <a:cubicBezTo>
                      <a:pt x="11" y="7"/>
                      <a:pt x="11" y="6"/>
                      <a:pt x="11" y="6"/>
                    </a:cubicBezTo>
                    <a:cubicBezTo>
                      <a:pt x="11" y="5"/>
                      <a:pt x="11" y="5"/>
                      <a:pt x="11" y="4"/>
                    </a:cubicBezTo>
                    <a:cubicBezTo>
                      <a:pt x="11" y="4"/>
                      <a:pt x="11" y="4"/>
                      <a:pt x="11" y="4"/>
                    </a:cubicBezTo>
                    <a:cubicBezTo>
                      <a:pt x="11" y="3"/>
                      <a:pt x="10" y="3"/>
                      <a:pt x="10" y="2"/>
                    </a:cubicBezTo>
                    <a:cubicBezTo>
                      <a:pt x="10" y="2"/>
                      <a:pt x="11" y="2"/>
                      <a:pt x="11" y="1"/>
                    </a:cubicBezTo>
                    <a:cubicBezTo>
                      <a:pt x="11" y="1"/>
                      <a:pt x="11" y="1"/>
                      <a:pt x="11" y="1"/>
                    </a:cubicBezTo>
                    <a:cubicBezTo>
                      <a:pt x="10" y="1"/>
                      <a:pt x="10" y="0"/>
                      <a:pt x="10" y="0"/>
                    </a:cubicBezTo>
                    <a:cubicBezTo>
                      <a:pt x="10" y="0"/>
                      <a:pt x="10" y="1"/>
                      <a:pt x="10" y="1"/>
                    </a:cubicBezTo>
                    <a:cubicBezTo>
                      <a:pt x="9" y="1"/>
                      <a:pt x="9" y="0"/>
                      <a:pt x="9" y="0"/>
                    </a:cubicBezTo>
                    <a:cubicBezTo>
                      <a:pt x="9" y="0"/>
                      <a:pt x="9" y="0"/>
                      <a:pt x="8" y="0"/>
                    </a:cubicBezTo>
                    <a:cubicBezTo>
                      <a:pt x="8" y="0"/>
                      <a:pt x="9" y="1"/>
                      <a:pt x="8" y="1"/>
                    </a:cubicBezTo>
                    <a:cubicBezTo>
                      <a:pt x="8" y="1"/>
                      <a:pt x="8" y="2"/>
                      <a:pt x="8" y="2"/>
                    </a:cubicBezTo>
                    <a:cubicBezTo>
                      <a:pt x="7" y="3"/>
                      <a:pt x="7" y="3"/>
                      <a:pt x="6" y="4"/>
                    </a:cubicBezTo>
                    <a:cubicBezTo>
                      <a:pt x="6" y="4"/>
                      <a:pt x="6" y="5"/>
                      <a:pt x="6" y="5"/>
                    </a:cubicBezTo>
                    <a:cubicBezTo>
                      <a:pt x="5" y="6"/>
                      <a:pt x="5" y="6"/>
                      <a:pt x="5" y="6"/>
                    </a:cubicBezTo>
                    <a:cubicBezTo>
                      <a:pt x="4" y="6"/>
                      <a:pt x="4" y="6"/>
                      <a:pt x="3" y="6"/>
                    </a:cubicBezTo>
                    <a:cubicBezTo>
                      <a:pt x="3" y="7"/>
                      <a:pt x="2" y="7"/>
                      <a:pt x="2" y="7"/>
                    </a:cubicBezTo>
                    <a:cubicBezTo>
                      <a:pt x="2" y="7"/>
                      <a:pt x="1" y="7"/>
                      <a:pt x="1" y="7"/>
                    </a:cubicBezTo>
                    <a:cubicBezTo>
                      <a:pt x="1" y="7"/>
                      <a:pt x="1" y="7"/>
                      <a:pt x="1" y="8"/>
                    </a:cubicBezTo>
                    <a:cubicBezTo>
                      <a:pt x="0" y="8"/>
                      <a:pt x="0" y="8"/>
                      <a:pt x="0" y="8"/>
                    </a:cubicBezTo>
                    <a:cubicBezTo>
                      <a:pt x="0" y="8"/>
                      <a:pt x="0" y="8"/>
                      <a:pt x="0" y="8"/>
                    </a:cubicBezTo>
                    <a:cubicBezTo>
                      <a:pt x="0" y="8"/>
                      <a:pt x="1" y="8"/>
                      <a:pt x="1" y="9"/>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89"/>
              <p:cNvSpPr>
                <a:spLocks/>
              </p:cNvSpPr>
              <p:nvPr/>
            </p:nvSpPr>
            <p:spPr bwMode="auto">
              <a:xfrm>
                <a:off x="7454902" y="3032126"/>
                <a:ext cx="182563" cy="238125"/>
              </a:xfrm>
              <a:custGeom>
                <a:avLst/>
                <a:gdLst>
                  <a:gd name="T0" fmla="*/ 1 w 17"/>
                  <a:gd name="T1" fmla="*/ 10 h 22"/>
                  <a:gd name="T2" fmla="*/ 1 w 17"/>
                  <a:gd name="T3" fmla="*/ 11 h 22"/>
                  <a:gd name="T4" fmla="*/ 0 w 17"/>
                  <a:gd name="T5" fmla="*/ 13 h 22"/>
                  <a:gd name="T6" fmla="*/ 0 w 17"/>
                  <a:gd name="T7" fmla="*/ 15 h 22"/>
                  <a:gd name="T8" fmla="*/ 2 w 17"/>
                  <a:gd name="T9" fmla="*/ 16 h 22"/>
                  <a:gd name="T10" fmla="*/ 2 w 17"/>
                  <a:gd name="T11" fmla="*/ 18 h 22"/>
                  <a:gd name="T12" fmla="*/ 1 w 17"/>
                  <a:gd name="T13" fmla="*/ 21 h 22"/>
                  <a:gd name="T14" fmla="*/ 4 w 17"/>
                  <a:gd name="T15" fmla="*/ 21 h 22"/>
                  <a:gd name="T16" fmla="*/ 4 w 17"/>
                  <a:gd name="T17" fmla="*/ 18 h 22"/>
                  <a:gd name="T18" fmla="*/ 4 w 17"/>
                  <a:gd name="T19" fmla="*/ 17 h 22"/>
                  <a:gd name="T20" fmla="*/ 4 w 17"/>
                  <a:gd name="T21" fmla="*/ 15 h 22"/>
                  <a:gd name="T22" fmla="*/ 5 w 17"/>
                  <a:gd name="T23" fmla="*/ 13 h 22"/>
                  <a:gd name="T24" fmla="*/ 6 w 17"/>
                  <a:gd name="T25" fmla="*/ 14 h 22"/>
                  <a:gd name="T26" fmla="*/ 6 w 17"/>
                  <a:gd name="T27" fmla="*/ 17 h 22"/>
                  <a:gd name="T28" fmla="*/ 7 w 17"/>
                  <a:gd name="T29" fmla="*/ 17 h 22"/>
                  <a:gd name="T30" fmla="*/ 7 w 17"/>
                  <a:gd name="T31" fmla="*/ 19 h 22"/>
                  <a:gd name="T32" fmla="*/ 8 w 17"/>
                  <a:gd name="T33" fmla="*/ 18 h 22"/>
                  <a:gd name="T34" fmla="*/ 10 w 17"/>
                  <a:gd name="T35" fmla="*/ 18 h 22"/>
                  <a:gd name="T36" fmla="*/ 10 w 17"/>
                  <a:gd name="T37" fmla="*/ 16 h 22"/>
                  <a:gd name="T38" fmla="*/ 9 w 17"/>
                  <a:gd name="T39" fmla="*/ 15 h 22"/>
                  <a:gd name="T40" fmla="*/ 9 w 17"/>
                  <a:gd name="T41" fmla="*/ 14 h 22"/>
                  <a:gd name="T42" fmla="*/ 7 w 17"/>
                  <a:gd name="T43" fmla="*/ 12 h 22"/>
                  <a:gd name="T44" fmla="*/ 7 w 17"/>
                  <a:gd name="T45" fmla="*/ 11 h 22"/>
                  <a:gd name="T46" fmla="*/ 9 w 17"/>
                  <a:gd name="T47" fmla="*/ 10 h 22"/>
                  <a:gd name="T48" fmla="*/ 11 w 17"/>
                  <a:gd name="T49" fmla="*/ 8 h 22"/>
                  <a:gd name="T50" fmla="*/ 12 w 17"/>
                  <a:gd name="T51" fmla="*/ 7 h 22"/>
                  <a:gd name="T52" fmla="*/ 10 w 17"/>
                  <a:gd name="T53" fmla="*/ 7 h 22"/>
                  <a:gd name="T54" fmla="*/ 9 w 17"/>
                  <a:gd name="T55" fmla="*/ 8 h 22"/>
                  <a:gd name="T56" fmla="*/ 7 w 17"/>
                  <a:gd name="T57" fmla="*/ 8 h 22"/>
                  <a:gd name="T58" fmla="*/ 5 w 17"/>
                  <a:gd name="T59" fmla="*/ 9 h 22"/>
                  <a:gd name="T60" fmla="*/ 4 w 17"/>
                  <a:gd name="T61" fmla="*/ 7 h 22"/>
                  <a:gd name="T62" fmla="*/ 4 w 17"/>
                  <a:gd name="T63" fmla="*/ 4 h 22"/>
                  <a:gd name="T64" fmla="*/ 6 w 17"/>
                  <a:gd name="T65" fmla="*/ 5 h 22"/>
                  <a:gd name="T66" fmla="*/ 9 w 17"/>
                  <a:gd name="T67" fmla="*/ 5 h 22"/>
                  <a:gd name="T68" fmla="*/ 11 w 17"/>
                  <a:gd name="T69" fmla="*/ 5 h 22"/>
                  <a:gd name="T70" fmla="*/ 15 w 17"/>
                  <a:gd name="T71" fmla="*/ 4 h 22"/>
                  <a:gd name="T72" fmla="*/ 16 w 17"/>
                  <a:gd name="T73" fmla="*/ 2 h 22"/>
                  <a:gd name="T74" fmla="*/ 17 w 17"/>
                  <a:gd name="T75" fmla="*/ 1 h 22"/>
                  <a:gd name="T76" fmla="*/ 15 w 17"/>
                  <a:gd name="T77" fmla="*/ 1 h 22"/>
                  <a:gd name="T78" fmla="*/ 14 w 17"/>
                  <a:gd name="T79" fmla="*/ 2 h 22"/>
                  <a:gd name="T80" fmla="*/ 13 w 17"/>
                  <a:gd name="T81" fmla="*/ 3 h 22"/>
                  <a:gd name="T82" fmla="*/ 10 w 17"/>
                  <a:gd name="T83" fmla="*/ 3 h 22"/>
                  <a:gd name="T84" fmla="*/ 8 w 17"/>
                  <a:gd name="T85" fmla="*/ 2 h 22"/>
                  <a:gd name="T86" fmla="*/ 5 w 17"/>
                  <a:gd name="T87" fmla="*/ 2 h 22"/>
                  <a:gd name="T88" fmla="*/ 5 w 17"/>
                  <a:gd name="T89" fmla="*/ 3 h 22"/>
                  <a:gd name="T90" fmla="*/ 3 w 17"/>
                  <a:gd name="T91" fmla="*/ 3 h 22"/>
                  <a:gd name="T92" fmla="*/ 2 w 17"/>
                  <a:gd name="T93" fmla="*/ 6 h 22"/>
                  <a:gd name="T94" fmla="*/ 1 w 17"/>
                  <a:gd name="T95" fmla="*/ 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22">
                    <a:moveTo>
                      <a:pt x="1" y="9"/>
                    </a:moveTo>
                    <a:cubicBezTo>
                      <a:pt x="1" y="9"/>
                      <a:pt x="1" y="9"/>
                      <a:pt x="1" y="10"/>
                    </a:cubicBezTo>
                    <a:cubicBezTo>
                      <a:pt x="1" y="10"/>
                      <a:pt x="1" y="10"/>
                      <a:pt x="1" y="11"/>
                    </a:cubicBezTo>
                    <a:cubicBezTo>
                      <a:pt x="1" y="11"/>
                      <a:pt x="1" y="11"/>
                      <a:pt x="1" y="11"/>
                    </a:cubicBezTo>
                    <a:cubicBezTo>
                      <a:pt x="1" y="11"/>
                      <a:pt x="1" y="11"/>
                      <a:pt x="1" y="12"/>
                    </a:cubicBezTo>
                    <a:cubicBezTo>
                      <a:pt x="1" y="12"/>
                      <a:pt x="0" y="12"/>
                      <a:pt x="0" y="13"/>
                    </a:cubicBezTo>
                    <a:cubicBezTo>
                      <a:pt x="0" y="13"/>
                      <a:pt x="0" y="14"/>
                      <a:pt x="0" y="14"/>
                    </a:cubicBezTo>
                    <a:cubicBezTo>
                      <a:pt x="0" y="15"/>
                      <a:pt x="0" y="15"/>
                      <a:pt x="0" y="15"/>
                    </a:cubicBezTo>
                    <a:cubicBezTo>
                      <a:pt x="1" y="16"/>
                      <a:pt x="1" y="15"/>
                      <a:pt x="1" y="15"/>
                    </a:cubicBezTo>
                    <a:cubicBezTo>
                      <a:pt x="2" y="15"/>
                      <a:pt x="2" y="15"/>
                      <a:pt x="2" y="16"/>
                    </a:cubicBezTo>
                    <a:cubicBezTo>
                      <a:pt x="2" y="16"/>
                      <a:pt x="2" y="16"/>
                      <a:pt x="2" y="17"/>
                    </a:cubicBezTo>
                    <a:cubicBezTo>
                      <a:pt x="2" y="17"/>
                      <a:pt x="2" y="18"/>
                      <a:pt x="2" y="18"/>
                    </a:cubicBezTo>
                    <a:cubicBezTo>
                      <a:pt x="2" y="19"/>
                      <a:pt x="2" y="19"/>
                      <a:pt x="2" y="20"/>
                    </a:cubicBezTo>
                    <a:cubicBezTo>
                      <a:pt x="2" y="20"/>
                      <a:pt x="1" y="21"/>
                      <a:pt x="1" y="21"/>
                    </a:cubicBezTo>
                    <a:cubicBezTo>
                      <a:pt x="1" y="22"/>
                      <a:pt x="2" y="22"/>
                      <a:pt x="3" y="22"/>
                    </a:cubicBezTo>
                    <a:cubicBezTo>
                      <a:pt x="3" y="22"/>
                      <a:pt x="4" y="22"/>
                      <a:pt x="4" y="21"/>
                    </a:cubicBezTo>
                    <a:cubicBezTo>
                      <a:pt x="4" y="21"/>
                      <a:pt x="4" y="20"/>
                      <a:pt x="4" y="20"/>
                    </a:cubicBezTo>
                    <a:cubicBezTo>
                      <a:pt x="4" y="19"/>
                      <a:pt x="4" y="19"/>
                      <a:pt x="4" y="18"/>
                    </a:cubicBezTo>
                    <a:cubicBezTo>
                      <a:pt x="4" y="18"/>
                      <a:pt x="4" y="18"/>
                      <a:pt x="4" y="17"/>
                    </a:cubicBezTo>
                    <a:cubicBezTo>
                      <a:pt x="4" y="17"/>
                      <a:pt x="4" y="17"/>
                      <a:pt x="4" y="17"/>
                    </a:cubicBezTo>
                    <a:cubicBezTo>
                      <a:pt x="4" y="16"/>
                      <a:pt x="4" y="16"/>
                      <a:pt x="4" y="15"/>
                    </a:cubicBezTo>
                    <a:cubicBezTo>
                      <a:pt x="4" y="15"/>
                      <a:pt x="4" y="15"/>
                      <a:pt x="4" y="15"/>
                    </a:cubicBezTo>
                    <a:cubicBezTo>
                      <a:pt x="4" y="14"/>
                      <a:pt x="4" y="14"/>
                      <a:pt x="4" y="14"/>
                    </a:cubicBezTo>
                    <a:cubicBezTo>
                      <a:pt x="4" y="13"/>
                      <a:pt x="4" y="13"/>
                      <a:pt x="5" y="13"/>
                    </a:cubicBezTo>
                    <a:cubicBezTo>
                      <a:pt x="5" y="13"/>
                      <a:pt x="5" y="13"/>
                      <a:pt x="6" y="13"/>
                    </a:cubicBezTo>
                    <a:cubicBezTo>
                      <a:pt x="6" y="13"/>
                      <a:pt x="6" y="14"/>
                      <a:pt x="6" y="14"/>
                    </a:cubicBezTo>
                    <a:cubicBezTo>
                      <a:pt x="6" y="15"/>
                      <a:pt x="5" y="15"/>
                      <a:pt x="6" y="16"/>
                    </a:cubicBezTo>
                    <a:cubicBezTo>
                      <a:pt x="6" y="16"/>
                      <a:pt x="6" y="16"/>
                      <a:pt x="6" y="17"/>
                    </a:cubicBezTo>
                    <a:cubicBezTo>
                      <a:pt x="6" y="17"/>
                      <a:pt x="7" y="16"/>
                      <a:pt x="7" y="17"/>
                    </a:cubicBezTo>
                    <a:cubicBezTo>
                      <a:pt x="7" y="17"/>
                      <a:pt x="7" y="17"/>
                      <a:pt x="7" y="17"/>
                    </a:cubicBezTo>
                    <a:cubicBezTo>
                      <a:pt x="7" y="18"/>
                      <a:pt x="7" y="18"/>
                      <a:pt x="7" y="18"/>
                    </a:cubicBezTo>
                    <a:cubicBezTo>
                      <a:pt x="6" y="18"/>
                      <a:pt x="6" y="19"/>
                      <a:pt x="7" y="19"/>
                    </a:cubicBezTo>
                    <a:cubicBezTo>
                      <a:pt x="7" y="20"/>
                      <a:pt x="8" y="20"/>
                      <a:pt x="8" y="19"/>
                    </a:cubicBezTo>
                    <a:cubicBezTo>
                      <a:pt x="8" y="19"/>
                      <a:pt x="8" y="19"/>
                      <a:pt x="8" y="18"/>
                    </a:cubicBezTo>
                    <a:cubicBezTo>
                      <a:pt x="9" y="18"/>
                      <a:pt x="9" y="18"/>
                      <a:pt x="9" y="18"/>
                    </a:cubicBezTo>
                    <a:cubicBezTo>
                      <a:pt x="9" y="18"/>
                      <a:pt x="10" y="18"/>
                      <a:pt x="10" y="18"/>
                    </a:cubicBezTo>
                    <a:cubicBezTo>
                      <a:pt x="10" y="18"/>
                      <a:pt x="11" y="18"/>
                      <a:pt x="11" y="17"/>
                    </a:cubicBezTo>
                    <a:cubicBezTo>
                      <a:pt x="10" y="17"/>
                      <a:pt x="10" y="17"/>
                      <a:pt x="10" y="16"/>
                    </a:cubicBezTo>
                    <a:cubicBezTo>
                      <a:pt x="10" y="16"/>
                      <a:pt x="9" y="16"/>
                      <a:pt x="9" y="16"/>
                    </a:cubicBezTo>
                    <a:cubicBezTo>
                      <a:pt x="9" y="15"/>
                      <a:pt x="9" y="15"/>
                      <a:pt x="9" y="15"/>
                    </a:cubicBezTo>
                    <a:cubicBezTo>
                      <a:pt x="9" y="15"/>
                      <a:pt x="10" y="15"/>
                      <a:pt x="10" y="14"/>
                    </a:cubicBezTo>
                    <a:cubicBezTo>
                      <a:pt x="10" y="14"/>
                      <a:pt x="9" y="14"/>
                      <a:pt x="9" y="14"/>
                    </a:cubicBezTo>
                    <a:cubicBezTo>
                      <a:pt x="9" y="13"/>
                      <a:pt x="9" y="13"/>
                      <a:pt x="8" y="13"/>
                    </a:cubicBezTo>
                    <a:cubicBezTo>
                      <a:pt x="8" y="12"/>
                      <a:pt x="8" y="12"/>
                      <a:pt x="7" y="12"/>
                    </a:cubicBezTo>
                    <a:cubicBezTo>
                      <a:pt x="7" y="11"/>
                      <a:pt x="7" y="11"/>
                      <a:pt x="7" y="11"/>
                    </a:cubicBezTo>
                    <a:cubicBezTo>
                      <a:pt x="7" y="11"/>
                      <a:pt x="7" y="11"/>
                      <a:pt x="7" y="11"/>
                    </a:cubicBezTo>
                    <a:cubicBezTo>
                      <a:pt x="8" y="11"/>
                      <a:pt x="8" y="11"/>
                      <a:pt x="8" y="10"/>
                    </a:cubicBezTo>
                    <a:cubicBezTo>
                      <a:pt x="8" y="10"/>
                      <a:pt x="8" y="10"/>
                      <a:pt x="9" y="10"/>
                    </a:cubicBezTo>
                    <a:cubicBezTo>
                      <a:pt x="9" y="10"/>
                      <a:pt x="10" y="10"/>
                      <a:pt x="10" y="9"/>
                    </a:cubicBezTo>
                    <a:cubicBezTo>
                      <a:pt x="10" y="9"/>
                      <a:pt x="10" y="8"/>
                      <a:pt x="11" y="8"/>
                    </a:cubicBezTo>
                    <a:cubicBezTo>
                      <a:pt x="11" y="8"/>
                      <a:pt x="12" y="9"/>
                      <a:pt x="12" y="8"/>
                    </a:cubicBezTo>
                    <a:cubicBezTo>
                      <a:pt x="12" y="8"/>
                      <a:pt x="12" y="8"/>
                      <a:pt x="12" y="7"/>
                    </a:cubicBezTo>
                    <a:cubicBezTo>
                      <a:pt x="12" y="7"/>
                      <a:pt x="12" y="7"/>
                      <a:pt x="12" y="7"/>
                    </a:cubicBezTo>
                    <a:cubicBezTo>
                      <a:pt x="11" y="6"/>
                      <a:pt x="11" y="7"/>
                      <a:pt x="10" y="7"/>
                    </a:cubicBezTo>
                    <a:cubicBezTo>
                      <a:pt x="10" y="7"/>
                      <a:pt x="9" y="7"/>
                      <a:pt x="9" y="7"/>
                    </a:cubicBezTo>
                    <a:cubicBezTo>
                      <a:pt x="9" y="7"/>
                      <a:pt x="9" y="7"/>
                      <a:pt x="9" y="8"/>
                    </a:cubicBezTo>
                    <a:cubicBezTo>
                      <a:pt x="8" y="8"/>
                      <a:pt x="8" y="8"/>
                      <a:pt x="8" y="8"/>
                    </a:cubicBezTo>
                    <a:cubicBezTo>
                      <a:pt x="7" y="8"/>
                      <a:pt x="7" y="8"/>
                      <a:pt x="7" y="8"/>
                    </a:cubicBezTo>
                    <a:cubicBezTo>
                      <a:pt x="7" y="8"/>
                      <a:pt x="7" y="8"/>
                      <a:pt x="7" y="9"/>
                    </a:cubicBezTo>
                    <a:cubicBezTo>
                      <a:pt x="6" y="9"/>
                      <a:pt x="6" y="9"/>
                      <a:pt x="5" y="9"/>
                    </a:cubicBezTo>
                    <a:cubicBezTo>
                      <a:pt x="5" y="8"/>
                      <a:pt x="5" y="8"/>
                      <a:pt x="5" y="8"/>
                    </a:cubicBezTo>
                    <a:cubicBezTo>
                      <a:pt x="5" y="7"/>
                      <a:pt x="5" y="7"/>
                      <a:pt x="4" y="7"/>
                    </a:cubicBezTo>
                    <a:cubicBezTo>
                      <a:pt x="4" y="7"/>
                      <a:pt x="4" y="6"/>
                      <a:pt x="4" y="6"/>
                    </a:cubicBezTo>
                    <a:cubicBezTo>
                      <a:pt x="4" y="5"/>
                      <a:pt x="4" y="5"/>
                      <a:pt x="4" y="4"/>
                    </a:cubicBezTo>
                    <a:cubicBezTo>
                      <a:pt x="4" y="4"/>
                      <a:pt x="5" y="4"/>
                      <a:pt x="5" y="4"/>
                    </a:cubicBezTo>
                    <a:cubicBezTo>
                      <a:pt x="6" y="4"/>
                      <a:pt x="6" y="5"/>
                      <a:pt x="6" y="5"/>
                    </a:cubicBezTo>
                    <a:cubicBezTo>
                      <a:pt x="6" y="5"/>
                      <a:pt x="7" y="5"/>
                      <a:pt x="7" y="5"/>
                    </a:cubicBezTo>
                    <a:cubicBezTo>
                      <a:pt x="8" y="5"/>
                      <a:pt x="8" y="5"/>
                      <a:pt x="9" y="5"/>
                    </a:cubicBezTo>
                    <a:cubicBezTo>
                      <a:pt x="9" y="4"/>
                      <a:pt x="10" y="4"/>
                      <a:pt x="10" y="4"/>
                    </a:cubicBezTo>
                    <a:cubicBezTo>
                      <a:pt x="10" y="4"/>
                      <a:pt x="10" y="4"/>
                      <a:pt x="11" y="5"/>
                    </a:cubicBezTo>
                    <a:cubicBezTo>
                      <a:pt x="12" y="5"/>
                      <a:pt x="12" y="4"/>
                      <a:pt x="13" y="4"/>
                    </a:cubicBezTo>
                    <a:cubicBezTo>
                      <a:pt x="14" y="4"/>
                      <a:pt x="14" y="5"/>
                      <a:pt x="15" y="4"/>
                    </a:cubicBezTo>
                    <a:cubicBezTo>
                      <a:pt x="15" y="4"/>
                      <a:pt x="15" y="4"/>
                      <a:pt x="15" y="4"/>
                    </a:cubicBezTo>
                    <a:cubicBezTo>
                      <a:pt x="16" y="3"/>
                      <a:pt x="16" y="3"/>
                      <a:pt x="16" y="2"/>
                    </a:cubicBezTo>
                    <a:cubicBezTo>
                      <a:pt x="16" y="2"/>
                      <a:pt x="16" y="2"/>
                      <a:pt x="17" y="1"/>
                    </a:cubicBezTo>
                    <a:cubicBezTo>
                      <a:pt x="17" y="1"/>
                      <a:pt x="17" y="1"/>
                      <a:pt x="17" y="1"/>
                    </a:cubicBezTo>
                    <a:cubicBezTo>
                      <a:pt x="17" y="0"/>
                      <a:pt x="16" y="0"/>
                      <a:pt x="16" y="0"/>
                    </a:cubicBezTo>
                    <a:cubicBezTo>
                      <a:pt x="15" y="0"/>
                      <a:pt x="15" y="0"/>
                      <a:pt x="15" y="1"/>
                    </a:cubicBezTo>
                    <a:cubicBezTo>
                      <a:pt x="15" y="1"/>
                      <a:pt x="15" y="1"/>
                      <a:pt x="15" y="1"/>
                    </a:cubicBezTo>
                    <a:cubicBezTo>
                      <a:pt x="15" y="2"/>
                      <a:pt x="14" y="1"/>
                      <a:pt x="14" y="2"/>
                    </a:cubicBezTo>
                    <a:cubicBezTo>
                      <a:pt x="14" y="2"/>
                      <a:pt x="14" y="2"/>
                      <a:pt x="14" y="2"/>
                    </a:cubicBezTo>
                    <a:cubicBezTo>
                      <a:pt x="14" y="3"/>
                      <a:pt x="13" y="3"/>
                      <a:pt x="13" y="3"/>
                    </a:cubicBezTo>
                    <a:cubicBezTo>
                      <a:pt x="12" y="3"/>
                      <a:pt x="12" y="3"/>
                      <a:pt x="11" y="3"/>
                    </a:cubicBezTo>
                    <a:cubicBezTo>
                      <a:pt x="11" y="3"/>
                      <a:pt x="11" y="3"/>
                      <a:pt x="10" y="3"/>
                    </a:cubicBezTo>
                    <a:cubicBezTo>
                      <a:pt x="10" y="3"/>
                      <a:pt x="10" y="2"/>
                      <a:pt x="9" y="2"/>
                    </a:cubicBezTo>
                    <a:cubicBezTo>
                      <a:pt x="9" y="2"/>
                      <a:pt x="8" y="2"/>
                      <a:pt x="8" y="2"/>
                    </a:cubicBezTo>
                    <a:cubicBezTo>
                      <a:pt x="7" y="2"/>
                      <a:pt x="7" y="2"/>
                      <a:pt x="7" y="2"/>
                    </a:cubicBezTo>
                    <a:cubicBezTo>
                      <a:pt x="6" y="2"/>
                      <a:pt x="6" y="1"/>
                      <a:pt x="5" y="2"/>
                    </a:cubicBezTo>
                    <a:cubicBezTo>
                      <a:pt x="5" y="2"/>
                      <a:pt x="5" y="2"/>
                      <a:pt x="5" y="2"/>
                    </a:cubicBezTo>
                    <a:cubicBezTo>
                      <a:pt x="5" y="2"/>
                      <a:pt x="5" y="3"/>
                      <a:pt x="5" y="3"/>
                    </a:cubicBezTo>
                    <a:cubicBezTo>
                      <a:pt x="4" y="3"/>
                      <a:pt x="4" y="3"/>
                      <a:pt x="4" y="3"/>
                    </a:cubicBezTo>
                    <a:cubicBezTo>
                      <a:pt x="3" y="3"/>
                      <a:pt x="3" y="3"/>
                      <a:pt x="3" y="3"/>
                    </a:cubicBezTo>
                    <a:cubicBezTo>
                      <a:pt x="2" y="4"/>
                      <a:pt x="2" y="4"/>
                      <a:pt x="2" y="5"/>
                    </a:cubicBezTo>
                    <a:cubicBezTo>
                      <a:pt x="2" y="6"/>
                      <a:pt x="2" y="6"/>
                      <a:pt x="2" y="6"/>
                    </a:cubicBezTo>
                    <a:cubicBezTo>
                      <a:pt x="2" y="7"/>
                      <a:pt x="2" y="7"/>
                      <a:pt x="2" y="8"/>
                    </a:cubicBezTo>
                    <a:cubicBezTo>
                      <a:pt x="2"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90"/>
              <p:cNvSpPr>
                <a:spLocks/>
              </p:cNvSpPr>
              <p:nvPr/>
            </p:nvSpPr>
            <p:spPr bwMode="auto">
              <a:xfrm>
                <a:off x="6677027" y="2200276"/>
                <a:ext cx="227013" cy="573088"/>
              </a:xfrm>
              <a:custGeom>
                <a:avLst/>
                <a:gdLst>
                  <a:gd name="T0" fmla="*/ 4 w 21"/>
                  <a:gd name="T1" fmla="*/ 25 h 53"/>
                  <a:gd name="T2" fmla="*/ 4 w 21"/>
                  <a:gd name="T3" fmla="*/ 27 h 53"/>
                  <a:gd name="T4" fmla="*/ 5 w 21"/>
                  <a:gd name="T5" fmla="*/ 28 h 53"/>
                  <a:gd name="T6" fmla="*/ 6 w 21"/>
                  <a:gd name="T7" fmla="*/ 29 h 53"/>
                  <a:gd name="T8" fmla="*/ 7 w 21"/>
                  <a:gd name="T9" fmla="*/ 34 h 53"/>
                  <a:gd name="T10" fmla="*/ 8 w 21"/>
                  <a:gd name="T11" fmla="*/ 36 h 53"/>
                  <a:gd name="T12" fmla="*/ 12 w 21"/>
                  <a:gd name="T13" fmla="*/ 36 h 53"/>
                  <a:gd name="T14" fmla="*/ 13 w 21"/>
                  <a:gd name="T15" fmla="*/ 34 h 53"/>
                  <a:gd name="T16" fmla="*/ 15 w 21"/>
                  <a:gd name="T17" fmla="*/ 34 h 53"/>
                  <a:gd name="T18" fmla="*/ 16 w 21"/>
                  <a:gd name="T19" fmla="*/ 36 h 53"/>
                  <a:gd name="T20" fmla="*/ 17 w 21"/>
                  <a:gd name="T21" fmla="*/ 42 h 53"/>
                  <a:gd name="T22" fmla="*/ 18 w 21"/>
                  <a:gd name="T23" fmla="*/ 44 h 53"/>
                  <a:gd name="T24" fmla="*/ 18 w 21"/>
                  <a:gd name="T25" fmla="*/ 48 h 53"/>
                  <a:gd name="T26" fmla="*/ 19 w 21"/>
                  <a:gd name="T27" fmla="*/ 50 h 53"/>
                  <a:gd name="T28" fmla="*/ 19 w 21"/>
                  <a:gd name="T29" fmla="*/ 52 h 53"/>
                  <a:gd name="T30" fmla="*/ 20 w 21"/>
                  <a:gd name="T31" fmla="*/ 50 h 53"/>
                  <a:gd name="T32" fmla="*/ 21 w 21"/>
                  <a:gd name="T33" fmla="*/ 47 h 53"/>
                  <a:gd name="T34" fmla="*/ 20 w 21"/>
                  <a:gd name="T35" fmla="*/ 44 h 53"/>
                  <a:gd name="T36" fmla="*/ 19 w 21"/>
                  <a:gd name="T37" fmla="*/ 41 h 53"/>
                  <a:gd name="T38" fmla="*/ 19 w 21"/>
                  <a:gd name="T39" fmla="*/ 38 h 53"/>
                  <a:gd name="T40" fmla="*/ 18 w 21"/>
                  <a:gd name="T41" fmla="*/ 34 h 53"/>
                  <a:gd name="T42" fmla="*/ 15 w 21"/>
                  <a:gd name="T43" fmla="*/ 31 h 53"/>
                  <a:gd name="T44" fmla="*/ 15 w 21"/>
                  <a:gd name="T45" fmla="*/ 28 h 53"/>
                  <a:gd name="T46" fmla="*/ 15 w 21"/>
                  <a:gd name="T47" fmla="*/ 26 h 53"/>
                  <a:gd name="T48" fmla="*/ 17 w 21"/>
                  <a:gd name="T49" fmla="*/ 25 h 53"/>
                  <a:gd name="T50" fmla="*/ 20 w 21"/>
                  <a:gd name="T51" fmla="*/ 22 h 53"/>
                  <a:gd name="T52" fmla="*/ 20 w 21"/>
                  <a:gd name="T53" fmla="*/ 20 h 53"/>
                  <a:gd name="T54" fmla="*/ 17 w 21"/>
                  <a:gd name="T55" fmla="*/ 18 h 53"/>
                  <a:gd name="T56" fmla="*/ 16 w 21"/>
                  <a:gd name="T57" fmla="*/ 16 h 53"/>
                  <a:gd name="T58" fmla="*/ 14 w 21"/>
                  <a:gd name="T59" fmla="*/ 13 h 53"/>
                  <a:gd name="T60" fmla="*/ 12 w 21"/>
                  <a:gd name="T61" fmla="*/ 10 h 53"/>
                  <a:gd name="T62" fmla="*/ 14 w 21"/>
                  <a:gd name="T63" fmla="*/ 6 h 53"/>
                  <a:gd name="T64" fmla="*/ 11 w 21"/>
                  <a:gd name="T65" fmla="*/ 2 h 53"/>
                  <a:gd name="T66" fmla="*/ 9 w 21"/>
                  <a:gd name="T67" fmla="*/ 0 h 53"/>
                  <a:gd name="T68" fmla="*/ 7 w 21"/>
                  <a:gd name="T69" fmla="*/ 4 h 53"/>
                  <a:gd name="T70" fmla="*/ 5 w 21"/>
                  <a:gd name="T71" fmla="*/ 7 h 53"/>
                  <a:gd name="T72" fmla="*/ 5 w 21"/>
                  <a:gd name="T73" fmla="*/ 10 h 53"/>
                  <a:gd name="T74" fmla="*/ 4 w 21"/>
                  <a:gd name="T75" fmla="*/ 14 h 53"/>
                  <a:gd name="T76" fmla="*/ 3 w 21"/>
                  <a:gd name="T77" fmla="*/ 15 h 53"/>
                  <a:gd name="T78" fmla="*/ 2 w 21"/>
                  <a:gd name="T79" fmla="*/ 17 h 53"/>
                  <a:gd name="T80" fmla="*/ 1 w 21"/>
                  <a:gd name="T81" fmla="*/ 18 h 53"/>
                  <a:gd name="T82" fmla="*/ 1 w 21"/>
                  <a:gd name="T83" fmla="*/ 22 h 53"/>
                  <a:gd name="T84" fmla="*/ 0 w 21"/>
                  <a:gd name="T85"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53">
                    <a:moveTo>
                      <a:pt x="1" y="25"/>
                    </a:moveTo>
                    <a:cubicBezTo>
                      <a:pt x="2" y="25"/>
                      <a:pt x="2" y="24"/>
                      <a:pt x="2" y="24"/>
                    </a:cubicBezTo>
                    <a:cubicBezTo>
                      <a:pt x="3" y="24"/>
                      <a:pt x="4" y="24"/>
                      <a:pt x="4" y="25"/>
                    </a:cubicBezTo>
                    <a:cubicBezTo>
                      <a:pt x="4" y="26"/>
                      <a:pt x="5" y="26"/>
                      <a:pt x="4" y="26"/>
                    </a:cubicBezTo>
                    <a:cubicBezTo>
                      <a:pt x="4" y="26"/>
                      <a:pt x="4" y="26"/>
                      <a:pt x="4" y="26"/>
                    </a:cubicBezTo>
                    <a:cubicBezTo>
                      <a:pt x="4" y="27"/>
                      <a:pt x="4" y="27"/>
                      <a:pt x="4" y="27"/>
                    </a:cubicBezTo>
                    <a:cubicBezTo>
                      <a:pt x="3" y="27"/>
                      <a:pt x="4" y="27"/>
                      <a:pt x="4" y="28"/>
                    </a:cubicBezTo>
                    <a:cubicBezTo>
                      <a:pt x="4" y="28"/>
                      <a:pt x="4" y="28"/>
                      <a:pt x="4" y="28"/>
                    </a:cubicBezTo>
                    <a:cubicBezTo>
                      <a:pt x="5" y="28"/>
                      <a:pt x="5" y="28"/>
                      <a:pt x="5" y="28"/>
                    </a:cubicBezTo>
                    <a:cubicBezTo>
                      <a:pt x="5" y="27"/>
                      <a:pt x="5" y="27"/>
                      <a:pt x="5" y="27"/>
                    </a:cubicBezTo>
                    <a:cubicBezTo>
                      <a:pt x="5" y="28"/>
                      <a:pt x="5" y="28"/>
                      <a:pt x="6" y="28"/>
                    </a:cubicBezTo>
                    <a:cubicBezTo>
                      <a:pt x="6" y="28"/>
                      <a:pt x="6" y="29"/>
                      <a:pt x="6" y="29"/>
                    </a:cubicBezTo>
                    <a:cubicBezTo>
                      <a:pt x="7" y="30"/>
                      <a:pt x="7" y="30"/>
                      <a:pt x="7" y="31"/>
                    </a:cubicBezTo>
                    <a:cubicBezTo>
                      <a:pt x="7" y="31"/>
                      <a:pt x="7" y="32"/>
                      <a:pt x="8" y="32"/>
                    </a:cubicBezTo>
                    <a:cubicBezTo>
                      <a:pt x="8" y="33"/>
                      <a:pt x="7" y="33"/>
                      <a:pt x="7" y="34"/>
                    </a:cubicBezTo>
                    <a:cubicBezTo>
                      <a:pt x="7" y="35"/>
                      <a:pt x="7" y="35"/>
                      <a:pt x="7" y="36"/>
                    </a:cubicBezTo>
                    <a:cubicBezTo>
                      <a:pt x="7" y="36"/>
                      <a:pt x="7" y="36"/>
                      <a:pt x="8" y="36"/>
                    </a:cubicBezTo>
                    <a:cubicBezTo>
                      <a:pt x="8" y="36"/>
                      <a:pt x="8" y="36"/>
                      <a:pt x="8" y="36"/>
                    </a:cubicBezTo>
                    <a:cubicBezTo>
                      <a:pt x="9" y="36"/>
                      <a:pt x="9" y="36"/>
                      <a:pt x="9" y="36"/>
                    </a:cubicBezTo>
                    <a:cubicBezTo>
                      <a:pt x="10" y="36"/>
                      <a:pt x="10" y="36"/>
                      <a:pt x="11" y="36"/>
                    </a:cubicBezTo>
                    <a:cubicBezTo>
                      <a:pt x="11" y="36"/>
                      <a:pt x="11" y="36"/>
                      <a:pt x="12" y="36"/>
                    </a:cubicBezTo>
                    <a:cubicBezTo>
                      <a:pt x="12" y="35"/>
                      <a:pt x="12" y="35"/>
                      <a:pt x="12" y="35"/>
                    </a:cubicBezTo>
                    <a:cubicBezTo>
                      <a:pt x="12" y="35"/>
                      <a:pt x="13" y="35"/>
                      <a:pt x="13" y="35"/>
                    </a:cubicBezTo>
                    <a:cubicBezTo>
                      <a:pt x="13" y="35"/>
                      <a:pt x="13" y="34"/>
                      <a:pt x="13" y="34"/>
                    </a:cubicBezTo>
                    <a:cubicBezTo>
                      <a:pt x="13" y="34"/>
                      <a:pt x="13" y="33"/>
                      <a:pt x="13" y="33"/>
                    </a:cubicBezTo>
                    <a:cubicBezTo>
                      <a:pt x="13" y="33"/>
                      <a:pt x="14" y="33"/>
                      <a:pt x="14" y="33"/>
                    </a:cubicBezTo>
                    <a:cubicBezTo>
                      <a:pt x="14" y="33"/>
                      <a:pt x="14" y="33"/>
                      <a:pt x="15" y="34"/>
                    </a:cubicBezTo>
                    <a:cubicBezTo>
                      <a:pt x="15" y="34"/>
                      <a:pt x="15" y="34"/>
                      <a:pt x="15" y="35"/>
                    </a:cubicBezTo>
                    <a:cubicBezTo>
                      <a:pt x="15" y="35"/>
                      <a:pt x="15" y="35"/>
                      <a:pt x="16" y="35"/>
                    </a:cubicBezTo>
                    <a:cubicBezTo>
                      <a:pt x="16" y="36"/>
                      <a:pt x="16" y="36"/>
                      <a:pt x="16" y="36"/>
                    </a:cubicBezTo>
                    <a:cubicBezTo>
                      <a:pt x="17" y="37"/>
                      <a:pt x="16" y="38"/>
                      <a:pt x="16" y="39"/>
                    </a:cubicBezTo>
                    <a:cubicBezTo>
                      <a:pt x="17" y="39"/>
                      <a:pt x="17" y="40"/>
                      <a:pt x="17" y="40"/>
                    </a:cubicBezTo>
                    <a:cubicBezTo>
                      <a:pt x="17" y="41"/>
                      <a:pt x="17" y="41"/>
                      <a:pt x="17" y="42"/>
                    </a:cubicBezTo>
                    <a:cubicBezTo>
                      <a:pt x="17" y="42"/>
                      <a:pt x="17" y="43"/>
                      <a:pt x="17" y="43"/>
                    </a:cubicBezTo>
                    <a:cubicBezTo>
                      <a:pt x="18" y="43"/>
                      <a:pt x="18" y="43"/>
                      <a:pt x="18" y="44"/>
                    </a:cubicBezTo>
                    <a:cubicBezTo>
                      <a:pt x="18" y="44"/>
                      <a:pt x="18" y="44"/>
                      <a:pt x="18" y="44"/>
                    </a:cubicBezTo>
                    <a:cubicBezTo>
                      <a:pt x="19" y="45"/>
                      <a:pt x="18" y="45"/>
                      <a:pt x="18" y="46"/>
                    </a:cubicBezTo>
                    <a:cubicBezTo>
                      <a:pt x="18" y="46"/>
                      <a:pt x="19" y="46"/>
                      <a:pt x="19" y="47"/>
                    </a:cubicBezTo>
                    <a:cubicBezTo>
                      <a:pt x="19" y="47"/>
                      <a:pt x="18" y="48"/>
                      <a:pt x="18" y="48"/>
                    </a:cubicBezTo>
                    <a:cubicBezTo>
                      <a:pt x="19" y="49"/>
                      <a:pt x="19" y="49"/>
                      <a:pt x="19" y="49"/>
                    </a:cubicBezTo>
                    <a:cubicBezTo>
                      <a:pt x="20" y="49"/>
                      <a:pt x="20" y="50"/>
                      <a:pt x="19" y="50"/>
                    </a:cubicBezTo>
                    <a:cubicBezTo>
                      <a:pt x="19" y="50"/>
                      <a:pt x="19" y="50"/>
                      <a:pt x="19" y="50"/>
                    </a:cubicBezTo>
                    <a:cubicBezTo>
                      <a:pt x="19" y="51"/>
                      <a:pt x="19" y="51"/>
                      <a:pt x="19" y="52"/>
                    </a:cubicBezTo>
                    <a:cubicBezTo>
                      <a:pt x="19" y="52"/>
                      <a:pt x="19" y="53"/>
                      <a:pt x="19" y="53"/>
                    </a:cubicBezTo>
                    <a:cubicBezTo>
                      <a:pt x="19" y="52"/>
                      <a:pt x="19" y="52"/>
                      <a:pt x="19" y="52"/>
                    </a:cubicBezTo>
                    <a:cubicBezTo>
                      <a:pt x="19" y="52"/>
                      <a:pt x="19" y="52"/>
                      <a:pt x="19" y="51"/>
                    </a:cubicBezTo>
                    <a:cubicBezTo>
                      <a:pt x="19" y="51"/>
                      <a:pt x="19" y="51"/>
                      <a:pt x="19" y="51"/>
                    </a:cubicBezTo>
                    <a:cubicBezTo>
                      <a:pt x="20" y="50"/>
                      <a:pt x="20" y="50"/>
                      <a:pt x="20" y="50"/>
                    </a:cubicBezTo>
                    <a:cubicBezTo>
                      <a:pt x="20" y="50"/>
                      <a:pt x="21" y="50"/>
                      <a:pt x="21" y="50"/>
                    </a:cubicBezTo>
                    <a:cubicBezTo>
                      <a:pt x="21" y="49"/>
                      <a:pt x="21" y="49"/>
                      <a:pt x="21" y="49"/>
                    </a:cubicBezTo>
                    <a:cubicBezTo>
                      <a:pt x="21" y="48"/>
                      <a:pt x="21" y="48"/>
                      <a:pt x="21" y="47"/>
                    </a:cubicBezTo>
                    <a:cubicBezTo>
                      <a:pt x="21" y="47"/>
                      <a:pt x="21" y="46"/>
                      <a:pt x="21" y="46"/>
                    </a:cubicBezTo>
                    <a:cubicBezTo>
                      <a:pt x="21" y="46"/>
                      <a:pt x="21" y="45"/>
                      <a:pt x="21" y="45"/>
                    </a:cubicBezTo>
                    <a:cubicBezTo>
                      <a:pt x="20" y="45"/>
                      <a:pt x="20" y="44"/>
                      <a:pt x="20" y="44"/>
                    </a:cubicBezTo>
                    <a:cubicBezTo>
                      <a:pt x="20" y="43"/>
                      <a:pt x="20" y="43"/>
                      <a:pt x="20" y="43"/>
                    </a:cubicBezTo>
                    <a:cubicBezTo>
                      <a:pt x="20" y="42"/>
                      <a:pt x="20" y="42"/>
                      <a:pt x="20" y="41"/>
                    </a:cubicBezTo>
                    <a:cubicBezTo>
                      <a:pt x="19" y="41"/>
                      <a:pt x="19" y="41"/>
                      <a:pt x="19" y="41"/>
                    </a:cubicBezTo>
                    <a:cubicBezTo>
                      <a:pt x="18" y="41"/>
                      <a:pt x="18" y="40"/>
                      <a:pt x="18" y="40"/>
                    </a:cubicBezTo>
                    <a:cubicBezTo>
                      <a:pt x="18" y="40"/>
                      <a:pt x="18" y="40"/>
                      <a:pt x="19" y="39"/>
                    </a:cubicBezTo>
                    <a:cubicBezTo>
                      <a:pt x="19" y="39"/>
                      <a:pt x="19" y="38"/>
                      <a:pt x="19" y="38"/>
                    </a:cubicBezTo>
                    <a:cubicBezTo>
                      <a:pt x="19" y="37"/>
                      <a:pt x="19" y="37"/>
                      <a:pt x="19" y="37"/>
                    </a:cubicBezTo>
                    <a:cubicBezTo>
                      <a:pt x="19" y="36"/>
                      <a:pt x="19" y="36"/>
                      <a:pt x="19" y="36"/>
                    </a:cubicBezTo>
                    <a:cubicBezTo>
                      <a:pt x="19" y="35"/>
                      <a:pt x="18" y="35"/>
                      <a:pt x="18" y="34"/>
                    </a:cubicBezTo>
                    <a:cubicBezTo>
                      <a:pt x="18" y="34"/>
                      <a:pt x="18" y="33"/>
                      <a:pt x="17" y="33"/>
                    </a:cubicBezTo>
                    <a:cubicBezTo>
                      <a:pt x="17" y="32"/>
                      <a:pt x="17" y="32"/>
                      <a:pt x="16" y="32"/>
                    </a:cubicBezTo>
                    <a:cubicBezTo>
                      <a:pt x="16" y="31"/>
                      <a:pt x="16" y="31"/>
                      <a:pt x="15" y="31"/>
                    </a:cubicBezTo>
                    <a:cubicBezTo>
                      <a:pt x="15" y="30"/>
                      <a:pt x="15" y="30"/>
                      <a:pt x="15" y="30"/>
                    </a:cubicBezTo>
                    <a:cubicBezTo>
                      <a:pt x="14" y="29"/>
                      <a:pt x="14" y="29"/>
                      <a:pt x="14" y="29"/>
                    </a:cubicBezTo>
                    <a:cubicBezTo>
                      <a:pt x="15" y="28"/>
                      <a:pt x="15" y="28"/>
                      <a:pt x="15" y="28"/>
                    </a:cubicBezTo>
                    <a:cubicBezTo>
                      <a:pt x="15" y="28"/>
                      <a:pt x="15" y="28"/>
                      <a:pt x="15" y="27"/>
                    </a:cubicBezTo>
                    <a:cubicBezTo>
                      <a:pt x="15" y="27"/>
                      <a:pt x="15" y="27"/>
                      <a:pt x="15" y="26"/>
                    </a:cubicBezTo>
                    <a:cubicBezTo>
                      <a:pt x="15" y="26"/>
                      <a:pt x="15" y="26"/>
                      <a:pt x="15" y="26"/>
                    </a:cubicBezTo>
                    <a:cubicBezTo>
                      <a:pt x="15" y="26"/>
                      <a:pt x="15" y="25"/>
                      <a:pt x="15" y="25"/>
                    </a:cubicBezTo>
                    <a:cubicBezTo>
                      <a:pt x="16" y="25"/>
                      <a:pt x="16" y="25"/>
                      <a:pt x="17" y="25"/>
                    </a:cubicBezTo>
                    <a:cubicBezTo>
                      <a:pt x="17" y="25"/>
                      <a:pt x="17" y="25"/>
                      <a:pt x="17" y="25"/>
                    </a:cubicBezTo>
                    <a:cubicBezTo>
                      <a:pt x="18" y="25"/>
                      <a:pt x="18" y="24"/>
                      <a:pt x="18" y="24"/>
                    </a:cubicBezTo>
                    <a:cubicBezTo>
                      <a:pt x="19" y="24"/>
                      <a:pt x="19" y="24"/>
                      <a:pt x="19" y="23"/>
                    </a:cubicBezTo>
                    <a:cubicBezTo>
                      <a:pt x="20" y="23"/>
                      <a:pt x="20" y="23"/>
                      <a:pt x="20" y="22"/>
                    </a:cubicBezTo>
                    <a:cubicBezTo>
                      <a:pt x="21" y="22"/>
                      <a:pt x="21" y="22"/>
                      <a:pt x="21" y="22"/>
                    </a:cubicBezTo>
                    <a:cubicBezTo>
                      <a:pt x="21" y="21"/>
                      <a:pt x="21" y="21"/>
                      <a:pt x="21" y="21"/>
                    </a:cubicBezTo>
                    <a:cubicBezTo>
                      <a:pt x="21" y="21"/>
                      <a:pt x="20" y="21"/>
                      <a:pt x="20" y="20"/>
                    </a:cubicBezTo>
                    <a:cubicBezTo>
                      <a:pt x="19" y="20"/>
                      <a:pt x="19" y="19"/>
                      <a:pt x="19" y="19"/>
                    </a:cubicBezTo>
                    <a:cubicBezTo>
                      <a:pt x="18" y="19"/>
                      <a:pt x="18" y="19"/>
                      <a:pt x="17" y="19"/>
                    </a:cubicBezTo>
                    <a:cubicBezTo>
                      <a:pt x="17" y="18"/>
                      <a:pt x="17" y="18"/>
                      <a:pt x="17" y="18"/>
                    </a:cubicBezTo>
                    <a:cubicBezTo>
                      <a:pt x="17" y="17"/>
                      <a:pt x="18" y="17"/>
                      <a:pt x="18" y="17"/>
                    </a:cubicBezTo>
                    <a:cubicBezTo>
                      <a:pt x="18" y="16"/>
                      <a:pt x="18" y="16"/>
                      <a:pt x="17" y="16"/>
                    </a:cubicBezTo>
                    <a:cubicBezTo>
                      <a:pt x="17" y="16"/>
                      <a:pt x="17" y="16"/>
                      <a:pt x="16" y="16"/>
                    </a:cubicBezTo>
                    <a:cubicBezTo>
                      <a:pt x="16" y="15"/>
                      <a:pt x="16" y="15"/>
                      <a:pt x="16" y="14"/>
                    </a:cubicBezTo>
                    <a:cubicBezTo>
                      <a:pt x="15" y="14"/>
                      <a:pt x="16" y="13"/>
                      <a:pt x="15" y="13"/>
                    </a:cubicBezTo>
                    <a:cubicBezTo>
                      <a:pt x="15" y="12"/>
                      <a:pt x="15" y="13"/>
                      <a:pt x="14" y="13"/>
                    </a:cubicBezTo>
                    <a:cubicBezTo>
                      <a:pt x="14" y="13"/>
                      <a:pt x="13" y="13"/>
                      <a:pt x="13" y="13"/>
                    </a:cubicBezTo>
                    <a:cubicBezTo>
                      <a:pt x="12" y="13"/>
                      <a:pt x="12" y="12"/>
                      <a:pt x="12" y="12"/>
                    </a:cubicBezTo>
                    <a:cubicBezTo>
                      <a:pt x="12" y="11"/>
                      <a:pt x="11" y="11"/>
                      <a:pt x="12" y="10"/>
                    </a:cubicBezTo>
                    <a:cubicBezTo>
                      <a:pt x="12" y="10"/>
                      <a:pt x="12" y="9"/>
                      <a:pt x="13" y="9"/>
                    </a:cubicBezTo>
                    <a:cubicBezTo>
                      <a:pt x="13" y="8"/>
                      <a:pt x="14" y="8"/>
                      <a:pt x="14" y="7"/>
                    </a:cubicBezTo>
                    <a:cubicBezTo>
                      <a:pt x="14" y="7"/>
                      <a:pt x="14" y="7"/>
                      <a:pt x="14" y="6"/>
                    </a:cubicBezTo>
                    <a:cubicBezTo>
                      <a:pt x="13" y="5"/>
                      <a:pt x="14" y="5"/>
                      <a:pt x="13" y="4"/>
                    </a:cubicBezTo>
                    <a:cubicBezTo>
                      <a:pt x="13" y="4"/>
                      <a:pt x="13" y="4"/>
                      <a:pt x="13" y="3"/>
                    </a:cubicBezTo>
                    <a:cubicBezTo>
                      <a:pt x="12" y="3"/>
                      <a:pt x="12" y="2"/>
                      <a:pt x="11" y="2"/>
                    </a:cubicBezTo>
                    <a:cubicBezTo>
                      <a:pt x="11" y="1"/>
                      <a:pt x="11" y="1"/>
                      <a:pt x="10" y="1"/>
                    </a:cubicBezTo>
                    <a:cubicBezTo>
                      <a:pt x="10" y="0"/>
                      <a:pt x="10" y="0"/>
                      <a:pt x="10" y="0"/>
                    </a:cubicBezTo>
                    <a:cubicBezTo>
                      <a:pt x="9" y="0"/>
                      <a:pt x="9" y="0"/>
                      <a:pt x="9" y="0"/>
                    </a:cubicBezTo>
                    <a:cubicBezTo>
                      <a:pt x="9" y="1"/>
                      <a:pt x="10" y="1"/>
                      <a:pt x="10" y="2"/>
                    </a:cubicBezTo>
                    <a:cubicBezTo>
                      <a:pt x="9" y="3"/>
                      <a:pt x="9" y="3"/>
                      <a:pt x="8" y="3"/>
                    </a:cubicBezTo>
                    <a:cubicBezTo>
                      <a:pt x="8" y="4"/>
                      <a:pt x="7" y="4"/>
                      <a:pt x="7" y="4"/>
                    </a:cubicBezTo>
                    <a:cubicBezTo>
                      <a:pt x="7" y="5"/>
                      <a:pt x="6" y="4"/>
                      <a:pt x="6" y="5"/>
                    </a:cubicBezTo>
                    <a:cubicBezTo>
                      <a:pt x="5" y="5"/>
                      <a:pt x="5" y="6"/>
                      <a:pt x="5" y="6"/>
                    </a:cubicBezTo>
                    <a:cubicBezTo>
                      <a:pt x="5" y="7"/>
                      <a:pt x="5" y="7"/>
                      <a:pt x="5" y="7"/>
                    </a:cubicBezTo>
                    <a:cubicBezTo>
                      <a:pt x="5" y="8"/>
                      <a:pt x="5" y="8"/>
                      <a:pt x="5" y="8"/>
                    </a:cubicBezTo>
                    <a:cubicBezTo>
                      <a:pt x="5" y="9"/>
                      <a:pt x="5" y="9"/>
                      <a:pt x="4" y="9"/>
                    </a:cubicBezTo>
                    <a:cubicBezTo>
                      <a:pt x="4" y="9"/>
                      <a:pt x="5" y="10"/>
                      <a:pt x="5" y="10"/>
                    </a:cubicBezTo>
                    <a:cubicBezTo>
                      <a:pt x="5" y="11"/>
                      <a:pt x="5" y="11"/>
                      <a:pt x="5" y="11"/>
                    </a:cubicBezTo>
                    <a:cubicBezTo>
                      <a:pt x="5" y="12"/>
                      <a:pt x="5" y="12"/>
                      <a:pt x="4" y="12"/>
                    </a:cubicBezTo>
                    <a:cubicBezTo>
                      <a:pt x="4" y="13"/>
                      <a:pt x="5" y="13"/>
                      <a:pt x="4" y="14"/>
                    </a:cubicBezTo>
                    <a:cubicBezTo>
                      <a:pt x="4" y="14"/>
                      <a:pt x="4" y="13"/>
                      <a:pt x="3" y="13"/>
                    </a:cubicBezTo>
                    <a:cubicBezTo>
                      <a:pt x="3" y="13"/>
                      <a:pt x="3" y="13"/>
                      <a:pt x="3" y="13"/>
                    </a:cubicBezTo>
                    <a:cubicBezTo>
                      <a:pt x="2" y="13"/>
                      <a:pt x="2" y="14"/>
                      <a:pt x="3" y="15"/>
                    </a:cubicBezTo>
                    <a:cubicBezTo>
                      <a:pt x="3" y="15"/>
                      <a:pt x="3" y="15"/>
                      <a:pt x="3" y="16"/>
                    </a:cubicBezTo>
                    <a:cubicBezTo>
                      <a:pt x="3" y="16"/>
                      <a:pt x="2" y="16"/>
                      <a:pt x="2" y="16"/>
                    </a:cubicBezTo>
                    <a:cubicBezTo>
                      <a:pt x="2" y="17"/>
                      <a:pt x="2" y="17"/>
                      <a:pt x="2" y="17"/>
                    </a:cubicBezTo>
                    <a:cubicBezTo>
                      <a:pt x="2" y="17"/>
                      <a:pt x="3" y="17"/>
                      <a:pt x="3" y="18"/>
                    </a:cubicBezTo>
                    <a:cubicBezTo>
                      <a:pt x="3" y="18"/>
                      <a:pt x="2" y="18"/>
                      <a:pt x="2" y="18"/>
                    </a:cubicBezTo>
                    <a:cubicBezTo>
                      <a:pt x="2" y="19"/>
                      <a:pt x="2" y="18"/>
                      <a:pt x="1" y="18"/>
                    </a:cubicBezTo>
                    <a:cubicBezTo>
                      <a:pt x="1" y="19"/>
                      <a:pt x="1" y="19"/>
                      <a:pt x="1" y="19"/>
                    </a:cubicBezTo>
                    <a:cubicBezTo>
                      <a:pt x="1" y="19"/>
                      <a:pt x="1" y="20"/>
                      <a:pt x="1" y="20"/>
                    </a:cubicBezTo>
                    <a:cubicBezTo>
                      <a:pt x="1" y="21"/>
                      <a:pt x="1" y="21"/>
                      <a:pt x="1" y="22"/>
                    </a:cubicBezTo>
                    <a:cubicBezTo>
                      <a:pt x="0" y="22"/>
                      <a:pt x="0" y="23"/>
                      <a:pt x="0" y="23"/>
                    </a:cubicBezTo>
                    <a:cubicBezTo>
                      <a:pt x="0" y="23"/>
                      <a:pt x="0" y="23"/>
                      <a:pt x="0" y="23"/>
                    </a:cubicBezTo>
                    <a:cubicBezTo>
                      <a:pt x="0" y="24"/>
                      <a:pt x="0" y="24"/>
                      <a:pt x="0" y="24"/>
                    </a:cubicBezTo>
                    <a:cubicBezTo>
                      <a:pt x="1" y="24"/>
                      <a:pt x="1" y="25"/>
                      <a:pt x="1" y="2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91"/>
              <p:cNvSpPr>
                <a:spLocks/>
              </p:cNvSpPr>
              <p:nvPr/>
            </p:nvSpPr>
            <p:spPr bwMode="auto">
              <a:xfrm>
                <a:off x="6816727" y="3000376"/>
                <a:ext cx="22225" cy="11113"/>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1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0" y="0"/>
                      <a:pt x="0" y="0"/>
                      <a:pt x="0" y="0"/>
                    </a:cubicBezTo>
                    <a:cubicBezTo>
                      <a:pt x="0" y="0"/>
                      <a:pt x="0" y="0"/>
                      <a:pt x="0" y="1"/>
                    </a:cubicBezTo>
                    <a:cubicBezTo>
                      <a:pt x="0" y="1"/>
                      <a:pt x="0" y="1"/>
                      <a:pt x="1" y="1"/>
                    </a:cubicBezTo>
                    <a:cubicBezTo>
                      <a:pt x="1" y="1"/>
                      <a:pt x="1" y="1"/>
                      <a:pt x="1" y="1"/>
                    </a:cubicBezTo>
                    <a:cubicBezTo>
                      <a:pt x="2" y="1"/>
                      <a:pt x="2" y="1"/>
                      <a:pt x="2" y="1"/>
                    </a:cubicBezTo>
                    <a:cubicBezTo>
                      <a:pt x="2" y="1"/>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92"/>
              <p:cNvSpPr>
                <a:spLocks/>
              </p:cNvSpPr>
              <p:nvPr/>
            </p:nvSpPr>
            <p:spPr bwMode="auto">
              <a:xfrm>
                <a:off x="6807202" y="2903539"/>
                <a:ext cx="301625" cy="366713"/>
              </a:xfrm>
              <a:custGeom>
                <a:avLst/>
                <a:gdLst>
                  <a:gd name="T0" fmla="*/ 8 w 28"/>
                  <a:gd name="T1" fmla="*/ 5 h 34"/>
                  <a:gd name="T2" fmla="*/ 7 w 28"/>
                  <a:gd name="T3" fmla="*/ 3 h 34"/>
                  <a:gd name="T4" fmla="*/ 6 w 28"/>
                  <a:gd name="T5" fmla="*/ 2 h 34"/>
                  <a:gd name="T6" fmla="*/ 2 w 28"/>
                  <a:gd name="T7" fmla="*/ 2 h 34"/>
                  <a:gd name="T8" fmla="*/ 0 w 28"/>
                  <a:gd name="T9" fmla="*/ 1 h 34"/>
                  <a:gd name="T10" fmla="*/ 0 w 28"/>
                  <a:gd name="T11" fmla="*/ 2 h 34"/>
                  <a:gd name="T12" fmla="*/ 2 w 28"/>
                  <a:gd name="T13" fmla="*/ 5 h 34"/>
                  <a:gd name="T14" fmla="*/ 3 w 28"/>
                  <a:gd name="T15" fmla="*/ 6 h 34"/>
                  <a:gd name="T16" fmla="*/ 5 w 28"/>
                  <a:gd name="T17" fmla="*/ 7 h 34"/>
                  <a:gd name="T18" fmla="*/ 6 w 28"/>
                  <a:gd name="T19" fmla="*/ 8 h 34"/>
                  <a:gd name="T20" fmla="*/ 6 w 28"/>
                  <a:gd name="T21" fmla="*/ 10 h 34"/>
                  <a:gd name="T22" fmla="*/ 7 w 28"/>
                  <a:gd name="T23" fmla="*/ 12 h 34"/>
                  <a:gd name="T24" fmla="*/ 9 w 28"/>
                  <a:gd name="T25" fmla="*/ 12 h 34"/>
                  <a:gd name="T26" fmla="*/ 10 w 28"/>
                  <a:gd name="T27" fmla="*/ 16 h 34"/>
                  <a:gd name="T28" fmla="*/ 11 w 28"/>
                  <a:gd name="T29" fmla="*/ 17 h 34"/>
                  <a:gd name="T30" fmla="*/ 12 w 28"/>
                  <a:gd name="T31" fmla="*/ 18 h 34"/>
                  <a:gd name="T32" fmla="*/ 13 w 28"/>
                  <a:gd name="T33" fmla="*/ 20 h 34"/>
                  <a:gd name="T34" fmla="*/ 14 w 28"/>
                  <a:gd name="T35" fmla="*/ 22 h 34"/>
                  <a:gd name="T36" fmla="*/ 15 w 28"/>
                  <a:gd name="T37" fmla="*/ 24 h 34"/>
                  <a:gd name="T38" fmla="*/ 16 w 28"/>
                  <a:gd name="T39" fmla="*/ 25 h 34"/>
                  <a:gd name="T40" fmla="*/ 17 w 28"/>
                  <a:gd name="T41" fmla="*/ 28 h 34"/>
                  <a:gd name="T42" fmla="*/ 18 w 28"/>
                  <a:gd name="T43" fmla="*/ 29 h 34"/>
                  <a:gd name="T44" fmla="*/ 20 w 28"/>
                  <a:gd name="T45" fmla="*/ 30 h 34"/>
                  <a:gd name="T46" fmla="*/ 22 w 28"/>
                  <a:gd name="T47" fmla="*/ 33 h 34"/>
                  <a:gd name="T48" fmla="*/ 24 w 28"/>
                  <a:gd name="T49" fmla="*/ 34 h 34"/>
                  <a:gd name="T50" fmla="*/ 25 w 28"/>
                  <a:gd name="T51" fmla="*/ 33 h 34"/>
                  <a:gd name="T52" fmla="*/ 27 w 28"/>
                  <a:gd name="T53" fmla="*/ 33 h 34"/>
                  <a:gd name="T54" fmla="*/ 27 w 28"/>
                  <a:gd name="T55" fmla="*/ 30 h 34"/>
                  <a:gd name="T56" fmla="*/ 28 w 28"/>
                  <a:gd name="T57" fmla="*/ 27 h 34"/>
                  <a:gd name="T58" fmla="*/ 27 w 28"/>
                  <a:gd name="T59" fmla="*/ 26 h 34"/>
                  <a:gd name="T60" fmla="*/ 26 w 28"/>
                  <a:gd name="T61" fmla="*/ 24 h 34"/>
                  <a:gd name="T62" fmla="*/ 25 w 28"/>
                  <a:gd name="T63" fmla="*/ 23 h 34"/>
                  <a:gd name="T64" fmla="*/ 23 w 28"/>
                  <a:gd name="T65" fmla="*/ 22 h 34"/>
                  <a:gd name="T66" fmla="*/ 23 w 28"/>
                  <a:gd name="T67" fmla="*/ 20 h 34"/>
                  <a:gd name="T68" fmla="*/ 21 w 28"/>
                  <a:gd name="T69" fmla="*/ 18 h 34"/>
                  <a:gd name="T70" fmla="*/ 22 w 28"/>
                  <a:gd name="T71" fmla="*/ 17 h 34"/>
                  <a:gd name="T72" fmla="*/ 20 w 28"/>
                  <a:gd name="T73" fmla="*/ 15 h 34"/>
                  <a:gd name="T74" fmla="*/ 20 w 28"/>
                  <a:gd name="T75" fmla="*/ 15 h 34"/>
                  <a:gd name="T76" fmla="*/ 18 w 28"/>
                  <a:gd name="T77" fmla="*/ 13 h 34"/>
                  <a:gd name="T78" fmla="*/ 17 w 28"/>
                  <a:gd name="T79" fmla="*/ 12 h 34"/>
                  <a:gd name="T80" fmla="*/ 16 w 28"/>
                  <a:gd name="T81" fmla="*/ 11 h 34"/>
                  <a:gd name="T82" fmla="*/ 15 w 28"/>
                  <a:gd name="T83" fmla="*/ 11 h 34"/>
                  <a:gd name="T84" fmla="*/ 13 w 28"/>
                  <a:gd name="T85" fmla="*/ 10 h 34"/>
                  <a:gd name="T86" fmla="*/ 11 w 28"/>
                  <a:gd name="T87" fmla="*/ 8 h 34"/>
                  <a:gd name="T88" fmla="*/ 10 w 28"/>
                  <a:gd name="T89" fmla="*/ 7 h 34"/>
                  <a:gd name="T90" fmla="*/ 9 w 28"/>
                  <a:gd name="T9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34">
                    <a:moveTo>
                      <a:pt x="9" y="6"/>
                    </a:moveTo>
                    <a:cubicBezTo>
                      <a:pt x="8" y="6"/>
                      <a:pt x="8" y="5"/>
                      <a:pt x="8" y="5"/>
                    </a:cubicBezTo>
                    <a:cubicBezTo>
                      <a:pt x="8" y="5"/>
                      <a:pt x="8" y="5"/>
                      <a:pt x="7" y="4"/>
                    </a:cubicBezTo>
                    <a:cubicBezTo>
                      <a:pt x="7" y="4"/>
                      <a:pt x="7" y="4"/>
                      <a:pt x="7" y="3"/>
                    </a:cubicBezTo>
                    <a:cubicBezTo>
                      <a:pt x="7" y="3"/>
                      <a:pt x="7" y="3"/>
                      <a:pt x="6" y="3"/>
                    </a:cubicBezTo>
                    <a:cubicBezTo>
                      <a:pt x="6" y="3"/>
                      <a:pt x="6" y="2"/>
                      <a:pt x="6" y="2"/>
                    </a:cubicBezTo>
                    <a:cubicBezTo>
                      <a:pt x="5" y="1"/>
                      <a:pt x="5" y="2"/>
                      <a:pt x="4" y="2"/>
                    </a:cubicBezTo>
                    <a:cubicBezTo>
                      <a:pt x="3" y="2"/>
                      <a:pt x="3" y="2"/>
                      <a:pt x="2" y="2"/>
                    </a:cubicBezTo>
                    <a:cubicBezTo>
                      <a:pt x="2" y="2"/>
                      <a:pt x="2" y="1"/>
                      <a:pt x="1" y="1"/>
                    </a:cubicBezTo>
                    <a:cubicBezTo>
                      <a:pt x="1" y="1"/>
                      <a:pt x="1" y="0"/>
                      <a:pt x="0" y="1"/>
                    </a:cubicBezTo>
                    <a:cubicBezTo>
                      <a:pt x="0" y="1"/>
                      <a:pt x="0" y="1"/>
                      <a:pt x="0" y="1"/>
                    </a:cubicBezTo>
                    <a:cubicBezTo>
                      <a:pt x="0" y="2"/>
                      <a:pt x="0" y="2"/>
                      <a:pt x="0" y="2"/>
                    </a:cubicBezTo>
                    <a:cubicBezTo>
                      <a:pt x="0" y="3"/>
                      <a:pt x="0" y="3"/>
                      <a:pt x="1" y="4"/>
                    </a:cubicBezTo>
                    <a:cubicBezTo>
                      <a:pt x="1" y="4"/>
                      <a:pt x="1" y="4"/>
                      <a:pt x="2" y="5"/>
                    </a:cubicBezTo>
                    <a:cubicBezTo>
                      <a:pt x="2" y="5"/>
                      <a:pt x="2" y="5"/>
                      <a:pt x="2" y="6"/>
                    </a:cubicBezTo>
                    <a:cubicBezTo>
                      <a:pt x="3" y="6"/>
                      <a:pt x="3" y="6"/>
                      <a:pt x="3" y="6"/>
                    </a:cubicBezTo>
                    <a:cubicBezTo>
                      <a:pt x="4" y="6"/>
                      <a:pt x="4" y="6"/>
                      <a:pt x="4" y="6"/>
                    </a:cubicBezTo>
                    <a:cubicBezTo>
                      <a:pt x="4" y="7"/>
                      <a:pt x="5" y="7"/>
                      <a:pt x="5" y="7"/>
                    </a:cubicBezTo>
                    <a:cubicBezTo>
                      <a:pt x="5" y="7"/>
                      <a:pt x="5" y="8"/>
                      <a:pt x="5" y="8"/>
                    </a:cubicBezTo>
                    <a:cubicBezTo>
                      <a:pt x="5" y="8"/>
                      <a:pt x="6" y="8"/>
                      <a:pt x="6" y="8"/>
                    </a:cubicBezTo>
                    <a:cubicBezTo>
                      <a:pt x="6" y="9"/>
                      <a:pt x="6" y="9"/>
                      <a:pt x="6" y="9"/>
                    </a:cubicBezTo>
                    <a:cubicBezTo>
                      <a:pt x="6" y="10"/>
                      <a:pt x="6" y="10"/>
                      <a:pt x="6" y="10"/>
                    </a:cubicBezTo>
                    <a:cubicBezTo>
                      <a:pt x="6" y="11"/>
                      <a:pt x="6" y="11"/>
                      <a:pt x="7" y="11"/>
                    </a:cubicBezTo>
                    <a:cubicBezTo>
                      <a:pt x="7" y="11"/>
                      <a:pt x="7" y="11"/>
                      <a:pt x="7" y="12"/>
                    </a:cubicBezTo>
                    <a:cubicBezTo>
                      <a:pt x="8" y="12"/>
                      <a:pt x="8" y="12"/>
                      <a:pt x="8" y="12"/>
                    </a:cubicBezTo>
                    <a:cubicBezTo>
                      <a:pt x="9" y="12"/>
                      <a:pt x="9" y="12"/>
                      <a:pt x="9" y="12"/>
                    </a:cubicBezTo>
                    <a:cubicBezTo>
                      <a:pt x="9" y="13"/>
                      <a:pt x="9" y="14"/>
                      <a:pt x="9" y="14"/>
                    </a:cubicBezTo>
                    <a:cubicBezTo>
                      <a:pt x="10" y="15"/>
                      <a:pt x="10" y="15"/>
                      <a:pt x="10" y="16"/>
                    </a:cubicBezTo>
                    <a:cubicBezTo>
                      <a:pt x="10" y="16"/>
                      <a:pt x="10" y="17"/>
                      <a:pt x="10" y="17"/>
                    </a:cubicBezTo>
                    <a:cubicBezTo>
                      <a:pt x="10" y="17"/>
                      <a:pt x="10" y="17"/>
                      <a:pt x="11" y="17"/>
                    </a:cubicBezTo>
                    <a:cubicBezTo>
                      <a:pt x="11" y="17"/>
                      <a:pt x="11" y="17"/>
                      <a:pt x="11" y="17"/>
                    </a:cubicBezTo>
                    <a:cubicBezTo>
                      <a:pt x="12" y="18"/>
                      <a:pt x="12" y="18"/>
                      <a:pt x="12" y="18"/>
                    </a:cubicBezTo>
                    <a:cubicBezTo>
                      <a:pt x="12" y="19"/>
                      <a:pt x="13" y="19"/>
                      <a:pt x="13" y="19"/>
                    </a:cubicBezTo>
                    <a:cubicBezTo>
                      <a:pt x="13" y="19"/>
                      <a:pt x="13" y="20"/>
                      <a:pt x="13" y="20"/>
                    </a:cubicBezTo>
                    <a:cubicBezTo>
                      <a:pt x="13" y="20"/>
                      <a:pt x="13" y="21"/>
                      <a:pt x="13" y="21"/>
                    </a:cubicBezTo>
                    <a:cubicBezTo>
                      <a:pt x="13" y="21"/>
                      <a:pt x="14" y="22"/>
                      <a:pt x="14" y="22"/>
                    </a:cubicBezTo>
                    <a:cubicBezTo>
                      <a:pt x="14" y="22"/>
                      <a:pt x="14" y="22"/>
                      <a:pt x="14" y="23"/>
                    </a:cubicBezTo>
                    <a:cubicBezTo>
                      <a:pt x="14" y="23"/>
                      <a:pt x="14" y="23"/>
                      <a:pt x="15" y="24"/>
                    </a:cubicBezTo>
                    <a:cubicBezTo>
                      <a:pt x="15" y="24"/>
                      <a:pt x="15" y="24"/>
                      <a:pt x="15" y="25"/>
                    </a:cubicBezTo>
                    <a:cubicBezTo>
                      <a:pt x="15" y="25"/>
                      <a:pt x="16" y="25"/>
                      <a:pt x="16" y="25"/>
                    </a:cubicBezTo>
                    <a:cubicBezTo>
                      <a:pt x="16" y="26"/>
                      <a:pt x="16" y="26"/>
                      <a:pt x="16" y="27"/>
                    </a:cubicBezTo>
                    <a:cubicBezTo>
                      <a:pt x="17" y="27"/>
                      <a:pt x="17" y="27"/>
                      <a:pt x="17" y="28"/>
                    </a:cubicBezTo>
                    <a:cubicBezTo>
                      <a:pt x="17" y="28"/>
                      <a:pt x="18" y="28"/>
                      <a:pt x="18" y="28"/>
                    </a:cubicBezTo>
                    <a:cubicBezTo>
                      <a:pt x="18" y="29"/>
                      <a:pt x="18" y="29"/>
                      <a:pt x="18" y="29"/>
                    </a:cubicBezTo>
                    <a:cubicBezTo>
                      <a:pt x="19" y="30"/>
                      <a:pt x="19" y="30"/>
                      <a:pt x="19" y="30"/>
                    </a:cubicBezTo>
                    <a:cubicBezTo>
                      <a:pt x="20" y="30"/>
                      <a:pt x="20" y="30"/>
                      <a:pt x="20" y="30"/>
                    </a:cubicBezTo>
                    <a:cubicBezTo>
                      <a:pt x="21" y="31"/>
                      <a:pt x="21" y="31"/>
                      <a:pt x="21" y="32"/>
                    </a:cubicBezTo>
                    <a:cubicBezTo>
                      <a:pt x="22" y="32"/>
                      <a:pt x="22" y="32"/>
                      <a:pt x="22" y="33"/>
                    </a:cubicBezTo>
                    <a:cubicBezTo>
                      <a:pt x="23" y="33"/>
                      <a:pt x="22" y="33"/>
                      <a:pt x="23" y="33"/>
                    </a:cubicBezTo>
                    <a:cubicBezTo>
                      <a:pt x="23" y="34"/>
                      <a:pt x="23" y="34"/>
                      <a:pt x="24" y="34"/>
                    </a:cubicBezTo>
                    <a:cubicBezTo>
                      <a:pt x="24" y="34"/>
                      <a:pt x="24" y="34"/>
                      <a:pt x="24" y="34"/>
                    </a:cubicBezTo>
                    <a:cubicBezTo>
                      <a:pt x="25" y="34"/>
                      <a:pt x="25" y="33"/>
                      <a:pt x="25" y="33"/>
                    </a:cubicBezTo>
                    <a:cubicBezTo>
                      <a:pt x="26" y="34"/>
                      <a:pt x="26" y="34"/>
                      <a:pt x="26" y="34"/>
                    </a:cubicBezTo>
                    <a:cubicBezTo>
                      <a:pt x="27" y="34"/>
                      <a:pt x="27" y="33"/>
                      <a:pt x="27" y="33"/>
                    </a:cubicBezTo>
                    <a:cubicBezTo>
                      <a:pt x="27" y="32"/>
                      <a:pt x="27" y="32"/>
                      <a:pt x="27" y="32"/>
                    </a:cubicBezTo>
                    <a:cubicBezTo>
                      <a:pt x="27" y="31"/>
                      <a:pt x="27" y="30"/>
                      <a:pt x="27" y="30"/>
                    </a:cubicBezTo>
                    <a:cubicBezTo>
                      <a:pt x="27" y="29"/>
                      <a:pt x="27" y="29"/>
                      <a:pt x="27" y="28"/>
                    </a:cubicBezTo>
                    <a:cubicBezTo>
                      <a:pt x="27" y="28"/>
                      <a:pt x="27" y="28"/>
                      <a:pt x="28" y="27"/>
                    </a:cubicBezTo>
                    <a:cubicBezTo>
                      <a:pt x="28" y="27"/>
                      <a:pt x="28" y="27"/>
                      <a:pt x="28" y="27"/>
                    </a:cubicBezTo>
                    <a:cubicBezTo>
                      <a:pt x="28" y="26"/>
                      <a:pt x="28" y="26"/>
                      <a:pt x="27" y="26"/>
                    </a:cubicBezTo>
                    <a:cubicBezTo>
                      <a:pt x="27" y="25"/>
                      <a:pt x="27" y="25"/>
                      <a:pt x="27" y="25"/>
                    </a:cubicBezTo>
                    <a:cubicBezTo>
                      <a:pt x="26" y="25"/>
                      <a:pt x="26" y="24"/>
                      <a:pt x="26" y="24"/>
                    </a:cubicBezTo>
                    <a:cubicBezTo>
                      <a:pt x="26" y="24"/>
                      <a:pt x="25" y="24"/>
                      <a:pt x="25" y="24"/>
                    </a:cubicBezTo>
                    <a:cubicBezTo>
                      <a:pt x="25" y="24"/>
                      <a:pt x="25" y="23"/>
                      <a:pt x="25" y="23"/>
                    </a:cubicBezTo>
                    <a:cubicBezTo>
                      <a:pt x="24" y="23"/>
                      <a:pt x="24" y="23"/>
                      <a:pt x="24" y="22"/>
                    </a:cubicBezTo>
                    <a:cubicBezTo>
                      <a:pt x="24" y="22"/>
                      <a:pt x="23" y="22"/>
                      <a:pt x="23" y="22"/>
                    </a:cubicBezTo>
                    <a:cubicBezTo>
                      <a:pt x="23" y="21"/>
                      <a:pt x="23" y="21"/>
                      <a:pt x="23" y="20"/>
                    </a:cubicBezTo>
                    <a:cubicBezTo>
                      <a:pt x="23" y="20"/>
                      <a:pt x="23" y="20"/>
                      <a:pt x="23" y="20"/>
                    </a:cubicBezTo>
                    <a:cubicBezTo>
                      <a:pt x="22" y="19"/>
                      <a:pt x="22" y="20"/>
                      <a:pt x="22" y="20"/>
                    </a:cubicBezTo>
                    <a:cubicBezTo>
                      <a:pt x="21" y="19"/>
                      <a:pt x="21" y="19"/>
                      <a:pt x="21" y="18"/>
                    </a:cubicBezTo>
                    <a:cubicBezTo>
                      <a:pt x="21" y="18"/>
                      <a:pt x="21" y="18"/>
                      <a:pt x="22" y="17"/>
                    </a:cubicBezTo>
                    <a:cubicBezTo>
                      <a:pt x="22" y="17"/>
                      <a:pt x="22" y="17"/>
                      <a:pt x="22" y="17"/>
                    </a:cubicBezTo>
                    <a:cubicBezTo>
                      <a:pt x="22" y="16"/>
                      <a:pt x="22" y="16"/>
                      <a:pt x="21" y="16"/>
                    </a:cubicBezTo>
                    <a:cubicBezTo>
                      <a:pt x="21" y="15"/>
                      <a:pt x="21" y="15"/>
                      <a:pt x="20" y="15"/>
                    </a:cubicBezTo>
                    <a:cubicBezTo>
                      <a:pt x="20" y="15"/>
                      <a:pt x="20" y="16"/>
                      <a:pt x="20" y="15"/>
                    </a:cubicBezTo>
                    <a:cubicBezTo>
                      <a:pt x="19" y="15"/>
                      <a:pt x="20" y="15"/>
                      <a:pt x="20" y="15"/>
                    </a:cubicBezTo>
                    <a:cubicBezTo>
                      <a:pt x="20" y="14"/>
                      <a:pt x="20" y="14"/>
                      <a:pt x="19" y="13"/>
                    </a:cubicBezTo>
                    <a:cubicBezTo>
                      <a:pt x="19" y="13"/>
                      <a:pt x="19" y="13"/>
                      <a:pt x="18" y="13"/>
                    </a:cubicBezTo>
                    <a:cubicBezTo>
                      <a:pt x="18" y="13"/>
                      <a:pt x="18" y="13"/>
                      <a:pt x="17" y="13"/>
                    </a:cubicBezTo>
                    <a:cubicBezTo>
                      <a:pt x="17" y="13"/>
                      <a:pt x="17" y="13"/>
                      <a:pt x="17" y="12"/>
                    </a:cubicBezTo>
                    <a:cubicBezTo>
                      <a:pt x="17" y="12"/>
                      <a:pt x="17" y="12"/>
                      <a:pt x="17" y="11"/>
                    </a:cubicBezTo>
                    <a:cubicBezTo>
                      <a:pt x="17" y="11"/>
                      <a:pt x="17" y="11"/>
                      <a:pt x="16" y="11"/>
                    </a:cubicBezTo>
                    <a:cubicBezTo>
                      <a:pt x="16" y="11"/>
                      <a:pt x="16" y="12"/>
                      <a:pt x="16" y="12"/>
                    </a:cubicBezTo>
                    <a:cubicBezTo>
                      <a:pt x="15" y="12"/>
                      <a:pt x="15" y="11"/>
                      <a:pt x="15" y="11"/>
                    </a:cubicBezTo>
                    <a:cubicBezTo>
                      <a:pt x="15" y="11"/>
                      <a:pt x="15" y="10"/>
                      <a:pt x="14" y="10"/>
                    </a:cubicBezTo>
                    <a:cubicBezTo>
                      <a:pt x="14" y="10"/>
                      <a:pt x="14" y="10"/>
                      <a:pt x="13" y="10"/>
                    </a:cubicBezTo>
                    <a:cubicBezTo>
                      <a:pt x="13" y="10"/>
                      <a:pt x="13" y="10"/>
                      <a:pt x="12" y="9"/>
                    </a:cubicBezTo>
                    <a:cubicBezTo>
                      <a:pt x="12" y="9"/>
                      <a:pt x="12" y="9"/>
                      <a:pt x="11" y="8"/>
                    </a:cubicBezTo>
                    <a:cubicBezTo>
                      <a:pt x="11" y="8"/>
                      <a:pt x="11" y="8"/>
                      <a:pt x="11" y="8"/>
                    </a:cubicBezTo>
                    <a:cubicBezTo>
                      <a:pt x="11" y="7"/>
                      <a:pt x="10" y="7"/>
                      <a:pt x="10" y="7"/>
                    </a:cubicBezTo>
                    <a:cubicBezTo>
                      <a:pt x="10" y="7"/>
                      <a:pt x="10" y="6"/>
                      <a:pt x="10" y="6"/>
                    </a:cubicBezTo>
                    <a:cubicBezTo>
                      <a:pt x="10" y="6"/>
                      <a:pt x="9" y="6"/>
                      <a:pt x="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93"/>
              <p:cNvSpPr>
                <a:spLocks/>
              </p:cNvSpPr>
              <p:nvPr/>
            </p:nvSpPr>
            <p:spPr bwMode="auto">
              <a:xfrm>
                <a:off x="6881814" y="3097214"/>
                <a:ext cx="22225" cy="11113"/>
              </a:xfrm>
              <a:custGeom>
                <a:avLst/>
                <a:gdLst>
                  <a:gd name="T0" fmla="*/ 1 w 2"/>
                  <a:gd name="T1" fmla="*/ 0 h 1"/>
                  <a:gd name="T2" fmla="*/ 1 w 2"/>
                  <a:gd name="T3" fmla="*/ 0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1" y="0"/>
                    </a:cubicBezTo>
                    <a:cubicBezTo>
                      <a:pt x="1" y="1"/>
                      <a:pt x="1" y="1"/>
                      <a:pt x="1" y="1"/>
                    </a:cubicBezTo>
                    <a:cubicBezTo>
                      <a:pt x="2"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94"/>
              <p:cNvSpPr>
                <a:spLocks/>
              </p:cNvSpPr>
              <p:nvPr/>
            </p:nvSpPr>
            <p:spPr bwMode="auto">
              <a:xfrm>
                <a:off x="7065964" y="3086101"/>
                <a:ext cx="11113" cy="22225"/>
              </a:xfrm>
              <a:custGeom>
                <a:avLst/>
                <a:gdLst>
                  <a:gd name="T0" fmla="*/ 1 w 1"/>
                  <a:gd name="T1" fmla="*/ 1 h 2"/>
                  <a:gd name="T2" fmla="*/ 1 w 1"/>
                  <a:gd name="T3" fmla="*/ 1 h 2"/>
                  <a:gd name="T4" fmla="*/ 0 w 1"/>
                  <a:gd name="T5" fmla="*/ 0 h 2"/>
                  <a:gd name="T6" fmla="*/ 0 w 1"/>
                  <a:gd name="T7" fmla="*/ 1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1" y="1"/>
                      <a:pt x="1" y="1"/>
                      <a:pt x="1" y="1"/>
                    </a:cubicBezTo>
                    <a:cubicBezTo>
                      <a:pt x="1" y="0"/>
                      <a:pt x="0" y="0"/>
                      <a:pt x="0" y="0"/>
                    </a:cubicBezTo>
                    <a:cubicBezTo>
                      <a:pt x="0" y="1"/>
                      <a:pt x="0" y="1"/>
                      <a:pt x="0" y="1"/>
                    </a:cubicBezTo>
                    <a:cubicBezTo>
                      <a:pt x="0" y="1"/>
                      <a:pt x="0"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95"/>
              <p:cNvSpPr>
                <a:spLocks/>
              </p:cNvSpPr>
              <p:nvPr/>
            </p:nvSpPr>
            <p:spPr bwMode="auto">
              <a:xfrm>
                <a:off x="7185027" y="2946401"/>
                <a:ext cx="279400" cy="269875"/>
              </a:xfrm>
              <a:custGeom>
                <a:avLst/>
                <a:gdLst>
                  <a:gd name="T0" fmla="*/ 0 w 26"/>
                  <a:gd name="T1" fmla="*/ 13 h 25"/>
                  <a:gd name="T2" fmla="*/ 0 w 26"/>
                  <a:gd name="T3" fmla="*/ 14 h 25"/>
                  <a:gd name="T4" fmla="*/ 1 w 26"/>
                  <a:gd name="T5" fmla="*/ 15 h 25"/>
                  <a:gd name="T6" fmla="*/ 3 w 26"/>
                  <a:gd name="T7" fmla="*/ 17 h 25"/>
                  <a:gd name="T8" fmla="*/ 3 w 26"/>
                  <a:gd name="T9" fmla="*/ 18 h 25"/>
                  <a:gd name="T10" fmla="*/ 3 w 26"/>
                  <a:gd name="T11" fmla="*/ 20 h 25"/>
                  <a:gd name="T12" fmla="*/ 4 w 26"/>
                  <a:gd name="T13" fmla="*/ 21 h 25"/>
                  <a:gd name="T14" fmla="*/ 4 w 26"/>
                  <a:gd name="T15" fmla="*/ 22 h 25"/>
                  <a:gd name="T16" fmla="*/ 6 w 26"/>
                  <a:gd name="T17" fmla="*/ 22 h 25"/>
                  <a:gd name="T18" fmla="*/ 7 w 26"/>
                  <a:gd name="T19" fmla="*/ 22 h 25"/>
                  <a:gd name="T20" fmla="*/ 8 w 26"/>
                  <a:gd name="T21" fmla="*/ 23 h 25"/>
                  <a:gd name="T22" fmla="*/ 9 w 26"/>
                  <a:gd name="T23" fmla="*/ 23 h 25"/>
                  <a:gd name="T24" fmla="*/ 11 w 26"/>
                  <a:gd name="T25" fmla="*/ 22 h 25"/>
                  <a:gd name="T26" fmla="*/ 13 w 26"/>
                  <a:gd name="T27" fmla="*/ 23 h 25"/>
                  <a:gd name="T28" fmla="*/ 14 w 26"/>
                  <a:gd name="T29" fmla="*/ 24 h 25"/>
                  <a:gd name="T30" fmla="*/ 15 w 26"/>
                  <a:gd name="T31" fmla="*/ 25 h 25"/>
                  <a:gd name="T32" fmla="*/ 17 w 26"/>
                  <a:gd name="T33" fmla="*/ 24 h 25"/>
                  <a:gd name="T34" fmla="*/ 19 w 26"/>
                  <a:gd name="T35" fmla="*/ 21 h 25"/>
                  <a:gd name="T36" fmla="*/ 19 w 26"/>
                  <a:gd name="T37" fmla="*/ 19 h 25"/>
                  <a:gd name="T38" fmla="*/ 20 w 26"/>
                  <a:gd name="T39" fmla="*/ 17 h 25"/>
                  <a:gd name="T40" fmla="*/ 22 w 26"/>
                  <a:gd name="T41" fmla="*/ 16 h 25"/>
                  <a:gd name="T42" fmla="*/ 22 w 26"/>
                  <a:gd name="T43" fmla="*/ 13 h 25"/>
                  <a:gd name="T44" fmla="*/ 22 w 26"/>
                  <a:gd name="T45" fmla="*/ 12 h 25"/>
                  <a:gd name="T46" fmla="*/ 24 w 26"/>
                  <a:gd name="T47" fmla="*/ 11 h 25"/>
                  <a:gd name="T48" fmla="*/ 26 w 26"/>
                  <a:gd name="T49" fmla="*/ 11 h 25"/>
                  <a:gd name="T50" fmla="*/ 25 w 26"/>
                  <a:gd name="T51" fmla="*/ 9 h 25"/>
                  <a:gd name="T52" fmla="*/ 23 w 26"/>
                  <a:gd name="T53" fmla="*/ 8 h 25"/>
                  <a:gd name="T54" fmla="*/ 23 w 26"/>
                  <a:gd name="T55" fmla="*/ 6 h 25"/>
                  <a:gd name="T56" fmla="*/ 22 w 26"/>
                  <a:gd name="T57" fmla="*/ 5 h 25"/>
                  <a:gd name="T58" fmla="*/ 22 w 26"/>
                  <a:gd name="T59" fmla="*/ 3 h 25"/>
                  <a:gd name="T60" fmla="*/ 23 w 26"/>
                  <a:gd name="T61" fmla="*/ 1 h 25"/>
                  <a:gd name="T62" fmla="*/ 22 w 26"/>
                  <a:gd name="T63" fmla="*/ 1 h 25"/>
                  <a:gd name="T64" fmla="*/ 20 w 26"/>
                  <a:gd name="T65" fmla="*/ 0 h 25"/>
                  <a:gd name="T66" fmla="*/ 17 w 26"/>
                  <a:gd name="T67" fmla="*/ 1 h 25"/>
                  <a:gd name="T68" fmla="*/ 17 w 26"/>
                  <a:gd name="T69" fmla="*/ 4 h 25"/>
                  <a:gd name="T70" fmla="*/ 15 w 26"/>
                  <a:gd name="T71" fmla="*/ 6 h 25"/>
                  <a:gd name="T72" fmla="*/ 15 w 26"/>
                  <a:gd name="T73" fmla="*/ 8 h 25"/>
                  <a:gd name="T74" fmla="*/ 13 w 26"/>
                  <a:gd name="T75" fmla="*/ 8 h 25"/>
                  <a:gd name="T76" fmla="*/ 11 w 26"/>
                  <a:gd name="T77" fmla="*/ 9 h 25"/>
                  <a:gd name="T78" fmla="*/ 9 w 26"/>
                  <a:gd name="T79" fmla="*/ 8 h 25"/>
                  <a:gd name="T80" fmla="*/ 7 w 26"/>
                  <a:gd name="T81" fmla="*/ 10 h 25"/>
                  <a:gd name="T82" fmla="*/ 5 w 26"/>
                  <a:gd name="T83" fmla="*/ 9 h 25"/>
                  <a:gd name="T84" fmla="*/ 3 w 26"/>
                  <a:gd name="T85" fmla="*/ 9 h 25"/>
                  <a:gd name="T86" fmla="*/ 2 w 26"/>
                  <a:gd name="T87" fmla="*/ 8 h 25"/>
                  <a:gd name="T88" fmla="*/ 1 w 26"/>
                  <a:gd name="T89" fmla="*/ 8 h 25"/>
                  <a:gd name="T90" fmla="*/ 0 w 26"/>
                  <a:gd name="T91" fmla="*/ 9 h 25"/>
                  <a:gd name="T92" fmla="*/ 0 w 26"/>
                  <a:gd name="T9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25">
                    <a:moveTo>
                      <a:pt x="0" y="13"/>
                    </a:moveTo>
                    <a:cubicBezTo>
                      <a:pt x="0" y="13"/>
                      <a:pt x="0" y="13"/>
                      <a:pt x="0" y="13"/>
                    </a:cubicBezTo>
                    <a:cubicBezTo>
                      <a:pt x="1" y="13"/>
                      <a:pt x="1" y="13"/>
                      <a:pt x="1" y="13"/>
                    </a:cubicBezTo>
                    <a:cubicBezTo>
                      <a:pt x="1" y="14"/>
                      <a:pt x="0" y="14"/>
                      <a:pt x="0" y="14"/>
                    </a:cubicBezTo>
                    <a:cubicBezTo>
                      <a:pt x="0" y="14"/>
                      <a:pt x="1" y="14"/>
                      <a:pt x="1" y="15"/>
                    </a:cubicBezTo>
                    <a:cubicBezTo>
                      <a:pt x="1" y="15"/>
                      <a:pt x="1" y="15"/>
                      <a:pt x="1" y="15"/>
                    </a:cubicBezTo>
                    <a:cubicBezTo>
                      <a:pt x="2" y="16"/>
                      <a:pt x="2" y="16"/>
                      <a:pt x="2" y="16"/>
                    </a:cubicBezTo>
                    <a:cubicBezTo>
                      <a:pt x="2" y="16"/>
                      <a:pt x="2" y="16"/>
                      <a:pt x="3" y="17"/>
                    </a:cubicBezTo>
                    <a:cubicBezTo>
                      <a:pt x="3" y="17"/>
                      <a:pt x="2" y="17"/>
                      <a:pt x="2" y="17"/>
                    </a:cubicBezTo>
                    <a:cubicBezTo>
                      <a:pt x="3" y="18"/>
                      <a:pt x="3" y="18"/>
                      <a:pt x="3" y="18"/>
                    </a:cubicBezTo>
                    <a:cubicBezTo>
                      <a:pt x="3" y="19"/>
                      <a:pt x="3" y="19"/>
                      <a:pt x="3" y="19"/>
                    </a:cubicBezTo>
                    <a:cubicBezTo>
                      <a:pt x="3" y="19"/>
                      <a:pt x="3" y="20"/>
                      <a:pt x="3" y="20"/>
                    </a:cubicBezTo>
                    <a:cubicBezTo>
                      <a:pt x="3" y="20"/>
                      <a:pt x="3" y="20"/>
                      <a:pt x="3" y="20"/>
                    </a:cubicBezTo>
                    <a:cubicBezTo>
                      <a:pt x="3" y="21"/>
                      <a:pt x="4" y="21"/>
                      <a:pt x="4" y="21"/>
                    </a:cubicBezTo>
                    <a:cubicBezTo>
                      <a:pt x="4" y="21"/>
                      <a:pt x="3" y="22"/>
                      <a:pt x="3" y="22"/>
                    </a:cubicBezTo>
                    <a:cubicBezTo>
                      <a:pt x="4" y="22"/>
                      <a:pt x="4" y="22"/>
                      <a:pt x="4" y="22"/>
                    </a:cubicBezTo>
                    <a:cubicBezTo>
                      <a:pt x="5" y="22"/>
                      <a:pt x="5" y="22"/>
                      <a:pt x="5" y="22"/>
                    </a:cubicBezTo>
                    <a:cubicBezTo>
                      <a:pt x="5" y="22"/>
                      <a:pt x="6" y="22"/>
                      <a:pt x="6" y="22"/>
                    </a:cubicBezTo>
                    <a:cubicBezTo>
                      <a:pt x="6" y="22"/>
                      <a:pt x="6" y="22"/>
                      <a:pt x="7" y="22"/>
                    </a:cubicBezTo>
                    <a:cubicBezTo>
                      <a:pt x="7" y="22"/>
                      <a:pt x="7" y="22"/>
                      <a:pt x="7" y="22"/>
                    </a:cubicBezTo>
                    <a:cubicBezTo>
                      <a:pt x="7" y="22"/>
                      <a:pt x="7" y="22"/>
                      <a:pt x="7" y="23"/>
                    </a:cubicBezTo>
                    <a:cubicBezTo>
                      <a:pt x="7" y="23"/>
                      <a:pt x="7" y="23"/>
                      <a:pt x="8" y="23"/>
                    </a:cubicBezTo>
                    <a:cubicBezTo>
                      <a:pt x="8" y="23"/>
                      <a:pt x="8" y="23"/>
                      <a:pt x="9" y="23"/>
                    </a:cubicBezTo>
                    <a:cubicBezTo>
                      <a:pt x="9" y="23"/>
                      <a:pt x="9" y="23"/>
                      <a:pt x="9" y="23"/>
                    </a:cubicBezTo>
                    <a:cubicBezTo>
                      <a:pt x="10" y="23"/>
                      <a:pt x="10" y="23"/>
                      <a:pt x="10" y="22"/>
                    </a:cubicBezTo>
                    <a:cubicBezTo>
                      <a:pt x="10" y="22"/>
                      <a:pt x="11" y="22"/>
                      <a:pt x="11" y="22"/>
                    </a:cubicBezTo>
                    <a:cubicBezTo>
                      <a:pt x="11" y="22"/>
                      <a:pt x="11" y="23"/>
                      <a:pt x="12" y="23"/>
                    </a:cubicBezTo>
                    <a:cubicBezTo>
                      <a:pt x="12" y="23"/>
                      <a:pt x="12" y="23"/>
                      <a:pt x="13" y="23"/>
                    </a:cubicBezTo>
                    <a:cubicBezTo>
                      <a:pt x="13" y="23"/>
                      <a:pt x="13" y="23"/>
                      <a:pt x="14" y="23"/>
                    </a:cubicBezTo>
                    <a:cubicBezTo>
                      <a:pt x="14" y="23"/>
                      <a:pt x="14" y="24"/>
                      <a:pt x="14" y="24"/>
                    </a:cubicBezTo>
                    <a:cubicBezTo>
                      <a:pt x="14" y="25"/>
                      <a:pt x="14" y="25"/>
                      <a:pt x="15" y="25"/>
                    </a:cubicBezTo>
                    <a:cubicBezTo>
                      <a:pt x="15" y="25"/>
                      <a:pt x="15" y="25"/>
                      <a:pt x="15" y="25"/>
                    </a:cubicBezTo>
                    <a:cubicBezTo>
                      <a:pt x="16" y="25"/>
                      <a:pt x="16" y="25"/>
                      <a:pt x="17" y="24"/>
                    </a:cubicBezTo>
                    <a:cubicBezTo>
                      <a:pt x="17" y="24"/>
                      <a:pt x="17" y="24"/>
                      <a:pt x="17" y="24"/>
                    </a:cubicBezTo>
                    <a:cubicBezTo>
                      <a:pt x="18" y="23"/>
                      <a:pt x="18" y="23"/>
                      <a:pt x="18" y="22"/>
                    </a:cubicBezTo>
                    <a:cubicBezTo>
                      <a:pt x="19" y="22"/>
                      <a:pt x="19" y="22"/>
                      <a:pt x="19" y="21"/>
                    </a:cubicBezTo>
                    <a:cubicBezTo>
                      <a:pt x="19" y="21"/>
                      <a:pt x="19" y="21"/>
                      <a:pt x="19" y="20"/>
                    </a:cubicBezTo>
                    <a:cubicBezTo>
                      <a:pt x="19" y="20"/>
                      <a:pt x="19" y="20"/>
                      <a:pt x="19" y="19"/>
                    </a:cubicBezTo>
                    <a:cubicBezTo>
                      <a:pt x="19" y="19"/>
                      <a:pt x="19" y="19"/>
                      <a:pt x="19" y="18"/>
                    </a:cubicBezTo>
                    <a:cubicBezTo>
                      <a:pt x="20" y="18"/>
                      <a:pt x="20" y="18"/>
                      <a:pt x="20" y="17"/>
                    </a:cubicBezTo>
                    <a:cubicBezTo>
                      <a:pt x="21" y="17"/>
                      <a:pt x="21" y="17"/>
                      <a:pt x="21" y="16"/>
                    </a:cubicBezTo>
                    <a:cubicBezTo>
                      <a:pt x="22" y="16"/>
                      <a:pt x="22" y="16"/>
                      <a:pt x="22" y="16"/>
                    </a:cubicBezTo>
                    <a:cubicBezTo>
                      <a:pt x="22" y="15"/>
                      <a:pt x="22" y="15"/>
                      <a:pt x="22" y="14"/>
                    </a:cubicBezTo>
                    <a:cubicBezTo>
                      <a:pt x="22" y="14"/>
                      <a:pt x="22" y="13"/>
                      <a:pt x="22" y="13"/>
                    </a:cubicBezTo>
                    <a:cubicBezTo>
                      <a:pt x="22" y="13"/>
                      <a:pt x="22" y="13"/>
                      <a:pt x="22" y="13"/>
                    </a:cubicBezTo>
                    <a:cubicBezTo>
                      <a:pt x="22" y="12"/>
                      <a:pt x="22" y="12"/>
                      <a:pt x="22" y="12"/>
                    </a:cubicBezTo>
                    <a:cubicBezTo>
                      <a:pt x="22" y="11"/>
                      <a:pt x="23" y="11"/>
                      <a:pt x="23" y="11"/>
                    </a:cubicBezTo>
                    <a:cubicBezTo>
                      <a:pt x="23" y="11"/>
                      <a:pt x="24" y="11"/>
                      <a:pt x="24" y="11"/>
                    </a:cubicBezTo>
                    <a:cubicBezTo>
                      <a:pt x="24" y="11"/>
                      <a:pt x="25" y="11"/>
                      <a:pt x="25" y="11"/>
                    </a:cubicBezTo>
                    <a:cubicBezTo>
                      <a:pt x="25" y="11"/>
                      <a:pt x="26" y="11"/>
                      <a:pt x="26" y="11"/>
                    </a:cubicBezTo>
                    <a:cubicBezTo>
                      <a:pt x="26" y="11"/>
                      <a:pt x="26" y="10"/>
                      <a:pt x="26" y="10"/>
                    </a:cubicBezTo>
                    <a:cubicBezTo>
                      <a:pt x="26" y="10"/>
                      <a:pt x="25" y="10"/>
                      <a:pt x="25" y="9"/>
                    </a:cubicBezTo>
                    <a:cubicBezTo>
                      <a:pt x="25" y="9"/>
                      <a:pt x="25" y="9"/>
                      <a:pt x="24" y="9"/>
                    </a:cubicBezTo>
                    <a:cubicBezTo>
                      <a:pt x="24" y="8"/>
                      <a:pt x="24" y="9"/>
                      <a:pt x="23" y="8"/>
                    </a:cubicBezTo>
                    <a:cubicBezTo>
                      <a:pt x="23" y="8"/>
                      <a:pt x="24" y="8"/>
                      <a:pt x="24" y="7"/>
                    </a:cubicBezTo>
                    <a:cubicBezTo>
                      <a:pt x="24" y="7"/>
                      <a:pt x="24" y="7"/>
                      <a:pt x="23" y="6"/>
                    </a:cubicBezTo>
                    <a:cubicBezTo>
                      <a:pt x="23" y="6"/>
                      <a:pt x="23" y="6"/>
                      <a:pt x="23" y="5"/>
                    </a:cubicBezTo>
                    <a:cubicBezTo>
                      <a:pt x="23" y="5"/>
                      <a:pt x="22" y="5"/>
                      <a:pt x="22" y="5"/>
                    </a:cubicBezTo>
                    <a:cubicBezTo>
                      <a:pt x="22" y="5"/>
                      <a:pt x="22" y="4"/>
                      <a:pt x="22" y="4"/>
                    </a:cubicBezTo>
                    <a:cubicBezTo>
                      <a:pt x="22" y="4"/>
                      <a:pt x="22" y="3"/>
                      <a:pt x="22" y="3"/>
                    </a:cubicBezTo>
                    <a:cubicBezTo>
                      <a:pt x="22" y="2"/>
                      <a:pt x="22" y="2"/>
                      <a:pt x="22" y="2"/>
                    </a:cubicBezTo>
                    <a:cubicBezTo>
                      <a:pt x="23" y="1"/>
                      <a:pt x="23" y="1"/>
                      <a:pt x="23" y="1"/>
                    </a:cubicBezTo>
                    <a:cubicBezTo>
                      <a:pt x="23" y="1"/>
                      <a:pt x="23" y="1"/>
                      <a:pt x="23" y="1"/>
                    </a:cubicBezTo>
                    <a:cubicBezTo>
                      <a:pt x="23" y="1"/>
                      <a:pt x="23" y="1"/>
                      <a:pt x="22" y="1"/>
                    </a:cubicBezTo>
                    <a:cubicBezTo>
                      <a:pt x="22" y="1"/>
                      <a:pt x="21" y="1"/>
                      <a:pt x="21" y="1"/>
                    </a:cubicBezTo>
                    <a:cubicBezTo>
                      <a:pt x="20" y="0"/>
                      <a:pt x="20" y="0"/>
                      <a:pt x="20" y="0"/>
                    </a:cubicBezTo>
                    <a:cubicBezTo>
                      <a:pt x="19" y="0"/>
                      <a:pt x="19" y="0"/>
                      <a:pt x="19" y="1"/>
                    </a:cubicBezTo>
                    <a:cubicBezTo>
                      <a:pt x="18" y="1"/>
                      <a:pt x="18" y="0"/>
                      <a:pt x="17" y="1"/>
                    </a:cubicBezTo>
                    <a:cubicBezTo>
                      <a:pt x="17" y="1"/>
                      <a:pt x="17" y="2"/>
                      <a:pt x="17" y="2"/>
                    </a:cubicBezTo>
                    <a:cubicBezTo>
                      <a:pt x="16" y="3"/>
                      <a:pt x="17" y="3"/>
                      <a:pt x="17" y="4"/>
                    </a:cubicBezTo>
                    <a:cubicBezTo>
                      <a:pt x="16" y="4"/>
                      <a:pt x="16" y="4"/>
                      <a:pt x="16" y="4"/>
                    </a:cubicBezTo>
                    <a:cubicBezTo>
                      <a:pt x="15" y="4"/>
                      <a:pt x="16" y="5"/>
                      <a:pt x="15" y="6"/>
                    </a:cubicBezTo>
                    <a:cubicBezTo>
                      <a:pt x="15" y="6"/>
                      <a:pt x="15" y="6"/>
                      <a:pt x="15" y="7"/>
                    </a:cubicBezTo>
                    <a:cubicBezTo>
                      <a:pt x="14" y="7"/>
                      <a:pt x="15" y="7"/>
                      <a:pt x="15" y="8"/>
                    </a:cubicBezTo>
                    <a:cubicBezTo>
                      <a:pt x="15" y="8"/>
                      <a:pt x="14" y="8"/>
                      <a:pt x="14" y="8"/>
                    </a:cubicBezTo>
                    <a:cubicBezTo>
                      <a:pt x="14" y="8"/>
                      <a:pt x="13" y="8"/>
                      <a:pt x="13" y="8"/>
                    </a:cubicBezTo>
                    <a:cubicBezTo>
                      <a:pt x="13" y="8"/>
                      <a:pt x="13" y="9"/>
                      <a:pt x="12" y="9"/>
                    </a:cubicBezTo>
                    <a:cubicBezTo>
                      <a:pt x="12" y="9"/>
                      <a:pt x="11" y="9"/>
                      <a:pt x="11" y="9"/>
                    </a:cubicBezTo>
                    <a:cubicBezTo>
                      <a:pt x="10" y="9"/>
                      <a:pt x="10" y="8"/>
                      <a:pt x="10" y="8"/>
                    </a:cubicBezTo>
                    <a:cubicBezTo>
                      <a:pt x="9" y="8"/>
                      <a:pt x="9" y="8"/>
                      <a:pt x="9" y="8"/>
                    </a:cubicBezTo>
                    <a:cubicBezTo>
                      <a:pt x="8" y="8"/>
                      <a:pt x="8" y="9"/>
                      <a:pt x="8" y="9"/>
                    </a:cubicBezTo>
                    <a:cubicBezTo>
                      <a:pt x="8" y="10"/>
                      <a:pt x="8" y="10"/>
                      <a:pt x="7" y="10"/>
                    </a:cubicBezTo>
                    <a:cubicBezTo>
                      <a:pt x="7" y="10"/>
                      <a:pt x="7" y="10"/>
                      <a:pt x="6" y="10"/>
                    </a:cubicBezTo>
                    <a:cubicBezTo>
                      <a:pt x="6" y="9"/>
                      <a:pt x="6" y="9"/>
                      <a:pt x="5" y="9"/>
                    </a:cubicBezTo>
                    <a:cubicBezTo>
                      <a:pt x="5" y="9"/>
                      <a:pt x="4" y="10"/>
                      <a:pt x="4" y="10"/>
                    </a:cubicBezTo>
                    <a:cubicBezTo>
                      <a:pt x="3" y="10"/>
                      <a:pt x="3" y="10"/>
                      <a:pt x="3" y="9"/>
                    </a:cubicBezTo>
                    <a:cubicBezTo>
                      <a:pt x="2" y="9"/>
                      <a:pt x="2" y="9"/>
                      <a:pt x="2" y="8"/>
                    </a:cubicBezTo>
                    <a:cubicBezTo>
                      <a:pt x="2" y="8"/>
                      <a:pt x="2" y="8"/>
                      <a:pt x="2" y="8"/>
                    </a:cubicBezTo>
                    <a:cubicBezTo>
                      <a:pt x="1" y="7"/>
                      <a:pt x="1" y="7"/>
                      <a:pt x="1" y="7"/>
                    </a:cubicBezTo>
                    <a:cubicBezTo>
                      <a:pt x="1" y="8"/>
                      <a:pt x="1" y="8"/>
                      <a:pt x="1" y="8"/>
                    </a:cubicBezTo>
                    <a:cubicBezTo>
                      <a:pt x="1" y="8"/>
                      <a:pt x="1" y="8"/>
                      <a:pt x="0" y="8"/>
                    </a:cubicBezTo>
                    <a:cubicBezTo>
                      <a:pt x="0" y="9"/>
                      <a:pt x="0" y="9"/>
                      <a:pt x="0" y="9"/>
                    </a:cubicBezTo>
                    <a:cubicBezTo>
                      <a:pt x="0" y="10"/>
                      <a:pt x="0" y="10"/>
                      <a:pt x="0" y="11"/>
                    </a:cubicBezTo>
                    <a:cubicBezTo>
                      <a:pt x="0" y="11"/>
                      <a:pt x="0" y="11"/>
                      <a:pt x="0" y="12"/>
                    </a:cubicBezTo>
                    <a:cubicBezTo>
                      <a:pt x="0" y="12"/>
                      <a:pt x="0" y="12"/>
                      <a:pt x="0"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96"/>
              <p:cNvSpPr>
                <a:spLocks/>
              </p:cNvSpPr>
              <p:nvPr/>
            </p:nvSpPr>
            <p:spPr bwMode="auto">
              <a:xfrm>
                <a:off x="2530477" y="2740026"/>
                <a:ext cx="22225" cy="33338"/>
              </a:xfrm>
              <a:custGeom>
                <a:avLst/>
                <a:gdLst>
                  <a:gd name="T0" fmla="*/ 1 w 2"/>
                  <a:gd name="T1" fmla="*/ 3 h 3"/>
                  <a:gd name="T2" fmla="*/ 2 w 2"/>
                  <a:gd name="T3" fmla="*/ 3 h 3"/>
                  <a:gd name="T4" fmla="*/ 2 w 2"/>
                  <a:gd name="T5" fmla="*/ 2 h 3"/>
                  <a:gd name="T6" fmla="*/ 2 w 2"/>
                  <a:gd name="T7" fmla="*/ 1 h 3"/>
                  <a:gd name="T8" fmla="*/ 2 w 2"/>
                  <a:gd name="T9" fmla="*/ 0 h 3"/>
                  <a:gd name="T10" fmla="*/ 1 w 2"/>
                  <a:gd name="T11" fmla="*/ 0 h 3"/>
                  <a:gd name="T12" fmla="*/ 1 w 2"/>
                  <a:gd name="T13" fmla="*/ 1 h 3"/>
                  <a:gd name="T14" fmla="*/ 1 w 2"/>
                  <a:gd name="T15" fmla="*/ 2 h 3"/>
                  <a:gd name="T16" fmla="*/ 0 w 2"/>
                  <a:gd name="T17" fmla="*/ 2 h 3"/>
                  <a:gd name="T18" fmla="*/ 1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1" y="3"/>
                    </a:moveTo>
                    <a:cubicBezTo>
                      <a:pt x="1" y="3"/>
                      <a:pt x="1" y="3"/>
                      <a:pt x="2" y="3"/>
                    </a:cubicBezTo>
                    <a:cubicBezTo>
                      <a:pt x="2" y="2"/>
                      <a:pt x="2" y="2"/>
                      <a:pt x="2" y="2"/>
                    </a:cubicBezTo>
                    <a:cubicBezTo>
                      <a:pt x="2" y="2"/>
                      <a:pt x="2" y="2"/>
                      <a:pt x="2" y="1"/>
                    </a:cubicBezTo>
                    <a:cubicBezTo>
                      <a:pt x="2" y="1"/>
                      <a:pt x="2" y="1"/>
                      <a:pt x="2" y="0"/>
                    </a:cubicBezTo>
                    <a:cubicBezTo>
                      <a:pt x="2" y="0"/>
                      <a:pt x="2" y="0"/>
                      <a:pt x="1" y="0"/>
                    </a:cubicBezTo>
                    <a:cubicBezTo>
                      <a:pt x="1" y="1"/>
                      <a:pt x="1" y="1"/>
                      <a:pt x="1" y="1"/>
                    </a:cubicBezTo>
                    <a:cubicBezTo>
                      <a:pt x="1" y="1"/>
                      <a:pt x="1" y="1"/>
                      <a:pt x="1" y="2"/>
                    </a:cubicBezTo>
                    <a:cubicBezTo>
                      <a:pt x="1" y="2"/>
                      <a:pt x="0" y="2"/>
                      <a:pt x="0" y="2"/>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97"/>
              <p:cNvSpPr>
                <a:spLocks/>
              </p:cNvSpPr>
              <p:nvPr/>
            </p:nvSpPr>
            <p:spPr bwMode="auto">
              <a:xfrm>
                <a:off x="2098677" y="2503489"/>
                <a:ext cx="53975" cy="31750"/>
              </a:xfrm>
              <a:custGeom>
                <a:avLst/>
                <a:gdLst>
                  <a:gd name="T0" fmla="*/ 5 w 5"/>
                  <a:gd name="T1" fmla="*/ 1 h 3"/>
                  <a:gd name="T2" fmla="*/ 4 w 5"/>
                  <a:gd name="T3" fmla="*/ 1 h 3"/>
                  <a:gd name="T4" fmla="*/ 2 w 5"/>
                  <a:gd name="T5" fmla="*/ 1 h 3"/>
                  <a:gd name="T6" fmla="*/ 1 w 5"/>
                  <a:gd name="T7" fmla="*/ 1 h 3"/>
                  <a:gd name="T8" fmla="*/ 0 w 5"/>
                  <a:gd name="T9" fmla="*/ 1 h 3"/>
                  <a:gd name="T10" fmla="*/ 0 w 5"/>
                  <a:gd name="T11" fmla="*/ 1 h 3"/>
                  <a:gd name="T12" fmla="*/ 1 w 5"/>
                  <a:gd name="T13" fmla="*/ 2 h 3"/>
                  <a:gd name="T14" fmla="*/ 1 w 5"/>
                  <a:gd name="T15" fmla="*/ 3 h 3"/>
                  <a:gd name="T16" fmla="*/ 2 w 5"/>
                  <a:gd name="T17" fmla="*/ 3 h 3"/>
                  <a:gd name="T18" fmla="*/ 3 w 5"/>
                  <a:gd name="T19" fmla="*/ 2 h 3"/>
                  <a:gd name="T20" fmla="*/ 4 w 5"/>
                  <a:gd name="T21" fmla="*/ 2 h 3"/>
                  <a:gd name="T22" fmla="*/ 5 w 5"/>
                  <a:gd name="T23" fmla="*/ 2 h 3"/>
                  <a:gd name="T24" fmla="*/ 5 w 5"/>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1"/>
                    </a:moveTo>
                    <a:cubicBezTo>
                      <a:pt x="4" y="1"/>
                      <a:pt x="4" y="1"/>
                      <a:pt x="4" y="1"/>
                    </a:cubicBezTo>
                    <a:cubicBezTo>
                      <a:pt x="3" y="1"/>
                      <a:pt x="3" y="1"/>
                      <a:pt x="2" y="1"/>
                    </a:cubicBezTo>
                    <a:cubicBezTo>
                      <a:pt x="2" y="1"/>
                      <a:pt x="2" y="1"/>
                      <a:pt x="1" y="1"/>
                    </a:cubicBezTo>
                    <a:cubicBezTo>
                      <a:pt x="1" y="1"/>
                      <a:pt x="0" y="0"/>
                      <a:pt x="0" y="1"/>
                    </a:cubicBezTo>
                    <a:cubicBezTo>
                      <a:pt x="0" y="1"/>
                      <a:pt x="0" y="1"/>
                      <a:pt x="0" y="1"/>
                    </a:cubicBezTo>
                    <a:cubicBezTo>
                      <a:pt x="0" y="2"/>
                      <a:pt x="1" y="2"/>
                      <a:pt x="1" y="2"/>
                    </a:cubicBezTo>
                    <a:cubicBezTo>
                      <a:pt x="1" y="2"/>
                      <a:pt x="1" y="3"/>
                      <a:pt x="1" y="3"/>
                    </a:cubicBezTo>
                    <a:cubicBezTo>
                      <a:pt x="1" y="3"/>
                      <a:pt x="2" y="3"/>
                      <a:pt x="2" y="3"/>
                    </a:cubicBezTo>
                    <a:cubicBezTo>
                      <a:pt x="2" y="2"/>
                      <a:pt x="3" y="2"/>
                      <a:pt x="3" y="2"/>
                    </a:cubicBezTo>
                    <a:cubicBezTo>
                      <a:pt x="4" y="2"/>
                      <a:pt x="4" y="2"/>
                      <a:pt x="4" y="2"/>
                    </a:cubicBezTo>
                    <a:cubicBezTo>
                      <a:pt x="5" y="2"/>
                      <a:pt x="5" y="2"/>
                      <a:pt x="5" y="2"/>
                    </a:cubicBezTo>
                    <a:cubicBezTo>
                      <a:pt x="5" y="2"/>
                      <a:pt x="5" y="1"/>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98"/>
              <p:cNvSpPr>
                <a:spLocks/>
              </p:cNvSpPr>
              <p:nvPr/>
            </p:nvSpPr>
            <p:spPr bwMode="auto">
              <a:xfrm>
                <a:off x="1700214" y="2524126"/>
                <a:ext cx="119063" cy="141288"/>
              </a:xfrm>
              <a:custGeom>
                <a:avLst/>
                <a:gdLst>
                  <a:gd name="T0" fmla="*/ 10 w 11"/>
                  <a:gd name="T1" fmla="*/ 6 h 13"/>
                  <a:gd name="T2" fmla="*/ 10 w 11"/>
                  <a:gd name="T3" fmla="*/ 6 h 13"/>
                  <a:gd name="T4" fmla="*/ 9 w 11"/>
                  <a:gd name="T5" fmla="*/ 6 h 13"/>
                  <a:gd name="T6" fmla="*/ 8 w 11"/>
                  <a:gd name="T7" fmla="*/ 4 h 13"/>
                  <a:gd name="T8" fmla="*/ 9 w 11"/>
                  <a:gd name="T9" fmla="*/ 3 h 13"/>
                  <a:gd name="T10" fmla="*/ 9 w 11"/>
                  <a:gd name="T11" fmla="*/ 2 h 13"/>
                  <a:gd name="T12" fmla="*/ 9 w 11"/>
                  <a:gd name="T13" fmla="*/ 0 h 13"/>
                  <a:gd name="T14" fmla="*/ 9 w 11"/>
                  <a:gd name="T15" fmla="*/ 0 h 13"/>
                  <a:gd name="T16" fmla="*/ 8 w 11"/>
                  <a:gd name="T17" fmla="*/ 0 h 13"/>
                  <a:gd name="T18" fmla="*/ 7 w 11"/>
                  <a:gd name="T19" fmla="*/ 0 h 13"/>
                  <a:gd name="T20" fmla="*/ 5 w 11"/>
                  <a:gd name="T21" fmla="*/ 0 h 13"/>
                  <a:gd name="T22" fmla="*/ 5 w 11"/>
                  <a:gd name="T23" fmla="*/ 1 h 13"/>
                  <a:gd name="T24" fmla="*/ 5 w 11"/>
                  <a:gd name="T25" fmla="*/ 2 h 13"/>
                  <a:gd name="T26" fmla="*/ 3 w 11"/>
                  <a:gd name="T27" fmla="*/ 2 h 13"/>
                  <a:gd name="T28" fmla="*/ 4 w 11"/>
                  <a:gd name="T29" fmla="*/ 3 h 13"/>
                  <a:gd name="T30" fmla="*/ 5 w 11"/>
                  <a:gd name="T31" fmla="*/ 4 h 13"/>
                  <a:gd name="T32" fmla="*/ 5 w 11"/>
                  <a:gd name="T33" fmla="*/ 4 h 13"/>
                  <a:gd name="T34" fmla="*/ 5 w 11"/>
                  <a:gd name="T35" fmla="*/ 5 h 13"/>
                  <a:gd name="T36" fmla="*/ 3 w 11"/>
                  <a:gd name="T37" fmla="*/ 5 h 13"/>
                  <a:gd name="T38" fmla="*/ 2 w 11"/>
                  <a:gd name="T39" fmla="*/ 5 h 13"/>
                  <a:gd name="T40" fmla="*/ 1 w 11"/>
                  <a:gd name="T41" fmla="*/ 6 h 13"/>
                  <a:gd name="T42" fmla="*/ 1 w 11"/>
                  <a:gd name="T43" fmla="*/ 7 h 13"/>
                  <a:gd name="T44" fmla="*/ 1 w 11"/>
                  <a:gd name="T45" fmla="*/ 8 h 13"/>
                  <a:gd name="T46" fmla="*/ 0 w 11"/>
                  <a:gd name="T47" fmla="*/ 9 h 13"/>
                  <a:gd name="T48" fmla="*/ 0 w 11"/>
                  <a:gd name="T49" fmla="*/ 10 h 13"/>
                  <a:gd name="T50" fmla="*/ 0 w 11"/>
                  <a:gd name="T51" fmla="*/ 10 h 13"/>
                  <a:gd name="T52" fmla="*/ 1 w 11"/>
                  <a:gd name="T53" fmla="*/ 11 h 13"/>
                  <a:gd name="T54" fmla="*/ 2 w 11"/>
                  <a:gd name="T55" fmla="*/ 12 h 13"/>
                  <a:gd name="T56" fmla="*/ 3 w 11"/>
                  <a:gd name="T57" fmla="*/ 12 h 13"/>
                  <a:gd name="T58" fmla="*/ 5 w 11"/>
                  <a:gd name="T59" fmla="*/ 12 h 13"/>
                  <a:gd name="T60" fmla="*/ 5 w 11"/>
                  <a:gd name="T61" fmla="*/ 13 h 13"/>
                  <a:gd name="T62" fmla="*/ 5 w 11"/>
                  <a:gd name="T63" fmla="*/ 12 h 13"/>
                  <a:gd name="T64" fmla="*/ 6 w 11"/>
                  <a:gd name="T65" fmla="*/ 11 h 13"/>
                  <a:gd name="T66" fmla="*/ 7 w 11"/>
                  <a:gd name="T67" fmla="*/ 10 h 13"/>
                  <a:gd name="T68" fmla="*/ 8 w 11"/>
                  <a:gd name="T69" fmla="*/ 10 h 13"/>
                  <a:gd name="T70" fmla="*/ 8 w 11"/>
                  <a:gd name="T71" fmla="*/ 9 h 13"/>
                  <a:gd name="T72" fmla="*/ 8 w 11"/>
                  <a:gd name="T73" fmla="*/ 8 h 13"/>
                  <a:gd name="T74" fmla="*/ 9 w 11"/>
                  <a:gd name="T75" fmla="*/ 7 h 13"/>
                  <a:gd name="T76" fmla="*/ 11 w 11"/>
                  <a:gd name="T77" fmla="*/ 6 h 13"/>
                  <a:gd name="T78" fmla="*/ 11 w 11"/>
                  <a:gd name="T79" fmla="*/ 6 h 13"/>
                  <a:gd name="T80" fmla="*/ 11 w 11"/>
                  <a:gd name="T81" fmla="*/ 6 h 13"/>
                  <a:gd name="T82" fmla="*/ 10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0" y="6"/>
                    </a:moveTo>
                    <a:cubicBezTo>
                      <a:pt x="10" y="6"/>
                      <a:pt x="10" y="6"/>
                      <a:pt x="10" y="6"/>
                    </a:cubicBezTo>
                    <a:cubicBezTo>
                      <a:pt x="9" y="6"/>
                      <a:pt x="9" y="6"/>
                      <a:pt x="9" y="6"/>
                    </a:cubicBezTo>
                    <a:cubicBezTo>
                      <a:pt x="8" y="6"/>
                      <a:pt x="8" y="5"/>
                      <a:pt x="8" y="4"/>
                    </a:cubicBezTo>
                    <a:cubicBezTo>
                      <a:pt x="8" y="4"/>
                      <a:pt x="9" y="4"/>
                      <a:pt x="9" y="3"/>
                    </a:cubicBezTo>
                    <a:cubicBezTo>
                      <a:pt x="9" y="3"/>
                      <a:pt x="9" y="2"/>
                      <a:pt x="9" y="2"/>
                    </a:cubicBezTo>
                    <a:cubicBezTo>
                      <a:pt x="9" y="1"/>
                      <a:pt x="9" y="1"/>
                      <a:pt x="9" y="0"/>
                    </a:cubicBezTo>
                    <a:cubicBezTo>
                      <a:pt x="9" y="0"/>
                      <a:pt x="9" y="0"/>
                      <a:pt x="9" y="0"/>
                    </a:cubicBezTo>
                    <a:cubicBezTo>
                      <a:pt x="8" y="0"/>
                      <a:pt x="8" y="0"/>
                      <a:pt x="8" y="0"/>
                    </a:cubicBezTo>
                    <a:cubicBezTo>
                      <a:pt x="7" y="0"/>
                      <a:pt x="7" y="0"/>
                      <a:pt x="7" y="0"/>
                    </a:cubicBezTo>
                    <a:cubicBezTo>
                      <a:pt x="6" y="0"/>
                      <a:pt x="6" y="0"/>
                      <a:pt x="5" y="0"/>
                    </a:cubicBezTo>
                    <a:cubicBezTo>
                      <a:pt x="5" y="0"/>
                      <a:pt x="5" y="1"/>
                      <a:pt x="5" y="1"/>
                    </a:cubicBezTo>
                    <a:cubicBezTo>
                      <a:pt x="5" y="1"/>
                      <a:pt x="5" y="2"/>
                      <a:pt x="5" y="2"/>
                    </a:cubicBezTo>
                    <a:cubicBezTo>
                      <a:pt x="4" y="2"/>
                      <a:pt x="4" y="2"/>
                      <a:pt x="3" y="2"/>
                    </a:cubicBezTo>
                    <a:cubicBezTo>
                      <a:pt x="3" y="2"/>
                      <a:pt x="3" y="3"/>
                      <a:pt x="4" y="3"/>
                    </a:cubicBezTo>
                    <a:cubicBezTo>
                      <a:pt x="4" y="4"/>
                      <a:pt x="4" y="4"/>
                      <a:pt x="5" y="4"/>
                    </a:cubicBezTo>
                    <a:cubicBezTo>
                      <a:pt x="5" y="4"/>
                      <a:pt x="5" y="4"/>
                      <a:pt x="5" y="4"/>
                    </a:cubicBezTo>
                    <a:cubicBezTo>
                      <a:pt x="5" y="5"/>
                      <a:pt x="5" y="5"/>
                      <a:pt x="5" y="5"/>
                    </a:cubicBezTo>
                    <a:cubicBezTo>
                      <a:pt x="5" y="6"/>
                      <a:pt x="4" y="5"/>
                      <a:pt x="3" y="5"/>
                    </a:cubicBezTo>
                    <a:cubicBezTo>
                      <a:pt x="3" y="5"/>
                      <a:pt x="3" y="5"/>
                      <a:pt x="2" y="5"/>
                    </a:cubicBezTo>
                    <a:cubicBezTo>
                      <a:pt x="2" y="5"/>
                      <a:pt x="2" y="6"/>
                      <a:pt x="1" y="6"/>
                    </a:cubicBezTo>
                    <a:cubicBezTo>
                      <a:pt x="1" y="6"/>
                      <a:pt x="1" y="7"/>
                      <a:pt x="1" y="7"/>
                    </a:cubicBezTo>
                    <a:cubicBezTo>
                      <a:pt x="1" y="7"/>
                      <a:pt x="1" y="8"/>
                      <a:pt x="1" y="8"/>
                    </a:cubicBezTo>
                    <a:cubicBezTo>
                      <a:pt x="1" y="8"/>
                      <a:pt x="0" y="8"/>
                      <a:pt x="0" y="9"/>
                    </a:cubicBezTo>
                    <a:cubicBezTo>
                      <a:pt x="0" y="9"/>
                      <a:pt x="0" y="9"/>
                      <a:pt x="0" y="10"/>
                    </a:cubicBezTo>
                    <a:cubicBezTo>
                      <a:pt x="0" y="10"/>
                      <a:pt x="0" y="10"/>
                      <a:pt x="0" y="10"/>
                    </a:cubicBezTo>
                    <a:cubicBezTo>
                      <a:pt x="0" y="10"/>
                      <a:pt x="1" y="10"/>
                      <a:pt x="1" y="11"/>
                    </a:cubicBezTo>
                    <a:cubicBezTo>
                      <a:pt x="1" y="11"/>
                      <a:pt x="1" y="12"/>
                      <a:pt x="2" y="12"/>
                    </a:cubicBezTo>
                    <a:cubicBezTo>
                      <a:pt x="2" y="12"/>
                      <a:pt x="3" y="12"/>
                      <a:pt x="3" y="12"/>
                    </a:cubicBezTo>
                    <a:cubicBezTo>
                      <a:pt x="4" y="13"/>
                      <a:pt x="4" y="12"/>
                      <a:pt x="5" y="12"/>
                    </a:cubicBezTo>
                    <a:cubicBezTo>
                      <a:pt x="5" y="12"/>
                      <a:pt x="5" y="12"/>
                      <a:pt x="5" y="13"/>
                    </a:cubicBezTo>
                    <a:cubicBezTo>
                      <a:pt x="5" y="12"/>
                      <a:pt x="5" y="12"/>
                      <a:pt x="5" y="12"/>
                    </a:cubicBezTo>
                    <a:cubicBezTo>
                      <a:pt x="6" y="12"/>
                      <a:pt x="6" y="11"/>
                      <a:pt x="6" y="11"/>
                    </a:cubicBezTo>
                    <a:cubicBezTo>
                      <a:pt x="7" y="11"/>
                      <a:pt x="7" y="11"/>
                      <a:pt x="7" y="10"/>
                    </a:cubicBezTo>
                    <a:cubicBezTo>
                      <a:pt x="8" y="10"/>
                      <a:pt x="8" y="10"/>
                      <a:pt x="8" y="10"/>
                    </a:cubicBezTo>
                    <a:cubicBezTo>
                      <a:pt x="8" y="10"/>
                      <a:pt x="8" y="10"/>
                      <a:pt x="8" y="9"/>
                    </a:cubicBezTo>
                    <a:cubicBezTo>
                      <a:pt x="8" y="9"/>
                      <a:pt x="8" y="8"/>
                      <a:pt x="8" y="8"/>
                    </a:cubicBezTo>
                    <a:cubicBezTo>
                      <a:pt x="8" y="8"/>
                      <a:pt x="9" y="8"/>
                      <a:pt x="9" y="7"/>
                    </a:cubicBezTo>
                    <a:cubicBezTo>
                      <a:pt x="10" y="7"/>
                      <a:pt x="10" y="7"/>
                      <a:pt x="11" y="6"/>
                    </a:cubicBezTo>
                    <a:cubicBezTo>
                      <a:pt x="11" y="6"/>
                      <a:pt x="11" y="6"/>
                      <a:pt x="11" y="6"/>
                    </a:cubicBezTo>
                    <a:cubicBezTo>
                      <a:pt x="11" y="6"/>
                      <a:pt x="11" y="6"/>
                      <a:pt x="11" y="6"/>
                    </a:cubicBezTo>
                    <a:cubicBezTo>
                      <a:pt x="10" y="6"/>
                      <a:pt x="10" y="6"/>
                      <a:pt x="1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99"/>
              <p:cNvSpPr>
                <a:spLocks/>
              </p:cNvSpPr>
              <p:nvPr/>
            </p:nvSpPr>
            <p:spPr bwMode="auto">
              <a:xfrm>
                <a:off x="1936752" y="2784476"/>
                <a:ext cx="161925" cy="74613"/>
              </a:xfrm>
              <a:custGeom>
                <a:avLst/>
                <a:gdLst>
                  <a:gd name="T0" fmla="*/ 14 w 15"/>
                  <a:gd name="T1" fmla="*/ 6 h 7"/>
                  <a:gd name="T2" fmla="*/ 14 w 15"/>
                  <a:gd name="T3" fmla="*/ 6 h 7"/>
                  <a:gd name="T4" fmla="*/ 15 w 15"/>
                  <a:gd name="T5" fmla="*/ 6 h 7"/>
                  <a:gd name="T6" fmla="*/ 15 w 15"/>
                  <a:gd name="T7" fmla="*/ 5 h 7"/>
                  <a:gd name="T8" fmla="*/ 15 w 15"/>
                  <a:gd name="T9" fmla="*/ 4 h 7"/>
                  <a:gd name="T10" fmla="*/ 15 w 15"/>
                  <a:gd name="T11" fmla="*/ 4 h 7"/>
                  <a:gd name="T12" fmla="*/ 15 w 15"/>
                  <a:gd name="T13" fmla="*/ 3 h 7"/>
                  <a:gd name="T14" fmla="*/ 14 w 15"/>
                  <a:gd name="T15" fmla="*/ 2 h 7"/>
                  <a:gd name="T16" fmla="*/ 13 w 15"/>
                  <a:gd name="T17" fmla="*/ 1 h 7"/>
                  <a:gd name="T18" fmla="*/ 12 w 15"/>
                  <a:gd name="T19" fmla="*/ 0 h 7"/>
                  <a:gd name="T20" fmla="*/ 11 w 15"/>
                  <a:gd name="T21" fmla="*/ 0 h 7"/>
                  <a:gd name="T22" fmla="*/ 9 w 15"/>
                  <a:gd name="T23" fmla="*/ 0 h 7"/>
                  <a:gd name="T24" fmla="*/ 8 w 15"/>
                  <a:gd name="T25" fmla="*/ 0 h 7"/>
                  <a:gd name="T26" fmla="*/ 8 w 15"/>
                  <a:gd name="T27" fmla="*/ 1 h 7"/>
                  <a:gd name="T28" fmla="*/ 7 w 15"/>
                  <a:gd name="T29" fmla="*/ 1 h 7"/>
                  <a:gd name="T30" fmla="*/ 6 w 15"/>
                  <a:gd name="T31" fmla="*/ 2 h 7"/>
                  <a:gd name="T32" fmla="*/ 4 w 15"/>
                  <a:gd name="T33" fmla="*/ 2 h 7"/>
                  <a:gd name="T34" fmla="*/ 3 w 15"/>
                  <a:gd name="T35" fmla="*/ 2 h 7"/>
                  <a:gd name="T36" fmla="*/ 3 w 15"/>
                  <a:gd name="T37" fmla="*/ 0 h 7"/>
                  <a:gd name="T38" fmla="*/ 2 w 15"/>
                  <a:gd name="T39" fmla="*/ 0 h 7"/>
                  <a:gd name="T40" fmla="*/ 2 w 15"/>
                  <a:gd name="T41" fmla="*/ 0 h 7"/>
                  <a:gd name="T42" fmla="*/ 1 w 15"/>
                  <a:gd name="T43" fmla="*/ 0 h 7"/>
                  <a:gd name="T44" fmla="*/ 0 w 15"/>
                  <a:gd name="T45" fmla="*/ 1 h 7"/>
                  <a:gd name="T46" fmla="*/ 1 w 15"/>
                  <a:gd name="T47" fmla="*/ 1 h 7"/>
                  <a:gd name="T48" fmla="*/ 1 w 15"/>
                  <a:gd name="T49" fmla="*/ 2 h 7"/>
                  <a:gd name="T50" fmla="*/ 0 w 15"/>
                  <a:gd name="T51" fmla="*/ 3 h 7"/>
                  <a:gd name="T52" fmla="*/ 0 w 15"/>
                  <a:gd name="T53" fmla="*/ 4 h 7"/>
                  <a:gd name="T54" fmla="*/ 1 w 15"/>
                  <a:gd name="T55" fmla="*/ 4 h 7"/>
                  <a:gd name="T56" fmla="*/ 1 w 15"/>
                  <a:gd name="T57" fmla="*/ 4 h 7"/>
                  <a:gd name="T58" fmla="*/ 3 w 15"/>
                  <a:gd name="T59" fmla="*/ 4 h 7"/>
                  <a:gd name="T60" fmla="*/ 4 w 15"/>
                  <a:gd name="T61" fmla="*/ 4 h 7"/>
                  <a:gd name="T62" fmla="*/ 4 w 15"/>
                  <a:gd name="T63" fmla="*/ 6 h 7"/>
                  <a:gd name="T64" fmla="*/ 6 w 15"/>
                  <a:gd name="T65" fmla="*/ 6 h 7"/>
                  <a:gd name="T66" fmla="*/ 6 w 15"/>
                  <a:gd name="T67" fmla="*/ 7 h 7"/>
                  <a:gd name="T68" fmla="*/ 8 w 15"/>
                  <a:gd name="T69" fmla="*/ 7 h 7"/>
                  <a:gd name="T70" fmla="*/ 8 w 15"/>
                  <a:gd name="T71" fmla="*/ 6 h 7"/>
                  <a:gd name="T72" fmla="*/ 8 w 15"/>
                  <a:gd name="T73" fmla="*/ 5 h 7"/>
                  <a:gd name="T74" fmla="*/ 7 w 15"/>
                  <a:gd name="T75" fmla="*/ 5 h 7"/>
                  <a:gd name="T76" fmla="*/ 8 w 15"/>
                  <a:gd name="T77" fmla="*/ 4 h 7"/>
                  <a:gd name="T78" fmla="*/ 9 w 15"/>
                  <a:gd name="T79" fmla="*/ 3 h 7"/>
                  <a:gd name="T80" fmla="*/ 9 w 15"/>
                  <a:gd name="T81" fmla="*/ 3 h 7"/>
                  <a:gd name="T82" fmla="*/ 10 w 15"/>
                  <a:gd name="T83" fmla="*/ 2 h 7"/>
                  <a:gd name="T84" fmla="*/ 11 w 15"/>
                  <a:gd name="T85" fmla="*/ 2 h 7"/>
                  <a:gd name="T86" fmla="*/ 11 w 15"/>
                  <a:gd name="T87" fmla="*/ 2 h 7"/>
                  <a:gd name="T88" fmla="*/ 13 w 15"/>
                  <a:gd name="T89" fmla="*/ 3 h 7"/>
                  <a:gd name="T90" fmla="*/ 13 w 15"/>
                  <a:gd name="T91" fmla="*/ 4 h 7"/>
                  <a:gd name="T92" fmla="*/ 13 w 15"/>
                  <a:gd name="T93" fmla="*/ 5 h 7"/>
                  <a:gd name="T94" fmla="*/ 13 w 15"/>
                  <a:gd name="T95" fmla="*/ 6 h 7"/>
                  <a:gd name="T96" fmla="*/ 14 w 15"/>
                  <a:gd name="T9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 h="7">
                    <a:moveTo>
                      <a:pt x="14" y="6"/>
                    </a:moveTo>
                    <a:cubicBezTo>
                      <a:pt x="14" y="6"/>
                      <a:pt x="14" y="6"/>
                      <a:pt x="14" y="6"/>
                    </a:cubicBezTo>
                    <a:cubicBezTo>
                      <a:pt x="14" y="6"/>
                      <a:pt x="14" y="6"/>
                      <a:pt x="15" y="6"/>
                    </a:cubicBezTo>
                    <a:cubicBezTo>
                      <a:pt x="15" y="6"/>
                      <a:pt x="15" y="5"/>
                      <a:pt x="15" y="5"/>
                    </a:cubicBezTo>
                    <a:cubicBezTo>
                      <a:pt x="15" y="5"/>
                      <a:pt x="15" y="4"/>
                      <a:pt x="15" y="4"/>
                    </a:cubicBezTo>
                    <a:cubicBezTo>
                      <a:pt x="15" y="4"/>
                      <a:pt x="15" y="4"/>
                      <a:pt x="15" y="4"/>
                    </a:cubicBezTo>
                    <a:cubicBezTo>
                      <a:pt x="15" y="3"/>
                      <a:pt x="15" y="3"/>
                      <a:pt x="15" y="3"/>
                    </a:cubicBezTo>
                    <a:cubicBezTo>
                      <a:pt x="14" y="2"/>
                      <a:pt x="14" y="2"/>
                      <a:pt x="14" y="2"/>
                    </a:cubicBezTo>
                    <a:cubicBezTo>
                      <a:pt x="14" y="1"/>
                      <a:pt x="13" y="1"/>
                      <a:pt x="13" y="1"/>
                    </a:cubicBezTo>
                    <a:cubicBezTo>
                      <a:pt x="12" y="0"/>
                      <a:pt x="12" y="0"/>
                      <a:pt x="12" y="0"/>
                    </a:cubicBezTo>
                    <a:cubicBezTo>
                      <a:pt x="11" y="0"/>
                      <a:pt x="11" y="0"/>
                      <a:pt x="11" y="0"/>
                    </a:cubicBezTo>
                    <a:cubicBezTo>
                      <a:pt x="10" y="0"/>
                      <a:pt x="10" y="0"/>
                      <a:pt x="9" y="0"/>
                    </a:cubicBezTo>
                    <a:cubicBezTo>
                      <a:pt x="9" y="0"/>
                      <a:pt x="9" y="0"/>
                      <a:pt x="8" y="0"/>
                    </a:cubicBezTo>
                    <a:cubicBezTo>
                      <a:pt x="8" y="0"/>
                      <a:pt x="8" y="1"/>
                      <a:pt x="8" y="1"/>
                    </a:cubicBezTo>
                    <a:cubicBezTo>
                      <a:pt x="7" y="1"/>
                      <a:pt x="7" y="1"/>
                      <a:pt x="7" y="1"/>
                    </a:cubicBezTo>
                    <a:cubicBezTo>
                      <a:pt x="6" y="1"/>
                      <a:pt x="6" y="1"/>
                      <a:pt x="6" y="2"/>
                    </a:cubicBezTo>
                    <a:cubicBezTo>
                      <a:pt x="5" y="2"/>
                      <a:pt x="5" y="2"/>
                      <a:pt x="4" y="2"/>
                    </a:cubicBezTo>
                    <a:cubicBezTo>
                      <a:pt x="4" y="2"/>
                      <a:pt x="4" y="2"/>
                      <a:pt x="3" y="2"/>
                    </a:cubicBezTo>
                    <a:cubicBezTo>
                      <a:pt x="3" y="1"/>
                      <a:pt x="3" y="0"/>
                      <a:pt x="3" y="0"/>
                    </a:cubicBezTo>
                    <a:cubicBezTo>
                      <a:pt x="2" y="0"/>
                      <a:pt x="2" y="0"/>
                      <a:pt x="2" y="0"/>
                    </a:cubicBezTo>
                    <a:cubicBezTo>
                      <a:pt x="2" y="0"/>
                      <a:pt x="2" y="0"/>
                      <a:pt x="2" y="0"/>
                    </a:cubicBezTo>
                    <a:cubicBezTo>
                      <a:pt x="1" y="0"/>
                      <a:pt x="1" y="0"/>
                      <a:pt x="1" y="0"/>
                    </a:cubicBezTo>
                    <a:cubicBezTo>
                      <a:pt x="0" y="0"/>
                      <a:pt x="0" y="0"/>
                      <a:pt x="0" y="1"/>
                    </a:cubicBezTo>
                    <a:cubicBezTo>
                      <a:pt x="0" y="1"/>
                      <a:pt x="1" y="1"/>
                      <a:pt x="1" y="1"/>
                    </a:cubicBezTo>
                    <a:cubicBezTo>
                      <a:pt x="1" y="2"/>
                      <a:pt x="1" y="2"/>
                      <a:pt x="1" y="2"/>
                    </a:cubicBezTo>
                    <a:cubicBezTo>
                      <a:pt x="1" y="3"/>
                      <a:pt x="0" y="3"/>
                      <a:pt x="0" y="3"/>
                    </a:cubicBezTo>
                    <a:cubicBezTo>
                      <a:pt x="0" y="4"/>
                      <a:pt x="0" y="4"/>
                      <a:pt x="0" y="4"/>
                    </a:cubicBezTo>
                    <a:cubicBezTo>
                      <a:pt x="1" y="4"/>
                      <a:pt x="1" y="4"/>
                      <a:pt x="1" y="4"/>
                    </a:cubicBezTo>
                    <a:cubicBezTo>
                      <a:pt x="1" y="4"/>
                      <a:pt x="1" y="4"/>
                      <a:pt x="1" y="4"/>
                    </a:cubicBezTo>
                    <a:cubicBezTo>
                      <a:pt x="2" y="4"/>
                      <a:pt x="2" y="4"/>
                      <a:pt x="3" y="4"/>
                    </a:cubicBezTo>
                    <a:cubicBezTo>
                      <a:pt x="4" y="4"/>
                      <a:pt x="4" y="4"/>
                      <a:pt x="4" y="4"/>
                    </a:cubicBezTo>
                    <a:cubicBezTo>
                      <a:pt x="4" y="5"/>
                      <a:pt x="4" y="5"/>
                      <a:pt x="4" y="6"/>
                    </a:cubicBezTo>
                    <a:cubicBezTo>
                      <a:pt x="5" y="6"/>
                      <a:pt x="5" y="5"/>
                      <a:pt x="6" y="6"/>
                    </a:cubicBezTo>
                    <a:cubicBezTo>
                      <a:pt x="6" y="6"/>
                      <a:pt x="6" y="6"/>
                      <a:pt x="6" y="7"/>
                    </a:cubicBezTo>
                    <a:cubicBezTo>
                      <a:pt x="7" y="7"/>
                      <a:pt x="7" y="7"/>
                      <a:pt x="8" y="7"/>
                    </a:cubicBezTo>
                    <a:cubicBezTo>
                      <a:pt x="8" y="6"/>
                      <a:pt x="8" y="6"/>
                      <a:pt x="8" y="6"/>
                    </a:cubicBezTo>
                    <a:cubicBezTo>
                      <a:pt x="8" y="6"/>
                      <a:pt x="8" y="5"/>
                      <a:pt x="8" y="5"/>
                    </a:cubicBezTo>
                    <a:cubicBezTo>
                      <a:pt x="7" y="5"/>
                      <a:pt x="7" y="5"/>
                      <a:pt x="7" y="5"/>
                    </a:cubicBezTo>
                    <a:cubicBezTo>
                      <a:pt x="7" y="4"/>
                      <a:pt x="8" y="5"/>
                      <a:pt x="8" y="4"/>
                    </a:cubicBezTo>
                    <a:cubicBezTo>
                      <a:pt x="8" y="4"/>
                      <a:pt x="8" y="4"/>
                      <a:pt x="9" y="3"/>
                    </a:cubicBezTo>
                    <a:cubicBezTo>
                      <a:pt x="9" y="3"/>
                      <a:pt x="9" y="3"/>
                      <a:pt x="9" y="3"/>
                    </a:cubicBezTo>
                    <a:cubicBezTo>
                      <a:pt x="9" y="2"/>
                      <a:pt x="9" y="2"/>
                      <a:pt x="10" y="2"/>
                    </a:cubicBezTo>
                    <a:cubicBezTo>
                      <a:pt x="10" y="2"/>
                      <a:pt x="10" y="2"/>
                      <a:pt x="11" y="2"/>
                    </a:cubicBezTo>
                    <a:cubicBezTo>
                      <a:pt x="11" y="2"/>
                      <a:pt x="11" y="2"/>
                      <a:pt x="11" y="2"/>
                    </a:cubicBezTo>
                    <a:cubicBezTo>
                      <a:pt x="12" y="3"/>
                      <a:pt x="12" y="3"/>
                      <a:pt x="13" y="3"/>
                    </a:cubicBezTo>
                    <a:cubicBezTo>
                      <a:pt x="13" y="4"/>
                      <a:pt x="13" y="4"/>
                      <a:pt x="13" y="4"/>
                    </a:cubicBezTo>
                    <a:cubicBezTo>
                      <a:pt x="13" y="4"/>
                      <a:pt x="13" y="5"/>
                      <a:pt x="13" y="5"/>
                    </a:cubicBezTo>
                    <a:cubicBezTo>
                      <a:pt x="13" y="6"/>
                      <a:pt x="13" y="6"/>
                      <a:pt x="13" y="6"/>
                    </a:cubicBezTo>
                    <a:cubicBezTo>
                      <a:pt x="13" y="6"/>
                      <a:pt x="13" y="6"/>
                      <a:pt x="14"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00"/>
              <p:cNvSpPr>
                <a:spLocks/>
              </p:cNvSpPr>
              <p:nvPr/>
            </p:nvSpPr>
            <p:spPr bwMode="auto">
              <a:xfrm>
                <a:off x="1970089" y="2849564"/>
                <a:ext cx="11113" cy="9525"/>
              </a:xfrm>
              <a:custGeom>
                <a:avLst/>
                <a:gdLst>
                  <a:gd name="T0" fmla="*/ 1 w 1"/>
                  <a:gd name="T1" fmla="*/ 0 h 1"/>
                  <a:gd name="T2" fmla="*/ 1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0"/>
                    </a:cubicBezTo>
                    <a:cubicBezTo>
                      <a:pt x="0" y="0"/>
                      <a:pt x="0" y="0"/>
                      <a:pt x="0" y="0"/>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01"/>
              <p:cNvSpPr>
                <a:spLocks/>
              </p:cNvSpPr>
              <p:nvPr/>
            </p:nvSpPr>
            <p:spPr bwMode="auto">
              <a:xfrm>
                <a:off x="2197102" y="2913064"/>
                <a:ext cx="1068388" cy="1200150"/>
              </a:xfrm>
              <a:custGeom>
                <a:avLst/>
                <a:gdLst>
                  <a:gd name="T0" fmla="*/ 93 w 99"/>
                  <a:gd name="T1" fmla="*/ 30 h 111"/>
                  <a:gd name="T2" fmla="*/ 89 w 99"/>
                  <a:gd name="T3" fmla="*/ 27 h 111"/>
                  <a:gd name="T4" fmla="*/ 83 w 99"/>
                  <a:gd name="T5" fmla="*/ 24 h 111"/>
                  <a:gd name="T6" fmla="*/ 76 w 99"/>
                  <a:gd name="T7" fmla="*/ 23 h 111"/>
                  <a:gd name="T8" fmla="*/ 73 w 99"/>
                  <a:gd name="T9" fmla="*/ 20 h 111"/>
                  <a:gd name="T10" fmla="*/ 67 w 99"/>
                  <a:gd name="T11" fmla="*/ 18 h 111"/>
                  <a:gd name="T12" fmla="*/ 62 w 99"/>
                  <a:gd name="T13" fmla="*/ 21 h 111"/>
                  <a:gd name="T14" fmla="*/ 63 w 99"/>
                  <a:gd name="T15" fmla="*/ 19 h 111"/>
                  <a:gd name="T16" fmla="*/ 61 w 99"/>
                  <a:gd name="T17" fmla="*/ 16 h 111"/>
                  <a:gd name="T18" fmla="*/ 57 w 99"/>
                  <a:gd name="T19" fmla="*/ 19 h 111"/>
                  <a:gd name="T20" fmla="*/ 57 w 99"/>
                  <a:gd name="T21" fmla="*/ 18 h 111"/>
                  <a:gd name="T22" fmla="*/ 60 w 99"/>
                  <a:gd name="T23" fmla="*/ 12 h 111"/>
                  <a:gd name="T24" fmla="*/ 58 w 99"/>
                  <a:gd name="T25" fmla="*/ 7 h 111"/>
                  <a:gd name="T26" fmla="*/ 55 w 99"/>
                  <a:gd name="T27" fmla="*/ 5 h 111"/>
                  <a:gd name="T28" fmla="*/ 51 w 99"/>
                  <a:gd name="T29" fmla="*/ 9 h 111"/>
                  <a:gd name="T30" fmla="*/ 46 w 99"/>
                  <a:gd name="T31" fmla="*/ 9 h 111"/>
                  <a:gd name="T32" fmla="*/ 41 w 99"/>
                  <a:gd name="T33" fmla="*/ 11 h 111"/>
                  <a:gd name="T34" fmla="*/ 36 w 99"/>
                  <a:gd name="T35" fmla="*/ 10 h 111"/>
                  <a:gd name="T36" fmla="*/ 36 w 99"/>
                  <a:gd name="T37" fmla="*/ 5 h 111"/>
                  <a:gd name="T38" fmla="*/ 33 w 99"/>
                  <a:gd name="T39" fmla="*/ 1 h 111"/>
                  <a:gd name="T40" fmla="*/ 29 w 99"/>
                  <a:gd name="T41" fmla="*/ 4 h 111"/>
                  <a:gd name="T42" fmla="*/ 23 w 99"/>
                  <a:gd name="T43" fmla="*/ 4 h 111"/>
                  <a:gd name="T44" fmla="*/ 25 w 99"/>
                  <a:gd name="T45" fmla="*/ 10 h 111"/>
                  <a:gd name="T46" fmla="*/ 17 w 99"/>
                  <a:gd name="T47" fmla="*/ 13 h 111"/>
                  <a:gd name="T48" fmla="*/ 10 w 99"/>
                  <a:gd name="T49" fmla="*/ 11 h 111"/>
                  <a:gd name="T50" fmla="*/ 9 w 99"/>
                  <a:gd name="T51" fmla="*/ 15 h 111"/>
                  <a:gd name="T52" fmla="*/ 10 w 99"/>
                  <a:gd name="T53" fmla="*/ 24 h 111"/>
                  <a:gd name="T54" fmla="*/ 8 w 99"/>
                  <a:gd name="T55" fmla="*/ 28 h 111"/>
                  <a:gd name="T56" fmla="*/ 5 w 99"/>
                  <a:gd name="T57" fmla="*/ 28 h 111"/>
                  <a:gd name="T58" fmla="*/ 1 w 99"/>
                  <a:gd name="T59" fmla="*/ 34 h 111"/>
                  <a:gd name="T60" fmla="*/ 1 w 99"/>
                  <a:gd name="T61" fmla="*/ 40 h 111"/>
                  <a:gd name="T62" fmla="*/ 4 w 99"/>
                  <a:gd name="T63" fmla="*/ 44 h 111"/>
                  <a:gd name="T64" fmla="*/ 8 w 99"/>
                  <a:gd name="T65" fmla="*/ 47 h 111"/>
                  <a:gd name="T66" fmla="*/ 14 w 99"/>
                  <a:gd name="T67" fmla="*/ 48 h 111"/>
                  <a:gd name="T68" fmla="*/ 19 w 99"/>
                  <a:gd name="T69" fmla="*/ 44 h 111"/>
                  <a:gd name="T70" fmla="*/ 22 w 99"/>
                  <a:gd name="T71" fmla="*/ 47 h 111"/>
                  <a:gd name="T72" fmla="*/ 26 w 99"/>
                  <a:gd name="T73" fmla="*/ 52 h 111"/>
                  <a:gd name="T74" fmla="*/ 33 w 99"/>
                  <a:gd name="T75" fmla="*/ 55 h 111"/>
                  <a:gd name="T76" fmla="*/ 35 w 99"/>
                  <a:gd name="T77" fmla="*/ 60 h 111"/>
                  <a:gd name="T78" fmla="*/ 40 w 99"/>
                  <a:gd name="T79" fmla="*/ 63 h 111"/>
                  <a:gd name="T80" fmla="*/ 43 w 99"/>
                  <a:gd name="T81" fmla="*/ 69 h 111"/>
                  <a:gd name="T82" fmla="*/ 42 w 99"/>
                  <a:gd name="T83" fmla="*/ 76 h 111"/>
                  <a:gd name="T84" fmla="*/ 45 w 99"/>
                  <a:gd name="T85" fmla="*/ 79 h 111"/>
                  <a:gd name="T86" fmla="*/ 49 w 99"/>
                  <a:gd name="T87" fmla="*/ 84 h 111"/>
                  <a:gd name="T88" fmla="*/ 52 w 99"/>
                  <a:gd name="T89" fmla="*/ 87 h 111"/>
                  <a:gd name="T90" fmla="*/ 54 w 99"/>
                  <a:gd name="T91" fmla="*/ 91 h 111"/>
                  <a:gd name="T92" fmla="*/ 51 w 99"/>
                  <a:gd name="T93" fmla="*/ 96 h 111"/>
                  <a:gd name="T94" fmla="*/ 47 w 99"/>
                  <a:gd name="T95" fmla="*/ 102 h 111"/>
                  <a:gd name="T96" fmla="*/ 50 w 99"/>
                  <a:gd name="T97" fmla="*/ 104 h 111"/>
                  <a:gd name="T98" fmla="*/ 54 w 99"/>
                  <a:gd name="T99" fmla="*/ 107 h 111"/>
                  <a:gd name="T100" fmla="*/ 60 w 99"/>
                  <a:gd name="T101" fmla="*/ 111 h 111"/>
                  <a:gd name="T102" fmla="*/ 64 w 99"/>
                  <a:gd name="T103" fmla="*/ 105 h 111"/>
                  <a:gd name="T104" fmla="*/ 67 w 99"/>
                  <a:gd name="T105" fmla="*/ 97 h 111"/>
                  <a:gd name="T106" fmla="*/ 68 w 99"/>
                  <a:gd name="T107" fmla="*/ 88 h 111"/>
                  <a:gd name="T108" fmla="*/ 75 w 99"/>
                  <a:gd name="T109" fmla="*/ 84 h 111"/>
                  <a:gd name="T110" fmla="*/ 82 w 99"/>
                  <a:gd name="T111" fmla="*/ 82 h 111"/>
                  <a:gd name="T112" fmla="*/ 85 w 99"/>
                  <a:gd name="T113" fmla="*/ 76 h 111"/>
                  <a:gd name="T114" fmla="*/ 88 w 99"/>
                  <a:gd name="T115" fmla="*/ 69 h 111"/>
                  <a:gd name="T116" fmla="*/ 89 w 99"/>
                  <a:gd name="T117" fmla="*/ 61 h 111"/>
                  <a:gd name="T118" fmla="*/ 88 w 99"/>
                  <a:gd name="T119" fmla="*/ 54 h 111"/>
                  <a:gd name="T120" fmla="*/ 92 w 99"/>
                  <a:gd name="T121" fmla="*/ 49 h 111"/>
                  <a:gd name="T122" fmla="*/ 97 w 99"/>
                  <a:gd name="T123" fmla="*/ 43 h 111"/>
                  <a:gd name="T124" fmla="*/ 98 w 99"/>
                  <a:gd name="T125" fmla="*/ 3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111">
                    <a:moveTo>
                      <a:pt x="98" y="33"/>
                    </a:moveTo>
                    <a:cubicBezTo>
                      <a:pt x="98" y="33"/>
                      <a:pt x="98" y="32"/>
                      <a:pt x="98" y="32"/>
                    </a:cubicBezTo>
                    <a:cubicBezTo>
                      <a:pt x="97" y="32"/>
                      <a:pt x="97" y="31"/>
                      <a:pt x="97" y="31"/>
                    </a:cubicBezTo>
                    <a:cubicBezTo>
                      <a:pt x="97" y="31"/>
                      <a:pt x="96" y="30"/>
                      <a:pt x="96" y="30"/>
                    </a:cubicBezTo>
                    <a:cubicBezTo>
                      <a:pt x="95" y="30"/>
                      <a:pt x="95" y="30"/>
                      <a:pt x="94" y="30"/>
                    </a:cubicBezTo>
                    <a:cubicBezTo>
                      <a:pt x="94" y="30"/>
                      <a:pt x="93" y="30"/>
                      <a:pt x="93" y="30"/>
                    </a:cubicBezTo>
                    <a:cubicBezTo>
                      <a:pt x="92" y="30"/>
                      <a:pt x="92" y="29"/>
                      <a:pt x="92" y="29"/>
                    </a:cubicBezTo>
                    <a:cubicBezTo>
                      <a:pt x="92" y="29"/>
                      <a:pt x="92" y="29"/>
                      <a:pt x="91" y="29"/>
                    </a:cubicBezTo>
                    <a:cubicBezTo>
                      <a:pt x="91" y="29"/>
                      <a:pt x="91" y="29"/>
                      <a:pt x="91" y="28"/>
                    </a:cubicBezTo>
                    <a:cubicBezTo>
                      <a:pt x="91" y="28"/>
                      <a:pt x="91" y="28"/>
                      <a:pt x="91" y="28"/>
                    </a:cubicBezTo>
                    <a:cubicBezTo>
                      <a:pt x="90" y="28"/>
                      <a:pt x="90" y="28"/>
                      <a:pt x="90" y="27"/>
                    </a:cubicBezTo>
                    <a:cubicBezTo>
                      <a:pt x="90" y="27"/>
                      <a:pt x="89" y="27"/>
                      <a:pt x="89" y="27"/>
                    </a:cubicBezTo>
                    <a:cubicBezTo>
                      <a:pt x="89" y="26"/>
                      <a:pt x="88" y="26"/>
                      <a:pt x="88" y="26"/>
                    </a:cubicBezTo>
                    <a:cubicBezTo>
                      <a:pt x="88" y="25"/>
                      <a:pt x="87" y="25"/>
                      <a:pt x="87" y="25"/>
                    </a:cubicBezTo>
                    <a:cubicBezTo>
                      <a:pt x="87" y="25"/>
                      <a:pt x="86" y="25"/>
                      <a:pt x="86" y="24"/>
                    </a:cubicBezTo>
                    <a:cubicBezTo>
                      <a:pt x="86" y="24"/>
                      <a:pt x="86" y="24"/>
                      <a:pt x="86" y="24"/>
                    </a:cubicBezTo>
                    <a:cubicBezTo>
                      <a:pt x="85" y="23"/>
                      <a:pt x="85" y="23"/>
                      <a:pt x="84" y="24"/>
                    </a:cubicBezTo>
                    <a:cubicBezTo>
                      <a:pt x="84" y="24"/>
                      <a:pt x="83" y="24"/>
                      <a:pt x="83" y="24"/>
                    </a:cubicBezTo>
                    <a:cubicBezTo>
                      <a:pt x="82" y="24"/>
                      <a:pt x="82" y="24"/>
                      <a:pt x="81" y="24"/>
                    </a:cubicBezTo>
                    <a:cubicBezTo>
                      <a:pt x="81" y="24"/>
                      <a:pt x="81" y="24"/>
                      <a:pt x="80" y="24"/>
                    </a:cubicBezTo>
                    <a:cubicBezTo>
                      <a:pt x="80" y="24"/>
                      <a:pt x="80" y="24"/>
                      <a:pt x="79" y="23"/>
                    </a:cubicBezTo>
                    <a:cubicBezTo>
                      <a:pt x="79" y="23"/>
                      <a:pt x="79" y="23"/>
                      <a:pt x="78" y="23"/>
                    </a:cubicBezTo>
                    <a:cubicBezTo>
                      <a:pt x="78" y="23"/>
                      <a:pt x="77" y="23"/>
                      <a:pt x="77" y="23"/>
                    </a:cubicBezTo>
                    <a:cubicBezTo>
                      <a:pt x="77" y="23"/>
                      <a:pt x="77" y="23"/>
                      <a:pt x="76" y="23"/>
                    </a:cubicBezTo>
                    <a:cubicBezTo>
                      <a:pt x="76" y="23"/>
                      <a:pt x="75" y="23"/>
                      <a:pt x="75" y="23"/>
                    </a:cubicBezTo>
                    <a:cubicBezTo>
                      <a:pt x="74" y="23"/>
                      <a:pt x="74" y="24"/>
                      <a:pt x="74" y="24"/>
                    </a:cubicBezTo>
                    <a:cubicBezTo>
                      <a:pt x="74" y="23"/>
                      <a:pt x="74" y="23"/>
                      <a:pt x="74" y="23"/>
                    </a:cubicBezTo>
                    <a:cubicBezTo>
                      <a:pt x="75" y="22"/>
                      <a:pt x="75" y="22"/>
                      <a:pt x="74" y="22"/>
                    </a:cubicBezTo>
                    <a:cubicBezTo>
                      <a:pt x="74" y="21"/>
                      <a:pt x="74" y="21"/>
                      <a:pt x="74" y="21"/>
                    </a:cubicBezTo>
                    <a:cubicBezTo>
                      <a:pt x="73" y="21"/>
                      <a:pt x="73" y="20"/>
                      <a:pt x="73" y="20"/>
                    </a:cubicBezTo>
                    <a:cubicBezTo>
                      <a:pt x="73" y="20"/>
                      <a:pt x="72" y="20"/>
                      <a:pt x="72" y="20"/>
                    </a:cubicBezTo>
                    <a:cubicBezTo>
                      <a:pt x="72" y="19"/>
                      <a:pt x="72" y="19"/>
                      <a:pt x="71" y="19"/>
                    </a:cubicBezTo>
                    <a:cubicBezTo>
                      <a:pt x="71" y="19"/>
                      <a:pt x="70" y="19"/>
                      <a:pt x="70" y="19"/>
                    </a:cubicBezTo>
                    <a:cubicBezTo>
                      <a:pt x="69" y="19"/>
                      <a:pt x="69" y="18"/>
                      <a:pt x="69" y="18"/>
                    </a:cubicBezTo>
                    <a:cubicBezTo>
                      <a:pt x="68" y="18"/>
                      <a:pt x="68" y="18"/>
                      <a:pt x="68" y="18"/>
                    </a:cubicBezTo>
                    <a:cubicBezTo>
                      <a:pt x="67" y="18"/>
                      <a:pt x="67" y="18"/>
                      <a:pt x="67" y="18"/>
                    </a:cubicBezTo>
                    <a:cubicBezTo>
                      <a:pt x="66" y="18"/>
                      <a:pt x="66" y="17"/>
                      <a:pt x="65" y="18"/>
                    </a:cubicBezTo>
                    <a:cubicBezTo>
                      <a:pt x="65" y="18"/>
                      <a:pt x="65" y="18"/>
                      <a:pt x="65" y="18"/>
                    </a:cubicBezTo>
                    <a:cubicBezTo>
                      <a:pt x="64" y="19"/>
                      <a:pt x="64" y="19"/>
                      <a:pt x="64" y="20"/>
                    </a:cubicBezTo>
                    <a:cubicBezTo>
                      <a:pt x="64" y="20"/>
                      <a:pt x="64" y="20"/>
                      <a:pt x="63" y="20"/>
                    </a:cubicBezTo>
                    <a:cubicBezTo>
                      <a:pt x="63" y="21"/>
                      <a:pt x="63" y="21"/>
                      <a:pt x="63" y="21"/>
                    </a:cubicBezTo>
                    <a:cubicBezTo>
                      <a:pt x="62" y="21"/>
                      <a:pt x="62" y="21"/>
                      <a:pt x="62" y="21"/>
                    </a:cubicBezTo>
                    <a:cubicBezTo>
                      <a:pt x="62" y="21"/>
                      <a:pt x="61" y="22"/>
                      <a:pt x="61" y="21"/>
                    </a:cubicBezTo>
                    <a:cubicBezTo>
                      <a:pt x="61" y="21"/>
                      <a:pt x="61" y="21"/>
                      <a:pt x="61" y="21"/>
                    </a:cubicBezTo>
                    <a:cubicBezTo>
                      <a:pt x="61" y="21"/>
                      <a:pt x="61" y="21"/>
                      <a:pt x="61" y="21"/>
                    </a:cubicBezTo>
                    <a:cubicBezTo>
                      <a:pt x="61" y="21"/>
                      <a:pt x="61" y="20"/>
                      <a:pt x="62" y="20"/>
                    </a:cubicBezTo>
                    <a:cubicBezTo>
                      <a:pt x="62" y="20"/>
                      <a:pt x="62" y="20"/>
                      <a:pt x="63" y="20"/>
                    </a:cubicBezTo>
                    <a:cubicBezTo>
                      <a:pt x="63" y="20"/>
                      <a:pt x="63" y="20"/>
                      <a:pt x="63" y="19"/>
                    </a:cubicBezTo>
                    <a:cubicBezTo>
                      <a:pt x="64" y="19"/>
                      <a:pt x="64" y="18"/>
                      <a:pt x="64" y="18"/>
                    </a:cubicBezTo>
                    <a:cubicBezTo>
                      <a:pt x="64" y="17"/>
                      <a:pt x="65" y="17"/>
                      <a:pt x="64" y="17"/>
                    </a:cubicBezTo>
                    <a:cubicBezTo>
                      <a:pt x="64" y="16"/>
                      <a:pt x="64" y="16"/>
                      <a:pt x="64" y="16"/>
                    </a:cubicBezTo>
                    <a:cubicBezTo>
                      <a:pt x="64" y="16"/>
                      <a:pt x="63" y="16"/>
                      <a:pt x="63" y="16"/>
                    </a:cubicBezTo>
                    <a:cubicBezTo>
                      <a:pt x="62" y="16"/>
                      <a:pt x="62" y="16"/>
                      <a:pt x="62" y="16"/>
                    </a:cubicBezTo>
                    <a:cubicBezTo>
                      <a:pt x="61" y="16"/>
                      <a:pt x="61" y="16"/>
                      <a:pt x="61" y="16"/>
                    </a:cubicBezTo>
                    <a:cubicBezTo>
                      <a:pt x="60" y="16"/>
                      <a:pt x="60" y="16"/>
                      <a:pt x="59" y="16"/>
                    </a:cubicBezTo>
                    <a:cubicBezTo>
                      <a:pt x="59" y="16"/>
                      <a:pt x="59" y="16"/>
                      <a:pt x="59" y="16"/>
                    </a:cubicBezTo>
                    <a:cubicBezTo>
                      <a:pt x="58" y="16"/>
                      <a:pt x="58" y="17"/>
                      <a:pt x="58" y="17"/>
                    </a:cubicBezTo>
                    <a:cubicBezTo>
                      <a:pt x="58" y="17"/>
                      <a:pt x="58" y="18"/>
                      <a:pt x="58" y="18"/>
                    </a:cubicBezTo>
                    <a:cubicBezTo>
                      <a:pt x="58" y="19"/>
                      <a:pt x="58" y="19"/>
                      <a:pt x="58" y="19"/>
                    </a:cubicBezTo>
                    <a:cubicBezTo>
                      <a:pt x="58" y="19"/>
                      <a:pt x="57" y="19"/>
                      <a:pt x="57" y="19"/>
                    </a:cubicBezTo>
                    <a:cubicBezTo>
                      <a:pt x="57" y="19"/>
                      <a:pt x="57" y="20"/>
                      <a:pt x="56" y="20"/>
                    </a:cubicBezTo>
                    <a:cubicBezTo>
                      <a:pt x="56" y="20"/>
                      <a:pt x="56" y="20"/>
                      <a:pt x="56" y="20"/>
                    </a:cubicBezTo>
                    <a:cubicBezTo>
                      <a:pt x="55" y="21"/>
                      <a:pt x="55" y="20"/>
                      <a:pt x="55" y="20"/>
                    </a:cubicBezTo>
                    <a:cubicBezTo>
                      <a:pt x="54" y="20"/>
                      <a:pt x="55" y="20"/>
                      <a:pt x="55" y="20"/>
                    </a:cubicBezTo>
                    <a:cubicBezTo>
                      <a:pt x="55" y="19"/>
                      <a:pt x="56" y="19"/>
                      <a:pt x="56" y="19"/>
                    </a:cubicBezTo>
                    <a:cubicBezTo>
                      <a:pt x="56" y="19"/>
                      <a:pt x="56" y="19"/>
                      <a:pt x="57" y="18"/>
                    </a:cubicBezTo>
                    <a:cubicBezTo>
                      <a:pt x="57" y="18"/>
                      <a:pt x="57" y="17"/>
                      <a:pt x="57" y="17"/>
                    </a:cubicBezTo>
                    <a:cubicBezTo>
                      <a:pt x="57" y="16"/>
                      <a:pt x="57" y="16"/>
                      <a:pt x="58" y="16"/>
                    </a:cubicBezTo>
                    <a:cubicBezTo>
                      <a:pt x="58" y="15"/>
                      <a:pt x="59" y="15"/>
                      <a:pt x="59" y="15"/>
                    </a:cubicBezTo>
                    <a:cubicBezTo>
                      <a:pt x="59" y="15"/>
                      <a:pt x="59" y="15"/>
                      <a:pt x="59" y="15"/>
                    </a:cubicBezTo>
                    <a:cubicBezTo>
                      <a:pt x="59" y="14"/>
                      <a:pt x="59" y="14"/>
                      <a:pt x="59" y="14"/>
                    </a:cubicBezTo>
                    <a:cubicBezTo>
                      <a:pt x="60" y="13"/>
                      <a:pt x="60" y="13"/>
                      <a:pt x="60" y="12"/>
                    </a:cubicBezTo>
                    <a:cubicBezTo>
                      <a:pt x="61" y="12"/>
                      <a:pt x="61" y="12"/>
                      <a:pt x="61" y="11"/>
                    </a:cubicBezTo>
                    <a:cubicBezTo>
                      <a:pt x="60" y="11"/>
                      <a:pt x="60" y="11"/>
                      <a:pt x="60" y="11"/>
                    </a:cubicBezTo>
                    <a:cubicBezTo>
                      <a:pt x="59" y="11"/>
                      <a:pt x="59" y="11"/>
                      <a:pt x="58" y="10"/>
                    </a:cubicBezTo>
                    <a:cubicBezTo>
                      <a:pt x="58" y="10"/>
                      <a:pt x="58" y="10"/>
                      <a:pt x="58" y="9"/>
                    </a:cubicBezTo>
                    <a:cubicBezTo>
                      <a:pt x="58" y="9"/>
                      <a:pt x="58" y="8"/>
                      <a:pt x="58" y="8"/>
                    </a:cubicBezTo>
                    <a:cubicBezTo>
                      <a:pt x="58" y="7"/>
                      <a:pt x="58" y="7"/>
                      <a:pt x="58" y="7"/>
                    </a:cubicBezTo>
                    <a:cubicBezTo>
                      <a:pt x="58" y="7"/>
                      <a:pt x="58" y="7"/>
                      <a:pt x="57" y="6"/>
                    </a:cubicBezTo>
                    <a:cubicBezTo>
                      <a:pt x="57" y="6"/>
                      <a:pt x="57" y="5"/>
                      <a:pt x="57" y="5"/>
                    </a:cubicBezTo>
                    <a:cubicBezTo>
                      <a:pt x="57" y="4"/>
                      <a:pt x="57" y="4"/>
                      <a:pt x="57" y="4"/>
                    </a:cubicBezTo>
                    <a:cubicBezTo>
                      <a:pt x="57" y="4"/>
                      <a:pt x="57" y="4"/>
                      <a:pt x="56" y="4"/>
                    </a:cubicBezTo>
                    <a:cubicBezTo>
                      <a:pt x="56" y="4"/>
                      <a:pt x="56" y="4"/>
                      <a:pt x="56" y="4"/>
                    </a:cubicBezTo>
                    <a:cubicBezTo>
                      <a:pt x="56" y="4"/>
                      <a:pt x="56" y="4"/>
                      <a:pt x="55" y="5"/>
                    </a:cubicBezTo>
                    <a:cubicBezTo>
                      <a:pt x="55" y="5"/>
                      <a:pt x="55" y="6"/>
                      <a:pt x="55" y="6"/>
                    </a:cubicBezTo>
                    <a:cubicBezTo>
                      <a:pt x="54" y="7"/>
                      <a:pt x="54" y="7"/>
                      <a:pt x="54" y="8"/>
                    </a:cubicBezTo>
                    <a:cubicBezTo>
                      <a:pt x="54" y="8"/>
                      <a:pt x="54" y="8"/>
                      <a:pt x="54" y="8"/>
                    </a:cubicBezTo>
                    <a:cubicBezTo>
                      <a:pt x="54" y="8"/>
                      <a:pt x="54" y="8"/>
                      <a:pt x="54" y="9"/>
                    </a:cubicBezTo>
                    <a:cubicBezTo>
                      <a:pt x="53" y="9"/>
                      <a:pt x="53" y="9"/>
                      <a:pt x="52" y="9"/>
                    </a:cubicBezTo>
                    <a:cubicBezTo>
                      <a:pt x="52" y="10"/>
                      <a:pt x="52" y="9"/>
                      <a:pt x="51" y="9"/>
                    </a:cubicBezTo>
                    <a:cubicBezTo>
                      <a:pt x="51" y="9"/>
                      <a:pt x="50" y="10"/>
                      <a:pt x="50" y="10"/>
                    </a:cubicBezTo>
                    <a:cubicBezTo>
                      <a:pt x="50" y="10"/>
                      <a:pt x="50" y="10"/>
                      <a:pt x="49" y="10"/>
                    </a:cubicBezTo>
                    <a:cubicBezTo>
                      <a:pt x="49" y="10"/>
                      <a:pt x="49" y="9"/>
                      <a:pt x="48" y="9"/>
                    </a:cubicBezTo>
                    <a:cubicBezTo>
                      <a:pt x="48" y="9"/>
                      <a:pt x="48" y="9"/>
                      <a:pt x="48" y="9"/>
                    </a:cubicBezTo>
                    <a:cubicBezTo>
                      <a:pt x="47" y="9"/>
                      <a:pt x="47" y="8"/>
                      <a:pt x="46" y="9"/>
                    </a:cubicBezTo>
                    <a:cubicBezTo>
                      <a:pt x="46" y="9"/>
                      <a:pt x="46" y="9"/>
                      <a:pt x="46" y="9"/>
                    </a:cubicBezTo>
                    <a:cubicBezTo>
                      <a:pt x="45" y="9"/>
                      <a:pt x="45" y="9"/>
                      <a:pt x="45" y="9"/>
                    </a:cubicBezTo>
                    <a:cubicBezTo>
                      <a:pt x="45" y="10"/>
                      <a:pt x="45" y="10"/>
                      <a:pt x="45" y="10"/>
                    </a:cubicBezTo>
                    <a:cubicBezTo>
                      <a:pt x="44" y="11"/>
                      <a:pt x="44" y="11"/>
                      <a:pt x="44" y="11"/>
                    </a:cubicBezTo>
                    <a:cubicBezTo>
                      <a:pt x="44" y="11"/>
                      <a:pt x="44" y="11"/>
                      <a:pt x="44" y="11"/>
                    </a:cubicBezTo>
                    <a:cubicBezTo>
                      <a:pt x="43" y="10"/>
                      <a:pt x="43" y="10"/>
                      <a:pt x="42" y="10"/>
                    </a:cubicBezTo>
                    <a:cubicBezTo>
                      <a:pt x="42" y="10"/>
                      <a:pt x="42" y="10"/>
                      <a:pt x="41" y="11"/>
                    </a:cubicBezTo>
                    <a:cubicBezTo>
                      <a:pt x="41" y="11"/>
                      <a:pt x="41" y="11"/>
                      <a:pt x="40" y="11"/>
                    </a:cubicBezTo>
                    <a:cubicBezTo>
                      <a:pt x="40" y="12"/>
                      <a:pt x="39" y="11"/>
                      <a:pt x="39" y="12"/>
                    </a:cubicBezTo>
                    <a:cubicBezTo>
                      <a:pt x="38" y="12"/>
                      <a:pt x="39" y="12"/>
                      <a:pt x="38" y="12"/>
                    </a:cubicBezTo>
                    <a:cubicBezTo>
                      <a:pt x="38" y="12"/>
                      <a:pt x="38" y="12"/>
                      <a:pt x="37" y="12"/>
                    </a:cubicBezTo>
                    <a:cubicBezTo>
                      <a:pt x="37" y="12"/>
                      <a:pt x="37" y="12"/>
                      <a:pt x="36" y="12"/>
                    </a:cubicBezTo>
                    <a:cubicBezTo>
                      <a:pt x="36" y="11"/>
                      <a:pt x="36" y="11"/>
                      <a:pt x="36" y="10"/>
                    </a:cubicBezTo>
                    <a:cubicBezTo>
                      <a:pt x="35" y="10"/>
                      <a:pt x="36" y="9"/>
                      <a:pt x="35" y="9"/>
                    </a:cubicBezTo>
                    <a:cubicBezTo>
                      <a:pt x="35" y="9"/>
                      <a:pt x="35" y="9"/>
                      <a:pt x="35" y="9"/>
                    </a:cubicBezTo>
                    <a:cubicBezTo>
                      <a:pt x="34" y="8"/>
                      <a:pt x="35" y="8"/>
                      <a:pt x="35" y="8"/>
                    </a:cubicBezTo>
                    <a:cubicBezTo>
                      <a:pt x="35" y="8"/>
                      <a:pt x="35" y="7"/>
                      <a:pt x="35" y="7"/>
                    </a:cubicBezTo>
                    <a:cubicBezTo>
                      <a:pt x="35" y="7"/>
                      <a:pt x="35" y="6"/>
                      <a:pt x="35" y="6"/>
                    </a:cubicBezTo>
                    <a:cubicBezTo>
                      <a:pt x="35" y="6"/>
                      <a:pt x="35" y="5"/>
                      <a:pt x="36" y="5"/>
                    </a:cubicBezTo>
                    <a:cubicBezTo>
                      <a:pt x="36" y="5"/>
                      <a:pt x="36" y="5"/>
                      <a:pt x="36" y="4"/>
                    </a:cubicBezTo>
                    <a:cubicBezTo>
                      <a:pt x="36" y="4"/>
                      <a:pt x="36" y="4"/>
                      <a:pt x="35" y="4"/>
                    </a:cubicBezTo>
                    <a:cubicBezTo>
                      <a:pt x="35" y="3"/>
                      <a:pt x="35" y="3"/>
                      <a:pt x="35" y="3"/>
                    </a:cubicBezTo>
                    <a:cubicBezTo>
                      <a:pt x="35" y="2"/>
                      <a:pt x="35" y="2"/>
                      <a:pt x="35" y="1"/>
                    </a:cubicBezTo>
                    <a:cubicBezTo>
                      <a:pt x="35" y="1"/>
                      <a:pt x="35" y="1"/>
                      <a:pt x="35" y="1"/>
                    </a:cubicBezTo>
                    <a:cubicBezTo>
                      <a:pt x="34" y="0"/>
                      <a:pt x="34" y="1"/>
                      <a:pt x="33" y="1"/>
                    </a:cubicBezTo>
                    <a:cubicBezTo>
                      <a:pt x="33" y="1"/>
                      <a:pt x="33" y="1"/>
                      <a:pt x="33" y="1"/>
                    </a:cubicBezTo>
                    <a:cubicBezTo>
                      <a:pt x="33" y="2"/>
                      <a:pt x="33" y="2"/>
                      <a:pt x="32" y="2"/>
                    </a:cubicBezTo>
                    <a:cubicBezTo>
                      <a:pt x="32" y="3"/>
                      <a:pt x="32" y="3"/>
                      <a:pt x="32" y="3"/>
                    </a:cubicBezTo>
                    <a:cubicBezTo>
                      <a:pt x="31" y="3"/>
                      <a:pt x="31" y="3"/>
                      <a:pt x="31" y="3"/>
                    </a:cubicBezTo>
                    <a:cubicBezTo>
                      <a:pt x="30" y="4"/>
                      <a:pt x="30" y="4"/>
                      <a:pt x="29" y="4"/>
                    </a:cubicBezTo>
                    <a:cubicBezTo>
                      <a:pt x="29" y="4"/>
                      <a:pt x="29" y="4"/>
                      <a:pt x="29" y="4"/>
                    </a:cubicBezTo>
                    <a:cubicBezTo>
                      <a:pt x="28" y="4"/>
                      <a:pt x="28" y="5"/>
                      <a:pt x="27" y="5"/>
                    </a:cubicBezTo>
                    <a:cubicBezTo>
                      <a:pt x="27" y="5"/>
                      <a:pt x="27" y="5"/>
                      <a:pt x="26" y="5"/>
                    </a:cubicBezTo>
                    <a:cubicBezTo>
                      <a:pt x="26" y="4"/>
                      <a:pt x="26" y="4"/>
                      <a:pt x="26" y="4"/>
                    </a:cubicBezTo>
                    <a:cubicBezTo>
                      <a:pt x="25" y="4"/>
                      <a:pt x="25" y="4"/>
                      <a:pt x="25" y="4"/>
                    </a:cubicBezTo>
                    <a:cubicBezTo>
                      <a:pt x="24" y="4"/>
                      <a:pt x="24" y="4"/>
                      <a:pt x="24" y="4"/>
                    </a:cubicBezTo>
                    <a:cubicBezTo>
                      <a:pt x="23" y="4"/>
                      <a:pt x="23" y="4"/>
                      <a:pt x="23" y="4"/>
                    </a:cubicBezTo>
                    <a:cubicBezTo>
                      <a:pt x="22" y="4"/>
                      <a:pt x="24" y="5"/>
                      <a:pt x="24" y="6"/>
                    </a:cubicBezTo>
                    <a:cubicBezTo>
                      <a:pt x="24" y="6"/>
                      <a:pt x="24" y="6"/>
                      <a:pt x="24" y="7"/>
                    </a:cubicBezTo>
                    <a:cubicBezTo>
                      <a:pt x="24" y="7"/>
                      <a:pt x="24" y="7"/>
                      <a:pt x="24" y="8"/>
                    </a:cubicBezTo>
                    <a:cubicBezTo>
                      <a:pt x="24" y="8"/>
                      <a:pt x="24" y="8"/>
                      <a:pt x="24" y="9"/>
                    </a:cubicBezTo>
                    <a:cubicBezTo>
                      <a:pt x="25" y="9"/>
                      <a:pt x="26" y="8"/>
                      <a:pt x="26" y="9"/>
                    </a:cubicBezTo>
                    <a:cubicBezTo>
                      <a:pt x="26" y="9"/>
                      <a:pt x="26" y="10"/>
                      <a:pt x="25" y="10"/>
                    </a:cubicBezTo>
                    <a:cubicBezTo>
                      <a:pt x="25" y="11"/>
                      <a:pt x="24" y="11"/>
                      <a:pt x="24" y="11"/>
                    </a:cubicBezTo>
                    <a:cubicBezTo>
                      <a:pt x="23" y="12"/>
                      <a:pt x="23" y="12"/>
                      <a:pt x="22" y="13"/>
                    </a:cubicBezTo>
                    <a:cubicBezTo>
                      <a:pt x="22" y="13"/>
                      <a:pt x="22" y="13"/>
                      <a:pt x="21" y="14"/>
                    </a:cubicBezTo>
                    <a:cubicBezTo>
                      <a:pt x="20" y="14"/>
                      <a:pt x="20" y="14"/>
                      <a:pt x="19" y="14"/>
                    </a:cubicBezTo>
                    <a:cubicBezTo>
                      <a:pt x="19" y="14"/>
                      <a:pt x="18" y="13"/>
                      <a:pt x="18" y="13"/>
                    </a:cubicBezTo>
                    <a:cubicBezTo>
                      <a:pt x="17" y="13"/>
                      <a:pt x="17" y="13"/>
                      <a:pt x="17" y="13"/>
                    </a:cubicBezTo>
                    <a:cubicBezTo>
                      <a:pt x="16" y="12"/>
                      <a:pt x="17" y="12"/>
                      <a:pt x="16" y="12"/>
                    </a:cubicBezTo>
                    <a:cubicBezTo>
                      <a:pt x="16" y="11"/>
                      <a:pt x="16" y="10"/>
                      <a:pt x="16" y="10"/>
                    </a:cubicBezTo>
                    <a:cubicBezTo>
                      <a:pt x="15" y="10"/>
                      <a:pt x="15" y="10"/>
                      <a:pt x="15" y="11"/>
                    </a:cubicBezTo>
                    <a:cubicBezTo>
                      <a:pt x="13" y="11"/>
                      <a:pt x="13" y="11"/>
                      <a:pt x="13" y="11"/>
                    </a:cubicBezTo>
                    <a:cubicBezTo>
                      <a:pt x="12" y="11"/>
                      <a:pt x="11" y="10"/>
                      <a:pt x="11" y="11"/>
                    </a:cubicBezTo>
                    <a:cubicBezTo>
                      <a:pt x="10" y="11"/>
                      <a:pt x="10" y="11"/>
                      <a:pt x="10" y="11"/>
                    </a:cubicBezTo>
                    <a:cubicBezTo>
                      <a:pt x="10" y="12"/>
                      <a:pt x="9" y="12"/>
                      <a:pt x="10" y="13"/>
                    </a:cubicBezTo>
                    <a:cubicBezTo>
                      <a:pt x="10" y="13"/>
                      <a:pt x="11" y="13"/>
                      <a:pt x="11" y="13"/>
                    </a:cubicBezTo>
                    <a:cubicBezTo>
                      <a:pt x="11" y="13"/>
                      <a:pt x="11" y="14"/>
                      <a:pt x="11" y="14"/>
                    </a:cubicBezTo>
                    <a:cubicBezTo>
                      <a:pt x="11" y="14"/>
                      <a:pt x="10" y="14"/>
                      <a:pt x="10" y="14"/>
                    </a:cubicBezTo>
                    <a:cubicBezTo>
                      <a:pt x="9" y="14"/>
                      <a:pt x="9" y="14"/>
                      <a:pt x="9" y="15"/>
                    </a:cubicBezTo>
                    <a:cubicBezTo>
                      <a:pt x="9" y="15"/>
                      <a:pt x="9" y="15"/>
                      <a:pt x="9" y="15"/>
                    </a:cubicBezTo>
                    <a:cubicBezTo>
                      <a:pt x="9" y="15"/>
                      <a:pt x="9" y="16"/>
                      <a:pt x="9" y="16"/>
                    </a:cubicBezTo>
                    <a:cubicBezTo>
                      <a:pt x="9" y="17"/>
                      <a:pt x="9" y="17"/>
                      <a:pt x="10" y="17"/>
                    </a:cubicBezTo>
                    <a:cubicBezTo>
                      <a:pt x="10" y="18"/>
                      <a:pt x="10" y="18"/>
                      <a:pt x="10" y="19"/>
                    </a:cubicBezTo>
                    <a:cubicBezTo>
                      <a:pt x="10" y="20"/>
                      <a:pt x="10" y="20"/>
                      <a:pt x="10" y="21"/>
                    </a:cubicBezTo>
                    <a:cubicBezTo>
                      <a:pt x="10" y="21"/>
                      <a:pt x="11" y="22"/>
                      <a:pt x="10" y="23"/>
                    </a:cubicBezTo>
                    <a:cubicBezTo>
                      <a:pt x="10" y="23"/>
                      <a:pt x="10" y="23"/>
                      <a:pt x="10" y="24"/>
                    </a:cubicBezTo>
                    <a:cubicBezTo>
                      <a:pt x="10" y="25"/>
                      <a:pt x="10" y="25"/>
                      <a:pt x="10" y="26"/>
                    </a:cubicBezTo>
                    <a:cubicBezTo>
                      <a:pt x="10" y="26"/>
                      <a:pt x="9" y="26"/>
                      <a:pt x="9" y="27"/>
                    </a:cubicBezTo>
                    <a:cubicBezTo>
                      <a:pt x="9" y="27"/>
                      <a:pt x="10" y="27"/>
                      <a:pt x="10" y="28"/>
                    </a:cubicBezTo>
                    <a:cubicBezTo>
                      <a:pt x="9" y="28"/>
                      <a:pt x="9" y="28"/>
                      <a:pt x="8" y="28"/>
                    </a:cubicBezTo>
                    <a:cubicBezTo>
                      <a:pt x="8" y="28"/>
                      <a:pt x="8" y="28"/>
                      <a:pt x="8" y="28"/>
                    </a:cubicBezTo>
                    <a:cubicBezTo>
                      <a:pt x="8" y="28"/>
                      <a:pt x="8" y="28"/>
                      <a:pt x="8" y="28"/>
                    </a:cubicBezTo>
                    <a:cubicBezTo>
                      <a:pt x="7" y="28"/>
                      <a:pt x="7" y="28"/>
                      <a:pt x="7" y="28"/>
                    </a:cubicBezTo>
                    <a:cubicBezTo>
                      <a:pt x="7" y="28"/>
                      <a:pt x="7" y="28"/>
                      <a:pt x="7" y="28"/>
                    </a:cubicBezTo>
                    <a:cubicBezTo>
                      <a:pt x="7" y="29"/>
                      <a:pt x="7" y="29"/>
                      <a:pt x="6" y="28"/>
                    </a:cubicBezTo>
                    <a:cubicBezTo>
                      <a:pt x="6" y="28"/>
                      <a:pt x="6" y="28"/>
                      <a:pt x="6" y="28"/>
                    </a:cubicBezTo>
                    <a:cubicBezTo>
                      <a:pt x="6" y="28"/>
                      <a:pt x="5" y="28"/>
                      <a:pt x="5" y="28"/>
                    </a:cubicBezTo>
                    <a:cubicBezTo>
                      <a:pt x="5" y="28"/>
                      <a:pt x="5" y="28"/>
                      <a:pt x="5" y="28"/>
                    </a:cubicBezTo>
                    <a:cubicBezTo>
                      <a:pt x="5" y="29"/>
                      <a:pt x="4" y="29"/>
                      <a:pt x="4" y="29"/>
                    </a:cubicBezTo>
                    <a:cubicBezTo>
                      <a:pt x="4" y="29"/>
                      <a:pt x="4" y="30"/>
                      <a:pt x="3" y="30"/>
                    </a:cubicBezTo>
                    <a:cubicBezTo>
                      <a:pt x="3" y="30"/>
                      <a:pt x="3" y="30"/>
                      <a:pt x="2" y="30"/>
                    </a:cubicBezTo>
                    <a:cubicBezTo>
                      <a:pt x="2" y="30"/>
                      <a:pt x="2" y="30"/>
                      <a:pt x="2" y="31"/>
                    </a:cubicBezTo>
                    <a:cubicBezTo>
                      <a:pt x="2" y="31"/>
                      <a:pt x="2" y="32"/>
                      <a:pt x="2" y="32"/>
                    </a:cubicBezTo>
                    <a:cubicBezTo>
                      <a:pt x="2" y="33"/>
                      <a:pt x="2" y="33"/>
                      <a:pt x="1" y="34"/>
                    </a:cubicBezTo>
                    <a:cubicBezTo>
                      <a:pt x="1" y="34"/>
                      <a:pt x="1" y="34"/>
                      <a:pt x="0" y="35"/>
                    </a:cubicBezTo>
                    <a:cubicBezTo>
                      <a:pt x="0" y="35"/>
                      <a:pt x="0" y="36"/>
                      <a:pt x="0" y="37"/>
                    </a:cubicBezTo>
                    <a:cubicBezTo>
                      <a:pt x="0" y="37"/>
                      <a:pt x="0" y="37"/>
                      <a:pt x="0" y="38"/>
                    </a:cubicBezTo>
                    <a:cubicBezTo>
                      <a:pt x="0" y="38"/>
                      <a:pt x="0" y="38"/>
                      <a:pt x="1" y="39"/>
                    </a:cubicBezTo>
                    <a:cubicBezTo>
                      <a:pt x="1" y="39"/>
                      <a:pt x="1" y="39"/>
                      <a:pt x="1" y="39"/>
                    </a:cubicBezTo>
                    <a:cubicBezTo>
                      <a:pt x="1" y="40"/>
                      <a:pt x="1" y="40"/>
                      <a:pt x="1" y="40"/>
                    </a:cubicBezTo>
                    <a:cubicBezTo>
                      <a:pt x="2" y="41"/>
                      <a:pt x="2" y="41"/>
                      <a:pt x="2" y="41"/>
                    </a:cubicBezTo>
                    <a:cubicBezTo>
                      <a:pt x="2" y="41"/>
                      <a:pt x="2" y="42"/>
                      <a:pt x="2" y="42"/>
                    </a:cubicBezTo>
                    <a:cubicBezTo>
                      <a:pt x="2" y="42"/>
                      <a:pt x="2" y="42"/>
                      <a:pt x="2" y="43"/>
                    </a:cubicBezTo>
                    <a:cubicBezTo>
                      <a:pt x="2" y="43"/>
                      <a:pt x="2" y="43"/>
                      <a:pt x="3" y="43"/>
                    </a:cubicBezTo>
                    <a:cubicBezTo>
                      <a:pt x="3" y="43"/>
                      <a:pt x="3" y="43"/>
                      <a:pt x="4" y="43"/>
                    </a:cubicBezTo>
                    <a:cubicBezTo>
                      <a:pt x="4" y="43"/>
                      <a:pt x="4" y="44"/>
                      <a:pt x="4" y="44"/>
                    </a:cubicBezTo>
                    <a:cubicBezTo>
                      <a:pt x="5" y="44"/>
                      <a:pt x="5" y="44"/>
                      <a:pt x="6" y="44"/>
                    </a:cubicBezTo>
                    <a:cubicBezTo>
                      <a:pt x="6" y="44"/>
                      <a:pt x="6" y="44"/>
                      <a:pt x="7" y="44"/>
                    </a:cubicBezTo>
                    <a:cubicBezTo>
                      <a:pt x="7" y="44"/>
                      <a:pt x="7" y="44"/>
                      <a:pt x="8" y="44"/>
                    </a:cubicBezTo>
                    <a:cubicBezTo>
                      <a:pt x="8" y="44"/>
                      <a:pt x="8" y="43"/>
                      <a:pt x="8" y="45"/>
                    </a:cubicBezTo>
                    <a:cubicBezTo>
                      <a:pt x="8" y="45"/>
                      <a:pt x="8" y="46"/>
                      <a:pt x="8" y="46"/>
                    </a:cubicBezTo>
                    <a:cubicBezTo>
                      <a:pt x="8" y="47"/>
                      <a:pt x="8" y="47"/>
                      <a:pt x="8" y="47"/>
                    </a:cubicBezTo>
                    <a:cubicBezTo>
                      <a:pt x="8" y="48"/>
                      <a:pt x="9" y="47"/>
                      <a:pt x="9" y="47"/>
                    </a:cubicBezTo>
                    <a:cubicBezTo>
                      <a:pt x="10" y="47"/>
                      <a:pt x="10" y="47"/>
                      <a:pt x="10" y="47"/>
                    </a:cubicBezTo>
                    <a:cubicBezTo>
                      <a:pt x="11" y="47"/>
                      <a:pt x="11" y="47"/>
                      <a:pt x="11" y="47"/>
                    </a:cubicBezTo>
                    <a:cubicBezTo>
                      <a:pt x="11" y="47"/>
                      <a:pt x="11" y="47"/>
                      <a:pt x="11" y="47"/>
                    </a:cubicBezTo>
                    <a:cubicBezTo>
                      <a:pt x="12" y="48"/>
                      <a:pt x="12" y="48"/>
                      <a:pt x="13" y="48"/>
                    </a:cubicBezTo>
                    <a:cubicBezTo>
                      <a:pt x="13" y="48"/>
                      <a:pt x="14" y="48"/>
                      <a:pt x="14" y="48"/>
                    </a:cubicBezTo>
                    <a:cubicBezTo>
                      <a:pt x="15" y="47"/>
                      <a:pt x="15" y="47"/>
                      <a:pt x="15" y="47"/>
                    </a:cubicBezTo>
                    <a:cubicBezTo>
                      <a:pt x="15" y="47"/>
                      <a:pt x="15" y="47"/>
                      <a:pt x="15" y="46"/>
                    </a:cubicBezTo>
                    <a:cubicBezTo>
                      <a:pt x="16" y="46"/>
                      <a:pt x="16" y="46"/>
                      <a:pt x="17" y="46"/>
                    </a:cubicBezTo>
                    <a:cubicBezTo>
                      <a:pt x="17" y="46"/>
                      <a:pt x="17" y="46"/>
                      <a:pt x="17" y="46"/>
                    </a:cubicBezTo>
                    <a:cubicBezTo>
                      <a:pt x="18" y="46"/>
                      <a:pt x="18" y="45"/>
                      <a:pt x="18" y="45"/>
                    </a:cubicBezTo>
                    <a:cubicBezTo>
                      <a:pt x="19" y="44"/>
                      <a:pt x="19" y="44"/>
                      <a:pt x="19" y="44"/>
                    </a:cubicBezTo>
                    <a:cubicBezTo>
                      <a:pt x="20" y="44"/>
                      <a:pt x="20" y="44"/>
                      <a:pt x="20" y="44"/>
                    </a:cubicBezTo>
                    <a:cubicBezTo>
                      <a:pt x="21" y="44"/>
                      <a:pt x="21" y="44"/>
                      <a:pt x="21" y="44"/>
                    </a:cubicBezTo>
                    <a:cubicBezTo>
                      <a:pt x="21" y="44"/>
                      <a:pt x="22" y="44"/>
                      <a:pt x="22" y="44"/>
                    </a:cubicBezTo>
                    <a:cubicBezTo>
                      <a:pt x="22" y="44"/>
                      <a:pt x="22" y="44"/>
                      <a:pt x="22" y="44"/>
                    </a:cubicBezTo>
                    <a:cubicBezTo>
                      <a:pt x="22" y="45"/>
                      <a:pt x="22" y="45"/>
                      <a:pt x="22" y="46"/>
                    </a:cubicBezTo>
                    <a:cubicBezTo>
                      <a:pt x="22" y="46"/>
                      <a:pt x="22" y="47"/>
                      <a:pt x="22" y="47"/>
                    </a:cubicBezTo>
                    <a:cubicBezTo>
                      <a:pt x="22" y="48"/>
                      <a:pt x="22" y="48"/>
                      <a:pt x="22" y="49"/>
                    </a:cubicBezTo>
                    <a:cubicBezTo>
                      <a:pt x="22" y="49"/>
                      <a:pt x="22" y="50"/>
                      <a:pt x="22" y="50"/>
                    </a:cubicBezTo>
                    <a:cubicBezTo>
                      <a:pt x="23" y="51"/>
                      <a:pt x="23" y="50"/>
                      <a:pt x="24" y="51"/>
                    </a:cubicBezTo>
                    <a:cubicBezTo>
                      <a:pt x="24" y="51"/>
                      <a:pt x="24" y="51"/>
                      <a:pt x="24" y="52"/>
                    </a:cubicBezTo>
                    <a:cubicBezTo>
                      <a:pt x="25" y="52"/>
                      <a:pt x="25" y="52"/>
                      <a:pt x="25" y="52"/>
                    </a:cubicBezTo>
                    <a:cubicBezTo>
                      <a:pt x="26" y="52"/>
                      <a:pt x="26" y="52"/>
                      <a:pt x="26" y="52"/>
                    </a:cubicBezTo>
                    <a:cubicBezTo>
                      <a:pt x="26" y="52"/>
                      <a:pt x="27" y="52"/>
                      <a:pt x="27" y="52"/>
                    </a:cubicBezTo>
                    <a:cubicBezTo>
                      <a:pt x="28" y="52"/>
                      <a:pt x="28" y="52"/>
                      <a:pt x="28" y="53"/>
                    </a:cubicBezTo>
                    <a:cubicBezTo>
                      <a:pt x="29" y="53"/>
                      <a:pt x="29" y="53"/>
                      <a:pt x="30" y="53"/>
                    </a:cubicBezTo>
                    <a:cubicBezTo>
                      <a:pt x="30" y="54"/>
                      <a:pt x="30" y="54"/>
                      <a:pt x="31" y="54"/>
                    </a:cubicBezTo>
                    <a:cubicBezTo>
                      <a:pt x="31" y="54"/>
                      <a:pt x="31" y="55"/>
                      <a:pt x="31" y="55"/>
                    </a:cubicBezTo>
                    <a:cubicBezTo>
                      <a:pt x="32" y="55"/>
                      <a:pt x="32" y="55"/>
                      <a:pt x="33" y="55"/>
                    </a:cubicBezTo>
                    <a:cubicBezTo>
                      <a:pt x="33" y="55"/>
                      <a:pt x="33" y="55"/>
                      <a:pt x="34" y="55"/>
                    </a:cubicBezTo>
                    <a:cubicBezTo>
                      <a:pt x="34" y="55"/>
                      <a:pt x="34" y="55"/>
                      <a:pt x="34" y="56"/>
                    </a:cubicBezTo>
                    <a:cubicBezTo>
                      <a:pt x="34" y="56"/>
                      <a:pt x="35" y="56"/>
                      <a:pt x="35" y="56"/>
                    </a:cubicBezTo>
                    <a:cubicBezTo>
                      <a:pt x="35" y="56"/>
                      <a:pt x="35" y="57"/>
                      <a:pt x="35" y="57"/>
                    </a:cubicBezTo>
                    <a:cubicBezTo>
                      <a:pt x="35" y="57"/>
                      <a:pt x="35" y="57"/>
                      <a:pt x="35" y="58"/>
                    </a:cubicBezTo>
                    <a:cubicBezTo>
                      <a:pt x="35" y="58"/>
                      <a:pt x="34" y="59"/>
                      <a:pt x="35" y="60"/>
                    </a:cubicBezTo>
                    <a:cubicBezTo>
                      <a:pt x="35" y="60"/>
                      <a:pt x="35" y="60"/>
                      <a:pt x="36" y="60"/>
                    </a:cubicBezTo>
                    <a:cubicBezTo>
                      <a:pt x="36" y="61"/>
                      <a:pt x="36" y="61"/>
                      <a:pt x="36" y="62"/>
                    </a:cubicBezTo>
                    <a:cubicBezTo>
                      <a:pt x="36" y="62"/>
                      <a:pt x="36" y="62"/>
                      <a:pt x="36" y="62"/>
                    </a:cubicBezTo>
                    <a:cubicBezTo>
                      <a:pt x="37" y="63"/>
                      <a:pt x="37" y="63"/>
                      <a:pt x="37" y="63"/>
                    </a:cubicBezTo>
                    <a:cubicBezTo>
                      <a:pt x="38" y="63"/>
                      <a:pt x="39" y="63"/>
                      <a:pt x="40" y="63"/>
                    </a:cubicBezTo>
                    <a:cubicBezTo>
                      <a:pt x="40" y="63"/>
                      <a:pt x="40" y="63"/>
                      <a:pt x="40" y="63"/>
                    </a:cubicBezTo>
                    <a:cubicBezTo>
                      <a:pt x="41" y="64"/>
                      <a:pt x="40" y="64"/>
                      <a:pt x="40" y="64"/>
                    </a:cubicBezTo>
                    <a:cubicBezTo>
                      <a:pt x="40" y="65"/>
                      <a:pt x="40" y="65"/>
                      <a:pt x="40" y="66"/>
                    </a:cubicBezTo>
                    <a:cubicBezTo>
                      <a:pt x="41" y="66"/>
                      <a:pt x="42" y="66"/>
                      <a:pt x="42" y="66"/>
                    </a:cubicBezTo>
                    <a:cubicBezTo>
                      <a:pt x="42" y="66"/>
                      <a:pt x="42" y="67"/>
                      <a:pt x="42" y="67"/>
                    </a:cubicBezTo>
                    <a:cubicBezTo>
                      <a:pt x="43" y="67"/>
                      <a:pt x="43" y="67"/>
                      <a:pt x="43" y="68"/>
                    </a:cubicBezTo>
                    <a:cubicBezTo>
                      <a:pt x="43" y="68"/>
                      <a:pt x="43" y="68"/>
                      <a:pt x="43" y="69"/>
                    </a:cubicBezTo>
                    <a:cubicBezTo>
                      <a:pt x="43" y="70"/>
                      <a:pt x="43" y="70"/>
                      <a:pt x="43" y="71"/>
                    </a:cubicBezTo>
                    <a:cubicBezTo>
                      <a:pt x="42" y="72"/>
                      <a:pt x="42" y="72"/>
                      <a:pt x="42" y="73"/>
                    </a:cubicBezTo>
                    <a:cubicBezTo>
                      <a:pt x="42" y="73"/>
                      <a:pt x="43" y="73"/>
                      <a:pt x="43" y="73"/>
                    </a:cubicBezTo>
                    <a:cubicBezTo>
                      <a:pt x="42" y="74"/>
                      <a:pt x="42" y="73"/>
                      <a:pt x="42" y="73"/>
                    </a:cubicBezTo>
                    <a:cubicBezTo>
                      <a:pt x="42" y="74"/>
                      <a:pt x="42" y="74"/>
                      <a:pt x="42" y="74"/>
                    </a:cubicBezTo>
                    <a:cubicBezTo>
                      <a:pt x="42" y="75"/>
                      <a:pt x="42" y="75"/>
                      <a:pt x="42" y="76"/>
                    </a:cubicBezTo>
                    <a:cubicBezTo>
                      <a:pt x="42" y="76"/>
                      <a:pt x="42" y="76"/>
                      <a:pt x="42" y="77"/>
                    </a:cubicBezTo>
                    <a:cubicBezTo>
                      <a:pt x="42" y="77"/>
                      <a:pt x="42" y="77"/>
                      <a:pt x="42" y="78"/>
                    </a:cubicBezTo>
                    <a:cubicBezTo>
                      <a:pt x="42" y="78"/>
                      <a:pt x="43" y="78"/>
                      <a:pt x="43" y="78"/>
                    </a:cubicBezTo>
                    <a:cubicBezTo>
                      <a:pt x="43" y="79"/>
                      <a:pt x="42" y="79"/>
                      <a:pt x="43" y="79"/>
                    </a:cubicBezTo>
                    <a:cubicBezTo>
                      <a:pt x="43" y="80"/>
                      <a:pt x="43" y="79"/>
                      <a:pt x="44" y="79"/>
                    </a:cubicBezTo>
                    <a:cubicBezTo>
                      <a:pt x="44" y="79"/>
                      <a:pt x="45" y="79"/>
                      <a:pt x="45" y="79"/>
                    </a:cubicBezTo>
                    <a:cubicBezTo>
                      <a:pt x="45" y="79"/>
                      <a:pt x="46" y="79"/>
                      <a:pt x="46" y="79"/>
                    </a:cubicBezTo>
                    <a:cubicBezTo>
                      <a:pt x="47" y="79"/>
                      <a:pt x="47" y="79"/>
                      <a:pt x="47" y="80"/>
                    </a:cubicBezTo>
                    <a:cubicBezTo>
                      <a:pt x="48" y="80"/>
                      <a:pt x="48" y="79"/>
                      <a:pt x="48" y="80"/>
                    </a:cubicBezTo>
                    <a:cubicBezTo>
                      <a:pt x="49" y="80"/>
                      <a:pt x="49" y="81"/>
                      <a:pt x="49" y="81"/>
                    </a:cubicBezTo>
                    <a:cubicBezTo>
                      <a:pt x="49" y="82"/>
                      <a:pt x="49" y="82"/>
                      <a:pt x="49" y="83"/>
                    </a:cubicBezTo>
                    <a:cubicBezTo>
                      <a:pt x="49" y="83"/>
                      <a:pt x="49" y="83"/>
                      <a:pt x="49" y="84"/>
                    </a:cubicBezTo>
                    <a:cubicBezTo>
                      <a:pt x="49" y="84"/>
                      <a:pt x="49" y="84"/>
                      <a:pt x="49" y="84"/>
                    </a:cubicBezTo>
                    <a:cubicBezTo>
                      <a:pt x="49" y="85"/>
                      <a:pt x="50" y="85"/>
                      <a:pt x="50" y="85"/>
                    </a:cubicBezTo>
                    <a:cubicBezTo>
                      <a:pt x="50" y="85"/>
                      <a:pt x="51" y="84"/>
                      <a:pt x="51" y="84"/>
                    </a:cubicBezTo>
                    <a:cubicBezTo>
                      <a:pt x="51" y="84"/>
                      <a:pt x="52" y="84"/>
                      <a:pt x="52" y="84"/>
                    </a:cubicBezTo>
                    <a:cubicBezTo>
                      <a:pt x="52" y="85"/>
                      <a:pt x="52" y="85"/>
                      <a:pt x="52" y="86"/>
                    </a:cubicBezTo>
                    <a:cubicBezTo>
                      <a:pt x="52" y="86"/>
                      <a:pt x="52" y="87"/>
                      <a:pt x="52" y="87"/>
                    </a:cubicBezTo>
                    <a:cubicBezTo>
                      <a:pt x="52" y="88"/>
                      <a:pt x="52" y="88"/>
                      <a:pt x="52" y="88"/>
                    </a:cubicBezTo>
                    <a:cubicBezTo>
                      <a:pt x="52" y="89"/>
                      <a:pt x="52" y="89"/>
                      <a:pt x="52" y="90"/>
                    </a:cubicBezTo>
                    <a:cubicBezTo>
                      <a:pt x="52" y="89"/>
                      <a:pt x="52" y="89"/>
                      <a:pt x="52" y="89"/>
                    </a:cubicBezTo>
                    <a:cubicBezTo>
                      <a:pt x="53" y="90"/>
                      <a:pt x="53" y="89"/>
                      <a:pt x="53" y="90"/>
                    </a:cubicBezTo>
                    <a:cubicBezTo>
                      <a:pt x="54" y="90"/>
                      <a:pt x="54" y="90"/>
                      <a:pt x="54" y="90"/>
                    </a:cubicBezTo>
                    <a:cubicBezTo>
                      <a:pt x="54" y="90"/>
                      <a:pt x="54" y="91"/>
                      <a:pt x="54" y="91"/>
                    </a:cubicBezTo>
                    <a:cubicBezTo>
                      <a:pt x="54" y="92"/>
                      <a:pt x="54" y="92"/>
                      <a:pt x="54" y="93"/>
                    </a:cubicBezTo>
                    <a:cubicBezTo>
                      <a:pt x="54" y="93"/>
                      <a:pt x="54" y="93"/>
                      <a:pt x="54" y="94"/>
                    </a:cubicBezTo>
                    <a:cubicBezTo>
                      <a:pt x="54" y="94"/>
                      <a:pt x="54" y="94"/>
                      <a:pt x="53" y="94"/>
                    </a:cubicBezTo>
                    <a:cubicBezTo>
                      <a:pt x="53" y="95"/>
                      <a:pt x="53" y="94"/>
                      <a:pt x="52" y="95"/>
                    </a:cubicBezTo>
                    <a:cubicBezTo>
                      <a:pt x="52" y="95"/>
                      <a:pt x="52" y="95"/>
                      <a:pt x="52" y="95"/>
                    </a:cubicBezTo>
                    <a:cubicBezTo>
                      <a:pt x="52" y="96"/>
                      <a:pt x="51" y="96"/>
                      <a:pt x="51" y="96"/>
                    </a:cubicBezTo>
                    <a:cubicBezTo>
                      <a:pt x="51" y="96"/>
                      <a:pt x="51" y="96"/>
                      <a:pt x="51" y="97"/>
                    </a:cubicBezTo>
                    <a:cubicBezTo>
                      <a:pt x="50" y="97"/>
                      <a:pt x="50" y="97"/>
                      <a:pt x="50" y="98"/>
                    </a:cubicBezTo>
                    <a:cubicBezTo>
                      <a:pt x="50" y="98"/>
                      <a:pt x="49" y="98"/>
                      <a:pt x="49" y="99"/>
                    </a:cubicBezTo>
                    <a:cubicBezTo>
                      <a:pt x="49" y="99"/>
                      <a:pt x="49" y="99"/>
                      <a:pt x="49" y="100"/>
                    </a:cubicBezTo>
                    <a:cubicBezTo>
                      <a:pt x="48" y="100"/>
                      <a:pt x="48" y="100"/>
                      <a:pt x="48" y="100"/>
                    </a:cubicBezTo>
                    <a:cubicBezTo>
                      <a:pt x="47" y="102"/>
                      <a:pt x="47" y="102"/>
                      <a:pt x="47" y="102"/>
                    </a:cubicBezTo>
                    <a:cubicBezTo>
                      <a:pt x="47" y="102"/>
                      <a:pt x="47" y="102"/>
                      <a:pt x="46" y="103"/>
                    </a:cubicBezTo>
                    <a:cubicBezTo>
                      <a:pt x="47" y="103"/>
                      <a:pt x="47" y="103"/>
                      <a:pt x="47" y="103"/>
                    </a:cubicBezTo>
                    <a:cubicBezTo>
                      <a:pt x="48" y="103"/>
                      <a:pt x="48" y="103"/>
                      <a:pt x="48" y="103"/>
                    </a:cubicBezTo>
                    <a:cubicBezTo>
                      <a:pt x="48" y="103"/>
                      <a:pt x="49" y="103"/>
                      <a:pt x="49" y="103"/>
                    </a:cubicBezTo>
                    <a:cubicBezTo>
                      <a:pt x="49" y="103"/>
                      <a:pt x="50" y="103"/>
                      <a:pt x="50" y="103"/>
                    </a:cubicBezTo>
                    <a:cubicBezTo>
                      <a:pt x="50" y="103"/>
                      <a:pt x="50" y="104"/>
                      <a:pt x="50" y="104"/>
                    </a:cubicBezTo>
                    <a:cubicBezTo>
                      <a:pt x="50" y="105"/>
                      <a:pt x="50" y="105"/>
                      <a:pt x="51" y="105"/>
                    </a:cubicBezTo>
                    <a:cubicBezTo>
                      <a:pt x="51" y="105"/>
                      <a:pt x="51" y="105"/>
                      <a:pt x="51" y="105"/>
                    </a:cubicBezTo>
                    <a:cubicBezTo>
                      <a:pt x="51" y="104"/>
                      <a:pt x="52" y="104"/>
                      <a:pt x="52" y="104"/>
                    </a:cubicBezTo>
                    <a:cubicBezTo>
                      <a:pt x="52" y="105"/>
                      <a:pt x="52" y="105"/>
                      <a:pt x="53" y="106"/>
                    </a:cubicBezTo>
                    <a:cubicBezTo>
                      <a:pt x="53" y="106"/>
                      <a:pt x="53" y="106"/>
                      <a:pt x="54" y="106"/>
                    </a:cubicBezTo>
                    <a:cubicBezTo>
                      <a:pt x="54" y="106"/>
                      <a:pt x="54" y="106"/>
                      <a:pt x="54" y="107"/>
                    </a:cubicBezTo>
                    <a:cubicBezTo>
                      <a:pt x="55" y="107"/>
                      <a:pt x="55" y="107"/>
                      <a:pt x="55" y="107"/>
                    </a:cubicBezTo>
                    <a:cubicBezTo>
                      <a:pt x="56" y="108"/>
                      <a:pt x="56" y="107"/>
                      <a:pt x="56" y="107"/>
                    </a:cubicBezTo>
                    <a:cubicBezTo>
                      <a:pt x="57" y="108"/>
                      <a:pt x="57" y="108"/>
                      <a:pt x="57" y="109"/>
                    </a:cubicBezTo>
                    <a:cubicBezTo>
                      <a:pt x="57" y="109"/>
                      <a:pt x="57" y="110"/>
                      <a:pt x="58" y="110"/>
                    </a:cubicBezTo>
                    <a:cubicBezTo>
                      <a:pt x="58" y="111"/>
                      <a:pt x="59" y="111"/>
                      <a:pt x="60" y="111"/>
                    </a:cubicBezTo>
                    <a:cubicBezTo>
                      <a:pt x="60" y="111"/>
                      <a:pt x="60" y="111"/>
                      <a:pt x="60" y="111"/>
                    </a:cubicBezTo>
                    <a:cubicBezTo>
                      <a:pt x="60" y="111"/>
                      <a:pt x="60" y="111"/>
                      <a:pt x="60" y="110"/>
                    </a:cubicBezTo>
                    <a:cubicBezTo>
                      <a:pt x="60" y="110"/>
                      <a:pt x="60" y="109"/>
                      <a:pt x="61" y="109"/>
                    </a:cubicBezTo>
                    <a:cubicBezTo>
                      <a:pt x="61" y="108"/>
                      <a:pt x="61" y="108"/>
                      <a:pt x="61" y="107"/>
                    </a:cubicBezTo>
                    <a:cubicBezTo>
                      <a:pt x="62" y="107"/>
                      <a:pt x="62" y="107"/>
                      <a:pt x="62" y="107"/>
                    </a:cubicBezTo>
                    <a:cubicBezTo>
                      <a:pt x="63" y="107"/>
                      <a:pt x="62" y="107"/>
                      <a:pt x="63" y="106"/>
                    </a:cubicBezTo>
                    <a:cubicBezTo>
                      <a:pt x="63" y="106"/>
                      <a:pt x="63" y="106"/>
                      <a:pt x="64" y="105"/>
                    </a:cubicBezTo>
                    <a:cubicBezTo>
                      <a:pt x="64" y="105"/>
                      <a:pt x="64" y="104"/>
                      <a:pt x="64" y="104"/>
                    </a:cubicBezTo>
                    <a:cubicBezTo>
                      <a:pt x="64" y="103"/>
                      <a:pt x="64" y="103"/>
                      <a:pt x="64" y="102"/>
                    </a:cubicBezTo>
                    <a:cubicBezTo>
                      <a:pt x="64" y="102"/>
                      <a:pt x="65" y="102"/>
                      <a:pt x="65" y="101"/>
                    </a:cubicBezTo>
                    <a:cubicBezTo>
                      <a:pt x="65" y="100"/>
                      <a:pt x="65" y="100"/>
                      <a:pt x="66" y="100"/>
                    </a:cubicBezTo>
                    <a:cubicBezTo>
                      <a:pt x="66" y="99"/>
                      <a:pt x="66" y="99"/>
                      <a:pt x="66" y="99"/>
                    </a:cubicBezTo>
                    <a:cubicBezTo>
                      <a:pt x="67" y="98"/>
                      <a:pt x="67" y="98"/>
                      <a:pt x="67" y="97"/>
                    </a:cubicBezTo>
                    <a:cubicBezTo>
                      <a:pt x="68" y="96"/>
                      <a:pt x="67" y="95"/>
                      <a:pt x="67" y="94"/>
                    </a:cubicBezTo>
                    <a:cubicBezTo>
                      <a:pt x="67" y="94"/>
                      <a:pt x="67" y="94"/>
                      <a:pt x="67" y="93"/>
                    </a:cubicBezTo>
                    <a:cubicBezTo>
                      <a:pt x="67" y="93"/>
                      <a:pt x="67" y="93"/>
                      <a:pt x="67" y="92"/>
                    </a:cubicBezTo>
                    <a:cubicBezTo>
                      <a:pt x="66" y="91"/>
                      <a:pt x="66" y="91"/>
                      <a:pt x="67" y="90"/>
                    </a:cubicBezTo>
                    <a:cubicBezTo>
                      <a:pt x="67" y="89"/>
                      <a:pt x="67" y="89"/>
                      <a:pt x="67" y="89"/>
                    </a:cubicBezTo>
                    <a:cubicBezTo>
                      <a:pt x="68" y="89"/>
                      <a:pt x="68" y="88"/>
                      <a:pt x="68" y="88"/>
                    </a:cubicBezTo>
                    <a:cubicBezTo>
                      <a:pt x="69" y="88"/>
                      <a:pt x="69" y="88"/>
                      <a:pt x="69" y="87"/>
                    </a:cubicBezTo>
                    <a:cubicBezTo>
                      <a:pt x="69" y="87"/>
                      <a:pt x="70" y="87"/>
                      <a:pt x="70" y="87"/>
                    </a:cubicBezTo>
                    <a:cubicBezTo>
                      <a:pt x="70" y="86"/>
                      <a:pt x="70" y="86"/>
                      <a:pt x="71" y="85"/>
                    </a:cubicBezTo>
                    <a:cubicBezTo>
                      <a:pt x="71" y="85"/>
                      <a:pt x="72" y="85"/>
                      <a:pt x="72" y="85"/>
                    </a:cubicBezTo>
                    <a:cubicBezTo>
                      <a:pt x="73" y="85"/>
                      <a:pt x="73" y="85"/>
                      <a:pt x="74" y="85"/>
                    </a:cubicBezTo>
                    <a:cubicBezTo>
                      <a:pt x="74" y="84"/>
                      <a:pt x="74" y="84"/>
                      <a:pt x="75" y="84"/>
                    </a:cubicBezTo>
                    <a:cubicBezTo>
                      <a:pt x="75" y="84"/>
                      <a:pt x="75" y="84"/>
                      <a:pt x="75" y="84"/>
                    </a:cubicBezTo>
                    <a:cubicBezTo>
                      <a:pt x="75" y="83"/>
                      <a:pt x="75" y="83"/>
                      <a:pt x="76" y="83"/>
                    </a:cubicBezTo>
                    <a:cubicBezTo>
                      <a:pt x="76" y="83"/>
                      <a:pt x="76" y="83"/>
                      <a:pt x="77" y="82"/>
                    </a:cubicBezTo>
                    <a:cubicBezTo>
                      <a:pt x="77" y="82"/>
                      <a:pt x="77" y="82"/>
                      <a:pt x="78" y="82"/>
                    </a:cubicBezTo>
                    <a:cubicBezTo>
                      <a:pt x="79" y="82"/>
                      <a:pt x="79" y="82"/>
                      <a:pt x="80" y="82"/>
                    </a:cubicBezTo>
                    <a:cubicBezTo>
                      <a:pt x="81" y="82"/>
                      <a:pt x="81" y="82"/>
                      <a:pt x="82" y="82"/>
                    </a:cubicBezTo>
                    <a:cubicBezTo>
                      <a:pt x="82" y="82"/>
                      <a:pt x="82" y="81"/>
                      <a:pt x="82" y="81"/>
                    </a:cubicBezTo>
                    <a:cubicBezTo>
                      <a:pt x="83" y="81"/>
                      <a:pt x="83" y="81"/>
                      <a:pt x="83" y="81"/>
                    </a:cubicBezTo>
                    <a:cubicBezTo>
                      <a:pt x="83" y="80"/>
                      <a:pt x="83" y="80"/>
                      <a:pt x="84" y="80"/>
                    </a:cubicBezTo>
                    <a:cubicBezTo>
                      <a:pt x="84" y="79"/>
                      <a:pt x="84" y="79"/>
                      <a:pt x="84" y="79"/>
                    </a:cubicBezTo>
                    <a:cubicBezTo>
                      <a:pt x="85" y="79"/>
                      <a:pt x="85" y="78"/>
                      <a:pt x="85" y="78"/>
                    </a:cubicBezTo>
                    <a:cubicBezTo>
                      <a:pt x="85" y="77"/>
                      <a:pt x="84" y="76"/>
                      <a:pt x="85" y="76"/>
                    </a:cubicBezTo>
                    <a:cubicBezTo>
                      <a:pt x="85" y="76"/>
                      <a:pt x="86" y="76"/>
                      <a:pt x="86" y="76"/>
                    </a:cubicBezTo>
                    <a:cubicBezTo>
                      <a:pt x="86" y="75"/>
                      <a:pt x="86" y="75"/>
                      <a:pt x="86" y="75"/>
                    </a:cubicBezTo>
                    <a:cubicBezTo>
                      <a:pt x="87" y="74"/>
                      <a:pt x="86" y="74"/>
                      <a:pt x="86" y="73"/>
                    </a:cubicBezTo>
                    <a:cubicBezTo>
                      <a:pt x="86" y="73"/>
                      <a:pt x="87" y="73"/>
                      <a:pt x="87" y="73"/>
                    </a:cubicBezTo>
                    <a:cubicBezTo>
                      <a:pt x="87" y="73"/>
                      <a:pt x="87" y="73"/>
                      <a:pt x="88" y="72"/>
                    </a:cubicBezTo>
                    <a:cubicBezTo>
                      <a:pt x="89" y="72"/>
                      <a:pt x="88" y="71"/>
                      <a:pt x="88" y="69"/>
                    </a:cubicBezTo>
                    <a:cubicBezTo>
                      <a:pt x="88" y="69"/>
                      <a:pt x="88" y="68"/>
                      <a:pt x="88" y="68"/>
                    </a:cubicBezTo>
                    <a:cubicBezTo>
                      <a:pt x="88" y="67"/>
                      <a:pt x="89" y="67"/>
                      <a:pt x="89" y="67"/>
                    </a:cubicBezTo>
                    <a:cubicBezTo>
                      <a:pt x="89" y="66"/>
                      <a:pt x="88" y="66"/>
                      <a:pt x="88" y="65"/>
                    </a:cubicBezTo>
                    <a:cubicBezTo>
                      <a:pt x="88" y="65"/>
                      <a:pt x="88" y="64"/>
                      <a:pt x="89" y="64"/>
                    </a:cubicBezTo>
                    <a:cubicBezTo>
                      <a:pt x="89" y="64"/>
                      <a:pt x="89" y="64"/>
                      <a:pt x="89" y="63"/>
                    </a:cubicBezTo>
                    <a:cubicBezTo>
                      <a:pt x="90" y="63"/>
                      <a:pt x="89" y="62"/>
                      <a:pt x="89" y="61"/>
                    </a:cubicBezTo>
                    <a:cubicBezTo>
                      <a:pt x="89" y="61"/>
                      <a:pt x="89" y="60"/>
                      <a:pt x="89" y="60"/>
                    </a:cubicBezTo>
                    <a:cubicBezTo>
                      <a:pt x="89" y="59"/>
                      <a:pt x="89" y="59"/>
                      <a:pt x="89" y="58"/>
                    </a:cubicBezTo>
                    <a:cubicBezTo>
                      <a:pt x="88" y="58"/>
                      <a:pt x="88" y="58"/>
                      <a:pt x="88" y="57"/>
                    </a:cubicBezTo>
                    <a:cubicBezTo>
                      <a:pt x="88" y="57"/>
                      <a:pt x="88" y="56"/>
                      <a:pt x="89" y="56"/>
                    </a:cubicBezTo>
                    <a:cubicBezTo>
                      <a:pt x="89" y="56"/>
                      <a:pt x="89" y="56"/>
                      <a:pt x="89" y="56"/>
                    </a:cubicBezTo>
                    <a:cubicBezTo>
                      <a:pt x="89" y="55"/>
                      <a:pt x="88" y="55"/>
                      <a:pt x="88" y="54"/>
                    </a:cubicBezTo>
                    <a:cubicBezTo>
                      <a:pt x="88" y="54"/>
                      <a:pt x="88" y="54"/>
                      <a:pt x="89" y="53"/>
                    </a:cubicBezTo>
                    <a:cubicBezTo>
                      <a:pt x="89" y="53"/>
                      <a:pt x="89" y="53"/>
                      <a:pt x="90" y="53"/>
                    </a:cubicBezTo>
                    <a:cubicBezTo>
                      <a:pt x="90" y="52"/>
                      <a:pt x="90" y="53"/>
                      <a:pt x="91" y="52"/>
                    </a:cubicBezTo>
                    <a:cubicBezTo>
                      <a:pt x="91" y="52"/>
                      <a:pt x="91" y="52"/>
                      <a:pt x="91" y="51"/>
                    </a:cubicBezTo>
                    <a:cubicBezTo>
                      <a:pt x="91" y="51"/>
                      <a:pt x="91" y="51"/>
                      <a:pt x="92" y="51"/>
                    </a:cubicBezTo>
                    <a:cubicBezTo>
                      <a:pt x="92" y="50"/>
                      <a:pt x="92" y="50"/>
                      <a:pt x="92" y="49"/>
                    </a:cubicBezTo>
                    <a:cubicBezTo>
                      <a:pt x="93" y="49"/>
                      <a:pt x="93" y="48"/>
                      <a:pt x="93" y="47"/>
                    </a:cubicBezTo>
                    <a:cubicBezTo>
                      <a:pt x="93" y="47"/>
                      <a:pt x="93" y="47"/>
                      <a:pt x="93" y="47"/>
                    </a:cubicBezTo>
                    <a:cubicBezTo>
                      <a:pt x="94" y="46"/>
                      <a:pt x="94" y="47"/>
                      <a:pt x="94" y="47"/>
                    </a:cubicBezTo>
                    <a:cubicBezTo>
                      <a:pt x="95" y="46"/>
                      <a:pt x="95" y="46"/>
                      <a:pt x="95" y="45"/>
                    </a:cubicBezTo>
                    <a:cubicBezTo>
                      <a:pt x="95" y="45"/>
                      <a:pt x="96" y="45"/>
                      <a:pt x="96" y="44"/>
                    </a:cubicBezTo>
                    <a:cubicBezTo>
                      <a:pt x="96" y="43"/>
                      <a:pt x="97" y="43"/>
                      <a:pt x="97" y="43"/>
                    </a:cubicBezTo>
                    <a:cubicBezTo>
                      <a:pt x="97" y="42"/>
                      <a:pt x="98" y="42"/>
                      <a:pt x="98" y="42"/>
                    </a:cubicBezTo>
                    <a:cubicBezTo>
                      <a:pt x="98" y="42"/>
                      <a:pt x="98" y="41"/>
                      <a:pt x="98" y="41"/>
                    </a:cubicBezTo>
                    <a:cubicBezTo>
                      <a:pt x="98" y="40"/>
                      <a:pt x="98" y="40"/>
                      <a:pt x="98" y="39"/>
                    </a:cubicBezTo>
                    <a:cubicBezTo>
                      <a:pt x="98" y="39"/>
                      <a:pt x="98" y="38"/>
                      <a:pt x="98" y="38"/>
                    </a:cubicBezTo>
                    <a:cubicBezTo>
                      <a:pt x="98" y="37"/>
                      <a:pt x="99" y="37"/>
                      <a:pt x="99" y="36"/>
                    </a:cubicBezTo>
                    <a:cubicBezTo>
                      <a:pt x="99" y="36"/>
                      <a:pt x="98" y="35"/>
                      <a:pt x="98" y="35"/>
                    </a:cubicBezTo>
                    <a:cubicBezTo>
                      <a:pt x="98" y="34"/>
                      <a:pt x="98" y="34"/>
                      <a:pt x="98"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02"/>
              <p:cNvSpPr>
                <a:spLocks/>
              </p:cNvSpPr>
              <p:nvPr/>
            </p:nvSpPr>
            <p:spPr bwMode="auto">
              <a:xfrm>
                <a:off x="3967164" y="1919289"/>
                <a:ext cx="550863" cy="573088"/>
              </a:xfrm>
              <a:custGeom>
                <a:avLst/>
                <a:gdLst>
                  <a:gd name="T0" fmla="*/ 47 w 51"/>
                  <a:gd name="T1" fmla="*/ 44 h 53"/>
                  <a:gd name="T2" fmla="*/ 49 w 51"/>
                  <a:gd name="T3" fmla="*/ 42 h 53"/>
                  <a:gd name="T4" fmla="*/ 50 w 51"/>
                  <a:gd name="T5" fmla="*/ 41 h 53"/>
                  <a:gd name="T6" fmla="*/ 51 w 51"/>
                  <a:gd name="T7" fmla="*/ 39 h 53"/>
                  <a:gd name="T8" fmla="*/ 49 w 51"/>
                  <a:gd name="T9" fmla="*/ 38 h 53"/>
                  <a:gd name="T10" fmla="*/ 48 w 51"/>
                  <a:gd name="T11" fmla="*/ 37 h 53"/>
                  <a:gd name="T12" fmla="*/ 46 w 51"/>
                  <a:gd name="T13" fmla="*/ 35 h 53"/>
                  <a:gd name="T14" fmla="*/ 46 w 51"/>
                  <a:gd name="T15" fmla="*/ 32 h 53"/>
                  <a:gd name="T16" fmla="*/ 46 w 51"/>
                  <a:gd name="T17" fmla="*/ 29 h 53"/>
                  <a:gd name="T18" fmla="*/ 46 w 51"/>
                  <a:gd name="T19" fmla="*/ 27 h 53"/>
                  <a:gd name="T20" fmla="*/ 46 w 51"/>
                  <a:gd name="T21" fmla="*/ 25 h 53"/>
                  <a:gd name="T22" fmla="*/ 45 w 51"/>
                  <a:gd name="T23" fmla="*/ 22 h 53"/>
                  <a:gd name="T24" fmla="*/ 45 w 51"/>
                  <a:gd name="T25" fmla="*/ 21 h 53"/>
                  <a:gd name="T26" fmla="*/ 45 w 51"/>
                  <a:gd name="T27" fmla="*/ 20 h 53"/>
                  <a:gd name="T28" fmla="*/ 44 w 51"/>
                  <a:gd name="T29" fmla="*/ 17 h 53"/>
                  <a:gd name="T30" fmla="*/ 43 w 51"/>
                  <a:gd name="T31" fmla="*/ 15 h 53"/>
                  <a:gd name="T32" fmla="*/ 42 w 51"/>
                  <a:gd name="T33" fmla="*/ 13 h 53"/>
                  <a:gd name="T34" fmla="*/ 40 w 51"/>
                  <a:gd name="T35" fmla="*/ 12 h 53"/>
                  <a:gd name="T36" fmla="*/ 40 w 51"/>
                  <a:gd name="T37" fmla="*/ 10 h 53"/>
                  <a:gd name="T38" fmla="*/ 42 w 51"/>
                  <a:gd name="T39" fmla="*/ 7 h 53"/>
                  <a:gd name="T40" fmla="*/ 41 w 51"/>
                  <a:gd name="T41" fmla="*/ 4 h 53"/>
                  <a:gd name="T42" fmla="*/ 42 w 51"/>
                  <a:gd name="T43" fmla="*/ 2 h 53"/>
                  <a:gd name="T44" fmla="*/ 42 w 51"/>
                  <a:gd name="T45" fmla="*/ 1 h 53"/>
                  <a:gd name="T46" fmla="*/ 39 w 51"/>
                  <a:gd name="T47" fmla="*/ 1 h 53"/>
                  <a:gd name="T48" fmla="*/ 37 w 51"/>
                  <a:gd name="T49" fmla="*/ 1 h 53"/>
                  <a:gd name="T50" fmla="*/ 35 w 51"/>
                  <a:gd name="T51" fmla="*/ 1 h 53"/>
                  <a:gd name="T52" fmla="*/ 34 w 51"/>
                  <a:gd name="T53" fmla="*/ 2 h 53"/>
                  <a:gd name="T54" fmla="*/ 32 w 51"/>
                  <a:gd name="T55" fmla="*/ 1 h 53"/>
                  <a:gd name="T56" fmla="*/ 29 w 51"/>
                  <a:gd name="T57" fmla="*/ 1 h 53"/>
                  <a:gd name="T58" fmla="*/ 27 w 51"/>
                  <a:gd name="T59" fmla="*/ 2 h 53"/>
                  <a:gd name="T60" fmla="*/ 24 w 51"/>
                  <a:gd name="T61" fmla="*/ 2 h 53"/>
                  <a:gd name="T62" fmla="*/ 22 w 51"/>
                  <a:gd name="T63" fmla="*/ 4 h 53"/>
                  <a:gd name="T64" fmla="*/ 20 w 51"/>
                  <a:gd name="T65" fmla="*/ 4 h 53"/>
                  <a:gd name="T66" fmla="*/ 18 w 51"/>
                  <a:gd name="T67" fmla="*/ 5 h 53"/>
                  <a:gd name="T68" fmla="*/ 17 w 51"/>
                  <a:gd name="T69" fmla="*/ 6 h 53"/>
                  <a:gd name="T70" fmla="*/ 18 w 51"/>
                  <a:gd name="T71" fmla="*/ 9 h 53"/>
                  <a:gd name="T72" fmla="*/ 18 w 51"/>
                  <a:gd name="T73" fmla="*/ 11 h 53"/>
                  <a:gd name="T74" fmla="*/ 18 w 51"/>
                  <a:gd name="T75" fmla="*/ 14 h 53"/>
                  <a:gd name="T76" fmla="*/ 19 w 51"/>
                  <a:gd name="T77" fmla="*/ 15 h 53"/>
                  <a:gd name="T78" fmla="*/ 17 w 51"/>
                  <a:gd name="T79" fmla="*/ 16 h 53"/>
                  <a:gd name="T80" fmla="*/ 14 w 51"/>
                  <a:gd name="T81" fmla="*/ 16 h 53"/>
                  <a:gd name="T82" fmla="*/ 14 w 51"/>
                  <a:gd name="T83" fmla="*/ 19 h 53"/>
                  <a:gd name="T84" fmla="*/ 11 w 51"/>
                  <a:gd name="T85" fmla="*/ 20 h 53"/>
                  <a:gd name="T86" fmla="*/ 9 w 51"/>
                  <a:gd name="T87" fmla="*/ 21 h 53"/>
                  <a:gd name="T88" fmla="*/ 7 w 51"/>
                  <a:gd name="T89" fmla="*/ 22 h 53"/>
                  <a:gd name="T90" fmla="*/ 4 w 51"/>
                  <a:gd name="T91" fmla="*/ 23 h 53"/>
                  <a:gd name="T92" fmla="*/ 2 w 51"/>
                  <a:gd name="T93" fmla="*/ 24 h 53"/>
                  <a:gd name="T94" fmla="*/ 1 w 51"/>
                  <a:gd name="T95" fmla="*/ 25 h 53"/>
                  <a:gd name="T96" fmla="*/ 1 w 51"/>
                  <a:gd name="T97" fmla="*/ 28 h 53"/>
                  <a:gd name="T98" fmla="*/ 10 w 51"/>
                  <a:gd name="T99" fmla="*/ 36 h 53"/>
                  <a:gd name="T100" fmla="*/ 25 w 51"/>
                  <a:gd name="T101" fmla="*/ 47 h 53"/>
                  <a:gd name="T102" fmla="*/ 25 w 51"/>
                  <a:gd name="T103" fmla="*/ 48 h 53"/>
                  <a:gd name="T104" fmla="*/ 27 w 51"/>
                  <a:gd name="T105" fmla="*/ 49 h 53"/>
                  <a:gd name="T106" fmla="*/ 28 w 51"/>
                  <a:gd name="T107" fmla="*/ 50 h 53"/>
                  <a:gd name="T108" fmla="*/ 30 w 51"/>
                  <a:gd name="T109" fmla="*/ 52 h 53"/>
                  <a:gd name="T110" fmla="*/ 30 w 51"/>
                  <a:gd name="T111" fmla="*/ 53 h 53"/>
                  <a:gd name="T112" fmla="*/ 31 w 51"/>
                  <a:gd name="T113" fmla="*/ 53 h 53"/>
                  <a:gd name="T114" fmla="*/ 36 w 51"/>
                  <a:gd name="T115" fmla="*/ 52 h 53"/>
                  <a:gd name="T116" fmla="*/ 39 w 51"/>
                  <a:gd name="T117" fmla="*/ 50 h 53"/>
                  <a:gd name="T118" fmla="*/ 43 w 51"/>
                  <a:gd name="T119"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53">
                    <a:moveTo>
                      <a:pt x="44" y="45"/>
                    </a:moveTo>
                    <a:cubicBezTo>
                      <a:pt x="45" y="44"/>
                      <a:pt x="46" y="45"/>
                      <a:pt x="47" y="44"/>
                    </a:cubicBezTo>
                    <a:cubicBezTo>
                      <a:pt x="47" y="43"/>
                      <a:pt x="47" y="43"/>
                      <a:pt x="48" y="43"/>
                    </a:cubicBezTo>
                    <a:cubicBezTo>
                      <a:pt x="48" y="42"/>
                      <a:pt x="48" y="42"/>
                      <a:pt x="49" y="42"/>
                    </a:cubicBezTo>
                    <a:cubicBezTo>
                      <a:pt x="49" y="42"/>
                      <a:pt x="49" y="42"/>
                      <a:pt x="50" y="41"/>
                    </a:cubicBezTo>
                    <a:cubicBezTo>
                      <a:pt x="50" y="41"/>
                      <a:pt x="50" y="41"/>
                      <a:pt x="50" y="41"/>
                    </a:cubicBezTo>
                    <a:cubicBezTo>
                      <a:pt x="51" y="41"/>
                      <a:pt x="51" y="40"/>
                      <a:pt x="51" y="40"/>
                    </a:cubicBezTo>
                    <a:cubicBezTo>
                      <a:pt x="51" y="40"/>
                      <a:pt x="51" y="39"/>
                      <a:pt x="51" y="39"/>
                    </a:cubicBezTo>
                    <a:cubicBezTo>
                      <a:pt x="51" y="38"/>
                      <a:pt x="50" y="38"/>
                      <a:pt x="50" y="38"/>
                    </a:cubicBezTo>
                    <a:cubicBezTo>
                      <a:pt x="50" y="38"/>
                      <a:pt x="50" y="38"/>
                      <a:pt x="49" y="38"/>
                    </a:cubicBezTo>
                    <a:cubicBezTo>
                      <a:pt x="49" y="37"/>
                      <a:pt x="49" y="37"/>
                      <a:pt x="48" y="37"/>
                    </a:cubicBezTo>
                    <a:cubicBezTo>
                      <a:pt x="48" y="37"/>
                      <a:pt x="48" y="37"/>
                      <a:pt x="48" y="37"/>
                    </a:cubicBezTo>
                    <a:cubicBezTo>
                      <a:pt x="47" y="37"/>
                      <a:pt x="47" y="37"/>
                      <a:pt x="47" y="37"/>
                    </a:cubicBezTo>
                    <a:cubicBezTo>
                      <a:pt x="47" y="36"/>
                      <a:pt x="46" y="36"/>
                      <a:pt x="46" y="35"/>
                    </a:cubicBezTo>
                    <a:cubicBezTo>
                      <a:pt x="46" y="35"/>
                      <a:pt x="46" y="35"/>
                      <a:pt x="46" y="34"/>
                    </a:cubicBezTo>
                    <a:cubicBezTo>
                      <a:pt x="46" y="33"/>
                      <a:pt x="46" y="33"/>
                      <a:pt x="46" y="32"/>
                    </a:cubicBezTo>
                    <a:cubicBezTo>
                      <a:pt x="46" y="32"/>
                      <a:pt x="46" y="31"/>
                      <a:pt x="46" y="31"/>
                    </a:cubicBezTo>
                    <a:cubicBezTo>
                      <a:pt x="46" y="30"/>
                      <a:pt x="46" y="30"/>
                      <a:pt x="46" y="29"/>
                    </a:cubicBezTo>
                    <a:cubicBezTo>
                      <a:pt x="46" y="28"/>
                      <a:pt x="46" y="28"/>
                      <a:pt x="46" y="27"/>
                    </a:cubicBezTo>
                    <a:cubicBezTo>
                      <a:pt x="46" y="27"/>
                      <a:pt x="46" y="27"/>
                      <a:pt x="46" y="27"/>
                    </a:cubicBezTo>
                    <a:cubicBezTo>
                      <a:pt x="46" y="27"/>
                      <a:pt x="46" y="26"/>
                      <a:pt x="46" y="26"/>
                    </a:cubicBezTo>
                    <a:cubicBezTo>
                      <a:pt x="46" y="25"/>
                      <a:pt x="46" y="25"/>
                      <a:pt x="46" y="25"/>
                    </a:cubicBezTo>
                    <a:cubicBezTo>
                      <a:pt x="46" y="24"/>
                      <a:pt x="46" y="24"/>
                      <a:pt x="45" y="24"/>
                    </a:cubicBezTo>
                    <a:cubicBezTo>
                      <a:pt x="45" y="23"/>
                      <a:pt x="46" y="23"/>
                      <a:pt x="45" y="22"/>
                    </a:cubicBezTo>
                    <a:cubicBezTo>
                      <a:pt x="45" y="22"/>
                      <a:pt x="45" y="22"/>
                      <a:pt x="45" y="22"/>
                    </a:cubicBezTo>
                    <a:cubicBezTo>
                      <a:pt x="45" y="21"/>
                      <a:pt x="45" y="21"/>
                      <a:pt x="45" y="21"/>
                    </a:cubicBezTo>
                    <a:cubicBezTo>
                      <a:pt x="45" y="21"/>
                      <a:pt x="45" y="21"/>
                      <a:pt x="45" y="21"/>
                    </a:cubicBezTo>
                    <a:cubicBezTo>
                      <a:pt x="45" y="20"/>
                      <a:pt x="45" y="20"/>
                      <a:pt x="45" y="20"/>
                    </a:cubicBezTo>
                    <a:cubicBezTo>
                      <a:pt x="45" y="19"/>
                      <a:pt x="45" y="19"/>
                      <a:pt x="45" y="18"/>
                    </a:cubicBezTo>
                    <a:cubicBezTo>
                      <a:pt x="44" y="18"/>
                      <a:pt x="44" y="17"/>
                      <a:pt x="44" y="17"/>
                    </a:cubicBezTo>
                    <a:cubicBezTo>
                      <a:pt x="44" y="16"/>
                      <a:pt x="44" y="16"/>
                      <a:pt x="44" y="15"/>
                    </a:cubicBezTo>
                    <a:cubicBezTo>
                      <a:pt x="43" y="15"/>
                      <a:pt x="43" y="15"/>
                      <a:pt x="43" y="15"/>
                    </a:cubicBezTo>
                    <a:cubicBezTo>
                      <a:pt x="42" y="15"/>
                      <a:pt x="42" y="15"/>
                      <a:pt x="42" y="14"/>
                    </a:cubicBezTo>
                    <a:cubicBezTo>
                      <a:pt x="42" y="14"/>
                      <a:pt x="42" y="14"/>
                      <a:pt x="42" y="13"/>
                    </a:cubicBezTo>
                    <a:cubicBezTo>
                      <a:pt x="42" y="13"/>
                      <a:pt x="42" y="13"/>
                      <a:pt x="41" y="12"/>
                    </a:cubicBezTo>
                    <a:cubicBezTo>
                      <a:pt x="41" y="12"/>
                      <a:pt x="41" y="12"/>
                      <a:pt x="40" y="12"/>
                    </a:cubicBezTo>
                    <a:cubicBezTo>
                      <a:pt x="40" y="12"/>
                      <a:pt x="40" y="11"/>
                      <a:pt x="40" y="11"/>
                    </a:cubicBezTo>
                    <a:cubicBezTo>
                      <a:pt x="40" y="10"/>
                      <a:pt x="40" y="10"/>
                      <a:pt x="40" y="10"/>
                    </a:cubicBezTo>
                    <a:cubicBezTo>
                      <a:pt x="40" y="9"/>
                      <a:pt x="41" y="9"/>
                      <a:pt x="41" y="9"/>
                    </a:cubicBezTo>
                    <a:cubicBezTo>
                      <a:pt x="42" y="8"/>
                      <a:pt x="42" y="8"/>
                      <a:pt x="42" y="7"/>
                    </a:cubicBezTo>
                    <a:cubicBezTo>
                      <a:pt x="42" y="7"/>
                      <a:pt x="42" y="6"/>
                      <a:pt x="42" y="6"/>
                    </a:cubicBezTo>
                    <a:cubicBezTo>
                      <a:pt x="42" y="5"/>
                      <a:pt x="41" y="5"/>
                      <a:pt x="41" y="4"/>
                    </a:cubicBezTo>
                    <a:cubicBezTo>
                      <a:pt x="41" y="4"/>
                      <a:pt x="42" y="4"/>
                      <a:pt x="42" y="3"/>
                    </a:cubicBezTo>
                    <a:cubicBezTo>
                      <a:pt x="42" y="3"/>
                      <a:pt x="42" y="3"/>
                      <a:pt x="42" y="2"/>
                    </a:cubicBezTo>
                    <a:cubicBezTo>
                      <a:pt x="42" y="2"/>
                      <a:pt x="42" y="2"/>
                      <a:pt x="42" y="1"/>
                    </a:cubicBezTo>
                    <a:cubicBezTo>
                      <a:pt x="42" y="1"/>
                      <a:pt x="42" y="1"/>
                      <a:pt x="42" y="1"/>
                    </a:cubicBezTo>
                    <a:cubicBezTo>
                      <a:pt x="41" y="2"/>
                      <a:pt x="41" y="1"/>
                      <a:pt x="40" y="1"/>
                    </a:cubicBezTo>
                    <a:cubicBezTo>
                      <a:pt x="40" y="1"/>
                      <a:pt x="39" y="1"/>
                      <a:pt x="39" y="1"/>
                    </a:cubicBezTo>
                    <a:cubicBezTo>
                      <a:pt x="38" y="1"/>
                      <a:pt x="38" y="1"/>
                      <a:pt x="38" y="1"/>
                    </a:cubicBezTo>
                    <a:cubicBezTo>
                      <a:pt x="37" y="1"/>
                      <a:pt x="37" y="0"/>
                      <a:pt x="37" y="1"/>
                    </a:cubicBezTo>
                    <a:cubicBezTo>
                      <a:pt x="37" y="1"/>
                      <a:pt x="37" y="1"/>
                      <a:pt x="37" y="1"/>
                    </a:cubicBezTo>
                    <a:cubicBezTo>
                      <a:pt x="36" y="2"/>
                      <a:pt x="36" y="1"/>
                      <a:pt x="35" y="1"/>
                    </a:cubicBezTo>
                    <a:cubicBezTo>
                      <a:pt x="35" y="2"/>
                      <a:pt x="35" y="2"/>
                      <a:pt x="35" y="2"/>
                    </a:cubicBezTo>
                    <a:cubicBezTo>
                      <a:pt x="35" y="2"/>
                      <a:pt x="35" y="2"/>
                      <a:pt x="34" y="2"/>
                    </a:cubicBezTo>
                    <a:cubicBezTo>
                      <a:pt x="34" y="2"/>
                      <a:pt x="34" y="1"/>
                      <a:pt x="33" y="1"/>
                    </a:cubicBezTo>
                    <a:cubicBezTo>
                      <a:pt x="33" y="1"/>
                      <a:pt x="32" y="1"/>
                      <a:pt x="32" y="1"/>
                    </a:cubicBezTo>
                    <a:cubicBezTo>
                      <a:pt x="31" y="1"/>
                      <a:pt x="31" y="1"/>
                      <a:pt x="30" y="1"/>
                    </a:cubicBezTo>
                    <a:cubicBezTo>
                      <a:pt x="30" y="1"/>
                      <a:pt x="29" y="1"/>
                      <a:pt x="29" y="1"/>
                    </a:cubicBezTo>
                    <a:cubicBezTo>
                      <a:pt x="28" y="1"/>
                      <a:pt x="28" y="2"/>
                      <a:pt x="28" y="2"/>
                    </a:cubicBezTo>
                    <a:cubicBezTo>
                      <a:pt x="28" y="2"/>
                      <a:pt x="27" y="2"/>
                      <a:pt x="27" y="2"/>
                    </a:cubicBezTo>
                    <a:cubicBezTo>
                      <a:pt x="26" y="2"/>
                      <a:pt x="26" y="2"/>
                      <a:pt x="25" y="2"/>
                    </a:cubicBezTo>
                    <a:cubicBezTo>
                      <a:pt x="25" y="2"/>
                      <a:pt x="24" y="2"/>
                      <a:pt x="24" y="2"/>
                    </a:cubicBezTo>
                    <a:cubicBezTo>
                      <a:pt x="24" y="2"/>
                      <a:pt x="23" y="2"/>
                      <a:pt x="23" y="3"/>
                    </a:cubicBezTo>
                    <a:cubicBezTo>
                      <a:pt x="23" y="3"/>
                      <a:pt x="23" y="4"/>
                      <a:pt x="22" y="4"/>
                    </a:cubicBezTo>
                    <a:cubicBezTo>
                      <a:pt x="22" y="4"/>
                      <a:pt x="22" y="4"/>
                      <a:pt x="21" y="4"/>
                    </a:cubicBezTo>
                    <a:cubicBezTo>
                      <a:pt x="21" y="4"/>
                      <a:pt x="20" y="4"/>
                      <a:pt x="20" y="4"/>
                    </a:cubicBezTo>
                    <a:cubicBezTo>
                      <a:pt x="19" y="4"/>
                      <a:pt x="19" y="4"/>
                      <a:pt x="19" y="5"/>
                    </a:cubicBezTo>
                    <a:cubicBezTo>
                      <a:pt x="19" y="5"/>
                      <a:pt x="18" y="5"/>
                      <a:pt x="18" y="5"/>
                    </a:cubicBezTo>
                    <a:cubicBezTo>
                      <a:pt x="18" y="5"/>
                      <a:pt x="18" y="6"/>
                      <a:pt x="17" y="6"/>
                    </a:cubicBezTo>
                    <a:cubicBezTo>
                      <a:pt x="17" y="6"/>
                      <a:pt x="17" y="6"/>
                      <a:pt x="17" y="6"/>
                    </a:cubicBezTo>
                    <a:cubicBezTo>
                      <a:pt x="17" y="7"/>
                      <a:pt x="17" y="7"/>
                      <a:pt x="17" y="7"/>
                    </a:cubicBezTo>
                    <a:cubicBezTo>
                      <a:pt x="18" y="8"/>
                      <a:pt x="18" y="8"/>
                      <a:pt x="18" y="9"/>
                    </a:cubicBezTo>
                    <a:cubicBezTo>
                      <a:pt x="18" y="9"/>
                      <a:pt x="18" y="10"/>
                      <a:pt x="18" y="10"/>
                    </a:cubicBezTo>
                    <a:cubicBezTo>
                      <a:pt x="18" y="10"/>
                      <a:pt x="18" y="11"/>
                      <a:pt x="18" y="11"/>
                    </a:cubicBezTo>
                    <a:cubicBezTo>
                      <a:pt x="18" y="11"/>
                      <a:pt x="18" y="12"/>
                      <a:pt x="18" y="12"/>
                    </a:cubicBezTo>
                    <a:cubicBezTo>
                      <a:pt x="18" y="13"/>
                      <a:pt x="18" y="13"/>
                      <a:pt x="18" y="14"/>
                    </a:cubicBezTo>
                    <a:cubicBezTo>
                      <a:pt x="19" y="14"/>
                      <a:pt x="19" y="14"/>
                      <a:pt x="19" y="14"/>
                    </a:cubicBezTo>
                    <a:cubicBezTo>
                      <a:pt x="19" y="15"/>
                      <a:pt x="19" y="15"/>
                      <a:pt x="19" y="15"/>
                    </a:cubicBezTo>
                    <a:cubicBezTo>
                      <a:pt x="19" y="16"/>
                      <a:pt x="19" y="16"/>
                      <a:pt x="18" y="16"/>
                    </a:cubicBezTo>
                    <a:cubicBezTo>
                      <a:pt x="18" y="16"/>
                      <a:pt x="17" y="16"/>
                      <a:pt x="17" y="16"/>
                    </a:cubicBezTo>
                    <a:cubicBezTo>
                      <a:pt x="17" y="15"/>
                      <a:pt x="16" y="15"/>
                      <a:pt x="16" y="16"/>
                    </a:cubicBezTo>
                    <a:cubicBezTo>
                      <a:pt x="15" y="16"/>
                      <a:pt x="14" y="16"/>
                      <a:pt x="14" y="16"/>
                    </a:cubicBezTo>
                    <a:cubicBezTo>
                      <a:pt x="14" y="17"/>
                      <a:pt x="13" y="17"/>
                      <a:pt x="13" y="18"/>
                    </a:cubicBezTo>
                    <a:cubicBezTo>
                      <a:pt x="13" y="18"/>
                      <a:pt x="14" y="19"/>
                      <a:pt x="14" y="19"/>
                    </a:cubicBezTo>
                    <a:cubicBezTo>
                      <a:pt x="14" y="20"/>
                      <a:pt x="13" y="20"/>
                      <a:pt x="12" y="20"/>
                    </a:cubicBezTo>
                    <a:cubicBezTo>
                      <a:pt x="12" y="20"/>
                      <a:pt x="12" y="20"/>
                      <a:pt x="11" y="20"/>
                    </a:cubicBezTo>
                    <a:cubicBezTo>
                      <a:pt x="11" y="20"/>
                      <a:pt x="11" y="20"/>
                      <a:pt x="10" y="20"/>
                    </a:cubicBezTo>
                    <a:cubicBezTo>
                      <a:pt x="10" y="20"/>
                      <a:pt x="10" y="21"/>
                      <a:pt x="9" y="21"/>
                    </a:cubicBezTo>
                    <a:cubicBezTo>
                      <a:pt x="9" y="21"/>
                      <a:pt x="8" y="22"/>
                      <a:pt x="8" y="22"/>
                    </a:cubicBezTo>
                    <a:cubicBezTo>
                      <a:pt x="7" y="22"/>
                      <a:pt x="7" y="22"/>
                      <a:pt x="7" y="22"/>
                    </a:cubicBezTo>
                    <a:cubicBezTo>
                      <a:pt x="6" y="22"/>
                      <a:pt x="6" y="22"/>
                      <a:pt x="5" y="23"/>
                    </a:cubicBezTo>
                    <a:cubicBezTo>
                      <a:pt x="5" y="23"/>
                      <a:pt x="4" y="23"/>
                      <a:pt x="4" y="23"/>
                    </a:cubicBezTo>
                    <a:cubicBezTo>
                      <a:pt x="3" y="24"/>
                      <a:pt x="3" y="24"/>
                      <a:pt x="3" y="24"/>
                    </a:cubicBezTo>
                    <a:cubicBezTo>
                      <a:pt x="3" y="24"/>
                      <a:pt x="2" y="24"/>
                      <a:pt x="2" y="24"/>
                    </a:cubicBezTo>
                    <a:cubicBezTo>
                      <a:pt x="2" y="24"/>
                      <a:pt x="2" y="25"/>
                      <a:pt x="1" y="25"/>
                    </a:cubicBezTo>
                    <a:cubicBezTo>
                      <a:pt x="1" y="25"/>
                      <a:pt x="1" y="25"/>
                      <a:pt x="1" y="25"/>
                    </a:cubicBezTo>
                    <a:cubicBezTo>
                      <a:pt x="1" y="25"/>
                      <a:pt x="1" y="26"/>
                      <a:pt x="1" y="27"/>
                    </a:cubicBezTo>
                    <a:cubicBezTo>
                      <a:pt x="1" y="27"/>
                      <a:pt x="1" y="28"/>
                      <a:pt x="1" y="28"/>
                    </a:cubicBezTo>
                    <a:cubicBezTo>
                      <a:pt x="0" y="28"/>
                      <a:pt x="0" y="28"/>
                      <a:pt x="0" y="28"/>
                    </a:cubicBezTo>
                    <a:cubicBezTo>
                      <a:pt x="10" y="36"/>
                      <a:pt x="10" y="36"/>
                      <a:pt x="10" y="36"/>
                    </a:cubicBezTo>
                    <a:cubicBezTo>
                      <a:pt x="10" y="36"/>
                      <a:pt x="10" y="36"/>
                      <a:pt x="10" y="36"/>
                    </a:cubicBezTo>
                    <a:cubicBezTo>
                      <a:pt x="25" y="47"/>
                      <a:pt x="25" y="47"/>
                      <a:pt x="25" y="47"/>
                    </a:cubicBezTo>
                    <a:cubicBezTo>
                      <a:pt x="25" y="47"/>
                      <a:pt x="25" y="48"/>
                      <a:pt x="25" y="48"/>
                    </a:cubicBezTo>
                    <a:cubicBezTo>
                      <a:pt x="25" y="48"/>
                      <a:pt x="25" y="48"/>
                      <a:pt x="25" y="48"/>
                    </a:cubicBezTo>
                    <a:cubicBezTo>
                      <a:pt x="26" y="49"/>
                      <a:pt x="26" y="49"/>
                      <a:pt x="26" y="49"/>
                    </a:cubicBezTo>
                    <a:cubicBezTo>
                      <a:pt x="27" y="49"/>
                      <a:pt x="27" y="49"/>
                      <a:pt x="27" y="49"/>
                    </a:cubicBezTo>
                    <a:cubicBezTo>
                      <a:pt x="27" y="50"/>
                      <a:pt x="27" y="50"/>
                      <a:pt x="28" y="50"/>
                    </a:cubicBezTo>
                    <a:cubicBezTo>
                      <a:pt x="28" y="51"/>
                      <a:pt x="28" y="50"/>
                      <a:pt x="28" y="50"/>
                    </a:cubicBezTo>
                    <a:cubicBezTo>
                      <a:pt x="29" y="50"/>
                      <a:pt x="29" y="50"/>
                      <a:pt x="29" y="51"/>
                    </a:cubicBezTo>
                    <a:cubicBezTo>
                      <a:pt x="30" y="51"/>
                      <a:pt x="30" y="52"/>
                      <a:pt x="30" y="52"/>
                    </a:cubicBezTo>
                    <a:cubicBezTo>
                      <a:pt x="30" y="52"/>
                      <a:pt x="29" y="53"/>
                      <a:pt x="30" y="53"/>
                    </a:cubicBezTo>
                    <a:cubicBezTo>
                      <a:pt x="30" y="53"/>
                      <a:pt x="30" y="53"/>
                      <a:pt x="30" y="53"/>
                    </a:cubicBezTo>
                    <a:cubicBezTo>
                      <a:pt x="31" y="53"/>
                      <a:pt x="31" y="53"/>
                      <a:pt x="32" y="53"/>
                    </a:cubicBezTo>
                    <a:cubicBezTo>
                      <a:pt x="31" y="53"/>
                      <a:pt x="31" y="53"/>
                      <a:pt x="31" y="53"/>
                    </a:cubicBezTo>
                    <a:cubicBezTo>
                      <a:pt x="32" y="53"/>
                      <a:pt x="33" y="52"/>
                      <a:pt x="34" y="52"/>
                    </a:cubicBezTo>
                    <a:cubicBezTo>
                      <a:pt x="35" y="52"/>
                      <a:pt x="35" y="52"/>
                      <a:pt x="36" y="52"/>
                    </a:cubicBezTo>
                    <a:cubicBezTo>
                      <a:pt x="36" y="52"/>
                      <a:pt x="36" y="51"/>
                      <a:pt x="37" y="51"/>
                    </a:cubicBezTo>
                    <a:cubicBezTo>
                      <a:pt x="37" y="51"/>
                      <a:pt x="38" y="50"/>
                      <a:pt x="39" y="50"/>
                    </a:cubicBezTo>
                    <a:cubicBezTo>
                      <a:pt x="39" y="49"/>
                      <a:pt x="40" y="49"/>
                      <a:pt x="40" y="48"/>
                    </a:cubicBezTo>
                    <a:cubicBezTo>
                      <a:pt x="41" y="48"/>
                      <a:pt x="42" y="47"/>
                      <a:pt x="43" y="47"/>
                    </a:cubicBezTo>
                    <a:cubicBezTo>
                      <a:pt x="43" y="46"/>
                      <a:pt x="43" y="45"/>
                      <a:pt x="44" y="4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03"/>
              <p:cNvSpPr>
                <a:spLocks/>
              </p:cNvSpPr>
              <p:nvPr/>
            </p:nvSpPr>
            <p:spPr bwMode="auto">
              <a:xfrm>
                <a:off x="4852989" y="2103439"/>
                <a:ext cx="301625" cy="312738"/>
              </a:xfrm>
              <a:custGeom>
                <a:avLst/>
                <a:gdLst>
                  <a:gd name="T0" fmla="*/ 23 w 28"/>
                  <a:gd name="T1" fmla="*/ 29 h 29"/>
                  <a:gd name="T2" fmla="*/ 24 w 28"/>
                  <a:gd name="T3" fmla="*/ 27 h 29"/>
                  <a:gd name="T4" fmla="*/ 25 w 28"/>
                  <a:gd name="T5" fmla="*/ 27 h 29"/>
                  <a:gd name="T6" fmla="*/ 27 w 28"/>
                  <a:gd name="T7" fmla="*/ 25 h 29"/>
                  <a:gd name="T8" fmla="*/ 28 w 28"/>
                  <a:gd name="T9" fmla="*/ 24 h 29"/>
                  <a:gd name="T10" fmla="*/ 28 w 28"/>
                  <a:gd name="T11" fmla="*/ 23 h 29"/>
                  <a:gd name="T12" fmla="*/ 27 w 28"/>
                  <a:gd name="T13" fmla="*/ 21 h 29"/>
                  <a:gd name="T14" fmla="*/ 26 w 28"/>
                  <a:gd name="T15" fmla="*/ 18 h 29"/>
                  <a:gd name="T16" fmla="*/ 25 w 28"/>
                  <a:gd name="T17" fmla="*/ 16 h 29"/>
                  <a:gd name="T18" fmla="*/ 24 w 28"/>
                  <a:gd name="T19" fmla="*/ 15 h 29"/>
                  <a:gd name="T20" fmla="*/ 23 w 28"/>
                  <a:gd name="T21" fmla="*/ 13 h 29"/>
                  <a:gd name="T22" fmla="*/ 22 w 28"/>
                  <a:gd name="T23" fmla="*/ 11 h 29"/>
                  <a:gd name="T24" fmla="*/ 21 w 28"/>
                  <a:gd name="T25" fmla="*/ 9 h 29"/>
                  <a:gd name="T26" fmla="*/ 19 w 28"/>
                  <a:gd name="T27" fmla="*/ 7 h 29"/>
                  <a:gd name="T28" fmla="*/ 19 w 28"/>
                  <a:gd name="T29" fmla="*/ 5 h 29"/>
                  <a:gd name="T30" fmla="*/ 20 w 28"/>
                  <a:gd name="T31" fmla="*/ 7 h 29"/>
                  <a:gd name="T32" fmla="*/ 22 w 28"/>
                  <a:gd name="T33" fmla="*/ 10 h 29"/>
                  <a:gd name="T34" fmla="*/ 24 w 28"/>
                  <a:gd name="T35" fmla="*/ 10 h 29"/>
                  <a:gd name="T36" fmla="*/ 24 w 28"/>
                  <a:gd name="T37" fmla="*/ 8 h 29"/>
                  <a:gd name="T38" fmla="*/ 25 w 28"/>
                  <a:gd name="T39" fmla="*/ 6 h 29"/>
                  <a:gd name="T40" fmla="*/ 25 w 28"/>
                  <a:gd name="T41" fmla="*/ 5 h 29"/>
                  <a:gd name="T42" fmla="*/ 24 w 28"/>
                  <a:gd name="T43" fmla="*/ 3 h 29"/>
                  <a:gd name="T44" fmla="*/ 23 w 28"/>
                  <a:gd name="T45" fmla="*/ 1 h 29"/>
                  <a:gd name="T46" fmla="*/ 22 w 28"/>
                  <a:gd name="T47" fmla="*/ 1 h 29"/>
                  <a:gd name="T48" fmla="*/ 19 w 28"/>
                  <a:gd name="T49" fmla="*/ 1 h 29"/>
                  <a:gd name="T50" fmla="*/ 16 w 28"/>
                  <a:gd name="T51" fmla="*/ 0 h 29"/>
                  <a:gd name="T52" fmla="*/ 14 w 28"/>
                  <a:gd name="T53" fmla="*/ 0 h 29"/>
                  <a:gd name="T54" fmla="*/ 12 w 28"/>
                  <a:gd name="T55" fmla="*/ 2 h 29"/>
                  <a:gd name="T56" fmla="*/ 8 w 28"/>
                  <a:gd name="T57" fmla="*/ 2 h 29"/>
                  <a:gd name="T58" fmla="*/ 6 w 28"/>
                  <a:gd name="T59" fmla="*/ 1 h 29"/>
                  <a:gd name="T60" fmla="*/ 3 w 28"/>
                  <a:gd name="T61" fmla="*/ 0 h 29"/>
                  <a:gd name="T62" fmla="*/ 2 w 28"/>
                  <a:gd name="T63" fmla="*/ 1 h 29"/>
                  <a:gd name="T64" fmla="*/ 1 w 28"/>
                  <a:gd name="T65" fmla="*/ 0 h 29"/>
                  <a:gd name="T66" fmla="*/ 0 w 28"/>
                  <a:gd name="T67" fmla="*/ 1 h 29"/>
                  <a:gd name="T68" fmla="*/ 1 w 28"/>
                  <a:gd name="T69" fmla="*/ 5 h 29"/>
                  <a:gd name="T70" fmla="*/ 2 w 28"/>
                  <a:gd name="T71" fmla="*/ 27 h 29"/>
                  <a:gd name="T72" fmla="*/ 22 w 28"/>
                  <a:gd name="T7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3" y="28"/>
                    </a:moveTo>
                    <a:cubicBezTo>
                      <a:pt x="23" y="29"/>
                      <a:pt x="23" y="29"/>
                      <a:pt x="23" y="29"/>
                    </a:cubicBezTo>
                    <a:cubicBezTo>
                      <a:pt x="23" y="29"/>
                      <a:pt x="23" y="29"/>
                      <a:pt x="24" y="29"/>
                    </a:cubicBezTo>
                    <a:cubicBezTo>
                      <a:pt x="24" y="28"/>
                      <a:pt x="24" y="28"/>
                      <a:pt x="24" y="27"/>
                    </a:cubicBezTo>
                    <a:cubicBezTo>
                      <a:pt x="25" y="27"/>
                      <a:pt x="25" y="27"/>
                      <a:pt x="25" y="27"/>
                    </a:cubicBezTo>
                    <a:cubicBezTo>
                      <a:pt x="25" y="27"/>
                      <a:pt x="25" y="27"/>
                      <a:pt x="25" y="27"/>
                    </a:cubicBezTo>
                    <a:cubicBezTo>
                      <a:pt x="26" y="26"/>
                      <a:pt x="25" y="26"/>
                      <a:pt x="26" y="26"/>
                    </a:cubicBezTo>
                    <a:cubicBezTo>
                      <a:pt x="26" y="25"/>
                      <a:pt x="26" y="25"/>
                      <a:pt x="27" y="25"/>
                    </a:cubicBezTo>
                    <a:cubicBezTo>
                      <a:pt x="27" y="25"/>
                      <a:pt x="27" y="25"/>
                      <a:pt x="27" y="25"/>
                    </a:cubicBezTo>
                    <a:cubicBezTo>
                      <a:pt x="28" y="25"/>
                      <a:pt x="28" y="25"/>
                      <a:pt x="28" y="24"/>
                    </a:cubicBezTo>
                    <a:cubicBezTo>
                      <a:pt x="28" y="24"/>
                      <a:pt x="28" y="24"/>
                      <a:pt x="28" y="24"/>
                    </a:cubicBezTo>
                    <a:cubicBezTo>
                      <a:pt x="28" y="24"/>
                      <a:pt x="28" y="24"/>
                      <a:pt x="28" y="23"/>
                    </a:cubicBezTo>
                    <a:cubicBezTo>
                      <a:pt x="28" y="22"/>
                      <a:pt x="28" y="22"/>
                      <a:pt x="28" y="21"/>
                    </a:cubicBezTo>
                    <a:cubicBezTo>
                      <a:pt x="28" y="21"/>
                      <a:pt x="27" y="21"/>
                      <a:pt x="27" y="21"/>
                    </a:cubicBezTo>
                    <a:cubicBezTo>
                      <a:pt x="27" y="20"/>
                      <a:pt x="27" y="20"/>
                      <a:pt x="27" y="19"/>
                    </a:cubicBezTo>
                    <a:cubicBezTo>
                      <a:pt x="27" y="19"/>
                      <a:pt x="26" y="19"/>
                      <a:pt x="26" y="18"/>
                    </a:cubicBezTo>
                    <a:cubicBezTo>
                      <a:pt x="26" y="18"/>
                      <a:pt x="26" y="18"/>
                      <a:pt x="26" y="17"/>
                    </a:cubicBezTo>
                    <a:cubicBezTo>
                      <a:pt x="25" y="17"/>
                      <a:pt x="25" y="17"/>
                      <a:pt x="25" y="16"/>
                    </a:cubicBezTo>
                    <a:cubicBezTo>
                      <a:pt x="25" y="16"/>
                      <a:pt x="25" y="16"/>
                      <a:pt x="25" y="16"/>
                    </a:cubicBezTo>
                    <a:cubicBezTo>
                      <a:pt x="24" y="15"/>
                      <a:pt x="24" y="15"/>
                      <a:pt x="24" y="15"/>
                    </a:cubicBezTo>
                    <a:cubicBezTo>
                      <a:pt x="24" y="14"/>
                      <a:pt x="23" y="14"/>
                      <a:pt x="23" y="14"/>
                    </a:cubicBezTo>
                    <a:cubicBezTo>
                      <a:pt x="23" y="13"/>
                      <a:pt x="23" y="13"/>
                      <a:pt x="23" y="13"/>
                    </a:cubicBezTo>
                    <a:cubicBezTo>
                      <a:pt x="23" y="12"/>
                      <a:pt x="23" y="12"/>
                      <a:pt x="23" y="12"/>
                    </a:cubicBezTo>
                    <a:cubicBezTo>
                      <a:pt x="23" y="11"/>
                      <a:pt x="22" y="11"/>
                      <a:pt x="22" y="11"/>
                    </a:cubicBezTo>
                    <a:cubicBezTo>
                      <a:pt x="22" y="11"/>
                      <a:pt x="22" y="11"/>
                      <a:pt x="21" y="10"/>
                    </a:cubicBezTo>
                    <a:cubicBezTo>
                      <a:pt x="21" y="10"/>
                      <a:pt x="21" y="10"/>
                      <a:pt x="21" y="9"/>
                    </a:cubicBezTo>
                    <a:cubicBezTo>
                      <a:pt x="20" y="9"/>
                      <a:pt x="20" y="8"/>
                      <a:pt x="20" y="8"/>
                    </a:cubicBezTo>
                    <a:cubicBezTo>
                      <a:pt x="20" y="7"/>
                      <a:pt x="19" y="7"/>
                      <a:pt x="19" y="7"/>
                    </a:cubicBezTo>
                    <a:cubicBezTo>
                      <a:pt x="19" y="6"/>
                      <a:pt x="19" y="6"/>
                      <a:pt x="19" y="5"/>
                    </a:cubicBezTo>
                    <a:cubicBezTo>
                      <a:pt x="19" y="5"/>
                      <a:pt x="19" y="5"/>
                      <a:pt x="19" y="5"/>
                    </a:cubicBezTo>
                    <a:cubicBezTo>
                      <a:pt x="20" y="5"/>
                      <a:pt x="20" y="5"/>
                      <a:pt x="20" y="6"/>
                    </a:cubicBezTo>
                    <a:cubicBezTo>
                      <a:pt x="20" y="6"/>
                      <a:pt x="20" y="7"/>
                      <a:pt x="20" y="7"/>
                    </a:cubicBezTo>
                    <a:cubicBezTo>
                      <a:pt x="21" y="8"/>
                      <a:pt x="21" y="8"/>
                      <a:pt x="21" y="9"/>
                    </a:cubicBezTo>
                    <a:cubicBezTo>
                      <a:pt x="22" y="9"/>
                      <a:pt x="22" y="9"/>
                      <a:pt x="22" y="10"/>
                    </a:cubicBezTo>
                    <a:cubicBezTo>
                      <a:pt x="23" y="10"/>
                      <a:pt x="22" y="11"/>
                      <a:pt x="23" y="11"/>
                    </a:cubicBezTo>
                    <a:cubicBezTo>
                      <a:pt x="23" y="11"/>
                      <a:pt x="23" y="11"/>
                      <a:pt x="24" y="10"/>
                    </a:cubicBezTo>
                    <a:cubicBezTo>
                      <a:pt x="24" y="10"/>
                      <a:pt x="24" y="10"/>
                      <a:pt x="24" y="9"/>
                    </a:cubicBezTo>
                    <a:cubicBezTo>
                      <a:pt x="24" y="9"/>
                      <a:pt x="24" y="9"/>
                      <a:pt x="24" y="8"/>
                    </a:cubicBezTo>
                    <a:cubicBezTo>
                      <a:pt x="24" y="8"/>
                      <a:pt x="24" y="8"/>
                      <a:pt x="25" y="7"/>
                    </a:cubicBezTo>
                    <a:cubicBezTo>
                      <a:pt x="25" y="7"/>
                      <a:pt x="24" y="6"/>
                      <a:pt x="25" y="6"/>
                    </a:cubicBezTo>
                    <a:cubicBezTo>
                      <a:pt x="25" y="6"/>
                      <a:pt x="25" y="6"/>
                      <a:pt x="25" y="6"/>
                    </a:cubicBezTo>
                    <a:cubicBezTo>
                      <a:pt x="25" y="6"/>
                      <a:pt x="25" y="5"/>
                      <a:pt x="25" y="5"/>
                    </a:cubicBezTo>
                    <a:cubicBezTo>
                      <a:pt x="25" y="5"/>
                      <a:pt x="25" y="4"/>
                      <a:pt x="25" y="4"/>
                    </a:cubicBezTo>
                    <a:cubicBezTo>
                      <a:pt x="25" y="4"/>
                      <a:pt x="24" y="4"/>
                      <a:pt x="24" y="3"/>
                    </a:cubicBezTo>
                    <a:cubicBezTo>
                      <a:pt x="24" y="3"/>
                      <a:pt x="24" y="3"/>
                      <a:pt x="24" y="2"/>
                    </a:cubicBezTo>
                    <a:cubicBezTo>
                      <a:pt x="24" y="2"/>
                      <a:pt x="24" y="2"/>
                      <a:pt x="23" y="1"/>
                    </a:cubicBezTo>
                    <a:cubicBezTo>
                      <a:pt x="23" y="1"/>
                      <a:pt x="23" y="1"/>
                      <a:pt x="23" y="1"/>
                    </a:cubicBezTo>
                    <a:cubicBezTo>
                      <a:pt x="22" y="1"/>
                      <a:pt x="22" y="1"/>
                      <a:pt x="22" y="1"/>
                    </a:cubicBezTo>
                    <a:cubicBezTo>
                      <a:pt x="22" y="1"/>
                      <a:pt x="22" y="1"/>
                      <a:pt x="21" y="1"/>
                    </a:cubicBezTo>
                    <a:cubicBezTo>
                      <a:pt x="20" y="1"/>
                      <a:pt x="20" y="1"/>
                      <a:pt x="19" y="1"/>
                    </a:cubicBezTo>
                    <a:cubicBezTo>
                      <a:pt x="19" y="1"/>
                      <a:pt x="18" y="1"/>
                      <a:pt x="18" y="1"/>
                    </a:cubicBezTo>
                    <a:cubicBezTo>
                      <a:pt x="17" y="0"/>
                      <a:pt x="17" y="0"/>
                      <a:pt x="16" y="0"/>
                    </a:cubicBezTo>
                    <a:cubicBezTo>
                      <a:pt x="15" y="0"/>
                      <a:pt x="15" y="0"/>
                      <a:pt x="14" y="0"/>
                    </a:cubicBezTo>
                    <a:cubicBezTo>
                      <a:pt x="14" y="0"/>
                      <a:pt x="14" y="0"/>
                      <a:pt x="14" y="0"/>
                    </a:cubicBezTo>
                    <a:cubicBezTo>
                      <a:pt x="13" y="1"/>
                      <a:pt x="13" y="1"/>
                      <a:pt x="13" y="1"/>
                    </a:cubicBezTo>
                    <a:cubicBezTo>
                      <a:pt x="12" y="1"/>
                      <a:pt x="12" y="2"/>
                      <a:pt x="12" y="2"/>
                    </a:cubicBezTo>
                    <a:cubicBezTo>
                      <a:pt x="11" y="2"/>
                      <a:pt x="11" y="2"/>
                      <a:pt x="10" y="2"/>
                    </a:cubicBezTo>
                    <a:cubicBezTo>
                      <a:pt x="10" y="2"/>
                      <a:pt x="9" y="2"/>
                      <a:pt x="8" y="2"/>
                    </a:cubicBezTo>
                    <a:cubicBezTo>
                      <a:pt x="8" y="1"/>
                      <a:pt x="7" y="2"/>
                      <a:pt x="7" y="1"/>
                    </a:cubicBezTo>
                    <a:cubicBezTo>
                      <a:pt x="6" y="1"/>
                      <a:pt x="6" y="1"/>
                      <a:pt x="6" y="1"/>
                    </a:cubicBezTo>
                    <a:cubicBezTo>
                      <a:pt x="5" y="0"/>
                      <a:pt x="5" y="0"/>
                      <a:pt x="5" y="0"/>
                    </a:cubicBezTo>
                    <a:cubicBezTo>
                      <a:pt x="4" y="0"/>
                      <a:pt x="4" y="0"/>
                      <a:pt x="3" y="0"/>
                    </a:cubicBezTo>
                    <a:cubicBezTo>
                      <a:pt x="3" y="0"/>
                      <a:pt x="3" y="0"/>
                      <a:pt x="2" y="0"/>
                    </a:cubicBezTo>
                    <a:cubicBezTo>
                      <a:pt x="2" y="0"/>
                      <a:pt x="2" y="0"/>
                      <a:pt x="2" y="1"/>
                    </a:cubicBezTo>
                    <a:cubicBezTo>
                      <a:pt x="1" y="1"/>
                      <a:pt x="1" y="0"/>
                      <a:pt x="1" y="0"/>
                    </a:cubicBezTo>
                    <a:cubicBezTo>
                      <a:pt x="1" y="0"/>
                      <a:pt x="1" y="0"/>
                      <a:pt x="1" y="0"/>
                    </a:cubicBezTo>
                    <a:cubicBezTo>
                      <a:pt x="1" y="0"/>
                      <a:pt x="0" y="0"/>
                      <a:pt x="0" y="0"/>
                    </a:cubicBezTo>
                    <a:cubicBezTo>
                      <a:pt x="0" y="1"/>
                      <a:pt x="0" y="1"/>
                      <a:pt x="0" y="1"/>
                    </a:cubicBezTo>
                    <a:cubicBezTo>
                      <a:pt x="0" y="2"/>
                      <a:pt x="0" y="2"/>
                      <a:pt x="0" y="2"/>
                    </a:cubicBezTo>
                    <a:cubicBezTo>
                      <a:pt x="0" y="3"/>
                      <a:pt x="1" y="4"/>
                      <a:pt x="1" y="5"/>
                    </a:cubicBezTo>
                    <a:cubicBezTo>
                      <a:pt x="1" y="6"/>
                      <a:pt x="1" y="6"/>
                      <a:pt x="1" y="6"/>
                    </a:cubicBezTo>
                    <a:cubicBezTo>
                      <a:pt x="2" y="27"/>
                      <a:pt x="2" y="27"/>
                      <a:pt x="2" y="27"/>
                    </a:cubicBezTo>
                    <a:cubicBezTo>
                      <a:pt x="2" y="28"/>
                      <a:pt x="2" y="28"/>
                      <a:pt x="2" y="28"/>
                    </a:cubicBezTo>
                    <a:cubicBezTo>
                      <a:pt x="22" y="28"/>
                      <a:pt x="22" y="28"/>
                      <a:pt x="22" y="28"/>
                    </a:cubicBezTo>
                    <a:cubicBezTo>
                      <a:pt x="22" y="28"/>
                      <a:pt x="23" y="28"/>
                      <a:pt x="23"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04"/>
              <p:cNvSpPr>
                <a:spLocks/>
              </p:cNvSpPr>
              <p:nvPr/>
            </p:nvSpPr>
            <p:spPr bwMode="auto">
              <a:xfrm>
                <a:off x="5554664" y="2265364"/>
                <a:ext cx="150813" cy="119063"/>
              </a:xfrm>
              <a:custGeom>
                <a:avLst/>
                <a:gdLst>
                  <a:gd name="T0" fmla="*/ 13 w 14"/>
                  <a:gd name="T1" fmla="*/ 2 h 11"/>
                  <a:gd name="T2" fmla="*/ 14 w 14"/>
                  <a:gd name="T3" fmla="*/ 1 h 11"/>
                  <a:gd name="T4" fmla="*/ 14 w 14"/>
                  <a:gd name="T5" fmla="*/ 1 h 11"/>
                  <a:gd name="T6" fmla="*/ 13 w 14"/>
                  <a:gd name="T7" fmla="*/ 0 h 11"/>
                  <a:gd name="T8" fmla="*/ 13 w 14"/>
                  <a:gd name="T9" fmla="*/ 1 h 11"/>
                  <a:gd name="T10" fmla="*/ 12 w 14"/>
                  <a:gd name="T11" fmla="*/ 1 h 11"/>
                  <a:gd name="T12" fmla="*/ 12 w 14"/>
                  <a:gd name="T13" fmla="*/ 2 h 11"/>
                  <a:gd name="T14" fmla="*/ 11 w 14"/>
                  <a:gd name="T15" fmla="*/ 3 h 11"/>
                  <a:gd name="T16" fmla="*/ 10 w 14"/>
                  <a:gd name="T17" fmla="*/ 4 h 11"/>
                  <a:gd name="T18" fmla="*/ 10 w 14"/>
                  <a:gd name="T19" fmla="*/ 5 h 11"/>
                  <a:gd name="T20" fmla="*/ 10 w 14"/>
                  <a:gd name="T21" fmla="*/ 6 h 11"/>
                  <a:gd name="T22" fmla="*/ 9 w 14"/>
                  <a:gd name="T23" fmla="*/ 6 h 11"/>
                  <a:gd name="T24" fmla="*/ 8 w 14"/>
                  <a:gd name="T25" fmla="*/ 7 h 11"/>
                  <a:gd name="T26" fmla="*/ 7 w 14"/>
                  <a:gd name="T27" fmla="*/ 7 h 11"/>
                  <a:gd name="T28" fmla="*/ 6 w 14"/>
                  <a:gd name="T29" fmla="*/ 7 h 11"/>
                  <a:gd name="T30" fmla="*/ 5 w 14"/>
                  <a:gd name="T31" fmla="*/ 6 h 11"/>
                  <a:gd name="T32" fmla="*/ 4 w 14"/>
                  <a:gd name="T33" fmla="*/ 7 h 11"/>
                  <a:gd name="T34" fmla="*/ 4 w 14"/>
                  <a:gd name="T35" fmla="*/ 7 h 11"/>
                  <a:gd name="T36" fmla="*/ 3 w 14"/>
                  <a:gd name="T37" fmla="*/ 6 h 11"/>
                  <a:gd name="T38" fmla="*/ 2 w 14"/>
                  <a:gd name="T39" fmla="*/ 6 h 11"/>
                  <a:gd name="T40" fmla="*/ 2 w 14"/>
                  <a:gd name="T41" fmla="*/ 5 h 11"/>
                  <a:gd name="T42" fmla="*/ 2 w 14"/>
                  <a:gd name="T43" fmla="*/ 5 h 11"/>
                  <a:gd name="T44" fmla="*/ 0 w 14"/>
                  <a:gd name="T45" fmla="*/ 4 h 11"/>
                  <a:gd name="T46" fmla="*/ 0 w 14"/>
                  <a:gd name="T47" fmla="*/ 4 h 11"/>
                  <a:gd name="T48" fmla="*/ 0 w 14"/>
                  <a:gd name="T49" fmla="*/ 5 h 11"/>
                  <a:gd name="T50" fmla="*/ 1 w 14"/>
                  <a:gd name="T51" fmla="*/ 6 h 11"/>
                  <a:gd name="T52" fmla="*/ 2 w 14"/>
                  <a:gd name="T53" fmla="*/ 8 h 11"/>
                  <a:gd name="T54" fmla="*/ 3 w 14"/>
                  <a:gd name="T55" fmla="*/ 8 h 11"/>
                  <a:gd name="T56" fmla="*/ 4 w 14"/>
                  <a:gd name="T57" fmla="*/ 9 h 11"/>
                  <a:gd name="T58" fmla="*/ 5 w 14"/>
                  <a:gd name="T59" fmla="*/ 9 h 11"/>
                  <a:gd name="T60" fmla="*/ 7 w 14"/>
                  <a:gd name="T61" fmla="*/ 9 h 11"/>
                  <a:gd name="T62" fmla="*/ 9 w 14"/>
                  <a:gd name="T63" fmla="*/ 10 h 11"/>
                  <a:gd name="T64" fmla="*/ 11 w 14"/>
                  <a:gd name="T65" fmla="*/ 11 h 11"/>
                  <a:gd name="T66" fmla="*/ 11 w 14"/>
                  <a:gd name="T67" fmla="*/ 10 h 11"/>
                  <a:gd name="T68" fmla="*/ 11 w 14"/>
                  <a:gd name="T69" fmla="*/ 8 h 11"/>
                  <a:gd name="T70" fmla="*/ 12 w 14"/>
                  <a:gd name="T71" fmla="*/ 6 h 11"/>
                  <a:gd name="T72" fmla="*/ 12 w 14"/>
                  <a:gd name="T73" fmla="*/ 4 h 11"/>
                  <a:gd name="T74" fmla="*/ 13 w 14"/>
                  <a:gd name="T75" fmla="*/ 3 h 11"/>
                  <a:gd name="T76" fmla="*/ 14 w 14"/>
                  <a:gd name="T77" fmla="*/ 3 h 11"/>
                  <a:gd name="T78" fmla="*/ 14 w 14"/>
                  <a:gd name="T79" fmla="*/ 2 h 11"/>
                  <a:gd name="T80" fmla="*/ 13 w 14"/>
                  <a:gd name="T8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 h="11">
                    <a:moveTo>
                      <a:pt x="13" y="2"/>
                    </a:moveTo>
                    <a:cubicBezTo>
                      <a:pt x="13" y="1"/>
                      <a:pt x="14" y="1"/>
                      <a:pt x="14" y="1"/>
                    </a:cubicBezTo>
                    <a:cubicBezTo>
                      <a:pt x="14" y="1"/>
                      <a:pt x="14" y="1"/>
                      <a:pt x="14" y="1"/>
                    </a:cubicBezTo>
                    <a:cubicBezTo>
                      <a:pt x="14" y="0"/>
                      <a:pt x="14" y="0"/>
                      <a:pt x="13" y="0"/>
                    </a:cubicBezTo>
                    <a:cubicBezTo>
                      <a:pt x="13" y="0"/>
                      <a:pt x="13" y="0"/>
                      <a:pt x="13" y="1"/>
                    </a:cubicBezTo>
                    <a:cubicBezTo>
                      <a:pt x="13" y="1"/>
                      <a:pt x="13" y="1"/>
                      <a:pt x="12" y="1"/>
                    </a:cubicBezTo>
                    <a:cubicBezTo>
                      <a:pt x="12" y="2"/>
                      <a:pt x="12" y="2"/>
                      <a:pt x="12" y="2"/>
                    </a:cubicBezTo>
                    <a:cubicBezTo>
                      <a:pt x="11" y="3"/>
                      <a:pt x="11" y="3"/>
                      <a:pt x="11" y="3"/>
                    </a:cubicBezTo>
                    <a:cubicBezTo>
                      <a:pt x="11" y="4"/>
                      <a:pt x="11" y="4"/>
                      <a:pt x="10" y="4"/>
                    </a:cubicBezTo>
                    <a:cubicBezTo>
                      <a:pt x="10" y="4"/>
                      <a:pt x="10" y="5"/>
                      <a:pt x="10" y="5"/>
                    </a:cubicBezTo>
                    <a:cubicBezTo>
                      <a:pt x="10" y="5"/>
                      <a:pt x="10" y="5"/>
                      <a:pt x="10" y="6"/>
                    </a:cubicBezTo>
                    <a:cubicBezTo>
                      <a:pt x="9" y="6"/>
                      <a:pt x="9" y="6"/>
                      <a:pt x="9" y="6"/>
                    </a:cubicBezTo>
                    <a:cubicBezTo>
                      <a:pt x="8" y="6"/>
                      <a:pt x="8" y="6"/>
                      <a:pt x="8" y="7"/>
                    </a:cubicBezTo>
                    <a:cubicBezTo>
                      <a:pt x="7" y="7"/>
                      <a:pt x="7" y="7"/>
                      <a:pt x="7" y="7"/>
                    </a:cubicBezTo>
                    <a:cubicBezTo>
                      <a:pt x="6" y="7"/>
                      <a:pt x="6" y="7"/>
                      <a:pt x="6" y="7"/>
                    </a:cubicBezTo>
                    <a:cubicBezTo>
                      <a:pt x="6" y="6"/>
                      <a:pt x="5" y="6"/>
                      <a:pt x="5" y="6"/>
                    </a:cubicBezTo>
                    <a:cubicBezTo>
                      <a:pt x="5" y="6"/>
                      <a:pt x="5" y="7"/>
                      <a:pt x="4" y="7"/>
                    </a:cubicBezTo>
                    <a:cubicBezTo>
                      <a:pt x="4" y="7"/>
                      <a:pt x="4" y="7"/>
                      <a:pt x="4" y="7"/>
                    </a:cubicBezTo>
                    <a:cubicBezTo>
                      <a:pt x="3" y="7"/>
                      <a:pt x="3" y="6"/>
                      <a:pt x="3" y="6"/>
                    </a:cubicBezTo>
                    <a:cubicBezTo>
                      <a:pt x="2" y="6"/>
                      <a:pt x="2" y="6"/>
                      <a:pt x="2" y="6"/>
                    </a:cubicBezTo>
                    <a:cubicBezTo>
                      <a:pt x="2" y="5"/>
                      <a:pt x="2" y="5"/>
                      <a:pt x="2" y="5"/>
                    </a:cubicBezTo>
                    <a:cubicBezTo>
                      <a:pt x="2" y="5"/>
                      <a:pt x="2" y="5"/>
                      <a:pt x="2" y="5"/>
                    </a:cubicBezTo>
                    <a:cubicBezTo>
                      <a:pt x="0" y="4"/>
                      <a:pt x="0" y="4"/>
                      <a:pt x="0" y="4"/>
                    </a:cubicBezTo>
                    <a:cubicBezTo>
                      <a:pt x="0" y="5"/>
                      <a:pt x="0" y="4"/>
                      <a:pt x="0" y="4"/>
                    </a:cubicBezTo>
                    <a:cubicBezTo>
                      <a:pt x="0" y="5"/>
                      <a:pt x="0" y="5"/>
                      <a:pt x="0" y="5"/>
                    </a:cubicBezTo>
                    <a:cubicBezTo>
                      <a:pt x="0" y="5"/>
                      <a:pt x="0" y="5"/>
                      <a:pt x="1" y="6"/>
                    </a:cubicBezTo>
                    <a:cubicBezTo>
                      <a:pt x="1" y="7"/>
                      <a:pt x="1" y="7"/>
                      <a:pt x="2" y="8"/>
                    </a:cubicBezTo>
                    <a:cubicBezTo>
                      <a:pt x="2" y="8"/>
                      <a:pt x="2" y="8"/>
                      <a:pt x="3" y="8"/>
                    </a:cubicBezTo>
                    <a:cubicBezTo>
                      <a:pt x="3" y="9"/>
                      <a:pt x="3" y="9"/>
                      <a:pt x="4" y="9"/>
                    </a:cubicBezTo>
                    <a:cubicBezTo>
                      <a:pt x="4" y="9"/>
                      <a:pt x="5" y="9"/>
                      <a:pt x="5" y="9"/>
                    </a:cubicBezTo>
                    <a:cubicBezTo>
                      <a:pt x="6" y="9"/>
                      <a:pt x="6" y="9"/>
                      <a:pt x="7" y="9"/>
                    </a:cubicBezTo>
                    <a:cubicBezTo>
                      <a:pt x="8" y="9"/>
                      <a:pt x="9" y="9"/>
                      <a:pt x="9" y="10"/>
                    </a:cubicBezTo>
                    <a:cubicBezTo>
                      <a:pt x="10" y="10"/>
                      <a:pt x="10" y="10"/>
                      <a:pt x="11" y="11"/>
                    </a:cubicBezTo>
                    <a:cubicBezTo>
                      <a:pt x="11" y="10"/>
                      <a:pt x="11" y="10"/>
                      <a:pt x="11" y="10"/>
                    </a:cubicBezTo>
                    <a:cubicBezTo>
                      <a:pt x="11" y="10"/>
                      <a:pt x="11" y="9"/>
                      <a:pt x="11" y="8"/>
                    </a:cubicBezTo>
                    <a:cubicBezTo>
                      <a:pt x="12" y="8"/>
                      <a:pt x="12" y="7"/>
                      <a:pt x="12" y="6"/>
                    </a:cubicBezTo>
                    <a:cubicBezTo>
                      <a:pt x="12" y="6"/>
                      <a:pt x="12" y="5"/>
                      <a:pt x="12" y="4"/>
                    </a:cubicBezTo>
                    <a:cubicBezTo>
                      <a:pt x="13" y="4"/>
                      <a:pt x="13" y="4"/>
                      <a:pt x="13" y="3"/>
                    </a:cubicBezTo>
                    <a:cubicBezTo>
                      <a:pt x="14" y="3"/>
                      <a:pt x="14" y="3"/>
                      <a:pt x="14" y="3"/>
                    </a:cubicBezTo>
                    <a:cubicBezTo>
                      <a:pt x="14" y="2"/>
                      <a:pt x="14" y="2"/>
                      <a:pt x="14" y="2"/>
                    </a:cubicBezTo>
                    <a:cubicBezTo>
                      <a:pt x="13" y="2"/>
                      <a:pt x="13" y="2"/>
                      <a:pt x="1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05"/>
              <p:cNvSpPr>
                <a:spLocks/>
              </p:cNvSpPr>
              <p:nvPr/>
            </p:nvSpPr>
            <p:spPr bwMode="auto">
              <a:xfrm>
                <a:off x="5813427" y="1930401"/>
                <a:ext cx="400050" cy="420688"/>
              </a:xfrm>
              <a:custGeom>
                <a:avLst/>
                <a:gdLst>
                  <a:gd name="T0" fmla="*/ 15 w 37"/>
                  <a:gd name="T1" fmla="*/ 35 h 39"/>
                  <a:gd name="T2" fmla="*/ 18 w 37"/>
                  <a:gd name="T3" fmla="*/ 37 h 39"/>
                  <a:gd name="T4" fmla="*/ 20 w 37"/>
                  <a:gd name="T5" fmla="*/ 39 h 39"/>
                  <a:gd name="T6" fmla="*/ 22 w 37"/>
                  <a:gd name="T7" fmla="*/ 37 h 39"/>
                  <a:gd name="T8" fmla="*/ 25 w 37"/>
                  <a:gd name="T9" fmla="*/ 36 h 39"/>
                  <a:gd name="T10" fmla="*/ 26 w 37"/>
                  <a:gd name="T11" fmla="*/ 35 h 39"/>
                  <a:gd name="T12" fmla="*/ 24 w 37"/>
                  <a:gd name="T13" fmla="*/ 32 h 39"/>
                  <a:gd name="T14" fmla="*/ 23 w 37"/>
                  <a:gd name="T15" fmla="*/ 30 h 39"/>
                  <a:gd name="T16" fmla="*/ 22 w 37"/>
                  <a:gd name="T17" fmla="*/ 28 h 39"/>
                  <a:gd name="T18" fmla="*/ 24 w 37"/>
                  <a:gd name="T19" fmla="*/ 26 h 39"/>
                  <a:gd name="T20" fmla="*/ 25 w 37"/>
                  <a:gd name="T21" fmla="*/ 27 h 39"/>
                  <a:gd name="T22" fmla="*/ 27 w 37"/>
                  <a:gd name="T23" fmla="*/ 26 h 39"/>
                  <a:gd name="T24" fmla="*/ 29 w 37"/>
                  <a:gd name="T25" fmla="*/ 23 h 39"/>
                  <a:gd name="T26" fmla="*/ 31 w 37"/>
                  <a:gd name="T27" fmla="*/ 20 h 39"/>
                  <a:gd name="T28" fmla="*/ 31 w 37"/>
                  <a:gd name="T29" fmla="*/ 19 h 39"/>
                  <a:gd name="T30" fmla="*/ 32 w 37"/>
                  <a:gd name="T31" fmla="*/ 17 h 39"/>
                  <a:gd name="T32" fmla="*/ 33 w 37"/>
                  <a:gd name="T33" fmla="*/ 15 h 39"/>
                  <a:gd name="T34" fmla="*/ 32 w 37"/>
                  <a:gd name="T35" fmla="*/ 13 h 39"/>
                  <a:gd name="T36" fmla="*/ 30 w 37"/>
                  <a:gd name="T37" fmla="*/ 10 h 39"/>
                  <a:gd name="T38" fmla="*/ 32 w 37"/>
                  <a:gd name="T39" fmla="*/ 7 h 39"/>
                  <a:gd name="T40" fmla="*/ 35 w 37"/>
                  <a:gd name="T41" fmla="*/ 6 h 39"/>
                  <a:gd name="T42" fmla="*/ 37 w 37"/>
                  <a:gd name="T43" fmla="*/ 5 h 39"/>
                  <a:gd name="T44" fmla="*/ 33 w 37"/>
                  <a:gd name="T45" fmla="*/ 4 h 39"/>
                  <a:gd name="T46" fmla="*/ 31 w 37"/>
                  <a:gd name="T47" fmla="*/ 1 h 39"/>
                  <a:gd name="T48" fmla="*/ 29 w 37"/>
                  <a:gd name="T49" fmla="*/ 0 h 39"/>
                  <a:gd name="T50" fmla="*/ 26 w 37"/>
                  <a:gd name="T51" fmla="*/ 1 h 39"/>
                  <a:gd name="T52" fmla="*/ 22 w 37"/>
                  <a:gd name="T53" fmla="*/ 3 h 39"/>
                  <a:gd name="T54" fmla="*/ 24 w 37"/>
                  <a:gd name="T55" fmla="*/ 9 h 39"/>
                  <a:gd name="T56" fmla="*/ 20 w 37"/>
                  <a:gd name="T57" fmla="*/ 12 h 39"/>
                  <a:gd name="T58" fmla="*/ 19 w 37"/>
                  <a:gd name="T59" fmla="*/ 16 h 39"/>
                  <a:gd name="T60" fmla="*/ 17 w 37"/>
                  <a:gd name="T61" fmla="*/ 15 h 39"/>
                  <a:gd name="T62" fmla="*/ 14 w 37"/>
                  <a:gd name="T63" fmla="*/ 17 h 39"/>
                  <a:gd name="T64" fmla="*/ 13 w 37"/>
                  <a:gd name="T65" fmla="*/ 19 h 39"/>
                  <a:gd name="T66" fmla="*/ 11 w 37"/>
                  <a:gd name="T67" fmla="*/ 22 h 39"/>
                  <a:gd name="T68" fmla="*/ 7 w 37"/>
                  <a:gd name="T69" fmla="*/ 22 h 39"/>
                  <a:gd name="T70" fmla="*/ 2 w 37"/>
                  <a:gd name="T71" fmla="*/ 21 h 39"/>
                  <a:gd name="T72" fmla="*/ 1 w 37"/>
                  <a:gd name="T73" fmla="*/ 22 h 39"/>
                  <a:gd name="T74" fmla="*/ 3 w 37"/>
                  <a:gd name="T75" fmla="*/ 25 h 39"/>
                  <a:gd name="T76" fmla="*/ 6 w 37"/>
                  <a:gd name="T77" fmla="*/ 26 h 39"/>
                  <a:gd name="T78" fmla="*/ 7 w 37"/>
                  <a:gd name="T79" fmla="*/ 29 h 39"/>
                  <a:gd name="T80" fmla="*/ 4 w 37"/>
                  <a:gd name="T81" fmla="*/ 32 h 39"/>
                  <a:gd name="T82" fmla="*/ 4 w 37"/>
                  <a:gd name="T83" fmla="*/ 35 h 39"/>
                  <a:gd name="T84" fmla="*/ 8 w 37"/>
                  <a:gd name="T85" fmla="*/ 34 h 39"/>
                  <a:gd name="T86" fmla="*/ 12 w 37"/>
                  <a:gd name="T87" fmla="*/ 34 h 39"/>
                  <a:gd name="T88" fmla="*/ 15 w 37"/>
                  <a:gd name="T8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 h="39">
                    <a:moveTo>
                      <a:pt x="15" y="34"/>
                    </a:moveTo>
                    <a:cubicBezTo>
                      <a:pt x="15" y="34"/>
                      <a:pt x="15" y="34"/>
                      <a:pt x="16" y="34"/>
                    </a:cubicBezTo>
                    <a:cubicBezTo>
                      <a:pt x="16" y="34"/>
                      <a:pt x="15" y="35"/>
                      <a:pt x="15" y="35"/>
                    </a:cubicBezTo>
                    <a:cubicBezTo>
                      <a:pt x="15" y="35"/>
                      <a:pt x="16" y="36"/>
                      <a:pt x="16" y="36"/>
                    </a:cubicBezTo>
                    <a:cubicBezTo>
                      <a:pt x="16" y="36"/>
                      <a:pt x="17" y="36"/>
                      <a:pt x="17" y="36"/>
                    </a:cubicBezTo>
                    <a:cubicBezTo>
                      <a:pt x="17" y="36"/>
                      <a:pt x="17" y="37"/>
                      <a:pt x="18" y="37"/>
                    </a:cubicBezTo>
                    <a:cubicBezTo>
                      <a:pt x="18" y="38"/>
                      <a:pt x="18" y="38"/>
                      <a:pt x="18" y="38"/>
                    </a:cubicBezTo>
                    <a:cubicBezTo>
                      <a:pt x="19" y="39"/>
                      <a:pt x="19" y="39"/>
                      <a:pt x="19" y="39"/>
                    </a:cubicBezTo>
                    <a:cubicBezTo>
                      <a:pt x="20" y="39"/>
                      <a:pt x="20" y="39"/>
                      <a:pt x="20" y="39"/>
                    </a:cubicBezTo>
                    <a:cubicBezTo>
                      <a:pt x="20" y="38"/>
                      <a:pt x="21" y="38"/>
                      <a:pt x="21" y="38"/>
                    </a:cubicBezTo>
                    <a:cubicBezTo>
                      <a:pt x="21" y="37"/>
                      <a:pt x="21" y="37"/>
                      <a:pt x="22" y="37"/>
                    </a:cubicBezTo>
                    <a:cubicBezTo>
                      <a:pt x="22" y="37"/>
                      <a:pt x="22" y="37"/>
                      <a:pt x="22" y="37"/>
                    </a:cubicBezTo>
                    <a:cubicBezTo>
                      <a:pt x="23" y="37"/>
                      <a:pt x="23" y="37"/>
                      <a:pt x="23" y="37"/>
                    </a:cubicBezTo>
                    <a:cubicBezTo>
                      <a:pt x="24" y="37"/>
                      <a:pt x="24" y="37"/>
                      <a:pt x="24" y="37"/>
                    </a:cubicBezTo>
                    <a:cubicBezTo>
                      <a:pt x="25" y="37"/>
                      <a:pt x="25" y="36"/>
                      <a:pt x="25" y="36"/>
                    </a:cubicBezTo>
                    <a:cubicBezTo>
                      <a:pt x="26" y="36"/>
                      <a:pt x="26" y="37"/>
                      <a:pt x="26" y="37"/>
                    </a:cubicBezTo>
                    <a:cubicBezTo>
                      <a:pt x="26" y="37"/>
                      <a:pt x="27" y="37"/>
                      <a:pt x="27" y="36"/>
                    </a:cubicBezTo>
                    <a:cubicBezTo>
                      <a:pt x="27" y="36"/>
                      <a:pt x="27" y="36"/>
                      <a:pt x="26" y="35"/>
                    </a:cubicBezTo>
                    <a:cubicBezTo>
                      <a:pt x="26" y="35"/>
                      <a:pt x="26" y="35"/>
                      <a:pt x="26" y="34"/>
                    </a:cubicBezTo>
                    <a:cubicBezTo>
                      <a:pt x="26" y="34"/>
                      <a:pt x="26" y="33"/>
                      <a:pt x="25" y="33"/>
                    </a:cubicBezTo>
                    <a:cubicBezTo>
                      <a:pt x="25" y="33"/>
                      <a:pt x="25" y="33"/>
                      <a:pt x="24" y="32"/>
                    </a:cubicBezTo>
                    <a:cubicBezTo>
                      <a:pt x="24" y="32"/>
                      <a:pt x="24" y="32"/>
                      <a:pt x="24" y="32"/>
                    </a:cubicBezTo>
                    <a:cubicBezTo>
                      <a:pt x="24" y="31"/>
                      <a:pt x="24" y="31"/>
                      <a:pt x="24" y="31"/>
                    </a:cubicBezTo>
                    <a:cubicBezTo>
                      <a:pt x="24" y="30"/>
                      <a:pt x="24" y="30"/>
                      <a:pt x="23" y="30"/>
                    </a:cubicBezTo>
                    <a:cubicBezTo>
                      <a:pt x="23" y="30"/>
                      <a:pt x="23" y="31"/>
                      <a:pt x="22" y="31"/>
                    </a:cubicBezTo>
                    <a:cubicBezTo>
                      <a:pt x="22" y="30"/>
                      <a:pt x="22" y="30"/>
                      <a:pt x="22" y="29"/>
                    </a:cubicBezTo>
                    <a:cubicBezTo>
                      <a:pt x="22" y="29"/>
                      <a:pt x="22" y="28"/>
                      <a:pt x="22" y="28"/>
                    </a:cubicBezTo>
                    <a:cubicBezTo>
                      <a:pt x="23" y="28"/>
                      <a:pt x="23" y="28"/>
                      <a:pt x="23" y="28"/>
                    </a:cubicBezTo>
                    <a:cubicBezTo>
                      <a:pt x="24" y="27"/>
                      <a:pt x="23" y="27"/>
                      <a:pt x="23" y="27"/>
                    </a:cubicBezTo>
                    <a:cubicBezTo>
                      <a:pt x="23" y="26"/>
                      <a:pt x="23" y="26"/>
                      <a:pt x="24" y="26"/>
                    </a:cubicBezTo>
                    <a:cubicBezTo>
                      <a:pt x="24" y="26"/>
                      <a:pt x="24" y="26"/>
                      <a:pt x="24" y="26"/>
                    </a:cubicBezTo>
                    <a:cubicBezTo>
                      <a:pt x="24" y="26"/>
                      <a:pt x="24" y="27"/>
                      <a:pt x="24" y="27"/>
                    </a:cubicBezTo>
                    <a:cubicBezTo>
                      <a:pt x="24" y="27"/>
                      <a:pt x="25" y="27"/>
                      <a:pt x="25" y="27"/>
                    </a:cubicBezTo>
                    <a:cubicBezTo>
                      <a:pt x="25" y="27"/>
                      <a:pt x="25" y="27"/>
                      <a:pt x="26" y="26"/>
                    </a:cubicBezTo>
                    <a:cubicBezTo>
                      <a:pt x="26" y="26"/>
                      <a:pt x="26" y="26"/>
                      <a:pt x="27" y="26"/>
                    </a:cubicBezTo>
                    <a:cubicBezTo>
                      <a:pt x="27" y="26"/>
                      <a:pt x="27" y="26"/>
                      <a:pt x="27" y="26"/>
                    </a:cubicBezTo>
                    <a:cubicBezTo>
                      <a:pt x="28" y="26"/>
                      <a:pt x="28" y="25"/>
                      <a:pt x="28" y="25"/>
                    </a:cubicBezTo>
                    <a:cubicBezTo>
                      <a:pt x="28" y="25"/>
                      <a:pt x="28" y="24"/>
                      <a:pt x="28" y="24"/>
                    </a:cubicBezTo>
                    <a:cubicBezTo>
                      <a:pt x="29" y="23"/>
                      <a:pt x="29" y="23"/>
                      <a:pt x="29" y="23"/>
                    </a:cubicBezTo>
                    <a:cubicBezTo>
                      <a:pt x="30" y="23"/>
                      <a:pt x="30" y="23"/>
                      <a:pt x="30" y="22"/>
                    </a:cubicBezTo>
                    <a:cubicBezTo>
                      <a:pt x="30" y="22"/>
                      <a:pt x="30" y="22"/>
                      <a:pt x="30" y="21"/>
                    </a:cubicBezTo>
                    <a:cubicBezTo>
                      <a:pt x="30" y="21"/>
                      <a:pt x="30" y="20"/>
                      <a:pt x="31" y="20"/>
                    </a:cubicBezTo>
                    <a:cubicBezTo>
                      <a:pt x="31" y="20"/>
                      <a:pt x="31" y="20"/>
                      <a:pt x="31" y="20"/>
                    </a:cubicBezTo>
                    <a:cubicBezTo>
                      <a:pt x="32" y="20"/>
                      <a:pt x="32" y="20"/>
                      <a:pt x="31" y="19"/>
                    </a:cubicBezTo>
                    <a:cubicBezTo>
                      <a:pt x="31" y="19"/>
                      <a:pt x="31" y="19"/>
                      <a:pt x="31" y="19"/>
                    </a:cubicBezTo>
                    <a:cubicBezTo>
                      <a:pt x="32" y="19"/>
                      <a:pt x="32" y="19"/>
                      <a:pt x="32" y="18"/>
                    </a:cubicBezTo>
                    <a:cubicBezTo>
                      <a:pt x="32" y="18"/>
                      <a:pt x="32" y="18"/>
                      <a:pt x="32" y="18"/>
                    </a:cubicBezTo>
                    <a:cubicBezTo>
                      <a:pt x="33" y="17"/>
                      <a:pt x="32" y="17"/>
                      <a:pt x="32" y="17"/>
                    </a:cubicBezTo>
                    <a:cubicBezTo>
                      <a:pt x="32" y="17"/>
                      <a:pt x="32" y="16"/>
                      <a:pt x="32" y="16"/>
                    </a:cubicBezTo>
                    <a:cubicBezTo>
                      <a:pt x="32" y="16"/>
                      <a:pt x="32" y="15"/>
                      <a:pt x="32" y="15"/>
                    </a:cubicBezTo>
                    <a:cubicBezTo>
                      <a:pt x="32" y="15"/>
                      <a:pt x="32" y="15"/>
                      <a:pt x="33" y="15"/>
                    </a:cubicBezTo>
                    <a:cubicBezTo>
                      <a:pt x="33" y="15"/>
                      <a:pt x="34" y="14"/>
                      <a:pt x="33" y="14"/>
                    </a:cubicBezTo>
                    <a:cubicBezTo>
                      <a:pt x="33" y="13"/>
                      <a:pt x="33" y="14"/>
                      <a:pt x="33" y="13"/>
                    </a:cubicBezTo>
                    <a:cubicBezTo>
                      <a:pt x="32" y="13"/>
                      <a:pt x="32" y="13"/>
                      <a:pt x="32" y="13"/>
                    </a:cubicBezTo>
                    <a:cubicBezTo>
                      <a:pt x="31" y="13"/>
                      <a:pt x="31" y="13"/>
                      <a:pt x="31" y="12"/>
                    </a:cubicBezTo>
                    <a:cubicBezTo>
                      <a:pt x="30" y="12"/>
                      <a:pt x="30" y="12"/>
                      <a:pt x="30" y="11"/>
                    </a:cubicBezTo>
                    <a:cubicBezTo>
                      <a:pt x="30" y="11"/>
                      <a:pt x="30" y="10"/>
                      <a:pt x="30" y="10"/>
                    </a:cubicBezTo>
                    <a:cubicBezTo>
                      <a:pt x="30" y="9"/>
                      <a:pt x="30" y="9"/>
                      <a:pt x="30" y="8"/>
                    </a:cubicBezTo>
                    <a:cubicBezTo>
                      <a:pt x="30" y="8"/>
                      <a:pt x="30" y="7"/>
                      <a:pt x="30" y="7"/>
                    </a:cubicBezTo>
                    <a:cubicBezTo>
                      <a:pt x="31" y="7"/>
                      <a:pt x="31" y="7"/>
                      <a:pt x="32" y="7"/>
                    </a:cubicBezTo>
                    <a:cubicBezTo>
                      <a:pt x="33" y="8"/>
                      <a:pt x="33" y="8"/>
                      <a:pt x="34" y="8"/>
                    </a:cubicBezTo>
                    <a:cubicBezTo>
                      <a:pt x="34" y="7"/>
                      <a:pt x="34" y="7"/>
                      <a:pt x="34" y="7"/>
                    </a:cubicBezTo>
                    <a:cubicBezTo>
                      <a:pt x="35" y="7"/>
                      <a:pt x="35" y="7"/>
                      <a:pt x="35" y="6"/>
                    </a:cubicBezTo>
                    <a:cubicBezTo>
                      <a:pt x="36" y="6"/>
                      <a:pt x="36" y="6"/>
                      <a:pt x="36" y="6"/>
                    </a:cubicBezTo>
                    <a:cubicBezTo>
                      <a:pt x="37" y="6"/>
                      <a:pt x="36" y="5"/>
                      <a:pt x="37" y="5"/>
                    </a:cubicBezTo>
                    <a:cubicBezTo>
                      <a:pt x="37" y="5"/>
                      <a:pt x="37" y="5"/>
                      <a:pt x="37" y="5"/>
                    </a:cubicBezTo>
                    <a:cubicBezTo>
                      <a:pt x="36" y="5"/>
                      <a:pt x="36" y="5"/>
                      <a:pt x="35" y="4"/>
                    </a:cubicBezTo>
                    <a:cubicBezTo>
                      <a:pt x="35" y="4"/>
                      <a:pt x="35" y="4"/>
                      <a:pt x="34" y="4"/>
                    </a:cubicBezTo>
                    <a:cubicBezTo>
                      <a:pt x="34" y="4"/>
                      <a:pt x="33" y="4"/>
                      <a:pt x="33" y="4"/>
                    </a:cubicBezTo>
                    <a:cubicBezTo>
                      <a:pt x="33" y="3"/>
                      <a:pt x="32" y="3"/>
                      <a:pt x="32" y="3"/>
                    </a:cubicBezTo>
                    <a:cubicBezTo>
                      <a:pt x="32" y="3"/>
                      <a:pt x="32" y="3"/>
                      <a:pt x="32" y="2"/>
                    </a:cubicBezTo>
                    <a:cubicBezTo>
                      <a:pt x="32" y="2"/>
                      <a:pt x="32" y="1"/>
                      <a:pt x="31" y="1"/>
                    </a:cubicBezTo>
                    <a:cubicBezTo>
                      <a:pt x="31" y="1"/>
                      <a:pt x="30" y="1"/>
                      <a:pt x="30" y="1"/>
                    </a:cubicBezTo>
                    <a:cubicBezTo>
                      <a:pt x="30" y="1"/>
                      <a:pt x="30" y="1"/>
                      <a:pt x="30" y="0"/>
                    </a:cubicBezTo>
                    <a:cubicBezTo>
                      <a:pt x="29" y="0"/>
                      <a:pt x="29" y="0"/>
                      <a:pt x="29" y="0"/>
                    </a:cubicBezTo>
                    <a:cubicBezTo>
                      <a:pt x="28" y="0"/>
                      <a:pt x="28" y="0"/>
                      <a:pt x="28" y="0"/>
                    </a:cubicBezTo>
                    <a:cubicBezTo>
                      <a:pt x="28" y="0"/>
                      <a:pt x="28" y="1"/>
                      <a:pt x="27" y="1"/>
                    </a:cubicBezTo>
                    <a:cubicBezTo>
                      <a:pt x="27" y="1"/>
                      <a:pt x="26" y="1"/>
                      <a:pt x="26" y="1"/>
                    </a:cubicBezTo>
                    <a:cubicBezTo>
                      <a:pt x="25" y="1"/>
                      <a:pt x="25" y="1"/>
                      <a:pt x="24" y="1"/>
                    </a:cubicBezTo>
                    <a:cubicBezTo>
                      <a:pt x="24" y="1"/>
                      <a:pt x="23" y="2"/>
                      <a:pt x="23" y="2"/>
                    </a:cubicBezTo>
                    <a:cubicBezTo>
                      <a:pt x="22" y="2"/>
                      <a:pt x="22" y="3"/>
                      <a:pt x="22" y="3"/>
                    </a:cubicBezTo>
                    <a:cubicBezTo>
                      <a:pt x="22" y="4"/>
                      <a:pt x="22" y="4"/>
                      <a:pt x="23" y="5"/>
                    </a:cubicBezTo>
                    <a:cubicBezTo>
                      <a:pt x="23" y="5"/>
                      <a:pt x="23" y="5"/>
                      <a:pt x="24" y="6"/>
                    </a:cubicBezTo>
                    <a:cubicBezTo>
                      <a:pt x="24" y="7"/>
                      <a:pt x="25" y="8"/>
                      <a:pt x="24" y="9"/>
                    </a:cubicBezTo>
                    <a:cubicBezTo>
                      <a:pt x="24" y="9"/>
                      <a:pt x="23" y="9"/>
                      <a:pt x="23" y="9"/>
                    </a:cubicBezTo>
                    <a:cubicBezTo>
                      <a:pt x="22" y="9"/>
                      <a:pt x="22" y="9"/>
                      <a:pt x="21" y="9"/>
                    </a:cubicBezTo>
                    <a:cubicBezTo>
                      <a:pt x="20" y="10"/>
                      <a:pt x="20" y="11"/>
                      <a:pt x="20" y="12"/>
                    </a:cubicBezTo>
                    <a:cubicBezTo>
                      <a:pt x="19" y="12"/>
                      <a:pt x="19" y="12"/>
                      <a:pt x="19" y="13"/>
                    </a:cubicBezTo>
                    <a:cubicBezTo>
                      <a:pt x="19" y="13"/>
                      <a:pt x="19" y="14"/>
                      <a:pt x="19" y="14"/>
                    </a:cubicBezTo>
                    <a:cubicBezTo>
                      <a:pt x="20" y="15"/>
                      <a:pt x="20" y="15"/>
                      <a:pt x="19" y="16"/>
                    </a:cubicBezTo>
                    <a:cubicBezTo>
                      <a:pt x="19" y="16"/>
                      <a:pt x="19" y="16"/>
                      <a:pt x="19" y="16"/>
                    </a:cubicBezTo>
                    <a:cubicBezTo>
                      <a:pt x="18" y="16"/>
                      <a:pt x="18" y="15"/>
                      <a:pt x="18" y="15"/>
                    </a:cubicBezTo>
                    <a:cubicBezTo>
                      <a:pt x="18" y="15"/>
                      <a:pt x="17" y="15"/>
                      <a:pt x="17" y="15"/>
                    </a:cubicBezTo>
                    <a:cubicBezTo>
                      <a:pt x="17" y="15"/>
                      <a:pt x="16" y="15"/>
                      <a:pt x="16" y="16"/>
                    </a:cubicBezTo>
                    <a:cubicBezTo>
                      <a:pt x="15" y="16"/>
                      <a:pt x="16" y="17"/>
                      <a:pt x="15" y="17"/>
                    </a:cubicBezTo>
                    <a:cubicBezTo>
                      <a:pt x="15" y="17"/>
                      <a:pt x="15" y="17"/>
                      <a:pt x="14" y="17"/>
                    </a:cubicBezTo>
                    <a:cubicBezTo>
                      <a:pt x="14" y="17"/>
                      <a:pt x="14" y="17"/>
                      <a:pt x="13" y="17"/>
                    </a:cubicBezTo>
                    <a:cubicBezTo>
                      <a:pt x="13" y="17"/>
                      <a:pt x="13" y="18"/>
                      <a:pt x="13" y="18"/>
                    </a:cubicBezTo>
                    <a:cubicBezTo>
                      <a:pt x="13" y="19"/>
                      <a:pt x="13" y="19"/>
                      <a:pt x="13" y="19"/>
                    </a:cubicBezTo>
                    <a:cubicBezTo>
                      <a:pt x="13" y="19"/>
                      <a:pt x="13" y="19"/>
                      <a:pt x="13" y="19"/>
                    </a:cubicBezTo>
                    <a:cubicBezTo>
                      <a:pt x="13" y="20"/>
                      <a:pt x="13" y="20"/>
                      <a:pt x="13" y="21"/>
                    </a:cubicBezTo>
                    <a:cubicBezTo>
                      <a:pt x="12" y="21"/>
                      <a:pt x="12" y="22"/>
                      <a:pt x="11" y="22"/>
                    </a:cubicBezTo>
                    <a:cubicBezTo>
                      <a:pt x="11" y="22"/>
                      <a:pt x="11" y="22"/>
                      <a:pt x="10" y="22"/>
                    </a:cubicBezTo>
                    <a:cubicBezTo>
                      <a:pt x="9" y="22"/>
                      <a:pt x="9" y="22"/>
                      <a:pt x="8" y="22"/>
                    </a:cubicBezTo>
                    <a:cubicBezTo>
                      <a:pt x="8" y="22"/>
                      <a:pt x="8" y="22"/>
                      <a:pt x="7" y="22"/>
                    </a:cubicBezTo>
                    <a:cubicBezTo>
                      <a:pt x="7" y="22"/>
                      <a:pt x="6" y="22"/>
                      <a:pt x="5" y="22"/>
                    </a:cubicBezTo>
                    <a:cubicBezTo>
                      <a:pt x="5" y="22"/>
                      <a:pt x="4" y="22"/>
                      <a:pt x="4" y="22"/>
                    </a:cubicBezTo>
                    <a:cubicBezTo>
                      <a:pt x="3" y="22"/>
                      <a:pt x="3" y="21"/>
                      <a:pt x="2" y="21"/>
                    </a:cubicBezTo>
                    <a:cubicBezTo>
                      <a:pt x="2" y="21"/>
                      <a:pt x="1" y="21"/>
                      <a:pt x="1" y="21"/>
                    </a:cubicBezTo>
                    <a:cubicBezTo>
                      <a:pt x="0" y="21"/>
                      <a:pt x="0" y="21"/>
                      <a:pt x="0" y="21"/>
                    </a:cubicBezTo>
                    <a:cubicBezTo>
                      <a:pt x="0" y="21"/>
                      <a:pt x="1" y="21"/>
                      <a:pt x="1" y="22"/>
                    </a:cubicBezTo>
                    <a:cubicBezTo>
                      <a:pt x="1" y="22"/>
                      <a:pt x="1" y="23"/>
                      <a:pt x="1" y="23"/>
                    </a:cubicBezTo>
                    <a:cubicBezTo>
                      <a:pt x="2" y="24"/>
                      <a:pt x="2" y="24"/>
                      <a:pt x="2" y="24"/>
                    </a:cubicBezTo>
                    <a:cubicBezTo>
                      <a:pt x="3" y="24"/>
                      <a:pt x="3" y="25"/>
                      <a:pt x="3" y="25"/>
                    </a:cubicBezTo>
                    <a:cubicBezTo>
                      <a:pt x="3" y="25"/>
                      <a:pt x="3" y="25"/>
                      <a:pt x="4" y="25"/>
                    </a:cubicBezTo>
                    <a:cubicBezTo>
                      <a:pt x="4" y="25"/>
                      <a:pt x="4" y="25"/>
                      <a:pt x="4" y="25"/>
                    </a:cubicBezTo>
                    <a:cubicBezTo>
                      <a:pt x="5" y="25"/>
                      <a:pt x="5" y="25"/>
                      <a:pt x="6" y="26"/>
                    </a:cubicBezTo>
                    <a:cubicBezTo>
                      <a:pt x="6" y="26"/>
                      <a:pt x="6" y="27"/>
                      <a:pt x="6" y="27"/>
                    </a:cubicBezTo>
                    <a:cubicBezTo>
                      <a:pt x="6" y="28"/>
                      <a:pt x="6" y="28"/>
                      <a:pt x="6" y="28"/>
                    </a:cubicBezTo>
                    <a:cubicBezTo>
                      <a:pt x="6" y="29"/>
                      <a:pt x="7" y="29"/>
                      <a:pt x="7" y="29"/>
                    </a:cubicBezTo>
                    <a:cubicBezTo>
                      <a:pt x="6" y="30"/>
                      <a:pt x="6" y="30"/>
                      <a:pt x="6" y="30"/>
                    </a:cubicBezTo>
                    <a:cubicBezTo>
                      <a:pt x="5" y="30"/>
                      <a:pt x="5" y="30"/>
                      <a:pt x="5" y="30"/>
                    </a:cubicBezTo>
                    <a:cubicBezTo>
                      <a:pt x="4" y="31"/>
                      <a:pt x="4" y="31"/>
                      <a:pt x="4" y="32"/>
                    </a:cubicBezTo>
                    <a:cubicBezTo>
                      <a:pt x="3" y="32"/>
                      <a:pt x="3" y="32"/>
                      <a:pt x="3" y="33"/>
                    </a:cubicBezTo>
                    <a:cubicBezTo>
                      <a:pt x="3" y="34"/>
                      <a:pt x="4" y="34"/>
                      <a:pt x="4" y="35"/>
                    </a:cubicBezTo>
                    <a:cubicBezTo>
                      <a:pt x="4" y="35"/>
                      <a:pt x="4" y="35"/>
                      <a:pt x="4" y="35"/>
                    </a:cubicBezTo>
                    <a:cubicBezTo>
                      <a:pt x="4" y="35"/>
                      <a:pt x="4" y="35"/>
                      <a:pt x="5" y="35"/>
                    </a:cubicBezTo>
                    <a:cubicBezTo>
                      <a:pt x="5" y="34"/>
                      <a:pt x="6" y="35"/>
                      <a:pt x="7" y="35"/>
                    </a:cubicBezTo>
                    <a:cubicBezTo>
                      <a:pt x="7" y="34"/>
                      <a:pt x="7" y="34"/>
                      <a:pt x="8" y="34"/>
                    </a:cubicBezTo>
                    <a:cubicBezTo>
                      <a:pt x="8" y="34"/>
                      <a:pt x="8" y="34"/>
                      <a:pt x="9" y="34"/>
                    </a:cubicBezTo>
                    <a:cubicBezTo>
                      <a:pt x="9" y="34"/>
                      <a:pt x="10" y="34"/>
                      <a:pt x="10" y="34"/>
                    </a:cubicBezTo>
                    <a:cubicBezTo>
                      <a:pt x="11" y="35"/>
                      <a:pt x="11" y="35"/>
                      <a:pt x="12" y="34"/>
                    </a:cubicBezTo>
                    <a:cubicBezTo>
                      <a:pt x="12" y="34"/>
                      <a:pt x="13" y="34"/>
                      <a:pt x="13" y="34"/>
                    </a:cubicBezTo>
                    <a:cubicBezTo>
                      <a:pt x="13" y="34"/>
                      <a:pt x="13" y="34"/>
                      <a:pt x="14" y="34"/>
                    </a:cubicBezTo>
                    <a:cubicBezTo>
                      <a:pt x="14" y="33"/>
                      <a:pt x="14" y="33"/>
                      <a:pt x="15" y="3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06"/>
              <p:cNvSpPr>
                <a:spLocks/>
              </p:cNvSpPr>
              <p:nvPr/>
            </p:nvSpPr>
            <p:spPr bwMode="auto">
              <a:xfrm>
                <a:off x="4421189" y="2676526"/>
                <a:ext cx="215900" cy="355600"/>
              </a:xfrm>
              <a:custGeom>
                <a:avLst/>
                <a:gdLst>
                  <a:gd name="T0" fmla="*/ 11 w 20"/>
                  <a:gd name="T1" fmla="*/ 31 h 33"/>
                  <a:gd name="T2" fmla="*/ 14 w 20"/>
                  <a:gd name="T3" fmla="*/ 31 h 33"/>
                  <a:gd name="T4" fmla="*/ 16 w 20"/>
                  <a:gd name="T5" fmla="*/ 31 h 33"/>
                  <a:gd name="T6" fmla="*/ 18 w 20"/>
                  <a:gd name="T7" fmla="*/ 32 h 33"/>
                  <a:gd name="T8" fmla="*/ 19 w 20"/>
                  <a:gd name="T9" fmla="*/ 33 h 33"/>
                  <a:gd name="T10" fmla="*/ 20 w 20"/>
                  <a:gd name="T11" fmla="*/ 32 h 33"/>
                  <a:gd name="T12" fmla="*/ 20 w 20"/>
                  <a:gd name="T13" fmla="*/ 31 h 33"/>
                  <a:gd name="T14" fmla="*/ 19 w 20"/>
                  <a:gd name="T15" fmla="*/ 28 h 33"/>
                  <a:gd name="T16" fmla="*/ 17 w 20"/>
                  <a:gd name="T17" fmla="*/ 25 h 33"/>
                  <a:gd name="T18" fmla="*/ 16 w 20"/>
                  <a:gd name="T19" fmla="*/ 23 h 33"/>
                  <a:gd name="T20" fmla="*/ 16 w 20"/>
                  <a:gd name="T21" fmla="*/ 22 h 33"/>
                  <a:gd name="T22" fmla="*/ 16 w 20"/>
                  <a:gd name="T23" fmla="*/ 20 h 33"/>
                  <a:gd name="T24" fmla="*/ 17 w 20"/>
                  <a:gd name="T25" fmla="*/ 19 h 33"/>
                  <a:gd name="T26" fmla="*/ 18 w 20"/>
                  <a:gd name="T27" fmla="*/ 17 h 33"/>
                  <a:gd name="T28" fmla="*/ 18 w 20"/>
                  <a:gd name="T29" fmla="*/ 16 h 33"/>
                  <a:gd name="T30" fmla="*/ 18 w 20"/>
                  <a:gd name="T31" fmla="*/ 14 h 33"/>
                  <a:gd name="T32" fmla="*/ 16 w 20"/>
                  <a:gd name="T33" fmla="*/ 12 h 33"/>
                  <a:gd name="T34" fmla="*/ 15 w 20"/>
                  <a:gd name="T35" fmla="*/ 11 h 33"/>
                  <a:gd name="T36" fmla="*/ 15 w 20"/>
                  <a:gd name="T37" fmla="*/ 9 h 33"/>
                  <a:gd name="T38" fmla="*/ 17 w 20"/>
                  <a:gd name="T39" fmla="*/ 9 h 33"/>
                  <a:gd name="T40" fmla="*/ 18 w 20"/>
                  <a:gd name="T41" fmla="*/ 8 h 33"/>
                  <a:gd name="T42" fmla="*/ 17 w 20"/>
                  <a:gd name="T43" fmla="*/ 6 h 33"/>
                  <a:gd name="T44" fmla="*/ 17 w 20"/>
                  <a:gd name="T45" fmla="*/ 4 h 33"/>
                  <a:gd name="T46" fmla="*/ 17 w 20"/>
                  <a:gd name="T47" fmla="*/ 2 h 33"/>
                  <a:gd name="T48" fmla="*/ 15 w 20"/>
                  <a:gd name="T49" fmla="*/ 0 h 33"/>
                  <a:gd name="T50" fmla="*/ 14 w 20"/>
                  <a:gd name="T51" fmla="*/ 0 h 33"/>
                  <a:gd name="T52" fmla="*/ 15 w 20"/>
                  <a:gd name="T53" fmla="*/ 2 h 33"/>
                  <a:gd name="T54" fmla="*/ 16 w 20"/>
                  <a:gd name="T55" fmla="*/ 3 h 33"/>
                  <a:gd name="T56" fmla="*/ 15 w 20"/>
                  <a:gd name="T57" fmla="*/ 5 h 33"/>
                  <a:gd name="T58" fmla="*/ 14 w 20"/>
                  <a:gd name="T59" fmla="*/ 6 h 33"/>
                  <a:gd name="T60" fmla="*/ 13 w 20"/>
                  <a:gd name="T61" fmla="*/ 8 h 33"/>
                  <a:gd name="T62" fmla="*/ 12 w 20"/>
                  <a:gd name="T63" fmla="*/ 10 h 33"/>
                  <a:gd name="T64" fmla="*/ 12 w 20"/>
                  <a:gd name="T65" fmla="*/ 11 h 33"/>
                  <a:gd name="T66" fmla="*/ 10 w 20"/>
                  <a:gd name="T67" fmla="*/ 13 h 33"/>
                  <a:gd name="T68" fmla="*/ 9 w 20"/>
                  <a:gd name="T69" fmla="*/ 15 h 33"/>
                  <a:gd name="T70" fmla="*/ 9 w 20"/>
                  <a:gd name="T71" fmla="*/ 16 h 33"/>
                  <a:gd name="T72" fmla="*/ 8 w 20"/>
                  <a:gd name="T73" fmla="*/ 18 h 33"/>
                  <a:gd name="T74" fmla="*/ 7 w 20"/>
                  <a:gd name="T75" fmla="*/ 18 h 33"/>
                  <a:gd name="T76" fmla="*/ 6 w 20"/>
                  <a:gd name="T77" fmla="*/ 17 h 33"/>
                  <a:gd name="T78" fmla="*/ 4 w 20"/>
                  <a:gd name="T79" fmla="*/ 18 h 33"/>
                  <a:gd name="T80" fmla="*/ 3 w 20"/>
                  <a:gd name="T81" fmla="*/ 19 h 33"/>
                  <a:gd name="T82" fmla="*/ 1 w 20"/>
                  <a:gd name="T83" fmla="*/ 21 h 33"/>
                  <a:gd name="T84" fmla="*/ 1 w 20"/>
                  <a:gd name="T85" fmla="*/ 23 h 33"/>
                  <a:gd name="T86" fmla="*/ 0 w 20"/>
                  <a:gd name="T87" fmla="*/ 24 h 33"/>
                  <a:gd name="T88" fmla="*/ 1 w 20"/>
                  <a:gd name="T89" fmla="*/ 24 h 33"/>
                  <a:gd name="T90" fmla="*/ 3 w 20"/>
                  <a:gd name="T91" fmla="*/ 26 h 33"/>
                  <a:gd name="T92" fmla="*/ 4 w 20"/>
                  <a:gd name="T93" fmla="*/ 29 h 33"/>
                  <a:gd name="T94" fmla="*/ 4 w 20"/>
                  <a:gd name="T95" fmla="*/ 31 h 33"/>
                  <a:gd name="T96" fmla="*/ 7 w 20"/>
                  <a:gd name="T97" fmla="*/ 31 h 33"/>
                  <a:gd name="T98" fmla="*/ 8 w 20"/>
                  <a:gd name="T99" fmla="*/ 31 h 33"/>
                  <a:gd name="T100" fmla="*/ 10 w 20"/>
                  <a:gd name="T101"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33">
                    <a:moveTo>
                      <a:pt x="10" y="31"/>
                    </a:moveTo>
                    <a:cubicBezTo>
                      <a:pt x="10" y="31"/>
                      <a:pt x="10" y="31"/>
                      <a:pt x="11" y="31"/>
                    </a:cubicBezTo>
                    <a:cubicBezTo>
                      <a:pt x="11" y="31"/>
                      <a:pt x="12" y="31"/>
                      <a:pt x="12" y="31"/>
                    </a:cubicBezTo>
                    <a:cubicBezTo>
                      <a:pt x="13" y="31"/>
                      <a:pt x="13" y="31"/>
                      <a:pt x="14" y="31"/>
                    </a:cubicBezTo>
                    <a:cubicBezTo>
                      <a:pt x="14" y="31"/>
                      <a:pt x="14" y="31"/>
                      <a:pt x="15" y="31"/>
                    </a:cubicBezTo>
                    <a:cubicBezTo>
                      <a:pt x="15" y="31"/>
                      <a:pt x="15" y="31"/>
                      <a:pt x="16" y="31"/>
                    </a:cubicBezTo>
                    <a:cubicBezTo>
                      <a:pt x="16" y="31"/>
                      <a:pt x="17" y="31"/>
                      <a:pt x="17" y="31"/>
                    </a:cubicBezTo>
                    <a:cubicBezTo>
                      <a:pt x="17" y="32"/>
                      <a:pt x="18" y="32"/>
                      <a:pt x="18" y="32"/>
                    </a:cubicBezTo>
                    <a:cubicBezTo>
                      <a:pt x="18" y="32"/>
                      <a:pt x="18" y="33"/>
                      <a:pt x="18" y="33"/>
                    </a:cubicBezTo>
                    <a:cubicBezTo>
                      <a:pt x="19" y="33"/>
                      <a:pt x="19" y="33"/>
                      <a:pt x="19" y="33"/>
                    </a:cubicBezTo>
                    <a:cubicBezTo>
                      <a:pt x="20" y="33"/>
                      <a:pt x="20" y="33"/>
                      <a:pt x="20" y="33"/>
                    </a:cubicBezTo>
                    <a:cubicBezTo>
                      <a:pt x="20" y="32"/>
                      <a:pt x="20" y="32"/>
                      <a:pt x="20" y="32"/>
                    </a:cubicBezTo>
                    <a:cubicBezTo>
                      <a:pt x="20" y="31"/>
                      <a:pt x="20" y="31"/>
                      <a:pt x="20" y="31"/>
                    </a:cubicBezTo>
                    <a:cubicBezTo>
                      <a:pt x="20" y="31"/>
                      <a:pt x="20" y="31"/>
                      <a:pt x="20" y="31"/>
                    </a:cubicBezTo>
                    <a:cubicBezTo>
                      <a:pt x="20" y="30"/>
                      <a:pt x="19" y="30"/>
                      <a:pt x="19" y="29"/>
                    </a:cubicBezTo>
                    <a:cubicBezTo>
                      <a:pt x="19" y="28"/>
                      <a:pt x="19" y="28"/>
                      <a:pt x="19" y="28"/>
                    </a:cubicBezTo>
                    <a:cubicBezTo>
                      <a:pt x="19" y="27"/>
                      <a:pt x="19" y="27"/>
                      <a:pt x="18" y="26"/>
                    </a:cubicBezTo>
                    <a:cubicBezTo>
                      <a:pt x="18" y="26"/>
                      <a:pt x="18" y="25"/>
                      <a:pt x="17" y="25"/>
                    </a:cubicBezTo>
                    <a:cubicBezTo>
                      <a:pt x="17" y="24"/>
                      <a:pt x="16" y="24"/>
                      <a:pt x="16" y="24"/>
                    </a:cubicBezTo>
                    <a:cubicBezTo>
                      <a:pt x="16" y="23"/>
                      <a:pt x="16" y="23"/>
                      <a:pt x="16" y="23"/>
                    </a:cubicBezTo>
                    <a:cubicBezTo>
                      <a:pt x="16" y="22"/>
                      <a:pt x="15" y="22"/>
                      <a:pt x="16" y="22"/>
                    </a:cubicBezTo>
                    <a:cubicBezTo>
                      <a:pt x="16" y="22"/>
                      <a:pt x="16" y="22"/>
                      <a:pt x="16" y="22"/>
                    </a:cubicBezTo>
                    <a:cubicBezTo>
                      <a:pt x="17" y="22"/>
                      <a:pt x="16" y="21"/>
                      <a:pt x="16" y="21"/>
                    </a:cubicBezTo>
                    <a:cubicBezTo>
                      <a:pt x="16" y="20"/>
                      <a:pt x="16" y="20"/>
                      <a:pt x="16" y="20"/>
                    </a:cubicBezTo>
                    <a:cubicBezTo>
                      <a:pt x="16" y="19"/>
                      <a:pt x="16" y="20"/>
                      <a:pt x="16" y="19"/>
                    </a:cubicBezTo>
                    <a:cubicBezTo>
                      <a:pt x="17" y="19"/>
                      <a:pt x="17" y="19"/>
                      <a:pt x="17" y="19"/>
                    </a:cubicBezTo>
                    <a:cubicBezTo>
                      <a:pt x="17" y="18"/>
                      <a:pt x="17" y="18"/>
                      <a:pt x="17" y="18"/>
                    </a:cubicBezTo>
                    <a:cubicBezTo>
                      <a:pt x="17" y="17"/>
                      <a:pt x="18" y="17"/>
                      <a:pt x="18" y="17"/>
                    </a:cubicBezTo>
                    <a:cubicBezTo>
                      <a:pt x="18" y="17"/>
                      <a:pt x="18" y="16"/>
                      <a:pt x="18" y="16"/>
                    </a:cubicBezTo>
                    <a:cubicBezTo>
                      <a:pt x="18" y="16"/>
                      <a:pt x="18" y="16"/>
                      <a:pt x="18" y="16"/>
                    </a:cubicBezTo>
                    <a:cubicBezTo>
                      <a:pt x="18" y="16"/>
                      <a:pt x="18" y="16"/>
                      <a:pt x="18" y="16"/>
                    </a:cubicBezTo>
                    <a:cubicBezTo>
                      <a:pt x="18" y="15"/>
                      <a:pt x="18" y="15"/>
                      <a:pt x="18" y="14"/>
                    </a:cubicBezTo>
                    <a:cubicBezTo>
                      <a:pt x="18" y="14"/>
                      <a:pt x="18" y="13"/>
                      <a:pt x="18" y="13"/>
                    </a:cubicBezTo>
                    <a:cubicBezTo>
                      <a:pt x="17" y="12"/>
                      <a:pt x="17" y="12"/>
                      <a:pt x="16" y="12"/>
                    </a:cubicBezTo>
                    <a:cubicBezTo>
                      <a:pt x="16" y="12"/>
                      <a:pt x="16" y="12"/>
                      <a:pt x="16" y="12"/>
                    </a:cubicBezTo>
                    <a:cubicBezTo>
                      <a:pt x="15" y="11"/>
                      <a:pt x="15" y="11"/>
                      <a:pt x="15" y="11"/>
                    </a:cubicBezTo>
                    <a:cubicBezTo>
                      <a:pt x="15" y="10"/>
                      <a:pt x="15" y="10"/>
                      <a:pt x="15" y="10"/>
                    </a:cubicBezTo>
                    <a:cubicBezTo>
                      <a:pt x="15" y="10"/>
                      <a:pt x="15" y="9"/>
                      <a:pt x="15" y="9"/>
                    </a:cubicBezTo>
                    <a:cubicBezTo>
                      <a:pt x="15" y="9"/>
                      <a:pt x="16" y="9"/>
                      <a:pt x="16" y="9"/>
                    </a:cubicBezTo>
                    <a:cubicBezTo>
                      <a:pt x="17" y="9"/>
                      <a:pt x="17" y="9"/>
                      <a:pt x="17" y="9"/>
                    </a:cubicBezTo>
                    <a:cubicBezTo>
                      <a:pt x="18" y="9"/>
                      <a:pt x="18" y="9"/>
                      <a:pt x="18" y="9"/>
                    </a:cubicBezTo>
                    <a:cubicBezTo>
                      <a:pt x="19" y="8"/>
                      <a:pt x="18" y="8"/>
                      <a:pt x="18" y="8"/>
                    </a:cubicBezTo>
                    <a:cubicBezTo>
                      <a:pt x="18" y="8"/>
                      <a:pt x="18" y="8"/>
                      <a:pt x="17" y="7"/>
                    </a:cubicBezTo>
                    <a:cubicBezTo>
                      <a:pt x="17" y="7"/>
                      <a:pt x="17" y="7"/>
                      <a:pt x="17" y="6"/>
                    </a:cubicBezTo>
                    <a:cubicBezTo>
                      <a:pt x="17" y="6"/>
                      <a:pt x="18" y="5"/>
                      <a:pt x="17" y="4"/>
                    </a:cubicBezTo>
                    <a:cubicBezTo>
                      <a:pt x="17" y="4"/>
                      <a:pt x="17" y="4"/>
                      <a:pt x="17" y="4"/>
                    </a:cubicBezTo>
                    <a:cubicBezTo>
                      <a:pt x="17" y="4"/>
                      <a:pt x="17" y="3"/>
                      <a:pt x="17" y="3"/>
                    </a:cubicBezTo>
                    <a:cubicBezTo>
                      <a:pt x="17" y="3"/>
                      <a:pt x="17" y="2"/>
                      <a:pt x="17" y="2"/>
                    </a:cubicBezTo>
                    <a:cubicBezTo>
                      <a:pt x="17" y="1"/>
                      <a:pt x="16" y="1"/>
                      <a:pt x="16" y="1"/>
                    </a:cubicBezTo>
                    <a:cubicBezTo>
                      <a:pt x="16" y="1"/>
                      <a:pt x="16" y="0"/>
                      <a:pt x="15" y="0"/>
                    </a:cubicBezTo>
                    <a:cubicBezTo>
                      <a:pt x="15" y="0"/>
                      <a:pt x="15" y="0"/>
                      <a:pt x="15" y="0"/>
                    </a:cubicBezTo>
                    <a:cubicBezTo>
                      <a:pt x="14" y="0"/>
                      <a:pt x="14" y="0"/>
                      <a:pt x="14" y="0"/>
                    </a:cubicBezTo>
                    <a:cubicBezTo>
                      <a:pt x="14" y="1"/>
                      <a:pt x="14" y="1"/>
                      <a:pt x="14" y="1"/>
                    </a:cubicBezTo>
                    <a:cubicBezTo>
                      <a:pt x="14" y="1"/>
                      <a:pt x="14" y="2"/>
                      <a:pt x="15" y="2"/>
                    </a:cubicBezTo>
                    <a:cubicBezTo>
                      <a:pt x="15" y="2"/>
                      <a:pt x="15" y="2"/>
                      <a:pt x="15" y="2"/>
                    </a:cubicBezTo>
                    <a:cubicBezTo>
                      <a:pt x="16" y="2"/>
                      <a:pt x="16" y="2"/>
                      <a:pt x="16" y="3"/>
                    </a:cubicBezTo>
                    <a:cubicBezTo>
                      <a:pt x="16" y="3"/>
                      <a:pt x="16" y="4"/>
                      <a:pt x="16" y="4"/>
                    </a:cubicBezTo>
                    <a:cubicBezTo>
                      <a:pt x="16" y="4"/>
                      <a:pt x="16" y="5"/>
                      <a:pt x="15" y="5"/>
                    </a:cubicBezTo>
                    <a:cubicBezTo>
                      <a:pt x="15" y="5"/>
                      <a:pt x="15" y="5"/>
                      <a:pt x="14" y="5"/>
                    </a:cubicBezTo>
                    <a:cubicBezTo>
                      <a:pt x="14" y="5"/>
                      <a:pt x="14" y="5"/>
                      <a:pt x="14" y="6"/>
                    </a:cubicBezTo>
                    <a:cubicBezTo>
                      <a:pt x="14" y="6"/>
                      <a:pt x="14" y="6"/>
                      <a:pt x="13" y="7"/>
                    </a:cubicBezTo>
                    <a:cubicBezTo>
                      <a:pt x="13" y="7"/>
                      <a:pt x="13" y="7"/>
                      <a:pt x="13" y="8"/>
                    </a:cubicBezTo>
                    <a:cubicBezTo>
                      <a:pt x="13" y="8"/>
                      <a:pt x="13" y="8"/>
                      <a:pt x="12" y="8"/>
                    </a:cubicBezTo>
                    <a:cubicBezTo>
                      <a:pt x="12" y="9"/>
                      <a:pt x="13" y="9"/>
                      <a:pt x="12" y="10"/>
                    </a:cubicBezTo>
                    <a:cubicBezTo>
                      <a:pt x="12" y="10"/>
                      <a:pt x="12" y="10"/>
                      <a:pt x="12" y="10"/>
                    </a:cubicBezTo>
                    <a:cubicBezTo>
                      <a:pt x="11" y="10"/>
                      <a:pt x="12" y="11"/>
                      <a:pt x="12" y="11"/>
                    </a:cubicBezTo>
                    <a:cubicBezTo>
                      <a:pt x="11" y="11"/>
                      <a:pt x="11" y="12"/>
                      <a:pt x="11" y="12"/>
                    </a:cubicBezTo>
                    <a:cubicBezTo>
                      <a:pt x="11" y="12"/>
                      <a:pt x="11" y="12"/>
                      <a:pt x="10" y="13"/>
                    </a:cubicBezTo>
                    <a:cubicBezTo>
                      <a:pt x="10" y="13"/>
                      <a:pt x="10" y="13"/>
                      <a:pt x="10" y="13"/>
                    </a:cubicBezTo>
                    <a:cubicBezTo>
                      <a:pt x="10" y="14"/>
                      <a:pt x="10" y="14"/>
                      <a:pt x="9" y="15"/>
                    </a:cubicBezTo>
                    <a:cubicBezTo>
                      <a:pt x="9" y="15"/>
                      <a:pt x="9" y="15"/>
                      <a:pt x="9" y="16"/>
                    </a:cubicBezTo>
                    <a:cubicBezTo>
                      <a:pt x="9" y="16"/>
                      <a:pt x="9" y="16"/>
                      <a:pt x="9" y="16"/>
                    </a:cubicBezTo>
                    <a:cubicBezTo>
                      <a:pt x="9" y="17"/>
                      <a:pt x="9" y="17"/>
                      <a:pt x="9" y="17"/>
                    </a:cubicBezTo>
                    <a:cubicBezTo>
                      <a:pt x="9" y="17"/>
                      <a:pt x="9" y="17"/>
                      <a:pt x="8" y="18"/>
                    </a:cubicBezTo>
                    <a:cubicBezTo>
                      <a:pt x="8" y="18"/>
                      <a:pt x="8" y="19"/>
                      <a:pt x="8" y="18"/>
                    </a:cubicBezTo>
                    <a:cubicBezTo>
                      <a:pt x="7" y="18"/>
                      <a:pt x="7" y="18"/>
                      <a:pt x="7" y="18"/>
                    </a:cubicBezTo>
                    <a:cubicBezTo>
                      <a:pt x="7" y="18"/>
                      <a:pt x="7" y="17"/>
                      <a:pt x="6" y="17"/>
                    </a:cubicBezTo>
                    <a:cubicBezTo>
                      <a:pt x="6" y="17"/>
                      <a:pt x="6" y="17"/>
                      <a:pt x="6" y="17"/>
                    </a:cubicBezTo>
                    <a:cubicBezTo>
                      <a:pt x="5" y="17"/>
                      <a:pt x="5" y="17"/>
                      <a:pt x="5" y="17"/>
                    </a:cubicBezTo>
                    <a:cubicBezTo>
                      <a:pt x="4" y="17"/>
                      <a:pt x="4" y="18"/>
                      <a:pt x="4" y="18"/>
                    </a:cubicBezTo>
                    <a:cubicBezTo>
                      <a:pt x="4" y="18"/>
                      <a:pt x="4" y="19"/>
                      <a:pt x="3" y="19"/>
                    </a:cubicBezTo>
                    <a:cubicBezTo>
                      <a:pt x="3" y="19"/>
                      <a:pt x="3" y="19"/>
                      <a:pt x="3" y="19"/>
                    </a:cubicBezTo>
                    <a:cubicBezTo>
                      <a:pt x="2" y="20"/>
                      <a:pt x="2" y="20"/>
                      <a:pt x="2" y="20"/>
                    </a:cubicBezTo>
                    <a:cubicBezTo>
                      <a:pt x="2" y="20"/>
                      <a:pt x="1" y="21"/>
                      <a:pt x="1" y="21"/>
                    </a:cubicBezTo>
                    <a:cubicBezTo>
                      <a:pt x="1" y="21"/>
                      <a:pt x="1" y="22"/>
                      <a:pt x="1" y="22"/>
                    </a:cubicBezTo>
                    <a:cubicBezTo>
                      <a:pt x="1" y="22"/>
                      <a:pt x="1" y="22"/>
                      <a:pt x="1" y="23"/>
                    </a:cubicBezTo>
                    <a:cubicBezTo>
                      <a:pt x="1" y="23"/>
                      <a:pt x="1" y="23"/>
                      <a:pt x="1" y="23"/>
                    </a:cubicBezTo>
                    <a:cubicBezTo>
                      <a:pt x="0" y="23"/>
                      <a:pt x="0" y="23"/>
                      <a:pt x="0" y="24"/>
                    </a:cubicBezTo>
                    <a:cubicBezTo>
                      <a:pt x="0" y="24"/>
                      <a:pt x="0" y="24"/>
                      <a:pt x="0" y="24"/>
                    </a:cubicBezTo>
                    <a:cubicBezTo>
                      <a:pt x="0" y="24"/>
                      <a:pt x="1" y="24"/>
                      <a:pt x="1" y="24"/>
                    </a:cubicBezTo>
                    <a:cubicBezTo>
                      <a:pt x="1" y="24"/>
                      <a:pt x="1" y="25"/>
                      <a:pt x="2" y="25"/>
                    </a:cubicBezTo>
                    <a:cubicBezTo>
                      <a:pt x="2" y="25"/>
                      <a:pt x="2" y="26"/>
                      <a:pt x="3" y="26"/>
                    </a:cubicBezTo>
                    <a:cubicBezTo>
                      <a:pt x="3" y="27"/>
                      <a:pt x="3" y="27"/>
                      <a:pt x="4" y="28"/>
                    </a:cubicBezTo>
                    <a:cubicBezTo>
                      <a:pt x="4" y="28"/>
                      <a:pt x="4" y="29"/>
                      <a:pt x="4" y="29"/>
                    </a:cubicBezTo>
                    <a:cubicBezTo>
                      <a:pt x="4" y="30"/>
                      <a:pt x="4" y="31"/>
                      <a:pt x="4" y="31"/>
                    </a:cubicBezTo>
                    <a:cubicBezTo>
                      <a:pt x="4" y="31"/>
                      <a:pt x="4" y="31"/>
                      <a:pt x="4" y="31"/>
                    </a:cubicBezTo>
                    <a:cubicBezTo>
                      <a:pt x="5" y="31"/>
                      <a:pt x="5" y="31"/>
                      <a:pt x="5" y="31"/>
                    </a:cubicBezTo>
                    <a:cubicBezTo>
                      <a:pt x="6" y="31"/>
                      <a:pt x="6" y="31"/>
                      <a:pt x="7" y="31"/>
                    </a:cubicBezTo>
                    <a:cubicBezTo>
                      <a:pt x="7" y="31"/>
                      <a:pt x="7" y="31"/>
                      <a:pt x="8" y="31"/>
                    </a:cubicBezTo>
                    <a:cubicBezTo>
                      <a:pt x="8" y="31"/>
                      <a:pt x="8" y="31"/>
                      <a:pt x="8" y="31"/>
                    </a:cubicBezTo>
                    <a:cubicBezTo>
                      <a:pt x="8" y="31"/>
                      <a:pt x="8" y="31"/>
                      <a:pt x="9" y="31"/>
                    </a:cubicBezTo>
                    <a:cubicBezTo>
                      <a:pt x="9" y="30"/>
                      <a:pt x="9" y="31"/>
                      <a:pt x="10"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07"/>
              <p:cNvSpPr>
                <a:spLocks/>
              </p:cNvSpPr>
              <p:nvPr/>
            </p:nvSpPr>
            <p:spPr bwMode="auto">
              <a:xfrm>
                <a:off x="3783014" y="2686051"/>
                <a:ext cx="206375" cy="173038"/>
              </a:xfrm>
              <a:custGeom>
                <a:avLst/>
                <a:gdLst>
                  <a:gd name="T0" fmla="*/ 18 w 19"/>
                  <a:gd name="T1" fmla="*/ 10 h 16"/>
                  <a:gd name="T2" fmla="*/ 18 w 19"/>
                  <a:gd name="T3" fmla="*/ 8 h 16"/>
                  <a:gd name="T4" fmla="*/ 18 w 19"/>
                  <a:gd name="T5" fmla="*/ 7 h 16"/>
                  <a:gd name="T6" fmla="*/ 17 w 19"/>
                  <a:gd name="T7" fmla="*/ 5 h 16"/>
                  <a:gd name="T8" fmla="*/ 17 w 19"/>
                  <a:gd name="T9" fmla="*/ 3 h 16"/>
                  <a:gd name="T10" fmla="*/ 16 w 19"/>
                  <a:gd name="T11" fmla="*/ 1 h 16"/>
                  <a:gd name="T12" fmla="*/ 14 w 19"/>
                  <a:gd name="T13" fmla="*/ 1 h 16"/>
                  <a:gd name="T14" fmla="*/ 12 w 19"/>
                  <a:gd name="T15" fmla="*/ 1 h 16"/>
                  <a:gd name="T16" fmla="*/ 11 w 19"/>
                  <a:gd name="T17" fmla="*/ 2 h 16"/>
                  <a:gd name="T18" fmla="*/ 9 w 19"/>
                  <a:gd name="T19" fmla="*/ 1 h 16"/>
                  <a:gd name="T20" fmla="*/ 7 w 19"/>
                  <a:gd name="T21" fmla="*/ 1 h 16"/>
                  <a:gd name="T22" fmla="*/ 5 w 19"/>
                  <a:gd name="T23" fmla="*/ 0 h 16"/>
                  <a:gd name="T24" fmla="*/ 4 w 19"/>
                  <a:gd name="T25" fmla="*/ 0 h 16"/>
                  <a:gd name="T26" fmla="*/ 4 w 19"/>
                  <a:gd name="T27" fmla="*/ 2 h 16"/>
                  <a:gd name="T28" fmla="*/ 2 w 19"/>
                  <a:gd name="T29" fmla="*/ 3 h 16"/>
                  <a:gd name="T30" fmla="*/ 1 w 19"/>
                  <a:gd name="T31" fmla="*/ 4 h 16"/>
                  <a:gd name="T32" fmla="*/ 1 w 19"/>
                  <a:gd name="T33" fmla="*/ 5 h 16"/>
                  <a:gd name="T34" fmla="*/ 2 w 19"/>
                  <a:gd name="T35" fmla="*/ 7 h 16"/>
                  <a:gd name="T36" fmla="*/ 3 w 19"/>
                  <a:gd name="T37" fmla="*/ 8 h 16"/>
                  <a:gd name="T38" fmla="*/ 4 w 19"/>
                  <a:gd name="T39" fmla="*/ 9 h 16"/>
                  <a:gd name="T40" fmla="*/ 5 w 19"/>
                  <a:gd name="T41" fmla="*/ 10 h 16"/>
                  <a:gd name="T42" fmla="*/ 6 w 19"/>
                  <a:gd name="T43" fmla="*/ 10 h 16"/>
                  <a:gd name="T44" fmla="*/ 7 w 19"/>
                  <a:gd name="T45" fmla="*/ 8 h 16"/>
                  <a:gd name="T46" fmla="*/ 9 w 19"/>
                  <a:gd name="T47" fmla="*/ 8 h 16"/>
                  <a:gd name="T48" fmla="*/ 11 w 19"/>
                  <a:gd name="T49" fmla="*/ 9 h 16"/>
                  <a:gd name="T50" fmla="*/ 12 w 19"/>
                  <a:gd name="T51" fmla="*/ 11 h 16"/>
                  <a:gd name="T52" fmla="*/ 11 w 19"/>
                  <a:gd name="T53" fmla="*/ 12 h 16"/>
                  <a:gd name="T54" fmla="*/ 12 w 19"/>
                  <a:gd name="T55" fmla="*/ 12 h 16"/>
                  <a:gd name="T56" fmla="*/ 14 w 19"/>
                  <a:gd name="T57" fmla="*/ 12 h 16"/>
                  <a:gd name="T58" fmla="*/ 14 w 19"/>
                  <a:gd name="T59" fmla="*/ 14 h 16"/>
                  <a:gd name="T60" fmla="*/ 15 w 19"/>
                  <a:gd name="T61" fmla="*/ 15 h 16"/>
                  <a:gd name="T62" fmla="*/ 17 w 19"/>
                  <a:gd name="T63" fmla="*/ 14 h 16"/>
                  <a:gd name="T64" fmla="*/ 18 w 19"/>
                  <a:gd name="T65" fmla="*/ 14 h 16"/>
                  <a:gd name="T66" fmla="*/ 17 w 19"/>
                  <a:gd name="T67" fmla="*/ 12 h 16"/>
                  <a:gd name="T68" fmla="*/ 19 w 19"/>
                  <a:gd name="T69" fmla="*/ 12 h 16"/>
                  <a:gd name="T70" fmla="*/ 18 w 19"/>
                  <a:gd name="T7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 h="16">
                    <a:moveTo>
                      <a:pt x="18" y="11"/>
                    </a:moveTo>
                    <a:cubicBezTo>
                      <a:pt x="18" y="10"/>
                      <a:pt x="18" y="10"/>
                      <a:pt x="18" y="10"/>
                    </a:cubicBezTo>
                    <a:cubicBezTo>
                      <a:pt x="18" y="9"/>
                      <a:pt x="18" y="9"/>
                      <a:pt x="18" y="9"/>
                    </a:cubicBezTo>
                    <a:cubicBezTo>
                      <a:pt x="18" y="9"/>
                      <a:pt x="18" y="9"/>
                      <a:pt x="18" y="8"/>
                    </a:cubicBezTo>
                    <a:cubicBezTo>
                      <a:pt x="18" y="8"/>
                      <a:pt x="18" y="7"/>
                      <a:pt x="18" y="7"/>
                    </a:cubicBezTo>
                    <a:cubicBezTo>
                      <a:pt x="18" y="7"/>
                      <a:pt x="18" y="7"/>
                      <a:pt x="18" y="7"/>
                    </a:cubicBezTo>
                    <a:cubicBezTo>
                      <a:pt x="18" y="6"/>
                      <a:pt x="17" y="6"/>
                      <a:pt x="17" y="6"/>
                    </a:cubicBezTo>
                    <a:cubicBezTo>
                      <a:pt x="17" y="5"/>
                      <a:pt x="18" y="5"/>
                      <a:pt x="17" y="5"/>
                    </a:cubicBezTo>
                    <a:cubicBezTo>
                      <a:pt x="17" y="5"/>
                      <a:pt x="17" y="5"/>
                      <a:pt x="17" y="4"/>
                    </a:cubicBezTo>
                    <a:cubicBezTo>
                      <a:pt x="16" y="4"/>
                      <a:pt x="17" y="4"/>
                      <a:pt x="17" y="3"/>
                    </a:cubicBezTo>
                    <a:cubicBezTo>
                      <a:pt x="16" y="3"/>
                      <a:pt x="16" y="3"/>
                      <a:pt x="16" y="2"/>
                    </a:cubicBezTo>
                    <a:cubicBezTo>
                      <a:pt x="16" y="2"/>
                      <a:pt x="16" y="2"/>
                      <a:pt x="16" y="1"/>
                    </a:cubicBezTo>
                    <a:cubicBezTo>
                      <a:pt x="16" y="1"/>
                      <a:pt x="15" y="1"/>
                      <a:pt x="15" y="1"/>
                    </a:cubicBezTo>
                    <a:cubicBezTo>
                      <a:pt x="15" y="0"/>
                      <a:pt x="15" y="1"/>
                      <a:pt x="14" y="1"/>
                    </a:cubicBezTo>
                    <a:cubicBezTo>
                      <a:pt x="14" y="1"/>
                      <a:pt x="14" y="2"/>
                      <a:pt x="13" y="2"/>
                    </a:cubicBezTo>
                    <a:cubicBezTo>
                      <a:pt x="13" y="2"/>
                      <a:pt x="12" y="1"/>
                      <a:pt x="12" y="1"/>
                    </a:cubicBezTo>
                    <a:cubicBezTo>
                      <a:pt x="12" y="2"/>
                      <a:pt x="12" y="2"/>
                      <a:pt x="11" y="2"/>
                    </a:cubicBezTo>
                    <a:cubicBezTo>
                      <a:pt x="11" y="2"/>
                      <a:pt x="11" y="2"/>
                      <a:pt x="11" y="2"/>
                    </a:cubicBezTo>
                    <a:cubicBezTo>
                      <a:pt x="11" y="1"/>
                      <a:pt x="10" y="1"/>
                      <a:pt x="10" y="1"/>
                    </a:cubicBezTo>
                    <a:cubicBezTo>
                      <a:pt x="10" y="1"/>
                      <a:pt x="10" y="1"/>
                      <a:pt x="9" y="1"/>
                    </a:cubicBezTo>
                    <a:cubicBezTo>
                      <a:pt x="9" y="1"/>
                      <a:pt x="9" y="1"/>
                      <a:pt x="8" y="1"/>
                    </a:cubicBezTo>
                    <a:cubicBezTo>
                      <a:pt x="8" y="0"/>
                      <a:pt x="8" y="1"/>
                      <a:pt x="7" y="1"/>
                    </a:cubicBezTo>
                    <a:cubicBezTo>
                      <a:pt x="7" y="1"/>
                      <a:pt x="6" y="1"/>
                      <a:pt x="6" y="1"/>
                    </a:cubicBezTo>
                    <a:cubicBezTo>
                      <a:pt x="5" y="0"/>
                      <a:pt x="5" y="0"/>
                      <a:pt x="5" y="0"/>
                    </a:cubicBezTo>
                    <a:cubicBezTo>
                      <a:pt x="4" y="0"/>
                      <a:pt x="4" y="0"/>
                      <a:pt x="4" y="0"/>
                    </a:cubicBezTo>
                    <a:cubicBezTo>
                      <a:pt x="4" y="0"/>
                      <a:pt x="4" y="0"/>
                      <a:pt x="4" y="0"/>
                    </a:cubicBezTo>
                    <a:cubicBezTo>
                      <a:pt x="4" y="1"/>
                      <a:pt x="4" y="1"/>
                      <a:pt x="4" y="1"/>
                    </a:cubicBezTo>
                    <a:cubicBezTo>
                      <a:pt x="3" y="1"/>
                      <a:pt x="4" y="2"/>
                      <a:pt x="4" y="2"/>
                    </a:cubicBezTo>
                    <a:cubicBezTo>
                      <a:pt x="4" y="2"/>
                      <a:pt x="4" y="2"/>
                      <a:pt x="3" y="3"/>
                    </a:cubicBezTo>
                    <a:cubicBezTo>
                      <a:pt x="3" y="3"/>
                      <a:pt x="3" y="3"/>
                      <a:pt x="2" y="3"/>
                    </a:cubicBezTo>
                    <a:cubicBezTo>
                      <a:pt x="2" y="3"/>
                      <a:pt x="2" y="3"/>
                      <a:pt x="2" y="3"/>
                    </a:cubicBezTo>
                    <a:cubicBezTo>
                      <a:pt x="1" y="3"/>
                      <a:pt x="1" y="3"/>
                      <a:pt x="1" y="4"/>
                    </a:cubicBezTo>
                    <a:cubicBezTo>
                      <a:pt x="0" y="4"/>
                      <a:pt x="0" y="4"/>
                      <a:pt x="0" y="5"/>
                    </a:cubicBezTo>
                    <a:cubicBezTo>
                      <a:pt x="0" y="5"/>
                      <a:pt x="1" y="5"/>
                      <a:pt x="1" y="5"/>
                    </a:cubicBezTo>
                    <a:cubicBezTo>
                      <a:pt x="1" y="5"/>
                      <a:pt x="1" y="6"/>
                      <a:pt x="1" y="6"/>
                    </a:cubicBezTo>
                    <a:cubicBezTo>
                      <a:pt x="2" y="7"/>
                      <a:pt x="2" y="7"/>
                      <a:pt x="2" y="7"/>
                    </a:cubicBezTo>
                    <a:cubicBezTo>
                      <a:pt x="2" y="7"/>
                      <a:pt x="2" y="8"/>
                      <a:pt x="2" y="8"/>
                    </a:cubicBezTo>
                    <a:cubicBezTo>
                      <a:pt x="2" y="8"/>
                      <a:pt x="3" y="8"/>
                      <a:pt x="3" y="8"/>
                    </a:cubicBezTo>
                    <a:cubicBezTo>
                      <a:pt x="3" y="8"/>
                      <a:pt x="3" y="9"/>
                      <a:pt x="4" y="9"/>
                    </a:cubicBezTo>
                    <a:cubicBezTo>
                      <a:pt x="4" y="9"/>
                      <a:pt x="4" y="9"/>
                      <a:pt x="4" y="9"/>
                    </a:cubicBezTo>
                    <a:cubicBezTo>
                      <a:pt x="4" y="9"/>
                      <a:pt x="5" y="9"/>
                      <a:pt x="5" y="10"/>
                    </a:cubicBezTo>
                    <a:cubicBezTo>
                      <a:pt x="5" y="10"/>
                      <a:pt x="5" y="10"/>
                      <a:pt x="5" y="10"/>
                    </a:cubicBezTo>
                    <a:cubicBezTo>
                      <a:pt x="4" y="10"/>
                      <a:pt x="4" y="10"/>
                      <a:pt x="4" y="10"/>
                    </a:cubicBezTo>
                    <a:cubicBezTo>
                      <a:pt x="5" y="10"/>
                      <a:pt x="5" y="10"/>
                      <a:pt x="6" y="10"/>
                    </a:cubicBezTo>
                    <a:cubicBezTo>
                      <a:pt x="6" y="10"/>
                      <a:pt x="6" y="10"/>
                      <a:pt x="6" y="9"/>
                    </a:cubicBezTo>
                    <a:cubicBezTo>
                      <a:pt x="7" y="9"/>
                      <a:pt x="7" y="8"/>
                      <a:pt x="7" y="8"/>
                    </a:cubicBezTo>
                    <a:cubicBezTo>
                      <a:pt x="8" y="8"/>
                      <a:pt x="8" y="8"/>
                      <a:pt x="8" y="8"/>
                    </a:cubicBezTo>
                    <a:cubicBezTo>
                      <a:pt x="9" y="8"/>
                      <a:pt x="9" y="8"/>
                      <a:pt x="9" y="8"/>
                    </a:cubicBezTo>
                    <a:cubicBezTo>
                      <a:pt x="10" y="8"/>
                      <a:pt x="10" y="8"/>
                      <a:pt x="10" y="8"/>
                    </a:cubicBezTo>
                    <a:cubicBezTo>
                      <a:pt x="11" y="8"/>
                      <a:pt x="11" y="8"/>
                      <a:pt x="11" y="9"/>
                    </a:cubicBezTo>
                    <a:cubicBezTo>
                      <a:pt x="11" y="9"/>
                      <a:pt x="11" y="9"/>
                      <a:pt x="11" y="10"/>
                    </a:cubicBezTo>
                    <a:cubicBezTo>
                      <a:pt x="11" y="10"/>
                      <a:pt x="12" y="10"/>
                      <a:pt x="12" y="11"/>
                    </a:cubicBezTo>
                    <a:cubicBezTo>
                      <a:pt x="12" y="11"/>
                      <a:pt x="12" y="11"/>
                      <a:pt x="12" y="11"/>
                    </a:cubicBezTo>
                    <a:cubicBezTo>
                      <a:pt x="12" y="11"/>
                      <a:pt x="11" y="11"/>
                      <a:pt x="11" y="12"/>
                    </a:cubicBezTo>
                    <a:cubicBezTo>
                      <a:pt x="11" y="12"/>
                      <a:pt x="11" y="12"/>
                      <a:pt x="12" y="12"/>
                    </a:cubicBezTo>
                    <a:cubicBezTo>
                      <a:pt x="12" y="12"/>
                      <a:pt x="12" y="12"/>
                      <a:pt x="12" y="12"/>
                    </a:cubicBezTo>
                    <a:cubicBezTo>
                      <a:pt x="12" y="12"/>
                      <a:pt x="12" y="12"/>
                      <a:pt x="12" y="12"/>
                    </a:cubicBezTo>
                    <a:cubicBezTo>
                      <a:pt x="13" y="12"/>
                      <a:pt x="13" y="11"/>
                      <a:pt x="14" y="12"/>
                    </a:cubicBezTo>
                    <a:cubicBezTo>
                      <a:pt x="14" y="12"/>
                      <a:pt x="14" y="12"/>
                      <a:pt x="14" y="12"/>
                    </a:cubicBezTo>
                    <a:cubicBezTo>
                      <a:pt x="14" y="13"/>
                      <a:pt x="14" y="13"/>
                      <a:pt x="14" y="14"/>
                    </a:cubicBezTo>
                    <a:cubicBezTo>
                      <a:pt x="14" y="14"/>
                      <a:pt x="14" y="15"/>
                      <a:pt x="14" y="15"/>
                    </a:cubicBezTo>
                    <a:cubicBezTo>
                      <a:pt x="15" y="15"/>
                      <a:pt x="15" y="16"/>
                      <a:pt x="15" y="15"/>
                    </a:cubicBezTo>
                    <a:cubicBezTo>
                      <a:pt x="16" y="15"/>
                      <a:pt x="16" y="14"/>
                      <a:pt x="16" y="14"/>
                    </a:cubicBezTo>
                    <a:cubicBezTo>
                      <a:pt x="16" y="14"/>
                      <a:pt x="17" y="14"/>
                      <a:pt x="17" y="14"/>
                    </a:cubicBezTo>
                    <a:cubicBezTo>
                      <a:pt x="18" y="14"/>
                      <a:pt x="18" y="14"/>
                      <a:pt x="18" y="14"/>
                    </a:cubicBezTo>
                    <a:cubicBezTo>
                      <a:pt x="18" y="14"/>
                      <a:pt x="18" y="14"/>
                      <a:pt x="18" y="14"/>
                    </a:cubicBezTo>
                    <a:cubicBezTo>
                      <a:pt x="18" y="13"/>
                      <a:pt x="18" y="13"/>
                      <a:pt x="18" y="13"/>
                    </a:cubicBezTo>
                    <a:cubicBezTo>
                      <a:pt x="18" y="12"/>
                      <a:pt x="17" y="12"/>
                      <a:pt x="17" y="12"/>
                    </a:cubicBezTo>
                    <a:cubicBezTo>
                      <a:pt x="17" y="12"/>
                      <a:pt x="18" y="12"/>
                      <a:pt x="18" y="12"/>
                    </a:cubicBezTo>
                    <a:cubicBezTo>
                      <a:pt x="18" y="12"/>
                      <a:pt x="19" y="12"/>
                      <a:pt x="19" y="12"/>
                    </a:cubicBezTo>
                    <a:cubicBezTo>
                      <a:pt x="19" y="12"/>
                      <a:pt x="19" y="11"/>
                      <a:pt x="19" y="11"/>
                    </a:cubicBezTo>
                    <a:cubicBezTo>
                      <a:pt x="19" y="11"/>
                      <a:pt x="18" y="11"/>
                      <a:pt x="1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08"/>
              <p:cNvSpPr>
                <a:spLocks/>
              </p:cNvSpPr>
              <p:nvPr/>
            </p:nvSpPr>
            <p:spPr bwMode="auto">
              <a:xfrm>
                <a:off x="3827464" y="2686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09"/>
              <p:cNvSpPr>
                <a:spLocks/>
              </p:cNvSpPr>
              <p:nvPr/>
            </p:nvSpPr>
            <p:spPr bwMode="auto">
              <a:xfrm>
                <a:off x="3783014" y="27400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10"/>
              <p:cNvSpPr>
                <a:spLocks/>
              </p:cNvSpPr>
              <p:nvPr/>
            </p:nvSpPr>
            <p:spPr bwMode="auto">
              <a:xfrm>
                <a:off x="4106864" y="2730501"/>
                <a:ext cx="119063" cy="204788"/>
              </a:xfrm>
              <a:custGeom>
                <a:avLst/>
                <a:gdLst>
                  <a:gd name="T0" fmla="*/ 11 w 11"/>
                  <a:gd name="T1" fmla="*/ 12 h 19"/>
                  <a:gd name="T2" fmla="*/ 11 w 11"/>
                  <a:gd name="T3" fmla="*/ 11 h 19"/>
                  <a:gd name="T4" fmla="*/ 11 w 11"/>
                  <a:gd name="T5" fmla="*/ 10 h 19"/>
                  <a:gd name="T6" fmla="*/ 11 w 11"/>
                  <a:gd name="T7" fmla="*/ 8 h 19"/>
                  <a:gd name="T8" fmla="*/ 10 w 11"/>
                  <a:gd name="T9" fmla="*/ 6 h 19"/>
                  <a:gd name="T10" fmla="*/ 10 w 11"/>
                  <a:gd name="T11" fmla="*/ 5 h 19"/>
                  <a:gd name="T12" fmla="*/ 10 w 11"/>
                  <a:gd name="T13" fmla="*/ 3 h 19"/>
                  <a:gd name="T14" fmla="*/ 10 w 11"/>
                  <a:gd name="T15" fmla="*/ 2 h 19"/>
                  <a:gd name="T16" fmla="*/ 10 w 11"/>
                  <a:gd name="T17" fmla="*/ 1 h 19"/>
                  <a:gd name="T18" fmla="*/ 10 w 11"/>
                  <a:gd name="T19" fmla="*/ 1 h 19"/>
                  <a:gd name="T20" fmla="*/ 9 w 11"/>
                  <a:gd name="T21" fmla="*/ 1 h 19"/>
                  <a:gd name="T22" fmla="*/ 7 w 11"/>
                  <a:gd name="T23" fmla="*/ 0 h 19"/>
                  <a:gd name="T24" fmla="*/ 7 w 11"/>
                  <a:gd name="T25" fmla="*/ 1 h 19"/>
                  <a:gd name="T26" fmla="*/ 6 w 11"/>
                  <a:gd name="T27" fmla="*/ 1 h 19"/>
                  <a:gd name="T28" fmla="*/ 5 w 11"/>
                  <a:gd name="T29" fmla="*/ 1 h 19"/>
                  <a:gd name="T30" fmla="*/ 3 w 11"/>
                  <a:gd name="T31" fmla="*/ 1 h 19"/>
                  <a:gd name="T32" fmla="*/ 2 w 11"/>
                  <a:gd name="T33" fmla="*/ 1 h 19"/>
                  <a:gd name="T34" fmla="*/ 1 w 11"/>
                  <a:gd name="T35" fmla="*/ 2 h 19"/>
                  <a:gd name="T36" fmla="*/ 1 w 11"/>
                  <a:gd name="T37" fmla="*/ 3 h 19"/>
                  <a:gd name="T38" fmla="*/ 1 w 11"/>
                  <a:gd name="T39" fmla="*/ 4 h 19"/>
                  <a:gd name="T40" fmla="*/ 1 w 11"/>
                  <a:gd name="T41" fmla="*/ 5 h 19"/>
                  <a:gd name="T42" fmla="*/ 1 w 11"/>
                  <a:gd name="T43" fmla="*/ 5 h 19"/>
                  <a:gd name="T44" fmla="*/ 2 w 11"/>
                  <a:gd name="T45" fmla="*/ 6 h 19"/>
                  <a:gd name="T46" fmla="*/ 1 w 11"/>
                  <a:gd name="T47" fmla="*/ 7 h 19"/>
                  <a:gd name="T48" fmla="*/ 1 w 11"/>
                  <a:gd name="T49" fmla="*/ 8 h 19"/>
                  <a:gd name="T50" fmla="*/ 1 w 11"/>
                  <a:gd name="T51" fmla="*/ 9 h 19"/>
                  <a:gd name="T52" fmla="*/ 1 w 11"/>
                  <a:gd name="T53" fmla="*/ 11 h 19"/>
                  <a:gd name="T54" fmla="*/ 0 w 11"/>
                  <a:gd name="T55" fmla="*/ 12 h 19"/>
                  <a:gd name="T56" fmla="*/ 0 w 11"/>
                  <a:gd name="T57" fmla="*/ 13 h 19"/>
                  <a:gd name="T58" fmla="*/ 0 w 11"/>
                  <a:gd name="T59" fmla="*/ 14 h 19"/>
                  <a:gd name="T60" fmla="*/ 0 w 11"/>
                  <a:gd name="T61" fmla="*/ 16 h 19"/>
                  <a:gd name="T62" fmla="*/ 1 w 11"/>
                  <a:gd name="T63" fmla="*/ 17 h 19"/>
                  <a:gd name="T64" fmla="*/ 1 w 11"/>
                  <a:gd name="T65" fmla="*/ 18 h 19"/>
                  <a:gd name="T66" fmla="*/ 1 w 11"/>
                  <a:gd name="T67" fmla="*/ 18 h 19"/>
                  <a:gd name="T68" fmla="*/ 2 w 11"/>
                  <a:gd name="T69" fmla="*/ 18 h 19"/>
                  <a:gd name="T70" fmla="*/ 2 w 11"/>
                  <a:gd name="T71" fmla="*/ 19 h 19"/>
                  <a:gd name="T72" fmla="*/ 3 w 11"/>
                  <a:gd name="T73" fmla="*/ 18 h 19"/>
                  <a:gd name="T74" fmla="*/ 5 w 11"/>
                  <a:gd name="T75" fmla="*/ 18 h 19"/>
                  <a:gd name="T76" fmla="*/ 6 w 11"/>
                  <a:gd name="T77" fmla="*/ 17 h 19"/>
                  <a:gd name="T78" fmla="*/ 7 w 11"/>
                  <a:gd name="T79" fmla="*/ 17 h 19"/>
                  <a:gd name="T80" fmla="*/ 7 w 11"/>
                  <a:gd name="T81" fmla="*/ 17 h 19"/>
                  <a:gd name="T82" fmla="*/ 8 w 11"/>
                  <a:gd name="T83" fmla="*/ 16 h 19"/>
                  <a:gd name="T84" fmla="*/ 9 w 11"/>
                  <a:gd name="T85" fmla="*/ 16 h 19"/>
                  <a:gd name="T86" fmla="*/ 10 w 11"/>
                  <a:gd name="T87" fmla="*/ 16 h 19"/>
                  <a:gd name="T88" fmla="*/ 11 w 11"/>
                  <a:gd name="T89" fmla="*/ 15 h 19"/>
                  <a:gd name="T90" fmla="*/ 11 w 11"/>
                  <a:gd name="T91" fmla="*/ 15 h 19"/>
                  <a:gd name="T92" fmla="*/ 11 w 11"/>
                  <a:gd name="T93" fmla="*/ 15 h 19"/>
                  <a:gd name="T94" fmla="*/ 11 w 11"/>
                  <a:gd name="T95" fmla="*/ 14 h 19"/>
                  <a:gd name="T96" fmla="*/ 11 w 11"/>
                  <a:gd name="T97"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19">
                    <a:moveTo>
                      <a:pt x="11" y="12"/>
                    </a:moveTo>
                    <a:cubicBezTo>
                      <a:pt x="10" y="12"/>
                      <a:pt x="11" y="11"/>
                      <a:pt x="11" y="11"/>
                    </a:cubicBezTo>
                    <a:cubicBezTo>
                      <a:pt x="11" y="10"/>
                      <a:pt x="11" y="10"/>
                      <a:pt x="11" y="10"/>
                    </a:cubicBezTo>
                    <a:cubicBezTo>
                      <a:pt x="11" y="9"/>
                      <a:pt x="11" y="9"/>
                      <a:pt x="11" y="8"/>
                    </a:cubicBezTo>
                    <a:cubicBezTo>
                      <a:pt x="11" y="7"/>
                      <a:pt x="10" y="7"/>
                      <a:pt x="10" y="6"/>
                    </a:cubicBezTo>
                    <a:cubicBezTo>
                      <a:pt x="10" y="6"/>
                      <a:pt x="10" y="5"/>
                      <a:pt x="10" y="5"/>
                    </a:cubicBezTo>
                    <a:cubicBezTo>
                      <a:pt x="10" y="4"/>
                      <a:pt x="10" y="4"/>
                      <a:pt x="10" y="3"/>
                    </a:cubicBezTo>
                    <a:cubicBezTo>
                      <a:pt x="10" y="3"/>
                      <a:pt x="10" y="3"/>
                      <a:pt x="10" y="2"/>
                    </a:cubicBezTo>
                    <a:cubicBezTo>
                      <a:pt x="10" y="2"/>
                      <a:pt x="10" y="1"/>
                      <a:pt x="10" y="1"/>
                    </a:cubicBezTo>
                    <a:cubicBezTo>
                      <a:pt x="10" y="1"/>
                      <a:pt x="10" y="1"/>
                      <a:pt x="10" y="1"/>
                    </a:cubicBezTo>
                    <a:cubicBezTo>
                      <a:pt x="9" y="1"/>
                      <a:pt x="9" y="1"/>
                      <a:pt x="9" y="1"/>
                    </a:cubicBezTo>
                    <a:cubicBezTo>
                      <a:pt x="8" y="1"/>
                      <a:pt x="8" y="0"/>
                      <a:pt x="7" y="0"/>
                    </a:cubicBezTo>
                    <a:cubicBezTo>
                      <a:pt x="7" y="1"/>
                      <a:pt x="7" y="1"/>
                      <a:pt x="7" y="1"/>
                    </a:cubicBezTo>
                    <a:cubicBezTo>
                      <a:pt x="6" y="1"/>
                      <a:pt x="6" y="1"/>
                      <a:pt x="6" y="1"/>
                    </a:cubicBezTo>
                    <a:cubicBezTo>
                      <a:pt x="6" y="1"/>
                      <a:pt x="6" y="1"/>
                      <a:pt x="5" y="1"/>
                    </a:cubicBezTo>
                    <a:cubicBezTo>
                      <a:pt x="5" y="1"/>
                      <a:pt x="4" y="1"/>
                      <a:pt x="3" y="1"/>
                    </a:cubicBezTo>
                    <a:cubicBezTo>
                      <a:pt x="3" y="1"/>
                      <a:pt x="2" y="0"/>
                      <a:pt x="2" y="1"/>
                    </a:cubicBezTo>
                    <a:cubicBezTo>
                      <a:pt x="1" y="1"/>
                      <a:pt x="1" y="1"/>
                      <a:pt x="1" y="2"/>
                    </a:cubicBezTo>
                    <a:cubicBezTo>
                      <a:pt x="1" y="2"/>
                      <a:pt x="1" y="2"/>
                      <a:pt x="1" y="3"/>
                    </a:cubicBezTo>
                    <a:cubicBezTo>
                      <a:pt x="1" y="3"/>
                      <a:pt x="2" y="4"/>
                      <a:pt x="1" y="4"/>
                    </a:cubicBezTo>
                    <a:cubicBezTo>
                      <a:pt x="1" y="4"/>
                      <a:pt x="1" y="4"/>
                      <a:pt x="1" y="5"/>
                    </a:cubicBezTo>
                    <a:cubicBezTo>
                      <a:pt x="1" y="5"/>
                      <a:pt x="1" y="5"/>
                      <a:pt x="1" y="5"/>
                    </a:cubicBezTo>
                    <a:cubicBezTo>
                      <a:pt x="1" y="5"/>
                      <a:pt x="2" y="5"/>
                      <a:pt x="2" y="6"/>
                    </a:cubicBezTo>
                    <a:cubicBezTo>
                      <a:pt x="2" y="6"/>
                      <a:pt x="1" y="7"/>
                      <a:pt x="1" y="7"/>
                    </a:cubicBezTo>
                    <a:cubicBezTo>
                      <a:pt x="1" y="7"/>
                      <a:pt x="1" y="7"/>
                      <a:pt x="1" y="8"/>
                    </a:cubicBezTo>
                    <a:cubicBezTo>
                      <a:pt x="0" y="8"/>
                      <a:pt x="1" y="9"/>
                      <a:pt x="1" y="9"/>
                    </a:cubicBezTo>
                    <a:cubicBezTo>
                      <a:pt x="1" y="10"/>
                      <a:pt x="1" y="10"/>
                      <a:pt x="1" y="11"/>
                    </a:cubicBezTo>
                    <a:cubicBezTo>
                      <a:pt x="1" y="11"/>
                      <a:pt x="1" y="11"/>
                      <a:pt x="0" y="12"/>
                    </a:cubicBezTo>
                    <a:cubicBezTo>
                      <a:pt x="0" y="12"/>
                      <a:pt x="0" y="12"/>
                      <a:pt x="0" y="13"/>
                    </a:cubicBezTo>
                    <a:cubicBezTo>
                      <a:pt x="0" y="13"/>
                      <a:pt x="0" y="14"/>
                      <a:pt x="0" y="14"/>
                    </a:cubicBezTo>
                    <a:cubicBezTo>
                      <a:pt x="0" y="15"/>
                      <a:pt x="0" y="15"/>
                      <a:pt x="0" y="16"/>
                    </a:cubicBezTo>
                    <a:cubicBezTo>
                      <a:pt x="1" y="16"/>
                      <a:pt x="1" y="16"/>
                      <a:pt x="1" y="17"/>
                    </a:cubicBezTo>
                    <a:cubicBezTo>
                      <a:pt x="1" y="17"/>
                      <a:pt x="1" y="17"/>
                      <a:pt x="1" y="18"/>
                    </a:cubicBezTo>
                    <a:cubicBezTo>
                      <a:pt x="1" y="18"/>
                      <a:pt x="1" y="18"/>
                      <a:pt x="1" y="18"/>
                    </a:cubicBezTo>
                    <a:cubicBezTo>
                      <a:pt x="1" y="18"/>
                      <a:pt x="1" y="18"/>
                      <a:pt x="2" y="18"/>
                    </a:cubicBezTo>
                    <a:cubicBezTo>
                      <a:pt x="2" y="18"/>
                      <a:pt x="2" y="19"/>
                      <a:pt x="2" y="19"/>
                    </a:cubicBezTo>
                    <a:cubicBezTo>
                      <a:pt x="3" y="19"/>
                      <a:pt x="3" y="18"/>
                      <a:pt x="3" y="18"/>
                    </a:cubicBezTo>
                    <a:cubicBezTo>
                      <a:pt x="4" y="18"/>
                      <a:pt x="4" y="18"/>
                      <a:pt x="5" y="18"/>
                    </a:cubicBezTo>
                    <a:cubicBezTo>
                      <a:pt x="5" y="18"/>
                      <a:pt x="5" y="17"/>
                      <a:pt x="6" y="17"/>
                    </a:cubicBezTo>
                    <a:cubicBezTo>
                      <a:pt x="6" y="17"/>
                      <a:pt x="6" y="17"/>
                      <a:pt x="7" y="17"/>
                    </a:cubicBezTo>
                    <a:cubicBezTo>
                      <a:pt x="7" y="17"/>
                      <a:pt x="7" y="17"/>
                      <a:pt x="7" y="17"/>
                    </a:cubicBezTo>
                    <a:cubicBezTo>
                      <a:pt x="8" y="16"/>
                      <a:pt x="8" y="16"/>
                      <a:pt x="8" y="16"/>
                    </a:cubicBezTo>
                    <a:cubicBezTo>
                      <a:pt x="9" y="16"/>
                      <a:pt x="9" y="16"/>
                      <a:pt x="9" y="16"/>
                    </a:cubicBezTo>
                    <a:cubicBezTo>
                      <a:pt x="10" y="16"/>
                      <a:pt x="10" y="16"/>
                      <a:pt x="10" y="16"/>
                    </a:cubicBezTo>
                    <a:cubicBezTo>
                      <a:pt x="11" y="16"/>
                      <a:pt x="11" y="16"/>
                      <a:pt x="11" y="15"/>
                    </a:cubicBezTo>
                    <a:cubicBezTo>
                      <a:pt x="11" y="15"/>
                      <a:pt x="11" y="15"/>
                      <a:pt x="11" y="15"/>
                    </a:cubicBezTo>
                    <a:cubicBezTo>
                      <a:pt x="11" y="15"/>
                      <a:pt x="11" y="15"/>
                      <a:pt x="11" y="15"/>
                    </a:cubicBezTo>
                    <a:cubicBezTo>
                      <a:pt x="11" y="14"/>
                      <a:pt x="11" y="14"/>
                      <a:pt x="11" y="14"/>
                    </a:cubicBezTo>
                    <a:cubicBezTo>
                      <a:pt x="11" y="13"/>
                      <a:pt x="11" y="13"/>
                      <a:pt x="1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11"/>
              <p:cNvSpPr>
                <a:spLocks/>
              </p:cNvSpPr>
              <p:nvPr/>
            </p:nvSpPr>
            <p:spPr bwMode="auto">
              <a:xfrm>
                <a:off x="4518027" y="3205164"/>
                <a:ext cx="53975" cy="53975"/>
              </a:xfrm>
              <a:custGeom>
                <a:avLst/>
                <a:gdLst>
                  <a:gd name="T0" fmla="*/ 2 w 5"/>
                  <a:gd name="T1" fmla="*/ 2 h 5"/>
                  <a:gd name="T2" fmla="*/ 3 w 5"/>
                  <a:gd name="T3" fmla="*/ 2 h 5"/>
                  <a:gd name="T4" fmla="*/ 4 w 5"/>
                  <a:gd name="T5" fmla="*/ 2 h 5"/>
                  <a:gd name="T6" fmla="*/ 5 w 5"/>
                  <a:gd name="T7" fmla="*/ 2 h 5"/>
                  <a:gd name="T8" fmla="*/ 4 w 5"/>
                  <a:gd name="T9" fmla="*/ 1 h 5"/>
                  <a:gd name="T10" fmla="*/ 3 w 5"/>
                  <a:gd name="T11" fmla="*/ 1 h 5"/>
                  <a:gd name="T12" fmla="*/ 2 w 5"/>
                  <a:gd name="T13" fmla="*/ 1 h 5"/>
                  <a:gd name="T14" fmla="*/ 1 w 5"/>
                  <a:gd name="T15" fmla="*/ 2 h 5"/>
                  <a:gd name="T16" fmla="*/ 0 w 5"/>
                  <a:gd name="T17" fmla="*/ 2 h 5"/>
                  <a:gd name="T18" fmla="*/ 0 w 5"/>
                  <a:gd name="T19" fmla="*/ 3 h 5"/>
                  <a:gd name="T20" fmla="*/ 0 w 5"/>
                  <a:gd name="T21" fmla="*/ 3 h 5"/>
                  <a:gd name="T22" fmla="*/ 0 w 5"/>
                  <a:gd name="T23" fmla="*/ 3 h 5"/>
                  <a:gd name="T24" fmla="*/ 1 w 5"/>
                  <a:gd name="T25" fmla="*/ 4 h 5"/>
                  <a:gd name="T26" fmla="*/ 1 w 5"/>
                  <a:gd name="T27" fmla="*/ 5 h 5"/>
                  <a:gd name="T28" fmla="*/ 1 w 5"/>
                  <a:gd name="T29" fmla="*/ 5 h 5"/>
                  <a:gd name="T30" fmla="*/ 1 w 5"/>
                  <a:gd name="T31" fmla="*/ 4 h 5"/>
                  <a:gd name="T32" fmla="*/ 2 w 5"/>
                  <a:gd name="T33" fmla="*/ 3 h 5"/>
                  <a:gd name="T34" fmla="*/ 2 w 5"/>
                  <a:gd name="T3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5">
                    <a:moveTo>
                      <a:pt x="2" y="2"/>
                    </a:moveTo>
                    <a:cubicBezTo>
                      <a:pt x="3" y="2"/>
                      <a:pt x="3" y="2"/>
                      <a:pt x="3" y="2"/>
                    </a:cubicBezTo>
                    <a:cubicBezTo>
                      <a:pt x="4" y="2"/>
                      <a:pt x="4" y="2"/>
                      <a:pt x="4" y="2"/>
                    </a:cubicBezTo>
                    <a:cubicBezTo>
                      <a:pt x="5" y="2"/>
                      <a:pt x="5" y="2"/>
                      <a:pt x="5" y="2"/>
                    </a:cubicBezTo>
                    <a:cubicBezTo>
                      <a:pt x="5" y="1"/>
                      <a:pt x="5" y="1"/>
                      <a:pt x="4" y="1"/>
                    </a:cubicBezTo>
                    <a:cubicBezTo>
                      <a:pt x="4" y="0"/>
                      <a:pt x="4" y="1"/>
                      <a:pt x="3" y="1"/>
                    </a:cubicBezTo>
                    <a:cubicBezTo>
                      <a:pt x="3" y="1"/>
                      <a:pt x="3" y="1"/>
                      <a:pt x="2" y="1"/>
                    </a:cubicBezTo>
                    <a:cubicBezTo>
                      <a:pt x="2" y="1"/>
                      <a:pt x="2" y="2"/>
                      <a:pt x="1" y="2"/>
                    </a:cubicBezTo>
                    <a:cubicBezTo>
                      <a:pt x="1" y="2"/>
                      <a:pt x="1" y="2"/>
                      <a:pt x="0" y="2"/>
                    </a:cubicBezTo>
                    <a:cubicBezTo>
                      <a:pt x="0" y="2"/>
                      <a:pt x="0" y="3"/>
                      <a:pt x="0" y="3"/>
                    </a:cubicBezTo>
                    <a:cubicBezTo>
                      <a:pt x="0" y="3"/>
                      <a:pt x="0" y="3"/>
                      <a:pt x="0" y="3"/>
                    </a:cubicBezTo>
                    <a:cubicBezTo>
                      <a:pt x="0" y="3"/>
                      <a:pt x="0" y="3"/>
                      <a:pt x="0" y="3"/>
                    </a:cubicBezTo>
                    <a:cubicBezTo>
                      <a:pt x="0" y="4"/>
                      <a:pt x="0" y="4"/>
                      <a:pt x="1" y="4"/>
                    </a:cubicBezTo>
                    <a:cubicBezTo>
                      <a:pt x="1" y="4"/>
                      <a:pt x="1" y="5"/>
                      <a:pt x="1" y="5"/>
                    </a:cubicBezTo>
                    <a:cubicBezTo>
                      <a:pt x="1" y="5"/>
                      <a:pt x="1" y="5"/>
                      <a:pt x="1" y="5"/>
                    </a:cubicBezTo>
                    <a:cubicBezTo>
                      <a:pt x="1" y="5"/>
                      <a:pt x="1" y="5"/>
                      <a:pt x="1" y="4"/>
                    </a:cubicBezTo>
                    <a:cubicBezTo>
                      <a:pt x="2" y="4"/>
                      <a:pt x="1" y="4"/>
                      <a:pt x="2" y="3"/>
                    </a:cubicBezTo>
                    <a:cubicBezTo>
                      <a:pt x="2" y="3"/>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12"/>
              <p:cNvSpPr>
                <a:spLocks/>
              </p:cNvSpPr>
              <p:nvPr/>
            </p:nvSpPr>
            <p:spPr bwMode="auto">
              <a:xfrm>
                <a:off x="4506914" y="3259139"/>
                <a:ext cx="346075" cy="388938"/>
              </a:xfrm>
              <a:custGeom>
                <a:avLst/>
                <a:gdLst>
                  <a:gd name="T0" fmla="*/ 31 w 32"/>
                  <a:gd name="T1" fmla="*/ 18 h 36"/>
                  <a:gd name="T2" fmla="*/ 31 w 32"/>
                  <a:gd name="T3" fmla="*/ 15 h 36"/>
                  <a:gd name="T4" fmla="*/ 30 w 32"/>
                  <a:gd name="T5" fmla="*/ 15 h 36"/>
                  <a:gd name="T6" fmla="*/ 28 w 32"/>
                  <a:gd name="T7" fmla="*/ 15 h 36"/>
                  <a:gd name="T8" fmla="*/ 27 w 32"/>
                  <a:gd name="T9" fmla="*/ 15 h 36"/>
                  <a:gd name="T10" fmla="*/ 27 w 32"/>
                  <a:gd name="T11" fmla="*/ 12 h 36"/>
                  <a:gd name="T12" fmla="*/ 26 w 32"/>
                  <a:gd name="T13" fmla="*/ 9 h 36"/>
                  <a:gd name="T14" fmla="*/ 26 w 32"/>
                  <a:gd name="T15" fmla="*/ 6 h 36"/>
                  <a:gd name="T16" fmla="*/ 26 w 32"/>
                  <a:gd name="T17" fmla="*/ 4 h 36"/>
                  <a:gd name="T18" fmla="*/ 23 w 32"/>
                  <a:gd name="T19" fmla="*/ 4 h 36"/>
                  <a:gd name="T20" fmla="*/ 22 w 32"/>
                  <a:gd name="T21" fmla="*/ 3 h 36"/>
                  <a:gd name="T22" fmla="*/ 20 w 32"/>
                  <a:gd name="T23" fmla="*/ 4 h 36"/>
                  <a:gd name="T24" fmla="*/ 20 w 32"/>
                  <a:gd name="T25" fmla="*/ 6 h 36"/>
                  <a:gd name="T26" fmla="*/ 18 w 32"/>
                  <a:gd name="T27" fmla="*/ 6 h 36"/>
                  <a:gd name="T28" fmla="*/ 16 w 32"/>
                  <a:gd name="T29" fmla="*/ 7 h 36"/>
                  <a:gd name="T30" fmla="*/ 14 w 32"/>
                  <a:gd name="T31" fmla="*/ 5 h 36"/>
                  <a:gd name="T32" fmla="*/ 13 w 32"/>
                  <a:gd name="T33" fmla="*/ 3 h 36"/>
                  <a:gd name="T34" fmla="*/ 13 w 32"/>
                  <a:gd name="T35" fmla="*/ 1 h 36"/>
                  <a:gd name="T36" fmla="*/ 12 w 32"/>
                  <a:gd name="T37" fmla="*/ 0 h 36"/>
                  <a:gd name="T38" fmla="*/ 8 w 32"/>
                  <a:gd name="T39" fmla="*/ 0 h 36"/>
                  <a:gd name="T40" fmla="*/ 5 w 32"/>
                  <a:gd name="T41" fmla="*/ 0 h 36"/>
                  <a:gd name="T42" fmla="*/ 3 w 32"/>
                  <a:gd name="T43" fmla="*/ 1 h 36"/>
                  <a:gd name="T44" fmla="*/ 2 w 32"/>
                  <a:gd name="T45" fmla="*/ 1 h 36"/>
                  <a:gd name="T46" fmla="*/ 2 w 32"/>
                  <a:gd name="T47" fmla="*/ 3 h 36"/>
                  <a:gd name="T48" fmla="*/ 3 w 32"/>
                  <a:gd name="T49" fmla="*/ 5 h 36"/>
                  <a:gd name="T50" fmla="*/ 4 w 32"/>
                  <a:gd name="T51" fmla="*/ 7 h 36"/>
                  <a:gd name="T52" fmla="*/ 4 w 32"/>
                  <a:gd name="T53" fmla="*/ 9 h 36"/>
                  <a:gd name="T54" fmla="*/ 4 w 32"/>
                  <a:gd name="T55" fmla="*/ 12 h 36"/>
                  <a:gd name="T56" fmla="*/ 5 w 32"/>
                  <a:gd name="T57" fmla="*/ 14 h 36"/>
                  <a:gd name="T58" fmla="*/ 5 w 32"/>
                  <a:gd name="T59" fmla="*/ 18 h 36"/>
                  <a:gd name="T60" fmla="*/ 4 w 32"/>
                  <a:gd name="T61" fmla="*/ 18 h 36"/>
                  <a:gd name="T62" fmla="*/ 3 w 32"/>
                  <a:gd name="T63" fmla="*/ 21 h 36"/>
                  <a:gd name="T64" fmla="*/ 2 w 32"/>
                  <a:gd name="T65" fmla="*/ 22 h 36"/>
                  <a:gd name="T66" fmla="*/ 2 w 32"/>
                  <a:gd name="T67" fmla="*/ 25 h 36"/>
                  <a:gd name="T68" fmla="*/ 1 w 32"/>
                  <a:gd name="T69" fmla="*/ 27 h 36"/>
                  <a:gd name="T70" fmla="*/ 0 w 32"/>
                  <a:gd name="T71" fmla="*/ 30 h 36"/>
                  <a:gd name="T72" fmla="*/ 0 w 32"/>
                  <a:gd name="T73" fmla="*/ 33 h 36"/>
                  <a:gd name="T74" fmla="*/ 1 w 32"/>
                  <a:gd name="T75" fmla="*/ 33 h 36"/>
                  <a:gd name="T76" fmla="*/ 3 w 32"/>
                  <a:gd name="T77" fmla="*/ 32 h 36"/>
                  <a:gd name="T78" fmla="*/ 5 w 32"/>
                  <a:gd name="T79" fmla="*/ 33 h 36"/>
                  <a:gd name="T80" fmla="*/ 8 w 32"/>
                  <a:gd name="T81" fmla="*/ 33 h 36"/>
                  <a:gd name="T82" fmla="*/ 12 w 32"/>
                  <a:gd name="T83" fmla="*/ 33 h 36"/>
                  <a:gd name="T84" fmla="*/ 15 w 32"/>
                  <a:gd name="T85" fmla="*/ 33 h 36"/>
                  <a:gd name="T86" fmla="*/ 17 w 32"/>
                  <a:gd name="T87" fmla="*/ 34 h 36"/>
                  <a:gd name="T88" fmla="*/ 20 w 32"/>
                  <a:gd name="T89" fmla="*/ 35 h 36"/>
                  <a:gd name="T90" fmla="*/ 23 w 32"/>
                  <a:gd name="T91" fmla="*/ 35 h 36"/>
                  <a:gd name="T92" fmla="*/ 24 w 32"/>
                  <a:gd name="T93" fmla="*/ 35 h 36"/>
                  <a:gd name="T94" fmla="*/ 28 w 32"/>
                  <a:gd name="T95" fmla="*/ 35 h 36"/>
                  <a:gd name="T96" fmla="*/ 29 w 32"/>
                  <a:gd name="T97" fmla="*/ 34 h 36"/>
                  <a:gd name="T98" fmla="*/ 26 w 32"/>
                  <a:gd name="T99" fmla="*/ 27 h 36"/>
                  <a:gd name="T100" fmla="*/ 26 w 32"/>
                  <a:gd name="T101" fmla="*/ 22 h 36"/>
                  <a:gd name="T102" fmla="*/ 27 w 32"/>
                  <a:gd name="T103" fmla="*/ 21 h 36"/>
                  <a:gd name="T104" fmla="*/ 30 w 32"/>
                  <a:gd name="T105" fmla="*/ 21 h 36"/>
                  <a:gd name="T106" fmla="*/ 31 w 32"/>
                  <a:gd name="T107"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36">
                    <a:moveTo>
                      <a:pt x="31" y="18"/>
                    </a:moveTo>
                    <a:cubicBezTo>
                      <a:pt x="31" y="18"/>
                      <a:pt x="31" y="18"/>
                      <a:pt x="31" y="18"/>
                    </a:cubicBezTo>
                    <a:cubicBezTo>
                      <a:pt x="31" y="17"/>
                      <a:pt x="31" y="17"/>
                      <a:pt x="31" y="17"/>
                    </a:cubicBezTo>
                    <a:cubicBezTo>
                      <a:pt x="31" y="16"/>
                      <a:pt x="31" y="16"/>
                      <a:pt x="31" y="15"/>
                    </a:cubicBezTo>
                    <a:cubicBezTo>
                      <a:pt x="31" y="15"/>
                      <a:pt x="31" y="15"/>
                      <a:pt x="31" y="15"/>
                    </a:cubicBezTo>
                    <a:cubicBezTo>
                      <a:pt x="31" y="15"/>
                      <a:pt x="31" y="15"/>
                      <a:pt x="30" y="15"/>
                    </a:cubicBezTo>
                    <a:cubicBezTo>
                      <a:pt x="30" y="15"/>
                      <a:pt x="29" y="15"/>
                      <a:pt x="29" y="15"/>
                    </a:cubicBezTo>
                    <a:cubicBezTo>
                      <a:pt x="29" y="15"/>
                      <a:pt x="28" y="15"/>
                      <a:pt x="28" y="15"/>
                    </a:cubicBezTo>
                    <a:cubicBezTo>
                      <a:pt x="28" y="15"/>
                      <a:pt x="27" y="16"/>
                      <a:pt x="27" y="15"/>
                    </a:cubicBezTo>
                    <a:cubicBezTo>
                      <a:pt x="27" y="15"/>
                      <a:pt x="27" y="15"/>
                      <a:pt x="27" y="15"/>
                    </a:cubicBezTo>
                    <a:cubicBezTo>
                      <a:pt x="27" y="14"/>
                      <a:pt x="27" y="14"/>
                      <a:pt x="27" y="14"/>
                    </a:cubicBezTo>
                    <a:cubicBezTo>
                      <a:pt x="27" y="13"/>
                      <a:pt x="27" y="13"/>
                      <a:pt x="27" y="12"/>
                    </a:cubicBezTo>
                    <a:cubicBezTo>
                      <a:pt x="27" y="12"/>
                      <a:pt x="26" y="11"/>
                      <a:pt x="26" y="11"/>
                    </a:cubicBezTo>
                    <a:cubicBezTo>
                      <a:pt x="26" y="10"/>
                      <a:pt x="26" y="10"/>
                      <a:pt x="26" y="9"/>
                    </a:cubicBezTo>
                    <a:cubicBezTo>
                      <a:pt x="26" y="8"/>
                      <a:pt x="26" y="8"/>
                      <a:pt x="26" y="7"/>
                    </a:cubicBezTo>
                    <a:cubicBezTo>
                      <a:pt x="26" y="7"/>
                      <a:pt x="26" y="7"/>
                      <a:pt x="26" y="6"/>
                    </a:cubicBezTo>
                    <a:cubicBezTo>
                      <a:pt x="26" y="6"/>
                      <a:pt x="26" y="6"/>
                      <a:pt x="26" y="5"/>
                    </a:cubicBezTo>
                    <a:cubicBezTo>
                      <a:pt x="26" y="5"/>
                      <a:pt x="26" y="5"/>
                      <a:pt x="26" y="4"/>
                    </a:cubicBezTo>
                    <a:cubicBezTo>
                      <a:pt x="26" y="4"/>
                      <a:pt x="25" y="4"/>
                      <a:pt x="25" y="4"/>
                    </a:cubicBezTo>
                    <a:cubicBezTo>
                      <a:pt x="24" y="4"/>
                      <a:pt x="23" y="5"/>
                      <a:pt x="23" y="4"/>
                    </a:cubicBezTo>
                    <a:cubicBezTo>
                      <a:pt x="23" y="4"/>
                      <a:pt x="23" y="4"/>
                      <a:pt x="23" y="4"/>
                    </a:cubicBezTo>
                    <a:cubicBezTo>
                      <a:pt x="23" y="3"/>
                      <a:pt x="22" y="4"/>
                      <a:pt x="22" y="3"/>
                    </a:cubicBezTo>
                    <a:cubicBezTo>
                      <a:pt x="21" y="3"/>
                      <a:pt x="21" y="3"/>
                      <a:pt x="21" y="4"/>
                    </a:cubicBezTo>
                    <a:cubicBezTo>
                      <a:pt x="20" y="4"/>
                      <a:pt x="20" y="4"/>
                      <a:pt x="20" y="4"/>
                    </a:cubicBezTo>
                    <a:cubicBezTo>
                      <a:pt x="20" y="5"/>
                      <a:pt x="20" y="5"/>
                      <a:pt x="20" y="5"/>
                    </a:cubicBezTo>
                    <a:cubicBezTo>
                      <a:pt x="20" y="6"/>
                      <a:pt x="20" y="6"/>
                      <a:pt x="20" y="6"/>
                    </a:cubicBezTo>
                    <a:cubicBezTo>
                      <a:pt x="20" y="6"/>
                      <a:pt x="19" y="6"/>
                      <a:pt x="19" y="6"/>
                    </a:cubicBezTo>
                    <a:cubicBezTo>
                      <a:pt x="19" y="6"/>
                      <a:pt x="18" y="6"/>
                      <a:pt x="18" y="6"/>
                    </a:cubicBezTo>
                    <a:cubicBezTo>
                      <a:pt x="17" y="6"/>
                      <a:pt x="17" y="6"/>
                      <a:pt x="17" y="6"/>
                    </a:cubicBezTo>
                    <a:cubicBezTo>
                      <a:pt x="16" y="6"/>
                      <a:pt x="16" y="7"/>
                      <a:pt x="16" y="7"/>
                    </a:cubicBezTo>
                    <a:cubicBezTo>
                      <a:pt x="15" y="7"/>
                      <a:pt x="15" y="6"/>
                      <a:pt x="15" y="6"/>
                    </a:cubicBezTo>
                    <a:cubicBezTo>
                      <a:pt x="14" y="6"/>
                      <a:pt x="14" y="5"/>
                      <a:pt x="14" y="5"/>
                    </a:cubicBezTo>
                    <a:cubicBezTo>
                      <a:pt x="14" y="5"/>
                      <a:pt x="14" y="4"/>
                      <a:pt x="14" y="4"/>
                    </a:cubicBezTo>
                    <a:cubicBezTo>
                      <a:pt x="13" y="4"/>
                      <a:pt x="13" y="3"/>
                      <a:pt x="13" y="3"/>
                    </a:cubicBezTo>
                    <a:cubicBezTo>
                      <a:pt x="13" y="2"/>
                      <a:pt x="13" y="2"/>
                      <a:pt x="13" y="2"/>
                    </a:cubicBezTo>
                    <a:cubicBezTo>
                      <a:pt x="13" y="1"/>
                      <a:pt x="13" y="1"/>
                      <a:pt x="13" y="1"/>
                    </a:cubicBezTo>
                    <a:cubicBezTo>
                      <a:pt x="13" y="1"/>
                      <a:pt x="13" y="1"/>
                      <a:pt x="13" y="0"/>
                    </a:cubicBezTo>
                    <a:cubicBezTo>
                      <a:pt x="13" y="0"/>
                      <a:pt x="12" y="0"/>
                      <a:pt x="12" y="0"/>
                    </a:cubicBezTo>
                    <a:cubicBezTo>
                      <a:pt x="11" y="0"/>
                      <a:pt x="11" y="0"/>
                      <a:pt x="10" y="0"/>
                    </a:cubicBezTo>
                    <a:cubicBezTo>
                      <a:pt x="9" y="0"/>
                      <a:pt x="9" y="0"/>
                      <a:pt x="8" y="0"/>
                    </a:cubicBezTo>
                    <a:cubicBezTo>
                      <a:pt x="8" y="0"/>
                      <a:pt x="8" y="0"/>
                      <a:pt x="7" y="0"/>
                    </a:cubicBezTo>
                    <a:cubicBezTo>
                      <a:pt x="6" y="0"/>
                      <a:pt x="6" y="0"/>
                      <a:pt x="5" y="0"/>
                    </a:cubicBezTo>
                    <a:cubicBezTo>
                      <a:pt x="5" y="0"/>
                      <a:pt x="4" y="0"/>
                      <a:pt x="4" y="0"/>
                    </a:cubicBezTo>
                    <a:cubicBezTo>
                      <a:pt x="4" y="0"/>
                      <a:pt x="4" y="1"/>
                      <a:pt x="3" y="1"/>
                    </a:cubicBezTo>
                    <a:cubicBezTo>
                      <a:pt x="3" y="1"/>
                      <a:pt x="3" y="1"/>
                      <a:pt x="3" y="1"/>
                    </a:cubicBezTo>
                    <a:cubicBezTo>
                      <a:pt x="2" y="1"/>
                      <a:pt x="2" y="1"/>
                      <a:pt x="2" y="1"/>
                    </a:cubicBezTo>
                    <a:cubicBezTo>
                      <a:pt x="2" y="1"/>
                      <a:pt x="2" y="1"/>
                      <a:pt x="2" y="1"/>
                    </a:cubicBezTo>
                    <a:cubicBezTo>
                      <a:pt x="1" y="2"/>
                      <a:pt x="2" y="2"/>
                      <a:pt x="2" y="3"/>
                    </a:cubicBezTo>
                    <a:cubicBezTo>
                      <a:pt x="2" y="3"/>
                      <a:pt x="2" y="3"/>
                      <a:pt x="3" y="3"/>
                    </a:cubicBezTo>
                    <a:cubicBezTo>
                      <a:pt x="3" y="4"/>
                      <a:pt x="3" y="4"/>
                      <a:pt x="3" y="5"/>
                    </a:cubicBezTo>
                    <a:cubicBezTo>
                      <a:pt x="3" y="5"/>
                      <a:pt x="3" y="6"/>
                      <a:pt x="4" y="6"/>
                    </a:cubicBezTo>
                    <a:cubicBezTo>
                      <a:pt x="4" y="6"/>
                      <a:pt x="4" y="6"/>
                      <a:pt x="4" y="7"/>
                    </a:cubicBezTo>
                    <a:cubicBezTo>
                      <a:pt x="4" y="7"/>
                      <a:pt x="5" y="8"/>
                      <a:pt x="4" y="8"/>
                    </a:cubicBezTo>
                    <a:cubicBezTo>
                      <a:pt x="4" y="9"/>
                      <a:pt x="4" y="9"/>
                      <a:pt x="4" y="9"/>
                    </a:cubicBezTo>
                    <a:cubicBezTo>
                      <a:pt x="4" y="10"/>
                      <a:pt x="4" y="10"/>
                      <a:pt x="4" y="10"/>
                    </a:cubicBezTo>
                    <a:cubicBezTo>
                      <a:pt x="4" y="11"/>
                      <a:pt x="4" y="11"/>
                      <a:pt x="4" y="12"/>
                    </a:cubicBezTo>
                    <a:cubicBezTo>
                      <a:pt x="4" y="12"/>
                      <a:pt x="5" y="13"/>
                      <a:pt x="5" y="13"/>
                    </a:cubicBezTo>
                    <a:cubicBezTo>
                      <a:pt x="5" y="14"/>
                      <a:pt x="5" y="14"/>
                      <a:pt x="5" y="14"/>
                    </a:cubicBezTo>
                    <a:cubicBezTo>
                      <a:pt x="5" y="15"/>
                      <a:pt x="6" y="15"/>
                      <a:pt x="6" y="16"/>
                    </a:cubicBezTo>
                    <a:cubicBezTo>
                      <a:pt x="6" y="17"/>
                      <a:pt x="5" y="17"/>
                      <a:pt x="5" y="18"/>
                    </a:cubicBezTo>
                    <a:cubicBezTo>
                      <a:pt x="5" y="18"/>
                      <a:pt x="5" y="18"/>
                      <a:pt x="5" y="18"/>
                    </a:cubicBezTo>
                    <a:cubicBezTo>
                      <a:pt x="5" y="18"/>
                      <a:pt x="4" y="18"/>
                      <a:pt x="4" y="18"/>
                    </a:cubicBezTo>
                    <a:cubicBezTo>
                      <a:pt x="4" y="19"/>
                      <a:pt x="4" y="19"/>
                      <a:pt x="3" y="19"/>
                    </a:cubicBezTo>
                    <a:cubicBezTo>
                      <a:pt x="3" y="19"/>
                      <a:pt x="3" y="20"/>
                      <a:pt x="3" y="21"/>
                    </a:cubicBezTo>
                    <a:cubicBezTo>
                      <a:pt x="3" y="21"/>
                      <a:pt x="3" y="21"/>
                      <a:pt x="3" y="22"/>
                    </a:cubicBezTo>
                    <a:cubicBezTo>
                      <a:pt x="2" y="22"/>
                      <a:pt x="2" y="22"/>
                      <a:pt x="2" y="22"/>
                    </a:cubicBezTo>
                    <a:cubicBezTo>
                      <a:pt x="2" y="23"/>
                      <a:pt x="2" y="23"/>
                      <a:pt x="2" y="24"/>
                    </a:cubicBezTo>
                    <a:cubicBezTo>
                      <a:pt x="2" y="24"/>
                      <a:pt x="2" y="25"/>
                      <a:pt x="2" y="25"/>
                    </a:cubicBezTo>
                    <a:cubicBezTo>
                      <a:pt x="2" y="26"/>
                      <a:pt x="2" y="26"/>
                      <a:pt x="2" y="26"/>
                    </a:cubicBezTo>
                    <a:cubicBezTo>
                      <a:pt x="1" y="26"/>
                      <a:pt x="1" y="27"/>
                      <a:pt x="1" y="27"/>
                    </a:cubicBezTo>
                    <a:cubicBezTo>
                      <a:pt x="1" y="27"/>
                      <a:pt x="1" y="28"/>
                      <a:pt x="0" y="28"/>
                    </a:cubicBezTo>
                    <a:cubicBezTo>
                      <a:pt x="0" y="29"/>
                      <a:pt x="0" y="29"/>
                      <a:pt x="0" y="30"/>
                    </a:cubicBezTo>
                    <a:cubicBezTo>
                      <a:pt x="0" y="31"/>
                      <a:pt x="0" y="31"/>
                      <a:pt x="0" y="32"/>
                    </a:cubicBezTo>
                    <a:cubicBezTo>
                      <a:pt x="0" y="32"/>
                      <a:pt x="0" y="32"/>
                      <a:pt x="0" y="33"/>
                    </a:cubicBezTo>
                    <a:cubicBezTo>
                      <a:pt x="0" y="33"/>
                      <a:pt x="0" y="33"/>
                      <a:pt x="0" y="33"/>
                    </a:cubicBezTo>
                    <a:cubicBezTo>
                      <a:pt x="1" y="33"/>
                      <a:pt x="1" y="33"/>
                      <a:pt x="1" y="33"/>
                    </a:cubicBezTo>
                    <a:cubicBezTo>
                      <a:pt x="2" y="33"/>
                      <a:pt x="2" y="33"/>
                      <a:pt x="2" y="33"/>
                    </a:cubicBezTo>
                    <a:cubicBezTo>
                      <a:pt x="3" y="33"/>
                      <a:pt x="3" y="32"/>
                      <a:pt x="3" y="32"/>
                    </a:cubicBezTo>
                    <a:cubicBezTo>
                      <a:pt x="3" y="32"/>
                      <a:pt x="4" y="33"/>
                      <a:pt x="4" y="33"/>
                    </a:cubicBezTo>
                    <a:cubicBezTo>
                      <a:pt x="4" y="33"/>
                      <a:pt x="4" y="33"/>
                      <a:pt x="5" y="33"/>
                    </a:cubicBezTo>
                    <a:cubicBezTo>
                      <a:pt x="5" y="33"/>
                      <a:pt x="5" y="33"/>
                      <a:pt x="6" y="34"/>
                    </a:cubicBezTo>
                    <a:cubicBezTo>
                      <a:pt x="7" y="34"/>
                      <a:pt x="7" y="33"/>
                      <a:pt x="8" y="33"/>
                    </a:cubicBezTo>
                    <a:cubicBezTo>
                      <a:pt x="9" y="33"/>
                      <a:pt x="9" y="33"/>
                      <a:pt x="10" y="33"/>
                    </a:cubicBezTo>
                    <a:cubicBezTo>
                      <a:pt x="10" y="33"/>
                      <a:pt x="11" y="33"/>
                      <a:pt x="12" y="33"/>
                    </a:cubicBezTo>
                    <a:cubicBezTo>
                      <a:pt x="12" y="33"/>
                      <a:pt x="13" y="33"/>
                      <a:pt x="13" y="34"/>
                    </a:cubicBezTo>
                    <a:cubicBezTo>
                      <a:pt x="14" y="34"/>
                      <a:pt x="14" y="33"/>
                      <a:pt x="15" y="33"/>
                    </a:cubicBezTo>
                    <a:cubicBezTo>
                      <a:pt x="16" y="33"/>
                      <a:pt x="16" y="33"/>
                      <a:pt x="17" y="34"/>
                    </a:cubicBezTo>
                    <a:cubicBezTo>
                      <a:pt x="17" y="34"/>
                      <a:pt x="17" y="34"/>
                      <a:pt x="17" y="34"/>
                    </a:cubicBezTo>
                    <a:cubicBezTo>
                      <a:pt x="18" y="35"/>
                      <a:pt x="18" y="35"/>
                      <a:pt x="18" y="35"/>
                    </a:cubicBezTo>
                    <a:cubicBezTo>
                      <a:pt x="19" y="35"/>
                      <a:pt x="19" y="35"/>
                      <a:pt x="20" y="35"/>
                    </a:cubicBezTo>
                    <a:cubicBezTo>
                      <a:pt x="21" y="35"/>
                      <a:pt x="21" y="35"/>
                      <a:pt x="22" y="35"/>
                    </a:cubicBezTo>
                    <a:cubicBezTo>
                      <a:pt x="22" y="35"/>
                      <a:pt x="22" y="35"/>
                      <a:pt x="23" y="35"/>
                    </a:cubicBezTo>
                    <a:cubicBezTo>
                      <a:pt x="23" y="36"/>
                      <a:pt x="23" y="35"/>
                      <a:pt x="24" y="35"/>
                    </a:cubicBezTo>
                    <a:cubicBezTo>
                      <a:pt x="24" y="35"/>
                      <a:pt x="24" y="35"/>
                      <a:pt x="24" y="35"/>
                    </a:cubicBezTo>
                    <a:cubicBezTo>
                      <a:pt x="25" y="35"/>
                      <a:pt x="26" y="35"/>
                      <a:pt x="27" y="35"/>
                    </a:cubicBezTo>
                    <a:cubicBezTo>
                      <a:pt x="27" y="35"/>
                      <a:pt x="27" y="35"/>
                      <a:pt x="28" y="35"/>
                    </a:cubicBezTo>
                    <a:cubicBezTo>
                      <a:pt x="28" y="34"/>
                      <a:pt x="28" y="34"/>
                      <a:pt x="29" y="34"/>
                    </a:cubicBezTo>
                    <a:cubicBezTo>
                      <a:pt x="29" y="34"/>
                      <a:pt x="29" y="34"/>
                      <a:pt x="29" y="34"/>
                    </a:cubicBezTo>
                    <a:cubicBezTo>
                      <a:pt x="26" y="30"/>
                      <a:pt x="26" y="30"/>
                      <a:pt x="26" y="30"/>
                    </a:cubicBezTo>
                    <a:cubicBezTo>
                      <a:pt x="26" y="29"/>
                      <a:pt x="26" y="28"/>
                      <a:pt x="26" y="27"/>
                    </a:cubicBezTo>
                    <a:cubicBezTo>
                      <a:pt x="26" y="26"/>
                      <a:pt x="26" y="25"/>
                      <a:pt x="26" y="24"/>
                    </a:cubicBezTo>
                    <a:cubicBezTo>
                      <a:pt x="26" y="24"/>
                      <a:pt x="26" y="23"/>
                      <a:pt x="26" y="22"/>
                    </a:cubicBezTo>
                    <a:cubicBezTo>
                      <a:pt x="26" y="22"/>
                      <a:pt x="26" y="21"/>
                      <a:pt x="26" y="21"/>
                    </a:cubicBezTo>
                    <a:cubicBezTo>
                      <a:pt x="26" y="21"/>
                      <a:pt x="27" y="21"/>
                      <a:pt x="27" y="21"/>
                    </a:cubicBezTo>
                    <a:cubicBezTo>
                      <a:pt x="28" y="21"/>
                      <a:pt x="28" y="21"/>
                      <a:pt x="29" y="21"/>
                    </a:cubicBezTo>
                    <a:cubicBezTo>
                      <a:pt x="29" y="21"/>
                      <a:pt x="29" y="21"/>
                      <a:pt x="30" y="21"/>
                    </a:cubicBezTo>
                    <a:cubicBezTo>
                      <a:pt x="30" y="21"/>
                      <a:pt x="31" y="21"/>
                      <a:pt x="31" y="21"/>
                    </a:cubicBezTo>
                    <a:cubicBezTo>
                      <a:pt x="32" y="21"/>
                      <a:pt x="31" y="20"/>
                      <a:pt x="31" y="20"/>
                    </a:cubicBezTo>
                    <a:cubicBezTo>
                      <a:pt x="31" y="19"/>
                      <a:pt x="31" y="19"/>
                      <a:pt x="31" y="1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13"/>
              <p:cNvSpPr>
                <a:spLocks/>
              </p:cNvSpPr>
              <p:nvPr/>
            </p:nvSpPr>
            <p:spPr bwMode="auto">
              <a:xfrm>
                <a:off x="4981577" y="3076576"/>
                <a:ext cx="312738" cy="377825"/>
              </a:xfrm>
              <a:custGeom>
                <a:avLst/>
                <a:gdLst>
                  <a:gd name="T0" fmla="*/ 27 w 29"/>
                  <a:gd name="T1" fmla="*/ 29 h 35"/>
                  <a:gd name="T2" fmla="*/ 27 w 29"/>
                  <a:gd name="T3" fmla="*/ 26 h 35"/>
                  <a:gd name="T4" fmla="*/ 26 w 29"/>
                  <a:gd name="T5" fmla="*/ 24 h 35"/>
                  <a:gd name="T6" fmla="*/ 27 w 29"/>
                  <a:gd name="T7" fmla="*/ 22 h 35"/>
                  <a:gd name="T8" fmla="*/ 26 w 29"/>
                  <a:gd name="T9" fmla="*/ 20 h 35"/>
                  <a:gd name="T10" fmla="*/ 26 w 29"/>
                  <a:gd name="T11" fmla="*/ 18 h 35"/>
                  <a:gd name="T12" fmla="*/ 26 w 29"/>
                  <a:gd name="T13" fmla="*/ 17 h 35"/>
                  <a:gd name="T14" fmla="*/ 28 w 29"/>
                  <a:gd name="T15" fmla="*/ 16 h 35"/>
                  <a:gd name="T16" fmla="*/ 28 w 29"/>
                  <a:gd name="T17" fmla="*/ 15 h 35"/>
                  <a:gd name="T18" fmla="*/ 27 w 29"/>
                  <a:gd name="T19" fmla="*/ 14 h 35"/>
                  <a:gd name="T20" fmla="*/ 26 w 29"/>
                  <a:gd name="T21" fmla="*/ 14 h 35"/>
                  <a:gd name="T22" fmla="*/ 24 w 29"/>
                  <a:gd name="T23" fmla="*/ 13 h 35"/>
                  <a:gd name="T24" fmla="*/ 22 w 29"/>
                  <a:gd name="T25" fmla="*/ 9 h 35"/>
                  <a:gd name="T26" fmla="*/ 19 w 29"/>
                  <a:gd name="T27" fmla="*/ 7 h 35"/>
                  <a:gd name="T28" fmla="*/ 15 w 29"/>
                  <a:gd name="T29" fmla="*/ 5 h 35"/>
                  <a:gd name="T30" fmla="*/ 13 w 29"/>
                  <a:gd name="T31" fmla="*/ 3 h 35"/>
                  <a:gd name="T32" fmla="*/ 14 w 29"/>
                  <a:gd name="T33" fmla="*/ 2 h 35"/>
                  <a:gd name="T34" fmla="*/ 13 w 29"/>
                  <a:gd name="T35" fmla="*/ 1 h 35"/>
                  <a:gd name="T36" fmla="*/ 12 w 29"/>
                  <a:gd name="T37" fmla="*/ 0 h 35"/>
                  <a:gd name="T38" fmla="*/ 10 w 29"/>
                  <a:gd name="T39" fmla="*/ 0 h 35"/>
                  <a:gd name="T40" fmla="*/ 9 w 29"/>
                  <a:gd name="T41" fmla="*/ 2 h 35"/>
                  <a:gd name="T42" fmla="*/ 8 w 29"/>
                  <a:gd name="T43" fmla="*/ 4 h 35"/>
                  <a:gd name="T44" fmla="*/ 7 w 29"/>
                  <a:gd name="T45" fmla="*/ 4 h 35"/>
                  <a:gd name="T46" fmla="*/ 4 w 29"/>
                  <a:gd name="T47" fmla="*/ 4 h 35"/>
                  <a:gd name="T48" fmla="*/ 5 w 29"/>
                  <a:gd name="T49" fmla="*/ 5 h 35"/>
                  <a:gd name="T50" fmla="*/ 5 w 29"/>
                  <a:gd name="T51" fmla="*/ 7 h 35"/>
                  <a:gd name="T52" fmla="*/ 4 w 29"/>
                  <a:gd name="T53" fmla="*/ 7 h 35"/>
                  <a:gd name="T54" fmla="*/ 5 w 29"/>
                  <a:gd name="T55" fmla="*/ 9 h 35"/>
                  <a:gd name="T56" fmla="*/ 4 w 29"/>
                  <a:gd name="T57" fmla="*/ 10 h 35"/>
                  <a:gd name="T58" fmla="*/ 4 w 29"/>
                  <a:gd name="T59" fmla="*/ 12 h 35"/>
                  <a:gd name="T60" fmla="*/ 3 w 29"/>
                  <a:gd name="T61" fmla="*/ 13 h 35"/>
                  <a:gd name="T62" fmla="*/ 2 w 29"/>
                  <a:gd name="T63" fmla="*/ 12 h 35"/>
                  <a:gd name="T64" fmla="*/ 1 w 29"/>
                  <a:gd name="T65" fmla="*/ 11 h 35"/>
                  <a:gd name="T66" fmla="*/ 1 w 29"/>
                  <a:gd name="T67" fmla="*/ 14 h 35"/>
                  <a:gd name="T68" fmla="*/ 2 w 29"/>
                  <a:gd name="T69" fmla="*/ 17 h 35"/>
                  <a:gd name="T70" fmla="*/ 2 w 29"/>
                  <a:gd name="T71" fmla="*/ 18 h 35"/>
                  <a:gd name="T72" fmla="*/ 2 w 29"/>
                  <a:gd name="T73" fmla="*/ 20 h 35"/>
                  <a:gd name="T74" fmla="*/ 3 w 29"/>
                  <a:gd name="T75" fmla="*/ 22 h 35"/>
                  <a:gd name="T76" fmla="*/ 4 w 29"/>
                  <a:gd name="T77" fmla="*/ 24 h 35"/>
                  <a:gd name="T78" fmla="*/ 5 w 29"/>
                  <a:gd name="T79" fmla="*/ 26 h 35"/>
                  <a:gd name="T80" fmla="*/ 6 w 29"/>
                  <a:gd name="T81" fmla="*/ 25 h 35"/>
                  <a:gd name="T82" fmla="*/ 8 w 29"/>
                  <a:gd name="T83" fmla="*/ 26 h 35"/>
                  <a:gd name="T84" fmla="*/ 11 w 29"/>
                  <a:gd name="T85" fmla="*/ 28 h 35"/>
                  <a:gd name="T86" fmla="*/ 13 w 29"/>
                  <a:gd name="T87" fmla="*/ 29 h 35"/>
                  <a:gd name="T88" fmla="*/ 14 w 29"/>
                  <a:gd name="T89" fmla="*/ 30 h 35"/>
                  <a:gd name="T90" fmla="*/ 15 w 29"/>
                  <a:gd name="T91" fmla="*/ 33 h 35"/>
                  <a:gd name="T92" fmla="*/ 15 w 29"/>
                  <a:gd name="T93" fmla="*/ 34 h 35"/>
                  <a:gd name="T94" fmla="*/ 16 w 29"/>
                  <a:gd name="T95" fmla="*/ 34 h 35"/>
                  <a:gd name="T96" fmla="*/ 18 w 29"/>
                  <a:gd name="T97" fmla="*/ 34 h 35"/>
                  <a:gd name="T98" fmla="*/ 19 w 29"/>
                  <a:gd name="T99" fmla="*/ 35 h 35"/>
                  <a:gd name="T100" fmla="*/ 20 w 29"/>
                  <a:gd name="T101" fmla="*/ 34 h 35"/>
                  <a:gd name="T102" fmla="*/ 22 w 29"/>
                  <a:gd name="T103" fmla="*/ 34 h 35"/>
                  <a:gd name="T104" fmla="*/ 23 w 29"/>
                  <a:gd name="T105" fmla="*/ 33 h 35"/>
                  <a:gd name="T106" fmla="*/ 25 w 29"/>
                  <a:gd name="T107" fmla="*/ 33 h 35"/>
                  <a:gd name="T108" fmla="*/ 26 w 29"/>
                  <a:gd name="T109" fmla="*/ 33 h 35"/>
                  <a:gd name="T110" fmla="*/ 27 w 29"/>
                  <a:gd name="T111" fmla="*/ 32 h 35"/>
                  <a:gd name="T112" fmla="*/ 28 w 29"/>
                  <a:gd name="T113" fmla="*/ 31 h 35"/>
                  <a:gd name="T114" fmla="*/ 29 w 29"/>
                  <a:gd name="T115"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35">
                    <a:moveTo>
                      <a:pt x="28" y="30"/>
                    </a:moveTo>
                    <a:cubicBezTo>
                      <a:pt x="27" y="30"/>
                      <a:pt x="27" y="29"/>
                      <a:pt x="27" y="29"/>
                    </a:cubicBezTo>
                    <a:cubicBezTo>
                      <a:pt x="27" y="28"/>
                      <a:pt x="27" y="28"/>
                      <a:pt x="27" y="27"/>
                    </a:cubicBezTo>
                    <a:cubicBezTo>
                      <a:pt x="27" y="27"/>
                      <a:pt x="27" y="27"/>
                      <a:pt x="27" y="26"/>
                    </a:cubicBezTo>
                    <a:cubicBezTo>
                      <a:pt x="26" y="26"/>
                      <a:pt x="27" y="25"/>
                      <a:pt x="26" y="25"/>
                    </a:cubicBezTo>
                    <a:cubicBezTo>
                      <a:pt x="26" y="24"/>
                      <a:pt x="26" y="24"/>
                      <a:pt x="26" y="24"/>
                    </a:cubicBezTo>
                    <a:cubicBezTo>
                      <a:pt x="26" y="23"/>
                      <a:pt x="26" y="23"/>
                      <a:pt x="26" y="23"/>
                    </a:cubicBezTo>
                    <a:cubicBezTo>
                      <a:pt x="27" y="22"/>
                      <a:pt x="27" y="22"/>
                      <a:pt x="27" y="22"/>
                    </a:cubicBezTo>
                    <a:cubicBezTo>
                      <a:pt x="27" y="21"/>
                      <a:pt x="27" y="21"/>
                      <a:pt x="27" y="20"/>
                    </a:cubicBezTo>
                    <a:cubicBezTo>
                      <a:pt x="27" y="20"/>
                      <a:pt x="26" y="20"/>
                      <a:pt x="26" y="20"/>
                    </a:cubicBezTo>
                    <a:cubicBezTo>
                      <a:pt x="26" y="19"/>
                      <a:pt x="26" y="19"/>
                      <a:pt x="25" y="19"/>
                    </a:cubicBezTo>
                    <a:cubicBezTo>
                      <a:pt x="25" y="18"/>
                      <a:pt x="26" y="18"/>
                      <a:pt x="26" y="18"/>
                    </a:cubicBezTo>
                    <a:cubicBezTo>
                      <a:pt x="26" y="17"/>
                      <a:pt x="26" y="17"/>
                      <a:pt x="26" y="17"/>
                    </a:cubicBezTo>
                    <a:cubicBezTo>
                      <a:pt x="26" y="17"/>
                      <a:pt x="26" y="17"/>
                      <a:pt x="26" y="17"/>
                    </a:cubicBezTo>
                    <a:cubicBezTo>
                      <a:pt x="27" y="17"/>
                      <a:pt x="27" y="16"/>
                      <a:pt x="28" y="16"/>
                    </a:cubicBezTo>
                    <a:cubicBezTo>
                      <a:pt x="28" y="16"/>
                      <a:pt x="28" y="17"/>
                      <a:pt x="28" y="16"/>
                    </a:cubicBezTo>
                    <a:cubicBezTo>
                      <a:pt x="29" y="16"/>
                      <a:pt x="29" y="16"/>
                      <a:pt x="28" y="16"/>
                    </a:cubicBezTo>
                    <a:cubicBezTo>
                      <a:pt x="28" y="15"/>
                      <a:pt x="28" y="15"/>
                      <a:pt x="28" y="15"/>
                    </a:cubicBezTo>
                    <a:cubicBezTo>
                      <a:pt x="28" y="15"/>
                      <a:pt x="28" y="15"/>
                      <a:pt x="28" y="14"/>
                    </a:cubicBezTo>
                    <a:cubicBezTo>
                      <a:pt x="27" y="14"/>
                      <a:pt x="27" y="14"/>
                      <a:pt x="27" y="14"/>
                    </a:cubicBezTo>
                    <a:cubicBezTo>
                      <a:pt x="27" y="14"/>
                      <a:pt x="27" y="14"/>
                      <a:pt x="27" y="14"/>
                    </a:cubicBezTo>
                    <a:cubicBezTo>
                      <a:pt x="27" y="14"/>
                      <a:pt x="26" y="14"/>
                      <a:pt x="26" y="14"/>
                    </a:cubicBezTo>
                    <a:cubicBezTo>
                      <a:pt x="26" y="14"/>
                      <a:pt x="25" y="14"/>
                      <a:pt x="25" y="13"/>
                    </a:cubicBezTo>
                    <a:cubicBezTo>
                      <a:pt x="24" y="13"/>
                      <a:pt x="24" y="13"/>
                      <a:pt x="24" y="13"/>
                    </a:cubicBezTo>
                    <a:cubicBezTo>
                      <a:pt x="23" y="12"/>
                      <a:pt x="23" y="12"/>
                      <a:pt x="22" y="11"/>
                    </a:cubicBezTo>
                    <a:cubicBezTo>
                      <a:pt x="22" y="10"/>
                      <a:pt x="23" y="10"/>
                      <a:pt x="22" y="9"/>
                    </a:cubicBezTo>
                    <a:cubicBezTo>
                      <a:pt x="22" y="9"/>
                      <a:pt x="21" y="9"/>
                      <a:pt x="21" y="8"/>
                    </a:cubicBezTo>
                    <a:cubicBezTo>
                      <a:pt x="20" y="8"/>
                      <a:pt x="20" y="8"/>
                      <a:pt x="19" y="7"/>
                    </a:cubicBezTo>
                    <a:cubicBezTo>
                      <a:pt x="19" y="7"/>
                      <a:pt x="18" y="6"/>
                      <a:pt x="18" y="6"/>
                    </a:cubicBezTo>
                    <a:cubicBezTo>
                      <a:pt x="17" y="5"/>
                      <a:pt x="16" y="5"/>
                      <a:pt x="15" y="5"/>
                    </a:cubicBezTo>
                    <a:cubicBezTo>
                      <a:pt x="15" y="5"/>
                      <a:pt x="14" y="4"/>
                      <a:pt x="13" y="4"/>
                    </a:cubicBezTo>
                    <a:cubicBezTo>
                      <a:pt x="13" y="3"/>
                      <a:pt x="13" y="3"/>
                      <a:pt x="13" y="3"/>
                    </a:cubicBezTo>
                    <a:cubicBezTo>
                      <a:pt x="14" y="3"/>
                      <a:pt x="13" y="3"/>
                      <a:pt x="13" y="3"/>
                    </a:cubicBezTo>
                    <a:cubicBezTo>
                      <a:pt x="13" y="2"/>
                      <a:pt x="14" y="2"/>
                      <a:pt x="14" y="2"/>
                    </a:cubicBezTo>
                    <a:cubicBezTo>
                      <a:pt x="14" y="2"/>
                      <a:pt x="14" y="2"/>
                      <a:pt x="14" y="1"/>
                    </a:cubicBezTo>
                    <a:cubicBezTo>
                      <a:pt x="14" y="1"/>
                      <a:pt x="14" y="1"/>
                      <a:pt x="13" y="1"/>
                    </a:cubicBezTo>
                    <a:cubicBezTo>
                      <a:pt x="13" y="1"/>
                      <a:pt x="13" y="1"/>
                      <a:pt x="13" y="0"/>
                    </a:cubicBezTo>
                    <a:cubicBezTo>
                      <a:pt x="12" y="0"/>
                      <a:pt x="12" y="0"/>
                      <a:pt x="12" y="0"/>
                    </a:cubicBezTo>
                    <a:cubicBezTo>
                      <a:pt x="12" y="0"/>
                      <a:pt x="12" y="0"/>
                      <a:pt x="11" y="0"/>
                    </a:cubicBezTo>
                    <a:cubicBezTo>
                      <a:pt x="11" y="0"/>
                      <a:pt x="11" y="0"/>
                      <a:pt x="10" y="0"/>
                    </a:cubicBezTo>
                    <a:cubicBezTo>
                      <a:pt x="10" y="1"/>
                      <a:pt x="9" y="1"/>
                      <a:pt x="9" y="1"/>
                    </a:cubicBezTo>
                    <a:cubicBezTo>
                      <a:pt x="9" y="1"/>
                      <a:pt x="9" y="1"/>
                      <a:pt x="9" y="2"/>
                    </a:cubicBezTo>
                    <a:cubicBezTo>
                      <a:pt x="8" y="2"/>
                      <a:pt x="8" y="2"/>
                      <a:pt x="8" y="3"/>
                    </a:cubicBezTo>
                    <a:cubicBezTo>
                      <a:pt x="8" y="3"/>
                      <a:pt x="8" y="3"/>
                      <a:pt x="8" y="4"/>
                    </a:cubicBezTo>
                    <a:cubicBezTo>
                      <a:pt x="8" y="4"/>
                      <a:pt x="8" y="4"/>
                      <a:pt x="8" y="4"/>
                    </a:cubicBezTo>
                    <a:cubicBezTo>
                      <a:pt x="7" y="4"/>
                      <a:pt x="7" y="4"/>
                      <a:pt x="7" y="4"/>
                    </a:cubicBezTo>
                    <a:cubicBezTo>
                      <a:pt x="6" y="4"/>
                      <a:pt x="6" y="3"/>
                      <a:pt x="5" y="4"/>
                    </a:cubicBezTo>
                    <a:cubicBezTo>
                      <a:pt x="5" y="4"/>
                      <a:pt x="4" y="4"/>
                      <a:pt x="4" y="4"/>
                    </a:cubicBezTo>
                    <a:cubicBezTo>
                      <a:pt x="4" y="5"/>
                      <a:pt x="4" y="5"/>
                      <a:pt x="4" y="5"/>
                    </a:cubicBezTo>
                    <a:cubicBezTo>
                      <a:pt x="5" y="5"/>
                      <a:pt x="5" y="5"/>
                      <a:pt x="5" y="5"/>
                    </a:cubicBezTo>
                    <a:cubicBezTo>
                      <a:pt x="5" y="6"/>
                      <a:pt x="5" y="6"/>
                      <a:pt x="5" y="6"/>
                    </a:cubicBezTo>
                    <a:cubicBezTo>
                      <a:pt x="5" y="6"/>
                      <a:pt x="6" y="7"/>
                      <a:pt x="5" y="7"/>
                    </a:cubicBezTo>
                    <a:cubicBezTo>
                      <a:pt x="5" y="7"/>
                      <a:pt x="5" y="8"/>
                      <a:pt x="5" y="8"/>
                    </a:cubicBezTo>
                    <a:cubicBezTo>
                      <a:pt x="5" y="8"/>
                      <a:pt x="5" y="7"/>
                      <a:pt x="4" y="7"/>
                    </a:cubicBezTo>
                    <a:cubicBezTo>
                      <a:pt x="4" y="8"/>
                      <a:pt x="4" y="8"/>
                      <a:pt x="4" y="8"/>
                    </a:cubicBezTo>
                    <a:cubicBezTo>
                      <a:pt x="4" y="8"/>
                      <a:pt x="4" y="8"/>
                      <a:pt x="5" y="9"/>
                    </a:cubicBezTo>
                    <a:cubicBezTo>
                      <a:pt x="5" y="9"/>
                      <a:pt x="5" y="9"/>
                      <a:pt x="5" y="9"/>
                    </a:cubicBezTo>
                    <a:cubicBezTo>
                      <a:pt x="5" y="10"/>
                      <a:pt x="5" y="10"/>
                      <a:pt x="4" y="10"/>
                    </a:cubicBezTo>
                    <a:cubicBezTo>
                      <a:pt x="4" y="11"/>
                      <a:pt x="4" y="11"/>
                      <a:pt x="4" y="11"/>
                    </a:cubicBezTo>
                    <a:cubicBezTo>
                      <a:pt x="4" y="12"/>
                      <a:pt x="4" y="12"/>
                      <a:pt x="4" y="12"/>
                    </a:cubicBezTo>
                    <a:cubicBezTo>
                      <a:pt x="4" y="13"/>
                      <a:pt x="4" y="13"/>
                      <a:pt x="3" y="13"/>
                    </a:cubicBezTo>
                    <a:cubicBezTo>
                      <a:pt x="3" y="13"/>
                      <a:pt x="3" y="13"/>
                      <a:pt x="3" y="13"/>
                    </a:cubicBezTo>
                    <a:cubicBezTo>
                      <a:pt x="2" y="13"/>
                      <a:pt x="2" y="13"/>
                      <a:pt x="2" y="13"/>
                    </a:cubicBezTo>
                    <a:cubicBezTo>
                      <a:pt x="2" y="12"/>
                      <a:pt x="2" y="12"/>
                      <a:pt x="2" y="12"/>
                    </a:cubicBezTo>
                    <a:cubicBezTo>
                      <a:pt x="2" y="11"/>
                      <a:pt x="2" y="11"/>
                      <a:pt x="1" y="11"/>
                    </a:cubicBezTo>
                    <a:cubicBezTo>
                      <a:pt x="1" y="11"/>
                      <a:pt x="1" y="11"/>
                      <a:pt x="1" y="11"/>
                    </a:cubicBezTo>
                    <a:cubicBezTo>
                      <a:pt x="0" y="12"/>
                      <a:pt x="1" y="12"/>
                      <a:pt x="1" y="13"/>
                    </a:cubicBezTo>
                    <a:cubicBezTo>
                      <a:pt x="1" y="13"/>
                      <a:pt x="1" y="13"/>
                      <a:pt x="1" y="14"/>
                    </a:cubicBezTo>
                    <a:cubicBezTo>
                      <a:pt x="1" y="14"/>
                      <a:pt x="1" y="14"/>
                      <a:pt x="1" y="15"/>
                    </a:cubicBezTo>
                    <a:cubicBezTo>
                      <a:pt x="1" y="16"/>
                      <a:pt x="1" y="16"/>
                      <a:pt x="2" y="17"/>
                    </a:cubicBezTo>
                    <a:cubicBezTo>
                      <a:pt x="2" y="17"/>
                      <a:pt x="2" y="17"/>
                      <a:pt x="2" y="17"/>
                    </a:cubicBezTo>
                    <a:cubicBezTo>
                      <a:pt x="2" y="18"/>
                      <a:pt x="1" y="18"/>
                      <a:pt x="2" y="18"/>
                    </a:cubicBezTo>
                    <a:cubicBezTo>
                      <a:pt x="2" y="19"/>
                      <a:pt x="2" y="19"/>
                      <a:pt x="2" y="19"/>
                    </a:cubicBezTo>
                    <a:cubicBezTo>
                      <a:pt x="2" y="20"/>
                      <a:pt x="2" y="20"/>
                      <a:pt x="2" y="20"/>
                    </a:cubicBezTo>
                    <a:cubicBezTo>
                      <a:pt x="2" y="21"/>
                      <a:pt x="3" y="20"/>
                      <a:pt x="3" y="21"/>
                    </a:cubicBezTo>
                    <a:cubicBezTo>
                      <a:pt x="3" y="21"/>
                      <a:pt x="3" y="22"/>
                      <a:pt x="3" y="22"/>
                    </a:cubicBezTo>
                    <a:cubicBezTo>
                      <a:pt x="3" y="23"/>
                      <a:pt x="4" y="23"/>
                      <a:pt x="4" y="23"/>
                    </a:cubicBezTo>
                    <a:cubicBezTo>
                      <a:pt x="4" y="24"/>
                      <a:pt x="4" y="24"/>
                      <a:pt x="4" y="24"/>
                    </a:cubicBezTo>
                    <a:cubicBezTo>
                      <a:pt x="4" y="25"/>
                      <a:pt x="5" y="25"/>
                      <a:pt x="5" y="25"/>
                    </a:cubicBezTo>
                    <a:cubicBezTo>
                      <a:pt x="5" y="25"/>
                      <a:pt x="5" y="26"/>
                      <a:pt x="5" y="26"/>
                    </a:cubicBezTo>
                    <a:cubicBezTo>
                      <a:pt x="5" y="26"/>
                      <a:pt x="5" y="26"/>
                      <a:pt x="5" y="26"/>
                    </a:cubicBezTo>
                    <a:cubicBezTo>
                      <a:pt x="6" y="26"/>
                      <a:pt x="6" y="26"/>
                      <a:pt x="6" y="25"/>
                    </a:cubicBezTo>
                    <a:cubicBezTo>
                      <a:pt x="6" y="26"/>
                      <a:pt x="6" y="26"/>
                      <a:pt x="6" y="26"/>
                    </a:cubicBezTo>
                    <a:cubicBezTo>
                      <a:pt x="7" y="26"/>
                      <a:pt x="7" y="26"/>
                      <a:pt x="8" y="26"/>
                    </a:cubicBezTo>
                    <a:cubicBezTo>
                      <a:pt x="8" y="27"/>
                      <a:pt x="9" y="27"/>
                      <a:pt x="9" y="27"/>
                    </a:cubicBezTo>
                    <a:cubicBezTo>
                      <a:pt x="10" y="28"/>
                      <a:pt x="10" y="28"/>
                      <a:pt x="11" y="28"/>
                    </a:cubicBezTo>
                    <a:cubicBezTo>
                      <a:pt x="11" y="28"/>
                      <a:pt x="12" y="28"/>
                      <a:pt x="12" y="28"/>
                    </a:cubicBezTo>
                    <a:cubicBezTo>
                      <a:pt x="12" y="28"/>
                      <a:pt x="13" y="28"/>
                      <a:pt x="13" y="29"/>
                    </a:cubicBezTo>
                    <a:cubicBezTo>
                      <a:pt x="13" y="29"/>
                      <a:pt x="14" y="29"/>
                      <a:pt x="14" y="29"/>
                    </a:cubicBezTo>
                    <a:cubicBezTo>
                      <a:pt x="14" y="30"/>
                      <a:pt x="14" y="30"/>
                      <a:pt x="14" y="30"/>
                    </a:cubicBezTo>
                    <a:cubicBezTo>
                      <a:pt x="15" y="31"/>
                      <a:pt x="14" y="31"/>
                      <a:pt x="14" y="31"/>
                    </a:cubicBezTo>
                    <a:cubicBezTo>
                      <a:pt x="15" y="32"/>
                      <a:pt x="14" y="32"/>
                      <a:pt x="15" y="33"/>
                    </a:cubicBezTo>
                    <a:cubicBezTo>
                      <a:pt x="15" y="33"/>
                      <a:pt x="15" y="33"/>
                      <a:pt x="15" y="33"/>
                    </a:cubicBezTo>
                    <a:cubicBezTo>
                      <a:pt x="15" y="34"/>
                      <a:pt x="15" y="34"/>
                      <a:pt x="15" y="34"/>
                    </a:cubicBezTo>
                    <a:cubicBezTo>
                      <a:pt x="15" y="34"/>
                      <a:pt x="15" y="34"/>
                      <a:pt x="15" y="34"/>
                    </a:cubicBezTo>
                    <a:cubicBezTo>
                      <a:pt x="15" y="34"/>
                      <a:pt x="15" y="34"/>
                      <a:pt x="16" y="34"/>
                    </a:cubicBezTo>
                    <a:cubicBezTo>
                      <a:pt x="16" y="34"/>
                      <a:pt x="16" y="34"/>
                      <a:pt x="17" y="34"/>
                    </a:cubicBezTo>
                    <a:cubicBezTo>
                      <a:pt x="17" y="34"/>
                      <a:pt x="17" y="34"/>
                      <a:pt x="18" y="34"/>
                    </a:cubicBezTo>
                    <a:cubicBezTo>
                      <a:pt x="18" y="34"/>
                      <a:pt x="18" y="34"/>
                      <a:pt x="18" y="34"/>
                    </a:cubicBezTo>
                    <a:cubicBezTo>
                      <a:pt x="18" y="35"/>
                      <a:pt x="19" y="35"/>
                      <a:pt x="19" y="35"/>
                    </a:cubicBezTo>
                    <a:cubicBezTo>
                      <a:pt x="19" y="34"/>
                      <a:pt x="19" y="34"/>
                      <a:pt x="20" y="34"/>
                    </a:cubicBezTo>
                    <a:cubicBezTo>
                      <a:pt x="20" y="34"/>
                      <a:pt x="20" y="34"/>
                      <a:pt x="20" y="34"/>
                    </a:cubicBezTo>
                    <a:cubicBezTo>
                      <a:pt x="21" y="34"/>
                      <a:pt x="21" y="35"/>
                      <a:pt x="21" y="35"/>
                    </a:cubicBezTo>
                    <a:cubicBezTo>
                      <a:pt x="22" y="35"/>
                      <a:pt x="22" y="34"/>
                      <a:pt x="22" y="34"/>
                    </a:cubicBezTo>
                    <a:cubicBezTo>
                      <a:pt x="22" y="34"/>
                      <a:pt x="22" y="33"/>
                      <a:pt x="23" y="33"/>
                    </a:cubicBezTo>
                    <a:cubicBezTo>
                      <a:pt x="23" y="33"/>
                      <a:pt x="23" y="33"/>
                      <a:pt x="23" y="33"/>
                    </a:cubicBezTo>
                    <a:cubicBezTo>
                      <a:pt x="24" y="33"/>
                      <a:pt x="24" y="34"/>
                      <a:pt x="24" y="34"/>
                    </a:cubicBezTo>
                    <a:cubicBezTo>
                      <a:pt x="24" y="34"/>
                      <a:pt x="24" y="33"/>
                      <a:pt x="25" y="33"/>
                    </a:cubicBezTo>
                    <a:cubicBezTo>
                      <a:pt x="25" y="33"/>
                      <a:pt x="25" y="33"/>
                      <a:pt x="26" y="33"/>
                    </a:cubicBezTo>
                    <a:cubicBezTo>
                      <a:pt x="26" y="33"/>
                      <a:pt x="26" y="33"/>
                      <a:pt x="26" y="33"/>
                    </a:cubicBezTo>
                    <a:cubicBezTo>
                      <a:pt x="27" y="33"/>
                      <a:pt x="26" y="32"/>
                      <a:pt x="27" y="32"/>
                    </a:cubicBezTo>
                    <a:cubicBezTo>
                      <a:pt x="27" y="32"/>
                      <a:pt x="27" y="32"/>
                      <a:pt x="27" y="32"/>
                    </a:cubicBezTo>
                    <a:cubicBezTo>
                      <a:pt x="27" y="32"/>
                      <a:pt x="28" y="32"/>
                      <a:pt x="28" y="32"/>
                    </a:cubicBezTo>
                    <a:cubicBezTo>
                      <a:pt x="28" y="32"/>
                      <a:pt x="28" y="32"/>
                      <a:pt x="28" y="31"/>
                    </a:cubicBezTo>
                    <a:cubicBezTo>
                      <a:pt x="28" y="31"/>
                      <a:pt x="29" y="31"/>
                      <a:pt x="29" y="31"/>
                    </a:cubicBezTo>
                    <a:cubicBezTo>
                      <a:pt x="29" y="31"/>
                      <a:pt x="29" y="31"/>
                      <a:pt x="29" y="31"/>
                    </a:cubicBezTo>
                    <a:cubicBezTo>
                      <a:pt x="28" y="30"/>
                      <a:pt x="28" y="30"/>
                      <a:pt x="28" y="3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14"/>
              <p:cNvSpPr>
                <a:spLocks/>
              </p:cNvSpPr>
              <p:nvPr/>
            </p:nvSpPr>
            <p:spPr bwMode="auto">
              <a:xfrm>
                <a:off x="5111752" y="3378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15"/>
              <p:cNvSpPr>
                <a:spLocks/>
              </p:cNvSpPr>
              <p:nvPr/>
            </p:nvSpPr>
            <p:spPr bwMode="auto">
              <a:xfrm>
                <a:off x="5100639" y="2632076"/>
                <a:ext cx="409575" cy="346075"/>
              </a:xfrm>
              <a:custGeom>
                <a:avLst/>
                <a:gdLst>
                  <a:gd name="T0" fmla="*/ 36 w 38"/>
                  <a:gd name="T1" fmla="*/ 19 h 32"/>
                  <a:gd name="T2" fmla="*/ 34 w 38"/>
                  <a:gd name="T3" fmla="*/ 18 h 32"/>
                  <a:gd name="T4" fmla="*/ 31 w 38"/>
                  <a:gd name="T5" fmla="*/ 17 h 32"/>
                  <a:gd name="T6" fmla="*/ 28 w 38"/>
                  <a:gd name="T7" fmla="*/ 16 h 32"/>
                  <a:gd name="T8" fmla="*/ 26 w 38"/>
                  <a:gd name="T9" fmla="*/ 16 h 32"/>
                  <a:gd name="T10" fmla="*/ 25 w 38"/>
                  <a:gd name="T11" fmla="*/ 13 h 32"/>
                  <a:gd name="T12" fmla="*/ 24 w 38"/>
                  <a:gd name="T13" fmla="*/ 11 h 32"/>
                  <a:gd name="T14" fmla="*/ 24 w 38"/>
                  <a:gd name="T15" fmla="*/ 10 h 32"/>
                  <a:gd name="T16" fmla="*/ 23 w 38"/>
                  <a:gd name="T17" fmla="*/ 10 h 32"/>
                  <a:gd name="T18" fmla="*/ 22 w 38"/>
                  <a:gd name="T19" fmla="*/ 10 h 32"/>
                  <a:gd name="T20" fmla="*/ 22 w 38"/>
                  <a:gd name="T21" fmla="*/ 7 h 32"/>
                  <a:gd name="T22" fmla="*/ 23 w 38"/>
                  <a:gd name="T23" fmla="*/ 6 h 32"/>
                  <a:gd name="T24" fmla="*/ 21 w 38"/>
                  <a:gd name="T25" fmla="*/ 4 h 32"/>
                  <a:gd name="T26" fmla="*/ 20 w 38"/>
                  <a:gd name="T27" fmla="*/ 2 h 32"/>
                  <a:gd name="T28" fmla="*/ 17 w 38"/>
                  <a:gd name="T29" fmla="*/ 1 h 32"/>
                  <a:gd name="T30" fmla="*/ 16 w 38"/>
                  <a:gd name="T31" fmla="*/ 0 h 32"/>
                  <a:gd name="T32" fmla="*/ 14 w 38"/>
                  <a:gd name="T33" fmla="*/ 1 h 32"/>
                  <a:gd name="T34" fmla="*/ 13 w 38"/>
                  <a:gd name="T35" fmla="*/ 1 h 32"/>
                  <a:gd name="T36" fmla="*/ 11 w 38"/>
                  <a:gd name="T37" fmla="*/ 1 h 32"/>
                  <a:gd name="T38" fmla="*/ 11 w 38"/>
                  <a:gd name="T39" fmla="*/ 3 h 32"/>
                  <a:gd name="T40" fmla="*/ 9 w 38"/>
                  <a:gd name="T41" fmla="*/ 2 h 32"/>
                  <a:gd name="T42" fmla="*/ 8 w 38"/>
                  <a:gd name="T43" fmla="*/ 2 h 32"/>
                  <a:gd name="T44" fmla="*/ 7 w 38"/>
                  <a:gd name="T45" fmla="*/ 5 h 32"/>
                  <a:gd name="T46" fmla="*/ 6 w 38"/>
                  <a:gd name="T47" fmla="*/ 6 h 32"/>
                  <a:gd name="T48" fmla="*/ 5 w 38"/>
                  <a:gd name="T49" fmla="*/ 7 h 32"/>
                  <a:gd name="T50" fmla="*/ 5 w 38"/>
                  <a:gd name="T51" fmla="*/ 9 h 32"/>
                  <a:gd name="T52" fmla="*/ 4 w 38"/>
                  <a:gd name="T53" fmla="*/ 10 h 32"/>
                  <a:gd name="T54" fmla="*/ 3 w 38"/>
                  <a:gd name="T55" fmla="*/ 12 h 32"/>
                  <a:gd name="T56" fmla="*/ 2 w 38"/>
                  <a:gd name="T57" fmla="*/ 15 h 32"/>
                  <a:gd name="T58" fmla="*/ 2 w 38"/>
                  <a:gd name="T59" fmla="*/ 16 h 32"/>
                  <a:gd name="T60" fmla="*/ 2 w 38"/>
                  <a:gd name="T61" fmla="*/ 18 h 32"/>
                  <a:gd name="T62" fmla="*/ 0 w 38"/>
                  <a:gd name="T63" fmla="*/ 17 h 32"/>
                  <a:gd name="T64" fmla="*/ 0 w 38"/>
                  <a:gd name="T65" fmla="*/ 19 h 32"/>
                  <a:gd name="T66" fmla="*/ 2 w 38"/>
                  <a:gd name="T67" fmla="*/ 20 h 32"/>
                  <a:gd name="T68" fmla="*/ 4 w 38"/>
                  <a:gd name="T69" fmla="*/ 22 h 32"/>
                  <a:gd name="T70" fmla="*/ 5 w 38"/>
                  <a:gd name="T71" fmla="*/ 24 h 32"/>
                  <a:gd name="T72" fmla="*/ 6 w 38"/>
                  <a:gd name="T73" fmla="*/ 26 h 32"/>
                  <a:gd name="T74" fmla="*/ 7 w 38"/>
                  <a:gd name="T75" fmla="*/ 27 h 32"/>
                  <a:gd name="T76" fmla="*/ 7 w 38"/>
                  <a:gd name="T77" fmla="*/ 28 h 32"/>
                  <a:gd name="T78" fmla="*/ 8 w 38"/>
                  <a:gd name="T79" fmla="*/ 29 h 32"/>
                  <a:gd name="T80" fmla="*/ 10 w 38"/>
                  <a:gd name="T81" fmla="*/ 29 h 32"/>
                  <a:gd name="T82" fmla="*/ 12 w 38"/>
                  <a:gd name="T83" fmla="*/ 31 h 32"/>
                  <a:gd name="T84" fmla="*/ 14 w 38"/>
                  <a:gd name="T85" fmla="*/ 31 h 32"/>
                  <a:gd name="T86" fmla="*/ 16 w 38"/>
                  <a:gd name="T87" fmla="*/ 32 h 32"/>
                  <a:gd name="T88" fmla="*/ 17 w 38"/>
                  <a:gd name="T89" fmla="*/ 31 h 32"/>
                  <a:gd name="T90" fmla="*/ 19 w 38"/>
                  <a:gd name="T91" fmla="*/ 30 h 32"/>
                  <a:gd name="T92" fmla="*/ 20 w 38"/>
                  <a:gd name="T93" fmla="*/ 30 h 32"/>
                  <a:gd name="T94" fmla="*/ 22 w 38"/>
                  <a:gd name="T95" fmla="*/ 30 h 32"/>
                  <a:gd name="T96" fmla="*/ 23 w 38"/>
                  <a:gd name="T97" fmla="*/ 30 h 32"/>
                  <a:gd name="T98" fmla="*/ 25 w 38"/>
                  <a:gd name="T99" fmla="*/ 29 h 32"/>
                  <a:gd name="T100" fmla="*/ 26 w 38"/>
                  <a:gd name="T101" fmla="*/ 28 h 32"/>
                  <a:gd name="T102" fmla="*/ 29 w 38"/>
                  <a:gd name="T103" fmla="*/ 28 h 32"/>
                  <a:gd name="T104" fmla="*/ 30 w 38"/>
                  <a:gd name="T105" fmla="*/ 27 h 32"/>
                  <a:gd name="T106" fmla="*/ 32 w 38"/>
                  <a:gd name="T107" fmla="*/ 25 h 32"/>
                  <a:gd name="T108" fmla="*/ 34 w 38"/>
                  <a:gd name="T109" fmla="*/ 23 h 32"/>
                  <a:gd name="T110" fmla="*/ 36 w 38"/>
                  <a:gd name="T111" fmla="*/ 21 h 32"/>
                  <a:gd name="T112" fmla="*/ 37 w 38"/>
                  <a:gd name="T113" fmla="*/ 19 h 32"/>
                  <a:gd name="T114" fmla="*/ 37 w 38"/>
                  <a:gd name="T11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2">
                    <a:moveTo>
                      <a:pt x="37" y="19"/>
                    </a:moveTo>
                    <a:cubicBezTo>
                      <a:pt x="37" y="19"/>
                      <a:pt x="36" y="19"/>
                      <a:pt x="36" y="19"/>
                    </a:cubicBezTo>
                    <a:cubicBezTo>
                      <a:pt x="35" y="19"/>
                      <a:pt x="35" y="19"/>
                      <a:pt x="34" y="19"/>
                    </a:cubicBezTo>
                    <a:cubicBezTo>
                      <a:pt x="34" y="19"/>
                      <a:pt x="34" y="18"/>
                      <a:pt x="34" y="18"/>
                    </a:cubicBezTo>
                    <a:cubicBezTo>
                      <a:pt x="33" y="18"/>
                      <a:pt x="33" y="18"/>
                      <a:pt x="33" y="18"/>
                    </a:cubicBezTo>
                    <a:cubicBezTo>
                      <a:pt x="32" y="18"/>
                      <a:pt x="32" y="17"/>
                      <a:pt x="31" y="17"/>
                    </a:cubicBezTo>
                    <a:cubicBezTo>
                      <a:pt x="30" y="17"/>
                      <a:pt x="30" y="17"/>
                      <a:pt x="29" y="17"/>
                    </a:cubicBezTo>
                    <a:cubicBezTo>
                      <a:pt x="28" y="17"/>
                      <a:pt x="28" y="17"/>
                      <a:pt x="28" y="16"/>
                    </a:cubicBezTo>
                    <a:cubicBezTo>
                      <a:pt x="27" y="16"/>
                      <a:pt x="27" y="16"/>
                      <a:pt x="26" y="16"/>
                    </a:cubicBezTo>
                    <a:cubicBezTo>
                      <a:pt x="26" y="16"/>
                      <a:pt x="26" y="16"/>
                      <a:pt x="26" y="16"/>
                    </a:cubicBezTo>
                    <a:cubicBezTo>
                      <a:pt x="26" y="15"/>
                      <a:pt x="25" y="15"/>
                      <a:pt x="25" y="15"/>
                    </a:cubicBezTo>
                    <a:cubicBezTo>
                      <a:pt x="25" y="14"/>
                      <a:pt x="26" y="13"/>
                      <a:pt x="25" y="13"/>
                    </a:cubicBezTo>
                    <a:cubicBezTo>
                      <a:pt x="25" y="12"/>
                      <a:pt x="25" y="12"/>
                      <a:pt x="25" y="12"/>
                    </a:cubicBezTo>
                    <a:cubicBezTo>
                      <a:pt x="24" y="12"/>
                      <a:pt x="24" y="11"/>
                      <a:pt x="24" y="11"/>
                    </a:cubicBezTo>
                    <a:cubicBezTo>
                      <a:pt x="24" y="11"/>
                      <a:pt x="24" y="11"/>
                      <a:pt x="24" y="11"/>
                    </a:cubicBezTo>
                    <a:cubicBezTo>
                      <a:pt x="24" y="11"/>
                      <a:pt x="24" y="10"/>
                      <a:pt x="24" y="10"/>
                    </a:cubicBezTo>
                    <a:cubicBezTo>
                      <a:pt x="24" y="10"/>
                      <a:pt x="24" y="10"/>
                      <a:pt x="23" y="10"/>
                    </a:cubicBezTo>
                    <a:cubicBezTo>
                      <a:pt x="23" y="10"/>
                      <a:pt x="23" y="10"/>
                      <a:pt x="23" y="10"/>
                    </a:cubicBezTo>
                    <a:cubicBezTo>
                      <a:pt x="23" y="10"/>
                      <a:pt x="23" y="11"/>
                      <a:pt x="22" y="11"/>
                    </a:cubicBezTo>
                    <a:cubicBezTo>
                      <a:pt x="22" y="11"/>
                      <a:pt x="22" y="10"/>
                      <a:pt x="22" y="10"/>
                    </a:cubicBezTo>
                    <a:cubicBezTo>
                      <a:pt x="21" y="9"/>
                      <a:pt x="22" y="9"/>
                      <a:pt x="22" y="8"/>
                    </a:cubicBezTo>
                    <a:cubicBezTo>
                      <a:pt x="22" y="8"/>
                      <a:pt x="22" y="8"/>
                      <a:pt x="22" y="7"/>
                    </a:cubicBezTo>
                    <a:cubicBezTo>
                      <a:pt x="23" y="7"/>
                      <a:pt x="23" y="6"/>
                      <a:pt x="23" y="6"/>
                    </a:cubicBezTo>
                    <a:cubicBezTo>
                      <a:pt x="23" y="6"/>
                      <a:pt x="23" y="6"/>
                      <a:pt x="23" y="6"/>
                    </a:cubicBezTo>
                    <a:cubicBezTo>
                      <a:pt x="22" y="6"/>
                      <a:pt x="22" y="6"/>
                      <a:pt x="22" y="5"/>
                    </a:cubicBezTo>
                    <a:cubicBezTo>
                      <a:pt x="22" y="5"/>
                      <a:pt x="22" y="5"/>
                      <a:pt x="21" y="4"/>
                    </a:cubicBezTo>
                    <a:cubicBezTo>
                      <a:pt x="21" y="4"/>
                      <a:pt x="21" y="4"/>
                      <a:pt x="21" y="3"/>
                    </a:cubicBezTo>
                    <a:cubicBezTo>
                      <a:pt x="20" y="3"/>
                      <a:pt x="20" y="3"/>
                      <a:pt x="20" y="2"/>
                    </a:cubicBezTo>
                    <a:cubicBezTo>
                      <a:pt x="19" y="2"/>
                      <a:pt x="19" y="2"/>
                      <a:pt x="19" y="2"/>
                    </a:cubicBezTo>
                    <a:cubicBezTo>
                      <a:pt x="18" y="1"/>
                      <a:pt x="18" y="1"/>
                      <a:pt x="17" y="1"/>
                    </a:cubicBezTo>
                    <a:cubicBezTo>
                      <a:pt x="17" y="1"/>
                      <a:pt x="17" y="1"/>
                      <a:pt x="17" y="1"/>
                    </a:cubicBezTo>
                    <a:cubicBezTo>
                      <a:pt x="16" y="1"/>
                      <a:pt x="16" y="0"/>
                      <a:pt x="16" y="0"/>
                    </a:cubicBezTo>
                    <a:cubicBezTo>
                      <a:pt x="16" y="0"/>
                      <a:pt x="15" y="1"/>
                      <a:pt x="15" y="1"/>
                    </a:cubicBezTo>
                    <a:cubicBezTo>
                      <a:pt x="15" y="1"/>
                      <a:pt x="15" y="1"/>
                      <a:pt x="14" y="1"/>
                    </a:cubicBezTo>
                    <a:cubicBezTo>
                      <a:pt x="14" y="1"/>
                      <a:pt x="14" y="2"/>
                      <a:pt x="13" y="1"/>
                    </a:cubicBezTo>
                    <a:cubicBezTo>
                      <a:pt x="13" y="1"/>
                      <a:pt x="13" y="1"/>
                      <a:pt x="13" y="1"/>
                    </a:cubicBezTo>
                    <a:cubicBezTo>
                      <a:pt x="12" y="0"/>
                      <a:pt x="12" y="0"/>
                      <a:pt x="12" y="0"/>
                    </a:cubicBezTo>
                    <a:cubicBezTo>
                      <a:pt x="12" y="0"/>
                      <a:pt x="11" y="0"/>
                      <a:pt x="11" y="1"/>
                    </a:cubicBezTo>
                    <a:cubicBezTo>
                      <a:pt x="11" y="1"/>
                      <a:pt x="11" y="2"/>
                      <a:pt x="11" y="2"/>
                    </a:cubicBezTo>
                    <a:cubicBezTo>
                      <a:pt x="11" y="2"/>
                      <a:pt x="11" y="3"/>
                      <a:pt x="11" y="3"/>
                    </a:cubicBezTo>
                    <a:cubicBezTo>
                      <a:pt x="10" y="3"/>
                      <a:pt x="10" y="2"/>
                      <a:pt x="10" y="2"/>
                    </a:cubicBezTo>
                    <a:cubicBezTo>
                      <a:pt x="10" y="2"/>
                      <a:pt x="9" y="2"/>
                      <a:pt x="9" y="2"/>
                    </a:cubicBezTo>
                    <a:cubicBezTo>
                      <a:pt x="8" y="2"/>
                      <a:pt x="8" y="3"/>
                      <a:pt x="8" y="3"/>
                    </a:cubicBezTo>
                    <a:cubicBezTo>
                      <a:pt x="8" y="2"/>
                      <a:pt x="8" y="2"/>
                      <a:pt x="8" y="2"/>
                    </a:cubicBezTo>
                    <a:cubicBezTo>
                      <a:pt x="8" y="3"/>
                      <a:pt x="8" y="3"/>
                      <a:pt x="8" y="4"/>
                    </a:cubicBezTo>
                    <a:cubicBezTo>
                      <a:pt x="8" y="4"/>
                      <a:pt x="8" y="5"/>
                      <a:pt x="7" y="5"/>
                    </a:cubicBezTo>
                    <a:cubicBezTo>
                      <a:pt x="7" y="5"/>
                      <a:pt x="7" y="5"/>
                      <a:pt x="6" y="5"/>
                    </a:cubicBezTo>
                    <a:cubicBezTo>
                      <a:pt x="6" y="5"/>
                      <a:pt x="6" y="6"/>
                      <a:pt x="6" y="6"/>
                    </a:cubicBezTo>
                    <a:cubicBezTo>
                      <a:pt x="6" y="6"/>
                      <a:pt x="5" y="6"/>
                      <a:pt x="5" y="7"/>
                    </a:cubicBezTo>
                    <a:cubicBezTo>
                      <a:pt x="5" y="7"/>
                      <a:pt x="5" y="7"/>
                      <a:pt x="5" y="7"/>
                    </a:cubicBezTo>
                    <a:cubicBezTo>
                      <a:pt x="5" y="8"/>
                      <a:pt x="5" y="7"/>
                      <a:pt x="5" y="8"/>
                    </a:cubicBezTo>
                    <a:cubicBezTo>
                      <a:pt x="4" y="8"/>
                      <a:pt x="5" y="8"/>
                      <a:pt x="5" y="9"/>
                    </a:cubicBezTo>
                    <a:cubicBezTo>
                      <a:pt x="5" y="9"/>
                      <a:pt x="5" y="9"/>
                      <a:pt x="5" y="10"/>
                    </a:cubicBezTo>
                    <a:cubicBezTo>
                      <a:pt x="4" y="10"/>
                      <a:pt x="4" y="10"/>
                      <a:pt x="4" y="10"/>
                    </a:cubicBezTo>
                    <a:cubicBezTo>
                      <a:pt x="4" y="11"/>
                      <a:pt x="3" y="11"/>
                      <a:pt x="3" y="11"/>
                    </a:cubicBezTo>
                    <a:cubicBezTo>
                      <a:pt x="3" y="11"/>
                      <a:pt x="3" y="12"/>
                      <a:pt x="3" y="12"/>
                    </a:cubicBezTo>
                    <a:cubicBezTo>
                      <a:pt x="2" y="12"/>
                      <a:pt x="2" y="13"/>
                      <a:pt x="2" y="13"/>
                    </a:cubicBezTo>
                    <a:cubicBezTo>
                      <a:pt x="2" y="14"/>
                      <a:pt x="2" y="14"/>
                      <a:pt x="2" y="15"/>
                    </a:cubicBezTo>
                    <a:cubicBezTo>
                      <a:pt x="2" y="15"/>
                      <a:pt x="2" y="16"/>
                      <a:pt x="2" y="16"/>
                    </a:cubicBezTo>
                    <a:cubicBezTo>
                      <a:pt x="2" y="16"/>
                      <a:pt x="2" y="16"/>
                      <a:pt x="2" y="16"/>
                    </a:cubicBezTo>
                    <a:cubicBezTo>
                      <a:pt x="2" y="17"/>
                      <a:pt x="3" y="17"/>
                      <a:pt x="2" y="17"/>
                    </a:cubicBezTo>
                    <a:cubicBezTo>
                      <a:pt x="2" y="18"/>
                      <a:pt x="2" y="18"/>
                      <a:pt x="2" y="18"/>
                    </a:cubicBezTo>
                    <a:cubicBezTo>
                      <a:pt x="1" y="18"/>
                      <a:pt x="1" y="17"/>
                      <a:pt x="1" y="17"/>
                    </a:cubicBezTo>
                    <a:cubicBezTo>
                      <a:pt x="1" y="17"/>
                      <a:pt x="0" y="17"/>
                      <a:pt x="0" y="17"/>
                    </a:cubicBezTo>
                    <a:cubicBezTo>
                      <a:pt x="0" y="18"/>
                      <a:pt x="0" y="18"/>
                      <a:pt x="0" y="19"/>
                    </a:cubicBezTo>
                    <a:cubicBezTo>
                      <a:pt x="0" y="19"/>
                      <a:pt x="0" y="19"/>
                      <a:pt x="0" y="19"/>
                    </a:cubicBezTo>
                    <a:cubicBezTo>
                      <a:pt x="0" y="20"/>
                      <a:pt x="1" y="19"/>
                      <a:pt x="1" y="20"/>
                    </a:cubicBezTo>
                    <a:cubicBezTo>
                      <a:pt x="1" y="20"/>
                      <a:pt x="2" y="20"/>
                      <a:pt x="2" y="20"/>
                    </a:cubicBezTo>
                    <a:cubicBezTo>
                      <a:pt x="2" y="21"/>
                      <a:pt x="3" y="21"/>
                      <a:pt x="3" y="21"/>
                    </a:cubicBezTo>
                    <a:cubicBezTo>
                      <a:pt x="3" y="22"/>
                      <a:pt x="3" y="22"/>
                      <a:pt x="4" y="22"/>
                    </a:cubicBezTo>
                    <a:cubicBezTo>
                      <a:pt x="4" y="22"/>
                      <a:pt x="4" y="22"/>
                      <a:pt x="4" y="23"/>
                    </a:cubicBezTo>
                    <a:cubicBezTo>
                      <a:pt x="5" y="23"/>
                      <a:pt x="4" y="23"/>
                      <a:pt x="5" y="24"/>
                    </a:cubicBezTo>
                    <a:cubicBezTo>
                      <a:pt x="5" y="24"/>
                      <a:pt x="5" y="25"/>
                      <a:pt x="5" y="25"/>
                    </a:cubicBezTo>
                    <a:cubicBezTo>
                      <a:pt x="5" y="25"/>
                      <a:pt x="5" y="26"/>
                      <a:pt x="6" y="26"/>
                    </a:cubicBezTo>
                    <a:cubicBezTo>
                      <a:pt x="6" y="26"/>
                      <a:pt x="6" y="26"/>
                      <a:pt x="6" y="26"/>
                    </a:cubicBezTo>
                    <a:cubicBezTo>
                      <a:pt x="7" y="26"/>
                      <a:pt x="7" y="26"/>
                      <a:pt x="7" y="27"/>
                    </a:cubicBezTo>
                    <a:cubicBezTo>
                      <a:pt x="7" y="27"/>
                      <a:pt x="7" y="27"/>
                      <a:pt x="7" y="27"/>
                    </a:cubicBezTo>
                    <a:cubicBezTo>
                      <a:pt x="7" y="28"/>
                      <a:pt x="7" y="28"/>
                      <a:pt x="7" y="28"/>
                    </a:cubicBezTo>
                    <a:cubicBezTo>
                      <a:pt x="7" y="29"/>
                      <a:pt x="7" y="29"/>
                      <a:pt x="7" y="29"/>
                    </a:cubicBezTo>
                    <a:cubicBezTo>
                      <a:pt x="8" y="29"/>
                      <a:pt x="8" y="29"/>
                      <a:pt x="8" y="29"/>
                    </a:cubicBezTo>
                    <a:cubicBezTo>
                      <a:pt x="9" y="29"/>
                      <a:pt x="9" y="29"/>
                      <a:pt x="10" y="29"/>
                    </a:cubicBezTo>
                    <a:cubicBezTo>
                      <a:pt x="10" y="29"/>
                      <a:pt x="10" y="29"/>
                      <a:pt x="10" y="29"/>
                    </a:cubicBezTo>
                    <a:cubicBezTo>
                      <a:pt x="11" y="29"/>
                      <a:pt x="11" y="29"/>
                      <a:pt x="11" y="30"/>
                    </a:cubicBezTo>
                    <a:cubicBezTo>
                      <a:pt x="12" y="30"/>
                      <a:pt x="12" y="30"/>
                      <a:pt x="12" y="31"/>
                    </a:cubicBezTo>
                    <a:cubicBezTo>
                      <a:pt x="13" y="31"/>
                      <a:pt x="13" y="31"/>
                      <a:pt x="13" y="31"/>
                    </a:cubicBezTo>
                    <a:cubicBezTo>
                      <a:pt x="13" y="31"/>
                      <a:pt x="14" y="31"/>
                      <a:pt x="14" y="31"/>
                    </a:cubicBezTo>
                    <a:cubicBezTo>
                      <a:pt x="14" y="31"/>
                      <a:pt x="15" y="31"/>
                      <a:pt x="15" y="31"/>
                    </a:cubicBezTo>
                    <a:cubicBezTo>
                      <a:pt x="15" y="31"/>
                      <a:pt x="15" y="32"/>
                      <a:pt x="16" y="32"/>
                    </a:cubicBezTo>
                    <a:cubicBezTo>
                      <a:pt x="16" y="32"/>
                      <a:pt x="16" y="32"/>
                      <a:pt x="16" y="32"/>
                    </a:cubicBezTo>
                    <a:cubicBezTo>
                      <a:pt x="17" y="32"/>
                      <a:pt x="17" y="31"/>
                      <a:pt x="17" y="31"/>
                    </a:cubicBezTo>
                    <a:cubicBezTo>
                      <a:pt x="17" y="30"/>
                      <a:pt x="17" y="30"/>
                      <a:pt x="18" y="30"/>
                    </a:cubicBezTo>
                    <a:cubicBezTo>
                      <a:pt x="18" y="30"/>
                      <a:pt x="18" y="30"/>
                      <a:pt x="19" y="30"/>
                    </a:cubicBezTo>
                    <a:cubicBezTo>
                      <a:pt x="19" y="30"/>
                      <a:pt x="19" y="29"/>
                      <a:pt x="19" y="29"/>
                    </a:cubicBezTo>
                    <a:cubicBezTo>
                      <a:pt x="19" y="29"/>
                      <a:pt x="19" y="30"/>
                      <a:pt x="20" y="30"/>
                    </a:cubicBezTo>
                    <a:cubicBezTo>
                      <a:pt x="20" y="30"/>
                      <a:pt x="20" y="30"/>
                      <a:pt x="21" y="30"/>
                    </a:cubicBezTo>
                    <a:cubicBezTo>
                      <a:pt x="21" y="30"/>
                      <a:pt x="21" y="30"/>
                      <a:pt x="22" y="30"/>
                    </a:cubicBezTo>
                    <a:cubicBezTo>
                      <a:pt x="22" y="30"/>
                      <a:pt x="22" y="30"/>
                      <a:pt x="22" y="30"/>
                    </a:cubicBezTo>
                    <a:cubicBezTo>
                      <a:pt x="22" y="30"/>
                      <a:pt x="23" y="30"/>
                      <a:pt x="23" y="30"/>
                    </a:cubicBezTo>
                    <a:cubicBezTo>
                      <a:pt x="24" y="30"/>
                      <a:pt x="24" y="30"/>
                      <a:pt x="24" y="30"/>
                    </a:cubicBezTo>
                    <a:cubicBezTo>
                      <a:pt x="25" y="29"/>
                      <a:pt x="25" y="29"/>
                      <a:pt x="25" y="29"/>
                    </a:cubicBezTo>
                    <a:cubicBezTo>
                      <a:pt x="25" y="29"/>
                      <a:pt x="26" y="29"/>
                      <a:pt x="26" y="28"/>
                    </a:cubicBezTo>
                    <a:cubicBezTo>
                      <a:pt x="26" y="28"/>
                      <a:pt x="26" y="28"/>
                      <a:pt x="26" y="28"/>
                    </a:cubicBezTo>
                    <a:cubicBezTo>
                      <a:pt x="27" y="27"/>
                      <a:pt x="27" y="28"/>
                      <a:pt x="27" y="27"/>
                    </a:cubicBezTo>
                    <a:cubicBezTo>
                      <a:pt x="28" y="27"/>
                      <a:pt x="28" y="28"/>
                      <a:pt x="29" y="28"/>
                    </a:cubicBezTo>
                    <a:cubicBezTo>
                      <a:pt x="29" y="28"/>
                      <a:pt x="29" y="28"/>
                      <a:pt x="30" y="28"/>
                    </a:cubicBezTo>
                    <a:cubicBezTo>
                      <a:pt x="30" y="28"/>
                      <a:pt x="30" y="28"/>
                      <a:pt x="30" y="27"/>
                    </a:cubicBezTo>
                    <a:cubicBezTo>
                      <a:pt x="31" y="27"/>
                      <a:pt x="31" y="27"/>
                      <a:pt x="31" y="27"/>
                    </a:cubicBezTo>
                    <a:cubicBezTo>
                      <a:pt x="31" y="26"/>
                      <a:pt x="31" y="26"/>
                      <a:pt x="32" y="25"/>
                    </a:cubicBezTo>
                    <a:cubicBezTo>
                      <a:pt x="32" y="25"/>
                      <a:pt x="33" y="25"/>
                      <a:pt x="33" y="24"/>
                    </a:cubicBezTo>
                    <a:cubicBezTo>
                      <a:pt x="33" y="24"/>
                      <a:pt x="34" y="24"/>
                      <a:pt x="34" y="23"/>
                    </a:cubicBezTo>
                    <a:cubicBezTo>
                      <a:pt x="34" y="23"/>
                      <a:pt x="34" y="23"/>
                      <a:pt x="35" y="22"/>
                    </a:cubicBezTo>
                    <a:cubicBezTo>
                      <a:pt x="35" y="22"/>
                      <a:pt x="35" y="22"/>
                      <a:pt x="36" y="21"/>
                    </a:cubicBezTo>
                    <a:cubicBezTo>
                      <a:pt x="36" y="21"/>
                      <a:pt x="36" y="21"/>
                      <a:pt x="37" y="20"/>
                    </a:cubicBezTo>
                    <a:cubicBezTo>
                      <a:pt x="37" y="20"/>
                      <a:pt x="37" y="20"/>
                      <a:pt x="37" y="19"/>
                    </a:cubicBezTo>
                    <a:cubicBezTo>
                      <a:pt x="37" y="19"/>
                      <a:pt x="38" y="19"/>
                      <a:pt x="37" y="19"/>
                    </a:cubicBezTo>
                    <a:cubicBezTo>
                      <a:pt x="37" y="19"/>
                      <a:pt x="37" y="19"/>
                      <a:pt x="3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16"/>
              <p:cNvSpPr>
                <a:spLocks/>
              </p:cNvSpPr>
              <p:nvPr/>
            </p:nvSpPr>
            <p:spPr bwMode="auto">
              <a:xfrm>
                <a:off x="3535364" y="1897064"/>
                <a:ext cx="31750" cy="11113"/>
              </a:xfrm>
              <a:custGeom>
                <a:avLst/>
                <a:gdLst>
                  <a:gd name="T0" fmla="*/ 1 w 3"/>
                  <a:gd name="T1" fmla="*/ 0 h 1"/>
                  <a:gd name="T2" fmla="*/ 1 w 3"/>
                  <a:gd name="T3" fmla="*/ 0 h 1"/>
                  <a:gd name="T4" fmla="*/ 1 w 3"/>
                  <a:gd name="T5" fmla="*/ 1 h 1"/>
                  <a:gd name="T6" fmla="*/ 2 w 3"/>
                  <a:gd name="T7" fmla="*/ 1 h 1"/>
                  <a:gd name="T8" fmla="*/ 3 w 3"/>
                  <a:gd name="T9" fmla="*/ 1 h 1"/>
                  <a:gd name="T10" fmla="*/ 3 w 3"/>
                  <a:gd name="T11" fmla="*/ 0 h 1"/>
                  <a:gd name="T12" fmla="*/ 1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1" y="0"/>
                    </a:moveTo>
                    <a:cubicBezTo>
                      <a:pt x="1" y="0"/>
                      <a:pt x="1" y="0"/>
                      <a:pt x="1" y="0"/>
                    </a:cubicBezTo>
                    <a:cubicBezTo>
                      <a:pt x="0" y="1"/>
                      <a:pt x="1" y="1"/>
                      <a:pt x="1" y="1"/>
                    </a:cubicBezTo>
                    <a:cubicBezTo>
                      <a:pt x="1" y="1"/>
                      <a:pt x="1" y="1"/>
                      <a:pt x="2" y="1"/>
                    </a:cubicBezTo>
                    <a:cubicBezTo>
                      <a:pt x="2" y="1"/>
                      <a:pt x="3" y="1"/>
                      <a:pt x="3" y="1"/>
                    </a:cubicBezTo>
                    <a:cubicBezTo>
                      <a:pt x="3" y="1"/>
                      <a:pt x="3" y="1"/>
                      <a:pt x="3"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17"/>
              <p:cNvSpPr>
                <a:spLocks/>
              </p:cNvSpPr>
              <p:nvPr/>
            </p:nvSpPr>
            <p:spPr bwMode="auto">
              <a:xfrm>
                <a:off x="4475164" y="1011239"/>
                <a:ext cx="9525" cy="11113"/>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18"/>
              <p:cNvSpPr>
                <a:spLocks/>
              </p:cNvSpPr>
              <p:nvPr/>
            </p:nvSpPr>
            <p:spPr bwMode="auto">
              <a:xfrm>
                <a:off x="4484689" y="1000126"/>
                <a:ext cx="33338" cy="11113"/>
              </a:xfrm>
              <a:custGeom>
                <a:avLst/>
                <a:gdLst>
                  <a:gd name="T0" fmla="*/ 2 w 3"/>
                  <a:gd name="T1" fmla="*/ 1 h 1"/>
                  <a:gd name="T2" fmla="*/ 1 w 3"/>
                  <a:gd name="T3" fmla="*/ 1 h 1"/>
                  <a:gd name="T4" fmla="*/ 0 w 3"/>
                  <a:gd name="T5" fmla="*/ 1 h 1"/>
                  <a:gd name="T6" fmla="*/ 1 w 3"/>
                  <a:gd name="T7" fmla="*/ 1 h 1"/>
                  <a:gd name="T8" fmla="*/ 2 w 3"/>
                  <a:gd name="T9" fmla="*/ 1 h 1"/>
                  <a:gd name="T10" fmla="*/ 3 w 3"/>
                  <a:gd name="T11" fmla="*/ 1 h 1"/>
                  <a:gd name="T12" fmla="*/ 2 w 3"/>
                  <a:gd name="T13" fmla="*/ 0 h 1"/>
                  <a:gd name="T14" fmla="*/ 2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2" y="1"/>
                    </a:moveTo>
                    <a:cubicBezTo>
                      <a:pt x="1" y="1"/>
                      <a:pt x="1" y="1"/>
                      <a:pt x="1" y="1"/>
                    </a:cubicBezTo>
                    <a:cubicBezTo>
                      <a:pt x="1" y="1"/>
                      <a:pt x="1" y="1"/>
                      <a:pt x="0" y="1"/>
                    </a:cubicBezTo>
                    <a:cubicBezTo>
                      <a:pt x="1" y="1"/>
                      <a:pt x="1" y="1"/>
                      <a:pt x="1" y="1"/>
                    </a:cubicBezTo>
                    <a:cubicBezTo>
                      <a:pt x="2" y="1"/>
                      <a:pt x="2" y="1"/>
                      <a:pt x="2" y="1"/>
                    </a:cubicBezTo>
                    <a:cubicBezTo>
                      <a:pt x="2" y="1"/>
                      <a:pt x="2" y="1"/>
                      <a:pt x="3" y="1"/>
                    </a:cubicBezTo>
                    <a:cubicBezTo>
                      <a:pt x="3" y="1"/>
                      <a:pt x="3" y="1"/>
                      <a:pt x="2" y="0"/>
                    </a:cubicBezTo>
                    <a:cubicBezTo>
                      <a:pt x="2" y="0"/>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19"/>
              <p:cNvSpPr>
                <a:spLocks/>
              </p:cNvSpPr>
              <p:nvPr/>
            </p:nvSpPr>
            <p:spPr bwMode="auto">
              <a:xfrm>
                <a:off x="4518027" y="989014"/>
                <a:ext cx="20638" cy="22225"/>
              </a:xfrm>
              <a:custGeom>
                <a:avLst/>
                <a:gdLst>
                  <a:gd name="T0" fmla="*/ 1 w 2"/>
                  <a:gd name="T1" fmla="*/ 2 h 2"/>
                  <a:gd name="T2" fmla="*/ 2 w 2"/>
                  <a:gd name="T3" fmla="*/ 1 h 2"/>
                  <a:gd name="T4" fmla="*/ 2 w 2"/>
                  <a:gd name="T5" fmla="*/ 1 h 2"/>
                  <a:gd name="T6" fmla="*/ 2 w 2"/>
                  <a:gd name="T7" fmla="*/ 0 h 2"/>
                  <a:gd name="T8" fmla="*/ 1 w 2"/>
                  <a:gd name="T9" fmla="*/ 0 h 2"/>
                  <a:gd name="T10" fmla="*/ 1 w 2"/>
                  <a:gd name="T11" fmla="*/ 1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2" y="1"/>
                      <a:pt x="2" y="1"/>
                      <a:pt x="2" y="1"/>
                    </a:cubicBezTo>
                    <a:cubicBezTo>
                      <a:pt x="2" y="1"/>
                      <a:pt x="2" y="1"/>
                      <a:pt x="2" y="1"/>
                    </a:cubicBezTo>
                    <a:cubicBezTo>
                      <a:pt x="2" y="1"/>
                      <a:pt x="2" y="1"/>
                      <a:pt x="2" y="0"/>
                    </a:cubicBezTo>
                    <a:cubicBezTo>
                      <a:pt x="2" y="0"/>
                      <a:pt x="1" y="0"/>
                      <a:pt x="1" y="0"/>
                    </a:cubicBezTo>
                    <a:cubicBezTo>
                      <a:pt x="1" y="0"/>
                      <a:pt x="1" y="0"/>
                      <a:pt x="1"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20"/>
              <p:cNvSpPr>
                <a:spLocks/>
              </p:cNvSpPr>
              <p:nvPr/>
            </p:nvSpPr>
            <p:spPr bwMode="auto">
              <a:xfrm>
                <a:off x="4495802" y="989014"/>
                <a:ext cx="42863" cy="11113"/>
              </a:xfrm>
              <a:custGeom>
                <a:avLst/>
                <a:gdLst>
                  <a:gd name="T0" fmla="*/ 2 w 4"/>
                  <a:gd name="T1" fmla="*/ 0 h 1"/>
                  <a:gd name="T2" fmla="*/ 3 w 4"/>
                  <a:gd name="T3" fmla="*/ 0 h 1"/>
                  <a:gd name="T4" fmla="*/ 3 w 4"/>
                  <a:gd name="T5" fmla="*/ 0 h 1"/>
                  <a:gd name="T6" fmla="*/ 2 w 4"/>
                  <a:gd name="T7" fmla="*/ 0 h 1"/>
                  <a:gd name="T8" fmla="*/ 1 w 4"/>
                  <a:gd name="T9" fmla="*/ 0 h 1"/>
                  <a:gd name="T10" fmla="*/ 1 w 4"/>
                  <a:gd name="T11" fmla="*/ 1 h 1"/>
                  <a:gd name="T12" fmla="*/ 1 w 4"/>
                  <a:gd name="T13" fmla="*/ 1 h 1"/>
                  <a:gd name="T14" fmla="*/ 2 w 4"/>
                  <a:gd name="T15" fmla="*/ 1 h 1"/>
                  <a:gd name="T16" fmla="*/ 2 w 4"/>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0"/>
                    </a:moveTo>
                    <a:cubicBezTo>
                      <a:pt x="3" y="0"/>
                      <a:pt x="4" y="0"/>
                      <a:pt x="3" y="0"/>
                    </a:cubicBezTo>
                    <a:cubicBezTo>
                      <a:pt x="3" y="0"/>
                      <a:pt x="3" y="0"/>
                      <a:pt x="3" y="0"/>
                    </a:cubicBezTo>
                    <a:cubicBezTo>
                      <a:pt x="2" y="0"/>
                      <a:pt x="2" y="0"/>
                      <a:pt x="2" y="0"/>
                    </a:cubicBezTo>
                    <a:cubicBezTo>
                      <a:pt x="2" y="0"/>
                      <a:pt x="1" y="0"/>
                      <a:pt x="1" y="0"/>
                    </a:cubicBezTo>
                    <a:cubicBezTo>
                      <a:pt x="1" y="1"/>
                      <a:pt x="0" y="1"/>
                      <a:pt x="1" y="1"/>
                    </a:cubicBezTo>
                    <a:cubicBezTo>
                      <a:pt x="1" y="1"/>
                      <a:pt x="1" y="1"/>
                      <a:pt x="1"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21"/>
              <p:cNvSpPr>
                <a:spLocks/>
              </p:cNvSpPr>
              <p:nvPr/>
            </p:nvSpPr>
            <p:spPr bwMode="auto">
              <a:xfrm>
                <a:off x="4646614" y="935039"/>
                <a:ext cx="22225"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1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1"/>
                      <a:pt x="1" y="1"/>
                    </a:cubicBezTo>
                    <a:cubicBezTo>
                      <a:pt x="0" y="1"/>
                      <a:pt x="0" y="1"/>
                      <a:pt x="0" y="1"/>
                    </a:cubicBezTo>
                    <a:cubicBezTo>
                      <a:pt x="0" y="1"/>
                      <a:pt x="0" y="1"/>
                      <a:pt x="1" y="1"/>
                    </a:cubicBezTo>
                    <a:cubicBezTo>
                      <a:pt x="1" y="1"/>
                      <a:pt x="1" y="1"/>
                      <a:pt x="1" y="2"/>
                    </a:cubicBezTo>
                    <a:cubicBezTo>
                      <a:pt x="1" y="2"/>
                      <a:pt x="2" y="2"/>
                      <a:pt x="2" y="1"/>
                    </a:cubicBezTo>
                    <a:cubicBezTo>
                      <a:pt x="2" y="1"/>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22"/>
              <p:cNvSpPr>
                <a:spLocks/>
              </p:cNvSpPr>
              <p:nvPr/>
            </p:nvSpPr>
            <p:spPr bwMode="auto">
              <a:xfrm>
                <a:off x="4032252" y="935039"/>
                <a:ext cx="20638" cy="11113"/>
              </a:xfrm>
              <a:custGeom>
                <a:avLst/>
                <a:gdLst>
                  <a:gd name="T0" fmla="*/ 1 w 2"/>
                  <a:gd name="T1" fmla="*/ 1 h 1"/>
                  <a:gd name="T2" fmla="*/ 1 w 2"/>
                  <a:gd name="T3" fmla="*/ 1 h 1"/>
                  <a:gd name="T4" fmla="*/ 2 w 2"/>
                  <a:gd name="T5" fmla="*/ 0 h 1"/>
                  <a:gd name="T6" fmla="*/ 1 w 2"/>
                  <a:gd name="T7" fmla="*/ 0 h 1"/>
                  <a:gd name="T8" fmla="*/ 1 w 2"/>
                  <a:gd name="T9" fmla="*/ 0 h 1"/>
                  <a:gd name="T10" fmla="*/ 0 w 2"/>
                  <a:gd name="T11" fmla="*/ 1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1" y="1"/>
                      <a:pt x="1" y="1"/>
                    </a:cubicBezTo>
                    <a:cubicBezTo>
                      <a:pt x="2" y="0"/>
                      <a:pt x="2" y="0"/>
                      <a:pt x="2" y="0"/>
                    </a:cubicBezTo>
                    <a:cubicBezTo>
                      <a:pt x="2" y="0"/>
                      <a:pt x="1" y="0"/>
                      <a:pt x="1" y="0"/>
                    </a:cubicBezTo>
                    <a:cubicBezTo>
                      <a:pt x="1" y="0"/>
                      <a:pt x="1" y="0"/>
                      <a:pt x="1" y="0"/>
                    </a:cubicBezTo>
                    <a:cubicBezTo>
                      <a:pt x="1" y="0"/>
                      <a:pt x="0" y="0"/>
                      <a:pt x="0" y="1"/>
                    </a:cubicBezTo>
                    <a:cubicBezTo>
                      <a:pt x="0" y="1"/>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23"/>
              <p:cNvSpPr>
                <a:spLocks/>
              </p:cNvSpPr>
              <p:nvPr/>
            </p:nvSpPr>
            <p:spPr bwMode="auto">
              <a:xfrm>
                <a:off x="4313239" y="935039"/>
                <a:ext cx="517525" cy="357188"/>
              </a:xfrm>
              <a:custGeom>
                <a:avLst/>
                <a:gdLst>
                  <a:gd name="T0" fmla="*/ 1 w 48"/>
                  <a:gd name="T1" fmla="*/ 27 h 33"/>
                  <a:gd name="T2" fmla="*/ 1 w 48"/>
                  <a:gd name="T3" fmla="*/ 29 h 33"/>
                  <a:gd name="T4" fmla="*/ 2 w 48"/>
                  <a:gd name="T5" fmla="*/ 32 h 33"/>
                  <a:gd name="T6" fmla="*/ 6 w 48"/>
                  <a:gd name="T7" fmla="*/ 33 h 33"/>
                  <a:gd name="T8" fmla="*/ 10 w 48"/>
                  <a:gd name="T9" fmla="*/ 31 h 33"/>
                  <a:gd name="T10" fmla="*/ 11 w 48"/>
                  <a:gd name="T11" fmla="*/ 30 h 33"/>
                  <a:gd name="T12" fmla="*/ 13 w 48"/>
                  <a:gd name="T13" fmla="*/ 30 h 33"/>
                  <a:gd name="T14" fmla="*/ 15 w 48"/>
                  <a:gd name="T15" fmla="*/ 29 h 33"/>
                  <a:gd name="T16" fmla="*/ 16 w 48"/>
                  <a:gd name="T17" fmla="*/ 27 h 33"/>
                  <a:gd name="T18" fmla="*/ 16 w 48"/>
                  <a:gd name="T19" fmla="*/ 25 h 33"/>
                  <a:gd name="T20" fmla="*/ 15 w 48"/>
                  <a:gd name="T21" fmla="*/ 22 h 33"/>
                  <a:gd name="T22" fmla="*/ 15 w 48"/>
                  <a:gd name="T23" fmla="*/ 18 h 33"/>
                  <a:gd name="T24" fmla="*/ 17 w 48"/>
                  <a:gd name="T25" fmla="*/ 18 h 33"/>
                  <a:gd name="T26" fmla="*/ 17 w 48"/>
                  <a:gd name="T27" fmla="*/ 17 h 33"/>
                  <a:gd name="T28" fmla="*/ 18 w 48"/>
                  <a:gd name="T29" fmla="*/ 14 h 33"/>
                  <a:gd name="T30" fmla="*/ 19 w 48"/>
                  <a:gd name="T31" fmla="*/ 12 h 33"/>
                  <a:gd name="T32" fmla="*/ 21 w 48"/>
                  <a:gd name="T33" fmla="*/ 10 h 33"/>
                  <a:gd name="T34" fmla="*/ 22 w 48"/>
                  <a:gd name="T35" fmla="*/ 8 h 33"/>
                  <a:gd name="T36" fmla="*/ 24 w 48"/>
                  <a:gd name="T37" fmla="*/ 6 h 33"/>
                  <a:gd name="T38" fmla="*/ 27 w 48"/>
                  <a:gd name="T39" fmla="*/ 7 h 33"/>
                  <a:gd name="T40" fmla="*/ 28 w 48"/>
                  <a:gd name="T41" fmla="*/ 5 h 33"/>
                  <a:gd name="T42" fmla="*/ 30 w 48"/>
                  <a:gd name="T43" fmla="*/ 5 h 33"/>
                  <a:gd name="T44" fmla="*/ 34 w 48"/>
                  <a:gd name="T45" fmla="*/ 6 h 33"/>
                  <a:gd name="T46" fmla="*/ 37 w 48"/>
                  <a:gd name="T47" fmla="*/ 6 h 33"/>
                  <a:gd name="T48" fmla="*/ 38 w 48"/>
                  <a:gd name="T49" fmla="*/ 4 h 33"/>
                  <a:gd name="T50" fmla="*/ 41 w 48"/>
                  <a:gd name="T51" fmla="*/ 3 h 33"/>
                  <a:gd name="T52" fmla="*/ 44 w 48"/>
                  <a:gd name="T53" fmla="*/ 4 h 33"/>
                  <a:gd name="T54" fmla="*/ 44 w 48"/>
                  <a:gd name="T55" fmla="*/ 6 h 33"/>
                  <a:gd name="T56" fmla="*/ 46 w 48"/>
                  <a:gd name="T57" fmla="*/ 4 h 33"/>
                  <a:gd name="T58" fmla="*/ 48 w 48"/>
                  <a:gd name="T59" fmla="*/ 4 h 33"/>
                  <a:gd name="T60" fmla="*/ 45 w 48"/>
                  <a:gd name="T61" fmla="*/ 3 h 33"/>
                  <a:gd name="T62" fmla="*/ 46 w 48"/>
                  <a:gd name="T63" fmla="*/ 2 h 33"/>
                  <a:gd name="T64" fmla="*/ 45 w 48"/>
                  <a:gd name="T65" fmla="*/ 1 h 33"/>
                  <a:gd name="T66" fmla="*/ 42 w 48"/>
                  <a:gd name="T67" fmla="*/ 1 h 33"/>
                  <a:gd name="T68" fmla="*/ 40 w 48"/>
                  <a:gd name="T69" fmla="*/ 0 h 33"/>
                  <a:gd name="T70" fmla="*/ 39 w 48"/>
                  <a:gd name="T71" fmla="*/ 1 h 33"/>
                  <a:gd name="T72" fmla="*/ 37 w 48"/>
                  <a:gd name="T73" fmla="*/ 2 h 33"/>
                  <a:gd name="T74" fmla="*/ 37 w 48"/>
                  <a:gd name="T75" fmla="*/ 1 h 33"/>
                  <a:gd name="T76" fmla="*/ 34 w 48"/>
                  <a:gd name="T77" fmla="*/ 1 h 33"/>
                  <a:gd name="T78" fmla="*/ 33 w 48"/>
                  <a:gd name="T79" fmla="*/ 2 h 33"/>
                  <a:gd name="T80" fmla="*/ 30 w 48"/>
                  <a:gd name="T81" fmla="*/ 2 h 33"/>
                  <a:gd name="T82" fmla="*/ 28 w 48"/>
                  <a:gd name="T83" fmla="*/ 3 h 33"/>
                  <a:gd name="T84" fmla="*/ 26 w 48"/>
                  <a:gd name="T85" fmla="*/ 3 h 33"/>
                  <a:gd name="T86" fmla="*/ 24 w 48"/>
                  <a:gd name="T87" fmla="*/ 4 h 33"/>
                  <a:gd name="T88" fmla="*/ 21 w 48"/>
                  <a:gd name="T89" fmla="*/ 5 h 33"/>
                  <a:gd name="T90" fmla="*/ 20 w 48"/>
                  <a:gd name="T91" fmla="*/ 7 h 33"/>
                  <a:gd name="T92" fmla="*/ 18 w 48"/>
                  <a:gd name="T93" fmla="*/ 8 h 33"/>
                  <a:gd name="T94" fmla="*/ 16 w 48"/>
                  <a:gd name="T95" fmla="*/ 10 h 33"/>
                  <a:gd name="T96" fmla="*/ 15 w 48"/>
                  <a:gd name="T97" fmla="*/ 12 h 33"/>
                  <a:gd name="T98" fmla="*/ 13 w 48"/>
                  <a:gd name="T99" fmla="*/ 15 h 33"/>
                  <a:gd name="T100" fmla="*/ 11 w 48"/>
                  <a:gd name="T101" fmla="*/ 16 h 33"/>
                  <a:gd name="T102" fmla="*/ 10 w 48"/>
                  <a:gd name="T103" fmla="*/ 17 h 33"/>
                  <a:gd name="T104" fmla="*/ 9 w 48"/>
                  <a:gd name="T105" fmla="*/ 18 h 33"/>
                  <a:gd name="T106" fmla="*/ 7 w 48"/>
                  <a:gd name="T107" fmla="*/ 20 h 33"/>
                  <a:gd name="T108" fmla="*/ 4 w 48"/>
                  <a:gd name="T109" fmla="*/ 20 h 33"/>
                  <a:gd name="T110" fmla="*/ 2 w 48"/>
                  <a:gd name="T111" fmla="*/ 22 h 33"/>
                  <a:gd name="T112" fmla="*/ 0 w 48"/>
                  <a:gd name="T113" fmla="*/ 23 h 33"/>
                  <a:gd name="T114" fmla="*/ 0 w 48"/>
                  <a:gd name="T11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 h="33">
                    <a:moveTo>
                      <a:pt x="0" y="26"/>
                    </a:moveTo>
                    <a:cubicBezTo>
                      <a:pt x="1" y="26"/>
                      <a:pt x="1" y="26"/>
                      <a:pt x="1" y="26"/>
                    </a:cubicBezTo>
                    <a:cubicBezTo>
                      <a:pt x="1" y="27"/>
                      <a:pt x="2" y="27"/>
                      <a:pt x="1" y="27"/>
                    </a:cubicBezTo>
                    <a:cubicBezTo>
                      <a:pt x="1" y="28"/>
                      <a:pt x="1" y="28"/>
                      <a:pt x="1" y="28"/>
                    </a:cubicBezTo>
                    <a:cubicBezTo>
                      <a:pt x="1" y="28"/>
                      <a:pt x="1" y="28"/>
                      <a:pt x="0" y="29"/>
                    </a:cubicBezTo>
                    <a:cubicBezTo>
                      <a:pt x="0" y="29"/>
                      <a:pt x="1" y="29"/>
                      <a:pt x="1" y="29"/>
                    </a:cubicBezTo>
                    <a:cubicBezTo>
                      <a:pt x="2" y="30"/>
                      <a:pt x="1" y="30"/>
                      <a:pt x="1" y="31"/>
                    </a:cubicBezTo>
                    <a:cubicBezTo>
                      <a:pt x="1" y="31"/>
                      <a:pt x="1" y="32"/>
                      <a:pt x="1" y="32"/>
                    </a:cubicBezTo>
                    <a:cubicBezTo>
                      <a:pt x="2" y="32"/>
                      <a:pt x="2" y="32"/>
                      <a:pt x="2" y="32"/>
                    </a:cubicBezTo>
                    <a:cubicBezTo>
                      <a:pt x="3" y="32"/>
                      <a:pt x="3" y="32"/>
                      <a:pt x="3" y="33"/>
                    </a:cubicBezTo>
                    <a:cubicBezTo>
                      <a:pt x="4" y="33"/>
                      <a:pt x="4" y="33"/>
                      <a:pt x="4" y="33"/>
                    </a:cubicBezTo>
                    <a:cubicBezTo>
                      <a:pt x="5" y="33"/>
                      <a:pt x="5" y="33"/>
                      <a:pt x="6" y="33"/>
                    </a:cubicBezTo>
                    <a:cubicBezTo>
                      <a:pt x="7" y="33"/>
                      <a:pt x="7" y="32"/>
                      <a:pt x="8" y="32"/>
                    </a:cubicBezTo>
                    <a:cubicBezTo>
                      <a:pt x="8" y="32"/>
                      <a:pt x="9" y="32"/>
                      <a:pt x="9" y="32"/>
                    </a:cubicBezTo>
                    <a:cubicBezTo>
                      <a:pt x="9" y="31"/>
                      <a:pt x="9" y="31"/>
                      <a:pt x="10" y="31"/>
                    </a:cubicBezTo>
                    <a:cubicBezTo>
                      <a:pt x="10" y="31"/>
                      <a:pt x="10" y="31"/>
                      <a:pt x="10" y="31"/>
                    </a:cubicBezTo>
                    <a:cubicBezTo>
                      <a:pt x="10" y="30"/>
                      <a:pt x="11" y="31"/>
                      <a:pt x="11" y="30"/>
                    </a:cubicBezTo>
                    <a:cubicBezTo>
                      <a:pt x="11" y="30"/>
                      <a:pt x="11" y="30"/>
                      <a:pt x="11" y="30"/>
                    </a:cubicBezTo>
                    <a:cubicBezTo>
                      <a:pt x="12" y="29"/>
                      <a:pt x="11" y="29"/>
                      <a:pt x="12" y="29"/>
                    </a:cubicBezTo>
                    <a:cubicBezTo>
                      <a:pt x="12" y="29"/>
                      <a:pt x="12" y="29"/>
                      <a:pt x="13" y="30"/>
                    </a:cubicBezTo>
                    <a:cubicBezTo>
                      <a:pt x="13" y="30"/>
                      <a:pt x="13" y="30"/>
                      <a:pt x="13" y="30"/>
                    </a:cubicBezTo>
                    <a:cubicBezTo>
                      <a:pt x="13" y="30"/>
                      <a:pt x="13" y="30"/>
                      <a:pt x="13" y="30"/>
                    </a:cubicBezTo>
                    <a:cubicBezTo>
                      <a:pt x="14" y="30"/>
                      <a:pt x="14" y="30"/>
                      <a:pt x="15" y="30"/>
                    </a:cubicBezTo>
                    <a:cubicBezTo>
                      <a:pt x="15" y="30"/>
                      <a:pt x="15" y="30"/>
                      <a:pt x="15" y="29"/>
                    </a:cubicBezTo>
                    <a:cubicBezTo>
                      <a:pt x="15" y="29"/>
                      <a:pt x="14" y="29"/>
                      <a:pt x="14" y="29"/>
                    </a:cubicBezTo>
                    <a:cubicBezTo>
                      <a:pt x="14" y="28"/>
                      <a:pt x="15" y="28"/>
                      <a:pt x="15" y="28"/>
                    </a:cubicBezTo>
                    <a:cubicBezTo>
                      <a:pt x="15" y="28"/>
                      <a:pt x="15" y="28"/>
                      <a:pt x="16" y="27"/>
                    </a:cubicBezTo>
                    <a:cubicBezTo>
                      <a:pt x="16" y="27"/>
                      <a:pt x="16" y="27"/>
                      <a:pt x="16" y="26"/>
                    </a:cubicBezTo>
                    <a:cubicBezTo>
                      <a:pt x="16" y="26"/>
                      <a:pt x="15" y="26"/>
                      <a:pt x="15" y="25"/>
                    </a:cubicBezTo>
                    <a:cubicBezTo>
                      <a:pt x="15" y="25"/>
                      <a:pt x="16" y="25"/>
                      <a:pt x="16" y="25"/>
                    </a:cubicBezTo>
                    <a:cubicBezTo>
                      <a:pt x="16" y="25"/>
                      <a:pt x="16" y="24"/>
                      <a:pt x="16" y="24"/>
                    </a:cubicBezTo>
                    <a:cubicBezTo>
                      <a:pt x="16" y="24"/>
                      <a:pt x="15" y="24"/>
                      <a:pt x="15" y="23"/>
                    </a:cubicBezTo>
                    <a:cubicBezTo>
                      <a:pt x="15" y="23"/>
                      <a:pt x="15" y="23"/>
                      <a:pt x="15" y="22"/>
                    </a:cubicBezTo>
                    <a:cubicBezTo>
                      <a:pt x="15" y="22"/>
                      <a:pt x="15" y="22"/>
                      <a:pt x="14" y="21"/>
                    </a:cubicBezTo>
                    <a:cubicBezTo>
                      <a:pt x="14" y="21"/>
                      <a:pt x="14" y="20"/>
                      <a:pt x="14" y="20"/>
                    </a:cubicBezTo>
                    <a:cubicBezTo>
                      <a:pt x="14" y="19"/>
                      <a:pt x="14" y="19"/>
                      <a:pt x="15" y="18"/>
                    </a:cubicBezTo>
                    <a:cubicBezTo>
                      <a:pt x="15" y="18"/>
                      <a:pt x="15" y="18"/>
                      <a:pt x="15" y="18"/>
                    </a:cubicBezTo>
                    <a:cubicBezTo>
                      <a:pt x="16" y="18"/>
                      <a:pt x="16" y="17"/>
                      <a:pt x="16" y="18"/>
                    </a:cubicBezTo>
                    <a:cubicBezTo>
                      <a:pt x="17" y="18"/>
                      <a:pt x="17" y="18"/>
                      <a:pt x="17" y="18"/>
                    </a:cubicBezTo>
                    <a:cubicBezTo>
                      <a:pt x="17" y="18"/>
                      <a:pt x="18" y="18"/>
                      <a:pt x="18" y="18"/>
                    </a:cubicBezTo>
                    <a:cubicBezTo>
                      <a:pt x="18" y="18"/>
                      <a:pt x="18" y="17"/>
                      <a:pt x="18" y="17"/>
                    </a:cubicBezTo>
                    <a:cubicBezTo>
                      <a:pt x="18" y="17"/>
                      <a:pt x="18" y="17"/>
                      <a:pt x="17" y="17"/>
                    </a:cubicBezTo>
                    <a:cubicBezTo>
                      <a:pt x="17" y="16"/>
                      <a:pt x="17" y="16"/>
                      <a:pt x="17" y="16"/>
                    </a:cubicBezTo>
                    <a:cubicBezTo>
                      <a:pt x="17" y="16"/>
                      <a:pt x="18" y="16"/>
                      <a:pt x="18" y="15"/>
                    </a:cubicBezTo>
                    <a:cubicBezTo>
                      <a:pt x="18" y="15"/>
                      <a:pt x="18" y="15"/>
                      <a:pt x="18" y="14"/>
                    </a:cubicBezTo>
                    <a:cubicBezTo>
                      <a:pt x="19" y="14"/>
                      <a:pt x="18" y="14"/>
                      <a:pt x="18" y="14"/>
                    </a:cubicBezTo>
                    <a:cubicBezTo>
                      <a:pt x="18" y="13"/>
                      <a:pt x="18" y="13"/>
                      <a:pt x="18" y="12"/>
                    </a:cubicBezTo>
                    <a:cubicBezTo>
                      <a:pt x="18" y="12"/>
                      <a:pt x="19" y="12"/>
                      <a:pt x="19" y="12"/>
                    </a:cubicBezTo>
                    <a:cubicBezTo>
                      <a:pt x="19" y="12"/>
                      <a:pt x="19" y="12"/>
                      <a:pt x="20" y="12"/>
                    </a:cubicBezTo>
                    <a:cubicBezTo>
                      <a:pt x="20" y="11"/>
                      <a:pt x="20" y="11"/>
                      <a:pt x="21" y="11"/>
                    </a:cubicBezTo>
                    <a:cubicBezTo>
                      <a:pt x="21" y="11"/>
                      <a:pt x="21" y="11"/>
                      <a:pt x="21" y="10"/>
                    </a:cubicBezTo>
                    <a:cubicBezTo>
                      <a:pt x="21" y="10"/>
                      <a:pt x="21" y="9"/>
                      <a:pt x="21" y="9"/>
                    </a:cubicBezTo>
                    <a:cubicBezTo>
                      <a:pt x="21" y="9"/>
                      <a:pt x="21" y="9"/>
                      <a:pt x="22" y="8"/>
                    </a:cubicBezTo>
                    <a:cubicBezTo>
                      <a:pt x="22" y="8"/>
                      <a:pt x="22" y="8"/>
                      <a:pt x="22" y="8"/>
                    </a:cubicBezTo>
                    <a:cubicBezTo>
                      <a:pt x="22" y="8"/>
                      <a:pt x="23" y="8"/>
                      <a:pt x="23" y="8"/>
                    </a:cubicBezTo>
                    <a:cubicBezTo>
                      <a:pt x="23" y="8"/>
                      <a:pt x="24" y="7"/>
                      <a:pt x="24" y="7"/>
                    </a:cubicBezTo>
                    <a:cubicBezTo>
                      <a:pt x="24" y="7"/>
                      <a:pt x="24" y="7"/>
                      <a:pt x="24" y="6"/>
                    </a:cubicBezTo>
                    <a:cubicBezTo>
                      <a:pt x="25" y="6"/>
                      <a:pt x="25" y="7"/>
                      <a:pt x="25" y="7"/>
                    </a:cubicBezTo>
                    <a:cubicBezTo>
                      <a:pt x="26" y="7"/>
                      <a:pt x="26" y="7"/>
                      <a:pt x="26" y="7"/>
                    </a:cubicBezTo>
                    <a:cubicBezTo>
                      <a:pt x="26" y="7"/>
                      <a:pt x="27" y="7"/>
                      <a:pt x="27" y="7"/>
                    </a:cubicBezTo>
                    <a:cubicBezTo>
                      <a:pt x="27" y="7"/>
                      <a:pt x="28" y="7"/>
                      <a:pt x="28" y="7"/>
                    </a:cubicBezTo>
                    <a:cubicBezTo>
                      <a:pt x="28" y="6"/>
                      <a:pt x="28" y="6"/>
                      <a:pt x="28" y="6"/>
                    </a:cubicBezTo>
                    <a:cubicBezTo>
                      <a:pt x="28" y="6"/>
                      <a:pt x="28" y="5"/>
                      <a:pt x="28" y="5"/>
                    </a:cubicBezTo>
                    <a:cubicBezTo>
                      <a:pt x="29" y="5"/>
                      <a:pt x="29" y="5"/>
                      <a:pt x="29" y="5"/>
                    </a:cubicBezTo>
                    <a:cubicBezTo>
                      <a:pt x="29" y="5"/>
                      <a:pt x="29" y="5"/>
                      <a:pt x="30" y="5"/>
                    </a:cubicBezTo>
                    <a:cubicBezTo>
                      <a:pt x="30" y="5"/>
                      <a:pt x="30" y="5"/>
                      <a:pt x="30" y="5"/>
                    </a:cubicBezTo>
                    <a:cubicBezTo>
                      <a:pt x="31" y="5"/>
                      <a:pt x="31" y="5"/>
                      <a:pt x="32" y="6"/>
                    </a:cubicBezTo>
                    <a:cubicBezTo>
                      <a:pt x="32" y="6"/>
                      <a:pt x="32" y="6"/>
                      <a:pt x="32" y="6"/>
                    </a:cubicBezTo>
                    <a:cubicBezTo>
                      <a:pt x="33" y="6"/>
                      <a:pt x="33" y="6"/>
                      <a:pt x="34" y="6"/>
                    </a:cubicBezTo>
                    <a:cubicBezTo>
                      <a:pt x="34" y="6"/>
                      <a:pt x="34" y="6"/>
                      <a:pt x="35" y="6"/>
                    </a:cubicBezTo>
                    <a:cubicBezTo>
                      <a:pt x="35" y="6"/>
                      <a:pt x="35" y="6"/>
                      <a:pt x="36" y="6"/>
                    </a:cubicBezTo>
                    <a:cubicBezTo>
                      <a:pt x="36" y="6"/>
                      <a:pt x="36" y="7"/>
                      <a:pt x="37" y="6"/>
                    </a:cubicBezTo>
                    <a:cubicBezTo>
                      <a:pt x="37" y="6"/>
                      <a:pt x="37" y="6"/>
                      <a:pt x="37" y="6"/>
                    </a:cubicBezTo>
                    <a:cubicBezTo>
                      <a:pt x="38" y="6"/>
                      <a:pt x="38" y="5"/>
                      <a:pt x="38" y="5"/>
                    </a:cubicBezTo>
                    <a:cubicBezTo>
                      <a:pt x="38" y="5"/>
                      <a:pt x="37" y="4"/>
                      <a:pt x="38" y="4"/>
                    </a:cubicBezTo>
                    <a:cubicBezTo>
                      <a:pt x="38" y="3"/>
                      <a:pt x="39" y="3"/>
                      <a:pt x="39" y="3"/>
                    </a:cubicBezTo>
                    <a:cubicBezTo>
                      <a:pt x="39" y="3"/>
                      <a:pt x="39" y="3"/>
                      <a:pt x="40" y="3"/>
                    </a:cubicBezTo>
                    <a:cubicBezTo>
                      <a:pt x="40" y="3"/>
                      <a:pt x="40" y="3"/>
                      <a:pt x="41" y="3"/>
                    </a:cubicBezTo>
                    <a:cubicBezTo>
                      <a:pt x="41" y="3"/>
                      <a:pt x="41" y="3"/>
                      <a:pt x="42" y="3"/>
                    </a:cubicBezTo>
                    <a:cubicBezTo>
                      <a:pt x="42" y="3"/>
                      <a:pt x="42" y="4"/>
                      <a:pt x="42" y="4"/>
                    </a:cubicBezTo>
                    <a:cubicBezTo>
                      <a:pt x="43" y="4"/>
                      <a:pt x="43" y="3"/>
                      <a:pt x="44" y="4"/>
                    </a:cubicBezTo>
                    <a:cubicBezTo>
                      <a:pt x="44" y="4"/>
                      <a:pt x="43" y="4"/>
                      <a:pt x="43" y="5"/>
                    </a:cubicBezTo>
                    <a:cubicBezTo>
                      <a:pt x="43" y="5"/>
                      <a:pt x="43" y="5"/>
                      <a:pt x="44" y="6"/>
                    </a:cubicBezTo>
                    <a:cubicBezTo>
                      <a:pt x="44" y="6"/>
                      <a:pt x="44" y="6"/>
                      <a:pt x="44" y="6"/>
                    </a:cubicBezTo>
                    <a:cubicBezTo>
                      <a:pt x="44" y="6"/>
                      <a:pt x="44" y="6"/>
                      <a:pt x="44" y="5"/>
                    </a:cubicBezTo>
                    <a:cubicBezTo>
                      <a:pt x="45" y="5"/>
                      <a:pt x="45" y="5"/>
                      <a:pt x="45" y="5"/>
                    </a:cubicBezTo>
                    <a:cubicBezTo>
                      <a:pt x="45" y="4"/>
                      <a:pt x="45" y="4"/>
                      <a:pt x="46" y="4"/>
                    </a:cubicBezTo>
                    <a:cubicBezTo>
                      <a:pt x="46" y="4"/>
                      <a:pt x="47" y="4"/>
                      <a:pt x="47" y="4"/>
                    </a:cubicBezTo>
                    <a:cubicBezTo>
                      <a:pt x="47" y="4"/>
                      <a:pt x="47" y="4"/>
                      <a:pt x="48" y="4"/>
                    </a:cubicBezTo>
                    <a:cubicBezTo>
                      <a:pt x="48" y="4"/>
                      <a:pt x="48" y="4"/>
                      <a:pt x="48" y="4"/>
                    </a:cubicBezTo>
                    <a:cubicBezTo>
                      <a:pt x="47" y="4"/>
                      <a:pt x="47" y="4"/>
                      <a:pt x="47" y="4"/>
                    </a:cubicBezTo>
                    <a:cubicBezTo>
                      <a:pt x="47" y="4"/>
                      <a:pt x="46" y="3"/>
                      <a:pt x="46" y="3"/>
                    </a:cubicBezTo>
                    <a:cubicBezTo>
                      <a:pt x="45" y="3"/>
                      <a:pt x="45" y="3"/>
                      <a:pt x="45" y="3"/>
                    </a:cubicBezTo>
                    <a:cubicBezTo>
                      <a:pt x="44" y="3"/>
                      <a:pt x="44" y="3"/>
                      <a:pt x="44" y="2"/>
                    </a:cubicBezTo>
                    <a:cubicBezTo>
                      <a:pt x="44" y="2"/>
                      <a:pt x="45" y="2"/>
                      <a:pt x="45" y="2"/>
                    </a:cubicBezTo>
                    <a:cubicBezTo>
                      <a:pt x="46" y="2"/>
                      <a:pt x="46" y="2"/>
                      <a:pt x="46" y="2"/>
                    </a:cubicBezTo>
                    <a:cubicBezTo>
                      <a:pt x="46" y="2"/>
                      <a:pt x="47" y="2"/>
                      <a:pt x="47" y="2"/>
                    </a:cubicBezTo>
                    <a:cubicBezTo>
                      <a:pt x="47" y="1"/>
                      <a:pt x="46" y="2"/>
                      <a:pt x="46" y="1"/>
                    </a:cubicBezTo>
                    <a:cubicBezTo>
                      <a:pt x="45" y="1"/>
                      <a:pt x="45" y="1"/>
                      <a:pt x="45" y="1"/>
                    </a:cubicBezTo>
                    <a:cubicBezTo>
                      <a:pt x="44" y="1"/>
                      <a:pt x="44" y="1"/>
                      <a:pt x="43" y="1"/>
                    </a:cubicBezTo>
                    <a:cubicBezTo>
                      <a:pt x="43" y="1"/>
                      <a:pt x="43" y="1"/>
                      <a:pt x="43" y="1"/>
                    </a:cubicBezTo>
                    <a:cubicBezTo>
                      <a:pt x="42" y="1"/>
                      <a:pt x="42" y="1"/>
                      <a:pt x="42" y="1"/>
                    </a:cubicBezTo>
                    <a:cubicBezTo>
                      <a:pt x="42" y="1"/>
                      <a:pt x="42" y="1"/>
                      <a:pt x="42" y="0"/>
                    </a:cubicBezTo>
                    <a:cubicBezTo>
                      <a:pt x="41" y="0"/>
                      <a:pt x="41" y="0"/>
                      <a:pt x="41" y="0"/>
                    </a:cubicBezTo>
                    <a:cubicBezTo>
                      <a:pt x="41" y="0"/>
                      <a:pt x="40" y="0"/>
                      <a:pt x="40" y="0"/>
                    </a:cubicBezTo>
                    <a:cubicBezTo>
                      <a:pt x="40" y="1"/>
                      <a:pt x="40" y="1"/>
                      <a:pt x="40" y="1"/>
                    </a:cubicBezTo>
                    <a:cubicBezTo>
                      <a:pt x="39" y="1"/>
                      <a:pt x="39" y="2"/>
                      <a:pt x="39" y="2"/>
                    </a:cubicBezTo>
                    <a:cubicBezTo>
                      <a:pt x="39" y="1"/>
                      <a:pt x="39" y="1"/>
                      <a:pt x="39" y="1"/>
                    </a:cubicBezTo>
                    <a:cubicBezTo>
                      <a:pt x="39" y="0"/>
                      <a:pt x="39" y="0"/>
                      <a:pt x="38" y="0"/>
                    </a:cubicBezTo>
                    <a:cubicBezTo>
                      <a:pt x="38" y="0"/>
                      <a:pt x="38" y="1"/>
                      <a:pt x="38" y="1"/>
                    </a:cubicBezTo>
                    <a:cubicBezTo>
                      <a:pt x="37" y="1"/>
                      <a:pt x="38" y="2"/>
                      <a:pt x="37" y="2"/>
                    </a:cubicBezTo>
                    <a:cubicBezTo>
                      <a:pt x="37" y="2"/>
                      <a:pt x="36" y="3"/>
                      <a:pt x="36" y="2"/>
                    </a:cubicBezTo>
                    <a:cubicBezTo>
                      <a:pt x="36" y="2"/>
                      <a:pt x="36" y="2"/>
                      <a:pt x="36" y="1"/>
                    </a:cubicBezTo>
                    <a:cubicBezTo>
                      <a:pt x="37" y="1"/>
                      <a:pt x="37" y="1"/>
                      <a:pt x="37" y="1"/>
                    </a:cubicBezTo>
                    <a:cubicBezTo>
                      <a:pt x="37" y="1"/>
                      <a:pt x="37" y="1"/>
                      <a:pt x="37" y="1"/>
                    </a:cubicBezTo>
                    <a:cubicBezTo>
                      <a:pt x="36" y="0"/>
                      <a:pt x="36" y="0"/>
                      <a:pt x="36" y="0"/>
                    </a:cubicBezTo>
                    <a:cubicBezTo>
                      <a:pt x="35" y="0"/>
                      <a:pt x="35" y="0"/>
                      <a:pt x="34" y="1"/>
                    </a:cubicBezTo>
                    <a:cubicBezTo>
                      <a:pt x="34" y="1"/>
                      <a:pt x="34" y="1"/>
                      <a:pt x="34" y="1"/>
                    </a:cubicBezTo>
                    <a:cubicBezTo>
                      <a:pt x="34" y="1"/>
                      <a:pt x="34" y="2"/>
                      <a:pt x="34" y="2"/>
                    </a:cubicBezTo>
                    <a:cubicBezTo>
                      <a:pt x="33" y="2"/>
                      <a:pt x="33" y="2"/>
                      <a:pt x="33" y="2"/>
                    </a:cubicBezTo>
                    <a:cubicBezTo>
                      <a:pt x="32" y="2"/>
                      <a:pt x="32" y="2"/>
                      <a:pt x="32" y="2"/>
                    </a:cubicBezTo>
                    <a:cubicBezTo>
                      <a:pt x="31" y="2"/>
                      <a:pt x="31" y="2"/>
                      <a:pt x="31" y="2"/>
                    </a:cubicBezTo>
                    <a:cubicBezTo>
                      <a:pt x="30" y="2"/>
                      <a:pt x="30" y="1"/>
                      <a:pt x="30" y="2"/>
                    </a:cubicBezTo>
                    <a:cubicBezTo>
                      <a:pt x="29" y="2"/>
                      <a:pt x="30" y="2"/>
                      <a:pt x="29" y="2"/>
                    </a:cubicBezTo>
                    <a:cubicBezTo>
                      <a:pt x="29" y="3"/>
                      <a:pt x="29" y="2"/>
                      <a:pt x="28" y="3"/>
                    </a:cubicBezTo>
                    <a:cubicBezTo>
                      <a:pt x="28" y="3"/>
                      <a:pt x="28" y="3"/>
                      <a:pt x="28" y="3"/>
                    </a:cubicBezTo>
                    <a:cubicBezTo>
                      <a:pt x="28" y="3"/>
                      <a:pt x="28" y="3"/>
                      <a:pt x="28" y="3"/>
                    </a:cubicBezTo>
                    <a:cubicBezTo>
                      <a:pt x="28" y="3"/>
                      <a:pt x="27" y="3"/>
                      <a:pt x="27" y="3"/>
                    </a:cubicBezTo>
                    <a:cubicBezTo>
                      <a:pt x="27" y="3"/>
                      <a:pt x="26" y="3"/>
                      <a:pt x="26" y="3"/>
                    </a:cubicBezTo>
                    <a:cubicBezTo>
                      <a:pt x="26" y="3"/>
                      <a:pt x="25" y="3"/>
                      <a:pt x="25" y="3"/>
                    </a:cubicBezTo>
                    <a:cubicBezTo>
                      <a:pt x="25" y="3"/>
                      <a:pt x="25" y="4"/>
                      <a:pt x="25" y="4"/>
                    </a:cubicBezTo>
                    <a:cubicBezTo>
                      <a:pt x="24" y="4"/>
                      <a:pt x="24" y="4"/>
                      <a:pt x="24" y="4"/>
                    </a:cubicBezTo>
                    <a:cubicBezTo>
                      <a:pt x="24" y="4"/>
                      <a:pt x="23" y="4"/>
                      <a:pt x="23" y="4"/>
                    </a:cubicBezTo>
                    <a:cubicBezTo>
                      <a:pt x="23" y="4"/>
                      <a:pt x="22" y="4"/>
                      <a:pt x="22" y="5"/>
                    </a:cubicBezTo>
                    <a:cubicBezTo>
                      <a:pt x="22" y="5"/>
                      <a:pt x="22" y="5"/>
                      <a:pt x="21" y="5"/>
                    </a:cubicBezTo>
                    <a:cubicBezTo>
                      <a:pt x="21" y="6"/>
                      <a:pt x="21" y="6"/>
                      <a:pt x="21" y="6"/>
                    </a:cubicBezTo>
                    <a:cubicBezTo>
                      <a:pt x="21" y="7"/>
                      <a:pt x="21" y="7"/>
                      <a:pt x="21" y="7"/>
                    </a:cubicBezTo>
                    <a:cubicBezTo>
                      <a:pt x="20" y="8"/>
                      <a:pt x="20" y="7"/>
                      <a:pt x="20" y="7"/>
                    </a:cubicBezTo>
                    <a:cubicBezTo>
                      <a:pt x="19" y="7"/>
                      <a:pt x="19" y="7"/>
                      <a:pt x="19" y="7"/>
                    </a:cubicBezTo>
                    <a:cubicBezTo>
                      <a:pt x="18" y="7"/>
                      <a:pt x="18" y="8"/>
                      <a:pt x="18" y="8"/>
                    </a:cubicBezTo>
                    <a:cubicBezTo>
                      <a:pt x="18" y="8"/>
                      <a:pt x="18" y="8"/>
                      <a:pt x="18" y="8"/>
                    </a:cubicBezTo>
                    <a:cubicBezTo>
                      <a:pt x="18" y="9"/>
                      <a:pt x="18" y="9"/>
                      <a:pt x="18" y="9"/>
                    </a:cubicBezTo>
                    <a:cubicBezTo>
                      <a:pt x="18" y="9"/>
                      <a:pt x="17" y="9"/>
                      <a:pt x="17" y="9"/>
                    </a:cubicBezTo>
                    <a:cubicBezTo>
                      <a:pt x="17" y="10"/>
                      <a:pt x="17" y="10"/>
                      <a:pt x="16" y="10"/>
                    </a:cubicBezTo>
                    <a:cubicBezTo>
                      <a:pt x="16" y="10"/>
                      <a:pt x="16" y="10"/>
                      <a:pt x="15" y="11"/>
                    </a:cubicBezTo>
                    <a:cubicBezTo>
                      <a:pt x="15" y="11"/>
                      <a:pt x="16" y="12"/>
                      <a:pt x="15" y="12"/>
                    </a:cubicBezTo>
                    <a:cubicBezTo>
                      <a:pt x="15" y="12"/>
                      <a:pt x="15" y="12"/>
                      <a:pt x="15" y="12"/>
                    </a:cubicBezTo>
                    <a:cubicBezTo>
                      <a:pt x="14" y="12"/>
                      <a:pt x="14" y="13"/>
                      <a:pt x="14" y="13"/>
                    </a:cubicBezTo>
                    <a:cubicBezTo>
                      <a:pt x="14" y="14"/>
                      <a:pt x="14" y="14"/>
                      <a:pt x="14" y="15"/>
                    </a:cubicBezTo>
                    <a:cubicBezTo>
                      <a:pt x="14" y="15"/>
                      <a:pt x="14" y="15"/>
                      <a:pt x="13" y="15"/>
                    </a:cubicBezTo>
                    <a:cubicBezTo>
                      <a:pt x="13" y="15"/>
                      <a:pt x="13" y="15"/>
                      <a:pt x="12" y="15"/>
                    </a:cubicBezTo>
                    <a:cubicBezTo>
                      <a:pt x="12" y="15"/>
                      <a:pt x="12" y="16"/>
                      <a:pt x="12" y="16"/>
                    </a:cubicBezTo>
                    <a:cubicBezTo>
                      <a:pt x="12" y="16"/>
                      <a:pt x="11" y="16"/>
                      <a:pt x="11" y="16"/>
                    </a:cubicBezTo>
                    <a:cubicBezTo>
                      <a:pt x="11" y="16"/>
                      <a:pt x="11" y="16"/>
                      <a:pt x="11" y="17"/>
                    </a:cubicBezTo>
                    <a:cubicBezTo>
                      <a:pt x="11" y="17"/>
                      <a:pt x="11" y="17"/>
                      <a:pt x="11" y="17"/>
                    </a:cubicBezTo>
                    <a:cubicBezTo>
                      <a:pt x="10" y="17"/>
                      <a:pt x="10" y="17"/>
                      <a:pt x="10" y="17"/>
                    </a:cubicBezTo>
                    <a:cubicBezTo>
                      <a:pt x="9" y="17"/>
                      <a:pt x="10" y="17"/>
                      <a:pt x="9" y="17"/>
                    </a:cubicBezTo>
                    <a:cubicBezTo>
                      <a:pt x="9" y="18"/>
                      <a:pt x="9" y="17"/>
                      <a:pt x="9" y="18"/>
                    </a:cubicBezTo>
                    <a:cubicBezTo>
                      <a:pt x="9" y="18"/>
                      <a:pt x="9" y="18"/>
                      <a:pt x="9" y="18"/>
                    </a:cubicBezTo>
                    <a:cubicBezTo>
                      <a:pt x="8" y="19"/>
                      <a:pt x="8" y="18"/>
                      <a:pt x="7" y="18"/>
                    </a:cubicBezTo>
                    <a:cubicBezTo>
                      <a:pt x="7" y="18"/>
                      <a:pt x="7" y="18"/>
                      <a:pt x="7" y="18"/>
                    </a:cubicBezTo>
                    <a:cubicBezTo>
                      <a:pt x="6" y="19"/>
                      <a:pt x="7" y="19"/>
                      <a:pt x="7" y="20"/>
                    </a:cubicBezTo>
                    <a:cubicBezTo>
                      <a:pt x="7" y="20"/>
                      <a:pt x="6" y="20"/>
                      <a:pt x="6" y="20"/>
                    </a:cubicBezTo>
                    <a:cubicBezTo>
                      <a:pt x="6" y="20"/>
                      <a:pt x="5" y="20"/>
                      <a:pt x="5" y="20"/>
                    </a:cubicBezTo>
                    <a:cubicBezTo>
                      <a:pt x="4" y="20"/>
                      <a:pt x="4" y="20"/>
                      <a:pt x="4" y="20"/>
                    </a:cubicBezTo>
                    <a:cubicBezTo>
                      <a:pt x="4" y="21"/>
                      <a:pt x="4" y="21"/>
                      <a:pt x="4" y="21"/>
                    </a:cubicBezTo>
                    <a:cubicBezTo>
                      <a:pt x="3" y="21"/>
                      <a:pt x="3" y="21"/>
                      <a:pt x="3" y="21"/>
                    </a:cubicBezTo>
                    <a:cubicBezTo>
                      <a:pt x="3" y="22"/>
                      <a:pt x="2" y="22"/>
                      <a:pt x="2" y="22"/>
                    </a:cubicBezTo>
                    <a:cubicBezTo>
                      <a:pt x="2" y="22"/>
                      <a:pt x="1" y="22"/>
                      <a:pt x="1" y="22"/>
                    </a:cubicBezTo>
                    <a:cubicBezTo>
                      <a:pt x="1" y="22"/>
                      <a:pt x="0" y="22"/>
                      <a:pt x="0" y="22"/>
                    </a:cubicBezTo>
                    <a:cubicBezTo>
                      <a:pt x="0" y="23"/>
                      <a:pt x="0" y="23"/>
                      <a:pt x="0" y="23"/>
                    </a:cubicBezTo>
                    <a:cubicBezTo>
                      <a:pt x="0" y="23"/>
                      <a:pt x="0" y="24"/>
                      <a:pt x="0" y="25"/>
                    </a:cubicBezTo>
                    <a:cubicBezTo>
                      <a:pt x="0" y="25"/>
                      <a:pt x="0" y="25"/>
                      <a:pt x="0" y="26"/>
                    </a:cubicBezTo>
                    <a:cubicBezTo>
                      <a:pt x="0" y="26"/>
                      <a:pt x="0" y="26"/>
                      <a:pt x="0" y="2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24"/>
              <p:cNvSpPr>
                <a:spLocks/>
              </p:cNvSpPr>
              <p:nvPr/>
            </p:nvSpPr>
            <p:spPr bwMode="auto">
              <a:xfrm>
                <a:off x="4733927"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25"/>
              <p:cNvSpPr>
                <a:spLocks/>
              </p:cNvSpPr>
              <p:nvPr/>
            </p:nvSpPr>
            <p:spPr bwMode="auto">
              <a:xfrm>
                <a:off x="4711702" y="1768476"/>
                <a:ext cx="65088" cy="42863"/>
              </a:xfrm>
              <a:custGeom>
                <a:avLst/>
                <a:gdLst>
                  <a:gd name="T0" fmla="*/ 6 w 6"/>
                  <a:gd name="T1" fmla="*/ 1 h 4"/>
                  <a:gd name="T2" fmla="*/ 5 w 6"/>
                  <a:gd name="T3" fmla="*/ 0 h 4"/>
                  <a:gd name="T4" fmla="*/ 5 w 6"/>
                  <a:gd name="T5" fmla="*/ 0 h 4"/>
                  <a:gd name="T6" fmla="*/ 4 w 6"/>
                  <a:gd name="T7" fmla="*/ 0 h 4"/>
                  <a:gd name="T8" fmla="*/ 3 w 6"/>
                  <a:gd name="T9" fmla="*/ 1 h 4"/>
                  <a:gd name="T10" fmla="*/ 2 w 6"/>
                  <a:gd name="T11" fmla="*/ 1 h 4"/>
                  <a:gd name="T12" fmla="*/ 1 w 6"/>
                  <a:gd name="T13" fmla="*/ 1 h 4"/>
                  <a:gd name="T14" fmla="*/ 1 w 6"/>
                  <a:gd name="T15" fmla="*/ 1 h 4"/>
                  <a:gd name="T16" fmla="*/ 0 w 6"/>
                  <a:gd name="T17" fmla="*/ 2 h 4"/>
                  <a:gd name="T18" fmla="*/ 1 w 6"/>
                  <a:gd name="T19" fmla="*/ 3 h 4"/>
                  <a:gd name="T20" fmla="*/ 1 w 6"/>
                  <a:gd name="T21" fmla="*/ 4 h 4"/>
                  <a:gd name="T22" fmla="*/ 2 w 6"/>
                  <a:gd name="T23" fmla="*/ 4 h 4"/>
                  <a:gd name="T24" fmla="*/ 2 w 6"/>
                  <a:gd name="T25" fmla="*/ 4 h 4"/>
                  <a:gd name="T26" fmla="*/ 3 w 6"/>
                  <a:gd name="T27" fmla="*/ 4 h 4"/>
                  <a:gd name="T28" fmla="*/ 5 w 6"/>
                  <a:gd name="T29" fmla="*/ 3 h 4"/>
                  <a:gd name="T30" fmla="*/ 6 w 6"/>
                  <a:gd name="T31" fmla="*/ 3 h 4"/>
                  <a:gd name="T32" fmla="*/ 6 w 6"/>
                  <a:gd name="T33" fmla="*/ 3 h 4"/>
                  <a:gd name="T34" fmla="*/ 6 w 6"/>
                  <a:gd name="T35" fmla="*/ 3 h 4"/>
                  <a:gd name="T36" fmla="*/ 6 w 6"/>
                  <a:gd name="T37" fmla="*/ 2 h 4"/>
                  <a:gd name="T38" fmla="*/ 6 w 6"/>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6" y="1"/>
                    </a:moveTo>
                    <a:cubicBezTo>
                      <a:pt x="6" y="0"/>
                      <a:pt x="6" y="0"/>
                      <a:pt x="5" y="0"/>
                    </a:cubicBezTo>
                    <a:cubicBezTo>
                      <a:pt x="5" y="0"/>
                      <a:pt x="5" y="0"/>
                      <a:pt x="5" y="0"/>
                    </a:cubicBezTo>
                    <a:cubicBezTo>
                      <a:pt x="4" y="0"/>
                      <a:pt x="4" y="0"/>
                      <a:pt x="4" y="0"/>
                    </a:cubicBezTo>
                    <a:cubicBezTo>
                      <a:pt x="4" y="1"/>
                      <a:pt x="3" y="1"/>
                      <a:pt x="3" y="1"/>
                    </a:cubicBezTo>
                    <a:cubicBezTo>
                      <a:pt x="3" y="1"/>
                      <a:pt x="2" y="1"/>
                      <a:pt x="2" y="1"/>
                    </a:cubicBezTo>
                    <a:cubicBezTo>
                      <a:pt x="1" y="1"/>
                      <a:pt x="1" y="1"/>
                      <a:pt x="1" y="1"/>
                    </a:cubicBezTo>
                    <a:cubicBezTo>
                      <a:pt x="1" y="1"/>
                      <a:pt x="1" y="1"/>
                      <a:pt x="1" y="1"/>
                    </a:cubicBezTo>
                    <a:cubicBezTo>
                      <a:pt x="1" y="1"/>
                      <a:pt x="0" y="2"/>
                      <a:pt x="0" y="2"/>
                    </a:cubicBezTo>
                    <a:cubicBezTo>
                      <a:pt x="0" y="2"/>
                      <a:pt x="0" y="3"/>
                      <a:pt x="1" y="3"/>
                    </a:cubicBezTo>
                    <a:cubicBezTo>
                      <a:pt x="1" y="3"/>
                      <a:pt x="1" y="3"/>
                      <a:pt x="1" y="4"/>
                    </a:cubicBezTo>
                    <a:cubicBezTo>
                      <a:pt x="1" y="4"/>
                      <a:pt x="2" y="4"/>
                      <a:pt x="2" y="4"/>
                    </a:cubicBezTo>
                    <a:cubicBezTo>
                      <a:pt x="2" y="4"/>
                      <a:pt x="2" y="4"/>
                      <a:pt x="2" y="4"/>
                    </a:cubicBezTo>
                    <a:cubicBezTo>
                      <a:pt x="3" y="4"/>
                      <a:pt x="3" y="4"/>
                      <a:pt x="3" y="4"/>
                    </a:cubicBezTo>
                    <a:cubicBezTo>
                      <a:pt x="4" y="3"/>
                      <a:pt x="4" y="4"/>
                      <a:pt x="5" y="3"/>
                    </a:cubicBezTo>
                    <a:cubicBezTo>
                      <a:pt x="5" y="3"/>
                      <a:pt x="5" y="3"/>
                      <a:pt x="6" y="3"/>
                    </a:cubicBezTo>
                    <a:cubicBezTo>
                      <a:pt x="6" y="3"/>
                      <a:pt x="6" y="3"/>
                      <a:pt x="6" y="3"/>
                    </a:cubicBezTo>
                    <a:cubicBezTo>
                      <a:pt x="6" y="3"/>
                      <a:pt x="6" y="3"/>
                      <a:pt x="6" y="3"/>
                    </a:cubicBezTo>
                    <a:cubicBezTo>
                      <a:pt x="6" y="2"/>
                      <a:pt x="6" y="2"/>
                      <a:pt x="6" y="2"/>
                    </a:cubicBezTo>
                    <a:cubicBezTo>
                      <a:pt x="6" y="2"/>
                      <a:pt x="6" y="1"/>
                      <a:pt x="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26"/>
              <p:cNvSpPr>
                <a:spLocks/>
              </p:cNvSpPr>
              <p:nvPr/>
            </p:nvSpPr>
            <p:spPr bwMode="auto">
              <a:xfrm>
                <a:off x="4302127" y="1422401"/>
                <a:ext cx="74613" cy="74613"/>
              </a:xfrm>
              <a:custGeom>
                <a:avLst/>
                <a:gdLst>
                  <a:gd name="T0" fmla="*/ 0 w 7"/>
                  <a:gd name="T1" fmla="*/ 6 h 7"/>
                  <a:gd name="T2" fmla="*/ 0 w 7"/>
                  <a:gd name="T3" fmla="*/ 6 h 7"/>
                  <a:gd name="T4" fmla="*/ 1 w 7"/>
                  <a:gd name="T5" fmla="*/ 6 h 7"/>
                  <a:gd name="T6" fmla="*/ 2 w 7"/>
                  <a:gd name="T7" fmla="*/ 6 h 7"/>
                  <a:gd name="T8" fmla="*/ 3 w 7"/>
                  <a:gd name="T9" fmla="*/ 6 h 7"/>
                  <a:gd name="T10" fmla="*/ 5 w 7"/>
                  <a:gd name="T11" fmla="*/ 7 h 7"/>
                  <a:gd name="T12" fmla="*/ 5 w 7"/>
                  <a:gd name="T13" fmla="*/ 7 h 7"/>
                  <a:gd name="T14" fmla="*/ 5 w 7"/>
                  <a:gd name="T15" fmla="*/ 6 h 7"/>
                  <a:gd name="T16" fmla="*/ 5 w 7"/>
                  <a:gd name="T17" fmla="*/ 5 h 7"/>
                  <a:gd name="T18" fmla="*/ 6 w 7"/>
                  <a:gd name="T19" fmla="*/ 4 h 7"/>
                  <a:gd name="T20" fmla="*/ 6 w 7"/>
                  <a:gd name="T21" fmla="*/ 3 h 7"/>
                  <a:gd name="T22" fmla="*/ 6 w 7"/>
                  <a:gd name="T23" fmla="*/ 3 h 7"/>
                  <a:gd name="T24" fmla="*/ 7 w 7"/>
                  <a:gd name="T25" fmla="*/ 2 h 7"/>
                  <a:gd name="T26" fmla="*/ 7 w 7"/>
                  <a:gd name="T27" fmla="*/ 1 h 7"/>
                  <a:gd name="T28" fmla="*/ 6 w 7"/>
                  <a:gd name="T29" fmla="*/ 0 h 7"/>
                  <a:gd name="T30" fmla="*/ 6 w 7"/>
                  <a:gd name="T31" fmla="*/ 0 h 7"/>
                  <a:gd name="T32" fmla="*/ 5 w 7"/>
                  <a:gd name="T33" fmla="*/ 0 h 7"/>
                  <a:gd name="T34" fmla="*/ 4 w 7"/>
                  <a:gd name="T35" fmla="*/ 0 h 7"/>
                  <a:gd name="T36" fmla="*/ 4 w 7"/>
                  <a:gd name="T37" fmla="*/ 1 h 7"/>
                  <a:gd name="T38" fmla="*/ 3 w 7"/>
                  <a:gd name="T39" fmla="*/ 1 h 7"/>
                  <a:gd name="T40" fmla="*/ 2 w 7"/>
                  <a:gd name="T41" fmla="*/ 2 h 7"/>
                  <a:gd name="T42" fmla="*/ 1 w 7"/>
                  <a:gd name="T43" fmla="*/ 2 h 7"/>
                  <a:gd name="T44" fmla="*/ 1 w 7"/>
                  <a:gd name="T45" fmla="*/ 2 h 7"/>
                  <a:gd name="T46" fmla="*/ 0 w 7"/>
                  <a:gd name="T47" fmla="*/ 3 h 7"/>
                  <a:gd name="T48" fmla="*/ 0 w 7"/>
                  <a:gd name="T49" fmla="*/ 4 h 7"/>
                  <a:gd name="T50" fmla="*/ 0 w 7"/>
                  <a:gd name="T51" fmla="*/ 5 h 7"/>
                  <a:gd name="T52" fmla="*/ 0 w 7"/>
                  <a:gd name="T5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7">
                    <a:moveTo>
                      <a:pt x="0" y="6"/>
                    </a:moveTo>
                    <a:cubicBezTo>
                      <a:pt x="0" y="6"/>
                      <a:pt x="0" y="6"/>
                      <a:pt x="0" y="6"/>
                    </a:cubicBezTo>
                    <a:cubicBezTo>
                      <a:pt x="1" y="6"/>
                      <a:pt x="1" y="6"/>
                      <a:pt x="1" y="6"/>
                    </a:cubicBezTo>
                    <a:cubicBezTo>
                      <a:pt x="2" y="6"/>
                      <a:pt x="2" y="6"/>
                      <a:pt x="2" y="6"/>
                    </a:cubicBezTo>
                    <a:cubicBezTo>
                      <a:pt x="3" y="6"/>
                      <a:pt x="3" y="6"/>
                      <a:pt x="3" y="6"/>
                    </a:cubicBezTo>
                    <a:cubicBezTo>
                      <a:pt x="4" y="6"/>
                      <a:pt x="4" y="7"/>
                      <a:pt x="5" y="7"/>
                    </a:cubicBezTo>
                    <a:cubicBezTo>
                      <a:pt x="5" y="7"/>
                      <a:pt x="5" y="7"/>
                      <a:pt x="5" y="7"/>
                    </a:cubicBezTo>
                    <a:cubicBezTo>
                      <a:pt x="5" y="6"/>
                      <a:pt x="5" y="6"/>
                      <a:pt x="5" y="6"/>
                    </a:cubicBezTo>
                    <a:cubicBezTo>
                      <a:pt x="5" y="5"/>
                      <a:pt x="4" y="5"/>
                      <a:pt x="5" y="5"/>
                    </a:cubicBezTo>
                    <a:cubicBezTo>
                      <a:pt x="5" y="4"/>
                      <a:pt x="5" y="5"/>
                      <a:pt x="6" y="4"/>
                    </a:cubicBezTo>
                    <a:cubicBezTo>
                      <a:pt x="6" y="4"/>
                      <a:pt x="6" y="4"/>
                      <a:pt x="6" y="3"/>
                    </a:cubicBezTo>
                    <a:cubicBezTo>
                      <a:pt x="6" y="3"/>
                      <a:pt x="6" y="3"/>
                      <a:pt x="6" y="3"/>
                    </a:cubicBezTo>
                    <a:cubicBezTo>
                      <a:pt x="6" y="2"/>
                      <a:pt x="7" y="2"/>
                      <a:pt x="7" y="2"/>
                    </a:cubicBezTo>
                    <a:cubicBezTo>
                      <a:pt x="7" y="2"/>
                      <a:pt x="7" y="1"/>
                      <a:pt x="7" y="1"/>
                    </a:cubicBezTo>
                    <a:cubicBezTo>
                      <a:pt x="7" y="1"/>
                      <a:pt x="7" y="1"/>
                      <a:pt x="6" y="0"/>
                    </a:cubicBezTo>
                    <a:cubicBezTo>
                      <a:pt x="6" y="0"/>
                      <a:pt x="6" y="0"/>
                      <a:pt x="6" y="0"/>
                    </a:cubicBezTo>
                    <a:cubicBezTo>
                      <a:pt x="6" y="0"/>
                      <a:pt x="6" y="0"/>
                      <a:pt x="5" y="0"/>
                    </a:cubicBezTo>
                    <a:cubicBezTo>
                      <a:pt x="5" y="0"/>
                      <a:pt x="5" y="0"/>
                      <a:pt x="4" y="0"/>
                    </a:cubicBezTo>
                    <a:cubicBezTo>
                      <a:pt x="4" y="0"/>
                      <a:pt x="4" y="0"/>
                      <a:pt x="4" y="1"/>
                    </a:cubicBezTo>
                    <a:cubicBezTo>
                      <a:pt x="3" y="1"/>
                      <a:pt x="3" y="1"/>
                      <a:pt x="3" y="1"/>
                    </a:cubicBezTo>
                    <a:cubicBezTo>
                      <a:pt x="2" y="1"/>
                      <a:pt x="2" y="2"/>
                      <a:pt x="2" y="2"/>
                    </a:cubicBezTo>
                    <a:cubicBezTo>
                      <a:pt x="1" y="2"/>
                      <a:pt x="1" y="2"/>
                      <a:pt x="1" y="2"/>
                    </a:cubicBezTo>
                    <a:cubicBezTo>
                      <a:pt x="1" y="2"/>
                      <a:pt x="1" y="2"/>
                      <a:pt x="1" y="2"/>
                    </a:cubicBezTo>
                    <a:cubicBezTo>
                      <a:pt x="1" y="3"/>
                      <a:pt x="0" y="3"/>
                      <a:pt x="0" y="3"/>
                    </a:cubicBezTo>
                    <a:cubicBezTo>
                      <a:pt x="0" y="4"/>
                      <a:pt x="0" y="4"/>
                      <a:pt x="0" y="4"/>
                    </a:cubicBezTo>
                    <a:cubicBezTo>
                      <a:pt x="0" y="5"/>
                      <a:pt x="0" y="5"/>
                      <a:pt x="0" y="5"/>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27"/>
              <p:cNvSpPr>
                <a:spLocks/>
              </p:cNvSpPr>
              <p:nvPr/>
            </p:nvSpPr>
            <p:spPr bwMode="auto">
              <a:xfrm>
                <a:off x="3967164" y="1768476"/>
                <a:ext cx="85725" cy="161925"/>
              </a:xfrm>
              <a:custGeom>
                <a:avLst/>
                <a:gdLst>
                  <a:gd name="T0" fmla="*/ 0 w 8"/>
                  <a:gd name="T1" fmla="*/ 10 h 15"/>
                  <a:gd name="T2" fmla="*/ 1 w 8"/>
                  <a:gd name="T3" fmla="*/ 10 h 15"/>
                  <a:gd name="T4" fmla="*/ 1 w 8"/>
                  <a:gd name="T5" fmla="*/ 11 h 15"/>
                  <a:gd name="T6" fmla="*/ 1 w 8"/>
                  <a:gd name="T7" fmla="*/ 12 h 15"/>
                  <a:gd name="T8" fmla="*/ 1 w 8"/>
                  <a:gd name="T9" fmla="*/ 13 h 15"/>
                  <a:gd name="T10" fmla="*/ 1 w 8"/>
                  <a:gd name="T11" fmla="*/ 14 h 15"/>
                  <a:gd name="T12" fmla="*/ 2 w 8"/>
                  <a:gd name="T13" fmla="*/ 15 h 15"/>
                  <a:gd name="T14" fmla="*/ 3 w 8"/>
                  <a:gd name="T15" fmla="*/ 15 h 15"/>
                  <a:gd name="T16" fmla="*/ 4 w 8"/>
                  <a:gd name="T17" fmla="*/ 14 h 15"/>
                  <a:gd name="T18" fmla="*/ 5 w 8"/>
                  <a:gd name="T19" fmla="*/ 14 h 15"/>
                  <a:gd name="T20" fmla="*/ 5 w 8"/>
                  <a:gd name="T21" fmla="*/ 12 h 15"/>
                  <a:gd name="T22" fmla="*/ 5 w 8"/>
                  <a:gd name="T23" fmla="*/ 12 h 15"/>
                  <a:gd name="T24" fmla="*/ 6 w 8"/>
                  <a:gd name="T25" fmla="*/ 11 h 15"/>
                  <a:gd name="T26" fmla="*/ 5 w 8"/>
                  <a:gd name="T27" fmla="*/ 11 h 15"/>
                  <a:gd name="T28" fmla="*/ 5 w 8"/>
                  <a:gd name="T29" fmla="*/ 10 h 15"/>
                  <a:gd name="T30" fmla="*/ 5 w 8"/>
                  <a:gd name="T31" fmla="*/ 10 h 15"/>
                  <a:gd name="T32" fmla="*/ 5 w 8"/>
                  <a:gd name="T33" fmla="*/ 9 h 15"/>
                  <a:gd name="T34" fmla="*/ 6 w 8"/>
                  <a:gd name="T35" fmla="*/ 9 h 15"/>
                  <a:gd name="T36" fmla="*/ 6 w 8"/>
                  <a:gd name="T37" fmla="*/ 8 h 15"/>
                  <a:gd name="T38" fmla="*/ 5 w 8"/>
                  <a:gd name="T39" fmla="*/ 8 h 15"/>
                  <a:gd name="T40" fmla="*/ 5 w 8"/>
                  <a:gd name="T41" fmla="*/ 7 h 15"/>
                  <a:gd name="T42" fmla="*/ 6 w 8"/>
                  <a:gd name="T43" fmla="*/ 7 h 15"/>
                  <a:gd name="T44" fmla="*/ 6 w 8"/>
                  <a:gd name="T45" fmla="*/ 6 h 15"/>
                  <a:gd name="T46" fmla="*/ 6 w 8"/>
                  <a:gd name="T47" fmla="*/ 5 h 15"/>
                  <a:gd name="T48" fmla="*/ 6 w 8"/>
                  <a:gd name="T49" fmla="*/ 4 h 15"/>
                  <a:gd name="T50" fmla="*/ 6 w 8"/>
                  <a:gd name="T51" fmla="*/ 3 h 15"/>
                  <a:gd name="T52" fmla="*/ 7 w 8"/>
                  <a:gd name="T53" fmla="*/ 3 h 15"/>
                  <a:gd name="T54" fmla="*/ 8 w 8"/>
                  <a:gd name="T55" fmla="*/ 2 h 15"/>
                  <a:gd name="T56" fmla="*/ 8 w 8"/>
                  <a:gd name="T57" fmla="*/ 1 h 15"/>
                  <a:gd name="T58" fmla="*/ 7 w 8"/>
                  <a:gd name="T59" fmla="*/ 1 h 15"/>
                  <a:gd name="T60" fmla="*/ 7 w 8"/>
                  <a:gd name="T61" fmla="*/ 0 h 15"/>
                  <a:gd name="T62" fmla="*/ 6 w 8"/>
                  <a:gd name="T63" fmla="*/ 1 h 15"/>
                  <a:gd name="T64" fmla="*/ 5 w 8"/>
                  <a:gd name="T65" fmla="*/ 1 h 15"/>
                  <a:gd name="T66" fmla="*/ 5 w 8"/>
                  <a:gd name="T67" fmla="*/ 1 h 15"/>
                  <a:gd name="T68" fmla="*/ 4 w 8"/>
                  <a:gd name="T69" fmla="*/ 1 h 15"/>
                  <a:gd name="T70" fmla="*/ 4 w 8"/>
                  <a:gd name="T71" fmla="*/ 0 h 15"/>
                  <a:gd name="T72" fmla="*/ 3 w 8"/>
                  <a:gd name="T73" fmla="*/ 0 h 15"/>
                  <a:gd name="T74" fmla="*/ 3 w 8"/>
                  <a:gd name="T75" fmla="*/ 0 h 15"/>
                  <a:gd name="T76" fmla="*/ 2 w 8"/>
                  <a:gd name="T77" fmla="*/ 1 h 15"/>
                  <a:gd name="T78" fmla="*/ 2 w 8"/>
                  <a:gd name="T79" fmla="*/ 1 h 15"/>
                  <a:gd name="T80" fmla="*/ 2 w 8"/>
                  <a:gd name="T81" fmla="*/ 1 h 15"/>
                  <a:gd name="T82" fmla="*/ 1 w 8"/>
                  <a:gd name="T83" fmla="*/ 2 h 15"/>
                  <a:gd name="T84" fmla="*/ 2 w 8"/>
                  <a:gd name="T85" fmla="*/ 3 h 15"/>
                  <a:gd name="T86" fmla="*/ 2 w 8"/>
                  <a:gd name="T87" fmla="*/ 4 h 15"/>
                  <a:gd name="T88" fmla="*/ 2 w 8"/>
                  <a:gd name="T89" fmla="*/ 5 h 15"/>
                  <a:gd name="T90" fmla="*/ 1 w 8"/>
                  <a:gd name="T91" fmla="*/ 7 h 15"/>
                  <a:gd name="T92" fmla="*/ 1 w 8"/>
                  <a:gd name="T93" fmla="*/ 7 h 15"/>
                  <a:gd name="T94" fmla="*/ 0 w 8"/>
                  <a:gd name="T95" fmla="*/ 8 h 15"/>
                  <a:gd name="T96" fmla="*/ 0 w 8"/>
                  <a:gd name="T97" fmla="*/ 8 h 15"/>
                  <a:gd name="T98" fmla="*/ 0 w 8"/>
                  <a:gd name="T99" fmla="*/ 10 h 15"/>
                  <a:gd name="T100" fmla="*/ 0 w 8"/>
                  <a:gd name="T10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 h="15">
                    <a:moveTo>
                      <a:pt x="0" y="10"/>
                    </a:moveTo>
                    <a:cubicBezTo>
                      <a:pt x="0" y="10"/>
                      <a:pt x="0" y="10"/>
                      <a:pt x="1" y="10"/>
                    </a:cubicBezTo>
                    <a:cubicBezTo>
                      <a:pt x="1" y="10"/>
                      <a:pt x="1" y="11"/>
                      <a:pt x="1" y="11"/>
                    </a:cubicBezTo>
                    <a:cubicBezTo>
                      <a:pt x="1" y="12"/>
                      <a:pt x="1" y="12"/>
                      <a:pt x="1" y="12"/>
                    </a:cubicBezTo>
                    <a:cubicBezTo>
                      <a:pt x="1" y="13"/>
                      <a:pt x="1" y="13"/>
                      <a:pt x="1" y="13"/>
                    </a:cubicBezTo>
                    <a:cubicBezTo>
                      <a:pt x="1" y="14"/>
                      <a:pt x="1" y="14"/>
                      <a:pt x="1" y="14"/>
                    </a:cubicBezTo>
                    <a:cubicBezTo>
                      <a:pt x="1" y="15"/>
                      <a:pt x="2" y="14"/>
                      <a:pt x="2" y="15"/>
                    </a:cubicBezTo>
                    <a:cubicBezTo>
                      <a:pt x="3" y="15"/>
                      <a:pt x="3" y="15"/>
                      <a:pt x="3" y="15"/>
                    </a:cubicBezTo>
                    <a:cubicBezTo>
                      <a:pt x="4" y="15"/>
                      <a:pt x="4" y="14"/>
                      <a:pt x="4" y="14"/>
                    </a:cubicBezTo>
                    <a:cubicBezTo>
                      <a:pt x="4" y="14"/>
                      <a:pt x="4" y="14"/>
                      <a:pt x="5" y="14"/>
                    </a:cubicBezTo>
                    <a:cubicBezTo>
                      <a:pt x="5" y="13"/>
                      <a:pt x="4" y="13"/>
                      <a:pt x="5" y="12"/>
                    </a:cubicBezTo>
                    <a:cubicBezTo>
                      <a:pt x="5" y="12"/>
                      <a:pt x="5" y="12"/>
                      <a:pt x="5" y="12"/>
                    </a:cubicBezTo>
                    <a:cubicBezTo>
                      <a:pt x="5" y="12"/>
                      <a:pt x="6" y="12"/>
                      <a:pt x="6" y="11"/>
                    </a:cubicBezTo>
                    <a:cubicBezTo>
                      <a:pt x="6" y="11"/>
                      <a:pt x="6" y="11"/>
                      <a:pt x="5" y="11"/>
                    </a:cubicBezTo>
                    <a:cubicBezTo>
                      <a:pt x="5" y="11"/>
                      <a:pt x="5" y="11"/>
                      <a:pt x="5" y="10"/>
                    </a:cubicBezTo>
                    <a:cubicBezTo>
                      <a:pt x="5" y="10"/>
                      <a:pt x="5" y="10"/>
                      <a:pt x="5" y="10"/>
                    </a:cubicBezTo>
                    <a:cubicBezTo>
                      <a:pt x="5" y="10"/>
                      <a:pt x="5" y="10"/>
                      <a:pt x="5" y="9"/>
                    </a:cubicBezTo>
                    <a:cubicBezTo>
                      <a:pt x="6" y="9"/>
                      <a:pt x="6" y="9"/>
                      <a:pt x="6" y="9"/>
                    </a:cubicBezTo>
                    <a:cubicBezTo>
                      <a:pt x="6" y="9"/>
                      <a:pt x="6" y="9"/>
                      <a:pt x="6" y="8"/>
                    </a:cubicBezTo>
                    <a:cubicBezTo>
                      <a:pt x="6" y="8"/>
                      <a:pt x="5" y="8"/>
                      <a:pt x="5" y="8"/>
                    </a:cubicBezTo>
                    <a:cubicBezTo>
                      <a:pt x="5" y="8"/>
                      <a:pt x="5" y="8"/>
                      <a:pt x="5" y="7"/>
                    </a:cubicBezTo>
                    <a:cubicBezTo>
                      <a:pt x="5" y="7"/>
                      <a:pt x="6" y="7"/>
                      <a:pt x="6" y="7"/>
                    </a:cubicBezTo>
                    <a:cubicBezTo>
                      <a:pt x="6" y="7"/>
                      <a:pt x="6" y="6"/>
                      <a:pt x="6" y="6"/>
                    </a:cubicBezTo>
                    <a:cubicBezTo>
                      <a:pt x="6" y="6"/>
                      <a:pt x="6" y="6"/>
                      <a:pt x="6" y="5"/>
                    </a:cubicBezTo>
                    <a:cubicBezTo>
                      <a:pt x="6" y="5"/>
                      <a:pt x="6" y="5"/>
                      <a:pt x="6" y="4"/>
                    </a:cubicBezTo>
                    <a:cubicBezTo>
                      <a:pt x="6" y="4"/>
                      <a:pt x="6" y="3"/>
                      <a:pt x="6" y="3"/>
                    </a:cubicBezTo>
                    <a:cubicBezTo>
                      <a:pt x="6" y="3"/>
                      <a:pt x="7" y="3"/>
                      <a:pt x="7" y="3"/>
                    </a:cubicBezTo>
                    <a:cubicBezTo>
                      <a:pt x="7" y="2"/>
                      <a:pt x="8" y="3"/>
                      <a:pt x="8" y="2"/>
                    </a:cubicBezTo>
                    <a:cubicBezTo>
                      <a:pt x="8" y="2"/>
                      <a:pt x="8" y="1"/>
                      <a:pt x="8" y="1"/>
                    </a:cubicBezTo>
                    <a:cubicBezTo>
                      <a:pt x="7" y="1"/>
                      <a:pt x="7" y="1"/>
                      <a:pt x="7" y="1"/>
                    </a:cubicBezTo>
                    <a:cubicBezTo>
                      <a:pt x="7" y="1"/>
                      <a:pt x="7" y="0"/>
                      <a:pt x="7" y="0"/>
                    </a:cubicBezTo>
                    <a:cubicBezTo>
                      <a:pt x="6" y="0"/>
                      <a:pt x="6" y="1"/>
                      <a:pt x="6" y="1"/>
                    </a:cubicBezTo>
                    <a:cubicBezTo>
                      <a:pt x="6" y="1"/>
                      <a:pt x="5" y="1"/>
                      <a:pt x="5" y="1"/>
                    </a:cubicBezTo>
                    <a:cubicBezTo>
                      <a:pt x="5" y="1"/>
                      <a:pt x="5" y="1"/>
                      <a:pt x="5" y="1"/>
                    </a:cubicBezTo>
                    <a:cubicBezTo>
                      <a:pt x="4" y="1"/>
                      <a:pt x="4" y="1"/>
                      <a:pt x="4" y="1"/>
                    </a:cubicBezTo>
                    <a:cubicBezTo>
                      <a:pt x="4" y="1"/>
                      <a:pt x="4" y="0"/>
                      <a:pt x="4" y="0"/>
                    </a:cubicBezTo>
                    <a:cubicBezTo>
                      <a:pt x="4" y="0"/>
                      <a:pt x="3" y="0"/>
                      <a:pt x="3" y="0"/>
                    </a:cubicBezTo>
                    <a:cubicBezTo>
                      <a:pt x="3" y="0"/>
                      <a:pt x="3" y="0"/>
                      <a:pt x="3" y="0"/>
                    </a:cubicBezTo>
                    <a:cubicBezTo>
                      <a:pt x="2" y="0"/>
                      <a:pt x="3" y="1"/>
                      <a:pt x="2" y="1"/>
                    </a:cubicBezTo>
                    <a:cubicBezTo>
                      <a:pt x="2" y="1"/>
                      <a:pt x="2" y="1"/>
                      <a:pt x="2" y="1"/>
                    </a:cubicBezTo>
                    <a:cubicBezTo>
                      <a:pt x="2" y="1"/>
                      <a:pt x="2" y="1"/>
                      <a:pt x="2" y="1"/>
                    </a:cubicBezTo>
                    <a:cubicBezTo>
                      <a:pt x="2" y="2"/>
                      <a:pt x="1" y="2"/>
                      <a:pt x="1" y="2"/>
                    </a:cubicBezTo>
                    <a:cubicBezTo>
                      <a:pt x="2" y="3"/>
                      <a:pt x="2" y="2"/>
                      <a:pt x="2" y="3"/>
                    </a:cubicBezTo>
                    <a:cubicBezTo>
                      <a:pt x="2" y="3"/>
                      <a:pt x="2" y="3"/>
                      <a:pt x="2" y="4"/>
                    </a:cubicBezTo>
                    <a:cubicBezTo>
                      <a:pt x="2" y="4"/>
                      <a:pt x="2" y="5"/>
                      <a:pt x="2" y="5"/>
                    </a:cubicBezTo>
                    <a:cubicBezTo>
                      <a:pt x="1" y="6"/>
                      <a:pt x="1" y="6"/>
                      <a:pt x="1" y="7"/>
                    </a:cubicBezTo>
                    <a:cubicBezTo>
                      <a:pt x="1" y="7"/>
                      <a:pt x="1" y="7"/>
                      <a:pt x="1" y="7"/>
                    </a:cubicBezTo>
                    <a:cubicBezTo>
                      <a:pt x="0" y="8"/>
                      <a:pt x="0" y="8"/>
                      <a:pt x="0" y="8"/>
                    </a:cubicBezTo>
                    <a:cubicBezTo>
                      <a:pt x="0" y="8"/>
                      <a:pt x="0" y="8"/>
                      <a:pt x="0" y="8"/>
                    </a:cubicBezTo>
                    <a:cubicBezTo>
                      <a:pt x="0" y="9"/>
                      <a:pt x="0" y="9"/>
                      <a:pt x="0" y="10"/>
                    </a:cubicBezTo>
                    <a:cubicBezTo>
                      <a:pt x="0" y="10"/>
                      <a:pt x="0" y="10"/>
                      <a:pt x="0"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28"/>
              <p:cNvSpPr>
                <a:spLocks/>
              </p:cNvSpPr>
              <p:nvPr/>
            </p:nvSpPr>
            <p:spPr bwMode="auto">
              <a:xfrm>
                <a:off x="4021139" y="1919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29"/>
              <p:cNvSpPr>
                <a:spLocks/>
              </p:cNvSpPr>
              <p:nvPr/>
            </p:nvSpPr>
            <p:spPr bwMode="auto">
              <a:xfrm>
                <a:off x="4862514" y="1778001"/>
                <a:ext cx="76200" cy="44450"/>
              </a:xfrm>
              <a:custGeom>
                <a:avLst/>
                <a:gdLst>
                  <a:gd name="T0" fmla="*/ 7 w 7"/>
                  <a:gd name="T1" fmla="*/ 2 h 4"/>
                  <a:gd name="T2" fmla="*/ 6 w 7"/>
                  <a:gd name="T3" fmla="*/ 2 h 4"/>
                  <a:gd name="T4" fmla="*/ 5 w 7"/>
                  <a:gd name="T5" fmla="*/ 1 h 4"/>
                  <a:gd name="T6" fmla="*/ 4 w 7"/>
                  <a:gd name="T7" fmla="*/ 1 h 4"/>
                  <a:gd name="T8" fmla="*/ 4 w 7"/>
                  <a:gd name="T9" fmla="*/ 0 h 4"/>
                  <a:gd name="T10" fmla="*/ 4 w 7"/>
                  <a:gd name="T11" fmla="*/ 0 h 4"/>
                  <a:gd name="T12" fmla="*/ 4 w 7"/>
                  <a:gd name="T13" fmla="*/ 0 h 4"/>
                  <a:gd name="T14" fmla="*/ 3 w 7"/>
                  <a:gd name="T15" fmla="*/ 0 h 4"/>
                  <a:gd name="T16" fmla="*/ 2 w 7"/>
                  <a:gd name="T17" fmla="*/ 0 h 4"/>
                  <a:gd name="T18" fmla="*/ 2 w 7"/>
                  <a:gd name="T19" fmla="*/ 0 h 4"/>
                  <a:gd name="T20" fmla="*/ 1 w 7"/>
                  <a:gd name="T21" fmla="*/ 0 h 4"/>
                  <a:gd name="T22" fmla="*/ 0 w 7"/>
                  <a:gd name="T23" fmla="*/ 0 h 4"/>
                  <a:gd name="T24" fmla="*/ 0 w 7"/>
                  <a:gd name="T25" fmla="*/ 1 h 4"/>
                  <a:gd name="T26" fmla="*/ 1 w 7"/>
                  <a:gd name="T27" fmla="*/ 1 h 4"/>
                  <a:gd name="T28" fmla="*/ 0 w 7"/>
                  <a:gd name="T29" fmla="*/ 2 h 4"/>
                  <a:gd name="T30" fmla="*/ 0 w 7"/>
                  <a:gd name="T31" fmla="*/ 4 h 4"/>
                  <a:gd name="T32" fmla="*/ 0 w 7"/>
                  <a:gd name="T33" fmla="*/ 4 h 4"/>
                  <a:gd name="T34" fmla="*/ 1 w 7"/>
                  <a:gd name="T35" fmla="*/ 4 h 4"/>
                  <a:gd name="T36" fmla="*/ 2 w 7"/>
                  <a:gd name="T37" fmla="*/ 4 h 4"/>
                  <a:gd name="T38" fmla="*/ 3 w 7"/>
                  <a:gd name="T39" fmla="*/ 3 h 4"/>
                  <a:gd name="T40" fmla="*/ 3 w 7"/>
                  <a:gd name="T41" fmla="*/ 3 h 4"/>
                  <a:gd name="T42" fmla="*/ 4 w 7"/>
                  <a:gd name="T43" fmla="*/ 3 h 4"/>
                  <a:gd name="T44" fmla="*/ 5 w 7"/>
                  <a:gd name="T45" fmla="*/ 3 h 4"/>
                  <a:gd name="T46" fmla="*/ 6 w 7"/>
                  <a:gd name="T47" fmla="*/ 3 h 4"/>
                  <a:gd name="T48" fmla="*/ 7 w 7"/>
                  <a:gd name="T49" fmla="*/ 3 h 4"/>
                  <a:gd name="T50" fmla="*/ 7 w 7"/>
                  <a:gd name="T51" fmla="*/ 2 h 4"/>
                  <a:gd name="T52" fmla="*/ 7 w 7"/>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4">
                    <a:moveTo>
                      <a:pt x="7" y="2"/>
                    </a:moveTo>
                    <a:cubicBezTo>
                      <a:pt x="7" y="1"/>
                      <a:pt x="6" y="2"/>
                      <a:pt x="6" y="2"/>
                    </a:cubicBezTo>
                    <a:cubicBezTo>
                      <a:pt x="6" y="1"/>
                      <a:pt x="5" y="1"/>
                      <a:pt x="5" y="1"/>
                    </a:cubicBezTo>
                    <a:cubicBezTo>
                      <a:pt x="5" y="1"/>
                      <a:pt x="5" y="1"/>
                      <a:pt x="4" y="1"/>
                    </a:cubicBezTo>
                    <a:cubicBezTo>
                      <a:pt x="4" y="1"/>
                      <a:pt x="4" y="1"/>
                      <a:pt x="4" y="0"/>
                    </a:cubicBezTo>
                    <a:cubicBezTo>
                      <a:pt x="4" y="0"/>
                      <a:pt x="4" y="0"/>
                      <a:pt x="4" y="0"/>
                    </a:cubicBezTo>
                    <a:cubicBezTo>
                      <a:pt x="4" y="0"/>
                      <a:pt x="4" y="0"/>
                      <a:pt x="4" y="0"/>
                    </a:cubicBezTo>
                    <a:cubicBezTo>
                      <a:pt x="3" y="0"/>
                      <a:pt x="3" y="0"/>
                      <a:pt x="3" y="0"/>
                    </a:cubicBezTo>
                    <a:cubicBezTo>
                      <a:pt x="3" y="0"/>
                      <a:pt x="2" y="0"/>
                      <a:pt x="2" y="0"/>
                    </a:cubicBezTo>
                    <a:cubicBezTo>
                      <a:pt x="2" y="0"/>
                      <a:pt x="2" y="0"/>
                      <a:pt x="2" y="0"/>
                    </a:cubicBezTo>
                    <a:cubicBezTo>
                      <a:pt x="1" y="0"/>
                      <a:pt x="1" y="0"/>
                      <a:pt x="1" y="0"/>
                    </a:cubicBezTo>
                    <a:cubicBezTo>
                      <a:pt x="1" y="0"/>
                      <a:pt x="1" y="0"/>
                      <a:pt x="0" y="0"/>
                    </a:cubicBezTo>
                    <a:cubicBezTo>
                      <a:pt x="0" y="0"/>
                      <a:pt x="0" y="0"/>
                      <a:pt x="0" y="1"/>
                    </a:cubicBezTo>
                    <a:cubicBezTo>
                      <a:pt x="0" y="1"/>
                      <a:pt x="1" y="1"/>
                      <a:pt x="1" y="1"/>
                    </a:cubicBezTo>
                    <a:cubicBezTo>
                      <a:pt x="1" y="2"/>
                      <a:pt x="0" y="2"/>
                      <a:pt x="0" y="2"/>
                    </a:cubicBezTo>
                    <a:cubicBezTo>
                      <a:pt x="0" y="3"/>
                      <a:pt x="0" y="3"/>
                      <a:pt x="0" y="4"/>
                    </a:cubicBezTo>
                    <a:cubicBezTo>
                      <a:pt x="0" y="4"/>
                      <a:pt x="0" y="4"/>
                      <a:pt x="0" y="4"/>
                    </a:cubicBezTo>
                    <a:cubicBezTo>
                      <a:pt x="0" y="4"/>
                      <a:pt x="0" y="4"/>
                      <a:pt x="1" y="4"/>
                    </a:cubicBezTo>
                    <a:cubicBezTo>
                      <a:pt x="1" y="4"/>
                      <a:pt x="1" y="4"/>
                      <a:pt x="2" y="4"/>
                    </a:cubicBezTo>
                    <a:cubicBezTo>
                      <a:pt x="2" y="4"/>
                      <a:pt x="3" y="3"/>
                      <a:pt x="3" y="3"/>
                    </a:cubicBezTo>
                    <a:cubicBezTo>
                      <a:pt x="3" y="3"/>
                      <a:pt x="3" y="3"/>
                      <a:pt x="3" y="3"/>
                    </a:cubicBezTo>
                    <a:cubicBezTo>
                      <a:pt x="4" y="3"/>
                      <a:pt x="4" y="3"/>
                      <a:pt x="4" y="3"/>
                    </a:cubicBezTo>
                    <a:cubicBezTo>
                      <a:pt x="5" y="3"/>
                      <a:pt x="5" y="3"/>
                      <a:pt x="5" y="3"/>
                    </a:cubicBezTo>
                    <a:cubicBezTo>
                      <a:pt x="6" y="3"/>
                      <a:pt x="6" y="3"/>
                      <a:pt x="6" y="3"/>
                    </a:cubicBezTo>
                    <a:cubicBezTo>
                      <a:pt x="6" y="3"/>
                      <a:pt x="6" y="3"/>
                      <a:pt x="7" y="3"/>
                    </a:cubicBezTo>
                    <a:cubicBezTo>
                      <a:pt x="7" y="2"/>
                      <a:pt x="7" y="2"/>
                      <a:pt x="7" y="2"/>
                    </a:cubicBezTo>
                    <a:cubicBezTo>
                      <a:pt x="7" y="2"/>
                      <a:pt x="7" y="2"/>
                      <a:pt x="7"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30"/>
              <p:cNvSpPr>
                <a:spLocks/>
              </p:cNvSpPr>
              <p:nvPr/>
            </p:nvSpPr>
            <p:spPr bwMode="auto">
              <a:xfrm>
                <a:off x="4538664" y="1638301"/>
                <a:ext cx="130175" cy="119063"/>
              </a:xfrm>
              <a:custGeom>
                <a:avLst/>
                <a:gdLst>
                  <a:gd name="T0" fmla="*/ 6 w 12"/>
                  <a:gd name="T1" fmla="*/ 3 h 11"/>
                  <a:gd name="T2" fmla="*/ 7 w 12"/>
                  <a:gd name="T3" fmla="*/ 3 h 11"/>
                  <a:gd name="T4" fmla="*/ 8 w 12"/>
                  <a:gd name="T5" fmla="*/ 3 h 11"/>
                  <a:gd name="T6" fmla="*/ 9 w 12"/>
                  <a:gd name="T7" fmla="*/ 3 h 11"/>
                  <a:gd name="T8" fmla="*/ 10 w 12"/>
                  <a:gd name="T9" fmla="*/ 3 h 11"/>
                  <a:gd name="T10" fmla="*/ 11 w 12"/>
                  <a:gd name="T11" fmla="*/ 3 h 11"/>
                  <a:gd name="T12" fmla="*/ 11 w 12"/>
                  <a:gd name="T13" fmla="*/ 4 h 11"/>
                  <a:gd name="T14" fmla="*/ 12 w 12"/>
                  <a:gd name="T15" fmla="*/ 3 h 11"/>
                  <a:gd name="T16" fmla="*/ 12 w 12"/>
                  <a:gd name="T17" fmla="*/ 3 h 11"/>
                  <a:gd name="T18" fmla="*/ 12 w 12"/>
                  <a:gd name="T19" fmla="*/ 1 h 11"/>
                  <a:gd name="T20" fmla="*/ 12 w 12"/>
                  <a:gd name="T21" fmla="*/ 1 h 11"/>
                  <a:gd name="T22" fmla="*/ 11 w 12"/>
                  <a:gd name="T23" fmla="*/ 1 h 11"/>
                  <a:gd name="T24" fmla="*/ 10 w 12"/>
                  <a:gd name="T25" fmla="*/ 2 h 11"/>
                  <a:gd name="T26" fmla="*/ 9 w 12"/>
                  <a:gd name="T27" fmla="*/ 1 h 11"/>
                  <a:gd name="T28" fmla="*/ 8 w 12"/>
                  <a:gd name="T29" fmla="*/ 1 h 11"/>
                  <a:gd name="T30" fmla="*/ 7 w 12"/>
                  <a:gd name="T31" fmla="*/ 0 h 11"/>
                  <a:gd name="T32" fmla="*/ 6 w 12"/>
                  <a:gd name="T33" fmla="*/ 0 h 11"/>
                  <a:gd name="T34" fmla="*/ 6 w 12"/>
                  <a:gd name="T35" fmla="*/ 1 h 11"/>
                  <a:gd name="T36" fmla="*/ 5 w 12"/>
                  <a:gd name="T37" fmla="*/ 1 h 11"/>
                  <a:gd name="T38" fmla="*/ 4 w 12"/>
                  <a:gd name="T39" fmla="*/ 1 h 11"/>
                  <a:gd name="T40" fmla="*/ 4 w 12"/>
                  <a:gd name="T41" fmla="*/ 1 h 11"/>
                  <a:gd name="T42" fmla="*/ 3 w 12"/>
                  <a:gd name="T43" fmla="*/ 1 h 11"/>
                  <a:gd name="T44" fmla="*/ 2 w 12"/>
                  <a:gd name="T45" fmla="*/ 2 h 11"/>
                  <a:gd name="T46" fmla="*/ 1 w 12"/>
                  <a:gd name="T47" fmla="*/ 2 h 11"/>
                  <a:gd name="T48" fmla="*/ 0 w 12"/>
                  <a:gd name="T49" fmla="*/ 2 h 11"/>
                  <a:gd name="T50" fmla="*/ 0 w 12"/>
                  <a:gd name="T51" fmla="*/ 2 h 11"/>
                  <a:gd name="T52" fmla="*/ 0 w 12"/>
                  <a:gd name="T53" fmla="*/ 4 h 11"/>
                  <a:gd name="T54" fmla="*/ 1 w 12"/>
                  <a:gd name="T55" fmla="*/ 5 h 11"/>
                  <a:gd name="T56" fmla="*/ 2 w 12"/>
                  <a:gd name="T57" fmla="*/ 5 h 11"/>
                  <a:gd name="T58" fmla="*/ 2 w 12"/>
                  <a:gd name="T59" fmla="*/ 5 h 11"/>
                  <a:gd name="T60" fmla="*/ 3 w 12"/>
                  <a:gd name="T61" fmla="*/ 5 h 11"/>
                  <a:gd name="T62" fmla="*/ 3 w 12"/>
                  <a:gd name="T63" fmla="*/ 6 h 11"/>
                  <a:gd name="T64" fmla="*/ 3 w 12"/>
                  <a:gd name="T65" fmla="*/ 6 h 11"/>
                  <a:gd name="T66" fmla="*/ 4 w 12"/>
                  <a:gd name="T67" fmla="*/ 7 h 11"/>
                  <a:gd name="T68" fmla="*/ 5 w 12"/>
                  <a:gd name="T69" fmla="*/ 8 h 11"/>
                  <a:gd name="T70" fmla="*/ 6 w 12"/>
                  <a:gd name="T71" fmla="*/ 9 h 11"/>
                  <a:gd name="T72" fmla="*/ 7 w 12"/>
                  <a:gd name="T73" fmla="*/ 9 h 11"/>
                  <a:gd name="T74" fmla="*/ 9 w 12"/>
                  <a:gd name="T75" fmla="*/ 9 h 11"/>
                  <a:gd name="T76" fmla="*/ 9 w 12"/>
                  <a:gd name="T77" fmla="*/ 10 h 11"/>
                  <a:gd name="T78" fmla="*/ 10 w 12"/>
                  <a:gd name="T79" fmla="*/ 11 h 11"/>
                  <a:gd name="T80" fmla="*/ 11 w 12"/>
                  <a:gd name="T81" fmla="*/ 11 h 11"/>
                  <a:gd name="T82" fmla="*/ 10 w 12"/>
                  <a:gd name="T83" fmla="*/ 9 h 11"/>
                  <a:gd name="T84" fmla="*/ 9 w 12"/>
                  <a:gd name="T85" fmla="*/ 9 h 11"/>
                  <a:gd name="T86" fmla="*/ 8 w 12"/>
                  <a:gd name="T87" fmla="*/ 9 h 11"/>
                  <a:gd name="T88" fmla="*/ 7 w 12"/>
                  <a:gd name="T89" fmla="*/ 9 h 11"/>
                  <a:gd name="T90" fmla="*/ 7 w 12"/>
                  <a:gd name="T91" fmla="*/ 8 h 11"/>
                  <a:gd name="T92" fmla="*/ 7 w 12"/>
                  <a:gd name="T93" fmla="*/ 7 h 11"/>
                  <a:gd name="T94" fmla="*/ 6 w 12"/>
                  <a:gd name="T95" fmla="*/ 7 h 11"/>
                  <a:gd name="T96" fmla="*/ 6 w 12"/>
                  <a:gd name="T97" fmla="*/ 6 h 11"/>
                  <a:gd name="T98" fmla="*/ 6 w 12"/>
                  <a:gd name="T99" fmla="*/ 5 h 11"/>
                  <a:gd name="T100" fmla="*/ 5 w 12"/>
                  <a:gd name="T101" fmla="*/ 4 h 11"/>
                  <a:gd name="T102" fmla="*/ 5 w 12"/>
                  <a:gd name="T103" fmla="*/ 3 h 11"/>
                  <a:gd name="T104" fmla="*/ 6 w 12"/>
                  <a:gd name="T10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 h="11">
                    <a:moveTo>
                      <a:pt x="6" y="3"/>
                    </a:moveTo>
                    <a:cubicBezTo>
                      <a:pt x="6" y="2"/>
                      <a:pt x="7" y="3"/>
                      <a:pt x="7" y="3"/>
                    </a:cubicBezTo>
                    <a:cubicBezTo>
                      <a:pt x="7" y="3"/>
                      <a:pt x="8" y="3"/>
                      <a:pt x="8" y="3"/>
                    </a:cubicBezTo>
                    <a:cubicBezTo>
                      <a:pt x="8" y="3"/>
                      <a:pt x="9" y="3"/>
                      <a:pt x="9" y="3"/>
                    </a:cubicBezTo>
                    <a:cubicBezTo>
                      <a:pt x="9" y="3"/>
                      <a:pt x="10" y="3"/>
                      <a:pt x="10" y="3"/>
                    </a:cubicBezTo>
                    <a:cubicBezTo>
                      <a:pt x="10" y="3"/>
                      <a:pt x="10" y="3"/>
                      <a:pt x="11" y="3"/>
                    </a:cubicBezTo>
                    <a:cubicBezTo>
                      <a:pt x="11" y="3"/>
                      <a:pt x="11" y="4"/>
                      <a:pt x="11" y="4"/>
                    </a:cubicBezTo>
                    <a:cubicBezTo>
                      <a:pt x="12" y="4"/>
                      <a:pt x="12" y="4"/>
                      <a:pt x="12" y="3"/>
                    </a:cubicBezTo>
                    <a:cubicBezTo>
                      <a:pt x="12" y="3"/>
                      <a:pt x="12" y="3"/>
                      <a:pt x="12" y="3"/>
                    </a:cubicBezTo>
                    <a:cubicBezTo>
                      <a:pt x="12" y="3"/>
                      <a:pt x="12" y="2"/>
                      <a:pt x="12" y="1"/>
                    </a:cubicBezTo>
                    <a:cubicBezTo>
                      <a:pt x="12" y="1"/>
                      <a:pt x="12" y="1"/>
                      <a:pt x="12" y="1"/>
                    </a:cubicBezTo>
                    <a:cubicBezTo>
                      <a:pt x="12" y="1"/>
                      <a:pt x="11" y="1"/>
                      <a:pt x="11" y="1"/>
                    </a:cubicBezTo>
                    <a:cubicBezTo>
                      <a:pt x="11" y="2"/>
                      <a:pt x="11" y="2"/>
                      <a:pt x="10" y="2"/>
                    </a:cubicBezTo>
                    <a:cubicBezTo>
                      <a:pt x="10" y="2"/>
                      <a:pt x="9" y="2"/>
                      <a:pt x="9" y="1"/>
                    </a:cubicBezTo>
                    <a:cubicBezTo>
                      <a:pt x="8" y="1"/>
                      <a:pt x="8" y="1"/>
                      <a:pt x="8" y="1"/>
                    </a:cubicBezTo>
                    <a:cubicBezTo>
                      <a:pt x="7" y="0"/>
                      <a:pt x="7" y="0"/>
                      <a:pt x="7" y="0"/>
                    </a:cubicBezTo>
                    <a:cubicBezTo>
                      <a:pt x="6" y="0"/>
                      <a:pt x="6" y="0"/>
                      <a:pt x="6" y="0"/>
                    </a:cubicBezTo>
                    <a:cubicBezTo>
                      <a:pt x="6" y="1"/>
                      <a:pt x="6" y="1"/>
                      <a:pt x="6" y="1"/>
                    </a:cubicBezTo>
                    <a:cubicBezTo>
                      <a:pt x="5" y="1"/>
                      <a:pt x="5" y="1"/>
                      <a:pt x="5" y="1"/>
                    </a:cubicBezTo>
                    <a:cubicBezTo>
                      <a:pt x="5" y="1"/>
                      <a:pt x="5" y="1"/>
                      <a:pt x="4" y="1"/>
                    </a:cubicBezTo>
                    <a:cubicBezTo>
                      <a:pt x="4" y="1"/>
                      <a:pt x="4" y="1"/>
                      <a:pt x="4" y="1"/>
                    </a:cubicBezTo>
                    <a:cubicBezTo>
                      <a:pt x="3" y="1"/>
                      <a:pt x="3" y="1"/>
                      <a:pt x="3" y="1"/>
                    </a:cubicBezTo>
                    <a:cubicBezTo>
                      <a:pt x="3" y="1"/>
                      <a:pt x="2" y="1"/>
                      <a:pt x="2" y="2"/>
                    </a:cubicBezTo>
                    <a:cubicBezTo>
                      <a:pt x="2" y="2"/>
                      <a:pt x="1" y="2"/>
                      <a:pt x="1" y="2"/>
                    </a:cubicBezTo>
                    <a:cubicBezTo>
                      <a:pt x="1" y="2"/>
                      <a:pt x="1" y="2"/>
                      <a:pt x="0" y="2"/>
                    </a:cubicBezTo>
                    <a:cubicBezTo>
                      <a:pt x="0" y="2"/>
                      <a:pt x="0" y="2"/>
                      <a:pt x="0" y="2"/>
                    </a:cubicBezTo>
                    <a:cubicBezTo>
                      <a:pt x="0" y="3"/>
                      <a:pt x="0" y="3"/>
                      <a:pt x="0" y="4"/>
                    </a:cubicBezTo>
                    <a:cubicBezTo>
                      <a:pt x="0" y="4"/>
                      <a:pt x="0" y="4"/>
                      <a:pt x="1" y="5"/>
                    </a:cubicBezTo>
                    <a:cubicBezTo>
                      <a:pt x="1" y="5"/>
                      <a:pt x="1" y="4"/>
                      <a:pt x="2" y="5"/>
                    </a:cubicBezTo>
                    <a:cubicBezTo>
                      <a:pt x="2" y="5"/>
                      <a:pt x="2" y="5"/>
                      <a:pt x="2" y="5"/>
                    </a:cubicBezTo>
                    <a:cubicBezTo>
                      <a:pt x="2" y="5"/>
                      <a:pt x="3" y="4"/>
                      <a:pt x="3" y="5"/>
                    </a:cubicBezTo>
                    <a:cubicBezTo>
                      <a:pt x="3" y="5"/>
                      <a:pt x="3" y="5"/>
                      <a:pt x="3" y="6"/>
                    </a:cubicBezTo>
                    <a:cubicBezTo>
                      <a:pt x="3" y="6"/>
                      <a:pt x="3" y="6"/>
                      <a:pt x="3" y="6"/>
                    </a:cubicBezTo>
                    <a:cubicBezTo>
                      <a:pt x="4" y="6"/>
                      <a:pt x="3" y="7"/>
                      <a:pt x="4" y="7"/>
                    </a:cubicBezTo>
                    <a:cubicBezTo>
                      <a:pt x="4" y="8"/>
                      <a:pt x="5" y="8"/>
                      <a:pt x="5" y="8"/>
                    </a:cubicBezTo>
                    <a:cubicBezTo>
                      <a:pt x="6" y="8"/>
                      <a:pt x="6" y="9"/>
                      <a:pt x="6" y="9"/>
                    </a:cubicBezTo>
                    <a:cubicBezTo>
                      <a:pt x="7" y="9"/>
                      <a:pt x="7" y="9"/>
                      <a:pt x="7" y="9"/>
                    </a:cubicBezTo>
                    <a:cubicBezTo>
                      <a:pt x="8" y="9"/>
                      <a:pt x="8" y="9"/>
                      <a:pt x="9" y="9"/>
                    </a:cubicBezTo>
                    <a:cubicBezTo>
                      <a:pt x="9" y="9"/>
                      <a:pt x="9" y="10"/>
                      <a:pt x="9" y="10"/>
                    </a:cubicBezTo>
                    <a:cubicBezTo>
                      <a:pt x="10" y="11"/>
                      <a:pt x="10" y="11"/>
                      <a:pt x="10" y="11"/>
                    </a:cubicBezTo>
                    <a:cubicBezTo>
                      <a:pt x="11" y="11"/>
                      <a:pt x="11" y="11"/>
                      <a:pt x="11" y="11"/>
                    </a:cubicBezTo>
                    <a:cubicBezTo>
                      <a:pt x="10" y="10"/>
                      <a:pt x="11" y="10"/>
                      <a:pt x="10" y="9"/>
                    </a:cubicBezTo>
                    <a:cubicBezTo>
                      <a:pt x="10" y="9"/>
                      <a:pt x="10" y="9"/>
                      <a:pt x="9" y="9"/>
                    </a:cubicBezTo>
                    <a:cubicBezTo>
                      <a:pt x="9" y="9"/>
                      <a:pt x="9" y="9"/>
                      <a:pt x="8" y="9"/>
                    </a:cubicBezTo>
                    <a:cubicBezTo>
                      <a:pt x="8" y="9"/>
                      <a:pt x="7" y="9"/>
                      <a:pt x="7" y="9"/>
                    </a:cubicBezTo>
                    <a:cubicBezTo>
                      <a:pt x="7" y="8"/>
                      <a:pt x="8" y="8"/>
                      <a:pt x="7" y="8"/>
                    </a:cubicBezTo>
                    <a:cubicBezTo>
                      <a:pt x="7" y="7"/>
                      <a:pt x="7" y="7"/>
                      <a:pt x="7" y="7"/>
                    </a:cubicBezTo>
                    <a:cubicBezTo>
                      <a:pt x="7" y="7"/>
                      <a:pt x="7" y="7"/>
                      <a:pt x="6" y="7"/>
                    </a:cubicBezTo>
                    <a:cubicBezTo>
                      <a:pt x="6" y="6"/>
                      <a:pt x="6" y="6"/>
                      <a:pt x="6" y="6"/>
                    </a:cubicBezTo>
                    <a:cubicBezTo>
                      <a:pt x="6" y="6"/>
                      <a:pt x="6" y="5"/>
                      <a:pt x="6" y="5"/>
                    </a:cubicBezTo>
                    <a:cubicBezTo>
                      <a:pt x="6" y="4"/>
                      <a:pt x="5" y="4"/>
                      <a:pt x="5" y="4"/>
                    </a:cubicBezTo>
                    <a:cubicBezTo>
                      <a:pt x="5" y="4"/>
                      <a:pt x="5" y="4"/>
                      <a:pt x="5" y="3"/>
                    </a:cubicBezTo>
                    <a:cubicBezTo>
                      <a:pt x="6" y="3"/>
                      <a:pt x="6" y="3"/>
                      <a:pt x="6"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31"/>
              <p:cNvSpPr>
                <a:spLocks/>
              </p:cNvSpPr>
              <p:nvPr/>
            </p:nvSpPr>
            <p:spPr bwMode="auto">
              <a:xfrm>
                <a:off x="5035552" y="1973264"/>
                <a:ext cx="53975" cy="31750"/>
              </a:xfrm>
              <a:custGeom>
                <a:avLst/>
                <a:gdLst>
                  <a:gd name="T0" fmla="*/ 4 w 5"/>
                  <a:gd name="T1" fmla="*/ 0 h 3"/>
                  <a:gd name="T2" fmla="*/ 3 w 5"/>
                  <a:gd name="T3" fmla="*/ 0 h 3"/>
                  <a:gd name="T4" fmla="*/ 3 w 5"/>
                  <a:gd name="T5" fmla="*/ 1 h 3"/>
                  <a:gd name="T6" fmla="*/ 1 w 5"/>
                  <a:gd name="T7" fmla="*/ 1 h 3"/>
                  <a:gd name="T8" fmla="*/ 1 w 5"/>
                  <a:gd name="T9" fmla="*/ 1 h 3"/>
                  <a:gd name="T10" fmla="*/ 0 w 5"/>
                  <a:gd name="T11" fmla="*/ 2 h 3"/>
                  <a:gd name="T12" fmla="*/ 1 w 5"/>
                  <a:gd name="T13" fmla="*/ 3 h 3"/>
                  <a:gd name="T14" fmla="*/ 3 w 5"/>
                  <a:gd name="T15" fmla="*/ 3 h 3"/>
                  <a:gd name="T16" fmla="*/ 4 w 5"/>
                  <a:gd name="T17" fmla="*/ 2 h 3"/>
                  <a:gd name="T18" fmla="*/ 4 w 5"/>
                  <a:gd name="T19" fmla="*/ 1 h 3"/>
                  <a:gd name="T20" fmla="*/ 4 w 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3">
                    <a:moveTo>
                      <a:pt x="4" y="0"/>
                    </a:moveTo>
                    <a:cubicBezTo>
                      <a:pt x="4" y="0"/>
                      <a:pt x="4" y="0"/>
                      <a:pt x="3" y="0"/>
                    </a:cubicBezTo>
                    <a:cubicBezTo>
                      <a:pt x="3" y="0"/>
                      <a:pt x="3" y="1"/>
                      <a:pt x="3" y="1"/>
                    </a:cubicBezTo>
                    <a:cubicBezTo>
                      <a:pt x="2" y="1"/>
                      <a:pt x="2" y="1"/>
                      <a:pt x="1" y="1"/>
                    </a:cubicBezTo>
                    <a:cubicBezTo>
                      <a:pt x="1" y="1"/>
                      <a:pt x="1" y="1"/>
                      <a:pt x="1" y="1"/>
                    </a:cubicBezTo>
                    <a:cubicBezTo>
                      <a:pt x="0" y="2"/>
                      <a:pt x="0" y="2"/>
                      <a:pt x="0" y="2"/>
                    </a:cubicBezTo>
                    <a:cubicBezTo>
                      <a:pt x="0" y="3"/>
                      <a:pt x="1" y="3"/>
                      <a:pt x="1" y="3"/>
                    </a:cubicBezTo>
                    <a:cubicBezTo>
                      <a:pt x="2" y="3"/>
                      <a:pt x="2" y="3"/>
                      <a:pt x="3" y="3"/>
                    </a:cubicBezTo>
                    <a:cubicBezTo>
                      <a:pt x="3" y="2"/>
                      <a:pt x="3" y="2"/>
                      <a:pt x="4" y="2"/>
                    </a:cubicBezTo>
                    <a:cubicBezTo>
                      <a:pt x="4" y="2"/>
                      <a:pt x="4" y="2"/>
                      <a:pt x="4"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2"/>
              <p:cNvSpPr>
                <a:spLocks/>
              </p:cNvSpPr>
              <p:nvPr/>
            </p:nvSpPr>
            <p:spPr bwMode="auto">
              <a:xfrm>
                <a:off x="4852989" y="1735139"/>
                <a:ext cx="495300" cy="227013"/>
              </a:xfrm>
              <a:custGeom>
                <a:avLst/>
                <a:gdLst>
                  <a:gd name="T0" fmla="*/ 25 w 46"/>
                  <a:gd name="T1" fmla="*/ 6 h 21"/>
                  <a:gd name="T2" fmla="*/ 22 w 46"/>
                  <a:gd name="T3" fmla="*/ 4 h 21"/>
                  <a:gd name="T4" fmla="*/ 19 w 46"/>
                  <a:gd name="T5" fmla="*/ 4 h 21"/>
                  <a:gd name="T6" fmla="*/ 15 w 46"/>
                  <a:gd name="T7" fmla="*/ 4 h 21"/>
                  <a:gd name="T8" fmla="*/ 12 w 46"/>
                  <a:gd name="T9" fmla="*/ 6 h 21"/>
                  <a:gd name="T10" fmla="*/ 9 w 46"/>
                  <a:gd name="T11" fmla="*/ 6 h 21"/>
                  <a:gd name="T12" fmla="*/ 8 w 46"/>
                  <a:gd name="T13" fmla="*/ 7 h 21"/>
                  <a:gd name="T14" fmla="*/ 7 w 46"/>
                  <a:gd name="T15" fmla="*/ 8 h 21"/>
                  <a:gd name="T16" fmla="*/ 3 w 46"/>
                  <a:gd name="T17" fmla="*/ 8 h 21"/>
                  <a:gd name="T18" fmla="*/ 1 w 46"/>
                  <a:gd name="T19" fmla="*/ 10 h 21"/>
                  <a:gd name="T20" fmla="*/ 3 w 46"/>
                  <a:gd name="T21" fmla="*/ 11 h 21"/>
                  <a:gd name="T22" fmla="*/ 3 w 46"/>
                  <a:gd name="T23" fmla="*/ 13 h 21"/>
                  <a:gd name="T24" fmla="*/ 0 w 46"/>
                  <a:gd name="T25" fmla="*/ 13 h 21"/>
                  <a:gd name="T26" fmla="*/ 3 w 46"/>
                  <a:gd name="T27" fmla="*/ 15 h 21"/>
                  <a:gd name="T28" fmla="*/ 4 w 46"/>
                  <a:gd name="T29" fmla="*/ 16 h 21"/>
                  <a:gd name="T30" fmla="*/ 5 w 46"/>
                  <a:gd name="T31" fmla="*/ 18 h 21"/>
                  <a:gd name="T32" fmla="*/ 8 w 46"/>
                  <a:gd name="T33" fmla="*/ 19 h 21"/>
                  <a:gd name="T34" fmla="*/ 10 w 46"/>
                  <a:gd name="T35" fmla="*/ 20 h 21"/>
                  <a:gd name="T36" fmla="*/ 13 w 46"/>
                  <a:gd name="T37" fmla="*/ 19 h 21"/>
                  <a:gd name="T38" fmla="*/ 17 w 46"/>
                  <a:gd name="T39" fmla="*/ 20 h 21"/>
                  <a:gd name="T40" fmla="*/ 20 w 46"/>
                  <a:gd name="T41" fmla="*/ 20 h 21"/>
                  <a:gd name="T42" fmla="*/ 22 w 46"/>
                  <a:gd name="T43" fmla="*/ 19 h 21"/>
                  <a:gd name="T44" fmla="*/ 25 w 46"/>
                  <a:gd name="T45" fmla="*/ 19 h 21"/>
                  <a:gd name="T46" fmla="*/ 25 w 46"/>
                  <a:gd name="T47" fmla="*/ 21 h 21"/>
                  <a:gd name="T48" fmla="*/ 27 w 46"/>
                  <a:gd name="T49" fmla="*/ 20 h 21"/>
                  <a:gd name="T50" fmla="*/ 28 w 46"/>
                  <a:gd name="T51" fmla="*/ 19 h 21"/>
                  <a:gd name="T52" fmla="*/ 32 w 46"/>
                  <a:gd name="T53" fmla="*/ 19 h 21"/>
                  <a:gd name="T54" fmla="*/ 35 w 46"/>
                  <a:gd name="T55" fmla="*/ 18 h 21"/>
                  <a:gd name="T56" fmla="*/ 38 w 46"/>
                  <a:gd name="T57" fmla="*/ 18 h 21"/>
                  <a:gd name="T58" fmla="*/ 41 w 46"/>
                  <a:gd name="T59" fmla="*/ 17 h 21"/>
                  <a:gd name="T60" fmla="*/ 42 w 46"/>
                  <a:gd name="T61" fmla="*/ 17 h 21"/>
                  <a:gd name="T62" fmla="*/ 45 w 46"/>
                  <a:gd name="T63" fmla="*/ 17 h 21"/>
                  <a:gd name="T64" fmla="*/ 46 w 46"/>
                  <a:gd name="T65" fmla="*/ 17 h 21"/>
                  <a:gd name="T66" fmla="*/ 44 w 46"/>
                  <a:gd name="T67" fmla="*/ 15 h 21"/>
                  <a:gd name="T68" fmla="*/ 44 w 46"/>
                  <a:gd name="T69" fmla="*/ 13 h 21"/>
                  <a:gd name="T70" fmla="*/ 44 w 46"/>
                  <a:gd name="T71" fmla="*/ 11 h 21"/>
                  <a:gd name="T72" fmla="*/ 44 w 46"/>
                  <a:gd name="T73" fmla="*/ 8 h 21"/>
                  <a:gd name="T74" fmla="*/ 44 w 46"/>
                  <a:gd name="T75" fmla="*/ 4 h 21"/>
                  <a:gd name="T76" fmla="*/ 41 w 46"/>
                  <a:gd name="T77" fmla="*/ 2 h 21"/>
                  <a:gd name="T78" fmla="*/ 37 w 46"/>
                  <a:gd name="T79" fmla="*/ 0 h 21"/>
                  <a:gd name="T80" fmla="*/ 33 w 46"/>
                  <a:gd name="T81" fmla="*/ 0 h 21"/>
                  <a:gd name="T82" fmla="*/ 34 w 46"/>
                  <a:gd name="T83" fmla="*/ 1 h 21"/>
                  <a:gd name="T84" fmla="*/ 36 w 46"/>
                  <a:gd name="T85" fmla="*/ 4 h 21"/>
                  <a:gd name="T86" fmla="*/ 33 w 46"/>
                  <a:gd name="T87" fmla="*/ 6 h 21"/>
                  <a:gd name="T88" fmla="*/ 30 w 46"/>
                  <a:gd name="T8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21">
                    <a:moveTo>
                      <a:pt x="27" y="6"/>
                    </a:moveTo>
                    <a:cubicBezTo>
                      <a:pt x="27" y="6"/>
                      <a:pt x="26" y="6"/>
                      <a:pt x="26" y="6"/>
                    </a:cubicBezTo>
                    <a:cubicBezTo>
                      <a:pt x="26" y="6"/>
                      <a:pt x="25" y="6"/>
                      <a:pt x="25" y="6"/>
                    </a:cubicBezTo>
                    <a:cubicBezTo>
                      <a:pt x="24" y="6"/>
                      <a:pt x="24" y="5"/>
                      <a:pt x="24" y="5"/>
                    </a:cubicBezTo>
                    <a:cubicBezTo>
                      <a:pt x="24" y="5"/>
                      <a:pt x="24" y="5"/>
                      <a:pt x="24" y="4"/>
                    </a:cubicBezTo>
                    <a:cubicBezTo>
                      <a:pt x="23" y="4"/>
                      <a:pt x="23" y="5"/>
                      <a:pt x="22" y="4"/>
                    </a:cubicBezTo>
                    <a:cubicBezTo>
                      <a:pt x="22" y="4"/>
                      <a:pt x="22" y="4"/>
                      <a:pt x="21" y="4"/>
                    </a:cubicBezTo>
                    <a:cubicBezTo>
                      <a:pt x="21" y="4"/>
                      <a:pt x="20" y="4"/>
                      <a:pt x="20" y="4"/>
                    </a:cubicBezTo>
                    <a:cubicBezTo>
                      <a:pt x="20" y="4"/>
                      <a:pt x="19" y="4"/>
                      <a:pt x="19" y="4"/>
                    </a:cubicBezTo>
                    <a:cubicBezTo>
                      <a:pt x="18" y="4"/>
                      <a:pt x="18" y="4"/>
                      <a:pt x="18" y="4"/>
                    </a:cubicBezTo>
                    <a:cubicBezTo>
                      <a:pt x="17" y="4"/>
                      <a:pt x="17" y="4"/>
                      <a:pt x="16" y="4"/>
                    </a:cubicBezTo>
                    <a:cubicBezTo>
                      <a:pt x="16" y="4"/>
                      <a:pt x="15" y="4"/>
                      <a:pt x="15" y="4"/>
                    </a:cubicBezTo>
                    <a:cubicBezTo>
                      <a:pt x="14" y="4"/>
                      <a:pt x="14" y="4"/>
                      <a:pt x="14" y="5"/>
                    </a:cubicBezTo>
                    <a:cubicBezTo>
                      <a:pt x="13" y="5"/>
                      <a:pt x="13" y="5"/>
                      <a:pt x="13" y="5"/>
                    </a:cubicBezTo>
                    <a:cubicBezTo>
                      <a:pt x="12" y="6"/>
                      <a:pt x="13" y="6"/>
                      <a:pt x="12" y="6"/>
                    </a:cubicBezTo>
                    <a:cubicBezTo>
                      <a:pt x="12" y="6"/>
                      <a:pt x="12" y="6"/>
                      <a:pt x="11" y="6"/>
                    </a:cubicBezTo>
                    <a:cubicBezTo>
                      <a:pt x="11" y="6"/>
                      <a:pt x="10" y="6"/>
                      <a:pt x="10" y="6"/>
                    </a:cubicBezTo>
                    <a:cubicBezTo>
                      <a:pt x="9" y="6"/>
                      <a:pt x="9" y="6"/>
                      <a:pt x="9" y="6"/>
                    </a:cubicBezTo>
                    <a:cubicBezTo>
                      <a:pt x="8" y="6"/>
                      <a:pt x="8" y="6"/>
                      <a:pt x="8" y="6"/>
                    </a:cubicBezTo>
                    <a:cubicBezTo>
                      <a:pt x="8" y="6"/>
                      <a:pt x="8" y="6"/>
                      <a:pt x="8" y="6"/>
                    </a:cubicBezTo>
                    <a:cubicBezTo>
                      <a:pt x="8" y="7"/>
                      <a:pt x="8" y="7"/>
                      <a:pt x="8" y="7"/>
                    </a:cubicBezTo>
                    <a:cubicBezTo>
                      <a:pt x="8" y="7"/>
                      <a:pt x="9" y="7"/>
                      <a:pt x="9" y="7"/>
                    </a:cubicBezTo>
                    <a:cubicBezTo>
                      <a:pt x="9" y="8"/>
                      <a:pt x="8" y="8"/>
                      <a:pt x="8" y="8"/>
                    </a:cubicBezTo>
                    <a:cubicBezTo>
                      <a:pt x="7" y="8"/>
                      <a:pt x="7" y="8"/>
                      <a:pt x="7" y="8"/>
                    </a:cubicBezTo>
                    <a:cubicBezTo>
                      <a:pt x="6" y="8"/>
                      <a:pt x="6" y="8"/>
                      <a:pt x="5" y="8"/>
                    </a:cubicBezTo>
                    <a:cubicBezTo>
                      <a:pt x="5" y="8"/>
                      <a:pt x="4" y="8"/>
                      <a:pt x="4" y="8"/>
                    </a:cubicBezTo>
                    <a:cubicBezTo>
                      <a:pt x="3" y="8"/>
                      <a:pt x="3" y="8"/>
                      <a:pt x="3" y="8"/>
                    </a:cubicBezTo>
                    <a:cubicBezTo>
                      <a:pt x="2" y="8"/>
                      <a:pt x="2" y="8"/>
                      <a:pt x="2" y="9"/>
                    </a:cubicBezTo>
                    <a:cubicBezTo>
                      <a:pt x="1" y="9"/>
                      <a:pt x="2" y="9"/>
                      <a:pt x="2" y="10"/>
                    </a:cubicBezTo>
                    <a:cubicBezTo>
                      <a:pt x="1" y="10"/>
                      <a:pt x="1" y="10"/>
                      <a:pt x="1" y="10"/>
                    </a:cubicBezTo>
                    <a:cubicBezTo>
                      <a:pt x="1" y="11"/>
                      <a:pt x="1" y="11"/>
                      <a:pt x="1" y="11"/>
                    </a:cubicBezTo>
                    <a:cubicBezTo>
                      <a:pt x="1" y="11"/>
                      <a:pt x="2" y="11"/>
                      <a:pt x="2" y="11"/>
                    </a:cubicBezTo>
                    <a:cubicBezTo>
                      <a:pt x="2" y="11"/>
                      <a:pt x="2" y="11"/>
                      <a:pt x="3" y="11"/>
                    </a:cubicBezTo>
                    <a:cubicBezTo>
                      <a:pt x="3" y="11"/>
                      <a:pt x="3" y="11"/>
                      <a:pt x="3" y="12"/>
                    </a:cubicBezTo>
                    <a:cubicBezTo>
                      <a:pt x="3" y="12"/>
                      <a:pt x="4" y="12"/>
                      <a:pt x="3" y="12"/>
                    </a:cubicBezTo>
                    <a:cubicBezTo>
                      <a:pt x="3" y="13"/>
                      <a:pt x="3" y="13"/>
                      <a:pt x="3" y="13"/>
                    </a:cubicBezTo>
                    <a:cubicBezTo>
                      <a:pt x="3" y="14"/>
                      <a:pt x="2" y="14"/>
                      <a:pt x="2" y="14"/>
                    </a:cubicBezTo>
                    <a:cubicBezTo>
                      <a:pt x="2" y="14"/>
                      <a:pt x="2" y="14"/>
                      <a:pt x="1" y="13"/>
                    </a:cubicBezTo>
                    <a:cubicBezTo>
                      <a:pt x="1" y="13"/>
                      <a:pt x="1" y="13"/>
                      <a:pt x="0" y="13"/>
                    </a:cubicBezTo>
                    <a:cubicBezTo>
                      <a:pt x="0" y="14"/>
                      <a:pt x="0" y="14"/>
                      <a:pt x="1" y="14"/>
                    </a:cubicBezTo>
                    <a:cubicBezTo>
                      <a:pt x="1" y="15"/>
                      <a:pt x="1" y="15"/>
                      <a:pt x="1" y="15"/>
                    </a:cubicBezTo>
                    <a:cubicBezTo>
                      <a:pt x="2" y="15"/>
                      <a:pt x="2" y="15"/>
                      <a:pt x="3" y="15"/>
                    </a:cubicBezTo>
                    <a:cubicBezTo>
                      <a:pt x="3" y="15"/>
                      <a:pt x="3" y="15"/>
                      <a:pt x="3" y="15"/>
                    </a:cubicBezTo>
                    <a:cubicBezTo>
                      <a:pt x="4" y="15"/>
                      <a:pt x="4" y="15"/>
                      <a:pt x="4" y="16"/>
                    </a:cubicBezTo>
                    <a:cubicBezTo>
                      <a:pt x="4" y="16"/>
                      <a:pt x="4" y="16"/>
                      <a:pt x="4" y="16"/>
                    </a:cubicBezTo>
                    <a:cubicBezTo>
                      <a:pt x="4" y="17"/>
                      <a:pt x="5" y="17"/>
                      <a:pt x="5" y="17"/>
                    </a:cubicBezTo>
                    <a:cubicBezTo>
                      <a:pt x="5" y="17"/>
                      <a:pt x="5" y="17"/>
                      <a:pt x="5" y="18"/>
                    </a:cubicBezTo>
                    <a:cubicBezTo>
                      <a:pt x="5" y="18"/>
                      <a:pt x="5" y="18"/>
                      <a:pt x="5" y="18"/>
                    </a:cubicBezTo>
                    <a:cubicBezTo>
                      <a:pt x="5" y="19"/>
                      <a:pt x="6" y="19"/>
                      <a:pt x="6" y="19"/>
                    </a:cubicBezTo>
                    <a:cubicBezTo>
                      <a:pt x="6" y="19"/>
                      <a:pt x="6" y="19"/>
                      <a:pt x="7" y="19"/>
                    </a:cubicBezTo>
                    <a:cubicBezTo>
                      <a:pt x="7" y="19"/>
                      <a:pt x="7" y="19"/>
                      <a:pt x="8" y="19"/>
                    </a:cubicBezTo>
                    <a:cubicBezTo>
                      <a:pt x="8" y="19"/>
                      <a:pt x="8" y="19"/>
                      <a:pt x="9" y="19"/>
                    </a:cubicBezTo>
                    <a:cubicBezTo>
                      <a:pt x="9" y="20"/>
                      <a:pt x="9" y="20"/>
                      <a:pt x="9" y="20"/>
                    </a:cubicBezTo>
                    <a:cubicBezTo>
                      <a:pt x="9" y="21"/>
                      <a:pt x="10" y="20"/>
                      <a:pt x="10" y="20"/>
                    </a:cubicBezTo>
                    <a:cubicBezTo>
                      <a:pt x="11" y="20"/>
                      <a:pt x="11" y="20"/>
                      <a:pt x="12" y="20"/>
                    </a:cubicBezTo>
                    <a:cubicBezTo>
                      <a:pt x="13" y="19"/>
                      <a:pt x="13" y="19"/>
                      <a:pt x="13" y="19"/>
                    </a:cubicBezTo>
                    <a:cubicBezTo>
                      <a:pt x="13" y="19"/>
                      <a:pt x="13" y="19"/>
                      <a:pt x="13" y="19"/>
                    </a:cubicBezTo>
                    <a:cubicBezTo>
                      <a:pt x="14" y="19"/>
                      <a:pt x="14" y="19"/>
                      <a:pt x="15" y="19"/>
                    </a:cubicBezTo>
                    <a:cubicBezTo>
                      <a:pt x="15" y="19"/>
                      <a:pt x="15" y="19"/>
                      <a:pt x="16" y="19"/>
                    </a:cubicBezTo>
                    <a:cubicBezTo>
                      <a:pt x="16" y="20"/>
                      <a:pt x="16" y="20"/>
                      <a:pt x="17" y="20"/>
                    </a:cubicBezTo>
                    <a:cubicBezTo>
                      <a:pt x="17" y="20"/>
                      <a:pt x="17" y="20"/>
                      <a:pt x="18" y="21"/>
                    </a:cubicBezTo>
                    <a:cubicBezTo>
                      <a:pt x="18" y="21"/>
                      <a:pt x="18" y="21"/>
                      <a:pt x="19" y="20"/>
                    </a:cubicBezTo>
                    <a:cubicBezTo>
                      <a:pt x="19" y="20"/>
                      <a:pt x="20" y="21"/>
                      <a:pt x="20" y="20"/>
                    </a:cubicBezTo>
                    <a:cubicBezTo>
                      <a:pt x="20" y="20"/>
                      <a:pt x="21" y="20"/>
                      <a:pt x="21" y="20"/>
                    </a:cubicBezTo>
                    <a:cubicBezTo>
                      <a:pt x="21" y="20"/>
                      <a:pt x="21" y="19"/>
                      <a:pt x="21" y="19"/>
                    </a:cubicBezTo>
                    <a:cubicBezTo>
                      <a:pt x="22" y="19"/>
                      <a:pt x="22" y="19"/>
                      <a:pt x="22" y="19"/>
                    </a:cubicBezTo>
                    <a:cubicBezTo>
                      <a:pt x="22" y="19"/>
                      <a:pt x="23" y="19"/>
                      <a:pt x="23" y="19"/>
                    </a:cubicBezTo>
                    <a:cubicBezTo>
                      <a:pt x="23" y="19"/>
                      <a:pt x="24" y="19"/>
                      <a:pt x="24" y="19"/>
                    </a:cubicBezTo>
                    <a:cubicBezTo>
                      <a:pt x="25" y="19"/>
                      <a:pt x="25" y="19"/>
                      <a:pt x="25" y="19"/>
                    </a:cubicBezTo>
                    <a:cubicBezTo>
                      <a:pt x="25" y="19"/>
                      <a:pt x="26" y="19"/>
                      <a:pt x="26" y="19"/>
                    </a:cubicBezTo>
                    <a:cubicBezTo>
                      <a:pt x="25" y="20"/>
                      <a:pt x="25" y="20"/>
                      <a:pt x="25" y="20"/>
                    </a:cubicBezTo>
                    <a:cubicBezTo>
                      <a:pt x="25" y="20"/>
                      <a:pt x="25" y="21"/>
                      <a:pt x="25" y="21"/>
                    </a:cubicBezTo>
                    <a:cubicBezTo>
                      <a:pt x="25" y="21"/>
                      <a:pt x="25" y="21"/>
                      <a:pt x="25" y="21"/>
                    </a:cubicBezTo>
                    <a:cubicBezTo>
                      <a:pt x="26" y="21"/>
                      <a:pt x="26" y="21"/>
                      <a:pt x="26" y="21"/>
                    </a:cubicBezTo>
                    <a:cubicBezTo>
                      <a:pt x="27" y="21"/>
                      <a:pt x="27" y="20"/>
                      <a:pt x="27" y="20"/>
                    </a:cubicBezTo>
                    <a:cubicBezTo>
                      <a:pt x="27" y="20"/>
                      <a:pt x="27" y="19"/>
                      <a:pt x="27" y="19"/>
                    </a:cubicBezTo>
                    <a:cubicBezTo>
                      <a:pt x="27" y="19"/>
                      <a:pt x="27" y="18"/>
                      <a:pt x="27" y="18"/>
                    </a:cubicBezTo>
                    <a:cubicBezTo>
                      <a:pt x="28" y="18"/>
                      <a:pt x="28" y="19"/>
                      <a:pt x="28" y="19"/>
                    </a:cubicBezTo>
                    <a:cubicBezTo>
                      <a:pt x="29" y="19"/>
                      <a:pt x="29" y="19"/>
                      <a:pt x="29" y="19"/>
                    </a:cubicBezTo>
                    <a:cubicBezTo>
                      <a:pt x="30" y="19"/>
                      <a:pt x="30" y="18"/>
                      <a:pt x="31" y="18"/>
                    </a:cubicBezTo>
                    <a:cubicBezTo>
                      <a:pt x="31" y="18"/>
                      <a:pt x="31" y="19"/>
                      <a:pt x="32" y="19"/>
                    </a:cubicBezTo>
                    <a:cubicBezTo>
                      <a:pt x="32" y="19"/>
                      <a:pt x="33" y="19"/>
                      <a:pt x="33" y="19"/>
                    </a:cubicBezTo>
                    <a:cubicBezTo>
                      <a:pt x="34" y="19"/>
                      <a:pt x="34" y="19"/>
                      <a:pt x="34" y="19"/>
                    </a:cubicBezTo>
                    <a:cubicBezTo>
                      <a:pt x="35" y="19"/>
                      <a:pt x="35" y="19"/>
                      <a:pt x="35" y="18"/>
                    </a:cubicBezTo>
                    <a:cubicBezTo>
                      <a:pt x="36" y="18"/>
                      <a:pt x="36" y="18"/>
                      <a:pt x="36" y="18"/>
                    </a:cubicBezTo>
                    <a:cubicBezTo>
                      <a:pt x="36" y="18"/>
                      <a:pt x="36" y="18"/>
                      <a:pt x="36" y="18"/>
                    </a:cubicBezTo>
                    <a:cubicBezTo>
                      <a:pt x="37" y="17"/>
                      <a:pt x="37" y="18"/>
                      <a:pt x="38" y="18"/>
                    </a:cubicBezTo>
                    <a:cubicBezTo>
                      <a:pt x="38" y="18"/>
                      <a:pt x="39" y="18"/>
                      <a:pt x="39" y="18"/>
                    </a:cubicBezTo>
                    <a:cubicBezTo>
                      <a:pt x="39" y="18"/>
                      <a:pt x="40" y="17"/>
                      <a:pt x="40" y="17"/>
                    </a:cubicBezTo>
                    <a:cubicBezTo>
                      <a:pt x="40" y="17"/>
                      <a:pt x="41" y="17"/>
                      <a:pt x="41" y="17"/>
                    </a:cubicBezTo>
                    <a:cubicBezTo>
                      <a:pt x="41" y="17"/>
                      <a:pt x="41" y="17"/>
                      <a:pt x="41" y="18"/>
                    </a:cubicBezTo>
                    <a:cubicBezTo>
                      <a:pt x="41" y="17"/>
                      <a:pt x="41" y="17"/>
                      <a:pt x="41" y="17"/>
                    </a:cubicBezTo>
                    <a:cubicBezTo>
                      <a:pt x="42" y="17"/>
                      <a:pt x="42" y="17"/>
                      <a:pt x="42" y="17"/>
                    </a:cubicBezTo>
                    <a:cubicBezTo>
                      <a:pt x="43" y="17"/>
                      <a:pt x="43" y="18"/>
                      <a:pt x="43" y="18"/>
                    </a:cubicBezTo>
                    <a:cubicBezTo>
                      <a:pt x="44" y="18"/>
                      <a:pt x="44" y="18"/>
                      <a:pt x="44" y="18"/>
                    </a:cubicBezTo>
                    <a:cubicBezTo>
                      <a:pt x="44" y="18"/>
                      <a:pt x="44" y="17"/>
                      <a:pt x="45" y="17"/>
                    </a:cubicBezTo>
                    <a:cubicBezTo>
                      <a:pt x="45" y="17"/>
                      <a:pt x="45" y="18"/>
                      <a:pt x="45" y="18"/>
                    </a:cubicBezTo>
                    <a:cubicBezTo>
                      <a:pt x="45" y="18"/>
                      <a:pt x="46" y="18"/>
                      <a:pt x="46" y="18"/>
                    </a:cubicBezTo>
                    <a:cubicBezTo>
                      <a:pt x="46" y="17"/>
                      <a:pt x="46" y="17"/>
                      <a:pt x="46" y="17"/>
                    </a:cubicBezTo>
                    <a:cubicBezTo>
                      <a:pt x="46" y="17"/>
                      <a:pt x="46" y="17"/>
                      <a:pt x="45" y="16"/>
                    </a:cubicBezTo>
                    <a:cubicBezTo>
                      <a:pt x="45" y="16"/>
                      <a:pt x="45" y="16"/>
                      <a:pt x="45" y="16"/>
                    </a:cubicBezTo>
                    <a:cubicBezTo>
                      <a:pt x="45" y="16"/>
                      <a:pt x="44" y="15"/>
                      <a:pt x="44" y="15"/>
                    </a:cubicBezTo>
                    <a:cubicBezTo>
                      <a:pt x="45" y="15"/>
                      <a:pt x="45" y="15"/>
                      <a:pt x="45" y="14"/>
                    </a:cubicBezTo>
                    <a:cubicBezTo>
                      <a:pt x="45" y="14"/>
                      <a:pt x="45" y="14"/>
                      <a:pt x="44" y="14"/>
                    </a:cubicBezTo>
                    <a:cubicBezTo>
                      <a:pt x="44" y="14"/>
                      <a:pt x="44" y="13"/>
                      <a:pt x="44" y="13"/>
                    </a:cubicBezTo>
                    <a:cubicBezTo>
                      <a:pt x="44" y="13"/>
                      <a:pt x="44" y="12"/>
                      <a:pt x="44" y="12"/>
                    </a:cubicBezTo>
                    <a:cubicBezTo>
                      <a:pt x="44" y="12"/>
                      <a:pt x="44" y="12"/>
                      <a:pt x="44" y="11"/>
                    </a:cubicBezTo>
                    <a:cubicBezTo>
                      <a:pt x="44" y="11"/>
                      <a:pt x="44" y="11"/>
                      <a:pt x="44" y="11"/>
                    </a:cubicBezTo>
                    <a:cubicBezTo>
                      <a:pt x="45" y="11"/>
                      <a:pt x="45" y="11"/>
                      <a:pt x="45" y="10"/>
                    </a:cubicBezTo>
                    <a:cubicBezTo>
                      <a:pt x="45" y="10"/>
                      <a:pt x="45" y="10"/>
                      <a:pt x="45" y="9"/>
                    </a:cubicBezTo>
                    <a:cubicBezTo>
                      <a:pt x="45" y="9"/>
                      <a:pt x="44" y="8"/>
                      <a:pt x="44" y="8"/>
                    </a:cubicBezTo>
                    <a:cubicBezTo>
                      <a:pt x="44" y="7"/>
                      <a:pt x="44" y="7"/>
                      <a:pt x="44" y="6"/>
                    </a:cubicBezTo>
                    <a:cubicBezTo>
                      <a:pt x="44" y="6"/>
                      <a:pt x="44" y="6"/>
                      <a:pt x="44" y="5"/>
                    </a:cubicBezTo>
                    <a:cubicBezTo>
                      <a:pt x="44" y="5"/>
                      <a:pt x="44" y="5"/>
                      <a:pt x="44" y="4"/>
                    </a:cubicBezTo>
                    <a:cubicBezTo>
                      <a:pt x="44" y="4"/>
                      <a:pt x="44" y="4"/>
                      <a:pt x="44" y="4"/>
                    </a:cubicBezTo>
                    <a:cubicBezTo>
                      <a:pt x="44" y="4"/>
                      <a:pt x="44" y="4"/>
                      <a:pt x="44" y="4"/>
                    </a:cubicBezTo>
                    <a:cubicBezTo>
                      <a:pt x="43" y="3"/>
                      <a:pt x="42" y="2"/>
                      <a:pt x="41" y="2"/>
                    </a:cubicBezTo>
                    <a:cubicBezTo>
                      <a:pt x="40" y="2"/>
                      <a:pt x="40" y="3"/>
                      <a:pt x="39" y="3"/>
                    </a:cubicBezTo>
                    <a:cubicBezTo>
                      <a:pt x="38" y="2"/>
                      <a:pt x="38" y="2"/>
                      <a:pt x="38" y="1"/>
                    </a:cubicBezTo>
                    <a:cubicBezTo>
                      <a:pt x="37" y="1"/>
                      <a:pt x="37" y="0"/>
                      <a:pt x="37" y="0"/>
                    </a:cubicBezTo>
                    <a:cubicBezTo>
                      <a:pt x="36" y="0"/>
                      <a:pt x="35" y="0"/>
                      <a:pt x="35" y="0"/>
                    </a:cubicBezTo>
                    <a:cubicBezTo>
                      <a:pt x="34" y="0"/>
                      <a:pt x="34" y="0"/>
                      <a:pt x="34" y="0"/>
                    </a:cubicBezTo>
                    <a:cubicBezTo>
                      <a:pt x="33" y="0"/>
                      <a:pt x="33" y="0"/>
                      <a:pt x="33" y="0"/>
                    </a:cubicBezTo>
                    <a:cubicBezTo>
                      <a:pt x="33" y="0"/>
                      <a:pt x="33" y="0"/>
                      <a:pt x="33" y="0"/>
                    </a:cubicBezTo>
                    <a:cubicBezTo>
                      <a:pt x="33" y="1"/>
                      <a:pt x="33" y="1"/>
                      <a:pt x="33" y="1"/>
                    </a:cubicBezTo>
                    <a:cubicBezTo>
                      <a:pt x="34" y="1"/>
                      <a:pt x="34" y="1"/>
                      <a:pt x="34" y="1"/>
                    </a:cubicBezTo>
                    <a:cubicBezTo>
                      <a:pt x="35" y="2"/>
                      <a:pt x="35" y="2"/>
                      <a:pt x="35" y="2"/>
                    </a:cubicBezTo>
                    <a:cubicBezTo>
                      <a:pt x="35" y="3"/>
                      <a:pt x="35" y="3"/>
                      <a:pt x="36" y="3"/>
                    </a:cubicBezTo>
                    <a:cubicBezTo>
                      <a:pt x="36" y="4"/>
                      <a:pt x="36" y="4"/>
                      <a:pt x="36" y="4"/>
                    </a:cubicBezTo>
                    <a:cubicBezTo>
                      <a:pt x="36" y="5"/>
                      <a:pt x="36" y="5"/>
                      <a:pt x="35" y="5"/>
                    </a:cubicBezTo>
                    <a:cubicBezTo>
                      <a:pt x="35" y="5"/>
                      <a:pt x="35" y="5"/>
                      <a:pt x="34" y="6"/>
                    </a:cubicBezTo>
                    <a:cubicBezTo>
                      <a:pt x="34" y="6"/>
                      <a:pt x="34" y="6"/>
                      <a:pt x="33" y="6"/>
                    </a:cubicBezTo>
                    <a:cubicBezTo>
                      <a:pt x="33" y="6"/>
                      <a:pt x="33" y="6"/>
                      <a:pt x="32" y="6"/>
                    </a:cubicBezTo>
                    <a:cubicBezTo>
                      <a:pt x="32" y="6"/>
                      <a:pt x="31" y="6"/>
                      <a:pt x="31" y="6"/>
                    </a:cubicBezTo>
                    <a:cubicBezTo>
                      <a:pt x="31" y="6"/>
                      <a:pt x="31" y="6"/>
                      <a:pt x="30" y="6"/>
                    </a:cubicBezTo>
                    <a:cubicBezTo>
                      <a:pt x="30" y="6"/>
                      <a:pt x="30" y="6"/>
                      <a:pt x="29" y="6"/>
                    </a:cubicBezTo>
                    <a:cubicBezTo>
                      <a:pt x="28" y="6"/>
                      <a:pt x="28" y="6"/>
                      <a:pt x="2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33"/>
              <p:cNvSpPr>
                <a:spLocks/>
              </p:cNvSpPr>
              <p:nvPr/>
            </p:nvSpPr>
            <p:spPr bwMode="auto">
              <a:xfrm>
                <a:off x="53482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34"/>
              <p:cNvSpPr>
                <a:spLocks/>
              </p:cNvSpPr>
              <p:nvPr/>
            </p:nvSpPr>
            <p:spPr bwMode="auto">
              <a:xfrm>
                <a:off x="5359402" y="1400176"/>
                <a:ext cx="971550" cy="388938"/>
              </a:xfrm>
              <a:custGeom>
                <a:avLst/>
                <a:gdLst>
                  <a:gd name="T0" fmla="*/ 49 w 90"/>
                  <a:gd name="T1" fmla="*/ 33 h 36"/>
                  <a:gd name="T2" fmla="*/ 53 w 90"/>
                  <a:gd name="T3" fmla="*/ 36 h 36"/>
                  <a:gd name="T4" fmla="*/ 59 w 90"/>
                  <a:gd name="T5" fmla="*/ 34 h 36"/>
                  <a:gd name="T6" fmla="*/ 64 w 90"/>
                  <a:gd name="T7" fmla="*/ 31 h 36"/>
                  <a:gd name="T8" fmla="*/ 71 w 90"/>
                  <a:gd name="T9" fmla="*/ 32 h 36"/>
                  <a:gd name="T10" fmla="*/ 78 w 90"/>
                  <a:gd name="T11" fmla="*/ 33 h 36"/>
                  <a:gd name="T12" fmla="*/ 77 w 90"/>
                  <a:gd name="T13" fmla="*/ 28 h 36"/>
                  <a:gd name="T14" fmla="*/ 79 w 90"/>
                  <a:gd name="T15" fmla="*/ 26 h 36"/>
                  <a:gd name="T16" fmla="*/ 80 w 90"/>
                  <a:gd name="T17" fmla="*/ 22 h 36"/>
                  <a:gd name="T18" fmla="*/ 84 w 90"/>
                  <a:gd name="T19" fmla="*/ 21 h 36"/>
                  <a:gd name="T20" fmla="*/ 85 w 90"/>
                  <a:gd name="T21" fmla="*/ 18 h 36"/>
                  <a:gd name="T22" fmla="*/ 89 w 90"/>
                  <a:gd name="T23" fmla="*/ 14 h 36"/>
                  <a:gd name="T24" fmla="*/ 84 w 90"/>
                  <a:gd name="T25" fmla="*/ 12 h 36"/>
                  <a:gd name="T26" fmla="*/ 80 w 90"/>
                  <a:gd name="T27" fmla="*/ 11 h 36"/>
                  <a:gd name="T28" fmla="*/ 74 w 90"/>
                  <a:gd name="T29" fmla="*/ 11 h 36"/>
                  <a:gd name="T30" fmla="*/ 70 w 90"/>
                  <a:gd name="T31" fmla="*/ 13 h 36"/>
                  <a:gd name="T32" fmla="*/ 65 w 90"/>
                  <a:gd name="T33" fmla="*/ 11 h 36"/>
                  <a:gd name="T34" fmla="*/ 61 w 90"/>
                  <a:gd name="T35" fmla="*/ 7 h 36"/>
                  <a:gd name="T36" fmla="*/ 54 w 90"/>
                  <a:gd name="T37" fmla="*/ 3 h 36"/>
                  <a:gd name="T38" fmla="*/ 49 w 90"/>
                  <a:gd name="T39" fmla="*/ 4 h 36"/>
                  <a:gd name="T40" fmla="*/ 44 w 90"/>
                  <a:gd name="T41" fmla="*/ 1 h 36"/>
                  <a:gd name="T42" fmla="*/ 40 w 90"/>
                  <a:gd name="T43" fmla="*/ 1 h 36"/>
                  <a:gd name="T44" fmla="*/ 36 w 90"/>
                  <a:gd name="T45" fmla="*/ 2 h 36"/>
                  <a:gd name="T46" fmla="*/ 31 w 90"/>
                  <a:gd name="T47" fmla="*/ 4 h 36"/>
                  <a:gd name="T48" fmla="*/ 29 w 90"/>
                  <a:gd name="T49" fmla="*/ 5 h 36"/>
                  <a:gd name="T50" fmla="*/ 27 w 90"/>
                  <a:gd name="T51" fmla="*/ 8 h 36"/>
                  <a:gd name="T52" fmla="*/ 26 w 90"/>
                  <a:gd name="T53" fmla="*/ 11 h 36"/>
                  <a:gd name="T54" fmla="*/ 27 w 90"/>
                  <a:gd name="T55" fmla="*/ 13 h 36"/>
                  <a:gd name="T56" fmla="*/ 21 w 90"/>
                  <a:gd name="T57" fmla="*/ 13 h 36"/>
                  <a:gd name="T58" fmla="*/ 13 w 90"/>
                  <a:gd name="T59" fmla="*/ 11 h 36"/>
                  <a:gd name="T60" fmla="*/ 5 w 90"/>
                  <a:gd name="T61" fmla="*/ 11 h 36"/>
                  <a:gd name="T62" fmla="*/ 1 w 90"/>
                  <a:gd name="T63" fmla="*/ 14 h 36"/>
                  <a:gd name="T64" fmla="*/ 2 w 90"/>
                  <a:gd name="T65" fmla="*/ 18 h 36"/>
                  <a:gd name="T66" fmla="*/ 3 w 90"/>
                  <a:gd name="T67" fmla="*/ 24 h 36"/>
                  <a:gd name="T68" fmla="*/ 8 w 90"/>
                  <a:gd name="T69" fmla="*/ 20 h 36"/>
                  <a:gd name="T70" fmla="*/ 13 w 90"/>
                  <a:gd name="T71" fmla="*/ 23 h 36"/>
                  <a:gd name="T72" fmla="*/ 11 w 90"/>
                  <a:gd name="T73" fmla="*/ 25 h 36"/>
                  <a:gd name="T74" fmla="*/ 10 w 90"/>
                  <a:gd name="T75" fmla="*/ 27 h 36"/>
                  <a:gd name="T76" fmla="*/ 8 w 90"/>
                  <a:gd name="T77" fmla="*/ 27 h 36"/>
                  <a:gd name="T78" fmla="*/ 11 w 90"/>
                  <a:gd name="T79" fmla="*/ 30 h 36"/>
                  <a:gd name="T80" fmla="*/ 14 w 90"/>
                  <a:gd name="T81" fmla="*/ 32 h 36"/>
                  <a:gd name="T82" fmla="*/ 17 w 90"/>
                  <a:gd name="T83" fmla="*/ 34 h 36"/>
                  <a:gd name="T84" fmla="*/ 22 w 90"/>
                  <a:gd name="T85" fmla="*/ 36 h 36"/>
                  <a:gd name="T86" fmla="*/ 24 w 90"/>
                  <a:gd name="T87" fmla="*/ 33 h 36"/>
                  <a:gd name="T88" fmla="*/ 23 w 90"/>
                  <a:gd name="T89" fmla="*/ 26 h 36"/>
                  <a:gd name="T90" fmla="*/ 26 w 90"/>
                  <a:gd name="T91" fmla="*/ 24 h 36"/>
                  <a:gd name="T92" fmla="*/ 28 w 90"/>
                  <a:gd name="T93" fmla="*/ 22 h 36"/>
                  <a:gd name="T94" fmla="*/ 32 w 90"/>
                  <a:gd name="T95" fmla="*/ 21 h 36"/>
                  <a:gd name="T96" fmla="*/ 32 w 90"/>
                  <a:gd name="T97" fmla="*/ 25 h 36"/>
                  <a:gd name="T98" fmla="*/ 33 w 90"/>
                  <a:gd name="T99" fmla="*/ 27 h 36"/>
                  <a:gd name="T100" fmla="*/ 35 w 90"/>
                  <a:gd name="T101" fmla="*/ 30 h 36"/>
                  <a:gd name="T102" fmla="*/ 43 w 90"/>
                  <a:gd name="T103"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36">
                    <a:moveTo>
                      <a:pt x="44" y="31"/>
                    </a:moveTo>
                    <a:cubicBezTo>
                      <a:pt x="45" y="31"/>
                      <a:pt x="45" y="31"/>
                      <a:pt x="45" y="31"/>
                    </a:cubicBezTo>
                    <a:cubicBezTo>
                      <a:pt x="46" y="31"/>
                      <a:pt x="46" y="30"/>
                      <a:pt x="46" y="30"/>
                    </a:cubicBezTo>
                    <a:cubicBezTo>
                      <a:pt x="47" y="30"/>
                      <a:pt x="47" y="31"/>
                      <a:pt x="47" y="32"/>
                    </a:cubicBezTo>
                    <a:cubicBezTo>
                      <a:pt x="48" y="32"/>
                      <a:pt x="48" y="32"/>
                      <a:pt x="49" y="33"/>
                    </a:cubicBezTo>
                    <a:cubicBezTo>
                      <a:pt x="49" y="33"/>
                      <a:pt x="50" y="33"/>
                      <a:pt x="50" y="34"/>
                    </a:cubicBezTo>
                    <a:cubicBezTo>
                      <a:pt x="50" y="35"/>
                      <a:pt x="49" y="35"/>
                      <a:pt x="50" y="36"/>
                    </a:cubicBezTo>
                    <a:cubicBezTo>
                      <a:pt x="50" y="36"/>
                      <a:pt x="51" y="36"/>
                      <a:pt x="51" y="36"/>
                    </a:cubicBezTo>
                    <a:cubicBezTo>
                      <a:pt x="52" y="36"/>
                      <a:pt x="52" y="36"/>
                      <a:pt x="52" y="36"/>
                    </a:cubicBezTo>
                    <a:cubicBezTo>
                      <a:pt x="53" y="36"/>
                      <a:pt x="53" y="36"/>
                      <a:pt x="53" y="36"/>
                    </a:cubicBezTo>
                    <a:cubicBezTo>
                      <a:pt x="54" y="36"/>
                      <a:pt x="54" y="35"/>
                      <a:pt x="54" y="35"/>
                    </a:cubicBezTo>
                    <a:cubicBezTo>
                      <a:pt x="55" y="35"/>
                      <a:pt x="55" y="35"/>
                      <a:pt x="56" y="35"/>
                    </a:cubicBezTo>
                    <a:cubicBezTo>
                      <a:pt x="56" y="35"/>
                      <a:pt x="57" y="35"/>
                      <a:pt x="58" y="35"/>
                    </a:cubicBezTo>
                    <a:cubicBezTo>
                      <a:pt x="58" y="35"/>
                      <a:pt x="58" y="35"/>
                      <a:pt x="58" y="35"/>
                    </a:cubicBezTo>
                    <a:cubicBezTo>
                      <a:pt x="58" y="34"/>
                      <a:pt x="58" y="34"/>
                      <a:pt x="59" y="34"/>
                    </a:cubicBezTo>
                    <a:cubicBezTo>
                      <a:pt x="59" y="34"/>
                      <a:pt x="59" y="33"/>
                      <a:pt x="60" y="33"/>
                    </a:cubicBezTo>
                    <a:cubicBezTo>
                      <a:pt x="60" y="32"/>
                      <a:pt x="60" y="32"/>
                      <a:pt x="61" y="32"/>
                    </a:cubicBezTo>
                    <a:cubicBezTo>
                      <a:pt x="61" y="32"/>
                      <a:pt x="62" y="32"/>
                      <a:pt x="62" y="32"/>
                    </a:cubicBezTo>
                    <a:cubicBezTo>
                      <a:pt x="62" y="32"/>
                      <a:pt x="63" y="32"/>
                      <a:pt x="63" y="32"/>
                    </a:cubicBezTo>
                    <a:cubicBezTo>
                      <a:pt x="64" y="32"/>
                      <a:pt x="64" y="31"/>
                      <a:pt x="64" y="31"/>
                    </a:cubicBezTo>
                    <a:cubicBezTo>
                      <a:pt x="65" y="31"/>
                      <a:pt x="65" y="31"/>
                      <a:pt x="65" y="31"/>
                    </a:cubicBezTo>
                    <a:cubicBezTo>
                      <a:pt x="66" y="30"/>
                      <a:pt x="66" y="31"/>
                      <a:pt x="67" y="31"/>
                    </a:cubicBezTo>
                    <a:cubicBezTo>
                      <a:pt x="68" y="31"/>
                      <a:pt x="68" y="32"/>
                      <a:pt x="69" y="32"/>
                    </a:cubicBezTo>
                    <a:cubicBezTo>
                      <a:pt x="70" y="32"/>
                      <a:pt x="70" y="32"/>
                      <a:pt x="70" y="32"/>
                    </a:cubicBezTo>
                    <a:cubicBezTo>
                      <a:pt x="71" y="32"/>
                      <a:pt x="71" y="32"/>
                      <a:pt x="71" y="32"/>
                    </a:cubicBezTo>
                    <a:cubicBezTo>
                      <a:pt x="72" y="32"/>
                      <a:pt x="72" y="32"/>
                      <a:pt x="73" y="32"/>
                    </a:cubicBezTo>
                    <a:cubicBezTo>
                      <a:pt x="73" y="32"/>
                      <a:pt x="73" y="33"/>
                      <a:pt x="74" y="33"/>
                    </a:cubicBezTo>
                    <a:cubicBezTo>
                      <a:pt x="75" y="33"/>
                      <a:pt x="75" y="33"/>
                      <a:pt x="76" y="33"/>
                    </a:cubicBezTo>
                    <a:cubicBezTo>
                      <a:pt x="76" y="33"/>
                      <a:pt x="77" y="33"/>
                      <a:pt x="77" y="33"/>
                    </a:cubicBezTo>
                    <a:cubicBezTo>
                      <a:pt x="78" y="33"/>
                      <a:pt x="78" y="33"/>
                      <a:pt x="78" y="33"/>
                    </a:cubicBezTo>
                    <a:cubicBezTo>
                      <a:pt x="79" y="33"/>
                      <a:pt x="79" y="33"/>
                      <a:pt x="79" y="33"/>
                    </a:cubicBezTo>
                    <a:cubicBezTo>
                      <a:pt x="79" y="32"/>
                      <a:pt x="79" y="32"/>
                      <a:pt x="79" y="31"/>
                    </a:cubicBezTo>
                    <a:cubicBezTo>
                      <a:pt x="79" y="31"/>
                      <a:pt x="78" y="30"/>
                      <a:pt x="78" y="30"/>
                    </a:cubicBezTo>
                    <a:cubicBezTo>
                      <a:pt x="78" y="29"/>
                      <a:pt x="78" y="29"/>
                      <a:pt x="77" y="29"/>
                    </a:cubicBezTo>
                    <a:cubicBezTo>
                      <a:pt x="77" y="28"/>
                      <a:pt x="77" y="28"/>
                      <a:pt x="77" y="28"/>
                    </a:cubicBezTo>
                    <a:cubicBezTo>
                      <a:pt x="77" y="27"/>
                      <a:pt x="76" y="28"/>
                      <a:pt x="76" y="27"/>
                    </a:cubicBezTo>
                    <a:cubicBezTo>
                      <a:pt x="76" y="27"/>
                      <a:pt x="76" y="27"/>
                      <a:pt x="76" y="27"/>
                    </a:cubicBezTo>
                    <a:cubicBezTo>
                      <a:pt x="76" y="27"/>
                      <a:pt x="76" y="27"/>
                      <a:pt x="76" y="26"/>
                    </a:cubicBezTo>
                    <a:cubicBezTo>
                      <a:pt x="76" y="26"/>
                      <a:pt x="76" y="26"/>
                      <a:pt x="77" y="26"/>
                    </a:cubicBezTo>
                    <a:cubicBezTo>
                      <a:pt x="77" y="26"/>
                      <a:pt x="78" y="26"/>
                      <a:pt x="79" y="26"/>
                    </a:cubicBezTo>
                    <a:cubicBezTo>
                      <a:pt x="79" y="26"/>
                      <a:pt x="79" y="26"/>
                      <a:pt x="80" y="26"/>
                    </a:cubicBezTo>
                    <a:cubicBezTo>
                      <a:pt x="80" y="26"/>
                      <a:pt x="81" y="27"/>
                      <a:pt x="81" y="27"/>
                    </a:cubicBezTo>
                    <a:cubicBezTo>
                      <a:pt x="81" y="26"/>
                      <a:pt x="81" y="26"/>
                      <a:pt x="81" y="25"/>
                    </a:cubicBezTo>
                    <a:cubicBezTo>
                      <a:pt x="81" y="25"/>
                      <a:pt x="80" y="25"/>
                      <a:pt x="80" y="24"/>
                    </a:cubicBezTo>
                    <a:cubicBezTo>
                      <a:pt x="80" y="23"/>
                      <a:pt x="80" y="23"/>
                      <a:pt x="80" y="22"/>
                    </a:cubicBezTo>
                    <a:cubicBezTo>
                      <a:pt x="80" y="21"/>
                      <a:pt x="80" y="20"/>
                      <a:pt x="81" y="20"/>
                    </a:cubicBezTo>
                    <a:cubicBezTo>
                      <a:pt x="81" y="21"/>
                      <a:pt x="81" y="21"/>
                      <a:pt x="82" y="21"/>
                    </a:cubicBezTo>
                    <a:cubicBezTo>
                      <a:pt x="82" y="21"/>
                      <a:pt x="82" y="21"/>
                      <a:pt x="82" y="21"/>
                    </a:cubicBezTo>
                    <a:cubicBezTo>
                      <a:pt x="83" y="21"/>
                      <a:pt x="83" y="21"/>
                      <a:pt x="83" y="21"/>
                    </a:cubicBezTo>
                    <a:cubicBezTo>
                      <a:pt x="84" y="21"/>
                      <a:pt x="84" y="21"/>
                      <a:pt x="84" y="21"/>
                    </a:cubicBezTo>
                    <a:cubicBezTo>
                      <a:pt x="85" y="21"/>
                      <a:pt x="85" y="21"/>
                      <a:pt x="85" y="20"/>
                    </a:cubicBezTo>
                    <a:cubicBezTo>
                      <a:pt x="85" y="20"/>
                      <a:pt x="85" y="20"/>
                      <a:pt x="85" y="20"/>
                    </a:cubicBezTo>
                    <a:cubicBezTo>
                      <a:pt x="85" y="19"/>
                      <a:pt x="85" y="19"/>
                      <a:pt x="85" y="19"/>
                    </a:cubicBezTo>
                    <a:cubicBezTo>
                      <a:pt x="85" y="18"/>
                      <a:pt x="85" y="18"/>
                      <a:pt x="85" y="18"/>
                    </a:cubicBezTo>
                    <a:cubicBezTo>
                      <a:pt x="85" y="18"/>
                      <a:pt x="85" y="18"/>
                      <a:pt x="85" y="18"/>
                    </a:cubicBezTo>
                    <a:cubicBezTo>
                      <a:pt x="85" y="17"/>
                      <a:pt x="85" y="16"/>
                      <a:pt x="86" y="16"/>
                    </a:cubicBezTo>
                    <a:cubicBezTo>
                      <a:pt x="87" y="15"/>
                      <a:pt x="87" y="15"/>
                      <a:pt x="88" y="15"/>
                    </a:cubicBezTo>
                    <a:cubicBezTo>
                      <a:pt x="89" y="15"/>
                      <a:pt x="89" y="15"/>
                      <a:pt x="90" y="15"/>
                    </a:cubicBezTo>
                    <a:cubicBezTo>
                      <a:pt x="90" y="15"/>
                      <a:pt x="90" y="15"/>
                      <a:pt x="90" y="15"/>
                    </a:cubicBezTo>
                    <a:cubicBezTo>
                      <a:pt x="89" y="14"/>
                      <a:pt x="89" y="14"/>
                      <a:pt x="89" y="14"/>
                    </a:cubicBezTo>
                    <a:cubicBezTo>
                      <a:pt x="89" y="14"/>
                      <a:pt x="88" y="14"/>
                      <a:pt x="87" y="13"/>
                    </a:cubicBezTo>
                    <a:cubicBezTo>
                      <a:pt x="87" y="13"/>
                      <a:pt x="87" y="13"/>
                      <a:pt x="87" y="13"/>
                    </a:cubicBezTo>
                    <a:cubicBezTo>
                      <a:pt x="87" y="12"/>
                      <a:pt x="87" y="12"/>
                      <a:pt x="86" y="12"/>
                    </a:cubicBezTo>
                    <a:cubicBezTo>
                      <a:pt x="86" y="12"/>
                      <a:pt x="86" y="12"/>
                      <a:pt x="85" y="12"/>
                    </a:cubicBezTo>
                    <a:cubicBezTo>
                      <a:pt x="85" y="12"/>
                      <a:pt x="85" y="12"/>
                      <a:pt x="84" y="12"/>
                    </a:cubicBezTo>
                    <a:cubicBezTo>
                      <a:pt x="84" y="13"/>
                      <a:pt x="84" y="13"/>
                      <a:pt x="83" y="13"/>
                    </a:cubicBezTo>
                    <a:cubicBezTo>
                      <a:pt x="83" y="13"/>
                      <a:pt x="82" y="13"/>
                      <a:pt x="82" y="13"/>
                    </a:cubicBezTo>
                    <a:cubicBezTo>
                      <a:pt x="81" y="12"/>
                      <a:pt x="81" y="12"/>
                      <a:pt x="81" y="12"/>
                    </a:cubicBezTo>
                    <a:cubicBezTo>
                      <a:pt x="81" y="12"/>
                      <a:pt x="80" y="12"/>
                      <a:pt x="80" y="12"/>
                    </a:cubicBezTo>
                    <a:cubicBezTo>
                      <a:pt x="80" y="12"/>
                      <a:pt x="80" y="11"/>
                      <a:pt x="80" y="11"/>
                    </a:cubicBezTo>
                    <a:cubicBezTo>
                      <a:pt x="79" y="11"/>
                      <a:pt x="79" y="11"/>
                      <a:pt x="79" y="11"/>
                    </a:cubicBezTo>
                    <a:cubicBezTo>
                      <a:pt x="78" y="10"/>
                      <a:pt x="78" y="11"/>
                      <a:pt x="77" y="11"/>
                    </a:cubicBezTo>
                    <a:cubicBezTo>
                      <a:pt x="77" y="11"/>
                      <a:pt x="77" y="11"/>
                      <a:pt x="76" y="11"/>
                    </a:cubicBezTo>
                    <a:cubicBezTo>
                      <a:pt x="76" y="11"/>
                      <a:pt x="75" y="11"/>
                      <a:pt x="75" y="11"/>
                    </a:cubicBezTo>
                    <a:cubicBezTo>
                      <a:pt x="75" y="11"/>
                      <a:pt x="74" y="11"/>
                      <a:pt x="74" y="11"/>
                    </a:cubicBezTo>
                    <a:cubicBezTo>
                      <a:pt x="74" y="12"/>
                      <a:pt x="73" y="12"/>
                      <a:pt x="73" y="12"/>
                    </a:cubicBezTo>
                    <a:cubicBezTo>
                      <a:pt x="73" y="12"/>
                      <a:pt x="72" y="12"/>
                      <a:pt x="72" y="12"/>
                    </a:cubicBezTo>
                    <a:cubicBezTo>
                      <a:pt x="72" y="11"/>
                      <a:pt x="72" y="11"/>
                      <a:pt x="72" y="11"/>
                    </a:cubicBezTo>
                    <a:cubicBezTo>
                      <a:pt x="71" y="11"/>
                      <a:pt x="71" y="11"/>
                      <a:pt x="71" y="12"/>
                    </a:cubicBezTo>
                    <a:cubicBezTo>
                      <a:pt x="70" y="12"/>
                      <a:pt x="70" y="12"/>
                      <a:pt x="70" y="13"/>
                    </a:cubicBezTo>
                    <a:cubicBezTo>
                      <a:pt x="70" y="13"/>
                      <a:pt x="70" y="13"/>
                      <a:pt x="69" y="13"/>
                    </a:cubicBezTo>
                    <a:cubicBezTo>
                      <a:pt x="69" y="13"/>
                      <a:pt x="68" y="13"/>
                      <a:pt x="68" y="13"/>
                    </a:cubicBezTo>
                    <a:cubicBezTo>
                      <a:pt x="68" y="12"/>
                      <a:pt x="67" y="12"/>
                      <a:pt x="67" y="12"/>
                    </a:cubicBezTo>
                    <a:cubicBezTo>
                      <a:pt x="66" y="12"/>
                      <a:pt x="66" y="12"/>
                      <a:pt x="66" y="11"/>
                    </a:cubicBezTo>
                    <a:cubicBezTo>
                      <a:pt x="66" y="11"/>
                      <a:pt x="65" y="11"/>
                      <a:pt x="65" y="11"/>
                    </a:cubicBezTo>
                    <a:cubicBezTo>
                      <a:pt x="65" y="11"/>
                      <a:pt x="65" y="10"/>
                      <a:pt x="64" y="10"/>
                    </a:cubicBezTo>
                    <a:cubicBezTo>
                      <a:pt x="64" y="10"/>
                      <a:pt x="64" y="9"/>
                      <a:pt x="63" y="9"/>
                    </a:cubicBezTo>
                    <a:cubicBezTo>
                      <a:pt x="63" y="9"/>
                      <a:pt x="63" y="9"/>
                      <a:pt x="63" y="9"/>
                    </a:cubicBezTo>
                    <a:cubicBezTo>
                      <a:pt x="63" y="9"/>
                      <a:pt x="63" y="8"/>
                      <a:pt x="63" y="8"/>
                    </a:cubicBezTo>
                    <a:cubicBezTo>
                      <a:pt x="62" y="7"/>
                      <a:pt x="62" y="7"/>
                      <a:pt x="61" y="7"/>
                    </a:cubicBezTo>
                    <a:cubicBezTo>
                      <a:pt x="60" y="6"/>
                      <a:pt x="60" y="6"/>
                      <a:pt x="59" y="6"/>
                    </a:cubicBezTo>
                    <a:cubicBezTo>
                      <a:pt x="59" y="5"/>
                      <a:pt x="58" y="5"/>
                      <a:pt x="58" y="5"/>
                    </a:cubicBezTo>
                    <a:cubicBezTo>
                      <a:pt x="57" y="5"/>
                      <a:pt x="57" y="5"/>
                      <a:pt x="56" y="5"/>
                    </a:cubicBezTo>
                    <a:cubicBezTo>
                      <a:pt x="56" y="4"/>
                      <a:pt x="56" y="4"/>
                      <a:pt x="56" y="3"/>
                    </a:cubicBezTo>
                    <a:cubicBezTo>
                      <a:pt x="55" y="3"/>
                      <a:pt x="55" y="3"/>
                      <a:pt x="54" y="3"/>
                    </a:cubicBezTo>
                    <a:cubicBezTo>
                      <a:pt x="54" y="3"/>
                      <a:pt x="53" y="3"/>
                      <a:pt x="53" y="3"/>
                    </a:cubicBezTo>
                    <a:cubicBezTo>
                      <a:pt x="53" y="3"/>
                      <a:pt x="52" y="4"/>
                      <a:pt x="52" y="4"/>
                    </a:cubicBezTo>
                    <a:cubicBezTo>
                      <a:pt x="51" y="4"/>
                      <a:pt x="51" y="5"/>
                      <a:pt x="51" y="5"/>
                    </a:cubicBezTo>
                    <a:cubicBezTo>
                      <a:pt x="50" y="5"/>
                      <a:pt x="50" y="5"/>
                      <a:pt x="50" y="5"/>
                    </a:cubicBezTo>
                    <a:cubicBezTo>
                      <a:pt x="50" y="4"/>
                      <a:pt x="49" y="4"/>
                      <a:pt x="49" y="4"/>
                    </a:cubicBezTo>
                    <a:cubicBezTo>
                      <a:pt x="49" y="3"/>
                      <a:pt x="49" y="3"/>
                      <a:pt x="48" y="3"/>
                    </a:cubicBezTo>
                    <a:cubicBezTo>
                      <a:pt x="48" y="3"/>
                      <a:pt x="48" y="3"/>
                      <a:pt x="47" y="3"/>
                    </a:cubicBezTo>
                    <a:cubicBezTo>
                      <a:pt x="47" y="3"/>
                      <a:pt x="46" y="3"/>
                      <a:pt x="46" y="3"/>
                    </a:cubicBezTo>
                    <a:cubicBezTo>
                      <a:pt x="46" y="3"/>
                      <a:pt x="46" y="3"/>
                      <a:pt x="45" y="3"/>
                    </a:cubicBezTo>
                    <a:cubicBezTo>
                      <a:pt x="45" y="2"/>
                      <a:pt x="45" y="2"/>
                      <a:pt x="44" y="1"/>
                    </a:cubicBezTo>
                    <a:cubicBezTo>
                      <a:pt x="44" y="1"/>
                      <a:pt x="44" y="1"/>
                      <a:pt x="44" y="1"/>
                    </a:cubicBezTo>
                    <a:cubicBezTo>
                      <a:pt x="44" y="1"/>
                      <a:pt x="43" y="0"/>
                      <a:pt x="43" y="0"/>
                    </a:cubicBezTo>
                    <a:cubicBezTo>
                      <a:pt x="43" y="0"/>
                      <a:pt x="42" y="0"/>
                      <a:pt x="42" y="0"/>
                    </a:cubicBezTo>
                    <a:cubicBezTo>
                      <a:pt x="41" y="0"/>
                      <a:pt x="41" y="0"/>
                      <a:pt x="41" y="0"/>
                    </a:cubicBezTo>
                    <a:cubicBezTo>
                      <a:pt x="41" y="0"/>
                      <a:pt x="40" y="0"/>
                      <a:pt x="40" y="1"/>
                    </a:cubicBezTo>
                    <a:cubicBezTo>
                      <a:pt x="40" y="1"/>
                      <a:pt x="40" y="0"/>
                      <a:pt x="39" y="1"/>
                    </a:cubicBezTo>
                    <a:cubicBezTo>
                      <a:pt x="39" y="1"/>
                      <a:pt x="39" y="1"/>
                      <a:pt x="39" y="1"/>
                    </a:cubicBezTo>
                    <a:cubicBezTo>
                      <a:pt x="38" y="2"/>
                      <a:pt x="38" y="2"/>
                      <a:pt x="37" y="2"/>
                    </a:cubicBezTo>
                    <a:cubicBezTo>
                      <a:pt x="37" y="2"/>
                      <a:pt x="37" y="2"/>
                      <a:pt x="36" y="2"/>
                    </a:cubicBezTo>
                    <a:cubicBezTo>
                      <a:pt x="36" y="2"/>
                      <a:pt x="36" y="2"/>
                      <a:pt x="36" y="2"/>
                    </a:cubicBezTo>
                    <a:cubicBezTo>
                      <a:pt x="35" y="2"/>
                      <a:pt x="35" y="2"/>
                      <a:pt x="35" y="2"/>
                    </a:cubicBezTo>
                    <a:cubicBezTo>
                      <a:pt x="34" y="3"/>
                      <a:pt x="34" y="3"/>
                      <a:pt x="34" y="3"/>
                    </a:cubicBezTo>
                    <a:cubicBezTo>
                      <a:pt x="33" y="3"/>
                      <a:pt x="33" y="3"/>
                      <a:pt x="32" y="3"/>
                    </a:cubicBezTo>
                    <a:cubicBezTo>
                      <a:pt x="32" y="3"/>
                      <a:pt x="31" y="3"/>
                      <a:pt x="31" y="3"/>
                    </a:cubicBezTo>
                    <a:cubicBezTo>
                      <a:pt x="31" y="3"/>
                      <a:pt x="31" y="3"/>
                      <a:pt x="31" y="4"/>
                    </a:cubicBezTo>
                    <a:cubicBezTo>
                      <a:pt x="30" y="4"/>
                      <a:pt x="30" y="4"/>
                      <a:pt x="29" y="4"/>
                    </a:cubicBezTo>
                    <a:cubicBezTo>
                      <a:pt x="29" y="4"/>
                      <a:pt x="28" y="3"/>
                      <a:pt x="28" y="4"/>
                    </a:cubicBezTo>
                    <a:cubicBezTo>
                      <a:pt x="28" y="4"/>
                      <a:pt x="27" y="4"/>
                      <a:pt x="27" y="5"/>
                    </a:cubicBezTo>
                    <a:cubicBezTo>
                      <a:pt x="27" y="5"/>
                      <a:pt x="27" y="5"/>
                      <a:pt x="28" y="5"/>
                    </a:cubicBezTo>
                    <a:cubicBezTo>
                      <a:pt x="28" y="5"/>
                      <a:pt x="28" y="5"/>
                      <a:pt x="29" y="5"/>
                    </a:cubicBezTo>
                    <a:cubicBezTo>
                      <a:pt x="29" y="6"/>
                      <a:pt x="29" y="6"/>
                      <a:pt x="29" y="6"/>
                    </a:cubicBezTo>
                    <a:cubicBezTo>
                      <a:pt x="29" y="7"/>
                      <a:pt x="29" y="7"/>
                      <a:pt x="29" y="7"/>
                    </a:cubicBezTo>
                    <a:cubicBezTo>
                      <a:pt x="29" y="7"/>
                      <a:pt x="28" y="7"/>
                      <a:pt x="28" y="7"/>
                    </a:cubicBezTo>
                    <a:cubicBezTo>
                      <a:pt x="28" y="7"/>
                      <a:pt x="27" y="7"/>
                      <a:pt x="27" y="7"/>
                    </a:cubicBezTo>
                    <a:cubicBezTo>
                      <a:pt x="27" y="8"/>
                      <a:pt x="27" y="8"/>
                      <a:pt x="27" y="8"/>
                    </a:cubicBezTo>
                    <a:cubicBezTo>
                      <a:pt x="27" y="8"/>
                      <a:pt x="27" y="8"/>
                      <a:pt x="27" y="9"/>
                    </a:cubicBezTo>
                    <a:cubicBezTo>
                      <a:pt x="28" y="9"/>
                      <a:pt x="28" y="9"/>
                      <a:pt x="28" y="9"/>
                    </a:cubicBezTo>
                    <a:cubicBezTo>
                      <a:pt x="27" y="9"/>
                      <a:pt x="27" y="9"/>
                      <a:pt x="27" y="10"/>
                    </a:cubicBezTo>
                    <a:cubicBezTo>
                      <a:pt x="27" y="10"/>
                      <a:pt x="26" y="9"/>
                      <a:pt x="26" y="10"/>
                    </a:cubicBezTo>
                    <a:cubicBezTo>
                      <a:pt x="26" y="10"/>
                      <a:pt x="26" y="11"/>
                      <a:pt x="26" y="11"/>
                    </a:cubicBezTo>
                    <a:cubicBezTo>
                      <a:pt x="27" y="11"/>
                      <a:pt x="27" y="11"/>
                      <a:pt x="27" y="11"/>
                    </a:cubicBezTo>
                    <a:cubicBezTo>
                      <a:pt x="28" y="11"/>
                      <a:pt x="28" y="11"/>
                      <a:pt x="28" y="11"/>
                    </a:cubicBezTo>
                    <a:cubicBezTo>
                      <a:pt x="29" y="11"/>
                      <a:pt x="29" y="11"/>
                      <a:pt x="29" y="12"/>
                    </a:cubicBezTo>
                    <a:cubicBezTo>
                      <a:pt x="29" y="12"/>
                      <a:pt x="29" y="12"/>
                      <a:pt x="29" y="12"/>
                    </a:cubicBezTo>
                    <a:cubicBezTo>
                      <a:pt x="29" y="13"/>
                      <a:pt x="28" y="13"/>
                      <a:pt x="27" y="13"/>
                    </a:cubicBezTo>
                    <a:cubicBezTo>
                      <a:pt x="27" y="13"/>
                      <a:pt x="27" y="13"/>
                      <a:pt x="26" y="13"/>
                    </a:cubicBezTo>
                    <a:cubicBezTo>
                      <a:pt x="26" y="13"/>
                      <a:pt x="26" y="13"/>
                      <a:pt x="25" y="12"/>
                    </a:cubicBezTo>
                    <a:cubicBezTo>
                      <a:pt x="25" y="12"/>
                      <a:pt x="24" y="12"/>
                      <a:pt x="24" y="12"/>
                    </a:cubicBezTo>
                    <a:cubicBezTo>
                      <a:pt x="23" y="12"/>
                      <a:pt x="23" y="12"/>
                      <a:pt x="23" y="12"/>
                    </a:cubicBezTo>
                    <a:cubicBezTo>
                      <a:pt x="22" y="12"/>
                      <a:pt x="21" y="12"/>
                      <a:pt x="21" y="13"/>
                    </a:cubicBezTo>
                    <a:cubicBezTo>
                      <a:pt x="20" y="13"/>
                      <a:pt x="19" y="12"/>
                      <a:pt x="18" y="13"/>
                    </a:cubicBezTo>
                    <a:cubicBezTo>
                      <a:pt x="17" y="13"/>
                      <a:pt x="17" y="13"/>
                      <a:pt x="16" y="13"/>
                    </a:cubicBezTo>
                    <a:cubicBezTo>
                      <a:pt x="16" y="13"/>
                      <a:pt x="16" y="12"/>
                      <a:pt x="15" y="12"/>
                    </a:cubicBezTo>
                    <a:cubicBezTo>
                      <a:pt x="15" y="12"/>
                      <a:pt x="14" y="12"/>
                      <a:pt x="14" y="12"/>
                    </a:cubicBezTo>
                    <a:cubicBezTo>
                      <a:pt x="13" y="12"/>
                      <a:pt x="13" y="11"/>
                      <a:pt x="13" y="11"/>
                    </a:cubicBezTo>
                    <a:cubicBezTo>
                      <a:pt x="12" y="10"/>
                      <a:pt x="12" y="10"/>
                      <a:pt x="11" y="10"/>
                    </a:cubicBezTo>
                    <a:cubicBezTo>
                      <a:pt x="11" y="10"/>
                      <a:pt x="11" y="10"/>
                      <a:pt x="10" y="10"/>
                    </a:cubicBezTo>
                    <a:cubicBezTo>
                      <a:pt x="9" y="10"/>
                      <a:pt x="9" y="10"/>
                      <a:pt x="8" y="10"/>
                    </a:cubicBezTo>
                    <a:cubicBezTo>
                      <a:pt x="7" y="11"/>
                      <a:pt x="7" y="10"/>
                      <a:pt x="6" y="10"/>
                    </a:cubicBezTo>
                    <a:cubicBezTo>
                      <a:pt x="5" y="11"/>
                      <a:pt x="5" y="11"/>
                      <a:pt x="5" y="11"/>
                    </a:cubicBezTo>
                    <a:cubicBezTo>
                      <a:pt x="4" y="12"/>
                      <a:pt x="5" y="12"/>
                      <a:pt x="4" y="13"/>
                    </a:cubicBezTo>
                    <a:cubicBezTo>
                      <a:pt x="4" y="13"/>
                      <a:pt x="4" y="14"/>
                      <a:pt x="3" y="14"/>
                    </a:cubicBezTo>
                    <a:cubicBezTo>
                      <a:pt x="3" y="14"/>
                      <a:pt x="2" y="15"/>
                      <a:pt x="2" y="15"/>
                    </a:cubicBezTo>
                    <a:cubicBezTo>
                      <a:pt x="2" y="15"/>
                      <a:pt x="2" y="14"/>
                      <a:pt x="1" y="14"/>
                    </a:cubicBezTo>
                    <a:cubicBezTo>
                      <a:pt x="1" y="14"/>
                      <a:pt x="1" y="14"/>
                      <a:pt x="1" y="14"/>
                    </a:cubicBezTo>
                    <a:cubicBezTo>
                      <a:pt x="0" y="14"/>
                      <a:pt x="0" y="14"/>
                      <a:pt x="0" y="14"/>
                    </a:cubicBezTo>
                    <a:cubicBezTo>
                      <a:pt x="0" y="15"/>
                      <a:pt x="0" y="15"/>
                      <a:pt x="0" y="16"/>
                    </a:cubicBezTo>
                    <a:cubicBezTo>
                      <a:pt x="0" y="17"/>
                      <a:pt x="0" y="17"/>
                      <a:pt x="1" y="18"/>
                    </a:cubicBezTo>
                    <a:cubicBezTo>
                      <a:pt x="1" y="18"/>
                      <a:pt x="1" y="18"/>
                      <a:pt x="2" y="18"/>
                    </a:cubicBezTo>
                    <a:cubicBezTo>
                      <a:pt x="2" y="18"/>
                      <a:pt x="2" y="18"/>
                      <a:pt x="2" y="18"/>
                    </a:cubicBezTo>
                    <a:cubicBezTo>
                      <a:pt x="2" y="19"/>
                      <a:pt x="2" y="19"/>
                      <a:pt x="2" y="20"/>
                    </a:cubicBezTo>
                    <a:cubicBezTo>
                      <a:pt x="3" y="20"/>
                      <a:pt x="2" y="20"/>
                      <a:pt x="2" y="21"/>
                    </a:cubicBezTo>
                    <a:cubicBezTo>
                      <a:pt x="2" y="22"/>
                      <a:pt x="3" y="22"/>
                      <a:pt x="3" y="23"/>
                    </a:cubicBezTo>
                    <a:cubicBezTo>
                      <a:pt x="3" y="23"/>
                      <a:pt x="3" y="23"/>
                      <a:pt x="3" y="23"/>
                    </a:cubicBezTo>
                    <a:cubicBezTo>
                      <a:pt x="3" y="24"/>
                      <a:pt x="3" y="24"/>
                      <a:pt x="3" y="24"/>
                    </a:cubicBezTo>
                    <a:cubicBezTo>
                      <a:pt x="3" y="24"/>
                      <a:pt x="3" y="23"/>
                      <a:pt x="4" y="23"/>
                    </a:cubicBezTo>
                    <a:cubicBezTo>
                      <a:pt x="4" y="23"/>
                      <a:pt x="4" y="22"/>
                      <a:pt x="5" y="22"/>
                    </a:cubicBezTo>
                    <a:cubicBezTo>
                      <a:pt x="5" y="22"/>
                      <a:pt x="6" y="22"/>
                      <a:pt x="6" y="22"/>
                    </a:cubicBezTo>
                    <a:cubicBezTo>
                      <a:pt x="7" y="22"/>
                      <a:pt x="7" y="22"/>
                      <a:pt x="7" y="22"/>
                    </a:cubicBezTo>
                    <a:cubicBezTo>
                      <a:pt x="8" y="21"/>
                      <a:pt x="7" y="21"/>
                      <a:pt x="8" y="20"/>
                    </a:cubicBezTo>
                    <a:cubicBezTo>
                      <a:pt x="8" y="20"/>
                      <a:pt x="9" y="20"/>
                      <a:pt x="9" y="20"/>
                    </a:cubicBezTo>
                    <a:cubicBezTo>
                      <a:pt x="10" y="21"/>
                      <a:pt x="10" y="21"/>
                      <a:pt x="11" y="21"/>
                    </a:cubicBezTo>
                    <a:cubicBezTo>
                      <a:pt x="11" y="21"/>
                      <a:pt x="12" y="21"/>
                      <a:pt x="12" y="21"/>
                    </a:cubicBezTo>
                    <a:cubicBezTo>
                      <a:pt x="12" y="21"/>
                      <a:pt x="13" y="21"/>
                      <a:pt x="13" y="22"/>
                    </a:cubicBezTo>
                    <a:cubicBezTo>
                      <a:pt x="13" y="22"/>
                      <a:pt x="13" y="23"/>
                      <a:pt x="13" y="23"/>
                    </a:cubicBezTo>
                    <a:cubicBezTo>
                      <a:pt x="13" y="24"/>
                      <a:pt x="13" y="24"/>
                      <a:pt x="13" y="25"/>
                    </a:cubicBezTo>
                    <a:cubicBezTo>
                      <a:pt x="13" y="25"/>
                      <a:pt x="13" y="25"/>
                      <a:pt x="13" y="25"/>
                    </a:cubicBezTo>
                    <a:cubicBezTo>
                      <a:pt x="13" y="25"/>
                      <a:pt x="13" y="25"/>
                      <a:pt x="12" y="25"/>
                    </a:cubicBezTo>
                    <a:cubicBezTo>
                      <a:pt x="12" y="25"/>
                      <a:pt x="12" y="25"/>
                      <a:pt x="12" y="25"/>
                    </a:cubicBezTo>
                    <a:cubicBezTo>
                      <a:pt x="11" y="25"/>
                      <a:pt x="11" y="25"/>
                      <a:pt x="11" y="25"/>
                    </a:cubicBezTo>
                    <a:cubicBezTo>
                      <a:pt x="10" y="25"/>
                      <a:pt x="10" y="25"/>
                      <a:pt x="10" y="25"/>
                    </a:cubicBezTo>
                    <a:cubicBezTo>
                      <a:pt x="9" y="25"/>
                      <a:pt x="9" y="26"/>
                      <a:pt x="9" y="26"/>
                    </a:cubicBezTo>
                    <a:cubicBezTo>
                      <a:pt x="10" y="26"/>
                      <a:pt x="10" y="26"/>
                      <a:pt x="10" y="27"/>
                    </a:cubicBezTo>
                    <a:cubicBezTo>
                      <a:pt x="10" y="27"/>
                      <a:pt x="10" y="27"/>
                      <a:pt x="10" y="27"/>
                    </a:cubicBezTo>
                    <a:cubicBezTo>
                      <a:pt x="10" y="27"/>
                      <a:pt x="10" y="27"/>
                      <a:pt x="10" y="27"/>
                    </a:cubicBezTo>
                    <a:cubicBezTo>
                      <a:pt x="10" y="28"/>
                      <a:pt x="10" y="27"/>
                      <a:pt x="9" y="27"/>
                    </a:cubicBezTo>
                    <a:cubicBezTo>
                      <a:pt x="9" y="27"/>
                      <a:pt x="9" y="27"/>
                      <a:pt x="9" y="27"/>
                    </a:cubicBezTo>
                    <a:cubicBezTo>
                      <a:pt x="9" y="27"/>
                      <a:pt x="9" y="27"/>
                      <a:pt x="8" y="27"/>
                    </a:cubicBezTo>
                    <a:cubicBezTo>
                      <a:pt x="8" y="27"/>
                      <a:pt x="8" y="27"/>
                      <a:pt x="8" y="27"/>
                    </a:cubicBezTo>
                    <a:cubicBezTo>
                      <a:pt x="8" y="27"/>
                      <a:pt x="8" y="27"/>
                      <a:pt x="8" y="27"/>
                    </a:cubicBezTo>
                    <a:cubicBezTo>
                      <a:pt x="8" y="28"/>
                      <a:pt x="8" y="28"/>
                      <a:pt x="8" y="28"/>
                    </a:cubicBezTo>
                    <a:cubicBezTo>
                      <a:pt x="9" y="28"/>
                      <a:pt x="9" y="28"/>
                      <a:pt x="9" y="28"/>
                    </a:cubicBezTo>
                    <a:cubicBezTo>
                      <a:pt x="9" y="29"/>
                      <a:pt x="9" y="29"/>
                      <a:pt x="9" y="29"/>
                    </a:cubicBezTo>
                    <a:cubicBezTo>
                      <a:pt x="10" y="29"/>
                      <a:pt x="10" y="29"/>
                      <a:pt x="10" y="30"/>
                    </a:cubicBezTo>
                    <a:cubicBezTo>
                      <a:pt x="10" y="30"/>
                      <a:pt x="11" y="30"/>
                      <a:pt x="11" y="30"/>
                    </a:cubicBezTo>
                    <a:cubicBezTo>
                      <a:pt x="11" y="30"/>
                      <a:pt x="11" y="31"/>
                      <a:pt x="11" y="31"/>
                    </a:cubicBezTo>
                    <a:cubicBezTo>
                      <a:pt x="11" y="31"/>
                      <a:pt x="12" y="31"/>
                      <a:pt x="12" y="31"/>
                    </a:cubicBezTo>
                    <a:cubicBezTo>
                      <a:pt x="12" y="31"/>
                      <a:pt x="12" y="31"/>
                      <a:pt x="12" y="32"/>
                    </a:cubicBezTo>
                    <a:cubicBezTo>
                      <a:pt x="12" y="32"/>
                      <a:pt x="13" y="32"/>
                      <a:pt x="13" y="32"/>
                    </a:cubicBezTo>
                    <a:cubicBezTo>
                      <a:pt x="13" y="32"/>
                      <a:pt x="14" y="32"/>
                      <a:pt x="14" y="32"/>
                    </a:cubicBezTo>
                    <a:cubicBezTo>
                      <a:pt x="14" y="32"/>
                      <a:pt x="14" y="32"/>
                      <a:pt x="14" y="33"/>
                    </a:cubicBezTo>
                    <a:cubicBezTo>
                      <a:pt x="14" y="33"/>
                      <a:pt x="14" y="33"/>
                      <a:pt x="14" y="34"/>
                    </a:cubicBezTo>
                    <a:cubicBezTo>
                      <a:pt x="15" y="34"/>
                      <a:pt x="15" y="34"/>
                      <a:pt x="15" y="34"/>
                    </a:cubicBezTo>
                    <a:cubicBezTo>
                      <a:pt x="15" y="34"/>
                      <a:pt x="16" y="34"/>
                      <a:pt x="16" y="34"/>
                    </a:cubicBezTo>
                    <a:cubicBezTo>
                      <a:pt x="17" y="34"/>
                      <a:pt x="17" y="34"/>
                      <a:pt x="17" y="34"/>
                    </a:cubicBezTo>
                    <a:cubicBezTo>
                      <a:pt x="18" y="34"/>
                      <a:pt x="18" y="34"/>
                      <a:pt x="18" y="34"/>
                    </a:cubicBezTo>
                    <a:cubicBezTo>
                      <a:pt x="19" y="34"/>
                      <a:pt x="19" y="34"/>
                      <a:pt x="19" y="34"/>
                    </a:cubicBezTo>
                    <a:cubicBezTo>
                      <a:pt x="19" y="34"/>
                      <a:pt x="19" y="35"/>
                      <a:pt x="20" y="35"/>
                    </a:cubicBezTo>
                    <a:cubicBezTo>
                      <a:pt x="20" y="35"/>
                      <a:pt x="21" y="35"/>
                      <a:pt x="21" y="35"/>
                    </a:cubicBezTo>
                    <a:cubicBezTo>
                      <a:pt x="22" y="35"/>
                      <a:pt x="22" y="36"/>
                      <a:pt x="22" y="36"/>
                    </a:cubicBezTo>
                    <a:cubicBezTo>
                      <a:pt x="23" y="36"/>
                      <a:pt x="23" y="36"/>
                      <a:pt x="23" y="36"/>
                    </a:cubicBezTo>
                    <a:cubicBezTo>
                      <a:pt x="23" y="36"/>
                      <a:pt x="24" y="36"/>
                      <a:pt x="24" y="36"/>
                    </a:cubicBezTo>
                    <a:cubicBezTo>
                      <a:pt x="24" y="36"/>
                      <a:pt x="24" y="36"/>
                      <a:pt x="24" y="36"/>
                    </a:cubicBezTo>
                    <a:cubicBezTo>
                      <a:pt x="24" y="35"/>
                      <a:pt x="23" y="35"/>
                      <a:pt x="23" y="34"/>
                    </a:cubicBezTo>
                    <a:cubicBezTo>
                      <a:pt x="23" y="34"/>
                      <a:pt x="24" y="34"/>
                      <a:pt x="24" y="33"/>
                    </a:cubicBezTo>
                    <a:cubicBezTo>
                      <a:pt x="24" y="33"/>
                      <a:pt x="24" y="32"/>
                      <a:pt x="24" y="32"/>
                    </a:cubicBezTo>
                    <a:cubicBezTo>
                      <a:pt x="23" y="31"/>
                      <a:pt x="23" y="31"/>
                      <a:pt x="23" y="30"/>
                    </a:cubicBezTo>
                    <a:cubicBezTo>
                      <a:pt x="23" y="29"/>
                      <a:pt x="22" y="29"/>
                      <a:pt x="22" y="28"/>
                    </a:cubicBezTo>
                    <a:cubicBezTo>
                      <a:pt x="22" y="28"/>
                      <a:pt x="22" y="28"/>
                      <a:pt x="23" y="27"/>
                    </a:cubicBezTo>
                    <a:cubicBezTo>
                      <a:pt x="23" y="27"/>
                      <a:pt x="23" y="26"/>
                      <a:pt x="23" y="26"/>
                    </a:cubicBezTo>
                    <a:cubicBezTo>
                      <a:pt x="23" y="27"/>
                      <a:pt x="23" y="27"/>
                      <a:pt x="24" y="26"/>
                    </a:cubicBezTo>
                    <a:cubicBezTo>
                      <a:pt x="24" y="26"/>
                      <a:pt x="24" y="26"/>
                      <a:pt x="24" y="26"/>
                    </a:cubicBezTo>
                    <a:cubicBezTo>
                      <a:pt x="25" y="26"/>
                      <a:pt x="25" y="26"/>
                      <a:pt x="26" y="26"/>
                    </a:cubicBezTo>
                    <a:cubicBezTo>
                      <a:pt x="26" y="25"/>
                      <a:pt x="26" y="25"/>
                      <a:pt x="26" y="25"/>
                    </a:cubicBezTo>
                    <a:cubicBezTo>
                      <a:pt x="26" y="25"/>
                      <a:pt x="26" y="24"/>
                      <a:pt x="26" y="24"/>
                    </a:cubicBezTo>
                    <a:cubicBezTo>
                      <a:pt x="26" y="24"/>
                      <a:pt x="26" y="24"/>
                      <a:pt x="27" y="24"/>
                    </a:cubicBezTo>
                    <a:cubicBezTo>
                      <a:pt x="27" y="24"/>
                      <a:pt x="27" y="24"/>
                      <a:pt x="27" y="24"/>
                    </a:cubicBezTo>
                    <a:cubicBezTo>
                      <a:pt x="28" y="24"/>
                      <a:pt x="27" y="23"/>
                      <a:pt x="28" y="23"/>
                    </a:cubicBezTo>
                    <a:cubicBezTo>
                      <a:pt x="28" y="23"/>
                      <a:pt x="28" y="23"/>
                      <a:pt x="29" y="23"/>
                    </a:cubicBezTo>
                    <a:cubicBezTo>
                      <a:pt x="29" y="23"/>
                      <a:pt x="28" y="22"/>
                      <a:pt x="28" y="22"/>
                    </a:cubicBezTo>
                    <a:cubicBezTo>
                      <a:pt x="29" y="22"/>
                      <a:pt x="29" y="21"/>
                      <a:pt x="29" y="21"/>
                    </a:cubicBezTo>
                    <a:cubicBezTo>
                      <a:pt x="29" y="21"/>
                      <a:pt x="29" y="21"/>
                      <a:pt x="30" y="21"/>
                    </a:cubicBezTo>
                    <a:cubicBezTo>
                      <a:pt x="30" y="21"/>
                      <a:pt x="30" y="22"/>
                      <a:pt x="30" y="22"/>
                    </a:cubicBezTo>
                    <a:cubicBezTo>
                      <a:pt x="31" y="22"/>
                      <a:pt x="31" y="22"/>
                      <a:pt x="31" y="22"/>
                    </a:cubicBezTo>
                    <a:cubicBezTo>
                      <a:pt x="31" y="22"/>
                      <a:pt x="31" y="21"/>
                      <a:pt x="32" y="21"/>
                    </a:cubicBezTo>
                    <a:cubicBezTo>
                      <a:pt x="32" y="21"/>
                      <a:pt x="32" y="21"/>
                      <a:pt x="32" y="21"/>
                    </a:cubicBezTo>
                    <a:cubicBezTo>
                      <a:pt x="33" y="21"/>
                      <a:pt x="32" y="22"/>
                      <a:pt x="32" y="22"/>
                    </a:cubicBezTo>
                    <a:cubicBezTo>
                      <a:pt x="32" y="23"/>
                      <a:pt x="32" y="23"/>
                      <a:pt x="31" y="23"/>
                    </a:cubicBezTo>
                    <a:cubicBezTo>
                      <a:pt x="31" y="24"/>
                      <a:pt x="31" y="24"/>
                      <a:pt x="32" y="25"/>
                    </a:cubicBezTo>
                    <a:cubicBezTo>
                      <a:pt x="32" y="25"/>
                      <a:pt x="32" y="25"/>
                      <a:pt x="32" y="25"/>
                    </a:cubicBezTo>
                    <a:cubicBezTo>
                      <a:pt x="33" y="25"/>
                      <a:pt x="33" y="25"/>
                      <a:pt x="33" y="25"/>
                    </a:cubicBezTo>
                    <a:cubicBezTo>
                      <a:pt x="33" y="26"/>
                      <a:pt x="33" y="26"/>
                      <a:pt x="33" y="26"/>
                    </a:cubicBezTo>
                    <a:cubicBezTo>
                      <a:pt x="33" y="27"/>
                      <a:pt x="33" y="27"/>
                      <a:pt x="33" y="27"/>
                    </a:cubicBezTo>
                    <a:cubicBezTo>
                      <a:pt x="33" y="27"/>
                      <a:pt x="33" y="27"/>
                      <a:pt x="33" y="27"/>
                    </a:cubicBezTo>
                    <a:cubicBezTo>
                      <a:pt x="33" y="27"/>
                      <a:pt x="33" y="27"/>
                      <a:pt x="33" y="27"/>
                    </a:cubicBezTo>
                    <a:cubicBezTo>
                      <a:pt x="33" y="27"/>
                      <a:pt x="33" y="27"/>
                      <a:pt x="33" y="27"/>
                    </a:cubicBezTo>
                    <a:cubicBezTo>
                      <a:pt x="33" y="28"/>
                      <a:pt x="33" y="28"/>
                      <a:pt x="33" y="28"/>
                    </a:cubicBezTo>
                    <a:cubicBezTo>
                      <a:pt x="34" y="28"/>
                      <a:pt x="34" y="28"/>
                      <a:pt x="35" y="28"/>
                    </a:cubicBezTo>
                    <a:cubicBezTo>
                      <a:pt x="35" y="29"/>
                      <a:pt x="35" y="29"/>
                      <a:pt x="35" y="29"/>
                    </a:cubicBezTo>
                    <a:cubicBezTo>
                      <a:pt x="35" y="30"/>
                      <a:pt x="35" y="30"/>
                      <a:pt x="35" y="30"/>
                    </a:cubicBezTo>
                    <a:cubicBezTo>
                      <a:pt x="35" y="31"/>
                      <a:pt x="36" y="31"/>
                      <a:pt x="37" y="31"/>
                    </a:cubicBezTo>
                    <a:cubicBezTo>
                      <a:pt x="37" y="31"/>
                      <a:pt x="37" y="31"/>
                      <a:pt x="38" y="30"/>
                    </a:cubicBezTo>
                    <a:cubicBezTo>
                      <a:pt x="38" y="30"/>
                      <a:pt x="39" y="30"/>
                      <a:pt x="39" y="30"/>
                    </a:cubicBezTo>
                    <a:cubicBezTo>
                      <a:pt x="40" y="30"/>
                      <a:pt x="40" y="30"/>
                      <a:pt x="41" y="30"/>
                    </a:cubicBezTo>
                    <a:cubicBezTo>
                      <a:pt x="42" y="30"/>
                      <a:pt x="42" y="30"/>
                      <a:pt x="43" y="31"/>
                    </a:cubicBezTo>
                    <a:cubicBezTo>
                      <a:pt x="44" y="31"/>
                      <a:pt x="44" y="31"/>
                      <a:pt x="44" y="3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35"/>
              <p:cNvSpPr>
                <a:spLocks/>
              </p:cNvSpPr>
              <p:nvPr/>
            </p:nvSpPr>
            <p:spPr bwMode="auto">
              <a:xfrm>
                <a:off x="5640389" y="16811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36"/>
              <p:cNvSpPr>
                <a:spLocks/>
              </p:cNvSpPr>
              <p:nvPr/>
            </p:nvSpPr>
            <p:spPr bwMode="auto">
              <a:xfrm>
                <a:off x="4745039" y="1476376"/>
                <a:ext cx="431800" cy="227013"/>
              </a:xfrm>
              <a:custGeom>
                <a:avLst/>
                <a:gdLst>
                  <a:gd name="T0" fmla="*/ 13 w 40"/>
                  <a:gd name="T1" fmla="*/ 10 h 21"/>
                  <a:gd name="T2" fmla="*/ 15 w 40"/>
                  <a:gd name="T3" fmla="*/ 10 h 21"/>
                  <a:gd name="T4" fmla="*/ 16 w 40"/>
                  <a:gd name="T5" fmla="*/ 12 h 21"/>
                  <a:gd name="T6" fmla="*/ 16 w 40"/>
                  <a:gd name="T7" fmla="*/ 16 h 21"/>
                  <a:gd name="T8" fmla="*/ 14 w 40"/>
                  <a:gd name="T9" fmla="*/ 18 h 21"/>
                  <a:gd name="T10" fmla="*/ 16 w 40"/>
                  <a:gd name="T11" fmla="*/ 18 h 21"/>
                  <a:gd name="T12" fmla="*/ 17 w 40"/>
                  <a:gd name="T13" fmla="*/ 18 h 21"/>
                  <a:gd name="T14" fmla="*/ 18 w 40"/>
                  <a:gd name="T15" fmla="*/ 18 h 21"/>
                  <a:gd name="T16" fmla="*/ 19 w 40"/>
                  <a:gd name="T17" fmla="*/ 16 h 21"/>
                  <a:gd name="T18" fmla="*/ 21 w 40"/>
                  <a:gd name="T19" fmla="*/ 14 h 21"/>
                  <a:gd name="T20" fmla="*/ 22 w 40"/>
                  <a:gd name="T21" fmla="*/ 16 h 21"/>
                  <a:gd name="T22" fmla="*/ 25 w 40"/>
                  <a:gd name="T23" fmla="*/ 16 h 21"/>
                  <a:gd name="T24" fmla="*/ 25 w 40"/>
                  <a:gd name="T25" fmla="*/ 17 h 21"/>
                  <a:gd name="T26" fmla="*/ 25 w 40"/>
                  <a:gd name="T27" fmla="*/ 18 h 21"/>
                  <a:gd name="T28" fmla="*/ 26 w 40"/>
                  <a:gd name="T29" fmla="*/ 20 h 21"/>
                  <a:gd name="T30" fmla="*/ 29 w 40"/>
                  <a:gd name="T31" fmla="*/ 20 h 21"/>
                  <a:gd name="T32" fmla="*/ 31 w 40"/>
                  <a:gd name="T33" fmla="*/ 19 h 21"/>
                  <a:gd name="T34" fmla="*/ 33 w 40"/>
                  <a:gd name="T35" fmla="*/ 19 h 21"/>
                  <a:gd name="T36" fmla="*/ 32 w 40"/>
                  <a:gd name="T37" fmla="*/ 18 h 21"/>
                  <a:gd name="T38" fmla="*/ 29 w 40"/>
                  <a:gd name="T39" fmla="*/ 17 h 21"/>
                  <a:gd name="T40" fmla="*/ 29 w 40"/>
                  <a:gd name="T41" fmla="*/ 16 h 21"/>
                  <a:gd name="T42" fmla="*/ 31 w 40"/>
                  <a:gd name="T43" fmla="*/ 14 h 21"/>
                  <a:gd name="T44" fmla="*/ 34 w 40"/>
                  <a:gd name="T45" fmla="*/ 14 h 21"/>
                  <a:gd name="T46" fmla="*/ 36 w 40"/>
                  <a:gd name="T47" fmla="*/ 13 h 21"/>
                  <a:gd name="T48" fmla="*/ 38 w 40"/>
                  <a:gd name="T49" fmla="*/ 10 h 21"/>
                  <a:gd name="T50" fmla="*/ 39 w 40"/>
                  <a:gd name="T51" fmla="*/ 8 h 21"/>
                  <a:gd name="T52" fmla="*/ 36 w 40"/>
                  <a:gd name="T53" fmla="*/ 7 h 21"/>
                  <a:gd name="T54" fmla="*/ 32 w 40"/>
                  <a:gd name="T55" fmla="*/ 7 h 21"/>
                  <a:gd name="T56" fmla="*/ 29 w 40"/>
                  <a:gd name="T57" fmla="*/ 7 h 21"/>
                  <a:gd name="T58" fmla="*/ 25 w 40"/>
                  <a:gd name="T59" fmla="*/ 7 h 21"/>
                  <a:gd name="T60" fmla="*/ 22 w 40"/>
                  <a:gd name="T61" fmla="*/ 4 h 21"/>
                  <a:gd name="T62" fmla="*/ 20 w 40"/>
                  <a:gd name="T63" fmla="*/ 2 h 21"/>
                  <a:gd name="T64" fmla="*/ 17 w 40"/>
                  <a:gd name="T65" fmla="*/ 0 h 21"/>
                  <a:gd name="T66" fmla="*/ 14 w 40"/>
                  <a:gd name="T67" fmla="*/ 1 h 21"/>
                  <a:gd name="T68" fmla="*/ 12 w 40"/>
                  <a:gd name="T69" fmla="*/ 1 h 21"/>
                  <a:gd name="T70" fmla="*/ 10 w 40"/>
                  <a:gd name="T71" fmla="*/ 2 h 21"/>
                  <a:gd name="T72" fmla="*/ 8 w 40"/>
                  <a:gd name="T73" fmla="*/ 2 h 21"/>
                  <a:gd name="T74" fmla="*/ 6 w 40"/>
                  <a:gd name="T75" fmla="*/ 1 h 21"/>
                  <a:gd name="T76" fmla="*/ 3 w 40"/>
                  <a:gd name="T77" fmla="*/ 1 h 21"/>
                  <a:gd name="T78" fmla="*/ 2 w 40"/>
                  <a:gd name="T79" fmla="*/ 2 h 21"/>
                  <a:gd name="T80" fmla="*/ 1 w 40"/>
                  <a:gd name="T81" fmla="*/ 5 h 21"/>
                  <a:gd name="T82" fmla="*/ 1 w 40"/>
                  <a:gd name="T83" fmla="*/ 7 h 21"/>
                  <a:gd name="T84" fmla="*/ 0 w 40"/>
                  <a:gd name="T85" fmla="*/ 8 h 21"/>
                  <a:gd name="T86" fmla="*/ 0 w 40"/>
                  <a:gd name="T87" fmla="*/ 10 h 21"/>
                  <a:gd name="T88" fmla="*/ 1 w 40"/>
                  <a:gd name="T89" fmla="*/ 10 h 21"/>
                  <a:gd name="T90" fmla="*/ 3 w 40"/>
                  <a:gd name="T91" fmla="*/ 10 h 21"/>
                  <a:gd name="T92" fmla="*/ 5 w 40"/>
                  <a:gd name="T93" fmla="*/ 11 h 21"/>
                  <a:gd name="T94" fmla="*/ 7 w 40"/>
                  <a:gd name="T95" fmla="*/ 10 h 21"/>
                  <a:gd name="T96" fmla="*/ 9 w 40"/>
                  <a:gd name="T97" fmla="*/ 10 h 21"/>
                  <a:gd name="T98" fmla="*/ 10 w 40"/>
                  <a:gd name="T9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1">
                    <a:moveTo>
                      <a:pt x="12" y="9"/>
                    </a:moveTo>
                    <a:cubicBezTo>
                      <a:pt x="12" y="9"/>
                      <a:pt x="12" y="9"/>
                      <a:pt x="12" y="9"/>
                    </a:cubicBezTo>
                    <a:cubicBezTo>
                      <a:pt x="12" y="9"/>
                      <a:pt x="12" y="10"/>
                      <a:pt x="13" y="10"/>
                    </a:cubicBezTo>
                    <a:cubicBezTo>
                      <a:pt x="13" y="10"/>
                      <a:pt x="13" y="10"/>
                      <a:pt x="13" y="10"/>
                    </a:cubicBezTo>
                    <a:cubicBezTo>
                      <a:pt x="13" y="10"/>
                      <a:pt x="14" y="10"/>
                      <a:pt x="14" y="10"/>
                    </a:cubicBezTo>
                    <a:cubicBezTo>
                      <a:pt x="14" y="10"/>
                      <a:pt x="15" y="10"/>
                      <a:pt x="15" y="10"/>
                    </a:cubicBezTo>
                    <a:cubicBezTo>
                      <a:pt x="15" y="10"/>
                      <a:pt x="15" y="10"/>
                      <a:pt x="15" y="10"/>
                    </a:cubicBezTo>
                    <a:cubicBezTo>
                      <a:pt x="15" y="11"/>
                      <a:pt x="15" y="11"/>
                      <a:pt x="16" y="11"/>
                    </a:cubicBezTo>
                    <a:cubicBezTo>
                      <a:pt x="16" y="12"/>
                      <a:pt x="16" y="12"/>
                      <a:pt x="16" y="12"/>
                    </a:cubicBezTo>
                    <a:cubicBezTo>
                      <a:pt x="16" y="13"/>
                      <a:pt x="16" y="13"/>
                      <a:pt x="16" y="13"/>
                    </a:cubicBezTo>
                    <a:cubicBezTo>
                      <a:pt x="16" y="14"/>
                      <a:pt x="16" y="14"/>
                      <a:pt x="16" y="15"/>
                    </a:cubicBezTo>
                    <a:cubicBezTo>
                      <a:pt x="16" y="15"/>
                      <a:pt x="16" y="15"/>
                      <a:pt x="16" y="16"/>
                    </a:cubicBezTo>
                    <a:cubicBezTo>
                      <a:pt x="15" y="16"/>
                      <a:pt x="15" y="16"/>
                      <a:pt x="15" y="17"/>
                    </a:cubicBezTo>
                    <a:cubicBezTo>
                      <a:pt x="16" y="17"/>
                      <a:pt x="14" y="17"/>
                      <a:pt x="14" y="18"/>
                    </a:cubicBezTo>
                    <a:cubicBezTo>
                      <a:pt x="14" y="18"/>
                      <a:pt x="14" y="18"/>
                      <a:pt x="14" y="18"/>
                    </a:cubicBezTo>
                    <a:cubicBezTo>
                      <a:pt x="14" y="18"/>
                      <a:pt x="14" y="18"/>
                      <a:pt x="14" y="18"/>
                    </a:cubicBezTo>
                    <a:cubicBezTo>
                      <a:pt x="14" y="18"/>
                      <a:pt x="15" y="18"/>
                      <a:pt x="15" y="18"/>
                    </a:cubicBezTo>
                    <a:cubicBezTo>
                      <a:pt x="15" y="18"/>
                      <a:pt x="15" y="18"/>
                      <a:pt x="16" y="18"/>
                    </a:cubicBezTo>
                    <a:cubicBezTo>
                      <a:pt x="16" y="18"/>
                      <a:pt x="16" y="18"/>
                      <a:pt x="16" y="17"/>
                    </a:cubicBezTo>
                    <a:cubicBezTo>
                      <a:pt x="16" y="17"/>
                      <a:pt x="17" y="17"/>
                      <a:pt x="17" y="17"/>
                    </a:cubicBezTo>
                    <a:cubicBezTo>
                      <a:pt x="17" y="18"/>
                      <a:pt x="17" y="18"/>
                      <a:pt x="17" y="18"/>
                    </a:cubicBezTo>
                    <a:cubicBezTo>
                      <a:pt x="17" y="19"/>
                      <a:pt x="17" y="18"/>
                      <a:pt x="18" y="18"/>
                    </a:cubicBezTo>
                    <a:cubicBezTo>
                      <a:pt x="18" y="18"/>
                      <a:pt x="18" y="18"/>
                      <a:pt x="18" y="18"/>
                    </a:cubicBezTo>
                    <a:cubicBezTo>
                      <a:pt x="18" y="18"/>
                      <a:pt x="18" y="18"/>
                      <a:pt x="18" y="18"/>
                    </a:cubicBezTo>
                    <a:cubicBezTo>
                      <a:pt x="18" y="18"/>
                      <a:pt x="18" y="17"/>
                      <a:pt x="18" y="17"/>
                    </a:cubicBezTo>
                    <a:cubicBezTo>
                      <a:pt x="18" y="17"/>
                      <a:pt x="19" y="17"/>
                      <a:pt x="19" y="17"/>
                    </a:cubicBezTo>
                    <a:cubicBezTo>
                      <a:pt x="19" y="16"/>
                      <a:pt x="19" y="16"/>
                      <a:pt x="19" y="16"/>
                    </a:cubicBezTo>
                    <a:cubicBezTo>
                      <a:pt x="20" y="15"/>
                      <a:pt x="20" y="16"/>
                      <a:pt x="20" y="15"/>
                    </a:cubicBezTo>
                    <a:cubicBezTo>
                      <a:pt x="20" y="15"/>
                      <a:pt x="20" y="15"/>
                      <a:pt x="20" y="15"/>
                    </a:cubicBezTo>
                    <a:cubicBezTo>
                      <a:pt x="20" y="14"/>
                      <a:pt x="21" y="14"/>
                      <a:pt x="21" y="14"/>
                    </a:cubicBezTo>
                    <a:cubicBezTo>
                      <a:pt x="21" y="15"/>
                      <a:pt x="21" y="15"/>
                      <a:pt x="21" y="15"/>
                    </a:cubicBezTo>
                    <a:cubicBezTo>
                      <a:pt x="21" y="15"/>
                      <a:pt x="22" y="15"/>
                      <a:pt x="22" y="15"/>
                    </a:cubicBezTo>
                    <a:cubicBezTo>
                      <a:pt x="22" y="15"/>
                      <a:pt x="22" y="15"/>
                      <a:pt x="22" y="16"/>
                    </a:cubicBezTo>
                    <a:cubicBezTo>
                      <a:pt x="23" y="16"/>
                      <a:pt x="23" y="16"/>
                      <a:pt x="23" y="16"/>
                    </a:cubicBezTo>
                    <a:cubicBezTo>
                      <a:pt x="23" y="16"/>
                      <a:pt x="24" y="16"/>
                      <a:pt x="24" y="16"/>
                    </a:cubicBezTo>
                    <a:cubicBezTo>
                      <a:pt x="24" y="16"/>
                      <a:pt x="25" y="16"/>
                      <a:pt x="25" y="16"/>
                    </a:cubicBezTo>
                    <a:cubicBezTo>
                      <a:pt x="26" y="16"/>
                      <a:pt x="26" y="15"/>
                      <a:pt x="26" y="16"/>
                    </a:cubicBezTo>
                    <a:cubicBezTo>
                      <a:pt x="27" y="16"/>
                      <a:pt x="26" y="16"/>
                      <a:pt x="26" y="17"/>
                    </a:cubicBezTo>
                    <a:cubicBezTo>
                      <a:pt x="25" y="17"/>
                      <a:pt x="25" y="17"/>
                      <a:pt x="25" y="17"/>
                    </a:cubicBezTo>
                    <a:cubicBezTo>
                      <a:pt x="25" y="17"/>
                      <a:pt x="25" y="17"/>
                      <a:pt x="24" y="17"/>
                    </a:cubicBezTo>
                    <a:cubicBezTo>
                      <a:pt x="24" y="18"/>
                      <a:pt x="24" y="18"/>
                      <a:pt x="24" y="18"/>
                    </a:cubicBezTo>
                    <a:cubicBezTo>
                      <a:pt x="24" y="18"/>
                      <a:pt x="24" y="18"/>
                      <a:pt x="25" y="18"/>
                    </a:cubicBezTo>
                    <a:cubicBezTo>
                      <a:pt x="25" y="18"/>
                      <a:pt x="25" y="18"/>
                      <a:pt x="26" y="18"/>
                    </a:cubicBezTo>
                    <a:cubicBezTo>
                      <a:pt x="26" y="19"/>
                      <a:pt x="26" y="19"/>
                      <a:pt x="26" y="19"/>
                    </a:cubicBezTo>
                    <a:cubicBezTo>
                      <a:pt x="27" y="19"/>
                      <a:pt x="26" y="19"/>
                      <a:pt x="26" y="20"/>
                    </a:cubicBezTo>
                    <a:cubicBezTo>
                      <a:pt x="27" y="20"/>
                      <a:pt x="27" y="20"/>
                      <a:pt x="27" y="21"/>
                    </a:cubicBezTo>
                    <a:cubicBezTo>
                      <a:pt x="27" y="21"/>
                      <a:pt x="28" y="21"/>
                      <a:pt x="28" y="21"/>
                    </a:cubicBezTo>
                    <a:cubicBezTo>
                      <a:pt x="28" y="20"/>
                      <a:pt x="28" y="20"/>
                      <a:pt x="29" y="20"/>
                    </a:cubicBezTo>
                    <a:cubicBezTo>
                      <a:pt x="29" y="19"/>
                      <a:pt x="29" y="20"/>
                      <a:pt x="30" y="20"/>
                    </a:cubicBezTo>
                    <a:cubicBezTo>
                      <a:pt x="30" y="20"/>
                      <a:pt x="30" y="20"/>
                      <a:pt x="30" y="19"/>
                    </a:cubicBezTo>
                    <a:cubicBezTo>
                      <a:pt x="30" y="19"/>
                      <a:pt x="30" y="19"/>
                      <a:pt x="31" y="19"/>
                    </a:cubicBezTo>
                    <a:cubicBezTo>
                      <a:pt x="31" y="19"/>
                      <a:pt x="31" y="19"/>
                      <a:pt x="31" y="19"/>
                    </a:cubicBezTo>
                    <a:cubicBezTo>
                      <a:pt x="32" y="19"/>
                      <a:pt x="32" y="19"/>
                      <a:pt x="32" y="19"/>
                    </a:cubicBezTo>
                    <a:cubicBezTo>
                      <a:pt x="32" y="19"/>
                      <a:pt x="33" y="19"/>
                      <a:pt x="33" y="19"/>
                    </a:cubicBezTo>
                    <a:cubicBezTo>
                      <a:pt x="33" y="19"/>
                      <a:pt x="33" y="19"/>
                      <a:pt x="33" y="19"/>
                    </a:cubicBezTo>
                    <a:cubicBezTo>
                      <a:pt x="33" y="18"/>
                      <a:pt x="33" y="18"/>
                      <a:pt x="32" y="18"/>
                    </a:cubicBezTo>
                    <a:cubicBezTo>
                      <a:pt x="32" y="18"/>
                      <a:pt x="32" y="18"/>
                      <a:pt x="32" y="18"/>
                    </a:cubicBezTo>
                    <a:cubicBezTo>
                      <a:pt x="31" y="18"/>
                      <a:pt x="31" y="18"/>
                      <a:pt x="31" y="18"/>
                    </a:cubicBezTo>
                    <a:cubicBezTo>
                      <a:pt x="30" y="18"/>
                      <a:pt x="30" y="18"/>
                      <a:pt x="30" y="18"/>
                    </a:cubicBezTo>
                    <a:cubicBezTo>
                      <a:pt x="30" y="18"/>
                      <a:pt x="29" y="17"/>
                      <a:pt x="29" y="17"/>
                    </a:cubicBezTo>
                    <a:cubicBezTo>
                      <a:pt x="29" y="17"/>
                      <a:pt x="29" y="17"/>
                      <a:pt x="29" y="16"/>
                    </a:cubicBezTo>
                    <a:cubicBezTo>
                      <a:pt x="29" y="16"/>
                      <a:pt x="28" y="16"/>
                      <a:pt x="28" y="16"/>
                    </a:cubicBezTo>
                    <a:cubicBezTo>
                      <a:pt x="28" y="16"/>
                      <a:pt x="29" y="16"/>
                      <a:pt x="29" y="16"/>
                    </a:cubicBezTo>
                    <a:cubicBezTo>
                      <a:pt x="29" y="16"/>
                      <a:pt x="29" y="15"/>
                      <a:pt x="30" y="15"/>
                    </a:cubicBezTo>
                    <a:cubicBezTo>
                      <a:pt x="30" y="15"/>
                      <a:pt x="30" y="15"/>
                      <a:pt x="30" y="15"/>
                    </a:cubicBezTo>
                    <a:cubicBezTo>
                      <a:pt x="31" y="14"/>
                      <a:pt x="31" y="15"/>
                      <a:pt x="31" y="14"/>
                    </a:cubicBezTo>
                    <a:cubicBezTo>
                      <a:pt x="32" y="14"/>
                      <a:pt x="32" y="14"/>
                      <a:pt x="33" y="14"/>
                    </a:cubicBezTo>
                    <a:cubicBezTo>
                      <a:pt x="33" y="14"/>
                      <a:pt x="33" y="14"/>
                      <a:pt x="34" y="14"/>
                    </a:cubicBezTo>
                    <a:cubicBezTo>
                      <a:pt x="34" y="14"/>
                      <a:pt x="34" y="14"/>
                      <a:pt x="34" y="14"/>
                    </a:cubicBezTo>
                    <a:cubicBezTo>
                      <a:pt x="35" y="13"/>
                      <a:pt x="35" y="13"/>
                      <a:pt x="35" y="13"/>
                    </a:cubicBezTo>
                    <a:cubicBezTo>
                      <a:pt x="35" y="13"/>
                      <a:pt x="36" y="13"/>
                      <a:pt x="36" y="13"/>
                    </a:cubicBezTo>
                    <a:cubicBezTo>
                      <a:pt x="36" y="13"/>
                      <a:pt x="36" y="13"/>
                      <a:pt x="36" y="13"/>
                    </a:cubicBezTo>
                    <a:cubicBezTo>
                      <a:pt x="36" y="13"/>
                      <a:pt x="37" y="13"/>
                      <a:pt x="37" y="12"/>
                    </a:cubicBezTo>
                    <a:cubicBezTo>
                      <a:pt x="38" y="12"/>
                      <a:pt x="38" y="12"/>
                      <a:pt x="38" y="11"/>
                    </a:cubicBezTo>
                    <a:cubicBezTo>
                      <a:pt x="38" y="11"/>
                      <a:pt x="38" y="11"/>
                      <a:pt x="38" y="10"/>
                    </a:cubicBezTo>
                    <a:cubicBezTo>
                      <a:pt x="38" y="10"/>
                      <a:pt x="38" y="10"/>
                      <a:pt x="38" y="10"/>
                    </a:cubicBezTo>
                    <a:cubicBezTo>
                      <a:pt x="38" y="10"/>
                      <a:pt x="39" y="10"/>
                      <a:pt x="39" y="10"/>
                    </a:cubicBezTo>
                    <a:cubicBezTo>
                      <a:pt x="40" y="9"/>
                      <a:pt x="40" y="9"/>
                      <a:pt x="39" y="8"/>
                    </a:cubicBezTo>
                    <a:cubicBezTo>
                      <a:pt x="39" y="8"/>
                      <a:pt x="39" y="8"/>
                      <a:pt x="38" y="8"/>
                    </a:cubicBezTo>
                    <a:cubicBezTo>
                      <a:pt x="38" y="8"/>
                      <a:pt x="37" y="8"/>
                      <a:pt x="37" y="7"/>
                    </a:cubicBezTo>
                    <a:cubicBezTo>
                      <a:pt x="37" y="7"/>
                      <a:pt x="36" y="7"/>
                      <a:pt x="36" y="7"/>
                    </a:cubicBezTo>
                    <a:cubicBezTo>
                      <a:pt x="35" y="7"/>
                      <a:pt x="35" y="8"/>
                      <a:pt x="34" y="8"/>
                    </a:cubicBezTo>
                    <a:cubicBezTo>
                      <a:pt x="34" y="8"/>
                      <a:pt x="33" y="8"/>
                      <a:pt x="33" y="8"/>
                    </a:cubicBezTo>
                    <a:cubicBezTo>
                      <a:pt x="32" y="8"/>
                      <a:pt x="33" y="7"/>
                      <a:pt x="32" y="7"/>
                    </a:cubicBezTo>
                    <a:cubicBezTo>
                      <a:pt x="32" y="6"/>
                      <a:pt x="32" y="6"/>
                      <a:pt x="31" y="6"/>
                    </a:cubicBezTo>
                    <a:cubicBezTo>
                      <a:pt x="31" y="6"/>
                      <a:pt x="31" y="6"/>
                      <a:pt x="30" y="6"/>
                    </a:cubicBezTo>
                    <a:cubicBezTo>
                      <a:pt x="30" y="6"/>
                      <a:pt x="30" y="6"/>
                      <a:pt x="29" y="7"/>
                    </a:cubicBezTo>
                    <a:cubicBezTo>
                      <a:pt x="29" y="7"/>
                      <a:pt x="29" y="7"/>
                      <a:pt x="28" y="7"/>
                    </a:cubicBezTo>
                    <a:cubicBezTo>
                      <a:pt x="28" y="7"/>
                      <a:pt x="27" y="7"/>
                      <a:pt x="27" y="7"/>
                    </a:cubicBezTo>
                    <a:cubicBezTo>
                      <a:pt x="26" y="7"/>
                      <a:pt x="26" y="7"/>
                      <a:pt x="25" y="7"/>
                    </a:cubicBezTo>
                    <a:cubicBezTo>
                      <a:pt x="25" y="7"/>
                      <a:pt x="25" y="7"/>
                      <a:pt x="24" y="6"/>
                    </a:cubicBezTo>
                    <a:cubicBezTo>
                      <a:pt x="24" y="6"/>
                      <a:pt x="24" y="6"/>
                      <a:pt x="24" y="5"/>
                    </a:cubicBezTo>
                    <a:cubicBezTo>
                      <a:pt x="23" y="5"/>
                      <a:pt x="23" y="4"/>
                      <a:pt x="22" y="4"/>
                    </a:cubicBezTo>
                    <a:cubicBezTo>
                      <a:pt x="22" y="4"/>
                      <a:pt x="22" y="4"/>
                      <a:pt x="21" y="4"/>
                    </a:cubicBezTo>
                    <a:cubicBezTo>
                      <a:pt x="21" y="4"/>
                      <a:pt x="21" y="4"/>
                      <a:pt x="20" y="4"/>
                    </a:cubicBezTo>
                    <a:cubicBezTo>
                      <a:pt x="20" y="3"/>
                      <a:pt x="20" y="3"/>
                      <a:pt x="20" y="2"/>
                    </a:cubicBezTo>
                    <a:cubicBezTo>
                      <a:pt x="19" y="2"/>
                      <a:pt x="20" y="1"/>
                      <a:pt x="19" y="1"/>
                    </a:cubicBezTo>
                    <a:cubicBezTo>
                      <a:pt x="19" y="0"/>
                      <a:pt x="19" y="0"/>
                      <a:pt x="19" y="0"/>
                    </a:cubicBezTo>
                    <a:cubicBezTo>
                      <a:pt x="18" y="0"/>
                      <a:pt x="18" y="0"/>
                      <a:pt x="17" y="0"/>
                    </a:cubicBezTo>
                    <a:cubicBezTo>
                      <a:pt x="16" y="0"/>
                      <a:pt x="16" y="0"/>
                      <a:pt x="16" y="0"/>
                    </a:cubicBezTo>
                    <a:cubicBezTo>
                      <a:pt x="15" y="0"/>
                      <a:pt x="15" y="1"/>
                      <a:pt x="15" y="1"/>
                    </a:cubicBezTo>
                    <a:cubicBezTo>
                      <a:pt x="14" y="1"/>
                      <a:pt x="14" y="1"/>
                      <a:pt x="14" y="1"/>
                    </a:cubicBezTo>
                    <a:cubicBezTo>
                      <a:pt x="13" y="1"/>
                      <a:pt x="13" y="1"/>
                      <a:pt x="13" y="0"/>
                    </a:cubicBezTo>
                    <a:cubicBezTo>
                      <a:pt x="13" y="0"/>
                      <a:pt x="13" y="0"/>
                      <a:pt x="13" y="0"/>
                    </a:cubicBezTo>
                    <a:cubicBezTo>
                      <a:pt x="13" y="1"/>
                      <a:pt x="12" y="1"/>
                      <a:pt x="12" y="1"/>
                    </a:cubicBezTo>
                    <a:cubicBezTo>
                      <a:pt x="12" y="2"/>
                      <a:pt x="12" y="2"/>
                      <a:pt x="12" y="2"/>
                    </a:cubicBezTo>
                    <a:cubicBezTo>
                      <a:pt x="12" y="3"/>
                      <a:pt x="11" y="3"/>
                      <a:pt x="11" y="3"/>
                    </a:cubicBezTo>
                    <a:cubicBezTo>
                      <a:pt x="10" y="3"/>
                      <a:pt x="10" y="2"/>
                      <a:pt x="10" y="2"/>
                    </a:cubicBezTo>
                    <a:cubicBezTo>
                      <a:pt x="10" y="2"/>
                      <a:pt x="9" y="2"/>
                      <a:pt x="9" y="2"/>
                    </a:cubicBezTo>
                    <a:cubicBezTo>
                      <a:pt x="9" y="2"/>
                      <a:pt x="9" y="2"/>
                      <a:pt x="9" y="2"/>
                    </a:cubicBezTo>
                    <a:cubicBezTo>
                      <a:pt x="8" y="2"/>
                      <a:pt x="8" y="2"/>
                      <a:pt x="8" y="2"/>
                    </a:cubicBezTo>
                    <a:cubicBezTo>
                      <a:pt x="7" y="2"/>
                      <a:pt x="7" y="2"/>
                      <a:pt x="7" y="1"/>
                    </a:cubicBezTo>
                    <a:cubicBezTo>
                      <a:pt x="7" y="1"/>
                      <a:pt x="7" y="1"/>
                      <a:pt x="6" y="1"/>
                    </a:cubicBezTo>
                    <a:cubicBezTo>
                      <a:pt x="6" y="1"/>
                      <a:pt x="6" y="1"/>
                      <a:pt x="6" y="1"/>
                    </a:cubicBezTo>
                    <a:cubicBezTo>
                      <a:pt x="5" y="1"/>
                      <a:pt x="5" y="1"/>
                      <a:pt x="4" y="1"/>
                    </a:cubicBezTo>
                    <a:cubicBezTo>
                      <a:pt x="4" y="1"/>
                      <a:pt x="4" y="0"/>
                      <a:pt x="4" y="0"/>
                    </a:cubicBezTo>
                    <a:cubicBezTo>
                      <a:pt x="4" y="0"/>
                      <a:pt x="3" y="0"/>
                      <a:pt x="3" y="1"/>
                    </a:cubicBezTo>
                    <a:cubicBezTo>
                      <a:pt x="3" y="1"/>
                      <a:pt x="3" y="1"/>
                      <a:pt x="2" y="2"/>
                    </a:cubicBezTo>
                    <a:cubicBezTo>
                      <a:pt x="2" y="2"/>
                      <a:pt x="2" y="2"/>
                      <a:pt x="2" y="2"/>
                    </a:cubicBezTo>
                    <a:cubicBezTo>
                      <a:pt x="2" y="2"/>
                      <a:pt x="2" y="2"/>
                      <a:pt x="2" y="2"/>
                    </a:cubicBezTo>
                    <a:cubicBezTo>
                      <a:pt x="3" y="2"/>
                      <a:pt x="3" y="3"/>
                      <a:pt x="3" y="3"/>
                    </a:cubicBezTo>
                    <a:cubicBezTo>
                      <a:pt x="3" y="3"/>
                      <a:pt x="3" y="4"/>
                      <a:pt x="2" y="4"/>
                    </a:cubicBezTo>
                    <a:cubicBezTo>
                      <a:pt x="2" y="4"/>
                      <a:pt x="2" y="4"/>
                      <a:pt x="1" y="5"/>
                    </a:cubicBezTo>
                    <a:cubicBezTo>
                      <a:pt x="1" y="5"/>
                      <a:pt x="1" y="5"/>
                      <a:pt x="0" y="5"/>
                    </a:cubicBezTo>
                    <a:cubicBezTo>
                      <a:pt x="0" y="6"/>
                      <a:pt x="1" y="6"/>
                      <a:pt x="1" y="7"/>
                    </a:cubicBezTo>
                    <a:cubicBezTo>
                      <a:pt x="1" y="7"/>
                      <a:pt x="1" y="7"/>
                      <a:pt x="1" y="7"/>
                    </a:cubicBezTo>
                    <a:cubicBezTo>
                      <a:pt x="0" y="8"/>
                      <a:pt x="0" y="8"/>
                      <a:pt x="0" y="8"/>
                    </a:cubicBezTo>
                    <a:cubicBezTo>
                      <a:pt x="0" y="8"/>
                      <a:pt x="0" y="8"/>
                      <a:pt x="0" y="8"/>
                    </a:cubicBezTo>
                    <a:cubicBezTo>
                      <a:pt x="0" y="8"/>
                      <a:pt x="0" y="8"/>
                      <a:pt x="0" y="8"/>
                    </a:cubicBezTo>
                    <a:cubicBezTo>
                      <a:pt x="0" y="9"/>
                      <a:pt x="0" y="9"/>
                      <a:pt x="0" y="9"/>
                    </a:cubicBezTo>
                    <a:cubicBezTo>
                      <a:pt x="0" y="9"/>
                      <a:pt x="0" y="9"/>
                      <a:pt x="0" y="9"/>
                    </a:cubicBezTo>
                    <a:cubicBezTo>
                      <a:pt x="0" y="10"/>
                      <a:pt x="0" y="10"/>
                      <a:pt x="0" y="10"/>
                    </a:cubicBezTo>
                    <a:cubicBezTo>
                      <a:pt x="0" y="10"/>
                      <a:pt x="0" y="10"/>
                      <a:pt x="1" y="10"/>
                    </a:cubicBezTo>
                    <a:cubicBezTo>
                      <a:pt x="1" y="10"/>
                      <a:pt x="1" y="10"/>
                      <a:pt x="1" y="10"/>
                    </a:cubicBezTo>
                    <a:cubicBezTo>
                      <a:pt x="1" y="10"/>
                      <a:pt x="1" y="10"/>
                      <a:pt x="1" y="10"/>
                    </a:cubicBezTo>
                    <a:cubicBezTo>
                      <a:pt x="1" y="10"/>
                      <a:pt x="2" y="10"/>
                      <a:pt x="2" y="10"/>
                    </a:cubicBezTo>
                    <a:cubicBezTo>
                      <a:pt x="2" y="10"/>
                      <a:pt x="2" y="10"/>
                      <a:pt x="2" y="10"/>
                    </a:cubicBezTo>
                    <a:cubicBezTo>
                      <a:pt x="2" y="10"/>
                      <a:pt x="2" y="10"/>
                      <a:pt x="3" y="10"/>
                    </a:cubicBezTo>
                    <a:cubicBezTo>
                      <a:pt x="3" y="11"/>
                      <a:pt x="3" y="11"/>
                      <a:pt x="3" y="11"/>
                    </a:cubicBezTo>
                    <a:cubicBezTo>
                      <a:pt x="4" y="11"/>
                      <a:pt x="4" y="11"/>
                      <a:pt x="4" y="11"/>
                    </a:cubicBezTo>
                    <a:cubicBezTo>
                      <a:pt x="4" y="11"/>
                      <a:pt x="5" y="11"/>
                      <a:pt x="5" y="11"/>
                    </a:cubicBezTo>
                    <a:cubicBezTo>
                      <a:pt x="6" y="11"/>
                      <a:pt x="6" y="11"/>
                      <a:pt x="6" y="11"/>
                    </a:cubicBezTo>
                    <a:cubicBezTo>
                      <a:pt x="7" y="11"/>
                      <a:pt x="7" y="10"/>
                      <a:pt x="7" y="10"/>
                    </a:cubicBezTo>
                    <a:cubicBezTo>
                      <a:pt x="7" y="10"/>
                      <a:pt x="7" y="10"/>
                      <a:pt x="7" y="10"/>
                    </a:cubicBezTo>
                    <a:cubicBezTo>
                      <a:pt x="7" y="10"/>
                      <a:pt x="7" y="10"/>
                      <a:pt x="7" y="10"/>
                    </a:cubicBezTo>
                    <a:cubicBezTo>
                      <a:pt x="7" y="10"/>
                      <a:pt x="8" y="11"/>
                      <a:pt x="8" y="11"/>
                    </a:cubicBezTo>
                    <a:cubicBezTo>
                      <a:pt x="8" y="11"/>
                      <a:pt x="8" y="11"/>
                      <a:pt x="9" y="10"/>
                    </a:cubicBezTo>
                    <a:cubicBezTo>
                      <a:pt x="9" y="10"/>
                      <a:pt x="9" y="10"/>
                      <a:pt x="9" y="10"/>
                    </a:cubicBezTo>
                    <a:cubicBezTo>
                      <a:pt x="9" y="10"/>
                      <a:pt x="9" y="10"/>
                      <a:pt x="9" y="10"/>
                    </a:cubicBezTo>
                    <a:cubicBezTo>
                      <a:pt x="9" y="10"/>
                      <a:pt x="9" y="10"/>
                      <a:pt x="10" y="10"/>
                    </a:cubicBezTo>
                    <a:cubicBezTo>
                      <a:pt x="10" y="9"/>
                      <a:pt x="10" y="9"/>
                      <a:pt x="10" y="9"/>
                    </a:cubicBezTo>
                    <a:cubicBezTo>
                      <a:pt x="11" y="9"/>
                      <a:pt x="11" y="9"/>
                      <a:pt x="1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37"/>
              <p:cNvSpPr>
                <a:spLocks/>
              </p:cNvSpPr>
              <p:nvPr/>
            </p:nvSpPr>
            <p:spPr bwMode="auto">
              <a:xfrm>
                <a:off x="7713664" y="3011489"/>
                <a:ext cx="11113" cy="20638"/>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 name="T14" fmla="*/ 0 w 1"/>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1"/>
                    </a:moveTo>
                    <a:cubicBezTo>
                      <a:pt x="0" y="2"/>
                      <a:pt x="0" y="2"/>
                      <a:pt x="1" y="2"/>
                    </a:cubicBezTo>
                    <a:cubicBezTo>
                      <a:pt x="1" y="2"/>
                      <a:pt x="1" y="1"/>
                      <a:pt x="1" y="1"/>
                    </a:cubicBezTo>
                    <a:cubicBezTo>
                      <a:pt x="1" y="1"/>
                      <a:pt x="1" y="1"/>
                      <a:pt x="1"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38"/>
              <p:cNvSpPr>
                <a:spLocks/>
              </p:cNvSpPr>
              <p:nvPr/>
            </p:nvSpPr>
            <p:spPr bwMode="auto">
              <a:xfrm>
                <a:off x="7562852" y="3130551"/>
                <a:ext cx="31750" cy="9525"/>
              </a:xfrm>
              <a:custGeom>
                <a:avLst/>
                <a:gdLst>
                  <a:gd name="T0" fmla="*/ 2 w 3"/>
                  <a:gd name="T1" fmla="*/ 1 h 1"/>
                  <a:gd name="T2" fmla="*/ 3 w 3"/>
                  <a:gd name="T3" fmla="*/ 0 h 1"/>
                  <a:gd name="T4" fmla="*/ 2 w 3"/>
                  <a:gd name="T5" fmla="*/ 0 h 1"/>
                  <a:gd name="T6" fmla="*/ 1 w 3"/>
                  <a:gd name="T7" fmla="*/ 0 h 1"/>
                  <a:gd name="T8" fmla="*/ 1 w 3"/>
                  <a:gd name="T9" fmla="*/ 0 h 1"/>
                  <a:gd name="T10" fmla="*/ 0 w 3"/>
                  <a:gd name="T11" fmla="*/ 1 h 1"/>
                  <a:gd name="T12" fmla="*/ 1 w 3"/>
                  <a:gd name="T13" fmla="*/ 1 h 1"/>
                  <a:gd name="T14" fmla="*/ 1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2" y="1"/>
                      <a:pt x="2" y="1"/>
                      <a:pt x="3" y="0"/>
                    </a:cubicBezTo>
                    <a:cubicBezTo>
                      <a:pt x="3" y="0"/>
                      <a:pt x="2" y="0"/>
                      <a:pt x="2" y="0"/>
                    </a:cubicBezTo>
                    <a:cubicBezTo>
                      <a:pt x="2" y="0"/>
                      <a:pt x="1" y="0"/>
                      <a:pt x="1" y="0"/>
                    </a:cubicBezTo>
                    <a:cubicBezTo>
                      <a:pt x="1" y="0"/>
                      <a:pt x="1" y="0"/>
                      <a:pt x="1" y="0"/>
                    </a:cubicBezTo>
                    <a:cubicBezTo>
                      <a:pt x="0" y="0"/>
                      <a:pt x="0" y="0"/>
                      <a:pt x="0" y="1"/>
                    </a:cubicBezTo>
                    <a:cubicBezTo>
                      <a:pt x="0" y="1"/>
                      <a:pt x="0" y="1"/>
                      <a:pt x="1" y="1"/>
                    </a:cubicBezTo>
                    <a:cubicBezTo>
                      <a:pt x="1" y="1"/>
                      <a:pt x="1" y="1"/>
                      <a:pt x="1" y="1"/>
                    </a:cubicBezTo>
                    <a:cubicBezTo>
                      <a:pt x="1"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39"/>
              <p:cNvSpPr>
                <a:spLocks/>
              </p:cNvSpPr>
              <p:nvPr/>
            </p:nvSpPr>
            <p:spPr bwMode="auto">
              <a:xfrm>
                <a:off x="7680327" y="3022601"/>
                <a:ext cx="53975" cy="96838"/>
              </a:xfrm>
              <a:custGeom>
                <a:avLst/>
                <a:gdLst>
                  <a:gd name="T0" fmla="*/ 1 w 5"/>
                  <a:gd name="T1" fmla="*/ 8 h 9"/>
                  <a:gd name="T2" fmla="*/ 2 w 5"/>
                  <a:gd name="T3" fmla="*/ 8 h 9"/>
                  <a:gd name="T4" fmla="*/ 2 w 5"/>
                  <a:gd name="T5" fmla="*/ 9 h 9"/>
                  <a:gd name="T6" fmla="*/ 3 w 5"/>
                  <a:gd name="T7" fmla="*/ 9 h 9"/>
                  <a:gd name="T8" fmla="*/ 3 w 5"/>
                  <a:gd name="T9" fmla="*/ 8 h 9"/>
                  <a:gd name="T10" fmla="*/ 3 w 5"/>
                  <a:gd name="T11" fmla="*/ 8 h 9"/>
                  <a:gd name="T12" fmla="*/ 3 w 5"/>
                  <a:gd name="T13" fmla="*/ 7 h 9"/>
                  <a:gd name="T14" fmla="*/ 3 w 5"/>
                  <a:gd name="T15" fmla="*/ 6 h 9"/>
                  <a:gd name="T16" fmla="*/ 4 w 5"/>
                  <a:gd name="T17" fmla="*/ 6 h 9"/>
                  <a:gd name="T18" fmla="*/ 5 w 5"/>
                  <a:gd name="T19" fmla="*/ 5 h 9"/>
                  <a:gd name="T20" fmla="*/ 5 w 5"/>
                  <a:gd name="T21" fmla="*/ 5 h 9"/>
                  <a:gd name="T22" fmla="*/ 4 w 5"/>
                  <a:gd name="T23" fmla="*/ 4 h 9"/>
                  <a:gd name="T24" fmla="*/ 5 w 5"/>
                  <a:gd name="T25" fmla="*/ 3 h 9"/>
                  <a:gd name="T26" fmla="*/ 5 w 5"/>
                  <a:gd name="T27" fmla="*/ 2 h 9"/>
                  <a:gd name="T28" fmla="*/ 5 w 5"/>
                  <a:gd name="T29" fmla="*/ 2 h 9"/>
                  <a:gd name="T30" fmla="*/ 4 w 5"/>
                  <a:gd name="T31" fmla="*/ 2 h 9"/>
                  <a:gd name="T32" fmla="*/ 3 w 5"/>
                  <a:gd name="T33" fmla="*/ 2 h 9"/>
                  <a:gd name="T34" fmla="*/ 3 w 5"/>
                  <a:gd name="T35" fmla="*/ 1 h 9"/>
                  <a:gd name="T36" fmla="*/ 2 w 5"/>
                  <a:gd name="T37" fmla="*/ 0 h 9"/>
                  <a:gd name="T38" fmla="*/ 2 w 5"/>
                  <a:gd name="T39" fmla="*/ 1 h 9"/>
                  <a:gd name="T40" fmla="*/ 1 w 5"/>
                  <a:gd name="T41" fmla="*/ 1 h 9"/>
                  <a:gd name="T42" fmla="*/ 1 w 5"/>
                  <a:gd name="T43" fmla="*/ 2 h 9"/>
                  <a:gd name="T44" fmla="*/ 1 w 5"/>
                  <a:gd name="T45" fmla="*/ 3 h 9"/>
                  <a:gd name="T46" fmla="*/ 1 w 5"/>
                  <a:gd name="T47" fmla="*/ 4 h 9"/>
                  <a:gd name="T48" fmla="*/ 1 w 5"/>
                  <a:gd name="T49" fmla="*/ 4 h 9"/>
                  <a:gd name="T50" fmla="*/ 1 w 5"/>
                  <a:gd name="T51" fmla="*/ 5 h 9"/>
                  <a:gd name="T52" fmla="*/ 2 w 5"/>
                  <a:gd name="T53" fmla="*/ 6 h 9"/>
                  <a:gd name="T54" fmla="*/ 1 w 5"/>
                  <a:gd name="T55" fmla="*/ 7 h 9"/>
                  <a:gd name="T56" fmla="*/ 1 w 5"/>
                  <a:gd name="T57" fmla="*/ 8 h 9"/>
                  <a:gd name="T58" fmla="*/ 0 w 5"/>
                  <a:gd name="T59" fmla="*/ 8 h 9"/>
                  <a:gd name="T60" fmla="*/ 1 w 5"/>
                  <a:gd name="T6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 h="9">
                    <a:moveTo>
                      <a:pt x="1" y="8"/>
                    </a:moveTo>
                    <a:cubicBezTo>
                      <a:pt x="1" y="8"/>
                      <a:pt x="2" y="8"/>
                      <a:pt x="2" y="8"/>
                    </a:cubicBezTo>
                    <a:cubicBezTo>
                      <a:pt x="2" y="8"/>
                      <a:pt x="2" y="9"/>
                      <a:pt x="2" y="9"/>
                    </a:cubicBezTo>
                    <a:cubicBezTo>
                      <a:pt x="3" y="9"/>
                      <a:pt x="3" y="9"/>
                      <a:pt x="3" y="9"/>
                    </a:cubicBezTo>
                    <a:cubicBezTo>
                      <a:pt x="3" y="9"/>
                      <a:pt x="3" y="9"/>
                      <a:pt x="3" y="8"/>
                    </a:cubicBezTo>
                    <a:cubicBezTo>
                      <a:pt x="3" y="8"/>
                      <a:pt x="3" y="8"/>
                      <a:pt x="3" y="8"/>
                    </a:cubicBezTo>
                    <a:cubicBezTo>
                      <a:pt x="2" y="7"/>
                      <a:pt x="3" y="7"/>
                      <a:pt x="3" y="7"/>
                    </a:cubicBezTo>
                    <a:cubicBezTo>
                      <a:pt x="3" y="6"/>
                      <a:pt x="2" y="6"/>
                      <a:pt x="3" y="6"/>
                    </a:cubicBezTo>
                    <a:cubicBezTo>
                      <a:pt x="3" y="5"/>
                      <a:pt x="3" y="6"/>
                      <a:pt x="4" y="6"/>
                    </a:cubicBezTo>
                    <a:cubicBezTo>
                      <a:pt x="4" y="6"/>
                      <a:pt x="4" y="6"/>
                      <a:pt x="5" y="5"/>
                    </a:cubicBezTo>
                    <a:cubicBezTo>
                      <a:pt x="5" y="5"/>
                      <a:pt x="5" y="5"/>
                      <a:pt x="5" y="5"/>
                    </a:cubicBezTo>
                    <a:cubicBezTo>
                      <a:pt x="4" y="4"/>
                      <a:pt x="4" y="4"/>
                      <a:pt x="4" y="4"/>
                    </a:cubicBezTo>
                    <a:cubicBezTo>
                      <a:pt x="4" y="4"/>
                      <a:pt x="5" y="4"/>
                      <a:pt x="5" y="3"/>
                    </a:cubicBezTo>
                    <a:cubicBezTo>
                      <a:pt x="5" y="3"/>
                      <a:pt x="5" y="3"/>
                      <a:pt x="5" y="2"/>
                    </a:cubicBezTo>
                    <a:cubicBezTo>
                      <a:pt x="5" y="2"/>
                      <a:pt x="5" y="2"/>
                      <a:pt x="5" y="2"/>
                    </a:cubicBezTo>
                    <a:cubicBezTo>
                      <a:pt x="4" y="1"/>
                      <a:pt x="4" y="2"/>
                      <a:pt x="4" y="2"/>
                    </a:cubicBezTo>
                    <a:cubicBezTo>
                      <a:pt x="4" y="2"/>
                      <a:pt x="3" y="2"/>
                      <a:pt x="3" y="2"/>
                    </a:cubicBezTo>
                    <a:cubicBezTo>
                      <a:pt x="3" y="2"/>
                      <a:pt x="3" y="1"/>
                      <a:pt x="3" y="1"/>
                    </a:cubicBezTo>
                    <a:cubicBezTo>
                      <a:pt x="3" y="1"/>
                      <a:pt x="3" y="0"/>
                      <a:pt x="2" y="0"/>
                    </a:cubicBezTo>
                    <a:cubicBezTo>
                      <a:pt x="2" y="0"/>
                      <a:pt x="2" y="0"/>
                      <a:pt x="2" y="1"/>
                    </a:cubicBezTo>
                    <a:cubicBezTo>
                      <a:pt x="2" y="1"/>
                      <a:pt x="1" y="1"/>
                      <a:pt x="1" y="1"/>
                    </a:cubicBezTo>
                    <a:cubicBezTo>
                      <a:pt x="1" y="2"/>
                      <a:pt x="1" y="2"/>
                      <a:pt x="1" y="2"/>
                    </a:cubicBezTo>
                    <a:cubicBezTo>
                      <a:pt x="1" y="3"/>
                      <a:pt x="1" y="3"/>
                      <a:pt x="1" y="3"/>
                    </a:cubicBezTo>
                    <a:cubicBezTo>
                      <a:pt x="1" y="3"/>
                      <a:pt x="1" y="3"/>
                      <a:pt x="1" y="4"/>
                    </a:cubicBezTo>
                    <a:cubicBezTo>
                      <a:pt x="1" y="4"/>
                      <a:pt x="1" y="4"/>
                      <a:pt x="1" y="4"/>
                    </a:cubicBezTo>
                    <a:cubicBezTo>
                      <a:pt x="1" y="5"/>
                      <a:pt x="1" y="5"/>
                      <a:pt x="1" y="5"/>
                    </a:cubicBezTo>
                    <a:cubicBezTo>
                      <a:pt x="1" y="6"/>
                      <a:pt x="2" y="6"/>
                      <a:pt x="2" y="6"/>
                    </a:cubicBezTo>
                    <a:cubicBezTo>
                      <a:pt x="1" y="7"/>
                      <a:pt x="1" y="7"/>
                      <a:pt x="1" y="7"/>
                    </a:cubicBezTo>
                    <a:cubicBezTo>
                      <a:pt x="1" y="7"/>
                      <a:pt x="1" y="7"/>
                      <a:pt x="1" y="8"/>
                    </a:cubicBezTo>
                    <a:cubicBezTo>
                      <a:pt x="0" y="8"/>
                      <a:pt x="0" y="8"/>
                      <a:pt x="0" y="8"/>
                    </a:cubicBezTo>
                    <a:cubicBezTo>
                      <a:pt x="0" y="9"/>
                      <a:pt x="1"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0"/>
              <p:cNvSpPr>
                <a:spLocks/>
              </p:cNvSpPr>
              <p:nvPr/>
            </p:nvSpPr>
            <p:spPr bwMode="auto">
              <a:xfrm>
                <a:off x="7767639" y="3086101"/>
                <a:ext cx="31750" cy="22225"/>
              </a:xfrm>
              <a:custGeom>
                <a:avLst/>
                <a:gdLst>
                  <a:gd name="T0" fmla="*/ 1 w 3"/>
                  <a:gd name="T1" fmla="*/ 2 h 2"/>
                  <a:gd name="T2" fmla="*/ 2 w 3"/>
                  <a:gd name="T3" fmla="*/ 2 h 2"/>
                  <a:gd name="T4" fmla="*/ 3 w 3"/>
                  <a:gd name="T5" fmla="*/ 2 h 2"/>
                  <a:gd name="T6" fmla="*/ 3 w 3"/>
                  <a:gd name="T7" fmla="*/ 1 h 2"/>
                  <a:gd name="T8" fmla="*/ 3 w 3"/>
                  <a:gd name="T9" fmla="*/ 0 h 2"/>
                  <a:gd name="T10" fmla="*/ 3 w 3"/>
                  <a:gd name="T11" fmla="*/ 0 h 2"/>
                  <a:gd name="T12" fmla="*/ 2 w 3"/>
                  <a:gd name="T13" fmla="*/ 0 h 2"/>
                  <a:gd name="T14" fmla="*/ 1 w 3"/>
                  <a:gd name="T15" fmla="*/ 0 h 2"/>
                  <a:gd name="T16" fmla="*/ 1 w 3"/>
                  <a:gd name="T17" fmla="*/ 1 h 2"/>
                  <a:gd name="T18" fmla="*/ 0 w 3"/>
                  <a:gd name="T19" fmla="*/ 1 h 2"/>
                  <a:gd name="T20" fmla="*/ 1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1" y="2"/>
                    </a:moveTo>
                    <a:cubicBezTo>
                      <a:pt x="1" y="2"/>
                      <a:pt x="2" y="2"/>
                      <a:pt x="2" y="2"/>
                    </a:cubicBezTo>
                    <a:cubicBezTo>
                      <a:pt x="2" y="2"/>
                      <a:pt x="2" y="2"/>
                      <a:pt x="3" y="2"/>
                    </a:cubicBezTo>
                    <a:cubicBezTo>
                      <a:pt x="3" y="1"/>
                      <a:pt x="3" y="1"/>
                      <a:pt x="3" y="1"/>
                    </a:cubicBezTo>
                    <a:cubicBezTo>
                      <a:pt x="3" y="1"/>
                      <a:pt x="3" y="1"/>
                      <a:pt x="3" y="0"/>
                    </a:cubicBezTo>
                    <a:cubicBezTo>
                      <a:pt x="3" y="0"/>
                      <a:pt x="3" y="0"/>
                      <a:pt x="3" y="0"/>
                    </a:cubicBezTo>
                    <a:cubicBezTo>
                      <a:pt x="2" y="0"/>
                      <a:pt x="2" y="0"/>
                      <a:pt x="2" y="0"/>
                    </a:cubicBezTo>
                    <a:cubicBezTo>
                      <a:pt x="2" y="0"/>
                      <a:pt x="1" y="0"/>
                      <a:pt x="1" y="0"/>
                    </a:cubicBezTo>
                    <a:cubicBezTo>
                      <a:pt x="1" y="0"/>
                      <a:pt x="1" y="0"/>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1"/>
              <p:cNvSpPr>
                <a:spLocks/>
              </p:cNvSpPr>
              <p:nvPr/>
            </p:nvSpPr>
            <p:spPr bwMode="auto">
              <a:xfrm>
                <a:off x="7778752" y="3108326"/>
                <a:ext cx="0" cy="22225"/>
              </a:xfrm>
              <a:custGeom>
                <a:avLst/>
                <a:gdLst>
                  <a:gd name="T0" fmla="*/ 1 h 2"/>
                  <a:gd name="T1" fmla="*/ 0 h 2"/>
                  <a:gd name="T2" fmla="*/ 1 h 2"/>
                  <a:gd name="T3" fmla="*/ 1 h 2"/>
                </a:gdLst>
                <a:ahLst/>
                <a:cxnLst>
                  <a:cxn ang="0">
                    <a:pos x="0" y="T0"/>
                  </a:cxn>
                  <a:cxn ang="0">
                    <a:pos x="0" y="T1"/>
                  </a:cxn>
                  <a:cxn ang="0">
                    <a:pos x="0" y="T2"/>
                  </a:cxn>
                  <a:cxn ang="0">
                    <a:pos x="0" y="T3"/>
                  </a:cxn>
                </a:cxnLst>
                <a:rect l="0" t="0" r="r" b="b"/>
                <a:pathLst>
                  <a:path h="2">
                    <a:moveTo>
                      <a:pt x="0" y="1"/>
                    </a:moveTo>
                    <a:cubicBezTo>
                      <a:pt x="0" y="2"/>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2"/>
              <p:cNvSpPr>
                <a:spLocks/>
              </p:cNvSpPr>
              <p:nvPr/>
            </p:nvSpPr>
            <p:spPr bwMode="auto">
              <a:xfrm>
                <a:off x="7907339" y="3108326"/>
                <a:ext cx="33338" cy="22225"/>
              </a:xfrm>
              <a:custGeom>
                <a:avLst/>
                <a:gdLst>
                  <a:gd name="T0" fmla="*/ 1 w 3"/>
                  <a:gd name="T1" fmla="*/ 1 h 2"/>
                  <a:gd name="T2" fmla="*/ 1 w 3"/>
                  <a:gd name="T3" fmla="*/ 2 h 2"/>
                  <a:gd name="T4" fmla="*/ 2 w 3"/>
                  <a:gd name="T5" fmla="*/ 2 h 2"/>
                  <a:gd name="T6" fmla="*/ 2 w 3"/>
                  <a:gd name="T7" fmla="*/ 2 h 2"/>
                  <a:gd name="T8" fmla="*/ 3 w 3"/>
                  <a:gd name="T9" fmla="*/ 1 h 2"/>
                  <a:gd name="T10" fmla="*/ 2 w 3"/>
                  <a:gd name="T11" fmla="*/ 1 h 2"/>
                  <a:gd name="T12" fmla="*/ 1 w 3"/>
                  <a:gd name="T13" fmla="*/ 0 h 2"/>
                  <a:gd name="T14" fmla="*/ 1 w 3"/>
                  <a:gd name="T15" fmla="*/ 0 h 2"/>
                  <a:gd name="T16" fmla="*/ 0 w 3"/>
                  <a:gd name="T17" fmla="*/ 1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1" y="2"/>
                      <a:pt x="1" y="2"/>
                    </a:cubicBezTo>
                    <a:cubicBezTo>
                      <a:pt x="1" y="2"/>
                      <a:pt x="2" y="2"/>
                      <a:pt x="2" y="2"/>
                    </a:cubicBezTo>
                    <a:cubicBezTo>
                      <a:pt x="2" y="2"/>
                      <a:pt x="2" y="2"/>
                      <a:pt x="2" y="2"/>
                    </a:cubicBezTo>
                    <a:cubicBezTo>
                      <a:pt x="3" y="2"/>
                      <a:pt x="3" y="2"/>
                      <a:pt x="3" y="1"/>
                    </a:cubicBezTo>
                    <a:cubicBezTo>
                      <a:pt x="2" y="1"/>
                      <a:pt x="2" y="1"/>
                      <a:pt x="2" y="1"/>
                    </a:cubicBezTo>
                    <a:cubicBezTo>
                      <a:pt x="2" y="0"/>
                      <a:pt x="2" y="0"/>
                      <a:pt x="1" y="0"/>
                    </a:cubicBezTo>
                    <a:cubicBezTo>
                      <a:pt x="1" y="0"/>
                      <a:pt x="1" y="0"/>
                      <a:pt x="1"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3"/>
              <p:cNvSpPr>
                <a:spLocks/>
              </p:cNvSpPr>
              <p:nvPr/>
            </p:nvSpPr>
            <p:spPr bwMode="auto">
              <a:xfrm>
                <a:off x="7605714" y="3130551"/>
                <a:ext cx="31750" cy="20638"/>
              </a:xfrm>
              <a:custGeom>
                <a:avLst/>
                <a:gdLst>
                  <a:gd name="T0" fmla="*/ 2 w 3"/>
                  <a:gd name="T1" fmla="*/ 1 h 2"/>
                  <a:gd name="T2" fmla="*/ 1 w 3"/>
                  <a:gd name="T3" fmla="*/ 1 h 2"/>
                  <a:gd name="T4" fmla="*/ 0 w 3"/>
                  <a:gd name="T5" fmla="*/ 1 h 2"/>
                  <a:gd name="T6" fmla="*/ 0 w 3"/>
                  <a:gd name="T7" fmla="*/ 1 h 2"/>
                  <a:gd name="T8" fmla="*/ 0 w 3"/>
                  <a:gd name="T9" fmla="*/ 2 h 2"/>
                  <a:gd name="T10" fmla="*/ 1 w 3"/>
                  <a:gd name="T11" fmla="*/ 2 h 2"/>
                  <a:gd name="T12" fmla="*/ 1 w 3"/>
                  <a:gd name="T13" fmla="*/ 2 h 2"/>
                  <a:gd name="T14" fmla="*/ 2 w 3"/>
                  <a:gd name="T15" fmla="*/ 2 h 2"/>
                  <a:gd name="T16" fmla="*/ 3 w 3"/>
                  <a:gd name="T17" fmla="*/ 2 h 2"/>
                  <a:gd name="T18" fmla="*/ 3 w 3"/>
                  <a:gd name="T19" fmla="*/ 1 h 2"/>
                  <a:gd name="T20" fmla="*/ 2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1"/>
                    </a:moveTo>
                    <a:cubicBezTo>
                      <a:pt x="2" y="1"/>
                      <a:pt x="1" y="1"/>
                      <a:pt x="1" y="1"/>
                    </a:cubicBezTo>
                    <a:cubicBezTo>
                      <a:pt x="1" y="1"/>
                      <a:pt x="0" y="0"/>
                      <a:pt x="0" y="1"/>
                    </a:cubicBezTo>
                    <a:cubicBezTo>
                      <a:pt x="0" y="1"/>
                      <a:pt x="0" y="1"/>
                      <a:pt x="0" y="1"/>
                    </a:cubicBezTo>
                    <a:cubicBezTo>
                      <a:pt x="0" y="1"/>
                      <a:pt x="0" y="1"/>
                      <a:pt x="0" y="2"/>
                    </a:cubicBezTo>
                    <a:cubicBezTo>
                      <a:pt x="0" y="2"/>
                      <a:pt x="0" y="2"/>
                      <a:pt x="1" y="2"/>
                    </a:cubicBezTo>
                    <a:cubicBezTo>
                      <a:pt x="1" y="2"/>
                      <a:pt x="1" y="2"/>
                      <a:pt x="1" y="2"/>
                    </a:cubicBezTo>
                    <a:cubicBezTo>
                      <a:pt x="2" y="2"/>
                      <a:pt x="2" y="2"/>
                      <a:pt x="2" y="2"/>
                    </a:cubicBezTo>
                    <a:cubicBezTo>
                      <a:pt x="2"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4"/>
              <p:cNvSpPr>
                <a:spLocks/>
              </p:cNvSpPr>
              <p:nvPr/>
            </p:nvSpPr>
            <p:spPr bwMode="auto">
              <a:xfrm>
                <a:off x="7691439" y="3130551"/>
                <a:ext cx="22225" cy="20638"/>
              </a:xfrm>
              <a:custGeom>
                <a:avLst/>
                <a:gdLst>
                  <a:gd name="T0" fmla="*/ 2 w 2"/>
                  <a:gd name="T1" fmla="*/ 0 h 2"/>
                  <a:gd name="T2" fmla="*/ 1 w 2"/>
                  <a:gd name="T3" fmla="*/ 0 h 2"/>
                  <a:gd name="T4" fmla="*/ 0 w 2"/>
                  <a:gd name="T5" fmla="*/ 0 h 2"/>
                  <a:gd name="T6" fmla="*/ 0 w 2"/>
                  <a:gd name="T7" fmla="*/ 1 h 2"/>
                  <a:gd name="T8" fmla="*/ 0 w 2"/>
                  <a:gd name="T9" fmla="*/ 2 h 2"/>
                  <a:gd name="T10" fmla="*/ 1 w 2"/>
                  <a:gd name="T11" fmla="*/ 1 h 2"/>
                  <a:gd name="T12" fmla="*/ 1 w 2"/>
                  <a:gd name="T13" fmla="*/ 1 h 2"/>
                  <a:gd name="T14" fmla="*/ 2 w 2"/>
                  <a:gd name="T15" fmla="*/ 1 h 2"/>
                  <a:gd name="T16" fmla="*/ 2 w 2"/>
                  <a:gd name="T17" fmla="*/ 1 h 2"/>
                  <a:gd name="T18" fmla="*/ 2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0"/>
                    </a:moveTo>
                    <a:cubicBezTo>
                      <a:pt x="1" y="0"/>
                      <a:pt x="1" y="0"/>
                      <a:pt x="1" y="0"/>
                    </a:cubicBezTo>
                    <a:cubicBezTo>
                      <a:pt x="0" y="0"/>
                      <a:pt x="0" y="0"/>
                      <a:pt x="0" y="0"/>
                    </a:cubicBezTo>
                    <a:cubicBezTo>
                      <a:pt x="0" y="1"/>
                      <a:pt x="0" y="1"/>
                      <a:pt x="0" y="1"/>
                    </a:cubicBezTo>
                    <a:cubicBezTo>
                      <a:pt x="0" y="1"/>
                      <a:pt x="0" y="2"/>
                      <a:pt x="0" y="2"/>
                    </a:cubicBezTo>
                    <a:cubicBezTo>
                      <a:pt x="0" y="2"/>
                      <a:pt x="0" y="2"/>
                      <a:pt x="1" y="1"/>
                    </a:cubicBezTo>
                    <a:cubicBezTo>
                      <a:pt x="1" y="1"/>
                      <a:pt x="1" y="1"/>
                      <a:pt x="1" y="1"/>
                    </a:cubicBezTo>
                    <a:cubicBezTo>
                      <a:pt x="2" y="1"/>
                      <a:pt x="2" y="2"/>
                      <a:pt x="2" y="1"/>
                    </a:cubicBezTo>
                    <a:cubicBezTo>
                      <a:pt x="2" y="1"/>
                      <a:pt x="2" y="1"/>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5"/>
              <p:cNvSpPr>
                <a:spLocks/>
              </p:cNvSpPr>
              <p:nvPr/>
            </p:nvSpPr>
            <p:spPr bwMode="auto">
              <a:xfrm>
                <a:off x="7756527" y="3140076"/>
                <a:ext cx="22225" cy="22225"/>
              </a:xfrm>
              <a:custGeom>
                <a:avLst/>
                <a:gdLst>
                  <a:gd name="T0" fmla="*/ 0 w 2"/>
                  <a:gd name="T1" fmla="*/ 1 h 2"/>
                  <a:gd name="T2" fmla="*/ 2 w 2"/>
                  <a:gd name="T3" fmla="*/ 1 h 2"/>
                  <a:gd name="T4" fmla="*/ 2 w 2"/>
                  <a:gd name="T5" fmla="*/ 1 h 2"/>
                  <a:gd name="T6" fmla="*/ 2 w 2"/>
                  <a:gd name="T7" fmla="*/ 0 h 2"/>
                  <a:gd name="T8" fmla="*/ 2 w 2"/>
                  <a:gd name="T9" fmla="*/ 0 h 2"/>
                  <a:gd name="T10" fmla="*/ 1 w 2"/>
                  <a:gd name="T11" fmla="*/ 0 h 2"/>
                  <a:gd name="T12" fmla="*/ 0 w 2"/>
                  <a:gd name="T13" fmla="*/ 0 h 2"/>
                  <a:gd name="T14" fmla="*/ 0 w 2"/>
                  <a:gd name="T15" fmla="*/ 1 h 2"/>
                  <a:gd name="T16" fmla="*/ 0 w 2"/>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1"/>
                    </a:moveTo>
                    <a:cubicBezTo>
                      <a:pt x="1" y="2"/>
                      <a:pt x="2" y="2"/>
                      <a:pt x="2" y="1"/>
                    </a:cubicBezTo>
                    <a:cubicBezTo>
                      <a:pt x="2" y="1"/>
                      <a:pt x="2" y="1"/>
                      <a:pt x="2" y="1"/>
                    </a:cubicBezTo>
                    <a:cubicBezTo>
                      <a:pt x="2" y="1"/>
                      <a:pt x="2" y="0"/>
                      <a:pt x="2" y="0"/>
                    </a:cubicBezTo>
                    <a:cubicBezTo>
                      <a:pt x="2" y="0"/>
                      <a:pt x="2" y="0"/>
                      <a:pt x="2" y="0"/>
                    </a:cubicBezTo>
                    <a:cubicBezTo>
                      <a:pt x="1" y="0"/>
                      <a:pt x="1" y="0"/>
                      <a:pt x="1"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6"/>
              <p:cNvSpPr>
                <a:spLocks/>
              </p:cNvSpPr>
              <p:nvPr/>
            </p:nvSpPr>
            <p:spPr bwMode="auto">
              <a:xfrm>
                <a:off x="7140577" y="3162301"/>
                <a:ext cx="22225" cy="31750"/>
              </a:xfrm>
              <a:custGeom>
                <a:avLst/>
                <a:gdLst>
                  <a:gd name="T0" fmla="*/ 0 w 2"/>
                  <a:gd name="T1" fmla="*/ 3 h 3"/>
                  <a:gd name="T2" fmla="*/ 2 w 2"/>
                  <a:gd name="T3" fmla="*/ 2 h 3"/>
                  <a:gd name="T4" fmla="*/ 2 w 2"/>
                  <a:gd name="T5" fmla="*/ 2 h 3"/>
                  <a:gd name="T6" fmla="*/ 2 w 2"/>
                  <a:gd name="T7" fmla="*/ 1 h 3"/>
                  <a:gd name="T8" fmla="*/ 2 w 2"/>
                  <a:gd name="T9" fmla="*/ 1 h 3"/>
                  <a:gd name="T10" fmla="*/ 1 w 2"/>
                  <a:gd name="T11" fmla="*/ 0 h 3"/>
                  <a:gd name="T12" fmla="*/ 1 w 2"/>
                  <a:gd name="T13" fmla="*/ 1 h 3"/>
                  <a:gd name="T14" fmla="*/ 0 w 2"/>
                  <a:gd name="T15" fmla="*/ 2 h 3"/>
                  <a:gd name="T16" fmla="*/ 0 w 2"/>
                  <a:gd name="T17" fmla="*/ 2 h 3"/>
                  <a:gd name="T18" fmla="*/ 0 w 2"/>
                  <a:gd name="T1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3">
                    <a:moveTo>
                      <a:pt x="0" y="3"/>
                    </a:moveTo>
                    <a:cubicBezTo>
                      <a:pt x="1" y="3"/>
                      <a:pt x="1" y="3"/>
                      <a:pt x="2" y="2"/>
                    </a:cubicBezTo>
                    <a:cubicBezTo>
                      <a:pt x="2" y="2"/>
                      <a:pt x="2" y="2"/>
                      <a:pt x="2" y="2"/>
                    </a:cubicBezTo>
                    <a:cubicBezTo>
                      <a:pt x="2" y="2"/>
                      <a:pt x="2" y="1"/>
                      <a:pt x="2" y="1"/>
                    </a:cubicBezTo>
                    <a:cubicBezTo>
                      <a:pt x="2" y="1"/>
                      <a:pt x="2" y="1"/>
                      <a:pt x="2" y="1"/>
                    </a:cubicBezTo>
                    <a:cubicBezTo>
                      <a:pt x="1" y="1"/>
                      <a:pt x="1" y="0"/>
                      <a:pt x="1" y="0"/>
                    </a:cubicBezTo>
                    <a:cubicBezTo>
                      <a:pt x="1" y="0"/>
                      <a:pt x="1" y="1"/>
                      <a:pt x="1" y="1"/>
                    </a:cubicBezTo>
                    <a:cubicBezTo>
                      <a:pt x="0" y="1"/>
                      <a:pt x="0" y="1"/>
                      <a:pt x="0" y="2"/>
                    </a:cubicBezTo>
                    <a:cubicBezTo>
                      <a:pt x="0" y="2"/>
                      <a:pt x="0" y="2"/>
                      <a:pt x="0" y="2"/>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7"/>
              <p:cNvSpPr>
                <a:spLocks/>
              </p:cNvSpPr>
              <p:nvPr/>
            </p:nvSpPr>
            <p:spPr bwMode="auto">
              <a:xfrm>
                <a:off x="7077077" y="3130551"/>
                <a:ext cx="53975" cy="63500"/>
              </a:xfrm>
              <a:custGeom>
                <a:avLst/>
                <a:gdLst>
                  <a:gd name="T0" fmla="*/ 0 w 5"/>
                  <a:gd name="T1" fmla="*/ 3 h 6"/>
                  <a:gd name="T2" fmla="*/ 1 w 5"/>
                  <a:gd name="T3" fmla="*/ 3 h 6"/>
                  <a:gd name="T4" fmla="*/ 2 w 5"/>
                  <a:gd name="T5" fmla="*/ 3 h 6"/>
                  <a:gd name="T6" fmla="*/ 2 w 5"/>
                  <a:gd name="T7" fmla="*/ 4 h 6"/>
                  <a:gd name="T8" fmla="*/ 2 w 5"/>
                  <a:gd name="T9" fmla="*/ 4 h 6"/>
                  <a:gd name="T10" fmla="*/ 3 w 5"/>
                  <a:gd name="T11" fmla="*/ 5 h 6"/>
                  <a:gd name="T12" fmla="*/ 4 w 5"/>
                  <a:gd name="T13" fmla="*/ 6 h 6"/>
                  <a:gd name="T14" fmla="*/ 4 w 5"/>
                  <a:gd name="T15" fmla="*/ 5 h 6"/>
                  <a:gd name="T16" fmla="*/ 4 w 5"/>
                  <a:gd name="T17" fmla="*/ 4 h 6"/>
                  <a:gd name="T18" fmla="*/ 5 w 5"/>
                  <a:gd name="T19" fmla="*/ 4 h 6"/>
                  <a:gd name="T20" fmla="*/ 4 w 5"/>
                  <a:gd name="T21" fmla="*/ 3 h 6"/>
                  <a:gd name="T22" fmla="*/ 3 w 5"/>
                  <a:gd name="T23" fmla="*/ 2 h 6"/>
                  <a:gd name="T24" fmla="*/ 3 w 5"/>
                  <a:gd name="T25" fmla="*/ 1 h 6"/>
                  <a:gd name="T26" fmla="*/ 2 w 5"/>
                  <a:gd name="T27" fmla="*/ 0 h 6"/>
                  <a:gd name="T28" fmla="*/ 1 w 5"/>
                  <a:gd name="T29" fmla="*/ 1 h 6"/>
                  <a:gd name="T30" fmla="*/ 0 w 5"/>
                  <a:gd name="T31" fmla="*/ 2 h 6"/>
                  <a:gd name="T32" fmla="*/ 0 w 5"/>
                  <a:gd name="T33" fmla="*/ 2 h 6"/>
                  <a:gd name="T34" fmla="*/ 0 w 5"/>
                  <a:gd name="T35" fmla="*/ 2 h 6"/>
                  <a:gd name="T36" fmla="*/ 0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0" y="3"/>
                    </a:moveTo>
                    <a:cubicBezTo>
                      <a:pt x="0" y="3"/>
                      <a:pt x="1" y="3"/>
                      <a:pt x="1" y="3"/>
                    </a:cubicBezTo>
                    <a:cubicBezTo>
                      <a:pt x="1" y="3"/>
                      <a:pt x="2" y="3"/>
                      <a:pt x="2" y="3"/>
                    </a:cubicBezTo>
                    <a:cubicBezTo>
                      <a:pt x="2" y="3"/>
                      <a:pt x="2" y="3"/>
                      <a:pt x="2" y="4"/>
                    </a:cubicBezTo>
                    <a:cubicBezTo>
                      <a:pt x="2" y="4"/>
                      <a:pt x="2" y="4"/>
                      <a:pt x="2" y="4"/>
                    </a:cubicBezTo>
                    <a:cubicBezTo>
                      <a:pt x="3" y="5"/>
                      <a:pt x="3" y="5"/>
                      <a:pt x="3" y="5"/>
                    </a:cubicBezTo>
                    <a:cubicBezTo>
                      <a:pt x="3" y="5"/>
                      <a:pt x="3" y="6"/>
                      <a:pt x="4" y="6"/>
                    </a:cubicBezTo>
                    <a:cubicBezTo>
                      <a:pt x="4" y="6"/>
                      <a:pt x="4" y="5"/>
                      <a:pt x="4" y="5"/>
                    </a:cubicBezTo>
                    <a:cubicBezTo>
                      <a:pt x="4" y="5"/>
                      <a:pt x="4" y="5"/>
                      <a:pt x="4" y="4"/>
                    </a:cubicBezTo>
                    <a:cubicBezTo>
                      <a:pt x="4" y="4"/>
                      <a:pt x="5" y="4"/>
                      <a:pt x="5" y="4"/>
                    </a:cubicBezTo>
                    <a:cubicBezTo>
                      <a:pt x="4" y="3"/>
                      <a:pt x="4" y="3"/>
                      <a:pt x="4" y="3"/>
                    </a:cubicBezTo>
                    <a:cubicBezTo>
                      <a:pt x="3" y="2"/>
                      <a:pt x="3" y="2"/>
                      <a:pt x="3" y="2"/>
                    </a:cubicBezTo>
                    <a:cubicBezTo>
                      <a:pt x="3" y="2"/>
                      <a:pt x="3" y="2"/>
                      <a:pt x="3" y="1"/>
                    </a:cubicBezTo>
                    <a:cubicBezTo>
                      <a:pt x="3" y="1"/>
                      <a:pt x="3" y="1"/>
                      <a:pt x="2" y="0"/>
                    </a:cubicBezTo>
                    <a:cubicBezTo>
                      <a:pt x="2" y="0"/>
                      <a:pt x="2" y="1"/>
                      <a:pt x="1" y="1"/>
                    </a:cubicBezTo>
                    <a:cubicBezTo>
                      <a:pt x="1" y="1"/>
                      <a:pt x="0" y="1"/>
                      <a:pt x="0" y="2"/>
                    </a:cubicBezTo>
                    <a:cubicBezTo>
                      <a:pt x="0" y="2"/>
                      <a:pt x="0" y="2"/>
                      <a:pt x="0" y="2"/>
                    </a:cubicBezTo>
                    <a:cubicBezTo>
                      <a:pt x="0" y="2"/>
                      <a:pt x="0" y="2"/>
                      <a:pt x="0" y="2"/>
                    </a:cubicBezTo>
                    <a:cubicBezTo>
                      <a:pt x="0" y="2"/>
                      <a:pt x="0" y="2"/>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
              <p:cNvSpPr>
                <a:spLocks/>
              </p:cNvSpPr>
              <p:nvPr/>
            </p:nvSpPr>
            <p:spPr bwMode="auto">
              <a:xfrm>
                <a:off x="7077077" y="3270251"/>
                <a:ext cx="247650" cy="87313"/>
              </a:xfrm>
              <a:custGeom>
                <a:avLst/>
                <a:gdLst>
                  <a:gd name="T0" fmla="*/ 16 w 23"/>
                  <a:gd name="T1" fmla="*/ 7 h 8"/>
                  <a:gd name="T2" fmla="*/ 17 w 23"/>
                  <a:gd name="T3" fmla="*/ 7 h 8"/>
                  <a:gd name="T4" fmla="*/ 18 w 23"/>
                  <a:gd name="T5" fmla="*/ 8 h 8"/>
                  <a:gd name="T6" fmla="*/ 19 w 23"/>
                  <a:gd name="T7" fmla="*/ 8 h 8"/>
                  <a:gd name="T8" fmla="*/ 20 w 23"/>
                  <a:gd name="T9" fmla="*/ 8 h 8"/>
                  <a:gd name="T10" fmla="*/ 21 w 23"/>
                  <a:gd name="T11" fmla="*/ 8 h 8"/>
                  <a:gd name="T12" fmla="*/ 23 w 23"/>
                  <a:gd name="T13" fmla="*/ 8 h 8"/>
                  <a:gd name="T14" fmla="*/ 23 w 23"/>
                  <a:gd name="T15" fmla="*/ 7 h 8"/>
                  <a:gd name="T16" fmla="*/ 23 w 23"/>
                  <a:gd name="T17" fmla="*/ 6 h 8"/>
                  <a:gd name="T18" fmla="*/ 23 w 23"/>
                  <a:gd name="T19" fmla="*/ 5 h 8"/>
                  <a:gd name="T20" fmla="*/ 22 w 23"/>
                  <a:gd name="T21" fmla="*/ 5 h 8"/>
                  <a:gd name="T22" fmla="*/ 21 w 23"/>
                  <a:gd name="T23" fmla="*/ 5 h 8"/>
                  <a:gd name="T24" fmla="*/ 20 w 23"/>
                  <a:gd name="T25" fmla="*/ 5 h 8"/>
                  <a:gd name="T26" fmla="*/ 19 w 23"/>
                  <a:gd name="T27" fmla="*/ 4 h 8"/>
                  <a:gd name="T28" fmla="*/ 19 w 23"/>
                  <a:gd name="T29" fmla="*/ 4 h 8"/>
                  <a:gd name="T30" fmla="*/ 19 w 23"/>
                  <a:gd name="T31" fmla="*/ 3 h 8"/>
                  <a:gd name="T32" fmla="*/ 18 w 23"/>
                  <a:gd name="T33" fmla="*/ 3 h 8"/>
                  <a:gd name="T34" fmla="*/ 17 w 23"/>
                  <a:gd name="T35" fmla="*/ 3 h 8"/>
                  <a:gd name="T36" fmla="*/ 16 w 23"/>
                  <a:gd name="T37" fmla="*/ 2 h 8"/>
                  <a:gd name="T38" fmla="*/ 15 w 23"/>
                  <a:gd name="T39" fmla="*/ 2 h 8"/>
                  <a:gd name="T40" fmla="*/ 15 w 23"/>
                  <a:gd name="T41" fmla="*/ 2 h 8"/>
                  <a:gd name="T42" fmla="*/ 14 w 23"/>
                  <a:gd name="T43" fmla="*/ 2 h 8"/>
                  <a:gd name="T44" fmla="*/ 14 w 23"/>
                  <a:gd name="T45" fmla="*/ 3 h 8"/>
                  <a:gd name="T46" fmla="*/ 13 w 23"/>
                  <a:gd name="T47" fmla="*/ 3 h 8"/>
                  <a:gd name="T48" fmla="*/ 11 w 23"/>
                  <a:gd name="T49" fmla="*/ 2 h 8"/>
                  <a:gd name="T50" fmla="*/ 10 w 23"/>
                  <a:gd name="T51" fmla="*/ 2 h 8"/>
                  <a:gd name="T52" fmla="*/ 8 w 23"/>
                  <a:gd name="T53" fmla="*/ 2 h 8"/>
                  <a:gd name="T54" fmla="*/ 8 w 23"/>
                  <a:gd name="T55" fmla="*/ 1 h 8"/>
                  <a:gd name="T56" fmla="*/ 6 w 23"/>
                  <a:gd name="T57" fmla="*/ 1 h 8"/>
                  <a:gd name="T58" fmla="*/ 5 w 23"/>
                  <a:gd name="T59" fmla="*/ 1 h 8"/>
                  <a:gd name="T60" fmla="*/ 4 w 23"/>
                  <a:gd name="T61" fmla="*/ 0 h 8"/>
                  <a:gd name="T62" fmla="*/ 2 w 23"/>
                  <a:gd name="T63" fmla="*/ 0 h 8"/>
                  <a:gd name="T64" fmla="*/ 1 w 23"/>
                  <a:gd name="T65" fmla="*/ 2 h 8"/>
                  <a:gd name="T66" fmla="*/ 1 w 23"/>
                  <a:gd name="T67" fmla="*/ 2 h 8"/>
                  <a:gd name="T68" fmla="*/ 0 w 23"/>
                  <a:gd name="T69" fmla="*/ 2 h 8"/>
                  <a:gd name="T70" fmla="*/ 0 w 23"/>
                  <a:gd name="T71" fmla="*/ 3 h 8"/>
                  <a:gd name="T72" fmla="*/ 0 w 23"/>
                  <a:gd name="T73" fmla="*/ 4 h 8"/>
                  <a:gd name="T74" fmla="*/ 1 w 23"/>
                  <a:gd name="T75" fmla="*/ 4 h 8"/>
                  <a:gd name="T76" fmla="*/ 2 w 23"/>
                  <a:gd name="T77" fmla="*/ 4 h 8"/>
                  <a:gd name="T78" fmla="*/ 3 w 23"/>
                  <a:gd name="T79" fmla="*/ 4 h 8"/>
                  <a:gd name="T80" fmla="*/ 3 w 23"/>
                  <a:gd name="T81" fmla="*/ 5 h 8"/>
                  <a:gd name="T82" fmla="*/ 5 w 23"/>
                  <a:gd name="T83" fmla="*/ 5 h 8"/>
                  <a:gd name="T84" fmla="*/ 6 w 23"/>
                  <a:gd name="T85" fmla="*/ 5 h 8"/>
                  <a:gd name="T86" fmla="*/ 7 w 23"/>
                  <a:gd name="T87" fmla="*/ 6 h 8"/>
                  <a:gd name="T88" fmla="*/ 8 w 23"/>
                  <a:gd name="T89" fmla="*/ 6 h 8"/>
                  <a:gd name="T90" fmla="*/ 10 w 23"/>
                  <a:gd name="T91" fmla="*/ 6 h 8"/>
                  <a:gd name="T92" fmla="*/ 11 w 23"/>
                  <a:gd name="T93" fmla="*/ 6 h 8"/>
                  <a:gd name="T94" fmla="*/ 12 w 23"/>
                  <a:gd name="T95" fmla="*/ 6 h 8"/>
                  <a:gd name="T96" fmla="*/ 13 w 23"/>
                  <a:gd name="T97" fmla="*/ 7 h 8"/>
                  <a:gd name="T98" fmla="*/ 15 w 23"/>
                  <a:gd name="T99" fmla="*/ 7 h 8"/>
                  <a:gd name="T100" fmla="*/ 16 w 23"/>
                  <a:gd name="T10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 h="8">
                    <a:moveTo>
                      <a:pt x="16" y="7"/>
                    </a:moveTo>
                    <a:cubicBezTo>
                      <a:pt x="16" y="7"/>
                      <a:pt x="16" y="7"/>
                      <a:pt x="17" y="7"/>
                    </a:cubicBezTo>
                    <a:cubicBezTo>
                      <a:pt x="17" y="7"/>
                      <a:pt x="17" y="8"/>
                      <a:pt x="18" y="8"/>
                    </a:cubicBezTo>
                    <a:cubicBezTo>
                      <a:pt x="18" y="8"/>
                      <a:pt x="18" y="8"/>
                      <a:pt x="19" y="8"/>
                    </a:cubicBezTo>
                    <a:cubicBezTo>
                      <a:pt x="19" y="8"/>
                      <a:pt x="20" y="8"/>
                      <a:pt x="20" y="8"/>
                    </a:cubicBezTo>
                    <a:cubicBezTo>
                      <a:pt x="20" y="8"/>
                      <a:pt x="21" y="8"/>
                      <a:pt x="21" y="8"/>
                    </a:cubicBezTo>
                    <a:cubicBezTo>
                      <a:pt x="22" y="8"/>
                      <a:pt x="22" y="8"/>
                      <a:pt x="23" y="8"/>
                    </a:cubicBezTo>
                    <a:cubicBezTo>
                      <a:pt x="23" y="8"/>
                      <a:pt x="23" y="7"/>
                      <a:pt x="23" y="7"/>
                    </a:cubicBezTo>
                    <a:cubicBezTo>
                      <a:pt x="23" y="7"/>
                      <a:pt x="23" y="6"/>
                      <a:pt x="23" y="6"/>
                    </a:cubicBezTo>
                    <a:cubicBezTo>
                      <a:pt x="23" y="6"/>
                      <a:pt x="23" y="5"/>
                      <a:pt x="23" y="5"/>
                    </a:cubicBezTo>
                    <a:cubicBezTo>
                      <a:pt x="22" y="5"/>
                      <a:pt x="22" y="5"/>
                      <a:pt x="22" y="5"/>
                    </a:cubicBezTo>
                    <a:cubicBezTo>
                      <a:pt x="22" y="5"/>
                      <a:pt x="21" y="5"/>
                      <a:pt x="21" y="5"/>
                    </a:cubicBezTo>
                    <a:cubicBezTo>
                      <a:pt x="21" y="5"/>
                      <a:pt x="20" y="5"/>
                      <a:pt x="20" y="5"/>
                    </a:cubicBezTo>
                    <a:cubicBezTo>
                      <a:pt x="20" y="5"/>
                      <a:pt x="19" y="5"/>
                      <a:pt x="19" y="4"/>
                    </a:cubicBezTo>
                    <a:cubicBezTo>
                      <a:pt x="19" y="4"/>
                      <a:pt x="19" y="4"/>
                      <a:pt x="19" y="4"/>
                    </a:cubicBezTo>
                    <a:cubicBezTo>
                      <a:pt x="19" y="3"/>
                      <a:pt x="19" y="3"/>
                      <a:pt x="19" y="3"/>
                    </a:cubicBezTo>
                    <a:cubicBezTo>
                      <a:pt x="18" y="3"/>
                      <a:pt x="18" y="3"/>
                      <a:pt x="18" y="3"/>
                    </a:cubicBezTo>
                    <a:cubicBezTo>
                      <a:pt x="17" y="3"/>
                      <a:pt x="17" y="3"/>
                      <a:pt x="17" y="3"/>
                    </a:cubicBezTo>
                    <a:cubicBezTo>
                      <a:pt x="17" y="3"/>
                      <a:pt x="17" y="2"/>
                      <a:pt x="16" y="2"/>
                    </a:cubicBezTo>
                    <a:cubicBezTo>
                      <a:pt x="16" y="2"/>
                      <a:pt x="15" y="3"/>
                      <a:pt x="15" y="2"/>
                    </a:cubicBezTo>
                    <a:cubicBezTo>
                      <a:pt x="15" y="2"/>
                      <a:pt x="15" y="2"/>
                      <a:pt x="15" y="2"/>
                    </a:cubicBezTo>
                    <a:cubicBezTo>
                      <a:pt x="15" y="2"/>
                      <a:pt x="15" y="2"/>
                      <a:pt x="14" y="2"/>
                    </a:cubicBezTo>
                    <a:cubicBezTo>
                      <a:pt x="14" y="2"/>
                      <a:pt x="14" y="2"/>
                      <a:pt x="14" y="3"/>
                    </a:cubicBezTo>
                    <a:cubicBezTo>
                      <a:pt x="13" y="3"/>
                      <a:pt x="13" y="3"/>
                      <a:pt x="13" y="3"/>
                    </a:cubicBezTo>
                    <a:cubicBezTo>
                      <a:pt x="12" y="3"/>
                      <a:pt x="12" y="3"/>
                      <a:pt x="11" y="2"/>
                    </a:cubicBezTo>
                    <a:cubicBezTo>
                      <a:pt x="10" y="2"/>
                      <a:pt x="10" y="2"/>
                      <a:pt x="10" y="2"/>
                    </a:cubicBezTo>
                    <a:cubicBezTo>
                      <a:pt x="9" y="2"/>
                      <a:pt x="9" y="2"/>
                      <a:pt x="8" y="2"/>
                    </a:cubicBezTo>
                    <a:cubicBezTo>
                      <a:pt x="8" y="2"/>
                      <a:pt x="8" y="1"/>
                      <a:pt x="8" y="1"/>
                    </a:cubicBezTo>
                    <a:cubicBezTo>
                      <a:pt x="7" y="1"/>
                      <a:pt x="7" y="1"/>
                      <a:pt x="6" y="1"/>
                    </a:cubicBezTo>
                    <a:cubicBezTo>
                      <a:pt x="6" y="1"/>
                      <a:pt x="5" y="1"/>
                      <a:pt x="5" y="1"/>
                    </a:cubicBezTo>
                    <a:cubicBezTo>
                      <a:pt x="4" y="1"/>
                      <a:pt x="4" y="0"/>
                      <a:pt x="4" y="0"/>
                    </a:cubicBezTo>
                    <a:cubicBezTo>
                      <a:pt x="3" y="0"/>
                      <a:pt x="2" y="0"/>
                      <a:pt x="2" y="0"/>
                    </a:cubicBezTo>
                    <a:cubicBezTo>
                      <a:pt x="1" y="1"/>
                      <a:pt x="1" y="1"/>
                      <a:pt x="1" y="2"/>
                    </a:cubicBezTo>
                    <a:cubicBezTo>
                      <a:pt x="1" y="2"/>
                      <a:pt x="1" y="2"/>
                      <a:pt x="1" y="2"/>
                    </a:cubicBezTo>
                    <a:cubicBezTo>
                      <a:pt x="1" y="3"/>
                      <a:pt x="0" y="2"/>
                      <a:pt x="0" y="2"/>
                    </a:cubicBezTo>
                    <a:cubicBezTo>
                      <a:pt x="0" y="3"/>
                      <a:pt x="0" y="3"/>
                      <a:pt x="0" y="3"/>
                    </a:cubicBezTo>
                    <a:cubicBezTo>
                      <a:pt x="0" y="4"/>
                      <a:pt x="0" y="4"/>
                      <a:pt x="0" y="4"/>
                    </a:cubicBezTo>
                    <a:cubicBezTo>
                      <a:pt x="1" y="4"/>
                      <a:pt x="1" y="4"/>
                      <a:pt x="1" y="4"/>
                    </a:cubicBezTo>
                    <a:cubicBezTo>
                      <a:pt x="2" y="4"/>
                      <a:pt x="2" y="4"/>
                      <a:pt x="2" y="4"/>
                    </a:cubicBezTo>
                    <a:cubicBezTo>
                      <a:pt x="2" y="4"/>
                      <a:pt x="3" y="4"/>
                      <a:pt x="3" y="4"/>
                    </a:cubicBezTo>
                    <a:cubicBezTo>
                      <a:pt x="3" y="5"/>
                      <a:pt x="3" y="5"/>
                      <a:pt x="3" y="5"/>
                    </a:cubicBezTo>
                    <a:cubicBezTo>
                      <a:pt x="3" y="5"/>
                      <a:pt x="4" y="5"/>
                      <a:pt x="5" y="5"/>
                    </a:cubicBezTo>
                    <a:cubicBezTo>
                      <a:pt x="5" y="5"/>
                      <a:pt x="5" y="5"/>
                      <a:pt x="6" y="5"/>
                    </a:cubicBezTo>
                    <a:cubicBezTo>
                      <a:pt x="6" y="5"/>
                      <a:pt x="6" y="6"/>
                      <a:pt x="7" y="6"/>
                    </a:cubicBezTo>
                    <a:cubicBezTo>
                      <a:pt x="7" y="6"/>
                      <a:pt x="8" y="6"/>
                      <a:pt x="8" y="6"/>
                    </a:cubicBezTo>
                    <a:cubicBezTo>
                      <a:pt x="9" y="6"/>
                      <a:pt x="9" y="6"/>
                      <a:pt x="10" y="6"/>
                    </a:cubicBezTo>
                    <a:cubicBezTo>
                      <a:pt x="10" y="6"/>
                      <a:pt x="11" y="6"/>
                      <a:pt x="11" y="6"/>
                    </a:cubicBezTo>
                    <a:cubicBezTo>
                      <a:pt x="12" y="6"/>
                      <a:pt x="12" y="6"/>
                      <a:pt x="12" y="6"/>
                    </a:cubicBezTo>
                    <a:cubicBezTo>
                      <a:pt x="12" y="7"/>
                      <a:pt x="13" y="6"/>
                      <a:pt x="13" y="7"/>
                    </a:cubicBezTo>
                    <a:cubicBezTo>
                      <a:pt x="14" y="7"/>
                      <a:pt x="14" y="7"/>
                      <a:pt x="15" y="7"/>
                    </a:cubicBezTo>
                    <a:cubicBezTo>
                      <a:pt x="15" y="8"/>
                      <a:pt x="15" y="8"/>
                      <a:pt x="1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9"/>
              <p:cNvSpPr>
                <a:spLocks/>
              </p:cNvSpPr>
              <p:nvPr/>
            </p:nvSpPr>
            <p:spPr bwMode="auto">
              <a:xfrm>
                <a:off x="7281864" y="3292476"/>
                <a:ext cx="42863" cy="20638"/>
              </a:xfrm>
              <a:custGeom>
                <a:avLst/>
                <a:gdLst>
                  <a:gd name="T0" fmla="*/ 3 w 4"/>
                  <a:gd name="T1" fmla="*/ 1 h 2"/>
                  <a:gd name="T2" fmla="*/ 2 w 4"/>
                  <a:gd name="T3" fmla="*/ 0 h 2"/>
                  <a:gd name="T4" fmla="*/ 1 w 4"/>
                  <a:gd name="T5" fmla="*/ 1 h 2"/>
                  <a:gd name="T6" fmla="*/ 1 w 4"/>
                  <a:gd name="T7" fmla="*/ 1 h 2"/>
                  <a:gd name="T8" fmla="*/ 1 w 4"/>
                  <a:gd name="T9" fmla="*/ 2 h 2"/>
                  <a:gd name="T10" fmla="*/ 2 w 4"/>
                  <a:gd name="T11" fmla="*/ 2 h 2"/>
                  <a:gd name="T12" fmla="*/ 3 w 4"/>
                  <a:gd name="T13" fmla="*/ 2 h 2"/>
                  <a:gd name="T14" fmla="*/ 4 w 4"/>
                  <a:gd name="T15" fmla="*/ 1 h 2"/>
                  <a:gd name="T16" fmla="*/ 4 w 4"/>
                  <a:gd name="T17" fmla="*/ 1 h 2"/>
                  <a:gd name="T18" fmla="*/ 3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3" y="1"/>
                    </a:moveTo>
                    <a:cubicBezTo>
                      <a:pt x="3" y="0"/>
                      <a:pt x="2" y="0"/>
                      <a:pt x="2" y="0"/>
                    </a:cubicBezTo>
                    <a:cubicBezTo>
                      <a:pt x="1" y="1"/>
                      <a:pt x="1" y="0"/>
                      <a:pt x="1" y="1"/>
                    </a:cubicBezTo>
                    <a:cubicBezTo>
                      <a:pt x="0" y="1"/>
                      <a:pt x="0" y="1"/>
                      <a:pt x="1" y="1"/>
                    </a:cubicBezTo>
                    <a:cubicBezTo>
                      <a:pt x="1" y="2"/>
                      <a:pt x="1" y="2"/>
                      <a:pt x="1" y="2"/>
                    </a:cubicBezTo>
                    <a:cubicBezTo>
                      <a:pt x="1" y="2"/>
                      <a:pt x="2" y="2"/>
                      <a:pt x="2" y="2"/>
                    </a:cubicBezTo>
                    <a:cubicBezTo>
                      <a:pt x="2" y="2"/>
                      <a:pt x="3" y="2"/>
                      <a:pt x="3" y="2"/>
                    </a:cubicBezTo>
                    <a:cubicBezTo>
                      <a:pt x="3" y="2"/>
                      <a:pt x="3" y="2"/>
                      <a:pt x="4" y="1"/>
                    </a:cubicBezTo>
                    <a:cubicBezTo>
                      <a:pt x="4" y="1"/>
                      <a:pt x="4" y="1"/>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50"/>
              <p:cNvSpPr>
                <a:spLocks/>
              </p:cNvSpPr>
              <p:nvPr/>
            </p:nvSpPr>
            <p:spPr bwMode="auto">
              <a:xfrm>
                <a:off x="7324727" y="3346451"/>
                <a:ext cx="31750" cy="20638"/>
              </a:xfrm>
              <a:custGeom>
                <a:avLst/>
                <a:gdLst>
                  <a:gd name="T0" fmla="*/ 3 w 3"/>
                  <a:gd name="T1" fmla="*/ 0 h 2"/>
                  <a:gd name="T2" fmla="*/ 2 w 3"/>
                  <a:gd name="T3" fmla="*/ 0 h 2"/>
                  <a:gd name="T4" fmla="*/ 1 w 3"/>
                  <a:gd name="T5" fmla="*/ 0 h 2"/>
                  <a:gd name="T6" fmla="*/ 1 w 3"/>
                  <a:gd name="T7" fmla="*/ 0 h 2"/>
                  <a:gd name="T8" fmla="*/ 0 w 3"/>
                  <a:gd name="T9" fmla="*/ 0 h 2"/>
                  <a:gd name="T10" fmla="*/ 1 w 3"/>
                  <a:gd name="T11" fmla="*/ 1 h 2"/>
                  <a:gd name="T12" fmla="*/ 1 w 3"/>
                  <a:gd name="T13" fmla="*/ 2 h 2"/>
                  <a:gd name="T14" fmla="*/ 2 w 3"/>
                  <a:gd name="T15" fmla="*/ 1 h 2"/>
                  <a:gd name="T16" fmla="*/ 3 w 3"/>
                  <a:gd name="T17" fmla="*/ 1 h 2"/>
                  <a:gd name="T18" fmla="*/ 3 w 3"/>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0"/>
                    </a:moveTo>
                    <a:cubicBezTo>
                      <a:pt x="3" y="0"/>
                      <a:pt x="3" y="0"/>
                      <a:pt x="2" y="0"/>
                    </a:cubicBezTo>
                    <a:cubicBezTo>
                      <a:pt x="2" y="0"/>
                      <a:pt x="2" y="0"/>
                      <a:pt x="1" y="0"/>
                    </a:cubicBezTo>
                    <a:cubicBezTo>
                      <a:pt x="1" y="0"/>
                      <a:pt x="1" y="0"/>
                      <a:pt x="1" y="0"/>
                    </a:cubicBezTo>
                    <a:cubicBezTo>
                      <a:pt x="1" y="0"/>
                      <a:pt x="0" y="0"/>
                      <a:pt x="0" y="0"/>
                    </a:cubicBezTo>
                    <a:cubicBezTo>
                      <a:pt x="0" y="1"/>
                      <a:pt x="1" y="1"/>
                      <a:pt x="1" y="1"/>
                    </a:cubicBezTo>
                    <a:cubicBezTo>
                      <a:pt x="1" y="1"/>
                      <a:pt x="1" y="1"/>
                      <a:pt x="1" y="2"/>
                    </a:cubicBezTo>
                    <a:cubicBezTo>
                      <a:pt x="2" y="2"/>
                      <a:pt x="2" y="1"/>
                      <a:pt x="2" y="1"/>
                    </a:cubicBezTo>
                    <a:cubicBezTo>
                      <a:pt x="3"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51"/>
              <p:cNvSpPr>
                <a:spLocks/>
              </p:cNvSpPr>
              <p:nvPr/>
            </p:nvSpPr>
            <p:spPr bwMode="auto">
              <a:xfrm>
                <a:off x="7356477" y="3346451"/>
                <a:ext cx="33338" cy="31750"/>
              </a:xfrm>
              <a:custGeom>
                <a:avLst/>
                <a:gdLst>
                  <a:gd name="T0" fmla="*/ 1 w 3"/>
                  <a:gd name="T1" fmla="*/ 2 h 3"/>
                  <a:gd name="T2" fmla="*/ 2 w 3"/>
                  <a:gd name="T3" fmla="*/ 2 h 3"/>
                  <a:gd name="T4" fmla="*/ 2 w 3"/>
                  <a:gd name="T5" fmla="*/ 2 h 3"/>
                  <a:gd name="T6" fmla="*/ 2 w 3"/>
                  <a:gd name="T7" fmla="*/ 1 h 3"/>
                  <a:gd name="T8" fmla="*/ 2 w 3"/>
                  <a:gd name="T9" fmla="*/ 0 h 3"/>
                  <a:gd name="T10" fmla="*/ 1 w 3"/>
                  <a:gd name="T11" fmla="*/ 0 h 3"/>
                  <a:gd name="T12" fmla="*/ 1 w 3"/>
                  <a:gd name="T13" fmla="*/ 0 h 3"/>
                  <a:gd name="T14" fmla="*/ 1 w 3"/>
                  <a:gd name="T15" fmla="*/ 1 h 3"/>
                  <a:gd name="T16" fmla="*/ 0 w 3"/>
                  <a:gd name="T17" fmla="*/ 2 h 3"/>
                  <a:gd name="T18" fmla="*/ 0 w 3"/>
                  <a:gd name="T19" fmla="*/ 2 h 3"/>
                  <a:gd name="T20" fmla="*/ 1 w 3"/>
                  <a:gd name="T2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2"/>
                    </a:moveTo>
                    <a:cubicBezTo>
                      <a:pt x="1" y="2"/>
                      <a:pt x="1" y="3"/>
                      <a:pt x="2" y="2"/>
                    </a:cubicBezTo>
                    <a:cubicBezTo>
                      <a:pt x="2" y="2"/>
                      <a:pt x="2" y="2"/>
                      <a:pt x="2" y="2"/>
                    </a:cubicBezTo>
                    <a:cubicBezTo>
                      <a:pt x="2" y="1"/>
                      <a:pt x="2" y="1"/>
                      <a:pt x="2" y="1"/>
                    </a:cubicBezTo>
                    <a:cubicBezTo>
                      <a:pt x="2" y="0"/>
                      <a:pt x="3" y="0"/>
                      <a:pt x="2" y="0"/>
                    </a:cubicBezTo>
                    <a:cubicBezTo>
                      <a:pt x="2" y="0"/>
                      <a:pt x="2" y="0"/>
                      <a:pt x="1" y="0"/>
                    </a:cubicBezTo>
                    <a:cubicBezTo>
                      <a:pt x="1" y="0"/>
                      <a:pt x="1" y="0"/>
                      <a:pt x="1" y="0"/>
                    </a:cubicBezTo>
                    <a:cubicBezTo>
                      <a:pt x="1" y="1"/>
                      <a:pt x="1" y="1"/>
                      <a:pt x="1" y="1"/>
                    </a:cubicBezTo>
                    <a:cubicBezTo>
                      <a:pt x="0" y="1"/>
                      <a:pt x="0" y="1"/>
                      <a:pt x="0" y="2"/>
                    </a:cubicBezTo>
                    <a:cubicBezTo>
                      <a:pt x="0" y="2"/>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52"/>
              <p:cNvSpPr>
                <a:spLocks/>
              </p:cNvSpPr>
              <p:nvPr/>
            </p:nvSpPr>
            <p:spPr bwMode="auto">
              <a:xfrm>
                <a:off x="7378702" y="3335339"/>
                <a:ext cx="76200" cy="42863"/>
              </a:xfrm>
              <a:custGeom>
                <a:avLst/>
                <a:gdLst>
                  <a:gd name="T0" fmla="*/ 1 w 7"/>
                  <a:gd name="T1" fmla="*/ 4 h 4"/>
                  <a:gd name="T2" fmla="*/ 2 w 7"/>
                  <a:gd name="T3" fmla="*/ 4 h 4"/>
                  <a:gd name="T4" fmla="*/ 3 w 7"/>
                  <a:gd name="T5" fmla="*/ 3 h 4"/>
                  <a:gd name="T6" fmla="*/ 5 w 7"/>
                  <a:gd name="T7" fmla="*/ 3 h 4"/>
                  <a:gd name="T8" fmla="*/ 6 w 7"/>
                  <a:gd name="T9" fmla="*/ 3 h 4"/>
                  <a:gd name="T10" fmla="*/ 7 w 7"/>
                  <a:gd name="T11" fmla="*/ 2 h 4"/>
                  <a:gd name="T12" fmla="*/ 6 w 7"/>
                  <a:gd name="T13" fmla="*/ 1 h 4"/>
                  <a:gd name="T14" fmla="*/ 6 w 7"/>
                  <a:gd name="T15" fmla="*/ 1 h 4"/>
                  <a:gd name="T16" fmla="*/ 5 w 7"/>
                  <a:gd name="T17" fmla="*/ 1 h 4"/>
                  <a:gd name="T18" fmla="*/ 4 w 7"/>
                  <a:gd name="T19" fmla="*/ 0 h 4"/>
                  <a:gd name="T20" fmla="*/ 3 w 7"/>
                  <a:gd name="T21" fmla="*/ 1 h 4"/>
                  <a:gd name="T22" fmla="*/ 2 w 7"/>
                  <a:gd name="T23" fmla="*/ 2 h 4"/>
                  <a:gd name="T24" fmla="*/ 1 w 7"/>
                  <a:gd name="T25" fmla="*/ 2 h 4"/>
                  <a:gd name="T26" fmla="*/ 0 w 7"/>
                  <a:gd name="T27" fmla="*/ 3 h 4"/>
                  <a:gd name="T28" fmla="*/ 1 w 7"/>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
                    <a:moveTo>
                      <a:pt x="1" y="4"/>
                    </a:moveTo>
                    <a:cubicBezTo>
                      <a:pt x="1" y="4"/>
                      <a:pt x="1" y="4"/>
                      <a:pt x="2" y="4"/>
                    </a:cubicBezTo>
                    <a:cubicBezTo>
                      <a:pt x="3" y="3"/>
                      <a:pt x="3" y="3"/>
                      <a:pt x="3" y="3"/>
                    </a:cubicBezTo>
                    <a:cubicBezTo>
                      <a:pt x="4" y="3"/>
                      <a:pt x="4" y="3"/>
                      <a:pt x="5" y="3"/>
                    </a:cubicBezTo>
                    <a:cubicBezTo>
                      <a:pt x="5" y="3"/>
                      <a:pt x="6" y="3"/>
                      <a:pt x="6" y="3"/>
                    </a:cubicBezTo>
                    <a:cubicBezTo>
                      <a:pt x="6" y="3"/>
                      <a:pt x="7" y="2"/>
                      <a:pt x="7" y="2"/>
                    </a:cubicBezTo>
                    <a:cubicBezTo>
                      <a:pt x="7" y="2"/>
                      <a:pt x="7" y="1"/>
                      <a:pt x="6" y="1"/>
                    </a:cubicBezTo>
                    <a:cubicBezTo>
                      <a:pt x="6" y="1"/>
                      <a:pt x="6" y="1"/>
                      <a:pt x="6" y="1"/>
                    </a:cubicBezTo>
                    <a:cubicBezTo>
                      <a:pt x="5" y="1"/>
                      <a:pt x="5" y="1"/>
                      <a:pt x="5" y="1"/>
                    </a:cubicBezTo>
                    <a:cubicBezTo>
                      <a:pt x="4" y="1"/>
                      <a:pt x="4" y="0"/>
                      <a:pt x="4" y="0"/>
                    </a:cubicBezTo>
                    <a:cubicBezTo>
                      <a:pt x="4" y="0"/>
                      <a:pt x="3" y="1"/>
                      <a:pt x="3" y="1"/>
                    </a:cubicBezTo>
                    <a:cubicBezTo>
                      <a:pt x="3" y="1"/>
                      <a:pt x="3" y="1"/>
                      <a:pt x="2" y="2"/>
                    </a:cubicBezTo>
                    <a:cubicBezTo>
                      <a:pt x="2" y="2"/>
                      <a:pt x="2" y="2"/>
                      <a:pt x="1" y="2"/>
                    </a:cubicBezTo>
                    <a:cubicBezTo>
                      <a:pt x="1" y="2"/>
                      <a:pt x="0" y="2"/>
                      <a:pt x="0" y="3"/>
                    </a:cubicBezTo>
                    <a:cubicBezTo>
                      <a:pt x="0" y="3"/>
                      <a:pt x="0" y="3"/>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53"/>
              <p:cNvSpPr>
                <a:spLocks/>
              </p:cNvSpPr>
              <p:nvPr/>
            </p:nvSpPr>
            <p:spPr bwMode="auto">
              <a:xfrm>
                <a:off x="7464427" y="3346451"/>
                <a:ext cx="87313" cy="31750"/>
              </a:xfrm>
              <a:custGeom>
                <a:avLst/>
                <a:gdLst>
                  <a:gd name="T0" fmla="*/ 4 w 8"/>
                  <a:gd name="T1" fmla="*/ 2 h 3"/>
                  <a:gd name="T2" fmla="*/ 6 w 8"/>
                  <a:gd name="T3" fmla="*/ 2 h 3"/>
                  <a:gd name="T4" fmla="*/ 7 w 8"/>
                  <a:gd name="T5" fmla="*/ 1 h 3"/>
                  <a:gd name="T6" fmla="*/ 8 w 8"/>
                  <a:gd name="T7" fmla="*/ 1 h 3"/>
                  <a:gd name="T8" fmla="*/ 8 w 8"/>
                  <a:gd name="T9" fmla="*/ 1 h 3"/>
                  <a:gd name="T10" fmla="*/ 8 w 8"/>
                  <a:gd name="T11" fmla="*/ 0 h 3"/>
                  <a:gd name="T12" fmla="*/ 7 w 8"/>
                  <a:gd name="T13" fmla="*/ 0 h 3"/>
                  <a:gd name="T14" fmla="*/ 6 w 8"/>
                  <a:gd name="T15" fmla="*/ 0 h 3"/>
                  <a:gd name="T16" fmla="*/ 4 w 8"/>
                  <a:gd name="T17" fmla="*/ 1 h 3"/>
                  <a:gd name="T18" fmla="*/ 4 w 8"/>
                  <a:gd name="T19" fmla="*/ 0 h 3"/>
                  <a:gd name="T20" fmla="*/ 2 w 8"/>
                  <a:gd name="T21" fmla="*/ 0 h 3"/>
                  <a:gd name="T22" fmla="*/ 1 w 8"/>
                  <a:gd name="T23" fmla="*/ 0 h 3"/>
                  <a:gd name="T24" fmla="*/ 0 w 8"/>
                  <a:gd name="T25" fmla="*/ 1 h 3"/>
                  <a:gd name="T26" fmla="*/ 0 w 8"/>
                  <a:gd name="T27" fmla="*/ 2 h 3"/>
                  <a:gd name="T28" fmla="*/ 0 w 8"/>
                  <a:gd name="T29" fmla="*/ 2 h 3"/>
                  <a:gd name="T30" fmla="*/ 1 w 8"/>
                  <a:gd name="T31" fmla="*/ 3 h 3"/>
                  <a:gd name="T32" fmla="*/ 2 w 8"/>
                  <a:gd name="T33" fmla="*/ 3 h 3"/>
                  <a:gd name="T34" fmla="*/ 3 w 8"/>
                  <a:gd name="T35" fmla="*/ 3 h 3"/>
                  <a:gd name="T36" fmla="*/ 4 w 8"/>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3">
                    <a:moveTo>
                      <a:pt x="4" y="2"/>
                    </a:moveTo>
                    <a:cubicBezTo>
                      <a:pt x="5" y="2"/>
                      <a:pt x="5" y="2"/>
                      <a:pt x="6" y="2"/>
                    </a:cubicBezTo>
                    <a:cubicBezTo>
                      <a:pt x="6" y="1"/>
                      <a:pt x="6" y="2"/>
                      <a:pt x="7" y="1"/>
                    </a:cubicBezTo>
                    <a:cubicBezTo>
                      <a:pt x="7" y="1"/>
                      <a:pt x="8" y="2"/>
                      <a:pt x="8" y="1"/>
                    </a:cubicBezTo>
                    <a:cubicBezTo>
                      <a:pt x="8" y="1"/>
                      <a:pt x="8" y="1"/>
                      <a:pt x="8" y="1"/>
                    </a:cubicBezTo>
                    <a:cubicBezTo>
                      <a:pt x="8" y="0"/>
                      <a:pt x="8" y="0"/>
                      <a:pt x="8" y="0"/>
                    </a:cubicBezTo>
                    <a:cubicBezTo>
                      <a:pt x="8" y="0"/>
                      <a:pt x="8" y="0"/>
                      <a:pt x="7" y="0"/>
                    </a:cubicBezTo>
                    <a:cubicBezTo>
                      <a:pt x="7" y="0"/>
                      <a:pt x="6" y="0"/>
                      <a:pt x="6" y="0"/>
                    </a:cubicBezTo>
                    <a:cubicBezTo>
                      <a:pt x="5" y="1"/>
                      <a:pt x="5" y="1"/>
                      <a:pt x="4" y="1"/>
                    </a:cubicBezTo>
                    <a:cubicBezTo>
                      <a:pt x="4" y="1"/>
                      <a:pt x="4" y="0"/>
                      <a:pt x="4" y="0"/>
                    </a:cubicBezTo>
                    <a:cubicBezTo>
                      <a:pt x="3" y="0"/>
                      <a:pt x="3" y="0"/>
                      <a:pt x="2" y="0"/>
                    </a:cubicBezTo>
                    <a:cubicBezTo>
                      <a:pt x="2" y="0"/>
                      <a:pt x="2" y="0"/>
                      <a:pt x="1" y="0"/>
                    </a:cubicBezTo>
                    <a:cubicBezTo>
                      <a:pt x="1" y="1"/>
                      <a:pt x="1" y="1"/>
                      <a:pt x="0" y="1"/>
                    </a:cubicBezTo>
                    <a:cubicBezTo>
                      <a:pt x="0" y="1"/>
                      <a:pt x="0" y="1"/>
                      <a:pt x="0" y="2"/>
                    </a:cubicBezTo>
                    <a:cubicBezTo>
                      <a:pt x="0" y="2"/>
                      <a:pt x="0" y="2"/>
                      <a:pt x="0" y="2"/>
                    </a:cubicBezTo>
                    <a:cubicBezTo>
                      <a:pt x="0" y="3"/>
                      <a:pt x="1" y="2"/>
                      <a:pt x="1" y="3"/>
                    </a:cubicBezTo>
                    <a:cubicBezTo>
                      <a:pt x="1" y="3"/>
                      <a:pt x="2" y="3"/>
                      <a:pt x="2" y="3"/>
                    </a:cubicBezTo>
                    <a:cubicBezTo>
                      <a:pt x="2" y="3"/>
                      <a:pt x="3" y="3"/>
                      <a:pt x="3" y="3"/>
                    </a:cubicBezTo>
                    <a:cubicBezTo>
                      <a:pt x="4" y="3"/>
                      <a:pt x="4" y="3"/>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54"/>
              <p:cNvSpPr>
                <a:spLocks/>
              </p:cNvSpPr>
              <p:nvPr/>
            </p:nvSpPr>
            <p:spPr bwMode="auto">
              <a:xfrm>
                <a:off x="7443789" y="3378201"/>
                <a:ext cx="42863" cy="33338"/>
              </a:xfrm>
              <a:custGeom>
                <a:avLst/>
                <a:gdLst>
                  <a:gd name="T0" fmla="*/ 1 w 4"/>
                  <a:gd name="T1" fmla="*/ 1 h 3"/>
                  <a:gd name="T2" fmla="*/ 2 w 4"/>
                  <a:gd name="T3" fmla="*/ 2 h 3"/>
                  <a:gd name="T4" fmla="*/ 3 w 4"/>
                  <a:gd name="T5" fmla="*/ 2 h 3"/>
                  <a:gd name="T6" fmla="*/ 3 w 4"/>
                  <a:gd name="T7" fmla="*/ 3 h 3"/>
                  <a:gd name="T8" fmla="*/ 4 w 4"/>
                  <a:gd name="T9" fmla="*/ 3 h 3"/>
                  <a:gd name="T10" fmla="*/ 4 w 4"/>
                  <a:gd name="T11" fmla="*/ 2 h 3"/>
                  <a:gd name="T12" fmla="*/ 4 w 4"/>
                  <a:gd name="T13" fmla="*/ 1 h 3"/>
                  <a:gd name="T14" fmla="*/ 3 w 4"/>
                  <a:gd name="T15" fmla="*/ 1 h 3"/>
                  <a:gd name="T16" fmla="*/ 3 w 4"/>
                  <a:gd name="T17" fmla="*/ 0 h 3"/>
                  <a:gd name="T18" fmla="*/ 2 w 4"/>
                  <a:gd name="T19" fmla="*/ 0 h 3"/>
                  <a:gd name="T20" fmla="*/ 1 w 4"/>
                  <a:gd name="T21" fmla="*/ 0 h 3"/>
                  <a:gd name="T22" fmla="*/ 0 w 4"/>
                  <a:gd name="T23" fmla="*/ 1 h 3"/>
                  <a:gd name="T24" fmla="*/ 1 w 4"/>
                  <a:gd name="T2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
                    <a:moveTo>
                      <a:pt x="1" y="1"/>
                    </a:moveTo>
                    <a:cubicBezTo>
                      <a:pt x="1" y="2"/>
                      <a:pt x="1" y="1"/>
                      <a:pt x="2" y="2"/>
                    </a:cubicBezTo>
                    <a:cubicBezTo>
                      <a:pt x="2" y="2"/>
                      <a:pt x="2" y="2"/>
                      <a:pt x="3" y="2"/>
                    </a:cubicBezTo>
                    <a:cubicBezTo>
                      <a:pt x="3" y="2"/>
                      <a:pt x="3" y="3"/>
                      <a:pt x="3" y="3"/>
                    </a:cubicBezTo>
                    <a:cubicBezTo>
                      <a:pt x="3" y="3"/>
                      <a:pt x="4" y="3"/>
                      <a:pt x="4" y="3"/>
                    </a:cubicBezTo>
                    <a:cubicBezTo>
                      <a:pt x="4" y="2"/>
                      <a:pt x="4" y="2"/>
                      <a:pt x="4" y="2"/>
                    </a:cubicBezTo>
                    <a:cubicBezTo>
                      <a:pt x="4" y="2"/>
                      <a:pt x="4" y="1"/>
                      <a:pt x="4" y="1"/>
                    </a:cubicBezTo>
                    <a:cubicBezTo>
                      <a:pt x="4" y="1"/>
                      <a:pt x="3" y="1"/>
                      <a:pt x="3" y="1"/>
                    </a:cubicBezTo>
                    <a:cubicBezTo>
                      <a:pt x="3" y="1"/>
                      <a:pt x="3" y="0"/>
                      <a:pt x="3" y="0"/>
                    </a:cubicBezTo>
                    <a:cubicBezTo>
                      <a:pt x="2" y="0"/>
                      <a:pt x="2" y="0"/>
                      <a:pt x="2" y="0"/>
                    </a:cubicBezTo>
                    <a:cubicBezTo>
                      <a:pt x="1" y="0"/>
                      <a:pt x="1" y="0"/>
                      <a:pt x="1" y="0"/>
                    </a:cubicBezTo>
                    <a:cubicBezTo>
                      <a:pt x="0"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55"/>
              <p:cNvSpPr>
                <a:spLocks/>
              </p:cNvSpPr>
              <p:nvPr/>
            </p:nvSpPr>
            <p:spPr bwMode="auto">
              <a:xfrm>
                <a:off x="7540627" y="3421064"/>
                <a:ext cx="22225" cy="22225"/>
              </a:xfrm>
              <a:custGeom>
                <a:avLst/>
                <a:gdLst>
                  <a:gd name="T0" fmla="*/ 1 w 2"/>
                  <a:gd name="T1" fmla="*/ 1 h 2"/>
                  <a:gd name="T2" fmla="*/ 2 w 2"/>
                  <a:gd name="T3" fmla="*/ 1 h 2"/>
                  <a:gd name="T4" fmla="*/ 2 w 2"/>
                  <a:gd name="T5" fmla="*/ 0 h 2"/>
                  <a:gd name="T6" fmla="*/ 1 w 2"/>
                  <a:gd name="T7" fmla="*/ 0 h 2"/>
                  <a:gd name="T8" fmla="*/ 1 w 2"/>
                  <a:gd name="T9" fmla="*/ 0 h 2"/>
                  <a:gd name="T10" fmla="*/ 0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2" y="1"/>
                      <a:pt x="2" y="1"/>
                      <a:pt x="2" y="1"/>
                    </a:cubicBezTo>
                    <a:cubicBezTo>
                      <a:pt x="2" y="0"/>
                      <a:pt x="2" y="0"/>
                      <a:pt x="2" y="0"/>
                    </a:cubicBezTo>
                    <a:cubicBezTo>
                      <a:pt x="2" y="0"/>
                      <a:pt x="2" y="0"/>
                      <a:pt x="1" y="0"/>
                    </a:cubicBezTo>
                    <a:cubicBezTo>
                      <a:pt x="1" y="0"/>
                      <a:pt x="1" y="0"/>
                      <a:pt x="1" y="0"/>
                    </a:cubicBezTo>
                    <a:cubicBezTo>
                      <a:pt x="0" y="0"/>
                      <a:pt x="0" y="1"/>
                      <a:pt x="0" y="1"/>
                    </a:cubicBezTo>
                    <a:cubicBezTo>
                      <a:pt x="0"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56"/>
              <p:cNvSpPr>
                <a:spLocks/>
              </p:cNvSpPr>
              <p:nvPr/>
            </p:nvSpPr>
            <p:spPr bwMode="auto">
              <a:xfrm>
                <a:off x="7562852" y="3346451"/>
                <a:ext cx="117475" cy="74613"/>
              </a:xfrm>
              <a:custGeom>
                <a:avLst/>
                <a:gdLst>
                  <a:gd name="T0" fmla="*/ 1 w 11"/>
                  <a:gd name="T1" fmla="*/ 7 h 7"/>
                  <a:gd name="T2" fmla="*/ 2 w 11"/>
                  <a:gd name="T3" fmla="*/ 6 h 7"/>
                  <a:gd name="T4" fmla="*/ 3 w 11"/>
                  <a:gd name="T5" fmla="*/ 5 h 7"/>
                  <a:gd name="T6" fmla="*/ 4 w 11"/>
                  <a:gd name="T7" fmla="*/ 5 h 7"/>
                  <a:gd name="T8" fmla="*/ 5 w 11"/>
                  <a:gd name="T9" fmla="*/ 4 h 7"/>
                  <a:gd name="T10" fmla="*/ 6 w 11"/>
                  <a:gd name="T11" fmla="*/ 4 h 7"/>
                  <a:gd name="T12" fmla="*/ 7 w 11"/>
                  <a:gd name="T13" fmla="*/ 3 h 7"/>
                  <a:gd name="T14" fmla="*/ 8 w 11"/>
                  <a:gd name="T15" fmla="*/ 3 h 7"/>
                  <a:gd name="T16" fmla="*/ 9 w 11"/>
                  <a:gd name="T17" fmla="*/ 2 h 7"/>
                  <a:gd name="T18" fmla="*/ 10 w 11"/>
                  <a:gd name="T19" fmla="*/ 1 h 7"/>
                  <a:gd name="T20" fmla="*/ 10 w 11"/>
                  <a:gd name="T21" fmla="*/ 0 h 7"/>
                  <a:gd name="T22" fmla="*/ 8 w 11"/>
                  <a:gd name="T23" fmla="*/ 0 h 7"/>
                  <a:gd name="T24" fmla="*/ 7 w 11"/>
                  <a:gd name="T25" fmla="*/ 1 h 7"/>
                  <a:gd name="T26" fmla="*/ 5 w 11"/>
                  <a:gd name="T27" fmla="*/ 1 h 7"/>
                  <a:gd name="T28" fmla="*/ 4 w 11"/>
                  <a:gd name="T29" fmla="*/ 2 h 7"/>
                  <a:gd name="T30" fmla="*/ 3 w 11"/>
                  <a:gd name="T31" fmla="*/ 3 h 7"/>
                  <a:gd name="T32" fmla="*/ 2 w 11"/>
                  <a:gd name="T33" fmla="*/ 3 h 7"/>
                  <a:gd name="T34" fmla="*/ 1 w 11"/>
                  <a:gd name="T35" fmla="*/ 4 h 7"/>
                  <a:gd name="T36" fmla="*/ 0 w 11"/>
                  <a:gd name="T37" fmla="*/ 5 h 7"/>
                  <a:gd name="T38" fmla="*/ 0 w 11"/>
                  <a:gd name="T39" fmla="*/ 6 h 7"/>
                  <a:gd name="T40" fmla="*/ 0 w 11"/>
                  <a:gd name="T41" fmla="*/ 7 h 7"/>
                  <a:gd name="T42" fmla="*/ 1 w 11"/>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7">
                    <a:moveTo>
                      <a:pt x="1" y="7"/>
                    </a:moveTo>
                    <a:cubicBezTo>
                      <a:pt x="1" y="7"/>
                      <a:pt x="2" y="7"/>
                      <a:pt x="2" y="6"/>
                    </a:cubicBezTo>
                    <a:cubicBezTo>
                      <a:pt x="2" y="6"/>
                      <a:pt x="2" y="6"/>
                      <a:pt x="3" y="5"/>
                    </a:cubicBezTo>
                    <a:cubicBezTo>
                      <a:pt x="3" y="5"/>
                      <a:pt x="4" y="5"/>
                      <a:pt x="4" y="5"/>
                    </a:cubicBezTo>
                    <a:cubicBezTo>
                      <a:pt x="4" y="5"/>
                      <a:pt x="4" y="4"/>
                      <a:pt x="5" y="4"/>
                    </a:cubicBezTo>
                    <a:cubicBezTo>
                      <a:pt x="5" y="4"/>
                      <a:pt x="5" y="4"/>
                      <a:pt x="6" y="4"/>
                    </a:cubicBezTo>
                    <a:cubicBezTo>
                      <a:pt x="6" y="3"/>
                      <a:pt x="6" y="3"/>
                      <a:pt x="7" y="3"/>
                    </a:cubicBezTo>
                    <a:cubicBezTo>
                      <a:pt x="7" y="3"/>
                      <a:pt x="7" y="3"/>
                      <a:pt x="8" y="3"/>
                    </a:cubicBezTo>
                    <a:cubicBezTo>
                      <a:pt x="8" y="2"/>
                      <a:pt x="9" y="2"/>
                      <a:pt x="9" y="2"/>
                    </a:cubicBezTo>
                    <a:cubicBezTo>
                      <a:pt x="10" y="2"/>
                      <a:pt x="10" y="2"/>
                      <a:pt x="10" y="1"/>
                    </a:cubicBezTo>
                    <a:cubicBezTo>
                      <a:pt x="11" y="1"/>
                      <a:pt x="10" y="1"/>
                      <a:pt x="10" y="0"/>
                    </a:cubicBezTo>
                    <a:cubicBezTo>
                      <a:pt x="9" y="0"/>
                      <a:pt x="9" y="0"/>
                      <a:pt x="8" y="0"/>
                    </a:cubicBezTo>
                    <a:cubicBezTo>
                      <a:pt x="7" y="0"/>
                      <a:pt x="7" y="0"/>
                      <a:pt x="7" y="1"/>
                    </a:cubicBezTo>
                    <a:cubicBezTo>
                      <a:pt x="6" y="1"/>
                      <a:pt x="5" y="1"/>
                      <a:pt x="5" y="1"/>
                    </a:cubicBezTo>
                    <a:cubicBezTo>
                      <a:pt x="4" y="1"/>
                      <a:pt x="4" y="1"/>
                      <a:pt x="4" y="2"/>
                    </a:cubicBezTo>
                    <a:cubicBezTo>
                      <a:pt x="4" y="2"/>
                      <a:pt x="4" y="2"/>
                      <a:pt x="3" y="3"/>
                    </a:cubicBezTo>
                    <a:cubicBezTo>
                      <a:pt x="3" y="3"/>
                      <a:pt x="3" y="3"/>
                      <a:pt x="2" y="3"/>
                    </a:cubicBezTo>
                    <a:cubicBezTo>
                      <a:pt x="2" y="3"/>
                      <a:pt x="2" y="4"/>
                      <a:pt x="1" y="4"/>
                    </a:cubicBezTo>
                    <a:cubicBezTo>
                      <a:pt x="1" y="4"/>
                      <a:pt x="0" y="4"/>
                      <a:pt x="0" y="5"/>
                    </a:cubicBezTo>
                    <a:cubicBezTo>
                      <a:pt x="0" y="5"/>
                      <a:pt x="0" y="5"/>
                      <a:pt x="0" y="6"/>
                    </a:cubicBezTo>
                    <a:cubicBezTo>
                      <a:pt x="0" y="6"/>
                      <a:pt x="0" y="6"/>
                      <a:pt x="0" y="7"/>
                    </a:cubicBezTo>
                    <a:cubicBezTo>
                      <a:pt x="0" y="7"/>
                      <a:pt x="1" y="7"/>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57"/>
              <p:cNvSpPr>
                <a:spLocks/>
              </p:cNvSpPr>
              <p:nvPr/>
            </p:nvSpPr>
            <p:spPr bwMode="auto">
              <a:xfrm>
                <a:off x="7562852" y="3346451"/>
                <a:ext cx="20638" cy="11113"/>
              </a:xfrm>
              <a:custGeom>
                <a:avLst/>
                <a:gdLst>
                  <a:gd name="T0" fmla="*/ 1 w 2"/>
                  <a:gd name="T1" fmla="*/ 0 h 1"/>
                  <a:gd name="T2" fmla="*/ 0 w 2"/>
                  <a:gd name="T3" fmla="*/ 0 h 1"/>
                  <a:gd name="T4" fmla="*/ 0 w 2"/>
                  <a:gd name="T5" fmla="*/ 1 h 1"/>
                  <a:gd name="T6" fmla="*/ 1 w 2"/>
                  <a:gd name="T7" fmla="*/ 1 h 1"/>
                  <a:gd name="T8" fmla="*/ 2 w 2"/>
                  <a:gd name="T9" fmla="*/ 1 h 1"/>
                  <a:gd name="T10" fmla="*/ 2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0" y="0"/>
                      <a:pt x="0" y="0"/>
                      <a:pt x="0" y="0"/>
                    </a:cubicBezTo>
                    <a:cubicBezTo>
                      <a:pt x="0" y="1"/>
                      <a:pt x="0" y="1"/>
                      <a:pt x="0" y="1"/>
                    </a:cubicBezTo>
                    <a:cubicBezTo>
                      <a:pt x="0" y="1"/>
                      <a:pt x="0" y="1"/>
                      <a:pt x="1" y="1"/>
                    </a:cubicBezTo>
                    <a:cubicBezTo>
                      <a:pt x="1" y="1"/>
                      <a:pt x="1" y="1"/>
                      <a:pt x="2" y="1"/>
                    </a:cubicBezTo>
                    <a:cubicBezTo>
                      <a:pt x="2" y="1"/>
                      <a:pt x="2" y="0"/>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58"/>
              <p:cNvSpPr>
                <a:spLocks/>
              </p:cNvSpPr>
              <p:nvPr/>
            </p:nvSpPr>
            <p:spPr bwMode="auto">
              <a:xfrm>
                <a:off x="7626352" y="3324226"/>
                <a:ext cx="44450" cy="22225"/>
              </a:xfrm>
              <a:custGeom>
                <a:avLst/>
                <a:gdLst>
                  <a:gd name="T0" fmla="*/ 1 w 4"/>
                  <a:gd name="T1" fmla="*/ 1 h 2"/>
                  <a:gd name="T2" fmla="*/ 1 w 4"/>
                  <a:gd name="T3" fmla="*/ 1 h 2"/>
                  <a:gd name="T4" fmla="*/ 2 w 4"/>
                  <a:gd name="T5" fmla="*/ 1 h 2"/>
                  <a:gd name="T6" fmla="*/ 3 w 4"/>
                  <a:gd name="T7" fmla="*/ 1 h 2"/>
                  <a:gd name="T8" fmla="*/ 3 w 4"/>
                  <a:gd name="T9" fmla="*/ 1 h 2"/>
                  <a:gd name="T10" fmla="*/ 3 w 4"/>
                  <a:gd name="T11" fmla="*/ 0 h 2"/>
                  <a:gd name="T12" fmla="*/ 3 w 4"/>
                  <a:gd name="T13" fmla="*/ 0 h 2"/>
                  <a:gd name="T14" fmla="*/ 1 w 4"/>
                  <a:gd name="T15" fmla="*/ 1 h 2"/>
                  <a:gd name="T16" fmla="*/ 1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1"/>
                    </a:moveTo>
                    <a:cubicBezTo>
                      <a:pt x="1" y="1"/>
                      <a:pt x="1" y="1"/>
                      <a:pt x="1" y="1"/>
                    </a:cubicBezTo>
                    <a:cubicBezTo>
                      <a:pt x="1" y="2"/>
                      <a:pt x="2" y="2"/>
                      <a:pt x="2" y="1"/>
                    </a:cubicBezTo>
                    <a:cubicBezTo>
                      <a:pt x="2" y="1"/>
                      <a:pt x="2" y="1"/>
                      <a:pt x="3" y="1"/>
                    </a:cubicBezTo>
                    <a:cubicBezTo>
                      <a:pt x="3" y="1"/>
                      <a:pt x="3" y="1"/>
                      <a:pt x="3" y="1"/>
                    </a:cubicBezTo>
                    <a:cubicBezTo>
                      <a:pt x="4" y="0"/>
                      <a:pt x="4" y="0"/>
                      <a:pt x="3" y="0"/>
                    </a:cubicBezTo>
                    <a:cubicBezTo>
                      <a:pt x="3" y="0"/>
                      <a:pt x="3" y="0"/>
                      <a:pt x="3" y="0"/>
                    </a:cubicBezTo>
                    <a:cubicBezTo>
                      <a:pt x="2" y="0"/>
                      <a:pt x="1" y="0"/>
                      <a:pt x="1" y="1"/>
                    </a:cubicBezTo>
                    <a:cubicBezTo>
                      <a:pt x="1"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59"/>
              <p:cNvSpPr>
                <a:spLocks/>
              </p:cNvSpPr>
              <p:nvPr/>
            </p:nvSpPr>
            <p:spPr bwMode="auto">
              <a:xfrm>
                <a:off x="7540627" y="3227389"/>
                <a:ext cx="42863" cy="42863"/>
              </a:xfrm>
              <a:custGeom>
                <a:avLst/>
                <a:gdLst>
                  <a:gd name="T0" fmla="*/ 2 w 4"/>
                  <a:gd name="T1" fmla="*/ 1 h 4"/>
                  <a:gd name="T2" fmla="*/ 2 w 4"/>
                  <a:gd name="T3" fmla="*/ 1 h 4"/>
                  <a:gd name="T4" fmla="*/ 1 w 4"/>
                  <a:gd name="T5" fmla="*/ 1 h 4"/>
                  <a:gd name="T6" fmla="*/ 0 w 4"/>
                  <a:gd name="T7" fmla="*/ 2 h 4"/>
                  <a:gd name="T8" fmla="*/ 1 w 4"/>
                  <a:gd name="T9" fmla="*/ 3 h 4"/>
                  <a:gd name="T10" fmla="*/ 1 w 4"/>
                  <a:gd name="T11" fmla="*/ 4 h 4"/>
                  <a:gd name="T12" fmla="*/ 2 w 4"/>
                  <a:gd name="T13" fmla="*/ 4 h 4"/>
                  <a:gd name="T14" fmla="*/ 3 w 4"/>
                  <a:gd name="T15" fmla="*/ 4 h 4"/>
                  <a:gd name="T16" fmla="*/ 3 w 4"/>
                  <a:gd name="T17" fmla="*/ 3 h 4"/>
                  <a:gd name="T18" fmla="*/ 3 w 4"/>
                  <a:gd name="T19" fmla="*/ 2 h 4"/>
                  <a:gd name="T20" fmla="*/ 3 w 4"/>
                  <a:gd name="T21" fmla="*/ 2 h 4"/>
                  <a:gd name="T22" fmla="*/ 3 w 4"/>
                  <a:gd name="T23" fmla="*/ 1 h 4"/>
                  <a:gd name="T24" fmla="*/ 4 w 4"/>
                  <a:gd name="T25" fmla="*/ 1 h 4"/>
                  <a:gd name="T26" fmla="*/ 4 w 4"/>
                  <a:gd name="T27" fmla="*/ 0 h 4"/>
                  <a:gd name="T28" fmla="*/ 3 w 4"/>
                  <a:gd name="T29" fmla="*/ 0 h 4"/>
                  <a:gd name="T30" fmla="*/ 2 w 4"/>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2" y="1"/>
                    </a:moveTo>
                    <a:cubicBezTo>
                      <a:pt x="2" y="1"/>
                      <a:pt x="2" y="1"/>
                      <a:pt x="2" y="1"/>
                    </a:cubicBezTo>
                    <a:cubicBezTo>
                      <a:pt x="1" y="1"/>
                      <a:pt x="1" y="1"/>
                      <a:pt x="1" y="1"/>
                    </a:cubicBezTo>
                    <a:cubicBezTo>
                      <a:pt x="0" y="2"/>
                      <a:pt x="0" y="2"/>
                      <a:pt x="0" y="2"/>
                    </a:cubicBezTo>
                    <a:cubicBezTo>
                      <a:pt x="0" y="3"/>
                      <a:pt x="1" y="3"/>
                      <a:pt x="1" y="3"/>
                    </a:cubicBezTo>
                    <a:cubicBezTo>
                      <a:pt x="1" y="4"/>
                      <a:pt x="1" y="4"/>
                      <a:pt x="1" y="4"/>
                    </a:cubicBezTo>
                    <a:cubicBezTo>
                      <a:pt x="1" y="4"/>
                      <a:pt x="2" y="4"/>
                      <a:pt x="2" y="4"/>
                    </a:cubicBezTo>
                    <a:cubicBezTo>
                      <a:pt x="2" y="4"/>
                      <a:pt x="2" y="4"/>
                      <a:pt x="3" y="4"/>
                    </a:cubicBezTo>
                    <a:cubicBezTo>
                      <a:pt x="3" y="4"/>
                      <a:pt x="3" y="3"/>
                      <a:pt x="3" y="3"/>
                    </a:cubicBezTo>
                    <a:cubicBezTo>
                      <a:pt x="3" y="3"/>
                      <a:pt x="3" y="3"/>
                      <a:pt x="3" y="2"/>
                    </a:cubicBezTo>
                    <a:cubicBezTo>
                      <a:pt x="3" y="2"/>
                      <a:pt x="3" y="2"/>
                      <a:pt x="3" y="2"/>
                    </a:cubicBezTo>
                    <a:cubicBezTo>
                      <a:pt x="3" y="2"/>
                      <a:pt x="3" y="1"/>
                      <a:pt x="3" y="1"/>
                    </a:cubicBezTo>
                    <a:cubicBezTo>
                      <a:pt x="3" y="1"/>
                      <a:pt x="4" y="1"/>
                      <a:pt x="4" y="1"/>
                    </a:cubicBezTo>
                    <a:cubicBezTo>
                      <a:pt x="4" y="1"/>
                      <a:pt x="4" y="0"/>
                      <a:pt x="4" y="0"/>
                    </a:cubicBezTo>
                    <a:cubicBezTo>
                      <a:pt x="3" y="0"/>
                      <a:pt x="3" y="0"/>
                      <a:pt x="3" y="0"/>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60"/>
              <p:cNvSpPr>
                <a:spLocks/>
              </p:cNvSpPr>
              <p:nvPr/>
            </p:nvSpPr>
            <p:spPr bwMode="auto">
              <a:xfrm>
                <a:off x="7648577" y="3162301"/>
                <a:ext cx="11113" cy="11113"/>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0"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61"/>
              <p:cNvSpPr>
                <a:spLocks/>
              </p:cNvSpPr>
              <p:nvPr/>
            </p:nvSpPr>
            <p:spPr bwMode="auto">
              <a:xfrm>
                <a:off x="7648577" y="3184526"/>
                <a:ext cx="31750" cy="31750"/>
              </a:xfrm>
              <a:custGeom>
                <a:avLst/>
                <a:gdLst>
                  <a:gd name="T0" fmla="*/ 1 w 3"/>
                  <a:gd name="T1" fmla="*/ 1 h 3"/>
                  <a:gd name="T2" fmla="*/ 1 w 3"/>
                  <a:gd name="T3" fmla="*/ 1 h 3"/>
                  <a:gd name="T4" fmla="*/ 1 w 3"/>
                  <a:gd name="T5" fmla="*/ 2 h 3"/>
                  <a:gd name="T6" fmla="*/ 2 w 3"/>
                  <a:gd name="T7" fmla="*/ 2 h 3"/>
                  <a:gd name="T8" fmla="*/ 3 w 3"/>
                  <a:gd name="T9" fmla="*/ 2 h 3"/>
                  <a:gd name="T10" fmla="*/ 3 w 3"/>
                  <a:gd name="T11" fmla="*/ 2 h 3"/>
                  <a:gd name="T12" fmla="*/ 3 w 3"/>
                  <a:gd name="T13" fmla="*/ 1 h 3"/>
                  <a:gd name="T14" fmla="*/ 3 w 3"/>
                  <a:gd name="T15" fmla="*/ 0 h 3"/>
                  <a:gd name="T16" fmla="*/ 2 w 3"/>
                  <a:gd name="T17" fmla="*/ 0 h 3"/>
                  <a:gd name="T18" fmla="*/ 1 w 3"/>
                  <a:gd name="T19" fmla="*/ 0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1" y="1"/>
                      <a:pt x="1" y="1"/>
                      <a:pt x="1" y="2"/>
                    </a:cubicBezTo>
                    <a:cubicBezTo>
                      <a:pt x="1" y="2"/>
                      <a:pt x="1" y="2"/>
                      <a:pt x="2" y="2"/>
                    </a:cubicBezTo>
                    <a:cubicBezTo>
                      <a:pt x="2" y="2"/>
                      <a:pt x="2" y="3"/>
                      <a:pt x="3" y="2"/>
                    </a:cubicBezTo>
                    <a:cubicBezTo>
                      <a:pt x="3" y="2"/>
                      <a:pt x="3" y="2"/>
                      <a:pt x="3" y="2"/>
                    </a:cubicBezTo>
                    <a:cubicBezTo>
                      <a:pt x="3" y="2"/>
                      <a:pt x="3" y="2"/>
                      <a:pt x="3" y="1"/>
                    </a:cubicBezTo>
                    <a:cubicBezTo>
                      <a:pt x="3" y="1"/>
                      <a:pt x="3" y="1"/>
                      <a:pt x="3" y="0"/>
                    </a:cubicBezTo>
                    <a:cubicBezTo>
                      <a:pt x="3" y="0"/>
                      <a:pt x="3" y="0"/>
                      <a:pt x="2" y="0"/>
                    </a:cubicBezTo>
                    <a:cubicBezTo>
                      <a:pt x="2" y="0"/>
                      <a:pt x="1" y="0"/>
                      <a:pt x="1" y="0"/>
                    </a:cubicBezTo>
                    <a:cubicBezTo>
                      <a:pt x="1" y="0"/>
                      <a:pt x="0"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62"/>
              <p:cNvSpPr>
                <a:spLocks/>
              </p:cNvSpPr>
              <p:nvPr/>
            </p:nvSpPr>
            <p:spPr bwMode="auto">
              <a:xfrm>
                <a:off x="7713664" y="3173414"/>
                <a:ext cx="74613" cy="42863"/>
              </a:xfrm>
              <a:custGeom>
                <a:avLst/>
                <a:gdLst>
                  <a:gd name="T0" fmla="*/ 7 w 7"/>
                  <a:gd name="T1" fmla="*/ 4 h 4"/>
                  <a:gd name="T2" fmla="*/ 7 w 7"/>
                  <a:gd name="T3" fmla="*/ 3 h 4"/>
                  <a:gd name="T4" fmla="*/ 6 w 7"/>
                  <a:gd name="T5" fmla="*/ 1 h 4"/>
                  <a:gd name="T6" fmla="*/ 5 w 7"/>
                  <a:gd name="T7" fmla="*/ 1 h 4"/>
                  <a:gd name="T8" fmla="*/ 4 w 7"/>
                  <a:gd name="T9" fmla="*/ 0 h 4"/>
                  <a:gd name="T10" fmla="*/ 3 w 7"/>
                  <a:gd name="T11" fmla="*/ 1 h 4"/>
                  <a:gd name="T12" fmla="*/ 2 w 7"/>
                  <a:gd name="T13" fmla="*/ 0 h 4"/>
                  <a:gd name="T14" fmla="*/ 0 w 7"/>
                  <a:gd name="T15" fmla="*/ 0 h 4"/>
                  <a:gd name="T16" fmla="*/ 0 w 7"/>
                  <a:gd name="T17" fmla="*/ 1 h 4"/>
                  <a:gd name="T18" fmla="*/ 0 w 7"/>
                  <a:gd name="T19" fmla="*/ 2 h 4"/>
                  <a:gd name="T20" fmla="*/ 0 w 7"/>
                  <a:gd name="T21" fmla="*/ 3 h 4"/>
                  <a:gd name="T22" fmla="*/ 1 w 7"/>
                  <a:gd name="T23" fmla="*/ 3 h 4"/>
                  <a:gd name="T24" fmla="*/ 3 w 7"/>
                  <a:gd name="T25" fmla="*/ 3 h 4"/>
                  <a:gd name="T26" fmla="*/ 4 w 7"/>
                  <a:gd name="T27" fmla="*/ 3 h 4"/>
                  <a:gd name="T28" fmla="*/ 5 w 7"/>
                  <a:gd name="T29" fmla="*/ 3 h 4"/>
                  <a:gd name="T30" fmla="*/ 6 w 7"/>
                  <a:gd name="T31" fmla="*/ 4 h 4"/>
                  <a:gd name="T32" fmla="*/ 7 w 7"/>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4">
                    <a:moveTo>
                      <a:pt x="7" y="4"/>
                    </a:moveTo>
                    <a:cubicBezTo>
                      <a:pt x="7" y="3"/>
                      <a:pt x="7" y="3"/>
                      <a:pt x="7" y="3"/>
                    </a:cubicBezTo>
                    <a:cubicBezTo>
                      <a:pt x="7" y="2"/>
                      <a:pt x="7" y="2"/>
                      <a:pt x="6" y="1"/>
                    </a:cubicBezTo>
                    <a:cubicBezTo>
                      <a:pt x="6" y="1"/>
                      <a:pt x="5" y="1"/>
                      <a:pt x="5" y="1"/>
                    </a:cubicBezTo>
                    <a:cubicBezTo>
                      <a:pt x="5" y="1"/>
                      <a:pt x="4" y="1"/>
                      <a:pt x="4" y="0"/>
                    </a:cubicBezTo>
                    <a:cubicBezTo>
                      <a:pt x="3" y="0"/>
                      <a:pt x="3" y="1"/>
                      <a:pt x="3" y="1"/>
                    </a:cubicBezTo>
                    <a:cubicBezTo>
                      <a:pt x="2" y="1"/>
                      <a:pt x="2" y="1"/>
                      <a:pt x="2" y="0"/>
                    </a:cubicBezTo>
                    <a:cubicBezTo>
                      <a:pt x="1" y="0"/>
                      <a:pt x="1" y="0"/>
                      <a:pt x="0" y="0"/>
                    </a:cubicBezTo>
                    <a:cubicBezTo>
                      <a:pt x="0" y="1"/>
                      <a:pt x="0" y="1"/>
                      <a:pt x="0" y="1"/>
                    </a:cubicBezTo>
                    <a:cubicBezTo>
                      <a:pt x="0" y="1"/>
                      <a:pt x="0" y="2"/>
                      <a:pt x="0" y="2"/>
                    </a:cubicBezTo>
                    <a:cubicBezTo>
                      <a:pt x="0" y="2"/>
                      <a:pt x="0" y="2"/>
                      <a:pt x="0" y="3"/>
                    </a:cubicBezTo>
                    <a:cubicBezTo>
                      <a:pt x="0" y="3"/>
                      <a:pt x="0" y="3"/>
                      <a:pt x="1" y="3"/>
                    </a:cubicBezTo>
                    <a:cubicBezTo>
                      <a:pt x="1" y="2"/>
                      <a:pt x="2" y="3"/>
                      <a:pt x="3" y="3"/>
                    </a:cubicBezTo>
                    <a:cubicBezTo>
                      <a:pt x="3" y="3"/>
                      <a:pt x="4" y="2"/>
                      <a:pt x="4" y="3"/>
                    </a:cubicBezTo>
                    <a:cubicBezTo>
                      <a:pt x="4" y="3"/>
                      <a:pt x="4" y="3"/>
                      <a:pt x="5" y="3"/>
                    </a:cubicBezTo>
                    <a:cubicBezTo>
                      <a:pt x="5" y="3"/>
                      <a:pt x="5" y="4"/>
                      <a:pt x="6" y="4"/>
                    </a:cubicBezTo>
                    <a:cubicBezTo>
                      <a:pt x="6" y="4"/>
                      <a:pt x="6" y="4"/>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63"/>
              <p:cNvSpPr>
                <a:spLocks/>
              </p:cNvSpPr>
              <p:nvPr/>
            </p:nvSpPr>
            <p:spPr bwMode="auto">
              <a:xfrm>
                <a:off x="7767639" y="3313114"/>
                <a:ext cx="42863" cy="33338"/>
              </a:xfrm>
              <a:custGeom>
                <a:avLst/>
                <a:gdLst>
                  <a:gd name="T0" fmla="*/ 3 w 4"/>
                  <a:gd name="T1" fmla="*/ 0 h 3"/>
                  <a:gd name="T2" fmla="*/ 2 w 4"/>
                  <a:gd name="T3" fmla="*/ 0 h 3"/>
                  <a:gd name="T4" fmla="*/ 1 w 4"/>
                  <a:gd name="T5" fmla="*/ 1 h 3"/>
                  <a:gd name="T6" fmla="*/ 1 w 4"/>
                  <a:gd name="T7" fmla="*/ 2 h 3"/>
                  <a:gd name="T8" fmla="*/ 0 w 4"/>
                  <a:gd name="T9" fmla="*/ 3 h 3"/>
                  <a:gd name="T10" fmla="*/ 1 w 4"/>
                  <a:gd name="T11" fmla="*/ 3 h 3"/>
                  <a:gd name="T12" fmla="*/ 2 w 4"/>
                  <a:gd name="T13" fmla="*/ 3 h 3"/>
                  <a:gd name="T14" fmla="*/ 2 w 4"/>
                  <a:gd name="T15" fmla="*/ 2 h 3"/>
                  <a:gd name="T16" fmla="*/ 3 w 4"/>
                  <a:gd name="T17" fmla="*/ 1 h 3"/>
                  <a:gd name="T18" fmla="*/ 4 w 4"/>
                  <a:gd name="T19" fmla="*/ 0 h 3"/>
                  <a:gd name="T20" fmla="*/ 3 w 4"/>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0"/>
                    </a:moveTo>
                    <a:cubicBezTo>
                      <a:pt x="3" y="0"/>
                      <a:pt x="2" y="0"/>
                      <a:pt x="2" y="0"/>
                    </a:cubicBezTo>
                    <a:cubicBezTo>
                      <a:pt x="2" y="1"/>
                      <a:pt x="2" y="1"/>
                      <a:pt x="1" y="1"/>
                    </a:cubicBezTo>
                    <a:cubicBezTo>
                      <a:pt x="1" y="2"/>
                      <a:pt x="1" y="2"/>
                      <a:pt x="1" y="2"/>
                    </a:cubicBezTo>
                    <a:cubicBezTo>
                      <a:pt x="1" y="2"/>
                      <a:pt x="0" y="2"/>
                      <a:pt x="0" y="3"/>
                    </a:cubicBezTo>
                    <a:cubicBezTo>
                      <a:pt x="0" y="3"/>
                      <a:pt x="1" y="3"/>
                      <a:pt x="1" y="3"/>
                    </a:cubicBezTo>
                    <a:cubicBezTo>
                      <a:pt x="1" y="3"/>
                      <a:pt x="1" y="3"/>
                      <a:pt x="2" y="3"/>
                    </a:cubicBezTo>
                    <a:cubicBezTo>
                      <a:pt x="2" y="3"/>
                      <a:pt x="2" y="2"/>
                      <a:pt x="2" y="2"/>
                    </a:cubicBezTo>
                    <a:cubicBezTo>
                      <a:pt x="3" y="2"/>
                      <a:pt x="3" y="2"/>
                      <a:pt x="3" y="1"/>
                    </a:cubicBezTo>
                    <a:cubicBezTo>
                      <a:pt x="4" y="1"/>
                      <a:pt x="4" y="1"/>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64"/>
              <p:cNvSpPr>
                <a:spLocks/>
              </p:cNvSpPr>
              <p:nvPr/>
            </p:nvSpPr>
            <p:spPr bwMode="auto">
              <a:xfrm>
                <a:off x="7832727" y="3259139"/>
                <a:ext cx="9525" cy="11113"/>
              </a:xfrm>
              <a:custGeom>
                <a:avLst/>
                <a:gdLst>
                  <a:gd name="T0" fmla="*/ 1 w 1"/>
                  <a:gd name="T1" fmla="*/ 0 h 1"/>
                  <a:gd name="T2" fmla="*/ 0 w 1"/>
                  <a:gd name="T3" fmla="*/ 1 h 1"/>
                  <a:gd name="T4" fmla="*/ 1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1" y="1"/>
                      <a:pt x="1" y="1"/>
                    </a:cubicBezTo>
                    <a:cubicBezTo>
                      <a:pt x="1"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65"/>
              <p:cNvSpPr>
                <a:spLocks/>
              </p:cNvSpPr>
              <p:nvPr/>
            </p:nvSpPr>
            <p:spPr bwMode="auto">
              <a:xfrm>
                <a:off x="7864477" y="3259139"/>
                <a:ext cx="31750" cy="53975"/>
              </a:xfrm>
              <a:custGeom>
                <a:avLst/>
                <a:gdLst>
                  <a:gd name="T0" fmla="*/ 2 w 3"/>
                  <a:gd name="T1" fmla="*/ 0 h 5"/>
                  <a:gd name="T2" fmla="*/ 2 w 3"/>
                  <a:gd name="T3" fmla="*/ 1 h 5"/>
                  <a:gd name="T4" fmla="*/ 1 w 3"/>
                  <a:gd name="T5" fmla="*/ 2 h 5"/>
                  <a:gd name="T6" fmla="*/ 0 w 3"/>
                  <a:gd name="T7" fmla="*/ 3 h 5"/>
                  <a:gd name="T8" fmla="*/ 0 w 3"/>
                  <a:gd name="T9" fmla="*/ 4 h 5"/>
                  <a:gd name="T10" fmla="*/ 1 w 3"/>
                  <a:gd name="T11" fmla="*/ 4 h 5"/>
                  <a:gd name="T12" fmla="*/ 2 w 3"/>
                  <a:gd name="T13" fmla="*/ 4 h 5"/>
                  <a:gd name="T14" fmla="*/ 2 w 3"/>
                  <a:gd name="T15" fmla="*/ 2 h 5"/>
                  <a:gd name="T16" fmla="*/ 3 w 3"/>
                  <a:gd name="T17" fmla="*/ 0 h 5"/>
                  <a:gd name="T18" fmla="*/ 2 w 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0"/>
                    </a:moveTo>
                    <a:cubicBezTo>
                      <a:pt x="2" y="0"/>
                      <a:pt x="2" y="1"/>
                      <a:pt x="2" y="1"/>
                    </a:cubicBezTo>
                    <a:cubicBezTo>
                      <a:pt x="1" y="1"/>
                      <a:pt x="1" y="1"/>
                      <a:pt x="1" y="2"/>
                    </a:cubicBezTo>
                    <a:cubicBezTo>
                      <a:pt x="0" y="2"/>
                      <a:pt x="0" y="2"/>
                      <a:pt x="0" y="3"/>
                    </a:cubicBezTo>
                    <a:cubicBezTo>
                      <a:pt x="0" y="3"/>
                      <a:pt x="0" y="4"/>
                      <a:pt x="0" y="4"/>
                    </a:cubicBezTo>
                    <a:cubicBezTo>
                      <a:pt x="0" y="5"/>
                      <a:pt x="1" y="4"/>
                      <a:pt x="1" y="4"/>
                    </a:cubicBezTo>
                    <a:cubicBezTo>
                      <a:pt x="1" y="4"/>
                      <a:pt x="1" y="4"/>
                      <a:pt x="2" y="4"/>
                    </a:cubicBezTo>
                    <a:cubicBezTo>
                      <a:pt x="2" y="3"/>
                      <a:pt x="2" y="3"/>
                      <a:pt x="2" y="2"/>
                    </a:cubicBezTo>
                    <a:cubicBezTo>
                      <a:pt x="2" y="2"/>
                      <a:pt x="3" y="1"/>
                      <a:pt x="3"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66"/>
              <p:cNvSpPr>
                <a:spLocks/>
              </p:cNvSpPr>
              <p:nvPr/>
            </p:nvSpPr>
            <p:spPr bwMode="auto">
              <a:xfrm>
                <a:off x="7961314" y="3313114"/>
                <a:ext cx="42863" cy="44450"/>
              </a:xfrm>
              <a:custGeom>
                <a:avLst/>
                <a:gdLst>
                  <a:gd name="T0" fmla="*/ 3 w 4"/>
                  <a:gd name="T1" fmla="*/ 1 h 4"/>
                  <a:gd name="T2" fmla="*/ 2 w 4"/>
                  <a:gd name="T3" fmla="*/ 1 h 4"/>
                  <a:gd name="T4" fmla="*/ 1 w 4"/>
                  <a:gd name="T5" fmla="*/ 1 h 4"/>
                  <a:gd name="T6" fmla="*/ 1 w 4"/>
                  <a:gd name="T7" fmla="*/ 2 h 4"/>
                  <a:gd name="T8" fmla="*/ 0 w 4"/>
                  <a:gd name="T9" fmla="*/ 3 h 4"/>
                  <a:gd name="T10" fmla="*/ 0 w 4"/>
                  <a:gd name="T11" fmla="*/ 4 h 4"/>
                  <a:gd name="T12" fmla="*/ 1 w 4"/>
                  <a:gd name="T13" fmla="*/ 4 h 4"/>
                  <a:gd name="T14" fmla="*/ 2 w 4"/>
                  <a:gd name="T15" fmla="*/ 3 h 4"/>
                  <a:gd name="T16" fmla="*/ 3 w 4"/>
                  <a:gd name="T17" fmla="*/ 3 h 4"/>
                  <a:gd name="T18" fmla="*/ 3 w 4"/>
                  <a:gd name="T19" fmla="*/ 2 h 4"/>
                  <a:gd name="T20" fmla="*/ 3 w 4"/>
                  <a:gd name="T21" fmla="*/ 1 h 4"/>
                  <a:gd name="T22" fmla="*/ 3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1"/>
                    </a:moveTo>
                    <a:cubicBezTo>
                      <a:pt x="3" y="0"/>
                      <a:pt x="2" y="1"/>
                      <a:pt x="2" y="1"/>
                    </a:cubicBezTo>
                    <a:cubicBezTo>
                      <a:pt x="2" y="1"/>
                      <a:pt x="2" y="1"/>
                      <a:pt x="1" y="1"/>
                    </a:cubicBezTo>
                    <a:cubicBezTo>
                      <a:pt x="1" y="2"/>
                      <a:pt x="1" y="2"/>
                      <a:pt x="1" y="2"/>
                    </a:cubicBezTo>
                    <a:cubicBezTo>
                      <a:pt x="0" y="3"/>
                      <a:pt x="0" y="3"/>
                      <a:pt x="0" y="3"/>
                    </a:cubicBezTo>
                    <a:cubicBezTo>
                      <a:pt x="0" y="3"/>
                      <a:pt x="0" y="4"/>
                      <a:pt x="0" y="4"/>
                    </a:cubicBezTo>
                    <a:cubicBezTo>
                      <a:pt x="0" y="4"/>
                      <a:pt x="1" y="4"/>
                      <a:pt x="1" y="4"/>
                    </a:cubicBezTo>
                    <a:cubicBezTo>
                      <a:pt x="1" y="4"/>
                      <a:pt x="1" y="3"/>
                      <a:pt x="2" y="3"/>
                    </a:cubicBezTo>
                    <a:cubicBezTo>
                      <a:pt x="2" y="3"/>
                      <a:pt x="3" y="3"/>
                      <a:pt x="3" y="3"/>
                    </a:cubicBezTo>
                    <a:cubicBezTo>
                      <a:pt x="3" y="3"/>
                      <a:pt x="3" y="3"/>
                      <a:pt x="3" y="2"/>
                    </a:cubicBezTo>
                    <a:cubicBezTo>
                      <a:pt x="3" y="2"/>
                      <a:pt x="4" y="2"/>
                      <a:pt x="3" y="1"/>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67"/>
              <p:cNvSpPr>
                <a:spLocks/>
              </p:cNvSpPr>
              <p:nvPr/>
            </p:nvSpPr>
            <p:spPr bwMode="auto">
              <a:xfrm>
                <a:off x="7788277" y="3097214"/>
                <a:ext cx="269875" cy="269875"/>
              </a:xfrm>
              <a:custGeom>
                <a:avLst/>
                <a:gdLst>
                  <a:gd name="T0" fmla="*/ 5 w 25"/>
                  <a:gd name="T1" fmla="*/ 7 h 25"/>
                  <a:gd name="T2" fmla="*/ 3 w 25"/>
                  <a:gd name="T3" fmla="*/ 7 h 25"/>
                  <a:gd name="T4" fmla="*/ 4 w 25"/>
                  <a:gd name="T5" fmla="*/ 8 h 25"/>
                  <a:gd name="T6" fmla="*/ 4 w 25"/>
                  <a:gd name="T7" fmla="*/ 10 h 25"/>
                  <a:gd name="T8" fmla="*/ 6 w 25"/>
                  <a:gd name="T9" fmla="*/ 11 h 25"/>
                  <a:gd name="T10" fmla="*/ 7 w 25"/>
                  <a:gd name="T11" fmla="*/ 10 h 25"/>
                  <a:gd name="T12" fmla="*/ 9 w 25"/>
                  <a:gd name="T13" fmla="*/ 11 h 25"/>
                  <a:gd name="T14" fmla="*/ 10 w 25"/>
                  <a:gd name="T15" fmla="*/ 12 h 25"/>
                  <a:gd name="T16" fmla="*/ 13 w 25"/>
                  <a:gd name="T17" fmla="*/ 13 h 25"/>
                  <a:gd name="T18" fmla="*/ 16 w 25"/>
                  <a:gd name="T19" fmla="*/ 14 h 25"/>
                  <a:gd name="T20" fmla="*/ 18 w 25"/>
                  <a:gd name="T21" fmla="*/ 16 h 25"/>
                  <a:gd name="T22" fmla="*/ 19 w 25"/>
                  <a:gd name="T23" fmla="*/ 18 h 25"/>
                  <a:gd name="T24" fmla="*/ 20 w 25"/>
                  <a:gd name="T25" fmla="*/ 21 h 25"/>
                  <a:gd name="T26" fmla="*/ 20 w 25"/>
                  <a:gd name="T27" fmla="*/ 23 h 25"/>
                  <a:gd name="T28" fmla="*/ 22 w 25"/>
                  <a:gd name="T29" fmla="*/ 23 h 25"/>
                  <a:gd name="T30" fmla="*/ 24 w 25"/>
                  <a:gd name="T31" fmla="*/ 25 h 25"/>
                  <a:gd name="T32" fmla="*/ 24 w 25"/>
                  <a:gd name="T33" fmla="*/ 21 h 25"/>
                  <a:gd name="T34" fmla="*/ 25 w 25"/>
                  <a:gd name="T35" fmla="*/ 11 h 25"/>
                  <a:gd name="T36" fmla="*/ 25 w 25"/>
                  <a:gd name="T37" fmla="*/ 7 h 25"/>
                  <a:gd name="T38" fmla="*/ 23 w 25"/>
                  <a:gd name="T39" fmla="*/ 6 h 25"/>
                  <a:gd name="T40" fmla="*/ 20 w 25"/>
                  <a:gd name="T41" fmla="*/ 5 h 25"/>
                  <a:gd name="T42" fmla="*/ 19 w 25"/>
                  <a:gd name="T43" fmla="*/ 5 h 25"/>
                  <a:gd name="T44" fmla="*/ 17 w 25"/>
                  <a:gd name="T45" fmla="*/ 4 h 25"/>
                  <a:gd name="T46" fmla="*/ 16 w 25"/>
                  <a:gd name="T47" fmla="*/ 6 h 25"/>
                  <a:gd name="T48" fmla="*/ 14 w 25"/>
                  <a:gd name="T49" fmla="*/ 6 h 25"/>
                  <a:gd name="T50" fmla="*/ 12 w 25"/>
                  <a:gd name="T51" fmla="*/ 7 h 25"/>
                  <a:gd name="T52" fmla="*/ 12 w 25"/>
                  <a:gd name="T53" fmla="*/ 9 h 25"/>
                  <a:gd name="T54" fmla="*/ 10 w 25"/>
                  <a:gd name="T55" fmla="*/ 8 h 25"/>
                  <a:gd name="T56" fmla="*/ 9 w 25"/>
                  <a:gd name="T57" fmla="*/ 6 h 25"/>
                  <a:gd name="T58" fmla="*/ 8 w 25"/>
                  <a:gd name="T59" fmla="*/ 3 h 25"/>
                  <a:gd name="T60" fmla="*/ 7 w 25"/>
                  <a:gd name="T61" fmla="*/ 1 h 25"/>
                  <a:gd name="T62" fmla="*/ 5 w 25"/>
                  <a:gd name="T63" fmla="*/ 1 h 25"/>
                  <a:gd name="T64" fmla="*/ 3 w 25"/>
                  <a:gd name="T65" fmla="*/ 1 h 25"/>
                  <a:gd name="T66" fmla="*/ 1 w 25"/>
                  <a:gd name="T67" fmla="*/ 2 h 25"/>
                  <a:gd name="T68" fmla="*/ 0 w 25"/>
                  <a:gd name="T69" fmla="*/ 3 h 25"/>
                  <a:gd name="T70" fmla="*/ 1 w 25"/>
                  <a:gd name="T71" fmla="*/ 4 h 25"/>
                  <a:gd name="T72" fmla="*/ 2 w 25"/>
                  <a:gd name="T73" fmla="*/ 5 h 25"/>
                  <a:gd name="T74" fmla="*/ 4 w 25"/>
                  <a:gd name="T75" fmla="*/ 6 h 25"/>
                  <a:gd name="T76" fmla="*/ 7 w 25"/>
                  <a:gd name="T77" fmla="*/ 6 h 25"/>
                  <a:gd name="T78" fmla="*/ 5 w 25"/>
                  <a:gd name="T79"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 h="25">
                    <a:moveTo>
                      <a:pt x="5" y="6"/>
                    </a:moveTo>
                    <a:cubicBezTo>
                      <a:pt x="5" y="7"/>
                      <a:pt x="5" y="7"/>
                      <a:pt x="5" y="7"/>
                    </a:cubicBezTo>
                    <a:cubicBezTo>
                      <a:pt x="4" y="7"/>
                      <a:pt x="4" y="7"/>
                      <a:pt x="4" y="7"/>
                    </a:cubicBezTo>
                    <a:cubicBezTo>
                      <a:pt x="3" y="7"/>
                      <a:pt x="3" y="7"/>
                      <a:pt x="3" y="7"/>
                    </a:cubicBezTo>
                    <a:cubicBezTo>
                      <a:pt x="2" y="7"/>
                      <a:pt x="3" y="8"/>
                      <a:pt x="3" y="8"/>
                    </a:cubicBezTo>
                    <a:cubicBezTo>
                      <a:pt x="3" y="8"/>
                      <a:pt x="4" y="8"/>
                      <a:pt x="4" y="8"/>
                    </a:cubicBezTo>
                    <a:cubicBezTo>
                      <a:pt x="4" y="9"/>
                      <a:pt x="4" y="9"/>
                      <a:pt x="4" y="9"/>
                    </a:cubicBezTo>
                    <a:cubicBezTo>
                      <a:pt x="5" y="10"/>
                      <a:pt x="4" y="10"/>
                      <a:pt x="4" y="10"/>
                    </a:cubicBezTo>
                    <a:cubicBezTo>
                      <a:pt x="4" y="11"/>
                      <a:pt x="4" y="11"/>
                      <a:pt x="5" y="11"/>
                    </a:cubicBezTo>
                    <a:cubicBezTo>
                      <a:pt x="5" y="12"/>
                      <a:pt x="6" y="11"/>
                      <a:pt x="6" y="11"/>
                    </a:cubicBezTo>
                    <a:cubicBezTo>
                      <a:pt x="6" y="11"/>
                      <a:pt x="6" y="11"/>
                      <a:pt x="7" y="10"/>
                    </a:cubicBezTo>
                    <a:cubicBezTo>
                      <a:pt x="7" y="10"/>
                      <a:pt x="7" y="10"/>
                      <a:pt x="7" y="10"/>
                    </a:cubicBezTo>
                    <a:cubicBezTo>
                      <a:pt x="8" y="10"/>
                      <a:pt x="7" y="11"/>
                      <a:pt x="8" y="11"/>
                    </a:cubicBezTo>
                    <a:cubicBezTo>
                      <a:pt x="8" y="11"/>
                      <a:pt x="8" y="11"/>
                      <a:pt x="9" y="11"/>
                    </a:cubicBezTo>
                    <a:cubicBezTo>
                      <a:pt x="9" y="11"/>
                      <a:pt x="9" y="11"/>
                      <a:pt x="9" y="11"/>
                    </a:cubicBezTo>
                    <a:cubicBezTo>
                      <a:pt x="10" y="12"/>
                      <a:pt x="9" y="12"/>
                      <a:pt x="10" y="12"/>
                    </a:cubicBezTo>
                    <a:cubicBezTo>
                      <a:pt x="10" y="12"/>
                      <a:pt x="10" y="12"/>
                      <a:pt x="11" y="12"/>
                    </a:cubicBezTo>
                    <a:cubicBezTo>
                      <a:pt x="12" y="13"/>
                      <a:pt x="12" y="13"/>
                      <a:pt x="13" y="13"/>
                    </a:cubicBezTo>
                    <a:cubicBezTo>
                      <a:pt x="14" y="13"/>
                      <a:pt x="14" y="13"/>
                      <a:pt x="14" y="13"/>
                    </a:cubicBezTo>
                    <a:cubicBezTo>
                      <a:pt x="15" y="14"/>
                      <a:pt x="16" y="13"/>
                      <a:pt x="16" y="14"/>
                    </a:cubicBezTo>
                    <a:cubicBezTo>
                      <a:pt x="16" y="14"/>
                      <a:pt x="16" y="14"/>
                      <a:pt x="17" y="15"/>
                    </a:cubicBezTo>
                    <a:cubicBezTo>
                      <a:pt x="17" y="15"/>
                      <a:pt x="18" y="15"/>
                      <a:pt x="18" y="16"/>
                    </a:cubicBezTo>
                    <a:cubicBezTo>
                      <a:pt x="18" y="16"/>
                      <a:pt x="18" y="16"/>
                      <a:pt x="18" y="17"/>
                    </a:cubicBezTo>
                    <a:cubicBezTo>
                      <a:pt x="18" y="17"/>
                      <a:pt x="19" y="18"/>
                      <a:pt x="19" y="18"/>
                    </a:cubicBezTo>
                    <a:cubicBezTo>
                      <a:pt x="19" y="18"/>
                      <a:pt x="19" y="19"/>
                      <a:pt x="19" y="19"/>
                    </a:cubicBezTo>
                    <a:cubicBezTo>
                      <a:pt x="20" y="20"/>
                      <a:pt x="20" y="20"/>
                      <a:pt x="20" y="21"/>
                    </a:cubicBezTo>
                    <a:cubicBezTo>
                      <a:pt x="20" y="21"/>
                      <a:pt x="20" y="21"/>
                      <a:pt x="20" y="22"/>
                    </a:cubicBezTo>
                    <a:cubicBezTo>
                      <a:pt x="20" y="22"/>
                      <a:pt x="19" y="23"/>
                      <a:pt x="20" y="23"/>
                    </a:cubicBezTo>
                    <a:cubicBezTo>
                      <a:pt x="20" y="23"/>
                      <a:pt x="20" y="23"/>
                      <a:pt x="21" y="23"/>
                    </a:cubicBezTo>
                    <a:cubicBezTo>
                      <a:pt x="21" y="23"/>
                      <a:pt x="22" y="23"/>
                      <a:pt x="22" y="23"/>
                    </a:cubicBezTo>
                    <a:cubicBezTo>
                      <a:pt x="23" y="23"/>
                      <a:pt x="23" y="23"/>
                      <a:pt x="23" y="24"/>
                    </a:cubicBezTo>
                    <a:cubicBezTo>
                      <a:pt x="23" y="24"/>
                      <a:pt x="24" y="25"/>
                      <a:pt x="24" y="25"/>
                    </a:cubicBezTo>
                    <a:cubicBezTo>
                      <a:pt x="24" y="25"/>
                      <a:pt x="24" y="25"/>
                      <a:pt x="24" y="25"/>
                    </a:cubicBezTo>
                    <a:cubicBezTo>
                      <a:pt x="24" y="21"/>
                      <a:pt x="24" y="21"/>
                      <a:pt x="24" y="21"/>
                    </a:cubicBezTo>
                    <a:cubicBezTo>
                      <a:pt x="25" y="16"/>
                      <a:pt x="25" y="16"/>
                      <a:pt x="25" y="16"/>
                    </a:cubicBezTo>
                    <a:cubicBezTo>
                      <a:pt x="25" y="11"/>
                      <a:pt x="25" y="11"/>
                      <a:pt x="25" y="11"/>
                    </a:cubicBezTo>
                    <a:cubicBezTo>
                      <a:pt x="25" y="7"/>
                      <a:pt x="25" y="7"/>
                      <a:pt x="25" y="7"/>
                    </a:cubicBezTo>
                    <a:cubicBezTo>
                      <a:pt x="25" y="7"/>
                      <a:pt x="25" y="7"/>
                      <a:pt x="25" y="7"/>
                    </a:cubicBezTo>
                    <a:cubicBezTo>
                      <a:pt x="25" y="7"/>
                      <a:pt x="25" y="6"/>
                      <a:pt x="24" y="6"/>
                    </a:cubicBezTo>
                    <a:cubicBezTo>
                      <a:pt x="24" y="6"/>
                      <a:pt x="23" y="6"/>
                      <a:pt x="23" y="6"/>
                    </a:cubicBezTo>
                    <a:cubicBezTo>
                      <a:pt x="23" y="6"/>
                      <a:pt x="22" y="6"/>
                      <a:pt x="22" y="6"/>
                    </a:cubicBezTo>
                    <a:cubicBezTo>
                      <a:pt x="21" y="6"/>
                      <a:pt x="21" y="6"/>
                      <a:pt x="20" y="5"/>
                    </a:cubicBezTo>
                    <a:cubicBezTo>
                      <a:pt x="20" y="5"/>
                      <a:pt x="20" y="5"/>
                      <a:pt x="20" y="5"/>
                    </a:cubicBezTo>
                    <a:cubicBezTo>
                      <a:pt x="20" y="5"/>
                      <a:pt x="19" y="5"/>
                      <a:pt x="19" y="5"/>
                    </a:cubicBezTo>
                    <a:cubicBezTo>
                      <a:pt x="19" y="4"/>
                      <a:pt x="19" y="4"/>
                      <a:pt x="18" y="4"/>
                    </a:cubicBezTo>
                    <a:cubicBezTo>
                      <a:pt x="18" y="4"/>
                      <a:pt x="18" y="4"/>
                      <a:pt x="17" y="4"/>
                    </a:cubicBezTo>
                    <a:cubicBezTo>
                      <a:pt x="17" y="4"/>
                      <a:pt x="16" y="4"/>
                      <a:pt x="16" y="4"/>
                    </a:cubicBezTo>
                    <a:cubicBezTo>
                      <a:pt x="16" y="5"/>
                      <a:pt x="16" y="5"/>
                      <a:pt x="16" y="6"/>
                    </a:cubicBezTo>
                    <a:cubicBezTo>
                      <a:pt x="16" y="6"/>
                      <a:pt x="15" y="6"/>
                      <a:pt x="15" y="6"/>
                    </a:cubicBezTo>
                    <a:cubicBezTo>
                      <a:pt x="15" y="6"/>
                      <a:pt x="14" y="6"/>
                      <a:pt x="14" y="6"/>
                    </a:cubicBezTo>
                    <a:cubicBezTo>
                      <a:pt x="13" y="6"/>
                      <a:pt x="13" y="7"/>
                      <a:pt x="13" y="7"/>
                    </a:cubicBezTo>
                    <a:cubicBezTo>
                      <a:pt x="13" y="7"/>
                      <a:pt x="13" y="7"/>
                      <a:pt x="12" y="7"/>
                    </a:cubicBezTo>
                    <a:cubicBezTo>
                      <a:pt x="12" y="8"/>
                      <a:pt x="13" y="8"/>
                      <a:pt x="12" y="8"/>
                    </a:cubicBezTo>
                    <a:cubicBezTo>
                      <a:pt x="12" y="8"/>
                      <a:pt x="12" y="9"/>
                      <a:pt x="12" y="9"/>
                    </a:cubicBezTo>
                    <a:cubicBezTo>
                      <a:pt x="11" y="9"/>
                      <a:pt x="11" y="9"/>
                      <a:pt x="10" y="9"/>
                    </a:cubicBezTo>
                    <a:cubicBezTo>
                      <a:pt x="10" y="8"/>
                      <a:pt x="10" y="8"/>
                      <a:pt x="10" y="8"/>
                    </a:cubicBezTo>
                    <a:cubicBezTo>
                      <a:pt x="9" y="7"/>
                      <a:pt x="9" y="7"/>
                      <a:pt x="9" y="7"/>
                    </a:cubicBezTo>
                    <a:cubicBezTo>
                      <a:pt x="9" y="6"/>
                      <a:pt x="9" y="6"/>
                      <a:pt x="9" y="6"/>
                    </a:cubicBezTo>
                    <a:cubicBezTo>
                      <a:pt x="9" y="5"/>
                      <a:pt x="9" y="5"/>
                      <a:pt x="9" y="4"/>
                    </a:cubicBezTo>
                    <a:cubicBezTo>
                      <a:pt x="8" y="3"/>
                      <a:pt x="8" y="3"/>
                      <a:pt x="8" y="3"/>
                    </a:cubicBezTo>
                    <a:cubicBezTo>
                      <a:pt x="8" y="2"/>
                      <a:pt x="8" y="2"/>
                      <a:pt x="8" y="2"/>
                    </a:cubicBezTo>
                    <a:cubicBezTo>
                      <a:pt x="7" y="1"/>
                      <a:pt x="7" y="1"/>
                      <a:pt x="7" y="1"/>
                    </a:cubicBezTo>
                    <a:cubicBezTo>
                      <a:pt x="6" y="1"/>
                      <a:pt x="6" y="1"/>
                      <a:pt x="6" y="1"/>
                    </a:cubicBezTo>
                    <a:cubicBezTo>
                      <a:pt x="5" y="1"/>
                      <a:pt x="5" y="1"/>
                      <a:pt x="5" y="1"/>
                    </a:cubicBezTo>
                    <a:cubicBezTo>
                      <a:pt x="4" y="0"/>
                      <a:pt x="4" y="0"/>
                      <a:pt x="4" y="0"/>
                    </a:cubicBezTo>
                    <a:cubicBezTo>
                      <a:pt x="3" y="0"/>
                      <a:pt x="3" y="0"/>
                      <a:pt x="3" y="1"/>
                    </a:cubicBezTo>
                    <a:cubicBezTo>
                      <a:pt x="3" y="1"/>
                      <a:pt x="2" y="1"/>
                      <a:pt x="2" y="1"/>
                    </a:cubicBezTo>
                    <a:cubicBezTo>
                      <a:pt x="1" y="1"/>
                      <a:pt x="1" y="1"/>
                      <a:pt x="1" y="2"/>
                    </a:cubicBezTo>
                    <a:cubicBezTo>
                      <a:pt x="0" y="2"/>
                      <a:pt x="1" y="2"/>
                      <a:pt x="0" y="2"/>
                    </a:cubicBezTo>
                    <a:cubicBezTo>
                      <a:pt x="0" y="3"/>
                      <a:pt x="0" y="3"/>
                      <a:pt x="0" y="3"/>
                    </a:cubicBezTo>
                    <a:cubicBezTo>
                      <a:pt x="0" y="3"/>
                      <a:pt x="0" y="4"/>
                      <a:pt x="0" y="4"/>
                    </a:cubicBezTo>
                    <a:cubicBezTo>
                      <a:pt x="0" y="4"/>
                      <a:pt x="1" y="4"/>
                      <a:pt x="1" y="4"/>
                    </a:cubicBezTo>
                    <a:cubicBezTo>
                      <a:pt x="2" y="4"/>
                      <a:pt x="2" y="4"/>
                      <a:pt x="2" y="4"/>
                    </a:cubicBezTo>
                    <a:cubicBezTo>
                      <a:pt x="2" y="4"/>
                      <a:pt x="2" y="5"/>
                      <a:pt x="2" y="5"/>
                    </a:cubicBezTo>
                    <a:cubicBezTo>
                      <a:pt x="2" y="5"/>
                      <a:pt x="3" y="5"/>
                      <a:pt x="3" y="6"/>
                    </a:cubicBezTo>
                    <a:cubicBezTo>
                      <a:pt x="3" y="6"/>
                      <a:pt x="3" y="6"/>
                      <a:pt x="4" y="6"/>
                    </a:cubicBezTo>
                    <a:cubicBezTo>
                      <a:pt x="5" y="6"/>
                      <a:pt x="5" y="6"/>
                      <a:pt x="6" y="6"/>
                    </a:cubicBezTo>
                    <a:cubicBezTo>
                      <a:pt x="6" y="6"/>
                      <a:pt x="6" y="6"/>
                      <a:pt x="7" y="6"/>
                    </a:cubicBezTo>
                    <a:cubicBezTo>
                      <a:pt x="7" y="6"/>
                      <a:pt x="7" y="6"/>
                      <a:pt x="7" y="7"/>
                    </a:cubicBezTo>
                    <a:cubicBezTo>
                      <a:pt x="7" y="7"/>
                      <a:pt x="6" y="6"/>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68"/>
              <p:cNvSpPr>
                <a:spLocks/>
              </p:cNvSpPr>
              <p:nvPr/>
            </p:nvSpPr>
            <p:spPr bwMode="auto">
              <a:xfrm>
                <a:off x="9029702" y="3605214"/>
                <a:ext cx="22225" cy="33338"/>
              </a:xfrm>
              <a:custGeom>
                <a:avLst/>
                <a:gdLst>
                  <a:gd name="T0" fmla="*/ 2 w 2"/>
                  <a:gd name="T1" fmla="*/ 2 h 3"/>
                  <a:gd name="T2" fmla="*/ 2 w 2"/>
                  <a:gd name="T3" fmla="*/ 0 h 3"/>
                  <a:gd name="T4" fmla="*/ 1 w 2"/>
                  <a:gd name="T5" fmla="*/ 0 h 3"/>
                  <a:gd name="T6" fmla="*/ 0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0"/>
                    </a:cubicBezTo>
                    <a:cubicBezTo>
                      <a:pt x="2" y="0"/>
                      <a:pt x="2" y="0"/>
                      <a:pt x="1" y="0"/>
                    </a:cubicBezTo>
                    <a:cubicBezTo>
                      <a:pt x="1" y="0"/>
                      <a:pt x="1" y="0"/>
                      <a:pt x="0" y="0"/>
                    </a:cubicBezTo>
                    <a:cubicBezTo>
                      <a:pt x="0" y="1"/>
                      <a:pt x="0" y="1"/>
                      <a:pt x="0" y="1"/>
                    </a:cubicBezTo>
                    <a:cubicBezTo>
                      <a:pt x="0" y="2"/>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69"/>
              <p:cNvSpPr>
                <a:spLocks/>
              </p:cNvSpPr>
              <p:nvPr/>
            </p:nvSpPr>
            <p:spPr bwMode="auto">
              <a:xfrm>
                <a:off x="8986839" y="3627439"/>
                <a:ext cx="42863" cy="42863"/>
              </a:xfrm>
              <a:custGeom>
                <a:avLst/>
                <a:gdLst>
                  <a:gd name="T0" fmla="*/ 0 w 4"/>
                  <a:gd name="T1" fmla="*/ 4 h 4"/>
                  <a:gd name="T2" fmla="*/ 2 w 4"/>
                  <a:gd name="T3" fmla="*/ 4 h 4"/>
                  <a:gd name="T4" fmla="*/ 3 w 4"/>
                  <a:gd name="T5" fmla="*/ 3 h 4"/>
                  <a:gd name="T6" fmla="*/ 4 w 4"/>
                  <a:gd name="T7" fmla="*/ 3 h 4"/>
                  <a:gd name="T8" fmla="*/ 4 w 4"/>
                  <a:gd name="T9" fmla="*/ 1 h 4"/>
                  <a:gd name="T10" fmla="*/ 3 w 4"/>
                  <a:gd name="T11" fmla="*/ 1 h 4"/>
                  <a:gd name="T12" fmla="*/ 2 w 4"/>
                  <a:gd name="T13" fmla="*/ 1 h 4"/>
                  <a:gd name="T14" fmla="*/ 1 w 4"/>
                  <a:gd name="T15" fmla="*/ 1 h 4"/>
                  <a:gd name="T16" fmla="*/ 0 w 4"/>
                  <a:gd name="T17" fmla="*/ 2 h 4"/>
                  <a:gd name="T18" fmla="*/ 0 w 4"/>
                  <a:gd name="T19" fmla="*/ 3 h 4"/>
                  <a:gd name="T20" fmla="*/ 0 w 4"/>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0" y="4"/>
                    </a:moveTo>
                    <a:cubicBezTo>
                      <a:pt x="1" y="4"/>
                      <a:pt x="1" y="4"/>
                      <a:pt x="2" y="4"/>
                    </a:cubicBezTo>
                    <a:cubicBezTo>
                      <a:pt x="2" y="4"/>
                      <a:pt x="3" y="4"/>
                      <a:pt x="3" y="3"/>
                    </a:cubicBezTo>
                    <a:cubicBezTo>
                      <a:pt x="3" y="3"/>
                      <a:pt x="4" y="3"/>
                      <a:pt x="4" y="3"/>
                    </a:cubicBezTo>
                    <a:cubicBezTo>
                      <a:pt x="4" y="2"/>
                      <a:pt x="4" y="2"/>
                      <a:pt x="4" y="1"/>
                    </a:cubicBezTo>
                    <a:cubicBezTo>
                      <a:pt x="4" y="1"/>
                      <a:pt x="4" y="1"/>
                      <a:pt x="3" y="1"/>
                    </a:cubicBezTo>
                    <a:cubicBezTo>
                      <a:pt x="3" y="0"/>
                      <a:pt x="3" y="0"/>
                      <a:pt x="2" y="1"/>
                    </a:cubicBezTo>
                    <a:cubicBezTo>
                      <a:pt x="2" y="1"/>
                      <a:pt x="2" y="1"/>
                      <a:pt x="1" y="1"/>
                    </a:cubicBezTo>
                    <a:cubicBezTo>
                      <a:pt x="1" y="2"/>
                      <a:pt x="0" y="2"/>
                      <a:pt x="0" y="2"/>
                    </a:cubicBezTo>
                    <a:cubicBezTo>
                      <a:pt x="0" y="3"/>
                      <a:pt x="0" y="3"/>
                      <a:pt x="0" y="3"/>
                    </a:cubicBezTo>
                    <a:cubicBezTo>
                      <a:pt x="0" y="3"/>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70"/>
              <p:cNvSpPr>
                <a:spLocks/>
              </p:cNvSpPr>
              <p:nvPr/>
            </p:nvSpPr>
            <p:spPr bwMode="auto">
              <a:xfrm>
                <a:off x="8997952" y="3681414"/>
                <a:ext cx="22225" cy="11113"/>
              </a:xfrm>
              <a:custGeom>
                <a:avLst/>
                <a:gdLst>
                  <a:gd name="T0" fmla="*/ 1 w 2"/>
                  <a:gd name="T1" fmla="*/ 0 h 1"/>
                  <a:gd name="T2" fmla="*/ 0 w 2"/>
                  <a:gd name="T3" fmla="*/ 1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1"/>
                    </a:cubicBezTo>
                    <a:cubicBezTo>
                      <a:pt x="0" y="1"/>
                      <a:pt x="1" y="1"/>
                      <a:pt x="1" y="1"/>
                    </a:cubicBezTo>
                    <a:cubicBezTo>
                      <a:pt x="1" y="1"/>
                      <a:pt x="1" y="1"/>
                      <a:pt x="2" y="1"/>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71"/>
              <p:cNvSpPr>
                <a:spLocks/>
              </p:cNvSpPr>
              <p:nvPr/>
            </p:nvSpPr>
            <p:spPr bwMode="auto">
              <a:xfrm>
                <a:off x="4387852" y="708026"/>
                <a:ext cx="280988" cy="96838"/>
              </a:xfrm>
              <a:custGeom>
                <a:avLst/>
                <a:gdLst>
                  <a:gd name="T0" fmla="*/ 2 w 26"/>
                  <a:gd name="T1" fmla="*/ 3 h 9"/>
                  <a:gd name="T2" fmla="*/ 3 w 26"/>
                  <a:gd name="T3" fmla="*/ 4 h 9"/>
                  <a:gd name="T4" fmla="*/ 5 w 26"/>
                  <a:gd name="T5" fmla="*/ 5 h 9"/>
                  <a:gd name="T6" fmla="*/ 6 w 26"/>
                  <a:gd name="T7" fmla="*/ 5 h 9"/>
                  <a:gd name="T8" fmla="*/ 7 w 26"/>
                  <a:gd name="T9" fmla="*/ 4 h 9"/>
                  <a:gd name="T10" fmla="*/ 9 w 26"/>
                  <a:gd name="T11" fmla="*/ 5 h 9"/>
                  <a:gd name="T12" fmla="*/ 8 w 26"/>
                  <a:gd name="T13" fmla="*/ 5 h 9"/>
                  <a:gd name="T14" fmla="*/ 6 w 26"/>
                  <a:gd name="T15" fmla="*/ 6 h 9"/>
                  <a:gd name="T16" fmla="*/ 8 w 26"/>
                  <a:gd name="T17" fmla="*/ 6 h 9"/>
                  <a:gd name="T18" fmla="*/ 8 w 26"/>
                  <a:gd name="T19" fmla="*/ 8 h 9"/>
                  <a:gd name="T20" fmla="*/ 9 w 26"/>
                  <a:gd name="T21" fmla="*/ 8 h 9"/>
                  <a:gd name="T22" fmla="*/ 12 w 26"/>
                  <a:gd name="T23" fmla="*/ 9 h 9"/>
                  <a:gd name="T24" fmla="*/ 13 w 26"/>
                  <a:gd name="T25" fmla="*/ 7 h 9"/>
                  <a:gd name="T26" fmla="*/ 14 w 26"/>
                  <a:gd name="T27" fmla="*/ 5 h 9"/>
                  <a:gd name="T28" fmla="*/ 14 w 26"/>
                  <a:gd name="T29" fmla="*/ 5 h 9"/>
                  <a:gd name="T30" fmla="*/ 15 w 26"/>
                  <a:gd name="T31" fmla="*/ 5 h 9"/>
                  <a:gd name="T32" fmla="*/ 17 w 26"/>
                  <a:gd name="T33" fmla="*/ 6 h 9"/>
                  <a:gd name="T34" fmla="*/ 18 w 26"/>
                  <a:gd name="T35" fmla="*/ 8 h 9"/>
                  <a:gd name="T36" fmla="*/ 20 w 26"/>
                  <a:gd name="T37" fmla="*/ 6 h 9"/>
                  <a:gd name="T38" fmla="*/ 20 w 26"/>
                  <a:gd name="T39" fmla="*/ 5 h 9"/>
                  <a:gd name="T40" fmla="*/ 18 w 26"/>
                  <a:gd name="T41" fmla="*/ 4 h 9"/>
                  <a:gd name="T42" fmla="*/ 15 w 26"/>
                  <a:gd name="T43" fmla="*/ 3 h 9"/>
                  <a:gd name="T44" fmla="*/ 16 w 26"/>
                  <a:gd name="T45" fmla="*/ 2 h 9"/>
                  <a:gd name="T46" fmla="*/ 17 w 26"/>
                  <a:gd name="T47" fmla="*/ 3 h 9"/>
                  <a:gd name="T48" fmla="*/ 20 w 26"/>
                  <a:gd name="T49" fmla="*/ 3 h 9"/>
                  <a:gd name="T50" fmla="*/ 23 w 26"/>
                  <a:gd name="T51" fmla="*/ 3 h 9"/>
                  <a:gd name="T52" fmla="*/ 25 w 26"/>
                  <a:gd name="T53" fmla="*/ 3 h 9"/>
                  <a:gd name="T54" fmla="*/ 26 w 26"/>
                  <a:gd name="T55" fmla="*/ 2 h 9"/>
                  <a:gd name="T56" fmla="*/ 24 w 26"/>
                  <a:gd name="T57" fmla="*/ 1 h 9"/>
                  <a:gd name="T58" fmla="*/ 22 w 26"/>
                  <a:gd name="T59" fmla="*/ 1 h 9"/>
                  <a:gd name="T60" fmla="*/ 19 w 26"/>
                  <a:gd name="T61" fmla="*/ 1 h 9"/>
                  <a:gd name="T62" fmla="*/ 14 w 26"/>
                  <a:gd name="T63" fmla="*/ 1 h 9"/>
                  <a:gd name="T64" fmla="*/ 13 w 26"/>
                  <a:gd name="T65" fmla="*/ 2 h 9"/>
                  <a:gd name="T66" fmla="*/ 13 w 26"/>
                  <a:gd name="T67" fmla="*/ 3 h 9"/>
                  <a:gd name="T68" fmla="*/ 11 w 26"/>
                  <a:gd name="T69" fmla="*/ 2 h 9"/>
                  <a:gd name="T70" fmla="*/ 9 w 26"/>
                  <a:gd name="T71" fmla="*/ 2 h 9"/>
                  <a:gd name="T72" fmla="*/ 9 w 26"/>
                  <a:gd name="T73" fmla="*/ 4 h 9"/>
                  <a:gd name="T74" fmla="*/ 8 w 26"/>
                  <a:gd name="T75" fmla="*/ 3 h 9"/>
                  <a:gd name="T76" fmla="*/ 7 w 26"/>
                  <a:gd name="T77" fmla="*/ 2 h 9"/>
                  <a:gd name="T78" fmla="*/ 5 w 26"/>
                  <a:gd name="T79" fmla="*/ 3 h 9"/>
                  <a:gd name="T80" fmla="*/ 4 w 26"/>
                  <a:gd name="T81" fmla="*/ 2 h 9"/>
                  <a:gd name="T82" fmla="*/ 1 w 26"/>
                  <a:gd name="T83" fmla="*/ 2 h 9"/>
                  <a:gd name="T84" fmla="*/ 1 w 26"/>
                  <a:gd name="T8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9">
                    <a:moveTo>
                      <a:pt x="1" y="3"/>
                    </a:moveTo>
                    <a:cubicBezTo>
                      <a:pt x="1" y="3"/>
                      <a:pt x="2" y="3"/>
                      <a:pt x="2" y="3"/>
                    </a:cubicBezTo>
                    <a:cubicBezTo>
                      <a:pt x="2" y="3"/>
                      <a:pt x="3" y="3"/>
                      <a:pt x="3" y="4"/>
                    </a:cubicBezTo>
                    <a:cubicBezTo>
                      <a:pt x="3" y="4"/>
                      <a:pt x="3" y="4"/>
                      <a:pt x="3" y="4"/>
                    </a:cubicBezTo>
                    <a:cubicBezTo>
                      <a:pt x="4" y="5"/>
                      <a:pt x="4" y="4"/>
                      <a:pt x="4" y="4"/>
                    </a:cubicBezTo>
                    <a:cubicBezTo>
                      <a:pt x="5" y="4"/>
                      <a:pt x="5" y="5"/>
                      <a:pt x="5" y="5"/>
                    </a:cubicBezTo>
                    <a:cubicBezTo>
                      <a:pt x="5" y="5"/>
                      <a:pt x="5" y="5"/>
                      <a:pt x="5" y="5"/>
                    </a:cubicBezTo>
                    <a:cubicBezTo>
                      <a:pt x="5" y="5"/>
                      <a:pt x="6" y="5"/>
                      <a:pt x="6" y="5"/>
                    </a:cubicBezTo>
                    <a:cubicBezTo>
                      <a:pt x="6" y="5"/>
                      <a:pt x="6" y="5"/>
                      <a:pt x="6" y="5"/>
                    </a:cubicBezTo>
                    <a:cubicBezTo>
                      <a:pt x="7" y="5"/>
                      <a:pt x="7" y="4"/>
                      <a:pt x="7" y="4"/>
                    </a:cubicBezTo>
                    <a:cubicBezTo>
                      <a:pt x="8" y="4"/>
                      <a:pt x="8" y="4"/>
                      <a:pt x="9" y="4"/>
                    </a:cubicBezTo>
                    <a:cubicBezTo>
                      <a:pt x="9" y="5"/>
                      <a:pt x="9" y="5"/>
                      <a:pt x="9" y="5"/>
                    </a:cubicBezTo>
                    <a:cubicBezTo>
                      <a:pt x="9" y="5"/>
                      <a:pt x="9" y="5"/>
                      <a:pt x="9" y="5"/>
                    </a:cubicBezTo>
                    <a:cubicBezTo>
                      <a:pt x="8" y="5"/>
                      <a:pt x="8" y="5"/>
                      <a:pt x="8" y="5"/>
                    </a:cubicBezTo>
                    <a:cubicBezTo>
                      <a:pt x="7" y="5"/>
                      <a:pt x="7" y="5"/>
                      <a:pt x="7" y="6"/>
                    </a:cubicBezTo>
                    <a:cubicBezTo>
                      <a:pt x="7" y="6"/>
                      <a:pt x="6" y="6"/>
                      <a:pt x="6" y="6"/>
                    </a:cubicBezTo>
                    <a:cubicBezTo>
                      <a:pt x="6" y="6"/>
                      <a:pt x="6" y="6"/>
                      <a:pt x="7" y="6"/>
                    </a:cubicBezTo>
                    <a:cubicBezTo>
                      <a:pt x="7" y="7"/>
                      <a:pt x="8" y="6"/>
                      <a:pt x="8" y="6"/>
                    </a:cubicBezTo>
                    <a:cubicBezTo>
                      <a:pt x="8" y="7"/>
                      <a:pt x="7" y="7"/>
                      <a:pt x="7" y="7"/>
                    </a:cubicBezTo>
                    <a:cubicBezTo>
                      <a:pt x="7" y="7"/>
                      <a:pt x="7" y="7"/>
                      <a:pt x="8" y="8"/>
                    </a:cubicBezTo>
                    <a:cubicBezTo>
                      <a:pt x="8" y="8"/>
                      <a:pt x="8" y="7"/>
                      <a:pt x="8" y="7"/>
                    </a:cubicBezTo>
                    <a:cubicBezTo>
                      <a:pt x="9" y="7"/>
                      <a:pt x="9" y="8"/>
                      <a:pt x="9" y="8"/>
                    </a:cubicBezTo>
                    <a:cubicBezTo>
                      <a:pt x="10" y="8"/>
                      <a:pt x="10" y="8"/>
                      <a:pt x="10" y="9"/>
                    </a:cubicBezTo>
                    <a:cubicBezTo>
                      <a:pt x="11" y="9"/>
                      <a:pt x="11" y="9"/>
                      <a:pt x="12" y="9"/>
                    </a:cubicBezTo>
                    <a:cubicBezTo>
                      <a:pt x="12" y="9"/>
                      <a:pt x="12" y="9"/>
                      <a:pt x="12" y="8"/>
                    </a:cubicBezTo>
                    <a:cubicBezTo>
                      <a:pt x="13" y="8"/>
                      <a:pt x="13" y="8"/>
                      <a:pt x="13" y="7"/>
                    </a:cubicBezTo>
                    <a:cubicBezTo>
                      <a:pt x="13" y="7"/>
                      <a:pt x="13" y="7"/>
                      <a:pt x="14" y="7"/>
                    </a:cubicBezTo>
                    <a:cubicBezTo>
                      <a:pt x="14" y="6"/>
                      <a:pt x="14" y="6"/>
                      <a:pt x="14" y="5"/>
                    </a:cubicBezTo>
                    <a:cubicBezTo>
                      <a:pt x="14" y="5"/>
                      <a:pt x="14" y="5"/>
                      <a:pt x="14" y="5"/>
                    </a:cubicBezTo>
                    <a:cubicBezTo>
                      <a:pt x="14" y="5"/>
                      <a:pt x="14" y="5"/>
                      <a:pt x="14" y="5"/>
                    </a:cubicBezTo>
                    <a:cubicBezTo>
                      <a:pt x="14" y="4"/>
                      <a:pt x="15" y="5"/>
                      <a:pt x="15" y="5"/>
                    </a:cubicBezTo>
                    <a:cubicBezTo>
                      <a:pt x="15" y="5"/>
                      <a:pt x="15" y="5"/>
                      <a:pt x="15" y="5"/>
                    </a:cubicBezTo>
                    <a:cubicBezTo>
                      <a:pt x="16" y="5"/>
                      <a:pt x="16" y="5"/>
                      <a:pt x="16" y="5"/>
                    </a:cubicBezTo>
                    <a:cubicBezTo>
                      <a:pt x="17" y="6"/>
                      <a:pt x="17" y="6"/>
                      <a:pt x="17" y="6"/>
                    </a:cubicBezTo>
                    <a:cubicBezTo>
                      <a:pt x="17" y="7"/>
                      <a:pt x="17" y="7"/>
                      <a:pt x="18" y="7"/>
                    </a:cubicBezTo>
                    <a:cubicBezTo>
                      <a:pt x="18" y="8"/>
                      <a:pt x="18" y="8"/>
                      <a:pt x="18" y="8"/>
                    </a:cubicBezTo>
                    <a:cubicBezTo>
                      <a:pt x="19" y="8"/>
                      <a:pt x="19" y="7"/>
                      <a:pt x="20" y="7"/>
                    </a:cubicBezTo>
                    <a:cubicBezTo>
                      <a:pt x="20" y="7"/>
                      <a:pt x="20" y="6"/>
                      <a:pt x="20" y="6"/>
                    </a:cubicBezTo>
                    <a:cubicBezTo>
                      <a:pt x="20" y="5"/>
                      <a:pt x="20" y="5"/>
                      <a:pt x="20" y="5"/>
                    </a:cubicBezTo>
                    <a:cubicBezTo>
                      <a:pt x="20" y="5"/>
                      <a:pt x="20" y="5"/>
                      <a:pt x="20" y="5"/>
                    </a:cubicBezTo>
                    <a:cubicBezTo>
                      <a:pt x="19" y="5"/>
                      <a:pt x="19" y="4"/>
                      <a:pt x="19" y="4"/>
                    </a:cubicBezTo>
                    <a:cubicBezTo>
                      <a:pt x="19" y="4"/>
                      <a:pt x="18" y="4"/>
                      <a:pt x="18" y="4"/>
                    </a:cubicBezTo>
                    <a:cubicBezTo>
                      <a:pt x="17" y="4"/>
                      <a:pt x="17" y="3"/>
                      <a:pt x="17" y="3"/>
                    </a:cubicBezTo>
                    <a:cubicBezTo>
                      <a:pt x="16" y="3"/>
                      <a:pt x="16" y="3"/>
                      <a:pt x="15" y="3"/>
                    </a:cubicBezTo>
                    <a:cubicBezTo>
                      <a:pt x="15" y="3"/>
                      <a:pt x="15" y="3"/>
                      <a:pt x="15" y="3"/>
                    </a:cubicBezTo>
                    <a:cubicBezTo>
                      <a:pt x="15" y="2"/>
                      <a:pt x="15" y="3"/>
                      <a:pt x="16" y="2"/>
                    </a:cubicBezTo>
                    <a:cubicBezTo>
                      <a:pt x="16" y="2"/>
                      <a:pt x="17" y="2"/>
                      <a:pt x="17" y="2"/>
                    </a:cubicBezTo>
                    <a:cubicBezTo>
                      <a:pt x="17" y="2"/>
                      <a:pt x="17" y="3"/>
                      <a:pt x="17" y="3"/>
                    </a:cubicBezTo>
                    <a:cubicBezTo>
                      <a:pt x="17" y="3"/>
                      <a:pt x="18" y="3"/>
                      <a:pt x="18" y="3"/>
                    </a:cubicBezTo>
                    <a:cubicBezTo>
                      <a:pt x="19" y="3"/>
                      <a:pt x="19" y="3"/>
                      <a:pt x="20" y="3"/>
                    </a:cubicBezTo>
                    <a:cubicBezTo>
                      <a:pt x="20" y="3"/>
                      <a:pt x="20" y="3"/>
                      <a:pt x="21" y="3"/>
                    </a:cubicBezTo>
                    <a:cubicBezTo>
                      <a:pt x="22" y="4"/>
                      <a:pt x="22" y="3"/>
                      <a:pt x="23" y="3"/>
                    </a:cubicBezTo>
                    <a:cubicBezTo>
                      <a:pt x="23" y="3"/>
                      <a:pt x="23" y="3"/>
                      <a:pt x="23" y="3"/>
                    </a:cubicBezTo>
                    <a:cubicBezTo>
                      <a:pt x="24" y="3"/>
                      <a:pt x="24" y="3"/>
                      <a:pt x="25" y="3"/>
                    </a:cubicBezTo>
                    <a:cubicBezTo>
                      <a:pt x="25" y="3"/>
                      <a:pt x="25" y="2"/>
                      <a:pt x="25" y="2"/>
                    </a:cubicBezTo>
                    <a:cubicBezTo>
                      <a:pt x="26" y="2"/>
                      <a:pt x="26" y="2"/>
                      <a:pt x="26" y="2"/>
                    </a:cubicBezTo>
                    <a:cubicBezTo>
                      <a:pt x="26" y="1"/>
                      <a:pt x="26" y="1"/>
                      <a:pt x="26" y="1"/>
                    </a:cubicBezTo>
                    <a:cubicBezTo>
                      <a:pt x="26" y="0"/>
                      <a:pt x="25" y="1"/>
                      <a:pt x="24" y="1"/>
                    </a:cubicBezTo>
                    <a:cubicBezTo>
                      <a:pt x="24" y="1"/>
                      <a:pt x="24" y="1"/>
                      <a:pt x="23" y="1"/>
                    </a:cubicBezTo>
                    <a:cubicBezTo>
                      <a:pt x="22" y="1"/>
                      <a:pt x="22" y="1"/>
                      <a:pt x="22" y="1"/>
                    </a:cubicBezTo>
                    <a:cubicBezTo>
                      <a:pt x="21" y="1"/>
                      <a:pt x="21" y="1"/>
                      <a:pt x="20" y="1"/>
                    </a:cubicBezTo>
                    <a:cubicBezTo>
                      <a:pt x="20" y="1"/>
                      <a:pt x="19" y="1"/>
                      <a:pt x="19" y="1"/>
                    </a:cubicBezTo>
                    <a:cubicBezTo>
                      <a:pt x="18" y="1"/>
                      <a:pt x="18" y="1"/>
                      <a:pt x="17" y="1"/>
                    </a:cubicBezTo>
                    <a:cubicBezTo>
                      <a:pt x="16" y="1"/>
                      <a:pt x="15" y="1"/>
                      <a:pt x="14" y="1"/>
                    </a:cubicBezTo>
                    <a:cubicBezTo>
                      <a:pt x="14" y="1"/>
                      <a:pt x="13" y="1"/>
                      <a:pt x="13" y="1"/>
                    </a:cubicBezTo>
                    <a:cubicBezTo>
                      <a:pt x="12" y="1"/>
                      <a:pt x="13" y="2"/>
                      <a:pt x="13" y="2"/>
                    </a:cubicBezTo>
                    <a:cubicBezTo>
                      <a:pt x="13" y="2"/>
                      <a:pt x="14" y="2"/>
                      <a:pt x="14" y="3"/>
                    </a:cubicBezTo>
                    <a:cubicBezTo>
                      <a:pt x="13" y="3"/>
                      <a:pt x="13" y="3"/>
                      <a:pt x="13" y="3"/>
                    </a:cubicBezTo>
                    <a:cubicBezTo>
                      <a:pt x="13" y="4"/>
                      <a:pt x="12" y="3"/>
                      <a:pt x="12" y="3"/>
                    </a:cubicBezTo>
                    <a:cubicBezTo>
                      <a:pt x="12" y="3"/>
                      <a:pt x="12" y="3"/>
                      <a:pt x="11" y="2"/>
                    </a:cubicBezTo>
                    <a:cubicBezTo>
                      <a:pt x="11" y="2"/>
                      <a:pt x="11" y="2"/>
                      <a:pt x="10" y="2"/>
                    </a:cubicBezTo>
                    <a:cubicBezTo>
                      <a:pt x="10" y="2"/>
                      <a:pt x="9" y="2"/>
                      <a:pt x="9" y="2"/>
                    </a:cubicBezTo>
                    <a:cubicBezTo>
                      <a:pt x="9" y="2"/>
                      <a:pt x="10" y="3"/>
                      <a:pt x="10" y="3"/>
                    </a:cubicBezTo>
                    <a:cubicBezTo>
                      <a:pt x="9" y="3"/>
                      <a:pt x="9" y="4"/>
                      <a:pt x="9" y="4"/>
                    </a:cubicBezTo>
                    <a:cubicBezTo>
                      <a:pt x="9" y="4"/>
                      <a:pt x="9" y="3"/>
                      <a:pt x="9" y="3"/>
                    </a:cubicBezTo>
                    <a:cubicBezTo>
                      <a:pt x="8" y="3"/>
                      <a:pt x="8" y="3"/>
                      <a:pt x="8" y="3"/>
                    </a:cubicBezTo>
                    <a:cubicBezTo>
                      <a:pt x="8" y="3"/>
                      <a:pt x="7" y="2"/>
                      <a:pt x="7" y="2"/>
                    </a:cubicBezTo>
                    <a:cubicBezTo>
                      <a:pt x="7" y="2"/>
                      <a:pt x="7" y="2"/>
                      <a:pt x="7" y="2"/>
                    </a:cubicBezTo>
                    <a:cubicBezTo>
                      <a:pt x="6" y="2"/>
                      <a:pt x="6" y="2"/>
                      <a:pt x="6" y="3"/>
                    </a:cubicBezTo>
                    <a:cubicBezTo>
                      <a:pt x="6" y="3"/>
                      <a:pt x="6" y="3"/>
                      <a:pt x="5" y="3"/>
                    </a:cubicBezTo>
                    <a:cubicBezTo>
                      <a:pt x="5" y="4"/>
                      <a:pt x="5" y="3"/>
                      <a:pt x="5" y="2"/>
                    </a:cubicBezTo>
                    <a:cubicBezTo>
                      <a:pt x="4" y="2"/>
                      <a:pt x="4" y="2"/>
                      <a:pt x="4" y="2"/>
                    </a:cubicBezTo>
                    <a:cubicBezTo>
                      <a:pt x="4" y="1"/>
                      <a:pt x="3" y="2"/>
                      <a:pt x="2" y="2"/>
                    </a:cubicBezTo>
                    <a:cubicBezTo>
                      <a:pt x="2" y="2"/>
                      <a:pt x="2" y="2"/>
                      <a:pt x="1" y="2"/>
                    </a:cubicBezTo>
                    <a:cubicBezTo>
                      <a:pt x="1" y="2"/>
                      <a:pt x="0" y="2"/>
                      <a:pt x="0"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72"/>
              <p:cNvSpPr>
                <a:spLocks/>
              </p:cNvSpPr>
              <p:nvPr/>
            </p:nvSpPr>
            <p:spPr bwMode="auto">
              <a:xfrm>
                <a:off x="6892927" y="3119439"/>
                <a:ext cx="22225" cy="20638"/>
              </a:xfrm>
              <a:custGeom>
                <a:avLst/>
                <a:gdLst>
                  <a:gd name="T0" fmla="*/ 1 w 2"/>
                  <a:gd name="T1" fmla="*/ 2 h 2"/>
                  <a:gd name="T2" fmla="*/ 1 w 2"/>
                  <a:gd name="T3" fmla="*/ 2 h 2"/>
                  <a:gd name="T4" fmla="*/ 2 w 2"/>
                  <a:gd name="T5" fmla="*/ 2 h 2"/>
                  <a:gd name="T6" fmla="*/ 2 w 2"/>
                  <a:gd name="T7" fmla="*/ 1 h 2"/>
                  <a:gd name="T8" fmla="*/ 1 w 2"/>
                  <a:gd name="T9" fmla="*/ 0 h 2"/>
                  <a:gd name="T10" fmla="*/ 0 w 2"/>
                  <a:gd name="T11" fmla="*/ 0 h 2"/>
                  <a:gd name="T12" fmla="*/ 0 w 2"/>
                  <a:gd name="T13" fmla="*/ 1 h 2"/>
                  <a:gd name="T14" fmla="*/ 1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2"/>
                    </a:moveTo>
                    <a:cubicBezTo>
                      <a:pt x="1" y="2"/>
                      <a:pt x="1" y="2"/>
                      <a:pt x="1" y="2"/>
                    </a:cubicBezTo>
                    <a:cubicBezTo>
                      <a:pt x="2" y="2"/>
                      <a:pt x="2" y="2"/>
                      <a:pt x="2" y="2"/>
                    </a:cubicBezTo>
                    <a:cubicBezTo>
                      <a:pt x="2" y="2"/>
                      <a:pt x="2" y="1"/>
                      <a:pt x="2" y="1"/>
                    </a:cubicBezTo>
                    <a:cubicBezTo>
                      <a:pt x="2" y="1"/>
                      <a:pt x="2" y="0"/>
                      <a:pt x="1" y="0"/>
                    </a:cubicBezTo>
                    <a:cubicBezTo>
                      <a:pt x="1" y="0"/>
                      <a:pt x="1" y="0"/>
                      <a:pt x="0" y="0"/>
                    </a:cubicBezTo>
                    <a:cubicBezTo>
                      <a:pt x="0" y="0"/>
                      <a:pt x="0" y="0"/>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73"/>
              <p:cNvSpPr>
                <a:spLocks/>
              </p:cNvSpPr>
              <p:nvPr/>
            </p:nvSpPr>
            <p:spPr bwMode="auto">
              <a:xfrm>
                <a:off x="7486652" y="3270251"/>
                <a:ext cx="11113" cy="22225"/>
              </a:xfrm>
              <a:custGeom>
                <a:avLst/>
                <a:gdLst>
                  <a:gd name="T0" fmla="*/ 1 w 1"/>
                  <a:gd name="T1" fmla="*/ 1 h 2"/>
                  <a:gd name="T2" fmla="*/ 1 w 1"/>
                  <a:gd name="T3" fmla="*/ 1 h 2"/>
                  <a:gd name="T4" fmla="*/ 1 w 1"/>
                  <a:gd name="T5" fmla="*/ 0 h 2"/>
                  <a:gd name="T6" fmla="*/ 1 w 1"/>
                  <a:gd name="T7" fmla="*/ 1 h 2"/>
                  <a:gd name="T8" fmla="*/ 0 w 1"/>
                  <a:gd name="T9" fmla="*/ 1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1"/>
                      <a:pt x="1" y="1"/>
                      <a:pt x="1" y="1"/>
                    </a:cubicBezTo>
                    <a:cubicBezTo>
                      <a:pt x="1" y="1"/>
                      <a:pt x="1" y="0"/>
                      <a:pt x="1" y="0"/>
                    </a:cubicBezTo>
                    <a:cubicBezTo>
                      <a:pt x="1" y="0"/>
                      <a:pt x="1" y="0"/>
                      <a:pt x="1" y="1"/>
                    </a:cubicBezTo>
                    <a:cubicBezTo>
                      <a:pt x="0" y="1"/>
                      <a:pt x="0" y="1"/>
                      <a:pt x="0" y="1"/>
                    </a:cubicBezTo>
                    <a:cubicBezTo>
                      <a:pt x="1" y="2"/>
                      <a:pt x="1" y="2"/>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74"/>
              <p:cNvSpPr>
                <a:spLocks/>
              </p:cNvSpPr>
              <p:nvPr/>
            </p:nvSpPr>
            <p:spPr bwMode="auto">
              <a:xfrm>
                <a:off x="6924677" y="3151189"/>
                <a:ext cx="11113" cy="11113"/>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1"/>
                      <a:pt x="1" y="1"/>
                    </a:cubicBezTo>
                    <a:cubicBezTo>
                      <a:pt x="1"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75"/>
              <p:cNvSpPr>
                <a:spLocks/>
              </p:cNvSpPr>
              <p:nvPr/>
            </p:nvSpPr>
            <p:spPr bwMode="auto">
              <a:xfrm>
                <a:off x="5262564" y="3270251"/>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76"/>
              <p:cNvSpPr>
                <a:spLocks/>
              </p:cNvSpPr>
              <p:nvPr/>
            </p:nvSpPr>
            <p:spPr bwMode="auto">
              <a:xfrm>
                <a:off x="7853364" y="1649414"/>
                <a:ext cx="22225" cy="20638"/>
              </a:xfrm>
              <a:custGeom>
                <a:avLst/>
                <a:gdLst>
                  <a:gd name="T0" fmla="*/ 2 w 2"/>
                  <a:gd name="T1" fmla="*/ 0 h 2"/>
                  <a:gd name="T2" fmla="*/ 1 w 2"/>
                  <a:gd name="T3" fmla="*/ 1 h 2"/>
                  <a:gd name="T4" fmla="*/ 1 w 2"/>
                  <a:gd name="T5" fmla="*/ 2 h 2"/>
                  <a:gd name="T6" fmla="*/ 2 w 2"/>
                  <a:gd name="T7" fmla="*/ 2 h 2"/>
                  <a:gd name="T8" fmla="*/ 2 w 2"/>
                  <a:gd name="T9" fmla="*/ 1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1" y="0"/>
                      <a:pt x="1" y="1"/>
                      <a:pt x="1" y="1"/>
                    </a:cubicBezTo>
                    <a:cubicBezTo>
                      <a:pt x="1" y="1"/>
                      <a:pt x="0" y="2"/>
                      <a:pt x="1" y="2"/>
                    </a:cubicBezTo>
                    <a:cubicBezTo>
                      <a:pt x="1" y="2"/>
                      <a:pt x="1" y="2"/>
                      <a:pt x="2" y="2"/>
                    </a:cubicBezTo>
                    <a:cubicBezTo>
                      <a:pt x="2" y="2"/>
                      <a:pt x="2" y="1"/>
                      <a:pt x="2" y="1"/>
                    </a:cubicBezTo>
                    <a:cubicBezTo>
                      <a:pt x="2" y="1"/>
                      <a:pt x="2" y="1"/>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77"/>
              <p:cNvSpPr>
                <a:spLocks/>
              </p:cNvSpPr>
              <p:nvPr/>
            </p:nvSpPr>
            <p:spPr bwMode="auto">
              <a:xfrm>
                <a:off x="7821614" y="1670051"/>
                <a:ext cx="31750" cy="44450"/>
              </a:xfrm>
              <a:custGeom>
                <a:avLst/>
                <a:gdLst>
                  <a:gd name="T0" fmla="*/ 2 w 3"/>
                  <a:gd name="T1" fmla="*/ 2 h 4"/>
                  <a:gd name="T2" fmla="*/ 3 w 3"/>
                  <a:gd name="T3" fmla="*/ 1 h 4"/>
                  <a:gd name="T4" fmla="*/ 2 w 3"/>
                  <a:gd name="T5" fmla="*/ 0 h 4"/>
                  <a:gd name="T6" fmla="*/ 1 w 3"/>
                  <a:gd name="T7" fmla="*/ 1 h 4"/>
                  <a:gd name="T8" fmla="*/ 0 w 3"/>
                  <a:gd name="T9" fmla="*/ 2 h 4"/>
                  <a:gd name="T10" fmla="*/ 0 w 3"/>
                  <a:gd name="T11" fmla="*/ 3 h 4"/>
                  <a:gd name="T12" fmla="*/ 0 w 3"/>
                  <a:gd name="T13" fmla="*/ 3 h 4"/>
                  <a:gd name="T14" fmla="*/ 1 w 3"/>
                  <a:gd name="T15" fmla="*/ 3 h 4"/>
                  <a:gd name="T16" fmla="*/ 1 w 3"/>
                  <a:gd name="T17" fmla="*/ 2 h 4"/>
                  <a:gd name="T18" fmla="*/ 2 w 3"/>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2"/>
                    </a:moveTo>
                    <a:cubicBezTo>
                      <a:pt x="2" y="1"/>
                      <a:pt x="3" y="1"/>
                      <a:pt x="3" y="1"/>
                    </a:cubicBezTo>
                    <a:cubicBezTo>
                      <a:pt x="2" y="0"/>
                      <a:pt x="2" y="0"/>
                      <a:pt x="2" y="0"/>
                    </a:cubicBezTo>
                    <a:cubicBezTo>
                      <a:pt x="1" y="0"/>
                      <a:pt x="1" y="0"/>
                      <a:pt x="1" y="1"/>
                    </a:cubicBezTo>
                    <a:cubicBezTo>
                      <a:pt x="0" y="1"/>
                      <a:pt x="0" y="1"/>
                      <a:pt x="0" y="2"/>
                    </a:cubicBezTo>
                    <a:cubicBezTo>
                      <a:pt x="0" y="2"/>
                      <a:pt x="0" y="2"/>
                      <a:pt x="0" y="3"/>
                    </a:cubicBezTo>
                    <a:cubicBezTo>
                      <a:pt x="0" y="3"/>
                      <a:pt x="0" y="3"/>
                      <a:pt x="0" y="3"/>
                    </a:cubicBezTo>
                    <a:cubicBezTo>
                      <a:pt x="1" y="4"/>
                      <a:pt x="1" y="3"/>
                      <a:pt x="1" y="3"/>
                    </a:cubicBezTo>
                    <a:cubicBezTo>
                      <a:pt x="2" y="3"/>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78"/>
              <p:cNvSpPr>
                <a:spLocks/>
              </p:cNvSpPr>
              <p:nvPr/>
            </p:nvSpPr>
            <p:spPr bwMode="auto">
              <a:xfrm>
                <a:off x="7486652" y="1400176"/>
                <a:ext cx="227013" cy="258763"/>
              </a:xfrm>
              <a:custGeom>
                <a:avLst/>
                <a:gdLst>
                  <a:gd name="T0" fmla="*/ 19 w 21"/>
                  <a:gd name="T1" fmla="*/ 22 h 24"/>
                  <a:gd name="T2" fmla="*/ 18 w 21"/>
                  <a:gd name="T3" fmla="*/ 20 h 24"/>
                  <a:gd name="T4" fmla="*/ 17 w 21"/>
                  <a:gd name="T5" fmla="*/ 20 h 24"/>
                  <a:gd name="T6" fmla="*/ 16 w 21"/>
                  <a:gd name="T7" fmla="*/ 19 h 24"/>
                  <a:gd name="T8" fmla="*/ 15 w 21"/>
                  <a:gd name="T9" fmla="*/ 18 h 24"/>
                  <a:gd name="T10" fmla="*/ 15 w 21"/>
                  <a:gd name="T11" fmla="*/ 16 h 24"/>
                  <a:gd name="T12" fmla="*/ 14 w 21"/>
                  <a:gd name="T13" fmla="*/ 16 h 24"/>
                  <a:gd name="T14" fmla="*/ 15 w 21"/>
                  <a:gd name="T15" fmla="*/ 15 h 24"/>
                  <a:gd name="T16" fmla="*/ 16 w 21"/>
                  <a:gd name="T17" fmla="*/ 15 h 24"/>
                  <a:gd name="T18" fmla="*/ 17 w 21"/>
                  <a:gd name="T19" fmla="*/ 16 h 24"/>
                  <a:gd name="T20" fmla="*/ 17 w 21"/>
                  <a:gd name="T21" fmla="*/ 17 h 24"/>
                  <a:gd name="T22" fmla="*/ 18 w 21"/>
                  <a:gd name="T23" fmla="*/ 16 h 24"/>
                  <a:gd name="T24" fmla="*/ 18 w 21"/>
                  <a:gd name="T25" fmla="*/ 15 h 24"/>
                  <a:gd name="T26" fmla="*/ 17 w 21"/>
                  <a:gd name="T27" fmla="*/ 15 h 24"/>
                  <a:gd name="T28" fmla="*/ 16 w 21"/>
                  <a:gd name="T29" fmla="*/ 14 h 24"/>
                  <a:gd name="T30" fmla="*/ 16 w 21"/>
                  <a:gd name="T31" fmla="*/ 14 h 24"/>
                  <a:gd name="T32" fmla="*/ 14 w 21"/>
                  <a:gd name="T33" fmla="*/ 13 h 24"/>
                  <a:gd name="T34" fmla="*/ 13 w 21"/>
                  <a:gd name="T35" fmla="*/ 12 h 24"/>
                  <a:gd name="T36" fmla="*/ 12 w 21"/>
                  <a:gd name="T37" fmla="*/ 11 h 24"/>
                  <a:gd name="T38" fmla="*/ 11 w 21"/>
                  <a:gd name="T39" fmla="*/ 10 h 24"/>
                  <a:gd name="T40" fmla="*/ 11 w 21"/>
                  <a:gd name="T41" fmla="*/ 9 h 24"/>
                  <a:gd name="T42" fmla="*/ 10 w 21"/>
                  <a:gd name="T43" fmla="*/ 8 h 24"/>
                  <a:gd name="T44" fmla="*/ 9 w 21"/>
                  <a:gd name="T45" fmla="*/ 8 h 24"/>
                  <a:gd name="T46" fmla="*/ 8 w 21"/>
                  <a:gd name="T47" fmla="*/ 7 h 24"/>
                  <a:gd name="T48" fmla="*/ 7 w 21"/>
                  <a:gd name="T49" fmla="*/ 7 h 24"/>
                  <a:gd name="T50" fmla="*/ 7 w 21"/>
                  <a:gd name="T51" fmla="*/ 6 h 24"/>
                  <a:gd name="T52" fmla="*/ 6 w 21"/>
                  <a:gd name="T53" fmla="*/ 5 h 24"/>
                  <a:gd name="T54" fmla="*/ 5 w 21"/>
                  <a:gd name="T55" fmla="*/ 3 h 24"/>
                  <a:gd name="T56" fmla="*/ 4 w 21"/>
                  <a:gd name="T57" fmla="*/ 2 h 24"/>
                  <a:gd name="T58" fmla="*/ 3 w 21"/>
                  <a:gd name="T59" fmla="*/ 2 h 24"/>
                  <a:gd name="T60" fmla="*/ 2 w 21"/>
                  <a:gd name="T61" fmla="*/ 1 h 24"/>
                  <a:gd name="T62" fmla="*/ 1 w 21"/>
                  <a:gd name="T63" fmla="*/ 1 h 24"/>
                  <a:gd name="T64" fmla="*/ 0 w 21"/>
                  <a:gd name="T65" fmla="*/ 0 h 24"/>
                  <a:gd name="T66" fmla="*/ 1 w 21"/>
                  <a:gd name="T67" fmla="*/ 1 h 24"/>
                  <a:gd name="T68" fmla="*/ 1 w 21"/>
                  <a:gd name="T69" fmla="*/ 2 h 24"/>
                  <a:gd name="T70" fmla="*/ 1 w 21"/>
                  <a:gd name="T71" fmla="*/ 3 h 24"/>
                  <a:gd name="T72" fmla="*/ 2 w 21"/>
                  <a:gd name="T73" fmla="*/ 5 h 24"/>
                  <a:gd name="T74" fmla="*/ 4 w 21"/>
                  <a:gd name="T75" fmla="*/ 6 h 24"/>
                  <a:gd name="T76" fmla="*/ 5 w 21"/>
                  <a:gd name="T77" fmla="*/ 8 h 24"/>
                  <a:gd name="T78" fmla="*/ 6 w 21"/>
                  <a:gd name="T79" fmla="*/ 8 h 24"/>
                  <a:gd name="T80" fmla="*/ 7 w 21"/>
                  <a:gd name="T81" fmla="*/ 9 h 24"/>
                  <a:gd name="T82" fmla="*/ 8 w 21"/>
                  <a:gd name="T83" fmla="*/ 10 h 24"/>
                  <a:gd name="T84" fmla="*/ 9 w 21"/>
                  <a:gd name="T85" fmla="*/ 11 h 24"/>
                  <a:gd name="T86" fmla="*/ 9 w 21"/>
                  <a:gd name="T87" fmla="*/ 13 h 24"/>
                  <a:gd name="T88" fmla="*/ 11 w 21"/>
                  <a:gd name="T89" fmla="*/ 14 h 24"/>
                  <a:gd name="T90" fmla="*/ 12 w 21"/>
                  <a:gd name="T91" fmla="*/ 16 h 24"/>
                  <a:gd name="T92" fmla="*/ 12 w 21"/>
                  <a:gd name="T93" fmla="*/ 17 h 24"/>
                  <a:gd name="T94" fmla="*/ 14 w 21"/>
                  <a:gd name="T95" fmla="*/ 18 h 24"/>
                  <a:gd name="T96" fmla="*/ 14 w 21"/>
                  <a:gd name="T97" fmla="*/ 19 h 24"/>
                  <a:gd name="T98" fmla="*/ 14 w 21"/>
                  <a:gd name="T99" fmla="*/ 20 h 24"/>
                  <a:gd name="T100" fmla="*/ 15 w 21"/>
                  <a:gd name="T101" fmla="*/ 21 h 24"/>
                  <a:gd name="T102" fmla="*/ 16 w 21"/>
                  <a:gd name="T103" fmla="*/ 22 h 24"/>
                  <a:gd name="T104" fmla="*/ 16 w 21"/>
                  <a:gd name="T105" fmla="*/ 23 h 24"/>
                  <a:gd name="T106" fmla="*/ 18 w 21"/>
                  <a:gd name="T107" fmla="*/ 24 h 24"/>
                  <a:gd name="T108" fmla="*/ 18 w 21"/>
                  <a:gd name="T109" fmla="*/ 22 h 24"/>
                  <a:gd name="T110" fmla="*/ 18 w 21"/>
                  <a:gd name="T111" fmla="*/ 22 h 24"/>
                  <a:gd name="T112" fmla="*/ 19 w 21"/>
                  <a:gd name="T113" fmla="*/ 23 h 24"/>
                  <a:gd name="T114" fmla="*/ 21 w 21"/>
                  <a:gd name="T115" fmla="*/ 23 h 24"/>
                  <a:gd name="T116" fmla="*/ 19 w 21"/>
                  <a:gd name="T1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 h="24">
                    <a:moveTo>
                      <a:pt x="19" y="22"/>
                    </a:moveTo>
                    <a:cubicBezTo>
                      <a:pt x="19" y="21"/>
                      <a:pt x="18" y="21"/>
                      <a:pt x="18" y="20"/>
                    </a:cubicBezTo>
                    <a:cubicBezTo>
                      <a:pt x="17" y="20"/>
                      <a:pt x="17" y="20"/>
                      <a:pt x="17" y="20"/>
                    </a:cubicBezTo>
                    <a:cubicBezTo>
                      <a:pt x="17" y="19"/>
                      <a:pt x="16" y="19"/>
                      <a:pt x="16" y="19"/>
                    </a:cubicBezTo>
                    <a:cubicBezTo>
                      <a:pt x="16" y="19"/>
                      <a:pt x="16" y="18"/>
                      <a:pt x="15" y="18"/>
                    </a:cubicBezTo>
                    <a:cubicBezTo>
                      <a:pt x="15" y="17"/>
                      <a:pt x="15" y="17"/>
                      <a:pt x="15" y="16"/>
                    </a:cubicBezTo>
                    <a:cubicBezTo>
                      <a:pt x="15" y="16"/>
                      <a:pt x="14" y="16"/>
                      <a:pt x="14" y="16"/>
                    </a:cubicBezTo>
                    <a:cubicBezTo>
                      <a:pt x="14" y="15"/>
                      <a:pt x="14" y="15"/>
                      <a:pt x="15" y="15"/>
                    </a:cubicBezTo>
                    <a:cubicBezTo>
                      <a:pt x="15" y="15"/>
                      <a:pt x="15" y="15"/>
                      <a:pt x="16" y="15"/>
                    </a:cubicBezTo>
                    <a:cubicBezTo>
                      <a:pt x="16" y="15"/>
                      <a:pt x="16" y="16"/>
                      <a:pt x="17" y="16"/>
                    </a:cubicBezTo>
                    <a:cubicBezTo>
                      <a:pt x="17" y="16"/>
                      <a:pt x="17" y="17"/>
                      <a:pt x="17" y="17"/>
                    </a:cubicBezTo>
                    <a:cubicBezTo>
                      <a:pt x="18" y="17"/>
                      <a:pt x="18" y="17"/>
                      <a:pt x="18" y="16"/>
                    </a:cubicBezTo>
                    <a:cubicBezTo>
                      <a:pt x="19" y="16"/>
                      <a:pt x="18" y="16"/>
                      <a:pt x="18" y="15"/>
                    </a:cubicBezTo>
                    <a:cubicBezTo>
                      <a:pt x="17" y="15"/>
                      <a:pt x="17" y="15"/>
                      <a:pt x="17" y="15"/>
                    </a:cubicBezTo>
                    <a:cubicBezTo>
                      <a:pt x="17" y="15"/>
                      <a:pt x="17" y="15"/>
                      <a:pt x="16" y="14"/>
                    </a:cubicBezTo>
                    <a:cubicBezTo>
                      <a:pt x="16" y="14"/>
                      <a:pt x="16" y="14"/>
                      <a:pt x="16" y="14"/>
                    </a:cubicBezTo>
                    <a:cubicBezTo>
                      <a:pt x="15" y="13"/>
                      <a:pt x="15" y="13"/>
                      <a:pt x="14" y="13"/>
                    </a:cubicBezTo>
                    <a:cubicBezTo>
                      <a:pt x="14" y="12"/>
                      <a:pt x="14" y="12"/>
                      <a:pt x="13" y="12"/>
                    </a:cubicBezTo>
                    <a:cubicBezTo>
                      <a:pt x="13" y="12"/>
                      <a:pt x="13" y="12"/>
                      <a:pt x="12" y="11"/>
                    </a:cubicBezTo>
                    <a:cubicBezTo>
                      <a:pt x="12" y="11"/>
                      <a:pt x="12" y="11"/>
                      <a:pt x="11" y="10"/>
                    </a:cubicBezTo>
                    <a:cubicBezTo>
                      <a:pt x="11" y="10"/>
                      <a:pt x="11" y="10"/>
                      <a:pt x="11" y="9"/>
                    </a:cubicBezTo>
                    <a:cubicBezTo>
                      <a:pt x="11" y="9"/>
                      <a:pt x="10" y="8"/>
                      <a:pt x="10" y="8"/>
                    </a:cubicBezTo>
                    <a:cubicBezTo>
                      <a:pt x="10" y="8"/>
                      <a:pt x="9" y="8"/>
                      <a:pt x="9" y="8"/>
                    </a:cubicBezTo>
                    <a:cubicBezTo>
                      <a:pt x="8" y="8"/>
                      <a:pt x="9" y="7"/>
                      <a:pt x="8" y="7"/>
                    </a:cubicBezTo>
                    <a:cubicBezTo>
                      <a:pt x="8" y="7"/>
                      <a:pt x="8" y="7"/>
                      <a:pt x="7" y="7"/>
                    </a:cubicBezTo>
                    <a:cubicBezTo>
                      <a:pt x="7" y="6"/>
                      <a:pt x="7" y="6"/>
                      <a:pt x="7" y="6"/>
                    </a:cubicBezTo>
                    <a:cubicBezTo>
                      <a:pt x="7" y="5"/>
                      <a:pt x="7" y="5"/>
                      <a:pt x="6" y="5"/>
                    </a:cubicBezTo>
                    <a:cubicBezTo>
                      <a:pt x="6" y="4"/>
                      <a:pt x="5" y="4"/>
                      <a:pt x="5" y="3"/>
                    </a:cubicBezTo>
                    <a:cubicBezTo>
                      <a:pt x="4" y="3"/>
                      <a:pt x="4" y="3"/>
                      <a:pt x="4" y="2"/>
                    </a:cubicBezTo>
                    <a:cubicBezTo>
                      <a:pt x="4" y="2"/>
                      <a:pt x="3" y="2"/>
                      <a:pt x="3" y="2"/>
                    </a:cubicBezTo>
                    <a:cubicBezTo>
                      <a:pt x="3" y="2"/>
                      <a:pt x="3" y="2"/>
                      <a:pt x="2" y="1"/>
                    </a:cubicBezTo>
                    <a:cubicBezTo>
                      <a:pt x="2" y="1"/>
                      <a:pt x="2" y="1"/>
                      <a:pt x="1" y="1"/>
                    </a:cubicBezTo>
                    <a:cubicBezTo>
                      <a:pt x="1" y="0"/>
                      <a:pt x="1" y="0"/>
                      <a:pt x="0" y="0"/>
                    </a:cubicBezTo>
                    <a:cubicBezTo>
                      <a:pt x="0" y="1"/>
                      <a:pt x="0" y="1"/>
                      <a:pt x="1" y="1"/>
                    </a:cubicBezTo>
                    <a:cubicBezTo>
                      <a:pt x="1" y="2"/>
                      <a:pt x="1" y="2"/>
                      <a:pt x="1" y="2"/>
                    </a:cubicBezTo>
                    <a:cubicBezTo>
                      <a:pt x="2" y="3"/>
                      <a:pt x="1" y="3"/>
                      <a:pt x="1" y="3"/>
                    </a:cubicBezTo>
                    <a:cubicBezTo>
                      <a:pt x="1" y="4"/>
                      <a:pt x="2" y="4"/>
                      <a:pt x="2" y="5"/>
                    </a:cubicBezTo>
                    <a:cubicBezTo>
                      <a:pt x="3" y="5"/>
                      <a:pt x="3" y="6"/>
                      <a:pt x="4" y="6"/>
                    </a:cubicBezTo>
                    <a:cubicBezTo>
                      <a:pt x="4" y="7"/>
                      <a:pt x="5" y="7"/>
                      <a:pt x="5" y="8"/>
                    </a:cubicBezTo>
                    <a:cubicBezTo>
                      <a:pt x="6" y="8"/>
                      <a:pt x="6" y="8"/>
                      <a:pt x="6" y="8"/>
                    </a:cubicBezTo>
                    <a:cubicBezTo>
                      <a:pt x="7" y="9"/>
                      <a:pt x="7" y="9"/>
                      <a:pt x="7" y="9"/>
                    </a:cubicBezTo>
                    <a:cubicBezTo>
                      <a:pt x="7" y="9"/>
                      <a:pt x="8" y="10"/>
                      <a:pt x="8" y="10"/>
                    </a:cubicBezTo>
                    <a:cubicBezTo>
                      <a:pt x="8" y="10"/>
                      <a:pt x="8" y="11"/>
                      <a:pt x="9" y="11"/>
                    </a:cubicBezTo>
                    <a:cubicBezTo>
                      <a:pt x="9" y="12"/>
                      <a:pt x="9" y="12"/>
                      <a:pt x="9" y="13"/>
                    </a:cubicBezTo>
                    <a:cubicBezTo>
                      <a:pt x="10" y="13"/>
                      <a:pt x="10" y="14"/>
                      <a:pt x="11" y="14"/>
                    </a:cubicBezTo>
                    <a:cubicBezTo>
                      <a:pt x="11" y="15"/>
                      <a:pt x="11" y="15"/>
                      <a:pt x="12" y="16"/>
                    </a:cubicBezTo>
                    <a:cubicBezTo>
                      <a:pt x="12" y="17"/>
                      <a:pt x="12" y="17"/>
                      <a:pt x="12" y="17"/>
                    </a:cubicBezTo>
                    <a:cubicBezTo>
                      <a:pt x="13" y="18"/>
                      <a:pt x="13" y="17"/>
                      <a:pt x="14" y="18"/>
                    </a:cubicBezTo>
                    <a:cubicBezTo>
                      <a:pt x="14" y="18"/>
                      <a:pt x="14" y="19"/>
                      <a:pt x="14" y="19"/>
                    </a:cubicBezTo>
                    <a:cubicBezTo>
                      <a:pt x="14" y="19"/>
                      <a:pt x="14" y="20"/>
                      <a:pt x="14" y="20"/>
                    </a:cubicBezTo>
                    <a:cubicBezTo>
                      <a:pt x="14" y="20"/>
                      <a:pt x="15" y="21"/>
                      <a:pt x="15" y="21"/>
                    </a:cubicBezTo>
                    <a:cubicBezTo>
                      <a:pt x="15" y="21"/>
                      <a:pt x="15" y="22"/>
                      <a:pt x="16" y="22"/>
                    </a:cubicBezTo>
                    <a:cubicBezTo>
                      <a:pt x="16" y="22"/>
                      <a:pt x="16" y="23"/>
                      <a:pt x="16" y="23"/>
                    </a:cubicBezTo>
                    <a:cubicBezTo>
                      <a:pt x="17" y="24"/>
                      <a:pt x="17" y="24"/>
                      <a:pt x="18" y="24"/>
                    </a:cubicBezTo>
                    <a:cubicBezTo>
                      <a:pt x="18" y="23"/>
                      <a:pt x="17" y="23"/>
                      <a:pt x="18" y="22"/>
                    </a:cubicBezTo>
                    <a:cubicBezTo>
                      <a:pt x="18" y="22"/>
                      <a:pt x="18" y="22"/>
                      <a:pt x="18" y="22"/>
                    </a:cubicBezTo>
                    <a:cubicBezTo>
                      <a:pt x="19" y="22"/>
                      <a:pt x="19" y="23"/>
                      <a:pt x="19" y="23"/>
                    </a:cubicBezTo>
                    <a:cubicBezTo>
                      <a:pt x="20" y="23"/>
                      <a:pt x="20" y="23"/>
                      <a:pt x="21" y="23"/>
                    </a:cubicBezTo>
                    <a:cubicBezTo>
                      <a:pt x="21" y="22"/>
                      <a:pt x="20" y="22"/>
                      <a:pt x="19"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79"/>
              <p:cNvSpPr>
                <a:spLocks/>
              </p:cNvSpPr>
              <p:nvPr/>
            </p:nvSpPr>
            <p:spPr bwMode="auto">
              <a:xfrm>
                <a:off x="6234114" y="2103439"/>
                <a:ext cx="312738" cy="161925"/>
              </a:xfrm>
              <a:custGeom>
                <a:avLst/>
                <a:gdLst>
                  <a:gd name="T0" fmla="*/ 27 w 29"/>
                  <a:gd name="T1" fmla="*/ 15 h 15"/>
                  <a:gd name="T2" fmla="*/ 28 w 29"/>
                  <a:gd name="T3" fmla="*/ 15 h 15"/>
                  <a:gd name="T4" fmla="*/ 28 w 29"/>
                  <a:gd name="T5" fmla="*/ 13 h 15"/>
                  <a:gd name="T6" fmla="*/ 28 w 29"/>
                  <a:gd name="T7" fmla="*/ 13 h 15"/>
                  <a:gd name="T8" fmla="*/ 27 w 29"/>
                  <a:gd name="T9" fmla="*/ 12 h 15"/>
                  <a:gd name="T10" fmla="*/ 27 w 29"/>
                  <a:gd name="T11" fmla="*/ 10 h 15"/>
                  <a:gd name="T12" fmla="*/ 27 w 29"/>
                  <a:gd name="T13" fmla="*/ 10 h 15"/>
                  <a:gd name="T14" fmla="*/ 26 w 29"/>
                  <a:gd name="T15" fmla="*/ 10 h 15"/>
                  <a:gd name="T16" fmla="*/ 25 w 29"/>
                  <a:gd name="T17" fmla="*/ 9 h 15"/>
                  <a:gd name="T18" fmla="*/ 24 w 29"/>
                  <a:gd name="T19" fmla="*/ 9 h 15"/>
                  <a:gd name="T20" fmla="*/ 23 w 29"/>
                  <a:gd name="T21" fmla="*/ 8 h 15"/>
                  <a:gd name="T22" fmla="*/ 22 w 29"/>
                  <a:gd name="T23" fmla="*/ 8 h 15"/>
                  <a:gd name="T24" fmla="*/ 21 w 29"/>
                  <a:gd name="T25" fmla="*/ 9 h 15"/>
                  <a:gd name="T26" fmla="*/ 19 w 29"/>
                  <a:gd name="T27" fmla="*/ 8 h 15"/>
                  <a:gd name="T28" fmla="*/ 19 w 29"/>
                  <a:gd name="T29" fmla="*/ 7 h 15"/>
                  <a:gd name="T30" fmla="*/ 18 w 29"/>
                  <a:gd name="T31" fmla="*/ 7 h 15"/>
                  <a:gd name="T32" fmla="*/ 17 w 29"/>
                  <a:gd name="T33" fmla="*/ 7 h 15"/>
                  <a:gd name="T34" fmla="*/ 16 w 29"/>
                  <a:gd name="T35" fmla="*/ 6 h 15"/>
                  <a:gd name="T36" fmla="*/ 14 w 29"/>
                  <a:gd name="T37" fmla="*/ 5 h 15"/>
                  <a:gd name="T38" fmla="*/ 13 w 29"/>
                  <a:gd name="T39" fmla="*/ 5 h 15"/>
                  <a:gd name="T40" fmla="*/ 13 w 29"/>
                  <a:gd name="T41" fmla="*/ 4 h 15"/>
                  <a:gd name="T42" fmla="*/ 12 w 29"/>
                  <a:gd name="T43" fmla="*/ 4 h 15"/>
                  <a:gd name="T44" fmla="*/ 11 w 29"/>
                  <a:gd name="T45" fmla="*/ 3 h 15"/>
                  <a:gd name="T46" fmla="*/ 10 w 29"/>
                  <a:gd name="T47" fmla="*/ 3 h 15"/>
                  <a:gd name="T48" fmla="*/ 9 w 29"/>
                  <a:gd name="T49" fmla="*/ 2 h 15"/>
                  <a:gd name="T50" fmla="*/ 8 w 29"/>
                  <a:gd name="T51" fmla="*/ 2 h 15"/>
                  <a:gd name="T52" fmla="*/ 7 w 29"/>
                  <a:gd name="T53" fmla="*/ 2 h 15"/>
                  <a:gd name="T54" fmla="*/ 6 w 29"/>
                  <a:gd name="T55" fmla="*/ 2 h 15"/>
                  <a:gd name="T56" fmla="*/ 4 w 29"/>
                  <a:gd name="T57" fmla="*/ 1 h 15"/>
                  <a:gd name="T58" fmla="*/ 3 w 29"/>
                  <a:gd name="T59" fmla="*/ 0 h 15"/>
                  <a:gd name="T60" fmla="*/ 3 w 29"/>
                  <a:gd name="T61" fmla="*/ 0 h 15"/>
                  <a:gd name="T62" fmla="*/ 3 w 29"/>
                  <a:gd name="T63" fmla="*/ 1 h 15"/>
                  <a:gd name="T64" fmla="*/ 2 w 29"/>
                  <a:gd name="T65" fmla="*/ 2 h 15"/>
                  <a:gd name="T66" fmla="*/ 1 w 29"/>
                  <a:gd name="T67" fmla="*/ 3 h 15"/>
                  <a:gd name="T68" fmla="*/ 1 w 29"/>
                  <a:gd name="T69" fmla="*/ 4 h 15"/>
                  <a:gd name="T70" fmla="*/ 2 w 29"/>
                  <a:gd name="T71" fmla="*/ 4 h 15"/>
                  <a:gd name="T72" fmla="*/ 3 w 29"/>
                  <a:gd name="T73" fmla="*/ 5 h 15"/>
                  <a:gd name="T74" fmla="*/ 4 w 29"/>
                  <a:gd name="T75" fmla="*/ 6 h 15"/>
                  <a:gd name="T76" fmla="*/ 5 w 29"/>
                  <a:gd name="T77" fmla="*/ 6 h 15"/>
                  <a:gd name="T78" fmla="*/ 6 w 29"/>
                  <a:gd name="T79" fmla="*/ 6 h 15"/>
                  <a:gd name="T80" fmla="*/ 7 w 29"/>
                  <a:gd name="T81" fmla="*/ 7 h 15"/>
                  <a:gd name="T82" fmla="*/ 8 w 29"/>
                  <a:gd name="T83" fmla="*/ 8 h 15"/>
                  <a:gd name="T84" fmla="*/ 9 w 29"/>
                  <a:gd name="T85" fmla="*/ 9 h 15"/>
                  <a:gd name="T86" fmla="*/ 10 w 29"/>
                  <a:gd name="T87" fmla="*/ 9 h 15"/>
                  <a:gd name="T88" fmla="*/ 11 w 29"/>
                  <a:gd name="T89" fmla="*/ 9 h 15"/>
                  <a:gd name="T90" fmla="*/ 12 w 29"/>
                  <a:gd name="T91" fmla="*/ 10 h 15"/>
                  <a:gd name="T92" fmla="*/ 12 w 29"/>
                  <a:gd name="T93" fmla="*/ 11 h 15"/>
                  <a:gd name="T94" fmla="*/ 13 w 29"/>
                  <a:gd name="T95" fmla="*/ 11 h 15"/>
                  <a:gd name="T96" fmla="*/ 14 w 29"/>
                  <a:gd name="T97" fmla="*/ 11 h 15"/>
                  <a:gd name="T98" fmla="*/ 15 w 29"/>
                  <a:gd name="T99" fmla="*/ 11 h 15"/>
                  <a:gd name="T100" fmla="*/ 15 w 29"/>
                  <a:gd name="T101" fmla="*/ 13 h 15"/>
                  <a:gd name="T102" fmla="*/ 17 w 29"/>
                  <a:gd name="T103" fmla="*/ 13 h 15"/>
                  <a:gd name="T104" fmla="*/ 18 w 29"/>
                  <a:gd name="T105" fmla="*/ 13 h 15"/>
                  <a:gd name="T106" fmla="*/ 19 w 29"/>
                  <a:gd name="T107" fmla="*/ 12 h 15"/>
                  <a:gd name="T108" fmla="*/ 20 w 29"/>
                  <a:gd name="T109" fmla="*/ 12 h 15"/>
                  <a:gd name="T110" fmla="*/ 21 w 29"/>
                  <a:gd name="T111" fmla="*/ 13 h 15"/>
                  <a:gd name="T112" fmla="*/ 22 w 29"/>
                  <a:gd name="T113" fmla="*/ 14 h 15"/>
                  <a:gd name="T114" fmla="*/ 23 w 29"/>
                  <a:gd name="T115" fmla="*/ 14 h 15"/>
                  <a:gd name="T116" fmla="*/ 24 w 29"/>
                  <a:gd name="T117" fmla="*/ 14 h 15"/>
                  <a:gd name="T118" fmla="*/ 25 w 29"/>
                  <a:gd name="T119" fmla="*/ 14 h 15"/>
                  <a:gd name="T120" fmla="*/ 26 w 29"/>
                  <a:gd name="T121" fmla="*/ 15 h 15"/>
                  <a:gd name="T122" fmla="*/ 27 w 29"/>
                  <a:gd name="T1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5">
                    <a:moveTo>
                      <a:pt x="27" y="15"/>
                    </a:moveTo>
                    <a:cubicBezTo>
                      <a:pt x="28" y="15"/>
                      <a:pt x="28" y="15"/>
                      <a:pt x="28" y="15"/>
                    </a:cubicBezTo>
                    <a:cubicBezTo>
                      <a:pt x="29" y="14"/>
                      <a:pt x="28" y="14"/>
                      <a:pt x="28" y="13"/>
                    </a:cubicBezTo>
                    <a:cubicBezTo>
                      <a:pt x="28" y="13"/>
                      <a:pt x="28" y="13"/>
                      <a:pt x="28" y="13"/>
                    </a:cubicBezTo>
                    <a:cubicBezTo>
                      <a:pt x="27" y="12"/>
                      <a:pt x="27" y="12"/>
                      <a:pt x="27" y="12"/>
                    </a:cubicBezTo>
                    <a:cubicBezTo>
                      <a:pt x="27" y="11"/>
                      <a:pt x="27" y="11"/>
                      <a:pt x="27" y="10"/>
                    </a:cubicBezTo>
                    <a:cubicBezTo>
                      <a:pt x="27" y="10"/>
                      <a:pt x="27" y="10"/>
                      <a:pt x="27" y="10"/>
                    </a:cubicBezTo>
                    <a:cubicBezTo>
                      <a:pt x="27" y="10"/>
                      <a:pt x="27" y="10"/>
                      <a:pt x="26" y="10"/>
                    </a:cubicBezTo>
                    <a:cubicBezTo>
                      <a:pt x="26" y="10"/>
                      <a:pt x="26" y="10"/>
                      <a:pt x="25" y="9"/>
                    </a:cubicBezTo>
                    <a:cubicBezTo>
                      <a:pt x="25" y="9"/>
                      <a:pt x="25" y="9"/>
                      <a:pt x="24" y="9"/>
                    </a:cubicBezTo>
                    <a:cubicBezTo>
                      <a:pt x="24" y="9"/>
                      <a:pt x="24" y="8"/>
                      <a:pt x="23" y="8"/>
                    </a:cubicBezTo>
                    <a:cubicBezTo>
                      <a:pt x="23" y="8"/>
                      <a:pt x="23" y="8"/>
                      <a:pt x="22" y="8"/>
                    </a:cubicBezTo>
                    <a:cubicBezTo>
                      <a:pt x="22" y="8"/>
                      <a:pt x="21" y="9"/>
                      <a:pt x="21" y="9"/>
                    </a:cubicBezTo>
                    <a:cubicBezTo>
                      <a:pt x="20" y="9"/>
                      <a:pt x="20" y="9"/>
                      <a:pt x="19" y="8"/>
                    </a:cubicBezTo>
                    <a:cubicBezTo>
                      <a:pt x="19" y="8"/>
                      <a:pt x="19" y="7"/>
                      <a:pt x="19" y="7"/>
                    </a:cubicBezTo>
                    <a:cubicBezTo>
                      <a:pt x="18" y="7"/>
                      <a:pt x="18" y="7"/>
                      <a:pt x="18" y="7"/>
                    </a:cubicBezTo>
                    <a:cubicBezTo>
                      <a:pt x="17" y="7"/>
                      <a:pt x="17" y="7"/>
                      <a:pt x="17" y="7"/>
                    </a:cubicBezTo>
                    <a:cubicBezTo>
                      <a:pt x="16" y="7"/>
                      <a:pt x="16" y="7"/>
                      <a:pt x="16" y="6"/>
                    </a:cubicBezTo>
                    <a:cubicBezTo>
                      <a:pt x="15" y="6"/>
                      <a:pt x="15" y="6"/>
                      <a:pt x="14" y="5"/>
                    </a:cubicBezTo>
                    <a:cubicBezTo>
                      <a:pt x="14" y="5"/>
                      <a:pt x="14" y="5"/>
                      <a:pt x="13" y="5"/>
                    </a:cubicBezTo>
                    <a:cubicBezTo>
                      <a:pt x="13" y="5"/>
                      <a:pt x="13" y="5"/>
                      <a:pt x="13" y="4"/>
                    </a:cubicBezTo>
                    <a:cubicBezTo>
                      <a:pt x="12" y="4"/>
                      <a:pt x="12" y="4"/>
                      <a:pt x="12" y="4"/>
                    </a:cubicBezTo>
                    <a:cubicBezTo>
                      <a:pt x="11" y="4"/>
                      <a:pt x="11" y="4"/>
                      <a:pt x="11" y="3"/>
                    </a:cubicBezTo>
                    <a:cubicBezTo>
                      <a:pt x="10" y="3"/>
                      <a:pt x="10" y="3"/>
                      <a:pt x="10" y="3"/>
                    </a:cubicBezTo>
                    <a:cubicBezTo>
                      <a:pt x="10" y="3"/>
                      <a:pt x="9" y="2"/>
                      <a:pt x="9" y="2"/>
                    </a:cubicBezTo>
                    <a:cubicBezTo>
                      <a:pt x="9" y="2"/>
                      <a:pt x="8" y="2"/>
                      <a:pt x="8" y="2"/>
                    </a:cubicBezTo>
                    <a:cubicBezTo>
                      <a:pt x="8" y="2"/>
                      <a:pt x="8" y="2"/>
                      <a:pt x="7" y="2"/>
                    </a:cubicBezTo>
                    <a:cubicBezTo>
                      <a:pt x="7" y="2"/>
                      <a:pt x="6" y="2"/>
                      <a:pt x="6" y="2"/>
                    </a:cubicBezTo>
                    <a:cubicBezTo>
                      <a:pt x="5" y="2"/>
                      <a:pt x="5" y="1"/>
                      <a:pt x="4" y="1"/>
                    </a:cubicBezTo>
                    <a:cubicBezTo>
                      <a:pt x="4" y="0"/>
                      <a:pt x="3" y="1"/>
                      <a:pt x="3" y="0"/>
                    </a:cubicBezTo>
                    <a:cubicBezTo>
                      <a:pt x="3" y="0"/>
                      <a:pt x="3" y="0"/>
                      <a:pt x="3" y="0"/>
                    </a:cubicBezTo>
                    <a:cubicBezTo>
                      <a:pt x="3" y="1"/>
                      <a:pt x="3" y="1"/>
                      <a:pt x="3" y="1"/>
                    </a:cubicBezTo>
                    <a:cubicBezTo>
                      <a:pt x="2" y="1"/>
                      <a:pt x="2" y="2"/>
                      <a:pt x="2" y="2"/>
                    </a:cubicBezTo>
                    <a:cubicBezTo>
                      <a:pt x="1" y="2"/>
                      <a:pt x="0" y="3"/>
                      <a:pt x="1" y="3"/>
                    </a:cubicBezTo>
                    <a:cubicBezTo>
                      <a:pt x="1" y="3"/>
                      <a:pt x="1" y="4"/>
                      <a:pt x="1" y="4"/>
                    </a:cubicBezTo>
                    <a:cubicBezTo>
                      <a:pt x="1" y="4"/>
                      <a:pt x="2" y="4"/>
                      <a:pt x="2" y="4"/>
                    </a:cubicBezTo>
                    <a:cubicBezTo>
                      <a:pt x="3" y="4"/>
                      <a:pt x="3" y="4"/>
                      <a:pt x="3" y="5"/>
                    </a:cubicBezTo>
                    <a:cubicBezTo>
                      <a:pt x="3" y="5"/>
                      <a:pt x="3" y="5"/>
                      <a:pt x="4" y="6"/>
                    </a:cubicBezTo>
                    <a:cubicBezTo>
                      <a:pt x="4" y="6"/>
                      <a:pt x="4" y="6"/>
                      <a:pt x="5" y="6"/>
                    </a:cubicBezTo>
                    <a:cubicBezTo>
                      <a:pt x="5" y="6"/>
                      <a:pt x="5" y="6"/>
                      <a:pt x="6" y="6"/>
                    </a:cubicBezTo>
                    <a:cubicBezTo>
                      <a:pt x="6" y="6"/>
                      <a:pt x="7" y="7"/>
                      <a:pt x="7" y="7"/>
                    </a:cubicBezTo>
                    <a:cubicBezTo>
                      <a:pt x="8" y="7"/>
                      <a:pt x="8" y="8"/>
                      <a:pt x="8" y="8"/>
                    </a:cubicBezTo>
                    <a:cubicBezTo>
                      <a:pt x="8" y="9"/>
                      <a:pt x="8" y="9"/>
                      <a:pt x="9" y="9"/>
                    </a:cubicBezTo>
                    <a:cubicBezTo>
                      <a:pt x="9" y="9"/>
                      <a:pt x="9" y="9"/>
                      <a:pt x="10" y="9"/>
                    </a:cubicBezTo>
                    <a:cubicBezTo>
                      <a:pt x="10" y="9"/>
                      <a:pt x="10" y="9"/>
                      <a:pt x="11" y="9"/>
                    </a:cubicBezTo>
                    <a:cubicBezTo>
                      <a:pt x="11" y="10"/>
                      <a:pt x="11" y="10"/>
                      <a:pt x="12" y="10"/>
                    </a:cubicBezTo>
                    <a:cubicBezTo>
                      <a:pt x="12" y="10"/>
                      <a:pt x="12" y="11"/>
                      <a:pt x="12" y="11"/>
                    </a:cubicBezTo>
                    <a:cubicBezTo>
                      <a:pt x="12" y="11"/>
                      <a:pt x="12" y="11"/>
                      <a:pt x="13" y="11"/>
                    </a:cubicBezTo>
                    <a:cubicBezTo>
                      <a:pt x="13" y="11"/>
                      <a:pt x="13" y="11"/>
                      <a:pt x="14" y="11"/>
                    </a:cubicBezTo>
                    <a:cubicBezTo>
                      <a:pt x="14" y="11"/>
                      <a:pt x="14" y="11"/>
                      <a:pt x="15" y="11"/>
                    </a:cubicBezTo>
                    <a:cubicBezTo>
                      <a:pt x="15" y="12"/>
                      <a:pt x="15" y="12"/>
                      <a:pt x="15" y="13"/>
                    </a:cubicBezTo>
                    <a:cubicBezTo>
                      <a:pt x="16" y="13"/>
                      <a:pt x="16" y="13"/>
                      <a:pt x="17" y="13"/>
                    </a:cubicBezTo>
                    <a:cubicBezTo>
                      <a:pt x="17" y="13"/>
                      <a:pt x="18" y="13"/>
                      <a:pt x="18" y="13"/>
                    </a:cubicBezTo>
                    <a:cubicBezTo>
                      <a:pt x="18" y="13"/>
                      <a:pt x="19" y="12"/>
                      <a:pt x="19" y="12"/>
                    </a:cubicBezTo>
                    <a:cubicBezTo>
                      <a:pt x="19" y="12"/>
                      <a:pt x="20" y="12"/>
                      <a:pt x="20" y="12"/>
                    </a:cubicBezTo>
                    <a:cubicBezTo>
                      <a:pt x="20" y="13"/>
                      <a:pt x="20" y="13"/>
                      <a:pt x="21" y="13"/>
                    </a:cubicBezTo>
                    <a:cubicBezTo>
                      <a:pt x="21" y="14"/>
                      <a:pt x="21" y="14"/>
                      <a:pt x="22" y="14"/>
                    </a:cubicBezTo>
                    <a:cubicBezTo>
                      <a:pt x="22" y="14"/>
                      <a:pt x="22" y="14"/>
                      <a:pt x="23" y="14"/>
                    </a:cubicBezTo>
                    <a:cubicBezTo>
                      <a:pt x="23" y="14"/>
                      <a:pt x="23" y="14"/>
                      <a:pt x="24" y="14"/>
                    </a:cubicBezTo>
                    <a:cubicBezTo>
                      <a:pt x="24" y="14"/>
                      <a:pt x="24" y="14"/>
                      <a:pt x="25" y="14"/>
                    </a:cubicBezTo>
                    <a:cubicBezTo>
                      <a:pt x="25" y="14"/>
                      <a:pt x="26" y="14"/>
                      <a:pt x="26" y="15"/>
                    </a:cubicBezTo>
                    <a:cubicBezTo>
                      <a:pt x="26" y="15"/>
                      <a:pt x="27" y="15"/>
                      <a:pt x="27"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80"/>
              <p:cNvSpPr>
                <a:spLocks/>
              </p:cNvSpPr>
              <p:nvPr/>
            </p:nvSpPr>
            <p:spPr bwMode="auto">
              <a:xfrm>
                <a:off x="6904039" y="2395539"/>
                <a:ext cx="215900" cy="258763"/>
              </a:xfrm>
              <a:custGeom>
                <a:avLst/>
                <a:gdLst>
                  <a:gd name="T0" fmla="*/ 0 w 20"/>
                  <a:gd name="T1" fmla="*/ 3 h 24"/>
                  <a:gd name="T2" fmla="*/ 0 w 20"/>
                  <a:gd name="T3" fmla="*/ 5 h 24"/>
                  <a:gd name="T4" fmla="*/ 1 w 20"/>
                  <a:gd name="T5" fmla="*/ 7 h 24"/>
                  <a:gd name="T6" fmla="*/ 1 w 20"/>
                  <a:gd name="T7" fmla="*/ 9 h 24"/>
                  <a:gd name="T8" fmla="*/ 2 w 20"/>
                  <a:gd name="T9" fmla="*/ 11 h 24"/>
                  <a:gd name="T10" fmla="*/ 2 w 20"/>
                  <a:gd name="T11" fmla="*/ 12 h 24"/>
                  <a:gd name="T12" fmla="*/ 3 w 20"/>
                  <a:gd name="T13" fmla="*/ 13 h 24"/>
                  <a:gd name="T14" fmla="*/ 4 w 20"/>
                  <a:gd name="T15" fmla="*/ 12 h 24"/>
                  <a:gd name="T16" fmla="*/ 6 w 20"/>
                  <a:gd name="T17" fmla="*/ 12 h 24"/>
                  <a:gd name="T18" fmla="*/ 7 w 20"/>
                  <a:gd name="T19" fmla="*/ 12 h 24"/>
                  <a:gd name="T20" fmla="*/ 9 w 20"/>
                  <a:gd name="T21" fmla="*/ 12 h 24"/>
                  <a:gd name="T22" fmla="*/ 10 w 20"/>
                  <a:gd name="T23" fmla="*/ 13 h 24"/>
                  <a:gd name="T24" fmla="*/ 12 w 20"/>
                  <a:gd name="T25" fmla="*/ 15 h 24"/>
                  <a:gd name="T26" fmla="*/ 13 w 20"/>
                  <a:gd name="T27" fmla="*/ 17 h 24"/>
                  <a:gd name="T28" fmla="*/ 14 w 20"/>
                  <a:gd name="T29" fmla="*/ 19 h 24"/>
                  <a:gd name="T30" fmla="*/ 15 w 20"/>
                  <a:gd name="T31" fmla="*/ 21 h 24"/>
                  <a:gd name="T32" fmla="*/ 14 w 20"/>
                  <a:gd name="T33" fmla="*/ 23 h 24"/>
                  <a:gd name="T34" fmla="*/ 14 w 20"/>
                  <a:gd name="T35" fmla="*/ 23 h 24"/>
                  <a:gd name="T36" fmla="*/ 16 w 20"/>
                  <a:gd name="T37" fmla="*/ 24 h 24"/>
                  <a:gd name="T38" fmla="*/ 17 w 20"/>
                  <a:gd name="T39" fmla="*/ 22 h 24"/>
                  <a:gd name="T40" fmla="*/ 19 w 20"/>
                  <a:gd name="T41" fmla="*/ 23 h 24"/>
                  <a:gd name="T42" fmla="*/ 20 w 20"/>
                  <a:gd name="T43" fmla="*/ 21 h 24"/>
                  <a:gd name="T44" fmla="*/ 19 w 20"/>
                  <a:gd name="T45" fmla="*/ 19 h 24"/>
                  <a:gd name="T46" fmla="*/ 18 w 20"/>
                  <a:gd name="T47" fmla="*/ 17 h 24"/>
                  <a:gd name="T48" fmla="*/ 17 w 20"/>
                  <a:gd name="T49" fmla="*/ 16 h 24"/>
                  <a:gd name="T50" fmla="*/ 15 w 20"/>
                  <a:gd name="T51" fmla="*/ 14 h 24"/>
                  <a:gd name="T52" fmla="*/ 14 w 20"/>
                  <a:gd name="T53" fmla="*/ 13 h 24"/>
                  <a:gd name="T54" fmla="*/ 13 w 20"/>
                  <a:gd name="T55" fmla="*/ 11 h 24"/>
                  <a:gd name="T56" fmla="*/ 12 w 20"/>
                  <a:gd name="T57" fmla="*/ 8 h 24"/>
                  <a:gd name="T58" fmla="*/ 10 w 20"/>
                  <a:gd name="T59" fmla="*/ 5 h 24"/>
                  <a:gd name="T60" fmla="*/ 10 w 20"/>
                  <a:gd name="T61" fmla="*/ 4 h 24"/>
                  <a:gd name="T62" fmla="*/ 8 w 20"/>
                  <a:gd name="T63" fmla="*/ 4 h 24"/>
                  <a:gd name="T64" fmla="*/ 6 w 20"/>
                  <a:gd name="T65" fmla="*/ 3 h 24"/>
                  <a:gd name="T66" fmla="*/ 5 w 20"/>
                  <a:gd name="T67" fmla="*/ 1 h 24"/>
                  <a:gd name="T68" fmla="*/ 3 w 20"/>
                  <a:gd name="T69" fmla="*/ 0 h 24"/>
                  <a:gd name="T70" fmla="*/ 2 w 20"/>
                  <a:gd name="T71" fmla="*/ 0 h 24"/>
                  <a:gd name="T72" fmla="*/ 3 w 20"/>
                  <a:gd name="T73" fmla="*/ 2 h 24"/>
                  <a:gd name="T74" fmla="*/ 2 w 20"/>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4">
                    <a:moveTo>
                      <a:pt x="2" y="3"/>
                    </a:moveTo>
                    <a:cubicBezTo>
                      <a:pt x="1" y="3"/>
                      <a:pt x="1" y="3"/>
                      <a:pt x="0" y="3"/>
                    </a:cubicBezTo>
                    <a:cubicBezTo>
                      <a:pt x="0" y="4"/>
                      <a:pt x="0" y="4"/>
                      <a:pt x="0" y="4"/>
                    </a:cubicBezTo>
                    <a:cubicBezTo>
                      <a:pt x="0" y="4"/>
                      <a:pt x="0" y="5"/>
                      <a:pt x="0" y="5"/>
                    </a:cubicBezTo>
                    <a:cubicBezTo>
                      <a:pt x="0" y="6"/>
                      <a:pt x="0" y="6"/>
                      <a:pt x="0" y="6"/>
                    </a:cubicBezTo>
                    <a:cubicBezTo>
                      <a:pt x="0" y="7"/>
                      <a:pt x="0" y="7"/>
                      <a:pt x="1" y="7"/>
                    </a:cubicBezTo>
                    <a:cubicBezTo>
                      <a:pt x="1" y="7"/>
                      <a:pt x="1" y="8"/>
                      <a:pt x="1" y="8"/>
                    </a:cubicBezTo>
                    <a:cubicBezTo>
                      <a:pt x="1" y="8"/>
                      <a:pt x="1" y="9"/>
                      <a:pt x="1" y="9"/>
                    </a:cubicBezTo>
                    <a:cubicBezTo>
                      <a:pt x="1" y="9"/>
                      <a:pt x="1" y="9"/>
                      <a:pt x="2" y="10"/>
                    </a:cubicBezTo>
                    <a:cubicBezTo>
                      <a:pt x="2" y="10"/>
                      <a:pt x="2" y="10"/>
                      <a:pt x="2" y="11"/>
                    </a:cubicBezTo>
                    <a:cubicBezTo>
                      <a:pt x="3" y="11"/>
                      <a:pt x="2" y="11"/>
                      <a:pt x="2" y="11"/>
                    </a:cubicBezTo>
                    <a:cubicBezTo>
                      <a:pt x="2" y="12"/>
                      <a:pt x="2" y="12"/>
                      <a:pt x="2" y="12"/>
                    </a:cubicBezTo>
                    <a:cubicBezTo>
                      <a:pt x="2" y="13"/>
                      <a:pt x="2" y="13"/>
                      <a:pt x="2" y="13"/>
                    </a:cubicBezTo>
                    <a:cubicBezTo>
                      <a:pt x="2" y="13"/>
                      <a:pt x="2" y="13"/>
                      <a:pt x="3" y="13"/>
                    </a:cubicBezTo>
                    <a:cubicBezTo>
                      <a:pt x="3" y="13"/>
                      <a:pt x="3" y="13"/>
                      <a:pt x="3" y="12"/>
                    </a:cubicBezTo>
                    <a:cubicBezTo>
                      <a:pt x="4" y="12"/>
                      <a:pt x="4" y="12"/>
                      <a:pt x="4" y="12"/>
                    </a:cubicBezTo>
                    <a:cubicBezTo>
                      <a:pt x="5" y="12"/>
                      <a:pt x="5" y="12"/>
                      <a:pt x="5" y="12"/>
                    </a:cubicBezTo>
                    <a:cubicBezTo>
                      <a:pt x="5" y="12"/>
                      <a:pt x="6" y="12"/>
                      <a:pt x="6" y="12"/>
                    </a:cubicBezTo>
                    <a:cubicBezTo>
                      <a:pt x="6" y="12"/>
                      <a:pt x="7" y="13"/>
                      <a:pt x="7" y="13"/>
                    </a:cubicBezTo>
                    <a:cubicBezTo>
                      <a:pt x="7" y="13"/>
                      <a:pt x="7" y="12"/>
                      <a:pt x="7" y="12"/>
                    </a:cubicBezTo>
                    <a:cubicBezTo>
                      <a:pt x="7" y="12"/>
                      <a:pt x="8" y="12"/>
                      <a:pt x="8" y="12"/>
                    </a:cubicBezTo>
                    <a:cubicBezTo>
                      <a:pt x="9" y="12"/>
                      <a:pt x="9" y="12"/>
                      <a:pt x="9" y="12"/>
                    </a:cubicBezTo>
                    <a:cubicBezTo>
                      <a:pt x="10" y="12"/>
                      <a:pt x="10" y="12"/>
                      <a:pt x="10" y="12"/>
                    </a:cubicBezTo>
                    <a:cubicBezTo>
                      <a:pt x="10" y="12"/>
                      <a:pt x="10" y="13"/>
                      <a:pt x="10" y="13"/>
                    </a:cubicBezTo>
                    <a:cubicBezTo>
                      <a:pt x="11" y="13"/>
                      <a:pt x="11" y="13"/>
                      <a:pt x="11" y="14"/>
                    </a:cubicBezTo>
                    <a:cubicBezTo>
                      <a:pt x="12" y="14"/>
                      <a:pt x="12" y="14"/>
                      <a:pt x="12" y="15"/>
                    </a:cubicBezTo>
                    <a:cubicBezTo>
                      <a:pt x="12" y="15"/>
                      <a:pt x="12" y="15"/>
                      <a:pt x="12" y="16"/>
                    </a:cubicBezTo>
                    <a:cubicBezTo>
                      <a:pt x="12" y="16"/>
                      <a:pt x="12" y="17"/>
                      <a:pt x="13" y="17"/>
                    </a:cubicBezTo>
                    <a:cubicBezTo>
                      <a:pt x="13" y="18"/>
                      <a:pt x="13" y="18"/>
                      <a:pt x="14" y="18"/>
                    </a:cubicBezTo>
                    <a:cubicBezTo>
                      <a:pt x="14" y="18"/>
                      <a:pt x="14" y="18"/>
                      <a:pt x="14" y="19"/>
                    </a:cubicBezTo>
                    <a:cubicBezTo>
                      <a:pt x="15" y="19"/>
                      <a:pt x="14" y="19"/>
                      <a:pt x="15" y="20"/>
                    </a:cubicBezTo>
                    <a:cubicBezTo>
                      <a:pt x="15" y="20"/>
                      <a:pt x="15" y="20"/>
                      <a:pt x="15" y="21"/>
                    </a:cubicBezTo>
                    <a:cubicBezTo>
                      <a:pt x="15" y="21"/>
                      <a:pt x="15" y="21"/>
                      <a:pt x="15" y="22"/>
                    </a:cubicBezTo>
                    <a:cubicBezTo>
                      <a:pt x="15" y="22"/>
                      <a:pt x="15" y="22"/>
                      <a:pt x="14" y="23"/>
                    </a:cubicBezTo>
                    <a:cubicBezTo>
                      <a:pt x="14" y="23"/>
                      <a:pt x="14" y="23"/>
                      <a:pt x="14" y="23"/>
                    </a:cubicBezTo>
                    <a:cubicBezTo>
                      <a:pt x="14" y="23"/>
                      <a:pt x="14" y="23"/>
                      <a:pt x="14" y="23"/>
                    </a:cubicBezTo>
                    <a:cubicBezTo>
                      <a:pt x="15" y="24"/>
                      <a:pt x="15" y="23"/>
                      <a:pt x="15" y="23"/>
                    </a:cubicBezTo>
                    <a:cubicBezTo>
                      <a:pt x="16" y="23"/>
                      <a:pt x="16" y="24"/>
                      <a:pt x="16" y="24"/>
                    </a:cubicBezTo>
                    <a:cubicBezTo>
                      <a:pt x="16" y="24"/>
                      <a:pt x="16" y="23"/>
                      <a:pt x="17" y="23"/>
                    </a:cubicBezTo>
                    <a:cubicBezTo>
                      <a:pt x="17" y="23"/>
                      <a:pt x="17" y="22"/>
                      <a:pt x="17" y="22"/>
                    </a:cubicBezTo>
                    <a:cubicBezTo>
                      <a:pt x="17" y="22"/>
                      <a:pt x="18" y="22"/>
                      <a:pt x="18" y="23"/>
                    </a:cubicBezTo>
                    <a:cubicBezTo>
                      <a:pt x="19" y="23"/>
                      <a:pt x="19" y="23"/>
                      <a:pt x="19" y="23"/>
                    </a:cubicBezTo>
                    <a:cubicBezTo>
                      <a:pt x="19" y="22"/>
                      <a:pt x="19" y="22"/>
                      <a:pt x="20" y="22"/>
                    </a:cubicBezTo>
                    <a:cubicBezTo>
                      <a:pt x="20" y="22"/>
                      <a:pt x="20" y="21"/>
                      <a:pt x="20" y="21"/>
                    </a:cubicBezTo>
                    <a:cubicBezTo>
                      <a:pt x="20" y="20"/>
                      <a:pt x="20" y="20"/>
                      <a:pt x="20" y="20"/>
                    </a:cubicBezTo>
                    <a:cubicBezTo>
                      <a:pt x="20" y="19"/>
                      <a:pt x="19" y="19"/>
                      <a:pt x="19" y="19"/>
                    </a:cubicBezTo>
                    <a:cubicBezTo>
                      <a:pt x="19" y="19"/>
                      <a:pt x="19" y="18"/>
                      <a:pt x="19" y="18"/>
                    </a:cubicBezTo>
                    <a:cubicBezTo>
                      <a:pt x="19" y="17"/>
                      <a:pt x="19" y="17"/>
                      <a:pt x="18" y="17"/>
                    </a:cubicBezTo>
                    <a:cubicBezTo>
                      <a:pt x="18" y="17"/>
                      <a:pt x="18" y="17"/>
                      <a:pt x="18" y="17"/>
                    </a:cubicBezTo>
                    <a:cubicBezTo>
                      <a:pt x="17" y="16"/>
                      <a:pt x="17" y="16"/>
                      <a:pt x="17" y="16"/>
                    </a:cubicBezTo>
                    <a:cubicBezTo>
                      <a:pt x="17" y="16"/>
                      <a:pt x="16" y="15"/>
                      <a:pt x="16" y="15"/>
                    </a:cubicBezTo>
                    <a:cubicBezTo>
                      <a:pt x="16" y="15"/>
                      <a:pt x="16" y="14"/>
                      <a:pt x="15" y="14"/>
                    </a:cubicBezTo>
                    <a:cubicBezTo>
                      <a:pt x="15" y="14"/>
                      <a:pt x="15" y="14"/>
                      <a:pt x="15" y="14"/>
                    </a:cubicBezTo>
                    <a:cubicBezTo>
                      <a:pt x="14" y="13"/>
                      <a:pt x="14" y="13"/>
                      <a:pt x="14" y="13"/>
                    </a:cubicBezTo>
                    <a:cubicBezTo>
                      <a:pt x="14" y="13"/>
                      <a:pt x="14" y="12"/>
                      <a:pt x="14" y="12"/>
                    </a:cubicBezTo>
                    <a:cubicBezTo>
                      <a:pt x="14" y="12"/>
                      <a:pt x="13" y="12"/>
                      <a:pt x="13" y="11"/>
                    </a:cubicBezTo>
                    <a:cubicBezTo>
                      <a:pt x="12" y="11"/>
                      <a:pt x="12" y="10"/>
                      <a:pt x="12" y="10"/>
                    </a:cubicBezTo>
                    <a:cubicBezTo>
                      <a:pt x="12" y="9"/>
                      <a:pt x="12" y="9"/>
                      <a:pt x="12" y="8"/>
                    </a:cubicBezTo>
                    <a:cubicBezTo>
                      <a:pt x="12" y="7"/>
                      <a:pt x="12" y="7"/>
                      <a:pt x="12" y="6"/>
                    </a:cubicBezTo>
                    <a:cubicBezTo>
                      <a:pt x="11" y="6"/>
                      <a:pt x="10" y="6"/>
                      <a:pt x="10" y="5"/>
                    </a:cubicBezTo>
                    <a:cubicBezTo>
                      <a:pt x="10" y="5"/>
                      <a:pt x="10" y="5"/>
                      <a:pt x="10" y="5"/>
                    </a:cubicBezTo>
                    <a:cubicBezTo>
                      <a:pt x="10" y="4"/>
                      <a:pt x="10" y="4"/>
                      <a:pt x="10" y="4"/>
                    </a:cubicBezTo>
                    <a:cubicBezTo>
                      <a:pt x="10" y="4"/>
                      <a:pt x="9" y="4"/>
                      <a:pt x="9" y="4"/>
                    </a:cubicBezTo>
                    <a:cubicBezTo>
                      <a:pt x="9" y="4"/>
                      <a:pt x="9" y="4"/>
                      <a:pt x="8" y="4"/>
                    </a:cubicBezTo>
                    <a:cubicBezTo>
                      <a:pt x="8" y="5"/>
                      <a:pt x="7" y="4"/>
                      <a:pt x="7" y="4"/>
                    </a:cubicBezTo>
                    <a:cubicBezTo>
                      <a:pt x="6" y="4"/>
                      <a:pt x="6" y="3"/>
                      <a:pt x="6" y="3"/>
                    </a:cubicBezTo>
                    <a:cubicBezTo>
                      <a:pt x="6" y="3"/>
                      <a:pt x="6" y="2"/>
                      <a:pt x="6" y="2"/>
                    </a:cubicBezTo>
                    <a:cubicBezTo>
                      <a:pt x="6" y="2"/>
                      <a:pt x="5" y="2"/>
                      <a:pt x="5" y="1"/>
                    </a:cubicBezTo>
                    <a:cubicBezTo>
                      <a:pt x="5" y="1"/>
                      <a:pt x="5" y="1"/>
                      <a:pt x="4" y="0"/>
                    </a:cubicBezTo>
                    <a:cubicBezTo>
                      <a:pt x="4" y="0"/>
                      <a:pt x="4" y="0"/>
                      <a:pt x="3" y="0"/>
                    </a:cubicBezTo>
                    <a:cubicBezTo>
                      <a:pt x="3" y="0"/>
                      <a:pt x="3" y="0"/>
                      <a:pt x="3" y="0"/>
                    </a:cubicBezTo>
                    <a:cubicBezTo>
                      <a:pt x="3" y="0"/>
                      <a:pt x="3" y="0"/>
                      <a:pt x="2" y="0"/>
                    </a:cubicBezTo>
                    <a:cubicBezTo>
                      <a:pt x="2" y="0"/>
                      <a:pt x="2" y="1"/>
                      <a:pt x="2" y="1"/>
                    </a:cubicBezTo>
                    <a:cubicBezTo>
                      <a:pt x="2" y="2"/>
                      <a:pt x="3" y="2"/>
                      <a:pt x="3" y="2"/>
                    </a:cubicBezTo>
                    <a:cubicBezTo>
                      <a:pt x="3" y="3"/>
                      <a:pt x="3" y="3"/>
                      <a:pt x="3" y="3"/>
                    </a:cubicBezTo>
                    <a:cubicBezTo>
                      <a:pt x="2" y="4"/>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81"/>
              <p:cNvSpPr>
                <a:spLocks/>
              </p:cNvSpPr>
              <p:nvPr/>
            </p:nvSpPr>
            <p:spPr bwMode="auto">
              <a:xfrm>
                <a:off x="1171577" y="914401"/>
                <a:ext cx="1758950" cy="874713"/>
              </a:xfrm>
              <a:custGeom>
                <a:avLst/>
                <a:gdLst>
                  <a:gd name="T0" fmla="*/ 89 w 163"/>
                  <a:gd name="T1" fmla="*/ 61 h 81"/>
                  <a:gd name="T2" fmla="*/ 92 w 163"/>
                  <a:gd name="T3" fmla="*/ 67 h 81"/>
                  <a:gd name="T4" fmla="*/ 100 w 163"/>
                  <a:gd name="T5" fmla="*/ 70 h 81"/>
                  <a:gd name="T6" fmla="*/ 96 w 163"/>
                  <a:gd name="T7" fmla="*/ 73 h 81"/>
                  <a:gd name="T8" fmla="*/ 89 w 163"/>
                  <a:gd name="T9" fmla="*/ 80 h 81"/>
                  <a:gd name="T10" fmla="*/ 96 w 163"/>
                  <a:gd name="T11" fmla="*/ 78 h 81"/>
                  <a:gd name="T12" fmla="*/ 104 w 163"/>
                  <a:gd name="T13" fmla="*/ 74 h 81"/>
                  <a:gd name="T14" fmla="*/ 116 w 163"/>
                  <a:gd name="T15" fmla="*/ 72 h 81"/>
                  <a:gd name="T16" fmla="*/ 127 w 163"/>
                  <a:gd name="T17" fmla="*/ 65 h 81"/>
                  <a:gd name="T18" fmla="*/ 130 w 163"/>
                  <a:gd name="T19" fmla="*/ 71 h 81"/>
                  <a:gd name="T20" fmla="*/ 133 w 163"/>
                  <a:gd name="T21" fmla="*/ 71 h 81"/>
                  <a:gd name="T22" fmla="*/ 135 w 163"/>
                  <a:gd name="T23" fmla="*/ 73 h 81"/>
                  <a:gd name="T24" fmla="*/ 139 w 163"/>
                  <a:gd name="T25" fmla="*/ 69 h 81"/>
                  <a:gd name="T26" fmla="*/ 134 w 163"/>
                  <a:gd name="T27" fmla="*/ 63 h 81"/>
                  <a:gd name="T28" fmla="*/ 133 w 163"/>
                  <a:gd name="T29" fmla="*/ 60 h 81"/>
                  <a:gd name="T30" fmla="*/ 130 w 163"/>
                  <a:gd name="T31" fmla="*/ 60 h 81"/>
                  <a:gd name="T32" fmla="*/ 146 w 163"/>
                  <a:gd name="T33" fmla="*/ 57 h 81"/>
                  <a:gd name="T34" fmla="*/ 162 w 163"/>
                  <a:gd name="T35" fmla="*/ 51 h 81"/>
                  <a:gd name="T36" fmla="*/ 159 w 163"/>
                  <a:gd name="T37" fmla="*/ 43 h 81"/>
                  <a:gd name="T38" fmla="*/ 154 w 163"/>
                  <a:gd name="T39" fmla="*/ 38 h 81"/>
                  <a:gd name="T40" fmla="*/ 149 w 163"/>
                  <a:gd name="T41" fmla="*/ 30 h 81"/>
                  <a:gd name="T42" fmla="*/ 141 w 163"/>
                  <a:gd name="T43" fmla="*/ 30 h 81"/>
                  <a:gd name="T44" fmla="*/ 136 w 163"/>
                  <a:gd name="T45" fmla="*/ 24 h 81"/>
                  <a:gd name="T46" fmla="*/ 125 w 163"/>
                  <a:gd name="T47" fmla="*/ 31 h 81"/>
                  <a:gd name="T48" fmla="*/ 122 w 163"/>
                  <a:gd name="T49" fmla="*/ 40 h 81"/>
                  <a:gd name="T50" fmla="*/ 113 w 163"/>
                  <a:gd name="T51" fmla="*/ 47 h 81"/>
                  <a:gd name="T52" fmla="*/ 106 w 163"/>
                  <a:gd name="T53" fmla="*/ 51 h 81"/>
                  <a:gd name="T54" fmla="*/ 103 w 163"/>
                  <a:gd name="T55" fmla="*/ 42 h 81"/>
                  <a:gd name="T56" fmla="*/ 93 w 163"/>
                  <a:gd name="T57" fmla="*/ 37 h 81"/>
                  <a:gd name="T58" fmla="*/ 90 w 163"/>
                  <a:gd name="T59" fmla="*/ 31 h 81"/>
                  <a:gd name="T60" fmla="*/ 98 w 163"/>
                  <a:gd name="T61" fmla="*/ 24 h 81"/>
                  <a:gd name="T62" fmla="*/ 102 w 163"/>
                  <a:gd name="T63" fmla="*/ 20 h 81"/>
                  <a:gd name="T64" fmla="*/ 110 w 163"/>
                  <a:gd name="T65" fmla="*/ 19 h 81"/>
                  <a:gd name="T66" fmla="*/ 118 w 163"/>
                  <a:gd name="T67" fmla="*/ 13 h 81"/>
                  <a:gd name="T68" fmla="*/ 125 w 163"/>
                  <a:gd name="T69" fmla="*/ 13 h 81"/>
                  <a:gd name="T70" fmla="*/ 131 w 163"/>
                  <a:gd name="T71" fmla="*/ 8 h 81"/>
                  <a:gd name="T72" fmla="*/ 125 w 163"/>
                  <a:gd name="T73" fmla="*/ 6 h 81"/>
                  <a:gd name="T74" fmla="*/ 117 w 163"/>
                  <a:gd name="T75" fmla="*/ 10 h 81"/>
                  <a:gd name="T76" fmla="*/ 115 w 163"/>
                  <a:gd name="T77" fmla="*/ 7 h 81"/>
                  <a:gd name="T78" fmla="*/ 115 w 163"/>
                  <a:gd name="T79" fmla="*/ 1 h 81"/>
                  <a:gd name="T80" fmla="*/ 106 w 163"/>
                  <a:gd name="T81" fmla="*/ 4 h 81"/>
                  <a:gd name="T82" fmla="*/ 107 w 163"/>
                  <a:gd name="T83" fmla="*/ 8 h 81"/>
                  <a:gd name="T84" fmla="*/ 101 w 163"/>
                  <a:gd name="T85" fmla="*/ 11 h 81"/>
                  <a:gd name="T86" fmla="*/ 95 w 163"/>
                  <a:gd name="T87" fmla="*/ 10 h 81"/>
                  <a:gd name="T88" fmla="*/ 86 w 163"/>
                  <a:gd name="T89" fmla="*/ 8 h 81"/>
                  <a:gd name="T90" fmla="*/ 80 w 163"/>
                  <a:gd name="T91" fmla="*/ 10 h 81"/>
                  <a:gd name="T92" fmla="*/ 70 w 163"/>
                  <a:gd name="T93" fmla="*/ 10 h 81"/>
                  <a:gd name="T94" fmla="*/ 69 w 163"/>
                  <a:gd name="T95" fmla="*/ 7 h 81"/>
                  <a:gd name="T96" fmla="*/ 54 w 163"/>
                  <a:gd name="T97" fmla="*/ 5 h 81"/>
                  <a:gd name="T98" fmla="*/ 46 w 163"/>
                  <a:gd name="T99" fmla="*/ 5 h 81"/>
                  <a:gd name="T100" fmla="*/ 38 w 163"/>
                  <a:gd name="T101" fmla="*/ 6 h 81"/>
                  <a:gd name="T102" fmla="*/ 36 w 163"/>
                  <a:gd name="T103" fmla="*/ 6 h 81"/>
                  <a:gd name="T104" fmla="*/ 24 w 163"/>
                  <a:gd name="T105" fmla="*/ 6 h 81"/>
                  <a:gd name="T106" fmla="*/ 0 w 163"/>
                  <a:gd name="T107" fmla="*/ 27 h 81"/>
                  <a:gd name="T108" fmla="*/ 7 w 163"/>
                  <a:gd name="T109" fmla="*/ 32 h 81"/>
                  <a:gd name="T110" fmla="*/ 5 w 163"/>
                  <a:gd name="T111" fmla="*/ 44 h 81"/>
                  <a:gd name="T112" fmla="*/ 4 w 163"/>
                  <a:gd name="T113" fmla="*/ 49 h 81"/>
                  <a:gd name="T114" fmla="*/ 5 w 163"/>
                  <a:gd name="T115" fmla="*/ 56 h 81"/>
                  <a:gd name="T116" fmla="*/ 71 w 163"/>
                  <a:gd name="T117" fmla="*/ 59 h 81"/>
                  <a:gd name="T118" fmla="*/ 77 w 163"/>
                  <a:gd name="T119"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 h="81">
                    <a:moveTo>
                      <a:pt x="83" y="62"/>
                    </a:moveTo>
                    <a:cubicBezTo>
                      <a:pt x="84" y="62"/>
                      <a:pt x="84" y="62"/>
                      <a:pt x="84" y="61"/>
                    </a:cubicBezTo>
                    <a:cubicBezTo>
                      <a:pt x="84" y="61"/>
                      <a:pt x="84" y="62"/>
                      <a:pt x="85" y="62"/>
                    </a:cubicBezTo>
                    <a:cubicBezTo>
                      <a:pt x="85" y="62"/>
                      <a:pt x="85" y="61"/>
                      <a:pt x="85" y="61"/>
                    </a:cubicBezTo>
                    <a:cubicBezTo>
                      <a:pt x="86" y="61"/>
                      <a:pt x="86" y="61"/>
                      <a:pt x="86" y="61"/>
                    </a:cubicBezTo>
                    <a:cubicBezTo>
                      <a:pt x="86" y="61"/>
                      <a:pt x="86" y="61"/>
                      <a:pt x="86" y="61"/>
                    </a:cubicBezTo>
                    <a:cubicBezTo>
                      <a:pt x="86" y="61"/>
                      <a:pt x="86" y="61"/>
                      <a:pt x="86" y="61"/>
                    </a:cubicBezTo>
                    <a:cubicBezTo>
                      <a:pt x="86" y="60"/>
                      <a:pt x="87" y="60"/>
                      <a:pt x="87" y="60"/>
                    </a:cubicBezTo>
                    <a:cubicBezTo>
                      <a:pt x="87" y="60"/>
                      <a:pt x="87" y="60"/>
                      <a:pt x="88" y="61"/>
                    </a:cubicBezTo>
                    <a:cubicBezTo>
                      <a:pt x="88" y="61"/>
                      <a:pt x="88" y="61"/>
                      <a:pt x="88" y="61"/>
                    </a:cubicBezTo>
                    <a:cubicBezTo>
                      <a:pt x="88" y="61"/>
                      <a:pt x="88" y="61"/>
                      <a:pt x="88" y="61"/>
                    </a:cubicBezTo>
                    <a:cubicBezTo>
                      <a:pt x="89" y="61"/>
                      <a:pt x="89" y="61"/>
                      <a:pt x="89" y="61"/>
                    </a:cubicBezTo>
                    <a:cubicBezTo>
                      <a:pt x="89" y="61"/>
                      <a:pt x="89" y="61"/>
                      <a:pt x="89" y="61"/>
                    </a:cubicBezTo>
                    <a:cubicBezTo>
                      <a:pt x="89" y="61"/>
                      <a:pt x="90" y="61"/>
                      <a:pt x="90" y="61"/>
                    </a:cubicBezTo>
                    <a:cubicBezTo>
                      <a:pt x="90" y="61"/>
                      <a:pt x="90" y="61"/>
                      <a:pt x="90" y="61"/>
                    </a:cubicBezTo>
                    <a:cubicBezTo>
                      <a:pt x="90" y="62"/>
                      <a:pt x="89" y="62"/>
                      <a:pt x="90" y="62"/>
                    </a:cubicBezTo>
                    <a:cubicBezTo>
                      <a:pt x="90" y="63"/>
                      <a:pt x="90" y="62"/>
                      <a:pt x="91" y="63"/>
                    </a:cubicBezTo>
                    <a:cubicBezTo>
                      <a:pt x="91" y="63"/>
                      <a:pt x="91" y="63"/>
                      <a:pt x="91" y="63"/>
                    </a:cubicBezTo>
                    <a:cubicBezTo>
                      <a:pt x="91" y="63"/>
                      <a:pt x="92" y="63"/>
                      <a:pt x="92" y="63"/>
                    </a:cubicBezTo>
                    <a:cubicBezTo>
                      <a:pt x="92" y="63"/>
                      <a:pt x="92" y="64"/>
                      <a:pt x="92" y="64"/>
                    </a:cubicBezTo>
                    <a:cubicBezTo>
                      <a:pt x="92" y="64"/>
                      <a:pt x="92" y="64"/>
                      <a:pt x="92" y="65"/>
                    </a:cubicBezTo>
                    <a:cubicBezTo>
                      <a:pt x="92" y="65"/>
                      <a:pt x="92" y="65"/>
                      <a:pt x="92" y="65"/>
                    </a:cubicBezTo>
                    <a:cubicBezTo>
                      <a:pt x="91" y="65"/>
                      <a:pt x="92" y="65"/>
                      <a:pt x="92" y="66"/>
                    </a:cubicBezTo>
                    <a:cubicBezTo>
                      <a:pt x="92" y="66"/>
                      <a:pt x="92" y="66"/>
                      <a:pt x="92" y="67"/>
                    </a:cubicBezTo>
                    <a:cubicBezTo>
                      <a:pt x="92" y="67"/>
                      <a:pt x="92" y="67"/>
                      <a:pt x="92" y="67"/>
                    </a:cubicBezTo>
                    <a:cubicBezTo>
                      <a:pt x="92" y="67"/>
                      <a:pt x="92" y="67"/>
                      <a:pt x="92" y="67"/>
                    </a:cubicBezTo>
                    <a:cubicBezTo>
                      <a:pt x="92" y="68"/>
                      <a:pt x="92" y="68"/>
                      <a:pt x="92" y="68"/>
                    </a:cubicBezTo>
                    <a:cubicBezTo>
                      <a:pt x="92" y="68"/>
                      <a:pt x="92" y="68"/>
                      <a:pt x="92" y="68"/>
                    </a:cubicBezTo>
                    <a:cubicBezTo>
                      <a:pt x="92" y="68"/>
                      <a:pt x="92" y="68"/>
                      <a:pt x="92" y="68"/>
                    </a:cubicBezTo>
                    <a:cubicBezTo>
                      <a:pt x="93" y="68"/>
                      <a:pt x="92" y="68"/>
                      <a:pt x="93" y="67"/>
                    </a:cubicBezTo>
                    <a:cubicBezTo>
                      <a:pt x="93" y="67"/>
                      <a:pt x="93" y="68"/>
                      <a:pt x="94" y="68"/>
                    </a:cubicBezTo>
                    <a:cubicBezTo>
                      <a:pt x="94" y="68"/>
                      <a:pt x="95" y="68"/>
                      <a:pt x="95" y="68"/>
                    </a:cubicBezTo>
                    <a:cubicBezTo>
                      <a:pt x="96" y="68"/>
                      <a:pt x="96" y="68"/>
                      <a:pt x="97" y="68"/>
                    </a:cubicBezTo>
                    <a:cubicBezTo>
                      <a:pt x="97" y="68"/>
                      <a:pt x="97" y="68"/>
                      <a:pt x="98" y="68"/>
                    </a:cubicBezTo>
                    <a:cubicBezTo>
                      <a:pt x="98" y="68"/>
                      <a:pt x="99" y="69"/>
                      <a:pt x="99" y="69"/>
                    </a:cubicBezTo>
                    <a:cubicBezTo>
                      <a:pt x="99" y="69"/>
                      <a:pt x="100" y="69"/>
                      <a:pt x="100" y="70"/>
                    </a:cubicBezTo>
                    <a:cubicBezTo>
                      <a:pt x="100" y="70"/>
                      <a:pt x="100" y="70"/>
                      <a:pt x="100" y="71"/>
                    </a:cubicBezTo>
                    <a:cubicBezTo>
                      <a:pt x="100" y="71"/>
                      <a:pt x="100" y="71"/>
                      <a:pt x="100" y="71"/>
                    </a:cubicBezTo>
                    <a:cubicBezTo>
                      <a:pt x="100" y="72"/>
                      <a:pt x="100" y="72"/>
                      <a:pt x="100" y="72"/>
                    </a:cubicBezTo>
                    <a:cubicBezTo>
                      <a:pt x="99" y="72"/>
                      <a:pt x="99" y="72"/>
                      <a:pt x="99" y="72"/>
                    </a:cubicBezTo>
                    <a:cubicBezTo>
                      <a:pt x="98" y="72"/>
                      <a:pt x="98" y="72"/>
                      <a:pt x="98" y="72"/>
                    </a:cubicBezTo>
                    <a:cubicBezTo>
                      <a:pt x="98" y="71"/>
                      <a:pt x="98" y="71"/>
                      <a:pt x="97" y="71"/>
                    </a:cubicBezTo>
                    <a:cubicBezTo>
                      <a:pt x="97" y="71"/>
                      <a:pt x="97" y="71"/>
                      <a:pt x="97" y="71"/>
                    </a:cubicBezTo>
                    <a:cubicBezTo>
                      <a:pt x="97" y="70"/>
                      <a:pt x="97" y="70"/>
                      <a:pt x="96" y="71"/>
                    </a:cubicBezTo>
                    <a:cubicBezTo>
                      <a:pt x="96" y="71"/>
                      <a:pt x="96" y="71"/>
                      <a:pt x="96" y="71"/>
                    </a:cubicBezTo>
                    <a:cubicBezTo>
                      <a:pt x="96" y="71"/>
                      <a:pt x="96" y="71"/>
                      <a:pt x="96" y="72"/>
                    </a:cubicBezTo>
                    <a:cubicBezTo>
                      <a:pt x="96" y="72"/>
                      <a:pt x="97" y="72"/>
                      <a:pt x="96" y="72"/>
                    </a:cubicBezTo>
                    <a:cubicBezTo>
                      <a:pt x="96" y="73"/>
                      <a:pt x="96" y="73"/>
                      <a:pt x="96" y="73"/>
                    </a:cubicBezTo>
                    <a:cubicBezTo>
                      <a:pt x="95" y="73"/>
                      <a:pt x="95" y="73"/>
                      <a:pt x="95" y="74"/>
                    </a:cubicBezTo>
                    <a:cubicBezTo>
                      <a:pt x="95" y="74"/>
                      <a:pt x="95" y="74"/>
                      <a:pt x="95" y="74"/>
                    </a:cubicBezTo>
                    <a:cubicBezTo>
                      <a:pt x="95" y="75"/>
                      <a:pt x="95" y="75"/>
                      <a:pt x="94" y="75"/>
                    </a:cubicBezTo>
                    <a:cubicBezTo>
                      <a:pt x="94" y="75"/>
                      <a:pt x="94" y="76"/>
                      <a:pt x="94" y="76"/>
                    </a:cubicBezTo>
                    <a:cubicBezTo>
                      <a:pt x="93" y="76"/>
                      <a:pt x="93" y="76"/>
                      <a:pt x="93" y="76"/>
                    </a:cubicBezTo>
                    <a:cubicBezTo>
                      <a:pt x="93" y="76"/>
                      <a:pt x="93" y="76"/>
                      <a:pt x="93" y="76"/>
                    </a:cubicBezTo>
                    <a:cubicBezTo>
                      <a:pt x="93" y="76"/>
                      <a:pt x="93" y="76"/>
                      <a:pt x="93" y="76"/>
                    </a:cubicBezTo>
                    <a:cubicBezTo>
                      <a:pt x="92" y="77"/>
                      <a:pt x="92" y="77"/>
                      <a:pt x="92" y="78"/>
                    </a:cubicBezTo>
                    <a:cubicBezTo>
                      <a:pt x="91" y="78"/>
                      <a:pt x="91" y="78"/>
                      <a:pt x="91" y="79"/>
                    </a:cubicBezTo>
                    <a:cubicBezTo>
                      <a:pt x="91" y="79"/>
                      <a:pt x="90" y="78"/>
                      <a:pt x="90" y="79"/>
                    </a:cubicBezTo>
                    <a:cubicBezTo>
                      <a:pt x="90" y="79"/>
                      <a:pt x="90" y="79"/>
                      <a:pt x="89" y="79"/>
                    </a:cubicBezTo>
                    <a:cubicBezTo>
                      <a:pt x="89" y="79"/>
                      <a:pt x="89" y="79"/>
                      <a:pt x="89" y="80"/>
                    </a:cubicBezTo>
                    <a:cubicBezTo>
                      <a:pt x="89" y="80"/>
                      <a:pt x="89" y="80"/>
                      <a:pt x="89" y="81"/>
                    </a:cubicBezTo>
                    <a:cubicBezTo>
                      <a:pt x="89" y="81"/>
                      <a:pt x="89" y="81"/>
                      <a:pt x="89" y="81"/>
                    </a:cubicBezTo>
                    <a:cubicBezTo>
                      <a:pt x="89" y="81"/>
                      <a:pt x="89" y="80"/>
                      <a:pt x="90" y="80"/>
                    </a:cubicBezTo>
                    <a:cubicBezTo>
                      <a:pt x="90" y="80"/>
                      <a:pt x="90" y="80"/>
                      <a:pt x="90" y="80"/>
                    </a:cubicBezTo>
                    <a:cubicBezTo>
                      <a:pt x="91" y="80"/>
                      <a:pt x="91" y="80"/>
                      <a:pt x="91" y="80"/>
                    </a:cubicBezTo>
                    <a:cubicBezTo>
                      <a:pt x="91" y="80"/>
                      <a:pt x="91" y="79"/>
                      <a:pt x="92" y="79"/>
                    </a:cubicBezTo>
                    <a:cubicBezTo>
                      <a:pt x="92" y="79"/>
                      <a:pt x="92" y="79"/>
                      <a:pt x="92" y="79"/>
                    </a:cubicBezTo>
                    <a:cubicBezTo>
                      <a:pt x="93" y="79"/>
                      <a:pt x="93" y="79"/>
                      <a:pt x="93" y="79"/>
                    </a:cubicBezTo>
                    <a:cubicBezTo>
                      <a:pt x="93" y="79"/>
                      <a:pt x="93" y="78"/>
                      <a:pt x="94" y="78"/>
                    </a:cubicBezTo>
                    <a:cubicBezTo>
                      <a:pt x="94" y="78"/>
                      <a:pt x="94" y="78"/>
                      <a:pt x="94" y="78"/>
                    </a:cubicBezTo>
                    <a:cubicBezTo>
                      <a:pt x="95" y="78"/>
                      <a:pt x="95" y="78"/>
                      <a:pt x="95" y="78"/>
                    </a:cubicBezTo>
                    <a:cubicBezTo>
                      <a:pt x="96" y="78"/>
                      <a:pt x="96" y="78"/>
                      <a:pt x="96" y="78"/>
                    </a:cubicBezTo>
                    <a:cubicBezTo>
                      <a:pt x="97" y="78"/>
                      <a:pt x="97" y="78"/>
                      <a:pt x="97" y="78"/>
                    </a:cubicBezTo>
                    <a:cubicBezTo>
                      <a:pt x="97" y="78"/>
                      <a:pt x="98" y="78"/>
                      <a:pt x="98" y="77"/>
                    </a:cubicBezTo>
                    <a:cubicBezTo>
                      <a:pt x="98" y="77"/>
                      <a:pt x="98" y="77"/>
                      <a:pt x="99" y="77"/>
                    </a:cubicBezTo>
                    <a:cubicBezTo>
                      <a:pt x="99" y="77"/>
                      <a:pt x="99" y="77"/>
                      <a:pt x="99" y="77"/>
                    </a:cubicBezTo>
                    <a:cubicBezTo>
                      <a:pt x="99" y="76"/>
                      <a:pt x="99" y="76"/>
                      <a:pt x="99" y="76"/>
                    </a:cubicBezTo>
                    <a:cubicBezTo>
                      <a:pt x="99" y="76"/>
                      <a:pt x="99" y="76"/>
                      <a:pt x="99" y="76"/>
                    </a:cubicBezTo>
                    <a:cubicBezTo>
                      <a:pt x="99" y="76"/>
                      <a:pt x="99" y="76"/>
                      <a:pt x="99" y="75"/>
                    </a:cubicBezTo>
                    <a:cubicBezTo>
                      <a:pt x="99" y="75"/>
                      <a:pt x="100" y="75"/>
                      <a:pt x="100" y="75"/>
                    </a:cubicBezTo>
                    <a:cubicBezTo>
                      <a:pt x="100" y="75"/>
                      <a:pt x="101" y="75"/>
                      <a:pt x="101" y="75"/>
                    </a:cubicBezTo>
                    <a:cubicBezTo>
                      <a:pt x="102" y="75"/>
                      <a:pt x="102" y="74"/>
                      <a:pt x="102" y="74"/>
                    </a:cubicBezTo>
                    <a:cubicBezTo>
                      <a:pt x="103" y="74"/>
                      <a:pt x="103" y="74"/>
                      <a:pt x="104" y="74"/>
                    </a:cubicBezTo>
                    <a:cubicBezTo>
                      <a:pt x="104" y="74"/>
                      <a:pt x="104" y="74"/>
                      <a:pt x="104" y="74"/>
                    </a:cubicBezTo>
                    <a:cubicBezTo>
                      <a:pt x="105" y="74"/>
                      <a:pt x="105" y="74"/>
                      <a:pt x="105" y="74"/>
                    </a:cubicBezTo>
                    <a:cubicBezTo>
                      <a:pt x="105" y="74"/>
                      <a:pt x="105" y="74"/>
                      <a:pt x="106" y="74"/>
                    </a:cubicBezTo>
                    <a:cubicBezTo>
                      <a:pt x="106" y="74"/>
                      <a:pt x="106" y="74"/>
                      <a:pt x="106" y="74"/>
                    </a:cubicBezTo>
                    <a:cubicBezTo>
                      <a:pt x="107" y="74"/>
                      <a:pt x="107" y="74"/>
                      <a:pt x="107" y="73"/>
                    </a:cubicBezTo>
                    <a:cubicBezTo>
                      <a:pt x="107" y="73"/>
                      <a:pt x="108" y="73"/>
                      <a:pt x="108" y="73"/>
                    </a:cubicBezTo>
                    <a:cubicBezTo>
                      <a:pt x="108" y="73"/>
                      <a:pt x="108" y="73"/>
                      <a:pt x="108" y="73"/>
                    </a:cubicBezTo>
                    <a:cubicBezTo>
                      <a:pt x="108" y="73"/>
                      <a:pt x="109" y="73"/>
                      <a:pt x="109" y="72"/>
                    </a:cubicBezTo>
                    <a:cubicBezTo>
                      <a:pt x="110" y="72"/>
                      <a:pt x="110" y="72"/>
                      <a:pt x="110" y="72"/>
                    </a:cubicBezTo>
                    <a:cubicBezTo>
                      <a:pt x="111" y="72"/>
                      <a:pt x="111" y="72"/>
                      <a:pt x="111" y="72"/>
                    </a:cubicBezTo>
                    <a:cubicBezTo>
                      <a:pt x="112" y="72"/>
                      <a:pt x="112" y="72"/>
                      <a:pt x="113" y="72"/>
                    </a:cubicBezTo>
                    <a:cubicBezTo>
                      <a:pt x="114" y="72"/>
                      <a:pt x="114" y="72"/>
                      <a:pt x="115" y="72"/>
                    </a:cubicBezTo>
                    <a:cubicBezTo>
                      <a:pt x="115" y="72"/>
                      <a:pt x="115" y="72"/>
                      <a:pt x="116" y="72"/>
                    </a:cubicBezTo>
                    <a:cubicBezTo>
                      <a:pt x="116" y="72"/>
                      <a:pt x="117" y="71"/>
                      <a:pt x="117" y="71"/>
                    </a:cubicBezTo>
                    <a:cubicBezTo>
                      <a:pt x="118" y="71"/>
                      <a:pt x="118" y="72"/>
                      <a:pt x="118" y="72"/>
                    </a:cubicBezTo>
                    <a:cubicBezTo>
                      <a:pt x="119" y="72"/>
                      <a:pt x="119" y="71"/>
                      <a:pt x="119" y="71"/>
                    </a:cubicBezTo>
                    <a:cubicBezTo>
                      <a:pt x="119" y="71"/>
                      <a:pt x="119" y="71"/>
                      <a:pt x="119" y="71"/>
                    </a:cubicBezTo>
                    <a:cubicBezTo>
                      <a:pt x="120" y="71"/>
                      <a:pt x="120" y="70"/>
                      <a:pt x="120" y="70"/>
                    </a:cubicBezTo>
                    <a:cubicBezTo>
                      <a:pt x="120" y="70"/>
                      <a:pt x="121" y="71"/>
                      <a:pt x="121" y="70"/>
                    </a:cubicBezTo>
                    <a:cubicBezTo>
                      <a:pt x="121" y="70"/>
                      <a:pt x="122" y="70"/>
                      <a:pt x="122" y="70"/>
                    </a:cubicBezTo>
                    <a:cubicBezTo>
                      <a:pt x="122" y="69"/>
                      <a:pt x="123" y="69"/>
                      <a:pt x="123" y="68"/>
                    </a:cubicBezTo>
                    <a:cubicBezTo>
                      <a:pt x="123" y="68"/>
                      <a:pt x="123" y="68"/>
                      <a:pt x="123" y="67"/>
                    </a:cubicBezTo>
                    <a:cubicBezTo>
                      <a:pt x="124" y="67"/>
                      <a:pt x="124" y="67"/>
                      <a:pt x="124" y="66"/>
                    </a:cubicBezTo>
                    <a:cubicBezTo>
                      <a:pt x="125" y="66"/>
                      <a:pt x="125" y="65"/>
                      <a:pt x="126" y="65"/>
                    </a:cubicBezTo>
                    <a:cubicBezTo>
                      <a:pt x="126" y="65"/>
                      <a:pt x="126" y="65"/>
                      <a:pt x="127" y="65"/>
                    </a:cubicBezTo>
                    <a:cubicBezTo>
                      <a:pt x="127" y="65"/>
                      <a:pt x="127" y="65"/>
                      <a:pt x="127" y="65"/>
                    </a:cubicBezTo>
                    <a:cubicBezTo>
                      <a:pt x="128" y="65"/>
                      <a:pt x="128" y="65"/>
                      <a:pt x="128" y="65"/>
                    </a:cubicBezTo>
                    <a:cubicBezTo>
                      <a:pt x="129" y="65"/>
                      <a:pt x="129" y="65"/>
                      <a:pt x="129" y="65"/>
                    </a:cubicBezTo>
                    <a:cubicBezTo>
                      <a:pt x="130" y="66"/>
                      <a:pt x="129" y="66"/>
                      <a:pt x="129" y="67"/>
                    </a:cubicBezTo>
                    <a:cubicBezTo>
                      <a:pt x="129" y="67"/>
                      <a:pt x="129" y="68"/>
                      <a:pt x="128" y="68"/>
                    </a:cubicBezTo>
                    <a:cubicBezTo>
                      <a:pt x="128" y="69"/>
                      <a:pt x="128" y="69"/>
                      <a:pt x="128" y="69"/>
                    </a:cubicBezTo>
                    <a:cubicBezTo>
                      <a:pt x="128" y="70"/>
                      <a:pt x="129" y="70"/>
                      <a:pt x="129" y="70"/>
                    </a:cubicBezTo>
                    <a:cubicBezTo>
                      <a:pt x="129" y="70"/>
                      <a:pt x="129" y="71"/>
                      <a:pt x="129" y="71"/>
                    </a:cubicBezTo>
                    <a:cubicBezTo>
                      <a:pt x="129" y="71"/>
                      <a:pt x="129" y="71"/>
                      <a:pt x="129" y="72"/>
                    </a:cubicBezTo>
                    <a:cubicBezTo>
                      <a:pt x="129" y="72"/>
                      <a:pt x="129" y="72"/>
                      <a:pt x="129" y="72"/>
                    </a:cubicBezTo>
                    <a:cubicBezTo>
                      <a:pt x="130" y="72"/>
                      <a:pt x="130" y="72"/>
                      <a:pt x="130" y="72"/>
                    </a:cubicBezTo>
                    <a:cubicBezTo>
                      <a:pt x="130" y="71"/>
                      <a:pt x="130" y="71"/>
                      <a:pt x="130" y="71"/>
                    </a:cubicBezTo>
                    <a:cubicBezTo>
                      <a:pt x="130" y="71"/>
                      <a:pt x="130" y="71"/>
                      <a:pt x="130" y="71"/>
                    </a:cubicBezTo>
                    <a:cubicBezTo>
                      <a:pt x="130" y="71"/>
                      <a:pt x="131" y="71"/>
                      <a:pt x="131" y="71"/>
                    </a:cubicBezTo>
                    <a:cubicBezTo>
                      <a:pt x="131" y="71"/>
                      <a:pt x="131" y="71"/>
                      <a:pt x="131" y="71"/>
                    </a:cubicBezTo>
                    <a:cubicBezTo>
                      <a:pt x="131" y="71"/>
                      <a:pt x="131" y="71"/>
                      <a:pt x="132" y="71"/>
                    </a:cubicBezTo>
                    <a:cubicBezTo>
                      <a:pt x="132" y="71"/>
                      <a:pt x="132" y="71"/>
                      <a:pt x="132" y="71"/>
                    </a:cubicBezTo>
                    <a:cubicBezTo>
                      <a:pt x="132" y="71"/>
                      <a:pt x="132" y="71"/>
                      <a:pt x="133" y="70"/>
                    </a:cubicBezTo>
                    <a:cubicBezTo>
                      <a:pt x="133" y="70"/>
                      <a:pt x="133" y="70"/>
                      <a:pt x="134" y="70"/>
                    </a:cubicBezTo>
                    <a:cubicBezTo>
                      <a:pt x="134" y="70"/>
                      <a:pt x="135" y="69"/>
                      <a:pt x="135" y="70"/>
                    </a:cubicBezTo>
                    <a:cubicBezTo>
                      <a:pt x="135" y="70"/>
                      <a:pt x="135" y="70"/>
                      <a:pt x="135" y="70"/>
                    </a:cubicBezTo>
                    <a:cubicBezTo>
                      <a:pt x="134" y="71"/>
                      <a:pt x="134" y="71"/>
                      <a:pt x="134" y="71"/>
                    </a:cubicBezTo>
                    <a:cubicBezTo>
                      <a:pt x="134" y="71"/>
                      <a:pt x="134" y="71"/>
                      <a:pt x="134" y="71"/>
                    </a:cubicBezTo>
                    <a:cubicBezTo>
                      <a:pt x="134" y="71"/>
                      <a:pt x="134" y="71"/>
                      <a:pt x="133" y="71"/>
                    </a:cubicBezTo>
                    <a:cubicBezTo>
                      <a:pt x="133" y="71"/>
                      <a:pt x="133" y="72"/>
                      <a:pt x="133" y="72"/>
                    </a:cubicBezTo>
                    <a:cubicBezTo>
                      <a:pt x="132" y="72"/>
                      <a:pt x="132" y="72"/>
                      <a:pt x="132" y="72"/>
                    </a:cubicBezTo>
                    <a:cubicBezTo>
                      <a:pt x="132" y="72"/>
                      <a:pt x="132" y="72"/>
                      <a:pt x="132" y="73"/>
                    </a:cubicBezTo>
                    <a:cubicBezTo>
                      <a:pt x="131" y="73"/>
                      <a:pt x="131" y="73"/>
                      <a:pt x="131" y="73"/>
                    </a:cubicBezTo>
                    <a:cubicBezTo>
                      <a:pt x="131" y="73"/>
                      <a:pt x="130" y="73"/>
                      <a:pt x="130" y="74"/>
                    </a:cubicBezTo>
                    <a:cubicBezTo>
                      <a:pt x="130" y="74"/>
                      <a:pt x="131" y="74"/>
                      <a:pt x="131" y="75"/>
                    </a:cubicBezTo>
                    <a:cubicBezTo>
                      <a:pt x="131" y="75"/>
                      <a:pt x="131" y="75"/>
                      <a:pt x="131" y="75"/>
                    </a:cubicBezTo>
                    <a:cubicBezTo>
                      <a:pt x="131" y="75"/>
                      <a:pt x="132" y="76"/>
                      <a:pt x="132" y="76"/>
                    </a:cubicBezTo>
                    <a:cubicBezTo>
                      <a:pt x="132" y="76"/>
                      <a:pt x="132" y="75"/>
                      <a:pt x="133" y="75"/>
                    </a:cubicBezTo>
                    <a:cubicBezTo>
                      <a:pt x="133" y="75"/>
                      <a:pt x="133" y="75"/>
                      <a:pt x="133" y="75"/>
                    </a:cubicBezTo>
                    <a:cubicBezTo>
                      <a:pt x="134" y="75"/>
                      <a:pt x="134" y="75"/>
                      <a:pt x="134" y="74"/>
                    </a:cubicBezTo>
                    <a:cubicBezTo>
                      <a:pt x="135" y="74"/>
                      <a:pt x="135" y="74"/>
                      <a:pt x="135" y="73"/>
                    </a:cubicBezTo>
                    <a:cubicBezTo>
                      <a:pt x="136" y="73"/>
                      <a:pt x="136" y="73"/>
                      <a:pt x="136" y="73"/>
                    </a:cubicBezTo>
                    <a:cubicBezTo>
                      <a:pt x="137" y="73"/>
                      <a:pt x="137" y="73"/>
                      <a:pt x="138" y="73"/>
                    </a:cubicBezTo>
                    <a:cubicBezTo>
                      <a:pt x="138" y="73"/>
                      <a:pt x="138" y="72"/>
                      <a:pt x="139" y="72"/>
                    </a:cubicBezTo>
                    <a:cubicBezTo>
                      <a:pt x="139" y="72"/>
                      <a:pt x="140" y="72"/>
                      <a:pt x="140" y="72"/>
                    </a:cubicBezTo>
                    <a:cubicBezTo>
                      <a:pt x="141" y="72"/>
                      <a:pt x="141" y="72"/>
                      <a:pt x="142" y="71"/>
                    </a:cubicBezTo>
                    <a:cubicBezTo>
                      <a:pt x="142" y="71"/>
                      <a:pt x="142" y="71"/>
                      <a:pt x="143" y="71"/>
                    </a:cubicBezTo>
                    <a:cubicBezTo>
                      <a:pt x="143" y="71"/>
                      <a:pt x="143" y="71"/>
                      <a:pt x="143" y="71"/>
                    </a:cubicBezTo>
                    <a:cubicBezTo>
                      <a:pt x="143" y="71"/>
                      <a:pt x="144" y="71"/>
                      <a:pt x="144" y="70"/>
                    </a:cubicBezTo>
                    <a:cubicBezTo>
                      <a:pt x="144" y="70"/>
                      <a:pt x="144" y="70"/>
                      <a:pt x="143" y="69"/>
                    </a:cubicBezTo>
                    <a:cubicBezTo>
                      <a:pt x="143" y="69"/>
                      <a:pt x="142" y="69"/>
                      <a:pt x="142" y="69"/>
                    </a:cubicBezTo>
                    <a:cubicBezTo>
                      <a:pt x="141" y="69"/>
                      <a:pt x="141" y="69"/>
                      <a:pt x="141" y="69"/>
                    </a:cubicBezTo>
                    <a:cubicBezTo>
                      <a:pt x="140" y="69"/>
                      <a:pt x="140" y="69"/>
                      <a:pt x="139" y="69"/>
                    </a:cubicBezTo>
                    <a:cubicBezTo>
                      <a:pt x="139" y="69"/>
                      <a:pt x="139" y="69"/>
                      <a:pt x="138" y="69"/>
                    </a:cubicBezTo>
                    <a:cubicBezTo>
                      <a:pt x="138" y="68"/>
                      <a:pt x="138" y="68"/>
                      <a:pt x="138" y="68"/>
                    </a:cubicBezTo>
                    <a:cubicBezTo>
                      <a:pt x="137" y="68"/>
                      <a:pt x="137" y="68"/>
                      <a:pt x="137" y="68"/>
                    </a:cubicBezTo>
                    <a:cubicBezTo>
                      <a:pt x="137" y="67"/>
                      <a:pt x="137" y="67"/>
                      <a:pt x="136" y="67"/>
                    </a:cubicBezTo>
                    <a:cubicBezTo>
                      <a:pt x="136" y="66"/>
                      <a:pt x="137" y="66"/>
                      <a:pt x="136" y="65"/>
                    </a:cubicBezTo>
                    <a:cubicBezTo>
                      <a:pt x="136" y="65"/>
                      <a:pt x="136" y="65"/>
                      <a:pt x="136" y="65"/>
                    </a:cubicBezTo>
                    <a:cubicBezTo>
                      <a:pt x="137" y="64"/>
                      <a:pt x="137" y="64"/>
                      <a:pt x="137" y="64"/>
                    </a:cubicBezTo>
                    <a:cubicBezTo>
                      <a:pt x="137" y="64"/>
                      <a:pt x="137" y="63"/>
                      <a:pt x="137" y="63"/>
                    </a:cubicBezTo>
                    <a:cubicBezTo>
                      <a:pt x="137" y="63"/>
                      <a:pt x="137" y="63"/>
                      <a:pt x="136" y="63"/>
                    </a:cubicBezTo>
                    <a:cubicBezTo>
                      <a:pt x="136" y="63"/>
                      <a:pt x="136" y="63"/>
                      <a:pt x="136" y="63"/>
                    </a:cubicBezTo>
                    <a:cubicBezTo>
                      <a:pt x="135" y="63"/>
                      <a:pt x="135" y="63"/>
                      <a:pt x="135" y="63"/>
                    </a:cubicBezTo>
                    <a:cubicBezTo>
                      <a:pt x="135" y="63"/>
                      <a:pt x="134" y="63"/>
                      <a:pt x="134" y="63"/>
                    </a:cubicBezTo>
                    <a:cubicBezTo>
                      <a:pt x="134" y="63"/>
                      <a:pt x="135" y="62"/>
                      <a:pt x="135" y="62"/>
                    </a:cubicBezTo>
                    <a:cubicBezTo>
                      <a:pt x="135" y="62"/>
                      <a:pt x="136" y="62"/>
                      <a:pt x="136" y="62"/>
                    </a:cubicBezTo>
                    <a:cubicBezTo>
                      <a:pt x="137" y="62"/>
                      <a:pt x="137" y="63"/>
                      <a:pt x="137" y="62"/>
                    </a:cubicBezTo>
                    <a:cubicBezTo>
                      <a:pt x="138" y="62"/>
                      <a:pt x="138" y="62"/>
                      <a:pt x="139" y="62"/>
                    </a:cubicBezTo>
                    <a:cubicBezTo>
                      <a:pt x="139" y="61"/>
                      <a:pt x="139" y="61"/>
                      <a:pt x="139" y="61"/>
                    </a:cubicBezTo>
                    <a:cubicBezTo>
                      <a:pt x="140" y="61"/>
                      <a:pt x="140" y="61"/>
                      <a:pt x="140" y="61"/>
                    </a:cubicBezTo>
                    <a:cubicBezTo>
                      <a:pt x="140" y="60"/>
                      <a:pt x="139" y="60"/>
                      <a:pt x="139" y="60"/>
                    </a:cubicBezTo>
                    <a:cubicBezTo>
                      <a:pt x="139" y="59"/>
                      <a:pt x="139" y="59"/>
                      <a:pt x="138" y="59"/>
                    </a:cubicBezTo>
                    <a:cubicBezTo>
                      <a:pt x="138" y="59"/>
                      <a:pt x="137" y="59"/>
                      <a:pt x="137" y="59"/>
                    </a:cubicBezTo>
                    <a:cubicBezTo>
                      <a:pt x="136" y="59"/>
                      <a:pt x="135" y="59"/>
                      <a:pt x="135" y="59"/>
                    </a:cubicBezTo>
                    <a:cubicBezTo>
                      <a:pt x="134" y="59"/>
                      <a:pt x="134" y="59"/>
                      <a:pt x="134" y="60"/>
                    </a:cubicBezTo>
                    <a:cubicBezTo>
                      <a:pt x="133" y="60"/>
                      <a:pt x="133" y="60"/>
                      <a:pt x="133" y="60"/>
                    </a:cubicBezTo>
                    <a:cubicBezTo>
                      <a:pt x="133" y="60"/>
                      <a:pt x="133" y="60"/>
                      <a:pt x="133" y="60"/>
                    </a:cubicBezTo>
                    <a:cubicBezTo>
                      <a:pt x="132" y="60"/>
                      <a:pt x="132" y="60"/>
                      <a:pt x="132" y="60"/>
                    </a:cubicBezTo>
                    <a:cubicBezTo>
                      <a:pt x="131" y="60"/>
                      <a:pt x="131" y="60"/>
                      <a:pt x="131" y="61"/>
                    </a:cubicBezTo>
                    <a:cubicBezTo>
                      <a:pt x="131" y="61"/>
                      <a:pt x="131" y="61"/>
                      <a:pt x="131" y="61"/>
                    </a:cubicBezTo>
                    <a:cubicBezTo>
                      <a:pt x="130" y="61"/>
                      <a:pt x="130" y="61"/>
                      <a:pt x="129" y="62"/>
                    </a:cubicBezTo>
                    <a:cubicBezTo>
                      <a:pt x="129" y="62"/>
                      <a:pt x="129" y="62"/>
                      <a:pt x="128" y="62"/>
                    </a:cubicBezTo>
                    <a:cubicBezTo>
                      <a:pt x="128" y="62"/>
                      <a:pt x="128" y="63"/>
                      <a:pt x="127" y="63"/>
                    </a:cubicBezTo>
                    <a:cubicBezTo>
                      <a:pt x="127" y="63"/>
                      <a:pt x="126" y="63"/>
                      <a:pt x="126" y="62"/>
                    </a:cubicBezTo>
                    <a:cubicBezTo>
                      <a:pt x="126" y="62"/>
                      <a:pt x="127" y="62"/>
                      <a:pt x="128" y="62"/>
                    </a:cubicBezTo>
                    <a:cubicBezTo>
                      <a:pt x="128" y="61"/>
                      <a:pt x="128" y="61"/>
                      <a:pt x="129" y="61"/>
                    </a:cubicBezTo>
                    <a:cubicBezTo>
                      <a:pt x="129" y="61"/>
                      <a:pt x="129" y="61"/>
                      <a:pt x="129" y="61"/>
                    </a:cubicBezTo>
                    <a:cubicBezTo>
                      <a:pt x="129" y="60"/>
                      <a:pt x="130" y="60"/>
                      <a:pt x="130" y="60"/>
                    </a:cubicBezTo>
                    <a:cubicBezTo>
                      <a:pt x="130" y="60"/>
                      <a:pt x="130" y="60"/>
                      <a:pt x="131" y="60"/>
                    </a:cubicBezTo>
                    <a:cubicBezTo>
                      <a:pt x="131" y="59"/>
                      <a:pt x="132" y="60"/>
                      <a:pt x="132" y="59"/>
                    </a:cubicBezTo>
                    <a:cubicBezTo>
                      <a:pt x="132" y="59"/>
                      <a:pt x="133" y="59"/>
                      <a:pt x="133" y="59"/>
                    </a:cubicBezTo>
                    <a:cubicBezTo>
                      <a:pt x="133" y="59"/>
                      <a:pt x="133" y="59"/>
                      <a:pt x="133" y="59"/>
                    </a:cubicBezTo>
                    <a:cubicBezTo>
                      <a:pt x="134" y="58"/>
                      <a:pt x="134" y="58"/>
                      <a:pt x="134" y="58"/>
                    </a:cubicBezTo>
                    <a:cubicBezTo>
                      <a:pt x="135" y="57"/>
                      <a:pt x="135" y="57"/>
                      <a:pt x="136" y="57"/>
                    </a:cubicBezTo>
                    <a:cubicBezTo>
                      <a:pt x="136" y="57"/>
                      <a:pt x="136" y="57"/>
                      <a:pt x="136" y="57"/>
                    </a:cubicBezTo>
                    <a:cubicBezTo>
                      <a:pt x="137" y="56"/>
                      <a:pt x="138" y="56"/>
                      <a:pt x="138" y="56"/>
                    </a:cubicBezTo>
                    <a:cubicBezTo>
                      <a:pt x="139" y="56"/>
                      <a:pt x="139" y="56"/>
                      <a:pt x="140" y="56"/>
                    </a:cubicBezTo>
                    <a:cubicBezTo>
                      <a:pt x="141" y="56"/>
                      <a:pt x="141" y="57"/>
                      <a:pt x="142" y="57"/>
                    </a:cubicBezTo>
                    <a:cubicBezTo>
                      <a:pt x="143" y="57"/>
                      <a:pt x="143" y="57"/>
                      <a:pt x="144" y="57"/>
                    </a:cubicBezTo>
                    <a:cubicBezTo>
                      <a:pt x="145" y="57"/>
                      <a:pt x="145" y="56"/>
                      <a:pt x="146" y="57"/>
                    </a:cubicBezTo>
                    <a:cubicBezTo>
                      <a:pt x="146" y="57"/>
                      <a:pt x="146" y="57"/>
                      <a:pt x="147" y="57"/>
                    </a:cubicBezTo>
                    <a:cubicBezTo>
                      <a:pt x="147" y="57"/>
                      <a:pt x="148" y="56"/>
                      <a:pt x="148" y="56"/>
                    </a:cubicBezTo>
                    <a:cubicBezTo>
                      <a:pt x="149" y="56"/>
                      <a:pt x="149" y="57"/>
                      <a:pt x="149" y="57"/>
                    </a:cubicBezTo>
                    <a:cubicBezTo>
                      <a:pt x="150" y="57"/>
                      <a:pt x="151" y="57"/>
                      <a:pt x="151" y="57"/>
                    </a:cubicBezTo>
                    <a:cubicBezTo>
                      <a:pt x="151" y="56"/>
                      <a:pt x="152" y="56"/>
                      <a:pt x="152" y="56"/>
                    </a:cubicBezTo>
                    <a:cubicBezTo>
                      <a:pt x="152" y="55"/>
                      <a:pt x="153" y="55"/>
                      <a:pt x="154" y="54"/>
                    </a:cubicBezTo>
                    <a:cubicBezTo>
                      <a:pt x="154" y="54"/>
                      <a:pt x="155" y="53"/>
                      <a:pt x="155" y="53"/>
                    </a:cubicBezTo>
                    <a:cubicBezTo>
                      <a:pt x="156" y="53"/>
                      <a:pt x="156" y="53"/>
                      <a:pt x="157" y="53"/>
                    </a:cubicBezTo>
                    <a:cubicBezTo>
                      <a:pt x="157" y="53"/>
                      <a:pt x="158" y="53"/>
                      <a:pt x="159" y="53"/>
                    </a:cubicBezTo>
                    <a:cubicBezTo>
                      <a:pt x="159" y="52"/>
                      <a:pt x="159" y="52"/>
                      <a:pt x="160" y="52"/>
                    </a:cubicBezTo>
                    <a:cubicBezTo>
                      <a:pt x="160" y="52"/>
                      <a:pt x="161" y="52"/>
                      <a:pt x="161" y="51"/>
                    </a:cubicBezTo>
                    <a:cubicBezTo>
                      <a:pt x="162" y="51"/>
                      <a:pt x="162" y="51"/>
                      <a:pt x="162" y="51"/>
                    </a:cubicBezTo>
                    <a:cubicBezTo>
                      <a:pt x="162" y="51"/>
                      <a:pt x="162" y="50"/>
                      <a:pt x="162" y="50"/>
                    </a:cubicBezTo>
                    <a:cubicBezTo>
                      <a:pt x="162" y="50"/>
                      <a:pt x="162" y="49"/>
                      <a:pt x="162" y="49"/>
                    </a:cubicBezTo>
                    <a:cubicBezTo>
                      <a:pt x="162" y="48"/>
                      <a:pt x="163" y="48"/>
                      <a:pt x="163" y="48"/>
                    </a:cubicBezTo>
                    <a:cubicBezTo>
                      <a:pt x="163" y="48"/>
                      <a:pt x="162" y="48"/>
                      <a:pt x="162" y="47"/>
                    </a:cubicBezTo>
                    <a:cubicBezTo>
                      <a:pt x="162" y="47"/>
                      <a:pt x="162" y="47"/>
                      <a:pt x="162" y="46"/>
                    </a:cubicBezTo>
                    <a:cubicBezTo>
                      <a:pt x="161" y="46"/>
                      <a:pt x="161" y="46"/>
                      <a:pt x="161" y="46"/>
                    </a:cubicBezTo>
                    <a:cubicBezTo>
                      <a:pt x="160" y="46"/>
                      <a:pt x="160" y="47"/>
                      <a:pt x="160" y="46"/>
                    </a:cubicBezTo>
                    <a:cubicBezTo>
                      <a:pt x="160" y="46"/>
                      <a:pt x="160" y="46"/>
                      <a:pt x="160" y="46"/>
                    </a:cubicBezTo>
                    <a:cubicBezTo>
                      <a:pt x="160" y="45"/>
                      <a:pt x="159" y="45"/>
                      <a:pt x="160" y="45"/>
                    </a:cubicBezTo>
                    <a:cubicBezTo>
                      <a:pt x="160" y="44"/>
                      <a:pt x="160" y="44"/>
                      <a:pt x="160" y="44"/>
                    </a:cubicBezTo>
                    <a:cubicBezTo>
                      <a:pt x="160" y="44"/>
                      <a:pt x="160" y="44"/>
                      <a:pt x="160" y="43"/>
                    </a:cubicBezTo>
                    <a:cubicBezTo>
                      <a:pt x="159" y="43"/>
                      <a:pt x="159" y="43"/>
                      <a:pt x="159" y="43"/>
                    </a:cubicBezTo>
                    <a:cubicBezTo>
                      <a:pt x="158" y="43"/>
                      <a:pt x="158" y="43"/>
                      <a:pt x="158" y="43"/>
                    </a:cubicBezTo>
                    <a:cubicBezTo>
                      <a:pt x="157" y="43"/>
                      <a:pt x="158" y="42"/>
                      <a:pt x="157" y="42"/>
                    </a:cubicBezTo>
                    <a:cubicBezTo>
                      <a:pt x="157" y="42"/>
                      <a:pt x="157" y="42"/>
                      <a:pt x="156" y="42"/>
                    </a:cubicBezTo>
                    <a:cubicBezTo>
                      <a:pt x="156" y="42"/>
                      <a:pt x="156" y="42"/>
                      <a:pt x="155" y="42"/>
                    </a:cubicBezTo>
                    <a:cubicBezTo>
                      <a:pt x="155" y="42"/>
                      <a:pt x="155" y="41"/>
                      <a:pt x="155" y="41"/>
                    </a:cubicBezTo>
                    <a:cubicBezTo>
                      <a:pt x="155" y="41"/>
                      <a:pt x="155" y="41"/>
                      <a:pt x="155" y="41"/>
                    </a:cubicBezTo>
                    <a:cubicBezTo>
                      <a:pt x="155" y="40"/>
                      <a:pt x="155" y="40"/>
                      <a:pt x="155" y="40"/>
                    </a:cubicBezTo>
                    <a:cubicBezTo>
                      <a:pt x="154" y="40"/>
                      <a:pt x="154" y="40"/>
                      <a:pt x="154" y="40"/>
                    </a:cubicBezTo>
                    <a:cubicBezTo>
                      <a:pt x="153" y="40"/>
                      <a:pt x="153" y="40"/>
                      <a:pt x="153" y="39"/>
                    </a:cubicBezTo>
                    <a:cubicBezTo>
                      <a:pt x="153" y="39"/>
                      <a:pt x="153" y="39"/>
                      <a:pt x="153" y="39"/>
                    </a:cubicBezTo>
                    <a:cubicBezTo>
                      <a:pt x="153" y="38"/>
                      <a:pt x="153" y="38"/>
                      <a:pt x="153" y="38"/>
                    </a:cubicBezTo>
                    <a:cubicBezTo>
                      <a:pt x="153" y="38"/>
                      <a:pt x="154" y="38"/>
                      <a:pt x="154" y="38"/>
                    </a:cubicBezTo>
                    <a:cubicBezTo>
                      <a:pt x="154" y="38"/>
                      <a:pt x="154" y="38"/>
                      <a:pt x="154" y="37"/>
                    </a:cubicBezTo>
                    <a:cubicBezTo>
                      <a:pt x="154" y="37"/>
                      <a:pt x="154" y="37"/>
                      <a:pt x="154" y="36"/>
                    </a:cubicBezTo>
                    <a:cubicBezTo>
                      <a:pt x="154" y="36"/>
                      <a:pt x="154" y="36"/>
                      <a:pt x="154" y="35"/>
                    </a:cubicBezTo>
                    <a:cubicBezTo>
                      <a:pt x="154" y="35"/>
                      <a:pt x="153" y="35"/>
                      <a:pt x="153" y="35"/>
                    </a:cubicBezTo>
                    <a:cubicBezTo>
                      <a:pt x="153" y="34"/>
                      <a:pt x="153" y="34"/>
                      <a:pt x="153" y="34"/>
                    </a:cubicBezTo>
                    <a:cubicBezTo>
                      <a:pt x="153" y="33"/>
                      <a:pt x="153" y="33"/>
                      <a:pt x="153" y="32"/>
                    </a:cubicBezTo>
                    <a:cubicBezTo>
                      <a:pt x="153" y="32"/>
                      <a:pt x="152" y="31"/>
                      <a:pt x="152" y="31"/>
                    </a:cubicBezTo>
                    <a:cubicBezTo>
                      <a:pt x="152" y="30"/>
                      <a:pt x="152" y="30"/>
                      <a:pt x="152" y="30"/>
                    </a:cubicBezTo>
                    <a:cubicBezTo>
                      <a:pt x="152" y="29"/>
                      <a:pt x="152" y="29"/>
                      <a:pt x="151" y="28"/>
                    </a:cubicBezTo>
                    <a:cubicBezTo>
                      <a:pt x="151" y="28"/>
                      <a:pt x="151" y="29"/>
                      <a:pt x="150" y="29"/>
                    </a:cubicBezTo>
                    <a:cubicBezTo>
                      <a:pt x="150" y="29"/>
                      <a:pt x="150" y="29"/>
                      <a:pt x="150" y="30"/>
                    </a:cubicBezTo>
                    <a:cubicBezTo>
                      <a:pt x="149" y="30"/>
                      <a:pt x="149" y="30"/>
                      <a:pt x="149" y="30"/>
                    </a:cubicBezTo>
                    <a:cubicBezTo>
                      <a:pt x="149" y="31"/>
                      <a:pt x="149" y="31"/>
                      <a:pt x="148" y="32"/>
                    </a:cubicBezTo>
                    <a:cubicBezTo>
                      <a:pt x="148" y="32"/>
                      <a:pt x="148" y="32"/>
                      <a:pt x="148" y="32"/>
                    </a:cubicBezTo>
                    <a:cubicBezTo>
                      <a:pt x="147" y="32"/>
                      <a:pt x="147" y="32"/>
                      <a:pt x="147" y="33"/>
                    </a:cubicBezTo>
                    <a:cubicBezTo>
                      <a:pt x="147" y="33"/>
                      <a:pt x="147" y="33"/>
                      <a:pt x="146" y="33"/>
                    </a:cubicBezTo>
                    <a:cubicBezTo>
                      <a:pt x="146" y="33"/>
                      <a:pt x="146" y="33"/>
                      <a:pt x="145" y="33"/>
                    </a:cubicBezTo>
                    <a:cubicBezTo>
                      <a:pt x="145" y="33"/>
                      <a:pt x="145" y="34"/>
                      <a:pt x="144" y="34"/>
                    </a:cubicBezTo>
                    <a:cubicBezTo>
                      <a:pt x="144" y="34"/>
                      <a:pt x="143" y="34"/>
                      <a:pt x="143" y="34"/>
                    </a:cubicBezTo>
                    <a:cubicBezTo>
                      <a:pt x="143" y="34"/>
                      <a:pt x="142" y="33"/>
                      <a:pt x="142" y="33"/>
                    </a:cubicBezTo>
                    <a:cubicBezTo>
                      <a:pt x="142" y="33"/>
                      <a:pt x="142" y="33"/>
                      <a:pt x="142" y="32"/>
                    </a:cubicBezTo>
                    <a:cubicBezTo>
                      <a:pt x="141" y="32"/>
                      <a:pt x="141" y="33"/>
                      <a:pt x="141" y="32"/>
                    </a:cubicBezTo>
                    <a:cubicBezTo>
                      <a:pt x="140" y="32"/>
                      <a:pt x="141" y="32"/>
                      <a:pt x="141" y="32"/>
                    </a:cubicBezTo>
                    <a:cubicBezTo>
                      <a:pt x="141" y="31"/>
                      <a:pt x="140" y="31"/>
                      <a:pt x="141" y="30"/>
                    </a:cubicBezTo>
                    <a:cubicBezTo>
                      <a:pt x="141" y="30"/>
                      <a:pt x="141" y="30"/>
                      <a:pt x="141" y="29"/>
                    </a:cubicBezTo>
                    <a:cubicBezTo>
                      <a:pt x="141" y="29"/>
                      <a:pt x="142" y="28"/>
                      <a:pt x="142" y="28"/>
                    </a:cubicBezTo>
                    <a:cubicBezTo>
                      <a:pt x="142" y="28"/>
                      <a:pt x="142" y="28"/>
                      <a:pt x="143" y="28"/>
                    </a:cubicBezTo>
                    <a:cubicBezTo>
                      <a:pt x="143" y="27"/>
                      <a:pt x="143" y="27"/>
                      <a:pt x="142" y="27"/>
                    </a:cubicBezTo>
                    <a:cubicBezTo>
                      <a:pt x="142" y="26"/>
                      <a:pt x="142" y="27"/>
                      <a:pt x="141" y="27"/>
                    </a:cubicBezTo>
                    <a:cubicBezTo>
                      <a:pt x="141" y="26"/>
                      <a:pt x="140" y="26"/>
                      <a:pt x="140" y="26"/>
                    </a:cubicBezTo>
                    <a:cubicBezTo>
                      <a:pt x="140" y="26"/>
                      <a:pt x="139" y="27"/>
                      <a:pt x="139" y="26"/>
                    </a:cubicBezTo>
                    <a:cubicBezTo>
                      <a:pt x="139" y="26"/>
                      <a:pt x="139" y="26"/>
                      <a:pt x="139" y="26"/>
                    </a:cubicBezTo>
                    <a:cubicBezTo>
                      <a:pt x="139" y="25"/>
                      <a:pt x="139" y="25"/>
                      <a:pt x="139" y="25"/>
                    </a:cubicBezTo>
                    <a:cubicBezTo>
                      <a:pt x="138" y="25"/>
                      <a:pt x="138" y="25"/>
                      <a:pt x="138" y="25"/>
                    </a:cubicBezTo>
                    <a:cubicBezTo>
                      <a:pt x="138" y="25"/>
                      <a:pt x="138" y="24"/>
                      <a:pt x="137" y="24"/>
                    </a:cubicBezTo>
                    <a:cubicBezTo>
                      <a:pt x="137" y="24"/>
                      <a:pt x="137" y="24"/>
                      <a:pt x="136" y="24"/>
                    </a:cubicBezTo>
                    <a:cubicBezTo>
                      <a:pt x="136" y="23"/>
                      <a:pt x="135" y="24"/>
                      <a:pt x="134" y="24"/>
                    </a:cubicBezTo>
                    <a:cubicBezTo>
                      <a:pt x="134" y="24"/>
                      <a:pt x="133" y="24"/>
                      <a:pt x="133" y="24"/>
                    </a:cubicBezTo>
                    <a:cubicBezTo>
                      <a:pt x="132" y="24"/>
                      <a:pt x="132" y="24"/>
                      <a:pt x="131" y="24"/>
                    </a:cubicBezTo>
                    <a:cubicBezTo>
                      <a:pt x="130" y="24"/>
                      <a:pt x="130" y="24"/>
                      <a:pt x="129" y="24"/>
                    </a:cubicBezTo>
                    <a:cubicBezTo>
                      <a:pt x="128" y="24"/>
                      <a:pt x="128" y="24"/>
                      <a:pt x="127" y="24"/>
                    </a:cubicBezTo>
                    <a:cubicBezTo>
                      <a:pt x="127" y="24"/>
                      <a:pt x="127" y="24"/>
                      <a:pt x="127" y="25"/>
                    </a:cubicBezTo>
                    <a:cubicBezTo>
                      <a:pt x="127" y="25"/>
                      <a:pt x="127" y="25"/>
                      <a:pt x="127" y="26"/>
                    </a:cubicBezTo>
                    <a:cubicBezTo>
                      <a:pt x="127" y="26"/>
                      <a:pt x="127" y="26"/>
                      <a:pt x="127" y="26"/>
                    </a:cubicBezTo>
                    <a:cubicBezTo>
                      <a:pt x="127" y="27"/>
                      <a:pt x="126" y="27"/>
                      <a:pt x="126" y="28"/>
                    </a:cubicBezTo>
                    <a:cubicBezTo>
                      <a:pt x="126" y="28"/>
                      <a:pt x="126" y="28"/>
                      <a:pt x="125" y="29"/>
                    </a:cubicBezTo>
                    <a:cubicBezTo>
                      <a:pt x="125" y="29"/>
                      <a:pt x="126" y="30"/>
                      <a:pt x="125" y="30"/>
                    </a:cubicBezTo>
                    <a:cubicBezTo>
                      <a:pt x="125" y="30"/>
                      <a:pt x="125" y="30"/>
                      <a:pt x="125" y="31"/>
                    </a:cubicBezTo>
                    <a:cubicBezTo>
                      <a:pt x="125" y="31"/>
                      <a:pt x="124" y="31"/>
                      <a:pt x="124" y="31"/>
                    </a:cubicBezTo>
                    <a:cubicBezTo>
                      <a:pt x="124" y="31"/>
                      <a:pt x="124" y="31"/>
                      <a:pt x="123" y="32"/>
                    </a:cubicBezTo>
                    <a:cubicBezTo>
                      <a:pt x="123" y="32"/>
                      <a:pt x="123" y="32"/>
                      <a:pt x="122" y="32"/>
                    </a:cubicBezTo>
                    <a:cubicBezTo>
                      <a:pt x="122" y="33"/>
                      <a:pt x="121" y="33"/>
                      <a:pt x="121" y="33"/>
                    </a:cubicBezTo>
                    <a:cubicBezTo>
                      <a:pt x="121" y="33"/>
                      <a:pt x="121" y="34"/>
                      <a:pt x="121" y="34"/>
                    </a:cubicBezTo>
                    <a:cubicBezTo>
                      <a:pt x="122" y="34"/>
                      <a:pt x="122" y="34"/>
                      <a:pt x="122" y="34"/>
                    </a:cubicBezTo>
                    <a:cubicBezTo>
                      <a:pt x="123" y="34"/>
                      <a:pt x="123" y="35"/>
                      <a:pt x="123" y="35"/>
                    </a:cubicBezTo>
                    <a:cubicBezTo>
                      <a:pt x="123" y="36"/>
                      <a:pt x="123" y="36"/>
                      <a:pt x="123" y="37"/>
                    </a:cubicBezTo>
                    <a:cubicBezTo>
                      <a:pt x="123" y="37"/>
                      <a:pt x="123" y="38"/>
                      <a:pt x="123" y="38"/>
                    </a:cubicBezTo>
                    <a:cubicBezTo>
                      <a:pt x="123" y="38"/>
                      <a:pt x="122" y="38"/>
                      <a:pt x="122" y="39"/>
                    </a:cubicBezTo>
                    <a:cubicBezTo>
                      <a:pt x="122" y="39"/>
                      <a:pt x="123" y="40"/>
                      <a:pt x="122" y="40"/>
                    </a:cubicBezTo>
                    <a:cubicBezTo>
                      <a:pt x="122" y="40"/>
                      <a:pt x="122" y="40"/>
                      <a:pt x="122" y="40"/>
                    </a:cubicBezTo>
                    <a:cubicBezTo>
                      <a:pt x="121" y="40"/>
                      <a:pt x="121" y="40"/>
                      <a:pt x="121" y="40"/>
                    </a:cubicBezTo>
                    <a:cubicBezTo>
                      <a:pt x="121" y="40"/>
                      <a:pt x="121" y="40"/>
                      <a:pt x="121" y="41"/>
                    </a:cubicBezTo>
                    <a:cubicBezTo>
                      <a:pt x="120" y="41"/>
                      <a:pt x="120" y="41"/>
                      <a:pt x="119" y="42"/>
                    </a:cubicBezTo>
                    <a:cubicBezTo>
                      <a:pt x="119" y="42"/>
                      <a:pt x="119" y="42"/>
                      <a:pt x="119" y="42"/>
                    </a:cubicBezTo>
                    <a:cubicBezTo>
                      <a:pt x="118" y="43"/>
                      <a:pt x="118" y="42"/>
                      <a:pt x="117" y="43"/>
                    </a:cubicBezTo>
                    <a:cubicBezTo>
                      <a:pt x="117" y="43"/>
                      <a:pt x="116" y="43"/>
                      <a:pt x="116" y="43"/>
                    </a:cubicBezTo>
                    <a:cubicBezTo>
                      <a:pt x="115" y="43"/>
                      <a:pt x="115" y="43"/>
                      <a:pt x="115" y="44"/>
                    </a:cubicBezTo>
                    <a:cubicBezTo>
                      <a:pt x="114" y="44"/>
                      <a:pt x="114" y="44"/>
                      <a:pt x="113" y="44"/>
                    </a:cubicBezTo>
                    <a:cubicBezTo>
                      <a:pt x="113" y="44"/>
                      <a:pt x="113" y="44"/>
                      <a:pt x="113" y="44"/>
                    </a:cubicBezTo>
                    <a:cubicBezTo>
                      <a:pt x="112" y="45"/>
                      <a:pt x="113" y="45"/>
                      <a:pt x="113" y="45"/>
                    </a:cubicBezTo>
                    <a:cubicBezTo>
                      <a:pt x="113" y="46"/>
                      <a:pt x="113" y="46"/>
                      <a:pt x="113" y="46"/>
                    </a:cubicBezTo>
                    <a:cubicBezTo>
                      <a:pt x="113" y="47"/>
                      <a:pt x="113" y="47"/>
                      <a:pt x="113" y="47"/>
                    </a:cubicBezTo>
                    <a:cubicBezTo>
                      <a:pt x="112" y="48"/>
                      <a:pt x="112" y="49"/>
                      <a:pt x="112" y="50"/>
                    </a:cubicBezTo>
                    <a:cubicBezTo>
                      <a:pt x="112" y="50"/>
                      <a:pt x="112" y="50"/>
                      <a:pt x="112" y="51"/>
                    </a:cubicBezTo>
                    <a:cubicBezTo>
                      <a:pt x="112" y="51"/>
                      <a:pt x="112" y="51"/>
                      <a:pt x="112" y="51"/>
                    </a:cubicBezTo>
                    <a:cubicBezTo>
                      <a:pt x="111" y="51"/>
                      <a:pt x="111" y="51"/>
                      <a:pt x="111" y="52"/>
                    </a:cubicBezTo>
                    <a:cubicBezTo>
                      <a:pt x="111" y="52"/>
                      <a:pt x="110" y="52"/>
                      <a:pt x="110" y="53"/>
                    </a:cubicBezTo>
                    <a:cubicBezTo>
                      <a:pt x="110" y="53"/>
                      <a:pt x="110" y="53"/>
                      <a:pt x="110" y="53"/>
                    </a:cubicBezTo>
                    <a:cubicBezTo>
                      <a:pt x="109" y="53"/>
                      <a:pt x="109" y="53"/>
                      <a:pt x="109" y="53"/>
                    </a:cubicBezTo>
                    <a:cubicBezTo>
                      <a:pt x="109" y="53"/>
                      <a:pt x="108" y="54"/>
                      <a:pt x="108" y="54"/>
                    </a:cubicBezTo>
                    <a:cubicBezTo>
                      <a:pt x="108" y="54"/>
                      <a:pt x="107" y="54"/>
                      <a:pt x="107" y="54"/>
                    </a:cubicBezTo>
                    <a:cubicBezTo>
                      <a:pt x="106" y="53"/>
                      <a:pt x="106" y="53"/>
                      <a:pt x="106" y="52"/>
                    </a:cubicBezTo>
                    <a:cubicBezTo>
                      <a:pt x="106" y="52"/>
                      <a:pt x="106" y="52"/>
                      <a:pt x="106" y="51"/>
                    </a:cubicBezTo>
                    <a:cubicBezTo>
                      <a:pt x="106" y="51"/>
                      <a:pt x="106" y="51"/>
                      <a:pt x="106" y="51"/>
                    </a:cubicBezTo>
                    <a:cubicBezTo>
                      <a:pt x="106" y="51"/>
                      <a:pt x="106" y="50"/>
                      <a:pt x="106" y="50"/>
                    </a:cubicBezTo>
                    <a:cubicBezTo>
                      <a:pt x="106" y="50"/>
                      <a:pt x="105" y="50"/>
                      <a:pt x="105" y="49"/>
                    </a:cubicBezTo>
                    <a:cubicBezTo>
                      <a:pt x="105" y="49"/>
                      <a:pt x="105" y="49"/>
                      <a:pt x="106" y="48"/>
                    </a:cubicBezTo>
                    <a:cubicBezTo>
                      <a:pt x="106" y="48"/>
                      <a:pt x="106" y="48"/>
                      <a:pt x="106" y="47"/>
                    </a:cubicBezTo>
                    <a:cubicBezTo>
                      <a:pt x="106" y="47"/>
                      <a:pt x="106" y="47"/>
                      <a:pt x="106" y="46"/>
                    </a:cubicBezTo>
                    <a:cubicBezTo>
                      <a:pt x="106" y="46"/>
                      <a:pt x="107" y="46"/>
                      <a:pt x="107" y="46"/>
                    </a:cubicBezTo>
                    <a:cubicBezTo>
                      <a:pt x="107" y="45"/>
                      <a:pt x="107" y="45"/>
                      <a:pt x="107" y="44"/>
                    </a:cubicBezTo>
                    <a:cubicBezTo>
                      <a:pt x="107" y="44"/>
                      <a:pt x="108" y="43"/>
                      <a:pt x="108" y="43"/>
                    </a:cubicBezTo>
                    <a:cubicBezTo>
                      <a:pt x="108" y="43"/>
                      <a:pt x="107" y="43"/>
                      <a:pt x="107" y="42"/>
                    </a:cubicBezTo>
                    <a:cubicBezTo>
                      <a:pt x="107" y="42"/>
                      <a:pt x="106" y="43"/>
                      <a:pt x="106" y="43"/>
                    </a:cubicBezTo>
                    <a:cubicBezTo>
                      <a:pt x="105" y="43"/>
                      <a:pt x="105" y="43"/>
                      <a:pt x="104" y="42"/>
                    </a:cubicBezTo>
                    <a:cubicBezTo>
                      <a:pt x="104" y="42"/>
                      <a:pt x="104" y="42"/>
                      <a:pt x="103" y="42"/>
                    </a:cubicBezTo>
                    <a:cubicBezTo>
                      <a:pt x="103" y="42"/>
                      <a:pt x="102" y="43"/>
                      <a:pt x="102" y="42"/>
                    </a:cubicBezTo>
                    <a:cubicBezTo>
                      <a:pt x="102" y="42"/>
                      <a:pt x="102" y="42"/>
                      <a:pt x="102" y="42"/>
                    </a:cubicBezTo>
                    <a:cubicBezTo>
                      <a:pt x="102" y="41"/>
                      <a:pt x="102" y="41"/>
                      <a:pt x="102" y="41"/>
                    </a:cubicBezTo>
                    <a:cubicBezTo>
                      <a:pt x="102" y="40"/>
                      <a:pt x="100" y="41"/>
                      <a:pt x="100" y="41"/>
                    </a:cubicBezTo>
                    <a:cubicBezTo>
                      <a:pt x="99" y="41"/>
                      <a:pt x="98" y="41"/>
                      <a:pt x="98" y="41"/>
                    </a:cubicBezTo>
                    <a:cubicBezTo>
                      <a:pt x="98" y="41"/>
                      <a:pt x="98" y="41"/>
                      <a:pt x="98" y="41"/>
                    </a:cubicBezTo>
                    <a:cubicBezTo>
                      <a:pt x="98" y="40"/>
                      <a:pt x="98" y="40"/>
                      <a:pt x="98" y="40"/>
                    </a:cubicBezTo>
                    <a:cubicBezTo>
                      <a:pt x="98" y="39"/>
                      <a:pt x="98" y="39"/>
                      <a:pt x="97" y="39"/>
                    </a:cubicBezTo>
                    <a:cubicBezTo>
                      <a:pt x="97" y="38"/>
                      <a:pt x="97" y="39"/>
                      <a:pt x="96" y="38"/>
                    </a:cubicBezTo>
                    <a:cubicBezTo>
                      <a:pt x="95" y="38"/>
                      <a:pt x="95" y="38"/>
                      <a:pt x="95" y="38"/>
                    </a:cubicBezTo>
                    <a:cubicBezTo>
                      <a:pt x="94" y="38"/>
                      <a:pt x="94" y="38"/>
                      <a:pt x="94" y="37"/>
                    </a:cubicBezTo>
                    <a:cubicBezTo>
                      <a:pt x="94" y="37"/>
                      <a:pt x="94" y="37"/>
                      <a:pt x="93" y="37"/>
                    </a:cubicBezTo>
                    <a:cubicBezTo>
                      <a:pt x="93" y="37"/>
                      <a:pt x="92" y="37"/>
                      <a:pt x="92" y="37"/>
                    </a:cubicBezTo>
                    <a:cubicBezTo>
                      <a:pt x="91" y="38"/>
                      <a:pt x="91" y="38"/>
                      <a:pt x="90" y="38"/>
                    </a:cubicBezTo>
                    <a:cubicBezTo>
                      <a:pt x="90" y="38"/>
                      <a:pt x="89" y="38"/>
                      <a:pt x="89" y="38"/>
                    </a:cubicBezTo>
                    <a:cubicBezTo>
                      <a:pt x="89" y="38"/>
                      <a:pt x="90" y="38"/>
                      <a:pt x="90" y="37"/>
                    </a:cubicBezTo>
                    <a:cubicBezTo>
                      <a:pt x="90" y="37"/>
                      <a:pt x="90" y="37"/>
                      <a:pt x="90" y="36"/>
                    </a:cubicBezTo>
                    <a:cubicBezTo>
                      <a:pt x="90" y="36"/>
                      <a:pt x="90" y="36"/>
                      <a:pt x="90" y="35"/>
                    </a:cubicBezTo>
                    <a:cubicBezTo>
                      <a:pt x="90" y="34"/>
                      <a:pt x="91" y="34"/>
                      <a:pt x="91" y="34"/>
                    </a:cubicBezTo>
                    <a:cubicBezTo>
                      <a:pt x="91" y="33"/>
                      <a:pt x="90" y="33"/>
                      <a:pt x="90" y="33"/>
                    </a:cubicBezTo>
                    <a:cubicBezTo>
                      <a:pt x="90" y="33"/>
                      <a:pt x="90" y="33"/>
                      <a:pt x="89" y="33"/>
                    </a:cubicBezTo>
                    <a:cubicBezTo>
                      <a:pt x="89" y="33"/>
                      <a:pt x="89" y="33"/>
                      <a:pt x="88" y="33"/>
                    </a:cubicBezTo>
                    <a:cubicBezTo>
                      <a:pt x="88" y="32"/>
                      <a:pt x="88" y="32"/>
                      <a:pt x="89" y="31"/>
                    </a:cubicBezTo>
                    <a:cubicBezTo>
                      <a:pt x="89" y="31"/>
                      <a:pt x="89" y="31"/>
                      <a:pt x="90" y="31"/>
                    </a:cubicBezTo>
                    <a:cubicBezTo>
                      <a:pt x="90" y="30"/>
                      <a:pt x="90" y="30"/>
                      <a:pt x="90" y="30"/>
                    </a:cubicBezTo>
                    <a:cubicBezTo>
                      <a:pt x="90" y="30"/>
                      <a:pt x="90" y="29"/>
                      <a:pt x="90" y="29"/>
                    </a:cubicBezTo>
                    <a:cubicBezTo>
                      <a:pt x="91" y="29"/>
                      <a:pt x="91" y="29"/>
                      <a:pt x="91" y="28"/>
                    </a:cubicBezTo>
                    <a:cubicBezTo>
                      <a:pt x="92" y="28"/>
                      <a:pt x="92" y="28"/>
                      <a:pt x="92" y="28"/>
                    </a:cubicBezTo>
                    <a:cubicBezTo>
                      <a:pt x="92" y="28"/>
                      <a:pt x="92" y="27"/>
                      <a:pt x="93" y="27"/>
                    </a:cubicBezTo>
                    <a:cubicBezTo>
                      <a:pt x="93" y="27"/>
                      <a:pt x="93" y="27"/>
                      <a:pt x="93" y="27"/>
                    </a:cubicBezTo>
                    <a:cubicBezTo>
                      <a:pt x="94" y="27"/>
                      <a:pt x="94" y="27"/>
                      <a:pt x="94" y="26"/>
                    </a:cubicBezTo>
                    <a:cubicBezTo>
                      <a:pt x="94" y="26"/>
                      <a:pt x="95" y="26"/>
                      <a:pt x="95" y="26"/>
                    </a:cubicBezTo>
                    <a:cubicBezTo>
                      <a:pt x="95" y="26"/>
                      <a:pt x="95" y="26"/>
                      <a:pt x="96" y="25"/>
                    </a:cubicBezTo>
                    <a:cubicBezTo>
                      <a:pt x="96" y="25"/>
                      <a:pt x="96" y="24"/>
                      <a:pt x="96" y="24"/>
                    </a:cubicBezTo>
                    <a:cubicBezTo>
                      <a:pt x="96" y="24"/>
                      <a:pt x="97" y="24"/>
                      <a:pt x="97" y="24"/>
                    </a:cubicBezTo>
                    <a:cubicBezTo>
                      <a:pt x="97" y="24"/>
                      <a:pt x="97" y="24"/>
                      <a:pt x="98" y="24"/>
                    </a:cubicBezTo>
                    <a:cubicBezTo>
                      <a:pt x="98" y="24"/>
                      <a:pt x="98" y="24"/>
                      <a:pt x="99" y="23"/>
                    </a:cubicBezTo>
                    <a:cubicBezTo>
                      <a:pt x="99" y="23"/>
                      <a:pt x="99" y="23"/>
                      <a:pt x="100" y="23"/>
                    </a:cubicBezTo>
                    <a:cubicBezTo>
                      <a:pt x="100" y="23"/>
                      <a:pt x="100" y="23"/>
                      <a:pt x="100" y="22"/>
                    </a:cubicBezTo>
                    <a:cubicBezTo>
                      <a:pt x="100" y="22"/>
                      <a:pt x="100" y="22"/>
                      <a:pt x="100" y="22"/>
                    </a:cubicBezTo>
                    <a:cubicBezTo>
                      <a:pt x="100" y="21"/>
                      <a:pt x="100" y="22"/>
                      <a:pt x="101" y="22"/>
                    </a:cubicBezTo>
                    <a:cubicBezTo>
                      <a:pt x="101" y="22"/>
                      <a:pt x="101" y="22"/>
                      <a:pt x="101" y="22"/>
                    </a:cubicBezTo>
                    <a:cubicBezTo>
                      <a:pt x="102" y="22"/>
                      <a:pt x="102" y="22"/>
                      <a:pt x="102" y="22"/>
                    </a:cubicBezTo>
                    <a:cubicBezTo>
                      <a:pt x="103" y="22"/>
                      <a:pt x="103" y="22"/>
                      <a:pt x="103" y="22"/>
                    </a:cubicBezTo>
                    <a:cubicBezTo>
                      <a:pt x="103" y="22"/>
                      <a:pt x="103" y="22"/>
                      <a:pt x="104" y="21"/>
                    </a:cubicBezTo>
                    <a:cubicBezTo>
                      <a:pt x="104" y="21"/>
                      <a:pt x="103" y="21"/>
                      <a:pt x="103" y="21"/>
                    </a:cubicBezTo>
                    <a:cubicBezTo>
                      <a:pt x="103" y="20"/>
                      <a:pt x="103" y="21"/>
                      <a:pt x="102" y="20"/>
                    </a:cubicBezTo>
                    <a:cubicBezTo>
                      <a:pt x="102" y="20"/>
                      <a:pt x="102" y="20"/>
                      <a:pt x="102" y="20"/>
                    </a:cubicBezTo>
                    <a:cubicBezTo>
                      <a:pt x="102" y="20"/>
                      <a:pt x="103" y="20"/>
                      <a:pt x="103" y="20"/>
                    </a:cubicBezTo>
                    <a:cubicBezTo>
                      <a:pt x="104" y="20"/>
                      <a:pt x="104" y="20"/>
                      <a:pt x="104" y="20"/>
                    </a:cubicBezTo>
                    <a:cubicBezTo>
                      <a:pt x="104" y="20"/>
                      <a:pt x="104" y="20"/>
                      <a:pt x="104" y="20"/>
                    </a:cubicBezTo>
                    <a:cubicBezTo>
                      <a:pt x="104" y="20"/>
                      <a:pt x="104" y="20"/>
                      <a:pt x="104" y="20"/>
                    </a:cubicBezTo>
                    <a:cubicBezTo>
                      <a:pt x="104" y="20"/>
                      <a:pt x="105" y="20"/>
                      <a:pt x="105" y="20"/>
                    </a:cubicBezTo>
                    <a:cubicBezTo>
                      <a:pt x="105" y="20"/>
                      <a:pt x="105" y="20"/>
                      <a:pt x="105" y="20"/>
                    </a:cubicBezTo>
                    <a:cubicBezTo>
                      <a:pt x="106" y="20"/>
                      <a:pt x="106" y="20"/>
                      <a:pt x="106" y="20"/>
                    </a:cubicBezTo>
                    <a:cubicBezTo>
                      <a:pt x="106" y="20"/>
                      <a:pt x="106" y="20"/>
                      <a:pt x="107" y="20"/>
                    </a:cubicBezTo>
                    <a:cubicBezTo>
                      <a:pt x="107" y="19"/>
                      <a:pt x="107" y="19"/>
                      <a:pt x="107" y="19"/>
                    </a:cubicBezTo>
                    <a:cubicBezTo>
                      <a:pt x="107" y="19"/>
                      <a:pt x="108" y="19"/>
                      <a:pt x="108" y="19"/>
                    </a:cubicBezTo>
                    <a:cubicBezTo>
                      <a:pt x="108" y="19"/>
                      <a:pt x="108" y="20"/>
                      <a:pt x="109" y="20"/>
                    </a:cubicBezTo>
                    <a:cubicBezTo>
                      <a:pt x="109" y="19"/>
                      <a:pt x="109" y="19"/>
                      <a:pt x="110" y="19"/>
                    </a:cubicBezTo>
                    <a:cubicBezTo>
                      <a:pt x="110" y="19"/>
                      <a:pt x="111" y="19"/>
                      <a:pt x="111" y="19"/>
                    </a:cubicBezTo>
                    <a:cubicBezTo>
                      <a:pt x="111" y="19"/>
                      <a:pt x="112" y="18"/>
                      <a:pt x="112" y="18"/>
                    </a:cubicBezTo>
                    <a:cubicBezTo>
                      <a:pt x="113" y="18"/>
                      <a:pt x="113" y="18"/>
                      <a:pt x="113" y="17"/>
                    </a:cubicBezTo>
                    <a:cubicBezTo>
                      <a:pt x="114" y="17"/>
                      <a:pt x="114" y="17"/>
                      <a:pt x="114" y="17"/>
                    </a:cubicBezTo>
                    <a:cubicBezTo>
                      <a:pt x="115" y="16"/>
                      <a:pt x="114" y="16"/>
                      <a:pt x="115" y="15"/>
                    </a:cubicBezTo>
                    <a:cubicBezTo>
                      <a:pt x="115" y="15"/>
                      <a:pt x="115" y="15"/>
                      <a:pt x="115" y="15"/>
                    </a:cubicBezTo>
                    <a:cubicBezTo>
                      <a:pt x="116" y="15"/>
                      <a:pt x="116" y="15"/>
                      <a:pt x="116" y="15"/>
                    </a:cubicBezTo>
                    <a:cubicBezTo>
                      <a:pt x="117" y="15"/>
                      <a:pt x="117" y="15"/>
                      <a:pt x="117" y="15"/>
                    </a:cubicBezTo>
                    <a:cubicBezTo>
                      <a:pt x="117" y="15"/>
                      <a:pt x="118" y="15"/>
                      <a:pt x="118" y="15"/>
                    </a:cubicBezTo>
                    <a:cubicBezTo>
                      <a:pt x="118" y="14"/>
                      <a:pt x="118" y="14"/>
                      <a:pt x="118" y="14"/>
                    </a:cubicBezTo>
                    <a:cubicBezTo>
                      <a:pt x="118" y="14"/>
                      <a:pt x="118" y="14"/>
                      <a:pt x="118" y="13"/>
                    </a:cubicBezTo>
                    <a:cubicBezTo>
                      <a:pt x="118" y="13"/>
                      <a:pt x="118" y="13"/>
                      <a:pt x="118" y="13"/>
                    </a:cubicBezTo>
                    <a:cubicBezTo>
                      <a:pt x="119" y="13"/>
                      <a:pt x="119" y="13"/>
                      <a:pt x="119" y="13"/>
                    </a:cubicBezTo>
                    <a:cubicBezTo>
                      <a:pt x="119" y="13"/>
                      <a:pt x="120" y="13"/>
                      <a:pt x="120" y="13"/>
                    </a:cubicBezTo>
                    <a:cubicBezTo>
                      <a:pt x="120" y="13"/>
                      <a:pt x="120" y="13"/>
                      <a:pt x="120" y="13"/>
                    </a:cubicBezTo>
                    <a:cubicBezTo>
                      <a:pt x="121" y="13"/>
                      <a:pt x="120" y="14"/>
                      <a:pt x="121" y="14"/>
                    </a:cubicBezTo>
                    <a:cubicBezTo>
                      <a:pt x="121" y="14"/>
                      <a:pt x="121" y="14"/>
                      <a:pt x="122" y="14"/>
                    </a:cubicBezTo>
                    <a:cubicBezTo>
                      <a:pt x="122" y="14"/>
                      <a:pt x="122" y="14"/>
                      <a:pt x="122" y="14"/>
                    </a:cubicBezTo>
                    <a:cubicBezTo>
                      <a:pt x="122" y="14"/>
                      <a:pt x="123" y="14"/>
                      <a:pt x="123" y="13"/>
                    </a:cubicBezTo>
                    <a:cubicBezTo>
                      <a:pt x="123" y="13"/>
                      <a:pt x="122" y="13"/>
                      <a:pt x="123" y="13"/>
                    </a:cubicBezTo>
                    <a:cubicBezTo>
                      <a:pt x="123" y="12"/>
                      <a:pt x="123" y="13"/>
                      <a:pt x="123" y="13"/>
                    </a:cubicBezTo>
                    <a:cubicBezTo>
                      <a:pt x="124" y="13"/>
                      <a:pt x="124" y="13"/>
                      <a:pt x="124" y="13"/>
                    </a:cubicBezTo>
                    <a:cubicBezTo>
                      <a:pt x="124" y="13"/>
                      <a:pt x="124" y="13"/>
                      <a:pt x="124" y="13"/>
                    </a:cubicBezTo>
                    <a:cubicBezTo>
                      <a:pt x="125" y="13"/>
                      <a:pt x="125" y="13"/>
                      <a:pt x="125" y="13"/>
                    </a:cubicBezTo>
                    <a:cubicBezTo>
                      <a:pt x="126" y="13"/>
                      <a:pt x="126" y="13"/>
                      <a:pt x="126" y="13"/>
                    </a:cubicBezTo>
                    <a:cubicBezTo>
                      <a:pt x="127" y="13"/>
                      <a:pt x="127" y="13"/>
                      <a:pt x="128" y="12"/>
                    </a:cubicBezTo>
                    <a:cubicBezTo>
                      <a:pt x="128" y="12"/>
                      <a:pt x="128" y="12"/>
                      <a:pt x="128" y="12"/>
                    </a:cubicBezTo>
                    <a:cubicBezTo>
                      <a:pt x="129" y="11"/>
                      <a:pt x="129" y="11"/>
                      <a:pt x="129" y="11"/>
                    </a:cubicBezTo>
                    <a:cubicBezTo>
                      <a:pt x="129" y="11"/>
                      <a:pt x="130" y="11"/>
                      <a:pt x="130" y="10"/>
                    </a:cubicBezTo>
                    <a:cubicBezTo>
                      <a:pt x="130" y="10"/>
                      <a:pt x="130" y="10"/>
                      <a:pt x="130" y="10"/>
                    </a:cubicBezTo>
                    <a:cubicBezTo>
                      <a:pt x="130" y="10"/>
                      <a:pt x="129" y="10"/>
                      <a:pt x="129" y="10"/>
                    </a:cubicBezTo>
                    <a:cubicBezTo>
                      <a:pt x="129" y="10"/>
                      <a:pt x="129" y="9"/>
                      <a:pt x="129" y="9"/>
                    </a:cubicBezTo>
                    <a:cubicBezTo>
                      <a:pt x="129" y="9"/>
                      <a:pt x="129" y="9"/>
                      <a:pt x="129" y="8"/>
                    </a:cubicBezTo>
                    <a:cubicBezTo>
                      <a:pt x="129" y="8"/>
                      <a:pt x="129" y="8"/>
                      <a:pt x="130" y="8"/>
                    </a:cubicBezTo>
                    <a:cubicBezTo>
                      <a:pt x="130" y="8"/>
                      <a:pt x="130" y="8"/>
                      <a:pt x="130" y="8"/>
                    </a:cubicBezTo>
                    <a:cubicBezTo>
                      <a:pt x="130" y="8"/>
                      <a:pt x="130" y="8"/>
                      <a:pt x="131" y="8"/>
                    </a:cubicBezTo>
                    <a:cubicBezTo>
                      <a:pt x="131" y="8"/>
                      <a:pt x="131" y="8"/>
                      <a:pt x="131" y="8"/>
                    </a:cubicBezTo>
                    <a:cubicBezTo>
                      <a:pt x="131" y="8"/>
                      <a:pt x="132" y="8"/>
                      <a:pt x="132" y="8"/>
                    </a:cubicBezTo>
                    <a:cubicBezTo>
                      <a:pt x="132" y="8"/>
                      <a:pt x="132" y="7"/>
                      <a:pt x="132" y="7"/>
                    </a:cubicBezTo>
                    <a:cubicBezTo>
                      <a:pt x="132" y="7"/>
                      <a:pt x="132" y="7"/>
                      <a:pt x="132" y="6"/>
                    </a:cubicBezTo>
                    <a:cubicBezTo>
                      <a:pt x="132" y="6"/>
                      <a:pt x="132" y="6"/>
                      <a:pt x="132" y="6"/>
                    </a:cubicBezTo>
                    <a:cubicBezTo>
                      <a:pt x="131" y="6"/>
                      <a:pt x="131" y="6"/>
                      <a:pt x="131" y="6"/>
                    </a:cubicBezTo>
                    <a:cubicBezTo>
                      <a:pt x="131" y="6"/>
                      <a:pt x="131" y="6"/>
                      <a:pt x="131" y="6"/>
                    </a:cubicBezTo>
                    <a:cubicBezTo>
                      <a:pt x="130" y="5"/>
                      <a:pt x="130" y="5"/>
                      <a:pt x="130" y="5"/>
                    </a:cubicBezTo>
                    <a:cubicBezTo>
                      <a:pt x="129" y="5"/>
                      <a:pt x="129" y="5"/>
                      <a:pt x="128" y="5"/>
                    </a:cubicBezTo>
                    <a:cubicBezTo>
                      <a:pt x="128" y="5"/>
                      <a:pt x="127" y="5"/>
                      <a:pt x="127" y="5"/>
                    </a:cubicBezTo>
                    <a:cubicBezTo>
                      <a:pt x="126" y="5"/>
                      <a:pt x="126" y="5"/>
                      <a:pt x="126" y="6"/>
                    </a:cubicBezTo>
                    <a:cubicBezTo>
                      <a:pt x="126" y="6"/>
                      <a:pt x="125" y="6"/>
                      <a:pt x="125" y="6"/>
                    </a:cubicBezTo>
                    <a:cubicBezTo>
                      <a:pt x="125" y="7"/>
                      <a:pt x="125" y="7"/>
                      <a:pt x="125" y="8"/>
                    </a:cubicBezTo>
                    <a:cubicBezTo>
                      <a:pt x="125" y="8"/>
                      <a:pt x="125" y="8"/>
                      <a:pt x="124" y="8"/>
                    </a:cubicBezTo>
                    <a:cubicBezTo>
                      <a:pt x="124" y="8"/>
                      <a:pt x="124" y="8"/>
                      <a:pt x="123" y="8"/>
                    </a:cubicBezTo>
                    <a:cubicBezTo>
                      <a:pt x="123" y="8"/>
                      <a:pt x="123" y="8"/>
                      <a:pt x="123" y="9"/>
                    </a:cubicBezTo>
                    <a:cubicBezTo>
                      <a:pt x="123" y="9"/>
                      <a:pt x="122" y="9"/>
                      <a:pt x="122" y="9"/>
                    </a:cubicBezTo>
                    <a:cubicBezTo>
                      <a:pt x="121" y="10"/>
                      <a:pt x="121" y="10"/>
                      <a:pt x="121" y="10"/>
                    </a:cubicBezTo>
                    <a:cubicBezTo>
                      <a:pt x="120" y="10"/>
                      <a:pt x="120" y="10"/>
                      <a:pt x="120" y="10"/>
                    </a:cubicBezTo>
                    <a:cubicBezTo>
                      <a:pt x="120" y="10"/>
                      <a:pt x="120" y="10"/>
                      <a:pt x="120" y="10"/>
                    </a:cubicBezTo>
                    <a:cubicBezTo>
                      <a:pt x="119" y="10"/>
                      <a:pt x="119" y="11"/>
                      <a:pt x="119" y="11"/>
                    </a:cubicBezTo>
                    <a:cubicBezTo>
                      <a:pt x="119" y="11"/>
                      <a:pt x="119" y="11"/>
                      <a:pt x="118" y="11"/>
                    </a:cubicBezTo>
                    <a:cubicBezTo>
                      <a:pt x="118" y="11"/>
                      <a:pt x="117" y="11"/>
                      <a:pt x="117" y="11"/>
                    </a:cubicBezTo>
                    <a:cubicBezTo>
                      <a:pt x="117" y="11"/>
                      <a:pt x="117" y="10"/>
                      <a:pt x="117" y="10"/>
                    </a:cubicBezTo>
                    <a:cubicBezTo>
                      <a:pt x="117" y="10"/>
                      <a:pt x="117" y="10"/>
                      <a:pt x="117" y="10"/>
                    </a:cubicBezTo>
                    <a:cubicBezTo>
                      <a:pt x="117" y="10"/>
                      <a:pt x="116" y="9"/>
                      <a:pt x="117" y="9"/>
                    </a:cubicBezTo>
                    <a:cubicBezTo>
                      <a:pt x="117" y="9"/>
                      <a:pt x="117" y="9"/>
                      <a:pt x="118" y="9"/>
                    </a:cubicBezTo>
                    <a:cubicBezTo>
                      <a:pt x="118" y="8"/>
                      <a:pt x="118" y="9"/>
                      <a:pt x="119" y="8"/>
                    </a:cubicBezTo>
                    <a:cubicBezTo>
                      <a:pt x="119" y="8"/>
                      <a:pt x="119" y="8"/>
                      <a:pt x="119" y="7"/>
                    </a:cubicBezTo>
                    <a:cubicBezTo>
                      <a:pt x="119" y="7"/>
                      <a:pt x="119" y="7"/>
                      <a:pt x="118" y="7"/>
                    </a:cubicBezTo>
                    <a:cubicBezTo>
                      <a:pt x="118" y="6"/>
                      <a:pt x="118" y="6"/>
                      <a:pt x="117" y="7"/>
                    </a:cubicBezTo>
                    <a:cubicBezTo>
                      <a:pt x="117" y="7"/>
                      <a:pt x="117" y="7"/>
                      <a:pt x="116" y="7"/>
                    </a:cubicBezTo>
                    <a:cubicBezTo>
                      <a:pt x="116" y="7"/>
                      <a:pt x="116" y="7"/>
                      <a:pt x="116" y="8"/>
                    </a:cubicBezTo>
                    <a:cubicBezTo>
                      <a:pt x="116" y="8"/>
                      <a:pt x="115" y="8"/>
                      <a:pt x="115" y="8"/>
                    </a:cubicBezTo>
                    <a:cubicBezTo>
                      <a:pt x="115" y="8"/>
                      <a:pt x="115" y="9"/>
                      <a:pt x="114" y="8"/>
                    </a:cubicBezTo>
                    <a:cubicBezTo>
                      <a:pt x="114" y="8"/>
                      <a:pt x="114" y="8"/>
                      <a:pt x="115" y="7"/>
                    </a:cubicBezTo>
                    <a:cubicBezTo>
                      <a:pt x="115" y="7"/>
                      <a:pt x="115" y="7"/>
                      <a:pt x="115" y="6"/>
                    </a:cubicBezTo>
                    <a:cubicBezTo>
                      <a:pt x="115" y="6"/>
                      <a:pt x="116" y="6"/>
                      <a:pt x="116" y="6"/>
                    </a:cubicBezTo>
                    <a:cubicBezTo>
                      <a:pt x="116" y="6"/>
                      <a:pt x="116" y="5"/>
                      <a:pt x="115" y="5"/>
                    </a:cubicBezTo>
                    <a:cubicBezTo>
                      <a:pt x="115" y="5"/>
                      <a:pt x="115" y="5"/>
                      <a:pt x="114" y="5"/>
                    </a:cubicBezTo>
                    <a:cubicBezTo>
                      <a:pt x="114" y="5"/>
                      <a:pt x="114" y="6"/>
                      <a:pt x="113" y="6"/>
                    </a:cubicBezTo>
                    <a:cubicBezTo>
                      <a:pt x="113" y="5"/>
                      <a:pt x="113" y="5"/>
                      <a:pt x="113" y="5"/>
                    </a:cubicBezTo>
                    <a:cubicBezTo>
                      <a:pt x="113" y="5"/>
                      <a:pt x="114" y="4"/>
                      <a:pt x="114" y="4"/>
                    </a:cubicBezTo>
                    <a:cubicBezTo>
                      <a:pt x="115" y="4"/>
                      <a:pt x="115" y="4"/>
                      <a:pt x="115" y="4"/>
                    </a:cubicBezTo>
                    <a:cubicBezTo>
                      <a:pt x="115" y="4"/>
                      <a:pt x="115" y="4"/>
                      <a:pt x="115" y="4"/>
                    </a:cubicBezTo>
                    <a:cubicBezTo>
                      <a:pt x="115" y="3"/>
                      <a:pt x="115" y="3"/>
                      <a:pt x="115" y="3"/>
                    </a:cubicBezTo>
                    <a:cubicBezTo>
                      <a:pt x="115" y="3"/>
                      <a:pt x="115" y="3"/>
                      <a:pt x="115" y="2"/>
                    </a:cubicBezTo>
                    <a:cubicBezTo>
                      <a:pt x="115" y="2"/>
                      <a:pt x="115" y="2"/>
                      <a:pt x="115" y="1"/>
                    </a:cubicBezTo>
                    <a:cubicBezTo>
                      <a:pt x="115" y="1"/>
                      <a:pt x="115" y="1"/>
                      <a:pt x="114" y="1"/>
                    </a:cubicBezTo>
                    <a:cubicBezTo>
                      <a:pt x="114" y="1"/>
                      <a:pt x="114" y="1"/>
                      <a:pt x="113" y="0"/>
                    </a:cubicBezTo>
                    <a:cubicBezTo>
                      <a:pt x="113" y="0"/>
                      <a:pt x="113" y="0"/>
                      <a:pt x="113" y="0"/>
                    </a:cubicBezTo>
                    <a:cubicBezTo>
                      <a:pt x="112" y="0"/>
                      <a:pt x="112" y="0"/>
                      <a:pt x="112" y="1"/>
                    </a:cubicBezTo>
                    <a:cubicBezTo>
                      <a:pt x="111" y="1"/>
                      <a:pt x="111" y="0"/>
                      <a:pt x="111" y="1"/>
                    </a:cubicBezTo>
                    <a:cubicBezTo>
                      <a:pt x="110" y="1"/>
                      <a:pt x="111" y="1"/>
                      <a:pt x="110" y="1"/>
                    </a:cubicBezTo>
                    <a:cubicBezTo>
                      <a:pt x="110" y="1"/>
                      <a:pt x="110" y="1"/>
                      <a:pt x="110" y="1"/>
                    </a:cubicBezTo>
                    <a:cubicBezTo>
                      <a:pt x="109" y="1"/>
                      <a:pt x="109" y="2"/>
                      <a:pt x="109" y="2"/>
                    </a:cubicBezTo>
                    <a:cubicBezTo>
                      <a:pt x="109" y="3"/>
                      <a:pt x="108" y="3"/>
                      <a:pt x="108" y="3"/>
                    </a:cubicBezTo>
                    <a:cubicBezTo>
                      <a:pt x="108" y="3"/>
                      <a:pt x="108" y="3"/>
                      <a:pt x="108" y="3"/>
                    </a:cubicBezTo>
                    <a:cubicBezTo>
                      <a:pt x="108" y="4"/>
                      <a:pt x="107" y="4"/>
                      <a:pt x="107" y="4"/>
                    </a:cubicBezTo>
                    <a:cubicBezTo>
                      <a:pt x="107" y="4"/>
                      <a:pt x="107" y="4"/>
                      <a:pt x="106" y="4"/>
                    </a:cubicBezTo>
                    <a:cubicBezTo>
                      <a:pt x="106" y="4"/>
                      <a:pt x="106" y="5"/>
                      <a:pt x="106" y="5"/>
                    </a:cubicBezTo>
                    <a:cubicBezTo>
                      <a:pt x="106" y="5"/>
                      <a:pt x="107" y="5"/>
                      <a:pt x="107" y="5"/>
                    </a:cubicBezTo>
                    <a:cubicBezTo>
                      <a:pt x="107" y="5"/>
                      <a:pt x="108" y="5"/>
                      <a:pt x="108" y="5"/>
                    </a:cubicBezTo>
                    <a:cubicBezTo>
                      <a:pt x="108" y="6"/>
                      <a:pt x="109" y="5"/>
                      <a:pt x="109" y="6"/>
                    </a:cubicBezTo>
                    <a:cubicBezTo>
                      <a:pt x="109" y="6"/>
                      <a:pt x="109" y="7"/>
                      <a:pt x="109" y="7"/>
                    </a:cubicBezTo>
                    <a:cubicBezTo>
                      <a:pt x="108" y="7"/>
                      <a:pt x="108" y="7"/>
                      <a:pt x="107" y="7"/>
                    </a:cubicBezTo>
                    <a:cubicBezTo>
                      <a:pt x="107" y="7"/>
                      <a:pt x="107" y="7"/>
                      <a:pt x="107" y="7"/>
                    </a:cubicBezTo>
                    <a:cubicBezTo>
                      <a:pt x="107" y="8"/>
                      <a:pt x="107" y="8"/>
                      <a:pt x="107" y="8"/>
                    </a:cubicBezTo>
                    <a:cubicBezTo>
                      <a:pt x="107" y="8"/>
                      <a:pt x="108" y="8"/>
                      <a:pt x="108" y="8"/>
                    </a:cubicBezTo>
                    <a:cubicBezTo>
                      <a:pt x="108" y="8"/>
                      <a:pt x="109" y="8"/>
                      <a:pt x="108" y="8"/>
                    </a:cubicBezTo>
                    <a:cubicBezTo>
                      <a:pt x="108" y="9"/>
                      <a:pt x="108" y="8"/>
                      <a:pt x="108" y="8"/>
                    </a:cubicBezTo>
                    <a:cubicBezTo>
                      <a:pt x="107" y="8"/>
                      <a:pt x="107" y="8"/>
                      <a:pt x="107" y="8"/>
                    </a:cubicBezTo>
                    <a:cubicBezTo>
                      <a:pt x="107" y="9"/>
                      <a:pt x="107" y="9"/>
                      <a:pt x="106" y="9"/>
                    </a:cubicBezTo>
                    <a:cubicBezTo>
                      <a:pt x="106" y="9"/>
                      <a:pt x="106" y="9"/>
                      <a:pt x="106" y="9"/>
                    </a:cubicBezTo>
                    <a:cubicBezTo>
                      <a:pt x="105" y="9"/>
                      <a:pt x="105" y="9"/>
                      <a:pt x="105" y="9"/>
                    </a:cubicBezTo>
                    <a:cubicBezTo>
                      <a:pt x="105" y="9"/>
                      <a:pt x="105" y="9"/>
                      <a:pt x="104" y="9"/>
                    </a:cubicBezTo>
                    <a:cubicBezTo>
                      <a:pt x="104" y="9"/>
                      <a:pt x="104" y="9"/>
                      <a:pt x="104" y="9"/>
                    </a:cubicBezTo>
                    <a:cubicBezTo>
                      <a:pt x="104" y="9"/>
                      <a:pt x="104" y="10"/>
                      <a:pt x="103" y="10"/>
                    </a:cubicBezTo>
                    <a:cubicBezTo>
                      <a:pt x="103" y="10"/>
                      <a:pt x="103" y="10"/>
                      <a:pt x="103" y="10"/>
                    </a:cubicBezTo>
                    <a:cubicBezTo>
                      <a:pt x="103" y="10"/>
                      <a:pt x="103" y="10"/>
                      <a:pt x="103" y="10"/>
                    </a:cubicBezTo>
                    <a:cubicBezTo>
                      <a:pt x="103" y="10"/>
                      <a:pt x="103" y="10"/>
                      <a:pt x="103" y="11"/>
                    </a:cubicBezTo>
                    <a:cubicBezTo>
                      <a:pt x="103" y="11"/>
                      <a:pt x="103" y="11"/>
                      <a:pt x="102" y="12"/>
                    </a:cubicBezTo>
                    <a:cubicBezTo>
                      <a:pt x="102" y="12"/>
                      <a:pt x="102" y="12"/>
                      <a:pt x="102" y="12"/>
                    </a:cubicBezTo>
                    <a:cubicBezTo>
                      <a:pt x="101" y="11"/>
                      <a:pt x="101" y="11"/>
                      <a:pt x="101" y="11"/>
                    </a:cubicBezTo>
                    <a:cubicBezTo>
                      <a:pt x="101" y="11"/>
                      <a:pt x="101" y="10"/>
                      <a:pt x="101" y="10"/>
                    </a:cubicBezTo>
                    <a:cubicBezTo>
                      <a:pt x="102" y="10"/>
                      <a:pt x="102" y="10"/>
                      <a:pt x="102" y="10"/>
                    </a:cubicBezTo>
                    <a:cubicBezTo>
                      <a:pt x="102" y="9"/>
                      <a:pt x="103" y="9"/>
                      <a:pt x="103" y="9"/>
                    </a:cubicBezTo>
                    <a:cubicBezTo>
                      <a:pt x="102" y="9"/>
                      <a:pt x="102" y="9"/>
                      <a:pt x="102" y="9"/>
                    </a:cubicBezTo>
                    <a:cubicBezTo>
                      <a:pt x="101" y="9"/>
                      <a:pt x="101" y="8"/>
                      <a:pt x="101" y="8"/>
                    </a:cubicBezTo>
                    <a:cubicBezTo>
                      <a:pt x="100" y="8"/>
                      <a:pt x="100" y="8"/>
                      <a:pt x="99" y="8"/>
                    </a:cubicBezTo>
                    <a:cubicBezTo>
                      <a:pt x="99" y="9"/>
                      <a:pt x="99" y="9"/>
                      <a:pt x="98" y="9"/>
                    </a:cubicBezTo>
                    <a:cubicBezTo>
                      <a:pt x="98" y="9"/>
                      <a:pt x="98" y="9"/>
                      <a:pt x="97" y="10"/>
                    </a:cubicBezTo>
                    <a:cubicBezTo>
                      <a:pt x="97" y="10"/>
                      <a:pt x="97" y="10"/>
                      <a:pt x="97" y="10"/>
                    </a:cubicBezTo>
                    <a:cubicBezTo>
                      <a:pt x="97" y="10"/>
                      <a:pt x="97" y="10"/>
                      <a:pt x="97" y="10"/>
                    </a:cubicBezTo>
                    <a:cubicBezTo>
                      <a:pt x="97" y="11"/>
                      <a:pt x="96" y="10"/>
                      <a:pt x="96" y="10"/>
                    </a:cubicBezTo>
                    <a:cubicBezTo>
                      <a:pt x="96" y="10"/>
                      <a:pt x="96" y="10"/>
                      <a:pt x="95" y="10"/>
                    </a:cubicBezTo>
                    <a:cubicBezTo>
                      <a:pt x="95" y="10"/>
                      <a:pt x="95" y="10"/>
                      <a:pt x="95" y="10"/>
                    </a:cubicBezTo>
                    <a:cubicBezTo>
                      <a:pt x="94" y="10"/>
                      <a:pt x="94" y="10"/>
                      <a:pt x="94" y="10"/>
                    </a:cubicBezTo>
                    <a:cubicBezTo>
                      <a:pt x="93" y="10"/>
                      <a:pt x="93" y="10"/>
                      <a:pt x="92" y="10"/>
                    </a:cubicBezTo>
                    <a:cubicBezTo>
                      <a:pt x="92" y="10"/>
                      <a:pt x="92" y="10"/>
                      <a:pt x="92" y="10"/>
                    </a:cubicBezTo>
                    <a:cubicBezTo>
                      <a:pt x="91" y="10"/>
                      <a:pt x="91" y="11"/>
                      <a:pt x="90" y="10"/>
                    </a:cubicBezTo>
                    <a:cubicBezTo>
                      <a:pt x="90" y="10"/>
                      <a:pt x="90" y="10"/>
                      <a:pt x="90" y="10"/>
                    </a:cubicBezTo>
                    <a:cubicBezTo>
                      <a:pt x="90" y="10"/>
                      <a:pt x="90" y="10"/>
                      <a:pt x="90" y="10"/>
                    </a:cubicBezTo>
                    <a:cubicBezTo>
                      <a:pt x="89" y="10"/>
                      <a:pt x="89" y="9"/>
                      <a:pt x="89" y="9"/>
                    </a:cubicBezTo>
                    <a:cubicBezTo>
                      <a:pt x="88" y="9"/>
                      <a:pt x="88" y="10"/>
                      <a:pt x="87" y="9"/>
                    </a:cubicBezTo>
                    <a:cubicBezTo>
                      <a:pt x="87" y="9"/>
                      <a:pt x="87" y="9"/>
                      <a:pt x="87" y="9"/>
                    </a:cubicBezTo>
                    <a:cubicBezTo>
                      <a:pt x="87" y="9"/>
                      <a:pt x="86" y="9"/>
                      <a:pt x="86" y="8"/>
                    </a:cubicBezTo>
                    <a:cubicBezTo>
                      <a:pt x="86" y="8"/>
                      <a:pt x="86" y="8"/>
                      <a:pt x="86" y="8"/>
                    </a:cubicBezTo>
                    <a:cubicBezTo>
                      <a:pt x="86" y="7"/>
                      <a:pt x="86" y="7"/>
                      <a:pt x="85" y="7"/>
                    </a:cubicBezTo>
                    <a:cubicBezTo>
                      <a:pt x="85" y="7"/>
                      <a:pt x="84" y="7"/>
                      <a:pt x="84" y="8"/>
                    </a:cubicBezTo>
                    <a:cubicBezTo>
                      <a:pt x="84" y="8"/>
                      <a:pt x="83" y="8"/>
                      <a:pt x="83" y="8"/>
                    </a:cubicBezTo>
                    <a:cubicBezTo>
                      <a:pt x="83" y="8"/>
                      <a:pt x="82" y="8"/>
                      <a:pt x="82" y="8"/>
                    </a:cubicBezTo>
                    <a:cubicBezTo>
                      <a:pt x="82" y="8"/>
                      <a:pt x="81" y="8"/>
                      <a:pt x="81" y="8"/>
                    </a:cubicBezTo>
                    <a:cubicBezTo>
                      <a:pt x="81" y="8"/>
                      <a:pt x="81" y="8"/>
                      <a:pt x="80" y="8"/>
                    </a:cubicBezTo>
                    <a:cubicBezTo>
                      <a:pt x="80" y="8"/>
                      <a:pt x="80" y="8"/>
                      <a:pt x="79" y="9"/>
                    </a:cubicBezTo>
                    <a:cubicBezTo>
                      <a:pt x="79" y="9"/>
                      <a:pt x="79" y="9"/>
                      <a:pt x="80" y="9"/>
                    </a:cubicBezTo>
                    <a:cubicBezTo>
                      <a:pt x="80" y="9"/>
                      <a:pt x="80" y="9"/>
                      <a:pt x="80" y="9"/>
                    </a:cubicBezTo>
                    <a:cubicBezTo>
                      <a:pt x="82" y="9"/>
                      <a:pt x="84" y="8"/>
                      <a:pt x="84" y="9"/>
                    </a:cubicBezTo>
                    <a:cubicBezTo>
                      <a:pt x="84" y="10"/>
                      <a:pt x="82" y="9"/>
                      <a:pt x="81" y="10"/>
                    </a:cubicBezTo>
                    <a:cubicBezTo>
                      <a:pt x="81" y="10"/>
                      <a:pt x="80" y="10"/>
                      <a:pt x="80" y="10"/>
                    </a:cubicBezTo>
                    <a:cubicBezTo>
                      <a:pt x="80" y="10"/>
                      <a:pt x="80" y="11"/>
                      <a:pt x="80" y="11"/>
                    </a:cubicBezTo>
                    <a:cubicBezTo>
                      <a:pt x="79" y="11"/>
                      <a:pt x="79" y="11"/>
                      <a:pt x="79" y="11"/>
                    </a:cubicBezTo>
                    <a:cubicBezTo>
                      <a:pt x="79" y="11"/>
                      <a:pt x="79" y="12"/>
                      <a:pt x="79" y="12"/>
                    </a:cubicBezTo>
                    <a:cubicBezTo>
                      <a:pt x="78" y="12"/>
                      <a:pt x="78" y="11"/>
                      <a:pt x="78" y="11"/>
                    </a:cubicBezTo>
                    <a:cubicBezTo>
                      <a:pt x="77" y="11"/>
                      <a:pt x="77" y="10"/>
                      <a:pt x="77" y="10"/>
                    </a:cubicBezTo>
                    <a:cubicBezTo>
                      <a:pt x="77" y="10"/>
                      <a:pt x="77" y="10"/>
                      <a:pt x="77" y="10"/>
                    </a:cubicBezTo>
                    <a:cubicBezTo>
                      <a:pt x="76" y="10"/>
                      <a:pt x="76" y="10"/>
                      <a:pt x="76" y="10"/>
                    </a:cubicBezTo>
                    <a:cubicBezTo>
                      <a:pt x="75" y="10"/>
                      <a:pt x="75" y="10"/>
                      <a:pt x="75" y="10"/>
                    </a:cubicBezTo>
                    <a:cubicBezTo>
                      <a:pt x="74" y="10"/>
                      <a:pt x="73" y="10"/>
                      <a:pt x="73" y="10"/>
                    </a:cubicBezTo>
                    <a:cubicBezTo>
                      <a:pt x="72" y="10"/>
                      <a:pt x="72" y="10"/>
                      <a:pt x="72" y="10"/>
                    </a:cubicBezTo>
                    <a:cubicBezTo>
                      <a:pt x="71" y="10"/>
                      <a:pt x="71" y="10"/>
                      <a:pt x="71" y="10"/>
                    </a:cubicBezTo>
                    <a:cubicBezTo>
                      <a:pt x="71" y="10"/>
                      <a:pt x="70" y="10"/>
                      <a:pt x="70" y="10"/>
                    </a:cubicBezTo>
                    <a:cubicBezTo>
                      <a:pt x="70" y="10"/>
                      <a:pt x="69" y="10"/>
                      <a:pt x="69" y="10"/>
                    </a:cubicBezTo>
                    <a:cubicBezTo>
                      <a:pt x="69" y="10"/>
                      <a:pt x="69" y="10"/>
                      <a:pt x="68" y="10"/>
                    </a:cubicBezTo>
                    <a:cubicBezTo>
                      <a:pt x="68" y="10"/>
                      <a:pt x="68" y="10"/>
                      <a:pt x="68" y="10"/>
                    </a:cubicBezTo>
                    <a:cubicBezTo>
                      <a:pt x="68" y="10"/>
                      <a:pt x="67" y="11"/>
                      <a:pt x="67" y="11"/>
                    </a:cubicBezTo>
                    <a:cubicBezTo>
                      <a:pt x="67" y="10"/>
                      <a:pt x="67" y="10"/>
                      <a:pt x="67" y="10"/>
                    </a:cubicBezTo>
                    <a:cubicBezTo>
                      <a:pt x="67" y="10"/>
                      <a:pt x="67" y="10"/>
                      <a:pt x="67" y="10"/>
                    </a:cubicBezTo>
                    <a:cubicBezTo>
                      <a:pt x="67" y="9"/>
                      <a:pt x="67" y="9"/>
                      <a:pt x="67" y="9"/>
                    </a:cubicBezTo>
                    <a:cubicBezTo>
                      <a:pt x="67" y="9"/>
                      <a:pt x="68" y="9"/>
                      <a:pt x="68" y="9"/>
                    </a:cubicBezTo>
                    <a:cubicBezTo>
                      <a:pt x="69" y="9"/>
                      <a:pt x="69" y="9"/>
                      <a:pt x="69" y="9"/>
                    </a:cubicBezTo>
                    <a:cubicBezTo>
                      <a:pt x="70" y="9"/>
                      <a:pt x="70" y="9"/>
                      <a:pt x="70" y="9"/>
                    </a:cubicBezTo>
                    <a:cubicBezTo>
                      <a:pt x="70" y="8"/>
                      <a:pt x="70" y="8"/>
                      <a:pt x="70" y="8"/>
                    </a:cubicBezTo>
                    <a:cubicBezTo>
                      <a:pt x="70" y="7"/>
                      <a:pt x="69" y="7"/>
                      <a:pt x="69" y="7"/>
                    </a:cubicBezTo>
                    <a:cubicBezTo>
                      <a:pt x="68" y="7"/>
                      <a:pt x="68" y="7"/>
                      <a:pt x="67" y="7"/>
                    </a:cubicBezTo>
                    <a:cubicBezTo>
                      <a:pt x="67" y="7"/>
                      <a:pt x="67" y="7"/>
                      <a:pt x="66" y="7"/>
                    </a:cubicBezTo>
                    <a:cubicBezTo>
                      <a:pt x="66" y="7"/>
                      <a:pt x="65" y="7"/>
                      <a:pt x="65" y="7"/>
                    </a:cubicBezTo>
                    <a:cubicBezTo>
                      <a:pt x="64" y="7"/>
                      <a:pt x="64" y="7"/>
                      <a:pt x="63" y="6"/>
                    </a:cubicBezTo>
                    <a:cubicBezTo>
                      <a:pt x="63" y="6"/>
                      <a:pt x="63" y="6"/>
                      <a:pt x="62" y="6"/>
                    </a:cubicBezTo>
                    <a:cubicBezTo>
                      <a:pt x="62" y="6"/>
                      <a:pt x="61" y="6"/>
                      <a:pt x="61" y="6"/>
                    </a:cubicBezTo>
                    <a:cubicBezTo>
                      <a:pt x="60" y="6"/>
                      <a:pt x="60" y="5"/>
                      <a:pt x="60" y="5"/>
                    </a:cubicBezTo>
                    <a:cubicBezTo>
                      <a:pt x="59" y="5"/>
                      <a:pt x="59" y="5"/>
                      <a:pt x="58" y="5"/>
                    </a:cubicBezTo>
                    <a:cubicBezTo>
                      <a:pt x="58" y="5"/>
                      <a:pt x="57" y="5"/>
                      <a:pt x="57" y="5"/>
                    </a:cubicBezTo>
                    <a:cubicBezTo>
                      <a:pt x="56" y="5"/>
                      <a:pt x="56" y="5"/>
                      <a:pt x="56" y="6"/>
                    </a:cubicBezTo>
                    <a:cubicBezTo>
                      <a:pt x="55" y="6"/>
                      <a:pt x="55" y="7"/>
                      <a:pt x="54" y="6"/>
                    </a:cubicBezTo>
                    <a:cubicBezTo>
                      <a:pt x="54" y="6"/>
                      <a:pt x="54" y="6"/>
                      <a:pt x="54" y="5"/>
                    </a:cubicBezTo>
                    <a:cubicBezTo>
                      <a:pt x="54" y="5"/>
                      <a:pt x="54" y="5"/>
                      <a:pt x="54" y="5"/>
                    </a:cubicBezTo>
                    <a:cubicBezTo>
                      <a:pt x="53" y="4"/>
                      <a:pt x="53" y="4"/>
                      <a:pt x="53" y="5"/>
                    </a:cubicBezTo>
                    <a:cubicBezTo>
                      <a:pt x="53" y="5"/>
                      <a:pt x="53" y="5"/>
                      <a:pt x="52" y="5"/>
                    </a:cubicBezTo>
                    <a:cubicBezTo>
                      <a:pt x="52" y="5"/>
                      <a:pt x="52" y="6"/>
                      <a:pt x="52" y="6"/>
                    </a:cubicBezTo>
                    <a:cubicBezTo>
                      <a:pt x="52" y="6"/>
                      <a:pt x="51" y="6"/>
                      <a:pt x="51" y="6"/>
                    </a:cubicBezTo>
                    <a:cubicBezTo>
                      <a:pt x="51" y="6"/>
                      <a:pt x="50" y="6"/>
                      <a:pt x="50" y="6"/>
                    </a:cubicBezTo>
                    <a:cubicBezTo>
                      <a:pt x="50" y="5"/>
                      <a:pt x="50" y="5"/>
                      <a:pt x="50" y="5"/>
                    </a:cubicBezTo>
                    <a:cubicBezTo>
                      <a:pt x="50" y="4"/>
                      <a:pt x="50" y="4"/>
                      <a:pt x="50" y="4"/>
                    </a:cubicBezTo>
                    <a:cubicBezTo>
                      <a:pt x="50" y="3"/>
                      <a:pt x="50" y="4"/>
                      <a:pt x="49" y="4"/>
                    </a:cubicBezTo>
                    <a:cubicBezTo>
                      <a:pt x="49" y="4"/>
                      <a:pt x="49" y="4"/>
                      <a:pt x="48" y="4"/>
                    </a:cubicBezTo>
                    <a:cubicBezTo>
                      <a:pt x="48" y="5"/>
                      <a:pt x="48" y="5"/>
                      <a:pt x="47" y="5"/>
                    </a:cubicBezTo>
                    <a:cubicBezTo>
                      <a:pt x="47" y="5"/>
                      <a:pt x="46" y="5"/>
                      <a:pt x="46" y="5"/>
                    </a:cubicBezTo>
                    <a:cubicBezTo>
                      <a:pt x="45" y="5"/>
                      <a:pt x="45" y="5"/>
                      <a:pt x="45" y="6"/>
                    </a:cubicBezTo>
                    <a:cubicBezTo>
                      <a:pt x="44" y="6"/>
                      <a:pt x="44" y="6"/>
                      <a:pt x="43" y="6"/>
                    </a:cubicBezTo>
                    <a:cubicBezTo>
                      <a:pt x="42" y="6"/>
                      <a:pt x="42" y="7"/>
                      <a:pt x="42" y="7"/>
                    </a:cubicBezTo>
                    <a:cubicBezTo>
                      <a:pt x="41" y="7"/>
                      <a:pt x="41" y="7"/>
                      <a:pt x="41" y="7"/>
                    </a:cubicBezTo>
                    <a:cubicBezTo>
                      <a:pt x="40" y="7"/>
                      <a:pt x="39" y="7"/>
                      <a:pt x="39" y="7"/>
                    </a:cubicBezTo>
                    <a:cubicBezTo>
                      <a:pt x="38" y="7"/>
                      <a:pt x="38" y="7"/>
                      <a:pt x="37" y="8"/>
                    </a:cubicBezTo>
                    <a:cubicBezTo>
                      <a:pt x="37" y="8"/>
                      <a:pt x="37" y="8"/>
                      <a:pt x="37" y="8"/>
                    </a:cubicBezTo>
                    <a:cubicBezTo>
                      <a:pt x="36" y="9"/>
                      <a:pt x="36" y="8"/>
                      <a:pt x="35" y="8"/>
                    </a:cubicBezTo>
                    <a:cubicBezTo>
                      <a:pt x="35" y="8"/>
                      <a:pt x="35" y="7"/>
                      <a:pt x="35" y="7"/>
                    </a:cubicBezTo>
                    <a:cubicBezTo>
                      <a:pt x="35" y="7"/>
                      <a:pt x="36" y="7"/>
                      <a:pt x="36" y="7"/>
                    </a:cubicBezTo>
                    <a:cubicBezTo>
                      <a:pt x="37" y="7"/>
                      <a:pt x="37" y="7"/>
                      <a:pt x="37" y="7"/>
                    </a:cubicBezTo>
                    <a:cubicBezTo>
                      <a:pt x="38" y="6"/>
                      <a:pt x="38" y="6"/>
                      <a:pt x="38" y="6"/>
                    </a:cubicBezTo>
                    <a:cubicBezTo>
                      <a:pt x="39" y="6"/>
                      <a:pt x="39" y="6"/>
                      <a:pt x="39" y="6"/>
                    </a:cubicBezTo>
                    <a:cubicBezTo>
                      <a:pt x="40" y="6"/>
                      <a:pt x="40" y="6"/>
                      <a:pt x="40" y="6"/>
                    </a:cubicBezTo>
                    <a:cubicBezTo>
                      <a:pt x="41" y="6"/>
                      <a:pt x="41" y="6"/>
                      <a:pt x="42" y="6"/>
                    </a:cubicBezTo>
                    <a:cubicBezTo>
                      <a:pt x="42" y="5"/>
                      <a:pt x="43" y="5"/>
                      <a:pt x="43" y="5"/>
                    </a:cubicBezTo>
                    <a:cubicBezTo>
                      <a:pt x="44" y="4"/>
                      <a:pt x="44" y="4"/>
                      <a:pt x="44" y="4"/>
                    </a:cubicBezTo>
                    <a:cubicBezTo>
                      <a:pt x="44" y="4"/>
                      <a:pt x="44" y="4"/>
                      <a:pt x="43" y="4"/>
                    </a:cubicBezTo>
                    <a:cubicBezTo>
                      <a:pt x="43" y="4"/>
                      <a:pt x="43" y="4"/>
                      <a:pt x="42" y="4"/>
                    </a:cubicBezTo>
                    <a:cubicBezTo>
                      <a:pt x="42" y="5"/>
                      <a:pt x="41" y="4"/>
                      <a:pt x="41" y="4"/>
                    </a:cubicBezTo>
                    <a:cubicBezTo>
                      <a:pt x="40" y="4"/>
                      <a:pt x="40" y="5"/>
                      <a:pt x="40" y="5"/>
                    </a:cubicBezTo>
                    <a:cubicBezTo>
                      <a:pt x="39" y="5"/>
                      <a:pt x="39" y="5"/>
                      <a:pt x="38" y="5"/>
                    </a:cubicBezTo>
                    <a:cubicBezTo>
                      <a:pt x="38" y="5"/>
                      <a:pt x="38" y="5"/>
                      <a:pt x="37" y="5"/>
                    </a:cubicBezTo>
                    <a:cubicBezTo>
                      <a:pt x="37" y="5"/>
                      <a:pt x="37" y="6"/>
                      <a:pt x="36" y="6"/>
                    </a:cubicBezTo>
                    <a:cubicBezTo>
                      <a:pt x="36" y="6"/>
                      <a:pt x="36" y="6"/>
                      <a:pt x="36" y="6"/>
                    </a:cubicBezTo>
                    <a:cubicBezTo>
                      <a:pt x="36" y="6"/>
                      <a:pt x="36" y="5"/>
                      <a:pt x="35" y="5"/>
                    </a:cubicBezTo>
                    <a:cubicBezTo>
                      <a:pt x="35" y="5"/>
                      <a:pt x="35" y="6"/>
                      <a:pt x="34" y="6"/>
                    </a:cubicBezTo>
                    <a:cubicBezTo>
                      <a:pt x="33" y="6"/>
                      <a:pt x="33" y="6"/>
                      <a:pt x="32" y="6"/>
                    </a:cubicBezTo>
                    <a:cubicBezTo>
                      <a:pt x="32" y="6"/>
                      <a:pt x="32" y="6"/>
                      <a:pt x="31" y="7"/>
                    </a:cubicBezTo>
                    <a:cubicBezTo>
                      <a:pt x="31" y="7"/>
                      <a:pt x="31" y="7"/>
                      <a:pt x="31" y="7"/>
                    </a:cubicBezTo>
                    <a:cubicBezTo>
                      <a:pt x="31" y="7"/>
                      <a:pt x="30" y="8"/>
                      <a:pt x="30" y="8"/>
                    </a:cubicBezTo>
                    <a:cubicBezTo>
                      <a:pt x="30" y="8"/>
                      <a:pt x="29" y="7"/>
                      <a:pt x="29" y="7"/>
                    </a:cubicBezTo>
                    <a:cubicBezTo>
                      <a:pt x="28" y="7"/>
                      <a:pt x="28" y="7"/>
                      <a:pt x="27" y="7"/>
                    </a:cubicBezTo>
                    <a:cubicBezTo>
                      <a:pt x="27" y="7"/>
                      <a:pt x="27" y="6"/>
                      <a:pt x="26" y="6"/>
                    </a:cubicBezTo>
                    <a:cubicBezTo>
                      <a:pt x="26" y="6"/>
                      <a:pt x="26" y="6"/>
                      <a:pt x="25" y="6"/>
                    </a:cubicBezTo>
                    <a:cubicBezTo>
                      <a:pt x="25" y="6"/>
                      <a:pt x="25" y="6"/>
                      <a:pt x="24" y="6"/>
                    </a:cubicBezTo>
                    <a:cubicBezTo>
                      <a:pt x="24" y="6"/>
                      <a:pt x="23" y="6"/>
                      <a:pt x="23" y="6"/>
                    </a:cubicBezTo>
                    <a:cubicBezTo>
                      <a:pt x="23" y="6"/>
                      <a:pt x="22" y="6"/>
                      <a:pt x="22" y="5"/>
                    </a:cubicBezTo>
                    <a:cubicBezTo>
                      <a:pt x="22" y="6"/>
                      <a:pt x="22" y="6"/>
                      <a:pt x="22" y="6"/>
                    </a:cubicBezTo>
                    <a:cubicBezTo>
                      <a:pt x="20" y="7"/>
                      <a:pt x="20" y="8"/>
                      <a:pt x="18" y="9"/>
                    </a:cubicBezTo>
                    <a:cubicBezTo>
                      <a:pt x="17" y="10"/>
                      <a:pt x="17" y="10"/>
                      <a:pt x="16" y="10"/>
                    </a:cubicBezTo>
                    <a:cubicBezTo>
                      <a:pt x="15" y="11"/>
                      <a:pt x="14" y="12"/>
                      <a:pt x="13" y="13"/>
                    </a:cubicBezTo>
                    <a:cubicBezTo>
                      <a:pt x="11" y="15"/>
                      <a:pt x="10" y="16"/>
                      <a:pt x="8" y="17"/>
                    </a:cubicBezTo>
                    <a:cubicBezTo>
                      <a:pt x="7" y="19"/>
                      <a:pt x="6" y="19"/>
                      <a:pt x="5" y="20"/>
                    </a:cubicBezTo>
                    <a:cubicBezTo>
                      <a:pt x="5" y="20"/>
                      <a:pt x="5" y="21"/>
                      <a:pt x="5" y="21"/>
                    </a:cubicBezTo>
                    <a:cubicBezTo>
                      <a:pt x="3" y="22"/>
                      <a:pt x="2" y="23"/>
                      <a:pt x="1" y="25"/>
                    </a:cubicBezTo>
                    <a:cubicBezTo>
                      <a:pt x="0" y="25"/>
                      <a:pt x="0" y="26"/>
                      <a:pt x="0" y="26"/>
                    </a:cubicBezTo>
                    <a:cubicBezTo>
                      <a:pt x="0" y="27"/>
                      <a:pt x="0" y="27"/>
                      <a:pt x="0" y="27"/>
                    </a:cubicBezTo>
                    <a:cubicBezTo>
                      <a:pt x="1" y="28"/>
                      <a:pt x="1" y="28"/>
                      <a:pt x="1" y="28"/>
                    </a:cubicBezTo>
                    <a:cubicBezTo>
                      <a:pt x="1" y="29"/>
                      <a:pt x="1" y="29"/>
                      <a:pt x="1" y="29"/>
                    </a:cubicBezTo>
                    <a:cubicBezTo>
                      <a:pt x="1" y="30"/>
                      <a:pt x="1" y="30"/>
                      <a:pt x="1" y="31"/>
                    </a:cubicBezTo>
                    <a:cubicBezTo>
                      <a:pt x="1" y="31"/>
                      <a:pt x="1" y="32"/>
                      <a:pt x="1" y="32"/>
                    </a:cubicBezTo>
                    <a:cubicBezTo>
                      <a:pt x="1" y="32"/>
                      <a:pt x="0" y="33"/>
                      <a:pt x="0" y="33"/>
                    </a:cubicBezTo>
                    <a:cubicBezTo>
                      <a:pt x="1" y="33"/>
                      <a:pt x="1" y="33"/>
                      <a:pt x="2" y="32"/>
                    </a:cubicBezTo>
                    <a:cubicBezTo>
                      <a:pt x="2" y="32"/>
                      <a:pt x="2" y="32"/>
                      <a:pt x="3" y="32"/>
                    </a:cubicBezTo>
                    <a:cubicBezTo>
                      <a:pt x="3" y="32"/>
                      <a:pt x="4" y="32"/>
                      <a:pt x="4" y="31"/>
                    </a:cubicBezTo>
                    <a:cubicBezTo>
                      <a:pt x="4" y="31"/>
                      <a:pt x="4" y="31"/>
                      <a:pt x="5" y="31"/>
                    </a:cubicBezTo>
                    <a:cubicBezTo>
                      <a:pt x="5" y="31"/>
                      <a:pt x="5" y="31"/>
                      <a:pt x="6" y="31"/>
                    </a:cubicBezTo>
                    <a:cubicBezTo>
                      <a:pt x="6" y="31"/>
                      <a:pt x="6" y="31"/>
                      <a:pt x="7" y="31"/>
                    </a:cubicBezTo>
                    <a:cubicBezTo>
                      <a:pt x="7" y="31"/>
                      <a:pt x="7" y="32"/>
                      <a:pt x="7" y="32"/>
                    </a:cubicBezTo>
                    <a:cubicBezTo>
                      <a:pt x="6" y="32"/>
                      <a:pt x="6" y="33"/>
                      <a:pt x="6" y="33"/>
                    </a:cubicBezTo>
                    <a:cubicBezTo>
                      <a:pt x="6" y="34"/>
                      <a:pt x="7" y="34"/>
                      <a:pt x="7" y="35"/>
                    </a:cubicBezTo>
                    <a:cubicBezTo>
                      <a:pt x="7" y="35"/>
                      <a:pt x="7" y="36"/>
                      <a:pt x="7" y="36"/>
                    </a:cubicBezTo>
                    <a:cubicBezTo>
                      <a:pt x="7" y="36"/>
                      <a:pt x="7" y="37"/>
                      <a:pt x="7" y="37"/>
                    </a:cubicBezTo>
                    <a:cubicBezTo>
                      <a:pt x="6" y="37"/>
                      <a:pt x="6" y="37"/>
                      <a:pt x="6" y="38"/>
                    </a:cubicBezTo>
                    <a:cubicBezTo>
                      <a:pt x="6" y="38"/>
                      <a:pt x="6" y="39"/>
                      <a:pt x="6" y="39"/>
                    </a:cubicBezTo>
                    <a:cubicBezTo>
                      <a:pt x="7" y="39"/>
                      <a:pt x="7" y="39"/>
                      <a:pt x="7" y="40"/>
                    </a:cubicBezTo>
                    <a:cubicBezTo>
                      <a:pt x="7" y="40"/>
                      <a:pt x="8" y="40"/>
                      <a:pt x="8" y="40"/>
                    </a:cubicBezTo>
                    <a:cubicBezTo>
                      <a:pt x="8" y="40"/>
                      <a:pt x="8" y="40"/>
                      <a:pt x="8" y="41"/>
                    </a:cubicBezTo>
                    <a:cubicBezTo>
                      <a:pt x="8" y="41"/>
                      <a:pt x="8" y="41"/>
                      <a:pt x="7" y="42"/>
                    </a:cubicBezTo>
                    <a:cubicBezTo>
                      <a:pt x="7" y="42"/>
                      <a:pt x="7" y="43"/>
                      <a:pt x="7" y="43"/>
                    </a:cubicBezTo>
                    <a:cubicBezTo>
                      <a:pt x="6" y="43"/>
                      <a:pt x="5" y="43"/>
                      <a:pt x="5" y="44"/>
                    </a:cubicBezTo>
                    <a:cubicBezTo>
                      <a:pt x="5" y="44"/>
                      <a:pt x="4" y="44"/>
                      <a:pt x="4" y="44"/>
                    </a:cubicBezTo>
                    <a:cubicBezTo>
                      <a:pt x="4" y="44"/>
                      <a:pt x="4" y="44"/>
                      <a:pt x="4" y="44"/>
                    </a:cubicBezTo>
                    <a:cubicBezTo>
                      <a:pt x="4" y="44"/>
                      <a:pt x="4" y="44"/>
                      <a:pt x="4" y="45"/>
                    </a:cubicBezTo>
                    <a:cubicBezTo>
                      <a:pt x="4" y="45"/>
                      <a:pt x="4" y="46"/>
                      <a:pt x="4" y="46"/>
                    </a:cubicBezTo>
                    <a:cubicBezTo>
                      <a:pt x="3" y="46"/>
                      <a:pt x="3" y="46"/>
                      <a:pt x="3" y="47"/>
                    </a:cubicBezTo>
                    <a:cubicBezTo>
                      <a:pt x="3" y="47"/>
                      <a:pt x="3" y="47"/>
                      <a:pt x="2" y="47"/>
                    </a:cubicBezTo>
                    <a:cubicBezTo>
                      <a:pt x="2" y="47"/>
                      <a:pt x="2" y="47"/>
                      <a:pt x="2" y="48"/>
                    </a:cubicBezTo>
                    <a:cubicBezTo>
                      <a:pt x="2" y="48"/>
                      <a:pt x="2" y="49"/>
                      <a:pt x="3" y="49"/>
                    </a:cubicBezTo>
                    <a:cubicBezTo>
                      <a:pt x="3" y="49"/>
                      <a:pt x="3" y="48"/>
                      <a:pt x="3" y="48"/>
                    </a:cubicBezTo>
                    <a:cubicBezTo>
                      <a:pt x="3" y="48"/>
                      <a:pt x="3" y="48"/>
                      <a:pt x="3" y="48"/>
                    </a:cubicBezTo>
                    <a:cubicBezTo>
                      <a:pt x="4" y="48"/>
                      <a:pt x="4" y="48"/>
                      <a:pt x="4" y="48"/>
                    </a:cubicBezTo>
                    <a:cubicBezTo>
                      <a:pt x="4" y="48"/>
                      <a:pt x="4" y="49"/>
                      <a:pt x="4" y="49"/>
                    </a:cubicBezTo>
                    <a:cubicBezTo>
                      <a:pt x="4" y="49"/>
                      <a:pt x="3" y="49"/>
                      <a:pt x="3" y="49"/>
                    </a:cubicBezTo>
                    <a:cubicBezTo>
                      <a:pt x="3" y="50"/>
                      <a:pt x="4" y="50"/>
                      <a:pt x="4" y="50"/>
                    </a:cubicBezTo>
                    <a:cubicBezTo>
                      <a:pt x="4" y="50"/>
                      <a:pt x="4" y="51"/>
                      <a:pt x="4" y="51"/>
                    </a:cubicBezTo>
                    <a:cubicBezTo>
                      <a:pt x="5" y="51"/>
                      <a:pt x="5" y="51"/>
                      <a:pt x="5" y="51"/>
                    </a:cubicBezTo>
                    <a:cubicBezTo>
                      <a:pt x="5" y="51"/>
                      <a:pt x="5" y="52"/>
                      <a:pt x="5" y="52"/>
                    </a:cubicBezTo>
                    <a:cubicBezTo>
                      <a:pt x="5" y="52"/>
                      <a:pt x="4" y="52"/>
                      <a:pt x="4" y="52"/>
                    </a:cubicBezTo>
                    <a:cubicBezTo>
                      <a:pt x="3" y="52"/>
                      <a:pt x="4" y="53"/>
                      <a:pt x="3" y="53"/>
                    </a:cubicBezTo>
                    <a:cubicBezTo>
                      <a:pt x="3" y="53"/>
                      <a:pt x="3" y="54"/>
                      <a:pt x="3" y="54"/>
                    </a:cubicBezTo>
                    <a:cubicBezTo>
                      <a:pt x="3" y="54"/>
                      <a:pt x="3" y="55"/>
                      <a:pt x="3" y="55"/>
                    </a:cubicBezTo>
                    <a:cubicBezTo>
                      <a:pt x="3" y="55"/>
                      <a:pt x="4" y="55"/>
                      <a:pt x="4" y="55"/>
                    </a:cubicBezTo>
                    <a:cubicBezTo>
                      <a:pt x="4" y="55"/>
                      <a:pt x="5" y="55"/>
                      <a:pt x="5" y="55"/>
                    </a:cubicBezTo>
                    <a:cubicBezTo>
                      <a:pt x="5" y="55"/>
                      <a:pt x="5" y="56"/>
                      <a:pt x="5" y="56"/>
                    </a:cubicBezTo>
                    <a:cubicBezTo>
                      <a:pt x="6" y="56"/>
                      <a:pt x="6" y="56"/>
                      <a:pt x="6" y="56"/>
                    </a:cubicBezTo>
                    <a:cubicBezTo>
                      <a:pt x="7" y="56"/>
                      <a:pt x="7" y="56"/>
                      <a:pt x="7" y="57"/>
                    </a:cubicBezTo>
                    <a:cubicBezTo>
                      <a:pt x="7" y="57"/>
                      <a:pt x="7" y="57"/>
                      <a:pt x="7" y="58"/>
                    </a:cubicBezTo>
                    <a:cubicBezTo>
                      <a:pt x="7" y="58"/>
                      <a:pt x="7" y="59"/>
                      <a:pt x="8" y="59"/>
                    </a:cubicBezTo>
                    <a:cubicBezTo>
                      <a:pt x="8" y="59"/>
                      <a:pt x="8" y="59"/>
                      <a:pt x="8" y="59"/>
                    </a:cubicBezTo>
                    <a:cubicBezTo>
                      <a:pt x="8" y="59"/>
                      <a:pt x="9" y="59"/>
                      <a:pt x="9" y="60"/>
                    </a:cubicBezTo>
                    <a:cubicBezTo>
                      <a:pt x="9" y="60"/>
                      <a:pt x="9" y="60"/>
                      <a:pt x="9" y="60"/>
                    </a:cubicBezTo>
                    <a:cubicBezTo>
                      <a:pt x="9" y="60"/>
                      <a:pt x="9" y="60"/>
                      <a:pt x="9" y="60"/>
                    </a:cubicBezTo>
                    <a:cubicBezTo>
                      <a:pt x="48" y="60"/>
                      <a:pt x="48" y="60"/>
                      <a:pt x="48" y="60"/>
                    </a:cubicBezTo>
                    <a:cubicBezTo>
                      <a:pt x="70" y="60"/>
                      <a:pt x="70" y="60"/>
                      <a:pt x="70" y="60"/>
                    </a:cubicBezTo>
                    <a:cubicBezTo>
                      <a:pt x="70" y="60"/>
                      <a:pt x="70" y="60"/>
                      <a:pt x="70" y="60"/>
                    </a:cubicBezTo>
                    <a:cubicBezTo>
                      <a:pt x="70" y="60"/>
                      <a:pt x="71" y="59"/>
                      <a:pt x="71" y="59"/>
                    </a:cubicBezTo>
                    <a:cubicBezTo>
                      <a:pt x="71" y="59"/>
                      <a:pt x="71" y="59"/>
                      <a:pt x="72" y="59"/>
                    </a:cubicBezTo>
                    <a:cubicBezTo>
                      <a:pt x="72" y="59"/>
                      <a:pt x="72" y="60"/>
                      <a:pt x="72" y="60"/>
                    </a:cubicBezTo>
                    <a:cubicBezTo>
                      <a:pt x="72" y="61"/>
                      <a:pt x="72" y="61"/>
                      <a:pt x="71" y="61"/>
                    </a:cubicBezTo>
                    <a:cubicBezTo>
                      <a:pt x="71" y="61"/>
                      <a:pt x="71" y="61"/>
                      <a:pt x="71" y="61"/>
                    </a:cubicBezTo>
                    <a:cubicBezTo>
                      <a:pt x="71" y="61"/>
                      <a:pt x="71" y="61"/>
                      <a:pt x="72" y="61"/>
                    </a:cubicBezTo>
                    <a:cubicBezTo>
                      <a:pt x="72" y="62"/>
                      <a:pt x="72" y="61"/>
                      <a:pt x="72" y="61"/>
                    </a:cubicBezTo>
                    <a:cubicBezTo>
                      <a:pt x="73" y="61"/>
                      <a:pt x="73" y="61"/>
                      <a:pt x="73" y="61"/>
                    </a:cubicBezTo>
                    <a:cubicBezTo>
                      <a:pt x="73" y="61"/>
                      <a:pt x="73" y="61"/>
                      <a:pt x="74" y="61"/>
                    </a:cubicBezTo>
                    <a:cubicBezTo>
                      <a:pt x="74" y="61"/>
                      <a:pt x="74" y="61"/>
                      <a:pt x="75" y="61"/>
                    </a:cubicBezTo>
                    <a:cubicBezTo>
                      <a:pt x="75" y="61"/>
                      <a:pt x="75" y="61"/>
                      <a:pt x="76" y="62"/>
                    </a:cubicBezTo>
                    <a:cubicBezTo>
                      <a:pt x="76" y="62"/>
                      <a:pt x="76" y="62"/>
                      <a:pt x="76" y="62"/>
                    </a:cubicBezTo>
                    <a:cubicBezTo>
                      <a:pt x="77" y="62"/>
                      <a:pt x="77" y="63"/>
                      <a:pt x="77" y="63"/>
                    </a:cubicBezTo>
                    <a:cubicBezTo>
                      <a:pt x="78" y="63"/>
                      <a:pt x="78" y="63"/>
                      <a:pt x="78" y="63"/>
                    </a:cubicBezTo>
                    <a:cubicBezTo>
                      <a:pt x="78" y="63"/>
                      <a:pt x="78" y="62"/>
                      <a:pt x="79" y="62"/>
                    </a:cubicBezTo>
                    <a:cubicBezTo>
                      <a:pt x="79" y="62"/>
                      <a:pt x="79" y="62"/>
                      <a:pt x="79" y="62"/>
                    </a:cubicBezTo>
                    <a:cubicBezTo>
                      <a:pt x="80" y="62"/>
                      <a:pt x="80" y="62"/>
                      <a:pt x="80" y="62"/>
                    </a:cubicBezTo>
                    <a:cubicBezTo>
                      <a:pt x="81" y="63"/>
                      <a:pt x="81" y="63"/>
                      <a:pt x="81" y="63"/>
                    </a:cubicBezTo>
                    <a:cubicBezTo>
                      <a:pt x="81" y="63"/>
                      <a:pt x="81" y="63"/>
                      <a:pt x="81" y="63"/>
                    </a:cubicBezTo>
                    <a:cubicBezTo>
                      <a:pt x="81" y="63"/>
                      <a:pt x="82" y="63"/>
                      <a:pt x="82" y="63"/>
                    </a:cubicBezTo>
                    <a:cubicBezTo>
                      <a:pt x="82" y="63"/>
                      <a:pt x="82" y="63"/>
                      <a:pt x="83" y="62"/>
                    </a:cubicBezTo>
                    <a:cubicBezTo>
                      <a:pt x="83" y="62"/>
                      <a:pt x="83" y="62"/>
                      <a:pt x="83" y="6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82"/>
              <p:cNvSpPr>
                <a:spLocks/>
              </p:cNvSpPr>
              <p:nvPr/>
            </p:nvSpPr>
            <p:spPr bwMode="auto">
              <a:xfrm>
                <a:off x="2541589" y="11842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83"/>
              <p:cNvSpPr>
                <a:spLocks/>
              </p:cNvSpPr>
              <p:nvPr/>
            </p:nvSpPr>
            <p:spPr bwMode="auto">
              <a:xfrm>
                <a:off x="1990727" y="773114"/>
                <a:ext cx="173038" cy="42863"/>
              </a:xfrm>
              <a:custGeom>
                <a:avLst/>
                <a:gdLst>
                  <a:gd name="T0" fmla="*/ 1 w 16"/>
                  <a:gd name="T1" fmla="*/ 4 h 4"/>
                  <a:gd name="T2" fmla="*/ 2 w 16"/>
                  <a:gd name="T3" fmla="*/ 4 h 4"/>
                  <a:gd name="T4" fmla="*/ 3 w 16"/>
                  <a:gd name="T5" fmla="*/ 4 h 4"/>
                  <a:gd name="T6" fmla="*/ 4 w 16"/>
                  <a:gd name="T7" fmla="*/ 4 h 4"/>
                  <a:gd name="T8" fmla="*/ 5 w 16"/>
                  <a:gd name="T9" fmla="*/ 4 h 4"/>
                  <a:gd name="T10" fmla="*/ 6 w 16"/>
                  <a:gd name="T11" fmla="*/ 3 h 4"/>
                  <a:gd name="T12" fmla="*/ 7 w 16"/>
                  <a:gd name="T13" fmla="*/ 3 h 4"/>
                  <a:gd name="T14" fmla="*/ 7 w 16"/>
                  <a:gd name="T15" fmla="*/ 3 h 4"/>
                  <a:gd name="T16" fmla="*/ 8 w 16"/>
                  <a:gd name="T17" fmla="*/ 3 h 4"/>
                  <a:gd name="T18" fmla="*/ 9 w 16"/>
                  <a:gd name="T19" fmla="*/ 3 h 4"/>
                  <a:gd name="T20" fmla="*/ 9 w 16"/>
                  <a:gd name="T21" fmla="*/ 3 h 4"/>
                  <a:gd name="T22" fmla="*/ 11 w 16"/>
                  <a:gd name="T23" fmla="*/ 3 h 4"/>
                  <a:gd name="T24" fmla="*/ 12 w 16"/>
                  <a:gd name="T25" fmla="*/ 2 h 4"/>
                  <a:gd name="T26" fmla="*/ 13 w 16"/>
                  <a:gd name="T27" fmla="*/ 2 h 4"/>
                  <a:gd name="T28" fmla="*/ 14 w 16"/>
                  <a:gd name="T29" fmla="*/ 2 h 4"/>
                  <a:gd name="T30" fmla="*/ 15 w 16"/>
                  <a:gd name="T31" fmla="*/ 1 h 4"/>
                  <a:gd name="T32" fmla="*/ 16 w 16"/>
                  <a:gd name="T33" fmla="*/ 1 h 4"/>
                  <a:gd name="T34" fmla="*/ 16 w 16"/>
                  <a:gd name="T35" fmla="*/ 1 h 4"/>
                  <a:gd name="T36" fmla="*/ 15 w 16"/>
                  <a:gd name="T37" fmla="*/ 0 h 4"/>
                  <a:gd name="T38" fmla="*/ 14 w 16"/>
                  <a:gd name="T39" fmla="*/ 0 h 4"/>
                  <a:gd name="T40" fmla="*/ 13 w 16"/>
                  <a:gd name="T41" fmla="*/ 1 h 4"/>
                  <a:gd name="T42" fmla="*/ 12 w 16"/>
                  <a:gd name="T43" fmla="*/ 1 h 4"/>
                  <a:gd name="T44" fmla="*/ 11 w 16"/>
                  <a:gd name="T45" fmla="*/ 1 h 4"/>
                  <a:gd name="T46" fmla="*/ 10 w 16"/>
                  <a:gd name="T47" fmla="*/ 1 h 4"/>
                  <a:gd name="T48" fmla="*/ 9 w 16"/>
                  <a:gd name="T49" fmla="*/ 0 h 4"/>
                  <a:gd name="T50" fmla="*/ 8 w 16"/>
                  <a:gd name="T51" fmla="*/ 0 h 4"/>
                  <a:gd name="T52" fmla="*/ 8 w 16"/>
                  <a:gd name="T53" fmla="*/ 1 h 4"/>
                  <a:gd name="T54" fmla="*/ 6 w 16"/>
                  <a:gd name="T55" fmla="*/ 1 h 4"/>
                  <a:gd name="T56" fmla="*/ 5 w 16"/>
                  <a:gd name="T57" fmla="*/ 2 h 4"/>
                  <a:gd name="T58" fmla="*/ 4 w 16"/>
                  <a:gd name="T59" fmla="*/ 2 h 4"/>
                  <a:gd name="T60" fmla="*/ 3 w 16"/>
                  <a:gd name="T61" fmla="*/ 2 h 4"/>
                  <a:gd name="T62" fmla="*/ 2 w 16"/>
                  <a:gd name="T63" fmla="*/ 3 h 4"/>
                  <a:gd name="T64" fmla="*/ 1 w 16"/>
                  <a:gd name="T65" fmla="*/ 3 h 4"/>
                  <a:gd name="T66" fmla="*/ 0 w 16"/>
                  <a:gd name="T67" fmla="*/ 3 h 4"/>
                  <a:gd name="T68" fmla="*/ 0 w 16"/>
                  <a:gd name="T69" fmla="*/ 4 h 4"/>
                  <a:gd name="T70" fmla="*/ 1 w 16"/>
                  <a:gd name="T7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4">
                    <a:moveTo>
                      <a:pt x="1" y="4"/>
                    </a:moveTo>
                    <a:cubicBezTo>
                      <a:pt x="2" y="4"/>
                      <a:pt x="2" y="4"/>
                      <a:pt x="2" y="4"/>
                    </a:cubicBezTo>
                    <a:cubicBezTo>
                      <a:pt x="3" y="4"/>
                      <a:pt x="3" y="4"/>
                      <a:pt x="3" y="4"/>
                    </a:cubicBezTo>
                    <a:cubicBezTo>
                      <a:pt x="4" y="4"/>
                      <a:pt x="4" y="4"/>
                      <a:pt x="4" y="4"/>
                    </a:cubicBezTo>
                    <a:cubicBezTo>
                      <a:pt x="4" y="4"/>
                      <a:pt x="5" y="4"/>
                      <a:pt x="5" y="4"/>
                    </a:cubicBezTo>
                    <a:cubicBezTo>
                      <a:pt x="5" y="4"/>
                      <a:pt x="5" y="3"/>
                      <a:pt x="6" y="3"/>
                    </a:cubicBezTo>
                    <a:cubicBezTo>
                      <a:pt x="6" y="3"/>
                      <a:pt x="6" y="3"/>
                      <a:pt x="7" y="3"/>
                    </a:cubicBezTo>
                    <a:cubicBezTo>
                      <a:pt x="7" y="3"/>
                      <a:pt x="7" y="3"/>
                      <a:pt x="7" y="3"/>
                    </a:cubicBezTo>
                    <a:cubicBezTo>
                      <a:pt x="8" y="3"/>
                      <a:pt x="8" y="3"/>
                      <a:pt x="8" y="3"/>
                    </a:cubicBezTo>
                    <a:cubicBezTo>
                      <a:pt x="9" y="3"/>
                      <a:pt x="9" y="3"/>
                      <a:pt x="9" y="3"/>
                    </a:cubicBezTo>
                    <a:cubicBezTo>
                      <a:pt x="9" y="3"/>
                      <a:pt x="9" y="3"/>
                      <a:pt x="9" y="3"/>
                    </a:cubicBezTo>
                    <a:cubicBezTo>
                      <a:pt x="10" y="4"/>
                      <a:pt x="10" y="3"/>
                      <a:pt x="11" y="3"/>
                    </a:cubicBezTo>
                    <a:cubicBezTo>
                      <a:pt x="11" y="3"/>
                      <a:pt x="11" y="2"/>
                      <a:pt x="12" y="2"/>
                    </a:cubicBezTo>
                    <a:cubicBezTo>
                      <a:pt x="12" y="2"/>
                      <a:pt x="12" y="2"/>
                      <a:pt x="13" y="2"/>
                    </a:cubicBezTo>
                    <a:cubicBezTo>
                      <a:pt x="13" y="2"/>
                      <a:pt x="13" y="2"/>
                      <a:pt x="14" y="2"/>
                    </a:cubicBezTo>
                    <a:cubicBezTo>
                      <a:pt x="14" y="1"/>
                      <a:pt x="14" y="1"/>
                      <a:pt x="15" y="1"/>
                    </a:cubicBezTo>
                    <a:cubicBezTo>
                      <a:pt x="15" y="1"/>
                      <a:pt x="15" y="1"/>
                      <a:pt x="16" y="1"/>
                    </a:cubicBezTo>
                    <a:cubicBezTo>
                      <a:pt x="16" y="1"/>
                      <a:pt x="16" y="1"/>
                      <a:pt x="16" y="1"/>
                    </a:cubicBezTo>
                    <a:cubicBezTo>
                      <a:pt x="16" y="0"/>
                      <a:pt x="15" y="0"/>
                      <a:pt x="15" y="0"/>
                    </a:cubicBezTo>
                    <a:cubicBezTo>
                      <a:pt x="15" y="0"/>
                      <a:pt x="14" y="0"/>
                      <a:pt x="14" y="0"/>
                    </a:cubicBezTo>
                    <a:cubicBezTo>
                      <a:pt x="13" y="0"/>
                      <a:pt x="13" y="0"/>
                      <a:pt x="13" y="1"/>
                    </a:cubicBezTo>
                    <a:cubicBezTo>
                      <a:pt x="13" y="1"/>
                      <a:pt x="12" y="1"/>
                      <a:pt x="12" y="1"/>
                    </a:cubicBezTo>
                    <a:cubicBezTo>
                      <a:pt x="11" y="1"/>
                      <a:pt x="11" y="1"/>
                      <a:pt x="11" y="1"/>
                    </a:cubicBezTo>
                    <a:cubicBezTo>
                      <a:pt x="10" y="1"/>
                      <a:pt x="10" y="1"/>
                      <a:pt x="10" y="1"/>
                    </a:cubicBezTo>
                    <a:cubicBezTo>
                      <a:pt x="9" y="1"/>
                      <a:pt x="9" y="0"/>
                      <a:pt x="9" y="0"/>
                    </a:cubicBezTo>
                    <a:cubicBezTo>
                      <a:pt x="9" y="0"/>
                      <a:pt x="8" y="0"/>
                      <a:pt x="8" y="0"/>
                    </a:cubicBezTo>
                    <a:cubicBezTo>
                      <a:pt x="8" y="0"/>
                      <a:pt x="8" y="1"/>
                      <a:pt x="8" y="1"/>
                    </a:cubicBezTo>
                    <a:cubicBezTo>
                      <a:pt x="7" y="1"/>
                      <a:pt x="7" y="1"/>
                      <a:pt x="6" y="1"/>
                    </a:cubicBezTo>
                    <a:cubicBezTo>
                      <a:pt x="6" y="2"/>
                      <a:pt x="6" y="2"/>
                      <a:pt x="5" y="2"/>
                    </a:cubicBezTo>
                    <a:cubicBezTo>
                      <a:pt x="5" y="2"/>
                      <a:pt x="5" y="2"/>
                      <a:pt x="4" y="2"/>
                    </a:cubicBezTo>
                    <a:cubicBezTo>
                      <a:pt x="4" y="2"/>
                      <a:pt x="4" y="2"/>
                      <a:pt x="3" y="2"/>
                    </a:cubicBezTo>
                    <a:cubicBezTo>
                      <a:pt x="3" y="2"/>
                      <a:pt x="3" y="3"/>
                      <a:pt x="2" y="3"/>
                    </a:cubicBezTo>
                    <a:cubicBezTo>
                      <a:pt x="2" y="3"/>
                      <a:pt x="2" y="3"/>
                      <a:pt x="1" y="3"/>
                    </a:cubicBezTo>
                    <a:cubicBezTo>
                      <a:pt x="1" y="3"/>
                      <a:pt x="0" y="3"/>
                      <a:pt x="0" y="3"/>
                    </a:cubicBezTo>
                    <a:cubicBezTo>
                      <a:pt x="0" y="4"/>
                      <a:pt x="0" y="4"/>
                      <a:pt x="0"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84"/>
              <p:cNvSpPr>
                <a:spLocks/>
              </p:cNvSpPr>
              <p:nvPr/>
            </p:nvSpPr>
            <p:spPr bwMode="auto">
              <a:xfrm>
                <a:off x="1808164" y="849314"/>
                <a:ext cx="236538" cy="85725"/>
              </a:xfrm>
              <a:custGeom>
                <a:avLst/>
                <a:gdLst>
                  <a:gd name="T0" fmla="*/ 1 w 22"/>
                  <a:gd name="T1" fmla="*/ 7 h 8"/>
                  <a:gd name="T2" fmla="*/ 1 w 22"/>
                  <a:gd name="T3" fmla="*/ 7 h 8"/>
                  <a:gd name="T4" fmla="*/ 1 w 22"/>
                  <a:gd name="T5" fmla="*/ 8 h 8"/>
                  <a:gd name="T6" fmla="*/ 2 w 22"/>
                  <a:gd name="T7" fmla="*/ 8 h 8"/>
                  <a:gd name="T8" fmla="*/ 4 w 22"/>
                  <a:gd name="T9" fmla="*/ 8 h 8"/>
                  <a:gd name="T10" fmla="*/ 5 w 22"/>
                  <a:gd name="T11" fmla="*/ 7 h 8"/>
                  <a:gd name="T12" fmla="*/ 6 w 22"/>
                  <a:gd name="T13" fmla="*/ 7 h 8"/>
                  <a:gd name="T14" fmla="*/ 7 w 22"/>
                  <a:gd name="T15" fmla="*/ 7 h 8"/>
                  <a:gd name="T16" fmla="*/ 8 w 22"/>
                  <a:gd name="T17" fmla="*/ 6 h 8"/>
                  <a:gd name="T18" fmla="*/ 9 w 22"/>
                  <a:gd name="T19" fmla="*/ 5 h 8"/>
                  <a:gd name="T20" fmla="*/ 10 w 22"/>
                  <a:gd name="T21" fmla="*/ 5 h 8"/>
                  <a:gd name="T22" fmla="*/ 12 w 22"/>
                  <a:gd name="T23" fmla="*/ 5 h 8"/>
                  <a:gd name="T24" fmla="*/ 13 w 22"/>
                  <a:gd name="T25" fmla="*/ 4 h 8"/>
                  <a:gd name="T26" fmla="*/ 14 w 22"/>
                  <a:gd name="T27" fmla="*/ 4 h 8"/>
                  <a:gd name="T28" fmla="*/ 16 w 22"/>
                  <a:gd name="T29" fmla="*/ 3 h 8"/>
                  <a:gd name="T30" fmla="*/ 17 w 22"/>
                  <a:gd name="T31" fmla="*/ 3 h 8"/>
                  <a:gd name="T32" fmla="*/ 19 w 22"/>
                  <a:gd name="T33" fmla="*/ 3 h 8"/>
                  <a:gd name="T34" fmla="*/ 20 w 22"/>
                  <a:gd name="T35" fmla="*/ 3 h 8"/>
                  <a:gd name="T36" fmla="*/ 21 w 22"/>
                  <a:gd name="T37" fmla="*/ 2 h 8"/>
                  <a:gd name="T38" fmla="*/ 21 w 22"/>
                  <a:gd name="T39" fmla="*/ 2 h 8"/>
                  <a:gd name="T40" fmla="*/ 21 w 22"/>
                  <a:gd name="T41" fmla="*/ 2 h 8"/>
                  <a:gd name="T42" fmla="*/ 21 w 22"/>
                  <a:gd name="T43" fmla="*/ 2 h 8"/>
                  <a:gd name="T44" fmla="*/ 21 w 22"/>
                  <a:gd name="T45" fmla="*/ 1 h 8"/>
                  <a:gd name="T46" fmla="*/ 20 w 22"/>
                  <a:gd name="T47" fmla="*/ 1 h 8"/>
                  <a:gd name="T48" fmla="*/ 19 w 22"/>
                  <a:gd name="T49" fmla="*/ 0 h 8"/>
                  <a:gd name="T50" fmla="*/ 18 w 22"/>
                  <a:gd name="T51" fmla="*/ 1 h 8"/>
                  <a:gd name="T52" fmla="*/ 16 w 22"/>
                  <a:gd name="T53" fmla="*/ 1 h 8"/>
                  <a:gd name="T54" fmla="*/ 15 w 22"/>
                  <a:gd name="T55" fmla="*/ 1 h 8"/>
                  <a:gd name="T56" fmla="*/ 14 w 22"/>
                  <a:gd name="T57" fmla="*/ 0 h 8"/>
                  <a:gd name="T58" fmla="*/ 13 w 22"/>
                  <a:gd name="T59" fmla="*/ 0 h 8"/>
                  <a:gd name="T60" fmla="*/ 12 w 22"/>
                  <a:gd name="T61" fmla="*/ 0 h 8"/>
                  <a:gd name="T62" fmla="*/ 10 w 22"/>
                  <a:gd name="T63" fmla="*/ 0 h 8"/>
                  <a:gd name="T64" fmla="*/ 8 w 22"/>
                  <a:gd name="T65" fmla="*/ 0 h 8"/>
                  <a:gd name="T66" fmla="*/ 8 w 22"/>
                  <a:gd name="T67" fmla="*/ 1 h 8"/>
                  <a:gd name="T68" fmla="*/ 8 w 22"/>
                  <a:gd name="T69" fmla="*/ 2 h 8"/>
                  <a:gd name="T70" fmla="*/ 7 w 22"/>
                  <a:gd name="T71" fmla="*/ 2 h 8"/>
                  <a:gd name="T72" fmla="*/ 6 w 22"/>
                  <a:gd name="T73" fmla="*/ 3 h 8"/>
                  <a:gd name="T74" fmla="*/ 4 w 22"/>
                  <a:gd name="T75" fmla="*/ 3 h 8"/>
                  <a:gd name="T76" fmla="*/ 3 w 22"/>
                  <a:gd name="T77" fmla="*/ 4 h 8"/>
                  <a:gd name="T78" fmla="*/ 2 w 22"/>
                  <a:gd name="T79" fmla="*/ 5 h 8"/>
                  <a:gd name="T80" fmla="*/ 1 w 22"/>
                  <a:gd name="T81" fmla="*/ 5 h 8"/>
                  <a:gd name="T82" fmla="*/ 0 w 22"/>
                  <a:gd name="T83" fmla="*/ 5 h 8"/>
                  <a:gd name="T84" fmla="*/ 0 w 22"/>
                  <a:gd name="T85" fmla="*/ 6 h 8"/>
                  <a:gd name="T86" fmla="*/ 1 w 22"/>
                  <a:gd name="T8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8">
                    <a:moveTo>
                      <a:pt x="1" y="7"/>
                    </a:moveTo>
                    <a:cubicBezTo>
                      <a:pt x="1" y="7"/>
                      <a:pt x="1" y="7"/>
                      <a:pt x="1" y="7"/>
                    </a:cubicBezTo>
                    <a:cubicBezTo>
                      <a:pt x="1" y="8"/>
                      <a:pt x="1" y="8"/>
                      <a:pt x="1" y="8"/>
                    </a:cubicBezTo>
                    <a:cubicBezTo>
                      <a:pt x="1" y="8"/>
                      <a:pt x="2" y="8"/>
                      <a:pt x="2" y="8"/>
                    </a:cubicBezTo>
                    <a:cubicBezTo>
                      <a:pt x="3" y="8"/>
                      <a:pt x="3" y="8"/>
                      <a:pt x="4" y="8"/>
                    </a:cubicBezTo>
                    <a:cubicBezTo>
                      <a:pt x="4" y="8"/>
                      <a:pt x="4" y="7"/>
                      <a:pt x="5" y="7"/>
                    </a:cubicBezTo>
                    <a:cubicBezTo>
                      <a:pt x="5" y="7"/>
                      <a:pt x="5" y="7"/>
                      <a:pt x="6" y="7"/>
                    </a:cubicBezTo>
                    <a:cubicBezTo>
                      <a:pt x="6" y="7"/>
                      <a:pt x="6" y="7"/>
                      <a:pt x="7" y="7"/>
                    </a:cubicBezTo>
                    <a:cubicBezTo>
                      <a:pt x="7" y="7"/>
                      <a:pt x="8" y="7"/>
                      <a:pt x="8" y="6"/>
                    </a:cubicBezTo>
                    <a:cubicBezTo>
                      <a:pt x="9" y="6"/>
                      <a:pt x="9" y="6"/>
                      <a:pt x="9" y="5"/>
                    </a:cubicBezTo>
                    <a:cubicBezTo>
                      <a:pt x="10" y="5"/>
                      <a:pt x="10" y="6"/>
                      <a:pt x="10" y="5"/>
                    </a:cubicBezTo>
                    <a:cubicBezTo>
                      <a:pt x="11" y="5"/>
                      <a:pt x="11" y="5"/>
                      <a:pt x="12" y="5"/>
                    </a:cubicBezTo>
                    <a:cubicBezTo>
                      <a:pt x="12" y="5"/>
                      <a:pt x="12" y="4"/>
                      <a:pt x="13" y="4"/>
                    </a:cubicBezTo>
                    <a:cubicBezTo>
                      <a:pt x="13" y="4"/>
                      <a:pt x="14" y="4"/>
                      <a:pt x="14" y="4"/>
                    </a:cubicBezTo>
                    <a:cubicBezTo>
                      <a:pt x="15" y="4"/>
                      <a:pt x="15" y="4"/>
                      <a:pt x="16" y="3"/>
                    </a:cubicBezTo>
                    <a:cubicBezTo>
                      <a:pt x="17" y="3"/>
                      <a:pt x="17" y="3"/>
                      <a:pt x="17" y="3"/>
                    </a:cubicBezTo>
                    <a:cubicBezTo>
                      <a:pt x="18" y="3"/>
                      <a:pt x="18" y="3"/>
                      <a:pt x="19" y="3"/>
                    </a:cubicBezTo>
                    <a:cubicBezTo>
                      <a:pt x="19" y="3"/>
                      <a:pt x="19" y="3"/>
                      <a:pt x="20" y="3"/>
                    </a:cubicBezTo>
                    <a:cubicBezTo>
                      <a:pt x="20" y="3"/>
                      <a:pt x="21" y="3"/>
                      <a:pt x="21" y="2"/>
                    </a:cubicBezTo>
                    <a:cubicBezTo>
                      <a:pt x="21" y="2"/>
                      <a:pt x="21" y="2"/>
                      <a:pt x="21" y="2"/>
                    </a:cubicBezTo>
                    <a:cubicBezTo>
                      <a:pt x="21" y="2"/>
                      <a:pt x="21" y="2"/>
                      <a:pt x="21" y="2"/>
                    </a:cubicBezTo>
                    <a:cubicBezTo>
                      <a:pt x="22" y="2"/>
                      <a:pt x="21" y="2"/>
                      <a:pt x="21" y="2"/>
                    </a:cubicBezTo>
                    <a:cubicBezTo>
                      <a:pt x="21" y="1"/>
                      <a:pt x="21" y="1"/>
                      <a:pt x="21" y="1"/>
                    </a:cubicBezTo>
                    <a:cubicBezTo>
                      <a:pt x="20" y="1"/>
                      <a:pt x="20" y="1"/>
                      <a:pt x="20" y="1"/>
                    </a:cubicBezTo>
                    <a:cubicBezTo>
                      <a:pt x="19" y="0"/>
                      <a:pt x="19" y="0"/>
                      <a:pt x="19" y="0"/>
                    </a:cubicBezTo>
                    <a:cubicBezTo>
                      <a:pt x="18" y="0"/>
                      <a:pt x="18" y="1"/>
                      <a:pt x="18" y="1"/>
                    </a:cubicBezTo>
                    <a:cubicBezTo>
                      <a:pt x="17" y="1"/>
                      <a:pt x="17" y="1"/>
                      <a:pt x="16" y="1"/>
                    </a:cubicBezTo>
                    <a:cubicBezTo>
                      <a:pt x="16" y="1"/>
                      <a:pt x="16" y="1"/>
                      <a:pt x="15" y="1"/>
                    </a:cubicBezTo>
                    <a:cubicBezTo>
                      <a:pt x="15" y="1"/>
                      <a:pt x="15" y="0"/>
                      <a:pt x="14" y="0"/>
                    </a:cubicBezTo>
                    <a:cubicBezTo>
                      <a:pt x="14" y="0"/>
                      <a:pt x="14" y="0"/>
                      <a:pt x="13" y="0"/>
                    </a:cubicBezTo>
                    <a:cubicBezTo>
                      <a:pt x="13" y="0"/>
                      <a:pt x="12" y="0"/>
                      <a:pt x="12" y="0"/>
                    </a:cubicBezTo>
                    <a:cubicBezTo>
                      <a:pt x="11" y="0"/>
                      <a:pt x="10" y="0"/>
                      <a:pt x="10" y="0"/>
                    </a:cubicBezTo>
                    <a:cubicBezTo>
                      <a:pt x="9" y="0"/>
                      <a:pt x="9" y="0"/>
                      <a:pt x="8" y="0"/>
                    </a:cubicBezTo>
                    <a:cubicBezTo>
                      <a:pt x="8" y="0"/>
                      <a:pt x="8" y="0"/>
                      <a:pt x="8" y="1"/>
                    </a:cubicBezTo>
                    <a:cubicBezTo>
                      <a:pt x="8" y="1"/>
                      <a:pt x="8" y="2"/>
                      <a:pt x="8" y="2"/>
                    </a:cubicBezTo>
                    <a:cubicBezTo>
                      <a:pt x="7" y="2"/>
                      <a:pt x="7" y="2"/>
                      <a:pt x="7" y="2"/>
                    </a:cubicBezTo>
                    <a:cubicBezTo>
                      <a:pt x="7" y="2"/>
                      <a:pt x="6" y="2"/>
                      <a:pt x="6" y="3"/>
                    </a:cubicBezTo>
                    <a:cubicBezTo>
                      <a:pt x="5" y="3"/>
                      <a:pt x="5" y="3"/>
                      <a:pt x="4" y="3"/>
                    </a:cubicBezTo>
                    <a:cubicBezTo>
                      <a:pt x="4" y="4"/>
                      <a:pt x="4" y="4"/>
                      <a:pt x="3" y="4"/>
                    </a:cubicBezTo>
                    <a:cubicBezTo>
                      <a:pt x="3" y="4"/>
                      <a:pt x="3" y="4"/>
                      <a:pt x="2" y="5"/>
                    </a:cubicBezTo>
                    <a:cubicBezTo>
                      <a:pt x="2" y="5"/>
                      <a:pt x="1" y="5"/>
                      <a:pt x="1" y="5"/>
                    </a:cubicBezTo>
                    <a:cubicBezTo>
                      <a:pt x="1" y="5"/>
                      <a:pt x="0" y="5"/>
                      <a:pt x="0" y="5"/>
                    </a:cubicBezTo>
                    <a:cubicBezTo>
                      <a:pt x="0" y="6"/>
                      <a:pt x="0" y="6"/>
                      <a:pt x="0" y="6"/>
                    </a:cubicBezTo>
                    <a:cubicBezTo>
                      <a:pt x="0" y="6"/>
                      <a:pt x="0"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85"/>
              <p:cNvSpPr>
                <a:spLocks/>
              </p:cNvSpPr>
              <p:nvPr/>
            </p:nvSpPr>
            <p:spPr bwMode="auto">
              <a:xfrm>
                <a:off x="1893889" y="881064"/>
                <a:ext cx="334963" cy="130175"/>
              </a:xfrm>
              <a:custGeom>
                <a:avLst/>
                <a:gdLst>
                  <a:gd name="T0" fmla="*/ 28 w 31"/>
                  <a:gd name="T1" fmla="*/ 8 h 12"/>
                  <a:gd name="T2" fmla="*/ 30 w 31"/>
                  <a:gd name="T3" fmla="*/ 8 h 12"/>
                  <a:gd name="T4" fmla="*/ 31 w 31"/>
                  <a:gd name="T5" fmla="*/ 7 h 12"/>
                  <a:gd name="T6" fmla="*/ 29 w 31"/>
                  <a:gd name="T7" fmla="*/ 7 h 12"/>
                  <a:gd name="T8" fmla="*/ 27 w 31"/>
                  <a:gd name="T9" fmla="*/ 6 h 12"/>
                  <a:gd name="T10" fmla="*/ 27 w 31"/>
                  <a:gd name="T11" fmla="*/ 5 h 12"/>
                  <a:gd name="T12" fmla="*/ 28 w 31"/>
                  <a:gd name="T13" fmla="*/ 4 h 12"/>
                  <a:gd name="T14" fmla="*/ 29 w 31"/>
                  <a:gd name="T15" fmla="*/ 2 h 12"/>
                  <a:gd name="T16" fmla="*/ 29 w 31"/>
                  <a:gd name="T17" fmla="*/ 1 h 12"/>
                  <a:gd name="T18" fmla="*/ 27 w 31"/>
                  <a:gd name="T19" fmla="*/ 0 h 12"/>
                  <a:gd name="T20" fmla="*/ 25 w 31"/>
                  <a:gd name="T21" fmla="*/ 0 h 12"/>
                  <a:gd name="T22" fmla="*/ 24 w 31"/>
                  <a:gd name="T23" fmla="*/ 2 h 12"/>
                  <a:gd name="T24" fmla="*/ 24 w 31"/>
                  <a:gd name="T25" fmla="*/ 3 h 12"/>
                  <a:gd name="T26" fmla="*/ 22 w 31"/>
                  <a:gd name="T27" fmla="*/ 4 h 12"/>
                  <a:gd name="T28" fmla="*/ 23 w 31"/>
                  <a:gd name="T29" fmla="*/ 2 h 12"/>
                  <a:gd name="T30" fmla="*/ 21 w 31"/>
                  <a:gd name="T31" fmla="*/ 1 h 12"/>
                  <a:gd name="T32" fmla="*/ 20 w 31"/>
                  <a:gd name="T33" fmla="*/ 1 h 12"/>
                  <a:gd name="T34" fmla="*/ 18 w 31"/>
                  <a:gd name="T35" fmla="*/ 1 h 12"/>
                  <a:gd name="T36" fmla="*/ 17 w 31"/>
                  <a:gd name="T37" fmla="*/ 1 h 12"/>
                  <a:gd name="T38" fmla="*/ 15 w 31"/>
                  <a:gd name="T39" fmla="*/ 1 h 12"/>
                  <a:gd name="T40" fmla="*/ 14 w 31"/>
                  <a:gd name="T41" fmla="*/ 2 h 12"/>
                  <a:gd name="T42" fmla="*/ 14 w 31"/>
                  <a:gd name="T43" fmla="*/ 0 h 12"/>
                  <a:gd name="T44" fmla="*/ 11 w 31"/>
                  <a:gd name="T45" fmla="*/ 1 h 12"/>
                  <a:gd name="T46" fmla="*/ 8 w 31"/>
                  <a:gd name="T47" fmla="*/ 2 h 12"/>
                  <a:gd name="T48" fmla="*/ 5 w 31"/>
                  <a:gd name="T49" fmla="*/ 2 h 12"/>
                  <a:gd name="T50" fmla="*/ 3 w 31"/>
                  <a:gd name="T51" fmla="*/ 3 h 12"/>
                  <a:gd name="T52" fmla="*/ 4 w 31"/>
                  <a:gd name="T53" fmla="*/ 4 h 12"/>
                  <a:gd name="T54" fmla="*/ 5 w 31"/>
                  <a:gd name="T55" fmla="*/ 5 h 12"/>
                  <a:gd name="T56" fmla="*/ 3 w 31"/>
                  <a:gd name="T57" fmla="*/ 5 h 12"/>
                  <a:gd name="T58" fmla="*/ 2 w 31"/>
                  <a:gd name="T59" fmla="*/ 6 h 12"/>
                  <a:gd name="T60" fmla="*/ 2 w 31"/>
                  <a:gd name="T61" fmla="*/ 6 h 12"/>
                  <a:gd name="T62" fmla="*/ 4 w 31"/>
                  <a:gd name="T63" fmla="*/ 6 h 12"/>
                  <a:gd name="T64" fmla="*/ 5 w 31"/>
                  <a:gd name="T65" fmla="*/ 6 h 12"/>
                  <a:gd name="T66" fmla="*/ 8 w 31"/>
                  <a:gd name="T67" fmla="*/ 6 h 12"/>
                  <a:gd name="T68" fmla="*/ 10 w 31"/>
                  <a:gd name="T69" fmla="*/ 6 h 12"/>
                  <a:gd name="T70" fmla="*/ 11 w 31"/>
                  <a:gd name="T71" fmla="*/ 7 h 12"/>
                  <a:gd name="T72" fmla="*/ 9 w 31"/>
                  <a:gd name="T73" fmla="*/ 8 h 12"/>
                  <a:gd name="T74" fmla="*/ 5 w 31"/>
                  <a:gd name="T75" fmla="*/ 8 h 12"/>
                  <a:gd name="T76" fmla="*/ 2 w 31"/>
                  <a:gd name="T77" fmla="*/ 8 h 12"/>
                  <a:gd name="T78" fmla="*/ 0 w 31"/>
                  <a:gd name="T79" fmla="*/ 8 h 12"/>
                  <a:gd name="T80" fmla="*/ 2 w 31"/>
                  <a:gd name="T81" fmla="*/ 9 h 12"/>
                  <a:gd name="T82" fmla="*/ 5 w 31"/>
                  <a:gd name="T83" fmla="*/ 9 h 12"/>
                  <a:gd name="T84" fmla="*/ 5 w 31"/>
                  <a:gd name="T85" fmla="*/ 10 h 12"/>
                  <a:gd name="T86" fmla="*/ 5 w 31"/>
                  <a:gd name="T87" fmla="*/ 11 h 12"/>
                  <a:gd name="T88" fmla="*/ 8 w 31"/>
                  <a:gd name="T89" fmla="*/ 11 h 12"/>
                  <a:gd name="T90" fmla="*/ 10 w 31"/>
                  <a:gd name="T91" fmla="*/ 11 h 12"/>
                  <a:gd name="T92" fmla="*/ 13 w 31"/>
                  <a:gd name="T93" fmla="*/ 10 h 12"/>
                  <a:gd name="T94" fmla="*/ 16 w 31"/>
                  <a:gd name="T95" fmla="*/ 10 h 12"/>
                  <a:gd name="T96" fmla="*/ 18 w 31"/>
                  <a:gd name="T97" fmla="*/ 10 h 12"/>
                  <a:gd name="T98" fmla="*/ 20 w 31"/>
                  <a:gd name="T99" fmla="*/ 10 h 12"/>
                  <a:gd name="T100" fmla="*/ 23 w 31"/>
                  <a:gd name="T101" fmla="*/ 10 h 12"/>
                  <a:gd name="T102" fmla="*/ 26 w 31"/>
                  <a:gd name="T103" fmla="*/ 10 h 12"/>
                  <a:gd name="T104" fmla="*/ 27 w 31"/>
                  <a:gd name="T10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 h="12">
                    <a:moveTo>
                      <a:pt x="27" y="9"/>
                    </a:moveTo>
                    <a:cubicBezTo>
                      <a:pt x="28" y="8"/>
                      <a:pt x="28" y="8"/>
                      <a:pt x="28" y="8"/>
                    </a:cubicBezTo>
                    <a:cubicBezTo>
                      <a:pt x="28" y="8"/>
                      <a:pt x="29" y="8"/>
                      <a:pt x="29" y="8"/>
                    </a:cubicBezTo>
                    <a:cubicBezTo>
                      <a:pt x="29" y="8"/>
                      <a:pt x="29" y="8"/>
                      <a:pt x="30" y="8"/>
                    </a:cubicBezTo>
                    <a:cubicBezTo>
                      <a:pt x="30" y="8"/>
                      <a:pt x="30" y="8"/>
                      <a:pt x="31" y="8"/>
                    </a:cubicBezTo>
                    <a:cubicBezTo>
                      <a:pt x="31" y="8"/>
                      <a:pt x="31" y="8"/>
                      <a:pt x="31" y="7"/>
                    </a:cubicBezTo>
                    <a:cubicBezTo>
                      <a:pt x="31" y="7"/>
                      <a:pt x="31" y="7"/>
                      <a:pt x="30" y="7"/>
                    </a:cubicBezTo>
                    <a:cubicBezTo>
                      <a:pt x="30" y="7"/>
                      <a:pt x="30" y="7"/>
                      <a:pt x="29" y="7"/>
                    </a:cubicBezTo>
                    <a:cubicBezTo>
                      <a:pt x="29" y="6"/>
                      <a:pt x="29" y="6"/>
                      <a:pt x="28" y="6"/>
                    </a:cubicBezTo>
                    <a:cubicBezTo>
                      <a:pt x="28" y="6"/>
                      <a:pt x="28" y="6"/>
                      <a:pt x="27" y="6"/>
                    </a:cubicBezTo>
                    <a:cubicBezTo>
                      <a:pt x="27" y="6"/>
                      <a:pt x="27" y="6"/>
                      <a:pt x="27" y="6"/>
                    </a:cubicBezTo>
                    <a:cubicBezTo>
                      <a:pt x="27" y="6"/>
                      <a:pt x="27" y="5"/>
                      <a:pt x="27" y="5"/>
                    </a:cubicBezTo>
                    <a:cubicBezTo>
                      <a:pt x="27" y="5"/>
                      <a:pt x="27" y="5"/>
                      <a:pt x="28" y="4"/>
                    </a:cubicBezTo>
                    <a:cubicBezTo>
                      <a:pt x="28" y="4"/>
                      <a:pt x="28" y="4"/>
                      <a:pt x="28" y="4"/>
                    </a:cubicBezTo>
                    <a:cubicBezTo>
                      <a:pt x="28" y="4"/>
                      <a:pt x="28" y="3"/>
                      <a:pt x="28" y="3"/>
                    </a:cubicBezTo>
                    <a:cubicBezTo>
                      <a:pt x="28" y="3"/>
                      <a:pt x="28" y="2"/>
                      <a:pt x="29" y="2"/>
                    </a:cubicBezTo>
                    <a:cubicBezTo>
                      <a:pt x="29" y="2"/>
                      <a:pt x="29" y="2"/>
                      <a:pt x="29" y="1"/>
                    </a:cubicBezTo>
                    <a:cubicBezTo>
                      <a:pt x="29" y="1"/>
                      <a:pt x="29" y="1"/>
                      <a:pt x="29" y="1"/>
                    </a:cubicBezTo>
                    <a:cubicBezTo>
                      <a:pt x="29" y="0"/>
                      <a:pt x="28" y="0"/>
                      <a:pt x="28" y="0"/>
                    </a:cubicBezTo>
                    <a:cubicBezTo>
                      <a:pt x="28" y="0"/>
                      <a:pt x="27" y="0"/>
                      <a:pt x="27" y="0"/>
                    </a:cubicBezTo>
                    <a:cubicBezTo>
                      <a:pt x="26" y="0"/>
                      <a:pt x="26" y="0"/>
                      <a:pt x="26" y="0"/>
                    </a:cubicBezTo>
                    <a:cubicBezTo>
                      <a:pt x="26" y="0"/>
                      <a:pt x="25" y="0"/>
                      <a:pt x="25" y="0"/>
                    </a:cubicBezTo>
                    <a:cubicBezTo>
                      <a:pt x="25" y="1"/>
                      <a:pt x="25" y="1"/>
                      <a:pt x="25" y="1"/>
                    </a:cubicBezTo>
                    <a:cubicBezTo>
                      <a:pt x="25" y="1"/>
                      <a:pt x="24" y="1"/>
                      <a:pt x="24" y="2"/>
                    </a:cubicBezTo>
                    <a:cubicBezTo>
                      <a:pt x="24" y="2"/>
                      <a:pt x="24" y="2"/>
                      <a:pt x="24" y="2"/>
                    </a:cubicBezTo>
                    <a:cubicBezTo>
                      <a:pt x="24" y="3"/>
                      <a:pt x="24" y="3"/>
                      <a:pt x="24" y="3"/>
                    </a:cubicBezTo>
                    <a:cubicBezTo>
                      <a:pt x="23" y="4"/>
                      <a:pt x="23" y="4"/>
                      <a:pt x="23" y="4"/>
                    </a:cubicBezTo>
                    <a:cubicBezTo>
                      <a:pt x="22" y="4"/>
                      <a:pt x="22" y="4"/>
                      <a:pt x="22" y="4"/>
                    </a:cubicBezTo>
                    <a:cubicBezTo>
                      <a:pt x="22" y="3"/>
                      <a:pt x="22" y="3"/>
                      <a:pt x="23" y="2"/>
                    </a:cubicBezTo>
                    <a:cubicBezTo>
                      <a:pt x="23" y="2"/>
                      <a:pt x="23" y="2"/>
                      <a:pt x="23" y="2"/>
                    </a:cubicBezTo>
                    <a:cubicBezTo>
                      <a:pt x="23" y="1"/>
                      <a:pt x="22" y="1"/>
                      <a:pt x="22" y="1"/>
                    </a:cubicBezTo>
                    <a:cubicBezTo>
                      <a:pt x="22" y="1"/>
                      <a:pt x="22" y="1"/>
                      <a:pt x="21" y="1"/>
                    </a:cubicBezTo>
                    <a:cubicBezTo>
                      <a:pt x="21" y="1"/>
                      <a:pt x="21" y="1"/>
                      <a:pt x="21" y="1"/>
                    </a:cubicBezTo>
                    <a:cubicBezTo>
                      <a:pt x="20" y="1"/>
                      <a:pt x="20" y="1"/>
                      <a:pt x="20" y="1"/>
                    </a:cubicBezTo>
                    <a:cubicBezTo>
                      <a:pt x="20" y="2"/>
                      <a:pt x="19" y="1"/>
                      <a:pt x="19" y="1"/>
                    </a:cubicBezTo>
                    <a:cubicBezTo>
                      <a:pt x="19" y="1"/>
                      <a:pt x="18" y="2"/>
                      <a:pt x="18" y="1"/>
                    </a:cubicBezTo>
                    <a:cubicBezTo>
                      <a:pt x="18" y="1"/>
                      <a:pt x="18" y="1"/>
                      <a:pt x="18" y="1"/>
                    </a:cubicBezTo>
                    <a:cubicBezTo>
                      <a:pt x="17" y="1"/>
                      <a:pt x="17" y="1"/>
                      <a:pt x="17" y="1"/>
                    </a:cubicBezTo>
                    <a:cubicBezTo>
                      <a:pt x="17" y="1"/>
                      <a:pt x="16" y="1"/>
                      <a:pt x="16" y="1"/>
                    </a:cubicBezTo>
                    <a:cubicBezTo>
                      <a:pt x="16" y="1"/>
                      <a:pt x="16" y="1"/>
                      <a:pt x="15" y="1"/>
                    </a:cubicBezTo>
                    <a:cubicBezTo>
                      <a:pt x="15" y="1"/>
                      <a:pt x="15" y="1"/>
                      <a:pt x="15" y="1"/>
                    </a:cubicBezTo>
                    <a:cubicBezTo>
                      <a:pt x="14" y="2"/>
                      <a:pt x="14" y="2"/>
                      <a:pt x="14" y="2"/>
                    </a:cubicBezTo>
                    <a:cubicBezTo>
                      <a:pt x="13" y="1"/>
                      <a:pt x="15" y="1"/>
                      <a:pt x="14" y="0"/>
                    </a:cubicBezTo>
                    <a:cubicBezTo>
                      <a:pt x="14" y="0"/>
                      <a:pt x="14" y="0"/>
                      <a:pt x="14" y="0"/>
                    </a:cubicBezTo>
                    <a:cubicBezTo>
                      <a:pt x="13" y="0"/>
                      <a:pt x="13" y="0"/>
                      <a:pt x="13" y="0"/>
                    </a:cubicBezTo>
                    <a:cubicBezTo>
                      <a:pt x="12" y="1"/>
                      <a:pt x="12" y="1"/>
                      <a:pt x="11" y="1"/>
                    </a:cubicBezTo>
                    <a:cubicBezTo>
                      <a:pt x="11" y="1"/>
                      <a:pt x="10" y="1"/>
                      <a:pt x="10" y="1"/>
                    </a:cubicBezTo>
                    <a:cubicBezTo>
                      <a:pt x="9" y="1"/>
                      <a:pt x="9" y="1"/>
                      <a:pt x="8" y="2"/>
                    </a:cubicBezTo>
                    <a:cubicBezTo>
                      <a:pt x="7" y="2"/>
                      <a:pt x="7" y="2"/>
                      <a:pt x="6" y="2"/>
                    </a:cubicBezTo>
                    <a:cubicBezTo>
                      <a:pt x="6" y="2"/>
                      <a:pt x="6" y="2"/>
                      <a:pt x="5" y="2"/>
                    </a:cubicBezTo>
                    <a:cubicBezTo>
                      <a:pt x="5" y="3"/>
                      <a:pt x="5" y="3"/>
                      <a:pt x="4" y="3"/>
                    </a:cubicBezTo>
                    <a:cubicBezTo>
                      <a:pt x="4" y="3"/>
                      <a:pt x="3" y="3"/>
                      <a:pt x="3" y="3"/>
                    </a:cubicBezTo>
                    <a:cubicBezTo>
                      <a:pt x="3" y="4"/>
                      <a:pt x="3" y="4"/>
                      <a:pt x="3" y="4"/>
                    </a:cubicBezTo>
                    <a:cubicBezTo>
                      <a:pt x="3" y="4"/>
                      <a:pt x="3" y="4"/>
                      <a:pt x="4" y="4"/>
                    </a:cubicBezTo>
                    <a:cubicBezTo>
                      <a:pt x="4" y="4"/>
                      <a:pt x="5" y="4"/>
                      <a:pt x="5" y="5"/>
                    </a:cubicBezTo>
                    <a:cubicBezTo>
                      <a:pt x="5" y="5"/>
                      <a:pt x="5" y="5"/>
                      <a:pt x="5" y="5"/>
                    </a:cubicBezTo>
                    <a:cubicBezTo>
                      <a:pt x="5" y="6"/>
                      <a:pt x="5" y="5"/>
                      <a:pt x="4" y="5"/>
                    </a:cubicBezTo>
                    <a:cubicBezTo>
                      <a:pt x="4" y="5"/>
                      <a:pt x="4" y="5"/>
                      <a:pt x="3" y="5"/>
                    </a:cubicBezTo>
                    <a:cubicBezTo>
                      <a:pt x="3" y="5"/>
                      <a:pt x="3" y="5"/>
                      <a:pt x="2" y="5"/>
                    </a:cubicBezTo>
                    <a:cubicBezTo>
                      <a:pt x="2" y="5"/>
                      <a:pt x="2" y="5"/>
                      <a:pt x="2" y="6"/>
                    </a:cubicBezTo>
                    <a:cubicBezTo>
                      <a:pt x="1" y="6"/>
                      <a:pt x="1" y="6"/>
                      <a:pt x="1" y="6"/>
                    </a:cubicBezTo>
                    <a:cubicBezTo>
                      <a:pt x="1" y="6"/>
                      <a:pt x="2" y="6"/>
                      <a:pt x="2" y="6"/>
                    </a:cubicBezTo>
                    <a:cubicBezTo>
                      <a:pt x="2" y="7"/>
                      <a:pt x="2" y="7"/>
                      <a:pt x="3" y="7"/>
                    </a:cubicBezTo>
                    <a:cubicBezTo>
                      <a:pt x="3" y="7"/>
                      <a:pt x="3" y="6"/>
                      <a:pt x="4" y="6"/>
                    </a:cubicBezTo>
                    <a:cubicBezTo>
                      <a:pt x="4" y="6"/>
                      <a:pt x="4" y="6"/>
                      <a:pt x="5" y="6"/>
                    </a:cubicBezTo>
                    <a:cubicBezTo>
                      <a:pt x="5" y="6"/>
                      <a:pt x="5" y="6"/>
                      <a:pt x="5" y="6"/>
                    </a:cubicBezTo>
                    <a:cubicBezTo>
                      <a:pt x="6" y="6"/>
                      <a:pt x="6" y="6"/>
                      <a:pt x="7" y="6"/>
                    </a:cubicBezTo>
                    <a:cubicBezTo>
                      <a:pt x="7" y="6"/>
                      <a:pt x="7" y="6"/>
                      <a:pt x="8" y="6"/>
                    </a:cubicBezTo>
                    <a:cubicBezTo>
                      <a:pt x="8" y="6"/>
                      <a:pt x="9" y="6"/>
                      <a:pt x="9" y="6"/>
                    </a:cubicBezTo>
                    <a:cubicBezTo>
                      <a:pt x="10" y="6"/>
                      <a:pt x="10" y="6"/>
                      <a:pt x="10" y="6"/>
                    </a:cubicBezTo>
                    <a:cubicBezTo>
                      <a:pt x="11" y="6"/>
                      <a:pt x="11" y="6"/>
                      <a:pt x="11" y="7"/>
                    </a:cubicBezTo>
                    <a:cubicBezTo>
                      <a:pt x="11" y="7"/>
                      <a:pt x="11" y="7"/>
                      <a:pt x="11" y="7"/>
                    </a:cubicBezTo>
                    <a:cubicBezTo>
                      <a:pt x="11" y="8"/>
                      <a:pt x="10" y="8"/>
                      <a:pt x="10" y="8"/>
                    </a:cubicBezTo>
                    <a:cubicBezTo>
                      <a:pt x="9" y="8"/>
                      <a:pt x="9" y="8"/>
                      <a:pt x="9" y="8"/>
                    </a:cubicBezTo>
                    <a:cubicBezTo>
                      <a:pt x="8" y="7"/>
                      <a:pt x="8" y="8"/>
                      <a:pt x="7" y="8"/>
                    </a:cubicBezTo>
                    <a:cubicBezTo>
                      <a:pt x="6" y="8"/>
                      <a:pt x="6" y="7"/>
                      <a:pt x="5" y="8"/>
                    </a:cubicBezTo>
                    <a:cubicBezTo>
                      <a:pt x="4" y="8"/>
                      <a:pt x="4" y="8"/>
                      <a:pt x="3" y="8"/>
                    </a:cubicBezTo>
                    <a:cubicBezTo>
                      <a:pt x="3" y="8"/>
                      <a:pt x="2" y="8"/>
                      <a:pt x="2" y="8"/>
                    </a:cubicBezTo>
                    <a:cubicBezTo>
                      <a:pt x="1" y="8"/>
                      <a:pt x="1" y="8"/>
                      <a:pt x="1" y="8"/>
                    </a:cubicBezTo>
                    <a:cubicBezTo>
                      <a:pt x="1" y="8"/>
                      <a:pt x="0" y="8"/>
                      <a:pt x="0" y="8"/>
                    </a:cubicBezTo>
                    <a:cubicBezTo>
                      <a:pt x="0" y="9"/>
                      <a:pt x="1" y="9"/>
                      <a:pt x="1" y="9"/>
                    </a:cubicBezTo>
                    <a:cubicBezTo>
                      <a:pt x="1" y="9"/>
                      <a:pt x="2" y="9"/>
                      <a:pt x="2" y="9"/>
                    </a:cubicBezTo>
                    <a:cubicBezTo>
                      <a:pt x="3" y="9"/>
                      <a:pt x="3" y="9"/>
                      <a:pt x="3" y="9"/>
                    </a:cubicBezTo>
                    <a:cubicBezTo>
                      <a:pt x="4" y="9"/>
                      <a:pt x="4" y="9"/>
                      <a:pt x="5" y="9"/>
                    </a:cubicBezTo>
                    <a:cubicBezTo>
                      <a:pt x="5" y="9"/>
                      <a:pt x="5" y="9"/>
                      <a:pt x="6" y="9"/>
                    </a:cubicBezTo>
                    <a:cubicBezTo>
                      <a:pt x="6" y="10"/>
                      <a:pt x="6" y="10"/>
                      <a:pt x="5" y="10"/>
                    </a:cubicBezTo>
                    <a:cubicBezTo>
                      <a:pt x="5" y="11"/>
                      <a:pt x="5" y="10"/>
                      <a:pt x="5" y="11"/>
                    </a:cubicBezTo>
                    <a:cubicBezTo>
                      <a:pt x="5" y="11"/>
                      <a:pt x="5" y="11"/>
                      <a:pt x="5" y="11"/>
                    </a:cubicBezTo>
                    <a:cubicBezTo>
                      <a:pt x="6" y="12"/>
                      <a:pt x="6" y="11"/>
                      <a:pt x="7" y="11"/>
                    </a:cubicBezTo>
                    <a:cubicBezTo>
                      <a:pt x="7" y="12"/>
                      <a:pt x="7" y="12"/>
                      <a:pt x="8" y="11"/>
                    </a:cubicBezTo>
                    <a:cubicBezTo>
                      <a:pt x="8" y="11"/>
                      <a:pt x="8" y="11"/>
                      <a:pt x="9" y="11"/>
                    </a:cubicBezTo>
                    <a:cubicBezTo>
                      <a:pt x="9" y="11"/>
                      <a:pt x="10" y="11"/>
                      <a:pt x="10" y="11"/>
                    </a:cubicBezTo>
                    <a:cubicBezTo>
                      <a:pt x="11" y="11"/>
                      <a:pt x="11" y="11"/>
                      <a:pt x="12" y="11"/>
                    </a:cubicBezTo>
                    <a:cubicBezTo>
                      <a:pt x="12" y="10"/>
                      <a:pt x="12" y="10"/>
                      <a:pt x="13" y="10"/>
                    </a:cubicBezTo>
                    <a:cubicBezTo>
                      <a:pt x="14" y="10"/>
                      <a:pt x="14" y="10"/>
                      <a:pt x="15" y="10"/>
                    </a:cubicBezTo>
                    <a:cubicBezTo>
                      <a:pt x="15" y="10"/>
                      <a:pt x="15" y="10"/>
                      <a:pt x="16" y="10"/>
                    </a:cubicBezTo>
                    <a:cubicBezTo>
                      <a:pt x="16" y="10"/>
                      <a:pt x="17" y="10"/>
                      <a:pt x="17" y="10"/>
                    </a:cubicBezTo>
                    <a:cubicBezTo>
                      <a:pt x="18" y="10"/>
                      <a:pt x="18" y="10"/>
                      <a:pt x="18" y="10"/>
                    </a:cubicBezTo>
                    <a:cubicBezTo>
                      <a:pt x="19" y="9"/>
                      <a:pt x="19" y="9"/>
                      <a:pt x="19" y="9"/>
                    </a:cubicBezTo>
                    <a:cubicBezTo>
                      <a:pt x="20" y="9"/>
                      <a:pt x="20" y="9"/>
                      <a:pt x="20" y="10"/>
                    </a:cubicBezTo>
                    <a:cubicBezTo>
                      <a:pt x="21" y="10"/>
                      <a:pt x="21" y="10"/>
                      <a:pt x="21" y="10"/>
                    </a:cubicBezTo>
                    <a:cubicBezTo>
                      <a:pt x="22" y="11"/>
                      <a:pt x="22" y="10"/>
                      <a:pt x="23" y="10"/>
                    </a:cubicBezTo>
                    <a:cubicBezTo>
                      <a:pt x="23" y="10"/>
                      <a:pt x="24" y="10"/>
                      <a:pt x="24" y="10"/>
                    </a:cubicBezTo>
                    <a:cubicBezTo>
                      <a:pt x="25" y="10"/>
                      <a:pt x="25" y="10"/>
                      <a:pt x="26" y="10"/>
                    </a:cubicBezTo>
                    <a:cubicBezTo>
                      <a:pt x="27" y="10"/>
                      <a:pt x="28" y="10"/>
                      <a:pt x="28" y="10"/>
                    </a:cubicBezTo>
                    <a:cubicBezTo>
                      <a:pt x="28" y="9"/>
                      <a:pt x="27" y="9"/>
                      <a:pt x="27" y="9"/>
                    </a:cubicBezTo>
                    <a:cubicBezTo>
                      <a:pt x="27" y="9"/>
                      <a:pt x="27" y="9"/>
                      <a:pt x="27"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86"/>
              <p:cNvSpPr>
                <a:spLocks/>
              </p:cNvSpPr>
              <p:nvPr/>
            </p:nvSpPr>
            <p:spPr bwMode="auto">
              <a:xfrm>
                <a:off x="2206627" y="750889"/>
                <a:ext cx="33338" cy="22225"/>
              </a:xfrm>
              <a:custGeom>
                <a:avLst/>
                <a:gdLst>
                  <a:gd name="T0" fmla="*/ 0 w 3"/>
                  <a:gd name="T1" fmla="*/ 2 h 2"/>
                  <a:gd name="T2" fmla="*/ 1 w 3"/>
                  <a:gd name="T3" fmla="*/ 2 h 2"/>
                  <a:gd name="T4" fmla="*/ 1 w 3"/>
                  <a:gd name="T5" fmla="*/ 2 h 2"/>
                  <a:gd name="T6" fmla="*/ 2 w 3"/>
                  <a:gd name="T7" fmla="*/ 2 h 2"/>
                  <a:gd name="T8" fmla="*/ 3 w 3"/>
                  <a:gd name="T9" fmla="*/ 1 h 2"/>
                  <a:gd name="T10" fmla="*/ 1 w 3"/>
                  <a:gd name="T11" fmla="*/ 1 h 2"/>
                  <a:gd name="T12" fmla="*/ 0 w 3"/>
                  <a:gd name="T13" fmla="*/ 1 h 2"/>
                  <a:gd name="T14" fmla="*/ 0 w 3"/>
                  <a:gd name="T15" fmla="*/ 2 h 2"/>
                  <a:gd name="T16" fmla="*/ 0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0" y="2"/>
                    </a:moveTo>
                    <a:cubicBezTo>
                      <a:pt x="0" y="2"/>
                      <a:pt x="1" y="2"/>
                      <a:pt x="1" y="2"/>
                    </a:cubicBezTo>
                    <a:cubicBezTo>
                      <a:pt x="1" y="2"/>
                      <a:pt x="1" y="2"/>
                      <a:pt x="1" y="2"/>
                    </a:cubicBezTo>
                    <a:cubicBezTo>
                      <a:pt x="2" y="2"/>
                      <a:pt x="2" y="2"/>
                      <a:pt x="2" y="2"/>
                    </a:cubicBezTo>
                    <a:cubicBezTo>
                      <a:pt x="3" y="1"/>
                      <a:pt x="3" y="1"/>
                      <a:pt x="3" y="1"/>
                    </a:cubicBezTo>
                    <a:cubicBezTo>
                      <a:pt x="3" y="0"/>
                      <a:pt x="2" y="1"/>
                      <a:pt x="1" y="1"/>
                    </a:cubicBezTo>
                    <a:cubicBezTo>
                      <a:pt x="1" y="1"/>
                      <a:pt x="1" y="1"/>
                      <a:pt x="0" y="1"/>
                    </a:cubicBezTo>
                    <a:cubicBezTo>
                      <a:pt x="0" y="1"/>
                      <a:pt x="0" y="1"/>
                      <a:pt x="0" y="2"/>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87"/>
              <p:cNvSpPr>
                <a:spLocks/>
              </p:cNvSpPr>
              <p:nvPr/>
            </p:nvSpPr>
            <p:spPr bwMode="auto">
              <a:xfrm>
                <a:off x="2228852" y="762001"/>
                <a:ext cx="65088" cy="22225"/>
              </a:xfrm>
              <a:custGeom>
                <a:avLst/>
                <a:gdLst>
                  <a:gd name="T0" fmla="*/ 0 w 6"/>
                  <a:gd name="T1" fmla="*/ 1 h 2"/>
                  <a:gd name="T2" fmla="*/ 0 w 6"/>
                  <a:gd name="T3" fmla="*/ 2 h 2"/>
                  <a:gd name="T4" fmla="*/ 1 w 6"/>
                  <a:gd name="T5" fmla="*/ 2 h 2"/>
                  <a:gd name="T6" fmla="*/ 2 w 6"/>
                  <a:gd name="T7" fmla="*/ 2 h 2"/>
                  <a:gd name="T8" fmla="*/ 3 w 6"/>
                  <a:gd name="T9" fmla="*/ 2 h 2"/>
                  <a:gd name="T10" fmla="*/ 4 w 6"/>
                  <a:gd name="T11" fmla="*/ 1 h 2"/>
                  <a:gd name="T12" fmla="*/ 5 w 6"/>
                  <a:gd name="T13" fmla="*/ 1 h 2"/>
                  <a:gd name="T14" fmla="*/ 6 w 6"/>
                  <a:gd name="T15" fmla="*/ 1 h 2"/>
                  <a:gd name="T16" fmla="*/ 6 w 6"/>
                  <a:gd name="T17" fmla="*/ 0 h 2"/>
                  <a:gd name="T18" fmla="*/ 5 w 6"/>
                  <a:gd name="T19" fmla="*/ 0 h 2"/>
                  <a:gd name="T20" fmla="*/ 4 w 6"/>
                  <a:gd name="T21" fmla="*/ 0 h 2"/>
                  <a:gd name="T22" fmla="*/ 3 w 6"/>
                  <a:gd name="T23" fmla="*/ 0 h 2"/>
                  <a:gd name="T24" fmla="*/ 1 w 6"/>
                  <a:gd name="T25" fmla="*/ 0 h 2"/>
                  <a:gd name="T26" fmla="*/ 1 w 6"/>
                  <a:gd name="T27" fmla="*/ 1 h 2"/>
                  <a:gd name="T28" fmla="*/ 0 w 6"/>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
                    <a:moveTo>
                      <a:pt x="0" y="1"/>
                    </a:moveTo>
                    <a:cubicBezTo>
                      <a:pt x="0" y="2"/>
                      <a:pt x="0" y="2"/>
                      <a:pt x="0" y="2"/>
                    </a:cubicBezTo>
                    <a:cubicBezTo>
                      <a:pt x="0" y="2"/>
                      <a:pt x="1" y="2"/>
                      <a:pt x="1" y="2"/>
                    </a:cubicBezTo>
                    <a:cubicBezTo>
                      <a:pt x="1" y="2"/>
                      <a:pt x="2" y="2"/>
                      <a:pt x="2" y="2"/>
                    </a:cubicBezTo>
                    <a:cubicBezTo>
                      <a:pt x="2" y="2"/>
                      <a:pt x="3" y="2"/>
                      <a:pt x="3" y="2"/>
                    </a:cubicBezTo>
                    <a:cubicBezTo>
                      <a:pt x="3" y="2"/>
                      <a:pt x="4" y="2"/>
                      <a:pt x="4" y="1"/>
                    </a:cubicBezTo>
                    <a:cubicBezTo>
                      <a:pt x="4" y="1"/>
                      <a:pt x="4" y="1"/>
                      <a:pt x="5" y="1"/>
                    </a:cubicBezTo>
                    <a:cubicBezTo>
                      <a:pt x="5" y="1"/>
                      <a:pt x="6" y="1"/>
                      <a:pt x="6" y="1"/>
                    </a:cubicBezTo>
                    <a:cubicBezTo>
                      <a:pt x="6" y="1"/>
                      <a:pt x="6" y="0"/>
                      <a:pt x="6" y="0"/>
                    </a:cubicBezTo>
                    <a:cubicBezTo>
                      <a:pt x="6" y="0"/>
                      <a:pt x="5" y="0"/>
                      <a:pt x="5" y="0"/>
                    </a:cubicBezTo>
                    <a:cubicBezTo>
                      <a:pt x="5" y="0"/>
                      <a:pt x="4" y="0"/>
                      <a:pt x="4" y="0"/>
                    </a:cubicBezTo>
                    <a:cubicBezTo>
                      <a:pt x="3" y="0"/>
                      <a:pt x="3" y="0"/>
                      <a:pt x="3" y="0"/>
                    </a:cubicBezTo>
                    <a:cubicBezTo>
                      <a:pt x="2" y="0"/>
                      <a:pt x="2" y="0"/>
                      <a:pt x="1" y="0"/>
                    </a:cubicBezTo>
                    <a:cubicBezTo>
                      <a:pt x="1" y="1"/>
                      <a:pt x="1" y="1"/>
                      <a:pt x="1"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88"/>
              <p:cNvSpPr>
                <a:spLocks/>
              </p:cNvSpPr>
              <p:nvPr/>
            </p:nvSpPr>
            <p:spPr bwMode="auto">
              <a:xfrm>
                <a:off x="2260602" y="741364"/>
                <a:ext cx="65088" cy="20638"/>
              </a:xfrm>
              <a:custGeom>
                <a:avLst/>
                <a:gdLst>
                  <a:gd name="T0" fmla="*/ 1 w 6"/>
                  <a:gd name="T1" fmla="*/ 2 h 2"/>
                  <a:gd name="T2" fmla="*/ 1 w 6"/>
                  <a:gd name="T3" fmla="*/ 2 h 2"/>
                  <a:gd name="T4" fmla="*/ 3 w 6"/>
                  <a:gd name="T5" fmla="*/ 1 h 2"/>
                  <a:gd name="T6" fmla="*/ 3 w 6"/>
                  <a:gd name="T7" fmla="*/ 2 h 2"/>
                  <a:gd name="T8" fmla="*/ 5 w 6"/>
                  <a:gd name="T9" fmla="*/ 2 h 2"/>
                  <a:gd name="T10" fmla="*/ 5 w 6"/>
                  <a:gd name="T11" fmla="*/ 1 h 2"/>
                  <a:gd name="T12" fmla="*/ 5 w 6"/>
                  <a:gd name="T13" fmla="*/ 0 h 2"/>
                  <a:gd name="T14" fmla="*/ 4 w 6"/>
                  <a:gd name="T15" fmla="*/ 0 h 2"/>
                  <a:gd name="T16" fmla="*/ 3 w 6"/>
                  <a:gd name="T17" fmla="*/ 0 h 2"/>
                  <a:gd name="T18" fmla="*/ 2 w 6"/>
                  <a:gd name="T19" fmla="*/ 0 h 2"/>
                  <a:gd name="T20" fmla="*/ 1 w 6"/>
                  <a:gd name="T21" fmla="*/ 1 h 2"/>
                  <a:gd name="T22" fmla="*/ 0 w 6"/>
                  <a:gd name="T23" fmla="*/ 1 h 2"/>
                  <a:gd name="T24" fmla="*/ 1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1" y="2"/>
                    </a:moveTo>
                    <a:cubicBezTo>
                      <a:pt x="1" y="2"/>
                      <a:pt x="1" y="2"/>
                      <a:pt x="1" y="2"/>
                    </a:cubicBezTo>
                    <a:cubicBezTo>
                      <a:pt x="2" y="2"/>
                      <a:pt x="2" y="1"/>
                      <a:pt x="3" y="1"/>
                    </a:cubicBezTo>
                    <a:cubicBezTo>
                      <a:pt x="3" y="1"/>
                      <a:pt x="3" y="2"/>
                      <a:pt x="3" y="2"/>
                    </a:cubicBezTo>
                    <a:cubicBezTo>
                      <a:pt x="4" y="2"/>
                      <a:pt x="4" y="2"/>
                      <a:pt x="5" y="2"/>
                    </a:cubicBezTo>
                    <a:cubicBezTo>
                      <a:pt x="5" y="2"/>
                      <a:pt x="5" y="2"/>
                      <a:pt x="5" y="1"/>
                    </a:cubicBezTo>
                    <a:cubicBezTo>
                      <a:pt x="6" y="1"/>
                      <a:pt x="6" y="1"/>
                      <a:pt x="5" y="0"/>
                    </a:cubicBezTo>
                    <a:cubicBezTo>
                      <a:pt x="5" y="0"/>
                      <a:pt x="5" y="0"/>
                      <a:pt x="4" y="0"/>
                    </a:cubicBezTo>
                    <a:cubicBezTo>
                      <a:pt x="4" y="0"/>
                      <a:pt x="3" y="0"/>
                      <a:pt x="3" y="0"/>
                    </a:cubicBezTo>
                    <a:cubicBezTo>
                      <a:pt x="2" y="0"/>
                      <a:pt x="2" y="0"/>
                      <a:pt x="2" y="0"/>
                    </a:cubicBezTo>
                    <a:cubicBezTo>
                      <a:pt x="1" y="0"/>
                      <a:pt x="1" y="0"/>
                      <a:pt x="1" y="1"/>
                    </a:cubicBezTo>
                    <a:cubicBezTo>
                      <a:pt x="1" y="1"/>
                      <a:pt x="1"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89"/>
              <p:cNvSpPr>
                <a:spLocks/>
              </p:cNvSpPr>
              <p:nvPr/>
            </p:nvSpPr>
            <p:spPr bwMode="auto">
              <a:xfrm>
                <a:off x="2055814" y="795339"/>
                <a:ext cx="238125" cy="65088"/>
              </a:xfrm>
              <a:custGeom>
                <a:avLst/>
                <a:gdLst>
                  <a:gd name="T0" fmla="*/ 9 w 22"/>
                  <a:gd name="T1" fmla="*/ 1 h 6"/>
                  <a:gd name="T2" fmla="*/ 8 w 22"/>
                  <a:gd name="T3" fmla="*/ 1 h 6"/>
                  <a:gd name="T4" fmla="*/ 7 w 22"/>
                  <a:gd name="T5" fmla="*/ 1 h 6"/>
                  <a:gd name="T6" fmla="*/ 6 w 22"/>
                  <a:gd name="T7" fmla="*/ 1 h 6"/>
                  <a:gd name="T8" fmla="*/ 5 w 22"/>
                  <a:gd name="T9" fmla="*/ 2 h 6"/>
                  <a:gd name="T10" fmla="*/ 4 w 22"/>
                  <a:gd name="T11" fmla="*/ 2 h 6"/>
                  <a:gd name="T12" fmla="*/ 3 w 22"/>
                  <a:gd name="T13" fmla="*/ 3 h 6"/>
                  <a:gd name="T14" fmla="*/ 2 w 22"/>
                  <a:gd name="T15" fmla="*/ 3 h 6"/>
                  <a:gd name="T16" fmla="*/ 1 w 22"/>
                  <a:gd name="T17" fmla="*/ 3 h 6"/>
                  <a:gd name="T18" fmla="*/ 0 w 22"/>
                  <a:gd name="T19" fmla="*/ 3 h 6"/>
                  <a:gd name="T20" fmla="*/ 0 w 22"/>
                  <a:gd name="T21" fmla="*/ 4 h 6"/>
                  <a:gd name="T22" fmla="*/ 1 w 22"/>
                  <a:gd name="T23" fmla="*/ 4 h 6"/>
                  <a:gd name="T24" fmla="*/ 2 w 22"/>
                  <a:gd name="T25" fmla="*/ 4 h 6"/>
                  <a:gd name="T26" fmla="*/ 2 w 22"/>
                  <a:gd name="T27" fmla="*/ 4 h 6"/>
                  <a:gd name="T28" fmla="*/ 4 w 22"/>
                  <a:gd name="T29" fmla="*/ 3 h 6"/>
                  <a:gd name="T30" fmla="*/ 4 w 22"/>
                  <a:gd name="T31" fmla="*/ 4 h 6"/>
                  <a:gd name="T32" fmla="*/ 5 w 22"/>
                  <a:gd name="T33" fmla="*/ 3 h 6"/>
                  <a:gd name="T34" fmla="*/ 7 w 22"/>
                  <a:gd name="T35" fmla="*/ 4 h 6"/>
                  <a:gd name="T36" fmla="*/ 6 w 22"/>
                  <a:gd name="T37" fmla="*/ 4 h 6"/>
                  <a:gd name="T38" fmla="*/ 5 w 22"/>
                  <a:gd name="T39" fmla="*/ 4 h 6"/>
                  <a:gd name="T40" fmla="*/ 4 w 22"/>
                  <a:gd name="T41" fmla="*/ 4 h 6"/>
                  <a:gd name="T42" fmla="*/ 4 w 22"/>
                  <a:gd name="T43" fmla="*/ 5 h 6"/>
                  <a:gd name="T44" fmla="*/ 4 w 22"/>
                  <a:gd name="T45" fmla="*/ 5 h 6"/>
                  <a:gd name="T46" fmla="*/ 6 w 22"/>
                  <a:gd name="T47" fmla="*/ 5 h 6"/>
                  <a:gd name="T48" fmla="*/ 7 w 22"/>
                  <a:gd name="T49" fmla="*/ 5 h 6"/>
                  <a:gd name="T50" fmla="*/ 9 w 22"/>
                  <a:gd name="T51" fmla="*/ 5 h 6"/>
                  <a:gd name="T52" fmla="*/ 10 w 22"/>
                  <a:gd name="T53" fmla="*/ 4 h 6"/>
                  <a:gd name="T54" fmla="*/ 12 w 22"/>
                  <a:gd name="T55" fmla="*/ 4 h 6"/>
                  <a:gd name="T56" fmla="*/ 13 w 22"/>
                  <a:gd name="T57" fmla="*/ 4 h 6"/>
                  <a:gd name="T58" fmla="*/ 14 w 22"/>
                  <a:gd name="T59" fmla="*/ 4 h 6"/>
                  <a:gd name="T60" fmla="*/ 16 w 22"/>
                  <a:gd name="T61" fmla="*/ 4 h 6"/>
                  <a:gd name="T62" fmla="*/ 17 w 22"/>
                  <a:gd name="T63" fmla="*/ 4 h 6"/>
                  <a:gd name="T64" fmla="*/ 18 w 22"/>
                  <a:gd name="T65" fmla="*/ 4 h 6"/>
                  <a:gd name="T66" fmla="*/ 19 w 22"/>
                  <a:gd name="T67" fmla="*/ 4 h 6"/>
                  <a:gd name="T68" fmla="*/ 21 w 22"/>
                  <a:gd name="T69" fmla="*/ 3 h 6"/>
                  <a:gd name="T70" fmla="*/ 22 w 22"/>
                  <a:gd name="T71" fmla="*/ 3 h 6"/>
                  <a:gd name="T72" fmla="*/ 22 w 22"/>
                  <a:gd name="T73" fmla="*/ 2 h 6"/>
                  <a:gd name="T74" fmla="*/ 21 w 22"/>
                  <a:gd name="T75" fmla="*/ 1 h 6"/>
                  <a:gd name="T76" fmla="*/ 20 w 22"/>
                  <a:gd name="T77" fmla="*/ 1 h 6"/>
                  <a:gd name="T78" fmla="*/ 19 w 22"/>
                  <a:gd name="T79" fmla="*/ 2 h 6"/>
                  <a:gd name="T80" fmla="*/ 18 w 22"/>
                  <a:gd name="T81" fmla="*/ 2 h 6"/>
                  <a:gd name="T82" fmla="*/ 19 w 22"/>
                  <a:gd name="T83" fmla="*/ 1 h 6"/>
                  <a:gd name="T84" fmla="*/ 19 w 22"/>
                  <a:gd name="T85" fmla="*/ 0 h 6"/>
                  <a:gd name="T86" fmla="*/ 18 w 22"/>
                  <a:gd name="T87" fmla="*/ 0 h 6"/>
                  <a:gd name="T88" fmla="*/ 16 w 22"/>
                  <a:gd name="T89" fmla="*/ 0 h 6"/>
                  <a:gd name="T90" fmla="*/ 15 w 22"/>
                  <a:gd name="T91" fmla="*/ 1 h 6"/>
                  <a:gd name="T92" fmla="*/ 16 w 22"/>
                  <a:gd name="T93" fmla="*/ 2 h 6"/>
                  <a:gd name="T94" fmla="*/ 15 w 22"/>
                  <a:gd name="T95" fmla="*/ 3 h 6"/>
                  <a:gd name="T96" fmla="*/ 14 w 22"/>
                  <a:gd name="T97" fmla="*/ 3 h 6"/>
                  <a:gd name="T98" fmla="*/ 12 w 22"/>
                  <a:gd name="T99" fmla="*/ 2 h 6"/>
                  <a:gd name="T100" fmla="*/ 11 w 22"/>
                  <a:gd name="T101" fmla="*/ 2 h 6"/>
                  <a:gd name="T102" fmla="*/ 10 w 22"/>
                  <a:gd name="T103" fmla="*/ 1 h 6"/>
                  <a:gd name="T104" fmla="*/ 9 w 22"/>
                  <a:gd name="T10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 h="6">
                    <a:moveTo>
                      <a:pt x="9" y="1"/>
                    </a:moveTo>
                    <a:cubicBezTo>
                      <a:pt x="8" y="1"/>
                      <a:pt x="8" y="1"/>
                      <a:pt x="8" y="1"/>
                    </a:cubicBezTo>
                    <a:cubicBezTo>
                      <a:pt x="7" y="1"/>
                      <a:pt x="7" y="1"/>
                      <a:pt x="7" y="1"/>
                    </a:cubicBezTo>
                    <a:cubicBezTo>
                      <a:pt x="6" y="1"/>
                      <a:pt x="6" y="1"/>
                      <a:pt x="6" y="1"/>
                    </a:cubicBezTo>
                    <a:cubicBezTo>
                      <a:pt x="5" y="1"/>
                      <a:pt x="5" y="2"/>
                      <a:pt x="5" y="2"/>
                    </a:cubicBezTo>
                    <a:cubicBezTo>
                      <a:pt x="4" y="2"/>
                      <a:pt x="4" y="2"/>
                      <a:pt x="4" y="2"/>
                    </a:cubicBezTo>
                    <a:cubicBezTo>
                      <a:pt x="3" y="2"/>
                      <a:pt x="3" y="3"/>
                      <a:pt x="3" y="3"/>
                    </a:cubicBezTo>
                    <a:cubicBezTo>
                      <a:pt x="2" y="3"/>
                      <a:pt x="2" y="2"/>
                      <a:pt x="2" y="3"/>
                    </a:cubicBezTo>
                    <a:cubicBezTo>
                      <a:pt x="1" y="3"/>
                      <a:pt x="1" y="3"/>
                      <a:pt x="1" y="3"/>
                    </a:cubicBezTo>
                    <a:cubicBezTo>
                      <a:pt x="0" y="3"/>
                      <a:pt x="0" y="3"/>
                      <a:pt x="0" y="3"/>
                    </a:cubicBezTo>
                    <a:cubicBezTo>
                      <a:pt x="0" y="4"/>
                      <a:pt x="0" y="4"/>
                      <a:pt x="0" y="4"/>
                    </a:cubicBezTo>
                    <a:cubicBezTo>
                      <a:pt x="0" y="5"/>
                      <a:pt x="1" y="4"/>
                      <a:pt x="1" y="4"/>
                    </a:cubicBezTo>
                    <a:cubicBezTo>
                      <a:pt x="2" y="4"/>
                      <a:pt x="2" y="4"/>
                      <a:pt x="2" y="4"/>
                    </a:cubicBezTo>
                    <a:cubicBezTo>
                      <a:pt x="2" y="4"/>
                      <a:pt x="2" y="4"/>
                      <a:pt x="2" y="4"/>
                    </a:cubicBezTo>
                    <a:cubicBezTo>
                      <a:pt x="3" y="3"/>
                      <a:pt x="3" y="3"/>
                      <a:pt x="4" y="3"/>
                    </a:cubicBezTo>
                    <a:cubicBezTo>
                      <a:pt x="4" y="3"/>
                      <a:pt x="4" y="4"/>
                      <a:pt x="4" y="4"/>
                    </a:cubicBezTo>
                    <a:cubicBezTo>
                      <a:pt x="5" y="4"/>
                      <a:pt x="5" y="3"/>
                      <a:pt x="5" y="3"/>
                    </a:cubicBezTo>
                    <a:cubicBezTo>
                      <a:pt x="6" y="3"/>
                      <a:pt x="7" y="3"/>
                      <a:pt x="7" y="4"/>
                    </a:cubicBezTo>
                    <a:cubicBezTo>
                      <a:pt x="7" y="4"/>
                      <a:pt x="6" y="4"/>
                      <a:pt x="6" y="4"/>
                    </a:cubicBezTo>
                    <a:cubicBezTo>
                      <a:pt x="6" y="4"/>
                      <a:pt x="5" y="4"/>
                      <a:pt x="5" y="4"/>
                    </a:cubicBezTo>
                    <a:cubicBezTo>
                      <a:pt x="4" y="4"/>
                      <a:pt x="4" y="4"/>
                      <a:pt x="4" y="4"/>
                    </a:cubicBezTo>
                    <a:cubicBezTo>
                      <a:pt x="4" y="4"/>
                      <a:pt x="4" y="5"/>
                      <a:pt x="4" y="5"/>
                    </a:cubicBezTo>
                    <a:cubicBezTo>
                      <a:pt x="4" y="5"/>
                      <a:pt x="4" y="5"/>
                      <a:pt x="4" y="5"/>
                    </a:cubicBezTo>
                    <a:cubicBezTo>
                      <a:pt x="5" y="6"/>
                      <a:pt x="5" y="5"/>
                      <a:pt x="6" y="5"/>
                    </a:cubicBezTo>
                    <a:cubicBezTo>
                      <a:pt x="7" y="5"/>
                      <a:pt x="7" y="5"/>
                      <a:pt x="7" y="5"/>
                    </a:cubicBezTo>
                    <a:cubicBezTo>
                      <a:pt x="8" y="5"/>
                      <a:pt x="8" y="5"/>
                      <a:pt x="9" y="5"/>
                    </a:cubicBezTo>
                    <a:cubicBezTo>
                      <a:pt x="9" y="5"/>
                      <a:pt x="10" y="5"/>
                      <a:pt x="10" y="4"/>
                    </a:cubicBezTo>
                    <a:cubicBezTo>
                      <a:pt x="11" y="4"/>
                      <a:pt x="11" y="4"/>
                      <a:pt x="12" y="4"/>
                    </a:cubicBezTo>
                    <a:cubicBezTo>
                      <a:pt x="12" y="4"/>
                      <a:pt x="13" y="4"/>
                      <a:pt x="13" y="4"/>
                    </a:cubicBezTo>
                    <a:cubicBezTo>
                      <a:pt x="14" y="4"/>
                      <a:pt x="14" y="4"/>
                      <a:pt x="14" y="4"/>
                    </a:cubicBezTo>
                    <a:cubicBezTo>
                      <a:pt x="15" y="4"/>
                      <a:pt x="15" y="4"/>
                      <a:pt x="16" y="4"/>
                    </a:cubicBezTo>
                    <a:cubicBezTo>
                      <a:pt x="16" y="4"/>
                      <a:pt x="17" y="4"/>
                      <a:pt x="17" y="4"/>
                    </a:cubicBezTo>
                    <a:cubicBezTo>
                      <a:pt x="17" y="4"/>
                      <a:pt x="18" y="4"/>
                      <a:pt x="18" y="4"/>
                    </a:cubicBezTo>
                    <a:cubicBezTo>
                      <a:pt x="19" y="4"/>
                      <a:pt x="19" y="4"/>
                      <a:pt x="19" y="4"/>
                    </a:cubicBezTo>
                    <a:cubicBezTo>
                      <a:pt x="20" y="3"/>
                      <a:pt x="20" y="3"/>
                      <a:pt x="21" y="3"/>
                    </a:cubicBezTo>
                    <a:cubicBezTo>
                      <a:pt x="21" y="3"/>
                      <a:pt x="22" y="3"/>
                      <a:pt x="22" y="3"/>
                    </a:cubicBezTo>
                    <a:cubicBezTo>
                      <a:pt x="22" y="2"/>
                      <a:pt x="22" y="2"/>
                      <a:pt x="22" y="2"/>
                    </a:cubicBezTo>
                    <a:cubicBezTo>
                      <a:pt x="21" y="1"/>
                      <a:pt x="21" y="1"/>
                      <a:pt x="21" y="1"/>
                    </a:cubicBezTo>
                    <a:cubicBezTo>
                      <a:pt x="20" y="1"/>
                      <a:pt x="20" y="1"/>
                      <a:pt x="20" y="1"/>
                    </a:cubicBezTo>
                    <a:cubicBezTo>
                      <a:pt x="19" y="2"/>
                      <a:pt x="19" y="2"/>
                      <a:pt x="19" y="2"/>
                    </a:cubicBezTo>
                    <a:cubicBezTo>
                      <a:pt x="19" y="2"/>
                      <a:pt x="19" y="2"/>
                      <a:pt x="18" y="2"/>
                    </a:cubicBezTo>
                    <a:cubicBezTo>
                      <a:pt x="18" y="2"/>
                      <a:pt x="19" y="1"/>
                      <a:pt x="19" y="1"/>
                    </a:cubicBezTo>
                    <a:cubicBezTo>
                      <a:pt x="19" y="1"/>
                      <a:pt x="19" y="0"/>
                      <a:pt x="19" y="0"/>
                    </a:cubicBezTo>
                    <a:cubicBezTo>
                      <a:pt x="19" y="0"/>
                      <a:pt x="18" y="0"/>
                      <a:pt x="18" y="0"/>
                    </a:cubicBezTo>
                    <a:cubicBezTo>
                      <a:pt x="17" y="0"/>
                      <a:pt x="17" y="0"/>
                      <a:pt x="16" y="0"/>
                    </a:cubicBezTo>
                    <a:cubicBezTo>
                      <a:pt x="16" y="0"/>
                      <a:pt x="15" y="0"/>
                      <a:pt x="15" y="1"/>
                    </a:cubicBezTo>
                    <a:cubicBezTo>
                      <a:pt x="15" y="1"/>
                      <a:pt x="16" y="1"/>
                      <a:pt x="16" y="2"/>
                    </a:cubicBezTo>
                    <a:cubicBezTo>
                      <a:pt x="15" y="2"/>
                      <a:pt x="15" y="3"/>
                      <a:pt x="15" y="3"/>
                    </a:cubicBezTo>
                    <a:cubicBezTo>
                      <a:pt x="15" y="3"/>
                      <a:pt x="15" y="3"/>
                      <a:pt x="14" y="3"/>
                    </a:cubicBezTo>
                    <a:cubicBezTo>
                      <a:pt x="13" y="3"/>
                      <a:pt x="13" y="2"/>
                      <a:pt x="12" y="2"/>
                    </a:cubicBezTo>
                    <a:cubicBezTo>
                      <a:pt x="12" y="2"/>
                      <a:pt x="12" y="2"/>
                      <a:pt x="11" y="2"/>
                    </a:cubicBezTo>
                    <a:cubicBezTo>
                      <a:pt x="11" y="2"/>
                      <a:pt x="11" y="1"/>
                      <a:pt x="10" y="1"/>
                    </a:cubicBezTo>
                    <a:cubicBezTo>
                      <a:pt x="10" y="1"/>
                      <a:pt x="9" y="1"/>
                      <a:pt x="9"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90"/>
              <p:cNvSpPr>
                <a:spLocks/>
              </p:cNvSpPr>
              <p:nvPr/>
            </p:nvSpPr>
            <p:spPr bwMode="auto">
              <a:xfrm>
                <a:off x="2228852" y="968376"/>
                <a:ext cx="76200" cy="31750"/>
              </a:xfrm>
              <a:custGeom>
                <a:avLst/>
                <a:gdLst>
                  <a:gd name="T0" fmla="*/ 1 w 7"/>
                  <a:gd name="T1" fmla="*/ 3 h 3"/>
                  <a:gd name="T2" fmla="*/ 2 w 7"/>
                  <a:gd name="T3" fmla="*/ 2 h 3"/>
                  <a:gd name="T4" fmla="*/ 3 w 7"/>
                  <a:gd name="T5" fmla="*/ 3 h 3"/>
                  <a:gd name="T6" fmla="*/ 4 w 7"/>
                  <a:gd name="T7" fmla="*/ 3 h 3"/>
                  <a:gd name="T8" fmla="*/ 5 w 7"/>
                  <a:gd name="T9" fmla="*/ 3 h 3"/>
                  <a:gd name="T10" fmla="*/ 6 w 7"/>
                  <a:gd name="T11" fmla="*/ 3 h 3"/>
                  <a:gd name="T12" fmla="*/ 7 w 7"/>
                  <a:gd name="T13" fmla="*/ 2 h 3"/>
                  <a:gd name="T14" fmla="*/ 7 w 7"/>
                  <a:gd name="T15" fmla="*/ 1 h 3"/>
                  <a:gd name="T16" fmla="*/ 7 w 7"/>
                  <a:gd name="T17" fmla="*/ 1 h 3"/>
                  <a:gd name="T18" fmla="*/ 6 w 7"/>
                  <a:gd name="T19" fmla="*/ 1 h 3"/>
                  <a:gd name="T20" fmla="*/ 5 w 7"/>
                  <a:gd name="T21" fmla="*/ 0 h 3"/>
                  <a:gd name="T22" fmla="*/ 5 w 7"/>
                  <a:gd name="T23" fmla="*/ 0 h 3"/>
                  <a:gd name="T24" fmla="*/ 4 w 7"/>
                  <a:gd name="T25" fmla="*/ 0 h 3"/>
                  <a:gd name="T26" fmla="*/ 3 w 7"/>
                  <a:gd name="T27" fmla="*/ 0 h 3"/>
                  <a:gd name="T28" fmla="*/ 3 w 7"/>
                  <a:gd name="T29" fmla="*/ 1 h 3"/>
                  <a:gd name="T30" fmla="*/ 2 w 7"/>
                  <a:gd name="T31" fmla="*/ 2 h 3"/>
                  <a:gd name="T32" fmla="*/ 1 w 7"/>
                  <a:gd name="T33" fmla="*/ 2 h 3"/>
                  <a:gd name="T34" fmla="*/ 0 w 7"/>
                  <a:gd name="T35" fmla="*/ 2 h 3"/>
                  <a:gd name="T36" fmla="*/ 1 w 7"/>
                  <a:gd name="T3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3">
                    <a:moveTo>
                      <a:pt x="1" y="3"/>
                    </a:moveTo>
                    <a:cubicBezTo>
                      <a:pt x="1" y="3"/>
                      <a:pt x="1" y="2"/>
                      <a:pt x="2" y="2"/>
                    </a:cubicBezTo>
                    <a:cubicBezTo>
                      <a:pt x="2" y="2"/>
                      <a:pt x="2" y="2"/>
                      <a:pt x="3" y="3"/>
                    </a:cubicBezTo>
                    <a:cubicBezTo>
                      <a:pt x="3" y="3"/>
                      <a:pt x="3" y="3"/>
                      <a:pt x="4" y="3"/>
                    </a:cubicBezTo>
                    <a:cubicBezTo>
                      <a:pt x="4" y="3"/>
                      <a:pt x="4" y="3"/>
                      <a:pt x="5" y="3"/>
                    </a:cubicBezTo>
                    <a:cubicBezTo>
                      <a:pt x="5" y="3"/>
                      <a:pt x="6" y="3"/>
                      <a:pt x="6" y="3"/>
                    </a:cubicBezTo>
                    <a:cubicBezTo>
                      <a:pt x="6" y="3"/>
                      <a:pt x="7" y="3"/>
                      <a:pt x="7" y="2"/>
                    </a:cubicBezTo>
                    <a:cubicBezTo>
                      <a:pt x="7" y="2"/>
                      <a:pt x="7" y="2"/>
                      <a:pt x="7" y="1"/>
                    </a:cubicBezTo>
                    <a:cubicBezTo>
                      <a:pt x="7" y="1"/>
                      <a:pt x="7" y="1"/>
                      <a:pt x="7" y="1"/>
                    </a:cubicBezTo>
                    <a:cubicBezTo>
                      <a:pt x="6" y="1"/>
                      <a:pt x="6" y="1"/>
                      <a:pt x="6" y="1"/>
                    </a:cubicBezTo>
                    <a:cubicBezTo>
                      <a:pt x="6" y="1"/>
                      <a:pt x="6" y="1"/>
                      <a:pt x="5" y="0"/>
                    </a:cubicBezTo>
                    <a:cubicBezTo>
                      <a:pt x="5" y="0"/>
                      <a:pt x="5" y="0"/>
                      <a:pt x="5" y="0"/>
                    </a:cubicBezTo>
                    <a:cubicBezTo>
                      <a:pt x="5" y="0"/>
                      <a:pt x="4" y="0"/>
                      <a:pt x="4" y="0"/>
                    </a:cubicBezTo>
                    <a:cubicBezTo>
                      <a:pt x="4" y="0"/>
                      <a:pt x="4" y="0"/>
                      <a:pt x="3" y="0"/>
                    </a:cubicBezTo>
                    <a:cubicBezTo>
                      <a:pt x="3" y="0"/>
                      <a:pt x="3" y="1"/>
                      <a:pt x="3" y="1"/>
                    </a:cubicBezTo>
                    <a:cubicBezTo>
                      <a:pt x="3" y="1"/>
                      <a:pt x="2" y="1"/>
                      <a:pt x="2" y="2"/>
                    </a:cubicBezTo>
                    <a:cubicBezTo>
                      <a:pt x="1" y="2"/>
                      <a:pt x="1" y="1"/>
                      <a:pt x="1" y="2"/>
                    </a:cubicBezTo>
                    <a:cubicBezTo>
                      <a:pt x="0" y="2"/>
                      <a:pt x="0" y="2"/>
                      <a:pt x="0" y="2"/>
                    </a:cubicBezTo>
                    <a:cubicBezTo>
                      <a:pt x="0" y="2"/>
                      <a:pt x="0"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91"/>
              <p:cNvSpPr>
                <a:spLocks/>
              </p:cNvSpPr>
              <p:nvPr/>
            </p:nvSpPr>
            <p:spPr bwMode="auto">
              <a:xfrm>
                <a:off x="2217739" y="869951"/>
                <a:ext cx="42863" cy="22225"/>
              </a:xfrm>
              <a:custGeom>
                <a:avLst/>
                <a:gdLst>
                  <a:gd name="T0" fmla="*/ 3 w 4"/>
                  <a:gd name="T1" fmla="*/ 1 h 2"/>
                  <a:gd name="T2" fmla="*/ 4 w 4"/>
                  <a:gd name="T3" fmla="*/ 1 h 2"/>
                  <a:gd name="T4" fmla="*/ 4 w 4"/>
                  <a:gd name="T5" fmla="*/ 0 h 2"/>
                  <a:gd name="T6" fmla="*/ 3 w 4"/>
                  <a:gd name="T7" fmla="*/ 0 h 2"/>
                  <a:gd name="T8" fmla="*/ 3 w 4"/>
                  <a:gd name="T9" fmla="*/ 0 h 2"/>
                  <a:gd name="T10" fmla="*/ 2 w 4"/>
                  <a:gd name="T11" fmla="*/ 0 h 2"/>
                  <a:gd name="T12" fmla="*/ 0 w 4"/>
                  <a:gd name="T13" fmla="*/ 0 h 2"/>
                  <a:gd name="T14" fmla="*/ 0 w 4"/>
                  <a:gd name="T15" fmla="*/ 0 h 2"/>
                  <a:gd name="T16" fmla="*/ 0 w 4"/>
                  <a:gd name="T17" fmla="*/ 1 h 2"/>
                  <a:gd name="T18" fmla="*/ 0 w 4"/>
                  <a:gd name="T19" fmla="*/ 1 h 2"/>
                  <a:gd name="T20" fmla="*/ 1 w 4"/>
                  <a:gd name="T21" fmla="*/ 2 h 2"/>
                  <a:gd name="T22" fmla="*/ 2 w 4"/>
                  <a:gd name="T23" fmla="*/ 1 h 2"/>
                  <a:gd name="T24" fmla="*/ 3 w 4"/>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3" y="1"/>
                    </a:moveTo>
                    <a:cubicBezTo>
                      <a:pt x="3" y="1"/>
                      <a:pt x="4" y="1"/>
                      <a:pt x="4" y="1"/>
                    </a:cubicBezTo>
                    <a:cubicBezTo>
                      <a:pt x="4" y="1"/>
                      <a:pt x="4" y="0"/>
                      <a:pt x="4" y="0"/>
                    </a:cubicBezTo>
                    <a:cubicBezTo>
                      <a:pt x="4" y="0"/>
                      <a:pt x="3" y="0"/>
                      <a:pt x="3" y="0"/>
                    </a:cubicBezTo>
                    <a:cubicBezTo>
                      <a:pt x="3" y="0"/>
                      <a:pt x="3" y="0"/>
                      <a:pt x="3" y="0"/>
                    </a:cubicBezTo>
                    <a:cubicBezTo>
                      <a:pt x="2" y="0"/>
                      <a:pt x="2" y="0"/>
                      <a:pt x="2" y="0"/>
                    </a:cubicBezTo>
                    <a:cubicBezTo>
                      <a:pt x="1" y="0"/>
                      <a:pt x="1" y="0"/>
                      <a:pt x="0" y="0"/>
                    </a:cubicBezTo>
                    <a:cubicBezTo>
                      <a:pt x="0" y="0"/>
                      <a:pt x="0" y="0"/>
                      <a:pt x="0" y="0"/>
                    </a:cubicBezTo>
                    <a:cubicBezTo>
                      <a:pt x="0" y="0"/>
                      <a:pt x="0" y="0"/>
                      <a:pt x="0" y="1"/>
                    </a:cubicBezTo>
                    <a:cubicBezTo>
                      <a:pt x="0" y="1"/>
                      <a:pt x="0" y="1"/>
                      <a:pt x="0" y="1"/>
                    </a:cubicBezTo>
                    <a:cubicBezTo>
                      <a:pt x="0" y="2"/>
                      <a:pt x="1" y="2"/>
                      <a:pt x="1" y="2"/>
                    </a:cubicBezTo>
                    <a:cubicBezTo>
                      <a:pt x="2" y="2"/>
                      <a:pt x="2" y="1"/>
                      <a:pt x="2" y="1"/>
                    </a:cubicBezTo>
                    <a:cubicBezTo>
                      <a:pt x="2"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92"/>
              <p:cNvSpPr>
                <a:spLocks/>
              </p:cNvSpPr>
              <p:nvPr/>
            </p:nvSpPr>
            <p:spPr bwMode="auto">
              <a:xfrm>
                <a:off x="2282827" y="827089"/>
                <a:ext cx="31750" cy="11113"/>
              </a:xfrm>
              <a:custGeom>
                <a:avLst/>
                <a:gdLst>
                  <a:gd name="T0" fmla="*/ 1 w 3"/>
                  <a:gd name="T1" fmla="*/ 0 h 1"/>
                  <a:gd name="T2" fmla="*/ 1 w 3"/>
                  <a:gd name="T3" fmla="*/ 0 h 1"/>
                  <a:gd name="T4" fmla="*/ 0 w 3"/>
                  <a:gd name="T5" fmla="*/ 1 h 1"/>
                  <a:gd name="T6" fmla="*/ 1 w 3"/>
                  <a:gd name="T7" fmla="*/ 1 h 1"/>
                  <a:gd name="T8" fmla="*/ 2 w 3"/>
                  <a:gd name="T9" fmla="*/ 1 h 1"/>
                  <a:gd name="T10" fmla="*/ 3 w 3"/>
                  <a:gd name="T11" fmla="*/ 0 h 1"/>
                  <a:gd name="T12" fmla="*/ 3 w 3"/>
                  <a:gd name="T13" fmla="*/ 0 h 1"/>
                  <a:gd name="T14" fmla="*/ 2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1" y="0"/>
                      <a:pt x="1" y="0"/>
                    </a:cubicBezTo>
                    <a:cubicBezTo>
                      <a:pt x="0" y="0"/>
                      <a:pt x="0" y="1"/>
                      <a:pt x="0" y="1"/>
                    </a:cubicBezTo>
                    <a:cubicBezTo>
                      <a:pt x="1" y="1"/>
                      <a:pt x="1" y="1"/>
                      <a:pt x="1" y="1"/>
                    </a:cubicBezTo>
                    <a:cubicBezTo>
                      <a:pt x="1" y="1"/>
                      <a:pt x="2" y="1"/>
                      <a:pt x="2" y="1"/>
                    </a:cubicBezTo>
                    <a:cubicBezTo>
                      <a:pt x="2" y="1"/>
                      <a:pt x="2" y="1"/>
                      <a:pt x="3" y="0"/>
                    </a:cubicBezTo>
                    <a:cubicBezTo>
                      <a:pt x="3" y="0"/>
                      <a:pt x="3"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3"/>
              <p:cNvSpPr>
                <a:spLocks/>
              </p:cNvSpPr>
              <p:nvPr/>
            </p:nvSpPr>
            <p:spPr bwMode="auto">
              <a:xfrm>
                <a:off x="2336802" y="762001"/>
                <a:ext cx="22225" cy="33338"/>
              </a:xfrm>
              <a:custGeom>
                <a:avLst/>
                <a:gdLst>
                  <a:gd name="T0" fmla="*/ 1 w 2"/>
                  <a:gd name="T1" fmla="*/ 2 h 3"/>
                  <a:gd name="T2" fmla="*/ 1 w 2"/>
                  <a:gd name="T3" fmla="*/ 2 h 3"/>
                  <a:gd name="T4" fmla="*/ 2 w 2"/>
                  <a:gd name="T5" fmla="*/ 2 h 3"/>
                  <a:gd name="T6" fmla="*/ 2 w 2"/>
                  <a:gd name="T7" fmla="*/ 2 h 3"/>
                  <a:gd name="T8" fmla="*/ 2 w 2"/>
                  <a:gd name="T9" fmla="*/ 1 h 3"/>
                  <a:gd name="T10" fmla="*/ 1 w 2"/>
                  <a:gd name="T11" fmla="*/ 0 h 3"/>
                  <a:gd name="T12" fmla="*/ 0 w 2"/>
                  <a:gd name="T13" fmla="*/ 1 h 3"/>
                  <a:gd name="T14" fmla="*/ 0 w 2"/>
                  <a:gd name="T15" fmla="*/ 2 h 3"/>
                  <a:gd name="T16" fmla="*/ 1 w 2"/>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2"/>
                    </a:moveTo>
                    <a:cubicBezTo>
                      <a:pt x="1" y="3"/>
                      <a:pt x="1" y="2"/>
                      <a:pt x="1" y="2"/>
                    </a:cubicBezTo>
                    <a:cubicBezTo>
                      <a:pt x="1" y="2"/>
                      <a:pt x="2" y="2"/>
                      <a:pt x="2" y="2"/>
                    </a:cubicBezTo>
                    <a:cubicBezTo>
                      <a:pt x="2" y="2"/>
                      <a:pt x="2" y="2"/>
                      <a:pt x="2" y="2"/>
                    </a:cubicBezTo>
                    <a:cubicBezTo>
                      <a:pt x="2" y="1"/>
                      <a:pt x="2" y="1"/>
                      <a:pt x="2" y="1"/>
                    </a:cubicBezTo>
                    <a:cubicBezTo>
                      <a:pt x="2" y="0"/>
                      <a:pt x="2" y="0"/>
                      <a:pt x="1" y="0"/>
                    </a:cubicBezTo>
                    <a:cubicBezTo>
                      <a:pt x="1" y="0"/>
                      <a:pt x="1"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94"/>
              <p:cNvSpPr>
                <a:spLocks/>
              </p:cNvSpPr>
              <p:nvPr/>
            </p:nvSpPr>
            <p:spPr bwMode="auto">
              <a:xfrm>
                <a:off x="2325689" y="795339"/>
                <a:ext cx="33338" cy="31750"/>
              </a:xfrm>
              <a:custGeom>
                <a:avLst/>
                <a:gdLst>
                  <a:gd name="T0" fmla="*/ 1 w 3"/>
                  <a:gd name="T1" fmla="*/ 1 h 3"/>
                  <a:gd name="T2" fmla="*/ 1 w 3"/>
                  <a:gd name="T3" fmla="*/ 3 h 3"/>
                  <a:gd name="T4" fmla="*/ 2 w 3"/>
                  <a:gd name="T5" fmla="*/ 3 h 3"/>
                  <a:gd name="T6" fmla="*/ 2 w 3"/>
                  <a:gd name="T7" fmla="*/ 2 h 3"/>
                  <a:gd name="T8" fmla="*/ 2 w 3"/>
                  <a:gd name="T9" fmla="*/ 1 h 3"/>
                  <a:gd name="T10" fmla="*/ 2 w 3"/>
                  <a:gd name="T11" fmla="*/ 1 h 3"/>
                  <a:gd name="T12" fmla="*/ 2 w 3"/>
                  <a:gd name="T13" fmla="*/ 0 h 3"/>
                  <a:gd name="T14" fmla="*/ 1 w 3"/>
                  <a:gd name="T15" fmla="*/ 0 h 3"/>
                  <a:gd name="T16" fmla="*/ 0 w 3"/>
                  <a:gd name="T17" fmla="*/ 0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2"/>
                      <a:pt x="1" y="2"/>
                      <a:pt x="1" y="3"/>
                    </a:cubicBezTo>
                    <a:cubicBezTo>
                      <a:pt x="1" y="3"/>
                      <a:pt x="2" y="3"/>
                      <a:pt x="2" y="3"/>
                    </a:cubicBezTo>
                    <a:cubicBezTo>
                      <a:pt x="2" y="3"/>
                      <a:pt x="2" y="3"/>
                      <a:pt x="2" y="2"/>
                    </a:cubicBezTo>
                    <a:cubicBezTo>
                      <a:pt x="3" y="2"/>
                      <a:pt x="2" y="2"/>
                      <a:pt x="2" y="1"/>
                    </a:cubicBezTo>
                    <a:cubicBezTo>
                      <a:pt x="2" y="1"/>
                      <a:pt x="3" y="1"/>
                      <a:pt x="2" y="1"/>
                    </a:cubicBezTo>
                    <a:cubicBezTo>
                      <a:pt x="2" y="1"/>
                      <a:pt x="2" y="0"/>
                      <a:pt x="2" y="0"/>
                    </a:cubicBezTo>
                    <a:cubicBezTo>
                      <a:pt x="2" y="0"/>
                      <a:pt x="1" y="0"/>
                      <a:pt x="1" y="0"/>
                    </a:cubicBezTo>
                    <a:cubicBezTo>
                      <a:pt x="1" y="0"/>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95"/>
              <p:cNvSpPr>
                <a:spLocks/>
              </p:cNvSpPr>
              <p:nvPr/>
            </p:nvSpPr>
            <p:spPr bwMode="auto">
              <a:xfrm>
                <a:off x="2260602" y="860426"/>
                <a:ext cx="141288" cy="74613"/>
              </a:xfrm>
              <a:custGeom>
                <a:avLst/>
                <a:gdLst>
                  <a:gd name="T0" fmla="*/ 4 w 13"/>
                  <a:gd name="T1" fmla="*/ 1 h 7"/>
                  <a:gd name="T2" fmla="*/ 4 w 13"/>
                  <a:gd name="T3" fmla="*/ 2 h 7"/>
                  <a:gd name="T4" fmla="*/ 5 w 13"/>
                  <a:gd name="T5" fmla="*/ 2 h 7"/>
                  <a:gd name="T6" fmla="*/ 4 w 13"/>
                  <a:gd name="T7" fmla="*/ 3 h 7"/>
                  <a:gd name="T8" fmla="*/ 4 w 13"/>
                  <a:gd name="T9" fmla="*/ 3 h 7"/>
                  <a:gd name="T10" fmla="*/ 3 w 13"/>
                  <a:gd name="T11" fmla="*/ 3 h 7"/>
                  <a:gd name="T12" fmla="*/ 2 w 13"/>
                  <a:gd name="T13" fmla="*/ 3 h 7"/>
                  <a:gd name="T14" fmla="*/ 1 w 13"/>
                  <a:gd name="T15" fmla="*/ 2 h 7"/>
                  <a:gd name="T16" fmla="*/ 1 w 13"/>
                  <a:gd name="T17" fmla="*/ 3 h 7"/>
                  <a:gd name="T18" fmla="*/ 0 w 13"/>
                  <a:gd name="T19" fmla="*/ 3 h 7"/>
                  <a:gd name="T20" fmla="*/ 0 w 13"/>
                  <a:gd name="T21" fmla="*/ 4 h 7"/>
                  <a:gd name="T22" fmla="*/ 1 w 13"/>
                  <a:gd name="T23" fmla="*/ 4 h 7"/>
                  <a:gd name="T24" fmla="*/ 2 w 13"/>
                  <a:gd name="T25" fmla="*/ 5 h 7"/>
                  <a:gd name="T26" fmla="*/ 3 w 13"/>
                  <a:gd name="T27" fmla="*/ 6 h 7"/>
                  <a:gd name="T28" fmla="*/ 3 w 13"/>
                  <a:gd name="T29" fmla="*/ 6 h 7"/>
                  <a:gd name="T30" fmla="*/ 5 w 13"/>
                  <a:gd name="T31" fmla="*/ 6 h 7"/>
                  <a:gd name="T32" fmla="*/ 6 w 13"/>
                  <a:gd name="T33" fmla="*/ 6 h 7"/>
                  <a:gd name="T34" fmla="*/ 7 w 13"/>
                  <a:gd name="T35" fmla="*/ 6 h 7"/>
                  <a:gd name="T36" fmla="*/ 8 w 13"/>
                  <a:gd name="T37" fmla="*/ 6 h 7"/>
                  <a:gd name="T38" fmla="*/ 9 w 13"/>
                  <a:gd name="T39" fmla="*/ 5 h 7"/>
                  <a:gd name="T40" fmla="*/ 10 w 13"/>
                  <a:gd name="T41" fmla="*/ 4 h 7"/>
                  <a:gd name="T42" fmla="*/ 10 w 13"/>
                  <a:gd name="T43" fmla="*/ 4 h 7"/>
                  <a:gd name="T44" fmla="*/ 10 w 13"/>
                  <a:gd name="T45" fmla="*/ 3 h 7"/>
                  <a:gd name="T46" fmla="*/ 9 w 13"/>
                  <a:gd name="T47" fmla="*/ 3 h 7"/>
                  <a:gd name="T48" fmla="*/ 10 w 13"/>
                  <a:gd name="T49" fmla="*/ 2 h 7"/>
                  <a:gd name="T50" fmla="*/ 11 w 13"/>
                  <a:gd name="T51" fmla="*/ 2 h 7"/>
                  <a:gd name="T52" fmla="*/ 12 w 13"/>
                  <a:gd name="T53" fmla="*/ 2 h 7"/>
                  <a:gd name="T54" fmla="*/ 12 w 13"/>
                  <a:gd name="T55" fmla="*/ 1 h 7"/>
                  <a:gd name="T56" fmla="*/ 11 w 13"/>
                  <a:gd name="T57" fmla="*/ 1 h 7"/>
                  <a:gd name="T58" fmla="*/ 9 w 13"/>
                  <a:gd name="T59" fmla="*/ 1 h 7"/>
                  <a:gd name="T60" fmla="*/ 8 w 13"/>
                  <a:gd name="T61" fmla="*/ 1 h 7"/>
                  <a:gd name="T62" fmla="*/ 6 w 13"/>
                  <a:gd name="T63" fmla="*/ 1 h 7"/>
                  <a:gd name="T64" fmla="*/ 4 w 13"/>
                  <a:gd name="T65" fmla="*/ 1 h 7"/>
                  <a:gd name="T66" fmla="*/ 4 w 13"/>
                  <a:gd name="T6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7">
                    <a:moveTo>
                      <a:pt x="4" y="1"/>
                    </a:moveTo>
                    <a:cubicBezTo>
                      <a:pt x="3" y="2"/>
                      <a:pt x="4" y="2"/>
                      <a:pt x="4" y="2"/>
                    </a:cubicBezTo>
                    <a:cubicBezTo>
                      <a:pt x="5" y="2"/>
                      <a:pt x="5" y="2"/>
                      <a:pt x="5" y="2"/>
                    </a:cubicBezTo>
                    <a:cubicBezTo>
                      <a:pt x="5" y="3"/>
                      <a:pt x="5" y="3"/>
                      <a:pt x="4" y="3"/>
                    </a:cubicBezTo>
                    <a:cubicBezTo>
                      <a:pt x="4" y="3"/>
                      <a:pt x="4" y="3"/>
                      <a:pt x="4" y="3"/>
                    </a:cubicBezTo>
                    <a:cubicBezTo>
                      <a:pt x="3" y="3"/>
                      <a:pt x="3" y="3"/>
                      <a:pt x="3" y="3"/>
                    </a:cubicBezTo>
                    <a:cubicBezTo>
                      <a:pt x="2" y="3"/>
                      <a:pt x="2" y="3"/>
                      <a:pt x="2" y="3"/>
                    </a:cubicBezTo>
                    <a:cubicBezTo>
                      <a:pt x="2" y="3"/>
                      <a:pt x="2" y="2"/>
                      <a:pt x="1" y="2"/>
                    </a:cubicBezTo>
                    <a:cubicBezTo>
                      <a:pt x="1" y="2"/>
                      <a:pt x="1" y="2"/>
                      <a:pt x="1" y="3"/>
                    </a:cubicBezTo>
                    <a:cubicBezTo>
                      <a:pt x="0" y="3"/>
                      <a:pt x="0" y="3"/>
                      <a:pt x="0" y="3"/>
                    </a:cubicBezTo>
                    <a:cubicBezTo>
                      <a:pt x="0" y="3"/>
                      <a:pt x="0" y="4"/>
                      <a:pt x="0" y="4"/>
                    </a:cubicBezTo>
                    <a:cubicBezTo>
                      <a:pt x="1" y="4"/>
                      <a:pt x="1" y="4"/>
                      <a:pt x="1" y="4"/>
                    </a:cubicBezTo>
                    <a:cubicBezTo>
                      <a:pt x="2" y="5"/>
                      <a:pt x="2" y="5"/>
                      <a:pt x="2" y="5"/>
                    </a:cubicBezTo>
                    <a:cubicBezTo>
                      <a:pt x="3" y="5"/>
                      <a:pt x="2" y="5"/>
                      <a:pt x="3" y="6"/>
                    </a:cubicBezTo>
                    <a:cubicBezTo>
                      <a:pt x="3" y="6"/>
                      <a:pt x="3" y="6"/>
                      <a:pt x="3" y="6"/>
                    </a:cubicBezTo>
                    <a:cubicBezTo>
                      <a:pt x="4" y="7"/>
                      <a:pt x="4" y="6"/>
                      <a:pt x="5" y="6"/>
                    </a:cubicBezTo>
                    <a:cubicBezTo>
                      <a:pt x="5" y="6"/>
                      <a:pt x="5" y="6"/>
                      <a:pt x="6" y="6"/>
                    </a:cubicBezTo>
                    <a:cubicBezTo>
                      <a:pt x="6" y="6"/>
                      <a:pt x="7" y="6"/>
                      <a:pt x="7" y="6"/>
                    </a:cubicBezTo>
                    <a:cubicBezTo>
                      <a:pt x="7" y="6"/>
                      <a:pt x="7" y="6"/>
                      <a:pt x="8" y="6"/>
                    </a:cubicBezTo>
                    <a:cubicBezTo>
                      <a:pt x="8" y="5"/>
                      <a:pt x="9" y="5"/>
                      <a:pt x="9" y="5"/>
                    </a:cubicBezTo>
                    <a:cubicBezTo>
                      <a:pt x="10" y="5"/>
                      <a:pt x="10" y="5"/>
                      <a:pt x="10" y="4"/>
                    </a:cubicBezTo>
                    <a:cubicBezTo>
                      <a:pt x="10" y="4"/>
                      <a:pt x="10" y="4"/>
                      <a:pt x="10" y="4"/>
                    </a:cubicBezTo>
                    <a:cubicBezTo>
                      <a:pt x="10" y="3"/>
                      <a:pt x="10" y="3"/>
                      <a:pt x="10" y="3"/>
                    </a:cubicBezTo>
                    <a:cubicBezTo>
                      <a:pt x="10" y="3"/>
                      <a:pt x="9" y="3"/>
                      <a:pt x="9" y="3"/>
                    </a:cubicBezTo>
                    <a:cubicBezTo>
                      <a:pt x="9" y="3"/>
                      <a:pt x="10" y="3"/>
                      <a:pt x="10" y="2"/>
                    </a:cubicBezTo>
                    <a:cubicBezTo>
                      <a:pt x="10" y="2"/>
                      <a:pt x="11" y="2"/>
                      <a:pt x="11" y="2"/>
                    </a:cubicBezTo>
                    <a:cubicBezTo>
                      <a:pt x="12" y="2"/>
                      <a:pt x="12" y="2"/>
                      <a:pt x="12" y="2"/>
                    </a:cubicBezTo>
                    <a:cubicBezTo>
                      <a:pt x="12" y="1"/>
                      <a:pt x="13" y="1"/>
                      <a:pt x="12" y="1"/>
                    </a:cubicBezTo>
                    <a:cubicBezTo>
                      <a:pt x="12" y="0"/>
                      <a:pt x="11" y="1"/>
                      <a:pt x="11" y="1"/>
                    </a:cubicBezTo>
                    <a:cubicBezTo>
                      <a:pt x="10" y="1"/>
                      <a:pt x="10" y="1"/>
                      <a:pt x="9" y="1"/>
                    </a:cubicBezTo>
                    <a:cubicBezTo>
                      <a:pt x="9" y="1"/>
                      <a:pt x="8" y="1"/>
                      <a:pt x="8" y="1"/>
                    </a:cubicBezTo>
                    <a:cubicBezTo>
                      <a:pt x="7" y="1"/>
                      <a:pt x="7" y="1"/>
                      <a:pt x="6" y="1"/>
                    </a:cubicBezTo>
                    <a:cubicBezTo>
                      <a:pt x="5" y="1"/>
                      <a:pt x="5" y="1"/>
                      <a:pt x="4" y="1"/>
                    </a:cubicBezTo>
                    <a:cubicBezTo>
                      <a:pt x="4" y="1"/>
                      <a:pt x="4" y="1"/>
                      <a:pt x="4"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96"/>
              <p:cNvSpPr>
                <a:spLocks/>
              </p:cNvSpPr>
              <p:nvPr/>
            </p:nvSpPr>
            <p:spPr bwMode="auto">
              <a:xfrm>
                <a:off x="2379664" y="730251"/>
                <a:ext cx="96838" cy="53975"/>
              </a:xfrm>
              <a:custGeom>
                <a:avLst/>
                <a:gdLst>
                  <a:gd name="T0" fmla="*/ 1 w 9"/>
                  <a:gd name="T1" fmla="*/ 3 h 5"/>
                  <a:gd name="T2" fmla="*/ 2 w 9"/>
                  <a:gd name="T3" fmla="*/ 3 h 5"/>
                  <a:gd name="T4" fmla="*/ 4 w 9"/>
                  <a:gd name="T5" fmla="*/ 3 h 5"/>
                  <a:gd name="T6" fmla="*/ 5 w 9"/>
                  <a:gd name="T7" fmla="*/ 3 h 5"/>
                  <a:gd name="T8" fmla="*/ 6 w 9"/>
                  <a:gd name="T9" fmla="*/ 4 h 5"/>
                  <a:gd name="T10" fmla="*/ 6 w 9"/>
                  <a:gd name="T11" fmla="*/ 5 h 5"/>
                  <a:gd name="T12" fmla="*/ 7 w 9"/>
                  <a:gd name="T13" fmla="*/ 4 h 5"/>
                  <a:gd name="T14" fmla="*/ 8 w 9"/>
                  <a:gd name="T15" fmla="*/ 3 h 5"/>
                  <a:gd name="T16" fmla="*/ 9 w 9"/>
                  <a:gd name="T17" fmla="*/ 3 h 5"/>
                  <a:gd name="T18" fmla="*/ 9 w 9"/>
                  <a:gd name="T19" fmla="*/ 2 h 5"/>
                  <a:gd name="T20" fmla="*/ 8 w 9"/>
                  <a:gd name="T21" fmla="*/ 1 h 5"/>
                  <a:gd name="T22" fmla="*/ 7 w 9"/>
                  <a:gd name="T23" fmla="*/ 1 h 5"/>
                  <a:gd name="T24" fmla="*/ 6 w 9"/>
                  <a:gd name="T25" fmla="*/ 1 h 5"/>
                  <a:gd name="T26" fmla="*/ 5 w 9"/>
                  <a:gd name="T27" fmla="*/ 1 h 5"/>
                  <a:gd name="T28" fmla="*/ 3 w 9"/>
                  <a:gd name="T29" fmla="*/ 0 h 5"/>
                  <a:gd name="T30" fmla="*/ 2 w 9"/>
                  <a:gd name="T31" fmla="*/ 1 h 5"/>
                  <a:gd name="T32" fmla="*/ 1 w 9"/>
                  <a:gd name="T33" fmla="*/ 1 h 5"/>
                  <a:gd name="T34" fmla="*/ 1 w 9"/>
                  <a:gd name="T35" fmla="*/ 2 h 5"/>
                  <a:gd name="T36" fmla="*/ 0 w 9"/>
                  <a:gd name="T37" fmla="*/ 2 h 5"/>
                  <a:gd name="T38" fmla="*/ 1 w 9"/>
                  <a:gd name="T3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5">
                    <a:moveTo>
                      <a:pt x="1" y="3"/>
                    </a:moveTo>
                    <a:cubicBezTo>
                      <a:pt x="1" y="3"/>
                      <a:pt x="2" y="3"/>
                      <a:pt x="2" y="3"/>
                    </a:cubicBezTo>
                    <a:cubicBezTo>
                      <a:pt x="3" y="3"/>
                      <a:pt x="3" y="3"/>
                      <a:pt x="4" y="3"/>
                    </a:cubicBezTo>
                    <a:cubicBezTo>
                      <a:pt x="4" y="3"/>
                      <a:pt x="5" y="2"/>
                      <a:pt x="5" y="3"/>
                    </a:cubicBezTo>
                    <a:cubicBezTo>
                      <a:pt x="6" y="3"/>
                      <a:pt x="6" y="4"/>
                      <a:pt x="6" y="4"/>
                    </a:cubicBezTo>
                    <a:cubicBezTo>
                      <a:pt x="6" y="4"/>
                      <a:pt x="6" y="4"/>
                      <a:pt x="6" y="5"/>
                    </a:cubicBezTo>
                    <a:cubicBezTo>
                      <a:pt x="6" y="5"/>
                      <a:pt x="7" y="4"/>
                      <a:pt x="7" y="4"/>
                    </a:cubicBezTo>
                    <a:cubicBezTo>
                      <a:pt x="7" y="4"/>
                      <a:pt x="8" y="4"/>
                      <a:pt x="8" y="3"/>
                    </a:cubicBezTo>
                    <a:cubicBezTo>
                      <a:pt x="8" y="3"/>
                      <a:pt x="8" y="3"/>
                      <a:pt x="9" y="3"/>
                    </a:cubicBezTo>
                    <a:cubicBezTo>
                      <a:pt x="9" y="3"/>
                      <a:pt x="9" y="2"/>
                      <a:pt x="9" y="2"/>
                    </a:cubicBezTo>
                    <a:cubicBezTo>
                      <a:pt x="9" y="2"/>
                      <a:pt x="8" y="1"/>
                      <a:pt x="8" y="1"/>
                    </a:cubicBezTo>
                    <a:cubicBezTo>
                      <a:pt x="8" y="1"/>
                      <a:pt x="7" y="1"/>
                      <a:pt x="7" y="1"/>
                    </a:cubicBezTo>
                    <a:cubicBezTo>
                      <a:pt x="7" y="1"/>
                      <a:pt x="6" y="1"/>
                      <a:pt x="6" y="1"/>
                    </a:cubicBezTo>
                    <a:cubicBezTo>
                      <a:pt x="5" y="1"/>
                      <a:pt x="5" y="1"/>
                      <a:pt x="5" y="1"/>
                    </a:cubicBezTo>
                    <a:cubicBezTo>
                      <a:pt x="4" y="0"/>
                      <a:pt x="4" y="0"/>
                      <a:pt x="3" y="0"/>
                    </a:cubicBezTo>
                    <a:cubicBezTo>
                      <a:pt x="3" y="0"/>
                      <a:pt x="2" y="0"/>
                      <a:pt x="2" y="1"/>
                    </a:cubicBezTo>
                    <a:cubicBezTo>
                      <a:pt x="2" y="1"/>
                      <a:pt x="2" y="1"/>
                      <a:pt x="1" y="1"/>
                    </a:cubicBezTo>
                    <a:cubicBezTo>
                      <a:pt x="1" y="2"/>
                      <a:pt x="1" y="2"/>
                      <a:pt x="1" y="2"/>
                    </a:cubicBezTo>
                    <a:cubicBezTo>
                      <a:pt x="0" y="2"/>
                      <a:pt x="0" y="2"/>
                      <a:pt x="0" y="2"/>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97"/>
              <p:cNvSpPr>
                <a:spLocks/>
              </p:cNvSpPr>
              <p:nvPr/>
            </p:nvSpPr>
            <p:spPr bwMode="auto">
              <a:xfrm>
                <a:off x="2368552" y="795339"/>
                <a:ext cx="87313" cy="42863"/>
              </a:xfrm>
              <a:custGeom>
                <a:avLst/>
                <a:gdLst>
                  <a:gd name="T0" fmla="*/ 0 w 8"/>
                  <a:gd name="T1" fmla="*/ 3 h 4"/>
                  <a:gd name="T2" fmla="*/ 0 w 8"/>
                  <a:gd name="T3" fmla="*/ 4 h 4"/>
                  <a:gd name="T4" fmla="*/ 1 w 8"/>
                  <a:gd name="T5" fmla="*/ 4 h 4"/>
                  <a:gd name="T6" fmla="*/ 3 w 8"/>
                  <a:gd name="T7" fmla="*/ 4 h 4"/>
                  <a:gd name="T8" fmla="*/ 4 w 8"/>
                  <a:gd name="T9" fmla="*/ 4 h 4"/>
                  <a:gd name="T10" fmla="*/ 5 w 8"/>
                  <a:gd name="T11" fmla="*/ 3 h 4"/>
                  <a:gd name="T12" fmla="*/ 5 w 8"/>
                  <a:gd name="T13" fmla="*/ 3 h 4"/>
                  <a:gd name="T14" fmla="*/ 7 w 8"/>
                  <a:gd name="T15" fmla="*/ 2 h 4"/>
                  <a:gd name="T16" fmla="*/ 7 w 8"/>
                  <a:gd name="T17" fmla="*/ 1 h 4"/>
                  <a:gd name="T18" fmla="*/ 8 w 8"/>
                  <a:gd name="T19" fmla="*/ 1 h 4"/>
                  <a:gd name="T20" fmla="*/ 7 w 8"/>
                  <a:gd name="T21" fmla="*/ 0 h 4"/>
                  <a:gd name="T22" fmla="*/ 6 w 8"/>
                  <a:gd name="T23" fmla="*/ 1 h 4"/>
                  <a:gd name="T24" fmla="*/ 6 w 8"/>
                  <a:gd name="T25" fmla="*/ 1 h 4"/>
                  <a:gd name="T26" fmla="*/ 5 w 8"/>
                  <a:gd name="T27" fmla="*/ 0 h 4"/>
                  <a:gd name="T28" fmla="*/ 4 w 8"/>
                  <a:gd name="T29" fmla="*/ 0 h 4"/>
                  <a:gd name="T30" fmla="*/ 3 w 8"/>
                  <a:gd name="T31" fmla="*/ 0 h 4"/>
                  <a:gd name="T32" fmla="*/ 2 w 8"/>
                  <a:gd name="T33" fmla="*/ 0 h 4"/>
                  <a:gd name="T34" fmla="*/ 1 w 8"/>
                  <a:gd name="T35" fmla="*/ 1 h 4"/>
                  <a:gd name="T36" fmla="*/ 1 w 8"/>
                  <a:gd name="T37" fmla="*/ 1 h 4"/>
                  <a:gd name="T38" fmla="*/ 0 w 8"/>
                  <a:gd name="T39" fmla="*/ 2 h 4"/>
                  <a:gd name="T40" fmla="*/ 0 w 8"/>
                  <a:gd name="T41" fmla="*/ 3 h 4"/>
                  <a:gd name="T42" fmla="*/ 0 w 8"/>
                  <a:gd name="T4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4">
                    <a:moveTo>
                      <a:pt x="0" y="3"/>
                    </a:moveTo>
                    <a:cubicBezTo>
                      <a:pt x="1" y="3"/>
                      <a:pt x="0" y="4"/>
                      <a:pt x="0" y="4"/>
                    </a:cubicBezTo>
                    <a:cubicBezTo>
                      <a:pt x="0" y="4"/>
                      <a:pt x="1" y="4"/>
                      <a:pt x="1" y="4"/>
                    </a:cubicBezTo>
                    <a:cubicBezTo>
                      <a:pt x="2" y="4"/>
                      <a:pt x="2" y="4"/>
                      <a:pt x="3" y="4"/>
                    </a:cubicBezTo>
                    <a:cubicBezTo>
                      <a:pt x="3" y="4"/>
                      <a:pt x="4" y="4"/>
                      <a:pt x="4" y="4"/>
                    </a:cubicBezTo>
                    <a:cubicBezTo>
                      <a:pt x="4" y="4"/>
                      <a:pt x="4" y="3"/>
                      <a:pt x="5" y="3"/>
                    </a:cubicBezTo>
                    <a:cubicBezTo>
                      <a:pt x="5" y="3"/>
                      <a:pt x="5" y="3"/>
                      <a:pt x="5" y="3"/>
                    </a:cubicBezTo>
                    <a:cubicBezTo>
                      <a:pt x="6" y="3"/>
                      <a:pt x="6" y="3"/>
                      <a:pt x="7" y="2"/>
                    </a:cubicBezTo>
                    <a:cubicBezTo>
                      <a:pt x="7" y="2"/>
                      <a:pt x="7" y="2"/>
                      <a:pt x="7" y="1"/>
                    </a:cubicBezTo>
                    <a:cubicBezTo>
                      <a:pt x="8" y="1"/>
                      <a:pt x="8" y="1"/>
                      <a:pt x="8" y="1"/>
                    </a:cubicBezTo>
                    <a:cubicBezTo>
                      <a:pt x="8" y="0"/>
                      <a:pt x="7" y="0"/>
                      <a:pt x="7" y="0"/>
                    </a:cubicBezTo>
                    <a:cubicBezTo>
                      <a:pt x="6" y="0"/>
                      <a:pt x="6" y="1"/>
                      <a:pt x="6" y="1"/>
                    </a:cubicBezTo>
                    <a:cubicBezTo>
                      <a:pt x="6" y="1"/>
                      <a:pt x="6" y="1"/>
                      <a:pt x="6" y="1"/>
                    </a:cubicBezTo>
                    <a:cubicBezTo>
                      <a:pt x="5" y="1"/>
                      <a:pt x="5" y="0"/>
                      <a:pt x="5" y="0"/>
                    </a:cubicBezTo>
                    <a:cubicBezTo>
                      <a:pt x="5" y="0"/>
                      <a:pt x="5" y="0"/>
                      <a:pt x="4" y="0"/>
                    </a:cubicBezTo>
                    <a:cubicBezTo>
                      <a:pt x="4" y="0"/>
                      <a:pt x="3" y="0"/>
                      <a:pt x="3" y="0"/>
                    </a:cubicBezTo>
                    <a:cubicBezTo>
                      <a:pt x="2" y="0"/>
                      <a:pt x="2" y="0"/>
                      <a:pt x="2" y="0"/>
                    </a:cubicBezTo>
                    <a:cubicBezTo>
                      <a:pt x="1" y="1"/>
                      <a:pt x="1" y="1"/>
                      <a:pt x="1" y="1"/>
                    </a:cubicBezTo>
                    <a:cubicBezTo>
                      <a:pt x="1" y="1"/>
                      <a:pt x="1" y="1"/>
                      <a:pt x="1" y="1"/>
                    </a:cubicBezTo>
                    <a:cubicBezTo>
                      <a:pt x="1" y="1"/>
                      <a:pt x="0" y="1"/>
                      <a:pt x="0" y="2"/>
                    </a:cubicBezTo>
                    <a:cubicBezTo>
                      <a:pt x="0" y="2"/>
                      <a:pt x="0" y="2"/>
                      <a:pt x="0" y="3"/>
                    </a:cubicBezTo>
                    <a:cubicBezTo>
                      <a:pt x="0" y="3"/>
                      <a:pt x="0" y="3"/>
                      <a:pt x="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98"/>
              <p:cNvSpPr>
                <a:spLocks/>
              </p:cNvSpPr>
              <p:nvPr/>
            </p:nvSpPr>
            <p:spPr bwMode="auto">
              <a:xfrm>
                <a:off x="2444752" y="827089"/>
                <a:ext cx="53975" cy="22225"/>
              </a:xfrm>
              <a:custGeom>
                <a:avLst/>
                <a:gdLst>
                  <a:gd name="T0" fmla="*/ 2 w 5"/>
                  <a:gd name="T1" fmla="*/ 2 h 2"/>
                  <a:gd name="T2" fmla="*/ 4 w 5"/>
                  <a:gd name="T3" fmla="*/ 1 h 2"/>
                  <a:gd name="T4" fmla="*/ 4 w 5"/>
                  <a:gd name="T5" fmla="*/ 1 h 2"/>
                  <a:gd name="T6" fmla="*/ 5 w 5"/>
                  <a:gd name="T7" fmla="*/ 1 h 2"/>
                  <a:gd name="T8" fmla="*/ 4 w 5"/>
                  <a:gd name="T9" fmla="*/ 0 h 2"/>
                  <a:gd name="T10" fmla="*/ 4 w 5"/>
                  <a:gd name="T11" fmla="*/ 0 h 2"/>
                  <a:gd name="T12" fmla="*/ 3 w 5"/>
                  <a:gd name="T13" fmla="*/ 0 h 2"/>
                  <a:gd name="T14" fmla="*/ 1 w 5"/>
                  <a:gd name="T15" fmla="*/ 0 h 2"/>
                  <a:gd name="T16" fmla="*/ 0 w 5"/>
                  <a:gd name="T17" fmla="*/ 0 h 2"/>
                  <a:gd name="T18" fmla="*/ 0 w 5"/>
                  <a:gd name="T19" fmla="*/ 1 h 2"/>
                  <a:gd name="T20" fmla="*/ 0 w 5"/>
                  <a:gd name="T21" fmla="*/ 1 h 2"/>
                  <a:gd name="T22" fmla="*/ 1 w 5"/>
                  <a:gd name="T23" fmla="*/ 2 h 2"/>
                  <a:gd name="T24" fmla="*/ 2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2" y="2"/>
                    </a:moveTo>
                    <a:cubicBezTo>
                      <a:pt x="3" y="2"/>
                      <a:pt x="3" y="2"/>
                      <a:pt x="4" y="1"/>
                    </a:cubicBezTo>
                    <a:cubicBezTo>
                      <a:pt x="4" y="1"/>
                      <a:pt x="4" y="1"/>
                      <a:pt x="4" y="1"/>
                    </a:cubicBezTo>
                    <a:cubicBezTo>
                      <a:pt x="4" y="1"/>
                      <a:pt x="5" y="1"/>
                      <a:pt x="5" y="1"/>
                    </a:cubicBezTo>
                    <a:cubicBezTo>
                      <a:pt x="5" y="0"/>
                      <a:pt x="5" y="0"/>
                      <a:pt x="4" y="0"/>
                    </a:cubicBezTo>
                    <a:cubicBezTo>
                      <a:pt x="4" y="0"/>
                      <a:pt x="4" y="0"/>
                      <a:pt x="4" y="0"/>
                    </a:cubicBezTo>
                    <a:cubicBezTo>
                      <a:pt x="3" y="0"/>
                      <a:pt x="3" y="0"/>
                      <a:pt x="3" y="0"/>
                    </a:cubicBezTo>
                    <a:cubicBezTo>
                      <a:pt x="2" y="0"/>
                      <a:pt x="2" y="0"/>
                      <a:pt x="1" y="0"/>
                    </a:cubicBezTo>
                    <a:cubicBezTo>
                      <a:pt x="1" y="0"/>
                      <a:pt x="1" y="0"/>
                      <a:pt x="0" y="0"/>
                    </a:cubicBezTo>
                    <a:cubicBezTo>
                      <a:pt x="0" y="0"/>
                      <a:pt x="0" y="0"/>
                      <a:pt x="0" y="1"/>
                    </a:cubicBezTo>
                    <a:cubicBezTo>
                      <a:pt x="0" y="1"/>
                      <a:pt x="0" y="1"/>
                      <a:pt x="0" y="1"/>
                    </a:cubicBezTo>
                    <a:cubicBezTo>
                      <a:pt x="0" y="2"/>
                      <a:pt x="1" y="2"/>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99"/>
              <p:cNvSpPr>
                <a:spLocks/>
              </p:cNvSpPr>
              <p:nvPr/>
            </p:nvSpPr>
            <p:spPr bwMode="auto">
              <a:xfrm>
                <a:off x="2390777" y="860426"/>
                <a:ext cx="130175" cy="53975"/>
              </a:xfrm>
              <a:custGeom>
                <a:avLst/>
                <a:gdLst>
                  <a:gd name="T0" fmla="*/ 3 w 12"/>
                  <a:gd name="T1" fmla="*/ 1 h 5"/>
                  <a:gd name="T2" fmla="*/ 2 w 12"/>
                  <a:gd name="T3" fmla="*/ 1 h 5"/>
                  <a:gd name="T4" fmla="*/ 2 w 12"/>
                  <a:gd name="T5" fmla="*/ 2 h 5"/>
                  <a:gd name="T6" fmla="*/ 1 w 12"/>
                  <a:gd name="T7" fmla="*/ 2 h 5"/>
                  <a:gd name="T8" fmla="*/ 0 w 12"/>
                  <a:gd name="T9" fmla="*/ 3 h 5"/>
                  <a:gd name="T10" fmla="*/ 0 w 12"/>
                  <a:gd name="T11" fmla="*/ 4 h 5"/>
                  <a:gd name="T12" fmla="*/ 0 w 12"/>
                  <a:gd name="T13" fmla="*/ 5 h 5"/>
                  <a:gd name="T14" fmla="*/ 1 w 12"/>
                  <a:gd name="T15" fmla="*/ 5 h 5"/>
                  <a:gd name="T16" fmla="*/ 2 w 12"/>
                  <a:gd name="T17" fmla="*/ 5 h 5"/>
                  <a:gd name="T18" fmla="*/ 3 w 12"/>
                  <a:gd name="T19" fmla="*/ 4 h 5"/>
                  <a:gd name="T20" fmla="*/ 3 w 12"/>
                  <a:gd name="T21" fmla="*/ 4 h 5"/>
                  <a:gd name="T22" fmla="*/ 4 w 12"/>
                  <a:gd name="T23" fmla="*/ 3 h 5"/>
                  <a:gd name="T24" fmla="*/ 5 w 12"/>
                  <a:gd name="T25" fmla="*/ 3 h 5"/>
                  <a:gd name="T26" fmla="*/ 6 w 12"/>
                  <a:gd name="T27" fmla="*/ 3 h 5"/>
                  <a:gd name="T28" fmla="*/ 7 w 12"/>
                  <a:gd name="T29" fmla="*/ 3 h 5"/>
                  <a:gd name="T30" fmla="*/ 8 w 12"/>
                  <a:gd name="T31" fmla="*/ 3 h 5"/>
                  <a:gd name="T32" fmla="*/ 9 w 12"/>
                  <a:gd name="T33" fmla="*/ 2 h 5"/>
                  <a:gd name="T34" fmla="*/ 10 w 12"/>
                  <a:gd name="T35" fmla="*/ 2 h 5"/>
                  <a:gd name="T36" fmla="*/ 11 w 12"/>
                  <a:gd name="T37" fmla="*/ 1 h 5"/>
                  <a:gd name="T38" fmla="*/ 12 w 12"/>
                  <a:gd name="T39" fmla="*/ 0 h 5"/>
                  <a:gd name="T40" fmla="*/ 12 w 12"/>
                  <a:gd name="T41" fmla="*/ 0 h 5"/>
                  <a:gd name="T42" fmla="*/ 11 w 12"/>
                  <a:gd name="T43" fmla="*/ 0 h 5"/>
                  <a:gd name="T44" fmla="*/ 10 w 12"/>
                  <a:gd name="T45" fmla="*/ 0 h 5"/>
                  <a:gd name="T46" fmla="*/ 9 w 12"/>
                  <a:gd name="T47" fmla="*/ 0 h 5"/>
                  <a:gd name="T48" fmla="*/ 8 w 12"/>
                  <a:gd name="T49" fmla="*/ 0 h 5"/>
                  <a:gd name="T50" fmla="*/ 6 w 12"/>
                  <a:gd name="T51" fmla="*/ 0 h 5"/>
                  <a:gd name="T52" fmla="*/ 5 w 12"/>
                  <a:gd name="T53" fmla="*/ 0 h 5"/>
                  <a:gd name="T54" fmla="*/ 3 w 12"/>
                  <a:gd name="T5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5">
                    <a:moveTo>
                      <a:pt x="3" y="1"/>
                    </a:moveTo>
                    <a:cubicBezTo>
                      <a:pt x="3" y="1"/>
                      <a:pt x="3" y="1"/>
                      <a:pt x="2" y="1"/>
                    </a:cubicBezTo>
                    <a:cubicBezTo>
                      <a:pt x="2" y="1"/>
                      <a:pt x="2" y="2"/>
                      <a:pt x="2" y="2"/>
                    </a:cubicBezTo>
                    <a:cubicBezTo>
                      <a:pt x="1" y="2"/>
                      <a:pt x="1" y="2"/>
                      <a:pt x="1" y="2"/>
                    </a:cubicBezTo>
                    <a:cubicBezTo>
                      <a:pt x="0" y="2"/>
                      <a:pt x="1" y="3"/>
                      <a:pt x="0" y="3"/>
                    </a:cubicBezTo>
                    <a:cubicBezTo>
                      <a:pt x="0" y="4"/>
                      <a:pt x="0" y="4"/>
                      <a:pt x="0" y="4"/>
                    </a:cubicBezTo>
                    <a:cubicBezTo>
                      <a:pt x="0" y="4"/>
                      <a:pt x="0" y="5"/>
                      <a:pt x="0" y="5"/>
                    </a:cubicBezTo>
                    <a:cubicBezTo>
                      <a:pt x="1" y="5"/>
                      <a:pt x="1" y="5"/>
                      <a:pt x="1" y="5"/>
                    </a:cubicBezTo>
                    <a:cubicBezTo>
                      <a:pt x="2" y="5"/>
                      <a:pt x="2" y="5"/>
                      <a:pt x="2" y="5"/>
                    </a:cubicBezTo>
                    <a:cubicBezTo>
                      <a:pt x="3" y="5"/>
                      <a:pt x="3" y="5"/>
                      <a:pt x="3" y="4"/>
                    </a:cubicBezTo>
                    <a:cubicBezTo>
                      <a:pt x="3" y="4"/>
                      <a:pt x="3" y="4"/>
                      <a:pt x="3" y="4"/>
                    </a:cubicBezTo>
                    <a:cubicBezTo>
                      <a:pt x="4" y="3"/>
                      <a:pt x="4" y="3"/>
                      <a:pt x="4" y="3"/>
                    </a:cubicBezTo>
                    <a:cubicBezTo>
                      <a:pt x="4" y="3"/>
                      <a:pt x="4" y="3"/>
                      <a:pt x="5" y="3"/>
                    </a:cubicBezTo>
                    <a:cubicBezTo>
                      <a:pt x="5" y="3"/>
                      <a:pt x="5" y="3"/>
                      <a:pt x="6" y="3"/>
                    </a:cubicBezTo>
                    <a:cubicBezTo>
                      <a:pt x="6" y="3"/>
                      <a:pt x="6" y="3"/>
                      <a:pt x="7" y="3"/>
                    </a:cubicBezTo>
                    <a:cubicBezTo>
                      <a:pt x="7" y="3"/>
                      <a:pt x="7" y="3"/>
                      <a:pt x="8" y="3"/>
                    </a:cubicBezTo>
                    <a:cubicBezTo>
                      <a:pt x="8" y="3"/>
                      <a:pt x="8" y="3"/>
                      <a:pt x="9" y="2"/>
                    </a:cubicBezTo>
                    <a:cubicBezTo>
                      <a:pt x="9" y="2"/>
                      <a:pt x="9" y="2"/>
                      <a:pt x="10" y="2"/>
                    </a:cubicBezTo>
                    <a:cubicBezTo>
                      <a:pt x="10" y="2"/>
                      <a:pt x="11" y="2"/>
                      <a:pt x="11" y="1"/>
                    </a:cubicBezTo>
                    <a:cubicBezTo>
                      <a:pt x="12" y="1"/>
                      <a:pt x="12" y="1"/>
                      <a:pt x="12" y="0"/>
                    </a:cubicBezTo>
                    <a:cubicBezTo>
                      <a:pt x="12" y="0"/>
                      <a:pt x="12" y="0"/>
                      <a:pt x="12" y="0"/>
                    </a:cubicBezTo>
                    <a:cubicBezTo>
                      <a:pt x="11" y="0"/>
                      <a:pt x="11" y="0"/>
                      <a:pt x="11" y="0"/>
                    </a:cubicBezTo>
                    <a:cubicBezTo>
                      <a:pt x="10" y="0"/>
                      <a:pt x="10" y="0"/>
                      <a:pt x="10" y="0"/>
                    </a:cubicBezTo>
                    <a:cubicBezTo>
                      <a:pt x="9" y="0"/>
                      <a:pt x="9" y="0"/>
                      <a:pt x="9" y="0"/>
                    </a:cubicBezTo>
                    <a:cubicBezTo>
                      <a:pt x="8" y="0"/>
                      <a:pt x="8" y="0"/>
                      <a:pt x="8" y="0"/>
                    </a:cubicBezTo>
                    <a:cubicBezTo>
                      <a:pt x="7" y="0"/>
                      <a:pt x="7" y="0"/>
                      <a:pt x="6" y="0"/>
                    </a:cubicBezTo>
                    <a:cubicBezTo>
                      <a:pt x="5" y="0"/>
                      <a:pt x="5" y="0"/>
                      <a:pt x="5" y="0"/>
                    </a:cubicBezTo>
                    <a:cubicBezTo>
                      <a:pt x="4" y="1"/>
                      <a:pt x="4"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00"/>
              <p:cNvSpPr>
                <a:spLocks/>
              </p:cNvSpPr>
              <p:nvPr/>
            </p:nvSpPr>
            <p:spPr bwMode="auto">
              <a:xfrm>
                <a:off x="2498727" y="750889"/>
                <a:ext cx="53975" cy="22225"/>
              </a:xfrm>
              <a:custGeom>
                <a:avLst/>
                <a:gdLst>
                  <a:gd name="T0" fmla="*/ 1 w 5"/>
                  <a:gd name="T1" fmla="*/ 1 h 2"/>
                  <a:gd name="T2" fmla="*/ 2 w 5"/>
                  <a:gd name="T3" fmla="*/ 1 h 2"/>
                  <a:gd name="T4" fmla="*/ 2 w 5"/>
                  <a:gd name="T5" fmla="*/ 1 h 2"/>
                  <a:gd name="T6" fmla="*/ 4 w 5"/>
                  <a:gd name="T7" fmla="*/ 1 h 2"/>
                  <a:gd name="T8" fmla="*/ 5 w 5"/>
                  <a:gd name="T9" fmla="*/ 1 h 2"/>
                  <a:gd name="T10" fmla="*/ 5 w 5"/>
                  <a:gd name="T11" fmla="*/ 1 h 2"/>
                  <a:gd name="T12" fmla="*/ 5 w 5"/>
                  <a:gd name="T13" fmla="*/ 0 h 2"/>
                  <a:gd name="T14" fmla="*/ 4 w 5"/>
                  <a:gd name="T15" fmla="*/ 0 h 2"/>
                  <a:gd name="T16" fmla="*/ 3 w 5"/>
                  <a:gd name="T17" fmla="*/ 0 h 2"/>
                  <a:gd name="T18" fmla="*/ 2 w 5"/>
                  <a:gd name="T19" fmla="*/ 0 h 2"/>
                  <a:gd name="T20" fmla="*/ 1 w 5"/>
                  <a:gd name="T21" fmla="*/ 0 h 2"/>
                  <a:gd name="T22" fmla="*/ 1 w 5"/>
                  <a:gd name="T23" fmla="*/ 0 h 2"/>
                  <a:gd name="T24" fmla="*/ 1 w 5"/>
                  <a:gd name="T25" fmla="*/ 1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2" y="1"/>
                    </a:cubicBezTo>
                    <a:cubicBezTo>
                      <a:pt x="2" y="1"/>
                      <a:pt x="2" y="1"/>
                      <a:pt x="2" y="1"/>
                    </a:cubicBezTo>
                    <a:cubicBezTo>
                      <a:pt x="3" y="2"/>
                      <a:pt x="3" y="2"/>
                      <a:pt x="4" y="1"/>
                    </a:cubicBezTo>
                    <a:cubicBezTo>
                      <a:pt x="4" y="1"/>
                      <a:pt x="5" y="2"/>
                      <a:pt x="5" y="1"/>
                    </a:cubicBezTo>
                    <a:cubicBezTo>
                      <a:pt x="5" y="1"/>
                      <a:pt x="5" y="1"/>
                      <a:pt x="5" y="1"/>
                    </a:cubicBezTo>
                    <a:cubicBezTo>
                      <a:pt x="5" y="0"/>
                      <a:pt x="5" y="0"/>
                      <a:pt x="5" y="0"/>
                    </a:cubicBezTo>
                    <a:cubicBezTo>
                      <a:pt x="4" y="0"/>
                      <a:pt x="4" y="0"/>
                      <a:pt x="4" y="0"/>
                    </a:cubicBezTo>
                    <a:cubicBezTo>
                      <a:pt x="3" y="0"/>
                      <a:pt x="3" y="0"/>
                      <a:pt x="3" y="0"/>
                    </a:cubicBezTo>
                    <a:cubicBezTo>
                      <a:pt x="2" y="0"/>
                      <a:pt x="2" y="0"/>
                      <a:pt x="2" y="0"/>
                    </a:cubicBezTo>
                    <a:cubicBezTo>
                      <a:pt x="2" y="0"/>
                      <a:pt x="1" y="0"/>
                      <a:pt x="1" y="0"/>
                    </a:cubicBezTo>
                    <a:cubicBezTo>
                      <a:pt x="1" y="0"/>
                      <a:pt x="1" y="0"/>
                      <a:pt x="1"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01"/>
              <p:cNvSpPr>
                <a:spLocks/>
              </p:cNvSpPr>
              <p:nvPr/>
            </p:nvSpPr>
            <p:spPr bwMode="auto">
              <a:xfrm>
                <a:off x="2509839" y="773114"/>
                <a:ext cx="53975" cy="11113"/>
              </a:xfrm>
              <a:custGeom>
                <a:avLst/>
                <a:gdLst>
                  <a:gd name="T0" fmla="*/ 3 w 5"/>
                  <a:gd name="T1" fmla="*/ 0 h 1"/>
                  <a:gd name="T2" fmla="*/ 1 w 5"/>
                  <a:gd name="T3" fmla="*/ 0 h 1"/>
                  <a:gd name="T4" fmla="*/ 1 w 5"/>
                  <a:gd name="T5" fmla="*/ 0 h 1"/>
                  <a:gd name="T6" fmla="*/ 1 w 5"/>
                  <a:gd name="T7" fmla="*/ 1 h 1"/>
                  <a:gd name="T8" fmla="*/ 2 w 5"/>
                  <a:gd name="T9" fmla="*/ 1 h 1"/>
                  <a:gd name="T10" fmla="*/ 2 w 5"/>
                  <a:gd name="T11" fmla="*/ 1 h 1"/>
                  <a:gd name="T12" fmla="*/ 3 w 5"/>
                  <a:gd name="T13" fmla="*/ 1 h 1"/>
                  <a:gd name="T14" fmla="*/ 5 w 5"/>
                  <a:gd name="T15" fmla="*/ 1 h 1"/>
                  <a:gd name="T16" fmla="*/ 5 w 5"/>
                  <a:gd name="T17" fmla="*/ 0 h 1"/>
                  <a:gd name="T18" fmla="*/ 4 w 5"/>
                  <a:gd name="T19" fmla="*/ 0 h 1"/>
                  <a:gd name="T20" fmla="*/ 3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3" y="0"/>
                    </a:moveTo>
                    <a:cubicBezTo>
                      <a:pt x="2" y="0"/>
                      <a:pt x="2" y="0"/>
                      <a:pt x="1" y="0"/>
                    </a:cubicBezTo>
                    <a:cubicBezTo>
                      <a:pt x="1" y="0"/>
                      <a:pt x="1" y="0"/>
                      <a:pt x="1" y="0"/>
                    </a:cubicBezTo>
                    <a:cubicBezTo>
                      <a:pt x="0" y="0"/>
                      <a:pt x="1" y="1"/>
                      <a:pt x="1" y="1"/>
                    </a:cubicBezTo>
                    <a:cubicBezTo>
                      <a:pt x="1" y="1"/>
                      <a:pt x="1" y="1"/>
                      <a:pt x="2" y="1"/>
                    </a:cubicBezTo>
                    <a:cubicBezTo>
                      <a:pt x="2" y="1"/>
                      <a:pt x="2" y="1"/>
                      <a:pt x="2" y="1"/>
                    </a:cubicBezTo>
                    <a:cubicBezTo>
                      <a:pt x="3" y="1"/>
                      <a:pt x="3" y="1"/>
                      <a:pt x="3" y="1"/>
                    </a:cubicBezTo>
                    <a:cubicBezTo>
                      <a:pt x="4" y="1"/>
                      <a:pt x="4" y="1"/>
                      <a:pt x="5" y="1"/>
                    </a:cubicBezTo>
                    <a:cubicBezTo>
                      <a:pt x="5" y="1"/>
                      <a:pt x="5" y="0"/>
                      <a:pt x="5" y="0"/>
                    </a:cubicBezTo>
                    <a:cubicBezTo>
                      <a:pt x="5" y="0"/>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02"/>
              <p:cNvSpPr>
                <a:spLocks/>
              </p:cNvSpPr>
              <p:nvPr/>
            </p:nvSpPr>
            <p:spPr bwMode="auto">
              <a:xfrm>
                <a:off x="2476502" y="784226"/>
                <a:ext cx="280988" cy="76200"/>
              </a:xfrm>
              <a:custGeom>
                <a:avLst/>
                <a:gdLst>
                  <a:gd name="T0" fmla="*/ 1 w 26"/>
                  <a:gd name="T1" fmla="*/ 2 h 7"/>
                  <a:gd name="T2" fmla="*/ 2 w 26"/>
                  <a:gd name="T3" fmla="*/ 2 h 7"/>
                  <a:gd name="T4" fmla="*/ 4 w 26"/>
                  <a:gd name="T5" fmla="*/ 2 h 7"/>
                  <a:gd name="T6" fmla="*/ 5 w 26"/>
                  <a:gd name="T7" fmla="*/ 2 h 7"/>
                  <a:gd name="T8" fmla="*/ 5 w 26"/>
                  <a:gd name="T9" fmla="*/ 2 h 7"/>
                  <a:gd name="T10" fmla="*/ 5 w 26"/>
                  <a:gd name="T11" fmla="*/ 3 h 7"/>
                  <a:gd name="T12" fmla="*/ 5 w 26"/>
                  <a:gd name="T13" fmla="*/ 4 h 7"/>
                  <a:gd name="T14" fmla="*/ 4 w 26"/>
                  <a:gd name="T15" fmla="*/ 4 h 7"/>
                  <a:gd name="T16" fmla="*/ 4 w 26"/>
                  <a:gd name="T17" fmla="*/ 5 h 7"/>
                  <a:gd name="T18" fmla="*/ 4 w 26"/>
                  <a:gd name="T19" fmla="*/ 5 h 7"/>
                  <a:gd name="T20" fmla="*/ 5 w 26"/>
                  <a:gd name="T21" fmla="*/ 5 h 7"/>
                  <a:gd name="T22" fmla="*/ 6 w 26"/>
                  <a:gd name="T23" fmla="*/ 6 h 7"/>
                  <a:gd name="T24" fmla="*/ 7 w 26"/>
                  <a:gd name="T25" fmla="*/ 6 h 7"/>
                  <a:gd name="T26" fmla="*/ 8 w 26"/>
                  <a:gd name="T27" fmla="*/ 5 h 7"/>
                  <a:gd name="T28" fmla="*/ 9 w 26"/>
                  <a:gd name="T29" fmla="*/ 5 h 7"/>
                  <a:gd name="T30" fmla="*/ 9 w 26"/>
                  <a:gd name="T31" fmla="*/ 6 h 7"/>
                  <a:gd name="T32" fmla="*/ 10 w 26"/>
                  <a:gd name="T33" fmla="*/ 6 h 7"/>
                  <a:gd name="T34" fmla="*/ 12 w 26"/>
                  <a:gd name="T35" fmla="*/ 6 h 7"/>
                  <a:gd name="T36" fmla="*/ 13 w 26"/>
                  <a:gd name="T37" fmla="*/ 5 h 7"/>
                  <a:gd name="T38" fmla="*/ 15 w 26"/>
                  <a:gd name="T39" fmla="*/ 6 h 7"/>
                  <a:gd name="T40" fmla="*/ 16 w 26"/>
                  <a:gd name="T41" fmla="*/ 6 h 7"/>
                  <a:gd name="T42" fmla="*/ 17 w 26"/>
                  <a:gd name="T43" fmla="*/ 5 h 7"/>
                  <a:gd name="T44" fmla="*/ 18 w 26"/>
                  <a:gd name="T45" fmla="*/ 6 h 7"/>
                  <a:gd name="T46" fmla="*/ 19 w 26"/>
                  <a:gd name="T47" fmla="*/ 6 h 7"/>
                  <a:gd name="T48" fmla="*/ 21 w 26"/>
                  <a:gd name="T49" fmla="*/ 7 h 7"/>
                  <a:gd name="T50" fmla="*/ 22 w 26"/>
                  <a:gd name="T51" fmla="*/ 6 h 7"/>
                  <a:gd name="T52" fmla="*/ 23 w 26"/>
                  <a:gd name="T53" fmla="*/ 6 h 7"/>
                  <a:gd name="T54" fmla="*/ 24 w 26"/>
                  <a:gd name="T55" fmla="*/ 6 h 7"/>
                  <a:gd name="T56" fmla="*/ 25 w 26"/>
                  <a:gd name="T57" fmla="*/ 5 h 7"/>
                  <a:gd name="T58" fmla="*/ 25 w 26"/>
                  <a:gd name="T59" fmla="*/ 5 h 7"/>
                  <a:gd name="T60" fmla="*/ 26 w 26"/>
                  <a:gd name="T61" fmla="*/ 4 h 7"/>
                  <a:gd name="T62" fmla="*/ 25 w 26"/>
                  <a:gd name="T63" fmla="*/ 3 h 7"/>
                  <a:gd name="T64" fmla="*/ 24 w 26"/>
                  <a:gd name="T65" fmla="*/ 3 h 7"/>
                  <a:gd name="T66" fmla="*/ 23 w 26"/>
                  <a:gd name="T67" fmla="*/ 3 h 7"/>
                  <a:gd name="T68" fmla="*/ 22 w 26"/>
                  <a:gd name="T69" fmla="*/ 3 h 7"/>
                  <a:gd name="T70" fmla="*/ 21 w 26"/>
                  <a:gd name="T71" fmla="*/ 3 h 7"/>
                  <a:gd name="T72" fmla="*/ 20 w 26"/>
                  <a:gd name="T73" fmla="*/ 3 h 7"/>
                  <a:gd name="T74" fmla="*/ 19 w 26"/>
                  <a:gd name="T75" fmla="*/ 3 h 7"/>
                  <a:gd name="T76" fmla="*/ 18 w 26"/>
                  <a:gd name="T77" fmla="*/ 3 h 7"/>
                  <a:gd name="T78" fmla="*/ 16 w 26"/>
                  <a:gd name="T79" fmla="*/ 3 h 7"/>
                  <a:gd name="T80" fmla="*/ 15 w 26"/>
                  <a:gd name="T81" fmla="*/ 4 h 7"/>
                  <a:gd name="T82" fmla="*/ 13 w 26"/>
                  <a:gd name="T83" fmla="*/ 4 h 7"/>
                  <a:gd name="T84" fmla="*/ 12 w 26"/>
                  <a:gd name="T85" fmla="*/ 3 h 7"/>
                  <a:gd name="T86" fmla="*/ 11 w 26"/>
                  <a:gd name="T87" fmla="*/ 3 h 7"/>
                  <a:gd name="T88" fmla="*/ 10 w 26"/>
                  <a:gd name="T89" fmla="*/ 4 h 7"/>
                  <a:gd name="T90" fmla="*/ 10 w 26"/>
                  <a:gd name="T91" fmla="*/ 3 h 7"/>
                  <a:gd name="T92" fmla="*/ 10 w 26"/>
                  <a:gd name="T93" fmla="*/ 3 h 7"/>
                  <a:gd name="T94" fmla="*/ 11 w 26"/>
                  <a:gd name="T95" fmla="*/ 2 h 7"/>
                  <a:gd name="T96" fmla="*/ 10 w 26"/>
                  <a:gd name="T97" fmla="*/ 2 h 7"/>
                  <a:gd name="T98" fmla="*/ 9 w 26"/>
                  <a:gd name="T99" fmla="*/ 1 h 7"/>
                  <a:gd name="T100" fmla="*/ 8 w 26"/>
                  <a:gd name="T101" fmla="*/ 1 h 7"/>
                  <a:gd name="T102" fmla="*/ 6 w 26"/>
                  <a:gd name="T103" fmla="*/ 1 h 7"/>
                  <a:gd name="T104" fmla="*/ 6 w 26"/>
                  <a:gd name="T105" fmla="*/ 1 h 7"/>
                  <a:gd name="T106" fmla="*/ 5 w 26"/>
                  <a:gd name="T107" fmla="*/ 1 h 7"/>
                  <a:gd name="T108" fmla="*/ 3 w 26"/>
                  <a:gd name="T109" fmla="*/ 1 h 7"/>
                  <a:gd name="T110" fmla="*/ 2 w 26"/>
                  <a:gd name="T111" fmla="*/ 1 h 7"/>
                  <a:gd name="T112" fmla="*/ 1 w 26"/>
                  <a:gd name="T113" fmla="*/ 1 h 7"/>
                  <a:gd name="T114" fmla="*/ 0 w 26"/>
                  <a:gd name="T115" fmla="*/ 1 h 7"/>
                  <a:gd name="T116" fmla="*/ 1 w 26"/>
                  <a:gd name="T1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 h="7">
                    <a:moveTo>
                      <a:pt x="1" y="2"/>
                    </a:moveTo>
                    <a:cubicBezTo>
                      <a:pt x="1" y="2"/>
                      <a:pt x="2" y="2"/>
                      <a:pt x="2" y="2"/>
                    </a:cubicBezTo>
                    <a:cubicBezTo>
                      <a:pt x="3" y="2"/>
                      <a:pt x="3" y="2"/>
                      <a:pt x="4" y="2"/>
                    </a:cubicBezTo>
                    <a:cubicBezTo>
                      <a:pt x="4" y="2"/>
                      <a:pt x="4" y="2"/>
                      <a:pt x="5" y="2"/>
                    </a:cubicBezTo>
                    <a:cubicBezTo>
                      <a:pt x="5" y="2"/>
                      <a:pt x="5" y="2"/>
                      <a:pt x="5" y="2"/>
                    </a:cubicBezTo>
                    <a:cubicBezTo>
                      <a:pt x="6" y="2"/>
                      <a:pt x="5" y="3"/>
                      <a:pt x="5" y="3"/>
                    </a:cubicBezTo>
                    <a:cubicBezTo>
                      <a:pt x="5" y="3"/>
                      <a:pt x="5" y="3"/>
                      <a:pt x="5" y="4"/>
                    </a:cubicBezTo>
                    <a:cubicBezTo>
                      <a:pt x="5" y="4"/>
                      <a:pt x="4" y="4"/>
                      <a:pt x="4" y="4"/>
                    </a:cubicBezTo>
                    <a:cubicBezTo>
                      <a:pt x="4" y="4"/>
                      <a:pt x="3" y="5"/>
                      <a:pt x="4" y="5"/>
                    </a:cubicBezTo>
                    <a:cubicBezTo>
                      <a:pt x="4" y="5"/>
                      <a:pt x="4" y="5"/>
                      <a:pt x="4" y="5"/>
                    </a:cubicBezTo>
                    <a:cubicBezTo>
                      <a:pt x="5" y="5"/>
                      <a:pt x="5" y="5"/>
                      <a:pt x="5" y="5"/>
                    </a:cubicBezTo>
                    <a:cubicBezTo>
                      <a:pt x="6" y="5"/>
                      <a:pt x="6" y="6"/>
                      <a:pt x="6" y="6"/>
                    </a:cubicBezTo>
                    <a:cubicBezTo>
                      <a:pt x="7" y="6"/>
                      <a:pt x="7" y="6"/>
                      <a:pt x="7" y="6"/>
                    </a:cubicBezTo>
                    <a:cubicBezTo>
                      <a:pt x="8" y="6"/>
                      <a:pt x="8" y="5"/>
                      <a:pt x="8" y="5"/>
                    </a:cubicBezTo>
                    <a:cubicBezTo>
                      <a:pt x="9" y="5"/>
                      <a:pt x="9" y="5"/>
                      <a:pt x="9" y="5"/>
                    </a:cubicBezTo>
                    <a:cubicBezTo>
                      <a:pt x="9" y="6"/>
                      <a:pt x="9" y="6"/>
                      <a:pt x="9" y="6"/>
                    </a:cubicBezTo>
                    <a:cubicBezTo>
                      <a:pt x="9" y="7"/>
                      <a:pt x="10" y="6"/>
                      <a:pt x="10" y="6"/>
                    </a:cubicBezTo>
                    <a:cubicBezTo>
                      <a:pt x="11" y="6"/>
                      <a:pt x="12" y="6"/>
                      <a:pt x="12" y="6"/>
                    </a:cubicBezTo>
                    <a:cubicBezTo>
                      <a:pt x="13" y="6"/>
                      <a:pt x="13" y="5"/>
                      <a:pt x="13" y="5"/>
                    </a:cubicBezTo>
                    <a:cubicBezTo>
                      <a:pt x="14" y="5"/>
                      <a:pt x="14" y="6"/>
                      <a:pt x="15" y="6"/>
                    </a:cubicBezTo>
                    <a:cubicBezTo>
                      <a:pt x="15" y="6"/>
                      <a:pt x="15" y="6"/>
                      <a:pt x="16" y="6"/>
                    </a:cubicBezTo>
                    <a:cubicBezTo>
                      <a:pt x="16" y="6"/>
                      <a:pt x="17" y="5"/>
                      <a:pt x="17" y="5"/>
                    </a:cubicBezTo>
                    <a:cubicBezTo>
                      <a:pt x="18" y="5"/>
                      <a:pt x="18" y="5"/>
                      <a:pt x="18" y="6"/>
                    </a:cubicBezTo>
                    <a:cubicBezTo>
                      <a:pt x="19" y="6"/>
                      <a:pt x="19" y="6"/>
                      <a:pt x="19" y="6"/>
                    </a:cubicBezTo>
                    <a:cubicBezTo>
                      <a:pt x="19" y="7"/>
                      <a:pt x="20" y="7"/>
                      <a:pt x="21" y="7"/>
                    </a:cubicBezTo>
                    <a:cubicBezTo>
                      <a:pt x="21" y="7"/>
                      <a:pt x="21" y="7"/>
                      <a:pt x="22" y="6"/>
                    </a:cubicBezTo>
                    <a:cubicBezTo>
                      <a:pt x="22" y="6"/>
                      <a:pt x="23" y="6"/>
                      <a:pt x="23" y="6"/>
                    </a:cubicBezTo>
                    <a:cubicBezTo>
                      <a:pt x="23" y="6"/>
                      <a:pt x="24" y="6"/>
                      <a:pt x="24" y="6"/>
                    </a:cubicBezTo>
                    <a:cubicBezTo>
                      <a:pt x="24" y="6"/>
                      <a:pt x="24" y="5"/>
                      <a:pt x="25" y="5"/>
                    </a:cubicBezTo>
                    <a:cubicBezTo>
                      <a:pt x="25" y="5"/>
                      <a:pt x="25" y="5"/>
                      <a:pt x="25" y="5"/>
                    </a:cubicBezTo>
                    <a:cubicBezTo>
                      <a:pt x="26" y="5"/>
                      <a:pt x="26" y="5"/>
                      <a:pt x="26" y="4"/>
                    </a:cubicBezTo>
                    <a:cubicBezTo>
                      <a:pt x="25" y="4"/>
                      <a:pt x="25" y="4"/>
                      <a:pt x="25" y="3"/>
                    </a:cubicBezTo>
                    <a:cubicBezTo>
                      <a:pt x="25" y="3"/>
                      <a:pt x="24" y="3"/>
                      <a:pt x="24" y="3"/>
                    </a:cubicBezTo>
                    <a:cubicBezTo>
                      <a:pt x="24" y="3"/>
                      <a:pt x="23" y="3"/>
                      <a:pt x="23" y="3"/>
                    </a:cubicBezTo>
                    <a:cubicBezTo>
                      <a:pt x="22" y="3"/>
                      <a:pt x="22" y="3"/>
                      <a:pt x="22" y="3"/>
                    </a:cubicBezTo>
                    <a:cubicBezTo>
                      <a:pt x="21" y="3"/>
                      <a:pt x="21" y="3"/>
                      <a:pt x="21" y="3"/>
                    </a:cubicBezTo>
                    <a:cubicBezTo>
                      <a:pt x="20" y="3"/>
                      <a:pt x="20" y="3"/>
                      <a:pt x="20" y="3"/>
                    </a:cubicBezTo>
                    <a:cubicBezTo>
                      <a:pt x="20" y="3"/>
                      <a:pt x="19" y="3"/>
                      <a:pt x="19" y="3"/>
                    </a:cubicBezTo>
                    <a:cubicBezTo>
                      <a:pt x="18" y="3"/>
                      <a:pt x="18" y="3"/>
                      <a:pt x="18" y="3"/>
                    </a:cubicBezTo>
                    <a:cubicBezTo>
                      <a:pt x="17" y="4"/>
                      <a:pt x="17" y="3"/>
                      <a:pt x="16" y="3"/>
                    </a:cubicBezTo>
                    <a:cubicBezTo>
                      <a:pt x="15" y="4"/>
                      <a:pt x="15" y="4"/>
                      <a:pt x="15" y="4"/>
                    </a:cubicBezTo>
                    <a:cubicBezTo>
                      <a:pt x="14" y="4"/>
                      <a:pt x="14" y="4"/>
                      <a:pt x="13" y="4"/>
                    </a:cubicBezTo>
                    <a:cubicBezTo>
                      <a:pt x="13" y="4"/>
                      <a:pt x="13" y="3"/>
                      <a:pt x="12" y="3"/>
                    </a:cubicBezTo>
                    <a:cubicBezTo>
                      <a:pt x="12" y="3"/>
                      <a:pt x="11" y="3"/>
                      <a:pt x="11" y="3"/>
                    </a:cubicBezTo>
                    <a:cubicBezTo>
                      <a:pt x="11" y="4"/>
                      <a:pt x="11" y="4"/>
                      <a:pt x="10" y="4"/>
                    </a:cubicBezTo>
                    <a:cubicBezTo>
                      <a:pt x="10" y="4"/>
                      <a:pt x="10" y="4"/>
                      <a:pt x="10" y="3"/>
                    </a:cubicBezTo>
                    <a:cubicBezTo>
                      <a:pt x="10" y="3"/>
                      <a:pt x="10" y="3"/>
                      <a:pt x="10" y="3"/>
                    </a:cubicBezTo>
                    <a:cubicBezTo>
                      <a:pt x="10" y="2"/>
                      <a:pt x="11" y="2"/>
                      <a:pt x="11" y="2"/>
                    </a:cubicBezTo>
                    <a:cubicBezTo>
                      <a:pt x="11" y="2"/>
                      <a:pt x="10" y="2"/>
                      <a:pt x="10" y="2"/>
                    </a:cubicBezTo>
                    <a:cubicBezTo>
                      <a:pt x="10" y="2"/>
                      <a:pt x="9" y="1"/>
                      <a:pt x="9" y="1"/>
                    </a:cubicBezTo>
                    <a:cubicBezTo>
                      <a:pt x="9" y="1"/>
                      <a:pt x="8" y="1"/>
                      <a:pt x="8" y="1"/>
                    </a:cubicBezTo>
                    <a:cubicBezTo>
                      <a:pt x="7" y="1"/>
                      <a:pt x="7" y="1"/>
                      <a:pt x="6" y="1"/>
                    </a:cubicBezTo>
                    <a:cubicBezTo>
                      <a:pt x="6" y="1"/>
                      <a:pt x="6" y="1"/>
                      <a:pt x="6" y="1"/>
                    </a:cubicBezTo>
                    <a:cubicBezTo>
                      <a:pt x="5" y="1"/>
                      <a:pt x="5" y="1"/>
                      <a:pt x="5" y="1"/>
                    </a:cubicBezTo>
                    <a:cubicBezTo>
                      <a:pt x="4" y="1"/>
                      <a:pt x="4" y="1"/>
                      <a:pt x="3" y="1"/>
                    </a:cubicBezTo>
                    <a:cubicBezTo>
                      <a:pt x="3" y="1"/>
                      <a:pt x="3" y="1"/>
                      <a:pt x="2" y="1"/>
                    </a:cubicBezTo>
                    <a:cubicBezTo>
                      <a:pt x="2" y="1"/>
                      <a:pt x="1" y="0"/>
                      <a:pt x="1" y="1"/>
                    </a:cubicBezTo>
                    <a:cubicBezTo>
                      <a:pt x="0" y="1"/>
                      <a:pt x="0" y="1"/>
                      <a:pt x="0" y="1"/>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03"/>
              <p:cNvSpPr>
                <a:spLocks/>
              </p:cNvSpPr>
              <p:nvPr/>
            </p:nvSpPr>
            <p:spPr bwMode="auto">
              <a:xfrm>
                <a:off x="2584452" y="773114"/>
                <a:ext cx="44450" cy="11113"/>
              </a:xfrm>
              <a:custGeom>
                <a:avLst/>
                <a:gdLst>
                  <a:gd name="T0" fmla="*/ 3 w 4"/>
                  <a:gd name="T1" fmla="*/ 0 h 1"/>
                  <a:gd name="T2" fmla="*/ 2 w 4"/>
                  <a:gd name="T3" fmla="*/ 0 h 1"/>
                  <a:gd name="T4" fmla="*/ 1 w 4"/>
                  <a:gd name="T5" fmla="*/ 0 h 1"/>
                  <a:gd name="T6" fmla="*/ 0 w 4"/>
                  <a:gd name="T7" fmla="*/ 1 h 1"/>
                  <a:gd name="T8" fmla="*/ 1 w 4"/>
                  <a:gd name="T9" fmla="*/ 1 h 1"/>
                  <a:gd name="T10" fmla="*/ 2 w 4"/>
                  <a:gd name="T11" fmla="*/ 1 h 1"/>
                  <a:gd name="T12" fmla="*/ 3 w 4"/>
                  <a:gd name="T13" fmla="*/ 1 h 1"/>
                  <a:gd name="T14" fmla="*/ 3 w 4"/>
                  <a:gd name="T15" fmla="*/ 1 h 1"/>
                  <a:gd name="T16" fmla="*/ 4 w 4"/>
                  <a:gd name="T17" fmla="*/ 0 h 1"/>
                  <a:gd name="T18" fmla="*/ 3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3" y="0"/>
                    </a:moveTo>
                    <a:cubicBezTo>
                      <a:pt x="2" y="0"/>
                      <a:pt x="2" y="0"/>
                      <a:pt x="2" y="0"/>
                    </a:cubicBezTo>
                    <a:cubicBezTo>
                      <a:pt x="2" y="0"/>
                      <a:pt x="1" y="0"/>
                      <a:pt x="1" y="0"/>
                    </a:cubicBezTo>
                    <a:cubicBezTo>
                      <a:pt x="1" y="0"/>
                      <a:pt x="0" y="0"/>
                      <a:pt x="0" y="1"/>
                    </a:cubicBezTo>
                    <a:cubicBezTo>
                      <a:pt x="0" y="1"/>
                      <a:pt x="1" y="1"/>
                      <a:pt x="1" y="1"/>
                    </a:cubicBezTo>
                    <a:cubicBezTo>
                      <a:pt x="2" y="1"/>
                      <a:pt x="2" y="1"/>
                      <a:pt x="2" y="1"/>
                    </a:cubicBezTo>
                    <a:cubicBezTo>
                      <a:pt x="2" y="1"/>
                      <a:pt x="2" y="1"/>
                      <a:pt x="3" y="1"/>
                    </a:cubicBezTo>
                    <a:cubicBezTo>
                      <a:pt x="3" y="1"/>
                      <a:pt x="3" y="1"/>
                      <a:pt x="3" y="1"/>
                    </a:cubicBezTo>
                    <a:cubicBezTo>
                      <a:pt x="4" y="1"/>
                      <a:pt x="4" y="0"/>
                      <a:pt x="4" y="0"/>
                    </a:cubicBezTo>
                    <a:cubicBezTo>
                      <a:pt x="4" y="0"/>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204"/>
              <p:cNvSpPr>
                <a:spLocks/>
              </p:cNvSpPr>
              <p:nvPr/>
            </p:nvSpPr>
            <p:spPr bwMode="auto">
              <a:xfrm>
                <a:off x="2368552" y="1076326"/>
                <a:ext cx="161925" cy="74613"/>
              </a:xfrm>
              <a:custGeom>
                <a:avLst/>
                <a:gdLst>
                  <a:gd name="T0" fmla="*/ 14 w 15"/>
                  <a:gd name="T1" fmla="*/ 5 h 7"/>
                  <a:gd name="T2" fmla="*/ 14 w 15"/>
                  <a:gd name="T3" fmla="*/ 4 h 7"/>
                  <a:gd name="T4" fmla="*/ 13 w 15"/>
                  <a:gd name="T5" fmla="*/ 4 h 7"/>
                  <a:gd name="T6" fmla="*/ 13 w 15"/>
                  <a:gd name="T7" fmla="*/ 4 h 7"/>
                  <a:gd name="T8" fmla="*/ 12 w 15"/>
                  <a:gd name="T9" fmla="*/ 3 h 7"/>
                  <a:gd name="T10" fmla="*/ 11 w 15"/>
                  <a:gd name="T11" fmla="*/ 2 h 7"/>
                  <a:gd name="T12" fmla="*/ 10 w 15"/>
                  <a:gd name="T13" fmla="*/ 1 h 7"/>
                  <a:gd name="T14" fmla="*/ 9 w 15"/>
                  <a:gd name="T15" fmla="*/ 1 h 7"/>
                  <a:gd name="T16" fmla="*/ 9 w 15"/>
                  <a:gd name="T17" fmla="*/ 0 h 7"/>
                  <a:gd name="T18" fmla="*/ 9 w 15"/>
                  <a:gd name="T19" fmla="*/ 0 h 7"/>
                  <a:gd name="T20" fmla="*/ 7 w 15"/>
                  <a:gd name="T21" fmla="*/ 0 h 7"/>
                  <a:gd name="T22" fmla="*/ 6 w 15"/>
                  <a:gd name="T23" fmla="*/ 1 h 7"/>
                  <a:gd name="T24" fmla="*/ 5 w 15"/>
                  <a:gd name="T25" fmla="*/ 2 h 7"/>
                  <a:gd name="T26" fmla="*/ 5 w 15"/>
                  <a:gd name="T27" fmla="*/ 3 h 7"/>
                  <a:gd name="T28" fmla="*/ 4 w 15"/>
                  <a:gd name="T29" fmla="*/ 3 h 7"/>
                  <a:gd name="T30" fmla="*/ 3 w 15"/>
                  <a:gd name="T31" fmla="*/ 4 h 7"/>
                  <a:gd name="T32" fmla="*/ 2 w 15"/>
                  <a:gd name="T33" fmla="*/ 4 h 7"/>
                  <a:gd name="T34" fmla="*/ 2 w 15"/>
                  <a:gd name="T35" fmla="*/ 4 h 7"/>
                  <a:gd name="T36" fmla="*/ 1 w 15"/>
                  <a:gd name="T37" fmla="*/ 5 h 7"/>
                  <a:gd name="T38" fmla="*/ 1 w 15"/>
                  <a:gd name="T39" fmla="*/ 5 h 7"/>
                  <a:gd name="T40" fmla="*/ 1 w 15"/>
                  <a:gd name="T41" fmla="*/ 6 h 7"/>
                  <a:gd name="T42" fmla="*/ 1 w 15"/>
                  <a:gd name="T43" fmla="*/ 5 h 7"/>
                  <a:gd name="T44" fmla="*/ 2 w 15"/>
                  <a:gd name="T45" fmla="*/ 5 h 7"/>
                  <a:gd name="T46" fmla="*/ 3 w 15"/>
                  <a:gd name="T47" fmla="*/ 6 h 7"/>
                  <a:gd name="T48" fmla="*/ 3 w 15"/>
                  <a:gd name="T49" fmla="*/ 7 h 7"/>
                  <a:gd name="T50" fmla="*/ 5 w 15"/>
                  <a:gd name="T51" fmla="*/ 6 h 7"/>
                  <a:gd name="T52" fmla="*/ 5 w 15"/>
                  <a:gd name="T53" fmla="*/ 6 h 7"/>
                  <a:gd name="T54" fmla="*/ 6 w 15"/>
                  <a:gd name="T55" fmla="*/ 6 h 7"/>
                  <a:gd name="T56" fmla="*/ 7 w 15"/>
                  <a:gd name="T57" fmla="*/ 5 h 7"/>
                  <a:gd name="T58" fmla="*/ 8 w 15"/>
                  <a:gd name="T59" fmla="*/ 5 h 7"/>
                  <a:gd name="T60" fmla="*/ 8 w 15"/>
                  <a:gd name="T61" fmla="*/ 4 h 7"/>
                  <a:gd name="T62" fmla="*/ 9 w 15"/>
                  <a:gd name="T63" fmla="*/ 5 h 7"/>
                  <a:gd name="T64" fmla="*/ 10 w 15"/>
                  <a:gd name="T65" fmla="*/ 5 h 7"/>
                  <a:gd name="T66" fmla="*/ 11 w 15"/>
                  <a:gd name="T67" fmla="*/ 6 h 7"/>
                  <a:gd name="T68" fmla="*/ 12 w 15"/>
                  <a:gd name="T69" fmla="*/ 6 h 7"/>
                  <a:gd name="T70" fmla="*/ 13 w 15"/>
                  <a:gd name="T71" fmla="*/ 6 h 7"/>
                  <a:gd name="T72" fmla="*/ 14 w 15"/>
                  <a:gd name="T73" fmla="*/ 6 h 7"/>
                  <a:gd name="T74" fmla="*/ 14 w 15"/>
                  <a:gd name="T7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7">
                    <a:moveTo>
                      <a:pt x="14" y="5"/>
                    </a:moveTo>
                    <a:cubicBezTo>
                      <a:pt x="14" y="5"/>
                      <a:pt x="15" y="4"/>
                      <a:pt x="14" y="4"/>
                    </a:cubicBezTo>
                    <a:cubicBezTo>
                      <a:pt x="14" y="4"/>
                      <a:pt x="14" y="4"/>
                      <a:pt x="13" y="4"/>
                    </a:cubicBezTo>
                    <a:cubicBezTo>
                      <a:pt x="13" y="4"/>
                      <a:pt x="13" y="4"/>
                      <a:pt x="13" y="4"/>
                    </a:cubicBezTo>
                    <a:cubicBezTo>
                      <a:pt x="12" y="4"/>
                      <a:pt x="12" y="3"/>
                      <a:pt x="12" y="3"/>
                    </a:cubicBezTo>
                    <a:cubicBezTo>
                      <a:pt x="12" y="2"/>
                      <a:pt x="12" y="2"/>
                      <a:pt x="11" y="2"/>
                    </a:cubicBezTo>
                    <a:cubicBezTo>
                      <a:pt x="11" y="2"/>
                      <a:pt x="11" y="2"/>
                      <a:pt x="10" y="1"/>
                    </a:cubicBezTo>
                    <a:cubicBezTo>
                      <a:pt x="10" y="1"/>
                      <a:pt x="9" y="1"/>
                      <a:pt x="9" y="1"/>
                    </a:cubicBezTo>
                    <a:cubicBezTo>
                      <a:pt x="9" y="0"/>
                      <a:pt x="9" y="0"/>
                      <a:pt x="9" y="0"/>
                    </a:cubicBezTo>
                    <a:cubicBezTo>
                      <a:pt x="9" y="0"/>
                      <a:pt x="9" y="0"/>
                      <a:pt x="9" y="0"/>
                    </a:cubicBezTo>
                    <a:cubicBezTo>
                      <a:pt x="8" y="0"/>
                      <a:pt x="8" y="0"/>
                      <a:pt x="7" y="0"/>
                    </a:cubicBezTo>
                    <a:cubicBezTo>
                      <a:pt x="7" y="1"/>
                      <a:pt x="7" y="1"/>
                      <a:pt x="6" y="1"/>
                    </a:cubicBezTo>
                    <a:cubicBezTo>
                      <a:pt x="6" y="1"/>
                      <a:pt x="6" y="1"/>
                      <a:pt x="5" y="2"/>
                    </a:cubicBezTo>
                    <a:cubicBezTo>
                      <a:pt x="5" y="2"/>
                      <a:pt x="5" y="2"/>
                      <a:pt x="5" y="3"/>
                    </a:cubicBezTo>
                    <a:cubicBezTo>
                      <a:pt x="4" y="3"/>
                      <a:pt x="4" y="3"/>
                      <a:pt x="4" y="3"/>
                    </a:cubicBezTo>
                    <a:cubicBezTo>
                      <a:pt x="3" y="3"/>
                      <a:pt x="4" y="4"/>
                      <a:pt x="3" y="4"/>
                    </a:cubicBezTo>
                    <a:cubicBezTo>
                      <a:pt x="3" y="4"/>
                      <a:pt x="3" y="4"/>
                      <a:pt x="2" y="4"/>
                    </a:cubicBezTo>
                    <a:cubicBezTo>
                      <a:pt x="2" y="4"/>
                      <a:pt x="2" y="4"/>
                      <a:pt x="2" y="4"/>
                    </a:cubicBezTo>
                    <a:cubicBezTo>
                      <a:pt x="1" y="4"/>
                      <a:pt x="1" y="4"/>
                      <a:pt x="1" y="5"/>
                    </a:cubicBezTo>
                    <a:cubicBezTo>
                      <a:pt x="1" y="5"/>
                      <a:pt x="1" y="5"/>
                      <a:pt x="1" y="5"/>
                    </a:cubicBezTo>
                    <a:cubicBezTo>
                      <a:pt x="1" y="5"/>
                      <a:pt x="0" y="6"/>
                      <a:pt x="1" y="6"/>
                    </a:cubicBezTo>
                    <a:cubicBezTo>
                      <a:pt x="1" y="6"/>
                      <a:pt x="1" y="6"/>
                      <a:pt x="1" y="5"/>
                    </a:cubicBezTo>
                    <a:cubicBezTo>
                      <a:pt x="2" y="5"/>
                      <a:pt x="2" y="5"/>
                      <a:pt x="2" y="5"/>
                    </a:cubicBezTo>
                    <a:cubicBezTo>
                      <a:pt x="3" y="6"/>
                      <a:pt x="3" y="6"/>
                      <a:pt x="3" y="6"/>
                    </a:cubicBezTo>
                    <a:cubicBezTo>
                      <a:pt x="3" y="6"/>
                      <a:pt x="3" y="7"/>
                      <a:pt x="3" y="7"/>
                    </a:cubicBezTo>
                    <a:cubicBezTo>
                      <a:pt x="4" y="7"/>
                      <a:pt x="4" y="7"/>
                      <a:pt x="5" y="6"/>
                    </a:cubicBezTo>
                    <a:cubicBezTo>
                      <a:pt x="5" y="6"/>
                      <a:pt x="5" y="6"/>
                      <a:pt x="5" y="6"/>
                    </a:cubicBezTo>
                    <a:cubicBezTo>
                      <a:pt x="6" y="6"/>
                      <a:pt x="6" y="6"/>
                      <a:pt x="6" y="6"/>
                    </a:cubicBezTo>
                    <a:cubicBezTo>
                      <a:pt x="7" y="5"/>
                      <a:pt x="7" y="5"/>
                      <a:pt x="7" y="5"/>
                    </a:cubicBezTo>
                    <a:cubicBezTo>
                      <a:pt x="7" y="5"/>
                      <a:pt x="7" y="5"/>
                      <a:pt x="8" y="5"/>
                    </a:cubicBezTo>
                    <a:cubicBezTo>
                      <a:pt x="8" y="5"/>
                      <a:pt x="8" y="4"/>
                      <a:pt x="8" y="4"/>
                    </a:cubicBezTo>
                    <a:cubicBezTo>
                      <a:pt x="9" y="4"/>
                      <a:pt x="9" y="4"/>
                      <a:pt x="9" y="5"/>
                    </a:cubicBezTo>
                    <a:cubicBezTo>
                      <a:pt x="9" y="5"/>
                      <a:pt x="9" y="5"/>
                      <a:pt x="10" y="5"/>
                    </a:cubicBezTo>
                    <a:cubicBezTo>
                      <a:pt x="10" y="6"/>
                      <a:pt x="11" y="6"/>
                      <a:pt x="11" y="6"/>
                    </a:cubicBezTo>
                    <a:cubicBezTo>
                      <a:pt x="11" y="6"/>
                      <a:pt x="12" y="6"/>
                      <a:pt x="12" y="6"/>
                    </a:cubicBezTo>
                    <a:cubicBezTo>
                      <a:pt x="12" y="6"/>
                      <a:pt x="13" y="6"/>
                      <a:pt x="13" y="6"/>
                    </a:cubicBezTo>
                    <a:cubicBezTo>
                      <a:pt x="13" y="6"/>
                      <a:pt x="13" y="6"/>
                      <a:pt x="14" y="6"/>
                    </a:cubicBezTo>
                    <a:cubicBezTo>
                      <a:pt x="14" y="7"/>
                      <a:pt x="14" y="6"/>
                      <a:pt x="14"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06"/>
              <p:cNvSpPr>
                <a:spLocks/>
              </p:cNvSpPr>
              <p:nvPr/>
            </p:nvSpPr>
            <p:spPr bwMode="auto">
              <a:xfrm>
                <a:off x="2413001" y="1150939"/>
                <a:ext cx="63500" cy="33338"/>
              </a:xfrm>
              <a:custGeom>
                <a:avLst/>
                <a:gdLst>
                  <a:gd name="T0" fmla="*/ 4 w 6"/>
                  <a:gd name="T1" fmla="*/ 2 h 3"/>
                  <a:gd name="T2" fmla="*/ 5 w 6"/>
                  <a:gd name="T3" fmla="*/ 1 h 3"/>
                  <a:gd name="T4" fmla="*/ 5 w 6"/>
                  <a:gd name="T5" fmla="*/ 0 h 3"/>
                  <a:gd name="T6" fmla="*/ 5 w 6"/>
                  <a:gd name="T7" fmla="*/ 0 h 3"/>
                  <a:gd name="T8" fmla="*/ 3 w 6"/>
                  <a:gd name="T9" fmla="*/ 0 h 3"/>
                  <a:gd name="T10" fmla="*/ 2 w 6"/>
                  <a:gd name="T11" fmla="*/ 0 h 3"/>
                  <a:gd name="T12" fmla="*/ 1 w 6"/>
                  <a:gd name="T13" fmla="*/ 1 h 3"/>
                  <a:gd name="T14" fmla="*/ 1 w 6"/>
                  <a:gd name="T15" fmla="*/ 2 h 3"/>
                  <a:gd name="T16" fmla="*/ 1 w 6"/>
                  <a:gd name="T17" fmla="*/ 2 h 3"/>
                  <a:gd name="T18" fmla="*/ 2 w 6"/>
                  <a:gd name="T19" fmla="*/ 2 h 3"/>
                  <a:gd name="T20" fmla="*/ 3 w 6"/>
                  <a:gd name="T21" fmla="*/ 2 h 3"/>
                  <a:gd name="T22" fmla="*/ 4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4" y="2"/>
                    </a:moveTo>
                    <a:cubicBezTo>
                      <a:pt x="5" y="1"/>
                      <a:pt x="5" y="1"/>
                      <a:pt x="5" y="1"/>
                    </a:cubicBezTo>
                    <a:cubicBezTo>
                      <a:pt x="5" y="1"/>
                      <a:pt x="6" y="1"/>
                      <a:pt x="5" y="0"/>
                    </a:cubicBezTo>
                    <a:cubicBezTo>
                      <a:pt x="5" y="0"/>
                      <a:pt x="5" y="0"/>
                      <a:pt x="5" y="0"/>
                    </a:cubicBezTo>
                    <a:cubicBezTo>
                      <a:pt x="4" y="0"/>
                      <a:pt x="4" y="0"/>
                      <a:pt x="3" y="0"/>
                    </a:cubicBezTo>
                    <a:cubicBezTo>
                      <a:pt x="3" y="0"/>
                      <a:pt x="3" y="0"/>
                      <a:pt x="2" y="0"/>
                    </a:cubicBezTo>
                    <a:cubicBezTo>
                      <a:pt x="2" y="1"/>
                      <a:pt x="2" y="1"/>
                      <a:pt x="1" y="1"/>
                    </a:cubicBezTo>
                    <a:cubicBezTo>
                      <a:pt x="1" y="1"/>
                      <a:pt x="1" y="1"/>
                      <a:pt x="1" y="2"/>
                    </a:cubicBezTo>
                    <a:cubicBezTo>
                      <a:pt x="0" y="2"/>
                      <a:pt x="0" y="2"/>
                      <a:pt x="1" y="2"/>
                    </a:cubicBezTo>
                    <a:cubicBezTo>
                      <a:pt x="1" y="3"/>
                      <a:pt x="1" y="2"/>
                      <a:pt x="2" y="2"/>
                    </a:cubicBezTo>
                    <a:cubicBezTo>
                      <a:pt x="2" y="2"/>
                      <a:pt x="2" y="2"/>
                      <a:pt x="3" y="2"/>
                    </a:cubicBezTo>
                    <a:cubicBezTo>
                      <a:pt x="3" y="2"/>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07"/>
              <p:cNvSpPr>
                <a:spLocks/>
              </p:cNvSpPr>
              <p:nvPr/>
            </p:nvSpPr>
            <p:spPr bwMode="auto">
              <a:xfrm>
                <a:off x="2552701" y="1130301"/>
                <a:ext cx="22225" cy="20638"/>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1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0"/>
                      <a:pt x="1" y="0"/>
                      <a:pt x="1" y="0"/>
                    </a:cubicBezTo>
                    <a:cubicBezTo>
                      <a:pt x="0" y="1"/>
                      <a:pt x="0" y="1"/>
                      <a:pt x="0" y="1"/>
                    </a:cubicBezTo>
                    <a:cubicBezTo>
                      <a:pt x="0" y="1"/>
                      <a:pt x="0" y="1"/>
                      <a:pt x="1" y="2"/>
                    </a:cubicBezTo>
                    <a:cubicBezTo>
                      <a:pt x="1" y="2"/>
                      <a:pt x="1" y="2"/>
                      <a:pt x="1" y="2"/>
                    </a:cubicBezTo>
                    <a:cubicBezTo>
                      <a:pt x="1" y="2"/>
                      <a:pt x="2" y="2"/>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208"/>
              <p:cNvSpPr>
                <a:spLocks/>
              </p:cNvSpPr>
              <p:nvPr/>
            </p:nvSpPr>
            <p:spPr bwMode="auto">
              <a:xfrm>
                <a:off x="2584451" y="1130301"/>
                <a:ext cx="11113" cy="11113"/>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209"/>
              <p:cNvSpPr>
                <a:spLocks/>
              </p:cNvSpPr>
              <p:nvPr/>
            </p:nvSpPr>
            <p:spPr bwMode="auto">
              <a:xfrm>
                <a:off x="2628901" y="968376"/>
                <a:ext cx="31750" cy="31750"/>
              </a:xfrm>
              <a:custGeom>
                <a:avLst/>
                <a:gdLst>
                  <a:gd name="T0" fmla="*/ 2 w 3"/>
                  <a:gd name="T1" fmla="*/ 1 h 3"/>
                  <a:gd name="T2" fmla="*/ 1 w 3"/>
                  <a:gd name="T3" fmla="*/ 2 h 3"/>
                  <a:gd name="T4" fmla="*/ 0 w 3"/>
                  <a:gd name="T5" fmla="*/ 2 h 3"/>
                  <a:gd name="T6" fmla="*/ 1 w 3"/>
                  <a:gd name="T7" fmla="*/ 3 h 3"/>
                  <a:gd name="T8" fmla="*/ 3 w 3"/>
                  <a:gd name="T9" fmla="*/ 2 h 3"/>
                  <a:gd name="T10" fmla="*/ 3 w 3"/>
                  <a:gd name="T11" fmla="*/ 2 h 3"/>
                  <a:gd name="T12" fmla="*/ 3 w 3"/>
                  <a:gd name="T13" fmla="*/ 1 h 3"/>
                  <a:gd name="T14" fmla="*/ 2 w 3"/>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1"/>
                    </a:moveTo>
                    <a:cubicBezTo>
                      <a:pt x="2" y="2"/>
                      <a:pt x="1" y="1"/>
                      <a:pt x="1" y="2"/>
                    </a:cubicBezTo>
                    <a:cubicBezTo>
                      <a:pt x="1" y="2"/>
                      <a:pt x="0" y="2"/>
                      <a:pt x="0" y="2"/>
                    </a:cubicBezTo>
                    <a:cubicBezTo>
                      <a:pt x="0" y="3"/>
                      <a:pt x="1" y="3"/>
                      <a:pt x="1" y="3"/>
                    </a:cubicBezTo>
                    <a:cubicBezTo>
                      <a:pt x="2" y="3"/>
                      <a:pt x="2" y="2"/>
                      <a:pt x="3" y="2"/>
                    </a:cubicBezTo>
                    <a:cubicBezTo>
                      <a:pt x="3" y="2"/>
                      <a:pt x="3" y="2"/>
                      <a:pt x="3" y="2"/>
                    </a:cubicBezTo>
                    <a:cubicBezTo>
                      <a:pt x="3"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210"/>
              <p:cNvSpPr>
                <a:spLocks/>
              </p:cNvSpPr>
              <p:nvPr/>
            </p:nvSpPr>
            <p:spPr bwMode="auto">
              <a:xfrm>
                <a:off x="2574926" y="687389"/>
                <a:ext cx="182563" cy="85725"/>
              </a:xfrm>
              <a:custGeom>
                <a:avLst/>
                <a:gdLst>
                  <a:gd name="T0" fmla="*/ 1 w 17"/>
                  <a:gd name="T1" fmla="*/ 5 h 8"/>
                  <a:gd name="T2" fmla="*/ 2 w 17"/>
                  <a:gd name="T3" fmla="*/ 5 h 8"/>
                  <a:gd name="T4" fmla="*/ 4 w 17"/>
                  <a:gd name="T5" fmla="*/ 5 h 8"/>
                  <a:gd name="T6" fmla="*/ 5 w 17"/>
                  <a:gd name="T7" fmla="*/ 5 h 8"/>
                  <a:gd name="T8" fmla="*/ 6 w 17"/>
                  <a:gd name="T9" fmla="*/ 5 h 8"/>
                  <a:gd name="T10" fmla="*/ 6 w 17"/>
                  <a:gd name="T11" fmla="*/ 5 h 8"/>
                  <a:gd name="T12" fmla="*/ 4 w 17"/>
                  <a:gd name="T13" fmla="*/ 5 h 8"/>
                  <a:gd name="T14" fmla="*/ 3 w 17"/>
                  <a:gd name="T15" fmla="*/ 6 h 8"/>
                  <a:gd name="T16" fmla="*/ 2 w 17"/>
                  <a:gd name="T17" fmla="*/ 5 h 8"/>
                  <a:gd name="T18" fmla="*/ 1 w 17"/>
                  <a:gd name="T19" fmla="*/ 5 h 8"/>
                  <a:gd name="T20" fmla="*/ 2 w 17"/>
                  <a:gd name="T21" fmla="*/ 6 h 8"/>
                  <a:gd name="T22" fmla="*/ 3 w 17"/>
                  <a:gd name="T23" fmla="*/ 7 h 8"/>
                  <a:gd name="T24" fmla="*/ 3 w 17"/>
                  <a:gd name="T25" fmla="*/ 7 h 8"/>
                  <a:gd name="T26" fmla="*/ 5 w 17"/>
                  <a:gd name="T27" fmla="*/ 7 h 8"/>
                  <a:gd name="T28" fmla="*/ 7 w 17"/>
                  <a:gd name="T29" fmla="*/ 7 h 8"/>
                  <a:gd name="T30" fmla="*/ 7 w 17"/>
                  <a:gd name="T31" fmla="*/ 7 h 8"/>
                  <a:gd name="T32" fmla="*/ 8 w 17"/>
                  <a:gd name="T33" fmla="*/ 6 h 8"/>
                  <a:gd name="T34" fmla="*/ 9 w 17"/>
                  <a:gd name="T35" fmla="*/ 6 h 8"/>
                  <a:gd name="T36" fmla="*/ 11 w 17"/>
                  <a:gd name="T37" fmla="*/ 6 h 8"/>
                  <a:gd name="T38" fmla="*/ 12 w 17"/>
                  <a:gd name="T39" fmla="*/ 5 h 8"/>
                  <a:gd name="T40" fmla="*/ 13 w 17"/>
                  <a:gd name="T41" fmla="*/ 5 h 8"/>
                  <a:gd name="T42" fmla="*/ 15 w 17"/>
                  <a:gd name="T43" fmla="*/ 5 h 8"/>
                  <a:gd name="T44" fmla="*/ 16 w 17"/>
                  <a:gd name="T45" fmla="*/ 5 h 8"/>
                  <a:gd name="T46" fmla="*/ 17 w 17"/>
                  <a:gd name="T47" fmla="*/ 5 h 8"/>
                  <a:gd name="T48" fmla="*/ 17 w 17"/>
                  <a:gd name="T49" fmla="*/ 3 h 8"/>
                  <a:gd name="T50" fmla="*/ 16 w 17"/>
                  <a:gd name="T51" fmla="*/ 4 h 8"/>
                  <a:gd name="T52" fmla="*/ 15 w 17"/>
                  <a:gd name="T53" fmla="*/ 4 h 8"/>
                  <a:gd name="T54" fmla="*/ 14 w 17"/>
                  <a:gd name="T55" fmla="*/ 4 h 8"/>
                  <a:gd name="T56" fmla="*/ 15 w 17"/>
                  <a:gd name="T57" fmla="*/ 3 h 8"/>
                  <a:gd name="T58" fmla="*/ 15 w 17"/>
                  <a:gd name="T59" fmla="*/ 3 h 8"/>
                  <a:gd name="T60" fmla="*/ 15 w 17"/>
                  <a:gd name="T61" fmla="*/ 2 h 8"/>
                  <a:gd name="T62" fmla="*/ 14 w 17"/>
                  <a:gd name="T63" fmla="*/ 3 h 8"/>
                  <a:gd name="T64" fmla="*/ 13 w 17"/>
                  <a:gd name="T65" fmla="*/ 3 h 8"/>
                  <a:gd name="T66" fmla="*/ 13 w 17"/>
                  <a:gd name="T67" fmla="*/ 2 h 8"/>
                  <a:gd name="T68" fmla="*/ 12 w 17"/>
                  <a:gd name="T69" fmla="*/ 2 h 8"/>
                  <a:gd name="T70" fmla="*/ 11 w 17"/>
                  <a:gd name="T71" fmla="*/ 2 h 8"/>
                  <a:gd name="T72" fmla="*/ 10 w 17"/>
                  <a:gd name="T73" fmla="*/ 1 h 8"/>
                  <a:gd name="T74" fmla="*/ 9 w 17"/>
                  <a:gd name="T75" fmla="*/ 1 h 8"/>
                  <a:gd name="T76" fmla="*/ 8 w 17"/>
                  <a:gd name="T77" fmla="*/ 1 h 8"/>
                  <a:gd name="T78" fmla="*/ 7 w 17"/>
                  <a:gd name="T79" fmla="*/ 1 h 8"/>
                  <a:gd name="T80" fmla="*/ 5 w 17"/>
                  <a:gd name="T81" fmla="*/ 1 h 8"/>
                  <a:gd name="T82" fmla="*/ 4 w 17"/>
                  <a:gd name="T83" fmla="*/ 2 h 8"/>
                  <a:gd name="T84" fmla="*/ 3 w 17"/>
                  <a:gd name="T85" fmla="*/ 3 h 8"/>
                  <a:gd name="T86" fmla="*/ 1 w 17"/>
                  <a:gd name="T87" fmla="*/ 3 h 8"/>
                  <a:gd name="T88" fmla="*/ 0 w 17"/>
                  <a:gd name="T89" fmla="*/ 3 h 8"/>
                  <a:gd name="T90" fmla="*/ 0 w 17"/>
                  <a:gd name="T91" fmla="*/ 3 h 8"/>
                  <a:gd name="T92" fmla="*/ 0 w 17"/>
                  <a:gd name="T93" fmla="*/ 4 h 8"/>
                  <a:gd name="T94" fmla="*/ 1 w 17"/>
                  <a:gd name="T9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8">
                    <a:moveTo>
                      <a:pt x="1" y="5"/>
                    </a:moveTo>
                    <a:cubicBezTo>
                      <a:pt x="2" y="5"/>
                      <a:pt x="2" y="5"/>
                      <a:pt x="2" y="5"/>
                    </a:cubicBezTo>
                    <a:cubicBezTo>
                      <a:pt x="3" y="5"/>
                      <a:pt x="3" y="5"/>
                      <a:pt x="4" y="5"/>
                    </a:cubicBezTo>
                    <a:cubicBezTo>
                      <a:pt x="4" y="5"/>
                      <a:pt x="5" y="5"/>
                      <a:pt x="5" y="5"/>
                    </a:cubicBezTo>
                    <a:cubicBezTo>
                      <a:pt x="6" y="4"/>
                      <a:pt x="7" y="4"/>
                      <a:pt x="6" y="5"/>
                    </a:cubicBezTo>
                    <a:cubicBezTo>
                      <a:pt x="6" y="5"/>
                      <a:pt x="6" y="5"/>
                      <a:pt x="6" y="5"/>
                    </a:cubicBezTo>
                    <a:cubicBezTo>
                      <a:pt x="5" y="5"/>
                      <a:pt x="5" y="5"/>
                      <a:pt x="4" y="5"/>
                    </a:cubicBezTo>
                    <a:cubicBezTo>
                      <a:pt x="4" y="5"/>
                      <a:pt x="4" y="6"/>
                      <a:pt x="3" y="6"/>
                    </a:cubicBezTo>
                    <a:cubicBezTo>
                      <a:pt x="3" y="6"/>
                      <a:pt x="3" y="5"/>
                      <a:pt x="2" y="5"/>
                    </a:cubicBezTo>
                    <a:cubicBezTo>
                      <a:pt x="2" y="5"/>
                      <a:pt x="2" y="5"/>
                      <a:pt x="1" y="5"/>
                    </a:cubicBezTo>
                    <a:cubicBezTo>
                      <a:pt x="1" y="6"/>
                      <a:pt x="1" y="6"/>
                      <a:pt x="2" y="6"/>
                    </a:cubicBezTo>
                    <a:cubicBezTo>
                      <a:pt x="2" y="7"/>
                      <a:pt x="2" y="7"/>
                      <a:pt x="3" y="7"/>
                    </a:cubicBezTo>
                    <a:cubicBezTo>
                      <a:pt x="3" y="7"/>
                      <a:pt x="3" y="7"/>
                      <a:pt x="3" y="7"/>
                    </a:cubicBezTo>
                    <a:cubicBezTo>
                      <a:pt x="4" y="7"/>
                      <a:pt x="4" y="7"/>
                      <a:pt x="5" y="7"/>
                    </a:cubicBezTo>
                    <a:cubicBezTo>
                      <a:pt x="5" y="7"/>
                      <a:pt x="6" y="8"/>
                      <a:pt x="7" y="7"/>
                    </a:cubicBezTo>
                    <a:cubicBezTo>
                      <a:pt x="7" y="7"/>
                      <a:pt x="7" y="7"/>
                      <a:pt x="7" y="7"/>
                    </a:cubicBezTo>
                    <a:cubicBezTo>
                      <a:pt x="7" y="7"/>
                      <a:pt x="8" y="6"/>
                      <a:pt x="8" y="6"/>
                    </a:cubicBezTo>
                    <a:cubicBezTo>
                      <a:pt x="8" y="6"/>
                      <a:pt x="8" y="6"/>
                      <a:pt x="9" y="6"/>
                    </a:cubicBezTo>
                    <a:cubicBezTo>
                      <a:pt x="9" y="6"/>
                      <a:pt x="10" y="6"/>
                      <a:pt x="11" y="6"/>
                    </a:cubicBezTo>
                    <a:cubicBezTo>
                      <a:pt x="11" y="6"/>
                      <a:pt x="12" y="5"/>
                      <a:pt x="12" y="5"/>
                    </a:cubicBezTo>
                    <a:cubicBezTo>
                      <a:pt x="13" y="5"/>
                      <a:pt x="13" y="5"/>
                      <a:pt x="13" y="5"/>
                    </a:cubicBezTo>
                    <a:cubicBezTo>
                      <a:pt x="14" y="5"/>
                      <a:pt x="14" y="5"/>
                      <a:pt x="15" y="5"/>
                    </a:cubicBezTo>
                    <a:cubicBezTo>
                      <a:pt x="15" y="5"/>
                      <a:pt x="15" y="5"/>
                      <a:pt x="16" y="5"/>
                    </a:cubicBezTo>
                    <a:cubicBezTo>
                      <a:pt x="16" y="5"/>
                      <a:pt x="16" y="5"/>
                      <a:pt x="17" y="5"/>
                    </a:cubicBezTo>
                    <a:cubicBezTo>
                      <a:pt x="17" y="4"/>
                      <a:pt x="17" y="3"/>
                      <a:pt x="17" y="3"/>
                    </a:cubicBezTo>
                    <a:cubicBezTo>
                      <a:pt x="16" y="3"/>
                      <a:pt x="16" y="4"/>
                      <a:pt x="16" y="4"/>
                    </a:cubicBezTo>
                    <a:cubicBezTo>
                      <a:pt x="16" y="4"/>
                      <a:pt x="16" y="4"/>
                      <a:pt x="15" y="4"/>
                    </a:cubicBezTo>
                    <a:cubicBezTo>
                      <a:pt x="15" y="4"/>
                      <a:pt x="14" y="4"/>
                      <a:pt x="14" y="4"/>
                    </a:cubicBezTo>
                    <a:cubicBezTo>
                      <a:pt x="14" y="4"/>
                      <a:pt x="15" y="4"/>
                      <a:pt x="15" y="3"/>
                    </a:cubicBezTo>
                    <a:cubicBezTo>
                      <a:pt x="15" y="3"/>
                      <a:pt x="15" y="3"/>
                      <a:pt x="15" y="3"/>
                    </a:cubicBezTo>
                    <a:cubicBezTo>
                      <a:pt x="15" y="2"/>
                      <a:pt x="15" y="2"/>
                      <a:pt x="15" y="2"/>
                    </a:cubicBezTo>
                    <a:cubicBezTo>
                      <a:pt x="14" y="2"/>
                      <a:pt x="14" y="3"/>
                      <a:pt x="14" y="3"/>
                    </a:cubicBezTo>
                    <a:cubicBezTo>
                      <a:pt x="13" y="3"/>
                      <a:pt x="13" y="3"/>
                      <a:pt x="13" y="3"/>
                    </a:cubicBezTo>
                    <a:cubicBezTo>
                      <a:pt x="13" y="3"/>
                      <a:pt x="13" y="2"/>
                      <a:pt x="13" y="2"/>
                    </a:cubicBezTo>
                    <a:cubicBezTo>
                      <a:pt x="12" y="2"/>
                      <a:pt x="12" y="2"/>
                      <a:pt x="12" y="2"/>
                    </a:cubicBezTo>
                    <a:cubicBezTo>
                      <a:pt x="11" y="2"/>
                      <a:pt x="11" y="2"/>
                      <a:pt x="11" y="2"/>
                    </a:cubicBezTo>
                    <a:cubicBezTo>
                      <a:pt x="10" y="2"/>
                      <a:pt x="10" y="2"/>
                      <a:pt x="10" y="1"/>
                    </a:cubicBezTo>
                    <a:cubicBezTo>
                      <a:pt x="10" y="1"/>
                      <a:pt x="10" y="1"/>
                      <a:pt x="9" y="1"/>
                    </a:cubicBezTo>
                    <a:cubicBezTo>
                      <a:pt x="9" y="0"/>
                      <a:pt x="8" y="0"/>
                      <a:pt x="8" y="1"/>
                    </a:cubicBezTo>
                    <a:cubicBezTo>
                      <a:pt x="7" y="1"/>
                      <a:pt x="7" y="1"/>
                      <a:pt x="7" y="1"/>
                    </a:cubicBezTo>
                    <a:cubicBezTo>
                      <a:pt x="6" y="1"/>
                      <a:pt x="6" y="1"/>
                      <a:pt x="5" y="1"/>
                    </a:cubicBezTo>
                    <a:cubicBezTo>
                      <a:pt x="5" y="2"/>
                      <a:pt x="5" y="2"/>
                      <a:pt x="4" y="2"/>
                    </a:cubicBezTo>
                    <a:cubicBezTo>
                      <a:pt x="4" y="2"/>
                      <a:pt x="3" y="2"/>
                      <a:pt x="3" y="3"/>
                    </a:cubicBezTo>
                    <a:cubicBezTo>
                      <a:pt x="2" y="3"/>
                      <a:pt x="2" y="3"/>
                      <a:pt x="1" y="3"/>
                    </a:cubicBezTo>
                    <a:cubicBezTo>
                      <a:pt x="1" y="3"/>
                      <a:pt x="1" y="3"/>
                      <a:pt x="0" y="3"/>
                    </a:cubicBezTo>
                    <a:cubicBezTo>
                      <a:pt x="0" y="3"/>
                      <a:pt x="0" y="3"/>
                      <a:pt x="0" y="3"/>
                    </a:cubicBezTo>
                    <a:cubicBezTo>
                      <a:pt x="0" y="4"/>
                      <a:pt x="0" y="4"/>
                      <a:pt x="0" y="4"/>
                    </a:cubicBezTo>
                    <a:cubicBezTo>
                      <a:pt x="0"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211"/>
              <p:cNvSpPr>
                <a:spLocks/>
              </p:cNvSpPr>
              <p:nvPr/>
            </p:nvSpPr>
            <p:spPr bwMode="auto">
              <a:xfrm>
                <a:off x="2606676" y="654051"/>
                <a:ext cx="593725" cy="173038"/>
              </a:xfrm>
              <a:custGeom>
                <a:avLst/>
                <a:gdLst>
                  <a:gd name="T0" fmla="*/ 53 w 55"/>
                  <a:gd name="T1" fmla="*/ 2 h 16"/>
                  <a:gd name="T2" fmla="*/ 50 w 55"/>
                  <a:gd name="T3" fmla="*/ 1 h 16"/>
                  <a:gd name="T4" fmla="*/ 48 w 55"/>
                  <a:gd name="T5" fmla="*/ 1 h 16"/>
                  <a:gd name="T6" fmla="*/ 43 w 55"/>
                  <a:gd name="T7" fmla="*/ 1 h 16"/>
                  <a:gd name="T8" fmla="*/ 41 w 55"/>
                  <a:gd name="T9" fmla="*/ 1 h 16"/>
                  <a:gd name="T10" fmla="*/ 39 w 55"/>
                  <a:gd name="T11" fmla="*/ 1 h 16"/>
                  <a:gd name="T12" fmla="*/ 37 w 55"/>
                  <a:gd name="T13" fmla="*/ 0 h 16"/>
                  <a:gd name="T14" fmla="*/ 34 w 55"/>
                  <a:gd name="T15" fmla="*/ 1 h 16"/>
                  <a:gd name="T16" fmla="*/ 31 w 55"/>
                  <a:gd name="T17" fmla="*/ 1 h 16"/>
                  <a:gd name="T18" fmla="*/ 29 w 55"/>
                  <a:gd name="T19" fmla="*/ 1 h 16"/>
                  <a:gd name="T20" fmla="*/ 26 w 55"/>
                  <a:gd name="T21" fmla="*/ 1 h 16"/>
                  <a:gd name="T22" fmla="*/ 24 w 55"/>
                  <a:gd name="T23" fmla="*/ 2 h 16"/>
                  <a:gd name="T24" fmla="*/ 22 w 55"/>
                  <a:gd name="T25" fmla="*/ 2 h 16"/>
                  <a:gd name="T26" fmla="*/ 19 w 55"/>
                  <a:gd name="T27" fmla="*/ 2 h 16"/>
                  <a:gd name="T28" fmla="*/ 17 w 55"/>
                  <a:gd name="T29" fmla="*/ 3 h 16"/>
                  <a:gd name="T30" fmla="*/ 12 w 55"/>
                  <a:gd name="T31" fmla="*/ 3 h 16"/>
                  <a:gd name="T32" fmla="*/ 9 w 55"/>
                  <a:gd name="T33" fmla="*/ 3 h 16"/>
                  <a:gd name="T34" fmla="*/ 10 w 55"/>
                  <a:gd name="T35" fmla="*/ 4 h 16"/>
                  <a:gd name="T36" fmla="*/ 12 w 55"/>
                  <a:gd name="T37" fmla="*/ 5 h 16"/>
                  <a:gd name="T38" fmla="*/ 14 w 55"/>
                  <a:gd name="T39" fmla="*/ 5 h 16"/>
                  <a:gd name="T40" fmla="*/ 18 w 55"/>
                  <a:gd name="T41" fmla="*/ 5 h 16"/>
                  <a:gd name="T42" fmla="*/ 20 w 55"/>
                  <a:gd name="T43" fmla="*/ 5 h 16"/>
                  <a:gd name="T44" fmla="*/ 17 w 55"/>
                  <a:gd name="T45" fmla="*/ 6 h 16"/>
                  <a:gd name="T46" fmla="*/ 14 w 55"/>
                  <a:gd name="T47" fmla="*/ 6 h 16"/>
                  <a:gd name="T48" fmla="*/ 15 w 55"/>
                  <a:gd name="T49" fmla="*/ 8 h 16"/>
                  <a:gd name="T50" fmla="*/ 16 w 55"/>
                  <a:gd name="T51" fmla="*/ 8 h 16"/>
                  <a:gd name="T52" fmla="*/ 15 w 55"/>
                  <a:gd name="T53" fmla="*/ 9 h 16"/>
                  <a:gd name="T54" fmla="*/ 12 w 55"/>
                  <a:gd name="T55" fmla="*/ 9 h 16"/>
                  <a:gd name="T56" fmla="*/ 10 w 55"/>
                  <a:gd name="T57" fmla="*/ 9 h 16"/>
                  <a:gd name="T58" fmla="*/ 8 w 55"/>
                  <a:gd name="T59" fmla="*/ 10 h 16"/>
                  <a:gd name="T60" fmla="*/ 6 w 55"/>
                  <a:gd name="T61" fmla="*/ 10 h 16"/>
                  <a:gd name="T62" fmla="*/ 5 w 55"/>
                  <a:gd name="T63" fmla="*/ 11 h 16"/>
                  <a:gd name="T64" fmla="*/ 4 w 55"/>
                  <a:gd name="T65" fmla="*/ 12 h 16"/>
                  <a:gd name="T66" fmla="*/ 2 w 55"/>
                  <a:gd name="T67" fmla="*/ 12 h 16"/>
                  <a:gd name="T68" fmla="*/ 0 w 55"/>
                  <a:gd name="T69" fmla="*/ 13 h 16"/>
                  <a:gd name="T70" fmla="*/ 2 w 55"/>
                  <a:gd name="T71" fmla="*/ 14 h 16"/>
                  <a:gd name="T72" fmla="*/ 5 w 55"/>
                  <a:gd name="T73" fmla="*/ 14 h 16"/>
                  <a:gd name="T74" fmla="*/ 7 w 55"/>
                  <a:gd name="T75" fmla="*/ 14 h 16"/>
                  <a:gd name="T76" fmla="*/ 10 w 55"/>
                  <a:gd name="T77" fmla="*/ 14 h 16"/>
                  <a:gd name="T78" fmla="*/ 13 w 55"/>
                  <a:gd name="T79" fmla="*/ 13 h 16"/>
                  <a:gd name="T80" fmla="*/ 13 w 55"/>
                  <a:gd name="T81" fmla="*/ 15 h 16"/>
                  <a:gd name="T82" fmla="*/ 17 w 55"/>
                  <a:gd name="T83" fmla="*/ 14 h 16"/>
                  <a:gd name="T84" fmla="*/ 20 w 55"/>
                  <a:gd name="T85" fmla="*/ 14 h 16"/>
                  <a:gd name="T86" fmla="*/ 20 w 55"/>
                  <a:gd name="T87" fmla="*/ 12 h 16"/>
                  <a:gd name="T88" fmla="*/ 21 w 55"/>
                  <a:gd name="T89" fmla="*/ 12 h 16"/>
                  <a:gd name="T90" fmla="*/ 23 w 55"/>
                  <a:gd name="T91" fmla="*/ 10 h 16"/>
                  <a:gd name="T92" fmla="*/ 25 w 55"/>
                  <a:gd name="T93" fmla="*/ 10 h 16"/>
                  <a:gd name="T94" fmla="*/ 27 w 55"/>
                  <a:gd name="T95" fmla="*/ 10 h 16"/>
                  <a:gd name="T96" fmla="*/ 28 w 55"/>
                  <a:gd name="T97" fmla="*/ 8 h 16"/>
                  <a:gd name="T98" fmla="*/ 29 w 55"/>
                  <a:gd name="T99" fmla="*/ 7 h 16"/>
                  <a:gd name="T100" fmla="*/ 31 w 55"/>
                  <a:gd name="T101" fmla="*/ 6 h 16"/>
                  <a:gd name="T102" fmla="*/ 34 w 55"/>
                  <a:gd name="T103" fmla="*/ 7 h 16"/>
                  <a:gd name="T104" fmla="*/ 37 w 55"/>
                  <a:gd name="T105" fmla="*/ 7 h 16"/>
                  <a:gd name="T106" fmla="*/ 38 w 55"/>
                  <a:gd name="T107" fmla="*/ 6 h 16"/>
                  <a:gd name="T108" fmla="*/ 41 w 55"/>
                  <a:gd name="T109" fmla="*/ 6 h 16"/>
                  <a:gd name="T110" fmla="*/ 44 w 55"/>
                  <a:gd name="T111" fmla="*/ 5 h 16"/>
                  <a:gd name="T112" fmla="*/ 46 w 55"/>
                  <a:gd name="T113" fmla="*/ 4 h 16"/>
                  <a:gd name="T114" fmla="*/ 47 w 55"/>
                  <a:gd name="T115" fmla="*/ 3 h 16"/>
                  <a:gd name="T116" fmla="*/ 50 w 55"/>
                  <a:gd name="T117" fmla="*/ 3 h 16"/>
                  <a:gd name="T118" fmla="*/ 54 w 55"/>
                  <a:gd name="T119" fmla="*/ 3 h 16"/>
                  <a:gd name="T120" fmla="*/ 55 w 55"/>
                  <a:gd name="T12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6">
                    <a:moveTo>
                      <a:pt x="54" y="2"/>
                    </a:moveTo>
                    <a:cubicBezTo>
                      <a:pt x="54" y="2"/>
                      <a:pt x="53" y="2"/>
                      <a:pt x="53" y="2"/>
                    </a:cubicBezTo>
                    <a:cubicBezTo>
                      <a:pt x="52" y="1"/>
                      <a:pt x="52" y="2"/>
                      <a:pt x="51" y="2"/>
                    </a:cubicBezTo>
                    <a:cubicBezTo>
                      <a:pt x="51" y="1"/>
                      <a:pt x="51" y="1"/>
                      <a:pt x="50" y="1"/>
                    </a:cubicBezTo>
                    <a:cubicBezTo>
                      <a:pt x="49" y="1"/>
                      <a:pt x="49" y="1"/>
                      <a:pt x="48" y="1"/>
                    </a:cubicBezTo>
                    <a:cubicBezTo>
                      <a:pt x="48" y="1"/>
                      <a:pt x="48" y="1"/>
                      <a:pt x="48" y="1"/>
                    </a:cubicBezTo>
                    <a:cubicBezTo>
                      <a:pt x="47" y="1"/>
                      <a:pt x="47" y="1"/>
                      <a:pt x="46" y="1"/>
                    </a:cubicBezTo>
                    <a:cubicBezTo>
                      <a:pt x="45" y="1"/>
                      <a:pt x="45" y="1"/>
                      <a:pt x="43" y="1"/>
                    </a:cubicBezTo>
                    <a:cubicBezTo>
                      <a:pt x="43" y="1"/>
                      <a:pt x="43" y="1"/>
                      <a:pt x="42" y="1"/>
                    </a:cubicBezTo>
                    <a:cubicBezTo>
                      <a:pt x="42" y="1"/>
                      <a:pt x="42" y="1"/>
                      <a:pt x="41" y="1"/>
                    </a:cubicBezTo>
                    <a:cubicBezTo>
                      <a:pt x="41" y="1"/>
                      <a:pt x="41" y="1"/>
                      <a:pt x="40" y="1"/>
                    </a:cubicBezTo>
                    <a:cubicBezTo>
                      <a:pt x="39" y="1"/>
                      <a:pt x="39" y="1"/>
                      <a:pt x="39" y="1"/>
                    </a:cubicBezTo>
                    <a:cubicBezTo>
                      <a:pt x="38" y="1"/>
                      <a:pt x="38" y="1"/>
                      <a:pt x="37" y="1"/>
                    </a:cubicBezTo>
                    <a:cubicBezTo>
                      <a:pt x="37" y="1"/>
                      <a:pt x="37" y="1"/>
                      <a:pt x="37" y="0"/>
                    </a:cubicBezTo>
                    <a:cubicBezTo>
                      <a:pt x="36" y="0"/>
                      <a:pt x="36" y="1"/>
                      <a:pt x="35" y="1"/>
                    </a:cubicBezTo>
                    <a:cubicBezTo>
                      <a:pt x="35" y="1"/>
                      <a:pt x="34" y="1"/>
                      <a:pt x="34" y="1"/>
                    </a:cubicBezTo>
                    <a:cubicBezTo>
                      <a:pt x="33" y="1"/>
                      <a:pt x="33" y="1"/>
                      <a:pt x="33" y="1"/>
                    </a:cubicBezTo>
                    <a:cubicBezTo>
                      <a:pt x="32" y="1"/>
                      <a:pt x="32" y="1"/>
                      <a:pt x="31" y="1"/>
                    </a:cubicBezTo>
                    <a:cubicBezTo>
                      <a:pt x="31" y="1"/>
                      <a:pt x="31" y="1"/>
                      <a:pt x="30" y="1"/>
                    </a:cubicBezTo>
                    <a:cubicBezTo>
                      <a:pt x="30" y="1"/>
                      <a:pt x="30" y="1"/>
                      <a:pt x="29" y="1"/>
                    </a:cubicBezTo>
                    <a:cubicBezTo>
                      <a:pt x="29" y="1"/>
                      <a:pt x="29" y="1"/>
                      <a:pt x="28" y="1"/>
                    </a:cubicBezTo>
                    <a:cubicBezTo>
                      <a:pt x="27" y="1"/>
                      <a:pt x="27" y="1"/>
                      <a:pt x="26" y="1"/>
                    </a:cubicBezTo>
                    <a:cubicBezTo>
                      <a:pt x="26" y="1"/>
                      <a:pt x="25" y="1"/>
                      <a:pt x="25" y="1"/>
                    </a:cubicBezTo>
                    <a:cubicBezTo>
                      <a:pt x="24" y="1"/>
                      <a:pt x="24" y="2"/>
                      <a:pt x="24" y="2"/>
                    </a:cubicBezTo>
                    <a:cubicBezTo>
                      <a:pt x="24" y="2"/>
                      <a:pt x="23" y="2"/>
                      <a:pt x="23" y="2"/>
                    </a:cubicBezTo>
                    <a:cubicBezTo>
                      <a:pt x="23" y="2"/>
                      <a:pt x="22" y="2"/>
                      <a:pt x="22" y="2"/>
                    </a:cubicBezTo>
                    <a:cubicBezTo>
                      <a:pt x="21" y="2"/>
                      <a:pt x="21" y="2"/>
                      <a:pt x="21" y="2"/>
                    </a:cubicBezTo>
                    <a:cubicBezTo>
                      <a:pt x="20" y="2"/>
                      <a:pt x="20" y="2"/>
                      <a:pt x="19" y="2"/>
                    </a:cubicBezTo>
                    <a:cubicBezTo>
                      <a:pt x="19" y="2"/>
                      <a:pt x="19" y="2"/>
                      <a:pt x="19" y="2"/>
                    </a:cubicBezTo>
                    <a:cubicBezTo>
                      <a:pt x="18" y="3"/>
                      <a:pt x="17" y="3"/>
                      <a:pt x="17" y="3"/>
                    </a:cubicBezTo>
                    <a:cubicBezTo>
                      <a:pt x="16" y="3"/>
                      <a:pt x="15" y="3"/>
                      <a:pt x="14" y="3"/>
                    </a:cubicBezTo>
                    <a:cubicBezTo>
                      <a:pt x="13" y="3"/>
                      <a:pt x="13" y="3"/>
                      <a:pt x="12" y="3"/>
                    </a:cubicBezTo>
                    <a:cubicBezTo>
                      <a:pt x="11" y="3"/>
                      <a:pt x="11" y="3"/>
                      <a:pt x="11" y="3"/>
                    </a:cubicBezTo>
                    <a:cubicBezTo>
                      <a:pt x="10" y="3"/>
                      <a:pt x="9" y="3"/>
                      <a:pt x="9" y="3"/>
                    </a:cubicBezTo>
                    <a:cubicBezTo>
                      <a:pt x="9" y="3"/>
                      <a:pt x="9" y="3"/>
                      <a:pt x="9" y="4"/>
                    </a:cubicBezTo>
                    <a:cubicBezTo>
                      <a:pt x="9" y="4"/>
                      <a:pt x="10" y="4"/>
                      <a:pt x="10" y="4"/>
                    </a:cubicBezTo>
                    <a:cubicBezTo>
                      <a:pt x="10" y="5"/>
                      <a:pt x="10" y="5"/>
                      <a:pt x="10" y="5"/>
                    </a:cubicBezTo>
                    <a:cubicBezTo>
                      <a:pt x="11" y="5"/>
                      <a:pt x="11" y="5"/>
                      <a:pt x="12" y="5"/>
                    </a:cubicBezTo>
                    <a:cubicBezTo>
                      <a:pt x="12" y="5"/>
                      <a:pt x="13" y="5"/>
                      <a:pt x="13" y="5"/>
                    </a:cubicBezTo>
                    <a:cubicBezTo>
                      <a:pt x="13" y="5"/>
                      <a:pt x="14" y="5"/>
                      <a:pt x="14" y="5"/>
                    </a:cubicBezTo>
                    <a:cubicBezTo>
                      <a:pt x="15" y="5"/>
                      <a:pt x="15" y="5"/>
                      <a:pt x="16" y="5"/>
                    </a:cubicBezTo>
                    <a:cubicBezTo>
                      <a:pt x="17" y="5"/>
                      <a:pt x="17" y="5"/>
                      <a:pt x="18" y="5"/>
                    </a:cubicBezTo>
                    <a:cubicBezTo>
                      <a:pt x="18" y="5"/>
                      <a:pt x="18" y="5"/>
                      <a:pt x="19" y="5"/>
                    </a:cubicBezTo>
                    <a:cubicBezTo>
                      <a:pt x="20" y="5"/>
                      <a:pt x="20" y="5"/>
                      <a:pt x="20" y="5"/>
                    </a:cubicBezTo>
                    <a:cubicBezTo>
                      <a:pt x="20" y="6"/>
                      <a:pt x="20" y="6"/>
                      <a:pt x="20" y="6"/>
                    </a:cubicBezTo>
                    <a:cubicBezTo>
                      <a:pt x="18" y="6"/>
                      <a:pt x="18" y="6"/>
                      <a:pt x="17" y="6"/>
                    </a:cubicBezTo>
                    <a:cubicBezTo>
                      <a:pt x="16" y="6"/>
                      <a:pt x="16" y="6"/>
                      <a:pt x="15" y="6"/>
                    </a:cubicBezTo>
                    <a:cubicBezTo>
                      <a:pt x="15" y="6"/>
                      <a:pt x="14" y="5"/>
                      <a:pt x="14" y="6"/>
                    </a:cubicBezTo>
                    <a:cubicBezTo>
                      <a:pt x="14" y="6"/>
                      <a:pt x="14" y="6"/>
                      <a:pt x="14" y="7"/>
                    </a:cubicBezTo>
                    <a:cubicBezTo>
                      <a:pt x="14" y="7"/>
                      <a:pt x="15" y="7"/>
                      <a:pt x="15" y="8"/>
                    </a:cubicBezTo>
                    <a:cubicBezTo>
                      <a:pt x="15" y="8"/>
                      <a:pt x="15" y="8"/>
                      <a:pt x="15" y="8"/>
                    </a:cubicBezTo>
                    <a:cubicBezTo>
                      <a:pt x="15" y="8"/>
                      <a:pt x="16" y="8"/>
                      <a:pt x="16" y="8"/>
                    </a:cubicBezTo>
                    <a:cubicBezTo>
                      <a:pt x="16" y="9"/>
                      <a:pt x="17" y="9"/>
                      <a:pt x="17" y="9"/>
                    </a:cubicBezTo>
                    <a:cubicBezTo>
                      <a:pt x="16" y="10"/>
                      <a:pt x="16" y="9"/>
                      <a:pt x="15" y="9"/>
                    </a:cubicBezTo>
                    <a:cubicBezTo>
                      <a:pt x="15" y="9"/>
                      <a:pt x="14" y="9"/>
                      <a:pt x="14" y="9"/>
                    </a:cubicBezTo>
                    <a:cubicBezTo>
                      <a:pt x="13" y="9"/>
                      <a:pt x="13" y="9"/>
                      <a:pt x="12" y="9"/>
                    </a:cubicBezTo>
                    <a:cubicBezTo>
                      <a:pt x="12" y="9"/>
                      <a:pt x="11" y="9"/>
                      <a:pt x="11" y="9"/>
                    </a:cubicBezTo>
                    <a:cubicBezTo>
                      <a:pt x="10" y="9"/>
                      <a:pt x="10" y="9"/>
                      <a:pt x="10" y="9"/>
                    </a:cubicBezTo>
                    <a:cubicBezTo>
                      <a:pt x="9" y="9"/>
                      <a:pt x="9" y="9"/>
                      <a:pt x="8" y="9"/>
                    </a:cubicBezTo>
                    <a:cubicBezTo>
                      <a:pt x="8" y="10"/>
                      <a:pt x="8" y="10"/>
                      <a:pt x="8" y="10"/>
                    </a:cubicBezTo>
                    <a:cubicBezTo>
                      <a:pt x="7" y="10"/>
                      <a:pt x="7" y="10"/>
                      <a:pt x="7" y="10"/>
                    </a:cubicBezTo>
                    <a:cubicBezTo>
                      <a:pt x="6" y="10"/>
                      <a:pt x="6" y="10"/>
                      <a:pt x="6" y="10"/>
                    </a:cubicBezTo>
                    <a:cubicBezTo>
                      <a:pt x="6" y="11"/>
                      <a:pt x="6" y="11"/>
                      <a:pt x="5" y="11"/>
                    </a:cubicBezTo>
                    <a:cubicBezTo>
                      <a:pt x="5" y="11"/>
                      <a:pt x="5" y="11"/>
                      <a:pt x="5" y="11"/>
                    </a:cubicBezTo>
                    <a:cubicBezTo>
                      <a:pt x="5" y="12"/>
                      <a:pt x="5" y="12"/>
                      <a:pt x="5" y="12"/>
                    </a:cubicBezTo>
                    <a:cubicBezTo>
                      <a:pt x="5" y="12"/>
                      <a:pt x="5" y="12"/>
                      <a:pt x="4" y="12"/>
                    </a:cubicBezTo>
                    <a:cubicBezTo>
                      <a:pt x="4" y="12"/>
                      <a:pt x="4" y="12"/>
                      <a:pt x="3" y="12"/>
                    </a:cubicBezTo>
                    <a:cubicBezTo>
                      <a:pt x="3" y="12"/>
                      <a:pt x="3" y="12"/>
                      <a:pt x="2" y="12"/>
                    </a:cubicBezTo>
                    <a:cubicBezTo>
                      <a:pt x="2" y="13"/>
                      <a:pt x="1" y="13"/>
                      <a:pt x="1" y="13"/>
                    </a:cubicBezTo>
                    <a:cubicBezTo>
                      <a:pt x="0" y="13"/>
                      <a:pt x="0" y="13"/>
                      <a:pt x="0" y="13"/>
                    </a:cubicBezTo>
                    <a:cubicBezTo>
                      <a:pt x="0" y="14"/>
                      <a:pt x="0" y="14"/>
                      <a:pt x="0" y="14"/>
                    </a:cubicBezTo>
                    <a:cubicBezTo>
                      <a:pt x="1" y="15"/>
                      <a:pt x="1" y="14"/>
                      <a:pt x="2" y="14"/>
                    </a:cubicBezTo>
                    <a:cubicBezTo>
                      <a:pt x="3" y="14"/>
                      <a:pt x="3" y="14"/>
                      <a:pt x="4" y="14"/>
                    </a:cubicBezTo>
                    <a:cubicBezTo>
                      <a:pt x="4" y="14"/>
                      <a:pt x="4" y="14"/>
                      <a:pt x="5" y="14"/>
                    </a:cubicBezTo>
                    <a:cubicBezTo>
                      <a:pt x="5" y="14"/>
                      <a:pt x="6" y="14"/>
                      <a:pt x="6" y="14"/>
                    </a:cubicBezTo>
                    <a:cubicBezTo>
                      <a:pt x="7" y="14"/>
                      <a:pt x="7" y="14"/>
                      <a:pt x="7" y="14"/>
                    </a:cubicBezTo>
                    <a:cubicBezTo>
                      <a:pt x="8" y="13"/>
                      <a:pt x="8" y="13"/>
                      <a:pt x="9" y="13"/>
                    </a:cubicBezTo>
                    <a:cubicBezTo>
                      <a:pt x="9" y="13"/>
                      <a:pt x="9" y="14"/>
                      <a:pt x="10" y="14"/>
                    </a:cubicBezTo>
                    <a:cubicBezTo>
                      <a:pt x="10" y="14"/>
                      <a:pt x="11" y="14"/>
                      <a:pt x="11" y="14"/>
                    </a:cubicBezTo>
                    <a:cubicBezTo>
                      <a:pt x="12" y="13"/>
                      <a:pt x="12" y="13"/>
                      <a:pt x="13" y="13"/>
                    </a:cubicBezTo>
                    <a:cubicBezTo>
                      <a:pt x="13" y="13"/>
                      <a:pt x="13" y="13"/>
                      <a:pt x="13" y="13"/>
                    </a:cubicBezTo>
                    <a:cubicBezTo>
                      <a:pt x="14" y="14"/>
                      <a:pt x="13" y="14"/>
                      <a:pt x="13" y="15"/>
                    </a:cubicBezTo>
                    <a:cubicBezTo>
                      <a:pt x="13" y="16"/>
                      <a:pt x="14" y="15"/>
                      <a:pt x="15" y="14"/>
                    </a:cubicBezTo>
                    <a:cubicBezTo>
                      <a:pt x="16" y="14"/>
                      <a:pt x="16" y="14"/>
                      <a:pt x="17" y="14"/>
                    </a:cubicBezTo>
                    <a:cubicBezTo>
                      <a:pt x="17" y="14"/>
                      <a:pt x="17" y="14"/>
                      <a:pt x="18" y="14"/>
                    </a:cubicBezTo>
                    <a:cubicBezTo>
                      <a:pt x="19" y="14"/>
                      <a:pt x="19" y="14"/>
                      <a:pt x="20" y="14"/>
                    </a:cubicBezTo>
                    <a:cubicBezTo>
                      <a:pt x="20" y="13"/>
                      <a:pt x="20" y="13"/>
                      <a:pt x="20" y="13"/>
                    </a:cubicBezTo>
                    <a:cubicBezTo>
                      <a:pt x="20" y="13"/>
                      <a:pt x="20" y="12"/>
                      <a:pt x="20" y="12"/>
                    </a:cubicBezTo>
                    <a:cubicBezTo>
                      <a:pt x="20" y="12"/>
                      <a:pt x="20" y="12"/>
                      <a:pt x="21" y="12"/>
                    </a:cubicBezTo>
                    <a:cubicBezTo>
                      <a:pt x="21" y="11"/>
                      <a:pt x="21" y="12"/>
                      <a:pt x="21" y="12"/>
                    </a:cubicBezTo>
                    <a:cubicBezTo>
                      <a:pt x="22" y="11"/>
                      <a:pt x="22" y="11"/>
                      <a:pt x="22" y="11"/>
                    </a:cubicBezTo>
                    <a:cubicBezTo>
                      <a:pt x="22" y="11"/>
                      <a:pt x="22" y="10"/>
                      <a:pt x="23" y="10"/>
                    </a:cubicBezTo>
                    <a:cubicBezTo>
                      <a:pt x="23" y="10"/>
                      <a:pt x="23" y="11"/>
                      <a:pt x="24" y="11"/>
                    </a:cubicBezTo>
                    <a:cubicBezTo>
                      <a:pt x="24" y="11"/>
                      <a:pt x="24" y="10"/>
                      <a:pt x="25" y="10"/>
                    </a:cubicBezTo>
                    <a:cubicBezTo>
                      <a:pt x="25" y="10"/>
                      <a:pt x="26" y="10"/>
                      <a:pt x="26" y="10"/>
                    </a:cubicBezTo>
                    <a:cubicBezTo>
                      <a:pt x="26" y="10"/>
                      <a:pt x="27" y="10"/>
                      <a:pt x="27" y="10"/>
                    </a:cubicBezTo>
                    <a:cubicBezTo>
                      <a:pt x="27" y="9"/>
                      <a:pt x="27" y="9"/>
                      <a:pt x="27" y="9"/>
                    </a:cubicBezTo>
                    <a:cubicBezTo>
                      <a:pt x="28" y="8"/>
                      <a:pt x="28" y="8"/>
                      <a:pt x="28" y="8"/>
                    </a:cubicBezTo>
                    <a:cubicBezTo>
                      <a:pt x="28" y="8"/>
                      <a:pt x="29" y="8"/>
                      <a:pt x="29" y="8"/>
                    </a:cubicBezTo>
                    <a:cubicBezTo>
                      <a:pt x="29" y="7"/>
                      <a:pt x="29" y="7"/>
                      <a:pt x="29" y="7"/>
                    </a:cubicBezTo>
                    <a:cubicBezTo>
                      <a:pt x="29" y="7"/>
                      <a:pt x="29" y="6"/>
                      <a:pt x="30" y="6"/>
                    </a:cubicBezTo>
                    <a:cubicBezTo>
                      <a:pt x="30" y="6"/>
                      <a:pt x="31" y="6"/>
                      <a:pt x="31" y="6"/>
                    </a:cubicBezTo>
                    <a:cubicBezTo>
                      <a:pt x="32" y="6"/>
                      <a:pt x="32" y="6"/>
                      <a:pt x="33" y="6"/>
                    </a:cubicBezTo>
                    <a:cubicBezTo>
                      <a:pt x="33" y="7"/>
                      <a:pt x="33" y="7"/>
                      <a:pt x="34" y="7"/>
                    </a:cubicBezTo>
                    <a:cubicBezTo>
                      <a:pt x="34" y="7"/>
                      <a:pt x="35" y="7"/>
                      <a:pt x="35" y="7"/>
                    </a:cubicBezTo>
                    <a:cubicBezTo>
                      <a:pt x="36" y="7"/>
                      <a:pt x="36" y="7"/>
                      <a:pt x="37" y="7"/>
                    </a:cubicBezTo>
                    <a:cubicBezTo>
                      <a:pt x="37" y="7"/>
                      <a:pt x="37" y="7"/>
                      <a:pt x="37" y="6"/>
                    </a:cubicBezTo>
                    <a:cubicBezTo>
                      <a:pt x="38" y="6"/>
                      <a:pt x="38" y="6"/>
                      <a:pt x="38" y="6"/>
                    </a:cubicBezTo>
                    <a:cubicBezTo>
                      <a:pt x="38" y="6"/>
                      <a:pt x="39" y="6"/>
                      <a:pt x="39" y="6"/>
                    </a:cubicBezTo>
                    <a:cubicBezTo>
                      <a:pt x="40" y="6"/>
                      <a:pt x="40" y="6"/>
                      <a:pt x="41" y="6"/>
                    </a:cubicBezTo>
                    <a:cubicBezTo>
                      <a:pt x="42" y="6"/>
                      <a:pt x="42" y="5"/>
                      <a:pt x="43" y="5"/>
                    </a:cubicBezTo>
                    <a:cubicBezTo>
                      <a:pt x="43" y="5"/>
                      <a:pt x="43" y="5"/>
                      <a:pt x="44" y="5"/>
                    </a:cubicBezTo>
                    <a:cubicBezTo>
                      <a:pt x="44" y="4"/>
                      <a:pt x="45" y="5"/>
                      <a:pt x="45" y="4"/>
                    </a:cubicBezTo>
                    <a:cubicBezTo>
                      <a:pt x="46" y="4"/>
                      <a:pt x="46" y="4"/>
                      <a:pt x="46" y="4"/>
                    </a:cubicBezTo>
                    <a:cubicBezTo>
                      <a:pt x="47" y="4"/>
                      <a:pt x="46" y="3"/>
                      <a:pt x="46" y="3"/>
                    </a:cubicBezTo>
                    <a:cubicBezTo>
                      <a:pt x="47" y="3"/>
                      <a:pt x="47" y="3"/>
                      <a:pt x="47" y="3"/>
                    </a:cubicBezTo>
                    <a:cubicBezTo>
                      <a:pt x="48" y="3"/>
                      <a:pt x="48" y="3"/>
                      <a:pt x="49" y="3"/>
                    </a:cubicBezTo>
                    <a:cubicBezTo>
                      <a:pt x="49" y="3"/>
                      <a:pt x="50" y="3"/>
                      <a:pt x="50" y="3"/>
                    </a:cubicBezTo>
                    <a:cubicBezTo>
                      <a:pt x="51" y="3"/>
                      <a:pt x="51" y="3"/>
                      <a:pt x="52" y="3"/>
                    </a:cubicBezTo>
                    <a:cubicBezTo>
                      <a:pt x="53" y="3"/>
                      <a:pt x="53" y="3"/>
                      <a:pt x="54" y="3"/>
                    </a:cubicBezTo>
                    <a:cubicBezTo>
                      <a:pt x="54" y="3"/>
                      <a:pt x="54" y="3"/>
                      <a:pt x="55" y="3"/>
                    </a:cubicBezTo>
                    <a:cubicBezTo>
                      <a:pt x="55" y="3"/>
                      <a:pt x="55" y="3"/>
                      <a:pt x="55" y="2"/>
                    </a:cubicBezTo>
                    <a:cubicBezTo>
                      <a:pt x="55" y="2"/>
                      <a:pt x="54" y="2"/>
                      <a:pt x="5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212"/>
              <p:cNvSpPr>
                <a:spLocks/>
              </p:cNvSpPr>
              <p:nvPr/>
            </p:nvSpPr>
            <p:spPr bwMode="auto">
              <a:xfrm>
                <a:off x="2693989" y="869951"/>
                <a:ext cx="85725" cy="22225"/>
              </a:xfrm>
              <a:custGeom>
                <a:avLst/>
                <a:gdLst>
                  <a:gd name="T0" fmla="*/ 2 w 8"/>
                  <a:gd name="T1" fmla="*/ 0 h 2"/>
                  <a:gd name="T2" fmla="*/ 1 w 8"/>
                  <a:gd name="T3" fmla="*/ 0 h 2"/>
                  <a:gd name="T4" fmla="*/ 1 w 8"/>
                  <a:gd name="T5" fmla="*/ 0 h 2"/>
                  <a:gd name="T6" fmla="*/ 0 w 8"/>
                  <a:gd name="T7" fmla="*/ 1 h 2"/>
                  <a:gd name="T8" fmla="*/ 1 w 8"/>
                  <a:gd name="T9" fmla="*/ 2 h 2"/>
                  <a:gd name="T10" fmla="*/ 3 w 8"/>
                  <a:gd name="T11" fmla="*/ 2 h 2"/>
                  <a:gd name="T12" fmla="*/ 4 w 8"/>
                  <a:gd name="T13" fmla="*/ 1 h 2"/>
                  <a:gd name="T14" fmla="*/ 5 w 8"/>
                  <a:gd name="T15" fmla="*/ 1 h 2"/>
                  <a:gd name="T16" fmla="*/ 6 w 8"/>
                  <a:gd name="T17" fmla="*/ 1 h 2"/>
                  <a:gd name="T18" fmla="*/ 8 w 8"/>
                  <a:gd name="T19" fmla="*/ 1 h 2"/>
                  <a:gd name="T20" fmla="*/ 7 w 8"/>
                  <a:gd name="T21" fmla="*/ 1 h 2"/>
                  <a:gd name="T22" fmla="*/ 6 w 8"/>
                  <a:gd name="T23" fmla="*/ 0 h 2"/>
                  <a:gd name="T24" fmla="*/ 4 w 8"/>
                  <a:gd name="T25" fmla="*/ 0 h 2"/>
                  <a:gd name="T26" fmla="*/ 2 w 8"/>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
                    <a:moveTo>
                      <a:pt x="2" y="0"/>
                    </a:moveTo>
                    <a:cubicBezTo>
                      <a:pt x="2" y="0"/>
                      <a:pt x="2" y="0"/>
                      <a:pt x="1" y="0"/>
                    </a:cubicBezTo>
                    <a:cubicBezTo>
                      <a:pt x="1" y="0"/>
                      <a:pt x="1" y="0"/>
                      <a:pt x="1" y="0"/>
                    </a:cubicBezTo>
                    <a:cubicBezTo>
                      <a:pt x="0" y="0"/>
                      <a:pt x="0" y="1"/>
                      <a:pt x="0" y="1"/>
                    </a:cubicBezTo>
                    <a:cubicBezTo>
                      <a:pt x="0" y="1"/>
                      <a:pt x="1" y="2"/>
                      <a:pt x="1" y="2"/>
                    </a:cubicBezTo>
                    <a:cubicBezTo>
                      <a:pt x="2" y="2"/>
                      <a:pt x="2" y="2"/>
                      <a:pt x="3" y="2"/>
                    </a:cubicBezTo>
                    <a:cubicBezTo>
                      <a:pt x="3" y="2"/>
                      <a:pt x="3" y="1"/>
                      <a:pt x="4" y="1"/>
                    </a:cubicBezTo>
                    <a:cubicBezTo>
                      <a:pt x="4" y="1"/>
                      <a:pt x="4" y="1"/>
                      <a:pt x="5" y="1"/>
                    </a:cubicBezTo>
                    <a:cubicBezTo>
                      <a:pt x="5" y="1"/>
                      <a:pt x="5" y="1"/>
                      <a:pt x="6" y="1"/>
                    </a:cubicBezTo>
                    <a:cubicBezTo>
                      <a:pt x="7" y="2"/>
                      <a:pt x="7" y="2"/>
                      <a:pt x="8" y="1"/>
                    </a:cubicBezTo>
                    <a:cubicBezTo>
                      <a:pt x="8" y="1"/>
                      <a:pt x="8" y="1"/>
                      <a:pt x="7" y="1"/>
                    </a:cubicBezTo>
                    <a:cubicBezTo>
                      <a:pt x="7" y="0"/>
                      <a:pt x="7" y="0"/>
                      <a:pt x="6" y="0"/>
                    </a:cubicBezTo>
                    <a:cubicBezTo>
                      <a:pt x="5" y="0"/>
                      <a:pt x="5" y="0"/>
                      <a:pt x="4"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13"/>
              <p:cNvSpPr>
                <a:spLocks/>
              </p:cNvSpPr>
              <p:nvPr/>
            </p:nvSpPr>
            <p:spPr bwMode="auto">
              <a:xfrm>
                <a:off x="2649539" y="1011239"/>
                <a:ext cx="65088" cy="20638"/>
              </a:xfrm>
              <a:custGeom>
                <a:avLst/>
                <a:gdLst>
                  <a:gd name="T0" fmla="*/ 0 w 6"/>
                  <a:gd name="T1" fmla="*/ 2 h 2"/>
                  <a:gd name="T2" fmla="*/ 1 w 6"/>
                  <a:gd name="T3" fmla="*/ 2 h 2"/>
                  <a:gd name="T4" fmla="*/ 2 w 6"/>
                  <a:gd name="T5" fmla="*/ 2 h 2"/>
                  <a:gd name="T6" fmla="*/ 4 w 6"/>
                  <a:gd name="T7" fmla="*/ 2 h 2"/>
                  <a:gd name="T8" fmla="*/ 4 w 6"/>
                  <a:gd name="T9" fmla="*/ 2 h 2"/>
                  <a:gd name="T10" fmla="*/ 5 w 6"/>
                  <a:gd name="T11" fmla="*/ 1 h 2"/>
                  <a:gd name="T12" fmla="*/ 6 w 6"/>
                  <a:gd name="T13" fmla="*/ 0 h 2"/>
                  <a:gd name="T14" fmla="*/ 5 w 6"/>
                  <a:gd name="T15" fmla="*/ 0 h 2"/>
                  <a:gd name="T16" fmla="*/ 4 w 6"/>
                  <a:gd name="T17" fmla="*/ 0 h 2"/>
                  <a:gd name="T18" fmla="*/ 3 w 6"/>
                  <a:gd name="T19" fmla="*/ 0 h 2"/>
                  <a:gd name="T20" fmla="*/ 2 w 6"/>
                  <a:gd name="T21" fmla="*/ 0 h 2"/>
                  <a:gd name="T22" fmla="*/ 1 w 6"/>
                  <a:gd name="T23" fmla="*/ 1 h 2"/>
                  <a:gd name="T24" fmla="*/ 0 w 6"/>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
                    <a:moveTo>
                      <a:pt x="0" y="2"/>
                    </a:moveTo>
                    <a:cubicBezTo>
                      <a:pt x="0" y="2"/>
                      <a:pt x="1" y="2"/>
                      <a:pt x="1" y="2"/>
                    </a:cubicBezTo>
                    <a:cubicBezTo>
                      <a:pt x="2" y="2"/>
                      <a:pt x="2" y="2"/>
                      <a:pt x="2" y="2"/>
                    </a:cubicBezTo>
                    <a:cubicBezTo>
                      <a:pt x="3" y="2"/>
                      <a:pt x="3" y="2"/>
                      <a:pt x="4" y="2"/>
                    </a:cubicBezTo>
                    <a:cubicBezTo>
                      <a:pt x="4" y="2"/>
                      <a:pt x="4" y="2"/>
                      <a:pt x="4" y="2"/>
                    </a:cubicBezTo>
                    <a:cubicBezTo>
                      <a:pt x="5" y="1"/>
                      <a:pt x="5" y="1"/>
                      <a:pt x="5" y="1"/>
                    </a:cubicBezTo>
                    <a:cubicBezTo>
                      <a:pt x="5" y="1"/>
                      <a:pt x="6" y="0"/>
                      <a:pt x="6" y="0"/>
                    </a:cubicBezTo>
                    <a:cubicBezTo>
                      <a:pt x="6" y="0"/>
                      <a:pt x="5" y="0"/>
                      <a:pt x="5" y="0"/>
                    </a:cubicBezTo>
                    <a:cubicBezTo>
                      <a:pt x="4" y="0"/>
                      <a:pt x="4" y="0"/>
                      <a:pt x="4" y="0"/>
                    </a:cubicBezTo>
                    <a:cubicBezTo>
                      <a:pt x="3" y="0"/>
                      <a:pt x="3" y="0"/>
                      <a:pt x="3" y="0"/>
                    </a:cubicBezTo>
                    <a:cubicBezTo>
                      <a:pt x="2" y="0"/>
                      <a:pt x="2" y="0"/>
                      <a:pt x="2" y="0"/>
                    </a:cubicBezTo>
                    <a:cubicBezTo>
                      <a:pt x="1" y="1"/>
                      <a:pt x="1" y="1"/>
                      <a:pt x="1" y="1"/>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214"/>
              <p:cNvSpPr>
                <a:spLocks/>
              </p:cNvSpPr>
              <p:nvPr/>
            </p:nvSpPr>
            <p:spPr bwMode="auto">
              <a:xfrm>
                <a:off x="2714626" y="1011239"/>
                <a:ext cx="22225" cy="20638"/>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2"/>
                    </a:moveTo>
                    <a:cubicBezTo>
                      <a:pt x="1" y="2"/>
                      <a:pt x="1" y="2"/>
                      <a:pt x="1" y="2"/>
                    </a:cubicBezTo>
                    <a:cubicBezTo>
                      <a:pt x="2" y="1"/>
                      <a:pt x="2" y="1"/>
                      <a:pt x="2" y="1"/>
                    </a:cubicBezTo>
                    <a:cubicBezTo>
                      <a:pt x="2" y="1"/>
                      <a:pt x="2" y="1"/>
                      <a:pt x="2" y="0"/>
                    </a:cubicBezTo>
                    <a:cubicBezTo>
                      <a:pt x="1" y="0"/>
                      <a:pt x="1" y="0"/>
                      <a:pt x="1" y="0"/>
                    </a:cubicBezTo>
                    <a:cubicBezTo>
                      <a:pt x="0" y="0"/>
                      <a:pt x="0" y="0"/>
                      <a:pt x="0" y="0"/>
                    </a:cubicBezTo>
                    <a:cubicBezTo>
                      <a:pt x="0" y="0"/>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215"/>
              <p:cNvSpPr>
                <a:spLocks/>
              </p:cNvSpPr>
              <p:nvPr/>
            </p:nvSpPr>
            <p:spPr bwMode="auto">
              <a:xfrm>
                <a:off x="2466976" y="860426"/>
                <a:ext cx="496888" cy="323850"/>
              </a:xfrm>
              <a:custGeom>
                <a:avLst/>
                <a:gdLst>
                  <a:gd name="T0" fmla="*/ 43 w 46"/>
                  <a:gd name="T1" fmla="*/ 16 h 30"/>
                  <a:gd name="T2" fmla="*/ 42 w 46"/>
                  <a:gd name="T3" fmla="*/ 15 h 30"/>
                  <a:gd name="T4" fmla="*/ 38 w 46"/>
                  <a:gd name="T5" fmla="*/ 14 h 30"/>
                  <a:gd name="T6" fmla="*/ 38 w 46"/>
                  <a:gd name="T7" fmla="*/ 12 h 30"/>
                  <a:gd name="T8" fmla="*/ 39 w 46"/>
                  <a:gd name="T9" fmla="*/ 11 h 30"/>
                  <a:gd name="T10" fmla="*/ 39 w 46"/>
                  <a:gd name="T11" fmla="*/ 9 h 30"/>
                  <a:gd name="T12" fmla="*/ 36 w 46"/>
                  <a:gd name="T13" fmla="*/ 8 h 30"/>
                  <a:gd name="T14" fmla="*/ 33 w 46"/>
                  <a:gd name="T15" fmla="*/ 6 h 30"/>
                  <a:gd name="T16" fmla="*/ 29 w 46"/>
                  <a:gd name="T17" fmla="*/ 3 h 30"/>
                  <a:gd name="T18" fmla="*/ 24 w 46"/>
                  <a:gd name="T19" fmla="*/ 4 h 30"/>
                  <a:gd name="T20" fmla="*/ 19 w 46"/>
                  <a:gd name="T21" fmla="*/ 5 h 30"/>
                  <a:gd name="T22" fmla="*/ 20 w 46"/>
                  <a:gd name="T23" fmla="*/ 1 h 30"/>
                  <a:gd name="T24" fmla="*/ 15 w 46"/>
                  <a:gd name="T25" fmla="*/ 2 h 30"/>
                  <a:gd name="T26" fmla="*/ 12 w 46"/>
                  <a:gd name="T27" fmla="*/ 3 h 30"/>
                  <a:gd name="T28" fmla="*/ 11 w 46"/>
                  <a:gd name="T29" fmla="*/ 6 h 30"/>
                  <a:gd name="T30" fmla="*/ 9 w 46"/>
                  <a:gd name="T31" fmla="*/ 5 h 30"/>
                  <a:gd name="T32" fmla="*/ 13 w 46"/>
                  <a:gd name="T33" fmla="*/ 2 h 30"/>
                  <a:gd name="T34" fmla="*/ 12 w 46"/>
                  <a:gd name="T35" fmla="*/ 0 h 30"/>
                  <a:gd name="T36" fmla="*/ 5 w 46"/>
                  <a:gd name="T37" fmla="*/ 2 h 30"/>
                  <a:gd name="T38" fmla="*/ 1 w 46"/>
                  <a:gd name="T39" fmla="*/ 6 h 30"/>
                  <a:gd name="T40" fmla="*/ 5 w 46"/>
                  <a:gd name="T41" fmla="*/ 7 h 30"/>
                  <a:gd name="T42" fmla="*/ 0 w 46"/>
                  <a:gd name="T43" fmla="*/ 8 h 30"/>
                  <a:gd name="T44" fmla="*/ 4 w 46"/>
                  <a:gd name="T45" fmla="*/ 9 h 30"/>
                  <a:gd name="T46" fmla="*/ 8 w 46"/>
                  <a:gd name="T47" fmla="*/ 9 h 30"/>
                  <a:gd name="T48" fmla="*/ 12 w 46"/>
                  <a:gd name="T49" fmla="*/ 10 h 30"/>
                  <a:gd name="T50" fmla="*/ 17 w 46"/>
                  <a:gd name="T51" fmla="*/ 10 h 30"/>
                  <a:gd name="T52" fmla="*/ 19 w 46"/>
                  <a:gd name="T53" fmla="*/ 9 h 30"/>
                  <a:gd name="T54" fmla="*/ 23 w 46"/>
                  <a:gd name="T55" fmla="*/ 11 h 30"/>
                  <a:gd name="T56" fmla="*/ 20 w 46"/>
                  <a:gd name="T57" fmla="*/ 13 h 30"/>
                  <a:gd name="T58" fmla="*/ 24 w 46"/>
                  <a:gd name="T59" fmla="*/ 13 h 30"/>
                  <a:gd name="T60" fmla="*/ 27 w 46"/>
                  <a:gd name="T61" fmla="*/ 15 h 30"/>
                  <a:gd name="T62" fmla="*/ 25 w 46"/>
                  <a:gd name="T63" fmla="*/ 17 h 30"/>
                  <a:gd name="T64" fmla="*/ 22 w 46"/>
                  <a:gd name="T65" fmla="*/ 19 h 30"/>
                  <a:gd name="T66" fmla="*/ 21 w 46"/>
                  <a:gd name="T67" fmla="*/ 21 h 30"/>
                  <a:gd name="T68" fmla="*/ 17 w 46"/>
                  <a:gd name="T69" fmla="*/ 22 h 30"/>
                  <a:gd name="T70" fmla="*/ 14 w 46"/>
                  <a:gd name="T71" fmla="*/ 21 h 30"/>
                  <a:gd name="T72" fmla="*/ 11 w 46"/>
                  <a:gd name="T73" fmla="*/ 23 h 30"/>
                  <a:gd name="T74" fmla="*/ 14 w 46"/>
                  <a:gd name="T75" fmla="*/ 24 h 30"/>
                  <a:gd name="T76" fmla="*/ 17 w 46"/>
                  <a:gd name="T77" fmla="*/ 24 h 30"/>
                  <a:gd name="T78" fmla="*/ 20 w 46"/>
                  <a:gd name="T79" fmla="*/ 24 h 30"/>
                  <a:gd name="T80" fmla="*/ 23 w 46"/>
                  <a:gd name="T81" fmla="*/ 26 h 30"/>
                  <a:gd name="T82" fmla="*/ 24 w 46"/>
                  <a:gd name="T83" fmla="*/ 28 h 30"/>
                  <a:gd name="T84" fmla="*/ 28 w 46"/>
                  <a:gd name="T85" fmla="*/ 29 h 30"/>
                  <a:gd name="T86" fmla="*/ 31 w 46"/>
                  <a:gd name="T87" fmla="*/ 30 h 30"/>
                  <a:gd name="T88" fmla="*/ 29 w 46"/>
                  <a:gd name="T89" fmla="*/ 27 h 30"/>
                  <a:gd name="T90" fmla="*/ 29 w 46"/>
                  <a:gd name="T91" fmla="*/ 26 h 30"/>
                  <a:gd name="T92" fmla="*/ 33 w 46"/>
                  <a:gd name="T93" fmla="*/ 27 h 30"/>
                  <a:gd name="T94" fmla="*/ 35 w 46"/>
                  <a:gd name="T95" fmla="*/ 26 h 30"/>
                  <a:gd name="T96" fmla="*/ 36 w 46"/>
                  <a:gd name="T97" fmla="*/ 24 h 30"/>
                  <a:gd name="T98" fmla="*/ 33 w 46"/>
                  <a:gd name="T99" fmla="*/ 21 h 30"/>
                  <a:gd name="T100" fmla="*/ 34 w 46"/>
                  <a:gd name="T101" fmla="*/ 18 h 30"/>
                  <a:gd name="T102" fmla="*/ 37 w 46"/>
                  <a:gd name="T103" fmla="*/ 20 h 30"/>
                  <a:gd name="T104" fmla="*/ 40 w 46"/>
                  <a:gd name="T105" fmla="*/ 22 h 30"/>
                  <a:gd name="T106" fmla="*/ 43 w 46"/>
                  <a:gd name="T107" fmla="*/ 20 h 30"/>
                  <a:gd name="T108" fmla="*/ 46 w 46"/>
                  <a:gd name="T10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46" y="17"/>
                    </a:moveTo>
                    <a:cubicBezTo>
                      <a:pt x="45" y="17"/>
                      <a:pt x="45" y="17"/>
                      <a:pt x="45" y="17"/>
                    </a:cubicBezTo>
                    <a:cubicBezTo>
                      <a:pt x="44" y="17"/>
                      <a:pt x="44" y="17"/>
                      <a:pt x="44" y="16"/>
                    </a:cubicBezTo>
                    <a:cubicBezTo>
                      <a:pt x="43" y="16"/>
                      <a:pt x="43" y="16"/>
                      <a:pt x="43" y="16"/>
                    </a:cubicBezTo>
                    <a:cubicBezTo>
                      <a:pt x="43" y="16"/>
                      <a:pt x="42" y="17"/>
                      <a:pt x="42" y="16"/>
                    </a:cubicBezTo>
                    <a:cubicBezTo>
                      <a:pt x="42" y="16"/>
                      <a:pt x="42" y="16"/>
                      <a:pt x="42" y="15"/>
                    </a:cubicBezTo>
                    <a:cubicBezTo>
                      <a:pt x="42" y="15"/>
                      <a:pt x="42" y="15"/>
                      <a:pt x="42" y="15"/>
                    </a:cubicBezTo>
                    <a:cubicBezTo>
                      <a:pt x="42" y="15"/>
                      <a:pt x="42" y="15"/>
                      <a:pt x="42" y="15"/>
                    </a:cubicBezTo>
                    <a:cubicBezTo>
                      <a:pt x="41" y="14"/>
                      <a:pt x="41" y="14"/>
                      <a:pt x="41" y="14"/>
                    </a:cubicBezTo>
                    <a:cubicBezTo>
                      <a:pt x="41" y="14"/>
                      <a:pt x="41" y="14"/>
                      <a:pt x="40" y="14"/>
                    </a:cubicBezTo>
                    <a:cubicBezTo>
                      <a:pt x="40" y="14"/>
                      <a:pt x="40" y="14"/>
                      <a:pt x="39" y="14"/>
                    </a:cubicBezTo>
                    <a:cubicBezTo>
                      <a:pt x="39" y="14"/>
                      <a:pt x="38" y="14"/>
                      <a:pt x="38" y="14"/>
                    </a:cubicBezTo>
                    <a:cubicBezTo>
                      <a:pt x="37" y="14"/>
                      <a:pt x="37" y="14"/>
                      <a:pt x="37" y="13"/>
                    </a:cubicBezTo>
                    <a:cubicBezTo>
                      <a:pt x="36" y="13"/>
                      <a:pt x="36" y="13"/>
                      <a:pt x="36" y="13"/>
                    </a:cubicBezTo>
                    <a:cubicBezTo>
                      <a:pt x="36" y="12"/>
                      <a:pt x="36" y="12"/>
                      <a:pt x="37" y="12"/>
                    </a:cubicBezTo>
                    <a:cubicBezTo>
                      <a:pt x="37" y="12"/>
                      <a:pt x="37" y="12"/>
                      <a:pt x="38" y="12"/>
                    </a:cubicBezTo>
                    <a:cubicBezTo>
                      <a:pt x="38" y="12"/>
                      <a:pt x="38" y="12"/>
                      <a:pt x="39" y="12"/>
                    </a:cubicBezTo>
                    <a:cubicBezTo>
                      <a:pt x="39" y="12"/>
                      <a:pt x="39" y="12"/>
                      <a:pt x="40" y="12"/>
                    </a:cubicBezTo>
                    <a:cubicBezTo>
                      <a:pt x="40" y="12"/>
                      <a:pt x="40" y="11"/>
                      <a:pt x="40" y="11"/>
                    </a:cubicBezTo>
                    <a:cubicBezTo>
                      <a:pt x="39" y="11"/>
                      <a:pt x="39" y="11"/>
                      <a:pt x="39" y="11"/>
                    </a:cubicBezTo>
                    <a:cubicBezTo>
                      <a:pt x="38" y="11"/>
                      <a:pt x="38" y="11"/>
                      <a:pt x="38" y="11"/>
                    </a:cubicBezTo>
                    <a:cubicBezTo>
                      <a:pt x="37" y="10"/>
                      <a:pt x="39" y="11"/>
                      <a:pt x="39" y="10"/>
                    </a:cubicBezTo>
                    <a:cubicBezTo>
                      <a:pt x="40" y="10"/>
                      <a:pt x="40" y="10"/>
                      <a:pt x="40" y="10"/>
                    </a:cubicBezTo>
                    <a:cubicBezTo>
                      <a:pt x="39" y="9"/>
                      <a:pt x="39" y="9"/>
                      <a:pt x="39" y="9"/>
                    </a:cubicBezTo>
                    <a:cubicBezTo>
                      <a:pt x="39" y="9"/>
                      <a:pt x="39" y="8"/>
                      <a:pt x="39" y="8"/>
                    </a:cubicBezTo>
                    <a:cubicBezTo>
                      <a:pt x="38" y="8"/>
                      <a:pt x="38" y="8"/>
                      <a:pt x="38" y="8"/>
                    </a:cubicBezTo>
                    <a:cubicBezTo>
                      <a:pt x="38" y="8"/>
                      <a:pt x="38" y="8"/>
                      <a:pt x="37" y="8"/>
                    </a:cubicBezTo>
                    <a:cubicBezTo>
                      <a:pt x="37" y="8"/>
                      <a:pt x="37" y="8"/>
                      <a:pt x="36" y="8"/>
                    </a:cubicBezTo>
                    <a:cubicBezTo>
                      <a:pt x="36" y="7"/>
                      <a:pt x="35" y="7"/>
                      <a:pt x="35" y="7"/>
                    </a:cubicBezTo>
                    <a:cubicBezTo>
                      <a:pt x="35" y="7"/>
                      <a:pt x="35" y="6"/>
                      <a:pt x="34" y="6"/>
                    </a:cubicBezTo>
                    <a:cubicBezTo>
                      <a:pt x="34" y="6"/>
                      <a:pt x="34" y="6"/>
                      <a:pt x="34" y="6"/>
                    </a:cubicBezTo>
                    <a:cubicBezTo>
                      <a:pt x="33" y="6"/>
                      <a:pt x="33" y="6"/>
                      <a:pt x="33" y="6"/>
                    </a:cubicBezTo>
                    <a:cubicBezTo>
                      <a:pt x="32" y="6"/>
                      <a:pt x="32" y="6"/>
                      <a:pt x="31" y="6"/>
                    </a:cubicBezTo>
                    <a:cubicBezTo>
                      <a:pt x="31" y="6"/>
                      <a:pt x="31" y="5"/>
                      <a:pt x="31" y="5"/>
                    </a:cubicBezTo>
                    <a:cubicBezTo>
                      <a:pt x="30" y="5"/>
                      <a:pt x="30" y="4"/>
                      <a:pt x="30" y="4"/>
                    </a:cubicBezTo>
                    <a:cubicBezTo>
                      <a:pt x="29" y="4"/>
                      <a:pt x="29" y="3"/>
                      <a:pt x="29" y="3"/>
                    </a:cubicBezTo>
                    <a:cubicBezTo>
                      <a:pt x="28" y="3"/>
                      <a:pt x="27" y="3"/>
                      <a:pt x="27" y="3"/>
                    </a:cubicBezTo>
                    <a:cubicBezTo>
                      <a:pt x="26" y="3"/>
                      <a:pt x="26" y="3"/>
                      <a:pt x="25" y="3"/>
                    </a:cubicBezTo>
                    <a:cubicBezTo>
                      <a:pt x="25" y="3"/>
                      <a:pt x="24" y="3"/>
                      <a:pt x="24" y="3"/>
                    </a:cubicBezTo>
                    <a:cubicBezTo>
                      <a:pt x="24" y="4"/>
                      <a:pt x="24" y="4"/>
                      <a:pt x="24" y="4"/>
                    </a:cubicBezTo>
                    <a:cubicBezTo>
                      <a:pt x="23" y="4"/>
                      <a:pt x="23" y="4"/>
                      <a:pt x="23" y="4"/>
                    </a:cubicBezTo>
                    <a:cubicBezTo>
                      <a:pt x="22" y="4"/>
                      <a:pt x="22" y="4"/>
                      <a:pt x="22" y="4"/>
                    </a:cubicBezTo>
                    <a:cubicBezTo>
                      <a:pt x="21" y="4"/>
                      <a:pt x="21" y="4"/>
                      <a:pt x="20" y="4"/>
                    </a:cubicBezTo>
                    <a:cubicBezTo>
                      <a:pt x="20" y="4"/>
                      <a:pt x="20" y="5"/>
                      <a:pt x="19" y="5"/>
                    </a:cubicBezTo>
                    <a:cubicBezTo>
                      <a:pt x="19" y="5"/>
                      <a:pt x="20" y="4"/>
                      <a:pt x="20" y="4"/>
                    </a:cubicBezTo>
                    <a:cubicBezTo>
                      <a:pt x="21" y="3"/>
                      <a:pt x="21" y="4"/>
                      <a:pt x="21" y="3"/>
                    </a:cubicBezTo>
                    <a:cubicBezTo>
                      <a:pt x="22" y="3"/>
                      <a:pt x="21" y="3"/>
                      <a:pt x="21" y="2"/>
                    </a:cubicBezTo>
                    <a:cubicBezTo>
                      <a:pt x="21" y="2"/>
                      <a:pt x="21" y="1"/>
                      <a:pt x="20" y="1"/>
                    </a:cubicBezTo>
                    <a:cubicBezTo>
                      <a:pt x="20" y="1"/>
                      <a:pt x="20" y="1"/>
                      <a:pt x="19" y="1"/>
                    </a:cubicBezTo>
                    <a:cubicBezTo>
                      <a:pt x="18" y="1"/>
                      <a:pt x="18" y="1"/>
                      <a:pt x="17" y="1"/>
                    </a:cubicBezTo>
                    <a:cubicBezTo>
                      <a:pt x="17" y="1"/>
                      <a:pt x="17" y="1"/>
                      <a:pt x="16" y="2"/>
                    </a:cubicBezTo>
                    <a:cubicBezTo>
                      <a:pt x="16" y="2"/>
                      <a:pt x="16" y="2"/>
                      <a:pt x="15" y="2"/>
                    </a:cubicBezTo>
                    <a:cubicBezTo>
                      <a:pt x="15" y="2"/>
                      <a:pt x="15" y="1"/>
                      <a:pt x="14" y="2"/>
                    </a:cubicBezTo>
                    <a:cubicBezTo>
                      <a:pt x="14" y="2"/>
                      <a:pt x="14" y="2"/>
                      <a:pt x="13" y="2"/>
                    </a:cubicBezTo>
                    <a:cubicBezTo>
                      <a:pt x="13" y="3"/>
                      <a:pt x="13" y="2"/>
                      <a:pt x="12" y="3"/>
                    </a:cubicBezTo>
                    <a:cubicBezTo>
                      <a:pt x="12" y="3"/>
                      <a:pt x="12" y="3"/>
                      <a:pt x="12" y="3"/>
                    </a:cubicBezTo>
                    <a:cubicBezTo>
                      <a:pt x="11" y="3"/>
                      <a:pt x="11" y="4"/>
                      <a:pt x="11" y="4"/>
                    </a:cubicBezTo>
                    <a:cubicBezTo>
                      <a:pt x="11" y="4"/>
                      <a:pt x="10" y="4"/>
                      <a:pt x="10" y="5"/>
                    </a:cubicBezTo>
                    <a:cubicBezTo>
                      <a:pt x="10" y="5"/>
                      <a:pt x="10" y="5"/>
                      <a:pt x="10" y="5"/>
                    </a:cubicBezTo>
                    <a:cubicBezTo>
                      <a:pt x="10" y="6"/>
                      <a:pt x="11" y="6"/>
                      <a:pt x="11" y="6"/>
                    </a:cubicBezTo>
                    <a:cubicBezTo>
                      <a:pt x="11" y="6"/>
                      <a:pt x="11" y="7"/>
                      <a:pt x="10" y="7"/>
                    </a:cubicBezTo>
                    <a:cubicBezTo>
                      <a:pt x="10" y="7"/>
                      <a:pt x="10" y="7"/>
                      <a:pt x="9" y="7"/>
                    </a:cubicBezTo>
                    <a:cubicBezTo>
                      <a:pt x="9" y="6"/>
                      <a:pt x="9" y="6"/>
                      <a:pt x="9" y="6"/>
                    </a:cubicBezTo>
                    <a:cubicBezTo>
                      <a:pt x="9" y="5"/>
                      <a:pt x="9" y="5"/>
                      <a:pt x="9" y="5"/>
                    </a:cubicBezTo>
                    <a:cubicBezTo>
                      <a:pt x="9" y="4"/>
                      <a:pt x="9" y="4"/>
                      <a:pt x="9" y="4"/>
                    </a:cubicBezTo>
                    <a:cubicBezTo>
                      <a:pt x="10" y="3"/>
                      <a:pt x="10" y="3"/>
                      <a:pt x="10" y="3"/>
                    </a:cubicBezTo>
                    <a:cubicBezTo>
                      <a:pt x="10" y="2"/>
                      <a:pt x="11" y="2"/>
                      <a:pt x="11" y="2"/>
                    </a:cubicBezTo>
                    <a:cubicBezTo>
                      <a:pt x="12" y="2"/>
                      <a:pt x="12" y="2"/>
                      <a:pt x="13" y="2"/>
                    </a:cubicBezTo>
                    <a:cubicBezTo>
                      <a:pt x="13" y="2"/>
                      <a:pt x="14" y="2"/>
                      <a:pt x="14" y="1"/>
                    </a:cubicBezTo>
                    <a:cubicBezTo>
                      <a:pt x="14" y="1"/>
                      <a:pt x="14" y="1"/>
                      <a:pt x="14" y="1"/>
                    </a:cubicBezTo>
                    <a:cubicBezTo>
                      <a:pt x="14" y="0"/>
                      <a:pt x="14" y="0"/>
                      <a:pt x="13" y="0"/>
                    </a:cubicBezTo>
                    <a:cubicBezTo>
                      <a:pt x="13" y="0"/>
                      <a:pt x="12" y="0"/>
                      <a:pt x="12" y="0"/>
                    </a:cubicBezTo>
                    <a:cubicBezTo>
                      <a:pt x="12" y="0"/>
                      <a:pt x="11" y="1"/>
                      <a:pt x="11" y="1"/>
                    </a:cubicBezTo>
                    <a:cubicBezTo>
                      <a:pt x="10" y="1"/>
                      <a:pt x="10" y="1"/>
                      <a:pt x="9" y="1"/>
                    </a:cubicBezTo>
                    <a:cubicBezTo>
                      <a:pt x="8" y="1"/>
                      <a:pt x="8" y="1"/>
                      <a:pt x="7" y="2"/>
                    </a:cubicBezTo>
                    <a:cubicBezTo>
                      <a:pt x="7" y="2"/>
                      <a:pt x="6" y="2"/>
                      <a:pt x="5" y="2"/>
                    </a:cubicBezTo>
                    <a:cubicBezTo>
                      <a:pt x="5" y="2"/>
                      <a:pt x="5" y="2"/>
                      <a:pt x="4" y="3"/>
                    </a:cubicBezTo>
                    <a:cubicBezTo>
                      <a:pt x="4" y="3"/>
                      <a:pt x="4" y="3"/>
                      <a:pt x="3" y="4"/>
                    </a:cubicBezTo>
                    <a:cubicBezTo>
                      <a:pt x="3" y="4"/>
                      <a:pt x="2" y="4"/>
                      <a:pt x="2" y="5"/>
                    </a:cubicBezTo>
                    <a:cubicBezTo>
                      <a:pt x="2" y="5"/>
                      <a:pt x="1" y="6"/>
                      <a:pt x="1" y="6"/>
                    </a:cubicBezTo>
                    <a:cubicBezTo>
                      <a:pt x="1" y="6"/>
                      <a:pt x="2" y="6"/>
                      <a:pt x="2" y="6"/>
                    </a:cubicBezTo>
                    <a:cubicBezTo>
                      <a:pt x="3" y="6"/>
                      <a:pt x="3" y="6"/>
                      <a:pt x="3" y="6"/>
                    </a:cubicBezTo>
                    <a:cubicBezTo>
                      <a:pt x="4" y="6"/>
                      <a:pt x="4" y="6"/>
                      <a:pt x="4" y="7"/>
                    </a:cubicBezTo>
                    <a:cubicBezTo>
                      <a:pt x="5" y="7"/>
                      <a:pt x="5" y="7"/>
                      <a:pt x="5" y="7"/>
                    </a:cubicBezTo>
                    <a:cubicBezTo>
                      <a:pt x="5" y="7"/>
                      <a:pt x="4" y="7"/>
                      <a:pt x="4" y="7"/>
                    </a:cubicBezTo>
                    <a:cubicBezTo>
                      <a:pt x="3" y="7"/>
                      <a:pt x="3" y="7"/>
                      <a:pt x="2" y="7"/>
                    </a:cubicBezTo>
                    <a:cubicBezTo>
                      <a:pt x="2" y="7"/>
                      <a:pt x="2" y="7"/>
                      <a:pt x="1" y="7"/>
                    </a:cubicBezTo>
                    <a:cubicBezTo>
                      <a:pt x="1" y="7"/>
                      <a:pt x="0" y="7"/>
                      <a:pt x="0" y="8"/>
                    </a:cubicBezTo>
                    <a:cubicBezTo>
                      <a:pt x="0" y="8"/>
                      <a:pt x="1" y="8"/>
                      <a:pt x="1" y="8"/>
                    </a:cubicBezTo>
                    <a:cubicBezTo>
                      <a:pt x="1" y="9"/>
                      <a:pt x="1" y="9"/>
                      <a:pt x="1" y="9"/>
                    </a:cubicBezTo>
                    <a:cubicBezTo>
                      <a:pt x="2" y="9"/>
                      <a:pt x="2" y="9"/>
                      <a:pt x="2" y="9"/>
                    </a:cubicBezTo>
                    <a:cubicBezTo>
                      <a:pt x="3" y="9"/>
                      <a:pt x="3" y="9"/>
                      <a:pt x="4" y="9"/>
                    </a:cubicBezTo>
                    <a:cubicBezTo>
                      <a:pt x="4" y="9"/>
                      <a:pt x="4" y="9"/>
                      <a:pt x="4" y="9"/>
                    </a:cubicBezTo>
                    <a:cubicBezTo>
                      <a:pt x="5" y="9"/>
                      <a:pt x="5" y="9"/>
                      <a:pt x="5" y="9"/>
                    </a:cubicBezTo>
                    <a:cubicBezTo>
                      <a:pt x="6" y="9"/>
                      <a:pt x="6" y="9"/>
                      <a:pt x="6" y="10"/>
                    </a:cubicBezTo>
                    <a:cubicBezTo>
                      <a:pt x="7" y="10"/>
                      <a:pt x="7" y="9"/>
                      <a:pt x="8" y="9"/>
                    </a:cubicBezTo>
                    <a:cubicBezTo>
                      <a:pt x="8" y="9"/>
                      <a:pt x="9" y="9"/>
                      <a:pt x="9" y="10"/>
                    </a:cubicBezTo>
                    <a:cubicBezTo>
                      <a:pt x="9" y="10"/>
                      <a:pt x="10" y="10"/>
                      <a:pt x="10" y="10"/>
                    </a:cubicBezTo>
                    <a:cubicBezTo>
                      <a:pt x="11" y="10"/>
                      <a:pt x="11" y="10"/>
                      <a:pt x="11" y="10"/>
                    </a:cubicBezTo>
                    <a:cubicBezTo>
                      <a:pt x="11" y="10"/>
                      <a:pt x="12" y="10"/>
                      <a:pt x="12" y="10"/>
                    </a:cubicBezTo>
                    <a:cubicBezTo>
                      <a:pt x="12" y="10"/>
                      <a:pt x="13" y="10"/>
                      <a:pt x="13" y="10"/>
                    </a:cubicBezTo>
                    <a:cubicBezTo>
                      <a:pt x="14" y="10"/>
                      <a:pt x="14" y="10"/>
                      <a:pt x="14" y="10"/>
                    </a:cubicBezTo>
                    <a:cubicBezTo>
                      <a:pt x="15" y="10"/>
                      <a:pt x="15" y="10"/>
                      <a:pt x="16" y="10"/>
                    </a:cubicBezTo>
                    <a:cubicBezTo>
                      <a:pt x="16" y="10"/>
                      <a:pt x="16" y="10"/>
                      <a:pt x="17" y="10"/>
                    </a:cubicBezTo>
                    <a:cubicBezTo>
                      <a:pt x="17" y="10"/>
                      <a:pt x="17" y="10"/>
                      <a:pt x="18" y="10"/>
                    </a:cubicBezTo>
                    <a:cubicBezTo>
                      <a:pt x="18" y="10"/>
                      <a:pt x="18" y="10"/>
                      <a:pt x="19" y="9"/>
                    </a:cubicBezTo>
                    <a:cubicBezTo>
                      <a:pt x="19" y="9"/>
                      <a:pt x="18" y="9"/>
                      <a:pt x="18" y="9"/>
                    </a:cubicBezTo>
                    <a:cubicBezTo>
                      <a:pt x="19" y="8"/>
                      <a:pt x="19" y="8"/>
                      <a:pt x="19" y="9"/>
                    </a:cubicBezTo>
                    <a:cubicBezTo>
                      <a:pt x="20" y="9"/>
                      <a:pt x="20" y="9"/>
                      <a:pt x="20" y="9"/>
                    </a:cubicBezTo>
                    <a:cubicBezTo>
                      <a:pt x="20" y="10"/>
                      <a:pt x="20" y="10"/>
                      <a:pt x="20" y="10"/>
                    </a:cubicBezTo>
                    <a:cubicBezTo>
                      <a:pt x="21" y="10"/>
                      <a:pt x="21" y="11"/>
                      <a:pt x="21" y="11"/>
                    </a:cubicBezTo>
                    <a:cubicBezTo>
                      <a:pt x="22" y="11"/>
                      <a:pt x="23" y="11"/>
                      <a:pt x="23" y="11"/>
                    </a:cubicBezTo>
                    <a:cubicBezTo>
                      <a:pt x="22" y="12"/>
                      <a:pt x="22" y="11"/>
                      <a:pt x="22" y="12"/>
                    </a:cubicBezTo>
                    <a:cubicBezTo>
                      <a:pt x="21" y="12"/>
                      <a:pt x="21" y="12"/>
                      <a:pt x="21" y="12"/>
                    </a:cubicBezTo>
                    <a:cubicBezTo>
                      <a:pt x="20" y="12"/>
                      <a:pt x="20" y="12"/>
                      <a:pt x="20" y="13"/>
                    </a:cubicBezTo>
                    <a:cubicBezTo>
                      <a:pt x="20" y="13"/>
                      <a:pt x="20" y="13"/>
                      <a:pt x="20" y="13"/>
                    </a:cubicBezTo>
                    <a:cubicBezTo>
                      <a:pt x="21" y="14"/>
                      <a:pt x="21" y="13"/>
                      <a:pt x="22" y="13"/>
                    </a:cubicBezTo>
                    <a:cubicBezTo>
                      <a:pt x="22" y="13"/>
                      <a:pt x="22" y="13"/>
                      <a:pt x="23" y="13"/>
                    </a:cubicBezTo>
                    <a:cubicBezTo>
                      <a:pt x="23" y="13"/>
                      <a:pt x="23" y="12"/>
                      <a:pt x="23" y="12"/>
                    </a:cubicBezTo>
                    <a:cubicBezTo>
                      <a:pt x="24" y="12"/>
                      <a:pt x="24" y="13"/>
                      <a:pt x="24" y="13"/>
                    </a:cubicBezTo>
                    <a:cubicBezTo>
                      <a:pt x="24" y="13"/>
                      <a:pt x="25" y="13"/>
                      <a:pt x="25" y="14"/>
                    </a:cubicBezTo>
                    <a:cubicBezTo>
                      <a:pt x="25" y="14"/>
                      <a:pt x="26" y="14"/>
                      <a:pt x="26" y="14"/>
                    </a:cubicBezTo>
                    <a:cubicBezTo>
                      <a:pt x="26" y="14"/>
                      <a:pt x="26" y="14"/>
                      <a:pt x="26" y="14"/>
                    </a:cubicBezTo>
                    <a:cubicBezTo>
                      <a:pt x="26" y="15"/>
                      <a:pt x="26" y="15"/>
                      <a:pt x="27" y="15"/>
                    </a:cubicBezTo>
                    <a:cubicBezTo>
                      <a:pt x="27" y="15"/>
                      <a:pt x="27" y="15"/>
                      <a:pt x="27" y="16"/>
                    </a:cubicBezTo>
                    <a:cubicBezTo>
                      <a:pt x="26" y="16"/>
                      <a:pt x="26" y="17"/>
                      <a:pt x="26" y="17"/>
                    </a:cubicBezTo>
                    <a:cubicBezTo>
                      <a:pt x="26" y="17"/>
                      <a:pt x="26" y="17"/>
                      <a:pt x="25" y="17"/>
                    </a:cubicBezTo>
                    <a:cubicBezTo>
                      <a:pt x="25" y="17"/>
                      <a:pt x="25" y="17"/>
                      <a:pt x="25" y="17"/>
                    </a:cubicBezTo>
                    <a:cubicBezTo>
                      <a:pt x="25" y="18"/>
                      <a:pt x="24" y="18"/>
                      <a:pt x="24" y="18"/>
                    </a:cubicBezTo>
                    <a:cubicBezTo>
                      <a:pt x="24" y="18"/>
                      <a:pt x="24" y="17"/>
                      <a:pt x="23" y="18"/>
                    </a:cubicBezTo>
                    <a:cubicBezTo>
                      <a:pt x="23" y="18"/>
                      <a:pt x="23" y="18"/>
                      <a:pt x="23" y="18"/>
                    </a:cubicBezTo>
                    <a:cubicBezTo>
                      <a:pt x="23" y="18"/>
                      <a:pt x="22" y="19"/>
                      <a:pt x="22" y="19"/>
                    </a:cubicBezTo>
                    <a:cubicBezTo>
                      <a:pt x="22" y="19"/>
                      <a:pt x="22" y="19"/>
                      <a:pt x="21" y="19"/>
                    </a:cubicBezTo>
                    <a:cubicBezTo>
                      <a:pt x="21" y="19"/>
                      <a:pt x="21" y="19"/>
                      <a:pt x="21" y="19"/>
                    </a:cubicBezTo>
                    <a:cubicBezTo>
                      <a:pt x="20" y="20"/>
                      <a:pt x="21" y="20"/>
                      <a:pt x="21" y="20"/>
                    </a:cubicBezTo>
                    <a:cubicBezTo>
                      <a:pt x="21" y="20"/>
                      <a:pt x="21" y="20"/>
                      <a:pt x="21" y="21"/>
                    </a:cubicBezTo>
                    <a:cubicBezTo>
                      <a:pt x="21" y="21"/>
                      <a:pt x="21" y="21"/>
                      <a:pt x="20" y="21"/>
                    </a:cubicBezTo>
                    <a:cubicBezTo>
                      <a:pt x="20" y="21"/>
                      <a:pt x="20" y="21"/>
                      <a:pt x="19" y="21"/>
                    </a:cubicBezTo>
                    <a:cubicBezTo>
                      <a:pt x="19" y="21"/>
                      <a:pt x="19" y="21"/>
                      <a:pt x="18" y="21"/>
                    </a:cubicBezTo>
                    <a:cubicBezTo>
                      <a:pt x="18" y="21"/>
                      <a:pt x="18" y="22"/>
                      <a:pt x="17" y="22"/>
                    </a:cubicBezTo>
                    <a:cubicBezTo>
                      <a:pt x="17" y="22"/>
                      <a:pt x="17" y="21"/>
                      <a:pt x="16" y="21"/>
                    </a:cubicBezTo>
                    <a:cubicBezTo>
                      <a:pt x="16" y="21"/>
                      <a:pt x="16" y="21"/>
                      <a:pt x="15" y="21"/>
                    </a:cubicBezTo>
                    <a:cubicBezTo>
                      <a:pt x="15" y="21"/>
                      <a:pt x="15" y="21"/>
                      <a:pt x="14" y="21"/>
                    </a:cubicBezTo>
                    <a:cubicBezTo>
                      <a:pt x="14" y="21"/>
                      <a:pt x="14" y="21"/>
                      <a:pt x="14" y="21"/>
                    </a:cubicBezTo>
                    <a:cubicBezTo>
                      <a:pt x="13" y="21"/>
                      <a:pt x="13" y="21"/>
                      <a:pt x="13" y="22"/>
                    </a:cubicBezTo>
                    <a:cubicBezTo>
                      <a:pt x="13" y="22"/>
                      <a:pt x="12" y="22"/>
                      <a:pt x="12" y="22"/>
                    </a:cubicBezTo>
                    <a:cubicBezTo>
                      <a:pt x="12" y="22"/>
                      <a:pt x="12" y="22"/>
                      <a:pt x="11" y="22"/>
                    </a:cubicBezTo>
                    <a:cubicBezTo>
                      <a:pt x="11" y="22"/>
                      <a:pt x="11" y="22"/>
                      <a:pt x="11" y="23"/>
                    </a:cubicBezTo>
                    <a:cubicBezTo>
                      <a:pt x="11" y="23"/>
                      <a:pt x="11" y="23"/>
                      <a:pt x="11" y="23"/>
                    </a:cubicBezTo>
                    <a:cubicBezTo>
                      <a:pt x="11" y="24"/>
                      <a:pt x="11" y="24"/>
                      <a:pt x="11" y="24"/>
                    </a:cubicBezTo>
                    <a:cubicBezTo>
                      <a:pt x="12" y="25"/>
                      <a:pt x="12" y="24"/>
                      <a:pt x="13" y="24"/>
                    </a:cubicBezTo>
                    <a:cubicBezTo>
                      <a:pt x="14" y="24"/>
                      <a:pt x="14" y="24"/>
                      <a:pt x="14" y="24"/>
                    </a:cubicBezTo>
                    <a:cubicBezTo>
                      <a:pt x="15" y="24"/>
                      <a:pt x="15" y="24"/>
                      <a:pt x="15" y="24"/>
                    </a:cubicBezTo>
                    <a:cubicBezTo>
                      <a:pt x="15" y="24"/>
                      <a:pt x="16" y="23"/>
                      <a:pt x="16" y="23"/>
                    </a:cubicBezTo>
                    <a:cubicBezTo>
                      <a:pt x="16" y="23"/>
                      <a:pt x="16" y="24"/>
                      <a:pt x="17" y="24"/>
                    </a:cubicBezTo>
                    <a:cubicBezTo>
                      <a:pt x="17" y="24"/>
                      <a:pt x="17" y="24"/>
                      <a:pt x="17" y="24"/>
                    </a:cubicBezTo>
                    <a:cubicBezTo>
                      <a:pt x="18" y="23"/>
                      <a:pt x="18" y="24"/>
                      <a:pt x="19" y="24"/>
                    </a:cubicBezTo>
                    <a:cubicBezTo>
                      <a:pt x="19" y="24"/>
                      <a:pt x="19" y="24"/>
                      <a:pt x="20" y="24"/>
                    </a:cubicBezTo>
                    <a:cubicBezTo>
                      <a:pt x="20" y="23"/>
                      <a:pt x="20" y="23"/>
                      <a:pt x="20" y="23"/>
                    </a:cubicBezTo>
                    <a:cubicBezTo>
                      <a:pt x="21" y="23"/>
                      <a:pt x="20" y="24"/>
                      <a:pt x="20" y="24"/>
                    </a:cubicBezTo>
                    <a:cubicBezTo>
                      <a:pt x="20" y="25"/>
                      <a:pt x="21" y="25"/>
                      <a:pt x="21" y="25"/>
                    </a:cubicBezTo>
                    <a:cubicBezTo>
                      <a:pt x="21" y="25"/>
                      <a:pt x="21" y="25"/>
                      <a:pt x="22" y="25"/>
                    </a:cubicBezTo>
                    <a:cubicBezTo>
                      <a:pt x="22" y="25"/>
                      <a:pt x="23" y="25"/>
                      <a:pt x="23" y="26"/>
                    </a:cubicBezTo>
                    <a:cubicBezTo>
                      <a:pt x="23" y="26"/>
                      <a:pt x="23" y="26"/>
                      <a:pt x="23" y="26"/>
                    </a:cubicBezTo>
                    <a:cubicBezTo>
                      <a:pt x="22" y="26"/>
                      <a:pt x="22" y="26"/>
                      <a:pt x="22" y="26"/>
                    </a:cubicBezTo>
                    <a:cubicBezTo>
                      <a:pt x="21" y="26"/>
                      <a:pt x="21" y="27"/>
                      <a:pt x="21" y="27"/>
                    </a:cubicBezTo>
                    <a:cubicBezTo>
                      <a:pt x="21" y="28"/>
                      <a:pt x="22" y="27"/>
                      <a:pt x="23" y="27"/>
                    </a:cubicBezTo>
                    <a:cubicBezTo>
                      <a:pt x="23" y="27"/>
                      <a:pt x="23" y="27"/>
                      <a:pt x="24" y="28"/>
                    </a:cubicBezTo>
                    <a:cubicBezTo>
                      <a:pt x="24" y="28"/>
                      <a:pt x="24" y="27"/>
                      <a:pt x="25" y="28"/>
                    </a:cubicBezTo>
                    <a:cubicBezTo>
                      <a:pt x="25" y="28"/>
                      <a:pt x="25" y="28"/>
                      <a:pt x="25" y="29"/>
                    </a:cubicBezTo>
                    <a:cubicBezTo>
                      <a:pt x="25" y="29"/>
                      <a:pt x="26" y="29"/>
                      <a:pt x="27" y="29"/>
                    </a:cubicBezTo>
                    <a:cubicBezTo>
                      <a:pt x="27" y="29"/>
                      <a:pt x="27" y="29"/>
                      <a:pt x="28" y="29"/>
                    </a:cubicBezTo>
                    <a:cubicBezTo>
                      <a:pt x="28" y="29"/>
                      <a:pt x="28" y="29"/>
                      <a:pt x="29" y="29"/>
                    </a:cubicBezTo>
                    <a:cubicBezTo>
                      <a:pt x="29" y="29"/>
                      <a:pt x="29" y="30"/>
                      <a:pt x="29" y="30"/>
                    </a:cubicBezTo>
                    <a:cubicBezTo>
                      <a:pt x="30" y="30"/>
                      <a:pt x="30" y="30"/>
                      <a:pt x="31" y="30"/>
                    </a:cubicBezTo>
                    <a:cubicBezTo>
                      <a:pt x="31" y="30"/>
                      <a:pt x="31" y="30"/>
                      <a:pt x="31" y="30"/>
                    </a:cubicBezTo>
                    <a:cubicBezTo>
                      <a:pt x="32" y="29"/>
                      <a:pt x="31" y="29"/>
                      <a:pt x="31" y="29"/>
                    </a:cubicBezTo>
                    <a:cubicBezTo>
                      <a:pt x="31" y="28"/>
                      <a:pt x="31" y="28"/>
                      <a:pt x="31" y="28"/>
                    </a:cubicBezTo>
                    <a:cubicBezTo>
                      <a:pt x="30" y="28"/>
                      <a:pt x="30" y="28"/>
                      <a:pt x="30" y="27"/>
                    </a:cubicBezTo>
                    <a:cubicBezTo>
                      <a:pt x="30" y="27"/>
                      <a:pt x="29" y="27"/>
                      <a:pt x="29" y="27"/>
                    </a:cubicBezTo>
                    <a:cubicBezTo>
                      <a:pt x="29" y="27"/>
                      <a:pt x="29" y="27"/>
                      <a:pt x="28" y="26"/>
                    </a:cubicBezTo>
                    <a:cubicBezTo>
                      <a:pt x="28" y="26"/>
                      <a:pt x="28" y="26"/>
                      <a:pt x="28" y="26"/>
                    </a:cubicBezTo>
                    <a:cubicBezTo>
                      <a:pt x="28" y="26"/>
                      <a:pt x="28" y="25"/>
                      <a:pt x="28" y="25"/>
                    </a:cubicBezTo>
                    <a:cubicBezTo>
                      <a:pt x="28" y="25"/>
                      <a:pt x="29" y="26"/>
                      <a:pt x="29" y="26"/>
                    </a:cubicBezTo>
                    <a:cubicBezTo>
                      <a:pt x="30" y="26"/>
                      <a:pt x="30" y="26"/>
                      <a:pt x="30" y="26"/>
                    </a:cubicBezTo>
                    <a:cubicBezTo>
                      <a:pt x="31" y="26"/>
                      <a:pt x="31" y="27"/>
                      <a:pt x="31" y="27"/>
                    </a:cubicBezTo>
                    <a:cubicBezTo>
                      <a:pt x="31" y="27"/>
                      <a:pt x="32" y="27"/>
                      <a:pt x="32" y="28"/>
                    </a:cubicBezTo>
                    <a:cubicBezTo>
                      <a:pt x="32" y="28"/>
                      <a:pt x="32" y="27"/>
                      <a:pt x="33" y="27"/>
                    </a:cubicBezTo>
                    <a:cubicBezTo>
                      <a:pt x="33" y="27"/>
                      <a:pt x="33" y="29"/>
                      <a:pt x="34" y="28"/>
                    </a:cubicBezTo>
                    <a:cubicBezTo>
                      <a:pt x="34" y="28"/>
                      <a:pt x="34" y="28"/>
                      <a:pt x="34" y="27"/>
                    </a:cubicBezTo>
                    <a:cubicBezTo>
                      <a:pt x="34" y="27"/>
                      <a:pt x="34" y="27"/>
                      <a:pt x="35" y="27"/>
                    </a:cubicBezTo>
                    <a:cubicBezTo>
                      <a:pt x="35" y="27"/>
                      <a:pt x="34" y="26"/>
                      <a:pt x="35" y="26"/>
                    </a:cubicBezTo>
                    <a:cubicBezTo>
                      <a:pt x="35" y="26"/>
                      <a:pt x="36" y="26"/>
                      <a:pt x="36" y="26"/>
                    </a:cubicBezTo>
                    <a:cubicBezTo>
                      <a:pt x="36" y="26"/>
                      <a:pt x="36" y="25"/>
                      <a:pt x="36" y="25"/>
                    </a:cubicBezTo>
                    <a:cubicBezTo>
                      <a:pt x="36" y="25"/>
                      <a:pt x="36" y="25"/>
                      <a:pt x="36" y="24"/>
                    </a:cubicBezTo>
                    <a:cubicBezTo>
                      <a:pt x="36" y="24"/>
                      <a:pt x="36" y="24"/>
                      <a:pt x="36" y="24"/>
                    </a:cubicBezTo>
                    <a:cubicBezTo>
                      <a:pt x="36" y="23"/>
                      <a:pt x="36" y="23"/>
                      <a:pt x="36" y="23"/>
                    </a:cubicBezTo>
                    <a:cubicBezTo>
                      <a:pt x="35" y="22"/>
                      <a:pt x="35" y="22"/>
                      <a:pt x="35" y="22"/>
                    </a:cubicBezTo>
                    <a:cubicBezTo>
                      <a:pt x="34" y="22"/>
                      <a:pt x="34" y="22"/>
                      <a:pt x="34" y="22"/>
                    </a:cubicBezTo>
                    <a:cubicBezTo>
                      <a:pt x="33" y="22"/>
                      <a:pt x="33" y="21"/>
                      <a:pt x="33" y="21"/>
                    </a:cubicBezTo>
                    <a:cubicBezTo>
                      <a:pt x="33" y="21"/>
                      <a:pt x="33" y="20"/>
                      <a:pt x="33" y="20"/>
                    </a:cubicBezTo>
                    <a:cubicBezTo>
                      <a:pt x="33" y="20"/>
                      <a:pt x="33" y="19"/>
                      <a:pt x="33" y="19"/>
                    </a:cubicBezTo>
                    <a:cubicBezTo>
                      <a:pt x="33" y="19"/>
                      <a:pt x="33" y="19"/>
                      <a:pt x="34" y="19"/>
                    </a:cubicBezTo>
                    <a:cubicBezTo>
                      <a:pt x="34" y="19"/>
                      <a:pt x="34" y="18"/>
                      <a:pt x="34" y="18"/>
                    </a:cubicBezTo>
                    <a:cubicBezTo>
                      <a:pt x="34" y="18"/>
                      <a:pt x="34" y="18"/>
                      <a:pt x="34" y="18"/>
                    </a:cubicBezTo>
                    <a:cubicBezTo>
                      <a:pt x="35" y="18"/>
                      <a:pt x="35" y="18"/>
                      <a:pt x="36" y="19"/>
                    </a:cubicBezTo>
                    <a:cubicBezTo>
                      <a:pt x="36" y="19"/>
                      <a:pt x="36" y="19"/>
                      <a:pt x="37" y="19"/>
                    </a:cubicBezTo>
                    <a:cubicBezTo>
                      <a:pt x="37" y="20"/>
                      <a:pt x="37" y="20"/>
                      <a:pt x="37" y="20"/>
                    </a:cubicBezTo>
                    <a:cubicBezTo>
                      <a:pt x="37" y="20"/>
                      <a:pt x="37" y="21"/>
                      <a:pt x="38" y="21"/>
                    </a:cubicBezTo>
                    <a:cubicBezTo>
                      <a:pt x="38" y="21"/>
                      <a:pt x="38" y="21"/>
                      <a:pt x="38" y="22"/>
                    </a:cubicBezTo>
                    <a:cubicBezTo>
                      <a:pt x="38" y="22"/>
                      <a:pt x="39" y="22"/>
                      <a:pt x="39" y="22"/>
                    </a:cubicBezTo>
                    <a:cubicBezTo>
                      <a:pt x="40" y="22"/>
                      <a:pt x="40" y="22"/>
                      <a:pt x="40" y="22"/>
                    </a:cubicBezTo>
                    <a:cubicBezTo>
                      <a:pt x="41" y="21"/>
                      <a:pt x="41" y="21"/>
                      <a:pt x="41" y="21"/>
                    </a:cubicBezTo>
                    <a:cubicBezTo>
                      <a:pt x="41" y="20"/>
                      <a:pt x="41" y="20"/>
                      <a:pt x="42" y="20"/>
                    </a:cubicBezTo>
                    <a:cubicBezTo>
                      <a:pt x="42" y="20"/>
                      <a:pt x="42" y="21"/>
                      <a:pt x="43" y="21"/>
                    </a:cubicBezTo>
                    <a:cubicBezTo>
                      <a:pt x="43" y="21"/>
                      <a:pt x="43" y="20"/>
                      <a:pt x="43" y="20"/>
                    </a:cubicBezTo>
                    <a:cubicBezTo>
                      <a:pt x="44" y="20"/>
                      <a:pt x="44" y="20"/>
                      <a:pt x="44" y="19"/>
                    </a:cubicBezTo>
                    <a:cubicBezTo>
                      <a:pt x="45" y="19"/>
                      <a:pt x="44" y="19"/>
                      <a:pt x="45" y="19"/>
                    </a:cubicBezTo>
                    <a:cubicBezTo>
                      <a:pt x="45" y="18"/>
                      <a:pt x="45" y="19"/>
                      <a:pt x="45" y="19"/>
                    </a:cubicBezTo>
                    <a:cubicBezTo>
                      <a:pt x="46" y="19"/>
                      <a:pt x="46" y="19"/>
                      <a:pt x="46" y="18"/>
                    </a:cubicBezTo>
                    <a:cubicBezTo>
                      <a:pt x="46" y="18"/>
                      <a:pt x="46" y="18"/>
                      <a:pt x="46" y="18"/>
                    </a:cubicBezTo>
                    <a:cubicBezTo>
                      <a:pt x="46" y="17"/>
                      <a:pt x="46" y="17"/>
                      <a:pt x="46" y="1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16"/>
              <p:cNvSpPr>
                <a:spLocks/>
              </p:cNvSpPr>
              <p:nvPr/>
            </p:nvSpPr>
            <p:spPr bwMode="auto">
              <a:xfrm>
                <a:off x="2487614" y="1173164"/>
                <a:ext cx="33338" cy="22225"/>
              </a:xfrm>
              <a:custGeom>
                <a:avLst/>
                <a:gdLst>
                  <a:gd name="T0" fmla="*/ 2 w 3"/>
                  <a:gd name="T1" fmla="*/ 0 h 2"/>
                  <a:gd name="T2" fmla="*/ 1 w 3"/>
                  <a:gd name="T3" fmla="*/ 0 h 2"/>
                  <a:gd name="T4" fmla="*/ 0 w 3"/>
                  <a:gd name="T5" fmla="*/ 1 h 2"/>
                  <a:gd name="T6" fmla="*/ 0 w 3"/>
                  <a:gd name="T7" fmla="*/ 1 h 2"/>
                  <a:gd name="T8" fmla="*/ 1 w 3"/>
                  <a:gd name="T9" fmla="*/ 2 h 2"/>
                  <a:gd name="T10" fmla="*/ 1 w 3"/>
                  <a:gd name="T11" fmla="*/ 1 h 2"/>
                  <a:gd name="T12" fmla="*/ 2 w 3"/>
                  <a:gd name="T13" fmla="*/ 1 h 2"/>
                  <a:gd name="T14" fmla="*/ 2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1" y="0"/>
                      <a:pt x="0" y="0"/>
                      <a:pt x="0" y="1"/>
                    </a:cubicBezTo>
                    <a:cubicBezTo>
                      <a:pt x="0" y="1"/>
                      <a:pt x="0" y="1"/>
                      <a:pt x="0" y="1"/>
                    </a:cubicBezTo>
                    <a:cubicBezTo>
                      <a:pt x="0" y="2"/>
                      <a:pt x="0" y="2"/>
                      <a:pt x="1" y="2"/>
                    </a:cubicBezTo>
                    <a:cubicBezTo>
                      <a:pt x="1" y="2"/>
                      <a:pt x="1" y="1"/>
                      <a:pt x="1" y="1"/>
                    </a:cubicBezTo>
                    <a:cubicBezTo>
                      <a:pt x="2" y="1"/>
                      <a:pt x="2" y="1"/>
                      <a:pt x="2" y="1"/>
                    </a:cubicBezTo>
                    <a:cubicBezTo>
                      <a:pt x="2"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217"/>
              <p:cNvSpPr>
                <a:spLocks/>
              </p:cNvSpPr>
              <p:nvPr/>
            </p:nvSpPr>
            <p:spPr bwMode="auto">
              <a:xfrm>
                <a:off x="2779714" y="1476376"/>
                <a:ext cx="173038" cy="161925"/>
              </a:xfrm>
              <a:custGeom>
                <a:avLst/>
                <a:gdLst>
                  <a:gd name="T0" fmla="*/ 14 w 16"/>
                  <a:gd name="T1" fmla="*/ 11 h 15"/>
                  <a:gd name="T2" fmla="*/ 14 w 16"/>
                  <a:gd name="T3" fmla="*/ 10 h 15"/>
                  <a:gd name="T4" fmla="*/ 14 w 16"/>
                  <a:gd name="T5" fmla="*/ 9 h 15"/>
                  <a:gd name="T6" fmla="*/ 15 w 16"/>
                  <a:gd name="T7" fmla="*/ 7 h 15"/>
                  <a:gd name="T8" fmla="*/ 14 w 16"/>
                  <a:gd name="T9" fmla="*/ 6 h 15"/>
                  <a:gd name="T10" fmla="*/ 13 w 16"/>
                  <a:gd name="T11" fmla="*/ 6 h 15"/>
                  <a:gd name="T12" fmla="*/ 12 w 16"/>
                  <a:gd name="T13" fmla="*/ 6 h 15"/>
                  <a:gd name="T14" fmla="*/ 10 w 16"/>
                  <a:gd name="T15" fmla="*/ 6 h 15"/>
                  <a:gd name="T16" fmla="*/ 10 w 16"/>
                  <a:gd name="T17" fmla="*/ 5 h 15"/>
                  <a:gd name="T18" fmla="*/ 9 w 16"/>
                  <a:gd name="T19" fmla="*/ 4 h 15"/>
                  <a:gd name="T20" fmla="*/ 11 w 16"/>
                  <a:gd name="T21" fmla="*/ 2 h 15"/>
                  <a:gd name="T22" fmla="*/ 12 w 16"/>
                  <a:gd name="T23" fmla="*/ 1 h 15"/>
                  <a:gd name="T24" fmla="*/ 10 w 16"/>
                  <a:gd name="T25" fmla="*/ 1 h 15"/>
                  <a:gd name="T26" fmla="*/ 8 w 16"/>
                  <a:gd name="T27" fmla="*/ 3 h 15"/>
                  <a:gd name="T28" fmla="*/ 6 w 16"/>
                  <a:gd name="T29" fmla="*/ 5 h 15"/>
                  <a:gd name="T30" fmla="*/ 4 w 16"/>
                  <a:gd name="T31" fmla="*/ 7 h 15"/>
                  <a:gd name="T32" fmla="*/ 2 w 16"/>
                  <a:gd name="T33" fmla="*/ 8 h 15"/>
                  <a:gd name="T34" fmla="*/ 2 w 16"/>
                  <a:gd name="T35" fmla="*/ 10 h 15"/>
                  <a:gd name="T36" fmla="*/ 0 w 16"/>
                  <a:gd name="T37" fmla="*/ 12 h 15"/>
                  <a:gd name="T38" fmla="*/ 3 w 16"/>
                  <a:gd name="T39" fmla="*/ 12 h 15"/>
                  <a:gd name="T40" fmla="*/ 5 w 16"/>
                  <a:gd name="T41" fmla="*/ 12 h 15"/>
                  <a:gd name="T42" fmla="*/ 7 w 16"/>
                  <a:gd name="T43" fmla="*/ 12 h 15"/>
                  <a:gd name="T44" fmla="*/ 9 w 16"/>
                  <a:gd name="T45" fmla="*/ 12 h 15"/>
                  <a:gd name="T46" fmla="*/ 8 w 16"/>
                  <a:gd name="T47" fmla="*/ 13 h 15"/>
                  <a:gd name="T48" fmla="*/ 8 w 16"/>
                  <a:gd name="T49" fmla="*/ 14 h 15"/>
                  <a:gd name="T50" fmla="*/ 10 w 16"/>
                  <a:gd name="T51" fmla="*/ 13 h 15"/>
                  <a:gd name="T52" fmla="*/ 12 w 16"/>
                  <a:gd name="T53" fmla="*/ 12 h 15"/>
                  <a:gd name="T54" fmla="*/ 12 w 16"/>
                  <a:gd name="T55" fmla="*/ 13 h 15"/>
                  <a:gd name="T56" fmla="*/ 11 w 16"/>
                  <a:gd name="T57" fmla="*/ 14 h 15"/>
                  <a:gd name="T58" fmla="*/ 13 w 16"/>
                  <a:gd name="T59" fmla="*/ 15 h 15"/>
                  <a:gd name="T60" fmla="*/ 14 w 16"/>
                  <a:gd name="T61" fmla="*/ 14 h 15"/>
                  <a:gd name="T62" fmla="*/ 16 w 16"/>
                  <a:gd name="T63" fmla="*/ 12 h 15"/>
                  <a:gd name="T64" fmla="*/ 15 w 16"/>
                  <a:gd name="T6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5">
                    <a:moveTo>
                      <a:pt x="15" y="11"/>
                    </a:moveTo>
                    <a:cubicBezTo>
                      <a:pt x="14" y="11"/>
                      <a:pt x="14" y="12"/>
                      <a:pt x="14" y="11"/>
                    </a:cubicBezTo>
                    <a:cubicBezTo>
                      <a:pt x="14" y="11"/>
                      <a:pt x="14" y="11"/>
                      <a:pt x="14" y="11"/>
                    </a:cubicBezTo>
                    <a:cubicBezTo>
                      <a:pt x="14" y="10"/>
                      <a:pt x="14" y="10"/>
                      <a:pt x="14" y="10"/>
                    </a:cubicBezTo>
                    <a:cubicBezTo>
                      <a:pt x="14" y="10"/>
                      <a:pt x="15" y="10"/>
                      <a:pt x="14" y="9"/>
                    </a:cubicBezTo>
                    <a:cubicBezTo>
                      <a:pt x="14" y="9"/>
                      <a:pt x="14" y="9"/>
                      <a:pt x="14" y="9"/>
                    </a:cubicBezTo>
                    <a:cubicBezTo>
                      <a:pt x="14" y="9"/>
                      <a:pt x="14" y="8"/>
                      <a:pt x="14" y="8"/>
                    </a:cubicBezTo>
                    <a:cubicBezTo>
                      <a:pt x="14" y="8"/>
                      <a:pt x="15" y="8"/>
                      <a:pt x="15" y="7"/>
                    </a:cubicBezTo>
                    <a:cubicBezTo>
                      <a:pt x="15" y="7"/>
                      <a:pt x="14" y="7"/>
                      <a:pt x="14" y="6"/>
                    </a:cubicBezTo>
                    <a:cubicBezTo>
                      <a:pt x="14" y="6"/>
                      <a:pt x="14" y="6"/>
                      <a:pt x="14" y="6"/>
                    </a:cubicBezTo>
                    <a:cubicBezTo>
                      <a:pt x="14" y="6"/>
                      <a:pt x="14" y="6"/>
                      <a:pt x="13" y="6"/>
                    </a:cubicBezTo>
                    <a:cubicBezTo>
                      <a:pt x="13" y="6"/>
                      <a:pt x="13" y="6"/>
                      <a:pt x="13" y="6"/>
                    </a:cubicBezTo>
                    <a:cubicBezTo>
                      <a:pt x="13" y="6"/>
                      <a:pt x="13" y="6"/>
                      <a:pt x="13" y="6"/>
                    </a:cubicBezTo>
                    <a:cubicBezTo>
                      <a:pt x="12" y="6"/>
                      <a:pt x="12" y="6"/>
                      <a:pt x="12" y="6"/>
                    </a:cubicBezTo>
                    <a:cubicBezTo>
                      <a:pt x="12" y="7"/>
                      <a:pt x="11" y="7"/>
                      <a:pt x="11" y="7"/>
                    </a:cubicBezTo>
                    <a:cubicBezTo>
                      <a:pt x="11" y="6"/>
                      <a:pt x="11" y="6"/>
                      <a:pt x="10" y="6"/>
                    </a:cubicBezTo>
                    <a:cubicBezTo>
                      <a:pt x="10" y="5"/>
                      <a:pt x="11" y="5"/>
                      <a:pt x="10" y="5"/>
                    </a:cubicBezTo>
                    <a:cubicBezTo>
                      <a:pt x="10" y="5"/>
                      <a:pt x="10" y="5"/>
                      <a:pt x="10" y="5"/>
                    </a:cubicBezTo>
                    <a:cubicBezTo>
                      <a:pt x="10" y="5"/>
                      <a:pt x="9" y="5"/>
                      <a:pt x="9" y="5"/>
                    </a:cubicBezTo>
                    <a:cubicBezTo>
                      <a:pt x="9" y="5"/>
                      <a:pt x="9" y="5"/>
                      <a:pt x="9" y="4"/>
                    </a:cubicBezTo>
                    <a:cubicBezTo>
                      <a:pt x="9" y="4"/>
                      <a:pt x="10" y="4"/>
                      <a:pt x="10" y="3"/>
                    </a:cubicBezTo>
                    <a:cubicBezTo>
                      <a:pt x="10" y="3"/>
                      <a:pt x="11" y="3"/>
                      <a:pt x="11" y="2"/>
                    </a:cubicBezTo>
                    <a:cubicBezTo>
                      <a:pt x="11" y="2"/>
                      <a:pt x="12" y="2"/>
                      <a:pt x="12" y="2"/>
                    </a:cubicBezTo>
                    <a:cubicBezTo>
                      <a:pt x="12" y="1"/>
                      <a:pt x="12" y="1"/>
                      <a:pt x="12" y="1"/>
                    </a:cubicBezTo>
                    <a:cubicBezTo>
                      <a:pt x="12" y="0"/>
                      <a:pt x="11" y="1"/>
                      <a:pt x="11" y="1"/>
                    </a:cubicBezTo>
                    <a:cubicBezTo>
                      <a:pt x="11" y="1"/>
                      <a:pt x="10" y="1"/>
                      <a:pt x="10" y="1"/>
                    </a:cubicBezTo>
                    <a:cubicBezTo>
                      <a:pt x="9" y="1"/>
                      <a:pt x="9" y="2"/>
                      <a:pt x="9" y="2"/>
                    </a:cubicBezTo>
                    <a:cubicBezTo>
                      <a:pt x="8" y="2"/>
                      <a:pt x="8" y="2"/>
                      <a:pt x="8" y="3"/>
                    </a:cubicBezTo>
                    <a:cubicBezTo>
                      <a:pt x="7" y="3"/>
                      <a:pt x="7" y="3"/>
                      <a:pt x="7" y="4"/>
                    </a:cubicBezTo>
                    <a:cubicBezTo>
                      <a:pt x="7" y="4"/>
                      <a:pt x="6" y="4"/>
                      <a:pt x="6" y="5"/>
                    </a:cubicBezTo>
                    <a:cubicBezTo>
                      <a:pt x="5" y="5"/>
                      <a:pt x="5" y="6"/>
                      <a:pt x="5" y="6"/>
                    </a:cubicBezTo>
                    <a:cubicBezTo>
                      <a:pt x="4" y="7"/>
                      <a:pt x="4" y="7"/>
                      <a:pt x="4" y="7"/>
                    </a:cubicBezTo>
                    <a:cubicBezTo>
                      <a:pt x="3" y="8"/>
                      <a:pt x="3" y="8"/>
                      <a:pt x="3" y="8"/>
                    </a:cubicBezTo>
                    <a:cubicBezTo>
                      <a:pt x="2" y="8"/>
                      <a:pt x="2" y="8"/>
                      <a:pt x="2" y="8"/>
                    </a:cubicBezTo>
                    <a:cubicBezTo>
                      <a:pt x="2" y="9"/>
                      <a:pt x="2" y="9"/>
                      <a:pt x="2" y="9"/>
                    </a:cubicBezTo>
                    <a:cubicBezTo>
                      <a:pt x="2" y="10"/>
                      <a:pt x="2" y="10"/>
                      <a:pt x="2" y="10"/>
                    </a:cubicBezTo>
                    <a:cubicBezTo>
                      <a:pt x="1" y="11"/>
                      <a:pt x="0" y="10"/>
                      <a:pt x="0" y="11"/>
                    </a:cubicBezTo>
                    <a:cubicBezTo>
                      <a:pt x="0" y="11"/>
                      <a:pt x="0" y="12"/>
                      <a:pt x="0" y="12"/>
                    </a:cubicBezTo>
                    <a:cubicBezTo>
                      <a:pt x="1" y="12"/>
                      <a:pt x="1" y="12"/>
                      <a:pt x="1" y="12"/>
                    </a:cubicBezTo>
                    <a:cubicBezTo>
                      <a:pt x="2" y="12"/>
                      <a:pt x="2" y="12"/>
                      <a:pt x="3" y="12"/>
                    </a:cubicBezTo>
                    <a:cubicBezTo>
                      <a:pt x="3" y="12"/>
                      <a:pt x="4" y="12"/>
                      <a:pt x="4" y="12"/>
                    </a:cubicBezTo>
                    <a:cubicBezTo>
                      <a:pt x="4" y="12"/>
                      <a:pt x="5" y="12"/>
                      <a:pt x="5" y="12"/>
                    </a:cubicBezTo>
                    <a:cubicBezTo>
                      <a:pt x="5" y="12"/>
                      <a:pt x="6" y="12"/>
                      <a:pt x="6" y="12"/>
                    </a:cubicBezTo>
                    <a:cubicBezTo>
                      <a:pt x="7" y="12"/>
                      <a:pt x="7" y="12"/>
                      <a:pt x="7" y="12"/>
                    </a:cubicBezTo>
                    <a:cubicBezTo>
                      <a:pt x="8" y="12"/>
                      <a:pt x="8" y="12"/>
                      <a:pt x="8" y="12"/>
                    </a:cubicBezTo>
                    <a:cubicBezTo>
                      <a:pt x="9" y="12"/>
                      <a:pt x="9" y="12"/>
                      <a:pt x="9" y="12"/>
                    </a:cubicBezTo>
                    <a:cubicBezTo>
                      <a:pt x="9" y="12"/>
                      <a:pt x="9" y="12"/>
                      <a:pt x="9" y="13"/>
                    </a:cubicBezTo>
                    <a:cubicBezTo>
                      <a:pt x="9" y="13"/>
                      <a:pt x="9" y="13"/>
                      <a:pt x="8" y="13"/>
                    </a:cubicBezTo>
                    <a:cubicBezTo>
                      <a:pt x="8" y="13"/>
                      <a:pt x="7" y="13"/>
                      <a:pt x="7" y="13"/>
                    </a:cubicBezTo>
                    <a:cubicBezTo>
                      <a:pt x="7" y="14"/>
                      <a:pt x="8" y="14"/>
                      <a:pt x="8" y="14"/>
                    </a:cubicBezTo>
                    <a:cubicBezTo>
                      <a:pt x="8" y="14"/>
                      <a:pt x="9" y="14"/>
                      <a:pt x="9" y="14"/>
                    </a:cubicBezTo>
                    <a:cubicBezTo>
                      <a:pt x="10" y="14"/>
                      <a:pt x="10" y="14"/>
                      <a:pt x="10" y="13"/>
                    </a:cubicBezTo>
                    <a:cubicBezTo>
                      <a:pt x="10" y="13"/>
                      <a:pt x="10" y="13"/>
                      <a:pt x="11" y="12"/>
                    </a:cubicBezTo>
                    <a:cubicBezTo>
                      <a:pt x="11" y="12"/>
                      <a:pt x="11" y="12"/>
                      <a:pt x="12" y="12"/>
                    </a:cubicBezTo>
                    <a:cubicBezTo>
                      <a:pt x="12" y="12"/>
                      <a:pt x="12" y="12"/>
                      <a:pt x="12" y="12"/>
                    </a:cubicBezTo>
                    <a:cubicBezTo>
                      <a:pt x="12" y="12"/>
                      <a:pt x="12" y="12"/>
                      <a:pt x="12" y="13"/>
                    </a:cubicBezTo>
                    <a:cubicBezTo>
                      <a:pt x="12" y="13"/>
                      <a:pt x="12" y="13"/>
                      <a:pt x="12" y="13"/>
                    </a:cubicBezTo>
                    <a:cubicBezTo>
                      <a:pt x="11" y="13"/>
                      <a:pt x="11" y="14"/>
                      <a:pt x="11" y="14"/>
                    </a:cubicBezTo>
                    <a:cubicBezTo>
                      <a:pt x="12" y="14"/>
                      <a:pt x="12" y="14"/>
                      <a:pt x="12" y="14"/>
                    </a:cubicBezTo>
                    <a:cubicBezTo>
                      <a:pt x="12" y="14"/>
                      <a:pt x="12" y="15"/>
                      <a:pt x="13" y="15"/>
                    </a:cubicBezTo>
                    <a:cubicBezTo>
                      <a:pt x="13" y="15"/>
                      <a:pt x="14" y="15"/>
                      <a:pt x="14" y="14"/>
                    </a:cubicBezTo>
                    <a:cubicBezTo>
                      <a:pt x="14" y="14"/>
                      <a:pt x="14" y="14"/>
                      <a:pt x="14" y="14"/>
                    </a:cubicBezTo>
                    <a:cubicBezTo>
                      <a:pt x="14" y="14"/>
                      <a:pt x="15" y="13"/>
                      <a:pt x="15" y="13"/>
                    </a:cubicBezTo>
                    <a:cubicBezTo>
                      <a:pt x="15" y="13"/>
                      <a:pt x="15" y="13"/>
                      <a:pt x="16" y="12"/>
                    </a:cubicBezTo>
                    <a:cubicBezTo>
                      <a:pt x="16" y="12"/>
                      <a:pt x="16" y="11"/>
                      <a:pt x="16" y="11"/>
                    </a:cubicBezTo>
                    <a:cubicBezTo>
                      <a:pt x="16" y="11"/>
                      <a:pt x="15" y="11"/>
                      <a:pt x="15"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218"/>
              <p:cNvSpPr>
                <a:spLocks/>
              </p:cNvSpPr>
              <p:nvPr/>
            </p:nvSpPr>
            <p:spPr bwMode="auto">
              <a:xfrm>
                <a:off x="2682876" y="1530351"/>
                <a:ext cx="65088" cy="31750"/>
              </a:xfrm>
              <a:custGeom>
                <a:avLst/>
                <a:gdLst>
                  <a:gd name="T0" fmla="*/ 3 w 6"/>
                  <a:gd name="T1" fmla="*/ 3 h 3"/>
                  <a:gd name="T2" fmla="*/ 4 w 6"/>
                  <a:gd name="T3" fmla="*/ 3 h 3"/>
                  <a:gd name="T4" fmla="*/ 6 w 6"/>
                  <a:gd name="T5" fmla="*/ 2 h 3"/>
                  <a:gd name="T6" fmla="*/ 5 w 6"/>
                  <a:gd name="T7" fmla="*/ 1 h 3"/>
                  <a:gd name="T8" fmla="*/ 4 w 6"/>
                  <a:gd name="T9" fmla="*/ 1 h 3"/>
                  <a:gd name="T10" fmla="*/ 3 w 6"/>
                  <a:gd name="T11" fmla="*/ 1 h 3"/>
                  <a:gd name="T12" fmla="*/ 3 w 6"/>
                  <a:gd name="T13" fmla="*/ 0 h 3"/>
                  <a:gd name="T14" fmla="*/ 1 w 6"/>
                  <a:gd name="T15" fmla="*/ 0 h 3"/>
                  <a:gd name="T16" fmla="*/ 0 w 6"/>
                  <a:gd name="T17" fmla="*/ 0 h 3"/>
                  <a:gd name="T18" fmla="*/ 0 w 6"/>
                  <a:gd name="T19" fmla="*/ 1 h 3"/>
                  <a:gd name="T20" fmla="*/ 1 w 6"/>
                  <a:gd name="T21" fmla="*/ 1 h 3"/>
                  <a:gd name="T22" fmla="*/ 1 w 6"/>
                  <a:gd name="T23" fmla="*/ 1 h 3"/>
                  <a:gd name="T24" fmla="*/ 2 w 6"/>
                  <a:gd name="T25" fmla="*/ 2 h 3"/>
                  <a:gd name="T26" fmla="*/ 3 w 6"/>
                  <a:gd name="T27" fmla="*/ 3 h 3"/>
                  <a:gd name="T28" fmla="*/ 3 w 6"/>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3">
                    <a:moveTo>
                      <a:pt x="3" y="3"/>
                    </a:moveTo>
                    <a:cubicBezTo>
                      <a:pt x="4" y="3"/>
                      <a:pt x="4" y="3"/>
                      <a:pt x="4" y="3"/>
                    </a:cubicBezTo>
                    <a:cubicBezTo>
                      <a:pt x="5" y="3"/>
                      <a:pt x="5" y="3"/>
                      <a:pt x="6" y="2"/>
                    </a:cubicBezTo>
                    <a:cubicBezTo>
                      <a:pt x="6" y="2"/>
                      <a:pt x="6" y="2"/>
                      <a:pt x="5" y="1"/>
                    </a:cubicBezTo>
                    <a:cubicBezTo>
                      <a:pt x="5" y="1"/>
                      <a:pt x="5" y="1"/>
                      <a:pt x="4" y="1"/>
                    </a:cubicBezTo>
                    <a:cubicBezTo>
                      <a:pt x="4" y="1"/>
                      <a:pt x="4" y="1"/>
                      <a:pt x="3" y="1"/>
                    </a:cubicBezTo>
                    <a:cubicBezTo>
                      <a:pt x="3" y="1"/>
                      <a:pt x="3" y="0"/>
                      <a:pt x="3" y="0"/>
                    </a:cubicBezTo>
                    <a:cubicBezTo>
                      <a:pt x="2" y="0"/>
                      <a:pt x="2" y="0"/>
                      <a:pt x="1" y="0"/>
                    </a:cubicBezTo>
                    <a:cubicBezTo>
                      <a:pt x="1" y="0"/>
                      <a:pt x="0" y="0"/>
                      <a:pt x="0" y="0"/>
                    </a:cubicBezTo>
                    <a:cubicBezTo>
                      <a:pt x="0" y="0"/>
                      <a:pt x="0" y="1"/>
                      <a:pt x="0" y="1"/>
                    </a:cubicBezTo>
                    <a:cubicBezTo>
                      <a:pt x="0" y="1"/>
                      <a:pt x="0" y="1"/>
                      <a:pt x="1" y="1"/>
                    </a:cubicBezTo>
                    <a:cubicBezTo>
                      <a:pt x="1" y="1"/>
                      <a:pt x="1" y="1"/>
                      <a:pt x="1" y="1"/>
                    </a:cubicBezTo>
                    <a:cubicBezTo>
                      <a:pt x="2" y="2"/>
                      <a:pt x="2" y="2"/>
                      <a:pt x="2" y="2"/>
                    </a:cubicBezTo>
                    <a:cubicBezTo>
                      <a:pt x="2" y="3"/>
                      <a:pt x="3" y="3"/>
                      <a:pt x="3" y="3"/>
                    </a:cubicBezTo>
                    <a:cubicBezTo>
                      <a:pt x="3" y="3"/>
                      <a:pt x="3" y="3"/>
                      <a:pt x="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219"/>
              <p:cNvSpPr>
                <a:spLocks/>
              </p:cNvSpPr>
              <p:nvPr/>
            </p:nvSpPr>
            <p:spPr bwMode="auto">
              <a:xfrm>
                <a:off x="2714626" y="1595439"/>
                <a:ext cx="22225" cy="20638"/>
              </a:xfrm>
              <a:custGeom>
                <a:avLst/>
                <a:gdLst>
                  <a:gd name="T0" fmla="*/ 1 w 2"/>
                  <a:gd name="T1" fmla="*/ 1 h 2"/>
                  <a:gd name="T2" fmla="*/ 0 w 2"/>
                  <a:gd name="T3" fmla="*/ 1 h 2"/>
                  <a:gd name="T4" fmla="*/ 0 w 2"/>
                  <a:gd name="T5" fmla="*/ 2 h 2"/>
                  <a:gd name="T6" fmla="*/ 1 w 2"/>
                  <a:gd name="T7" fmla="*/ 2 h 2"/>
                  <a:gd name="T8" fmla="*/ 1 w 2"/>
                  <a:gd name="T9" fmla="*/ 1 h 2"/>
                  <a:gd name="T10" fmla="*/ 1 w 2"/>
                  <a:gd name="T11" fmla="*/ 0 h 2"/>
                  <a:gd name="T12" fmla="*/ 1 w 2"/>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1"/>
                    </a:moveTo>
                    <a:cubicBezTo>
                      <a:pt x="1" y="1"/>
                      <a:pt x="1" y="1"/>
                      <a:pt x="0" y="1"/>
                    </a:cubicBezTo>
                    <a:cubicBezTo>
                      <a:pt x="0" y="1"/>
                      <a:pt x="0" y="1"/>
                      <a:pt x="0" y="2"/>
                    </a:cubicBezTo>
                    <a:cubicBezTo>
                      <a:pt x="0" y="2"/>
                      <a:pt x="1" y="2"/>
                      <a:pt x="1" y="2"/>
                    </a:cubicBezTo>
                    <a:cubicBezTo>
                      <a:pt x="1" y="2"/>
                      <a:pt x="1" y="2"/>
                      <a:pt x="1" y="1"/>
                    </a:cubicBezTo>
                    <a:cubicBezTo>
                      <a:pt x="1" y="1"/>
                      <a:pt x="2" y="1"/>
                      <a:pt x="1" y="0"/>
                    </a:cubicBezTo>
                    <a:cubicBezTo>
                      <a:pt x="1"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220"/>
              <p:cNvSpPr>
                <a:spLocks/>
              </p:cNvSpPr>
              <p:nvPr/>
            </p:nvSpPr>
            <p:spPr bwMode="auto">
              <a:xfrm>
                <a:off x="2649539" y="1616076"/>
                <a:ext cx="65088" cy="42863"/>
              </a:xfrm>
              <a:custGeom>
                <a:avLst/>
                <a:gdLst>
                  <a:gd name="T0" fmla="*/ 1 w 6"/>
                  <a:gd name="T1" fmla="*/ 0 h 4"/>
                  <a:gd name="T2" fmla="*/ 1 w 6"/>
                  <a:gd name="T3" fmla="*/ 0 h 4"/>
                  <a:gd name="T4" fmla="*/ 0 w 6"/>
                  <a:gd name="T5" fmla="*/ 1 h 4"/>
                  <a:gd name="T6" fmla="*/ 0 w 6"/>
                  <a:gd name="T7" fmla="*/ 2 h 4"/>
                  <a:gd name="T8" fmla="*/ 1 w 6"/>
                  <a:gd name="T9" fmla="*/ 3 h 4"/>
                  <a:gd name="T10" fmla="*/ 2 w 6"/>
                  <a:gd name="T11" fmla="*/ 3 h 4"/>
                  <a:gd name="T12" fmla="*/ 3 w 6"/>
                  <a:gd name="T13" fmla="*/ 3 h 4"/>
                  <a:gd name="T14" fmla="*/ 3 w 6"/>
                  <a:gd name="T15" fmla="*/ 4 h 4"/>
                  <a:gd name="T16" fmla="*/ 4 w 6"/>
                  <a:gd name="T17" fmla="*/ 3 h 4"/>
                  <a:gd name="T18" fmla="*/ 5 w 6"/>
                  <a:gd name="T19" fmla="*/ 3 h 4"/>
                  <a:gd name="T20" fmla="*/ 6 w 6"/>
                  <a:gd name="T21" fmla="*/ 2 h 4"/>
                  <a:gd name="T22" fmla="*/ 5 w 6"/>
                  <a:gd name="T23" fmla="*/ 2 h 4"/>
                  <a:gd name="T24" fmla="*/ 4 w 6"/>
                  <a:gd name="T25" fmla="*/ 2 h 4"/>
                  <a:gd name="T26" fmla="*/ 3 w 6"/>
                  <a:gd name="T27" fmla="*/ 2 h 4"/>
                  <a:gd name="T28" fmla="*/ 2 w 6"/>
                  <a:gd name="T29" fmla="*/ 1 h 4"/>
                  <a:gd name="T30" fmla="*/ 2 w 6"/>
                  <a:gd name="T31" fmla="*/ 1 h 4"/>
                  <a:gd name="T32" fmla="*/ 1 w 6"/>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4">
                    <a:moveTo>
                      <a:pt x="1" y="0"/>
                    </a:moveTo>
                    <a:cubicBezTo>
                      <a:pt x="1" y="0"/>
                      <a:pt x="1" y="0"/>
                      <a:pt x="1" y="0"/>
                    </a:cubicBezTo>
                    <a:cubicBezTo>
                      <a:pt x="0" y="1"/>
                      <a:pt x="0" y="1"/>
                      <a:pt x="0" y="1"/>
                    </a:cubicBezTo>
                    <a:cubicBezTo>
                      <a:pt x="0" y="1"/>
                      <a:pt x="0" y="2"/>
                      <a:pt x="0" y="2"/>
                    </a:cubicBezTo>
                    <a:cubicBezTo>
                      <a:pt x="1" y="2"/>
                      <a:pt x="1" y="2"/>
                      <a:pt x="1" y="3"/>
                    </a:cubicBezTo>
                    <a:cubicBezTo>
                      <a:pt x="1" y="3"/>
                      <a:pt x="2" y="3"/>
                      <a:pt x="2" y="3"/>
                    </a:cubicBezTo>
                    <a:cubicBezTo>
                      <a:pt x="2" y="3"/>
                      <a:pt x="2" y="3"/>
                      <a:pt x="3" y="3"/>
                    </a:cubicBezTo>
                    <a:cubicBezTo>
                      <a:pt x="3" y="3"/>
                      <a:pt x="3" y="4"/>
                      <a:pt x="3" y="4"/>
                    </a:cubicBezTo>
                    <a:cubicBezTo>
                      <a:pt x="4" y="4"/>
                      <a:pt x="4" y="3"/>
                      <a:pt x="4" y="3"/>
                    </a:cubicBezTo>
                    <a:cubicBezTo>
                      <a:pt x="4" y="3"/>
                      <a:pt x="4" y="3"/>
                      <a:pt x="5" y="3"/>
                    </a:cubicBezTo>
                    <a:cubicBezTo>
                      <a:pt x="5" y="2"/>
                      <a:pt x="6" y="3"/>
                      <a:pt x="6" y="2"/>
                    </a:cubicBezTo>
                    <a:cubicBezTo>
                      <a:pt x="6" y="2"/>
                      <a:pt x="5" y="2"/>
                      <a:pt x="5" y="2"/>
                    </a:cubicBezTo>
                    <a:cubicBezTo>
                      <a:pt x="4" y="2"/>
                      <a:pt x="4" y="2"/>
                      <a:pt x="4" y="2"/>
                    </a:cubicBezTo>
                    <a:cubicBezTo>
                      <a:pt x="4" y="2"/>
                      <a:pt x="3" y="2"/>
                      <a:pt x="3" y="2"/>
                    </a:cubicBezTo>
                    <a:cubicBezTo>
                      <a:pt x="3" y="2"/>
                      <a:pt x="2" y="1"/>
                      <a:pt x="2" y="1"/>
                    </a:cubicBezTo>
                    <a:cubicBezTo>
                      <a:pt x="2" y="1"/>
                      <a:pt x="2" y="1"/>
                      <a:pt x="2" y="1"/>
                    </a:cubicBezTo>
                    <a:cubicBezTo>
                      <a:pt x="1" y="1"/>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221"/>
              <p:cNvSpPr>
                <a:spLocks/>
              </p:cNvSpPr>
              <p:nvPr/>
            </p:nvSpPr>
            <p:spPr bwMode="auto">
              <a:xfrm>
                <a:off x="2714626" y="1616076"/>
                <a:ext cx="42863" cy="42863"/>
              </a:xfrm>
              <a:custGeom>
                <a:avLst/>
                <a:gdLst>
                  <a:gd name="T0" fmla="*/ 4 w 4"/>
                  <a:gd name="T1" fmla="*/ 2 h 4"/>
                  <a:gd name="T2" fmla="*/ 4 w 4"/>
                  <a:gd name="T3" fmla="*/ 0 h 4"/>
                  <a:gd name="T4" fmla="*/ 3 w 4"/>
                  <a:gd name="T5" fmla="*/ 0 h 4"/>
                  <a:gd name="T6" fmla="*/ 2 w 4"/>
                  <a:gd name="T7" fmla="*/ 1 h 4"/>
                  <a:gd name="T8" fmla="*/ 2 w 4"/>
                  <a:gd name="T9" fmla="*/ 1 h 4"/>
                  <a:gd name="T10" fmla="*/ 1 w 4"/>
                  <a:gd name="T11" fmla="*/ 2 h 4"/>
                  <a:gd name="T12" fmla="*/ 1 w 4"/>
                  <a:gd name="T13" fmla="*/ 3 h 4"/>
                  <a:gd name="T14" fmla="*/ 0 w 4"/>
                  <a:gd name="T15" fmla="*/ 3 h 4"/>
                  <a:gd name="T16" fmla="*/ 0 w 4"/>
                  <a:gd name="T17" fmla="*/ 3 h 4"/>
                  <a:gd name="T18" fmla="*/ 1 w 4"/>
                  <a:gd name="T19" fmla="*/ 4 h 4"/>
                  <a:gd name="T20" fmla="*/ 2 w 4"/>
                  <a:gd name="T21" fmla="*/ 4 h 4"/>
                  <a:gd name="T22" fmla="*/ 3 w 4"/>
                  <a:gd name="T23" fmla="*/ 4 h 4"/>
                  <a:gd name="T24" fmla="*/ 4 w 4"/>
                  <a:gd name="T25" fmla="*/ 4 h 4"/>
                  <a:gd name="T26" fmla="*/ 4 w 4"/>
                  <a:gd name="T27" fmla="*/ 3 h 4"/>
                  <a:gd name="T28" fmla="*/ 3 w 4"/>
                  <a:gd name="T29" fmla="*/ 2 h 4"/>
                  <a:gd name="T30" fmla="*/ 4 w 4"/>
                  <a:gd name="T3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4" y="2"/>
                    </a:moveTo>
                    <a:cubicBezTo>
                      <a:pt x="4" y="1"/>
                      <a:pt x="4" y="1"/>
                      <a:pt x="4" y="0"/>
                    </a:cubicBezTo>
                    <a:cubicBezTo>
                      <a:pt x="3" y="0"/>
                      <a:pt x="3" y="0"/>
                      <a:pt x="3" y="0"/>
                    </a:cubicBezTo>
                    <a:cubicBezTo>
                      <a:pt x="3" y="0"/>
                      <a:pt x="3" y="1"/>
                      <a:pt x="2" y="1"/>
                    </a:cubicBezTo>
                    <a:cubicBezTo>
                      <a:pt x="2" y="1"/>
                      <a:pt x="2" y="1"/>
                      <a:pt x="2" y="1"/>
                    </a:cubicBezTo>
                    <a:cubicBezTo>
                      <a:pt x="2" y="1"/>
                      <a:pt x="1" y="1"/>
                      <a:pt x="1" y="2"/>
                    </a:cubicBezTo>
                    <a:cubicBezTo>
                      <a:pt x="1" y="2"/>
                      <a:pt x="1" y="2"/>
                      <a:pt x="1" y="3"/>
                    </a:cubicBezTo>
                    <a:cubicBezTo>
                      <a:pt x="1" y="3"/>
                      <a:pt x="1" y="3"/>
                      <a:pt x="0" y="3"/>
                    </a:cubicBezTo>
                    <a:cubicBezTo>
                      <a:pt x="0" y="3"/>
                      <a:pt x="0" y="3"/>
                      <a:pt x="0" y="3"/>
                    </a:cubicBezTo>
                    <a:cubicBezTo>
                      <a:pt x="0" y="4"/>
                      <a:pt x="0" y="4"/>
                      <a:pt x="1" y="4"/>
                    </a:cubicBezTo>
                    <a:cubicBezTo>
                      <a:pt x="1" y="4"/>
                      <a:pt x="1" y="4"/>
                      <a:pt x="2" y="4"/>
                    </a:cubicBezTo>
                    <a:cubicBezTo>
                      <a:pt x="2" y="4"/>
                      <a:pt x="2" y="4"/>
                      <a:pt x="3" y="4"/>
                    </a:cubicBezTo>
                    <a:cubicBezTo>
                      <a:pt x="3" y="4"/>
                      <a:pt x="4" y="4"/>
                      <a:pt x="4" y="4"/>
                    </a:cubicBezTo>
                    <a:cubicBezTo>
                      <a:pt x="4" y="3"/>
                      <a:pt x="4" y="3"/>
                      <a:pt x="4" y="3"/>
                    </a:cubicBezTo>
                    <a:cubicBezTo>
                      <a:pt x="3" y="3"/>
                      <a:pt x="3" y="3"/>
                      <a:pt x="3" y="2"/>
                    </a:cubicBezTo>
                    <a:cubicBezTo>
                      <a:pt x="3" y="2"/>
                      <a:pt x="3"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22"/>
              <p:cNvSpPr>
                <a:spLocks/>
              </p:cNvSpPr>
              <p:nvPr/>
            </p:nvSpPr>
            <p:spPr bwMode="auto">
              <a:xfrm>
                <a:off x="2811464" y="118427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23"/>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24"/>
              <p:cNvSpPr>
                <a:spLocks/>
              </p:cNvSpPr>
              <p:nvPr/>
            </p:nvSpPr>
            <p:spPr bwMode="auto">
              <a:xfrm>
                <a:off x="2413001" y="1335089"/>
                <a:ext cx="20638" cy="22225"/>
              </a:xfrm>
              <a:custGeom>
                <a:avLst/>
                <a:gdLst>
                  <a:gd name="T0" fmla="*/ 6 w 13"/>
                  <a:gd name="T1" fmla="*/ 0 h 14"/>
                  <a:gd name="T2" fmla="*/ 0 w 13"/>
                  <a:gd name="T3" fmla="*/ 7 h 14"/>
                  <a:gd name="T4" fmla="*/ 0 w 13"/>
                  <a:gd name="T5" fmla="*/ 14 h 14"/>
                  <a:gd name="T6" fmla="*/ 0 w 13"/>
                  <a:gd name="T7" fmla="*/ 14 h 14"/>
                  <a:gd name="T8" fmla="*/ 6 w 13"/>
                  <a:gd name="T9" fmla="*/ 14 h 14"/>
                  <a:gd name="T10" fmla="*/ 13 w 13"/>
                  <a:gd name="T11" fmla="*/ 7 h 14"/>
                  <a:gd name="T12" fmla="*/ 13 w 13"/>
                  <a:gd name="T13" fmla="*/ 0 h 14"/>
                  <a:gd name="T14" fmla="*/ 6 w 13"/>
                  <a:gd name="T15" fmla="*/ 0 h 14"/>
                  <a:gd name="T16" fmla="*/ 6 w 1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6" y="0"/>
                    </a:moveTo>
                    <a:lnTo>
                      <a:pt x="0" y="7"/>
                    </a:lnTo>
                    <a:lnTo>
                      <a:pt x="0" y="14"/>
                    </a:lnTo>
                    <a:lnTo>
                      <a:pt x="0" y="14"/>
                    </a:lnTo>
                    <a:lnTo>
                      <a:pt x="6" y="14"/>
                    </a:lnTo>
                    <a:lnTo>
                      <a:pt x="13" y="7"/>
                    </a:lnTo>
                    <a:lnTo>
                      <a:pt x="13" y="0"/>
                    </a:lnTo>
                    <a:lnTo>
                      <a:pt x="6" y="0"/>
                    </a:lnTo>
                    <a:lnTo>
                      <a:pt x="6"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7" name="Freeform 227"/>
              <p:cNvSpPr>
                <a:spLocks/>
              </p:cNvSpPr>
              <p:nvPr/>
            </p:nvSpPr>
            <p:spPr bwMode="auto">
              <a:xfrm>
                <a:off x="1127126" y="1431926"/>
                <a:ext cx="22225" cy="44450"/>
              </a:xfrm>
              <a:custGeom>
                <a:avLst/>
                <a:gdLst>
                  <a:gd name="T0" fmla="*/ 1 w 2"/>
                  <a:gd name="T1" fmla="*/ 2 h 4"/>
                  <a:gd name="T2" fmla="*/ 1 w 2"/>
                  <a:gd name="T3" fmla="*/ 3 h 4"/>
                  <a:gd name="T4" fmla="*/ 1 w 2"/>
                  <a:gd name="T5" fmla="*/ 4 h 4"/>
                  <a:gd name="T6" fmla="*/ 2 w 2"/>
                  <a:gd name="T7" fmla="*/ 3 h 4"/>
                  <a:gd name="T8" fmla="*/ 2 w 2"/>
                  <a:gd name="T9" fmla="*/ 2 h 4"/>
                  <a:gd name="T10" fmla="*/ 2 w 2"/>
                  <a:gd name="T11" fmla="*/ 1 h 4"/>
                  <a:gd name="T12" fmla="*/ 2 w 2"/>
                  <a:gd name="T13" fmla="*/ 1 h 4"/>
                  <a:gd name="T14" fmla="*/ 1 w 2"/>
                  <a:gd name="T15" fmla="*/ 1 h 4"/>
                  <a:gd name="T16" fmla="*/ 0 w 2"/>
                  <a:gd name="T17" fmla="*/ 1 h 4"/>
                  <a:gd name="T18" fmla="*/ 0 w 2"/>
                  <a:gd name="T19" fmla="*/ 1 h 4"/>
                  <a:gd name="T20" fmla="*/ 1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1" y="2"/>
                    </a:moveTo>
                    <a:cubicBezTo>
                      <a:pt x="1" y="3"/>
                      <a:pt x="1" y="3"/>
                      <a:pt x="1" y="3"/>
                    </a:cubicBezTo>
                    <a:cubicBezTo>
                      <a:pt x="1" y="3"/>
                      <a:pt x="1" y="4"/>
                      <a:pt x="1" y="4"/>
                    </a:cubicBezTo>
                    <a:cubicBezTo>
                      <a:pt x="2" y="3"/>
                      <a:pt x="2" y="3"/>
                      <a:pt x="2" y="3"/>
                    </a:cubicBezTo>
                    <a:cubicBezTo>
                      <a:pt x="2" y="3"/>
                      <a:pt x="2" y="2"/>
                      <a:pt x="2" y="2"/>
                    </a:cubicBezTo>
                    <a:cubicBezTo>
                      <a:pt x="2" y="2"/>
                      <a:pt x="2" y="2"/>
                      <a:pt x="2" y="1"/>
                    </a:cubicBezTo>
                    <a:cubicBezTo>
                      <a:pt x="2" y="1"/>
                      <a:pt x="2" y="1"/>
                      <a:pt x="2" y="1"/>
                    </a:cubicBezTo>
                    <a:cubicBezTo>
                      <a:pt x="2" y="0"/>
                      <a:pt x="1" y="1"/>
                      <a:pt x="1" y="1"/>
                    </a:cubicBezTo>
                    <a:cubicBezTo>
                      <a:pt x="1" y="1"/>
                      <a:pt x="0" y="1"/>
                      <a:pt x="0" y="1"/>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28"/>
              <p:cNvSpPr>
                <a:spLocks/>
              </p:cNvSpPr>
              <p:nvPr/>
            </p:nvSpPr>
            <p:spPr bwMode="auto">
              <a:xfrm>
                <a:off x="1127126" y="1411289"/>
                <a:ext cx="53975" cy="20638"/>
              </a:xfrm>
              <a:custGeom>
                <a:avLst/>
                <a:gdLst>
                  <a:gd name="T0" fmla="*/ 1 w 5"/>
                  <a:gd name="T1" fmla="*/ 2 h 2"/>
                  <a:gd name="T2" fmla="*/ 2 w 5"/>
                  <a:gd name="T3" fmla="*/ 2 h 2"/>
                  <a:gd name="T4" fmla="*/ 3 w 5"/>
                  <a:gd name="T5" fmla="*/ 2 h 2"/>
                  <a:gd name="T6" fmla="*/ 3 w 5"/>
                  <a:gd name="T7" fmla="*/ 1 h 2"/>
                  <a:gd name="T8" fmla="*/ 5 w 5"/>
                  <a:gd name="T9" fmla="*/ 0 h 2"/>
                  <a:gd name="T10" fmla="*/ 4 w 5"/>
                  <a:gd name="T11" fmla="*/ 0 h 2"/>
                  <a:gd name="T12" fmla="*/ 3 w 5"/>
                  <a:gd name="T13" fmla="*/ 0 h 2"/>
                  <a:gd name="T14" fmla="*/ 2 w 5"/>
                  <a:gd name="T15" fmla="*/ 0 h 2"/>
                  <a:gd name="T16" fmla="*/ 1 w 5"/>
                  <a:gd name="T17" fmla="*/ 0 h 2"/>
                  <a:gd name="T18" fmla="*/ 0 w 5"/>
                  <a:gd name="T19" fmla="*/ 1 h 2"/>
                  <a:gd name="T20" fmla="*/ 1 w 5"/>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2">
                    <a:moveTo>
                      <a:pt x="1" y="2"/>
                    </a:moveTo>
                    <a:cubicBezTo>
                      <a:pt x="1" y="2"/>
                      <a:pt x="1" y="2"/>
                      <a:pt x="2" y="2"/>
                    </a:cubicBezTo>
                    <a:cubicBezTo>
                      <a:pt x="2" y="2"/>
                      <a:pt x="2" y="2"/>
                      <a:pt x="3" y="2"/>
                    </a:cubicBezTo>
                    <a:cubicBezTo>
                      <a:pt x="3" y="2"/>
                      <a:pt x="3" y="1"/>
                      <a:pt x="3" y="1"/>
                    </a:cubicBezTo>
                    <a:cubicBezTo>
                      <a:pt x="4" y="1"/>
                      <a:pt x="5" y="1"/>
                      <a:pt x="5" y="0"/>
                    </a:cubicBezTo>
                    <a:cubicBezTo>
                      <a:pt x="4" y="0"/>
                      <a:pt x="4" y="0"/>
                      <a:pt x="4" y="0"/>
                    </a:cubicBezTo>
                    <a:cubicBezTo>
                      <a:pt x="3" y="0"/>
                      <a:pt x="3" y="0"/>
                      <a:pt x="3" y="0"/>
                    </a:cubicBezTo>
                    <a:cubicBezTo>
                      <a:pt x="2" y="0"/>
                      <a:pt x="2" y="0"/>
                      <a:pt x="2" y="0"/>
                    </a:cubicBezTo>
                    <a:cubicBezTo>
                      <a:pt x="1"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29"/>
              <p:cNvSpPr>
                <a:spLocks/>
              </p:cNvSpPr>
              <p:nvPr/>
            </p:nvSpPr>
            <p:spPr bwMode="auto">
              <a:xfrm>
                <a:off x="1160464" y="1497014"/>
                <a:ext cx="85725" cy="87313"/>
              </a:xfrm>
              <a:custGeom>
                <a:avLst/>
                <a:gdLst>
                  <a:gd name="T0" fmla="*/ 7 w 8"/>
                  <a:gd name="T1" fmla="*/ 3 h 8"/>
                  <a:gd name="T2" fmla="*/ 6 w 8"/>
                  <a:gd name="T3" fmla="*/ 2 h 8"/>
                  <a:gd name="T4" fmla="*/ 5 w 8"/>
                  <a:gd name="T5" fmla="*/ 2 h 8"/>
                  <a:gd name="T6" fmla="*/ 4 w 8"/>
                  <a:gd name="T7" fmla="*/ 2 h 8"/>
                  <a:gd name="T8" fmla="*/ 3 w 8"/>
                  <a:gd name="T9" fmla="*/ 1 h 8"/>
                  <a:gd name="T10" fmla="*/ 2 w 8"/>
                  <a:gd name="T11" fmla="*/ 1 h 8"/>
                  <a:gd name="T12" fmla="*/ 1 w 8"/>
                  <a:gd name="T13" fmla="*/ 1 h 8"/>
                  <a:gd name="T14" fmla="*/ 1 w 8"/>
                  <a:gd name="T15" fmla="*/ 2 h 8"/>
                  <a:gd name="T16" fmla="*/ 1 w 8"/>
                  <a:gd name="T17" fmla="*/ 3 h 8"/>
                  <a:gd name="T18" fmla="*/ 2 w 8"/>
                  <a:gd name="T19" fmla="*/ 3 h 8"/>
                  <a:gd name="T20" fmla="*/ 2 w 8"/>
                  <a:gd name="T21" fmla="*/ 4 h 8"/>
                  <a:gd name="T22" fmla="*/ 4 w 8"/>
                  <a:gd name="T23" fmla="*/ 5 h 8"/>
                  <a:gd name="T24" fmla="*/ 4 w 8"/>
                  <a:gd name="T25" fmla="*/ 6 h 8"/>
                  <a:gd name="T26" fmla="*/ 4 w 8"/>
                  <a:gd name="T27" fmla="*/ 7 h 8"/>
                  <a:gd name="T28" fmla="*/ 6 w 8"/>
                  <a:gd name="T29" fmla="*/ 7 h 8"/>
                  <a:gd name="T30" fmla="*/ 6 w 8"/>
                  <a:gd name="T31" fmla="*/ 7 h 8"/>
                  <a:gd name="T32" fmla="*/ 7 w 8"/>
                  <a:gd name="T33" fmla="*/ 8 h 8"/>
                  <a:gd name="T34" fmla="*/ 8 w 8"/>
                  <a:gd name="T35" fmla="*/ 7 h 8"/>
                  <a:gd name="T36" fmla="*/ 8 w 8"/>
                  <a:gd name="T37" fmla="*/ 7 h 8"/>
                  <a:gd name="T38" fmla="*/ 8 w 8"/>
                  <a:gd name="T39" fmla="*/ 6 h 8"/>
                  <a:gd name="T40" fmla="*/ 7 w 8"/>
                  <a:gd name="T41" fmla="*/ 5 h 8"/>
                  <a:gd name="T42" fmla="*/ 7 w 8"/>
                  <a:gd name="T43" fmla="*/ 4 h 8"/>
                  <a:gd name="T44" fmla="*/ 7 w 8"/>
                  <a:gd name="T4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8">
                    <a:moveTo>
                      <a:pt x="7" y="3"/>
                    </a:moveTo>
                    <a:cubicBezTo>
                      <a:pt x="6" y="3"/>
                      <a:pt x="6" y="3"/>
                      <a:pt x="6" y="2"/>
                    </a:cubicBezTo>
                    <a:cubicBezTo>
                      <a:pt x="6" y="2"/>
                      <a:pt x="5" y="2"/>
                      <a:pt x="5" y="2"/>
                    </a:cubicBezTo>
                    <a:cubicBezTo>
                      <a:pt x="4" y="2"/>
                      <a:pt x="4" y="2"/>
                      <a:pt x="4" y="2"/>
                    </a:cubicBezTo>
                    <a:cubicBezTo>
                      <a:pt x="3" y="1"/>
                      <a:pt x="3" y="1"/>
                      <a:pt x="3" y="1"/>
                    </a:cubicBezTo>
                    <a:cubicBezTo>
                      <a:pt x="3" y="1"/>
                      <a:pt x="2" y="1"/>
                      <a:pt x="2" y="1"/>
                    </a:cubicBezTo>
                    <a:cubicBezTo>
                      <a:pt x="1" y="1"/>
                      <a:pt x="1" y="0"/>
                      <a:pt x="1" y="1"/>
                    </a:cubicBezTo>
                    <a:cubicBezTo>
                      <a:pt x="0" y="1"/>
                      <a:pt x="1" y="1"/>
                      <a:pt x="1" y="2"/>
                    </a:cubicBezTo>
                    <a:cubicBezTo>
                      <a:pt x="1" y="2"/>
                      <a:pt x="1" y="3"/>
                      <a:pt x="1" y="3"/>
                    </a:cubicBezTo>
                    <a:cubicBezTo>
                      <a:pt x="2" y="3"/>
                      <a:pt x="2" y="3"/>
                      <a:pt x="2" y="3"/>
                    </a:cubicBezTo>
                    <a:cubicBezTo>
                      <a:pt x="2" y="4"/>
                      <a:pt x="2" y="4"/>
                      <a:pt x="2" y="4"/>
                    </a:cubicBezTo>
                    <a:cubicBezTo>
                      <a:pt x="3" y="5"/>
                      <a:pt x="3" y="5"/>
                      <a:pt x="4" y="5"/>
                    </a:cubicBezTo>
                    <a:cubicBezTo>
                      <a:pt x="4" y="5"/>
                      <a:pt x="4" y="6"/>
                      <a:pt x="4" y="6"/>
                    </a:cubicBezTo>
                    <a:cubicBezTo>
                      <a:pt x="4" y="6"/>
                      <a:pt x="4" y="6"/>
                      <a:pt x="4" y="7"/>
                    </a:cubicBezTo>
                    <a:cubicBezTo>
                      <a:pt x="5" y="7"/>
                      <a:pt x="5" y="7"/>
                      <a:pt x="6" y="7"/>
                    </a:cubicBezTo>
                    <a:cubicBezTo>
                      <a:pt x="6" y="7"/>
                      <a:pt x="6" y="7"/>
                      <a:pt x="6" y="7"/>
                    </a:cubicBezTo>
                    <a:cubicBezTo>
                      <a:pt x="7" y="8"/>
                      <a:pt x="7" y="8"/>
                      <a:pt x="7" y="8"/>
                    </a:cubicBezTo>
                    <a:cubicBezTo>
                      <a:pt x="8" y="8"/>
                      <a:pt x="8" y="8"/>
                      <a:pt x="8" y="7"/>
                    </a:cubicBezTo>
                    <a:cubicBezTo>
                      <a:pt x="8" y="7"/>
                      <a:pt x="8" y="7"/>
                      <a:pt x="8" y="7"/>
                    </a:cubicBezTo>
                    <a:cubicBezTo>
                      <a:pt x="8" y="6"/>
                      <a:pt x="8" y="6"/>
                      <a:pt x="8" y="6"/>
                    </a:cubicBezTo>
                    <a:cubicBezTo>
                      <a:pt x="8" y="5"/>
                      <a:pt x="7" y="6"/>
                      <a:pt x="7" y="5"/>
                    </a:cubicBezTo>
                    <a:cubicBezTo>
                      <a:pt x="7" y="5"/>
                      <a:pt x="7" y="5"/>
                      <a:pt x="7" y="4"/>
                    </a:cubicBezTo>
                    <a:cubicBezTo>
                      <a:pt x="7" y="4"/>
                      <a:pt x="7" y="4"/>
                      <a:pt x="7"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30"/>
              <p:cNvSpPr>
                <a:spLocks/>
              </p:cNvSpPr>
              <p:nvPr/>
            </p:nvSpPr>
            <p:spPr bwMode="auto">
              <a:xfrm>
                <a:off x="1828801" y="2611439"/>
                <a:ext cx="130175" cy="128588"/>
              </a:xfrm>
              <a:custGeom>
                <a:avLst/>
                <a:gdLst>
                  <a:gd name="T0" fmla="*/ 11 w 12"/>
                  <a:gd name="T1" fmla="*/ 0 h 12"/>
                  <a:gd name="T2" fmla="*/ 10 w 12"/>
                  <a:gd name="T3" fmla="*/ 1 h 12"/>
                  <a:gd name="T4" fmla="*/ 9 w 12"/>
                  <a:gd name="T5" fmla="*/ 1 h 12"/>
                  <a:gd name="T6" fmla="*/ 9 w 12"/>
                  <a:gd name="T7" fmla="*/ 1 h 12"/>
                  <a:gd name="T8" fmla="*/ 8 w 12"/>
                  <a:gd name="T9" fmla="*/ 2 h 12"/>
                  <a:gd name="T10" fmla="*/ 7 w 12"/>
                  <a:gd name="T11" fmla="*/ 2 h 12"/>
                  <a:gd name="T12" fmla="*/ 7 w 12"/>
                  <a:gd name="T13" fmla="*/ 1 h 12"/>
                  <a:gd name="T14" fmla="*/ 6 w 12"/>
                  <a:gd name="T15" fmla="*/ 2 h 12"/>
                  <a:gd name="T16" fmla="*/ 5 w 12"/>
                  <a:gd name="T17" fmla="*/ 3 h 12"/>
                  <a:gd name="T18" fmla="*/ 5 w 12"/>
                  <a:gd name="T19" fmla="*/ 4 h 12"/>
                  <a:gd name="T20" fmla="*/ 3 w 12"/>
                  <a:gd name="T21" fmla="*/ 3 h 12"/>
                  <a:gd name="T22" fmla="*/ 3 w 12"/>
                  <a:gd name="T23" fmla="*/ 4 h 12"/>
                  <a:gd name="T24" fmla="*/ 2 w 12"/>
                  <a:gd name="T25" fmla="*/ 4 h 12"/>
                  <a:gd name="T26" fmla="*/ 2 w 12"/>
                  <a:gd name="T27" fmla="*/ 5 h 12"/>
                  <a:gd name="T28" fmla="*/ 1 w 12"/>
                  <a:gd name="T29" fmla="*/ 6 h 12"/>
                  <a:gd name="T30" fmla="*/ 0 w 12"/>
                  <a:gd name="T31" fmla="*/ 6 h 12"/>
                  <a:gd name="T32" fmla="*/ 0 w 12"/>
                  <a:gd name="T33" fmla="*/ 6 h 12"/>
                  <a:gd name="T34" fmla="*/ 0 w 12"/>
                  <a:gd name="T35" fmla="*/ 7 h 12"/>
                  <a:gd name="T36" fmla="*/ 1 w 12"/>
                  <a:gd name="T37" fmla="*/ 7 h 12"/>
                  <a:gd name="T38" fmla="*/ 1 w 12"/>
                  <a:gd name="T39" fmla="*/ 8 h 12"/>
                  <a:gd name="T40" fmla="*/ 2 w 12"/>
                  <a:gd name="T41" fmla="*/ 9 h 12"/>
                  <a:gd name="T42" fmla="*/ 3 w 12"/>
                  <a:gd name="T43" fmla="*/ 10 h 12"/>
                  <a:gd name="T44" fmla="*/ 4 w 12"/>
                  <a:gd name="T45" fmla="*/ 11 h 12"/>
                  <a:gd name="T46" fmla="*/ 4 w 12"/>
                  <a:gd name="T47" fmla="*/ 11 h 12"/>
                  <a:gd name="T48" fmla="*/ 5 w 12"/>
                  <a:gd name="T49" fmla="*/ 11 h 12"/>
                  <a:gd name="T50" fmla="*/ 6 w 12"/>
                  <a:gd name="T51" fmla="*/ 12 h 12"/>
                  <a:gd name="T52" fmla="*/ 6 w 12"/>
                  <a:gd name="T53" fmla="*/ 12 h 12"/>
                  <a:gd name="T54" fmla="*/ 7 w 12"/>
                  <a:gd name="T55" fmla="*/ 12 h 12"/>
                  <a:gd name="T56" fmla="*/ 8 w 12"/>
                  <a:gd name="T57" fmla="*/ 12 h 12"/>
                  <a:gd name="T58" fmla="*/ 9 w 12"/>
                  <a:gd name="T59" fmla="*/ 12 h 12"/>
                  <a:gd name="T60" fmla="*/ 9 w 12"/>
                  <a:gd name="T61" fmla="*/ 12 h 12"/>
                  <a:gd name="T62" fmla="*/ 10 w 12"/>
                  <a:gd name="T63" fmla="*/ 12 h 12"/>
                  <a:gd name="T64" fmla="*/ 10 w 12"/>
                  <a:gd name="T65" fmla="*/ 10 h 12"/>
                  <a:gd name="T66" fmla="*/ 10 w 12"/>
                  <a:gd name="T67" fmla="*/ 9 h 12"/>
                  <a:gd name="T68" fmla="*/ 10 w 12"/>
                  <a:gd name="T69" fmla="*/ 8 h 12"/>
                  <a:gd name="T70" fmla="*/ 11 w 12"/>
                  <a:gd name="T71" fmla="*/ 7 h 12"/>
                  <a:gd name="T72" fmla="*/ 10 w 12"/>
                  <a:gd name="T73" fmla="*/ 5 h 12"/>
                  <a:gd name="T74" fmla="*/ 11 w 12"/>
                  <a:gd name="T75" fmla="*/ 4 h 12"/>
                  <a:gd name="T76" fmla="*/ 11 w 12"/>
                  <a:gd name="T77" fmla="*/ 3 h 12"/>
                  <a:gd name="T78" fmla="*/ 12 w 12"/>
                  <a:gd name="T79" fmla="*/ 2 h 12"/>
                  <a:gd name="T80" fmla="*/ 12 w 12"/>
                  <a:gd name="T81" fmla="*/ 0 h 12"/>
                  <a:gd name="T82" fmla="*/ 11 w 12"/>
                  <a:gd name="T8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 h="12">
                    <a:moveTo>
                      <a:pt x="11" y="0"/>
                    </a:moveTo>
                    <a:cubicBezTo>
                      <a:pt x="11" y="0"/>
                      <a:pt x="10" y="0"/>
                      <a:pt x="10" y="1"/>
                    </a:cubicBezTo>
                    <a:cubicBezTo>
                      <a:pt x="10" y="1"/>
                      <a:pt x="10" y="1"/>
                      <a:pt x="9" y="1"/>
                    </a:cubicBezTo>
                    <a:cubicBezTo>
                      <a:pt x="9" y="1"/>
                      <a:pt x="9" y="1"/>
                      <a:pt x="9" y="1"/>
                    </a:cubicBezTo>
                    <a:cubicBezTo>
                      <a:pt x="9" y="1"/>
                      <a:pt x="8" y="1"/>
                      <a:pt x="8" y="2"/>
                    </a:cubicBezTo>
                    <a:cubicBezTo>
                      <a:pt x="8" y="2"/>
                      <a:pt x="8" y="2"/>
                      <a:pt x="7" y="2"/>
                    </a:cubicBezTo>
                    <a:cubicBezTo>
                      <a:pt x="7" y="1"/>
                      <a:pt x="7" y="1"/>
                      <a:pt x="7" y="1"/>
                    </a:cubicBezTo>
                    <a:cubicBezTo>
                      <a:pt x="6" y="1"/>
                      <a:pt x="6" y="1"/>
                      <a:pt x="6" y="2"/>
                    </a:cubicBezTo>
                    <a:cubicBezTo>
                      <a:pt x="6" y="2"/>
                      <a:pt x="5" y="2"/>
                      <a:pt x="5" y="3"/>
                    </a:cubicBezTo>
                    <a:cubicBezTo>
                      <a:pt x="5" y="3"/>
                      <a:pt x="5" y="3"/>
                      <a:pt x="5" y="4"/>
                    </a:cubicBezTo>
                    <a:cubicBezTo>
                      <a:pt x="4" y="4"/>
                      <a:pt x="4" y="3"/>
                      <a:pt x="3" y="3"/>
                    </a:cubicBezTo>
                    <a:cubicBezTo>
                      <a:pt x="3" y="3"/>
                      <a:pt x="3" y="4"/>
                      <a:pt x="3" y="4"/>
                    </a:cubicBezTo>
                    <a:cubicBezTo>
                      <a:pt x="2" y="4"/>
                      <a:pt x="2" y="4"/>
                      <a:pt x="2" y="4"/>
                    </a:cubicBezTo>
                    <a:cubicBezTo>
                      <a:pt x="2" y="4"/>
                      <a:pt x="2" y="5"/>
                      <a:pt x="2" y="5"/>
                    </a:cubicBezTo>
                    <a:cubicBezTo>
                      <a:pt x="2" y="5"/>
                      <a:pt x="2" y="5"/>
                      <a:pt x="1" y="6"/>
                    </a:cubicBezTo>
                    <a:cubicBezTo>
                      <a:pt x="1" y="6"/>
                      <a:pt x="1" y="6"/>
                      <a:pt x="0" y="6"/>
                    </a:cubicBezTo>
                    <a:cubicBezTo>
                      <a:pt x="0" y="6"/>
                      <a:pt x="0" y="6"/>
                      <a:pt x="0" y="6"/>
                    </a:cubicBezTo>
                    <a:cubicBezTo>
                      <a:pt x="0" y="6"/>
                      <a:pt x="0" y="7"/>
                      <a:pt x="0" y="7"/>
                    </a:cubicBezTo>
                    <a:cubicBezTo>
                      <a:pt x="0" y="7"/>
                      <a:pt x="0" y="7"/>
                      <a:pt x="1" y="7"/>
                    </a:cubicBezTo>
                    <a:cubicBezTo>
                      <a:pt x="1" y="8"/>
                      <a:pt x="1" y="8"/>
                      <a:pt x="1" y="8"/>
                    </a:cubicBezTo>
                    <a:cubicBezTo>
                      <a:pt x="2" y="8"/>
                      <a:pt x="2" y="9"/>
                      <a:pt x="2" y="9"/>
                    </a:cubicBezTo>
                    <a:cubicBezTo>
                      <a:pt x="3" y="10"/>
                      <a:pt x="3" y="10"/>
                      <a:pt x="3" y="10"/>
                    </a:cubicBezTo>
                    <a:cubicBezTo>
                      <a:pt x="3" y="11"/>
                      <a:pt x="4" y="11"/>
                      <a:pt x="4" y="11"/>
                    </a:cubicBezTo>
                    <a:cubicBezTo>
                      <a:pt x="4" y="11"/>
                      <a:pt x="4" y="11"/>
                      <a:pt x="4" y="11"/>
                    </a:cubicBezTo>
                    <a:cubicBezTo>
                      <a:pt x="4" y="11"/>
                      <a:pt x="4" y="11"/>
                      <a:pt x="5" y="11"/>
                    </a:cubicBezTo>
                    <a:cubicBezTo>
                      <a:pt x="5" y="11"/>
                      <a:pt x="5" y="11"/>
                      <a:pt x="6" y="12"/>
                    </a:cubicBezTo>
                    <a:cubicBezTo>
                      <a:pt x="6" y="12"/>
                      <a:pt x="6" y="12"/>
                      <a:pt x="6" y="12"/>
                    </a:cubicBezTo>
                    <a:cubicBezTo>
                      <a:pt x="7" y="12"/>
                      <a:pt x="7" y="11"/>
                      <a:pt x="7" y="12"/>
                    </a:cubicBezTo>
                    <a:cubicBezTo>
                      <a:pt x="8" y="12"/>
                      <a:pt x="8" y="12"/>
                      <a:pt x="8" y="12"/>
                    </a:cubicBezTo>
                    <a:cubicBezTo>
                      <a:pt x="8" y="12"/>
                      <a:pt x="8" y="12"/>
                      <a:pt x="9" y="12"/>
                    </a:cubicBezTo>
                    <a:cubicBezTo>
                      <a:pt x="9" y="12"/>
                      <a:pt x="9" y="12"/>
                      <a:pt x="9" y="12"/>
                    </a:cubicBezTo>
                    <a:cubicBezTo>
                      <a:pt x="10" y="12"/>
                      <a:pt x="10" y="12"/>
                      <a:pt x="10" y="12"/>
                    </a:cubicBezTo>
                    <a:cubicBezTo>
                      <a:pt x="10" y="11"/>
                      <a:pt x="9" y="11"/>
                      <a:pt x="10" y="10"/>
                    </a:cubicBezTo>
                    <a:cubicBezTo>
                      <a:pt x="10" y="10"/>
                      <a:pt x="10" y="10"/>
                      <a:pt x="10" y="9"/>
                    </a:cubicBezTo>
                    <a:cubicBezTo>
                      <a:pt x="10" y="9"/>
                      <a:pt x="10" y="8"/>
                      <a:pt x="10" y="8"/>
                    </a:cubicBezTo>
                    <a:cubicBezTo>
                      <a:pt x="10" y="7"/>
                      <a:pt x="11" y="7"/>
                      <a:pt x="11" y="7"/>
                    </a:cubicBezTo>
                    <a:cubicBezTo>
                      <a:pt x="11" y="6"/>
                      <a:pt x="10" y="6"/>
                      <a:pt x="10" y="5"/>
                    </a:cubicBezTo>
                    <a:cubicBezTo>
                      <a:pt x="11" y="5"/>
                      <a:pt x="10" y="4"/>
                      <a:pt x="11" y="4"/>
                    </a:cubicBezTo>
                    <a:cubicBezTo>
                      <a:pt x="11" y="3"/>
                      <a:pt x="11" y="3"/>
                      <a:pt x="11" y="3"/>
                    </a:cubicBezTo>
                    <a:cubicBezTo>
                      <a:pt x="12" y="3"/>
                      <a:pt x="12" y="2"/>
                      <a:pt x="12" y="2"/>
                    </a:cubicBezTo>
                    <a:cubicBezTo>
                      <a:pt x="12" y="1"/>
                      <a:pt x="12" y="1"/>
                      <a:pt x="12" y="0"/>
                    </a:cubicBezTo>
                    <a:cubicBezTo>
                      <a:pt x="11" y="0"/>
                      <a:pt x="11" y="0"/>
                      <a:pt x="1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31"/>
              <p:cNvSpPr>
                <a:spLocks/>
              </p:cNvSpPr>
              <p:nvPr/>
            </p:nvSpPr>
            <p:spPr bwMode="auto">
              <a:xfrm>
                <a:off x="2271714" y="2459039"/>
                <a:ext cx="96838" cy="76200"/>
              </a:xfrm>
              <a:custGeom>
                <a:avLst/>
                <a:gdLst>
                  <a:gd name="T0" fmla="*/ 9 w 9"/>
                  <a:gd name="T1" fmla="*/ 4 h 7"/>
                  <a:gd name="T2" fmla="*/ 9 w 9"/>
                  <a:gd name="T3" fmla="*/ 3 h 7"/>
                  <a:gd name="T4" fmla="*/ 8 w 9"/>
                  <a:gd name="T5" fmla="*/ 3 h 7"/>
                  <a:gd name="T6" fmla="*/ 7 w 9"/>
                  <a:gd name="T7" fmla="*/ 3 h 7"/>
                  <a:gd name="T8" fmla="*/ 6 w 9"/>
                  <a:gd name="T9" fmla="*/ 2 h 7"/>
                  <a:gd name="T10" fmla="*/ 5 w 9"/>
                  <a:gd name="T11" fmla="*/ 1 h 7"/>
                  <a:gd name="T12" fmla="*/ 4 w 9"/>
                  <a:gd name="T13" fmla="*/ 1 h 7"/>
                  <a:gd name="T14" fmla="*/ 3 w 9"/>
                  <a:gd name="T15" fmla="*/ 0 h 7"/>
                  <a:gd name="T16" fmla="*/ 2 w 9"/>
                  <a:gd name="T17" fmla="*/ 0 h 7"/>
                  <a:gd name="T18" fmla="*/ 1 w 9"/>
                  <a:gd name="T19" fmla="*/ 0 h 7"/>
                  <a:gd name="T20" fmla="*/ 1 w 9"/>
                  <a:gd name="T21" fmla="*/ 1 h 7"/>
                  <a:gd name="T22" fmla="*/ 1 w 9"/>
                  <a:gd name="T23" fmla="*/ 2 h 7"/>
                  <a:gd name="T24" fmla="*/ 0 w 9"/>
                  <a:gd name="T25" fmla="*/ 3 h 7"/>
                  <a:gd name="T26" fmla="*/ 0 w 9"/>
                  <a:gd name="T27" fmla="*/ 4 h 7"/>
                  <a:gd name="T28" fmla="*/ 0 w 9"/>
                  <a:gd name="T29" fmla="*/ 5 h 7"/>
                  <a:gd name="T30" fmla="*/ 0 w 9"/>
                  <a:gd name="T31" fmla="*/ 6 h 7"/>
                  <a:gd name="T32" fmla="*/ 0 w 9"/>
                  <a:gd name="T33" fmla="*/ 7 h 7"/>
                  <a:gd name="T34" fmla="*/ 1 w 9"/>
                  <a:gd name="T35" fmla="*/ 7 h 7"/>
                  <a:gd name="T36" fmla="*/ 2 w 9"/>
                  <a:gd name="T37" fmla="*/ 7 h 7"/>
                  <a:gd name="T38" fmla="*/ 2 w 9"/>
                  <a:gd name="T39" fmla="*/ 6 h 7"/>
                  <a:gd name="T40" fmla="*/ 3 w 9"/>
                  <a:gd name="T41" fmla="*/ 5 h 7"/>
                  <a:gd name="T42" fmla="*/ 3 w 9"/>
                  <a:gd name="T43" fmla="*/ 5 h 7"/>
                  <a:gd name="T44" fmla="*/ 4 w 9"/>
                  <a:gd name="T45" fmla="*/ 5 h 7"/>
                  <a:gd name="T46" fmla="*/ 5 w 9"/>
                  <a:gd name="T47" fmla="*/ 5 h 7"/>
                  <a:gd name="T48" fmla="*/ 5 w 9"/>
                  <a:gd name="T49" fmla="*/ 5 h 7"/>
                  <a:gd name="T50" fmla="*/ 6 w 9"/>
                  <a:gd name="T51" fmla="*/ 5 h 7"/>
                  <a:gd name="T52" fmla="*/ 7 w 9"/>
                  <a:gd name="T53" fmla="*/ 5 h 7"/>
                  <a:gd name="T54" fmla="*/ 8 w 9"/>
                  <a:gd name="T55" fmla="*/ 5 h 7"/>
                  <a:gd name="T56" fmla="*/ 8 w 9"/>
                  <a:gd name="T57" fmla="*/ 5 h 7"/>
                  <a:gd name="T58" fmla="*/ 8 w 9"/>
                  <a:gd name="T59" fmla="*/ 5 h 7"/>
                  <a:gd name="T60" fmla="*/ 9 w 9"/>
                  <a:gd name="T6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7">
                    <a:moveTo>
                      <a:pt x="9" y="4"/>
                    </a:moveTo>
                    <a:cubicBezTo>
                      <a:pt x="9" y="4"/>
                      <a:pt x="9" y="4"/>
                      <a:pt x="9" y="3"/>
                    </a:cubicBezTo>
                    <a:cubicBezTo>
                      <a:pt x="9" y="3"/>
                      <a:pt x="8" y="3"/>
                      <a:pt x="8" y="3"/>
                    </a:cubicBezTo>
                    <a:cubicBezTo>
                      <a:pt x="8" y="3"/>
                      <a:pt x="7" y="3"/>
                      <a:pt x="7" y="3"/>
                    </a:cubicBezTo>
                    <a:cubicBezTo>
                      <a:pt x="7" y="3"/>
                      <a:pt x="6" y="2"/>
                      <a:pt x="6" y="2"/>
                    </a:cubicBezTo>
                    <a:cubicBezTo>
                      <a:pt x="6" y="2"/>
                      <a:pt x="5" y="2"/>
                      <a:pt x="5" y="1"/>
                    </a:cubicBezTo>
                    <a:cubicBezTo>
                      <a:pt x="4" y="1"/>
                      <a:pt x="4" y="1"/>
                      <a:pt x="4" y="1"/>
                    </a:cubicBezTo>
                    <a:cubicBezTo>
                      <a:pt x="3" y="1"/>
                      <a:pt x="3" y="0"/>
                      <a:pt x="3" y="0"/>
                    </a:cubicBezTo>
                    <a:cubicBezTo>
                      <a:pt x="3" y="0"/>
                      <a:pt x="2" y="0"/>
                      <a:pt x="2" y="0"/>
                    </a:cubicBezTo>
                    <a:cubicBezTo>
                      <a:pt x="1" y="0"/>
                      <a:pt x="1" y="0"/>
                      <a:pt x="1" y="0"/>
                    </a:cubicBezTo>
                    <a:cubicBezTo>
                      <a:pt x="1" y="1"/>
                      <a:pt x="1" y="1"/>
                      <a:pt x="1" y="1"/>
                    </a:cubicBezTo>
                    <a:cubicBezTo>
                      <a:pt x="1" y="1"/>
                      <a:pt x="1" y="1"/>
                      <a:pt x="1" y="2"/>
                    </a:cubicBezTo>
                    <a:cubicBezTo>
                      <a:pt x="1" y="2"/>
                      <a:pt x="0" y="2"/>
                      <a:pt x="0" y="3"/>
                    </a:cubicBezTo>
                    <a:cubicBezTo>
                      <a:pt x="0" y="3"/>
                      <a:pt x="0" y="4"/>
                      <a:pt x="0" y="4"/>
                    </a:cubicBezTo>
                    <a:cubicBezTo>
                      <a:pt x="0" y="5"/>
                      <a:pt x="0" y="5"/>
                      <a:pt x="0" y="5"/>
                    </a:cubicBezTo>
                    <a:cubicBezTo>
                      <a:pt x="0" y="5"/>
                      <a:pt x="0" y="6"/>
                      <a:pt x="0" y="6"/>
                    </a:cubicBezTo>
                    <a:cubicBezTo>
                      <a:pt x="0" y="6"/>
                      <a:pt x="0" y="6"/>
                      <a:pt x="0" y="7"/>
                    </a:cubicBezTo>
                    <a:cubicBezTo>
                      <a:pt x="0" y="7"/>
                      <a:pt x="1" y="7"/>
                      <a:pt x="1" y="7"/>
                    </a:cubicBezTo>
                    <a:cubicBezTo>
                      <a:pt x="1" y="7"/>
                      <a:pt x="1" y="7"/>
                      <a:pt x="2" y="7"/>
                    </a:cubicBezTo>
                    <a:cubicBezTo>
                      <a:pt x="2" y="7"/>
                      <a:pt x="2" y="6"/>
                      <a:pt x="2" y="6"/>
                    </a:cubicBezTo>
                    <a:cubicBezTo>
                      <a:pt x="2" y="6"/>
                      <a:pt x="2" y="5"/>
                      <a:pt x="3" y="5"/>
                    </a:cubicBezTo>
                    <a:cubicBezTo>
                      <a:pt x="3" y="5"/>
                      <a:pt x="3" y="5"/>
                      <a:pt x="3" y="5"/>
                    </a:cubicBezTo>
                    <a:cubicBezTo>
                      <a:pt x="4" y="5"/>
                      <a:pt x="4" y="5"/>
                      <a:pt x="4" y="5"/>
                    </a:cubicBezTo>
                    <a:cubicBezTo>
                      <a:pt x="4" y="5"/>
                      <a:pt x="5" y="6"/>
                      <a:pt x="5" y="5"/>
                    </a:cubicBezTo>
                    <a:cubicBezTo>
                      <a:pt x="5" y="5"/>
                      <a:pt x="5" y="5"/>
                      <a:pt x="5" y="5"/>
                    </a:cubicBezTo>
                    <a:cubicBezTo>
                      <a:pt x="5" y="5"/>
                      <a:pt x="5" y="5"/>
                      <a:pt x="6" y="5"/>
                    </a:cubicBezTo>
                    <a:cubicBezTo>
                      <a:pt x="6" y="5"/>
                      <a:pt x="6" y="5"/>
                      <a:pt x="7" y="5"/>
                    </a:cubicBezTo>
                    <a:cubicBezTo>
                      <a:pt x="7" y="5"/>
                      <a:pt x="7" y="5"/>
                      <a:pt x="8" y="5"/>
                    </a:cubicBezTo>
                    <a:cubicBezTo>
                      <a:pt x="8" y="6"/>
                      <a:pt x="8" y="5"/>
                      <a:pt x="8" y="5"/>
                    </a:cubicBezTo>
                    <a:cubicBezTo>
                      <a:pt x="8" y="5"/>
                      <a:pt x="8" y="5"/>
                      <a:pt x="8" y="5"/>
                    </a:cubicBezTo>
                    <a:cubicBezTo>
                      <a:pt x="8" y="4"/>
                      <a:pt x="9" y="4"/>
                      <a:pt x="9"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32"/>
              <p:cNvSpPr>
                <a:spLocks/>
              </p:cNvSpPr>
              <p:nvPr/>
            </p:nvSpPr>
            <p:spPr bwMode="auto">
              <a:xfrm>
                <a:off x="2055814" y="2697164"/>
                <a:ext cx="334963" cy="519113"/>
              </a:xfrm>
              <a:custGeom>
                <a:avLst/>
                <a:gdLst>
                  <a:gd name="T0" fmla="*/ 31 w 31"/>
                  <a:gd name="T1" fmla="*/ 33 h 48"/>
                  <a:gd name="T2" fmla="*/ 30 w 31"/>
                  <a:gd name="T3" fmla="*/ 30 h 48"/>
                  <a:gd name="T4" fmla="*/ 28 w 31"/>
                  <a:gd name="T5" fmla="*/ 27 h 48"/>
                  <a:gd name="T6" fmla="*/ 28 w 31"/>
                  <a:gd name="T7" fmla="*/ 24 h 48"/>
                  <a:gd name="T8" fmla="*/ 28 w 31"/>
                  <a:gd name="T9" fmla="*/ 20 h 48"/>
                  <a:gd name="T10" fmla="*/ 27 w 31"/>
                  <a:gd name="T11" fmla="*/ 18 h 48"/>
                  <a:gd name="T12" fmla="*/ 23 w 31"/>
                  <a:gd name="T13" fmla="*/ 17 h 48"/>
                  <a:gd name="T14" fmla="*/ 19 w 31"/>
                  <a:gd name="T15" fmla="*/ 16 h 48"/>
                  <a:gd name="T16" fmla="*/ 17 w 31"/>
                  <a:gd name="T17" fmla="*/ 12 h 48"/>
                  <a:gd name="T18" fmla="*/ 15 w 31"/>
                  <a:gd name="T19" fmla="*/ 9 h 48"/>
                  <a:gd name="T20" fmla="*/ 16 w 31"/>
                  <a:gd name="T21" fmla="*/ 5 h 48"/>
                  <a:gd name="T22" fmla="*/ 19 w 31"/>
                  <a:gd name="T23" fmla="*/ 3 h 48"/>
                  <a:gd name="T24" fmla="*/ 20 w 31"/>
                  <a:gd name="T25" fmla="*/ 2 h 48"/>
                  <a:gd name="T26" fmla="*/ 20 w 31"/>
                  <a:gd name="T27" fmla="*/ 0 h 48"/>
                  <a:gd name="T28" fmla="*/ 17 w 31"/>
                  <a:gd name="T29" fmla="*/ 2 h 48"/>
                  <a:gd name="T30" fmla="*/ 13 w 31"/>
                  <a:gd name="T31" fmla="*/ 3 h 48"/>
                  <a:gd name="T32" fmla="*/ 10 w 31"/>
                  <a:gd name="T33" fmla="*/ 4 h 48"/>
                  <a:gd name="T34" fmla="*/ 9 w 31"/>
                  <a:gd name="T35" fmla="*/ 9 h 48"/>
                  <a:gd name="T36" fmla="*/ 7 w 31"/>
                  <a:gd name="T37" fmla="*/ 10 h 48"/>
                  <a:gd name="T38" fmla="*/ 4 w 31"/>
                  <a:gd name="T39" fmla="*/ 12 h 48"/>
                  <a:gd name="T40" fmla="*/ 4 w 31"/>
                  <a:gd name="T41" fmla="*/ 14 h 48"/>
                  <a:gd name="T42" fmla="*/ 3 w 31"/>
                  <a:gd name="T43" fmla="*/ 15 h 48"/>
                  <a:gd name="T44" fmla="*/ 4 w 31"/>
                  <a:gd name="T45" fmla="*/ 18 h 48"/>
                  <a:gd name="T46" fmla="*/ 3 w 31"/>
                  <a:gd name="T47" fmla="*/ 22 h 48"/>
                  <a:gd name="T48" fmla="*/ 2 w 31"/>
                  <a:gd name="T49" fmla="*/ 27 h 48"/>
                  <a:gd name="T50" fmla="*/ 0 w 31"/>
                  <a:gd name="T51" fmla="*/ 30 h 48"/>
                  <a:gd name="T52" fmla="*/ 1 w 31"/>
                  <a:gd name="T53" fmla="*/ 32 h 48"/>
                  <a:gd name="T54" fmla="*/ 4 w 31"/>
                  <a:gd name="T55" fmla="*/ 34 h 48"/>
                  <a:gd name="T56" fmla="*/ 6 w 31"/>
                  <a:gd name="T57" fmla="*/ 34 h 48"/>
                  <a:gd name="T58" fmla="*/ 8 w 31"/>
                  <a:gd name="T59" fmla="*/ 36 h 48"/>
                  <a:gd name="T60" fmla="*/ 11 w 31"/>
                  <a:gd name="T61" fmla="*/ 37 h 48"/>
                  <a:gd name="T62" fmla="*/ 13 w 31"/>
                  <a:gd name="T63" fmla="*/ 40 h 48"/>
                  <a:gd name="T64" fmla="*/ 15 w 31"/>
                  <a:gd name="T65" fmla="*/ 43 h 48"/>
                  <a:gd name="T66" fmla="*/ 18 w 31"/>
                  <a:gd name="T67" fmla="*/ 42 h 48"/>
                  <a:gd name="T68" fmla="*/ 20 w 31"/>
                  <a:gd name="T69" fmla="*/ 43 h 48"/>
                  <a:gd name="T70" fmla="*/ 22 w 31"/>
                  <a:gd name="T71" fmla="*/ 44 h 48"/>
                  <a:gd name="T72" fmla="*/ 20 w 31"/>
                  <a:gd name="T73" fmla="*/ 46 h 48"/>
                  <a:gd name="T74" fmla="*/ 21 w 31"/>
                  <a:gd name="T75" fmla="*/ 48 h 48"/>
                  <a:gd name="T76" fmla="*/ 23 w 31"/>
                  <a:gd name="T77" fmla="*/ 46 h 48"/>
                  <a:gd name="T78" fmla="*/ 23 w 31"/>
                  <a:gd name="T79" fmla="*/ 41 h 48"/>
                  <a:gd name="T80" fmla="*/ 22 w 31"/>
                  <a:gd name="T81" fmla="*/ 36 h 48"/>
                  <a:gd name="T82" fmla="*/ 24 w 31"/>
                  <a:gd name="T83" fmla="*/ 34 h 48"/>
                  <a:gd name="T84" fmla="*/ 23 w 31"/>
                  <a:gd name="T85" fmla="*/ 31 h 48"/>
                  <a:gd name="T86" fmla="*/ 28 w 31"/>
                  <a:gd name="T87" fmla="*/ 3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48">
                    <a:moveTo>
                      <a:pt x="29" y="32"/>
                    </a:moveTo>
                    <a:cubicBezTo>
                      <a:pt x="30" y="32"/>
                      <a:pt x="29" y="32"/>
                      <a:pt x="30" y="33"/>
                    </a:cubicBezTo>
                    <a:cubicBezTo>
                      <a:pt x="30" y="33"/>
                      <a:pt x="30" y="33"/>
                      <a:pt x="31" y="33"/>
                    </a:cubicBezTo>
                    <a:cubicBezTo>
                      <a:pt x="31" y="33"/>
                      <a:pt x="31" y="33"/>
                      <a:pt x="31" y="33"/>
                    </a:cubicBezTo>
                    <a:cubicBezTo>
                      <a:pt x="31" y="32"/>
                      <a:pt x="30" y="32"/>
                      <a:pt x="30" y="32"/>
                    </a:cubicBezTo>
                    <a:cubicBezTo>
                      <a:pt x="30" y="31"/>
                      <a:pt x="30" y="31"/>
                      <a:pt x="30" y="30"/>
                    </a:cubicBezTo>
                    <a:cubicBezTo>
                      <a:pt x="30" y="30"/>
                      <a:pt x="30" y="29"/>
                      <a:pt x="30" y="29"/>
                    </a:cubicBezTo>
                    <a:cubicBezTo>
                      <a:pt x="29" y="28"/>
                      <a:pt x="29" y="29"/>
                      <a:pt x="28" y="28"/>
                    </a:cubicBezTo>
                    <a:cubicBezTo>
                      <a:pt x="28" y="28"/>
                      <a:pt x="28" y="27"/>
                      <a:pt x="28" y="27"/>
                    </a:cubicBezTo>
                    <a:cubicBezTo>
                      <a:pt x="28" y="26"/>
                      <a:pt x="29" y="26"/>
                      <a:pt x="29" y="26"/>
                    </a:cubicBezTo>
                    <a:cubicBezTo>
                      <a:pt x="29" y="25"/>
                      <a:pt x="28" y="25"/>
                      <a:pt x="28" y="25"/>
                    </a:cubicBezTo>
                    <a:cubicBezTo>
                      <a:pt x="28" y="24"/>
                      <a:pt x="28" y="24"/>
                      <a:pt x="28" y="24"/>
                    </a:cubicBezTo>
                    <a:cubicBezTo>
                      <a:pt x="28" y="24"/>
                      <a:pt x="28" y="24"/>
                      <a:pt x="28" y="23"/>
                    </a:cubicBezTo>
                    <a:cubicBezTo>
                      <a:pt x="28" y="23"/>
                      <a:pt x="28" y="22"/>
                      <a:pt x="28" y="21"/>
                    </a:cubicBezTo>
                    <a:cubicBezTo>
                      <a:pt x="28" y="21"/>
                      <a:pt x="28" y="21"/>
                      <a:pt x="28" y="20"/>
                    </a:cubicBezTo>
                    <a:cubicBezTo>
                      <a:pt x="29" y="19"/>
                      <a:pt x="29" y="19"/>
                      <a:pt x="29" y="18"/>
                    </a:cubicBezTo>
                    <a:cubicBezTo>
                      <a:pt x="29" y="18"/>
                      <a:pt x="29" y="18"/>
                      <a:pt x="28" y="18"/>
                    </a:cubicBezTo>
                    <a:cubicBezTo>
                      <a:pt x="28" y="18"/>
                      <a:pt x="28" y="18"/>
                      <a:pt x="27" y="18"/>
                    </a:cubicBezTo>
                    <a:cubicBezTo>
                      <a:pt x="27" y="18"/>
                      <a:pt x="26" y="18"/>
                      <a:pt x="25" y="18"/>
                    </a:cubicBezTo>
                    <a:cubicBezTo>
                      <a:pt x="25" y="18"/>
                      <a:pt x="24" y="18"/>
                      <a:pt x="24" y="18"/>
                    </a:cubicBezTo>
                    <a:cubicBezTo>
                      <a:pt x="24" y="18"/>
                      <a:pt x="23" y="18"/>
                      <a:pt x="23" y="17"/>
                    </a:cubicBezTo>
                    <a:cubicBezTo>
                      <a:pt x="23" y="17"/>
                      <a:pt x="23" y="16"/>
                      <a:pt x="23" y="16"/>
                    </a:cubicBezTo>
                    <a:cubicBezTo>
                      <a:pt x="22" y="16"/>
                      <a:pt x="22" y="16"/>
                      <a:pt x="21" y="16"/>
                    </a:cubicBezTo>
                    <a:cubicBezTo>
                      <a:pt x="20" y="16"/>
                      <a:pt x="20" y="16"/>
                      <a:pt x="19" y="16"/>
                    </a:cubicBezTo>
                    <a:cubicBezTo>
                      <a:pt x="18" y="16"/>
                      <a:pt x="18" y="16"/>
                      <a:pt x="17" y="15"/>
                    </a:cubicBezTo>
                    <a:cubicBezTo>
                      <a:pt x="17" y="15"/>
                      <a:pt x="17" y="14"/>
                      <a:pt x="17" y="13"/>
                    </a:cubicBezTo>
                    <a:cubicBezTo>
                      <a:pt x="17" y="13"/>
                      <a:pt x="17" y="13"/>
                      <a:pt x="17" y="12"/>
                    </a:cubicBezTo>
                    <a:cubicBezTo>
                      <a:pt x="17" y="11"/>
                      <a:pt x="16" y="11"/>
                      <a:pt x="16" y="11"/>
                    </a:cubicBezTo>
                    <a:cubicBezTo>
                      <a:pt x="16" y="10"/>
                      <a:pt x="16" y="10"/>
                      <a:pt x="16" y="10"/>
                    </a:cubicBezTo>
                    <a:cubicBezTo>
                      <a:pt x="16" y="9"/>
                      <a:pt x="15" y="9"/>
                      <a:pt x="15" y="9"/>
                    </a:cubicBezTo>
                    <a:cubicBezTo>
                      <a:pt x="15" y="8"/>
                      <a:pt x="15" y="8"/>
                      <a:pt x="16" y="8"/>
                    </a:cubicBezTo>
                    <a:cubicBezTo>
                      <a:pt x="16" y="7"/>
                      <a:pt x="16" y="7"/>
                      <a:pt x="16" y="6"/>
                    </a:cubicBezTo>
                    <a:cubicBezTo>
                      <a:pt x="16" y="6"/>
                      <a:pt x="16" y="6"/>
                      <a:pt x="16" y="5"/>
                    </a:cubicBezTo>
                    <a:cubicBezTo>
                      <a:pt x="16" y="5"/>
                      <a:pt x="16" y="4"/>
                      <a:pt x="17" y="4"/>
                    </a:cubicBezTo>
                    <a:cubicBezTo>
                      <a:pt x="17" y="3"/>
                      <a:pt x="18" y="4"/>
                      <a:pt x="18" y="3"/>
                    </a:cubicBezTo>
                    <a:cubicBezTo>
                      <a:pt x="19" y="3"/>
                      <a:pt x="19" y="3"/>
                      <a:pt x="19" y="3"/>
                    </a:cubicBezTo>
                    <a:cubicBezTo>
                      <a:pt x="19" y="3"/>
                      <a:pt x="18" y="3"/>
                      <a:pt x="19" y="3"/>
                    </a:cubicBezTo>
                    <a:cubicBezTo>
                      <a:pt x="19" y="3"/>
                      <a:pt x="19" y="3"/>
                      <a:pt x="19" y="2"/>
                    </a:cubicBezTo>
                    <a:cubicBezTo>
                      <a:pt x="19" y="2"/>
                      <a:pt x="19" y="2"/>
                      <a:pt x="20" y="2"/>
                    </a:cubicBezTo>
                    <a:cubicBezTo>
                      <a:pt x="20" y="2"/>
                      <a:pt x="21" y="2"/>
                      <a:pt x="21" y="1"/>
                    </a:cubicBezTo>
                    <a:cubicBezTo>
                      <a:pt x="21" y="1"/>
                      <a:pt x="21" y="0"/>
                      <a:pt x="21" y="0"/>
                    </a:cubicBezTo>
                    <a:cubicBezTo>
                      <a:pt x="20" y="0"/>
                      <a:pt x="20" y="0"/>
                      <a:pt x="20" y="0"/>
                    </a:cubicBezTo>
                    <a:cubicBezTo>
                      <a:pt x="19" y="0"/>
                      <a:pt x="19" y="0"/>
                      <a:pt x="18" y="0"/>
                    </a:cubicBezTo>
                    <a:cubicBezTo>
                      <a:pt x="18" y="1"/>
                      <a:pt x="18" y="1"/>
                      <a:pt x="18" y="2"/>
                    </a:cubicBezTo>
                    <a:cubicBezTo>
                      <a:pt x="18" y="2"/>
                      <a:pt x="17" y="1"/>
                      <a:pt x="17" y="2"/>
                    </a:cubicBezTo>
                    <a:cubicBezTo>
                      <a:pt x="16" y="2"/>
                      <a:pt x="16" y="2"/>
                      <a:pt x="16" y="3"/>
                    </a:cubicBezTo>
                    <a:cubicBezTo>
                      <a:pt x="15" y="3"/>
                      <a:pt x="15" y="3"/>
                      <a:pt x="14" y="3"/>
                    </a:cubicBezTo>
                    <a:cubicBezTo>
                      <a:pt x="13" y="3"/>
                      <a:pt x="13" y="3"/>
                      <a:pt x="13" y="3"/>
                    </a:cubicBezTo>
                    <a:cubicBezTo>
                      <a:pt x="12" y="4"/>
                      <a:pt x="12" y="4"/>
                      <a:pt x="12" y="4"/>
                    </a:cubicBezTo>
                    <a:cubicBezTo>
                      <a:pt x="12" y="4"/>
                      <a:pt x="12" y="4"/>
                      <a:pt x="12" y="4"/>
                    </a:cubicBezTo>
                    <a:cubicBezTo>
                      <a:pt x="11" y="4"/>
                      <a:pt x="11" y="4"/>
                      <a:pt x="10" y="4"/>
                    </a:cubicBezTo>
                    <a:cubicBezTo>
                      <a:pt x="10" y="4"/>
                      <a:pt x="10" y="5"/>
                      <a:pt x="9" y="5"/>
                    </a:cubicBezTo>
                    <a:cubicBezTo>
                      <a:pt x="9" y="6"/>
                      <a:pt x="9" y="6"/>
                      <a:pt x="9" y="7"/>
                    </a:cubicBezTo>
                    <a:cubicBezTo>
                      <a:pt x="9" y="8"/>
                      <a:pt x="9" y="8"/>
                      <a:pt x="9" y="9"/>
                    </a:cubicBezTo>
                    <a:cubicBezTo>
                      <a:pt x="8" y="9"/>
                      <a:pt x="8" y="8"/>
                      <a:pt x="7" y="9"/>
                    </a:cubicBezTo>
                    <a:cubicBezTo>
                      <a:pt x="7" y="9"/>
                      <a:pt x="7" y="9"/>
                      <a:pt x="7" y="10"/>
                    </a:cubicBezTo>
                    <a:cubicBezTo>
                      <a:pt x="7" y="10"/>
                      <a:pt x="7" y="10"/>
                      <a:pt x="7" y="10"/>
                    </a:cubicBezTo>
                    <a:cubicBezTo>
                      <a:pt x="7" y="11"/>
                      <a:pt x="6" y="10"/>
                      <a:pt x="5" y="11"/>
                    </a:cubicBezTo>
                    <a:cubicBezTo>
                      <a:pt x="5" y="11"/>
                      <a:pt x="6" y="12"/>
                      <a:pt x="5" y="12"/>
                    </a:cubicBezTo>
                    <a:cubicBezTo>
                      <a:pt x="5" y="12"/>
                      <a:pt x="5" y="12"/>
                      <a:pt x="4" y="12"/>
                    </a:cubicBezTo>
                    <a:cubicBezTo>
                      <a:pt x="4" y="12"/>
                      <a:pt x="4" y="12"/>
                      <a:pt x="4" y="12"/>
                    </a:cubicBezTo>
                    <a:cubicBezTo>
                      <a:pt x="4" y="12"/>
                      <a:pt x="4" y="13"/>
                      <a:pt x="4" y="13"/>
                    </a:cubicBezTo>
                    <a:cubicBezTo>
                      <a:pt x="4" y="13"/>
                      <a:pt x="4" y="14"/>
                      <a:pt x="4" y="14"/>
                    </a:cubicBezTo>
                    <a:cubicBezTo>
                      <a:pt x="3" y="14"/>
                      <a:pt x="3" y="14"/>
                      <a:pt x="3" y="14"/>
                    </a:cubicBezTo>
                    <a:cubicBezTo>
                      <a:pt x="3" y="14"/>
                      <a:pt x="3" y="14"/>
                      <a:pt x="3" y="14"/>
                    </a:cubicBezTo>
                    <a:cubicBezTo>
                      <a:pt x="3" y="14"/>
                      <a:pt x="3" y="14"/>
                      <a:pt x="3" y="15"/>
                    </a:cubicBezTo>
                    <a:cubicBezTo>
                      <a:pt x="3" y="15"/>
                      <a:pt x="3" y="15"/>
                      <a:pt x="3" y="16"/>
                    </a:cubicBezTo>
                    <a:cubicBezTo>
                      <a:pt x="3" y="16"/>
                      <a:pt x="4" y="16"/>
                      <a:pt x="4" y="17"/>
                    </a:cubicBezTo>
                    <a:cubicBezTo>
                      <a:pt x="4" y="17"/>
                      <a:pt x="4" y="18"/>
                      <a:pt x="4" y="18"/>
                    </a:cubicBezTo>
                    <a:cubicBezTo>
                      <a:pt x="4" y="19"/>
                      <a:pt x="4" y="20"/>
                      <a:pt x="4" y="20"/>
                    </a:cubicBezTo>
                    <a:cubicBezTo>
                      <a:pt x="4" y="21"/>
                      <a:pt x="4" y="21"/>
                      <a:pt x="4" y="22"/>
                    </a:cubicBezTo>
                    <a:cubicBezTo>
                      <a:pt x="4" y="22"/>
                      <a:pt x="3" y="22"/>
                      <a:pt x="3" y="22"/>
                    </a:cubicBezTo>
                    <a:cubicBezTo>
                      <a:pt x="3" y="23"/>
                      <a:pt x="3" y="23"/>
                      <a:pt x="3" y="24"/>
                    </a:cubicBezTo>
                    <a:cubicBezTo>
                      <a:pt x="3" y="24"/>
                      <a:pt x="3" y="24"/>
                      <a:pt x="3" y="24"/>
                    </a:cubicBezTo>
                    <a:cubicBezTo>
                      <a:pt x="3" y="25"/>
                      <a:pt x="3" y="26"/>
                      <a:pt x="2" y="27"/>
                    </a:cubicBezTo>
                    <a:cubicBezTo>
                      <a:pt x="2" y="27"/>
                      <a:pt x="3" y="28"/>
                      <a:pt x="2" y="28"/>
                    </a:cubicBezTo>
                    <a:cubicBezTo>
                      <a:pt x="2" y="29"/>
                      <a:pt x="1" y="28"/>
                      <a:pt x="1" y="29"/>
                    </a:cubicBezTo>
                    <a:cubicBezTo>
                      <a:pt x="0" y="29"/>
                      <a:pt x="0" y="30"/>
                      <a:pt x="0" y="30"/>
                    </a:cubicBezTo>
                    <a:cubicBezTo>
                      <a:pt x="0" y="31"/>
                      <a:pt x="0" y="31"/>
                      <a:pt x="0" y="31"/>
                    </a:cubicBezTo>
                    <a:cubicBezTo>
                      <a:pt x="0" y="32"/>
                      <a:pt x="0" y="32"/>
                      <a:pt x="0" y="32"/>
                    </a:cubicBezTo>
                    <a:cubicBezTo>
                      <a:pt x="0" y="32"/>
                      <a:pt x="0" y="32"/>
                      <a:pt x="1" y="32"/>
                    </a:cubicBezTo>
                    <a:cubicBezTo>
                      <a:pt x="1" y="33"/>
                      <a:pt x="1" y="33"/>
                      <a:pt x="1" y="33"/>
                    </a:cubicBezTo>
                    <a:cubicBezTo>
                      <a:pt x="2" y="34"/>
                      <a:pt x="2" y="34"/>
                      <a:pt x="2" y="34"/>
                    </a:cubicBezTo>
                    <a:cubicBezTo>
                      <a:pt x="3" y="34"/>
                      <a:pt x="3" y="34"/>
                      <a:pt x="4" y="34"/>
                    </a:cubicBezTo>
                    <a:cubicBezTo>
                      <a:pt x="4" y="34"/>
                      <a:pt x="4" y="35"/>
                      <a:pt x="4" y="35"/>
                    </a:cubicBezTo>
                    <a:cubicBezTo>
                      <a:pt x="5" y="35"/>
                      <a:pt x="5" y="35"/>
                      <a:pt x="5" y="35"/>
                    </a:cubicBezTo>
                    <a:cubicBezTo>
                      <a:pt x="6" y="35"/>
                      <a:pt x="6" y="34"/>
                      <a:pt x="6" y="34"/>
                    </a:cubicBezTo>
                    <a:cubicBezTo>
                      <a:pt x="7" y="34"/>
                      <a:pt x="7" y="35"/>
                      <a:pt x="7" y="35"/>
                    </a:cubicBezTo>
                    <a:cubicBezTo>
                      <a:pt x="8" y="36"/>
                      <a:pt x="8" y="36"/>
                      <a:pt x="8" y="36"/>
                    </a:cubicBezTo>
                    <a:cubicBezTo>
                      <a:pt x="8" y="36"/>
                      <a:pt x="8" y="36"/>
                      <a:pt x="8" y="36"/>
                    </a:cubicBezTo>
                    <a:cubicBezTo>
                      <a:pt x="9" y="36"/>
                      <a:pt x="9" y="36"/>
                      <a:pt x="9" y="36"/>
                    </a:cubicBezTo>
                    <a:cubicBezTo>
                      <a:pt x="10" y="36"/>
                      <a:pt x="10" y="37"/>
                      <a:pt x="10" y="37"/>
                    </a:cubicBezTo>
                    <a:cubicBezTo>
                      <a:pt x="10" y="37"/>
                      <a:pt x="10" y="37"/>
                      <a:pt x="11" y="37"/>
                    </a:cubicBezTo>
                    <a:cubicBezTo>
                      <a:pt x="11" y="38"/>
                      <a:pt x="11" y="38"/>
                      <a:pt x="11" y="38"/>
                    </a:cubicBezTo>
                    <a:cubicBezTo>
                      <a:pt x="12" y="39"/>
                      <a:pt x="13" y="39"/>
                      <a:pt x="13" y="39"/>
                    </a:cubicBezTo>
                    <a:cubicBezTo>
                      <a:pt x="13" y="40"/>
                      <a:pt x="13" y="40"/>
                      <a:pt x="13" y="40"/>
                    </a:cubicBezTo>
                    <a:cubicBezTo>
                      <a:pt x="13" y="40"/>
                      <a:pt x="14" y="41"/>
                      <a:pt x="14" y="41"/>
                    </a:cubicBezTo>
                    <a:cubicBezTo>
                      <a:pt x="14" y="41"/>
                      <a:pt x="14" y="42"/>
                      <a:pt x="14" y="42"/>
                    </a:cubicBezTo>
                    <a:cubicBezTo>
                      <a:pt x="15" y="42"/>
                      <a:pt x="15" y="43"/>
                      <a:pt x="15" y="43"/>
                    </a:cubicBezTo>
                    <a:cubicBezTo>
                      <a:pt x="15" y="43"/>
                      <a:pt x="16" y="43"/>
                      <a:pt x="16" y="43"/>
                    </a:cubicBezTo>
                    <a:cubicBezTo>
                      <a:pt x="16" y="43"/>
                      <a:pt x="17" y="43"/>
                      <a:pt x="17" y="43"/>
                    </a:cubicBezTo>
                    <a:cubicBezTo>
                      <a:pt x="17" y="43"/>
                      <a:pt x="17" y="42"/>
                      <a:pt x="18" y="42"/>
                    </a:cubicBezTo>
                    <a:cubicBezTo>
                      <a:pt x="18" y="42"/>
                      <a:pt x="18" y="42"/>
                      <a:pt x="19" y="42"/>
                    </a:cubicBezTo>
                    <a:cubicBezTo>
                      <a:pt x="19" y="43"/>
                      <a:pt x="20" y="42"/>
                      <a:pt x="20" y="42"/>
                    </a:cubicBezTo>
                    <a:cubicBezTo>
                      <a:pt x="20" y="42"/>
                      <a:pt x="20" y="43"/>
                      <a:pt x="20" y="43"/>
                    </a:cubicBezTo>
                    <a:cubicBezTo>
                      <a:pt x="20" y="43"/>
                      <a:pt x="21" y="43"/>
                      <a:pt x="21" y="43"/>
                    </a:cubicBezTo>
                    <a:cubicBezTo>
                      <a:pt x="22" y="43"/>
                      <a:pt x="22" y="42"/>
                      <a:pt x="22" y="43"/>
                    </a:cubicBezTo>
                    <a:cubicBezTo>
                      <a:pt x="22" y="43"/>
                      <a:pt x="22" y="43"/>
                      <a:pt x="22" y="44"/>
                    </a:cubicBezTo>
                    <a:cubicBezTo>
                      <a:pt x="22" y="44"/>
                      <a:pt x="21" y="45"/>
                      <a:pt x="21" y="45"/>
                    </a:cubicBezTo>
                    <a:cubicBezTo>
                      <a:pt x="21" y="45"/>
                      <a:pt x="21" y="45"/>
                      <a:pt x="21" y="45"/>
                    </a:cubicBezTo>
                    <a:cubicBezTo>
                      <a:pt x="21" y="46"/>
                      <a:pt x="20" y="46"/>
                      <a:pt x="20" y="46"/>
                    </a:cubicBezTo>
                    <a:cubicBezTo>
                      <a:pt x="20" y="47"/>
                      <a:pt x="21" y="47"/>
                      <a:pt x="21" y="48"/>
                    </a:cubicBezTo>
                    <a:cubicBezTo>
                      <a:pt x="21" y="48"/>
                      <a:pt x="21" y="48"/>
                      <a:pt x="21" y="48"/>
                    </a:cubicBezTo>
                    <a:cubicBezTo>
                      <a:pt x="21" y="48"/>
                      <a:pt x="21" y="48"/>
                      <a:pt x="21" y="48"/>
                    </a:cubicBezTo>
                    <a:cubicBezTo>
                      <a:pt x="22" y="48"/>
                      <a:pt x="22" y="48"/>
                      <a:pt x="23" y="48"/>
                    </a:cubicBezTo>
                    <a:cubicBezTo>
                      <a:pt x="23" y="47"/>
                      <a:pt x="22" y="47"/>
                      <a:pt x="22" y="47"/>
                    </a:cubicBezTo>
                    <a:cubicBezTo>
                      <a:pt x="22" y="46"/>
                      <a:pt x="23" y="46"/>
                      <a:pt x="23" y="46"/>
                    </a:cubicBezTo>
                    <a:cubicBezTo>
                      <a:pt x="23" y="45"/>
                      <a:pt x="23" y="45"/>
                      <a:pt x="23" y="44"/>
                    </a:cubicBezTo>
                    <a:cubicBezTo>
                      <a:pt x="23" y="43"/>
                      <a:pt x="23" y="43"/>
                      <a:pt x="23" y="43"/>
                    </a:cubicBezTo>
                    <a:cubicBezTo>
                      <a:pt x="24" y="42"/>
                      <a:pt x="23" y="41"/>
                      <a:pt x="23" y="41"/>
                    </a:cubicBezTo>
                    <a:cubicBezTo>
                      <a:pt x="23" y="40"/>
                      <a:pt x="23" y="40"/>
                      <a:pt x="23" y="39"/>
                    </a:cubicBezTo>
                    <a:cubicBezTo>
                      <a:pt x="23" y="38"/>
                      <a:pt x="23" y="38"/>
                      <a:pt x="23" y="37"/>
                    </a:cubicBezTo>
                    <a:cubicBezTo>
                      <a:pt x="22" y="37"/>
                      <a:pt x="22" y="37"/>
                      <a:pt x="22" y="36"/>
                    </a:cubicBezTo>
                    <a:cubicBezTo>
                      <a:pt x="22" y="36"/>
                      <a:pt x="22" y="35"/>
                      <a:pt x="22" y="35"/>
                    </a:cubicBezTo>
                    <a:cubicBezTo>
                      <a:pt x="22" y="35"/>
                      <a:pt x="22" y="34"/>
                      <a:pt x="23" y="34"/>
                    </a:cubicBezTo>
                    <a:cubicBezTo>
                      <a:pt x="23" y="34"/>
                      <a:pt x="24" y="34"/>
                      <a:pt x="24" y="34"/>
                    </a:cubicBezTo>
                    <a:cubicBezTo>
                      <a:pt x="24" y="34"/>
                      <a:pt x="24" y="33"/>
                      <a:pt x="24" y="33"/>
                    </a:cubicBezTo>
                    <a:cubicBezTo>
                      <a:pt x="24" y="33"/>
                      <a:pt x="23" y="33"/>
                      <a:pt x="23" y="33"/>
                    </a:cubicBezTo>
                    <a:cubicBezTo>
                      <a:pt x="22" y="32"/>
                      <a:pt x="23" y="32"/>
                      <a:pt x="23" y="31"/>
                    </a:cubicBezTo>
                    <a:cubicBezTo>
                      <a:pt x="23" y="31"/>
                      <a:pt x="23" y="31"/>
                      <a:pt x="24" y="31"/>
                    </a:cubicBezTo>
                    <a:cubicBezTo>
                      <a:pt x="24" y="30"/>
                      <a:pt x="25" y="31"/>
                      <a:pt x="26" y="31"/>
                    </a:cubicBezTo>
                    <a:cubicBezTo>
                      <a:pt x="28" y="31"/>
                      <a:pt x="28" y="31"/>
                      <a:pt x="28" y="31"/>
                    </a:cubicBezTo>
                    <a:cubicBezTo>
                      <a:pt x="28" y="30"/>
                      <a:pt x="28" y="30"/>
                      <a:pt x="29" y="30"/>
                    </a:cubicBezTo>
                    <a:cubicBezTo>
                      <a:pt x="29" y="30"/>
                      <a:pt x="29" y="31"/>
                      <a:pt x="29" y="3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33"/>
              <p:cNvSpPr>
                <a:spLocks/>
              </p:cNvSpPr>
              <p:nvPr/>
            </p:nvSpPr>
            <p:spPr bwMode="auto">
              <a:xfrm>
                <a:off x="2359026" y="3767139"/>
                <a:ext cx="420688" cy="941388"/>
              </a:xfrm>
              <a:custGeom>
                <a:avLst/>
                <a:gdLst>
                  <a:gd name="T0" fmla="*/ 37 w 39"/>
                  <a:gd name="T1" fmla="*/ 10 h 87"/>
                  <a:gd name="T2" fmla="*/ 37 w 39"/>
                  <a:gd name="T3" fmla="*/ 14 h 87"/>
                  <a:gd name="T4" fmla="*/ 32 w 39"/>
                  <a:gd name="T5" fmla="*/ 16 h 87"/>
                  <a:gd name="T6" fmla="*/ 28 w 39"/>
                  <a:gd name="T7" fmla="*/ 16 h 87"/>
                  <a:gd name="T8" fmla="*/ 29 w 39"/>
                  <a:gd name="T9" fmla="*/ 14 h 87"/>
                  <a:gd name="T10" fmla="*/ 29 w 39"/>
                  <a:gd name="T11" fmla="*/ 9 h 87"/>
                  <a:gd name="T12" fmla="*/ 24 w 39"/>
                  <a:gd name="T13" fmla="*/ 7 h 87"/>
                  <a:gd name="T14" fmla="*/ 17 w 39"/>
                  <a:gd name="T15" fmla="*/ 3 h 87"/>
                  <a:gd name="T16" fmla="*/ 16 w 39"/>
                  <a:gd name="T17" fmla="*/ 1 h 87"/>
                  <a:gd name="T18" fmla="*/ 12 w 39"/>
                  <a:gd name="T19" fmla="*/ 1 h 87"/>
                  <a:gd name="T20" fmla="*/ 8 w 39"/>
                  <a:gd name="T21" fmla="*/ 0 h 87"/>
                  <a:gd name="T22" fmla="*/ 7 w 39"/>
                  <a:gd name="T23" fmla="*/ 1 h 87"/>
                  <a:gd name="T24" fmla="*/ 6 w 39"/>
                  <a:gd name="T25" fmla="*/ 8 h 87"/>
                  <a:gd name="T26" fmla="*/ 4 w 39"/>
                  <a:gd name="T27" fmla="*/ 14 h 87"/>
                  <a:gd name="T28" fmla="*/ 0 w 39"/>
                  <a:gd name="T29" fmla="*/ 22 h 87"/>
                  <a:gd name="T30" fmla="*/ 2 w 39"/>
                  <a:gd name="T31" fmla="*/ 34 h 87"/>
                  <a:gd name="T32" fmla="*/ 3 w 39"/>
                  <a:gd name="T33" fmla="*/ 41 h 87"/>
                  <a:gd name="T34" fmla="*/ 3 w 39"/>
                  <a:gd name="T35" fmla="*/ 45 h 87"/>
                  <a:gd name="T36" fmla="*/ 3 w 39"/>
                  <a:gd name="T37" fmla="*/ 53 h 87"/>
                  <a:gd name="T38" fmla="*/ 5 w 39"/>
                  <a:gd name="T39" fmla="*/ 58 h 87"/>
                  <a:gd name="T40" fmla="*/ 7 w 39"/>
                  <a:gd name="T41" fmla="*/ 63 h 87"/>
                  <a:gd name="T42" fmla="*/ 8 w 39"/>
                  <a:gd name="T43" fmla="*/ 65 h 87"/>
                  <a:gd name="T44" fmla="*/ 10 w 39"/>
                  <a:gd name="T45" fmla="*/ 70 h 87"/>
                  <a:gd name="T46" fmla="*/ 10 w 39"/>
                  <a:gd name="T47" fmla="*/ 73 h 87"/>
                  <a:gd name="T48" fmla="*/ 9 w 39"/>
                  <a:gd name="T49" fmla="*/ 78 h 87"/>
                  <a:gd name="T50" fmla="*/ 11 w 39"/>
                  <a:gd name="T51" fmla="*/ 82 h 87"/>
                  <a:gd name="T52" fmla="*/ 13 w 39"/>
                  <a:gd name="T53" fmla="*/ 84 h 87"/>
                  <a:gd name="T54" fmla="*/ 18 w 39"/>
                  <a:gd name="T55" fmla="*/ 86 h 87"/>
                  <a:gd name="T56" fmla="*/ 23 w 39"/>
                  <a:gd name="T57" fmla="*/ 87 h 87"/>
                  <a:gd name="T58" fmla="*/ 21 w 39"/>
                  <a:gd name="T59" fmla="*/ 84 h 87"/>
                  <a:gd name="T60" fmla="*/ 22 w 39"/>
                  <a:gd name="T61" fmla="*/ 80 h 87"/>
                  <a:gd name="T62" fmla="*/ 23 w 39"/>
                  <a:gd name="T63" fmla="*/ 76 h 87"/>
                  <a:gd name="T64" fmla="*/ 24 w 39"/>
                  <a:gd name="T65" fmla="*/ 73 h 87"/>
                  <a:gd name="T66" fmla="*/ 21 w 39"/>
                  <a:gd name="T67" fmla="*/ 71 h 87"/>
                  <a:gd name="T68" fmla="*/ 19 w 39"/>
                  <a:gd name="T69" fmla="*/ 68 h 87"/>
                  <a:gd name="T70" fmla="*/ 22 w 39"/>
                  <a:gd name="T71" fmla="*/ 65 h 87"/>
                  <a:gd name="T72" fmla="*/ 22 w 39"/>
                  <a:gd name="T73" fmla="*/ 61 h 87"/>
                  <a:gd name="T74" fmla="*/ 23 w 39"/>
                  <a:gd name="T75" fmla="*/ 59 h 87"/>
                  <a:gd name="T76" fmla="*/ 21 w 39"/>
                  <a:gd name="T77" fmla="*/ 58 h 87"/>
                  <a:gd name="T78" fmla="*/ 20 w 39"/>
                  <a:gd name="T79" fmla="*/ 54 h 87"/>
                  <a:gd name="T80" fmla="*/ 25 w 39"/>
                  <a:gd name="T81" fmla="*/ 55 h 87"/>
                  <a:gd name="T82" fmla="*/ 26 w 39"/>
                  <a:gd name="T83" fmla="*/ 54 h 87"/>
                  <a:gd name="T84" fmla="*/ 28 w 39"/>
                  <a:gd name="T85" fmla="*/ 49 h 87"/>
                  <a:gd name="T86" fmla="*/ 33 w 39"/>
                  <a:gd name="T87" fmla="*/ 48 h 87"/>
                  <a:gd name="T88" fmla="*/ 37 w 39"/>
                  <a:gd name="T89" fmla="*/ 43 h 87"/>
                  <a:gd name="T90" fmla="*/ 35 w 39"/>
                  <a:gd name="T91" fmla="*/ 40 h 87"/>
                  <a:gd name="T92" fmla="*/ 33 w 39"/>
                  <a:gd name="T93" fmla="*/ 38 h 87"/>
                  <a:gd name="T94" fmla="*/ 31 w 39"/>
                  <a:gd name="T95" fmla="*/ 35 h 87"/>
                  <a:gd name="T96" fmla="*/ 31 w 39"/>
                  <a:gd name="T97" fmla="*/ 31 h 87"/>
                  <a:gd name="T98" fmla="*/ 31 w 39"/>
                  <a:gd name="T99" fmla="*/ 25 h 87"/>
                  <a:gd name="T100" fmla="*/ 32 w 39"/>
                  <a:gd name="T101" fmla="*/ 23 h 87"/>
                  <a:gd name="T102" fmla="*/ 34 w 39"/>
                  <a:gd name="T103" fmla="*/ 20 h 87"/>
                  <a:gd name="T104" fmla="*/ 37 w 39"/>
                  <a:gd name="T105" fmla="*/ 16 h 87"/>
                  <a:gd name="T106" fmla="*/ 39 w 39"/>
                  <a:gd name="T107"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87">
                    <a:moveTo>
                      <a:pt x="39" y="12"/>
                    </a:moveTo>
                    <a:cubicBezTo>
                      <a:pt x="39" y="12"/>
                      <a:pt x="39" y="11"/>
                      <a:pt x="39" y="11"/>
                    </a:cubicBezTo>
                    <a:cubicBezTo>
                      <a:pt x="39" y="11"/>
                      <a:pt x="39" y="11"/>
                      <a:pt x="38" y="11"/>
                    </a:cubicBezTo>
                    <a:cubicBezTo>
                      <a:pt x="38" y="10"/>
                      <a:pt x="38" y="11"/>
                      <a:pt x="37" y="10"/>
                    </a:cubicBezTo>
                    <a:cubicBezTo>
                      <a:pt x="37" y="11"/>
                      <a:pt x="37" y="11"/>
                      <a:pt x="37" y="11"/>
                    </a:cubicBezTo>
                    <a:cubicBezTo>
                      <a:pt x="37" y="11"/>
                      <a:pt x="37" y="11"/>
                      <a:pt x="37" y="11"/>
                    </a:cubicBezTo>
                    <a:cubicBezTo>
                      <a:pt x="37" y="12"/>
                      <a:pt x="37" y="12"/>
                      <a:pt x="37" y="12"/>
                    </a:cubicBezTo>
                    <a:cubicBezTo>
                      <a:pt x="37" y="13"/>
                      <a:pt x="37" y="13"/>
                      <a:pt x="37" y="14"/>
                    </a:cubicBezTo>
                    <a:cubicBezTo>
                      <a:pt x="37" y="14"/>
                      <a:pt x="36" y="14"/>
                      <a:pt x="36" y="15"/>
                    </a:cubicBezTo>
                    <a:cubicBezTo>
                      <a:pt x="35" y="15"/>
                      <a:pt x="35" y="15"/>
                      <a:pt x="35" y="15"/>
                    </a:cubicBezTo>
                    <a:cubicBezTo>
                      <a:pt x="34" y="16"/>
                      <a:pt x="34" y="16"/>
                      <a:pt x="34" y="16"/>
                    </a:cubicBezTo>
                    <a:cubicBezTo>
                      <a:pt x="33" y="16"/>
                      <a:pt x="33" y="16"/>
                      <a:pt x="32" y="16"/>
                    </a:cubicBezTo>
                    <a:cubicBezTo>
                      <a:pt x="32" y="16"/>
                      <a:pt x="32" y="16"/>
                      <a:pt x="31" y="16"/>
                    </a:cubicBezTo>
                    <a:cubicBezTo>
                      <a:pt x="31" y="16"/>
                      <a:pt x="30" y="16"/>
                      <a:pt x="30" y="16"/>
                    </a:cubicBezTo>
                    <a:cubicBezTo>
                      <a:pt x="29" y="16"/>
                      <a:pt x="29" y="16"/>
                      <a:pt x="29" y="16"/>
                    </a:cubicBezTo>
                    <a:cubicBezTo>
                      <a:pt x="28" y="16"/>
                      <a:pt x="28" y="16"/>
                      <a:pt x="28" y="16"/>
                    </a:cubicBezTo>
                    <a:cubicBezTo>
                      <a:pt x="28" y="16"/>
                      <a:pt x="28" y="16"/>
                      <a:pt x="28" y="16"/>
                    </a:cubicBezTo>
                    <a:cubicBezTo>
                      <a:pt x="28" y="16"/>
                      <a:pt x="28" y="16"/>
                      <a:pt x="28" y="15"/>
                    </a:cubicBezTo>
                    <a:cubicBezTo>
                      <a:pt x="28" y="15"/>
                      <a:pt x="28" y="15"/>
                      <a:pt x="28" y="14"/>
                    </a:cubicBezTo>
                    <a:cubicBezTo>
                      <a:pt x="28" y="14"/>
                      <a:pt x="28" y="14"/>
                      <a:pt x="29" y="14"/>
                    </a:cubicBezTo>
                    <a:cubicBezTo>
                      <a:pt x="29" y="13"/>
                      <a:pt x="29" y="12"/>
                      <a:pt x="29" y="12"/>
                    </a:cubicBezTo>
                    <a:cubicBezTo>
                      <a:pt x="29" y="11"/>
                      <a:pt x="29" y="11"/>
                      <a:pt x="29" y="11"/>
                    </a:cubicBezTo>
                    <a:cubicBezTo>
                      <a:pt x="29" y="11"/>
                      <a:pt x="29" y="10"/>
                      <a:pt x="29" y="10"/>
                    </a:cubicBezTo>
                    <a:cubicBezTo>
                      <a:pt x="30" y="10"/>
                      <a:pt x="29" y="9"/>
                      <a:pt x="29" y="9"/>
                    </a:cubicBezTo>
                    <a:cubicBezTo>
                      <a:pt x="29" y="9"/>
                      <a:pt x="28" y="9"/>
                      <a:pt x="28" y="9"/>
                    </a:cubicBezTo>
                    <a:cubicBezTo>
                      <a:pt x="28" y="9"/>
                      <a:pt x="27" y="8"/>
                      <a:pt x="27" y="8"/>
                    </a:cubicBezTo>
                    <a:cubicBezTo>
                      <a:pt x="26" y="8"/>
                      <a:pt x="26" y="8"/>
                      <a:pt x="25" y="7"/>
                    </a:cubicBezTo>
                    <a:cubicBezTo>
                      <a:pt x="25" y="7"/>
                      <a:pt x="24" y="7"/>
                      <a:pt x="24" y="7"/>
                    </a:cubicBezTo>
                    <a:cubicBezTo>
                      <a:pt x="24" y="7"/>
                      <a:pt x="24" y="7"/>
                      <a:pt x="23" y="6"/>
                    </a:cubicBezTo>
                    <a:cubicBezTo>
                      <a:pt x="23" y="6"/>
                      <a:pt x="22" y="6"/>
                      <a:pt x="22" y="5"/>
                    </a:cubicBezTo>
                    <a:cubicBezTo>
                      <a:pt x="21" y="5"/>
                      <a:pt x="21" y="5"/>
                      <a:pt x="21" y="4"/>
                    </a:cubicBezTo>
                    <a:cubicBezTo>
                      <a:pt x="19" y="3"/>
                      <a:pt x="18" y="4"/>
                      <a:pt x="17" y="3"/>
                    </a:cubicBezTo>
                    <a:cubicBezTo>
                      <a:pt x="17" y="3"/>
                      <a:pt x="17" y="3"/>
                      <a:pt x="17" y="2"/>
                    </a:cubicBezTo>
                    <a:cubicBezTo>
                      <a:pt x="17" y="2"/>
                      <a:pt x="17" y="2"/>
                      <a:pt x="16" y="2"/>
                    </a:cubicBezTo>
                    <a:cubicBezTo>
                      <a:pt x="16" y="1"/>
                      <a:pt x="16" y="1"/>
                      <a:pt x="16" y="1"/>
                    </a:cubicBezTo>
                    <a:cubicBezTo>
                      <a:pt x="16" y="1"/>
                      <a:pt x="16" y="1"/>
                      <a:pt x="16" y="1"/>
                    </a:cubicBezTo>
                    <a:cubicBezTo>
                      <a:pt x="16" y="1"/>
                      <a:pt x="16" y="1"/>
                      <a:pt x="15" y="0"/>
                    </a:cubicBezTo>
                    <a:cubicBezTo>
                      <a:pt x="15" y="0"/>
                      <a:pt x="15" y="0"/>
                      <a:pt x="14" y="0"/>
                    </a:cubicBezTo>
                    <a:cubicBezTo>
                      <a:pt x="14" y="0"/>
                      <a:pt x="14" y="0"/>
                      <a:pt x="13" y="0"/>
                    </a:cubicBezTo>
                    <a:cubicBezTo>
                      <a:pt x="13" y="1"/>
                      <a:pt x="12" y="1"/>
                      <a:pt x="12" y="1"/>
                    </a:cubicBezTo>
                    <a:cubicBezTo>
                      <a:pt x="12" y="1"/>
                      <a:pt x="12" y="2"/>
                      <a:pt x="12" y="2"/>
                    </a:cubicBezTo>
                    <a:cubicBezTo>
                      <a:pt x="11" y="2"/>
                      <a:pt x="11" y="1"/>
                      <a:pt x="11" y="1"/>
                    </a:cubicBezTo>
                    <a:cubicBezTo>
                      <a:pt x="10" y="1"/>
                      <a:pt x="10" y="1"/>
                      <a:pt x="10" y="1"/>
                    </a:cubicBezTo>
                    <a:cubicBezTo>
                      <a:pt x="9" y="1"/>
                      <a:pt x="9" y="0"/>
                      <a:pt x="8" y="0"/>
                    </a:cubicBezTo>
                    <a:cubicBezTo>
                      <a:pt x="8" y="0"/>
                      <a:pt x="7" y="0"/>
                      <a:pt x="7" y="1"/>
                    </a:cubicBezTo>
                    <a:cubicBezTo>
                      <a:pt x="7" y="1"/>
                      <a:pt x="7" y="1"/>
                      <a:pt x="7" y="1"/>
                    </a:cubicBezTo>
                    <a:cubicBezTo>
                      <a:pt x="6" y="1"/>
                      <a:pt x="6" y="1"/>
                      <a:pt x="6" y="2"/>
                    </a:cubicBezTo>
                    <a:cubicBezTo>
                      <a:pt x="7" y="1"/>
                      <a:pt x="7" y="1"/>
                      <a:pt x="7" y="1"/>
                    </a:cubicBezTo>
                    <a:cubicBezTo>
                      <a:pt x="7" y="2"/>
                      <a:pt x="7" y="3"/>
                      <a:pt x="7" y="4"/>
                    </a:cubicBezTo>
                    <a:cubicBezTo>
                      <a:pt x="7" y="5"/>
                      <a:pt x="7" y="5"/>
                      <a:pt x="7" y="5"/>
                    </a:cubicBezTo>
                    <a:cubicBezTo>
                      <a:pt x="7" y="6"/>
                      <a:pt x="6" y="6"/>
                      <a:pt x="6" y="6"/>
                    </a:cubicBezTo>
                    <a:cubicBezTo>
                      <a:pt x="6" y="7"/>
                      <a:pt x="6" y="7"/>
                      <a:pt x="6" y="8"/>
                    </a:cubicBezTo>
                    <a:cubicBezTo>
                      <a:pt x="6" y="9"/>
                      <a:pt x="6" y="9"/>
                      <a:pt x="6" y="10"/>
                    </a:cubicBezTo>
                    <a:cubicBezTo>
                      <a:pt x="6" y="10"/>
                      <a:pt x="6" y="11"/>
                      <a:pt x="5" y="11"/>
                    </a:cubicBezTo>
                    <a:cubicBezTo>
                      <a:pt x="5" y="12"/>
                      <a:pt x="5" y="12"/>
                      <a:pt x="5" y="13"/>
                    </a:cubicBezTo>
                    <a:cubicBezTo>
                      <a:pt x="4" y="13"/>
                      <a:pt x="4" y="14"/>
                      <a:pt x="4" y="14"/>
                    </a:cubicBezTo>
                    <a:cubicBezTo>
                      <a:pt x="3" y="15"/>
                      <a:pt x="3" y="16"/>
                      <a:pt x="2" y="17"/>
                    </a:cubicBezTo>
                    <a:cubicBezTo>
                      <a:pt x="2" y="18"/>
                      <a:pt x="1" y="18"/>
                      <a:pt x="1" y="19"/>
                    </a:cubicBezTo>
                    <a:cubicBezTo>
                      <a:pt x="0" y="20"/>
                      <a:pt x="0" y="21"/>
                      <a:pt x="0" y="22"/>
                    </a:cubicBezTo>
                    <a:cubicBezTo>
                      <a:pt x="0" y="22"/>
                      <a:pt x="0" y="22"/>
                      <a:pt x="0" y="22"/>
                    </a:cubicBezTo>
                    <a:cubicBezTo>
                      <a:pt x="0" y="23"/>
                      <a:pt x="1" y="24"/>
                      <a:pt x="1" y="25"/>
                    </a:cubicBezTo>
                    <a:cubicBezTo>
                      <a:pt x="1" y="26"/>
                      <a:pt x="1" y="27"/>
                      <a:pt x="1" y="28"/>
                    </a:cubicBezTo>
                    <a:cubicBezTo>
                      <a:pt x="2" y="29"/>
                      <a:pt x="2" y="30"/>
                      <a:pt x="2" y="31"/>
                    </a:cubicBezTo>
                    <a:cubicBezTo>
                      <a:pt x="2" y="32"/>
                      <a:pt x="2" y="33"/>
                      <a:pt x="2" y="34"/>
                    </a:cubicBezTo>
                    <a:cubicBezTo>
                      <a:pt x="2" y="35"/>
                      <a:pt x="3" y="35"/>
                      <a:pt x="3" y="37"/>
                    </a:cubicBezTo>
                    <a:cubicBezTo>
                      <a:pt x="3" y="37"/>
                      <a:pt x="3" y="38"/>
                      <a:pt x="3" y="39"/>
                    </a:cubicBezTo>
                    <a:cubicBezTo>
                      <a:pt x="3" y="39"/>
                      <a:pt x="4" y="40"/>
                      <a:pt x="3" y="40"/>
                    </a:cubicBezTo>
                    <a:cubicBezTo>
                      <a:pt x="3" y="41"/>
                      <a:pt x="3" y="40"/>
                      <a:pt x="3" y="41"/>
                    </a:cubicBezTo>
                    <a:cubicBezTo>
                      <a:pt x="2" y="41"/>
                      <a:pt x="2" y="42"/>
                      <a:pt x="2" y="43"/>
                    </a:cubicBezTo>
                    <a:cubicBezTo>
                      <a:pt x="2" y="43"/>
                      <a:pt x="2" y="43"/>
                      <a:pt x="2" y="43"/>
                    </a:cubicBezTo>
                    <a:cubicBezTo>
                      <a:pt x="2" y="44"/>
                      <a:pt x="2" y="44"/>
                      <a:pt x="2" y="45"/>
                    </a:cubicBezTo>
                    <a:cubicBezTo>
                      <a:pt x="2" y="45"/>
                      <a:pt x="3" y="45"/>
                      <a:pt x="3" y="45"/>
                    </a:cubicBezTo>
                    <a:cubicBezTo>
                      <a:pt x="4" y="46"/>
                      <a:pt x="5" y="47"/>
                      <a:pt x="4" y="47"/>
                    </a:cubicBezTo>
                    <a:cubicBezTo>
                      <a:pt x="4" y="48"/>
                      <a:pt x="4" y="48"/>
                      <a:pt x="3" y="49"/>
                    </a:cubicBezTo>
                    <a:cubicBezTo>
                      <a:pt x="3" y="50"/>
                      <a:pt x="3" y="51"/>
                      <a:pt x="3" y="52"/>
                    </a:cubicBezTo>
                    <a:cubicBezTo>
                      <a:pt x="3" y="53"/>
                      <a:pt x="3" y="53"/>
                      <a:pt x="3" y="53"/>
                    </a:cubicBezTo>
                    <a:cubicBezTo>
                      <a:pt x="3" y="54"/>
                      <a:pt x="4" y="55"/>
                      <a:pt x="4" y="55"/>
                    </a:cubicBezTo>
                    <a:cubicBezTo>
                      <a:pt x="4" y="56"/>
                      <a:pt x="4" y="56"/>
                      <a:pt x="4" y="56"/>
                    </a:cubicBezTo>
                    <a:cubicBezTo>
                      <a:pt x="4" y="57"/>
                      <a:pt x="4" y="57"/>
                      <a:pt x="4" y="57"/>
                    </a:cubicBezTo>
                    <a:cubicBezTo>
                      <a:pt x="5" y="58"/>
                      <a:pt x="5" y="58"/>
                      <a:pt x="5" y="58"/>
                    </a:cubicBezTo>
                    <a:cubicBezTo>
                      <a:pt x="5" y="59"/>
                      <a:pt x="5" y="60"/>
                      <a:pt x="5" y="60"/>
                    </a:cubicBezTo>
                    <a:cubicBezTo>
                      <a:pt x="5" y="61"/>
                      <a:pt x="6" y="61"/>
                      <a:pt x="6" y="61"/>
                    </a:cubicBezTo>
                    <a:cubicBezTo>
                      <a:pt x="6" y="61"/>
                      <a:pt x="6" y="62"/>
                      <a:pt x="6" y="62"/>
                    </a:cubicBezTo>
                    <a:cubicBezTo>
                      <a:pt x="7" y="63"/>
                      <a:pt x="7" y="63"/>
                      <a:pt x="7" y="63"/>
                    </a:cubicBezTo>
                    <a:cubicBezTo>
                      <a:pt x="7" y="64"/>
                      <a:pt x="7" y="64"/>
                      <a:pt x="8" y="64"/>
                    </a:cubicBezTo>
                    <a:cubicBezTo>
                      <a:pt x="8" y="65"/>
                      <a:pt x="8" y="64"/>
                      <a:pt x="9" y="65"/>
                    </a:cubicBezTo>
                    <a:cubicBezTo>
                      <a:pt x="9" y="65"/>
                      <a:pt x="8" y="65"/>
                      <a:pt x="8" y="65"/>
                    </a:cubicBezTo>
                    <a:cubicBezTo>
                      <a:pt x="8" y="65"/>
                      <a:pt x="8" y="65"/>
                      <a:pt x="8" y="65"/>
                    </a:cubicBezTo>
                    <a:cubicBezTo>
                      <a:pt x="8" y="66"/>
                      <a:pt x="9" y="66"/>
                      <a:pt x="9" y="66"/>
                    </a:cubicBezTo>
                    <a:cubicBezTo>
                      <a:pt x="9" y="67"/>
                      <a:pt x="9" y="67"/>
                      <a:pt x="9" y="67"/>
                    </a:cubicBezTo>
                    <a:cubicBezTo>
                      <a:pt x="9" y="68"/>
                      <a:pt x="9" y="68"/>
                      <a:pt x="9" y="69"/>
                    </a:cubicBezTo>
                    <a:cubicBezTo>
                      <a:pt x="9" y="69"/>
                      <a:pt x="9" y="69"/>
                      <a:pt x="10" y="70"/>
                    </a:cubicBezTo>
                    <a:cubicBezTo>
                      <a:pt x="10" y="70"/>
                      <a:pt x="10" y="70"/>
                      <a:pt x="10" y="70"/>
                    </a:cubicBezTo>
                    <a:cubicBezTo>
                      <a:pt x="10" y="71"/>
                      <a:pt x="9" y="71"/>
                      <a:pt x="9" y="71"/>
                    </a:cubicBezTo>
                    <a:cubicBezTo>
                      <a:pt x="9" y="71"/>
                      <a:pt x="9" y="71"/>
                      <a:pt x="10" y="72"/>
                    </a:cubicBezTo>
                    <a:cubicBezTo>
                      <a:pt x="10" y="72"/>
                      <a:pt x="10" y="72"/>
                      <a:pt x="10" y="73"/>
                    </a:cubicBezTo>
                    <a:cubicBezTo>
                      <a:pt x="10" y="73"/>
                      <a:pt x="9" y="73"/>
                      <a:pt x="9" y="74"/>
                    </a:cubicBezTo>
                    <a:cubicBezTo>
                      <a:pt x="9" y="74"/>
                      <a:pt x="10" y="74"/>
                      <a:pt x="10" y="75"/>
                    </a:cubicBezTo>
                    <a:cubicBezTo>
                      <a:pt x="10" y="76"/>
                      <a:pt x="10" y="76"/>
                      <a:pt x="10" y="77"/>
                    </a:cubicBezTo>
                    <a:cubicBezTo>
                      <a:pt x="9" y="78"/>
                      <a:pt x="9" y="77"/>
                      <a:pt x="9" y="78"/>
                    </a:cubicBezTo>
                    <a:cubicBezTo>
                      <a:pt x="8" y="78"/>
                      <a:pt x="9" y="79"/>
                      <a:pt x="9" y="79"/>
                    </a:cubicBezTo>
                    <a:cubicBezTo>
                      <a:pt x="9" y="80"/>
                      <a:pt x="9" y="80"/>
                      <a:pt x="9" y="80"/>
                    </a:cubicBezTo>
                    <a:cubicBezTo>
                      <a:pt x="10" y="81"/>
                      <a:pt x="10" y="80"/>
                      <a:pt x="11" y="80"/>
                    </a:cubicBezTo>
                    <a:cubicBezTo>
                      <a:pt x="11" y="81"/>
                      <a:pt x="10" y="81"/>
                      <a:pt x="11" y="82"/>
                    </a:cubicBezTo>
                    <a:cubicBezTo>
                      <a:pt x="11" y="82"/>
                      <a:pt x="11" y="82"/>
                      <a:pt x="12" y="82"/>
                    </a:cubicBezTo>
                    <a:cubicBezTo>
                      <a:pt x="12" y="82"/>
                      <a:pt x="12" y="82"/>
                      <a:pt x="13" y="82"/>
                    </a:cubicBezTo>
                    <a:cubicBezTo>
                      <a:pt x="13" y="82"/>
                      <a:pt x="13" y="82"/>
                      <a:pt x="13" y="82"/>
                    </a:cubicBezTo>
                    <a:cubicBezTo>
                      <a:pt x="14" y="83"/>
                      <a:pt x="13" y="83"/>
                      <a:pt x="13" y="84"/>
                    </a:cubicBezTo>
                    <a:cubicBezTo>
                      <a:pt x="13" y="84"/>
                      <a:pt x="13" y="84"/>
                      <a:pt x="14" y="84"/>
                    </a:cubicBezTo>
                    <a:cubicBezTo>
                      <a:pt x="14" y="85"/>
                      <a:pt x="14" y="85"/>
                      <a:pt x="14" y="85"/>
                    </a:cubicBezTo>
                    <a:cubicBezTo>
                      <a:pt x="15" y="85"/>
                      <a:pt x="15" y="85"/>
                      <a:pt x="16" y="86"/>
                    </a:cubicBezTo>
                    <a:cubicBezTo>
                      <a:pt x="17" y="86"/>
                      <a:pt x="17" y="86"/>
                      <a:pt x="18" y="86"/>
                    </a:cubicBezTo>
                    <a:cubicBezTo>
                      <a:pt x="19" y="86"/>
                      <a:pt x="19" y="85"/>
                      <a:pt x="19" y="85"/>
                    </a:cubicBezTo>
                    <a:cubicBezTo>
                      <a:pt x="20" y="85"/>
                      <a:pt x="20" y="86"/>
                      <a:pt x="21" y="86"/>
                    </a:cubicBezTo>
                    <a:cubicBezTo>
                      <a:pt x="22" y="86"/>
                      <a:pt x="22" y="86"/>
                      <a:pt x="22" y="86"/>
                    </a:cubicBezTo>
                    <a:cubicBezTo>
                      <a:pt x="23" y="87"/>
                      <a:pt x="23" y="87"/>
                      <a:pt x="23" y="87"/>
                    </a:cubicBezTo>
                    <a:cubicBezTo>
                      <a:pt x="24" y="86"/>
                      <a:pt x="23" y="86"/>
                      <a:pt x="23" y="86"/>
                    </a:cubicBezTo>
                    <a:cubicBezTo>
                      <a:pt x="23" y="85"/>
                      <a:pt x="22" y="86"/>
                      <a:pt x="22" y="86"/>
                    </a:cubicBezTo>
                    <a:cubicBezTo>
                      <a:pt x="22" y="85"/>
                      <a:pt x="22" y="85"/>
                      <a:pt x="22" y="85"/>
                    </a:cubicBezTo>
                    <a:cubicBezTo>
                      <a:pt x="22" y="85"/>
                      <a:pt x="21" y="85"/>
                      <a:pt x="21" y="84"/>
                    </a:cubicBezTo>
                    <a:cubicBezTo>
                      <a:pt x="21" y="84"/>
                      <a:pt x="21" y="84"/>
                      <a:pt x="21" y="84"/>
                    </a:cubicBezTo>
                    <a:cubicBezTo>
                      <a:pt x="20" y="83"/>
                      <a:pt x="20" y="82"/>
                      <a:pt x="21" y="82"/>
                    </a:cubicBezTo>
                    <a:cubicBezTo>
                      <a:pt x="21" y="81"/>
                      <a:pt x="21" y="81"/>
                      <a:pt x="21" y="81"/>
                    </a:cubicBezTo>
                    <a:cubicBezTo>
                      <a:pt x="21" y="81"/>
                      <a:pt x="22" y="81"/>
                      <a:pt x="22" y="80"/>
                    </a:cubicBezTo>
                    <a:cubicBezTo>
                      <a:pt x="22" y="80"/>
                      <a:pt x="22" y="80"/>
                      <a:pt x="22" y="79"/>
                    </a:cubicBezTo>
                    <a:cubicBezTo>
                      <a:pt x="22" y="79"/>
                      <a:pt x="22" y="79"/>
                      <a:pt x="22" y="78"/>
                    </a:cubicBezTo>
                    <a:cubicBezTo>
                      <a:pt x="22" y="78"/>
                      <a:pt x="22" y="77"/>
                      <a:pt x="22" y="77"/>
                    </a:cubicBezTo>
                    <a:cubicBezTo>
                      <a:pt x="22" y="77"/>
                      <a:pt x="22" y="77"/>
                      <a:pt x="23" y="76"/>
                    </a:cubicBezTo>
                    <a:cubicBezTo>
                      <a:pt x="23" y="76"/>
                      <a:pt x="23" y="76"/>
                      <a:pt x="24" y="76"/>
                    </a:cubicBezTo>
                    <a:cubicBezTo>
                      <a:pt x="24" y="75"/>
                      <a:pt x="24" y="75"/>
                      <a:pt x="25" y="75"/>
                    </a:cubicBezTo>
                    <a:cubicBezTo>
                      <a:pt x="25" y="74"/>
                      <a:pt x="25" y="74"/>
                      <a:pt x="25" y="73"/>
                    </a:cubicBezTo>
                    <a:cubicBezTo>
                      <a:pt x="25" y="73"/>
                      <a:pt x="25" y="73"/>
                      <a:pt x="24" y="73"/>
                    </a:cubicBezTo>
                    <a:cubicBezTo>
                      <a:pt x="24" y="72"/>
                      <a:pt x="24" y="72"/>
                      <a:pt x="24" y="72"/>
                    </a:cubicBezTo>
                    <a:cubicBezTo>
                      <a:pt x="23" y="72"/>
                      <a:pt x="23" y="72"/>
                      <a:pt x="23" y="72"/>
                    </a:cubicBezTo>
                    <a:cubicBezTo>
                      <a:pt x="22" y="72"/>
                      <a:pt x="22" y="72"/>
                      <a:pt x="22" y="72"/>
                    </a:cubicBezTo>
                    <a:cubicBezTo>
                      <a:pt x="21" y="72"/>
                      <a:pt x="21" y="71"/>
                      <a:pt x="21" y="71"/>
                    </a:cubicBezTo>
                    <a:cubicBezTo>
                      <a:pt x="21" y="71"/>
                      <a:pt x="21" y="71"/>
                      <a:pt x="20" y="71"/>
                    </a:cubicBezTo>
                    <a:cubicBezTo>
                      <a:pt x="20" y="70"/>
                      <a:pt x="20" y="70"/>
                      <a:pt x="20" y="70"/>
                    </a:cubicBezTo>
                    <a:cubicBezTo>
                      <a:pt x="19" y="70"/>
                      <a:pt x="19" y="69"/>
                      <a:pt x="19" y="69"/>
                    </a:cubicBezTo>
                    <a:cubicBezTo>
                      <a:pt x="19" y="68"/>
                      <a:pt x="19" y="68"/>
                      <a:pt x="19" y="68"/>
                    </a:cubicBezTo>
                    <a:cubicBezTo>
                      <a:pt x="20" y="67"/>
                      <a:pt x="20" y="67"/>
                      <a:pt x="21" y="67"/>
                    </a:cubicBezTo>
                    <a:cubicBezTo>
                      <a:pt x="21" y="66"/>
                      <a:pt x="22" y="67"/>
                      <a:pt x="22" y="66"/>
                    </a:cubicBezTo>
                    <a:cubicBezTo>
                      <a:pt x="22" y="66"/>
                      <a:pt x="22" y="66"/>
                      <a:pt x="22" y="65"/>
                    </a:cubicBezTo>
                    <a:cubicBezTo>
                      <a:pt x="22" y="65"/>
                      <a:pt x="22" y="65"/>
                      <a:pt x="22" y="65"/>
                    </a:cubicBezTo>
                    <a:cubicBezTo>
                      <a:pt x="22" y="65"/>
                      <a:pt x="23" y="65"/>
                      <a:pt x="23" y="64"/>
                    </a:cubicBezTo>
                    <a:cubicBezTo>
                      <a:pt x="23" y="64"/>
                      <a:pt x="22" y="64"/>
                      <a:pt x="22" y="63"/>
                    </a:cubicBezTo>
                    <a:cubicBezTo>
                      <a:pt x="22" y="63"/>
                      <a:pt x="22" y="63"/>
                      <a:pt x="22" y="62"/>
                    </a:cubicBezTo>
                    <a:cubicBezTo>
                      <a:pt x="22" y="62"/>
                      <a:pt x="22" y="62"/>
                      <a:pt x="22" y="61"/>
                    </a:cubicBezTo>
                    <a:cubicBezTo>
                      <a:pt x="22" y="61"/>
                      <a:pt x="23" y="61"/>
                      <a:pt x="23" y="61"/>
                    </a:cubicBezTo>
                    <a:cubicBezTo>
                      <a:pt x="23" y="61"/>
                      <a:pt x="23" y="61"/>
                      <a:pt x="23" y="60"/>
                    </a:cubicBezTo>
                    <a:cubicBezTo>
                      <a:pt x="22" y="60"/>
                      <a:pt x="22" y="60"/>
                      <a:pt x="22" y="60"/>
                    </a:cubicBezTo>
                    <a:cubicBezTo>
                      <a:pt x="22" y="59"/>
                      <a:pt x="23" y="60"/>
                      <a:pt x="23" y="59"/>
                    </a:cubicBezTo>
                    <a:cubicBezTo>
                      <a:pt x="23" y="59"/>
                      <a:pt x="23" y="59"/>
                      <a:pt x="23" y="59"/>
                    </a:cubicBezTo>
                    <a:cubicBezTo>
                      <a:pt x="23" y="58"/>
                      <a:pt x="22" y="59"/>
                      <a:pt x="22" y="58"/>
                    </a:cubicBezTo>
                    <a:cubicBezTo>
                      <a:pt x="22" y="58"/>
                      <a:pt x="22" y="59"/>
                      <a:pt x="21" y="58"/>
                    </a:cubicBezTo>
                    <a:cubicBezTo>
                      <a:pt x="21" y="58"/>
                      <a:pt x="21" y="58"/>
                      <a:pt x="21" y="58"/>
                    </a:cubicBezTo>
                    <a:cubicBezTo>
                      <a:pt x="21" y="57"/>
                      <a:pt x="21" y="57"/>
                      <a:pt x="21" y="57"/>
                    </a:cubicBezTo>
                    <a:cubicBezTo>
                      <a:pt x="21" y="56"/>
                      <a:pt x="21" y="56"/>
                      <a:pt x="21" y="56"/>
                    </a:cubicBezTo>
                    <a:cubicBezTo>
                      <a:pt x="20" y="56"/>
                      <a:pt x="20" y="56"/>
                      <a:pt x="20" y="55"/>
                    </a:cubicBezTo>
                    <a:cubicBezTo>
                      <a:pt x="20" y="55"/>
                      <a:pt x="20" y="55"/>
                      <a:pt x="20" y="54"/>
                    </a:cubicBezTo>
                    <a:cubicBezTo>
                      <a:pt x="20" y="54"/>
                      <a:pt x="21" y="54"/>
                      <a:pt x="21" y="54"/>
                    </a:cubicBezTo>
                    <a:cubicBezTo>
                      <a:pt x="22" y="54"/>
                      <a:pt x="22" y="55"/>
                      <a:pt x="23" y="55"/>
                    </a:cubicBezTo>
                    <a:cubicBezTo>
                      <a:pt x="23" y="55"/>
                      <a:pt x="23" y="55"/>
                      <a:pt x="24" y="55"/>
                    </a:cubicBezTo>
                    <a:cubicBezTo>
                      <a:pt x="24" y="55"/>
                      <a:pt x="25" y="55"/>
                      <a:pt x="25" y="55"/>
                    </a:cubicBezTo>
                    <a:cubicBezTo>
                      <a:pt x="25" y="55"/>
                      <a:pt x="26" y="55"/>
                      <a:pt x="26" y="55"/>
                    </a:cubicBezTo>
                    <a:cubicBezTo>
                      <a:pt x="26" y="55"/>
                      <a:pt x="26" y="54"/>
                      <a:pt x="26" y="54"/>
                    </a:cubicBezTo>
                    <a:cubicBezTo>
                      <a:pt x="26" y="54"/>
                      <a:pt x="26" y="54"/>
                      <a:pt x="26" y="53"/>
                    </a:cubicBezTo>
                    <a:cubicBezTo>
                      <a:pt x="26" y="54"/>
                      <a:pt x="26" y="54"/>
                      <a:pt x="26" y="54"/>
                    </a:cubicBezTo>
                    <a:cubicBezTo>
                      <a:pt x="26" y="53"/>
                      <a:pt x="26" y="52"/>
                      <a:pt x="26" y="52"/>
                    </a:cubicBezTo>
                    <a:cubicBezTo>
                      <a:pt x="26" y="51"/>
                      <a:pt x="26" y="50"/>
                      <a:pt x="26" y="50"/>
                    </a:cubicBezTo>
                    <a:cubicBezTo>
                      <a:pt x="26" y="49"/>
                      <a:pt x="26" y="49"/>
                      <a:pt x="26" y="49"/>
                    </a:cubicBezTo>
                    <a:cubicBezTo>
                      <a:pt x="27" y="49"/>
                      <a:pt x="27" y="49"/>
                      <a:pt x="28" y="49"/>
                    </a:cubicBezTo>
                    <a:cubicBezTo>
                      <a:pt x="28" y="49"/>
                      <a:pt x="28" y="49"/>
                      <a:pt x="29" y="49"/>
                    </a:cubicBezTo>
                    <a:cubicBezTo>
                      <a:pt x="29" y="49"/>
                      <a:pt x="30" y="49"/>
                      <a:pt x="30" y="49"/>
                    </a:cubicBezTo>
                    <a:cubicBezTo>
                      <a:pt x="30" y="49"/>
                      <a:pt x="31" y="49"/>
                      <a:pt x="31" y="49"/>
                    </a:cubicBezTo>
                    <a:cubicBezTo>
                      <a:pt x="32" y="49"/>
                      <a:pt x="32" y="48"/>
                      <a:pt x="33" y="48"/>
                    </a:cubicBezTo>
                    <a:cubicBezTo>
                      <a:pt x="34" y="48"/>
                      <a:pt x="34" y="48"/>
                      <a:pt x="35" y="48"/>
                    </a:cubicBezTo>
                    <a:cubicBezTo>
                      <a:pt x="35" y="47"/>
                      <a:pt x="35" y="47"/>
                      <a:pt x="36" y="46"/>
                    </a:cubicBezTo>
                    <a:cubicBezTo>
                      <a:pt x="36" y="46"/>
                      <a:pt x="36" y="45"/>
                      <a:pt x="37" y="45"/>
                    </a:cubicBezTo>
                    <a:cubicBezTo>
                      <a:pt x="37" y="44"/>
                      <a:pt x="37" y="44"/>
                      <a:pt x="37" y="43"/>
                    </a:cubicBezTo>
                    <a:cubicBezTo>
                      <a:pt x="37" y="43"/>
                      <a:pt x="37" y="43"/>
                      <a:pt x="37" y="43"/>
                    </a:cubicBezTo>
                    <a:cubicBezTo>
                      <a:pt x="37" y="43"/>
                      <a:pt x="37" y="43"/>
                      <a:pt x="37" y="42"/>
                    </a:cubicBezTo>
                    <a:cubicBezTo>
                      <a:pt x="36" y="42"/>
                      <a:pt x="36" y="42"/>
                      <a:pt x="36" y="41"/>
                    </a:cubicBezTo>
                    <a:cubicBezTo>
                      <a:pt x="36" y="41"/>
                      <a:pt x="35" y="41"/>
                      <a:pt x="35" y="40"/>
                    </a:cubicBezTo>
                    <a:cubicBezTo>
                      <a:pt x="35" y="40"/>
                      <a:pt x="35" y="40"/>
                      <a:pt x="35" y="39"/>
                    </a:cubicBezTo>
                    <a:cubicBezTo>
                      <a:pt x="35" y="39"/>
                      <a:pt x="35" y="39"/>
                      <a:pt x="35" y="39"/>
                    </a:cubicBezTo>
                    <a:cubicBezTo>
                      <a:pt x="35" y="38"/>
                      <a:pt x="35" y="38"/>
                      <a:pt x="35" y="38"/>
                    </a:cubicBezTo>
                    <a:cubicBezTo>
                      <a:pt x="34" y="37"/>
                      <a:pt x="34" y="38"/>
                      <a:pt x="33" y="38"/>
                    </a:cubicBezTo>
                    <a:cubicBezTo>
                      <a:pt x="32" y="38"/>
                      <a:pt x="32" y="37"/>
                      <a:pt x="32" y="37"/>
                    </a:cubicBezTo>
                    <a:cubicBezTo>
                      <a:pt x="32" y="36"/>
                      <a:pt x="31" y="36"/>
                      <a:pt x="31" y="36"/>
                    </a:cubicBezTo>
                    <a:cubicBezTo>
                      <a:pt x="31" y="35"/>
                      <a:pt x="32" y="35"/>
                      <a:pt x="32" y="35"/>
                    </a:cubicBezTo>
                    <a:cubicBezTo>
                      <a:pt x="31" y="35"/>
                      <a:pt x="31" y="35"/>
                      <a:pt x="31" y="35"/>
                    </a:cubicBezTo>
                    <a:cubicBezTo>
                      <a:pt x="31" y="35"/>
                      <a:pt x="31" y="34"/>
                      <a:pt x="31" y="34"/>
                    </a:cubicBezTo>
                    <a:cubicBezTo>
                      <a:pt x="31" y="34"/>
                      <a:pt x="31" y="33"/>
                      <a:pt x="31" y="33"/>
                    </a:cubicBezTo>
                    <a:cubicBezTo>
                      <a:pt x="31" y="33"/>
                      <a:pt x="31" y="32"/>
                      <a:pt x="31" y="32"/>
                    </a:cubicBezTo>
                    <a:cubicBezTo>
                      <a:pt x="31" y="32"/>
                      <a:pt x="31" y="31"/>
                      <a:pt x="31" y="31"/>
                    </a:cubicBezTo>
                    <a:cubicBezTo>
                      <a:pt x="31" y="30"/>
                      <a:pt x="31" y="30"/>
                      <a:pt x="31" y="30"/>
                    </a:cubicBezTo>
                    <a:cubicBezTo>
                      <a:pt x="31" y="29"/>
                      <a:pt x="31" y="29"/>
                      <a:pt x="31" y="28"/>
                    </a:cubicBezTo>
                    <a:cubicBezTo>
                      <a:pt x="31" y="28"/>
                      <a:pt x="31" y="27"/>
                      <a:pt x="31" y="27"/>
                    </a:cubicBezTo>
                    <a:cubicBezTo>
                      <a:pt x="31" y="26"/>
                      <a:pt x="31" y="26"/>
                      <a:pt x="31" y="25"/>
                    </a:cubicBezTo>
                    <a:cubicBezTo>
                      <a:pt x="31" y="25"/>
                      <a:pt x="31" y="25"/>
                      <a:pt x="31" y="24"/>
                    </a:cubicBezTo>
                    <a:cubicBezTo>
                      <a:pt x="31" y="24"/>
                      <a:pt x="31" y="24"/>
                      <a:pt x="31" y="24"/>
                    </a:cubicBezTo>
                    <a:cubicBezTo>
                      <a:pt x="31" y="24"/>
                      <a:pt x="31" y="24"/>
                      <a:pt x="31" y="24"/>
                    </a:cubicBezTo>
                    <a:cubicBezTo>
                      <a:pt x="32" y="23"/>
                      <a:pt x="32" y="23"/>
                      <a:pt x="32" y="23"/>
                    </a:cubicBezTo>
                    <a:cubicBezTo>
                      <a:pt x="32" y="23"/>
                      <a:pt x="33" y="22"/>
                      <a:pt x="33" y="22"/>
                    </a:cubicBezTo>
                    <a:cubicBezTo>
                      <a:pt x="33" y="22"/>
                      <a:pt x="33" y="21"/>
                      <a:pt x="33" y="21"/>
                    </a:cubicBezTo>
                    <a:cubicBezTo>
                      <a:pt x="33" y="21"/>
                      <a:pt x="33" y="21"/>
                      <a:pt x="34" y="21"/>
                    </a:cubicBezTo>
                    <a:cubicBezTo>
                      <a:pt x="34" y="20"/>
                      <a:pt x="34" y="20"/>
                      <a:pt x="34" y="20"/>
                    </a:cubicBezTo>
                    <a:cubicBezTo>
                      <a:pt x="34" y="19"/>
                      <a:pt x="35" y="19"/>
                      <a:pt x="35" y="19"/>
                    </a:cubicBezTo>
                    <a:cubicBezTo>
                      <a:pt x="35" y="18"/>
                      <a:pt x="35" y="18"/>
                      <a:pt x="36" y="18"/>
                    </a:cubicBezTo>
                    <a:cubicBezTo>
                      <a:pt x="36" y="17"/>
                      <a:pt x="36" y="17"/>
                      <a:pt x="36" y="17"/>
                    </a:cubicBezTo>
                    <a:cubicBezTo>
                      <a:pt x="36" y="17"/>
                      <a:pt x="37" y="17"/>
                      <a:pt x="37" y="16"/>
                    </a:cubicBezTo>
                    <a:cubicBezTo>
                      <a:pt x="37" y="16"/>
                      <a:pt x="37" y="16"/>
                      <a:pt x="37" y="16"/>
                    </a:cubicBezTo>
                    <a:cubicBezTo>
                      <a:pt x="38" y="15"/>
                      <a:pt x="38" y="16"/>
                      <a:pt x="38" y="15"/>
                    </a:cubicBezTo>
                    <a:cubicBezTo>
                      <a:pt x="39" y="15"/>
                      <a:pt x="39" y="15"/>
                      <a:pt x="39" y="15"/>
                    </a:cubicBezTo>
                    <a:cubicBezTo>
                      <a:pt x="39" y="14"/>
                      <a:pt x="39" y="14"/>
                      <a:pt x="39" y="14"/>
                    </a:cubicBezTo>
                    <a:cubicBezTo>
                      <a:pt x="39" y="13"/>
                      <a:pt x="39" y="13"/>
                      <a:pt x="39"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34"/>
              <p:cNvSpPr>
                <a:spLocks/>
              </p:cNvSpPr>
              <p:nvPr/>
            </p:nvSpPr>
            <p:spPr bwMode="auto">
              <a:xfrm>
                <a:off x="2606676" y="4719639"/>
                <a:ext cx="107950" cy="65088"/>
              </a:xfrm>
              <a:custGeom>
                <a:avLst/>
                <a:gdLst>
                  <a:gd name="T0" fmla="*/ 9 w 10"/>
                  <a:gd name="T1" fmla="*/ 5 h 6"/>
                  <a:gd name="T2" fmla="*/ 8 w 10"/>
                  <a:gd name="T3" fmla="*/ 5 h 6"/>
                  <a:gd name="T4" fmla="*/ 8 w 10"/>
                  <a:gd name="T5" fmla="*/ 5 h 6"/>
                  <a:gd name="T6" fmla="*/ 6 w 10"/>
                  <a:gd name="T7" fmla="*/ 4 h 6"/>
                  <a:gd name="T8" fmla="*/ 5 w 10"/>
                  <a:gd name="T9" fmla="*/ 4 h 6"/>
                  <a:gd name="T10" fmla="*/ 4 w 10"/>
                  <a:gd name="T11" fmla="*/ 3 h 6"/>
                  <a:gd name="T12" fmla="*/ 3 w 10"/>
                  <a:gd name="T13" fmla="*/ 2 h 6"/>
                  <a:gd name="T14" fmla="*/ 3 w 10"/>
                  <a:gd name="T15" fmla="*/ 2 h 6"/>
                  <a:gd name="T16" fmla="*/ 2 w 10"/>
                  <a:gd name="T17" fmla="*/ 1 h 6"/>
                  <a:gd name="T18" fmla="*/ 2 w 10"/>
                  <a:gd name="T19" fmla="*/ 1 h 6"/>
                  <a:gd name="T20" fmla="*/ 1 w 10"/>
                  <a:gd name="T21" fmla="*/ 0 h 6"/>
                  <a:gd name="T22" fmla="*/ 0 w 10"/>
                  <a:gd name="T23" fmla="*/ 0 h 6"/>
                  <a:gd name="T24" fmla="*/ 1 w 10"/>
                  <a:gd name="T25" fmla="*/ 0 h 6"/>
                  <a:gd name="T26" fmla="*/ 1 w 10"/>
                  <a:gd name="T27" fmla="*/ 1 h 6"/>
                  <a:gd name="T28" fmla="*/ 2 w 10"/>
                  <a:gd name="T29" fmla="*/ 2 h 6"/>
                  <a:gd name="T30" fmla="*/ 2 w 10"/>
                  <a:gd name="T31" fmla="*/ 3 h 6"/>
                  <a:gd name="T32" fmla="*/ 3 w 10"/>
                  <a:gd name="T33" fmla="*/ 5 h 6"/>
                  <a:gd name="T34" fmla="*/ 4 w 10"/>
                  <a:gd name="T35" fmla="*/ 5 h 6"/>
                  <a:gd name="T36" fmla="*/ 4 w 10"/>
                  <a:gd name="T37" fmla="*/ 6 h 6"/>
                  <a:gd name="T38" fmla="*/ 5 w 10"/>
                  <a:gd name="T39" fmla="*/ 5 h 6"/>
                  <a:gd name="T40" fmla="*/ 6 w 10"/>
                  <a:gd name="T41" fmla="*/ 6 h 6"/>
                  <a:gd name="T42" fmla="*/ 7 w 10"/>
                  <a:gd name="T43" fmla="*/ 6 h 6"/>
                  <a:gd name="T44" fmla="*/ 9 w 10"/>
                  <a:gd name="T45" fmla="*/ 6 h 6"/>
                  <a:gd name="T46" fmla="*/ 10 w 10"/>
                  <a:gd name="T47" fmla="*/ 6 h 6"/>
                  <a:gd name="T48" fmla="*/ 10 w 10"/>
                  <a:gd name="T49" fmla="*/ 5 h 6"/>
                  <a:gd name="T50" fmla="*/ 9 w 10"/>
                  <a:gd name="T5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6">
                    <a:moveTo>
                      <a:pt x="9" y="5"/>
                    </a:moveTo>
                    <a:cubicBezTo>
                      <a:pt x="9" y="5"/>
                      <a:pt x="9" y="5"/>
                      <a:pt x="8" y="5"/>
                    </a:cubicBezTo>
                    <a:cubicBezTo>
                      <a:pt x="8" y="5"/>
                      <a:pt x="8" y="5"/>
                      <a:pt x="8" y="5"/>
                    </a:cubicBezTo>
                    <a:cubicBezTo>
                      <a:pt x="7" y="5"/>
                      <a:pt x="7" y="4"/>
                      <a:pt x="6" y="4"/>
                    </a:cubicBezTo>
                    <a:cubicBezTo>
                      <a:pt x="6" y="4"/>
                      <a:pt x="6" y="4"/>
                      <a:pt x="5" y="4"/>
                    </a:cubicBezTo>
                    <a:cubicBezTo>
                      <a:pt x="5" y="4"/>
                      <a:pt x="5" y="3"/>
                      <a:pt x="4" y="3"/>
                    </a:cubicBezTo>
                    <a:cubicBezTo>
                      <a:pt x="4" y="3"/>
                      <a:pt x="4" y="3"/>
                      <a:pt x="3" y="2"/>
                    </a:cubicBezTo>
                    <a:cubicBezTo>
                      <a:pt x="3" y="2"/>
                      <a:pt x="3" y="2"/>
                      <a:pt x="3" y="2"/>
                    </a:cubicBezTo>
                    <a:cubicBezTo>
                      <a:pt x="2" y="2"/>
                      <a:pt x="2" y="2"/>
                      <a:pt x="2" y="1"/>
                    </a:cubicBezTo>
                    <a:cubicBezTo>
                      <a:pt x="2" y="1"/>
                      <a:pt x="2" y="1"/>
                      <a:pt x="2" y="1"/>
                    </a:cubicBezTo>
                    <a:cubicBezTo>
                      <a:pt x="2" y="0"/>
                      <a:pt x="1" y="0"/>
                      <a:pt x="1" y="0"/>
                    </a:cubicBezTo>
                    <a:cubicBezTo>
                      <a:pt x="1" y="0"/>
                      <a:pt x="0" y="0"/>
                      <a:pt x="0" y="0"/>
                    </a:cubicBezTo>
                    <a:cubicBezTo>
                      <a:pt x="1" y="0"/>
                      <a:pt x="1" y="0"/>
                      <a:pt x="1" y="0"/>
                    </a:cubicBezTo>
                    <a:cubicBezTo>
                      <a:pt x="1" y="0"/>
                      <a:pt x="1" y="1"/>
                      <a:pt x="1" y="1"/>
                    </a:cubicBezTo>
                    <a:cubicBezTo>
                      <a:pt x="2" y="2"/>
                      <a:pt x="2" y="2"/>
                      <a:pt x="2" y="2"/>
                    </a:cubicBezTo>
                    <a:cubicBezTo>
                      <a:pt x="2" y="3"/>
                      <a:pt x="2" y="3"/>
                      <a:pt x="2" y="3"/>
                    </a:cubicBezTo>
                    <a:cubicBezTo>
                      <a:pt x="2" y="4"/>
                      <a:pt x="2" y="4"/>
                      <a:pt x="3" y="5"/>
                    </a:cubicBezTo>
                    <a:cubicBezTo>
                      <a:pt x="3" y="5"/>
                      <a:pt x="3" y="5"/>
                      <a:pt x="4" y="5"/>
                    </a:cubicBezTo>
                    <a:cubicBezTo>
                      <a:pt x="4" y="6"/>
                      <a:pt x="4" y="6"/>
                      <a:pt x="4" y="6"/>
                    </a:cubicBezTo>
                    <a:cubicBezTo>
                      <a:pt x="4" y="6"/>
                      <a:pt x="5" y="6"/>
                      <a:pt x="5" y="5"/>
                    </a:cubicBezTo>
                    <a:cubicBezTo>
                      <a:pt x="5" y="5"/>
                      <a:pt x="6" y="5"/>
                      <a:pt x="6" y="6"/>
                    </a:cubicBezTo>
                    <a:cubicBezTo>
                      <a:pt x="7" y="6"/>
                      <a:pt x="7" y="6"/>
                      <a:pt x="7" y="6"/>
                    </a:cubicBezTo>
                    <a:cubicBezTo>
                      <a:pt x="8" y="6"/>
                      <a:pt x="8" y="6"/>
                      <a:pt x="9" y="6"/>
                    </a:cubicBezTo>
                    <a:cubicBezTo>
                      <a:pt x="9" y="6"/>
                      <a:pt x="10" y="6"/>
                      <a:pt x="10" y="6"/>
                    </a:cubicBezTo>
                    <a:cubicBezTo>
                      <a:pt x="10" y="6"/>
                      <a:pt x="10" y="5"/>
                      <a:pt x="10" y="5"/>
                    </a:cubicBezTo>
                    <a:cubicBezTo>
                      <a:pt x="10" y="5"/>
                      <a:pt x="9" y="5"/>
                      <a:pt x="9"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35"/>
              <p:cNvSpPr>
                <a:spLocks/>
              </p:cNvSpPr>
              <p:nvPr/>
            </p:nvSpPr>
            <p:spPr bwMode="auto">
              <a:xfrm>
                <a:off x="2606676" y="4394201"/>
                <a:ext cx="22225" cy="22225"/>
              </a:xfrm>
              <a:custGeom>
                <a:avLst/>
                <a:gdLst>
                  <a:gd name="T0" fmla="*/ 1 w 2"/>
                  <a:gd name="T1" fmla="*/ 2 h 2"/>
                  <a:gd name="T2" fmla="*/ 1 w 2"/>
                  <a:gd name="T3" fmla="*/ 2 h 2"/>
                  <a:gd name="T4" fmla="*/ 2 w 2"/>
                  <a:gd name="T5" fmla="*/ 2 h 2"/>
                  <a:gd name="T6" fmla="*/ 2 w 2"/>
                  <a:gd name="T7" fmla="*/ 1 h 2"/>
                  <a:gd name="T8" fmla="*/ 2 w 2"/>
                  <a:gd name="T9" fmla="*/ 1 h 2"/>
                  <a:gd name="T10" fmla="*/ 2 w 2"/>
                  <a:gd name="T11" fmla="*/ 0 h 2"/>
                  <a:gd name="T12" fmla="*/ 1 w 2"/>
                  <a:gd name="T13" fmla="*/ 0 h 2"/>
                  <a:gd name="T14" fmla="*/ 1 w 2"/>
                  <a:gd name="T15" fmla="*/ 0 h 2"/>
                  <a:gd name="T16" fmla="*/ 1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2" y="2"/>
                      <a:pt x="2" y="2"/>
                      <a:pt x="2" y="2"/>
                    </a:cubicBezTo>
                    <a:cubicBezTo>
                      <a:pt x="2" y="2"/>
                      <a:pt x="2" y="2"/>
                      <a:pt x="2" y="1"/>
                    </a:cubicBezTo>
                    <a:cubicBezTo>
                      <a:pt x="2" y="1"/>
                      <a:pt x="2" y="1"/>
                      <a:pt x="2" y="1"/>
                    </a:cubicBezTo>
                    <a:cubicBezTo>
                      <a:pt x="2" y="1"/>
                      <a:pt x="2" y="0"/>
                      <a:pt x="2" y="0"/>
                    </a:cubicBezTo>
                    <a:cubicBezTo>
                      <a:pt x="2" y="0"/>
                      <a:pt x="2" y="0"/>
                      <a:pt x="1" y="0"/>
                    </a:cubicBezTo>
                    <a:cubicBezTo>
                      <a:pt x="1" y="0"/>
                      <a:pt x="1" y="0"/>
                      <a:pt x="1" y="0"/>
                    </a:cubicBezTo>
                    <a:cubicBezTo>
                      <a:pt x="0" y="0"/>
                      <a:pt x="1" y="1"/>
                      <a:pt x="1" y="1"/>
                    </a:cubicBezTo>
                    <a:cubicBezTo>
                      <a:pt x="1" y="1"/>
                      <a:pt x="0"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36"/>
              <p:cNvSpPr>
                <a:spLocks/>
              </p:cNvSpPr>
              <p:nvPr/>
            </p:nvSpPr>
            <p:spPr bwMode="auto">
              <a:xfrm>
                <a:off x="5780089" y="1897064"/>
                <a:ext cx="346075" cy="271463"/>
              </a:xfrm>
              <a:custGeom>
                <a:avLst/>
                <a:gdLst>
                  <a:gd name="T0" fmla="*/ 29 w 32"/>
                  <a:gd name="T1" fmla="*/ 3 h 25"/>
                  <a:gd name="T2" fmla="*/ 28 w 32"/>
                  <a:gd name="T3" fmla="*/ 2 h 25"/>
                  <a:gd name="T4" fmla="*/ 26 w 32"/>
                  <a:gd name="T5" fmla="*/ 4 h 25"/>
                  <a:gd name="T6" fmla="*/ 24 w 32"/>
                  <a:gd name="T7" fmla="*/ 3 h 25"/>
                  <a:gd name="T8" fmla="*/ 23 w 32"/>
                  <a:gd name="T9" fmla="*/ 1 h 25"/>
                  <a:gd name="T10" fmla="*/ 22 w 32"/>
                  <a:gd name="T11" fmla="*/ 0 h 25"/>
                  <a:gd name="T12" fmla="*/ 20 w 32"/>
                  <a:gd name="T13" fmla="*/ 0 h 25"/>
                  <a:gd name="T14" fmla="*/ 20 w 32"/>
                  <a:gd name="T15" fmla="*/ 1 h 25"/>
                  <a:gd name="T16" fmla="*/ 18 w 32"/>
                  <a:gd name="T17" fmla="*/ 3 h 25"/>
                  <a:gd name="T18" fmla="*/ 16 w 32"/>
                  <a:gd name="T19" fmla="*/ 3 h 25"/>
                  <a:gd name="T20" fmla="*/ 15 w 32"/>
                  <a:gd name="T21" fmla="*/ 3 h 25"/>
                  <a:gd name="T22" fmla="*/ 13 w 32"/>
                  <a:gd name="T23" fmla="*/ 3 h 25"/>
                  <a:gd name="T24" fmla="*/ 12 w 32"/>
                  <a:gd name="T25" fmla="*/ 2 h 25"/>
                  <a:gd name="T26" fmla="*/ 11 w 32"/>
                  <a:gd name="T27" fmla="*/ 2 h 25"/>
                  <a:gd name="T28" fmla="*/ 10 w 32"/>
                  <a:gd name="T29" fmla="*/ 3 h 25"/>
                  <a:gd name="T30" fmla="*/ 8 w 32"/>
                  <a:gd name="T31" fmla="*/ 4 h 25"/>
                  <a:gd name="T32" fmla="*/ 7 w 32"/>
                  <a:gd name="T33" fmla="*/ 6 h 25"/>
                  <a:gd name="T34" fmla="*/ 6 w 32"/>
                  <a:gd name="T35" fmla="*/ 6 h 25"/>
                  <a:gd name="T36" fmla="*/ 5 w 32"/>
                  <a:gd name="T37" fmla="*/ 8 h 25"/>
                  <a:gd name="T38" fmla="*/ 4 w 32"/>
                  <a:gd name="T39" fmla="*/ 8 h 25"/>
                  <a:gd name="T40" fmla="*/ 2 w 32"/>
                  <a:gd name="T41" fmla="*/ 8 h 25"/>
                  <a:gd name="T42" fmla="*/ 1 w 32"/>
                  <a:gd name="T43" fmla="*/ 8 h 25"/>
                  <a:gd name="T44" fmla="*/ 1 w 32"/>
                  <a:gd name="T45" fmla="*/ 11 h 25"/>
                  <a:gd name="T46" fmla="*/ 1 w 32"/>
                  <a:gd name="T47" fmla="*/ 13 h 25"/>
                  <a:gd name="T48" fmla="*/ 1 w 32"/>
                  <a:gd name="T49" fmla="*/ 16 h 25"/>
                  <a:gd name="T50" fmla="*/ 1 w 32"/>
                  <a:gd name="T51" fmla="*/ 18 h 25"/>
                  <a:gd name="T52" fmla="*/ 3 w 32"/>
                  <a:gd name="T53" fmla="*/ 19 h 25"/>
                  <a:gd name="T54" fmla="*/ 4 w 32"/>
                  <a:gd name="T55" fmla="*/ 20 h 25"/>
                  <a:gd name="T56" fmla="*/ 3 w 32"/>
                  <a:gd name="T57" fmla="*/ 23 h 25"/>
                  <a:gd name="T58" fmla="*/ 4 w 32"/>
                  <a:gd name="T59" fmla="*/ 24 h 25"/>
                  <a:gd name="T60" fmla="*/ 7 w 32"/>
                  <a:gd name="T61" fmla="*/ 25 h 25"/>
                  <a:gd name="T62" fmla="*/ 10 w 32"/>
                  <a:gd name="T63" fmla="*/ 25 h 25"/>
                  <a:gd name="T64" fmla="*/ 13 w 32"/>
                  <a:gd name="T65" fmla="*/ 25 h 25"/>
                  <a:gd name="T66" fmla="*/ 16 w 32"/>
                  <a:gd name="T67" fmla="*/ 24 h 25"/>
                  <a:gd name="T68" fmla="*/ 16 w 32"/>
                  <a:gd name="T69" fmla="*/ 21 h 25"/>
                  <a:gd name="T70" fmla="*/ 17 w 32"/>
                  <a:gd name="T71" fmla="*/ 20 h 25"/>
                  <a:gd name="T72" fmla="*/ 19 w 32"/>
                  <a:gd name="T73" fmla="*/ 19 h 25"/>
                  <a:gd name="T74" fmla="*/ 21 w 32"/>
                  <a:gd name="T75" fmla="*/ 18 h 25"/>
                  <a:gd name="T76" fmla="*/ 22 w 32"/>
                  <a:gd name="T77" fmla="*/ 19 h 25"/>
                  <a:gd name="T78" fmla="*/ 22 w 32"/>
                  <a:gd name="T79" fmla="*/ 16 h 25"/>
                  <a:gd name="T80" fmla="*/ 23 w 32"/>
                  <a:gd name="T81" fmla="*/ 12 h 25"/>
                  <a:gd name="T82" fmla="*/ 26 w 32"/>
                  <a:gd name="T83" fmla="*/ 12 h 25"/>
                  <a:gd name="T84" fmla="*/ 27 w 32"/>
                  <a:gd name="T85" fmla="*/ 9 h 25"/>
                  <a:gd name="T86" fmla="*/ 25 w 32"/>
                  <a:gd name="T87" fmla="*/ 6 h 25"/>
                  <a:gd name="T88" fmla="*/ 27 w 32"/>
                  <a:gd name="T89" fmla="*/ 4 h 25"/>
                  <a:gd name="T90" fmla="*/ 30 w 32"/>
                  <a:gd name="T91" fmla="*/ 4 h 25"/>
                  <a:gd name="T92" fmla="*/ 32 w 32"/>
                  <a:gd name="T93" fmla="*/ 3 h 25"/>
                  <a:gd name="T94" fmla="*/ 30 w 32"/>
                  <a:gd name="T9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5">
                    <a:moveTo>
                      <a:pt x="30" y="3"/>
                    </a:moveTo>
                    <a:cubicBezTo>
                      <a:pt x="30" y="3"/>
                      <a:pt x="29" y="3"/>
                      <a:pt x="29" y="3"/>
                    </a:cubicBezTo>
                    <a:cubicBezTo>
                      <a:pt x="29" y="2"/>
                      <a:pt x="29" y="2"/>
                      <a:pt x="29" y="2"/>
                    </a:cubicBezTo>
                    <a:cubicBezTo>
                      <a:pt x="28" y="2"/>
                      <a:pt x="28" y="2"/>
                      <a:pt x="28" y="2"/>
                    </a:cubicBezTo>
                    <a:cubicBezTo>
                      <a:pt x="27" y="2"/>
                      <a:pt x="27" y="3"/>
                      <a:pt x="27" y="3"/>
                    </a:cubicBezTo>
                    <a:cubicBezTo>
                      <a:pt x="26" y="3"/>
                      <a:pt x="26" y="4"/>
                      <a:pt x="26" y="4"/>
                    </a:cubicBezTo>
                    <a:cubicBezTo>
                      <a:pt x="25" y="4"/>
                      <a:pt x="25" y="5"/>
                      <a:pt x="24" y="4"/>
                    </a:cubicBezTo>
                    <a:cubicBezTo>
                      <a:pt x="24" y="4"/>
                      <a:pt x="24" y="4"/>
                      <a:pt x="24" y="3"/>
                    </a:cubicBezTo>
                    <a:cubicBezTo>
                      <a:pt x="23" y="3"/>
                      <a:pt x="24" y="2"/>
                      <a:pt x="24" y="2"/>
                    </a:cubicBezTo>
                    <a:cubicBezTo>
                      <a:pt x="23" y="1"/>
                      <a:pt x="23" y="1"/>
                      <a:pt x="23" y="1"/>
                    </a:cubicBezTo>
                    <a:cubicBezTo>
                      <a:pt x="23" y="1"/>
                      <a:pt x="23" y="1"/>
                      <a:pt x="22" y="0"/>
                    </a:cubicBezTo>
                    <a:cubicBezTo>
                      <a:pt x="22" y="0"/>
                      <a:pt x="22" y="0"/>
                      <a:pt x="22" y="0"/>
                    </a:cubicBezTo>
                    <a:cubicBezTo>
                      <a:pt x="21" y="0"/>
                      <a:pt x="21" y="0"/>
                      <a:pt x="21" y="0"/>
                    </a:cubicBezTo>
                    <a:cubicBezTo>
                      <a:pt x="20" y="0"/>
                      <a:pt x="20" y="0"/>
                      <a:pt x="20" y="0"/>
                    </a:cubicBezTo>
                    <a:cubicBezTo>
                      <a:pt x="20" y="0"/>
                      <a:pt x="20" y="0"/>
                      <a:pt x="20" y="1"/>
                    </a:cubicBezTo>
                    <a:cubicBezTo>
                      <a:pt x="20" y="1"/>
                      <a:pt x="20" y="1"/>
                      <a:pt x="20" y="1"/>
                    </a:cubicBezTo>
                    <a:cubicBezTo>
                      <a:pt x="20" y="2"/>
                      <a:pt x="19" y="2"/>
                      <a:pt x="19" y="3"/>
                    </a:cubicBezTo>
                    <a:cubicBezTo>
                      <a:pt x="18" y="3"/>
                      <a:pt x="18" y="3"/>
                      <a:pt x="18" y="3"/>
                    </a:cubicBezTo>
                    <a:cubicBezTo>
                      <a:pt x="17" y="3"/>
                      <a:pt x="17" y="3"/>
                      <a:pt x="17" y="3"/>
                    </a:cubicBezTo>
                    <a:cubicBezTo>
                      <a:pt x="17" y="3"/>
                      <a:pt x="16" y="3"/>
                      <a:pt x="16" y="3"/>
                    </a:cubicBezTo>
                    <a:cubicBezTo>
                      <a:pt x="16" y="3"/>
                      <a:pt x="16" y="3"/>
                      <a:pt x="16" y="3"/>
                    </a:cubicBezTo>
                    <a:cubicBezTo>
                      <a:pt x="15" y="3"/>
                      <a:pt x="15" y="3"/>
                      <a:pt x="15" y="3"/>
                    </a:cubicBezTo>
                    <a:cubicBezTo>
                      <a:pt x="14" y="3"/>
                      <a:pt x="14" y="3"/>
                      <a:pt x="14" y="3"/>
                    </a:cubicBezTo>
                    <a:cubicBezTo>
                      <a:pt x="14" y="3"/>
                      <a:pt x="14" y="3"/>
                      <a:pt x="13" y="3"/>
                    </a:cubicBezTo>
                    <a:cubicBezTo>
                      <a:pt x="13" y="3"/>
                      <a:pt x="13" y="2"/>
                      <a:pt x="13" y="2"/>
                    </a:cubicBezTo>
                    <a:cubicBezTo>
                      <a:pt x="12" y="2"/>
                      <a:pt x="12" y="2"/>
                      <a:pt x="12" y="2"/>
                    </a:cubicBezTo>
                    <a:cubicBezTo>
                      <a:pt x="12" y="2"/>
                      <a:pt x="12" y="2"/>
                      <a:pt x="12" y="2"/>
                    </a:cubicBezTo>
                    <a:cubicBezTo>
                      <a:pt x="11" y="2"/>
                      <a:pt x="11" y="2"/>
                      <a:pt x="11" y="2"/>
                    </a:cubicBezTo>
                    <a:cubicBezTo>
                      <a:pt x="11" y="2"/>
                      <a:pt x="11" y="2"/>
                      <a:pt x="10" y="2"/>
                    </a:cubicBezTo>
                    <a:cubicBezTo>
                      <a:pt x="10" y="2"/>
                      <a:pt x="10" y="2"/>
                      <a:pt x="10" y="3"/>
                    </a:cubicBezTo>
                    <a:cubicBezTo>
                      <a:pt x="9" y="3"/>
                      <a:pt x="9" y="3"/>
                      <a:pt x="9" y="3"/>
                    </a:cubicBezTo>
                    <a:cubicBezTo>
                      <a:pt x="8" y="3"/>
                      <a:pt x="8" y="3"/>
                      <a:pt x="8" y="4"/>
                    </a:cubicBezTo>
                    <a:cubicBezTo>
                      <a:pt x="8" y="4"/>
                      <a:pt x="8" y="5"/>
                      <a:pt x="8" y="5"/>
                    </a:cubicBezTo>
                    <a:cubicBezTo>
                      <a:pt x="8" y="6"/>
                      <a:pt x="8" y="6"/>
                      <a:pt x="7" y="6"/>
                    </a:cubicBezTo>
                    <a:cubicBezTo>
                      <a:pt x="7" y="6"/>
                      <a:pt x="7" y="6"/>
                      <a:pt x="7" y="6"/>
                    </a:cubicBezTo>
                    <a:cubicBezTo>
                      <a:pt x="6" y="6"/>
                      <a:pt x="6" y="6"/>
                      <a:pt x="6" y="6"/>
                    </a:cubicBezTo>
                    <a:cubicBezTo>
                      <a:pt x="6" y="7"/>
                      <a:pt x="5" y="6"/>
                      <a:pt x="5" y="7"/>
                    </a:cubicBezTo>
                    <a:cubicBezTo>
                      <a:pt x="5" y="7"/>
                      <a:pt x="5" y="8"/>
                      <a:pt x="5" y="8"/>
                    </a:cubicBezTo>
                    <a:cubicBezTo>
                      <a:pt x="5" y="8"/>
                      <a:pt x="5" y="8"/>
                      <a:pt x="4" y="8"/>
                    </a:cubicBezTo>
                    <a:cubicBezTo>
                      <a:pt x="4" y="8"/>
                      <a:pt x="4" y="8"/>
                      <a:pt x="4" y="8"/>
                    </a:cubicBezTo>
                    <a:cubicBezTo>
                      <a:pt x="3" y="9"/>
                      <a:pt x="3" y="8"/>
                      <a:pt x="3" y="8"/>
                    </a:cubicBezTo>
                    <a:cubicBezTo>
                      <a:pt x="2" y="8"/>
                      <a:pt x="2" y="8"/>
                      <a:pt x="2" y="8"/>
                    </a:cubicBezTo>
                    <a:cubicBezTo>
                      <a:pt x="1" y="8"/>
                      <a:pt x="1" y="8"/>
                      <a:pt x="1" y="8"/>
                    </a:cubicBezTo>
                    <a:cubicBezTo>
                      <a:pt x="1" y="8"/>
                      <a:pt x="1" y="8"/>
                      <a:pt x="1" y="8"/>
                    </a:cubicBezTo>
                    <a:cubicBezTo>
                      <a:pt x="1" y="8"/>
                      <a:pt x="1" y="9"/>
                      <a:pt x="1" y="9"/>
                    </a:cubicBezTo>
                    <a:cubicBezTo>
                      <a:pt x="1" y="10"/>
                      <a:pt x="1" y="10"/>
                      <a:pt x="1" y="11"/>
                    </a:cubicBezTo>
                    <a:cubicBezTo>
                      <a:pt x="1" y="12"/>
                      <a:pt x="1" y="12"/>
                      <a:pt x="1" y="12"/>
                    </a:cubicBezTo>
                    <a:cubicBezTo>
                      <a:pt x="1" y="13"/>
                      <a:pt x="1" y="13"/>
                      <a:pt x="1" y="13"/>
                    </a:cubicBezTo>
                    <a:cubicBezTo>
                      <a:pt x="1" y="14"/>
                      <a:pt x="0" y="14"/>
                      <a:pt x="1" y="15"/>
                    </a:cubicBezTo>
                    <a:cubicBezTo>
                      <a:pt x="1" y="15"/>
                      <a:pt x="1" y="15"/>
                      <a:pt x="1" y="16"/>
                    </a:cubicBezTo>
                    <a:cubicBezTo>
                      <a:pt x="1" y="16"/>
                      <a:pt x="2" y="17"/>
                      <a:pt x="2" y="17"/>
                    </a:cubicBezTo>
                    <a:cubicBezTo>
                      <a:pt x="2" y="18"/>
                      <a:pt x="1" y="18"/>
                      <a:pt x="1" y="18"/>
                    </a:cubicBezTo>
                    <a:cubicBezTo>
                      <a:pt x="2" y="19"/>
                      <a:pt x="2" y="19"/>
                      <a:pt x="2" y="19"/>
                    </a:cubicBezTo>
                    <a:cubicBezTo>
                      <a:pt x="2" y="19"/>
                      <a:pt x="2" y="19"/>
                      <a:pt x="3" y="19"/>
                    </a:cubicBezTo>
                    <a:cubicBezTo>
                      <a:pt x="3" y="19"/>
                      <a:pt x="4" y="19"/>
                      <a:pt x="4" y="19"/>
                    </a:cubicBezTo>
                    <a:cubicBezTo>
                      <a:pt x="4" y="20"/>
                      <a:pt x="4" y="20"/>
                      <a:pt x="4" y="20"/>
                    </a:cubicBezTo>
                    <a:cubicBezTo>
                      <a:pt x="4" y="21"/>
                      <a:pt x="4" y="21"/>
                      <a:pt x="4" y="22"/>
                    </a:cubicBezTo>
                    <a:cubicBezTo>
                      <a:pt x="4" y="22"/>
                      <a:pt x="4" y="22"/>
                      <a:pt x="3" y="23"/>
                    </a:cubicBezTo>
                    <a:cubicBezTo>
                      <a:pt x="3" y="23"/>
                      <a:pt x="3" y="23"/>
                      <a:pt x="3" y="24"/>
                    </a:cubicBezTo>
                    <a:cubicBezTo>
                      <a:pt x="4" y="24"/>
                      <a:pt x="4" y="24"/>
                      <a:pt x="4" y="24"/>
                    </a:cubicBezTo>
                    <a:cubicBezTo>
                      <a:pt x="4" y="24"/>
                      <a:pt x="5" y="24"/>
                      <a:pt x="5" y="24"/>
                    </a:cubicBezTo>
                    <a:cubicBezTo>
                      <a:pt x="6" y="24"/>
                      <a:pt x="6" y="25"/>
                      <a:pt x="7" y="25"/>
                    </a:cubicBezTo>
                    <a:cubicBezTo>
                      <a:pt x="7" y="25"/>
                      <a:pt x="8" y="25"/>
                      <a:pt x="8" y="25"/>
                    </a:cubicBezTo>
                    <a:cubicBezTo>
                      <a:pt x="9" y="25"/>
                      <a:pt x="10" y="25"/>
                      <a:pt x="10" y="25"/>
                    </a:cubicBezTo>
                    <a:cubicBezTo>
                      <a:pt x="11" y="25"/>
                      <a:pt x="11" y="25"/>
                      <a:pt x="11" y="25"/>
                    </a:cubicBezTo>
                    <a:cubicBezTo>
                      <a:pt x="12" y="25"/>
                      <a:pt x="12" y="25"/>
                      <a:pt x="13" y="25"/>
                    </a:cubicBezTo>
                    <a:cubicBezTo>
                      <a:pt x="14" y="25"/>
                      <a:pt x="14" y="25"/>
                      <a:pt x="14" y="25"/>
                    </a:cubicBezTo>
                    <a:cubicBezTo>
                      <a:pt x="15" y="25"/>
                      <a:pt x="15" y="24"/>
                      <a:pt x="16" y="24"/>
                    </a:cubicBezTo>
                    <a:cubicBezTo>
                      <a:pt x="16" y="23"/>
                      <a:pt x="16" y="23"/>
                      <a:pt x="16" y="22"/>
                    </a:cubicBezTo>
                    <a:cubicBezTo>
                      <a:pt x="16" y="22"/>
                      <a:pt x="16" y="22"/>
                      <a:pt x="16" y="21"/>
                    </a:cubicBezTo>
                    <a:cubicBezTo>
                      <a:pt x="16" y="21"/>
                      <a:pt x="16" y="20"/>
                      <a:pt x="16" y="20"/>
                    </a:cubicBezTo>
                    <a:cubicBezTo>
                      <a:pt x="17" y="20"/>
                      <a:pt x="17" y="20"/>
                      <a:pt x="17" y="20"/>
                    </a:cubicBezTo>
                    <a:cubicBezTo>
                      <a:pt x="18" y="20"/>
                      <a:pt x="18" y="20"/>
                      <a:pt x="18" y="20"/>
                    </a:cubicBezTo>
                    <a:cubicBezTo>
                      <a:pt x="19" y="20"/>
                      <a:pt x="18" y="19"/>
                      <a:pt x="19" y="19"/>
                    </a:cubicBezTo>
                    <a:cubicBezTo>
                      <a:pt x="19" y="18"/>
                      <a:pt x="20" y="18"/>
                      <a:pt x="20" y="18"/>
                    </a:cubicBezTo>
                    <a:cubicBezTo>
                      <a:pt x="20" y="18"/>
                      <a:pt x="21" y="18"/>
                      <a:pt x="21" y="18"/>
                    </a:cubicBezTo>
                    <a:cubicBezTo>
                      <a:pt x="21" y="18"/>
                      <a:pt x="21" y="19"/>
                      <a:pt x="22" y="19"/>
                    </a:cubicBezTo>
                    <a:cubicBezTo>
                      <a:pt x="22" y="19"/>
                      <a:pt x="22" y="19"/>
                      <a:pt x="22" y="19"/>
                    </a:cubicBezTo>
                    <a:cubicBezTo>
                      <a:pt x="23" y="18"/>
                      <a:pt x="23" y="18"/>
                      <a:pt x="22" y="17"/>
                    </a:cubicBezTo>
                    <a:cubicBezTo>
                      <a:pt x="22" y="17"/>
                      <a:pt x="22" y="16"/>
                      <a:pt x="22" y="16"/>
                    </a:cubicBezTo>
                    <a:cubicBezTo>
                      <a:pt x="22" y="15"/>
                      <a:pt x="22" y="15"/>
                      <a:pt x="23" y="15"/>
                    </a:cubicBezTo>
                    <a:cubicBezTo>
                      <a:pt x="23" y="14"/>
                      <a:pt x="23" y="13"/>
                      <a:pt x="23" y="12"/>
                    </a:cubicBezTo>
                    <a:cubicBezTo>
                      <a:pt x="24" y="12"/>
                      <a:pt x="24" y="12"/>
                      <a:pt x="24" y="12"/>
                    </a:cubicBezTo>
                    <a:cubicBezTo>
                      <a:pt x="25" y="12"/>
                      <a:pt x="25" y="12"/>
                      <a:pt x="26" y="12"/>
                    </a:cubicBezTo>
                    <a:cubicBezTo>
                      <a:pt x="26" y="12"/>
                      <a:pt x="27" y="12"/>
                      <a:pt x="27" y="12"/>
                    </a:cubicBezTo>
                    <a:cubicBezTo>
                      <a:pt x="28" y="11"/>
                      <a:pt x="27" y="10"/>
                      <a:pt x="27" y="9"/>
                    </a:cubicBezTo>
                    <a:cubicBezTo>
                      <a:pt x="26" y="8"/>
                      <a:pt x="26" y="8"/>
                      <a:pt x="26" y="8"/>
                    </a:cubicBezTo>
                    <a:cubicBezTo>
                      <a:pt x="25" y="7"/>
                      <a:pt x="25" y="7"/>
                      <a:pt x="25" y="6"/>
                    </a:cubicBezTo>
                    <a:cubicBezTo>
                      <a:pt x="25" y="6"/>
                      <a:pt x="25" y="5"/>
                      <a:pt x="26" y="5"/>
                    </a:cubicBezTo>
                    <a:cubicBezTo>
                      <a:pt x="26" y="5"/>
                      <a:pt x="27" y="4"/>
                      <a:pt x="27" y="4"/>
                    </a:cubicBezTo>
                    <a:cubicBezTo>
                      <a:pt x="28" y="4"/>
                      <a:pt x="28" y="4"/>
                      <a:pt x="29" y="4"/>
                    </a:cubicBezTo>
                    <a:cubicBezTo>
                      <a:pt x="29" y="4"/>
                      <a:pt x="30" y="4"/>
                      <a:pt x="30" y="4"/>
                    </a:cubicBezTo>
                    <a:cubicBezTo>
                      <a:pt x="31" y="4"/>
                      <a:pt x="31" y="3"/>
                      <a:pt x="31" y="3"/>
                    </a:cubicBezTo>
                    <a:cubicBezTo>
                      <a:pt x="32" y="3"/>
                      <a:pt x="32" y="3"/>
                      <a:pt x="32" y="3"/>
                    </a:cubicBezTo>
                    <a:cubicBezTo>
                      <a:pt x="31" y="3"/>
                      <a:pt x="31" y="3"/>
                      <a:pt x="31" y="3"/>
                    </a:cubicBezTo>
                    <a:cubicBezTo>
                      <a:pt x="31" y="3"/>
                      <a:pt x="31" y="3"/>
                      <a:pt x="3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237"/>
              <p:cNvSpPr>
                <a:spLocks/>
              </p:cNvSpPr>
              <p:nvPr/>
            </p:nvSpPr>
            <p:spPr bwMode="auto">
              <a:xfrm>
                <a:off x="3740151" y="2222501"/>
                <a:ext cx="334963" cy="400050"/>
              </a:xfrm>
              <a:custGeom>
                <a:avLst/>
                <a:gdLst>
                  <a:gd name="T0" fmla="*/ 29 w 31"/>
                  <a:gd name="T1" fmla="*/ 35 h 37"/>
                  <a:gd name="T2" fmla="*/ 30 w 31"/>
                  <a:gd name="T3" fmla="*/ 33 h 37"/>
                  <a:gd name="T4" fmla="*/ 28 w 31"/>
                  <a:gd name="T5" fmla="*/ 32 h 37"/>
                  <a:gd name="T6" fmla="*/ 27 w 31"/>
                  <a:gd name="T7" fmla="*/ 15 h 37"/>
                  <a:gd name="T8" fmla="*/ 31 w 31"/>
                  <a:gd name="T9" fmla="*/ 8 h 37"/>
                  <a:gd name="T10" fmla="*/ 22 w 31"/>
                  <a:gd name="T11" fmla="*/ 0 h 37"/>
                  <a:gd name="T12" fmla="*/ 13 w 31"/>
                  <a:gd name="T13" fmla="*/ 5 h 37"/>
                  <a:gd name="T14" fmla="*/ 12 w 31"/>
                  <a:gd name="T15" fmla="*/ 13 h 37"/>
                  <a:gd name="T16" fmla="*/ 11 w 31"/>
                  <a:gd name="T17" fmla="*/ 13 h 37"/>
                  <a:gd name="T18" fmla="*/ 11 w 31"/>
                  <a:gd name="T19" fmla="*/ 18 h 37"/>
                  <a:gd name="T20" fmla="*/ 0 w 31"/>
                  <a:gd name="T21" fmla="*/ 18 h 37"/>
                  <a:gd name="T22" fmla="*/ 1 w 31"/>
                  <a:gd name="T23" fmla="*/ 20 h 37"/>
                  <a:gd name="T24" fmla="*/ 2 w 31"/>
                  <a:gd name="T25" fmla="*/ 22 h 37"/>
                  <a:gd name="T26" fmla="*/ 1 w 31"/>
                  <a:gd name="T27" fmla="*/ 24 h 37"/>
                  <a:gd name="T28" fmla="*/ 2 w 31"/>
                  <a:gd name="T29" fmla="*/ 25 h 37"/>
                  <a:gd name="T30" fmla="*/ 3 w 31"/>
                  <a:gd name="T31" fmla="*/ 26 h 37"/>
                  <a:gd name="T32" fmla="*/ 3 w 31"/>
                  <a:gd name="T33" fmla="*/ 27 h 37"/>
                  <a:gd name="T34" fmla="*/ 2 w 31"/>
                  <a:gd name="T35" fmla="*/ 30 h 37"/>
                  <a:gd name="T36" fmla="*/ 1 w 31"/>
                  <a:gd name="T37" fmla="*/ 33 h 37"/>
                  <a:gd name="T38" fmla="*/ 2 w 31"/>
                  <a:gd name="T39" fmla="*/ 32 h 37"/>
                  <a:gd name="T40" fmla="*/ 4 w 31"/>
                  <a:gd name="T41" fmla="*/ 32 h 37"/>
                  <a:gd name="T42" fmla="*/ 6 w 31"/>
                  <a:gd name="T43" fmla="*/ 32 h 37"/>
                  <a:gd name="T44" fmla="*/ 7 w 31"/>
                  <a:gd name="T45" fmla="*/ 33 h 37"/>
                  <a:gd name="T46" fmla="*/ 9 w 31"/>
                  <a:gd name="T47" fmla="*/ 33 h 37"/>
                  <a:gd name="T48" fmla="*/ 10 w 31"/>
                  <a:gd name="T49" fmla="*/ 35 h 37"/>
                  <a:gd name="T50" fmla="*/ 11 w 31"/>
                  <a:gd name="T51" fmla="*/ 36 h 37"/>
                  <a:gd name="T52" fmla="*/ 12 w 31"/>
                  <a:gd name="T53" fmla="*/ 37 h 37"/>
                  <a:gd name="T54" fmla="*/ 13 w 31"/>
                  <a:gd name="T55" fmla="*/ 36 h 37"/>
                  <a:gd name="T56" fmla="*/ 13 w 31"/>
                  <a:gd name="T57" fmla="*/ 35 h 37"/>
                  <a:gd name="T58" fmla="*/ 15 w 31"/>
                  <a:gd name="T59" fmla="*/ 36 h 37"/>
                  <a:gd name="T60" fmla="*/ 16 w 31"/>
                  <a:gd name="T61" fmla="*/ 35 h 37"/>
                  <a:gd name="T62" fmla="*/ 18 w 31"/>
                  <a:gd name="T63" fmla="*/ 35 h 37"/>
                  <a:gd name="T64" fmla="*/ 19 w 31"/>
                  <a:gd name="T65" fmla="*/ 34 h 37"/>
                  <a:gd name="T66" fmla="*/ 28 w 31"/>
                  <a:gd name="T6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7">
                    <a:moveTo>
                      <a:pt x="29" y="35"/>
                    </a:moveTo>
                    <a:cubicBezTo>
                      <a:pt x="29" y="35"/>
                      <a:pt x="29" y="35"/>
                      <a:pt x="29" y="35"/>
                    </a:cubicBezTo>
                    <a:cubicBezTo>
                      <a:pt x="29" y="35"/>
                      <a:pt x="29" y="34"/>
                      <a:pt x="29" y="34"/>
                    </a:cubicBezTo>
                    <a:cubicBezTo>
                      <a:pt x="29" y="34"/>
                      <a:pt x="30" y="34"/>
                      <a:pt x="30" y="33"/>
                    </a:cubicBezTo>
                    <a:cubicBezTo>
                      <a:pt x="30" y="33"/>
                      <a:pt x="29" y="33"/>
                      <a:pt x="29" y="32"/>
                    </a:cubicBezTo>
                    <a:cubicBezTo>
                      <a:pt x="29" y="32"/>
                      <a:pt x="29" y="32"/>
                      <a:pt x="28" y="32"/>
                    </a:cubicBezTo>
                    <a:cubicBezTo>
                      <a:pt x="28" y="24"/>
                      <a:pt x="28" y="24"/>
                      <a:pt x="28" y="24"/>
                    </a:cubicBezTo>
                    <a:cubicBezTo>
                      <a:pt x="27" y="15"/>
                      <a:pt x="27" y="15"/>
                      <a:pt x="27" y="15"/>
                    </a:cubicBezTo>
                    <a:cubicBezTo>
                      <a:pt x="27" y="8"/>
                      <a:pt x="27" y="8"/>
                      <a:pt x="27" y="8"/>
                    </a:cubicBezTo>
                    <a:cubicBezTo>
                      <a:pt x="31" y="8"/>
                      <a:pt x="31" y="8"/>
                      <a:pt x="31" y="8"/>
                    </a:cubicBezTo>
                    <a:cubicBezTo>
                      <a:pt x="31" y="8"/>
                      <a:pt x="31" y="8"/>
                      <a:pt x="31" y="8"/>
                    </a:cubicBezTo>
                    <a:cubicBezTo>
                      <a:pt x="22" y="0"/>
                      <a:pt x="22" y="0"/>
                      <a:pt x="22" y="0"/>
                    </a:cubicBezTo>
                    <a:cubicBezTo>
                      <a:pt x="22" y="5"/>
                      <a:pt x="22" y="5"/>
                      <a:pt x="22" y="5"/>
                    </a:cubicBezTo>
                    <a:cubicBezTo>
                      <a:pt x="13" y="5"/>
                      <a:pt x="13" y="5"/>
                      <a:pt x="13" y="5"/>
                    </a:cubicBezTo>
                    <a:cubicBezTo>
                      <a:pt x="13" y="12"/>
                      <a:pt x="13" y="12"/>
                      <a:pt x="13" y="12"/>
                    </a:cubicBezTo>
                    <a:cubicBezTo>
                      <a:pt x="13" y="12"/>
                      <a:pt x="13" y="13"/>
                      <a:pt x="12" y="13"/>
                    </a:cubicBezTo>
                    <a:cubicBezTo>
                      <a:pt x="12" y="13"/>
                      <a:pt x="12" y="13"/>
                      <a:pt x="11" y="13"/>
                    </a:cubicBezTo>
                    <a:cubicBezTo>
                      <a:pt x="11" y="13"/>
                      <a:pt x="11" y="13"/>
                      <a:pt x="11" y="13"/>
                    </a:cubicBezTo>
                    <a:cubicBezTo>
                      <a:pt x="10" y="14"/>
                      <a:pt x="10" y="14"/>
                      <a:pt x="11" y="15"/>
                    </a:cubicBezTo>
                    <a:cubicBezTo>
                      <a:pt x="11" y="18"/>
                      <a:pt x="11" y="18"/>
                      <a:pt x="11" y="18"/>
                    </a:cubicBezTo>
                    <a:cubicBezTo>
                      <a:pt x="0" y="18"/>
                      <a:pt x="0" y="18"/>
                      <a:pt x="0" y="18"/>
                    </a:cubicBezTo>
                    <a:cubicBezTo>
                      <a:pt x="0" y="18"/>
                      <a:pt x="0" y="18"/>
                      <a:pt x="0" y="18"/>
                    </a:cubicBezTo>
                    <a:cubicBezTo>
                      <a:pt x="0" y="19"/>
                      <a:pt x="0" y="19"/>
                      <a:pt x="0" y="19"/>
                    </a:cubicBezTo>
                    <a:cubicBezTo>
                      <a:pt x="1" y="19"/>
                      <a:pt x="1" y="20"/>
                      <a:pt x="1" y="20"/>
                    </a:cubicBezTo>
                    <a:cubicBezTo>
                      <a:pt x="1" y="20"/>
                      <a:pt x="1" y="20"/>
                      <a:pt x="2" y="20"/>
                    </a:cubicBezTo>
                    <a:cubicBezTo>
                      <a:pt x="2" y="21"/>
                      <a:pt x="2" y="21"/>
                      <a:pt x="2" y="22"/>
                    </a:cubicBezTo>
                    <a:cubicBezTo>
                      <a:pt x="2" y="22"/>
                      <a:pt x="2" y="23"/>
                      <a:pt x="2" y="23"/>
                    </a:cubicBezTo>
                    <a:cubicBezTo>
                      <a:pt x="2" y="23"/>
                      <a:pt x="1" y="23"/>
                      <a:pt x="1" y="24"/>
                    </a:cubicBezTo>
                    <a:cubicBezTo>
                      <a:pt x="1" y="24"/>
                      <a:pt x="1" y="24"/>
                      <a:pt x="2" y="25"/>
                    </a:cubicBezTo>
                    <a:cubicBezTo>
                      <a:pt x="2" y="25"/>
                      <a:pt x="2" y="25"/>
                      <a:pt x="2" y="25"/>
                    </a:cubicBezTo>
                    <a:cubicBezTo>
                      <a:pt x="2" y="25"/>
                      <a:pt x="2" y="25"/>
                      <a:pt x="2" y="25"/>
                    </a:cubicBezTo>
                    <a:cubicBezTo>
                      <a:pt x="2" y="26"/>
                      <a:pt x="3" y="26"/>
                      <a:pt x="3" y="26"/>
                    </a:cubicBezTo>
                    <a:cubicBezTo>
                      <a:pt x="3" y="26"/>
                      <a:pt x="3" y="26"/>
                      <a:pt x="3" y="27"/>
                    </a:cubicBezTo>
                    <a:cubicBezTo>
                      <a:pt x="2" y="27"/>
                      <a:pt x="3" y="27"/>
                      <a:pt x="3" y="27"/>
                    </a:cubicBezTo>
                    <a:cubicBezTo>
                      <a:pt x="3" y="28"/>
                      <a:pt x="3" y="28"/>
                      <a:pt x="3" y="29"/>
                    </a:cubicBezTo>
                    <a:cubicBezTo>
                      <a:pt x="3" y="29"/>
                      <a:pt x="2" y="30"/>
                      <a:pt x="2" y="30"/>
                    </a:cubicBezTo>
                    <a:cubicBezTo>
                      <a:pt x="2" y="31"/>
                      <a:pt x="2" y="31"/>
                      <a:pt x="2" y="31"/>
                    </a:cubicBezTo>
                    <a:cubicBezTo>
                      <a:pt x="2" y="32"/>
                      <a:pt x="1" y="32"/>
                      <a:pt x="1" y="33"/>
                    </a:cubicBezTo>
                    <a:cubicBezTo>
                      <a:pt x="1" y="33"/>
                      <a:pt x="1" y="33"/>
                      <a:pt x="1" y="33"/>
                    </a:cubicBezTo>
                    <a:cubicBezTo>
                      <a:pt x="2" y="33"/>
                      <a:pt x="2" y="32"/>
                      <a:pt x="2" y="32"/>
                    </a:cubicBezTo>
                    <a:cubicBezTo>
                      <a:pt x="2" y="32"/>
                      <a:pt x="3" y="32"/>
                      <a:pt x="3" y="32"/>
                    </a:cubicBezTo>
                    <a:cubicBezTo>
                      <a:pt x="3" y="32"/>
                      <a:pt x="4" y="32"/>
                      <a:pt x="4" y="32"/>
                    </a:cubicBezTo>
                    <a:cubicBezTo>
                      <a:pt x="4" y="31"/>
                      <a:pt x="4" y="31"/>
                      <a:pt x="5" y="31"/>
                    </a:cubicBezTo>
                    <a:cubicBezTo>
                      <a:pt x="5" y="31"/>
                      <a:pt x="5" y="31"/>
                      <a:pt x="6" y="32"/>
                    </a:cubicBezTo>
                    <a:cubicBezTo>
                      <a:pt x="6" y="32"/>
                      <a:pt x="7" y="31"/>
                      <a:pt x="7" y="32"/>
                    </a:cubicBezTo>
                    <a:cubicBezTo>
                      <a:pt x="7" y="32"/>
                      <a:pt x="7" y="32"/>
                      <a:pt x="7" y="33"/>
                    </a:cubicBezTo>
                    <a:cubicBezTo>
                      <a:pt x="8" y="33"/>
                      <a:pt x="8" y="33"/>
                      <a:pt x="8" y="33"/>
                    </a:cubicBezTo>
                    <a:cubicBezTo>
                      <a:pt x="9" y="33"/>
                      <a:pt x="9" y="33"/>
                      <a:pt x="9" y="33"/>
                    </a:cubicBezTo>
                    <a:cubicBezTo>
                      <a:pt x="9" y="34"/>
                      <a:pt x="9" y="34"/>
                      <a:pt x="9" y="34"/>
                    </a:cubicBezTo>
                    <a:cubicBezTo>
                      <a:pt x="9" y="35"/>
                      <a:pt x="10" y="34"/>
                      <a:pt x="10" y="35"/>
                    </a:cubicBezTo>
                    <a:cubicBezTo>
                      <a:pt x="10" y="35"/>
                      <a:pt x="10" y="35"/>
                      <a:pt x="10" y="35"/>
                    </a:cubicBezTo>
                    <a:cubicBezTo>
                      <a:pt x="10" y="36"/>
                      <a:pt x="11" y="36"/>
                      <a:pt x="11" y="36"/>
                    </a:cubicBezTo>
                    <a:cubicBezTo>
                      <a:pt x="11" y="36"/>
                      <a:pt x="11" y="37"/>
                      <a:pt x="12" y="37"/>
                    </a:cubicBezTo>
                    <a:cubicBezTo>
                      <a:pt x="12" y="37"/>
                      <a:pt x="12" y="37"/>
                      <a:pt x="12" y="37"/>
                    </a:cubicBezTo>
                    <a:cubicBezTo>
                      <a:pt x="12" y="37"/>
                      <a:pt x="13" y="37"/>
                      <a:pt x="13" y="37"/>
                    </a:cubicBezTo>
                    <a:cubicBezTo>
                      <a:pt x="13" y="36"/>
                      <a:pt x="13" y="36"/>
                      <a:pt x="13" y="36"/>
                    </a:cubicBezTo>
                    <a:cubicBezTo>
                      <a:pt x="13" y="35"/>
                      <a:pt x="13" y="35"/>
                      <a:pt x="13" y="35"/>
                    </a:cubicBezTo>
                    <a:cubicBezTo>
                      <a:pt x="13" y="35"/>
                      <a:pt x="13" y="35"/>
                      <a:pt x="13" y="35"/>
                    </a:cubicBezTo>
                    <a:cubicBezTo>
                      <a:pt x="14" y="35"/>
                      <a:pt x="14" y="35"/>
                      <a:pt x="14" y="35"/>
                    </a:cubicBezTo>
                    <a:cubicBezTo>
                      <a:pt x="15" y="35"/>
                      <a:pt x="14" y="36"/>
                      <a:pt x="15" y="36"/>
                    </a:cubicBezTo>
                    <a:cubicBezTo>
                      <a:pt x="15" y="36"/>
                      <a:pt x="15" y="36"/>
                      <a:pt x="15" y="35"/>
                    </a:cubicBezTo>
                    <a:cubicBezTo>
                      <a:pt x="16" y="35"/>
                      <a:pt x="16" y="35"/>
                      <a:pt x="16" y="35"/>
                    </a:cubicBezTo>
                    <a:cubicBezTo>
                      <a:pt x="16" y="35"/>
                      <a:pt x="17" y="35"/>
                      <a:pt x="17" y="35"/>
                    </a:cubicBezTo>
                    <a:cubicBezTo>
                      <a:pt x="17" y="35"/>
                      <a:pt x="17" y="35"/>
                      <a:pt x="18" y="35"/>
                    </a:cubicBezTo>
                    <a:cubicBezTo>
                      <a:pt x="18" y="35"/>
                      <a:pt x="18" y="35"/>
                      <a:pt x="18" y="35"/>
                    </a:cubicBezTo>
                    <a:cubicBezTo>
                      <a:pt x="19" y="35"/>
                      <a:pt x="19" y="34"/>
                      <a:pt x="19" y="34"/>
                    </a:cubicBezTo>
                    <a:cubicBezTo>
                      <a:pt x="19" y="34"/>
                      <a:pt x="20" y="35"/>
                      <a:pt x="20" y="35"/>
                    </a:cubicBezTo>
                    <a:cubicBezTo>
                      <a:pt x="28" y="35"/>
                      <a:pt x="28" y="35"/>
                      <a:pt x="28" y="35"/>
                    </a:cubicBezTo>
                    <a:cubicBezTo>
                      <a:pt x="29" y="35"/>
                      <a:pt x="29" y="35"/>
                      <a:pt x="29" y="3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238"/>
              <p:cNvSpPr>
                <a:spLocks noChangeArrowheads="1"/>
              </p:cNvSpPr>
              <p:nvPr/>
            </p:nvSpPr>
            <p:spPr bwMode="auto">
              <a:xfrm>
                <a:off x="3967164" y="2222501"/>
                <a:ext cx="11113" cy="1588"/>
              </a:xfrm>
              <a:prstGeom prst="rect">
                <a:avLst/>
              </a:prstGeom>
              <a:grpFill/>
              <a:ln w="3175">
                <a:solidFill>
                  <a:schemeClr val="bg1">
                    <a:lumMod val="75000"/>
                  </a:schemeClr>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39"/>
              <p:cNvSpPr>
                <a:spLocks/>
              </p:cNvSpPr>
              <p:nvPr/>
            </p:nvSpPr>
            <p:spPr bwMode="auto">
              <a:xfrm>
                <a:off x="3967164" y="2222501"/>
                <a:ext cx="11113" cy="0"/>
              </a:xfrm>
              <a:custGeom>
                <a:avLst/>
                <a:gdLst>
                  <a:gd name="T0" fmla="*/ 0 w 7"/>
                  <a:gd name="T1" fmla="*/ 7 w 7"/>
                  <a:gd name="T2" fmla="*/ 7 w 7"/>
                  <a:gd name="T3" fmla="*/ 0 w 7"/>
                </a:gdLst>
                <a:ahLst/>
                <a:cxnLst>
                  <a:cxn ang="0">
                    <a:pos x="T0" y="0"/>
                  </a:cxn>
                  <a:cxn ang="0">
                    <a:pos x="T1" y="0"/>
                  </a:cxn>
                  <a:cxn ang="0">
                    <a:pos x="T2" y="0"/>
                  </a:cxn>
                  <a:cxn ang="0">
                    <a:pos x="T3" y="0"/>
                  </a:cxn>
                </a:cxnLst>
                <a:rect l="0" t="0" r="r" b="b"/>
                <a:pathLst>
                  <a:path w="7">
                    <a:moveTo>
                      <a:pt x="0" y="0"/>
                    </a:moveTo>
                    <a:lnTo>
                      <a:pt x="7" y="0"/>
                    </a:lnTo>
                    <a:lnTo>
                      <a:pt x="7" y="0"/>
                    </a:lnTo>
                    <a:lnTo>
                      <a:pt x="0" y="0"/>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240"/>
              <p:cNvSpPr>
                <a:spLocks/>
              </p:cNvSpPr>
              <p:nvPr/>
            </p:nvSpPr>
            <p:spPr bwMode="auto">
              <a:xfrm>
                <a:off x="4495801" y="2957514"/>
                <a:ext cx="204788" cy="280988"/>
              </a:xfrm>
              <a:custGeom>
                <a:avLst/>
                <a:gdLst>
                  <a:gd name="T0" fmla="*/ 13 w 19"/>
                  <a:gd name="T1" fmla="*/ 21 h 26"/>
                  <a:gd name="T2" fmla="*/ 13 w 19"/>
                  <a:gd name="T3" fmla="*/ 18 h 26"/>
                  <a:gd name="T4" fmla="*/ 13 w 19"/>
                  <a:gd name="T5" fmla="*/ 17 h 26"/>
                  <a:gd name="T6" fmla="*/ 15 w 19"/>
                  <a:gd name="T7" fmla="*/ 16 h 26"/>
                  <a:gd name="T8" fmla="*/ 16 w 19"/>
                  <a:gd name="T9" fmla="*/ 14 h 26"/>
                  <a:gd name="T10" fmla="*/ 17 w 19"/>
                  <a:gd name="T11" fmla="*/ 13 h 26"/>
                  <a:gd name="T12" fmla="*/ 17 w 19"/>
                  <a:gd name="T13" fmla="*/ 10 h 26"/>
                  <a:gd name="T14" fmla="*/ 17 w 19"/>
                  <a:gd name="T15" fmla="*/ 7 h 26"/>
                  <a:gd name="T16" fmla="*/ 18 w 19"/>
                  <a:gd name="T17" fmla="*/ 5 h 26"/>
                  <a:gd name="T18" fmla="*/ 19 w 19"/>
                  <a:gd name="T19" fmla="*/ 2 h 26"/>
                  <a:gd name="T20" fmla="*/ 19 w 19"/>
                  <a:gd name="T21" fmla="*/ 1 h 26"/>
                  <a:gd name="T22" fmla="*/ 17 w 19"/>
                  <a:gd name="T23" fmla="*/ 1 h 26"/>
                  <a:gd name="T24" fmla="*/ 14 w 19"/>
                  <a:gd name="T25" fmla="*/ 2 h 26"/>
                  <a:gd name="T26" fmla="*/ 13 w 19"/>
                  <a:gd name="T27" fmla="*/ 5 h 26"/>
                  <a:gd name="T28" fmla="*/ 13 w 19"/>
                  <a:gd name="T29" fmla="*/ 7 h 26"/>
                  <a:gd name="T30" fmla="*/ 11 w 19"/>
                  <a:gd name="T31" fmla="*/ 7 h 26"/>
                  <a:gd name="T32" fmla="*/ 10 w 19"/>
                  <a:gd name="T33" fmla="*/ 5 h 26"/>
                  <a:gd name="T34" fmla="*/ 8 w 19"/>
                  <a:gd name="T35" fmla="*/ 5 h 26"/>
                  <a:gd name="T36" fmla="*/ 5 w 19"/>
                  <a:gd name="T37" fmla="*/ 5 h 26"/>
                  <a:gd name="T38" fmla="*/ 5 w 19"/>
                  <a:gd name="T39" fmla="*/ 6 h 26"/>
                  <a:gd name="T40" fmla="*/ 5 w 19"/>
                  <a:gd name="T41" fmla="*/ 8 h 26"/>
                  <a:gd name="T42" fmla="*/ 7 w 19"/>
                  <a:gd name="T43" fmla="*/ 7 h 26"/>
                  <a:gd name="T44" fmla="*/ 9 w 19"/>
                  <a:gd name="T45" fmla="*/ 9 h 26"/>
                  <a:gd name="T46" fmla="*/ 7 w 19"/>
                  <a:gd name="T47" fmla="*/ 10 h 26"/>
                  <a:gd name="T48" fmla="*/ 8 w 19"/>
                  <a:gd name="T49" fmla="*/ 12 h 26"/>
                  <a:gd name="T50" fmla="*/ 8 w 19"/>
                  <a:gd name="T51" fmla="*/ 14 h 26"/>
                  <a:gd name="T52" fmla="*/ 8 w 19"/>
                  <a:gd name="T53" fmla="*/ 17 h 26"/>
                  <a:gd name="T54" fmla="*/ 7 w 19"/>
                  <a:gd name="T55" fmla="*/ 18 h 26"/>
                  <a:gd name="T56" fmla="*/ 6 w 19"/>
                  <a:gd name="T57" fmla="*/ 18 h 26"/>
                  <a:gd name="T58" fmla="*/ 5 w 19"/>
                  <a:gd name="T59" fmla="*/ 18 h 26"/>
                  <a:gd name="T60" fmla="*/ 4 w 19"/>
                  <a:gd name="T61" fmla="*/ 17 h 26"/>
                  <a:gd name="T62" fmla="*/ 3 w 19"/>
                  <a:gd name="T63" fmla="*/ 18 h 26"/>
                  <a:gd name="T64" fmla="*/ 1 w 19"/>
                  <a:gd name="T65" fmla="*/ 18 h 26"/>
                  <a:gd name="T66" fmla="*/ 1 w 19"/>
                  <a:gd name="T67" fmla="*/ 20 h 26"/>
                  <a:gd name="T68" fmla="*/ 0 w 19"/>
                  <a:gd name="T69" fmla="*/ 22 h 26"/>
                  <a:gd name="T70" fmla="*/ 0 w 19"/>
                  <a:gd name="T71" fmla="*/ 22 h 26"/>
                  <a:gd name="T72" fmla="*/ 1 w 19"/>
                  <a:gd name="T73" fmla="*/ 24 h 26"/>
                  <a:gd name="T74" fmla="*/ 2 w 19"/>
                  <a:gd name="T75" fmla="*/ 25 h 26"/>
                  <a:gd name="T76" fmla="*/ 2 w 19"/>
                  <a:gd name="T77" fmla="*/ 26 h 26"/>
                  <a:gd name="T78" fmla="*/ 3 w 19"/>
                  <a:gd name="T79" fmla="*/ 25 h 26"/>
                  <a:gd name="T80" fmla="*/ 5 w 19"/>
                  <a:gd name="T81" fmla="*/ 24 h 26"/>
                  <a:gd name="T82" fmla="*/ 7 w 19"/>
                  <a:gd name="T83" fmla="*/ 25 h 26"/>
                  <a:gd name="T84" fmla="*/ 7 w 19"/>
                  <a:gd name="T85" fmla="*/ 24 h 26"/>
                  <a:gd name="T86" fmla="*/ 9 w 19"/>
                  <a:gd name="T87" fmla="*/ 24 h 26"/>
                  <a:gd name="T88" fmla="*/ 9 w 19"/>
                  <a:gd name="T89" fmla="*/ 25 h 26"/>
                  <a:gd name="T90" fmla="*/ 11 w 19"/>
                  <a:gd name="T91" fmla="*/ 23 h 26"/>
                  <a:gd name="T92" fmla="*/ 13 w 19"/>
                  <a:gd name="T9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26">
                    <a:moveTo>
                      <a:pt x="13" y="21"/>
                    </a:moveTo>
                    <a:cubicBezTo>
                      <a:pt x="13" y="21"/>
                      <a:pt x="13" y="21"/>
                      <a:pt x="13" y="21"/>
                    </a:cubicBezTo>
                    <a:cubicBezTo>
                      <a:pt x="14" y="20"/>
                      <a:pt x="14" y="20"/>
                      <a:pt x="13" y="19"/>
                    </a:cubicBezTo>
                    <a:cubicBezTo>
                      <a:pt x="13" y="19"/>
                      <a:pt x="13" y="19"/>
                      <a:pt x="13" y="18"/>
                    </a:cubicBezTo>
                    <a:cubicBezTo>
                      <a:pt x="13" y="18"/>
                      <a:pt x="13" y="18"/>
                      <a:pt x="13" y="17"/>
                    </a:cubicBezTo>
                    <a:cubicBezTo>
                      <a:pt x="13" y="17"/>
                      <a:pt x="13" y="17"/>
                      <a:pt x="13" y="17"/>
                    </a:cubicBezTo>
                    <a:cubicBezTo>
                      <a:pt x="14" y="16"/>
                      <a:pt x="14" y="16"/>
                      <a:pt x="14" y="16"/>
                    </a:cubicBezTo>
                    <a:cubicBezTo>
                      <a:pt x="14" y="16"/>
                      <a:pt x="14" y="16"/>
                      <a:pt x="15" y="16"/>
                    </a:cubicBezTo>
                    <a:cubicBezTo>
                      <a:pt x="15" y="15"/>
                      <a:pt x="15" y="15"/>
                      <a:pt x="15" y="14"/>
                    </a:cubicBezTo>
                    <a:cubicBezTo>
                      <a:pt x="15" y="14"/>
                      <a:pt x="16" y="14"/>
                      <a:pt x="16" y="14"/>
                    </a:cubicBezTo>
                    <a:cubicBezTo>
                      <a:pt x="16" y="13"/>
                      <a:pt x="16" y="13"/>
                      <a:pt x="16" y="13"/>
                    </a:cubicBezTo>
                    <a:cubicBezTo>
                      <a:pt x="16" y="13"/>
                      <a:pt x="17" y="13"/>
                      <a:pt x="17" y="13"/>
                    </a:cubicBezTo>
                    <a:cubicBezTo>
                      <a:pt x="17" y="12"/>
                      <a:pt x="16" y="11"/>
                      <a:pt x="17" y="11"/>
                    </a:cubicBezTo>
                    <a:cubicBezTo>
                      <a:pt x="17" y="10"/>
                      <a:pt x="17" y="10"/>
                      <a:pt x="17" y="10"/>
                    </a:cubicBezTo>
                    <a:cubicBezTo>
                      <a:pt x="18" y="9"/>
                      <a:pt x="17" y="9"/>
                      <a:pt x="17" y="9"/>
                    </a:cubicBezTo>
                    <a:cubicBezTo>
                      <a:pt x="17" y="8"/>
                      <a:pt x="17" y="8"/>
                      <a:pt x="17" y="7"/>
                    </a:cubicBezTo>
                    <a:cubicBezTo>
                      <a:pt x="17" y="7"/>
                      <a:pt x="17" y="6"/>
                      <a:pt x="17" y="6"/>
                    </a:cubicBezTo>
                    <a:cubicBezTo>
                      <a:pt x="18" y="6"/>
                      <a:pt x="17" y="5"/>
                      <a:pt x="18" y="5"/>
                    </a:cubicBezTo>
                    <a:cubicBezTo>
                      <a:pt x="18" y="4"/>
                      <a:pt x="18" y="4"/>
                      <a:pt x="19" y="4"/>
                    </a:cubicBezTo>
                    <a:cubicBezTo>
                      <a:pt x="19" y="3"/>
                      <a:pt x="19" y="3"/>
                      <a:pt x="19" y="2"/>
                    </a:cubicBezTo>
                    <a:cubicBezTo>
                      <a:pt x="19" y="2"/>
                      <a:pt x="19" y="2"/>
                      <a:pt x="19" y="1"/>
                    </a:cubicBezTo>
                    <a:cubicBezTo>
                      <a:pt x="19" y="1"/>
                      <a:pt x="19" y="1"/>
                      <a:pt x="19" y="1"/>
                    </a:cubicBezTo>
                    <a:cubicBezTo>
                      <a:pt x="19" y="1"/>
                      <a:pt x="18" y="1"/>
                      <a:pt x="18" y="1"/>
                    </a:cubicBezTo>
                    <a:cubicBezTo>
                      <a:pt x="17" y="1"/>
                      <a:pt x="17" y="1"/>
                      <a:pt x="17" y="1"/>
                    </a:cubicBezTo>
                    <a:cubicBezTo>
                      <a:pt x="16" y="1"/>
                      <a:pt x="16" y="0"/>
                      <a:pt x="15" y="1"/>
                    </a:cubicBezTo>
                    <a:cubicBezTo>
                      <a:pt x="14" y="1"/>
                      <a:pt x="15" y="2"/>
                      <a:pt x="14" y="2"/>
                    </a:cubicBezTo>
                    <a:cubicBezTo>
                      <a:pt x="14" y="3"/>
                      <a:pt x="14" y="3"/>
                      <a:pt x="14" y="3"/>
                    </a:cubicBezTo>
                    <a:cubicBezTo>
                      <a:pt x="14" y="4"/>
                      <a:pt x="13" y="4"/>
                      <a:pt x="13" y="5"/>
                    </a:cubicBezTo>
                    <a:cubicBezTo>
                      <a:pt x="13" y="5"/>
                      <a:pt x="13" y="5"/>
                      <a:pt x="13" y="6"/>
                    </a:cubicBezTo>
                    <a:cubicBezTo>
                      <a:pt x="13" y="6"/>
                      <a:pt x="13" y="6"/>
                      <a:pt x="13" y="7"/>
                    </a:cubicBezTo>
                    <a:cubicBezTo>
                      <a:pt x="13" y="7"/>
                      <a:pt x="13" y="7"/>
                      <a:pt x="12" y="7"/>
                    </a:cubicBezTo>
                    <a:cubicBezTo>
                      <a:pt x="12" y="7"/>
                      <a:pt x="12" y="7"/>
                      <a:pt x="11" y="7"/>
                    </a:cubicBezTo>
                    <a:cubicBezTo>
                      <a:pt x="11" y="7"/>
                      <a:pt x="11" y="6"/>
                      <a:pt x="11" y="6"/>
                    </a:cubicBezTo>
                    <a:cubicBezTo>
                      <a:pt x="11" y="6"/>
                      <a:pt x="10" y="6"/>
                      <a:pt x="10" y="5"/>
                    </a:cubicBezTo>
                    <a:cubicBezTo>
                      <a:pt x="10" y="5"/>
                      <a:pt x="9" y="5"/>
                      <a:pt x="9" y="5"/>
                    </a:cubicBezTo>
                    <a:cubicBezTo>
                      <a:pt x="8" y="5"/>
                      <a:pt x="8" y="5"/>
                      <a:pt x="8" y="5"/>
                    </a:cubicBezTo>
                    <a:cubicBezTo>
                      <a:pt x="7" y="5"/>
                      <a:pt x="7" y="5"/>
                      <a:pt x="7" y="5"/>
                    </a:cubicBezTo>
                    <a:cubicBezTo>
                      <a:pt x="6" y="5"/>
                      <a:pt x="6" y="5"/>
                      <a:pt x="5" y="5"/>
                    </a:cubicBezTo>
                    <a:cubicBezTo>
                      <a:pt x="6" y="5"/>
                      <a:pt x="6" y="5"/>
                      <a:pt x="6" y="5"/>
                    </a:cubicBezTo>
                    <a:cubicBezTo>
                      <a:pt x="6" y="5"/>
                      <a:pt x="6" y="6"/>
                      <a:pt x="5" y="6"/>
                    </a:cubicBezTo>
                    <a:cubicBezTo>
                      <a:pt x="5" y="7"/>
                      <a:pt x="5" y="7"/>
                      <a:pt x="5" y="7"/>
                    </a:cubicBezTo>
                    <a:cubicBezTo>
                      <a:pt x="5" y="8"/>
                      <a:pt x="5" y="8"/>
                      <a:pt x="5" y="8"/>
                    </a:cubicBezTo>
                    <a:cubicBezTo>
                      <a:pt x="6" y="8"/>
                      <a:pt x="6" y="8"/>
                      <a:pt x="6" y="7"/>
                    </a:cubicBezTo>
                    <a:cubicBezTo>
                      <a:pt x="7" y="7"/>
                      <a:pt x="7" y="7"/>
                      <a:pt x="7" y="7"/>
                    </a:cubicBezTo>
                    <a:cubicBezTo>
                      <a:pt x="8" y="8"/>
                      <a:pt x="8" y="8"/>
                      <a:pt x="8" y="8"/>
                    </a:cubicBezTo>
                    <a:cubicBezTo>
                      <a:pt x="8" y="8"/>
                      <a:pt x="8" y="8"/>
                      <a:pt x="9" y="9"/>
                    </a:cubicBezTo>
                    <a:cubicBezTo>
                      <a:pt x="9" y="9"/>
                      <a:pt x="8" y="9"/>
                      <a:pt x="8" y="10"/>
                    </a:cubicBezTo>
                    <a:cubicBezTo>
                      <a:pt x="8" y="10"/>
                      <a:pt x="7" y="10"/>
                      <a:pt x="7" y="10"/>
                    </a:cubicBezTo>
                    <a:cubicBezTo>
                      <a:pt x="7" y="10"/>
                      <a:pt x="7" y="11"/>
                      <a:pt x="7" y="11"/>
                    </a:cubicBezTo>
                    <a:cubicBezTo>
                      <a:pt x="7" y="12"/>
                      <a:pt x="7" y="12"/>
                      <a:pt x="8" y="12"/>
                    </a:cubicBezTo>
                    <a:cubicBezTo>
                      <a:pt x="8" y="12"/>
                      <a:pt x="8" y="13"/>
                      <a:pt x="8" y="13"/>
                    </a:cubicBezTo>
                    <a:cubicBezTo>
                      <a:pt x="8" y="13"/>
                      <a:pt x="8" y="14"/>
                      <a:pt x="8" y="14"/>
                    </a:cubicBezTo>
                    <a:cubicBezTo>
                      <a:pt x="8" y="14"/>
                      <a:pt x="8" y="15"/>
                      <a:pt x="8" y="16"/>
                    </a:cubicBezTo>
                    <a:cubicBezTo>
                      <a:pt x="8" y="16"/>
                      <a:pt x="8" y="17"/>
                      <a:pt x="8" y="17"/>
                    </a:cubicBezTo>
                    <a:cubicBezTo>
                      <a:pt x="8" y="18"/>
                      <a:pt x="8" y="18"/>
                      <a:pt x="8" y="18"/>
                    </a:cubicBezTo>
                    <a:cubicBezTo>
                      <a:pt x="7" y="18"/>
                      <a:pt x="7" y="18"/>
                      <a:pt x="7" y="18"/>
                    </a:cubicBezTo>
                    <a:cubicBezTo>
                      <a:pt x="7" y="18"/>
                      <a:pt x="7" y="18"/>
                      <a:pt x="7" y="18"/>
                    </a:cubicBezTo>
                    <a:cubicBezTo>
                      <a:pt x="6" y="18"/>
                      <a:pt x="6" y="18"/>
                      <a:pt x="6" y="18"/>
                    </a:cubicBezTo>
                    <a:cubicBezTo>
                      <a:pt x="6" y="18"/>
                      <a:pt x="6" y="19"/>
                      <a:pt x="5" y="18"/>
                    </a:cubicBezTo>
                    <a:cubicBezTo>
                      <a:pt x="5" y="18"/>
                      <a:pt x="5" y="18"/>
                      <a:pt x="5" y="18"/>
                    </a:cubicBezTo>
                    <a:cubicBezTo>
                      <a:pt x="5" y="18"/>
                      <a:pt x="5" y="17"/>
                      <a:pt x="5" y="17"/>
                    </a:cubicBezTo>
                    <a:cubicBezTo>
                      <a:pt x="4" y="17"/>
                      <a:pt x="4" y="17"/>
                      <a:pt x="4" y="17"/>
                    </a:cubicBezTo>
                    <a:cubicBezTo>
                      <a:pt x="4" y="17"/>
                      <a:pt x="4" y="17"/>
                      <a:pt x="4" y="18"/>
                    </a:cubicBezTo>
                    <a:cubicBezTo>
                      <a:pt x="4" y="18"/>
                      <a:pt x="3" y="18"/>
                      <a:pt x="3" y="18"/>
                    </a:cubicBezTo>
                    <a:cubicBezTo>
                      <a:pt x="3" y="18"/>
                      <a:pt x="3" y="18"/>
                      <a:pt x="2" y="18"/>
                    </a:cubicBezTo>
                    <a:cubicBezTo>
                      <a:pt x="2" y="18"/>
                      <a:pt x="2" y="18"/>
                      <a:pt x="1" y="18"/>
                    </a:cubicBezTo>
                    <a:cubicBezTo>
                      <a:pt x="1" y="18"/>
                      <a:pt x="1" y="19"/>
                      <a:pt x="1" y="19"/>
                    </a:cubicBezTo>
                    <a:cubicBezTo>
                      <a:pt x="1" y="19"/>
                      <a:pt x="1" y="20"/>
                      <a:pt x="1" y="20"/>
                    </a:cubicBezTo>
                    <a:cubicBezTo>
                      <a:pt x="1" y="20"/>
                      <a:pt x="1" y="21"/>
                      <a:pt x="1" y="21"/>
                    </a:cubicBezTo>
                    <a:cubicBezTo>
                      <a:pt x="1" y="21"/>
                      <a:pt x="1" y="21"/>
                      <a:pt x="0" y="22"/>
                    </a:cubicBezTo>
                    <a:cubicBezTo>
                      <a:pt x="0" y="22"/>
                      <a:pt x="0" y="22"/>
                      <a:pt x="0" y="22"/>
                    </a:cubicBezTo>
                    <a:cubicBezTo>
                      <a:pt x="0" y="22"/>
                      <a:pt x="0" y="22"/>
                      <a:pt x="0" y="22"/>
                    </a:cubicBezTo>
                    <a:cubicBezTo>
                      <a:pt x="0" y="23"/>
                      <a:pt x="0" y="23"/>
                      <a:pt x="0" y="24"/>
                    </a:cubicBezTo>
                    <a:cubicBezTo>
                      <a:pt x="0" y="24"/>
                      <a:pt x="1" y="24"/>
                      <a:pt x="1" y="24"/>
                    </a:cubicBezTo>
                    <a:cubicBezTo>
                      <a:pt x="1" y="24"/>
                      <a:pt x="1" y="25"/>
                      <a:pt x="1" y="25"/>
                    </a:cubicBezTo>
                    <a:cubicBezTo>
                      <a:pt x="1" y="25"/>
                      <a:pt x="1" y="25"/>
                      <a:pt x="2" y="25"/>
                    </a:cubicBezTo>
                    <a:cubicBezTo>
                      <a:pt x="2" y="26"/>
                      <a:pt x="2" y="26"/>
                      <a:pt x="2" y="26"/>
                    </a:cubicBezTo>
                    <a:cubicBezTo>
                      <a:pt x="2" y="26"/>
                      <a:pt x="2" y="26"/>
                      <a:pt x="2" y="26"/>
                    </a:cubicBezTo>
                    <a:cubicBezTo>
                      <a:pt x="2" y="26"/>
                      <a:pt x="2" y="25"/>
                      <a:pt x="2" y="25"/>
                    </a:cubicBezTo>
                    <a:cubicBezTo>
                      <a:pt x="3" y="25"/>
                      <a:pt x="3" y="25"/>
                      <a:pt x="3" y="25"/>
                    </a:cubicBezTo>
                    <a:cubicBezTo>
                      <a:pt x="4" y="25"/>
                      <a:pt x="4" y="24"/>
                      <a:pt x="4" y="24"/>
                    </a:cubicBezTo>
                    <a:cubicBezTo>
                      <a:pt x="5" y="24"/>
                      <a:pt x="5" y="24"/>
                      <a:pt x="5" y="24"/>
                    </a:cubicBezTo>
                    <a:cubicBezTo>
                      <a:pt x="6" y="24"/>
                      <a:pt x="6" y="23"/>
                      <a:pt x="6" y="24"/>
                    </a:cubicBezTo>
                    <a:cubicBezTo>
                      <a:pt x="7" y="24"/>
                      <a:pt x="7" y="24"/>
                      <a:pt x="7" y="25"/>
                    </a:cubicBezTo>
                    <a:cubicBezTo>
                      <a:pt x="7" y="25"/>
                      <a:pt x="7" y="25"/>
                      <a:pt x="7" y="25"/>
                    </a:cubicBezTo>
                    <a:cubicBezTo>
                      <a:pt x="7" y="25"/>
                      <a:pt x="7" y="25"/>
                      <a:pt x="7" y="24"/>
                    </a:cubicBezTo>
                    <a:cubicBezTo>
                      <a:pt x="8" y="24"/>
                      <a:pt x="8" y="24"/>
                      <a:pt x="8" y="24"/>
                    </a:cubicBezTo>
                    <a:cubicBezTo>
                      <a:pt x="8" y="24"/>
                      <a:pt x="8" y="24"/>
                      <a:pt x="9" y="24"/>
                    </a:cubicBezTo>
                    <a:cubicBezTo>
                      <a:pt x="9" y="25"/>
                      <a:pt x="8" y="25"/>
                      <a:pt x="9" y="25"/>
                    </a:cubicBezTo>
                    <a:cubicBezTo>
                      <a:pt x="9" y="25"/>
                      <a:pt x="9" y="25"/>
                      <a:pt x="9" y="25"/>
                    </a:cubicBezTo>
                    <a:cubicBezTo>
                      <a:pt x="10" y="25"/>
                      <a:pt x="10" y="25"/>
                      <a:pt x="10" y="24"/>
                    </a:cubicBezTo>
                    <a:cubicBezTo>
                      <a:pt x="11" y="24"/>
                      <a:pt x="11" y="23"/>
                      <a:pt x="11" y="23"/>
                    </a:cubicBezTo>
                    <a:cubicBezTo>
                      <a:pt x="12" y="23"/>
                      <a:pt x="12" y="23"/>
                      <a:pt x="13" y="22"/>
                    </a:cubicBezTo>
                    <a:cubicBezTo>
                      <a:pt x="13" y="22"/>
                      <a:pt x="13" y="22"/>
                      <a:pt x="13"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41"/>
              <p:cNvSpPr>
                <a:spLocks/>
              </p:cNvSpPr>
              <p:nvPr/>
            </p:nvSpPr>
            <p:spPr bwMode="auto">
              <a:xfrm>
                <a:off x="4637089" y="30114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42"/>
              <p:cNvSpPr>
                <a:spLocks/>
              </p:cNvSpPr>
              <p:nvPr/>
            </p:nvSpPr>
            <p:spPr bwMode="auto">
              <a:xfrm>
                <a:off x="3956051" y="2751139"/>
                <a:ext cx="173038" cy="195263"/>
              </a:xfrm>
              <a:custGeom>
                <a:avLst/>
                <a:gdLst>
                  <a:gd name="T0" fmla="*/ 16 w 16"/>
                  <a:gd name="T1" fmla="*/ 4 h 18"/>
                  <a:gd name="T2" fmla="*/ 15 w 16"/>
                  <a:gd name="T3" fmla="*/ 3 h 18"/>
                  <a:gd name="T4" fmla="*/ 12 w 16"/>
                  <a:gd name="T5" fmla="*/ 2 h 18"/>
                  <a:gd name="T6" fmla="*/ 11 w 16"/>
                  <a:gd name="T7" fmla="*/ 3 h 18"/>
                  <a:gd name="T8" fmla="*/ 9 w 16"/>
                  <a:gd name="T9" fmla="*/ 1 h 18"/>
                  <a:gd name="T10" fmla="*/ 8 w 16"/>
                  <a:gd name="T11" fmla="*/ 0 h 18"/>
                  <a:gd name="T12" fmla="*/ 6 w 16"/>
                  <a:gd name="T13" fmla="*/ 1 h 18"/>
                  <a:gd name="T14" fmla="*/ 6 w 16"/>
                  <a:gd name="T15" fmla="*/ 0 h 18"/>
                  <a:gd name="T16" fmla="*/ 5 w 16"/>
                  <a:gd name="T17" fmla="*/ 1 h 18"/>
                  <a:gd name="T18" fmla="*/ 3 w 16"/>
                  <a:gd name="T19" fmla="*/ 0 h 18"/>
                  <a:gd name="T20" fmla="*/ 2 w 16"/>
                  <a:gd name="T21" fmla="*/ 1 h 18"/>
                  <a:gd name="T22" fmla="*/ 2 w 16"/>
                  <a:gd name="T23" fmla="*/ 3 h 18"/>
                  <a:gd name="T24" fmla="*/ 2 w 16"/>
                  <a:gd name="T25" fmla="*/ 5 h 18"/>
                  <a:gd name="T26" fmla="*/ 3 w 16"/>
                  <a:gd name="T27" fmla="*/ 6 h 18"/>
                  <a:gd name="T28" fmla="*/ 1 w 16"/>
                  <a:gd name="T29" fmla="*/ 6 h 18"/>
                  <a:gd name="T30" fmla="*/ 2 w 16"/>
                  <a:gd name="T31" fmla="*/ 8 h 18"/>
                  <a:gd name="T32" fmla="*/ 2 w 16"/>
                  <a:gd name="T33" fmla="*/ 8 h 18"/>
                  <a:gd name="T34" fmla="*/ 1 w 16"/>
                  <a:gd name="T35" fmla="*/ 9 h 18"/>
                  <a:gd name="T36" fmla="*/ 0 w 16"/>
                  <a:gd name="T37" fmla="*/ 11 h 18"/>
                  <a:gd name="T38" fmla="*/ 2 w 16"/>
                  <a:gd name="T39" fmla="*/ 12 h 18"/>
                  <a:gd name="T40" fmla="*/ 3 w 16"/>
                  <a:gd name="T41" fmla="*/ 14 h 18"/>
                  <a:gd name="T42" fmla="*/ 3 w 16"/>
                  <a:gd name="T43" fmla="*/ 16 h 18"/>
                  <a:gd name="T44" fmla="*/ 3 w 16"/>
                  <a:gd name="T45" fmla="*/ 18 h 18"/>
                  <a:gd name="T46" fmla="*/ 5 w 16"/>
                  <a:gd name="T47" fmla="*/ 17 h 18"/>
                  <a:gd name="T48" fmla="*/ 7 w 16"/>
                  <a:gd name="T49" fmla="*/ 16 h 18"/>
                  <a:gd name="T50" fmla="*/ 9 w 16"/>
                  <a:gd name="T51" fmla="*/ 15 h 18"/>
                  <a:gd name="T52" fmla="*/ 12 w 16"/>
                  <a:gd name="T53" fmla="*/ 15 h 18"/>
                  <a:gd name="T54" fmla="*/ 15 w 16"/>
                  <a:gd name="T55" fmla="*/ 16 h 18"/>
                  <a:gd name="T56" fmla="*/ 15 w 16"/>
                  <a:gd name="T57" fmla="*/ 15 h 18"/>
                  <a:gd name="T58" fmla="*/ 14 w 16"/>
                  <a:gd name="T59" fmla="*/ 12 h 18"/>
                  <a:gd name="T60" fmla="*/ 14 w 16"/>
                  <a:gd name="T61" fmla="*/ 10 h 18"/>
                  <a:gd name="T62" fmla="*/ 15 w 16"/>
                  <a:gd name="T63" fmla="*/ 7 h 18"/>
                  <a:gd name="T64" fmla="*/ 15 w 16"/>
                  <a:gd name="T65"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8">
                    <a:moveTo>
                      <a:pt x="15" y="5"/>
                    </a:moveTo>
                    <a:cubicBezTo>
                      <a:pt x="15" y="5"/>
                      <a:pt x="16" y="4"/>
                      <a:pt x="16" y="4"/>
                    </a:cubicBezTo>
                    <a:cubicBezTo>
                      <a:pt x="16" y="3"/>
                      <a:pt x="15" y="3"/>
                      <a:pt x="15" y="3"/>
                    </a:cubicBezTo>
                    <a:cubicBezTo>
                      <a:pt x="15" y="3"/>
                      <a:pt x="15" y="3"/>
                      <a:pt x="15" y="3"/>
                    </a:cubicBezTo>
                    <a:cubicBezTo>
                      <a:pt x="14" y="3"/>
                      <a:pt x="14" y="2"/>
                      <a:pt x="14" y="2"/>
                    </a:cubicBezTo>
                    <a:cubicBezTo>
                      <a:pt x="13" y="2"/>
                      <a:pt x="13" y="2"/>
                      <a:pt x="12" y="2"/>
                    </a:cubicBezTo>
                    <a:cubicBezTo>
                      <a:pt x="12" y="2"/>
                      <a:pt x="12" y="2"/>
                      <a:pt x="12" y="2"/>
                    </a:cubicBezTo>
                    <a:cubicBezTo>
                      <a:pt x="11" y="3"/>
                      <a:pt x="11" y="3"/>
                      <a:pt x="11" y="3"/>
                    </a:cubicBezTo>
                    <a:cubicBezTo>
                      <a:pt x="10" y="3"/>
                      <a:pt x="10" y="3"/>
                      <a:pt x="10" y="2"/>
                    </a:cubicBezTo>
                    <a:cubicBezTo>
                      <a:pt x="9" y="2"/>
                      <a:pt x="10" y="2"/>
                      <a:pt x="9" y="1"/>
                    </a:cubicBezTo>
                    <a:cubicBezTo>
                      <a:pt x="9" y="1"/>
                      <a:pt x="9" y="1"/>
                      <a:pt x="8" y="1"/>
                    </a:cubicBezTo>
                    <a:cubicBezTo>
                      <a:pt x="8" y="0"/>
                      <a:pt x="8" y="0"/>
                      <a:pt x="8" y="0"/>
                    </a:cubicBezTo>
                    <a:cubicBezTo>
                      <a:pt x="8" y="1"/>
                      <a:pt x="8" y="1"/>
                      <a:pt x="7" y="1"/>
                    </a:cubicBezTo>
                    <a:cubicBezTo>
                      <a:pt x="7" y="1"/>
                      <a:pt x="7" y="1"/>
                      <a:pt x="6" y="1"/>
                    </a:cubicBezTo>
                    <a:cubicBezTo>
                      <a:pt x="6" y="0"/>
                      <a:pt x="7" y="0"/>
                      <a:pt x="6" y="0"/>
                    </a:cubicBezTo>
                    <a:cubicBezTo>
                      <a:pt x="6" y="0"/>
                      <a:pt x="6" y="0"/>
                      <a:pt x="6" y="0"/>
                    </a:cubicBezTo>
                    <a:cubicBezTo>
                      <a:pt x="6" y="0"/>
                      <a:pt x="6" y="0"/>
                      <a:pt x="5" y="0"/>
                    </a:cubicBezTo>
                    <a:cubicBezTo>
                      <a:pt x="5" y="0"/>
                      <a:pt x="5" y="1"/>
                      <a:pt x="5" y="1"/>
                    </a:cubicBezTo>
                    <a:cubicBezTo>
                      <a:pt x="4" y="1"/>
                      <a:pt x="4" y="1"/>
                      <a:pt x="4" y="1"/>
                    </a:cubicBezTo>
                    <a:cubicBezTo>
                      <a:pt x="3" y="1"/>
                      <a:pt x="3" y="0"/>
                      <a:pt x="3" y="0"/>
                    </a:cubicBezTo>
                    <a:cubicBezTo>
                      <a:pt x="3" y="0"/>
                      <a:pt x="2" y="1"/>
                      <a:pt x="2" y="1"/>
                    </a:cubicBezTo>
                    <a:cubicBezTo>
                      <a:pt x="2" y="1"/>
                      <a:pt x="2" y="1"/>
                      <a:pt x="2" y="1"/>
                    </a:cubicBezTo>
                    <a:cubicBezTo>
                      <a:pt x="2" y="1"/>
                      <a:pt x="2" y="2"/>
                      <a:pt x="2" y="2"/>
                    </a:cubicBezTo>
                    <a:cubicBezTo>
                      <a:pt x="2" y="3"/>
                      <a:pt x="2" y="3"/>
                      <a:pt x="2" y="3"/>
                    </a:cubicBezTo>
                    <a:cubicBezTo>
                      <a:pt x="2" y="3"/>
                      <a:pt x="2" y="3"/>
                      <a:pt x="2" y="4"/>
                    </a:cubicBezTo>
                    <a:cubicBezTo>
                      <a:pt x="2" y="4"/>
                      <a:pt x="2" y="4"/>
                      <a:pt x="2" y="5"/>
                    </a:cubicBezTo>
                    <a:cubicBezTo>
                      <a:pt x="2" y="5"/>
                      <a:pt x="3" y="5"/>
                      <a:pt x="3" y="5"/>
                    </a:cubicBezTo>
                    <a:cubicBezTo>
                      <a:pt x="3" y="5"/>
                      <a:pt x="3" y="6"/>
                      <a:pt x="3" y="6"/>
                    </a:cubicBezTo>
                    <a:cubicBezTo>
                      <a:pt x="3" y="6"/>
                      <a:pt x="2" y="6"/>
                      <a:pt x="2" y="6"/>
                    </a:cubicBezTo>
                    <a:cubicBezTo>
                      <a:pt x="2" y="6"/>
                      <a:pt x="1" y="6"/>
                      <a:pt x="1" y="6"/>
                    </a:cubicBezTo>
                    <a:cubicBezTo>
                      <a:pt x="1" y="6"/>
                      <a:pt x="2" y="6"/>
                      <a:pt x="2" y="7"/>
                    </a:cubicBezTo>
                    <a:cubicBezTo>
                      <a:pt x="2" y="7"/>
                      <a:pt x="2" y="7"/>
                      <a:pt x="2" y="8"/>
                    </a:cubicBezTo>
                    <a:cubicBezTo>
                      <a:pt x="2" y="8"/>
                      <a:pt x="2" y="8"/>
                      <a:pt x="2" y="8"/>
                    </a:cubicBezTo>
                    <a:cubicBezTo>
                      <a:pt x="2" y="8"/>
                      <a:pt x="2" y="8"/>
                      <a:pt x="2" y="8"/>
                    </a:cubicBezTo>
                    <a:cubicBezTo>
                      <a:pt x="2" y="8"/>
                      <a:pt x="1" y="8"/>
                      <a:pt x="1" y="9"/>
                    </a:cubicBezTo>
                    <a:cubicBezTo>
                      <a:pt x="1" y="9"/>
                      <a:pt x="1" y="9"/>
                      <a:pt x="1" y="9"/>
                    </a:cubicBezTo>
                    <a:cubicBezTo>
                      <a:pt x="1" y="10"/>
                      <a:pt x="1" y="10"/>
                      <a:pt x="1" y="10"/>
                    </a:cubicBezTo>
                    <a:cubicBezTo>
                      <a:pt x="1" y="11"/>
                      <a:pt x="0" y="11"/>
                      <a:pt x="0" y="11"/>
                    </a:cubicBezTo>
                    <a:cubicBezTo>
                      <a:pt x="0" y="12"/>
                      <a:pt x="1" y="12"/>
                      <a:pt x="1" y="12"/>
                    </a:cubicBezTo>
                    <a:cubicBezTo>
                      <a:pt x="1" y="12"/>
                      <a:pt x="2" y="12"/>
                      <a:pt x="2" y="12"/>
                    </a:cubicBezTo>
                    <a:cubicBezTo>
                      <a:pt x="3" y="12"/>
                      <a:pt x="2" y="13"/>
                      <a:pt x="2" y="13"/>
                    </a:cubicBezTo>
                    <a:cubicBezTo>
                      <a:pt x="3" y="13"/>
                      <a:pt x="3" y="13"/>
                      <a:pt x="3" y="14"/>
                    </a:cubicBezTo>
                    <a:cubicBezTo>
                      <a:pt x="3" y="14"/>
                      <a:pt x="3" y="15"/>
                      <a:pt x="3" y="15"/>
                    </a:cubicBezTo>
                    <a:cubicBezTo>
                      <a:pt x="3" y="16"/>
                      <a:pt x="3" y="16"/>
                      <a:pt x="3" y="16"/>
                    </a:cubicBezTo>
                    <a:cubicBezTo>
                      <a:pt x="3" y="17"/>
                      <a:pt x="3" y="17"/>
                      <a:pt x="3" y="18"/>
                    </a:cubicBezTo>
                    <a:cubicBezTo>
                      <a:pt x="3" y="18"/>
                      <a:pt x="3" y="18"/>
                      <a:pt x="3" y="18"/>
                    </a:cubicBezTo>
                    <a:cubicBezTo>
                      <a:pt x="3" y="18"/>
                      <a:pt x="3" y="17"/>
                      <a:pt x="4" y="17"/>
                    </a:cubicBezTo>
                    <a:cubicBezTo>
                      <a:pt x="4" y="17"/>
                      <a:pt x="4" y="17"/>
                      <a:pt x="5" y="17"/>
                    </a:cubicBezTo>
                    <a:cubicBezTo>
                      <a:pt x="5" y="17"/>
                      <a:pt x="5" y="16"/>
                      <a:pt x="6" y="16"/>
                    </a:cubicBezTo>
                    <a:cubicBezTo>
                      <a:pt x="6" y="16"/>
                      <a:pt x="6" y="16"/>
                      <a:pt x="7" y="16"/>
                    </a:cubicBezTo>
                    <a:cubicBezTo>
                      <a:pt x="7" y="16"/>
                      <a:pt x="8" y="16"/>
                      <a:pt x="8" y="16"/>
                    </a:cubicBezTo>
                    <a:cubicBezTo>
                      <a:pt x="8" y="16"/>
                      <a:pt x="8" y="15"/>
                      <a:pt x="9" y="15"/>
                    </a:cubicBezTo>
                    <a:cubicBezTo>
                      <a:pt x="9" y="15"/>
                      <a:pt x="9" y="15"/>
                      <a:pt x="10" y="15"/>
                    </a:cubicBezTo>
                    <a:cubicBezTo>
                      <a:pt x="11" y="15"/>
                      <a:pt x="11" y="15"/>
                      <a:pt x="12" y="15"/>
                    </a:cubicBezTo>
                    <a:cubicBezTo>
                      <a:pt x="13" y="15"/>
                      <a:pt x="13" y="15"/>
                      <a:pt x="14" y="15"/>
                    </a:cubicBezTo>
                    <a:cubicBezTo>
                      <a:pt x="14" y="15"/>
                      <a:pt x="14" y="16"/>
                      <a:pt x="15" y="16"/>
                    </a:cubicBezTo>
                    <a:cubicBezTo>
                      <a:pt x="15" y="16"/>
                      <a:pt x="15" y="16"/>
                      <a:pt x="15" y="16"/>
                    </a:cubicBezTo>
                    <a:cubicBezTo>
                      <a:pt x="15" y="15"/>
                      <a:pt x="15" y="15"/>
                      <a:pt x="15" y="15"/>
                    </a:cubicBezTo>
                    <a:cubicBezTo>
                      <a:pt x="15" y="14"/>
                      <a:pt x="15" y="14"/>
                      <a:pt x="14" y="14"/>
                    </a:cubicBezTo>
                    <a:cubicBezTo>
                      <a:pt x="14" y="13"/>
                      <a:pt x="14" y="13"/>
                      <a:pt x="14" y="12"/>
                    </a:cubicBezTo>
                    <a:cubicBezTo>
                      <a:pt x="14" y="12"/>
                      <a:pt x="14" y="11"/>
                      <a:pt x="14" y="11"/>
                    </a:cubicBezTo>
                    <a:cubicBezTo>
                      <a:pt x="14" y="10"/>
                      <a:pt x="14" y="10"/>
                      <a:pt x="14" y="10"/>
                    </a:cubicBezTo>
                    <a:cubicBezTo>
                      <a:pt x="15" y="9"/>
                      <a:pt x="15" y="9"/>
                      <a:pt x="15" y="9"/>
                    </a:cubicBezTo>
                    <a:cubicBezTo>
                      <a:pt x="15" y="8"/>
                      <a:pt x="15" y="8"/>
                      <a:pt x="15" y="7"/>
                    </a:cubicBezTo>
                    <a:cubicBezTo>
                      <a:pt x="15" y="7"/>
                      <a:pt x="14" y="6"/>
                      <a:pt x="15" y="6"/>
                    </a:cubicBezTo>
                    <a:cubicBezTo>
                      <a:pt x="15" y="5"/>
                      <a:pt x="15" y="5"/>
                      <a:pt x="15"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43"/>
              <p:cNvSpPr>
                <a:spLocks/>
              </p:cNvSpPr>
              <p:nvPr/>
            </p:nvSpPr>
            <p:spPr bwMode="auto">
              <a:xfrm>
                <a:off x="4205289" y="2351089"/>
                <a:ext cx="420688" cy="357188"/>
              </a:xfrm>
              <a:custGeom>
                <a:avLst/>
                <a:gdLst>
                  <a:gd name="T0" fmla="*/ 29 w 39"/>
                  <a:gd name="T1" fmla="*/ 30 h 33"/>
                  <a:gd name="T2" fmla="*/ 31 w 39"/>
                  <a:gd name="T3" fmla="*/ 30 h 33"/>
                  <a:gd name="T4" fmla="*/ 33 w 39"/>
                  <a:gd name="T5" fmla="*/ 29 h 33"/>
                  <a:gd name="T6" fmla="*/ 33 w 39"/>
                  <a:gd name="T7" fmla="*/ 28 h 33"/>
                  <a:gd name="T8" fmla="*/ 34 w 39"/>
                  <a:gd name="T9" fmla="*/ 26 h 33"/>
                  <a:gd name="T10" fmla="*/ 35 w 39"/>
                  <a:gd name="T11" fmla="*/ 23 h 33"/>
                  <a:gd name="T12" fmla="*/ 36 w 39"/>
                  <a:gd name="T13" fmla="*/ 22 h 33"/>
                  <a:gd name="T14" fmla="*/ 37 w 39"/>
                  <a:gd name="T15" fmla="*/ 21 h 33"/>
                  <a:gd name="T16" fmla="*/ 38 w 39"/>
                  <a:gd name="T17" fmla="*/ 19 h 33"/>
                  <a:gd name="T18" fmla="*/ 38 w 39"/>
                  <a:gd name="T19" fmla="*/ 13 h 33"/>
                  <a:gd name="T20" fmla="*/ 39 w 39"/>
                  <a:gd name="T21" fmla="*/ 9 h 33"/>
                  <a:gd name="T22" fmla="*/ 38 w 39"/>
                  <a:gd name="T23" fmla="*/ 8 h 33"/>
                  <a:gd name="T24" fmla="*/ 37 w 39"/>
                  <a:gd name="T25" fmla="*/ 7 h 33"/>
                  <a:gd name="T26" fmla="*/ 37 w 39"/>
                  <a:gd name="T27" fmla="*/ 4 h 33"/>
                  <a:gd name="T28" fmla="*/ 37 w 39"/>
                  <a:gd name="T29" fmla="*/ 2 h 33"/>
                  <a:gd name="T30" fmla="*/ 36 w 39"/>
                  <a:gd name="T31" fmla="*/ 2 h 33"/>
                  <a:gd name="T32" fmla="*/ 34 w 39"/>
                  <a:gd name="T33" fmla="*/ 2 h 33"/>
                  <a:gd name="T34" fmla="*/ 32 w 39"/>
                  <a:gd name="T35" fmla="*/ 1 h 33"/>
                  <a:gd name="T36" fmla="*/ 31 w 39"/>
                  <a:gd name="T37" fmla="*/ 0 h 33"/>
                  <a:gd name="T38" fmla="*/ 28 w 39"/>
                  <a:gd name="T39" fmla="*/ 1 h 33"/>
                  <a:gd name="T40" fmla="*/ 27 w 39"/>
                  <a:gd name="T41" fmla="*/ 2 h 33"/>
                  <a:gd name="T42" fmla="*/ 25 w 39"/>
                  <a:gd name="T43" fmla="*/ 4 h 33"/>
                  <a:gd name="T44" fmla="*/ 21 w 39"/>
                  <a:gd name="T45" fmla="*/ 7 h 33"/>
                  <a:gd name="T46" fmla="*/ 17 w 39"/>
                  <a:gd name="T47" fmla="*/ 10 h 33"/>
                  <a:gd name="T48" fmla="*/ 14 w 39"/>
                  <a:gd name="T49" fmla="*/ 12 h 33"/>
                  <a:gd name="T50" fmla="*/ 9 w 39"/>
                  <a:gd name="T51" fmla="*/ 13 h 33"/>
                  <a:gd name="T52" fmla="*/ 10 w 39"/>
                  <a:gd name="T53" fmla="*/ 14 h 33"/>
                  <a:gd name="T54" fmla="*/ 10 w 39"/>
                  <a:gd name="T55" fmla="*/ 17 h 33"/>
                  <a:gd name="T56" fmla="*/ 10 w 39"/>
                  <a:gd name="T57" fmla="*/ 21 h 33"/>
                  <a:gd name="T58" fmla="*/ 9 w 39"/>
                  <a:gd name="T59" fmla="*/ 23 h 33"/>
                  <a:gd name="T60" fmla="*/ 7 w 39"/>
                  <a:gd name="T61" fmla="*/ 23 h 33"/>
                  <a:gd name="T62" fmla="*/ 4 w 39"/>
                  <a:gd name="T63" fmla="*/ 24 h 33"/>
                  <a:gd name="T64" fmla="*/ 2 w 39"/>
                  <a:gd name="T65" fmla="*/ 24 h 33"/>
                  <a:gd name="T66" fmla="*/ 0 w 39"/>
                  <a:gd name="T67" fmla="*/ 25 h 33"/>
                  <a:gd name="T68" fmla="*/ 0 w 39"/>
                  <a:gd name="T69" fmla="*/ 26 h 33"/>
                  <a:gd name="T70" fmla="*/ 2 w 39"/>
                  <a:gd name="T71" fmla="*/ 28 h 33"/>
                  <a:gd name="T72" fmla="*/ 2 w 39"/>
                  <a:gd name="T73" fmla="*/ 30 h 33"/>
                  <a:gd name="T74" fmla="*/ 4 w 39"/>
                  <a:gd name="T75" fmla="*/ 31 h 33"/>
                  <a:gd name="T76" fmla="*/ 5 w 39"/>
                  <a:gd name="T77" fmla="*/ 31 h 33"/>
                  <a:gd name="T78" fmla="*/ 5 w 39"/>
                  <a:gd name="T79" fmla="*/ 33 h 33"/>
                  <a:gd name="T80" fmla="*/ 7 w 39"/>
                  <a:gd name="T81" fmla="*/ 32 h 33"/>
                  <a:gd name="T82" fmla="*/ 8 w 39"/>
                  <a:gd name="T83" fmla="*/ 33 h 33"/>
                  <a:gd name="T84" fmla="*/ 8 w 39"/>
                  <a:gd name="T85" fmla="*/ 32 h 33"/>
                  <a:gd name="T86" fmla="*/ 10 w 39"/>
                  <a:gd name="T87" fmla="*/ 30 h 33"/>
                  <a:gd name="T88" fmla="*/ 11 w 39"/>
                  <a:gd name="T89" fmla="*/ 28 h 33"/>
                  <a:gd name="T90" fmla="*/ 13 w 39"/>
                  <a:gd name="T91" fmla="*/ 28 h 33"/>
                  <a:gd name="T92" fmla="*/ 14 w 39"/>
                  <a:gd name="T93" fmla="*/ 28 h 33"/>
                  <a:gd name="T94" fmla="*/ 16 w 39"/>
                  <a:gd name="T95" fmla="*/ 29 h 33"/>
                  <a:gd name="T96" fmla="*/ 18 w 39"/>
                  <a:gd name="T97" fmla="*/ 30 h 33"/>
                  <a:gd name="T98" fmla="*/ 20 w 39"/>
                  <a:gd name="T99" fmla="*/ 29 h 33"/>
                  <a:gd name="T100" fmla="*/ 22 w 39"/>
                  <a:gd name="T101" fmla="*/ 31 h 33"/>
                  <a:gd name="T102" fmla="*/ 24 w 39"/>
                  <a:gd name="T103" fmla="*/ 30 h 33"/>
                  <a:gd name="T104" fmla="*/ 26 w 39"/>
                  <a:gd name="T105" fmla="*/ 29 h 33"/>
                  <a:gd name="T106" fmla="*/ 28 w 39"/>
                  <a:gd name="T107"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 h="33">
                    <a:moveTo>
                      <a:pt x="28" y="29"/>
                    </a:moveTo>
                    <a:cubicBezTo>
                      <a:pt x="28" y="30"/>
                      <a:pt x="28" y="30"/>
                      <a:pt x="29" y="30"/>
                    </a:cubicBezTo>
                    <a:cubicBezTo>
                      <a:pt x="29" y="30"/>
                      <a:pt x="29" y="30"/>
                      <a:pt x="30" y="30"/>
                    </a:cubicBezTo>
                    <a:cubicBezTo>
                      <a:pt x="30" y="30"/>
                      <a:pt x="30" y="30"/>
                      <a:pt x="31" y="30"/>
                    </a:cubicBezTo>
                    <a:cubicBezTo>
                      <a:pt x="31" y="29"/>
                      <a:pt x="31" y="29"/>
                      <a:pt x="32" y="29"/>
                    </a:cubicBezTo>
                    <a:cubicBezTo>
                      <a:pt x="32" y="29"/>
                      <a:pt x="32" y="29"/>
                      <a:pt x="33" y="29"/>
                    </a:cubicBezTo>
                    <a:cubicBezTo>
                      <a:pt x="33" y="29"/>
                      <a:pt x="33" y="29"/>
                      <a:pt x="33" y="28"/>
                    </a:cubicBezTo>
                    <a:cubicBezTo>
                      <a:pt x="33" y="28"/>
                      <a:pt x="33" y="28"/>
                      <a:pt x="33" y="28"/>
                    </a:cubicBezTo>
                    <a:cubicBezTo>
                      <a:pt x="33" y="28"/>
                      <a:pt x="33" y="28"/>
                      <a:pt x="34" y="27"/>
                    </a:cubicBezTo>
                    <a:cubicBezTo>
                      <a:pt x="34" y="27"/>
                      <a:pt x="34" y="27"/>
                      <a:pt x="34" y="26"/>
                    </a:cubicBezTo>
                    <a:cubicBezTo>
                      <a:pt x="34" y="26"/>
                      <a:pt x="34" y="25"/>
                      <a:pt x="34" y="25"/>
                    </a:cubicBezTo>
                    <a:cubicBezTo>
                      <a:pt x="34" y="24"/>
                      <a:pt x="34" y="24"/>
                      <a:pt x="35" y="23"/>
                    </a:cubicBezTo>
                    <a:cubicBezTo>
                      <a:pt x="35" y="23"/>
                      <a:pt x="35" y="23"/>
                      <a:pt x="35" y="23"/>
                    </a:cubicBezTo>
                    <a:cubicBezTo>
                      <a:pt x="36" y="23"/>
                      <a:pt x="36" y="22"/>
                      <a:pt x="36" y="22"/>
                    </a:cubicBezTo>
                    <a:cubicBezTo>
                      <a:pt x="36" y="22"/>
                      <a:pt x="36" y="21"/>
                      <a:pt x="36" y="21"/>
                    </a:cubicBezTo>
                    <a:cubicBezTo>
                      <a:pt x="36" y="21"/>
                      <a:pt x="37" y="21"/>
                      <a:pt x="37" y="21"/>
                    </a:cubicBezTo>
                    <a:cubicBezTo>
                      <a:pt x="37" y="20"/>
                      <a:pt x="37" y="20"/>
                      <a:pt x="38" y="20"/>
                    </a:cubicBezTo>
                    <a:cubicBezTo>
                      <a:pt x="38" y="20"/>
                      <a:pt x="38" y="20"/>
                      <a:pt x="38" y="19"/>
                    </a:cubicBezTo>
                    <a:cubicBezTo>
                      <a:pt x="39" y="18"/>
                      <a:pt x="39" y="18"/>
                      <a:pt x="39" y="17"/>
                    </a:cubicBezTo>
                    <a:cubicBezTo>
                      <a:pt x="39" y="16"/>
                      <a:pt x="38" y="14"/>
                      <a:pt x="38" y="13"/>
                    </a:cubicBezTo>
                    <a:cubicBezTo>
                      <a:pt x="38" y="12"/>
                      <a:pt x="38" y="12"/>
                      <a:pt x="39" y="11"/>
                    </a:cubicBezTo>
                    <a:cubicBezTo>
                      <a:pt x="39" y="10"/>
                      <a:pt x="39" y="10"/>
                      <a:pt x="39" y="9"/>
                    </a:cubicBezTo>
                    <a:cubicBezTo>
                      <a:pt x="39" y="9"/>
                      <a:pt x="39" y="9"/>
                      <a:pt x="39" y="9"/>
                    </a:cubicBezTo>
                    <a:cubicBezTo>
                      <a:pt x="39" y="8"/>
                      <a:pt x="38" y="8"/>
                      <a:pt x="38" y="8"/>
                    </a:cubicBezTo>
                    <a:cubicBezTo>
                      <a:pt x="38" y="8"/>
                      <a:pt x="38" y="8"/>
                      <a:pt x="38" y="7"/>
                    </a:cubicBezTo>
                    <a:cubicBezTo>
                      <a:pt x="38" y="7"/>
                      <a:pt x="38" y="7"/>
                      <a:pt x="37" y="7"/>
                    </a:cubicBezTo>
                    <a:cubicBezTo>
                      <a:pt x="37" y="6"/>
                      <a:pt x="37" y="6"/>
                      <a:pt x="37" y="5"/>
                    </a:cubicBezTo>
                    <a:cubicBezTo>
                      <a:pt x="37" y="5"/>
                      <a:pt x="37" y="5"/>
                      <a:pt x="37" y="4"/>
                    </a:cubicBezTo>
                    <a:cubicBezTo>
                      <a:pt x="37" y="4"/>
                      <a:pt x="37" y="3"/>
                      <a:pt x="37" y="3"/>
                    </a:cubicBezTo>
                    <a:cubicBezTo>
                      <a:pt x="37" y="3"/>
                      <a:pt x="37" y="3"/>
                      <a:pt x="37" y="2"/>
                    </a:cubicBezTo>
                    <a:cubicBezTo>
                      <a:pt x="37" y="2"/>
                      <a:pt x="37" y="2"/>
                      <a:pt x="37" y="2"/>
                    </a:cubicBezTo>
                    <a:cubicBezTo>
                      <a:pt x="36" y="2"/>
                      <a:pt x="36" y="2"/>
                      <a:pt x="36" y="2"/>
                    </a:cubicBezTo>
                    <a:cubicBezTo>
                      <a:pt x="36" y="3"/>
                      <a:pt x="35" y="3"/>
                      <a:pt x="35" y="3"/>
                    </a:cubicBezTo>
                    <a:cubicBezTo>
                      <a:pt x="35" y="3"/>
                      <a:pt x="35" y="2"/>
                      <a:pt x="34" y="2"/>
                    </a:cubicBezTo>
                    <a:cubicBezTo>
                      <a:pt x="34" y="2"/>
                      <a:pt x="34" y="2"/>
                      <a:pt x="34" y="1"/>
                    </a:cubicBezTo>
                    <a:cubicBezTo>
                      <a:pt x="33" y="1"/>
                      <a:pt x="33" y="1"/>
                      <a:pt x="32" y="1"/>
                    </a:cubicBezTo>
                    <a:cubicBezTo>
                      <a:pt x="32" y="1"/>
                      <a:pt x="32" y="1"/>
                      <a:pt x="31" y="1"/>
                    </a:cubicBezTo>
                    <a:cubicBezTo>
                      <a:pt x="31" y="1"/>
                      <a:pt x="31" y="0"/>
                      <a:pt x="31" y="0"/>
                    </a:cubicBezTo>
                    <a:cubicBezTo>
                      <a:pt x="30" y="0"/>
                      <a:pt x="30" y="0"/>
                      <a:pt x="29" y="0"/>
                    </a:cubicBezTo>
                    <a:cubicBezTo>
                      <a:pt x="29" y="0"/>
                      <a:pt x="29" y="1"/>
                      <a:pt x="28" y="1"/>
                    </a:cubicBezTo>
                    <a:cubicBezTo>
                      <a:pt x="28" y="1"/>
                      <a:pt x="28" y="1"/>
                      <a:pt x="28" y="1"/>
                    </a:cubicBezTo>
                    <a:cubicBezTo>
                      <a:pt x="27" y="2"/>
                      <a:pt x="27" y="2"/>
                      <a:pt x="27" y="2"/>
                    </a:cubicBezTo>
                    <a:cubicBezTo>
                      <a:pt x="26" y="2"/>
                      <a:pt x="26" y="2"/>
                      <a:pt x="26" y="3"/>
                    </a:cubicBezTo>
                    <a:cubicBezTo>
                      <a:pt x="25" y="3"/>
                      <a:pt x="25" y="3"/>
                      <a:pt x="25" y="4"/>
                    </a:cubicBezTo>
                    <a:cubicBezTo>
                      <a:pt x="24" y="5"/>
                      <a:pt x="23" y="4"/>
                      <a:pt x="22" y="5"/>
                    </a:cubicBezTo>
                    <a:cubicBezTo>
                      <a:pt x="21" y="5"/>
                      <a:pt x="21" y="6"/>
                      <a:pt x="21" y="7"/>
                    </a:cubicBezTo>
                    <a:cubicBezTo>
                      <a:pt x="20" y="7"/>
                      <a:pt x="19" y="8"/>
                      <a:pt x="18" y="8"/>
                    </a:cubicBezTo>
                    <a:cubicBezTo>
                      <a:pt x="18" y="9"/>
                      <a:pt x="17" y="9"/>
                      <a:pt x="17" y="10"/>
                    </a:cubicBezTo>
                    <a:cubicBezTo>
                      <a:pt x="16" y="10"/>
                      <a:pt x="15" y="11"/>
                      <a:pt x="15" y="11"/>
                    </a:cubicBezTo>
                    <a:cubicBezTo>
                      <a:pt x="14" y="11"/>
                      <a:pt x="14" y="12"/>
                      <a:pt x="14" y="12"/>
                    </a:cubicBezTo>
                    <a:cubicBezTo>
                      <a:pt x="13" y="12"/>
                      <a:pt x="13" y="12"/>
                      <a:pt x="12" y="12"/>
                    </a:cubicBezTo>
                    <a:cubicBezTo>
                      <a:pt x="11" y="12"/>
                      <a:pt x="10" y="13"/>
                      <a:pt x="9" y="13"/>
                    </a:cubicBezTo>
                    <a:cubicBezTo>
                      <a:pt x="10" y="13"/>
                      <a:pt x="10" y="13"/>
                      <a:pt x="10" y="13"/>
                    </a:cubicBezTo>
                    <a:cubicBezTo>
                      <a:pt x="10" y="14"/>
                      <a:pt x="10" y="14"/>
                      <a:pt x="10" y="14"/>
                    </a:cubicBezTo>
                    <a:cubicBezTo>
                      <a:pt x="10" y="15"/>
                      <a:pt x="10" y="16"/>
                      <a:pt x="10" y="17"/>
                    </a:cubicBezTo>
                    <a:cubicBezTo>
                      <a:pt x="10" y="17"/>
                      <a:pt x="10" y="17"/>
                      <a:pt x="10" y="17"/>
                    </a:cubicBezTo>
                    <a:cubicBezTo>
                      <a:pt x="10" y="18"/>
                      <a:pt x="10" y="19"/>
                      <a:pt x="10" y="20"/>
                    </a:cubicBezTo>
                    <a:cubicBezTo>
                      <a:pt x="10" y="20"/>
                      <a:pt x="10" y="21"/>
                      <a:pt x="10" y="21"/>
                    </a:cubicBezTo>
                    <a:cubicBezTo>
                      <a:pt x="10" y="22"/>
                      <a:pt x="10" y="22"/>
                      <a:pt x="9" y="22"/>
                    </a:cubicBezTo>
                    <a:cubicBezTo>
                      <a:pt x="9" y="23"/>
                      <a:pt x="9" y="23"/>
                      <a:pt x="9" y="23"/>
                    </a:cubicBezTo>
                    <a:cubicBezTo>
                      <a:pt x="9" y="23"/>
                      <a:pt x="8" y="23"/>
                      <a:pt x="8" y="24"/>
                    </a:cubicBezTo>
                    <a:cubicBezTo>
                      <a:pt x="8" y="24"/>
                      <a:pt x="7" y="23"/>
                      <a:pt x="7" y="23"/>
                    </a:cubicBezTo>
                    <a:cubicBezTo>
                      <a:pt x="6" y="23"/>
                      <a:pt x="6" y="24"/>
                      <a:pt x="6" y="24"/>
                    </a:cubicBezTo>
                    <a:cubicBezTo>
                      <a:pt x="5" y="24"/>
                      <a:pt x="5" y="24"/>
                      <a:pt x="4" y="24"/>
                    </a:cubicBezTo>
                    <a:cubicBezTo>
                      <a:pt x="4" y="24"/>
                      <a:pt x="3" y="24"/>
                      <a:pt x="3" y="24"/>
                    </a:cubicBezTo>
                    <a:cubicBezTo>
                      <a:pt x="3" y="24"/>
                      <a:pt x="3" y="24"/>
                      <a:pt x="2" y="24"/>
                    </a:cubicBezTo>
                    <a:cubicBezTo>
                      <a:pt x="2" y="25"/>
                      <a:pt x="2" y="25"/>
                      <a:pt x="1" y="25"/>
                    </a:cubicBezTo>
                    <a:cubicBezTo>
                      <a:pt x="1" y="25"/>
                      <a:pt x="1" y="25"/>
                      <a:pt x="0" y="25"/>
                    </a:cubicBezTo>
                    <a:cubicBezTo>
                      <a:pt x="0" y="25"/>
                      <a:pt x="0" y="25"/>
                      <a:pt x="0" y="25"/>
                    </a:cubicBezTo>
                    <a:cubicBezTo>
                      <a:pt x="0" y="25"/>
                      <a:pt x="0" y="26"/>
                      <a:pt x="0" y="26"/>
                    </a:cubicBezTo>
                    <a:cubicBezTo>
                      <a:pt x="0" y="26"/>
                      <a:pt x="0" y="27"/>
                      <a:pt x="1" y="27"/>
                    </a:cubicBezTo>
                    <a:cubicBezTo>
                      <a:pt x="1" y="28"/>
                      <a:pt x="1" y="28"/>
                      <a:pt x="2" y="28"/>
                    </a:cubicBezTo>
                    <a:cubicBezTo>
                      <a:pt x="2" y="28"/>
                      <a:pt x="2" y="28"/>
                      <a:pt x="2" y="29"/>
                    </a:cubicBezTo>
                    <a:cubicBezTo>
                      <a:pt x="3" y="29"/>
                      <a:pt x="2" y="29"/>
                      <a:pt x="2" y="30"/>
                    </a:cubicBezTo>
                    <a:cubicBezTo>
                      <a:pt x="2" y="30"/>
                      <a:pt x="2" y="31"/>
                      <a:pt x="2" y="31"/>
                    </a:cubicBezTo>
                    <a:cubicBezTo>
                      <a:pt x="3" y="31"/>
                      <a:pt x="3" y="31"/>
                      <a:pt x="4" y="31"/>
                    </a:cubicBezTo>
                    <a:cubicBezTo>
                      <a:pt x="4" y="31"/>
                      <a:pt x="4" y="31"/>
                      <a:pt x="5" y="31"/>
                    </a:cubicBezTo>
                    <a:cubicBezTo>
                      <a:pt x="5" y="31"/>
                      <a:pt x="5" y="31"/>
                      <a:pt x="5" y="31"/>
                    </a:cubicBezTo>
                    <a:cubicBezTo>
                      <a:pt x="5" y="32"/>
                      <a:pt x="5" y="32"/>
                      <a:pt x="5" y="32"/>
                    </a:cubicBezTo>
                    <a:cubicBezTo>
                      <a:pt x="5" y="33"/>
                      <a:pt x="5" y="33"/>
                      <a:pt x="5" y="33"/>
                    </a:cubicBezTo>
                    <a:cubicBezTo>
                      <a:pt x="5" y="32"/>
                      <a:pt x="6" y="32"/>
                      <a:pt x="6" y="32"/>
                    </a:cubicBezTo>
                    <a:cubicBezTo>
                      <a:pt x="6" y="32"/>
                      <a:pt x="6" y="32"/>
                      <a:pt x="7" y="32"/>
                    </a:cubicBezTo>
                    <a:cubicBezTo>
                      <a:pt x="7" y="32"/>
                      <a:pt x="7" y="33"/>
                      <a:pt x="7" y="33"/>
                    </a:cubicBezTo>
                    <a:cubicBezTo>
                      <a:pt x="8" y="33"/>
                      <a:pt x="8" y="33"/>
                      <a:pt x="8" y="33"/>
                    </a:cubicBezTo>
                    <a:cubicBezTo>
                      <a:pt x="8" y="33"/>
                      <a:pt x="8" y="33"/>
                      <a:pt x="8" y="33"/>
                    </a:cubicBezTo>
                    <a:cubicBezTo>
                      <a:pt x="8" y="32"/>
                      <a:pt x="8" y="32"/>
                      <a:pt x="8" y="32"/>
                    </a:cubicBezTo>
                    <a:cubicBezTo>
                      <a:pt x="8" y="31"/>
                      <a:pt x="9" y="31"/>
                      <a:pt x="9" y="31"/>
                    </a:cubicBezTo>
                    <a:cubicBezTo>
                      <a:pt x="10" y="31"/>
                      <a:pt x="9" y="30"/>
                      <a:pt x="10" y="30"/>
                    </a:cubicBezTo>
                    <a:cubicBezTo>
                      <a:pt x="10" y="29"/>
                      <a:pt x="10" y="29"/>
                      <a:pt x="10" y="29"/>
                    </a:cubicBezTo>
                    <a:cubicBezTo>
                      <a:pt x="10" y="29"/>
                      <a:pt x="11" y="28"/>
                      <a:pt x="11" y="28"/>
                    </a:cubicBezTo>
                    <a:cubicBezTo>
                      <a:pt x="11" y="28"/>
                      <a:pt x="12" y="28"/>
                      <a:pt x="12" y="28"/>
                    </a:cubicBezTo>
                    <a:cubicBezTo>
                      <a:pt x="12" y="28"/>
                      <a:pt x="12" y="28"/>
                      <a:pt x="13" y="28"/>
                    </a:cubicBezTo>
                    <a:cubicBezTo>
                      <a:pt x="13" y="28"/>
                      <a:pt x="13" y="27"/>
                      <a:pt x="13" y="28"/>
                    </a:cubicBezTo>
                    <a:cubicBezTo>
                      <a:pt x="14" y="28"/>
                      <a:pt x="14" y="28"/>
                      <a:pt x="14" y="28"/>
                    </a:cubicBezTo>
                    <a:cubicBezTo>
                      <a:pt x="14" y="28"/>
                      <a:pt x="14" y="29"/>
                      <a:pt x="15" y="29"/>
                    </a:cubicBezTo>
                    <a:cubicBezTo>
                      <a:pt x="15" y="29"/>
                      <a:pt x="15" y="29"/>
                      <a:pt x="16" y="29"/>
                    </a:cubicBezTo>
                    <a:cubicBezTo>
                      <a:pt x="16" y="29"/>
                      <a:pt x="16" y="30"/>
                      <a:pt x="16" y="30"/>
                    </a:cubicBezTo>
                    <a:cubicBezTo>
                      <a:pt x="17" y="30"/>
                      <a:pt x="17" y="30"/>
                      <a:pt x="18" y="30"/>
                    </a:cubicBezTo>
                    <a:cubicBezTo>
                      <a:pt x="18" y="30"/>
                      <a:pt x="18" y="29"/>
                      <a:pt x="19" y="29"/>
                    </a:cubicBezTo>
                    <a:cubicBezTo>
                      <a:pt x="19" y="29"/>
                      <a:pt x="19" y="29"/>
                      <a:pt x="20" y="29"/>
                    </a:cubicBezTo>
                    <a:cubicBezTo>
                      <a:pt x="20" y="29"/>
                      <a:pt x="20" y="30"/>
                      <a:pt x="21" y="30"/>
                    </a:cubicBezTo>
                    <a:cubicBezTo>
                      <a:pt x="21" y="30"/>
                      <a:pt x="21" y="30"/>
                      <a:pt x="22" y="31"/>
                    </a:cubicBezTo>
                    <a:cubicBezTo>
                      <a:pt x="22" y="31"/>
                      <a:pt x="22" y="31"/>
                      <a:pt x="23" y="31"/>
                    </a:cubicBezTo>
                    <a:cubicBezTo>
                      <a:pt x="23" y="31"/>
                      <a:pt x="23" y="31"/>
                      <a:pt x="24" y="30"/>
                    </a:cubicBezTo>
                    <a:cubicBezTo>
                      <a:pt x="24" y="30"/>
                      <a:pt x="24" y="30"/>
                      <a:pt x="25" y="30"/>
                    </a:cubicBezTo>
                    <a:cubicBezTo>
                      <a:pt x="25" y="29"/>
                      <a:pt x="25" y="29"/>
                      <a:pt x="26" y="29"/>
                    </a:cubicBezTo>
                    <a:cubicBezTo>
                      <a:pt x="26" y="29"/>
                      <a:pt x="27" y="29"/>
                      <a:pt x="27" y="29"/>
                    </a:cubicBezTo>
                    <a:cubicBezTo>
                      <a:pt x="27" y="29"/>
                      <a:pt x="28" y="29"/>
                      <a:pt x="28"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44"/>
              <p:cNvSpPr>
                <a:spLocks/>
              </p:cNvSpPr>
              <p:nvPr/>
            </p:nvSpPr>
            <p:spPr bwMode="auto">
              <a:xfrm>
                <a:off x="4992689" y="3151189"/>
                <a:ext cx="42863" cy="65088"/>
              </a:xfrm>
              <a:custGeom>
                <a:avLst/>
                <a:gdLst>
                  <a:gd name="T0" fmla="*/ 3 w 4"/>
                  <a:gd name="T1" fmla="*/ 1 h 6"/>
                  <a:gd name="T2" fmla="*/ 3 w 4"/>
                  <a:gd name="T3" fmla="*/ 0 h 6"/>
                  <a:gd name="T4" fmla="*/ 2 w 4"/>
                  <a:gd name="T5" fmla="*/ 1 h 6"/>
                  <a:gd name="T6" fmla="*/ 2 w 4"/>
                  <a:gd name="T7" fmla="*/ 1 h 6"/>
                  <a:gd name="T8" fmla="*/ 1 w 4"/>
                  <a:gd name="T9" fmla="*/ 2 h 6"/>
                  <a:gd name="T10" fmla="*/ 0 w 4"/>
                  <a:gd name="T11" fmla="*/ 1 h 6"/>
                  <a:gd name="T12" fmla="*/ 0 w 4"/>
                  <a:gd name="T13" fmla="*/ 2 h 6"/>
                  <a:gd name="T14" fmla="*/ 0 w 4"/>
                  <a:gd name="T15" fmla="*/ 2 h 6"/>
                  <a:gd name="T16" fmla="*/ 0 w 4"/>
                  <a:gd name="T17" fmla="*/ 3 h 6"/>
                  <a:gd name="T18" fmla="*/ 0 w 4"/>
                  <a:gd name="T19" fmla="*/ 4 h 6"/>
                  <a:gd name="T20" fmla="*/ 0 w 4"/>
                  <a:gd name="T21" fmla="*/ 4 h 6"/>
                  <a:gd name="T22" fmla="*/ 0 w 4"/>
                  <a:gd name="T23" fmla="*/ 4 h 6"/>
                  <a:gd name="T24" fmla="*/ 1 w 4"/>
                  <a:gd name="T25" fmla="*/ 5 h 6"/>
                  <a:gd name="T26" fmla="*/ 1 w 4"/>
                  <a:gd name="T27" fmla="*/ 6 h 6"/>
                  <a:gd name="T28" fmla="*/ 2 w 4"/>
                  <a:gd name="T29" fmla="*/ 6 h 6"/>
                  <a:gd name="T30" fmla="*/ 2 w 4"/>
                  <a:gd name="T31" fmla="*/ 6 h 6"/>
                  <a:gd name="T32" fmla="*/ 3 w 4"/>
                  <a:gd name="T33" fmla="*/ 5 h 6"/>
                  <a:gd name="T34" fmla="*/ 3 w 4"/>
                  <a:gd name="T35" fmla="*/ 4 h 6"/>
                  <a:gd name="T36" fmla="*/ 3 w 4"/>
                  <a:gd name="T37" fmla="*/ 3 h 6"/>
                  <a:gd name="T38" fmla="*/ 4 w 4"/>
                  <a:gd name="T39" fmla="*/ 2 h 6"/>
                  <a:gd name="T40" fmla="*/ 4 w 4"/>
                  <a:gd name="T41" fmla="*/ 2 h 6"/>
                  <a:gd name="T42" fmla="*/ 3 w 4"/>
                  <a:gd name="T4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6">
                    <a:moveTo>
                      <a:pt x="3" y="1"/>
                    </a:moveTo>
                    <a:cubicBezTo>
                      <a:pt x="3" y="0"/>
                      <a:pt x="3" y="0"/>
                      <a:pt x="3" y="0"/>
                    </a:cubicBezTo>
                    <a:cubicBezTo>
                      <a:pt x="3" y="0"/>
                      <a:pt x="3" y="0"/>
                      <a:pt x="2" y="1"/>
                    </a:cubicBezTo>
                    <a:cubicBezTo>
                      <a:pt x="2" y="1"/>
                      <a:pt x="2" y="1"/>
                      <a:pt x="2" y="1"/>
                    </a:cubicBezTo>
                    <a:cubicBezTo>
                      <a:pt x="2" y="1"/>
                      <a:pt x="1" y="2"/>
                      <a:pt x="1" y="2"/>
                    </a:cubicBezTo>
                    <a:cubicBezTo>
                      <a:pt x="1" y="2"/>
                      <a:pt x="1"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0" y="4"/>
                      <a:pt x="0" y="4"/>
                    </a:cubicBezTo>
                    <a:cubicBezTo>
                      <a:pt x="1" y="4"/>
                      <a:pt x="1" y="4"/>
                      <a:pt x="1" y="5"/>
                    </a:cubicBezTo>
                    <a:cubicBezTo>
                      <a:pt x="1" y="5"/>
                      <a:pt x="1" y="5"/>
                      <a:pt x="1" y="6"/>
                    </a:cubicBezTo>
                    <a:cubicBezTo>
                      <a:pt x="1" y="6"/>
                      <a:pt x="1" y="6"/>
                      <a:pt x="2" y="6"/>
                    </a:cubicBezTo>
                    <a:cubicBezTo>
                      <a:pt x="2" y="6"/>
                      <a:pt x="2" y="6"/>
                      <a:pt x="2" y="6"/>
                    </a:cubicBezTo>
                    <a:cubicBezTo>
                      <a:pt x="3" y="6"/>
                      <a:pt x="3" y="6"/>
                      <a:pt x="3" y="5"/>
                    </a:cubicBezTo>
                    <a:cubicBezTo>
                      <a:pt x="3" y="5"/>
                      <a:pt x="3" y="5"/>
                      <a:pt x="3" y="4"/>
                    </a:cubicBezTo>
                    <a:cubicBezTo>
                      <a:pt x="3" y="4"/>
                      <a:pt x="3" y="4"/>
                      <a:pt x="3" y="3"/>
                    </a:cubicBezTo>
                    <a:cubicBezTo>
                      <a:pt x="4" y="3"/>
                      <a:pt x="4" y="3"/>
                      <a:pt x="4" y="2"/>
                    </a:cubicBezTo>
                    <a:cubicBezTo>
                      <a:pt x="4" y="2"/>
                      <a:pt x="4" y="2"/>
                      <a:pt x="4" y="2"/>
                    </a:cubicBezTo>
                    <a:cubicBezTo>
                      <a:pt x="3"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45"/>
              <p:cNvSpPr>
                <a:spLocks/>
              </p:cNvSpPr>
              <p:nvPr/>
            </p:nvSpPr>
            <p:spPr bwMode="auto">
              <a:xfrm>
                <a:off x="5003801" y="3216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246"/>
              <p:cNvSpPr>
                <a:spLocks/>
              </p:cNvSpPr>
              <p:nvPr/>
            </p:nvSpPr>
            <p:spPr bwMode="auto">
              <a:xfrm>
                <a:off x="4787901" y="3335339"/>
                <a:ext cx="323850" cy="312738"/>
              </a:xfrm>
              <a:custGeom>
                <a:avLst/>
                <a:gdLst>
                  <a:gd name="T0" fmla="*/ 29 w 30"/>
                  <a:gd name="T1" fmla="*/ 5 h 29"/>
                  <a:gd name="T2" fmla="*/ 28 w 30"/>
                  <a:gd name="T3" fmla="*/ 4 h 29"/>
                  <a:gd name="T4" fmla="*/ 27 w 30"/>
                  <a:gd name="T5" fmla="*/ 3 h 29"/>
                  <a:gd name="T6" fmla="*/ 24 w 30"/>
                  <a:gd name="T7" fmla="*/ 2 h 29"/>
                  <a:gd name="T8" fmla="*/ 23 w 30"/>
                  <a:gd name="T9" fmla="*/ 2 h 29"/>
                  <a:gd name="T10" fmla="*/ 23 w 30"/>
                  <a:gd name="T11" fmla="*/ 1 h 29"/>
                  <a:gd name="T12" fmla="*/ 22 w 30"/>
                  <a:gd name="T13" fmla="*/ 0 h 29"/>
                  <a:gd name="T14" fmla="*/ 21 w 30"/>
                  <a:gd name="T15" fmla="*/ 0 h 29"/>
                  <a:gd name="T16" fmla="*/ 18 w 30"/>
                  <a:gd name="T17" fmla="*/ 1 h 29"/>
                  <a:gd name="T18" fmla="*/ 16 w 30"/>
                  <a:gd name="T19" fmla="*/ 3 h 29"/>
                  <a:gd name="T20" fmla="*/ 17 w 30"/>
                  <a:gd name="T21" fmla="*/ 5 h 29"/>
                  <a:gd name="T22" fmla="*/ 17 w 30"/>
                  <a:gd name="T23" fmla="*/ 7 h 29"/>
                  <a:gd name="T24" fmla="*/ 17 w 30"/>
                  <a:gd name="T25" fmla="*/ 11 h 29"/>
                  <a:gd name="T26" fmla="*/ 18 w 30"/>
                  <a:gd name="T27" fmla="*/ 13 h 29"/>
                  <a:gd name="T28" fmla="*/ 16 w 30"/>
                  <a:gd name="T29" fmla="*/ 14 h 29"/>
                  <a:gd name="T30" fmla="*/ 14 w 30"/>
                  <a:gd name="T31" fmla="*/ 11 h 29"/>
                  <a:gd name="T32" fmla="*/ 13 w 30"/>
                  <a:gd name="T33" fmla="*/ 10 h 29"/>
                  <a:gd name="T34" fmla="*/ 11 w 30"/>
                  <a:gd name="T35" fmla="*/ 11 h 29"/>
                  <a:gd name="T36" fmla="*/ 9 w 30"/>
                  <a:gd name="T37" fmla="*/ 10 h 29"/>
                  <a:gd name="T38" fmla="*/ 8 w 30"/>
                  <a:gd name="T39" fmla="*/ 9 h 29"/>
                  <a:gd name="T40" fmla="*/ 6 w 30"/>
                  <a:gd name="T41" fmla="*/ 9 h 29"/>
                  <a:gd name="T42" fmla="*/ 5 w 30"/>
                  <a:gd name="T43" fmla="*/ 8 h 29"/>
                  <a:gd name="T44" fmla="*/ 5 w 30"/>
                  <a:gd name="T45" fmla="*/ 11 h 29"/>
                  <a:gd name="T46" fmla="*/ 5 w 30"/>
                  <a:gd name="T47" fmla="*/ 14 h 29"/>
                  <a:gd name="T48" fmla="*/ 3 w 30"/>
                  <a:gd name="T49" fmla="*/ 14 h 29"/>
                  <a:gd name="T50" fmla="*/ 0 w 30"/>
                  <a:gd name="T51" fmla="*/ 14 h 29"/>
                  <a:gd name="T52" fmla="*/ 0 w 30"/>
                  <a:gd name="T53" fmla="*/ 15 h 29"/>
                  <a:gd name="T54" fmla="*/ 0 w 30"/>
                  <a:gd name="T55" fmla="*/ 20 h 29"/>
                  <a:gd name="T56" fmla="*/ 3 w 30"/>
                  <a:gd name="T57" fmla="*/ 27 h 29"/>
                  <a:gd name="T58" fmla="*/ 4 w 30"/>
                  <a:gd name="T59" fmla="*/ 27 h 29"/>
                  <a:gd name="T60" fmla="*/ 6 w 30"/>
                  <a:gd name="T61" fmla="*/ 27 h 29"/>
                  <a:gd name="T62" fmla="*/ 8 w 30"/>
                  <a:gd name="T63" fmla="*/ 28 h 29"/>
                  <a:gd name="T64" fmla="*/ 10 w 30"/>
                  <a:gd name="T65" fmla="*/ 28 h 29"/>
                  <a:gd name="T66" fmla="*/ 11 w 30"/>
                  <a:gd name="T67" fmla="*/ 29 h 29"/>
                  <a:gd name="T68" fmla="*/ 12 w 30"/>
                  <a:gd name="T69" fmla="*/ 29 h 29"/>
                  <a:gd name="T70" fmla="*/ 13 w 30"/>
                  <a:gd name="T71" fmla="*/ 27 h 29"/>
                  <a:gd name="T72" fmla="*/ 15 w 30"/>
                  <a:gd name="T73" fmla="*/ 26 h 29"/>
                  <a:gd name="T74" fmla="*/ 16 w 30"/>
                  <a:gd name="T75" fmla="*/ 25 h 29"/>
                  <a:gd name="T76" fmla="*/ 17 w 30"/>
                  <a:gd name="T77" fmla="*/ 23 h 29"/>
                  <a:gd name="T78" fmla="*/ 18 w 30"/>
                  <a:gd name="T79" fmla="*/ 22 h 29"/>
                  <a:gd name="T80" fmla="*/ 20 w 30"/>
                  <a:gd name="T81" fmla="*/ 22 h 29"/>
                  <a:gd name="T82" fmla="*/ 21 w 30"/>
                  <a:gd name="T83" fmla="*/ 22 h 29"/>
                  <a:gd name="T84" fmla="*/ 20 w 30"/>
                  <a:gd name="T85" fmla="*/ 21 h 29"/>
                  <a:gd name="T86" fmla="*/ 21 w 30"/>
                  <a:gd name="T87" fmla="*/ 19 h 29"/>
                  <a:gd name="T88" fmla="*/ 23 w 30"/>
                  <a:gd name="T89" fmla="*/ 19 h 29"/>
                  <a:gd name="T90" fmla="*/ 25 w 30"/>
                  <a:gd name="T91" fmla="*/ 18 h 29"/>
                  <a:gd name="T92" fmla="*/ 27 w 30"/>
                  <a:gd name="T93" fmla="*/ 18 h 29"/>
                  <a:gd name="T94" fmla="*/ 28 w 30"/>
                  <a:gd name="T95" fmla="*/ 17 h 29"/>
                  <a:gd name="T96" fmla="*/ 27 w 30"/>
                  <a:gd name="T97" fmla="*/ 15 h 29"/>
                  <a:gd name="T98" fmla="*/ 28 w 30"/>
                  <a:gd name="T99" fmla="*/ 14 h 29"/>
                  <a:gd name="T100" fmla="*/ 29 w 30"/>
                  <a:gd name="T101" fmla="*/ 13 h 29"/>
                  <a:gd name="T102" fmla="*/ 29 w 30"/>
                  <a:gd name="T103" fmla="*/ 11 h 29"/>
                  <a:gd name="T104" fmla="*/ 28 w 30"/>
                  <a:gd name="T105" fmla="*/ 10 h 29"/>
                  <a:gd name="T106" fmla="*/ 29 w 30"/>
                  <a:gd name="T107" fmla="*/ 8 h 29"/>
                  <a:gd name="T108" fmla="*/ 29 w 30"/>
                  <a:gd name="T109"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 h="29">
                    <a:moveTo>
                      <a:pt x="29" y="6"/>
                    </a:moveTo>
                    <a:cubicBezTo>
                      <a:pt x="29" y="6"/>
                      <a:pt x="29" y="6"/>
                      <a:pt x="29" y="5"/>
                    </a:cubicBezTo>
                    <a:cubicBezTo>
                      <a:pt x="29" y="5"/>
                      <a:pt x="29" y="5"/>
                      <a:pt x="28" y="4"/>
                    </a:cubicBezTo>
                    <a:cubicBezTo>
                      <a:pt x="28" y="4"/>
                      <a:pt x="28" y="4"/>
                      <a:pt x="28" y="4"/>
                    </a:cubicBezTo>
                    <a:cubicBezTo>
                      <a:pt x="28" y="4"/>
                      <a:pt x="28" y="4"/>
                      <a:pt x="28" y="4"/>
                    </a:cubicBezTo>
                    <a:cubicBezTo>
                      <a:pt x="28" y="3"/>
                      <a:pt x="28" y="3"/>
                      <a:pt x="27" y="3"/>
                    </a:cubicBezTo>
                    <a:cubicBezTo>
                      <a:pt x="27" y="3"/>
                      <a:pt x="26" y="3"/>
                      <a:pt x="26" y="2"/>
                    </a:cubicBezTo>
                    <a:cubicBezTo>
                      <a:pt x="25" y="2"/>
                      <a:pt x="25" y="2"/>
                      <a:pt x="24" y="2"/>
                    </a:cubicBezTo>
                    <a:cubicBezTo>
                      <a:pt x="24" y="1"/>
                      <a:pt x="24" y="1"/>
                      <a:pt x="24" y="1"/>
                    </a:cubicBezTo>
                    <a:cubicBezTo>
                      <a:pt x="24" y="2"/>
                      <a:pt x="24" y="2"/>
                      <a:pt x="23" y="2"/>
                    </a:cubicBezTo>
                    <a:cubicBezTo>
                      <a:pt x="23" y="2"/>
                      <a:pt x="23" y="2"/>
                      <a:pt x="23" y="2"/>
                    </a:cubicBezTo>
                    <a:cubicBezTo>
                      <a:pt x="23" y="2"/>
                      <a:pt x="23" y="1"/>
                      <a:pt x="23" y="1"/>
                    </a:cubicBezTo>
                    <a:cubicBezTo>
                      <a:pt x="23" y="1"/>
                      <a:pt x="22" y="1"/>
                      <a:pt x="22" y="0"/>
                    </a:cubicBezTo>
                    <a:cubicBezTo>
                      <a:pt x="22" y="0"/>
                      <a:pt x="22" y="0"/>
                      <a:pt x="22" y="0"/>
                    </a:cubicBezTo>
                    <a:cubicBezTo>
                      <a:pt x="22" y="0"/>
                      <a:pt x="22" y="0"/>
                      <a:pt x="21" y="0"/>
                    </a:cubicBezTo>
                    <a:cubicBezTo>
                      <a:pt x="21" y="0"/>
                      <a:pt x="21" y="0"/>
                      <a:pt x="21" y="0"/>
                    </a:cubicBezTo>
                    <a:cubicBezTo>
                      <a:pt x="20" y="1"/>
                      <a:pt x="20" y="0"/>
                      <a:pt x="19" y="0"/>
                    </a:cubicBezTo>
                    <a:cubicBezTo>
                      <a:pt x="19" y="1"/>
                      <a:pt x="19" y="1"/>
                      <a:pt x="18" y="1"/>
                    </a:cubicBezTo>
                    <a:cubicBezTo>
                      <a:pt x="18" y="2"/>
                      <a:pt x="18" y="2"/>
                      <a:pt x="17" y="2"/>
                    </a:cubicBezTo>
                    <a:cubicBezTo>
                      <a:pt x="17" y="3"/>
                      <a:pt x="17" y="3"/>
                      <a:pt x="16" y="3"/>
                    </a:cubicBezTo>
                    <a:cubicBezTo>
                      <a:pt x="16" y="4"/>
                      <a:pt x="16" y="4"/>
                      <a:pt x="16" y="4"/>
                    </a:cubicBezTo>
                    <a:cubicBezTo>
                      <a:pt x="16" y="5"/>
                      <a:pt x="17" y="4"/>
                      <a:pt x="17" y="5"/>
                    </a:cubicBezTo>
                    <a:cubicBezTo>
                      <a:pt x="17" y="5"/>
                      <a:pt x="17" y="5"/>
                      <a:pt x="17" y="6"/>
                    </a:cubicBezTo>
                    <a:cubicBezTo>
                      <a:pt x="17" y="6"/>
                      <a:pt x="17" y="6"/>
                      <a:pt x="17" y="7"/>
                    </a:cubicBezTo>
                    <a:cubicBezTo>
                      <a:pt x="17" y="8"/>
                      <a:pt x="16" y="8"/>
                      <a:pt x="16" y="8"/>
                    </a:cubicBezTo>
                    <a:cubicBezTo>
                      <a:pt x="16" y="9"/>
                      <a:pt x="16" y="10"/>
                      <a:pt x="17" y="11"/>
                    </a:cubicBezTo>
                    <a:cubicBezTo>
                      <a:pt x="17" y="11"/>
                      <a:pt x="17" y="11"/>
                      <a:pt x="18" y="11"/>
                    </a:cubicBezTo>
                    <a:cubicBezTo>
                      <a:pt x="19" y="11"/>
                      <a:pt x="18" y="12"/>
                      <a:pt x="18" y="13"/>
                    </a:cubicBezTo>
                    <a:cubicBezTo>
                      <a:pt x="18" y="13"/>
                      <a:pt x="18" y="14"/>
                      <a:pt x="18" y="14"/>
                    </a:cubicBezTo>
                    <a:cubicBezTo>
                      <a:pt x="17" y="14"/>
                      <a:pt x="17" y="14"/>
                      <a:pt x="16" y="14"/>
                    </a:cubicBezTo>
                    <a:cubicBezTo>
                      <a:pt x="16" y="13"/>
                      <a:pt x="16" y="13"/>
                      <a:pt x="15" y="12"/>
                    </a:cubicBezTo>
                    <a:cubicBezTo>
                      <a:pt x="15" y="12"/>
                      <a:pt x="14" y="12"/>
                      <a:pt x="14" y="11"/>
                    </a:cubicBezTo>
                    <a:cubicBezTo>
                      <a:pt x="14" y="11"/>
                      <a:pt x="14" y="11"/>
                      <a:pt x="13" y="10"/>
                    </a:cubicBezTo>
                    <a:cubicBezTo>
                      <a:pt x="13" y="10"/>
                      <a:pt x="13" y="10"/>
                      <a:pt x="13" y="10"/>
                    </a:cubicBezTo>
                    <a:cubicBezTo>
                      <a:pt x="12" y="10"/>
                      <a:pt x="13" y="11"/>
                      <a:pt x="12" y="11"/>
                    </a:cubicBezTo>
                    <a:cubicBezTo>
                      <a:pt x="12" y="11"/>
                      <a:pt x="12" y="11"/>
                      <a:pt x="11" y="11"/>
                    </a:cubicBezTo>
                    <a:cubicBezTo>
                      <a:pt x="11" y="11"/>
                      <a:pt x="11" y="10"/>
                      <a:pt x="10" y="10"/>
                    </a:cubicBezTo>
                    <a:cubicBezTo>
                      <a:pt x="10" y="10"/>
                      <a:pt x="9" y="11"/>
                      <a:pt x="9" y="10"/>
                    </a:cubicBezTo>
                    <a:cubicBezTo>
                      <a:pt x="8" y="10"/>
                      <a:pt x="9" y="9"/>
                      <a:pt x="8" y="9"/>
                    </a:cubicBezTo>
                    <a:cubicBezTo>
                      <a:pt x="8" y="9"/>
                      <a:pt x="8" y="9"/>
                      <a:pt x="8" y="9"/>
                    </a:cubicBezTo>
                    <a:cubicBezTo>
                      <a:pt x="7" y="9"/>
                      <a:pt x="7" y="9"/>
                      <a:pt x="7" y="9"/>
                    </a:cubicBezTo>
                    <a:cubicBezTo>
                      <a:pt x="6" y="9"/>
                      <a:pt x="6" y="9"/>
                      <a:pt x="6" y="9"/>
                    </a:cubicBezTo>
                    <a:cubicBezTo>
                      <a:pt x="6" y="8"/>
                      <a:pt x="6" y="8"/>
                      <a:pt x="6" y="8"/>
                    </a:cubicBezTo>
                    <a:cubicBezTo>
                      <a:pt x="5" y="8"/>
                      <a:pt x="5" y="8"/>
                      <a:pt x="5" y="8"/>
                    </a:cubicBezTo>
                    <a:cubicBezTo>
                      <a:pt x="5" y="9"/>
                      <a:pt x="5" y="9"/>
                      <a:pt x="5" y="10"/>
                    </a:cubicBezTo>
                    <a:cubicBezTo>
                      <a:pt x="5" y="10"/>
                      <a:pt x="5" y="10"/>
                      <a:pt x="5" y="11"/>
                    </a:cubicBezTo>
                    <a:cubicBezTo>
                      <a:pt x="5" y="12"/>
                      <a:pt x="5" y="12"/>
                      <a:pt x="5" y="13"/>
                    </a:cubicBezTo>
                    <a:cubicBezTo>
                      <a:pt x="5" y="13"/>
                      <a:pt x="6" y="14"/>
                      <a:pt x="5" y="14"/>
                    </a:cubicBezTo>
                    <a:cubicBezTo>
                      <a:pt x="5" y="14"/>
                      <a:pt x="4" y="14"/>
                      <a:pt x="4" y="14"/>
                    </a:cubicBezTo>
                    <a:cubicBezTo>
                      <a:pt x="3" y="14"/>
                      <a:pt x="3" y="14"/>
                      <a:pt x="3" y="14"/>
                    </a:cubicBezTo>
                    <a:cubicBezTo>
                      <a:pt x="2" y="14"/>
                      <a:pt x="2" y="14"/>
                      <a:pt x="1" y="14"/>
                    </a:cubicBezTo>
                    <a:cubicBezTo>
                      <a:pt x="1" y="14"/>
                      <a:pt x="0" y="14"/>
                      <a:pt x="0" y="14"/>
                    </a:cubicBezTo>
                    <a:cubicBezTo>
                      <a:pt x="0" y="14"/>
                      <a:pt x="0" y="14"/>
                      <a:pt x="0" y="15"/>
                    </a:cubicBezTo>
                    <a:cubicBezTo>
                      <a:pt x="0" y="15"/>
                      <a:pt x="0" y="15"/>
                      <a:pt x="0" y="15"/>
                    </a:cubicBezTo>
                    <a:cubicBezTo>
                      <a:pt x="0" y="16"/>
                      <a:pt x="0" y="17"/>
                      <a:pt x="0" y="17"/>
                    </a:cubicBezTo>
                    <a:cubicBezTo>
                      <a:pt x="0" y="18"/>
                      <a:pt x="0" y="19"/>
                      <a:pt x="0" y="20"/>
                    </a:cubicBezTo>
                    <a:cubicBezTo>
                      <a:pt x="0" y="21"/>
                      <a:pt x="0" y="22"/>
                      <a:pt x="0" y="23"/>
                    </a:cubicBezTo>
                    <a:cubicBezTo>
                      <a:pt x="3" y="27"/>
                      <a:pt x="3" y="27"/>
                      <a:pt x="3" y="27"/>
                    </a:cubicBezTo>
                    <a:cubicBezTo>
                      <a:pt x="3" y="27"/>
                      <a:pt x="3" y="27"/>
                      <a:pt x="3" y="27"/>
                    </a:cubicBezTo>
                    <a:cubicBezTo>
                      <a:pt x="3" y="27"/>
                      <a:pt x="3" y="27"/>
                      <a:pt x="4" y="27"/>
                    </a:cubicBezTo>
                    <a:cubicBezTo>
                      <a:pt x="4" y="27"/>
                      <a:pt x="4" y="27"/>
                      <a:pt x="5" y="27"/>
                    </a:cubicBezTo>
                    <a:cubicBezTo>
                      <a:pt x="5" y="27"/>
                      <a:pt x="6" y="27"/>
                      <a:pt x="6" y="27"/>
                    </a:cubicBezTo>
                    <a:cubicBezTo>
                      <a:pt x="7" y="27"/>
                      <a:pt x="7" y="28"/>
                      <a:pt x="7" y="28"/>
                    </a:cubicBezTo>
                    <a:cubicBezTo>
                      <a:pt x="8" y="28"/>
                      <a:pt x="8" y="28"/>
                      <a:pt x="8" y="28"/>
                    </a:cubicBezTo>
                    <a:cubicBezTo>
                      <a:pt x="8" y="28"/>
                      <a:pt x="9" y="28"/>
                      <a:pt x="9" y="28"/>
                    </a:cubicBezTo>
                    <a:cubicBezTo>
                      <a:pt x="9" y="28"/>
                      <a:pt x="9" y="28"/>
                      <a:pt x="10" y="28"/>
                    </a:cubicBezTo>
                    <a:cubicBezTo>
                      <a:pt x="10" y="29"/>
                      <a:pt x="10" y="29"/>
                      <a:pt x="10" y="29"/>
                    </a:cubicBezTo>
                    <a:cubicBezTo>
                      <a:pt x="11" y="29"/>
                      <a:pt x="11" y="29"/>
                      <a:pt x="11" y="29"/>
                    </a:cubicBezTo>
                    <a:cubicBezTo>
                      <a:pt x="11" y="29"/>
                      <a:pt x="11" y="29"/>
                      <a:pt x="12" y="29"/>
                    </a:cubicBezTo>
                    <a:cubicBezTo>
                      <a:pt x="12" y="29"/>
                      <a:pt x="12" y="29"/>
                      <a:pt x="12" y="29"/>
                    </a:cubicBezTo>
                    <a:cubicBezTo>
                      <a:pt x="13" y="29"/>
                      <a:pt x="12" y="28"/>
                      <a:pt x="12" y="28"/>
                    </a:cubicBezTo>
                    <a:cubicBezTo>
                      <a:pt x="13" y="28"/>
                      <a:pt x="13" y="28"/>
                      <a:pt x="13" y="27"/>
                    </a:cubicBezTo>
                    <a:cubicBezTo>
                      <a:pt x="14" y="27"/>
                      <a:pt x="14" y="27"/>
                      <a:pt x="14" y="26"/>
                    </a:cubicBezTo>
                    <a:cubicBezTo>
                      <a:pt x="14" y="26"/>
                      <a:pt x="14" y="26"/>
                      <a:pt x="15" y="26"/>
                    </a:cubicBezTo>
                    <a:cubicBezTo>
                      <a:pt x="15" y="25"/>
                      <a:pt x="15" y="25"/>
                      <a:pt x="16" y="25"/>
                    </a:cubicBezTo>
                    <a:cubicBezTo>
                      <a:pt x="16" y="25"/>
                      <a:pt x="16" y="25"/>
                      <a:pt x="16" y="25"/>
                    </a:cubicBezTo>
                    <a:cubicBezTo>
                      <a:pt x="16" y="25"/>
                      <a:pt x="16" y="24"/>
                      <a:pt x="16" y="24"/>
                    </a:cubicBezTo>
                    <a:cubicBezTo>
                      <a:pt x="16" y="24"/>
                      <a:pt x="16" y="23"/>
                      <a:pt x="17" y="23"/>
                    </a:cubicBezTo>
                    <a:cubicBezTo>
                      <a:pt x="17" y="23"/>
                      <a:pt x="17" y="22"/>
                      <a:pt x="18" y="22"/>
                    </a:cubicBezTo>
                    <a:cubicBezTo>
                      <a:pt x="18" y="22"/>
                      <a:pt x="18" y="22"/>
                      <a:pt x="18" y="22"/>
                    </a:cubicBezTo>
                    <a:cubicBezTo>
                      <a:pt x="19" y="22"/>
                      <a:pt x="19" y="22"/>
                      <a:pt x="19" y="22"/>
                    </a:cubicBezTo>
                    <a:cubicBezTo>
                      <a:pt x="19" y="22"/>
                      <a:pt x="20" y="22"/>
                      <a:pt x="20" y="22"/>
                    </a:cubicBezTo>
                    <a:cubicBezTo>
                      <a:pt x="20" y="22"/>
                      <a:pt x="20" y="22"/>
                      <a:pt x="21" y="22"/>
                    </a:cubicBezTo>
                    <a:cubicBezTo>
                      <a:pt x="21" y="22"/>
                      <a:pt x="21" y="22"/>
                      <a:pt x="21" y="22"/>
                    </a:cubicBezTo>
                    <a:cubicBezTo>
                      <a:pt x="21" y="21"/>
                      <a:pt x="21" y="21"/>
                      <a:pt x="21" y="21"/>
                    </a:cubicBezTo>
                    <a:cubicBezTo>
                      <a:pt x="21" y="21"/>
                      <a:pt x="21" y="21"/>
                      <a:pt x="20" y="21"/>
                    </a:cubicBezTo>
                    <a:cubicBezTo>
                      <a:pt x="20" y="20"/>
                      <a:pt x="20" y="20"/>
                      <a:pt x="21" y="20"/>
                    </a:cubicBezTo>
                    <a:cubicBezTo>
                      <a:pt x="21" y="20"/>
                      <a:pt x="21" y="20"/>
                      <a:pt x="21" y="19"/>
                    </a:cubicBezTo>
                    <a:cubicBezTo>
                      <a:pt x="22" y="19"/>
                      <a:pt x="22" y="19"/>
                      <a:pt x="22" y="19"/>
                    </a:cubicBezTo>
                    <a:cubicBezTo>
                      <a:pt x="23" y="19"/>
                      <a:pt x="23" y="19"/>
                      <a:pt x="23" y="19"/>
                    </a:cubicBezTo>
                    <a:cubicBezTo>
                      <a:pt x="24" y="19"/>
                      <a:pt x="24" y="19"/>
                      <a:pt x="24" y="18"/>
                    </a:cubicBezTo>
                    <a:cubicBezTo>
                      <a:pt x="25" y="18"/>
                      <a:pt x="25" y="18"/>
                      <a:pt x="25" y="18"/>
                    </a:cubicBezTo>
                    <a:cubicBezTo>
                      <a:pt x="26" y="18"/>
                      <a:pt x="26" y="18"/>
                      <a:pt x="26" y="18"/>
                    </a:cubicBezTo>
                    <a:cubicBezTo>
                      <a:pt x="27" y="18"/>
                      <a:pt x="27" y="18"/>
                      <a:pt x="27" y="18"/>
                    </a:cubicBezTo>
                    <a:cubicBezTo>
                      <a:pt x="27" y="18"/>
                      <a:pt x="27" y="17"/>
                      <a:pt x="27" y="17"/>
                    </a:cubicBezTo>
                    <a:cubicBezTo>
                      <a:pt x="28" y="17"/>
                      <a:pt x="28" y="17"/>
                      <a:pt x="28" y="17"/>
                    </a:cubicBezTo>
                    <a:cubicBezTo>
                      <a:pt x="28" y="17"/>
                      <a:pt x="27" y="17"/>
                      <a:pt x="27" y="16"/>
                    </a:cubicBezTo>
                    <a:cubicBezTo>
                      <a:pt x="27" y="16"/>
                      <a:pt x="27" y="16"/>
                      <a:pt x="27" y="15"/>
                    </a:cubicBezTo>
                    <a:cubicBezTo>
                      <a:pt x="28" y="15"/>
                      <a:pt x="28" y="15"/>
                      <a:pt x="28" y="15"/>
                    </a:cubicBezTo>
                    <a:cubicBezTo>
                      <a:pt x="28" y="14"/>
                      <a:pt x="28" y="14"/>
                      <a:pt x="28" y="14"/>
                    </a:cubicBezTo>
                    <a:cubicBezTo>
                      <a:pt x="28" y="14"/>
                      <a:pt x="28" y="13"/>
                      <a:pt x="28" y="13"/>
                    </a:cubicBezTo>
                    <a:cubicBezTo>
                      <a:pt x="28" y="13"/>
                      <a:pt x="29" y="13"/>
                      <a:pt x="29" y="13"/>
                    </a:cubicBezTo>
                    <a:cubicBezTo>
                      <a:pt x="29" y="13"/>
                      <a:pt x="29" y="12"/>
                      <a:pt x="29" y="12"/>
                    </a:cubicBezTo>
                    <a:cubicBezTo>
                      <a:pt x="29" y="11"/>
                      <a:pt x="29" y="11"/>
                      <a:pt x="29" y="11"/>
                    </a:cubicBezTo>
                    <a:cubicBezTo>
                      <a:pt x="29" y="11"/>
                      <a:pt x="29" y="10"/>
                      <a:pt x="29" y="10"/>
                    </a:cubicBezTo>
                    <a:cubicBezTo>
                      <a:pt x="29" y="10"/>
                      <a:pt x="28" y="10"/>
                      <a:pt x="28" y="10"/>
                    </a:cubicBezTo>
                    <a:cubicBezTo>
                      <a:pt x="29" y="9"/>
                      <a:pt x="29" y="9"/>
                      <a:pt x="29" y="9"/>
                    </a:cubicBezTo>
                    <a:cubicBezTo>
                      <a:pt x="29" y="8"/>
                      <a:pt x="29" y="8"/>
                      <a:pt x="29" y="8"/>
                    </a:cubicBezTo>
                    <a:cubicBezTo>
                      <a:pt x="29" y="7"/>
                      <a:pt x="30" y="8"/>
                      <a:pt x="30" y="7"/>
                    </a:cubicBezTo>
                    <a:cubicBezTo>
                      <a:pt x="30" y="7"/>
                      <a:pt x="29" y="7"/>
                      <a:pt x="29"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247"/>
              <p:cNvSpPr>
                <a:spLocks/>
              </p:cNvSpPr>
              <p:nvPr/>
            </p:nvSpPr>
            <p:spPr bwMode="auto">
              <a:xfrm>
                <a:off x="5024439" y="378936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48"/>
              <p:cNvSpPr>
                <a:spLocks/>
              </p:cNvSpPr>
              <p:nvPr/>
            </p:nvSpPr>
            <p:spPr bwMode="auto">
              <a:xfrm>
                <a:off x="4625976" y="3778251"/>
                <a:ext cx="442913" cy="388938"/>
              </a:xfrm>
              <a:custGeom>
                <a:avLst/>
                <a:gdLst>
                  <a:gd name="T0" fmla="*/ 38 w 41"/>
                  <a:gd name="T1" fmla="*/ 10 h 36"/>
                  <a:gd name="T2" fmla="*/ 39 w 41"/>
                  <a:gd name="T3" fmla="*/ 7 h 36"/>
                  <a:gd name="T4" fmla="*/ 38 w 41"/>
                  <a:gd name="T5" fmla="*/ 5 h 36"/>
                  <a:gd name="T6" fmla="*/ 37 w 41"/>
                  <a:gd name="T7" fmla="*/ 2 h 36"/>
                  <a:gd name="T8" fmla="*/ 36 w 41"/>
                  <a:gd name="T9" fmla="*/ 1 h 36"/>
                  <a:gd name="T10" fmla="*/ 33 w 41"/>
                  <a:gd name="T11" fmla="*/ 0 h 36"/>
                  <a:gd name="T12" fmla="*/ 32 w 41"/>
                  <a:gd name="T13" fmla="*/ 1 h 36"/>
                  <a:gd name="T14" fmla="*/ 28 w 41"/>
                  <a:gd name="T15" fmla="*/ 3 h 36"/>
                  <a:gd name="T16" fmla="*/ 25 w 41"/>
                  <a:gd name="T17" fmla="*/ 5 h 36"/>
                  <a:gd name="T18" fmla="*/ 23 w 41"/>
                  <a:gd name="T19" fmla="*/ 7 h 36"/>
                  <a:gd name="T20" fmla="*/ 23 w 41"/>
                  <a:gd name="T21" fmla="*/ 9 h 36"/>
                  <a:gd name="T22" fmla="*/ 20 w 41"/>
                  <a:gd name="T23" fmla="*/ 10 h 36"/>
                  <a:gd name="T24" fmla="*/ 17 w 41"/>
                  <a:gd name="T25" fmla="*/ 9 h 36"/>
                  <a:gd name="T26" fmla="*/ 16 w 41"/>
                  <a:gd name="T27" fmla="*/ 9 h 36"/>
                  <a:gd name="T28" fmla="*/ 14 w 41"/>
                  <a:gd name="T29" fmla="*/ 11 h 36"/>
                  <a:gd name="T30" fmla="*/ 12 w 41"/>
                  <a:gd name="T31" fmla="*/ 13 h 36"/>
                  <a:gd name="T32" fmla="*/ 10 w 41"/>
                  <a:gd name="T33" fmla="*/ 12 h 36"/>
                  <a:gd name="T34" fmla="*/ 11 w 41"/>
                  <a:gd name="T35" fmla="*/ 10 h 36"/>
                  <a:gd name="T36" fmla="*/ 10 w 41"/>
                  <a:gd name="T37" fmla="*/ 7 h 36"/>
                  <a:gd name="T38" fmla="*/ 9 w 41"/>
                  <a:gd name="T39" fmla="*/ 18 h 36"/>
                  <a:gd name="T40" fmla="*/ 7 w 41"/>
                  <a:gd name="T41" fmla="*/ 18 h 36"/>
                  <a:gd name="T42" fmla="*/ 6 w 41"/>
                  <a:gd name="T43" fmla="*/ 19 h 36"/>
                  <a:gd name="T44" fmla="*/ 4 w 41"/>
                  <a:gd name="T45" fmla="*/ 19 h 36"/>
                  <a:gd name="T46" fmla="*/ 2 w 41"/>
                  <a:gd name="T47" fmla="*/ 18 h 36"/>
                  <a:gd name="T48" fmla="*/ 2 w 41"/>
                  <a:gd name="T49" fmla="*/ 17 h 36"/>
                  <a:gd name="T50" fmla="*/ 1 w 41"/>
                  <a:gd name="T51" fmla="*/ 17 h 36"/>
                  <a:gd name="T52" fmla="*/ 0 w 41"/>
                  <a:gd name="T53" fmla="*/ 18 h 36"/>
                  <a:gd name="T54" fmla="*/ 1 w 41"/>
                  <a:gd name="T55" fmla="*/ 19 h 36"/>
                  <a:gd name="T56" fmla="*/ 1 w 41"/>
                  <a:gd name="T57" fmla="*/ 21 h 36"/>
                  <a:gd name="T58" fmla="*/ 2 w 41"/>
                  <a:gd name="T59" fmla="*/ 24 h 36"/>
                  <a:gd name="T60" fmla="*/ 3 w 41"/>
                  <a:gd name="T61" fmla="*/ 26 h 36"/>
                  <a:gd name="T62" fmla="*/ 4 w 41"/>
                  <a:gd name="T63" fmla="*/ 28 h 36"/>
                  <a:gd name="T64" fmla="*/ 4 w 41"/>
                  <a:gd name="T65" fmla="*/ 30 h 36"/>
                  <a:gd name="T66" fmla="*/ 3 w 41"/>
                  <a:gd name="T67" fmla="*/ 31 h 36"/>
                  <a:gd name="T68" fmla="*/ 4 w 41"/>
                  <a:gd name="T69" fmla="*/ 33 h 36"/>
                  <a:gd name="T70" fmla="*/ 5 w 41"/>
                  <a:gd name="T71" fmla="*/ 34 h 36"/>
                  <a:gd name="T72" fmla="*/ 6 w 41"/>
                  <a:gd name="T73" fmla="*/ 35 h 36"/>
                  <a:gd name="T74" fmla="*/ 8 w 41"/>
                  <a:gd name="T75" fmla="*/ 36 h 36"/>
                  <a:gd name="T76" fmla="*/ 10 w 41"/>
                  <a:gd name="T77" fmla="*/ 35 h 36"/>
                  <a:gd name="T78" fmla="*/ 12 w 41"/>
                  <a:gd name="T79" fmla="*/ 35 h 36"/>
                  <a:gd name="T80" fmla="*/ 14 w 41"/>
                  <a:gd name="T81" fmla="*/ 34 h 36"/>
                  <a:gd name="T82" fmla="*/ 16 w 41"/>
                  <a:gd name="T83" fmla="*/ 34 h 36"/>
                  <a:gd name="T84" fmla="*/ 17 w 41"/>
                  <a:gd name="T85" fmla="*/ 34 h 36"/>
                  <a:gd name="T86" fmla="*/ 19 w 41"/>
                  <a:gd name="T87" fmla="*/ 34 h 36"/>
                  <a:gd name="T88" fmla="*/ 21 w 41"/>
                  <a:gd name="T89" fmla="*/ 33 h 36"/>
                  <a:gd name="T90" fmla="*/ 24 w 41"/>
                  <a:gd name="T91" fmla="*/ 33 h 36"/>
                  <a:gd name="T92" fmla="*/ 26 w 41"/>
                  <a:gd name="T93" fmla="*/ 32 h 36"/>
                  <a:gd name="T94" fmla="*/ 28 w 41"/>
                  <a:gd name="T95" fmla="*/ 31 h 36"/>
                  <a:gd name="T96" fmla="*/ 31 w 41"/>
                  <a:gd name="T97" fmla="*/ 28 h 36"/>
                  <a:gd name="T98" fmla="*/ 33 w 41"/>
                  <a:gd name="T99" fmla="*/ 26 h 36"/>
                  <a:gd name="T100" fmla="*/ 34 w 41"/>
                  <a:gd name="T101" fmla="*/ 24 h 36"/>
                  <a:gd name="T102" fmla="*/ 36 w 41"/>
                  <a:gd name="T103" fmla="*/ 21 h 36"/>
                  <a:gd name="T104" fmla="*/ 38 w 41"/>
                  <a:gd name="T105" fmla="*/ 19 h 36"/>
                  <a:gd name="T106" fmla="*/ 39 w 41"/>
                  <a:gd name="T107" fmla="*/ 18 h 36"/>
                  <a:gd name="T108" fmla="*/ 40 w 41"/>
                  <a:gd name="T109" fmla="*/ 15 h 36"/>
                  <a:gd name="T110" fmla="*/ 41 w 41"/>
                  <a:gd name="T111" fmla="*/ 13 h 36"/>
                  <a:gd name="T112" fmla="*/ 38 w 41"/>
                  <a:gd name="T113"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 h="36">
                    <a:moveTo>
                      <a:pt x="38" y="11"/>
                    </a:moveTo>
                    <a:cubicBezTo>
                      <a:pt x="38" y="11"/>
                      <a:pt x="38" y="10"/>
                      <a:pt x="38" y="10"/>
                    </a:cubicBezTo>
                    <a:cubicBezTo>
                      <a:pt x="38" y="9"/>
                      <a:pt x="38" y="9"/>
                      <a:pt x="39" y="8"/>
                    </a:cubicBezTo>
                    <a:cubicBezTo>
                      <a:pt x="39" y="8"/>
                      <a:pt x="38" y="7"/>
                      <a:pt x="39" y="7"/>
                    </a:cubicBezTo>
                    <a:cubicBezTo>
                      <a:pt x="39" y="7"/>
                      <a:pt x="39" y="6"/>
                      <a:pt x="39" y="6"/>
                    </a:cubicBezTo>
                    <a:cubicBezTo>
                      <a:pt x="39" y="5"/>
                      <a:pt x="38" y="5"/>
                      <a:pt x="38" y="5"/>
                    </a:cubicBezTo>
                    <a:cubicBezTo>
                      <a:pt x="38" y="4"/>
                      <a:pt x="37" y="4"/>
                      <a:pt x="37" y="3"/>
                    </a:cubicBezTo>
                    <a:cubicBezTo>
                      <a:pt x="37" y="2"/>
                      <a:pt x="38" y="2"/>
                      <a:pt x="37" y="2"/>
                    </a:cubicBezTo>
                    <a:cubicBezTo>
                      <a:pt x="37" y="1"/>
                      <a:pt x="37" y="1"/>
                      <a:pt x="37" y="1"/>
                    </a:cubicBezTo>
                    <a:cubicBezTo>
                      <a:pt x="37" y="1"/>
                      <a:pt x="36" y="1"/>
                      <a:pt x="36" y="1"/>
                    </a:cubicBezTo>
                    <a:cubicBezTo>
                      <a:pt x="35" y="0"/>
                      <a:pt x="35" y="0"/>
                      <a:pt x="34" y="0"/>
                    </a:cubicBezTo>
                    <a:cubicBezTo>
                      <a:pt x="34" y="0"/>
                      <a:pt x="33" y="1"/>
                      <a:pt x="33" y="0"/>
                    </a:cubicBezTo>
                    <a:cubicBezTo>
                      <a:pt x="33" y="0"/>
                      <a:pt x="33" y="0"/>
                      <a:pt x="33" y="0"/>
                    </a:cubicBezTo>
                    <a:cubicBezTo>
                      <a:pt x="32" y="1"/>
                      <a:pt x="32" y="1"/>
                      <a:pt x="32" y="1"/>
                    </a:cubicBezTo>
                    <a:cubicBezTo>
                      <a:pt x="31" y="1"/>
                      <a:pt x="31" y="2"/>
                      <a:pt x="30" y="2"/>
                    </a:cubicBezTo>
                    <a:cubicBezTo>
                      <a:pt x="30" y="3"/>
                      <a:pt x="29" y="3"/>
                      <a:pt x="28" y="3"/>
                    </a:cubicBezTo>
                    <a:cubicBezTo>
                      <a:pt x="28" y="4"/>
                      <a:pt x="27" y="4"/>
                      <a:pt x="27" y="5"/>
                    </a:cubicBezTo>
                    <a:cubicBezTo>
                      <a:pt x="26" y="5"/>
                      <a:pt x="26" y="5"/>
                      <a:pt x="25" y="5"/>
                    </a:cubicBezTo>
                    <a:cubicBezTo>
                      <a:pt x="25" y="5"/>
                      <a:pt x="25" y="6"/>
                      <a:pt x="24" y="6"/>
                    </a:cubicBezTo>
                    <a:cubicBezTo>
                      <a:pt x="24" y="7"/>
                      <a:pt x="23" y="7"/>
                      <a:pt x="23" y="7"/>
                    </a:cubicBezTo>
                    <a:cubicBezTo>
                      <a:pt x="23" y="8"/>
                      <a:pt x="23" y="8"/>
                      <a:pt x="23" y="8"/>
                    </a:cubicBezTo>
                    <a:cubicBezTo>
                      <a:pt x="23" y="9"/>
                      <a:pt x="23" y="9"/>
                      <a:pt x="23" y="9"/>
                    </a:cubicBezTo>
                    <a:cubicBezTo>
                      <a:pt x="22" y="10"/>
                      <a:pt x="22" y="10"/>
                      <a:pt x="21" y="10"/>
                    </a:cubicBezTo>
                    <a:cubicBezTo>
                      <a:pt x="21" y="10"/>
                      <a:pt x="20" y="10"/>
                      <a:pt x="20" y="10"/>
                    </a:cubicBezTo>
                    <a:cubicBezTo>
                      <a:pt x="19" y="10"/>
                      <a:pt x="19" y="10"/>
                      <a:pt x="19" y="9"/>
                    </a:cubicBezTo>
                    <a:cubicBezTo>
                      <a:pt x="18" y="9"/>
                      <a:pt x="18" y="9"/>
                      <a:pt x="17" y="9"/>
                    </a:cubicBezTo>
                    <a:cubicBezTo>
                      <a:pt x="17" y="8"/>
                      <a:pt x="17" y="8"/>
                      <a:pt x="16" y="8"/>
                    </a:cubicBezTo>
                    <a:cubicBezTo>
                      <a:pt x="16" y="9"/>
                      <a:pt x="16" y="9"/>
                      <a:pt x="16" y="9"/>
                    </a:cubicBezTo>
                    <a:cubicBezTo>
                      <a:pt x="15" y="10"/>
                      <a:pt x="15" y="10"/>
                      <a:pt x="15" y="11"/>
                    </a:cubicBezTo>
                    <a:cubicBezTo>
                      <a:pt x="15" y="11"/>
                      <a:pt x="14" y="11"/>
                      <a:pt x="14" y="11"/>
                    </a:cubicBezTo>
                    <a:cubicBezTo>
                      <a:pt x="13" y="12"/>
                      <a:pt x="13" y="12"/>
                      <a:pt x="13" y="13"/>
                    </a:cubicBezTo>
                    <a:cubicBezTo>
                      <a:pt x="12" y="13"/>
                      <a:pt x="12" y="13"/>
                      <a:pt x="12" y="13"/>
                    </a:cubicBezTo>
                    <a:cubicBezTo>
                      <a:pt x="11" y="13"/>
                      <a:pt x="10" y="13"/>
                      <a:pt x="10" y="12"/>
                    </a:cubicBezTo>
                    <a:cubicBezTo>
                      <a:pt x="10" y="12"/>
                      <a:pt x="10" y="12"/>
                      <a:pt x="10" y="12"/>
                    </a:cubicBezTo>
                    <a:cubicBezTo>
                      <a:pt x="10" y="11"/>
                      <a:pt x="10" y="11"/>
                      <a:pt x="11" y="11"/>
                    </a:cubicBezTo>
                    <a:cubicBezTo>
                      <a:pt x="11" y="11"/>
                      <a:pt x="11" y="10"/>
                      <a:pt x="11" y="10"/>
                    </a:cubicBezTo>
                    <a:cubicBezTo>
                      <a:pt x="11" y="9"/>
                      <a:pt x="10" y="9"/>
                      <a:pt x="10" y="9"/>
                    </a:cubicBezTo>
                    <a:cubicBezTo>
                      <a:pt x="10" y="8"/>
                      <a:pt x="10" y="8"/>
                      <a:pt x="10" y="7"/>
                    </a:cubicBezTo>
                    <a:cubicBezTo>
                      <a:pt x="9" y="7"/>
                      <a:pt x="9" y="7"/>
                      <a:pt x="9" y="7"/>
                    </a:cubicBezTo>
                    <a:cubicBezTo>
                      <a:pt x="9" y="11"/>
                      <a:pt x="9" y="14"/>
                      <a:pt x="9" y="18"/>
                    </a:cubicBezTo>
                    <a:cubicBezTo>
                      <a:pt x="8" y="18"/>
                      <a:pt x="8" y="18"/>
                      <a:pt x="8" y="18"/>
                    </a:cubicBezTo>
                    <a:cubicBezTo>
                      <a:pt x="7" y="18"/>
                      <a:pt x="7" y="18"/>
                      <a:pt x="7" y="18"/>
                    </a:cubicBezTo>
                    <a:cubicBezTo>
                      <a:pt x="7" y="18"/>
                      <a:pt x="7" y="18"/>
                      <a:pt x="7" y="18"/>
                    </a:cubicBezTo>
                    <a:cubicBezTo>
                      <a:pt x="6" y="19"/>
                      <a:pt x="6" y="19"/>
                      <a:pt x="6" y="19"/>
                    </a:cubicBezTo>
                    <a:cubicBezTo>
                      <a:pt x="6" y="19"/>
                      <a:pt x="5" y="19"/>
                      <a:pt x="5" y="19"/>
                    </a:cubicBezTo>
                    <a:cubicBezTo>
                      <a:pt x="5" y="19"/>
                      <a:pt x="4" y="19"/>
                      <a:pt x="4" y="19"/>
                    </a:cubicBezTo>
                    <a:cubicBezTo>
                      <a:pt x="3" y="19"/>
                      <a:pt x="3" y="19"/>
                      <a:pt x="3" y="19"/>
                    </a:cubicBezTo>
                    <a:cubicBezTo>
                      <a:pt x="2" y="18"/>
                      <a:pt x="2" y="18"/>
                      <a:pt x="2" y="18"/>
                    </a:cubicBezTo>
                    <a:cubicBezTo>
                      <a:pt x="2" y="18"/>
                      <a:pt x="2" y="18"/>
                      <a:pt x="2" y="18"/>
                    </a:cubicBezTo>
                    <a:cubicBezTo>
                      <a:pt x="2" y="17"/>
                      <a:pt x="2" y="17"/>
                      <a:pt x="2" y="17"/>
                    </a:cubicBezTo>
                    <a:cubicBezTo>
                      <a:pt x="2" y="17"/>
                      <a:pt x="1" y="17"/>
                      <a:pt x="1" y="17"/>
                    </a:cubicBezTo>
                    <a:cubicBezTo>
                      <a:pt x="1" y="17"/>
                      <a:pt x="1" y="17"/>
                      <a:pt x="1" y="17"/>
                    </a:cubicBezTo>
                    <a:cubicBezTo>
                      <a:pt x="1" y="18"/>
                      <a:pt x="0" y="18"/>
                      <a:pt x="0" y="18"/>
                    </a:cubicBezTo>
                    <a:cubicBezTo>
                      <a:pt x="0" y="18"/>
                      <a:pt x="0" y="18"/>
                      <a:pt x="0" y="18"/>
                    </a:cubicBezTo>
                    <a:cubicBezTo>
                      <a:pt x="0" y="18"/>
                      <a:pt x="0" y="19"/>
                      <a:pt x="0" y="19"/>
                    </a:cubicBezTo>
                    <a:cubicBezTo>
                      <a:pt x="0" y="19"/>
                      <a:pt x="0" y="19"/>
                      <a:pt x="1" y="19"/>
                    </a:cubicBezTo>
                    <a:cubicBezTo>
                      <a:pt x="1" y="20"/>
                      <a:pt x="1" y="20"/>
                      <a:pt x="1" y="21"/>
                    </a:cubicBezTo>
                    <a:cubicBezTo>
                      <a:pt x="1" y="21"/>
                      <a:pt x="1" y="21"/>
                      <a:pt x="1" y="21"/>
                    </a:cubicBezTo>
                    <a:cubicBezTo>
                      <a:pt x="1" y="22"/>
                      <a:pt x="1" y="22"/>
                      <a:pt x="1" y="23"/>
                    </a:cubicBezTo>
                    <a:cubicBezTo>
                      <a:pt x="1" y="23"/>
                      <a:pt x="1" y="24"/>
                      <a:pt x="2" y="24"/>
                    </a:cubicBezTo>
                    <a:cubicBezTo>
                      <a:pt x="2" y="24"/>
                      <a:pt x="2" y="25"/>
                      <a:pt x="3" y="25"/>
                    </a:cubicBezTo>
                    <a:cubicBezTo>
                      <a:pt x="3" y="25"/>
                      <a:pt x="3" y="26"/>
                      <a:pt x="3" y="26"/>
                    </a:cubicBezTo>
                    <a:cubicBezTo>
                      <a:pt x="3" y="27"/>
                      <a:pt x="4" y="27"/>
                      <a:pt x="4" y="27"/>
                    </a:cubicBezTo>
                    <a:cubicBezTo>
                      <a:pt x="4" y="27"/>
                      <a:pt x="4" y="28"/>
                      <a:pt x="4" y="28"/>
                    </a:cubicBezTo>
                    <a:cubicBezTo>
                      <a:pt x="4" y="28"/>
                      <a:pt x="4" y="29"/>
                      <a:pt x="4" y="29"/>
                    </a:cubicBezTo>
                    <a:cubicBezTo>
                      <a:pt x="4" y="29"/>
                      <a:pt x="4" y="30"/>
                      <a:pt x="4" y="30"/>
                    </a:cubicBezTo>
                    <a:cubicBezTo>
                      <a:pt x="4" y="30"/>
                      <a:pt x="3" y="30"/>
                      <a:pt x="3" y="30"/>
                    </a:cubicBezTo>
                    <a:cubicBezTo>
                      <a:pt x="3" y="30"/>
                      <a:pt x="3" y="31"/>
                      <a:pt x="3" y="31"/>
                    </a:cubicBezTo>
                    <a:cubicBezTo>
                      <a:pt x="3" y="32"/>
                      <a:pt x="3" y="32"/>
                      <a:pt x="4" y="32"/>
                    </a:cubicBezTo>
                    <a:cubicBezTo>
                      <a:pt x="4" y="33"/>
                      <a:pt x="4" y="33"/>
                      <a:pt x="4" y="33"/>
                    </a:cubicBezTo>
                    <a:cubicBezTo>
                      <a:pt x="4" y="33"/>
                      <a:pt x="3" y="33"/>
                      <a:pt x="4" y="34"/>
                    </a:cubicBezTo>
                    <a:cubicBezTo>
                      <a:pt x="4" y="34"/>
                      <a:pt x="4" y="34"/>
                      <a:pt x="5" y="34"/>
                    </a:cubicBezTo>
                    <a:cubicBezTo>
                      <a:pt x="5" y="34"/>
                      <a:pt x="5" y="34"/>
                      <a:pt x="6" y="35"/>
                    </a:cubicBezTo>
                    <a:cubicBezTo>
                      <a:pt x="6" y="35"/>
                      <a:pt x="6" y="35"/>
                      <a:pt x="6" y="35"/>
                    </a:cubicBezTo>
                    <a:cubicBezTo>
                      <a:pt x="7" y="36"/>
                      <a:pt x="7" y="36"/>
                      <a:pt x="7" y="36"/>
                    </a:cubicBezTo>
                    <a:cubicBezTo>
                      <a:pt x="8" y="36"/>
                      <a:pt x="8" y="36"/>
                      <a:pt x="8" y="36"/>
                    </a:cubicBezTo>
                    <a:cubicBezTo>
                      <a:pt x="8" y="35"/>
                      <a:pt x="9" y="35"/>
                      <a:pt x="9" y="35"/>
                    </a:cubicBezTo>
                    <a:cubicBezTo>
                      <a:pt x="10" y="35"/>
                      <a:pt x="10" y="35"/>
                      <a:pt x="10" y="35"/>
                    </a:cubicBezTo>
                    <a:cubicBezTo>
                      <a:pt x="11" y="35"/>
                      <a:pt x="11" y="35"/>
                      <a:pt x="11" y="35"/>
                    </a:cubicBezTo>
                    <a:cubicBezTo>
                      <a:pt x="12" y="35"/>
                      <a:pt x="12" y="35"/>
                      <a:pt x="12" y="35"/>
                    </a:cubicBezTo>
                    <a:cubicBezTo>
                      <a:pt x="13" y="34"/>
                      <a:pt x="13" y="34"/>
                      <a:pt x="13" y="34"/>
                    </a:cubicBezTo>
                    <a:cubicBezTo>
                      <a:pt x="13" y="34"/>
                      <a:pt x="14" y="34"/>
                      <a:pt x="14" y="34"/>
                    </a:cubicBezTo>
                    <a:cubicBezTo>
                      <a:pt x="14" y="34"/>
                      <a:pt x="14" y="34"/>
                      <a:pt x="15" y="34"/>
                    </a:cubicBezTo>
                    <a:cubicBezTo>
                      <a:pt x="15" y="34"/>
                      <a:pt x="15" y="34"/>
                      <a:pt x="16" y="34"/>
                    </a:cubicBezTo>
                    <a:cubicBezTo>
                      <a:pt x="16" y="34"/>
                      <a:pt x="16" y="34"/>
                      <a:pt x="16" y="34"/>
                    </a:cubicBezTo>
                    <a:cubicBezTo>
                      <a:pt x="17" y="34"/>
                      <a:pt x="17" y="34"/>
                      <a:pt x="17" y="34"/>
                    </a:cubicBezTo>
                    <a:cubicBezTo>
                      <a:pt x="18" y="34"/>
                      <a:pt x="18" y="34"/>
                      <a:pt x="18" y="34"/>
                    </a:cubicBezTo>
                    <a:cubicBezTo>
                      <a:pt x="19" y="34"/>
                      <a:pt x="19" y="34"/>
                      <a:pt x="19" y="34"/>
                    </a:cubicBezTo>
                    <a:cubicBezTo>
                      <a:pt x="20" y="34"/>
                      <a:pt x="20" y="34"/>
                      <a:pt x="20" y="34"/>
                    </a:cubicBezTo>
                    <a:cubicBezTo>
                      <a:pt x="21" y="34"/>
                      <a:pt x="21" y="34"/>
                      <a:pt x="21" y="33"/>
                    </a:cubicBezTo>
                    <a:cubicBezTo>
                      <a:pt x="22" y="33"/>
                      <a:pt x="22" y="33"/>
                      <a:pt x="22" y="33"/>
                    </a:cubicBezTo>
                    <a:cubicBezTo>
                      <a:pt x="23" y="33"/>
                      <a:pt x="23" y="33"/>
                      <a:pt x="24" y="33"/>
                    </a:cubicBezTo>
                    <a:cubicBezTo>
                      <a:pt x="24" y="33"/>
                      <a:pt x="24" y="32"/>
                      <a:pt x="25" y="32"/>
                    </a:cubicBezTo>
                    <a:cubicBezTo>
                      <a:pt x="25" y="32"/>
                      <a:pt x="25" y="32"/>
                      <a:pt x="26" y="32"/>
                    </a:cubicBezTo>
                    <a:cubicBezTo>
                      <a:pt x="26" y="32"/>
                      <a:pt x="26" y="32"/>
                      <a:pt x="27" y="31"/>
                    </a:cubicBezTo>
                    <a:cubicBezTo>
                      <a:pt x="27" y="31"/>
                      <a:pt x="27" y="31"/>
                      <a:pt x="28" y="31"/>
                    </a:cubicBezTo>
                    <a:cubicBezTo>
                      <a:pt x="28" y="30"/>
                      <a:pt x="29" y="30"/>
                      <a:pt x="29" y="30"/>
                    </a:cubicBezTo>
                    <a:cubicBezTo>
                      <a:pt x="30" y="29"/>
                      <a:pt x="30" y="29"/>
                      <a:pt x="31" y="28"/>
                    </a:cubicBezTo>
                    <a:cubicBezTo>
                      <a:pt x="31" y="27"/>
                      <a:pt x="31" y="27"/>
                      <a:pt x="31" y="27"/>
                    </a:cubicBezTo>
                    <a:cubicBezTo>
                      <a:pt x="32" y="26"/>
                      <a:pt x="32" y="27"/>
                      <a:pt x="33" y="26"/>
                    </a:cubicBezTo>
                    <a:cubicBezTo>
                      <a:pt x="33" y="26"/>
                      <a:pt x="33" y="26"/>
                      <a:pt x="34" y="25"/>
                    </a:cubicBezTo>
                    <a:cubicBezTo>
                      <a:pt x="34" y="25"/>
                      <a:pt x="34" y="25"/>
                      <a:pt x="34" y="24"/>
                    </a:cubicBezTo>
                    <a:cubicBezTo>
                      <a:pt x="35" y="24"/>
                      <a:pt x="35" y="23"/>
                      <a:pt x="35" y="23"/>
                    </a:cubicBezTo>
                    <a:cubicBezTo>
                      <a:pt x="36" y="22"/>
                      <a:pt x="36" y="22"/>
                      <a:pt x="36" y="21"/>
                    </a:cubicBezTo>
                    <a:cubicBezTo>
                      <a:pt x="36" y="21"/>
                      <a:pt x="37" y="21"/>
                      <a:pt x="37" y="20"/>
                    </a:cubicBezTo>
                    <a:cubicBezTo>
                      <a:pt x="37" y="19"/>
                      <a:pt x="37" y="19"/>
                      <a:pt x="38" y="19"/>
                    </a:cubicBezTo>
                    <a:cubicBezTo>
                      <a:pt x="38" y="18"/>
                      <a:pt x="39" y="19"/>
                      <a:pt x="39" y="18"/>
                    </a:cubicBezTo>
                    <a:cubicBezTo>
                      <a:pt x="39" y="18"/>
                      <a:pt x="39" y="18"/>
                      <a:pt x="39" y="18"/>
                    </a:cubicBezTo>
                    <a:cubicBezTo>
                      <a:pt x="39" y="18"/>
                      <a:pt x="39" y="18"/>
                      <a:pt x="39" y="17"/>
                    </a:cubicBezTo>
                    <a:cubicBezTo>
                      <a:pt x="39" y="16"/>
                      <a:pt x="40" y="16"/>
                      <a:pt x="40" y="15"/>
                    </a:cubicBezTo>
                    <a:cubicBezTo>
                      <a:pt x="40" y="15"/>
                      <a:pt x="40" y="15"/>
                      <a:pt x="40" y="14"/>
                    </a:cubicBezTo>
                    <a:cubicBezTo>
                      <a:pt x="40" y="14"/>
                      <a:pt x="41" y="13"/>
                      <a:pt x="41" y="13"/>
                    </a:cubicBezTo>
                    <a:cubicBezTo>
                      <a:pt x="38" y="12"/>
                      <a:pt x="38" y="12"/>
                      <a:pt x="38" y="12"/>
                    </a:cubicBezTo>
                    <a:cubicBezTo>
                      <a:pt x="38" y="12"/>
                      <a:pt x="38" y="12"/>
                      <a:pt x="38"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49"/>
              <p:cNvSpPr>
                <a:spLocks/>
              </p:cNvSpPr>
              <p:nvPr/>
            </p:nvSpPr>
            <p:spPr bwMode="auto">
              <a:xfrm>
                <a:off x="5154614" y="2362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50"/>
              <p:cNvSpPr>
                <a:spLocks/>
              </p:cNvSpPr>
              <p:nvPr/>
            </p:nvSpPr>
            <p:spPr bwMode="auto">
              <a:xfrm>
                <a:off x="4799014" y="2362201"/>
                <a:ext cx="452438" cy="604838"/>
              </a:xfrm>
              <a:custGeom>
                <a:avLst/>
                <a:gdLst>
                  <a:gd name="T0" fmla="*/ 40 w 42"/>
                  <a:gd name="T1" fmla="*/ 13 h 56"/>
                  <a:gd name="T2" fmla="*/ 38 w 42"/>
                  <a:gd name="T3" fmla="*/ 11 h 56"/>
                  <a:gd name="T4" fmla="*/ 37 w 42"/>
                  <a:gd name="T5" fmla="*/ 5 h 56"/>
                  <a:gd name="T6" fmla="*/ 35 w 42"/>
                  <a:gd name="T7" fmla="*/ 1 h 56"/>
                  <a:gd name="T8" fmla="*/ 32 w 42"/>
                  <a:gd name="T9" fmla="*/ 1 h 56"/>
                  <a:gd name="T10" fmla="*/ 30 w 42"/>
                  <a:gd name="T11" fmla="*/ 3 h 56"/>
                  <a:gd name="T12" fmla="*/ 29 w 42"/>
                  <a:gd name="T13" fmla="*/ 5 h 56"/>
                  <a:gd name="T14" fmla="*/ 27 w 42"/>
                  <a:gd name="T15" fmla="*/ 4 h 56"/>
                  <a:gd name="T16" fmla="*/ 7 w 42"/>
                  <a:gd name="T17" fmla="*/ 9 h 56"/>
                  <a:gd name="T18" fmla="*/ 4 w 42"/>
                  <a:gd name="T19" fmla="*/ 11 h 56"/>
                  <a:gd name="T20" fmla="*/ 2 w 42"/>
                  <a:gd name="T21" fmla="*/ 22 h 56"/>
                  <a:gd name="T22" fmla="*/ 1 w 42"/>
                  <a:gd name="T23" fmla="*/ 25 h 56"/>
                  <a:gd name="T24" fmla="*/ 1 w 42"/>
                  <a:gd name="T25" fmla="*/ 28 h 56"/>
                  <a:gd name="T26" fmla="*/ 1 w 42"/>
                  <a:gd name="T27" fmla="*/ 30 h 56"/>
                  <a:gd name="T28" fmla="*/ 1 w 42"/>
                  <a:gd name="T29" fmla="*/ 33 h 56"/>
                  <a:gd name="T30" fmla="*/ 2 w 42"/>
                  <a:gd name="T31" fmla="*/ 35 h 56"/>
                  <a:gd name="T32" fmla="*/ 3 w 42"/>
                  <a:gd name="T33" fmla="*/ 37 h 56"/>
                  <a:gd name="T34" fmla="*/ 4 w 42"/>
                  <a:gd name="T35" fmla="*/ 41 h 56"/>
                  <a:gd name="T36" fmla="*/ 8 w 42"/>
                  <a:gd name="T37" fmla="*/ 44 h 56"/>
                  <a:gd name="T38" fmla="*/ 10 w 42"/>
                  <a:gd name="T39" fmla="*/ 47 h 56"/>
                  <a:gd name="T40" fmla="*/ 12 w 42"/>
                  <a:gd name="T41" fmla="*/ 50 h 56"/>
                  <a:gd name="T42" fmla="*/ 13 w 42"/>
                  <a:gd name="T43" fmla="*/ 52 h 56"/>
                  <a:gd name="T44" fmla="*/ 16 w 42"/>
                  <a:gd name="T45" fmla="*/ 54 h 56"/>
                  <a:gd name="T46" fmla="*/ 18 w 42"/>
                  <a:gd name="T47" fmla="*/ 54 h 56"/>
                  <a:gd name="T48" fmla="*/ 20 w 42"/>
                  <a:gd name="T49" fmla="*/ 55 h 56"/>
                  <a:gd name="T50" fmla="*/ 22 w 42"/>
                  <a:gd name="T51" fmla="*/ 56 h 56"/>
                  <a:gd name="T52" fmla="*/ 26 w 42"/>
                  <a:gd name="T53" fmla="*/ 56 h 56"/>
                  <a:gd name="T54" fmla="*/ 28 w 42"/>
                  <a:gd name="T55" fmla="*/ 56 h 56"/>
                  <a:gd name="T56" fmla="*/ 30 w 42"/>
                  <a:gd name="T57" fmla="*/ 55 h 56"/>
                  <a:gd name="T58" fmla="*/ 34 w 42"/>
                  <a:gd name="T59" fmla="*/ 53 h 56"/>
                  <a:gd name="T60" fmla="*/ 35 w 42"/>
                  <a:gd name="T61" fmla="*/ 52 h 56"/>
                  <a:gd name="T62" fmla="*/ 33 w 42"/>
                  <a:gd name="T63" fmla="*/ 50 h 56"/>
                  <a:gd name="T64" fmla="*/ 32 w 42"/>
                  <a:gd name="T65" fmla="*/ 47 h 56"/>
                  <a:gd name="T66" fmla="*/ 29 w 42"/>
                  <a:gd name="T67" fmla="*/ 45 h 56"/>
                  <a:gd name="T68" fmla="*/ 28 w 42"/>
                  <a:gd name="T69" fmla="*/ 42 h 56"/>
                  <a:gd name="T70" fmla="*/ 30 w 42"/>
                  <a:gd name="T71" fmla="*/ 42 h 56"/>
                  <a:gd name="T72" fmla="*/ 30 w 42"/>
                  <a:gd name="T73" fmla="*/ 38 h 56"/>
                  <a:gd name="T74" fmla="*/ 32 w 42"/>
                  <a:gd name="T75" fmla="*/ 35 h 56"/>
                  <a:gd name="T76" fmla="*/ 33 w 42"/>
                  <a:gd name="T77" fmla="*/ 33 h 56"/>
                  <a:gd name="T78" fmla="*/ 34 w 42"/>
                  <a:gd name="T79" fmla="*/ 31 h 56"/>
                  <a:gd name="T80" fmla="*/ 36 w 42"/>
                  <a:gd name="T81" fmla="*/ 29 h 56"/>
                  <a:gd name="T82" fmla="*/ 36 w 42"/>
                  <a:gd name="T83" fmla="*/ 27 h 56"/>
                  <a:gd name="T84" fmla="*/ 36 w 42"/>
                  <a:gd name="T85" fmla="*/ 24 h 56"/>
                  <a:gd name="T86" fmla="*/ 37 w 42"/>
                  <a:gd name="T87" fmla="*/ 20 h 56"/>
                  <a:gd name="T88" fmla="*/ 37 w 42"/>
                  <a:gd name="T89" fmla="*/ 18 h 56"/>
                  <a:gd name="T90" fmla="*/ 39 w 42"/>
                  <a:gd name="T91" fmla="*/ 17 h 56"/>
                  <a:gd name="T92" fmla="*/ 41 w 42"/>
                  <a:gd name="T93" fmla="*/ 15 h 56"/>
                  <a:gd name="T94" fmla="*/ 41 w 42"/>
                  <a:gd name="T95" fmla="*/ 1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56">
                    <a:moveTo>
                      <a:pt x="41" y="14"/>
                    </a:moveTo>
                    <a:cubicBezTo>
                      <a:pt x="41" y="14"/>
                      <a:pt x="40" y="14"/>
                      <a:pt x="40" y="14"/>
                    </a:cubicBezTo>
                    <a:cubicBezTo>
                      <a:pt x="40" y="13"/>
                      <a:pt x="40" y="13"/>
                      <a:pt x="40" y="13"/>
                    </a:cubicBezTo>
                    <a:cubicBezTo>
                      <a:pt x="39" y="12"/>
                      <a:pt x="39" y="13"/>
                      <a:pt x="39" y="12"/>
                    </a:cubicBezTo>
                    <a:cubicBezTo>
                      <a:pt x="38" y="12"/>
                      <a:pt x="38" y="12"/>
                      <a:pt x="38" y="12"/>
                    </a:cubicBezTo>
                    <a:cubicBezTo>
                      <a:pt x="38" y="11"/>
                      <a:pt x="38" y="11"/>
                      <a:pt x="38" y="11"/>
                    </a:cubicBezTo>
                    <a:cubicBezTo>
                      <a:pt x="37" y="10"/>
                      <a:pt x="38" y="9"/>
                      <a:pt x="38" y="9"/>
                    </a:cubicBezTo>
                    <a:cubicBezTo>
                      <a:pt x="37" y="8"/>
                      <a:pt x="38" y="8"/>
                      <a:pt x="38" y="7"/>
                    </a:cubicBezTo>
                    <a:cubicBezTo>
                      <a:pt x="37" y="6"/>
                      <a:pt x="37" y="6"/>
                      <a:pt x="37" y="5"/>
                    </a:cubicBezTo>
                    <a:cubicBezTo>
                      <a:pt x="37" y="5"/>
                      <a:pt x="37" y="5"/>
                      <a:pt x="37" y="4"/>
                    </a:cubicBezTo>
                    <a:cubicBezTo>
                      <a:pt x="36" y="4"/>
                      <a:pt x="36" y="3"/>
                      <a:pt x="36" y="3"/>
                    </a:cubicBezTo>
                    <a:cubicBezTo>
                      <a:pt x="35" y="1"/>
                      <a:pt x="35" y="1"/>
                      <a:pt x="35" y="1"/>
                    </a:cubicBezTo>
                    <a:cubicBezTo>
                      <a:pt x="35" y="1"/>
                      <a:pt x="34" y="1"/>
                      <a:pt x="34" y="1"/>
                    </a:cubicBezTo>
                    <a:cubicBezTo>
                      <a:pt x="34" y="1"/>
                      <a:pt x="33" y="1"/>
                      <a:pt x="33" y="0"/>
                    </a:cubicBezTo>
                    <a:cubicBezTo>
                      <a:pt x="33" y="1"/>
                      <a:pt x="33" y="1"/>
                      <a:pt x="32" y="1"/>
                    </a:cubicBezTo>
                    <a:cubicBezTo>
                      <a:pt x="32" y="1"/>
                      <a:pt x="32" y="1"/>
                      <a:pt x="32" y="1"/>
                    </a:cubicBezTo>
                    <a:cubicBezTo>
                      <a:pt x="31" y="1"/>
                      <a:pt x="31" y="1"/>
                      <a:pt x="31" y="2"/>
                    </a:cubicBezTo>
                    <a:cubicBezTo>
                      <a:pt x="30" y="2"/>
                      <a:pt x="31" y="2"/>
                      <a:pt x="30" y="3"/>
                    </a:cubicBezTo>
                    <a:cubicBezTo>
                      <a:pt x="30" y="3"/>
                      <a:pt x="30" y="3"/>
                      <a:pt x="30" y="3"/>
                    </a:cubicBezTo>
                    <a:cubicBezTo>
                      <a:pt x="30" y="3"/>
                      <a:pt x="30" y="3"/>
                      <a:pt x="29" y="3"/>
                    </a:cubicBezTo>
                    <a:cubicBezTo>
                      <a:pt x="29" y="4"/>
                      <a:pt x="29" y="4"/>
                      <a:pt x="29" y="5"/>
                    </a:cubicBezTo>
                    <a:cubicBezTo>
                      <a:pt x="28" y="5"/>
                      <a:pt x="28" y="5"/>
                      <a:pt x="28" y="5"/>
                    </a:cubicBezTo>
                    <a:cubicBezTo>
                      <a:pt x="28" y="5"/>
                      <a:pt x="28" y="5"/>
                      <a:pt x="28" y="4"/>
                    </a:cubicBezTo>
                    <a:cubicBezTo>
                      <a:pt x="28" y="4"/>
                      <a:pt x="27" y="4"/>
                      <a:pt x="27" y="4"/>
                    </a:cubicBezTo>
                    <a:cubicBezTo>
                      <a:pt x="7" y="4"/>
                      <a:pt x="7" y="4"/>
                      <a:pt x="7" y="4"/>
                    </a:cubicBezTo>
                    <a:cubicBezTo>
                      <a:pt x="7" y="3"/>
                      <a:pt x="7" y="3"/>
                      <a:pt x="7" y="3"/>
                    </a:cubicBezTo>
                    <a:cubicBezTo>
                      <a:pt x="7" y="9"/>
                      <a:pt x="7" y="9"/>
                      <a:pt x="7" y="9"/>
                    </a:cubicBezTo>
                    <a:cubicBezTo>
                      <a:pt x="4" y="9"/>
                      <a:pt x="4" y="9"/>
                      <a:pt x="4" y="9"/>
                    </a:cubicBezTo>
                    <a:cubicBezTo>
                      <a:pt x="4" y="12"/>
                      <a:pt x="4" y="12"/>
                      <a:pt x="4" y="12"/>
                    </a:cubicBezTo>
                    <a:cubicBezTo>
                      <a:pt x="4" y="11"/>
                      <a:pt x="4" y="11"/>
                      <a:pt x="4" y="11"/>
                    </a:cubicBezTo>
                    <a:cubicBezTo>
                      <a:pt x="5" y="22"/>
                      <a:pt x="5" y="22"/>
                      <a:pt x="5" y="22"/>
                    </a:cubicBezTo>
                    <a:cubicBezTo>
                      <a:pt x="3" y="22"/>
                      <a:pt x="3" y="22"/>
                      <a:pt x="3" y="22"/>
                    </a:cubicBezTo>
                    <a:cubicBezTo>
                      <a:pt x="2" y="22"/>
                      <a:pt x="2" y="22"/>
                      <a:pt x="2" y="22"/>
                    </a:cubicBezTo>
                    <a:cubicBezTo>
                      <a:pt x="2" y="22"/>
                      <a:pt x="2" y="23"/>
                      <a:pt x="2" y="23"/>
                    </a:cubicBezTo>
                    <a:cubicBezTo>
                      <a:pt x="2" y="24"/>
                      <a:pt x="2" y="24"/>
                      <a:pt x="2" y="24"/>
                    </a:cubicBezTo>
                    <a:cubicBezTo>
                      <a:pt x="1" y="24"/>
                      <a:pt x="1" y="24"/>
                      <a:pt x="1" y="25"/>
                    </a:cubicBezTo>
                    <a:cubicBezTo>
                      <a:pt x="1" y="25"/>
                      <a:pt x="0" y="25"/>
                      <a:pt x="0" y="26"/>
                    </a:cubicBezTo>
                    <a:cubicBezTo>
                      <a:pt x="0" y="26"/>
                      <a:pt x="1" y="26"/>
                      <a:pt x="1" y="26"/>
                    </a:cubicBezTo>
                    <a:cubicBezTo>
                      <a:pt x="1" y="27"/>
                      <a:pt x="1" y="27"/>
                      <a:pt x="1" y="28"/>
                    </a:cubicBezTo>
                    <a:cubicBezTo>
                      <a:pt x="1" y="28"/>
                      <a:pt x="1" y="28"/>
                      <a:pt x="1" y="28"/>
                    </a:cubicBezTo>
                    <a:cubicBezTo>
                      <a:pt x="1" y="28"/>
                      <a:pt x="1" y="29"/>
                      <a:pt x="1" y="29"/>
                    </a:cubicBezTo>
                    <a:cubicBezTo>
                      <a:pt x="1" y="29"/>
                      <a:pt x="1" y="30"/>
                      <a:pt x="1" y="30"/>
                    </a:cubicBezTo>
                    <a:cubicBezTo>
                      <a:pt x="1" y="31"/>
                      <a:pt x="1" y="31"/>
                      <a:pt x="1" y="32"/>
                    </a:cubicBezTo>
                    <a:cubicBezTo>
                      <a:pt x="1" y="32"/>
                      <a:pt x="1" y="32"/>
                      <a:pt x="1" y="32"/>
                    </a:cubicBezTo>
                    <a:cubicBezTo>
                      <a:pt x="1" y="33"/>
                      <a:pt x="1" y="33"/>
                      <a:pt x="1" y="33"/>
                    </a:cubicBezTo>
                    <a:cubicBezTo>
                      <a:pt x="1" y="33"/>
                      <a:pt x="1" y="33"/>
                      <a:pt x="1" y="34"/>
                    </a:cubicBezTo>
                    <a:cubicBezTo>
                      <a:pt x="1" y="34"/>
                      <a:pt x="2" y="34"/>
                      <a:pt x="2" y="34"/>
                    </a:cubicBezTo>
                    <a:cubicBezTo>
                      <a:pt x="2" y="34"/>
                      <a:pt x="2" y="34"/>
                      <a:pt x="2" y="35"/>
                    </a:cubicBezTo>
                    <a:cubicBezTo>
                      <a:pt x="2" y="35"/>
                      <a:pt x="2" y="35"/>
                      <a:pt x="2" y="35"/>
                    </a:cubicBezTo>
                    <a:cubicBezTo>
                      <a:pt x="2" y="35"/>
                      <a:pt x="2" y="35"/>
                      <a:pt x="2" y="35"/>
                    </a:cubicBezTo>
                    <a:cubicBezTo>
                      <a:pt x="2" y="36"/>
                      <a:pt x="3" y="36"/>
                      <a:pt x="3" y="37"/>
                    </a:cubicBezTo>
                    <a:cubicBezTo>
                      <a:pt x="3" y="37"/>
                      <a:pt x="4" y="37"/>
                      <a:pt x="4" y="38"/>
                    </a:cubicBezTo>
                    <a:cubicBezTo>
                      <a:pt x="4" y="38"/>
                      <a:pt x="4" y="39"/>
                      <a:pt x="4" y="39"/>
                    </a:cubicBezTo>
                    <a:cubicBezTo>
                      <a:pt x="4" y="40"/>
                      <a:pt x="3" y="40"/>
                      <a:pt x="4" y="41"/>
                    </a:cubicBezTo>
                    <a:cubicBezTo>
                      <a:pt x="4" y="41"/>
                      <a:pt x="4" y="41"/>
                      <a:pt x="4" y="41"/>
                    </a:cubicBezTo>
                    <a:cubicBezTo>
                      <a:pt x="5" y="42"/>
                      <a:pt x="5" y="42"/>
                      <a:pt x="6" y="42"/>
                    </a:cubicBezTo>
                    <a:cubicBezTo>
                      <a:pt x="7" y="43"/>
                      <a:pt x="7" y="43"/>
                      <a:pt x="8" y="44"/>
                    </a:cubicBezTo>
                    <a:cubicBezTo>
                      <a:pt x="8" y="44"/>
                      <a:pt x="8" y="44"/>
                      <a:pt x="8" y="44"/>
                    </a:cubicBezTo>
                    <a:cubicBezTo>
                      <a:pt x="9" y="45"/>
                      <a:pt x="8" y="45"/>
                      <a:pt x="8" y="46"/>
                    </a:cubicBezTo>
                    <a:cubicBezTo>
                      <a:pt x="8" y="47"/>
                      <a:pt x="9" y="46"/>
                      <a:pt x="10" y="47"/>
                    </a:cubicBezTo>
                    <a:cubicBezTo>
                      <a:pt x="10" y="47"/>
                      <a:pt x="10" y="47"/>
                      <a:pt x="10" y="48"/>
                    </a:cubicBezTo>
                    <a:cubicBezTo>
                      <a:pt x="11" y="49"/>
                      <a:pt x="11" y="49"/>
                      <a:pt x="11" y="49"/>
                    </a:cubicBezTo>
                    <a:cubicBezTo>
                      <a:pt x="12" y="49"/>
                      <a:pt x="12" y="49"/>
                      <a:pt x="12" y="50"/>
                    </a:cubicBezTo>
                    <a:cubicBezTo>
                      <a:pt x="13" y="50"/>
                      <a:pt x="13" y="50"/>
                      <a:pt x="13" y="50"/>
                    </a:cubicBezTo>
                    <a:cubicBezTo>
                      <a:pt x="13" y="51"/>
                      <a:pt x="13" y="51"/>
                      <a:pt x="13" y="51"/>
                    </a:cubicBezTo>
                    <a:cubicBezTo>
                      <a:pt x="13" y="52"/>
                      <a:pt x="13" y="52"/>
                      <a:pt x="13" y="52"/>
                    </a:cubicBezTo>
                    <a:cubicBezTo>
                      <a:pt x="13" y="52"/>
                      <a:pt x="14" y="52"/>
                      <a:pt x="14" y="52"/>
                    </a:cubicBezTo>
                    <a:cubicBezTo>
                      <a:pt x="14" y="53"/>
                      <a:pt x="14" y="53"/>
                      <a:pt x="15" y="53"/>
                    </a:cubicBezTo>
                    <a:cubicBezTo>
                      <a:pt x="15" y="54"/>
                      <a:pt x="15" y="54"/>
                      <a:pt x="16" y="54"/>
                    </a:cubicBezTo>
                    <a:cubicBezTo>
                      <a:pt x="16" y="54"/>
                      <a:pt x="16" y="54"/>
                      <a:pt x="16" y="54"/>
                    </a:cubicBezTo>
                    <a:cubicBezTo>
                      <a:pt x="17" y="54"/>
                      <a:pt x="17" y="54"/>
                      <a:pt x="18" y="54"/>
                    </a:cubicBezTo>
                    <a:cubicBezTo>
                      <a:pt x="18" y="54"/>
                      <a:pt x="18" y="54"/>
                      <a:pt x="18" y="54"/>
                    </a:cubicBezTo>
                    <a:cubicBezTo>
                      <a:pt x="19" y="54"/>
                      <a:pt x="19" y="53"/>
                      <a:pt x="19" y="53"/>
                    </a:cubicBezTo>
                    <a:cubicBezTo>
                      <a:pt x="20" y="54"/>
                      <a:pt x="20" y="54"/>
                      <a:pt x="20" y="54"/>
                    </a:cubicBezTo>
                    <a:cubicBezTo>
                      <a:pt x="20" y="54"/>
                      <a:pt x="20" y="55"/>
                      <a:pt x="20" y="55"/>
                    </a:cubicBezTo>
                    <a:cubicBezTo>
                      <a:pt x="21" y="55"/>
                      <a:pt x="21" y="55"/>
                      <a:pt x="21" y="55"/>
                    </a:cubicBezTo>
                    <a:cubicBezTo>
                      <a:pt x="21" y="56"/>
                      <a:pt x="21" y="56"/>
                      <a:pt x="22" y="56"/>
                    </a:cubicBezTo>
                    <a:cubicBezTo>
                      <a:pt x="22" y="56"/>
                      <a:pt x="22" y="56"/>
                      <a:pt x="22" y="56"/>
                    </a:cubicBezTo>
                    <a:cubicBezTo>
                      <a:pt x="22" y="56"/>
                      <a:pt x="23" y="56"/>
                      <a:pt x="23" y="56"/>
                    </a:cubicBezTo>
                    <a:cubicBezTo>
                      <a:pt x="23" y="56"/>
                      <a:pt x="24" y="56"/>
                      <a:pt x="24" y="56"/>
                    </a:cubicBezTo>
                    <a:cubicBezTo>
                      <a:pt x="25" y="56"/>
                      <a:pt x="25" y="56"/>
                      <a:pt x="26" y="56"/>
                    </a:cubicBezTo>
                    <a:cubicBezTo>
                      <a:pt x="26" y="56"/>
                      <a:pt x="26" y="56"/>
                      <a:pt x="26" y="56"/>
                    </a:cubicBezTo>
                    <a:cubicBezTo>
                      <a:pt x="27" y="56"/>
                      <a:pt x="27" y="56"/>
                      <a:pt x="27" y="56"/>
                    </a:cubicBezTo>
                    <a:cubicBezTo>
                      <a:pt x="28" y="56"/>
                      <a:pt x="28" y="56"/>
                      <a:pt x="28" y="56"/>
                    </a:cubicBezTo>
                    <a:cubicBezTo>
                      <a:pt x="29" y="56"/>
                      <a:pt x="29" y="55"/>
                      <a:pt x="29" y="55"/>
                    </a:cubicBezTo>
                    <a:cubicBezTo>
                      <a:pt x="30" y="55"/>
                      <a:pt x="30" y="55"/>
                      <a:pt x="30" y="55"/>
                    </a:cubicBezTo>
                    <a:cubicBezTo>
                      <a:pt x="30" y="55"/>
                      <a:pt x="30" y="55"/>
                      <a:pt x="30" y="55"/>
                    </a:cubicBezTo>
                    <a:cubicBezTo>
                      <a:pt x="30" y="55"/>
                      <a:pt x="31" y="54"/>
                      <a:pt x="31" y="53"/>
                    </a:cubicBezTo>
                    <a:cubicBezTo>
                      <a:pt x="31" y="53"/>
                      <a:pt x="33" y="53"/>
                      <a:pt x="33" y="53"/>
                    </a:cubicBezTo>
                    <a:cubicBezTo>
                      <a:pt x="34" y="53"/>
                      <a:pt x="34" y="53"/>
                      <a:pt x="34" y="53"/>
                    </a:cubicBezTo>
                    <a:cubicBezTo>
                      <a:pt x="35" y="53"/>
                      <a:pt x="35" y="53"/>
                      <a:pt x="35" y="53"/>
                    </a:cubicBezTo>
                    <a:cubicBezTo>
                      <a:pt x="35" y="53"/>
                      <a:pt x="35" y="53"/>
                      <a:pt x="35" y="52"/>
                    </a:cubicBezTo>
                    <a:cubicBezTo>
                      <a:pt x="35" y="52"/>
                      <a:pt x="35" y="52"/>
                      <a:pt x="35" y="52"/>
                    </a:cubicBezTo>
                    <a:cubicBezTo>
                      <a:pt x="35" y="51"/>
                      <a:pt x="35" y="51"/>
                      <a:pt x="34" y="51"/>
                    </a:cubicBezTo>
                    <a:cubicBezTo>
                      <a:pt x="34" y="51"/>
                      <a:pt x="34" y="51"/>
                      <a:pt x="34" y="51"/>
                    </a:cubicBezTo>
                    <a:cubicBezTo>
                      <a:pt x="33" y="51"/>
                      <a:pt x="33" y="50"/>
                      <a:pt x="33" y="50"/>
                    </a:cubicBezTo>
                    <a:cubicBezTo>
                      <a:pt x="33" y="50"/>
                      <a:pt x="33" y="49"/>
                      <a:pt x="33" y="49"/>
                    </a:cubicBezTo>
                    <a:cubicBezTo>
                      <a:pt x="32" y="48"/>
                      <a:pt x="33" y="48"/>
                      <a:pt x="32" y="48"/>
                    </a:cubicBezTo>
                    <a:cubicBezTo>
                      <a:pt x="32" y="47"/>
                      <a:pt x="32" y="47"/>
                      <a:pt x="32" y="47"/>
                    </a:cubicBezTo>
                    <a:cubicBezTo>
                      <a:pt x="31" y="47"/>
                      <a:pt x="31" y="47"/>
                      <a:pt x="31" y="46"/>
                    </a:cubicBezTo>
                    <a:cubicBezTo>
                      <a:pt x="31" y="46"/>
                      <a:pt x="30" y="46"/>
                      <a:pt x="30" y="45"/>
                    </a:cubicBezTo>
                    <a:cubicBezTo>
                      <a:pt x="30" y="45"/>
                      <a:pt x="29" y="45"/>
                      <a:pt x="29" y="45"/>
                    </a:cubicBezTo>
                    <a:cubicBezTo>
                      <a:pt x="29" y="44"/>
                      <a:pt x="28" y="45"/>
                      <a:pt x="28" y="44"/>
                    </a:cubicBezTo>
                    <a:cubicBezTo>
                      <a:pt x="28" y="44"/>
                      <a:pt x="28" y="44"/>
                      <a:pt x="28" y="44"/>
                    </a:cubicBezTo>
                    <a:cubicBezTo>
                      <a:pt x="28" y="43"/>
                      <a:pt x="28" y="43"/>
                      <a:pt x="28" y="42"/>
                    </a:cubicBezTo>
                    <a:cubicBezTo>
                      <a:pt x="28" y="42"/>
                      <a:pt x="29" y="42"/>
                      <a:pt x="29" y="42"/>
                    </a:cubicBezTo>
                    <a:cubicBezTo>
                      <a:pt x="29" y="42"/>
                      <a:pt x="29" y="43"/>
                      <a:pt x="30" y="43"/>
                    </a:cubicBezTo>
                    <a:cubicBezTo>
                      <a:pt x="30" y="43"/>
                      <a:pt x="30" y="43"/>
                      <a:pt x="30" y="42"/>
                    </a:cubicBezTo>
                    <a:cubicBezTo>
                      <a:pt x="31" y="42"/>
                      <a:pt x="30" y="42"/>
                      <a:pt x="30" y="41"/>
                    </a:cubicBezTo>
                    <a:cubicBezTo>
                      <a:pt x="30" y="41"/>
                      <a:pt x="30" y="40"/>
                      <a:pt x="30" y="40"/>
                    </a:cubicBezTo>
                    <a:cubicBezTo>
                      <a:pt x="30" y="39"/>
                      <a:pt x="30" y="39"/>
                      <a:pt x="30" y="38"/>
                    </a:cubicBezTo>
                    <a:cubicBezTo>
                      <a:pt x="30" y="38"/>
                      <a:pt x="30" y="37"/>
                      <a:pt x="31" y="37"/>
                    </a:cubicBezTo>
                    <a:cubicBezTo>
                      <a:pt x="31" y="37"/>
                      <a:pt x="31" y="36"/>
                      <a:pt x="31" y="36"/>
                    </a:cubicBezTo>
                    <a:cubicBezTo>
                      <a:pt x="31" y="36"/>
                      <a:pt x="32" y="36"/>
                      <a:pt x="32" y="35"/>
                    </a:cubicBezTo>
                    <a:cubicBezTo>
                      <a:pt x="32" y="35"/>
                      <a:pt x="32" y="35"/>
                      <a:pt x="33" y="35"/>
                    </a:cubicBezTo>
                    <a:cubicBezTo>
                      <a:pt x="33" y="34"/>
                      <a:pt x="33" y="34"/>
                      <a:pt x="33" y="34"/>
                    </a:cubicBezTo>
                    <a:cubicBezTo>
                      <a:pt x="33" y="33"/>
                      <a:pt x="32" y="33"/>
                      <a:pt x="33" y="33"/>
                    </a:cubicBezTo>
                    <a:cubicBezTo>
                      <a:pt x="33" y="32"/>
                      <a:pt x="33" y="33"/>
                      <a:pt x="33" y="32"/>
                    </a:cubicBezTo>
                    <a:cubicBezTo>
                      <a:pt x="33" y="32"/>
                      <a:pt x="33" y="32"/>
                      <a:pt x="33" y="32"/>
                    </a:cubicBezTo>
                    <a:cubicBezTo>
                      <a:pt x="33" y="31"/>
                      <a:pt x="34" y="31"/>
                      <a:pt x="34" y="31"/>
                    </a:cubicBezTo>
                    <a:cubicBezTo>
                      <a:pt x="34" y="31"/>
                      <a:pt x="34" y="30"/>
                      <a:pt x="34" y="30"/>
                    </a:cubicBezTo>
                    <a:cubicBezTo>
                      <a:pt x="35" y="30"/>
                      <a:pt x="35" y="30"/>
                      <a:pt x="35" y="30"/>
                    </a:cubicBezTo>
                    <a:cubicBezTo>
                      <a:pt x="36" y="30"/>
                      <a:pt x="36" y="29"/>
                      <a:pt x="36" y="29"/>
                    </a:cubicBezTo>
                    <a:cubicBezTo>
                      <a:pt x="36" y="29"/>
                      <a:pt x="36" y="28"/>
                      <a:pt x="36" y="28"/>
                    </a:cubicBezTo>
                    <a:cubicBezTo>
                      <a:pt x="36" y="28"/>
                      <a:pt x="36" y="28"/>
                      <a:pt x="36" y="27"/>
                    </a:cubicBezTo>
                    <a:cubicBezTo>
                      <a:pt x="36" y="27"/>
                      <a:pt x="36" y="27"/>
                      <a:pt x="36" y="27"/>
                    </a:cubicBezTo>
                    <a:cubicBezTo>
                      <a:pt x="36" y="26"/>
                      <a:pt x="36" y="26"/>
                      <a:pt x="36" y="26"/>
                    </a:cubicBezTo>
                    <a:cubicBezTo>
                      <a:pt x="36" y="25"/>
                      <a:pt x="36" y="25"/>
                      <a:pt x="36" y="25"/>
                    </a:cubicBezTo>
                    <a:cubicBezTo>
                      <a:pt x="36" y="24"/>
                      <a:pt x="36" y="24"/>
                      <a:pt x="36" y="24"/>
                    </a:cubicBezTo>
                    <a:cubicBezTo>
                      <a:pt x="36" y="24"/>
                      <a:pt x="36" y="23"/>
                      <a:pt x="36" y="23"/>
                    </a:cubicBezTo>
                    <a:cubicBezTo>
                      <a:pt x="36" y="22"/>
                      <a:pt x="36" y="22"/>
                      <a:pt x="37" y="21"/>
                    </a:cubicBezTo>
                    <a:cubicBezTo>
                      <a:pt x="37" y="21"/>
                      <a:pt x="37" y="21"/>
                      <a:pt x="37" y="20"/>
                    </a:cubicBezTo>
                    <a:cubicBezTo>
                      <a:pt x="37" y="20"/>
                      <a:pt x="36" y="19"/>
                      <a:pt x="37" y="19"/>
                    </a:cubicBezTo>
                    <a:cubicBezTo>
                      <a:pt x="37" y="19"/>
                      <a:pt x="37" y="19"/>
                      <a:pt x="37" y="19"/>
                    </a:cubicBezTo>
                    <a:cubicBezTo>
                      <a:pt x="37" y="18"/>
                      <a:pt x="37" y="18"/>
                      <a:pt x="37" y="18"/>
                    </a:cubicBezTo>
                    <a:cubicBezTo>
                      <a:pt x="37" y="18"/>
                      <a:pt x="38" y="18"/>
                      <a:pt x="38" y="18"/>
                    </a:cubicBezTo>
                    <a:cubicBezTo>
                      <a:pt x="38" y="18"/>
                      <a:pt x="38" y="17"/>
                      <a:pt x="38" y="17"/>
                    </a:cubicBezTo>
                    <a:cubicBezTo>
                      <a:pt x="39" y="17"/>
                      <a:pt x="39" y="17"/>
                      <a:pt x="39" y="17"/>
                    </a:cubicBezTo>
                    <a:cubicBezTo>
                      <a:pt x="39" y="17"/>
                      <a:pt x="39" y="17"/>
                      <a:pt x="40" y="17"/>
                    </a:cubicBezTo>
                    <a:cubicBezTo>
                      <a:pt x="40" y="16"/>
                      <a:pt x="40" y="16"/>
                      <a:pt x="41" y="16"/>
                    </a:cubicBezTo>
                    <a:cubicBezTo>
                      <a:pt x="41" y="16"/>
                      <a:pt x="41" y="16"/>
                      <a:pt x="41" y="15"/>
                    </a:cubicBezTo>
                    <a:cubicBezTo>
                      <a:pt x="41" y="15"/>
                      <a:pt x="41" y="15"/>
                      <a:pt x="41" y="15"/>
                    </a:cubicBezTo>
                    <a:cubicBezTo>
                      <a:pt x="42" y="15"/>
                      <a:pt x="42" y="15"/>
                      <a:pt x="42" y="15"/>
                    </a:cubicBezTo>
                    <a:cubicBezTo>
                      <a:pt x="41" y="14"/>
                      <a:pt x="41" y="14"/>
                      <a:pt x="41"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51"/>
              <p:cNvSpPr>
                <a:spLocks/>
              </p:cNvSpPr>
              <p:nvPr/>
            </p:nvSpPr>
            <p:spPr bwMode="auto">
              <a:xfrm>
                <a:off x="5370514" y="3443289"/>
                <a:ext cx="0" cy="11113"/>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52"/>
              <p:cNvSpPr>
                <a:spLocks/>
              </p:cNvSpPr>
              <p:nvPr/>
            </p:nvSpPr>
            <p:spPr bwMode="auto">
              <a:xfrm>
                <a:off x="5726114" y="3713164"/>
                <a:ext cx="22225" cy="22225"/>
              </a:xfrm>
              <a:custGeom>
                <a:avLst/>
                <a:gdLst>
                  <a:gd name="T0" fmla="*/ 1 w 2"/>
                  <a:gd name="T1" fmla="*/ 0 h 2"/>
                  <a:gd name="T2" fmla="*/ 0 w 2"/>
                  <a:gd name="T3" fmla="*/ 0 h 2"/>
                  <a:gd name="T4" fmla="*/ 0 w 2"/>
                  <a:gd name="T5" fmla="*/ 1 h 2"/>
                  <a:gd name="T6" fmla="*/ 0 w 2"/>
                  <a:gd name="T7" fmla="*/ 2 h 2"/>
                  <a:gd name="T8" fmla="*/ 1 w 2"/>
                  <a:gd name="T9" fmla="*/ 1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1" y="0"/>
                      <a:pt x="0" y="0"/>
                    </a:cubicBezTo>
                    <a:cubicBezTo>
                      <a:pt x="0" y="1"/>
                      <a:pt x="0" y="1"/>
                      <a:pt x="0" y="1"/>
                    </a:cubicBezTo>
                    <a:cubicBezTo>
                      <a:pt x="0" y="1"/>
                      <a:pt x="0" y="1"/>
                      <a:pt x="0" y="2"/>
                    </a:cubicBezTo>
                    <a:cubicBezTo>
                      <a:pt x="0" y="2"/>
                      <a:pt x="1" y="2"/>
                      <a:pt x="1" y="1"/>
                    </a:cubicBezTo>
                    <a:cubicBezTo>
                      <a:pt x="1" y="1"/>
                      <a:pt x="1" y="1"/>
                      <a:pt x="2" y="1"/>
                    </a:cubicBezTo>
                    <a:cubicBezTo>
                      <a:pt x="2" y="0"/>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253"/>
              <p:cNvSpPr>
                <a:spLocks/>
              </p:cNvSpPr>
              <p:nvPr/>
            </p:nvSpPr>
            <p:spPr bwMode="auto">
              <a:xfrm>
                <a:off x="5672139" y="3735389"/>
                <a:ext cx="11113" cy="22225"/>
              </a:xfrm>
              <a:custGeom>
                <a:avLst/>
                <a:gdLst>
                  <a:gd name="T0" fmla="*/ 0 w 1"/>
                  <a:gd name="T1" fmla="*/ 1 h 2"/>
                  <a:gd name="T2" fmla="*/ 0 w 1"/>
                  <a:gd name="T3" fmla="*/ 1 h 2"/>
                  <a:gd name="T4" fmla="*/ 1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2"/>
                      <a:pt x="0" y="2"/>
                      <a:pt x="1" y="1"/>
                    </a:cubicBezTo>
                    <a:cubicBezTo>
                      <a:pt x="1" y="1"/>
                      <a:pt x="1" y="1"/>
                      <a:pt x="1" y="1"/>
                    </a:cubicBezTo>
                    <a:cubicBezTo>
                      <a:pt x="1" y="1"/>
                      <a:pt x="1" y="1"/>
                      <a:pt x="1" y="1"/>
                    </a:cubicBezTo>
                    <a:cubicBezTo>
                      <a:pt x="1"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254"/>
              <p:cNvSpPr>
                <a:spLocks/>
              </p:cNvSpPr>
              <p:nvPr/>
            </p:nvSpPr>
            <p:spPr bwMode="auto">
              <a:xfrm>
                <a:off x="5219701" y="2081214"/>
                <a:ext cx="1111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55"/>
              <p:cNvSpPr>
                <a:spLocks/>
              </p:cNvSpPr>
              <p:nvPr/>
            </p:nvSpPr>
            <p:spPr bwMode="auto">
              <a:xfrm>
                <a:off x="5111751" y="2081214"/>
                <a:ext cx="560388" cy="508000"/>
              </a:xfrm>
              <a:custGeom>
                <a:avLst/>
                <a:gdLst>
                  <a:gd name="T0" fmla="*/ 50 w 52"/>
                  <a:gd name="T1" fmla="*/ 27 h 47"/>
                  <a:gd name="T2" fmla="*/ 45 w 52"/>
                  <a:gd name="T3" fmla="*/ 26 h 47"/>
                  <a:gd name="T4" fmla="*/ 42 w 52"/>
                  <a:gd name="T5" fmla="*/ 23 h 47"/>
                  <a:gd name="T6" fmla="*/ 41 w 52"/>
                  <a:gd name="T7" fmla="*/ 21 h 47"/>
                  <a:gd name="T8" fmla="*/ 40 w 52"/>
                  <a:gd name="T9" fmla="*/ 19 h 47"/>
                  <a:gd name="T10" fmla="*/ 39 w 52"/>
                  <a:gd name="T11" fmla="*/ 17 h 47"/>
                  <a:gd name="T12" fmla="*/ 38 w 52"/>
                  <a:gd name="T13" fmla="*/ 15 h 47"/>
                  <a:gd name="T14" fmla="*/ 37 w 52"/>
                  <a:gd name="T15" fmla="*/ 14 h 47"/>
                  <a:gd name="T16" fmla="*/ 35 w 52"/>
                  <a:gd name="T17" fmla="*/ 11 h 47"/>
                  <a:gd name="T18" fmla="*/ 34 w 52"/>
                  <a:gd name="T19" fmla="*/ 10 h 47"/>
                  <a:gd name="T20" fmla="*/ 32 w 52"/>
                  <a:gd name="T21" fmla="*/ 10 h 47"/>
                  <a:gd name="T22" fmla="*/ 30 w 52"/>
                  <a:gd name="T23" fmla="*/ 9 h 47"/>
                  <a:gd name="T24" fmla="*/ 29 w 52"/>
                  <a:gd name="T25" fmla="*/ 9 h 47"/>
                  <a:gd name="T26" fmla="*/ 23 w 52"/>
                  <a:gd name="T27" fmla="*/ 8 h 47"/>
                  <a:gd name="T28" fmla="*/ 21 w 52"/>
                  <a:gd name="T29" fmla="*/ 4 h 47"/>
                  <a:gd name="T30" fmla="*/ 15 w 52"/>
                  <a:gd name="T31" fmla="*/ 2 h 47"/>
                  <a:gd name="T32" fmla="*/ 11 w 52"/>
                  <a:gd name="T33" fmla="*/ 0 h 47"/>
                  <a:gd name="T34" fmla="*/ 9 w 52"/>
                  <a:gd name="T35" fmla="*/ 1 h 47"/>
                  <a:gd name="T36" fmla="*/ 5 w 52"/>
                  <a:gd name="T37" fmla="*/ 3 h 47"/>
                  <a:gd name="T38" fmla="*/ 7 w 52"/>
                  <a:gd name="T39" fmla="*/ 5 h 47"/>
                  <a:gd name="T40" fmla="*/ 5 w 52"/>
                  <a:gd name="T41" fmla="*/ 7 h 47"/>
                  <a:gd name="T42" fmla="*/ 2 w 52"/>
                  <a:gd name="T43" fmla="*/ 8 h 47"/>
                  <a:gd name="T44" fmla="*/ 1 w 52"/>
                  <a:gd name="T45" fmla="*/ 9 h 47"/>
                  <a:gd name="T46" fmla="*/ 1 w 52"/>
                  <a:gd name="T47" fmla="*/ 13 h 47"/>
                  <a:gd name="T48" fmla="*/ 5 w 52"/>
                  <a:gd name="T49" fmla="*/ 16 h 47"/>
                  <a:gd name="T50" fmla="*/ 7 w 52"/>
                  <a:gd name="T51" fmla="*/ 19 h 47"/>
                  <a:gd name="T52" fmla="*/ 9 w 52"/>
                  <a:gd name="T53" fmla="*/ 23 h 47"/>
                  <a:gd name="T54" fmla="*/ 12 w 52"/>
                  <a:gd name="T55" fmla="*/ 25 h 47"/>
                  <a:gd name="T56" fmla="*/ 13 w 52"/>
                  <a:gd name="T57" fmla="*/ 29 h 47"/>
                  <a:gd name="T58" fmla="*/ 13 w 52"/>
                  <a:gd name="T59" fmla="*/ 32 h 47"/>
                  <a:gd name="T60" fmla="*/ 16 w 52"/>
                  <a:gd name="T61" fmla="*/ 35 h 47"/>
                  <a:gd name="T62" fmla="*/ 18 w 52"/>
                  <a:gd name="T63" fmla="*/ 37 h 47"/>
                  <a:gd name="T64" fmla="*/ 18 w 52"/>
                  <a:gd name="T65" fmla="*/ 39 h 47"/>
                  <a:gd name="T66" fmla="*/ 20 w 52"/>
                  <a:gd name="T67" fmla="*/ 41 h 47"/>
                  <a:gd name="T68" fmla="*/ 22 w 52"/>
                  <a:gd name="T69" fmla="*/ 43 h 47"/>
                  <a:gd name="T70" fmla="*/ 26 w 52"/>
                  <a:gd name="T71" fmla="*/ 43 h 47"/>
                  <a:gd name="T72" fmla="*/ 29 w 52"/>
                  <a:gd name="T73" fmla="*/ 45 h 47"/>
                  <a:gd name="T74" fmla="*/ 31 w 52"/>
                  <a:gd name="T75" fmla="*/ 46 h 47"/>
                  <a:gd name="T76" fmla="*/ 33 w 52"/>
                  <a:gd name="T77" fmla="*/ 42 h 47"/>
                  <a:gd name="T78" fmla="*/ 40 w 52"/>
                  <a:gd name="T79" fmla="*/ 40 h 47"/>
                  <a:gd name="T80" fmla="*/ 44 w 52"/>
                  <a:gd name="T81" fmla="*/ 38 h 47"/>
                  <a:gd name="T82" fmla="*/ 50 w 52"/>
                  <a:gd name="T83" fmla="*/ 34 h 47"/>
                  <a:gd name="T84" fmla="*/ 52 w 52"/>
                  <a:gd name="T85"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47">
                    <a:moveTo>
                      <a:pt x="52" y="28"/>
                    </a:moveTo>
                    <a:cubicBezTo>
                      <a:pt x="52" y="28"/>
                      <a:pt x="52" y="28"/>
                      <a:pt x="52" y="28"/>
                    </a:cubicBezTo>
                    <a:cubicBezTo>
                      <a:pt x="51" y="27"/>
                      <a:pt x="51" y="27"/>
                      <a:pt x="50" y="27"/>
                    </a:cubicBezTo>
                    <a:cubicBezTo>
                      <a:pt x="50" y="26"/>
                      <a:pt x="49" y="26"/>
                      <a:pt x="48" y="26"/>
                    </a:cubicBezTo>
                    <a:cubicBezTo>
                      <a:pt x="47" y="26"/>
                      <a:pt x="47" y="26"/>
                      <a:pt x="46" y="26"/>
                    </a:cubicBezTo>
                    <a:cubicBezTo>
                      <a:pt x="46" y="26"/>
                      <a:pt x="45" y="26"/>
                      <a:pt x="45" y="26"/>
                    </a:cubicBezTo>
                    <a:cubicBezTo>
                      <a:pt x="44" y="26"/>
                      <a:pt x="44" y="26"/>
                      <a:pt x="44" y="25"/>
                    </a:cubicBezTo>
                    <a:cubicBezTo>
                      <a:pt x="43" y="25"/>
                      <a:pt x="43" y="25"/>
                      <a:pt x="43" y="25"/>
                    </a:cubicBezTo>
                    <a:cubicBezTo>
                      <a:pt x="42" y="24"/>
                      <a:pt x="42" y="24"/>
                      <a:pt x="42" y="23"/>
                    </a:cubicBezTo>
                    <a:cubicBezTo>
                      <a:pt x="42" y="23"/>
                      <a:pt x="42" y="23"/>
                      <a:pt x="42" y="23"/>
                    </a:cubicBezTo>
                    <a:cubicBezTo>
                      <a:pt x="41" y="22"/>
                      <a:pt x="41" y="22"/>
                      <a:pt x="41" y="22"/>
                    </a:cubicBezTo>
                    <a:cubicBezTo>
                      <a:pt x="41" y="21"/>
                      <a:pt x="41" y="21"/>
                      <a:pt x="41" y="21"/>
                    </a:cubicBezTo>
                    <a:cubicBezTo>
                      <a:pt x="40" y="21"/>
                      <a:pt x="40" y="21"/>
                      <a:pt x="40" y="21"/>
                    </a:cubicBezTo>
                    <a:cubicBezTo>
                      <a:pt x="40" y="20"/>
                      <a:pt x="40" y="20"/>
                      <a:pt x="40" y="20"/>
                    </a:cubicBezTo>
                    <a:cubicBezTo>
                      <a:pt x="40" y="20"/>
                      <a:pt x="40" y="20"/>
                      <a:pt x="40" y="19"/>
                    </a:cubicBezTo>
                    <a:cubicBezTo>
                      <a:pt x="40" y="19"/>
                      <a:pt x="40" y="19"/>
                      <a:pt x="39" y="19"/>
                    </a:cubicBezTo>
                    <a:cubicBezTo>
                      <a:pt x="39" y="18"/>
                      <a:pt x="39" y="18"/>
                      <a:pt x="39" y="18"/>
                    </a:cubicBezTo>
                    <a:cubicBezTo>
                      <a:pt x="39" y="18"/>
                      <a:pt x="39" y="18"/>
                      <a:pt x="39" y="17"/>
                    </a:cubicBezTo>
                    <a:cubicBezTo>
                      <a:pt x="39" y="17"/>
                      <a:pt x="39" y="17"/>
                      <a:pt x="39" y="17"/>
                    </a:cubicBezTo>
                    <a:cubicBezTo>
                      <a:pt x="38" y="16"/>
                      <a:pt x="39" y="16"/>
                      <a:pt x="39" y="16"/>
                    </a:cubicBezTo>
                    <a:cubicBezTo>
                      <a:pt x="39" y="16"/>
                      <a:pt x="38" y="16"/>
                      <a:pt x="38" y="15"/>
                    </a:cubicBezTo>
                    <a:cubicBezTo>
                      <a:pt x="38" y="15"/>
                      <a:pt x="38" y="15"/>
                      <a:pt x="38" y="15"/>
                    </a:cubicBezTo>
                    <a:cubicBezTo>
                      <a:pt x="37" y="15"/>
                      <a:pt x="37" y="15"/>
                      <a:pt x="37" y="14"/>
                    </a:cubicBezTo>
                    <a:cubicBezTo>
                      <a:pt x="37" y="14"/>
                      <a:pt x="37" y="14"/>
                      <a:pt x="37" y="14"/>
                    </a:cubicBezTo>
                    <a:cubicBezTo>
                      <a:pt x="36" y="13"/>
                      <a:pt x="36" y="13"/>
                      <a:pt x="36" y="13"/>
                    </a:cubicBezTo>
                    <a:cubicBezTo>
                      <a:pt x="36" y="13"/>
                      <a:pt x="36" y="13"/>
                      <a:pt x="35" y="12"/>
                    </a:cubicBezTo>
                    <a:cubicBezTo>
                      <a:pt x="35" y="12"/>
                      <a:pt x="35" y="12"/>
                      <a:pt x="35" y="11"/>
                    </a:cubicBezTo>
                    <a:cubicBezTo>
                      <a:pt x="35" y="11"/>
                      <a:pt x="35" y="11"/>
                      <a:pt x="35" y="11"/>
                    </a:cubicBezTo>
                    <a:cubicBezTo>
                      <a:pt x="34" y="11"/>
                      <a:pt x="34" y="11"/>
                      <a:pt x="34" y="10"/>
                    </a:cubicBezTo>
                    <a:cubicBezTo>
                      <a:pt x="34" y="10"/>
                      <a:pt x="34" y="10"/>
                      <a:pt x="34" y="10"/>
                    </a:cubicBezTo>
                    <a:cubicBezTo>
                      <a:pt x="34" y="10"/>
                      <a:pt x="34" y="10"/>
                      <a:pt x="34" y="10"/>
                    </a:cubicBezTo>
                    <a:cubicBezTo>
                      <a:pt x="33" y="10"/>
                      <a:pt x="33" y="10"/>
                      <a:pt x="33" y="10"/>
                    </a:cubicBezTo>
                    <a:cubicBezTo>
                      <a:pt x="33" y="10"/>
                      <a:pt x="32" y="10"/>
                      <a:pt x="32" y="10"/>
                    </a:cubicBezTo>
                    <a:cubicBezTo>
                      <a:pt x="32" y="10"/>
                      <a:pt x="32" y="10"/>
                      <a:pt x="31" y="10"/>
                    </a:cubicBezTo>
                    <a:cubicBezTo>
                      <a:pt x="31" y="9"/>
                      <a:pt x="31" y="9"/>
                      <a:pt x="31" y="9"/>
                    </a:cubicBezTo>
                    <a:cubicBezTo>
                      <a:pt x="31" y="8"/>
                      <a:pt x="30" y="9"/>
                      <a:pt x="30" y="9"/>
                    </a:cubicBezTo>
                    <a:cubicBezTo>
                      <a:pt x="30" y="9"/>
                      <a:pt x="30" y="9"/>
                      <a:pt x="29" y="8"/>
                    </a:cubicBezTo>
                    <a:cubicBezTo>
                      <a:pt x="29" y="9"/>
                      <a:pt x="29" y="9"/>
                      <a:pt x="29" y="9"/>
                    </a:cubicBezTo>
                    <a:cubicBezTo>
                      <a:pt x="29" y="9"/>
                      <a:pt x="29" y="9"/>
                      <a:pt x="29" y="9"/>
                    </a:cubicBezTo>
                    <a:cubicBezTo>
                      <a:pt x="28" y="9"/>
                      <a:pt x="28" y="9"/>
                      <a:pt x="28" y="9"/>
                    </a:cubicBezTo>
                    <a:cubicBezTo>
                      <a:pt x="27" y="9"/>
                      <a:pt x="27" y="8"/>
                      <a:pt x="27" y="8"/>
                    </a:cubicBezTo>
                    <a:cubicBezTo>
                      <a:pt x="25" y="8"/>
                      <a:pt x="24" y="8"/>
                      <a:pt x="23" y="8"/>
                    </a:cubicBezTo>
                    <a:cubicBezTo>
                      <a:pt x="22" y="7"/>
                      <a:pt x="22" y="7"/>
                      <a:pt x="22" y="7"/>
                    </a:cubicBezTo>
                    <a:cubicBezTo>
                      <a:pt x="21" y="6"/>
                      <a:pt x="22" y="6"/>
                      <a:pt x="22" y="6"/>
                    </a:cubicBezTo>
                    <a:cubicBezTo>
                      <a:pt x="22" y="5"/>
                      <a:pt x="21" y="5"/>
                      <a:pt x="21" y="4"/>
                    </a:cubicBezTo>
                    <a:cubicBezTo>
                      <a:pt x="20" y="4"/>
                      <a:pt x="20" y="4"/>
                      <a:pt x="19" y="4"/>
                    </a:cubicBezTo>
                    <a:cubicBezTo>
                      <a:pt x="18" y="3"/>
                      <a:pt x="18" y="3"/>
                      <a:pt x="17" y="3"/>
                    </a:cubicBezTo>
                    <a:cubicBezTo>
                      <a:pt x="16" y="3"/>
                      <a:pt x="16" y="3"/>
                      <a:pt x="15" y="2"/>
                    </a:cubicBezTo>
                    <a:cubicBezTo>
                      <a:pt x="14" y="2"/>
                      <a:pt x="14" y="2"/>
                      <a:pt x="13" y="1"/>
                    </a:cubicBezTo>
                    <a:cubicBezTo>
                      <a:pt x="13" y="1"/>
                      <a:pt x="12" y="1"/>
                      <a:pt x="12" y="1"/>
                    </a:cubicBezTo>
                    <a:cubicBezTo>
                      <a:pt x="12" y="0"/>
                      <a:pt x="12" y="0"/>
                      <a:pt x="11" y="0"/>
                    </a:cubicBezTo>
                    <a:cubicBezTo>
                      <a:pt x="11" y="0"/>
                      <a:pt x="11" y="0"/>
                      <a:pt x="10" y="0"/>
                    </a:cubicBezTo>
                    <a:cubicBezTo>
                      <a:pt x="10" y="0"/>
                      <a:pt x="10" y="0"/>
                      <a:pt x="10" y="0"/>
                    </a:cubicBezTo>
                    <a:cubicBezTo>
                      <a:pt x="10" y="1"/>
                      <a:pt x="9" y="1"/>
                      <a:pt x="9" y="1"/>
                    </a:cubicBezTo>
                    <a:cubicBezTo>
                      <a:pt x="9" y="1"/>
                      <a:pt x="8" y="1"/>
                      <a:pt x="8" y="1"/>
                    </a:cubicBezTo>
                    <a:cubicBezTo>
                      <a:pt x="7" y="1"/>
                      <a:pt x="7" y="1"/>
                      <a:pt x="6" y="2"/>
                    </a:cubicBezTo>
                    <a:cubicBezTo>
                      <a:pt x="6" y="2"/>
                      <a:pt x="5" y="2"/>
                      <a:pt x="5" y="3"/>
                    </a:cubicBezTo>
                    <a:cubicBezTo>
                      <a:pt x="5" y="3"/>
                      <a:pt x="6" y="3"/>
                      <a:pt x="6" y="4"/>
                    </a:cubicBezTo>
                    <a:cubicBezTo>
                      <a:pt x="6" y="4"/>
                      <a:pt x="7" y="3"/>
                      <a:pt x="7" y="4"/>
                    </a:cubicBezTo>
                    <a:cubicBezTo>
                      <a:pt x="7" y="4"/>
                      <a:pt x="7" y="4"/>
                      <a:pt x="7" y="5"/>
                    </a:cubicBezTo>
                    <a:cubicBezTo>
                      <a:pt x="7" y="5"/>
                      <a:pt x="8" y="6"/>
                      <a:pt x="7" y="6"/>
                    </a:cubicBezTo>
                    <a:cubicBezTo>
                      <a:pt x="7" y="7"/>
                      <a:pt x="6" y="6"/>
                      <a:pt x="5" y="6"/>
                    </a:cubicBezTo>
                    <a:cubicBezTo>
                      <a:pt x="5" y="7"/>
                      <a:pt x="5" y="7"/>
                      <a:pt x="5" y="7"/>
                    </a:cubicBezTo>
                    <a:cubicBezTo>
                      <a:pt x="4" y="7"/>
                      <a:pt x="4" y="8"/>
                      <a:pt x="4" y="8"/>
                    </a:cubicBezTo>
                    <a:cubicBezTo>
                      <a:pt x="4" y="8"/>
                      <a:pt x="4" y="8"/>
                      <a:pt x="3" y="8"/>
                    </a:cubicBezTo>
                    <a:cubicBezTo>
                      <a:pt x="3" y="8"/>
                      <a:pt x="2" y="8"/>
                      <a:pt x="2" y="8"/>
                    </a:cubicBezTo>
                    <a:cubicBezTo>
                      <a:pt x="1" y="8"/>
                      <a:pt x="1" y="8"/>
                      <a:pt x="1" y="8"/>
                    </a:cubicBezTo>
                    <a:cubicBezTo>
                      <a:pt x="1" y="8"/>
                      <a:pt x="1" y="8"/>
                      <a:pt x="1" y="8"/>
                    </a:cubicBezTo>
                    <a:cubicBezTo>
                      <a:pt x="1" y="8"/>
                      <a:pt x="1" y="9"/>
                      <a:pt x="1" y="9"/>
                    </a:cubicBezTo>
                    <a:cubicBezTo>
                      <a:pt x="1" y="9"/>
                      <a:pt x="1" y="10"/>
                      <a:pt x="1" y="10"/>
                    </a:cubicBezTo>
                    <a:cubicBezTo>
                      <a:pt x="1" y="11"/>
                      <a:pt x="0" y="11"/>
                      <a:pt x="1" y="12"/>
                    </a:cubicBezTo>
                    <a:cubicBezTo>
                      <a:pt x="1" y="12"/>
                      <a:pt x="1" y="13"/>
                      <a:pt x="1" y="13"/>
                    </a:cubicBezTo>
                    <a:cubicBezTo>
                      <a:pt x="1" y="13"/>
                      <a:pt x="2" y="13"/>
                      <a:pt x="2" y="13"/>
                    </a:cubicBezTo>
                    <a:cubicBezTo>
                      <a:pt x="3" y="13"/>
                      <a:pt x="3" y="14"/>
                      <a:pt x="4" y="14"/>
                    </a:cubicBezTo>
                    <a:cubicBezTo>
                      <a:pt x="4" y="15"/>
                      <a:pt x="4" y="15"/>
                      <a:pt x="5" y="16"/>
                    </a:cubicBezTo>
                    <a:cubicBezTo>
                      <a:pt x="5" y="16"/>
                      <a:pt x="5" y="16"/>
                      <a:pt x="5" y="17"/>
                    </a:cubicBezTo>
                    <a:cubicBezTo>
                      <a:pt x="6" y="17"/>
                      <a:pt x="6" y="18"/>
                      <a:pt x="6" y="18"/>
                    </a:cubicBezTo>
                    <a:cubicBezTo>
                      <a:pt x="7" y="19"/>
                      <a:pt x="7" y="19"/>
                      <a:pt x="7" y="19"/>
                    </a:cubicBezTo>
                    <a:cubicBezTo>
                      <a:pt x="8" y="20"/>
                      <a:pt x="7" y="21"/>
                      <a:pt x="8" y="21"/>
                    </a:cubicBezTo>
                    <a:cubicBezTo>
                      <a:pt x="8" y="22"/>
                      <a:pt x="8" y="22"/>
                      <a:pt x="8" y="22"/>
                    </a:cubicBezTo>
                    <a:cubicBezTo>
                      <a:pt x="9" y="22"/>
                      <a:pt x="8" y="23"/>
                      <a:pt x="9" y="23"/>
                    </a:cubicBezTo>
                    <a:cubicBezTo>
                      <a:pt x="9" y="23"/>
                      <a:pt x="9" y="23"/>
                      <a:pt x="10" y="23"/>
                    </a:cubicBezTo>
                    <a:cubicBezTo>
                      <a:pt x="10" y="24"/>
                      <a:pt x="10" y="24"/>
                      <a:pt x="11" y="24"/>
                    </a:cubicBezTo>
                    <a:cubicBezTo>
                      <a:pt x="11" y="25"/>
                      <a:pt x="11" y="25"/>
                      <a:pt x="12" y="25"/>
                    </a:cubicBezTo>
                    <a:cubicBezTo>
                      <a:pt x="12" y="26"/>
                      <a:pt x="12" y="26"/>
                      <a:pt x="12" y="26"/>
                    </a:cubicBezTo>
                    <a:cubicBezTo>
                      <a:pt x="13" y="27"/>
                      <a:pt x="13" y="27"/>
                      <a:pt x="13" y="28"/>
                    </a:cubicBezTo>
                    <a:cubicBezTo>
                      <a:pt x="13" y="28"/>
                      <a:pt x="12" y="28"/>
                      <a:pt x="13" y="29"/>
                    </a:cubicBezTo>
                    <a:cubicBezTo>
                      <a:pt x="13" y="29"/>
                      <a:pt x="13" y="30"/>
                      <a:pt x="13" y="30"/>
                    </a:cubicBezTo>
                    <a:cubicBezTo>
                      <a:pt x="13" y="31"/>
                      <a:pt x="13" y="31"/>
                      <a:pt x="13" y="32"/>
                    </a:cubicBezTo>
                    <a:cubicBezTo>
                      <a:pt x="13" y="32"/>
                      <a:pt x="13" y="32"/>
                      <a:pt x="13" y="32"/>
                    </a:cubicBezTo>
                    <a:cubicBezTo>
                      <a:pt x="14" y="33"/>
                      <a:pt x="14" y="33"/>
                      <a:pt x="14" y="34"/>
                    </a:cubicBezTo>
                    <a:cubicBezTo>
                      <a:pt x="15" y="34"/>
                      <a:pt x="15" y="34"/>
                      <a:pt x="15" y="35"/>
                    </a:cubicBezTo>
                    <a:cubicBezTo>
                      <a:pt x="16" y="35"/>
                      <a:pt x="16" y="34"/>
                      <a:pt x="16" y="35"/>
                    </a:cubicBezTo>
                    <a:cubicBezTo>
                      <a:pt x="17" y="35"/>
                      <a:pt x="17" y="35"/>
                      <a:pt x="17" y="35"/>
                    </a:cubicBezTo>
                    <a:cubicBezTo>
                      <a:pt x="17" y="36"/>
                      <a:pt x="18" y="36"/>
                      <a:pt x="18" y="36"/>
                    </a:cubicBezTo>
                    <a:cubicBezTo>
                      <a:pt x="18" y="36"/>
                      <a:pt x="18" y="37"/>
                      <a:pt x="18" y="37"/>
                    </a:cubicBezTo>
                    <a:cubicBezTo>
                      <a:pt x="18" y="37"/>
                      <a:pt x="18" y="37"/>
                      <a:pt x="18" y="37"/>
                    </a:cubicBezTo>
                    <a:cubicBezTo>
                      <a:pt x="18" y="38"/>
                      <a:pt x="18" y="38"/>
                      <a:pt x="18" y="38"/>
                    </a:cubicBezTo>
                    <a:cubicBezTo>
                      <a:pt x="18" y="38"/>
                      <a:pt x="18" y="39"/>
                      <a:pt x="18" y="39"/>
                    </a:cubicBezTo>
                    <a:cubicBezTo>
                      <a:pt x="19" y="39"/>
                      <a:pt x="19" y="39"/>
                      <a:pt x="19" y="40"/>
                    </a:cubicBezTo>
                    <a:cubicBezTo>
                      <a:pt x="20" y="40"/>
                      <a:pt x="20" y="40"/>
                      <a:pt x="20" y="41"/>
                    </a:cubicBezTo>
                    <a:cubicBezTo>
                      <a:pt x="20" y="41"/>
                      <a:pt x="20" y="41"/>
                      <a:pt x="20" y="41"/>
                    </a:cubicBezTo>
                    <a:cubicBezTo>
                      <a:pt x="21" y="42"/>
                      <a:pt x="21" y="42"/>
                      <a:pt x="21" y="42"/>
                    </a:cubicBezTo>
                    <a:cubicBezTo>
                      <a:pt x="21" y="42"/>
                      <a:pt x="21" y="43"/>
                      <a:pt x="22" y="43"/>
                    </a:cubicBezTo>
                    <a:cubicBezTo>
                      <a:pt x="22" y="43"/>
                      <a:pt x="22" y="43"/>
                      <a:pt x="22" y="43"/>
                    </a:cubicBezTo>
                    <a:cubicBezTo>
                      <a:pt x="22" y="43"/>
                      <a:pt x="22" y="43"/>
                      <a:pt x="22" y="43"/>
                    </a:cubicBezTo>
                    <a:cubicBezTo>
                      <a:pt x="23" y="43"/>
                      <a:pt x="23" y="43"/>
                      <a:pt x="24" y="43"/>
                    </a:cubicBezTo>
                    <a:cubicBezTo>
                      <a:pt x="25" y="43"/>
                      <a:pt x="26" y="43"/>
                      <a:pt x="26" y="43"/>
                    </a:cubicBezTo>
                    <a:cubicBezTo>
                      <a:pt x="27" y="43"/>
                      <a:pt x="27" y="44"/>
                      <a:pt x="27" y="44"/>
                    </a:cubicBezTo>
                    <a:cubicBezTo>
                      <a:pt x="28" y="44"/>
                      <a:pt x="28" y="44"/>
                      <a:pt x="28" y="44"/>
                    </a:cubicBezTo>
                    <a:cubicBezTo>
                      <a:pt x="29" y="44"/>
                      <a:pt x="29" y="45"/>
                      <a:pt x="29" y="45"/>
                    </a:cubicBezTo>
                    <a:cubicBezTo>
                      <a:pt x="30" y="46"/>
                      <a:pt x="30" y="46"/>
                      <a:pt x="30" y="47"/>
                    </a:cubicBezTo>
                    <a:cubicBezTo>
                      <a:pt x="30" y="47"/>
                      <a:pt x="30" y="47"/>
                      <a:pt x="30" y="47"/>
                    </a:cubicBezTo>
                    <a:cubicBezTo>
                      <a:pt x="31" y="47"/>
                      <a:pt x="31" y="47"/>
                      <a:pt x="31" y="46"/>
                    </a:cubicBezTo>
                    <a:cubicBezTo>
                      <a:pt x="32" y="46"/>
                      <a:pt x="32" y="45"/>
                      <a:pt x="32" y="45"/>
                    </a:cubicBezTo>
                    <a:cubicBezTo>
                      <a:pt x="32" y="44"/>
                      <a:pt x="32" y="44"/>
                      <a:pt x="33" y="43"/>
                    </a:cubicBezTo>
                    <a:cubicBezTo>
                      <a:pt x="33" y="43"/>
                      <a:pt x="33" y="42"/>
                      <a:pt x="33" y="42"/>
                    </a:cubicBezTo>
                    <a:cubicBezTo>
                      <a:pt x="34" y="41"/>
                      <a:pt x="34" y="42"/>
                      <a:pt x="35" y="41"/>
                    </a:cubicBezTo>
                    <a:cubicBezTo>
                      <a:pt x="36" y="41"/>
                      <a:pt x="37" y="41"/>
                      <a:pt x="38" y="40"/>
                    </a:cubicBezTo>
                    <a:cubicBezTo>
                      <a:pt x="39" y="40"/>
                      <a:pt x="39" y="40"/>
                      <a:pt x="40" y="40"/>
                    </a:cubicBezTo>
                    <a:cubicBezTo>
                      <a:pt x="41" y="39"/>
                      <a:pt x="42" y="39"/>
                      <a:pt x="43" y="39"/>
                    </a:cubicBezTo>
                    <a:cubicBezTo>
                      <a:pt x="43" y="39"/>
                      <a:pt x="43" y="39"/>
                      <a:pt x="44" y="38"/>
                    </a:cubicBezTo>
                    <a:cubicBezTo>
                      <a:pt x="44" y="38"/>
                      <a:pt x="44" y="38"/>
                      <a:pt x="44" y="38"/>
                    </a:cubicBezTo>
                    <a:cubicBezTo>
                      <a:pt x="45" y="38"/>
                      <a:pt x="45" y="38"/>
                      <a:pt x="45" y="38"/>
                    </a:cubicBezTo>
                    <a:cubicBezTo>
                      <a:pt x="47" y="37"/>
                      <a:pt x="47" y="37"/>
                      <a:pt x="49" y="36"/>
                    </a:cubicBezTo>
                    <a:cubicBezTo>
                      <a:pt x="50" y="36"/>
                      <a:pt x="50" y="35"/>
                      <a:pt x="50" y="34"/>
                    </a:cubicBezTo>
                    <a:cubicBezTo>
                      <a:pt x="51" y="33"/>
                      <a:pt x="51" y="33"/>
                      <a:pt x="51" y="32"/>
                    </a:cubicBezTo>
                    <a:cubicBezTo>
                      <a:pt x="52" y="31"/>
                      <a:pt x="52" y="31"/>
                      <a:pt x="52" y="30"/>
                    </a:cubicBezTo>
                    <a:cubicBezTo>
                      <a:pt x="52" y="29"/>
                      <a:pt x="52" y="29"/>
                      <a:pt x="52"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56"/>
              <p:cNvSpPr>
                <a:spLocks/>
              </p:cNvSpPr>
              <p:nvPr/>
            </p:nvSpPr>
            <p:spPr bwMode="auto">
              <a:xfrm>
                <a:off x="5165726" y="977901"/>
                <a:ext cx="42863" cy="22225"/>
              </a:xfrm>
              <a:custGeom>
                <a:avLst/>
                <a:gdLst>
                  <a:gd name="T0" fmla="*/ 1 w 4"/>
                  <a:gd name="T1" fmla="*/ 0 h 2"/>
                  <a:gd name="T2" fmla="*/ 1 w 4"/>
                  <a:gd name="T3" fmla="*/ 1 h 2"/>
                  <a:gd name="T4" fmla="*/ 1 w 4"/>
                  <a:gd name="T5" fmla="*/ 2 h 2"/>
                  <a:gd name="T6" fmla="*/ 3 w 4"/>
                  <a:gd name="T7" fmla="*/ 2 h 2"/>
                  <a:gd name="T8" fmla="*/ 4 w 4"/>
                  <a:gd name="T9" fmla="*/ 1 h 2"/>
                  <a:gd name="T10" fmla="*/ 4 w 4"/>
                  <a:gd name="T11" fmla="*/ 1 h 2"/>
                  <a:gd name="T12" fmla="*/ 4 w 4"/>
                  <a:gd name="T13" fmla="*/ 1 h 2"/>
                  <a:gd name="T14" fmla="*/ 3 w 4"/>
                  <a:gd name="T15" fmla="*/ 0 h 2"/>
                  <a:gd name="T16" fmla="*/ 2 w 4"/>
                  <a:gd name="T17" fmla="*/ 0 h 2"/>
                  <a:gd name="T18" fmla="*/ 1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1" y="0"/>
                    </a:moveTo>
                    <a:cubicBezTo>
                      <a:pt x="1" y="0"/>
                      <a:pt x="0" y="1"/>
                      <a:pt x="1" y="1"/>
                    </a:cubicBezTo>
                    <a:cubicBezTo>
                      <a:pt x="1" y="1"/>
                      <a:pt x="1" y="1"/>
                      <a:pt x="1" y="2"/>
                    </a:cubicBezTo>
                    <a:cubicBezTo>
                      <a:pt x="2" y="2"/>
                      <a:pt x="2" y="2"/>
                      <a:pt x="3" y="2"/>
                    </a:cubicBezTo>
                    <a:cubicBezTo>
                      <a:pt x="3" y="2"/>
                      <a:pt x="3" y="2"/>
                      <a:pt x="4" y="1"/>
                    </a:cubicBezTo>
                    <a:cubicBezTo>
                      <a:pt x="4" y="1"/>
                      <a:pt x="4" y="1"/>
                      <a:pt x="4" y="1"/>
                    </a:cubicBezTo>
                    <a:cubicBezTo>
                      <a:pt x="4" y="1"/>
                      <a:pt x="4" y="1"/>
                      <a:pt x="4" y="1"/>
                    </a:cubicBezTo>
                    <a:cubicBezTo>
                      <a:pt x="4" y="0"/>
                      <a:pt x="3" y="0"/>
                      <a:pt x="3" y="0"/>
                    </a:cubicBezTo>
                    <a:cubicBezTo>
                      <a:pt x="2" y="0"/>
                      <a:pt x="2"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57"/>
              <p:cNvSpPr>
                <a:spLocks/>
              </p:cNvSpPr>
              <p:nvPr/>
            </p:nvSpPr>
            <p:spPr bwMode="auto">
              <a:xfrm>
                <a:off x="5359401" y="957264"/>
                <a:ext cx="42863" cy="20638"/>
              </a:xfrm>
              <a:custGeom>
                <a:avLst/>
                <a:gdLst>
                  <a:gd name="T0" fmla="*/ 2 w 4"/>
                  <a:gd name="T1" fmla="*/ 1 h 2"/>
                  <a:gd name="T2" fmla="*/ 2 w 4"/>
                  <a:gd name="T3" fmla="*/ 0 h 2"/>
                  <a:gd name="T4" fmla="*/ 1 w 4"/>
                  <a:gd name="T5" fmla="*/ 0 h 2"/>
                  <a:gd name="T6" fmla="*/ 0 w 4"/>
                  <a:gd name="T7" fmla="*/ 0 h 2"/>
                  <a:gd name="T8" fmla="*/ 0 w 4"/>
                  <a:gd name="T9" fmla="*/ 1 h 2"/>
                  <a:gd name="T10" fmla="*/ 1 w 4"/>
                  <a:gd name="T11" fmla="*/ 1 h 2"/>
                  <a:gd name="T12" fmla="*/ 2 w 4"/>
                  <a:gd name="T13" fmla="*/ 1 h 2"/>
                  <a:gd name="T14" fmla="*/ 3 w 4"/>
                  <a:gd name="T15" fmla="*/ 1 h 2"/>
                  <a:gd name="T16" fmla="*/ 3 w 4"/>
                  <a:gd name="T17" fmla="*/ 1 h 2"/>
                  <a:gd name="T18" fmla="*/ 2 w 4"/>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2" y="1"/>
                    </a:moveTo>
                    <a:cubicBezTo>
                      <a:pt x="2" y="0"/>
                      <a:pt x="2" y="0"/>
                      <a:pt x="2" y="0"/>
                    </a:cubicBezTo>
                    <a:cubicBezTo>
                      <a:pt x="1" y="0"/>
                      <a:pt x="1" y="0"/>
                      <a:pt x="1" y="0"/>
                    </a:cubicBezTo>
                    <a:cubicBezTo>
                      <a:pt x="0" y="0"/>
                      <a:pt x="0" y="0"/>
                      <a:pt x="0" y="0"/>
                    </a:cubicBezTo>
                    <a:cubicBezTo>
                      <a:pt x="0" y="0"/>
                      <a:pt x="0" y="0"/>
                      <a:pt x="0" y="1"/>
                    </a:cubicBezTo>
                    <a:cubicBezTo>
                      <a:pt x="0" y="1"/>
                      <a:pt x="1" y="1"/>
                      <a:pt x="1" y="1"/>
                    </a:cubicBezTo>
                    <a:cubicBezTo>
                      <a:pt x="1" y="1"/>
                      <a:pt x="2" y="1"/>
                      <a:pt x="2" y="1"/>
                    </a:cubicBezTo>
                    <a:cubicBezTo>
                      <a:pt x="3" y="1"/>
                      <a:pt x="3" y="2"/>
                      <a:pt x="3" y="1"/>
                    </a:cubicBezTo>
                    <a:cubicBezTo>
                      <a:pt x="4" y="1"/>
                      <a:pt x="3" y="1"/>
                      <a:pt x="3" y="1"/>
                    </a:cubicBezTo>
                    <a:cubicBezTo>
                      <a:pt x="3" y="0"/>
                      <a:pt x="3"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58"/>
              <p:cNvSpPr>
                <a:spLocks/>
              </p:cNvSpPr>
              <p:nvPr/>
            </p:nvSpPr>
            <p:spPr bwMode="auto">
              <a:xfrm>
                <a:off x="5197476" y="784226"/>
                <a:ext cx="249238" cy="173038"/>
              </a:xfrm>
              <a:custGeom>
                <a:avLst/>
                <a:gdLst>
                  <a:gd name="T0" fmla="*/ 2 w 23"/>
                  <a:gd name="T1" fmla="*/ 13 h 16"/>
                  <a:gd name="T2" fmla="*/ 4 w 23"/>
                  <a:gd name="T3" fmla="*/ 14 h 16"/>
                  <a:gd name="T4" fmla="*/ 5 w 23"/>
                  <a:gd name="T5" fmla="*/ 14 h 16"/>
                  <a:gd name="T6" fmla="*/ 6 w 23"/>
                  <a:gd name="T7" fmla="*/ 15 h 16"/>
                  <a:gd name="T8" fmla="*/ 8 w 23"/>
                  <a:gd name="T9" fmla="*/ 15 h 16"/>
                  <a:gd name="T10" fmla="*/ 10 w 23"/>
                  <a:gd name="T11" fmla="*/ 15 h 16"/>
                  <a:gd name="T12" fmla="*/ 12 w 23"/>
                  <a:gd name="T13" fmla="*/ 15 h 16"/>
                  <a:gd name="T14" fmla="*/ 11 w 23"/>
                  <a:gd name="T15" fmla="*/ 14 h 16"/>
                  <a:gd name="T16" fmla="*/ 9 w 23"/>
                  <a:gd name="T17" fmla="*/ 13 h 16"/>
                  <a:gd name="T18" fmla="*/ 7 w 23"/>
                  <a:gd name="T19" fmla="*/ 12 h 16"/>
                  <a:gd name="T20" fmla="*/ 7 w 23"/>
                  <a:gd name="T21" fmla="*/ 10 h 16"/>
                  <a:gd name="T22" fmla="*/ 7 w 23"/>
                  <a:gd name="T23" fmla="*/ 9 h 16"/>
                  <a:gd name="T24" fmla="*/ 8 w 23"/>
                  <a:gd name="T25" fmla="*/ 9 h 16"/>
                  <a:gd name="T26" fmla="*/ 9 w 23"/>
                  <a:gd name="T27" fmla="*/ 7 h 16"/>
                  <a:gd name="T28" fmla="*/ 11 w 23"/>
                  <a:gd name="T29" fmla="*/ 6 h 16"/>
                  <a:gd name="T30" fmla="*/ 12 w 23"/>
                  <a:gd name="T31" fmla="*/ 5 h 16"/>
                  <a:gd name="T32" fmla="*/ 15 w 23"/>
                  <a:gd name="T33" fmla="*/ 4 h 16"/>
                  <a:gd name="T34" fmla="*/ 17 w 23"/>
                  <a:gd name="T35" fmla="*/ 4 h 16"/>
                  <a:gd name="T36" fmla="*/ 20 w 23"/>
                  <a:gd name="T37" fmla="*/ 3 h 16"/>
                  <a:gd name="T38" fmla="*/ 23 w 23"/>
                  <a:gd name="T39" fmla="*/ 2 h 16"/>
                  <a:gd name="T40" fmla="*/ 23 w 23"/>
                  <a:gd name="T41" fmla="*/ 1 h 16"/>
                  <a:gd name="T42" fmla="*/ 21 w 23"/>
                  <a:gd name="T43" fmla="*/ 0 h 16"/>
                  <a:gd name="T44" fmla="*/ 19 w 23"/>
                  <a:gd name="T45" fmla="*/ 1 h 16"/>
                  <a:gd name="T46" fmla="*/ 18 w 23"/>
                  <a:gd name="T47" fmla="*/ 2 h 16"/>
                  <a:gd name="T48" fmla="*/ 15 w 23"/>
                  <a:gd name="T49" fmla="*/ 2 h 16"/>
                  <a:gd name="T50" fmla="*/ 13 w 23"/>
                  <a:gd name="T51" fmla="*/ 2 h 16"/>
                  <a:gd name="T52" fmla="*/ 11 w 23"/>
                  <a:gd name="T53" fmla="*/ 3 h 16"/>
                  <a:gd name="T54" fmla="*/ 9 w 23"/>
                  <a:gd name="T55" fmla="*/ 3 h 16"/>
                  <a:gd name="T56" fmla="*/ 7 w 23"/>
                  <a:gd name="T57" fmla="*/ 4 h 16"/>
                  <a:gd name="T58" fmla="*/ 6 w 23"/>
                  <a:gd name="T59" fmla="*/ 5 h 16"/>
                  <a:gd name="T60" fmla="*/ 4 w 23"/>
                  <a:gd name="T61" fmla="*/ 6 h 16"/>
                  <a:gd name="T62" fmla="*/ 4 w 23"/>
                  <a:gd name="T63" fmla="*/ 7 h 16"/>
                  <a:gd name="T64" fmla="*/ 3 w 23"/>
                  <a:gd name="T65" fmla="*/ 8 h 16"/>
                  <a:gd name="T66" fmla="*/ 3 w 23"/>
                  <a:gd name="T67" fmla="*/ 9 h 16"/>
                  <a:gd name="T68" fmla="*/ 1 w 23"/>
                  <a:gd name="T69" fmla="*/ 10 h 16"/>
                  <a:gd name="T70" fmla="*/ 2 w 23"/>
                  <a:gd name="T71" fmla="*/ 11 h 16"/>
                  <a:gd name="T72" fmla="*/ 0 w 23"/>
                  <a:gd name="T73" fmla="*/ 11 h 16"/>
                  <a:gd name="T74" fmla="*/ 0 w 23"/>
                  <a:gd name="T7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16">
                    <a:moveTo>
                      <a:pt x="1" y="13"/>
                    </a:moveTo>
                    <a:cubicBezTo>
                      <a:pt x="2" y="13"/>
                      <a:pt x="2" y="13"/>
                      <a:pt x="2" y="13"/>
                    </a:cubicBezTo>
                    <a:cubicBezTo>
                      <a:pt x="3" y="13"/>
                      <a:pt x="3" y="14"/>
                      <a:pt x="3" y="14"/>
                    </a:cubicBezTo>
                    <a:cubicBezTo>
                      <a:pt x="3" y="14"/>
                      <a:pt x="4" y="14"/>
                      <a:pt x="4" y="14"/>
                    </a:cubicBezTo>
                    <a:cubicBezTo>
                      <a:pt x="4" y="14"/>
                      <a:pt x="4" y="13"/>
                      <a:pt x="4" y="13"/>
                    </a:cubicBezTo>
                    <a:cubicBezTo>
                      <a:pt x="5" y="13"/>
                      <a:pt x="5" y="14"/>
                      <a:pt x="5" y="14"/>
                    </a:cubicBezTo>
                    <a:cubicBezTo>
                      <a:pt x="5" y="14"/>
                      <a:pt x="5" y="14"/>
                      <a:pt x="5" y="15"/>
                    </a:cubicBezTo>
                    <a:cubicBezTo>
                      <a:pt x="6" y="15"/>
                      <a:pt x="6" y="15"/>
                      <a:pt x="6" y="15"/>
                    </a:cubicBezTo>
                    <a:cubicBezTo>
                      <a:pt x="7" y="15"/>
                      <a:pt x="7" y="15"/>
                      <a:pt x="8" y="15"/>
                    </a:cubicBezTo>
                    <a:cubicBezTo>
                      <a:pt x="8" y="15"/>
                      <a:pt x="8" y="15"/>
                      <a:pt x="8" y="15"/>
                    </a:cubicBezTo>
                    <a:cubicBezTo>
                      <a:pt x="9" y="15"/>
                      <a:pt x="9" y="15"/>
                      <a:pt x="9" y="15"/>
                    </a:cubicBezTo>
                    <a:cubicBezTo>
                      <a:pt x="10" y="15"/>
                      <a:pt x="10" y="15"/>
                      <a:pt x="10" y="15"/>
                    </a:cubicBezTo>
                    <a:cubicBezTo>
                      <a:pt x="10" y="15"/>
                      <a:pt x="11" y="15"/>
                      <a:pt x="11" y="15"/>
                    </a:cubicBezTo>
                    <a:cubicBezTo>
                      <a:pt x="11" y="15"/>
                      <a:pt x="12" y="16"/>
                      <a:pt x="12" y="15"/>
                    </a:cubicBezTo>
                    <a:cubicBezTo>
                      <a:pt x="12" y="15"/>
                      <a:pt x="12" y="15"/>
                      <a:pt x="12" y="14"/>
                    </a:cubicBezTo>
                    <a:cubicBezTo>
                      <a:pt x="11" y="14"/>
                      <a:pt x="11" y="14"/>
                      <a:pt x="11" y="14"/>
                    </a:cubicBezTo>
                    <a:cubicBezTo>
                      <a:pt x="10" y="14"/>
                      <a:pt x="10" y="14"/>
                      <a:pt x="9" y="14"/>
                    </a:cubicBezTo>
                    <a:cubicBezTo>
                      <a:pt x="9" y="14"/>
                      <a:pt x="9" y="14"/>
                      <a:pt x="9" y="13"/>
                    </a:cubicBezTo>
                    <a:cubicBezTo>
                      <a:pt x="9" y="13"/>
                      <a:pt x="8" y="13"/>
                      <a:pt x="8" y="13"/>
                    </a:cubicBezTo>
                    <a:cubicBezTo>
                      <a:pt x="8" y="13"/>
                      <a:pt x="8" y="12"/>
                      <a:pt x="7" y="12"/>
                    </a:cubicBezTo>
                    <a:cubicBezTo>
                      <a:pt x="7" y="12"/>
                      <a:pt x="7" y="12"/>
                      <a:pt x="7" y="11"/>
                    </a:cubicBezTo>
                    <a:cubicBezTo>
                      <a:pt x="6" y="11"/>
                      <a:pt x="6" y="11"/>
                      <a:pt x="7" y="10"/>
                    </a:cubicBezTo>
                    <a:cubicBezTo>
                      <a:pt x="7" y="10"/>
                      <a:pt x="7" y="10"/>
                      <a:pt x="7" y="10"/>
                    </a:cubicBezTo>
                    <a:cubicBezTo>
                      <a:pt x="7" y="9"/>
                      <a:pt x="7" y="10"/>
                      <a:pt x="7" y="9"/>
                    </a:cubicBezTo>
                    <a:cubicBezTo>
                      <a:pt x="7" y="9"/>
                      <a:pt x="7" y="9"/>
                      <a:pt x="7" y="9"/>
                    </a:cubicBezTo>
                    <a:cubicBezTo>
                      <a:pt x="7" y="8"/>
                      <a:pt x="8" y="9"/>
                      <a:pt x="8" y="9"/>
                    </a:cubicBezTo>
                    <a:cubicBezTo>
                      <a:pt x="8" y="9"/>
                      <a:pt x="8" y="8"/>
                      <a:pt x="9" y="8"/>
                    </a:cubicBezTo>
                    <a:cubicBezTo>
                      <a:pt x="9" y="8"/>
                      <a:pt x="9" y="7"/>
                      <a:pt x="9" y="7"/>
                    </a:cubicBezTo>
                    <a:cubicBezTo>
                      <a:pt x="10" y="7"/>
                      <a:pt x="10" y="6"/>
                      <a:pt x="10" y="6"/>
                    </a:cubicBezTo>
                    <a:cubicBezTo>
                      <a:pt x="10" y="6"/>
                      <a:pt x="11" y="6"/>
                      <a:pt x="11" y="6"/>
                    </a:cubicBezTo>
                    <a:cubicBezTo>
                      <a:pt x="11" y="6"/>
                      <a:pt x="11" y="6"/>
                      <a:pt x="12" y="6"/>
                    </a:cubicBezTo>
                    <a:cubicBezTo>
                      <a:pt x="12" y="6"/>
                      <a:pt x="12" y="5"/>
                      <a:pt x="12" y="5"/>
                    </a:cubicBezTo>
                    <a:cubicBezTo>
                      <a:pt x="13" y="5"/>
                      <a:pt x="13" y="5"/>
                      <a:pt x="13" y="5"/>
                    </a:cubicBezTo>
                    <a:cubicBezTo>
                      <a:pt x="14" y="4"/>
                      <a:pt x="14" y="4"/>
                      <a:pt x="15" y="4"/>
                    </a:cubicBezTo>
                    <a:cubicBezTo>
                      <a:pt x="15" y="4"/>
                      <a:pt x="16" y="4"/>
                      <a:pt x="16" y="4"/>
                    </a:cubicBezTo>
                    <a:cubicBezTo>
                      <a:pt x="17" y="4"/>
                      <a:pt x="17" y="4"/>
                      <a:pt x="17" y="4"/>
                    </a:cubicBezTo>
                    <a:cubicBezTo>
                      <a:pt x="18" y="3"/>
                      <a:pt x="18" y="3"/>
                      <a:pt x="19" y="3"/>
                    </a:cubicBezTo>
                    <a:cubicBezTo>
                      <a:pt x="19" y="3"/>
                      <a:pt x="19" y="3"/>
                      <a:pt x="20" y="3"/>
                    </a:cubicBezTo>
                    <a:cubicBezTo>
                      <a:pt x="20" y="3"/>
                      <a:pt x="21" y="3"/>
                      <a:pt x="21" y="3"/>
                    </a:cubicBezTo>
                    <a:cubicBezTo>
                      <a:pt x="22" y="3"/>
                      <a:pt x="22" y="3"/>
                      <a:pt x="23" y="2"/>
                    </a:cubicBezTo>
                    <a:cubicBezTo>
                      <a:pt x="23" y="2"/>
                      <a:pt x="23" y="2"/>
                      <a:pt x="23" y="2"/>
                    </a:cubicBezTo>
                    <a:cubicBezTo>
                      <a:pt x="23" y="1"/>
                      <a:pt x="23" y="1"/>
                      <a:pt x="23" y="1"/>
                    </a:cubicBezTo>
                    <a:cubicBezTo>
                      <a:pt x="23" y="1"/>
                      <a:pt x="22" y="1"/>
                      <a:pt x="22" y="1"/>
                    </a:cubicBezTo>
                    <a:cubicBezTo>
                      <a:pt x="22" y="1"/>
                      <a:pt x="21" y="0"/>
                      <a:pt x="21" y="0"/>
                    </a:cubicBezTo>
                    <a:cubicBezTo>
                      <a:pt x="21" y="0"/>
                      <a:pt x="21" y="1"/>
                      <a:pt x="20" y="1"/>
                    </a:cubicBezTo>
                    <a:cubicBezTo>
                      <a:pt x="20" y="1"/>
                      <a:pt x="20" y="0"/>
                      <a:pt x="19" y="1"/>
                    </a:cubicBezTo>
                    <a:cubicBezTo>
                      <a:pt x="19" y="1"/>
                      <a:pt x="19" y="1"/>
                      <a:pt x="19" y="1"/>
                    </a:cubicBezTo>
                    <a:cubicBezTo>
                      <a:pt x="19" y="1"/>
                      <a:pt x="19" y="2"/>
                      <a:pt x="18" y="2"/>
                    </a:cubicBezTo>
                    <a:cubicBezTo>
                      <a:pt x="18" y="2"/>
                      <a:pt x="17" y="2"/>
                      <a:pt x="16" y="2"/>
                    </a:cubicBezTo>
                    <a:cubicBezTo>
                      <a:pt x="16" y="2"/>
                      <a:pt x="15" y="2"/>
                      <a:pt x="15" y="2"/>
                    </a:cubicBezTo>
                    <a:cubicBezTo>
                      <a:pt x="14" y="2"/>
                      <a:pt x="14" y="2"/>
                      <a:pt x="14" y="2"/>
                    </a:cubicBezTo>
                    <a:cubicBezTo>
                      <a:pt x="13" y="2"/>
                      <a:pt x="13" y="2"/>
                      <a:pt x="13" y="2"/>
                    </a:cubicBezTo>
                    <a:cubicBezTo>
                      <a:pt x="12" y="2"/>
                      <a:pt x="12" y="2"/>
                      <a:pt x="12" y="2"/>
                    </a:cubicBezTo>
                    <a:cubicBezTo>
                      <a:pt x="11" y="2"/>
                      <a:pt x="11" y="3"/>
                      <a:pt x="11" y="3"/>
                    </a:cubicBezTo>
                    <a:cubicBezTo>
                      <a:pt x="10" y="3"/>
                      <a:pt x="10" y="3"/>
                      <a:pt x="10" y="3"/>
                    </a:cubicBezTo>
                    <a:cubicBezTo>
                      <a:pt x="9" y="3"/>
                      <a:pt x="9" y="3"/>
                      <a:pt x="9" y="3"/>
                    </a:cubicBezTo>
                    <a:cubicBezTo>
                      <a:pt x="8" y="3"/>
                      <a:pt x="8" y="3"/>
                      <a:pt x="7" y="3"/>
                    </a:cubicBezTo>
                    <a:cubicBezTo>
                      <a:pt x="7" y="3"/>
                      <a:pt x="7" y="4"/>
                      <a:pt x="7" y="4"/>
                    </a:cubicBezTo>
                    <a:cubicBezTo>
                      <a:pt x="7" y="4"/>
                      <a:pt x="7" y="5"/>
                      <a:pt x="6" y="5"/>
                    </a:cubicBezTo>
                    <a:cubicBezTo>
                      <a:pt x="6" y="5"/>
                      <a:pt x="6" y="5"/>
                      <a:pt x="6" y="5"/>
                    </a:cubicBezTo>
                    <a:cubicBezTo>
                      <a:pt x="5" y="5"/>
                      <a:pt x="5" y="5"/>
                      <a:pt x="5" y="5"/>
                    </a:cubicBezTo>
                    <a:cubicBezTo>
                      <a:pt x="4" y="5"/>
                      <a:pt x="4" y="5"/>
                      <a:pt x="4" y="6"/>
                    </a:cubicBezTo>
                    <a:cubicBezTo>
                      <a:pt x="4" y="6"/>
                      <a:pt x="4" y="6"/>
                      <a:pt x="4" y="7"/>
                    </a:cubicBezTo>
                    <a:cubicBezTo>
                      <a:pt x="4" y="7"/>
                      <a:pt x="4" y="7"/>
                      <a:pt x="4" y="7"/>
                    </a:cubicBezTo>
                    <a:cubicBezTo>
                      <a:pt x="3" y="7"/>
                      <a:pt x="3" y="7"/>
                      <a:pt x="3" y="8"/>
                    </a:cubicBezTo>
                    <a:cubicBezTo>
                      <a:pt x="2" y="8"/>
                      <a:pt x="2" y="8"/>
                      <a:pt x="3" y="8"/>
                    </a:cubicBezTo>
                    <a:cubicBezTo>
                      <a:pt x="3" y="9"/>
                      <a:pt x="4" y="8"/>
                      <a:pt x="4" y="8"/>
                    </a:cubicBezTo>
                    <a:cubicBezTo>
                      <a:pt x="4" y="9"/>
                      <a:pt x="3" y="9"/>
                      <a:pt x="3" y="9"/>
                    </a:cubicBezTo>
                    <a:cubicBezTo>
                      <a:pt x="3" y="9"/>
                      <a:pt x="2" y="9"/>
                      <a:pt x="2" y="9"/>
                    </a:cubicBezTo>
                    <a:cubicBezTo>
                      <a:pt x="2" y="9"/>
                      <a:pt x="2" y="9"/>
                      <a:pt x="1" y="10"/>
                    </a:cubicBezTo>
                    <a:cubicBezTo>
                      <a:pt x="1" y="10"/>
                      <a:pt x="1" y="10"/>
                      <a:pt x="1" y="10"/>
                    </a:cubicBezTo>
                    <a:cubicBezTo>
                      <a:pt x="2" y="11"/>
                      <a:pt x="2" y="11"/>
                      <a:pt x="2" y="11"/>
                    </a:cubicBezTo>
                    <a:cubicBezTo>
                      <a:pt x="2" y="11"/>
                      <a:pt x="2" y="11"/>
                      <a:pt x="1" y="12"/>
                    </a:cubicBezTo>
                    <a:cubicBezTo>
                      <a:pt x="1" y="12"/>
                      <a:pt x="1" y="11"/>
                      <a:pt x="0" y="11"/>
                    </a:cubicBezTo>
                    <a:cubicBezTo>
                      <a:pt x="0" y="12"/>
                      <a:pt x="0" y="12"/>
                      <a:pt x="0" y="12"/>
                    </a:cubicBezTo>
                    <a:cubicBezTo>
                      <a:pt x="0" y="12"/>
                      <a:pt x="0" y="12"/>
                      <a:pt x="0" y="13"/>
                    </a:cubicBezTo>
                    <a:cubicBezTo>
                      <a:pt x="0" y="13"/>
                      <a:pt x="1" y="13"/>
                      <a:pt x="1"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59"/>
              <p:cNvSpPr>
                <a:spLocks/>
              </p:cNvSpPr>
              <p:nvPr/>
            </p:nvSpPr>
            <p:spPr bwMode="auto">
              <a:xfrm>
                <a:off x="4711701" y="1573214"/>
                <a:ext cx="227013" cy="150813"/>
              </a:xfrm>
              <a:custGeom>
                <a:avLst/>
                <a:gdLst>
                  <a:gd name="T0" fmla="*/ 1 w 21"/>
                  <a:gd name="T1" fmla="*/ 7 h 14"/>
                  <a:gd name="T2" fmla="*/ 0 w 21"/>
                  <a:gd name="T3" fmla="*/ 8 h 14"/>
                  <a:gd name="T4" fmla="*/ 0 w 21"/>
                  <a:gd name="T5" fmla="*/ 8 h 14"/>
                  <a:gd name="T6" fmla="*/ 1 w 21"/>
                  <a:gd name="T7" fmla="*/ 8 h 14"/>
                  <a:gd name="T8" fmla="*/ 2 w 21"/>
                  <a:gd name="T9" fmla="*/ 9 h 14"/>
                  <a:gd name="T10" fmla="*/ 2 w 21"/>
                  <a:gd name="T11" fmla="*/ 10 h 14"/>
                  <a:gd name="T12" fmla="*/ 2 w 21"/>
                  <a:gd name="T13" fmla="*/ 11 h 14"/>
                  <a:gd name="T14" fmla="*/ 3 w 21"/>
                  <a:gd name="T15" fmla="*/ 11 h 14"/>
                  <a:gd name="T16" fmla="*/ 4 w 21"/>
                  <a:gd name="T17" fmla="*/ 11 h 14"/>
                  <a:gd name="T18" fmla="*/ 5 w 21"/>
                  <a:gd name="T19" fmla="*/ 11 h 14"/>
                  <a:gd name="T20" fmla="*/ 5 w 21"/>
                  <a:gd name="T21" fmla="*/ 12 h 14"/>
                  <a:gd name="T22" fmla="*/ 5 w 21"/>
                  <a:gd name="T23" fmla="*/ 13 h 14"/>
                  <a:gd name="T24" fmla="*/ 7 w 21"/>
                  <a:gd name="T25" fmla="*/ 13 h 14"/>
                  <a:gd name="T26" fmla="*/ 8 w 21"/>
                  <a:gd name="T27" fmla="*/ 14 h 14"/>
                  <a:gd name="T28" fmla="*/ 9 w 21"/>
                  <a:gd name="T29" fmla="*/ 14 h 14"/>
                  <a:gd name="T30" fmla="*/ 9 w 21"/>
                  <a:gd name="T31" fmla="*/ 14 h 14"/>
                  <a:gd name="T32" fmla="*/ 11 w 21"/>
                  <a:gd name="T33" fmla="*/ 14 h 14"/>
                  <a:gd name="T34" fmla="*/ 11 w 21"/>
                  <a:gd name="T35" fmla="*/ 14 h 14"/>
                  <a:gd name="T36" fmla="*/ 12 w 21"/>
                  <a:gd name="T37" fmla="*/ 13 h 14"/>
                  <a:gd name="T38" fmla="*/ 13 w 21"/>
                  <a:gd name="T39" fmla="*/ 13 h 14"/>
                  <a:gd name="T40" fmla="*/ 15 w 21"/>
                  <a:gd name="T41" fmla="*/ 13 h 14"/>
                  <a:gd name="T42" fmla="*/ 16 w 21"/>
                  <a:gd name="T43" fmla="*/ 13 h 14"/>
                  <a:gd name="T44" fmla="*/ 17 w 21"/>
                  <a:gd name="T45" fmla="*/ 13 h 14"/>
                  <a:gd name="T46" fmla="*/ 18 w 21"/>
                  <a:gd name="T47" fmla="*/ 14 h 14"/>
                  <a:gd name="T48" fmla="*/ 18 w 21"/>
                  <a:gd name="T49" fmla="*/ 13 h 14"/>
                  <a:gd name="T50" fmla="*/ 19 w 21"/>
                  <a:gd name="T51" fmla="*/ 13 h 14"/>
                  <a:gd name="T52" fmla="*/ 19 w 21"/>
                  <a:gd name="T53" fmla="*/ 12 h 14"/>
                  <a:gd name="T54" fmla="*/ 19 w 21"/>
                  <a:gd name="T55" fmla="*/ 11 h 14"/>
                  <a:gd name="T56" fmla="*/ 20 w 21"/>
                  <a:gd name="T57" fmla="*/ 10 h 14"/>
                  <a:gd name="T58" fmla="*/ 21 w 21"/>
                  <a:gd name="T59" fmla="*/ 10 h 14"/>
                  <a:gd name="T60" fmla="*/ 21 w 21"/>
                  <a:gd name="T61" fmla="*/ 9 h 14"/>
                  <a:gd name="T62" fmla="*/ 20 w 21"/>
                  <a:gd name="T63" fmla="*/ 9 h 14"/>
                  <a:gd name="T64" fmla="*/ 20 w 21"/>
                  <a:gd name="T65" fmla="*/ 8 h 14"/>
                  <a:gd name="T66" fmla="*/ 19 w 21"/>
                  <a:gd name="T67" fmla="*/ 9 h 14"/>
                  <a:gd name="T68" fmla="*/ 18 w 21"/>
                  <a:gd name="T69" fmla="*/ 9 h 14"/>
                  <a:gd name="T70" fmla="*/ 17 w 21"/>
                  <a:gd name="T71" fmla="*/ 9 h 14"/>
                  <a:gd name="T72" fmla="*/ 17 w 21"/>
                  <a:gd name="T73" fmla="*/ 8 h 14"/>
                  <a:gd name="T74" fmla="*/ 17 w 21"/>
                  <a:gd name="T75" fmla="*/ 7 h 14"/>
                  <a:gd name="T76" fmla="*/ 16 w 21"/>
                  <a:gd name="T77" fmla="*/ 5 h 14"/>
                  <a:gd name="T78" fmla="*/ 15 w 21"/>
                  <a:gd name="T79" fmla="*/ 4 h 14"/>
                  <a:gd name="T80" fmla="*/ 14 w 21"/>
                  <a:gd name="T81" fmla="*/ 3 h 14"/>
                  <a:gd name="T82" fmla="*/ 14 w 21"/>
                  <a:gd name="T83" fmla="*/ 2 h 14"/>
                  <a:gd name="T84" fmla="*/ 12 w 21"/>
                  <a:gd name="T85" fmla="*/ 0 h 14"/>
                  <a:gd name="T86" fmla="*/ 13 w 21"/>
                  <a:gd name="T87" fmla="*/ 1 h 14"/>
                  <a:gd name="T88" fmla="*/ 12 w 21"/>
                  <a:gd name="T89" fmla="*/ 1 h 14"/>
                  <a:gd name="T90" fmla="*/ 12 w 21"/>
                  <a:gd name="T91" fmla="*/ 1 h 14"/>
                  <a:gd name="T92" fmla="*/ 11 w 21"/>
                  <a:gd name="T93" fmla="*/ 2 h 14"/>
                  <a:gd name="T94" fmla="*/ 10 w 21"/>
                  <a:gd name="T95" fmla="*/ 1 h 14"/>
                  <a:gd name="T96" fmla="*/ 9 w 21"/>
                  <a:gd name="T97" fmla="*/ 2 h 14"/>
                  <a:gd name="T98" fmla="*/ 8 w 21"/>
                  <a:gd name="T99" fmla="*/ 2 h 14"/>
                  <a:gd name="T100" fmla="*/ 7 w 21"/>
                  <a:gd name="T101" fmla="*/ 2 h 14"/>
                  <a:gd name="T102" fmla="*/ 6 w 21"/>
                  <a:gd name="T103" fmla="*/ 2 h 14"/>
                  <a:gd name="T104" fmla="*/ 6 w 21"/>
                  <a:gd name="T105" fmla="*/ 1 h 14"/>
                  <a:gd name="T106" fmla="*/ 5 w 21"/>
                  <a:gd name="T107" fmla="*/ 1 h 14"/>
                  <a:gd name="T108" fmla="*/ 4 w 21"/>
                  <a:gd name="T109" fmla="*/ 2 h 14"/>
                  <a:gd name="T110" fmla="*/ 4 w 21"/>
                  <a:gd name="T111" fmla="*/ 2 h 14"/>
                  <a:gd name="T112" fmla="*/ 3 w 21"/>
                  <a:gd name="T113" fmla="*/ 2 h 14"/>
                  <a:gd name="T114" fmla="*/ 3 w 21"/>
                  <a:gd name="T115" fmla="*/ 3 h 14"/>
                  <a:gd name="T116" fmla="*/ 2 w 21"/>
                  <a:gd name="T117" fmla="*/ 4 h 14"/>
                  <a:gd name="T118" fmla="*/ 1 w 21"/>
                  <a:gd name="T119" fmla="*/ 4 h 14"/>
                  <a:gd name="T120" fmla="*/ 1 w 21"/>
                  <a:gd name="T121" fmla="*/ 6 h 14"/>
                  <a:gd name="T122" fmla="*/ 1 w 21"/>
                  <a:gd name="T12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14">
                    <a:moveTo>
                      <a:pt x="1" y="7"/>
                    </a:moveTo>
                    <a:cubicBezTo>
                      <a:pt x="1" y="7"/>
                      <a:pt x="1" y="8"/>
                      <a:pt x="0" y="8"/>
                    </a:cubicBezTo>
                    <a:cubicBezTo>
                      <a:pt x="0" y="8"/>
                      <a:pt x="0" y="8"/>
                      <a:pt x="0" y="8"/>
                    </a:cubicBezTo>
                    <a:cubicBezTo>
                      <a:pt x="0" y="8"/>
                      <a:pt x="1" y="8"/>
                      <a:pt x="1" y="8"/>
                    </a:cubicBezTo>
                    <a:cubicBezTo>
                      <a:pt x="1" y="9"/>
                      <a:pt x="1" y="9"/>
                      <a:pt x="2" y="9"/>
                    </a:cubicBezTo>
                    <a:cubicBezTo>
                      <a:pt x="2" y="9"/>
                      <a:pt x="2" y="10"/>
                      <a:pt x="2" y="10"/>
                    </a:cubicBezTo>
                    <a:cubicBezTo>
                      <a:pt x="2" y="10"/>
                      <a:pt x="2" y="10"/>
                      <a:pt x="2" y="11"/>
                    </a:cubicBezTo>
                    <a:cubicBezTo>
                      <a:pt x="2" y="11"/>
                      <a:pt x="3" y="11"/>
                      <a:pt x="3" y="11"/>
                    </a:cubicBezTo>
                    <a:cubicBezTo>
                      <a:pt x="3" y="11"/>
                      <a:pt x="3" y="11"/>
                      <a:pt x="4" y="11"/>
                    </a:cubicBezTo>
                    <a:cubicBezTo>
                      <a:pt x="4" y="11"/>
                      <a:pt x="4" y="11"/>
                      <a:pt x="5" y="11"/>
                    </a:cubicBezTo>
                    <a:cubicBezTo>
                      <a:pt x="5" y="11"/>
                      <a:pt x="5" y="12"/>
                      <a:pt x="5" y="12"/>
                    </a:cubicBezTo>
                    <a:cubicBezTo>
                      <a:pt x="5" y="12"/>
                      <a:pt x="5" y="13"/>
                      <a:pt x="5" y="13"/>
                    </a:cubicBezTo>
                    <a:cubicBezTo>
                      <a:pt x="6" y="13"/>
                      <a:pt x="6" y="13"/>
                      <a:pt x="7" y="13"/>
                    </a:cubicBezTo>
                    <a:cubicBezTo>
                      <a:pt x="7" y="13"/>
                      <a:pt x="7" y="13"/>
                      <a:pt x="8" y="14"/>
                    </a:cubicBezTo>
                    <a:cubicBezTo>
                      <a:pt x="8" y="14"/>
                      <a:pt x="8" y="14"/>
                      <a:pt x="9" y="14"/>
                    </a:cubicBezTo>
                    <a:cubicBezTo>
                      <a:pt x="9" y="14"/>
                      <a:pt x="9" y="14"/>
                      <a:pt x="9" y="14"/>
                    </a:cubicBezTo>
                    <a:cubicBezTo>
                      <a:pt x="10" y="14"/>
                      <a:pt x="10" y="14"/>
                      <a:pt x="11" y="14"/>
                    </a:cubicBezTo>
                    <a:cubicBezTo>
                      <a:pt x="11" y="14"/>
                      <a:pt x="11" y="14"/>
                      <a:pt x="11" y="14"/>
                    </a:cubicBezTo>
                    <a:cubicBezTo>
                      <a:pt x="12" y="14"/>
                      <a:pt x="12" y="14"/>
                      <a:pt x="12" y="13"/>
                    </a:cubicBezTo>
                    <a:cubicBezTo>
                      <a:pt x="13" y="13"/>
                      <a:pt x="13" y="13"/>
                      <a:pt x="13" y="13"/>
                    </a:cubicBezTo>
                    <a:cubicBezTo>
                      <a:pt x="14" y="13"/>
                      <a:pt x="14" y="13"/>
                      <a:pt x="15" y="13"/>
                    </a:cubicBezTo>
                    <a:cubicBezTo>
                      <a:pt x="15" y="13"/>
                      <a:pt x="15" y="13"/>
                      <a:pt x="16" y="13"/>
                    </a:cubicBezTo>
                    <a:cubicBezTo>
                      <a:pt x="16" y="13"/>
                      <a:pt x="17" y="13"/>
                      <a:pt x="17" y="13"/>
                    </a:cubicBezTo>
                    <a:cubicBezTo>
                      <a:pt x="17" y="13"/>
                      <a:pt x="17" y="14"/>
                      <a:pt x="18" y="14"/>
                    </a:cubicBezTo>
                    <a:cubicBezTo>
                      <a:pt x="18" y="14"/>
                      <a:pt x="18" y="14"/>
                      <a:pt x="18" y="13"/>
                    </a:cubicBezTo>
                    <a:cubicBezTo>
                      <a:pt x="19" y="13"/>
                      <a:pt x="19" y="13"/>
                      <a:pt x="19" y="13"/>
                    </a:cubicBezTo>
                    <a:cubicBezTo>
                      <a:pt x="19" y="13"/>
                      <a:pt x="19" y="12"/>
                      <a:pt x="19" y="12"/>
                    </a:cubicBezTo>
                    <a:cubicBezTo>
                      <a:pt x="19" y="11"/>
                      <a:pt x="18" y="11"/>
                      <a:pt x="19" y="11"/>
                    </a:cubicBezTo>
                    <a:cubicBezTo>
                      <a:pt x="19" y="10"/>
                      <a:pt x="19" y="11"/>
                      <a:pt x="20" y="10"/>
                    </a:cubicBezTo>
                    <a:cubicBezTo>
                      <a:pt x="20" y="10"/>
                      <a:pt x="21" y="10"/>
                      <a:pt x="21" y="10"/>
                    </a:cubicBezTo>
                    <a:cubicBezTo>
                      <a:pt x="21" y="10"/>
                      <a:pt x="21" y="10"/>
                      <a:pt x="21" y="9"/>
                    </a:cubicBezTo>
                    <a:cubicBezTo>
                      <a:pt x="20" y="9"/>
                      <a:pt x="20" y="9"/>
                      <a:pt x="20" y="9"/>
                    </a:cubicBezTo>
                    <a:cubicBezTo>
                      <a:pt x="20" y="9"/>
                      <a:pt x="20" y="9"/>
                      <a:pt x="20" y="8"/>
                    </a:cubicBezTo>
                    <a:cubicBezTo>
                      <a:pt x="19" y="8"/>
                      <a:pt x="19" y="9"/>
                      <a:pt x="19" y="9"/>
                    </a:cubicBezTo>
                    <a:cubicBezTo>
                      <a:pt x="18" y="9"/>
                      <a:pt x="18" y="9"/>
                      <a:pt x="18" y="9"/>
                    </a:cubicBezTo>
                    <a:cubicBezTo>
                      <a:pt x="18" y="9"/>
                      <a:pt x="17" y="9"/>
                      <a:pt x="17" y="9"/>
                    </a:cubicBezTo>
                    <a:cubicBezTo>
                      <a:pt x="17" y="9"/>
                      <a:pt x="17" y="8"/>
                      <a:pt x="17" y="8"/>
                    </a:cubicBezTo>
                    <a:cubicBezTo>
                      <a:pt x="17" y="7"/>
                      <a:pt x="17" y="7"/>
                      <a:pt x="17" y="7"/>
                    </a:cubicBezTo>
                    <a:cubicBezTo>
                      <a:pt x="17" y="6"/>
                      <a:pt x="17" y="6"/>
                      <a:pt x="16" y="5"/>
                    </a:cubicBezTo>
                    <a:cubicBezTo>
                      <a:pt x="16" y="4"/>
                      <a:pt x="15" y="4"/>
                      <a:pt x="15" y="4"/>
                    </a:cubicBezTo>
                    <a:cubicBezTo>
                      <a:pt x="15" y="3"/>
                      <a:pt x="14" y="3"/>
                      <a:pt x="14" y="3"/>
                    </a:cubicBezTo>
                    <a:cubicBezTo>
                      <a:pt x="14" y="2"/>
                      <a:pt x="14" y="2"/>
                      <a:pt x="14" y="2"/>
                    </a:cubicBezTo>
                    <a:cubicBezTo>
                      <a:pt x="13" y="1"/>
                      <a:pt x="13" y="1"/>
                      <a:pt x="12" y="0"/>
                    </a:cubicBezTo>
                    <a:cubicBezTo>
                      <a:pt x="13" y="1"/>
                      <a:pt x="13" y="1"/>
                      <a:pt x="13" y="1"/>
                    </a:cubicBezTo>
                    <a:cubicBezTo>
                      <a:pt x="12" y="1"/>
                      <a:pt x="12" y="1"/>
                      <a:pt x="12" y="1"/>
                    </a:cubicBezTo>
                    <a:cubicBezTo>
                      <a:pt x="12" y="1"/>
                      <a:pt x="12" y="1"/>
                      <a:pt x="12" y="1"/>
                    </a:cubicBezTo>
                    <a:cubicBezTo>
                      <a:pt x="11" y="2"/>
                      <a:pt x="11" y="2"/>
                      <a:pt x="11" y="2"/>
                    </a:cubicBezTo>
                    <a:cubicBezTo>
                      <a:pt x="11" y="2"/>
                      <a:pt x="10" y="1"/>
                      <a:pt x="10" y="1"/>
                    </a:cubicBezTo>
                    <a:cubicBezTo>
                      <a:pt x="10" y="1"/>
                      <a:pt x="10" y="2"/>
                      <a:pt x="9" y="2"/>
                    </a:cubicBezTo>
                    <a:cubicBezTo>
                      <a:pt x="9" y="2"/>
                      <a:pt x="9" y="2"/>
                      <a:pt x="8" y="2"/>
                    </a:cubicBezTo>
                    <a:cubicBezTo>
                      <a:pt x="8" y="2"/>
                      <a:pt x="7" y="2"/>
                      <a:pt x="7" y="2"/>
                    </a:cubicBezTo>
                    <a:cubicBezTo>
                      <a:pt x="7" y="2"/>
                      <a:pt x="7" y="2"/>
                      <a:pt x="6" y="2"/>
                    </a:cubicBezTo>
                    <a:cubicBezTo>
                      <a:pt x="6" y="2"/>
                      <a:pt x="6" y="2"/>
                      <a:pt x="6" y="1"/>
                    </a:cubicBezTo>
                    <a:cubicBezTo>
                      <a:pt x="5" y="1"/>
                      <a:pt x="5" y="1"/>
                      <a:pt x="5" y="1"/>
                    </a:cubicBezTo>
                    <a:cubicBezTo>
                      <a:pt x="4" y="2"/>
                      <a:pt x="4" y="2"/>
                      <a:pt x="4" y="2"/>
                    </a:cubicBezTo>
                    <a:cubicBezTo>
                      <a:pt x="4" y="2"/>
                      <a:pt x="4" y="2"/>
                      <a:pt x="4" y="2"/>
                    </a:cubicBezTo>
                    <a:cubicBezTo>
                      <a:pt x="3" y="2"/>
                      <a:pt x="3" y="2"/>
                      <a:pt x="3" y="2"/>
                    </a:cubicBezTo>
                    <a:cubicBezTo>
                      <a:pt x="3" y="2"/>
                      <a:pt x="3" y="2"/>
                      <a:pt x="3" y="3"/>
                    </a:cubicBezTo>
                    <a:cubicBezTo>
                      <a:pt x="2" y="3"/>
                      <a:pt x="2" y="4"/>
                      <a:pt x="2" y="4"/>
                    </a:cubicBezTo>
                    <a:cubicBezTo>
                      <a:pt x="2" y="4"/>
                      <a:pt x="2" y="4"/>
                      <a:pt x="1" y="4"/>
                    </a:cubicBezTo>
                    <a:cubicBezTo>
                      <a:pt x="1" y="5"/>
                      <a:pt x="1" y="5"/>
                      <a:pt x="1" y="6"/>
                    </a:cubicBezTo>
                    <a:cubicBezTo>
                      <a:pt x="1" y="6"/>
                      <a:pt x="2" y="6"/>
                      <a:pt x="1"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60"/>
              <p:cNvSpPr>
                <a:spLocks/>
              </p:cNvSpPr>
              <p:nvPr/>
            </p:nvSpPr>
            <p:spPr bwMode="auto">
              <a:xfrm>
                <a:off x="4938714" y="16700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61"/>
              <p:cNvSpPr>
                <a:spLocks/>
              </p:cNvSpPr>
              <p:nvPr/>
            </p:nvSpPr>
            <p:spPr bwMode="auto">
              <a:xfrm>
                <a:off x="4452939" y="1562101"/>
                <a:ext cx="173038" cy="76200"/>
              </a:xfrm>
              <a:custGeom>
                <a:avLst/>
                <a:gdLst>
                  <a:gd name="T0" fmla="*/ 1 w 16"/>
                  <a:gd name="T1" fmla="*/ 6 h 7"/>
                  <a:gd name="T2" fmla="*/ 3 w 16"/>
                  <a:gd name="T3" fmla="*/ 5 h 7"/>
                  <a:gd name="T4" fmla="*/ 4 w 16"/>
                  <a:gd name="T5" fmla="*/ 6 h 7"/>
                  <a:gd name="T6" fmla="*/ 5 w 16"/>
                  <a:gd name="T7" fmla="*/ 6 h 7"/>
                  <a:gd name="T8" fmla="*/ 7 w 16"/>
                  <a:gd name="T9" fmla="*/ 6 h 7"/>
                  <a:gd name="T10" fmla="*/ 7 w 16"/>
                  <a:gd name="T11" fmla="*/ 7 h 7"/>
                  <a:gd name="T12" fmla="*/ 8 w 16"/>
                  <a:gd name="T13" fmla="*/ 7 h 7"/>
                  <a:gd name="T14" fmla="*/ 9 w 16"/>
                  <a:gd name="T15" fmla="*/ 7 h 7"/>
                  <a:gd name="T16" fmla="*/ 9 w 16"/>
                  <a:gd name="T17" fmla="*/ 7 h 7"/>
                  <a:gd name="T18" fmla="*/ 10 w 16"/>
                  <a:gd name="T19" fmla="*/ 7 h 7"/>
                  <a:gd name="T20" fmla="*/ 11 w 16"/>
                  <a:gd name="T21" fmla="*/ 7 h 7"/>
                  <a:gd name="T22" fmla="*/ 12 w 16"/>
                  <a:gd name="T23" fmla="*/ 6 h 7"/>
                  <a:gd name="T24" fmla="*/ 12 w 16"/>
                  <a:gd name="T25" fmla="*/ 6 h 7"/>
                  <a:gd name="T26" fmla="*/ 13 w 16"/>
                  <a:gd name="T27" fmla="*/ 7 h 7"/>
                  <a:gd name="T28" fmla="*/ 13 w 16"/>
                  <a:gd name="T29" fmla="*/ 6 h 7"/>
                  <a:gd name="T30" fmla="*/ 14 w 16"/>
                  <a:gd name="T31" fmla="*/ 6 h 7"/>
                  <a:gd name="T32" fmla="*/ 14 w 16"/>
                  <a:gd name="T33" fmla="*/ 5 h 7"/>
                  <a:gd name="T34" fmla="*/ 14 w 16"/>
                  <a:gd name="T35" fmla="*/ 5 h 7"/>
                  <a:gd name="T36" fmla="*/ 15 w 16"/>
                  <a:gd name="T37" fmla="*/ 3 h 7"/>
                  <a:gd name="T38" fmla="*/ 15 w 16"/>
                  <a:gd name="T39" fmla="*/ 3 h 7"/>
                  <a:gd name="T40" fmla="*/ 15 w 16"/>
                  <a:gd name="T41" fmla="*/ 2 h 7"/>
                  <a:gd name="T42" fmla="*/ 15 w 16"/>
                  <a:gd name="T43" fmla="*/ 1 h 7"/>
                  <a:gd name="T44" fmla="*/ 15 w 16"/>
                  <a:gd name="T45" fmla="*/ 1 h 7"/>
                  <a:gd name="T46" fmla="*/ 16 w 16"/>
                  <a:gd name="T47" fmla="*/ 0 h 7"/>
                  <a:gd name="T48" fmla="*/ 15 w 16"/>
                  <a:gd name="T49" fmla="*/ 0 h 7"/>
                  <a:gd name="T50" fmla="*/ 14 w 16"/>
                  <a:gd name="T51" fmla="*/ 0 h 7"/>
                  <a:gd name="T52" fmla="*/ 13 w 16"/>
                  <a:gd name="T53" fmla="*/ 0 h 7"/>
                  <a:gd name="T54" fmla="*/ 12 w 16"/>
                  <a:gd name="T55" fmla="*/ 0 h 7"/>
                  <a:gd name="T56" fmla="*/ 10 w 16"/>
                  <a:gd name="T57" fmla="*/ 0 h 7"/>
                  <a:gd name="T58" fmla="*/ 9 w 16"/>
                  <a:gd name="T59" fmla="*/ 0 h 7"/>
                  <a:gd name="T60" fmla="*/ 8 w 16"/>
                  <a:gd name="T61" fmla="*/ 0 h 7"/>
                  <a:gd name="T62" fmla="*/ 7 w 16"/>
                  <a:gd name="T63" fmla="*/ 2 h 7"/>
                  <a:gd name="T64" fmla="*/ 6 w 16"/>
                  <a:gd name="T65" fmla="*/ 2 h 7"/>
                  <a:gd name="T66" fmla="*/ 6 w 16"/>
                  <a:gd name="T67" fmla="*/ 3 h 7"/>
                  <a:gd name="T68" fmla="*/ 6 w 16"/>
                  <a:gd name="T69" fmla="*/ 4 h 7"/>
                  <a:gd name="T70" fmla="*/ 5 w 16"/>
                  <a:gd name="T71" fmla="*/ 4 h 7"/>
                  <a:gd name="T72" fmla="*/ 4 w 16"/>
                  <a:gd name="T73" fmla="*/ 3 h 7"/>
                  <a:gd name="T74" fmla="*/ 3 w 16"/>
                  <a:gd name="T75" fmla="*/ 4 h 7"/>
                  <a:gd name="T76" fmla="*/ 2 w 16"/>
                  <a:gd name="T77" fmla="*/ 4 h 7"/>
                  <a:gd name="T78" fmla="*/ 0 w 16"/>
                  <a:gd name="T79" fmla="*/ 5 h 7"/>
                  <a:gd name="T80" fmla="*/ 0 w 16"/>
                  <a:gd name="T81" fmla="*/ 5 h 7"/>
                  <a:gd name="T82" fmla="*/ 1 w 16"/>
                  <a:gd name="T8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 h="7">
                    <a:moveTo>
                      <a:pt x="1" y="6"/>
                    </a:moveTo>
                    <a:cubicBezTo>
                      <a:pt x="2" y="6"/>
                      <a:pt x="2" y="5"/>
                      <a:pt x="3" y="5"/>
                    </a:cubicBezTo>
                    <a:cubicBezTo>
                      <a:pt x="3" y="5"/>
                      <a:pt x="4" y="6"/>
                      <a:pt x="4" y="6"/>
                    </a:cubicBezTo>
                    <a:cubicBezTo>
                      <a:pt x="5" y="6"/>
                      <a:pt x="5" y="6"/>
                      <a:pt x="5" y="6"/>
                    </a:cubicBezTo>
                    <a:cubicBezTo>
                      <a:pt x="6" y="6"/>
                      <a:pt x="6" y="6"/>
                      <a:pt x="7" y="6"/>
                    </a:cubicBezTo>
                    <a:cubicBezTo>
                      <a:pt x="7" y="6"/>
                      <a:pt x="7" y="7"/>
                      <a:pt x="7" y="7"/>
                    </a:cubicBezTo>
                    <a:cubicBezTo>
                      <a:pt x="8" y="7"/>
                      <a:pt x="8" y="7"/>
                      <a:pt x="8" y="7"/>
                    </a:cubicBezTo>
                    <a:cubicBezTo>
                      <a:pt x="8" y="7"/>
                      <a:pt x="8" y="7"/>
                      <a:pt x="9" y="7"/>
                    </a:cubicBezTo>
                    <a:cubicBezTo>
                      <a:pt x="9" y="7"/>
                      <a:pt x="9" y="7"/>
                      <a:pt x="9" y="7"/>
                    </a:cubicBezTo>
                    <a:cubicBezTo>
                      <a:pt x="10" y="7"/>
                      <a:pt x="10" y="7"/>
                      <a:pt x="10" y="7"/>
                    </a:cubicBezTo>
                    <a:cubicBezTo>
                      <a:pt x="10" y="7"/>
                      <a:pt x="11" y="7"/>
                      <a:pt x="11" y="7"/>
                    </a:cubicBezTo>
                    <a:cubicBezTo>
                      <a:pt x="11" y="7"/>
                      <a:pt x="11" y="6"/>
                      <a:pt x="12" y="6"/>
                    </a:cubicBezTo>
                    <a:cubicBezTo>
                      <a:pt x="12" y="6"/>
                      <a:pt x="12" y="6"/>
                      <a:pt x="12" y="6"/>
                    </a:cubicBezTo>
                    <a:cubicBezTo>
                      <a:pt x="13" y="6"/>
                      <a:pt x="13" y="7"/>
                      <a:pt x="13" y="7"/>
                    </a:cubicBezTo>
                    <a:cubicBezTo>
                      <a:pt x="13" y="7"/>
                      <a:pt x="13" y="6"/>
                      <a:pt x="13" y="6"/>
                    </a:cubicBezTo>
                    <a:cubicBezTo>
                      <a:pt x="14" y="6"/>
                      <a:pt x="14" y="6"/>
                      <a:pt x="14" y="6"/>
                    </a:cubicBezTo>
                    <a:cubicBezTo>
                      <a:pt x="14" y="5"/>
                      <a:pt x="14" y="5"/>
                      <a:pt x="14" y="5"/>
                    </a:cubicBezTo>
                    <a:cubicBezTo>
                      <a:pt x="14" y="5"/>
                      <a:pt x="14" y="5"/>
                      <a:pt x="14" y="5"/>
                    </a:cubicBezTo>
                    <a:cubicBezTo>
                      <a:pt x="14" y="4"/>
                      <a:pt x="15" y="4"/>
                      <a:pt x="15" y="3"/>
                    </a:cubicBezTo>
                    <a:cubicBezTo>
                      <a:pt x="15" y="3"/>
                      <a:pt x="15" y="3"/>
                      <a:pt x="15" y="3"/>
                    </a:cubicBezTo>
                    <a:cubicBezTo>
                      <a:pt x="15" y="2"/>
                      <a:pt x="15" y="2"/>
                      <a:pt x="15" y="2"/>
                    </a:cubicBezTo>
                    <a:cubicBezTo>
                      <a:pt x="15" y="2"/>
                      <a:pt x="15" y="2"/>
                      <a:pt x="15" y="1"/>
                    </a:cubicBezTo>
                    <a:cubicBezTo>
                      <a:pt x="15" y="1"/>
                      <a:pt x="15" y="1"/>
                      <a:pt x="15" y="1"/>
                    </a:cubicBezTo>
                    <a:cubicBezTo>
                      <a:pt x="15" y="0"/>
                      <a:pt x="15" y="0"/>
                      <a:pt x="16" y="0"/>
                    </a:cubicBezTo>
                    <a:cubicBezTo>
                      <a:pt x="15" y="0"/>
                      <a:pt x="15" y="0"/>
                      <a:pt x="15" y="0"/>
                    </a:cubicBezTo>
                    <a:cubicBezTo>
                      <a:pt x="15" y="0"/>
                      <a:pt x="14" y="0"/>
                      <a:pt x="14" y="0"/>
                    </a:cubicBezTo>
                    <a:cubicBezTo>
                      <a:pt x="14" y="0"/>
                      <a:pt x="13" y="0"/>
                      <a:pt x="13" y="0"/>
                    </a:cubicBezTo>
                    <a:cubicBezTo>
                      <a:pt x="13" y="0"/>
                      <a:pt x="12" y="0"/>
                      <a:pt x="12" y="0"/>
                    </a:cubicBezTo>
                    <a:cubicBezTo>
                      <a:pt x="11" y="0"/>
                      <a:pt x="11" y="0"/>
                      <a:pt x="10" y="0"/>
                    </a:cubicBezTo>
                    <a:cubicBezTo>
                      <a:pt x="10" y="0"/>
                      <a:pt x="10" y="0"/>
                      <a:pt x="9" y="0"/>
                    </a:cubicBezTo>
                    <a:cubicBezTo>
                      <a:pt x="9" y="0"/>
                      <a:pt x="8" y="0"/>
                      <a:pt x="8" y="0"/>
                    </a:cubicBezTo>
                    <a:cubicBezTo>
                      <a:pt x="7" y="1"/>
                      <a:pt x="8" y="1"/>
                      <a:pt x="7" y="2"/>
                    </a:cubicBezTo>
                    <a:cubicBezTo>
                      <a:pt x="7" y="2"/>
                      <a:pt x="6" y="1"/>
                      <a:pt x="6" y="2"/>
                    </a:cubicBezTo>
                    <a:cubicBezTo>
                      <a:pt x="6" y="2"/>
                      <a:pt x="6" y="2"/>
                      <a:pt x="6" y="3"/>
                    </a:cubicBezTo>
                    <a:cubicBezTo>
                      <a:pt x="6" y="3"/>
                      <a:pt x="6" y="3"/>
                      <a:pt x="6" y="4"/>
                    </a:cubicBezTo>
                    <a:cubicBezTo>
                      <a:pt x="6" y="4"/>
                      <a:pt x="5" y="4"/>
                      <a:pt x="5" y="4"/>
                    </a:cubicBezTo>
                    <a:cubicBezTo>
                      <a:pt x="4" y="4"/>
                      <a:pt x="4" y="3"/>
                      <a:pt x="4" y="3"/>
                    </a:cubicBezTo>
                    <a:cubicBezTo>
                      <a:pt x="3" y="3"/>
                      <a:pt x="3" y="4"/>
                      <a:pt x="3" y="4"/>
                    </a:cubicBezTo>
                    <a:cubicBezTo>
                      <a:pt x="2" y="4"/>
                      <a:pt x="2" y="4"/>
                      <a:pt x="2" y="4"/>
                    </a:cubicBezTo>
                    <a:cubicBezTo>
                      <a:pt x="1" y="5"/>
                      <a:pt x="1" y="5"/>
                      <a:pt x="0" y="5"/>
                    </a:cubicBezTo>
                    <a:cubicBezTo>
                      <a:pt x="0" y="5"/>
                      <a:pt x="0" y="5"/>
                      <a:pt x="0" y="5"/>
                    </a:cubicBezTo>
                    <a:cubicBezTo>
                      <a:pt x="1" y="5"/>
                      <a:pt x="1" y="6"/>
                      <a:pt x="1"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62"/>
              <p:cNvSpPr>
                <a:spLocks/>
              </p:cNvSpPr>
              <p:nvPr/>
            </p:nvSpPr>
            <p:spPr bwMode="auto">
              <a:xfrm>
                <a:off x="4549776" y="1368426"/>
                <a:ext cx="11113" cy="9525"/>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0"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63"/>
              <p:cNvSpPr>
                <a:spLocks/>
              </p:cNvSpPr>
              <p:nvPr/>
            </p:nvSpPr>
            <p:spPr bwMode="auto">
              <a:xfrm>
                <a:off x="4421189" y="1746251"/>
                <a:ext cx="20638" cy="42863"/>
              </a:xfrm>
              <a:custGeom>
                <a:avLst/>
                <a:gdLst>
                  <a:gd name="T0" fmla="*/ 1 w 2"/>
                  <a:gd name="T1" fmla="*/ 3 h 4"/>
                  <a:gd name="T2" fmla="*/ 1 w 2"/>
                  <a:gd name="T3" fmla="*/ 4 h 4"/>
                  <a:gd name="T4" fmla="*/ 1 w 2"/>
                  <a:gd name="T5" fmla="*/ 4 h 4"/>
                  <a:gd name="T6" fmla="*/ 2 w 2"/>
                  <a:gd name="T7" fmla="*/ 4 h 4"/>
                  <a:gd name="T8" fmla="*/ 2 w 2"/>
                  <a:gd name="T9" fmla="*/ 3 h 4"/>
                  <a:gd name="T10" fmla="*/ 2 w 2"/>
                  <a:gd name="T11" fmla="*/ 1 h 4"/>
                  <a:gd name="T12" fmla="*/ 2 w 2"/>
                  <a:gd name="T13" fmla="*/ 1 h 4"/>
                  <a:gd name="T14" fmla="*/ 2 w 2"/>
                  <a:gd name="T15" fmla="*/ 0 h 4"/>
                  <a:gd name="T16" fmla="*/ 1 w 2"/>
                  <a:gd name="T17" fmla="*/ 1 h 4"/>
                  <a:gd name="T18" fmla="*/ 0 w 2"/>
                  <a:gd name="T19" fmla="*/ 1 h 4"/>
                  <a:gd name="T20" fmla="*/ 0 w 2"/>
                  <a:gd name="T21" fmla="*/ 2 h 4"/>
                  <a:gd name="T22" fmla="*/ 0 w 2"/>
                  <a:gd name="T23" fmla="*/ 3 h 4"/>
                  <a:gd name="T24" fmla="*/ 1 w 2"/>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1" y="3"/>
                    </a:moveTo>
                    <a:cubicBezTo>
                      <a:pt x="1" y="3"/>
                      <a:pt x="0" y="4"/>
                      <a:pt x="1" y="4"/>
                    </a:cubicBezTo>
                    <a:cubicBezTo>
                      <a:pt x="1" y="4"/>
                      <a:pt x="1" y="4"/>
                      <a:pt x="1" y="4"/>
                    </a:cubicBezTo>
                    <a:cubicBezTo>
                      <a:pt x="1" y="4"/>
                      <a:pt x="2" y="4"/>
                      <a:pt x="2" y="4"/>
                    </a:cubicBezTo>
                    <a:cubicBezTo>
                      <a:pt x="2" y="3"/>
                      <a:pt x="2" y="3"/>
                      <a:pt x="2" y="3"/>
                    </a:cubicBezTo>
                    <a:cubicBezTo>
                      <a:pt x="2" y="2"/>
                      <a:pt x="2" y="2"/>
                      <a:pt x="2" y="1"/>
                    </a:cubicBezTo>
                    <a:cubicBezTo>
                      <a:pt x="2" y="1"/>
                      <a:pt x="2" y="1"/>
                      <a:pt x="2" y="1"/>
                    </a:cubicBezTo>
                    <a:cubicBezTo>
                      <a:pt x="2" y="0"/>
                      <a:pt x="2" y="0"/>
                      <a:pt x="2" y="0"/>
                    </a:cubicBezTo>
                    <a:cubicBezTo>
                      <a:pt x="1" y="0"/>
                      <a:pt x="1" y="0"/>
                      <a:pt x="1" y="1"/>
                    </a:cubicBezTo>
                    <a:cubicBezTo>
                      <a:pt x="1" y="1"/>
                      <a:pt x="1" y="1"/>
                      <a:pt x="0" y="1"/>
                    </a:cubicBezTo>
                    <a:cubicBezTo>
                      <a:pt x="0" y="1"/>
                      <a:pt x="0" y="1"/>
                      <a:pt x="0" y="2"/>
                    </a:cubicBezTo>
                    <a:cubicBezTo>
                      <a:pt x="0" y="2"/>
                      <a:pt x="0" y="2"/>
                      <a:pt x="0" y="3"/>
                    </a:cubicBezTo>
                    <a:cubicBezTo>
                      <a:pt x="0" y="3"/>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64"/>
              <p:cNvSpPr>
                <a:spLocks/>
              </p:cNvSpPr>
              <p:nvPr/>
            </p:nvSpPr>
            <p:spPr bwMode="auto">
              <a:xfrm>
                <a:off x="4657726" y="1368426"/>
                <a:ext cx="65088" cy="53975"/>
              </a:xfrm>
              <a:custGeom>
                <a:avLst/>
                <a:gdLst>
                  <a:gd name="T0" fmla="*/ 2 w 6"/>
                  <a:gd name="T1" fmla="*/ 3 h 5"/>
                  <a:gd name="T2" fmla="*/ 3 w 6"/>
                  <a:gd name="T3" fmla="*/ 3 h 5"/>
                  <a:gd name="T4" fmla="*/ 3 w 6"/>
                  <a:gd name="T5" fmla="*/ 3 h 5"/>
                  <a:gd name="T6" fmla="*/ 4 w 6"/>
                  <a:gd name="T7" fmla="*/ 4 h 5"/>
                  <a:gd name="T8" fmla="*/ 6 w 6"/>
                  <a:gd name="T9" fmla="*/ 4 h 5"/>
                  <a:gd name="T10" fmla="*/ 6 w 6"/>
                  <a:gd name="T11" fmla="*/ 4 h 5"/>
                  <a:gd name="T12" fmla="*/ 5 w 6"/>
                  <a:gd name="T13" fmla="*/ 3 h 5"/>
                  <a:gd name="T14" fmla="*/ 5 w 6"/>
                  <a:gd name="T15" fmla="*/ 2 h 5"/>
                  <a:gd name="T16" fmla="*/ 5 w 6"/>
                  <a:gd name="T17" fmla="*/ 1 h 5"/>
                  <a:gd name="T18" fmla="*/ 4 w 6"/>
                  <a:gd name="T19" fmla="*/ 1 h 5"/>
                  <a:gd name="T20" fmla="*/ 3 w 6"/>
                  <a:gd name="T21" fmla="*/ 0 h 5"/>
                  <a:gd name="T22" fmla="*/ 3 w 6"/>
                  <a:gd name="T23" fmla="*/ 0 h 5"/>
                  <a:gd name="T24" fmla="*/ 2 w 6"/>
                  <a:gd name="T25" fmla="*/ 1 h 5"/>
                  <a:gd name="T26" fmla="*/ 1 w 6"/>
                  <a:gd name="T27" fmla="*/ 1 h 5"/>
                  <a:gd name="T28" fmla="*/ 0 w 6"/>
                  <a:gd name="T29" fmla="*/ 2 h 5"/>
                  <a:gd name="T30" fmla="*/ 0 w 6"/>
                  <a:gd name="T31" fmla="*/ 3 h 5"/>
                  <a:gd name="T32" fmla="*/ 1 w 6"/>
                  <a:gd name="T33" fmla="*/ 3 h 5"/>
                  <a:gd name="T34" fmla="*/ 2 w 6"/>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5">
                    <a:moveTo>
                      <a:pt x="2" y="3"/>
                    </a:moveTo>
                    <a:cubicBezTo>
                      <a:pt x="2" y="3"/>
                      <a:pt x="3" y="3"/>
                      <a:pt x="3" y="3"/>
                    </a:cubicBezTo>
                    <a:cubicBezTo>
                      <a:pt x="3" y="3"/>
                      <a:pt x="3" y="3"/>
                      <a:pt x="3" y="3"/>
                    </a:cubicBezTo>
                    <a:cubicBezTo>
                      <a:pt x="4" y="4"/>
                      <a:pt x="4" y="4"/>
                      <a:pt x="4" y="4"/>
                    </a:cubicBezTo>
                    <a:cubicBezTo>
                      <a:pt x="4" y="5"/>
                      <a:pt x="5" y="4"/>
                      <a:pt x="6" y="4"/>
                    </a:cubicBezTo>
                    <a:cubicBezTo>
                      <a:pt x="6" y="4"/>
                      <a:pt x="6" y="4"/>
                      <a:pt x="6" y="4"/>
                    </a:cubicBezTo>
                    <a:cubicBezTo>
                      <a:pt x="5" y="4"/>
                      <a:pt x="5" y="4"/>
                      <a:pt x="5" y="3"/>
                    </a:cubicBezTo>
                    <a:cubicBezTo>
                      <a:pt x="5" y="3"/>
                      <a:pt x="5" y="3"/>
                      <a:pt x="5" y="2"/>
                    </a:cubicBezTo>
                    <a:cubicBezTo>
                      <a:pt x="5" y="2"/>
                      <a:pt x="5" y="1"/>
                      <a:pt x="5" y="1"/>
                    </a:cubicBezTo>
                    <a:cubicBezTo>
                      <a:pt x="5" y="1"/>
                      <a:pt x="4" y="1"/>
                      <a:pt x="4" y="1"/>
                    </a:cubicBezTo>
                    <a:cubicBezTo>
                      <a:pt x="3" y="1"/>
                      <a:pt x="3" y="1"/>
                      <a:pt x="3" y="0"/>
                    </a:cubicBezTo>
                    <a:cubicBezTo>
                      <a:pt x="3" y="0"/>
                      <a:pt x="3" y="0"/>
                      <a:pt x="3" y="0"/>
                    </a:cubicBezTo>
                    <a:cubicBezTo>
                      <a:pt x="2" y="1"/>
                      <a:pt x="2" y="1"/>
                      <a:pt x="2" y="1"/>
                    </a:cubicBezTo>
                    <a:cubicBezTo>
                      <a:pt x="1" y="1"/>
                      <a:pt x="1" y="1"/>
                      <a:pt x="1" y="1"/>
                    </a:cubicBezTo>
                    <a:cubicBezTo>
                      <a:pt x="0" y="2"/>
                      <a:pt x="1" y="2"/>
                      <a:pt x="0" y="2"/>
                    </a:cubicBezTo>
                    <a:cubicBezTo>
                      <a:pt x="0" y="3"/>
                      <a:pt x="0" y="3"/>
                      <a:pt x="0" y="3"/>
                    </a:cubicBezTo>
                    <a:cubicBezTo>
                      <a:pt x="1" y="3"/>
                      <a:pt x="1" y="3"/>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65"/>
              <p:cNvSpPr>
                <a:spLocks/>
              </p:cNvSpPr>
              <p:nvPr/>
            </p:nvSpPr>
            <p:spPr bwMode="auto">
              <a:xfrm>
                <a:off x="4700589" y="1778001"/>
                <a:ext cx="173038" cy="130175"/>
              </a:xfrm>
              <a:custGeom>
                <a:avLst/>
                <a:gdLst>
                  <a:gd name="T0" fmla="*/ 11 w 16"/>
                  <a:gd name="T1" fmla="*/ 12 h 12"/>
                  <a:gd name="T2" fmla="*/ 11 w 16"/>
                  <a:gd name="T3" fmla="*/ 11 h 12"/>
                  <a:gd name="T4" fmla="*/ 9 w 16"/>
                  <a:gd name="T5" fmla="*/ 10 h 12"/>
                  <a:gd name="T6" fmla="*/ 11 w 16"/>
                  <a:gd name="T7" fmla="*/ 10 h 12"/>
                  <a:gd name="T8" fmla="*/ 10 w 16"/>
                  <a:gd name="T9" fmla="*/ 8 h 12"/>
                  <a:gd name="T10" fmla="*/ 9 w 16"/>
                  <a:gd name="T11" fmla="*/ 8 h 12"/>
                  <a:gd name="T12" fmla="*/ 8 w 16"/>
                  <a:gd name="T13" fmla="*/ 7 h 12"/>
                  <a:gd name="T14" fmla="*/ 7 w 16"/>
                  <a:gd name="T15" fmla="*/ 6 h 12"/>
                  <a:gd name="T16" fmla="*/ 7 w 16"/>
                  <a:gd name="T17" fmla="*/ 4 h 12"/>
                  <a:gd name="T18" fmla="*/ 9 w 16"/>
                  <a:gd name="T19" fmla="*/ 5 h 12"/>
                  <a:gd name="T20" fmla="*/ 9 w 16"/>
                  <a:gd name="T21" fmla="*/ 5 h 12"/>
                  <a:gd name="T22" fmla="*/ 10 w 16"/>
                  <a:gd name="T23" fmla="*/ 4 h 12"/>
                  <a:gd name="T24" fmla="*/ 11 w 16"/>
                  <a:gd name="T25" fmla="*/ 3 h 12"/>
                  <a:gd name="T26" fmla="*/ 13 w 16"/>
                  <a:gd name="T27" fmla="*/ 3 h 12"/>
                  <a:gd name="T28" fmla="*/ 15 w 16"/>
                  <a:gd name="T29" fmla="*/ 4 h 12"/>
                  <a:gd name="T30" fmla="*/ 15 w 16"/>
                  <a:gd name="T31" fmla="*/ 2 h 12"/>
                  <a:gd name="T32" fmla="*/ 15 w 16"/>
                  <a:gd name="T33" fmla="*/ 1 h 12"/>
                  <a:gd name="T34" fmla="*/ 15 w 16"/>
                  <a:gd name="T35" fmla="*/ 0 h 12"/>
                  <a:gd name="T36" fmla="*/ 14 w 16"/>
                  <a:gd name="T37" fmla="*/ 1 h 12"/>
                  <a:gd name="T38" fmla="*/ 13 w 16"/>
                  <a:gd name="T39" fmla="*/ 2 h 12"/>
                  <a:gd name="T40" fmla="*/ 11 w 16"/>
                  <a:gd name="T41" fmla="*/ 1 h 12"/>
                  <a:gd name="T42" fmla="*/ 9 w 16"/>
                  <a:gd name="T43" fmla="*/ 1 h 12"/>
                  <a:gd name="T44" fmla="*/ 7 w 16"/>
                  <a:gd name="T45" fmla="*/ 2 h 12"/>
                  <a:gd name="T46" fmla="*/ 6 w 16"/>
                  <a:gd name="T47" fmla="*/ 2 h 12"/>
                  <a:gd name="T48" fmla="*/ 3 w 16"/>
                  <a:gd name="T49" fmla="*/ 3 h 12"/>
                  <a:gd name="T50" fmla="*/ 2 w 16"/>
                  <a:gd name="T51" fmla="*/ 5 h 12"/>
                  <a:gd name="T52" fmla="*/ 0 w 16"/>
                  <a:gd name="T53" fmla="*/ 7 h 12"/>
                  <a:gd name="T54" fmla="*/ 1 w 16"/>
                  <a:gd name="T55" fmla="*/ 7 h 12"/>
                  <a:gd name="T56" fmla="*/ 2 w 16"/>
                  <a:gd name="T57" fmla="*/ 8 h 12"/>
                  <a:gd name="T58" fmla="*/ 4 w 16"/>
                  <a:gd name="T59" fmla="*/ 10 h 12"/>
                  <a:gd name="T60" fmla="*/ 5 w 16"/>
                  <a:gd name="T61" fmla="*/ 10 h 12"/>
                  <a:gd name="T62" fmla="*/ 7 w 16"/>
                  <a:gd name="T63" fmla="*/ 10 h 12"/>
                  <a:gd name="T64" fmla="*/ 8 w 16"/>
                  <a:gd name="T65" fmla="*/ 11 h 12"/>
                  <a:gd name="T66" fmla="*/ 9 w 16"/>
                  <a:gd name="T6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2">
                    <a:moveTo>
                      <a:pt x="10" y="12"/>
                    </a:moveTo>
                    <a:cubicBezTo>
                      <a:pt x="10" y="12"/>
                      <a:pt x="11" y="12"/>
                      <a:pt x="11" y="12"/>
                    </a:cubicBezTo>
                    <a:cubicBezTo>
                      <a:pt x="11" y="12"/>
                      <a:pt x="11" y="12"/>
                      <a:pt x="11" y="11"/>
                    </a:cubicBezTo>
                    <a:cubicBezTo>
                      <a:pt x="11" y="11"/>
                      <a:pt x="11" y="11"/>
                      <a:pt x="11" y="11"/>
                    </a:cubicBezTo>
                    <a:cubicBezTo>
                      <a:pt x="11" y="10"/>
                      <a:pt x="11" y="10"/>
                      <a:pt x="10" y="10"/>
                    </a:cubicBezTo>
                    <a:cubicBezTo>
                      <a:pt x="10" y="10"/>
                      <a:pt x="10" y="10"/>
                      <a:pt x="9" y="10"/>
                    </a:cubicBezTo>
                    <a:cubicBezTo>
                      <a:pt x="11" y="10"/>
                      <a:pt x="11" y="10"/>
                      <a:pt x="11" y="10"/>
                    </a:cubicBezTo>
                    <a:cubicBezTo>
                      <a:pt x="11" y="10"/>
                      <a:pt x="11" y="10"/>
                      <a:pt x="11" y="10"/>
                    </a:cubicBezTo>
                    <a:cubicBezTo>
                      <a:pt x="11" y="9"/>
                      <a:pt x="11" y="9"/>
                      <a:pt x="11" y="9"/>
                    </a:cubicBezTo>
                    <a:cubicBezTo>
                      <a:pt x="11" y="9"/>
                      <a:pt x="10" y="9"/>
                      <a:pt x="10" y="8"/>
                    </a:cubicBezTo>
                    <a:cubicBezTo>
                      <a:pt x="10" y="8"/>
                      <a:pt x="10" y="8"/>
                      <a:pt x="9" y="8"/>
                    </a:cubicBezTo>
                    <a:cubicBezTo>
                      <a:pt x="9" y="8"/>
                      <a:pt x="9" y="8"/>
                      <a:pt x="9" y="8"/>
                    </a:cubicBezTo>
                    <a:cubicBezTo>
                      <a:pt x="8" y="8"/>
                      <a:pt x="8" y="8"/>
                      <a:pt x="8" y="8"/>
                    </a:cubicBezTo>
                    <a:cubicBezTo>
                      <a:pt x="8" y="7"/>
                      <a:pt x="8" y="7"/>
                      <a:pt x="8" y="7"/>
                    </a:cubicBezTo>
                    <a:cubicBezTo>
                      <a:pt x="8" y="7"/>
                      <a:pt x="8" y="6"/>
                      <a:pt x="8" y="6"/>
                    </a:cubicBezTo>
                    <a:cubicBezTo>
                      <a:pt x="7" y="6"/>
                      <a:pt x="7" y="6"/>
                      <a:pt x="7" y="6"/>
                    </a:cubicBezTo>
                    <a:cubicBezTo>
                      <a:pt x="7" y="5"/>
                      <a:pt x="7" y="5"/>
                      <a:pt x="7" y="5"/>
                    </a:cubicBezTo>
                    <a:cubicBezTo>
                      <a:pt x="7" y="4"/>
                      <a:pt x="7" y="4"/>
                      <a:pt x="7" y="4"/>
                    </a:cubicBezTo>
                    <a:cubicBezTo>
                      <a:pt x="8" y="3"/>
                      <a:pt x="8" y="4"/>
                      <a:pt x="8" y="4"/>
                    </a:cubicBezTo>
                    <a:cubicBezTo>
                      <a:pt x="8" y="5"/>
                      <a:pt x="8" y="5"/>
                      <a:pt x="9" y="5"/>
                    </a:cubicBezTo>
                    <a:cubicBezTo>
                      <a:pt x="9" y="5"/>
                      <a:pt x="9" y="5"/>
                      <a:pt x="9" y="5"/>
                    </a:cubicBezTo>
                    <a:cubicBezTo>
                      <a:pt x="9" y="5"/>
                      <a:pt x="9" y="5"/>
                      <a:pt x="9" y="5"/>
                    </a:cubicBezTo>
                    <a:cubicBezTo>
                      <a:pt x="10" y="5"/>
                      <a:pt x="10" y="5"/>
                      <a:pt x="10" y="4"/>
                    </a:cubicBezTo>
                    <a:cubicBezTo>
                      <a:pt x="10" y="4"/>
                      <a:pt x="10" y="4"/>
                      <a:pt x="10" y="4"/>
                    </a:cubicBezTo>
                    <a:cubicBezTo>
                      <a:pt x="10" y="3"/>
                      <a:pt x="10" y="3"/>
                      <a:pt x="10" y="3"/>
                    </a:cubicBezTo>
                    <a:cubicBezTo>
                      <a:pt x="11" y="3"/>
                      <a:pt x="11" y="3"/>
                      <a:pt x="11" y="3"/>
                    </a:cubicBezTo>
                    <a:cubicBezTo>
                      <a:pt x="12" y="3"/>
                      <a:pt x="12" y="3"/>
                      <a:pt x="12" y="3"/>
                    </a:cubicBezTo>
                    <a:cubicBezTo>
                      <a:pt x="13" y="3"/>
                      <a:pt x="13" y="3"/>
                      <a:pt x="13" y="3"/>
                    </a:cubicBezTo>
                    <a:cubicBezTo>
                      <a:pt x="14" y="3"/>
                      <a:pt x="14" y="3"/>
                      <a:pt x="14" y="3"/>
                    </a:cubicBezTo>
                    <a:cubicBezTo>
                      <a:pt x="14" y="3"/>
                      <a:pt x="14" y="4"/>
                      <a:pt x="15" y="4"/>
                    </a:cubicBezTo>
                    <a:cubicBezTo>
                      <a:pt x="15" y="4"/>
                      <a:pt x="15" y="4"/>
                      <a:pt x="15" y="4"/>
                    </a:cubicBezTo>
                    <a:cubicBezTo>
                      <a:pt x="15" y="3"/>
                      <a:pt x="15" y="3"/>
                      <a:pt x="15" y="2"/>
                    </a:cubicBezTo>
                    <a:cubicBezTo>
                      <a:pt x="15" y="2"/>
                      <a:pt x="16" y="2"/>
                      <a:pt x="16" y="1"/>
                    </a:cubicBezTo>
                    <a:cubicBezTo>
                      <a:pt x="16" y="1"/>
                      <a:pt x="15" y="1"/>
                      <a:pt x="15" y="1"/>
                    </a:cubicBezTo>
                    <a:cubicBezTo>
                      <a:pt x="15" y="0"/>
                      <a:pt x="15" y="0"/>
                      <a:pt x="15" y="0"/>
                    </a:cubicBezTo>
                    <a:cubicBezTo>
                      <a:pt x="15" y="0"/>
                      <a:pt x="15" y="0"/>
                      <a:pt x="15" y="0"/>
                    </a:cubicBezTo>
                    <a:cubicBezTo>
                      <a:pt x="15" y="0"/>
                      <a:pt x="15" y="0"/>
                      <a:pt x="14" y="0"/>
                    </a:cubicBezTo>
                    <a:cubicBezTo>
                      <a:pt x="14" y="0"/>
                      <a:pt x="15" y="1"/>
                      <a:pt x="14" y="1"/>
                    </a:cubicBezTo>
                    <a:cubicBezTo>
                      <a:pt x="14" y="1"/>
                      <a:pt x="14" y="1"/>
                      <a:pt x="14" y="2"/>
                    </a:cubicBezTo>
                    <a:cubicBezTo>
                      <a:pt x="14" y="2"/>
                      <a:pt x="13" y="2"/>
                      <a:pt x="13" y="2"/>
                    </a:cubicBezTo>
                    <a:cubicBezTo>
                      <a:pt x="13" y="2"/>
                      <a:pt x="12" y="2"/>
                      <a:pt x="12" y="1"/>
                    </a:cubicBezTo>
                    <a:cubicBezTo>
                      <a:pt x="11" y="1"/>
                      <a:pt x="11" y="1"/>
                      <a:pt x="11" y="1"/>
                    </a:cubicBezTo>
                    <a:cubicBezTo>
                      <a:pt x="11" y="1"/>
                      <a:pt x="10" y="1"/>
                      <a:pt x="10" y="1"/>
                    </a:cubicBezTo>
                    <a:cubicBezTo>
                      <a:pt x="9" y="1"/>
                      <a:pt x="9" y="1"/>
                      <a:pt x="9" y="1"/>
                    </a:cubicBezTo>
                    <a:cubicBezTo>
                      <a:pt x="8" y="1"/>
                      <a:pt x="8" y="2"/>
                      <a:pt x="7" y="2"/>
                    </a:cubicBezTo>
                    <a:cubicBezTo>
                      <a:pt x="7" y="2"/>
                      <a:pt x="7" y="2"/>
                      <a:pt x="7" y="2"/>
                    </a:cubicBezTo>
                    <a:cubicBezTo>
                      <a:pt x="7" y="2"/>
                      <a:pt x="7" y="2"/>
                      <a:pt x="7" y="2"/>
                    </a:cubicBezTo>
                    <a:cubicBezTo>
                      <a:pt x="6" y="2"/>
                      <a:pt x="6" y="2"/>
                      <a:pt x="6" y="2"/>
                    </a:cubicBezTo>
                    <a:cubicBezTo>
                      <a:pt x="5" y="3"/>
                      <a:pt x="5" y="2"/>
                      <a:pt x="4" y="3"/>
                    </a:cubicBezTo>
                    <a:cubicBezTo>
                      <a:pt x="4" y="3"/>
                      <a:pt x="4" y="3"/>
                      <a:pt x="3" y="3"/>
                    </a:cubicBezTo>
                    <a:cubicBezTo>
                      <a:pt x="3" y="3"/>
                      <a:pt x="3" y="3"/>
                      <a:pt x="3" y="4"/>
                    </a:cubicBezTo>
                    <a:cubicBezTo>
                      <a:pt x="3" y="4"/>
                      <a:pt x="3" y="4"/>
                      <a:pt x="2" y="5"/>
                    </a:cubicBezTo>
                    <a:cubicBezTo>
                      <a:pt x="2" y="5"/>
                      <a:pt x="2" y="5"/>
                      <a:pt x="1" y="6"/>
                    </a:cubicBezTo>
                    <a:cubicBezTo>
                      <a:pt x="0" y="7"/>
                      <a:pt x="0" y="7"/>
                      <a:pt x="0" y="7"/>
                    </a:cubicBezTo>
                    <a:cubicBezTo>
                      <a:pt x="0" y="7"/>
                      <a:pt x="0" y="7"/>
                      <a:pt x="0" y="7"/>
                    </a:cubicBezTo>
                    <a:cubicBezTo>
                      <a:pt x="1" y="7"/>
                      <a:pt x="1" y="7"/>
                      <a:pt x="1" y="7"/>
                    </a:cubicBezTo>
                    <a:cubicBezTo>
                      <a:pt x="1" y="7"/>
                      <a:pt x="2" y="8"/>
                      <a:pt x="2" y="8"/>
                    </a:cubicBezTo>
                    <a:cubicBezTo>
                      <a:pt x="2" y="8"/>
                      <a:pt x="2" y="8"/>
                      <a:pt x="2" y="8"/>
                    </a:cubicBezTo>
                    <a:cubicBezTo>
                      <a:pt x="2" y="9"/>
                      <a:pt x="2" y="9"/>
                      <a:pt x="3" y="9"/>
                    </a:cubicBezTo>
                    <a:cubicBezTo>
                      <a:pt x="3" y="10"/>
                      <a:pt x="3" y="10"/>
                      <a:pt x="4" y="10"/>
                    </a:cubicBezTo>
                    <a:cubicBezTo>
                      <a:pt x="4" y="10"/>
                      <a:pt x="4" y="10"/>
                      <a:pt x="4" y="10"/>
                    </a:cubicBezTo>
                    <a:cubicBezTo>
                      <a:pt x="5" y="10"/>
                      <a:pt x="5" y="10"/>
                      <a:pt x="5" y="10"/>
                    </a:cubicBezTo>
                    <a:cubicBezTo>
                      <a:pt x="6" y="10"/>
                      <a:pt x="6" y="10"/>
                      <a:pt x="6" y="10"/>
                    </a:cubicBezTo>
                    <a:cubicBezTo>
                      <a:pt x="7" y="10"/>
                      <a:pt x="7" y="10"/>
                      <a:pt x="7" y="10"/>
                    </a:cubicBezTo>
                    <a:cubicBezTo>
                      <a:pt x="8" y="10"/>
                      <a:pt x="8" y="10"/>
                      <a:pt x="8" y="11"/>
                    </a:cubicBezTo>
                    <a:cubicBezTo>
                      <a:pt x="8" y="11"/>
                      <a:pt x="8" y="11"/>
                      <a:pt x="8" y="11"/>
                    </a:cubicBezTo>
                    <a:cubicBezTo>
                      <a:pt x="9" y="12"/>
                      <a:pt x="9" y="12"/>
                      <a:pt x="9" y="12"/>
                    </a:cubicBezTo>
                    <a:cubicBezTo>
                      <a:pt x="9" y="12"/>
                      <a:pt x="9" y="11"/>
                      <a:pt x="9" y="11"/>
                    </a:cubicBezTo>
                    <a:cubicBezTo>
                      <a:pt x="10" y="11"/>
                      <a:pt x="10" y="12"/>
                      <a:pt x="10"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66"/>
              <p:cNvSpPr>
                <a:spLocks/>
              </p:cNvSpPr>
              <p:nvPr/>
            </p:nvSpPr>
            <p:spPr bwMode="auto">
              <a:xfrm>
                <a:off x="4097339" y="1497014"/>
                <a:ext cx="301625" cy="271463"/>
              </a:xfrm>
              <a:custGeom>
                <a:avLst/>
                <a:gdLst>
                  <a:gd name="T0" fmla="*/ 12 w 28"/>
                  <a:gd name="T1" fmla="*/ 23 h 25"/>
                  <a:gd name="T2" fmla="*/ 14 w 28"/>
                  <a:gd name="T3" fmla="*/ 24 h 25"/>
                  <a:gd name="T4" fmla="*/ 16 w 28"/>
                  <a:gd name="T5" fmla="*/ 25 h 25"/>
                  <a:gd name="T6" fmla="*/ 17 w 28"/>
                  <a:gd name="T7" fmla="*/ 24 h 25"/>
                  <a:gd name="T8" fmla="*/ 17 w 28"/>
                  <a:gd name="T9" fmla="*/ 24 h 25"/>
                  <a:gd name="T10" fmla="*/ 19 w 28"/>
                  <a:gd name="T11" fmla="*/ 22 h 25"/>
                  <a:gd name="T12" fmla="*/ 22 w 28"/>
                  <a:gd name="T13" fmla="*/ 22 h 25"/>
                  <a:gd name="T14" fmla="*/ 23 w 28"/>
                  <a:gd name="T15" fmla="*/ 23 h 25"/>
                  <a:gd name="T16" fmla="*/ 25 w 28"/>
                  <a:gd name="T17" fmla="*/ 22 h 25"/>
                  <a:gd name="T18" fmla="*/ 28 w 28"/>
                  <a:gd name="T19" fmla="*/ 21 h 25"/>
                  <a:gd name="T20" fmla="*/ 28 w 28"/>
                  <a:gd name="T21" fmla="*/ 19 h 25"/>
                  <a:gd name="T22" fmla="*/ 26 w 28"/>
                  <a:gd name="T23" fmla="*/ 19 h 25"/>
                  <a:gd name="T24" fmla="*/ 27 w 28"/>
                  <a:gd name="T25" fmla="*/ 17 h 25"/>
                  <a:gd name="T26" fmla="*/ 27 w 28"/>
                  <a:gd name="T27" fmla="*/ 16 h 25"/>
                  <a:gd name="T28" fmla="*/ 27 w 28"/>
                  <a:gd name="T29" fmla="*/ 15 h 25"/>
                  <a:gd name="T30" fmla="*/ 26 w 28"/>
                  <a:gd name="T31" fmla="*/ 13 h 25"/>
                  <a:gd name="T32" fmla="*/ 26 w 28"/>
                  <a:gd name="T33" fmla="*/ 11 h 25"/>
                  <a:gd name="T34" fmla="*/ 27 w 28"/>
                  <a:gd name="T35" fmla="*/ 9 h 25"/>
                  <a:gd name="T36" fmla="*/ 27 w 28"/>
                  <a:gd name="T37" fmla="*/ 6 h 25"/>
                  <a:gd name="T38" fmla="*/ 27 w 28"/>
                  <a:gd name="T39" fmla="*/ 4 h 25"/>
                  <a:gd name="T40" fmla="*/ 24 w 28"/>
                  <a:gd name="T41" fmla="*/ 3 h 25"/>
                  <a:gd name="T42" fmla="*/ 24 w 28"/>
                  <a:gd name="T43" fmla="*/ 2 h 25"/>
                  <a:gd name="T44" fmla="*/ 22 w 28"/>
                  <a:gd name="T45" fmla="*/ 2 h 25"/>
                  <a:gd name="T46" fmla="*/ 18 w 28"/>
                  <a:gd name="T47" fmla="*/ 2 h 25"/>
                  <a:gd name="T48" fmla="*/ 16 w 28"/>
                  <a:gd name="T49" fmla="*/ 1 h 25"/>
                  <a:gd name="T50" fmla="*/ 16 w 28"/>
                  <a:gd name="T51" fmla="*/ 0 h 25"/>
                  <a:gd name="T52" fmla="*/ 14 w 28"/>
                  <a:gd name="T53" fmla="*/ 0 h 25"/>
                  <a:gd name="T54" fmla="*/ 14 w 28"/>
                  <a:gd name="T55" fmla="*/ 2 h 25"/>
                  <a:gd name="T56" fmla="*/ 12 w 28"/>
                  <a:gd name="T57" fmla="*/ 3 h 25"/>
                  <a:gd name="T58" fmla="*/ 12 w 28"/>
                  <a:gd name="T59" fmla="*/ 4 h 25"/>
                  <a:gd name="T60" fmla="*/ 11 w 28"/>
                  <a:gd name="T61" fmla="*/ 5 h 25"/>
                  <a:gd name="T62" fmla="*/ 9 w 28"/>
                  <a:gd name="T63" fmla="*/ 5 h 25"/>
                  <a:gd name="T64" fmla="*/ 8 w 28"/>
                  <a:gd name="T65" fmla="*/ 4 h 25"/>
                  <a:gd name="T66" fmla="*/ 6 w 28"/>
                  <a:gd name="T67" fmla="*/ 4 h 25"/>
                  <a:gd name="T68" fmla="*/ 6 w 28"/>
                  <a:gd name="T69" fmla="*/ 5 h 25"/>
                  <a:gd name="T70" fmla="*/ 7 w 28"/>
                  <a:gd name="T71" fmla="*/ 7 h 25"/>
                  <a:gd name="T72" fmla="*/ 5 w 28"/>
                  <a:gd name="T73" fmla="*/ 7 h 25"/>
                  <a:gd name="T74" fmla="*/ 4 w 28"/>
                  <a:gd name="T75" fmla="*/ 6 h 25"/>
                  <a:gd name="T76" fmla="*/ 2 w 28"/>
                  <a:gd name="T77" fmla="*/ 7 h 25"/>
                  <a:gd name="T78" fmla="*/ 0 w 28"/>
                  <a:gd name="T79" fmla="*/ 7 h 25"/>
                  <a:gd name="T80" fmla="*/ 0 w 28"/>
                  <a:gd name="T81" fmla="*/ 8 h 25"/>
                  <a:gd name="T82" fmla="*/ 1 w 28"/>
                  <a:gd name="T83" fmla="*/ 9 h 25"/>
                  <a:gd name="T84" fmla="*/ 2 w 28"/>
                  <a:gd name="T85" fmla="*/ 9 h 25"/>
                  <a:gd name="T86" fmla="*/ 4 w 28"/>
                  <a:gd name="T87" fmla="*/ 10 h 25"/>
                  <a:gd name="T88" fmla="*/ 5 w 28"/>
                  <a:gd name="T89" fmla="*/ 11 h 25"/>
                  <a:gd name="T90" fmla="*/ 6 w 28"/>
                  <a:gd name="T91" fmla="*/ 12 h 25"/>
                  <a:gd name="T92" fmla="*/ 7 w 28"/>
                  <a:gd name="T93" fmla="*/ 13 h 25"/>
                  <a:gd name="T94" fmla="*/ 8 w 28"/>
                  <a:gd name="T95" fmla="*/ 15 h 25"/>
                  <a:gd name="T96" fmla="*/ 8 w 28"/>
                  <a:gd name="T97" fmla="*/ 17 h 25"/>
                  <a:gd name="T98" fmla="*/ 7 w 28"/>
                  <a:gd name="T99" fmla="*/ 20 h 25"/>
                  <a:gd name="T100" fmla="*/ 7 w 28"/>
                  <a:gd name="T101" fmla="*/ 21 h 25"/>
                  <a:gd name="T102" fmla="*/ 8 w 28"/>
                  <a:gd name="T103" fmla="*/ 22 h 25"/>
                  <a:gd name="T104" fmla="*/ 9 w 28"/>
                  <a:gd name="T105" fmla="*/ 23 h 25"/>
                  <a:gd name="T106" fmla="*/ 11 w 28"/>
                  <a:gd name="T10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 h="25">
                    <a:moveTo>
                      <a:pt x="11" y="23"/>
                    </a:moveTo>
                    <a:cubicBezTo>
                      <a:pt x="11" y="23"/>
                      <a:pt x="12" y="23"/>
                      <a:pt x="12" y="23"/>
                    </a:cubicBezTo>
                    <a:cubicBezTo>
                      <a:pt x="12" y="23"/>
                      <a:pt x="13" y="23"/>
                      <a:pt x="13" y="23"/>
                    </a:cubicBezTo>
                    <a:cubicBezTo>
                      <a:pt x="13" y="24"/>
                      <a:pt x="13" y="24"/>
                      <a:pt x="14" y="24"/>
                    </a:cubicBezTo>
                    <a:cubicBezTo>
                      <a:pt x="14" y="24"/>
                      <a:pt x="14" y="24"/>
                      <a:pt x="15" y="24"/>
                    </a:cubicBezTo>
                    <a:cubicBezTo>
                      <a:pt x="15" y="25"/>
                      <a:pt x="15" y="24"/>
                      <a:pt x="16" y="25"/>
                    </a:cubicBezTo>
                    <a:cubicBezTo>
                      <a:pt x="16" y="25"/>
                      <a:pt x="16" y="25"/>
                      <a:pt x="16" y="25"/>
                    </a:cubicBezTo>
                    <a:cubicBezTo>
                      <a:pt x="17" y="25"/>
                      <a:pt x="17" y="25"/>
                      <a:pt x="17" y="24"/>
                    </a:cubicBezTo>
                    <a:cubicBezTo>
                      <a:pt x="18" y="24"/>
                      <a:pt x="18" y="24"/>
                      <a:pt x="18" y="24"/>
                    </a:cubicBezTo>
                    <a:cubicBezTo>
                      <a:pt x="18" y="24"/>
                      <a:pt x="17" y="24"/>
                      <a:pt x="17" y="24"/>
                    </a:cubicBezTo>
                    <a:cubicBezTo>
                      <a:pt x="17" y="23"/>
                      <a:pt x="17" y="23"/>
                      <a:pt x="18" y="22"/>
                    </a:cubicBezTo>
                    <a:cubicBezTo>
                      <a:pt x="18" y="22"/>
                      <a:pt x="18" y="22"/>
                      <a:pt x="19" y="22"/>
                    </a:cubicBezTo>
                    <a:cubicBezTo>
                      <a:pt x="19" y="22"/>
                      <a:pt x="20" y="22"/>
                      <a:pt x="20" y="22"/>
                    </a:cubicBezTo>
                    <a:cubicBezTo>
                      <a:pt x="21" y="22"/>
                      <a:pt x="21" y="22"/>
                      <a:pt x="22" y="22"/>
                    </a:cubicBezTo>
                    <a:cubicBezTo>
                      <a:pt x="22" y="22"/>
                      <a:pt x="22" y="22"/>
                      <a:pt x="22" y="22"/>
                    </a:cubicBezTo>
                    <a:cubicBezTo>
                      <a:pt x="23" y="23"/>
                      <a:pt x="23" y="23"/>
                      <a:pt x="23" y="23"/>
                    </a:cubicBezTo>
                    <a:cubicBezTo>
                      <a:pt x="24" y="23"/>
                      <a:pt x="24" y="23"/>
                      <a:pt x="24" y="23"/>
                    </a:cubicBezTo>
                    <a:cubicBezTo>
                      <a:pt x="25" y="23"/>
                      <a:pt x="25" y="23"/>
                      <a:pt x="25" y="22"/>
                    </a:cubicBezTo>
                    <a:cubicBezTo>
                      <a:pt x="26" y="22"/>
                      <a:pt x="26" y="22"/>
                      <a:pt x="26" y="22"/>
                    </a:cubicBezTo>
                    <a:cubicBezTo>
                      <a:pt x="27" y="21"/>
                      <a:pt x="27" y="21"/>
                      <a:pt x="28" y="21"/>
                    </a:cubicBezTo>
                    <a:cubicBezTo>
                      <a:pt x="28" y="21"/>
                      <a:pt x="28" y="21"/>
                      <a:pt x="28" y="21"/>
                    </a:cubicBezTo>
                    <a:cubicBezTo>
                      <a:pt x="28" y="20"/>
                      <a:pt x="28" y="20"/>
                      <a:pt x="28" y="19"/>
                    </a:cubicBezTo>
                    <a:cubicBezTo>
                      <a:pt x="27" y="19"/>
                      <a:pt x="27" y="20"/>
                      <a:pt x="26" y="19"/>
                    </a:cubicBezTo>
                    <a:cubicBezTo>
                      <a:pt x="26" y="19"/>
                      <a:pt x="26" y="19"/>
                      <a:pt x="26" y="19"/>
                    </a:cubicBezTo>
                    <a:cubicBezTo>
                      <a:pt x="26" y="18"/>
                      <a:pt x="26" y="18"/>
                      <a:pt x="27" y="18"/>
                    </a:cubicBezTo>
                    <a:cubicBezTo>
                      <a:pt x="27" y="17"/>
                      <a:pt x="27" y="18"/>
                      <a:pt x="27" y="17"/>
                    </a:cubicBezTo>
                    <a:cubicBezTo>
                      <a:pt x="27" y="17"/>
                      <a:pt x="27" y="17"/>
                      <a:pt x="27" y="16"/>
                    </a:cubicBezTo>
                    <a:cubicBezTo>
                      <a:pt x="27" y="16"/>
                      <a:pt x="27" y="16"/>
                      <a:pt x="27" y="16"/>
                    </a:cubicBezTo>
                    <a:cubicBezTo>
                      <a:pt x="27" y="15"/>
                      <a:pt x="27" y="15"/>
                      <a:pt x="27" y="15"/>
                    </a:cubicBezTo>
                    <a:cubicBezTo>
                      <a:pt x="27" y="15"/>
                      <a:pt x="27" y="15"/>
                      <a:pt x="27" y="15"/>
                    </a:cubicBezTo>
                    <a:cubicBezTo>
                      <a:pt x="27" y="15"/>
                      <a:pt x="27" y="14"/>
                      <a:pt x="27" y="14"/>
                    </a:cubicBezTo>
                    <a:cubicBezTo>
                      <a:pt x="27" y="13"/>
                      <a:pt x="26" y="13"/>
                      <a:pt x="26" y="13"/>
                    </a:cubicBezTo>
                    <a:cubicBezTo>
                      <a:pt x="26" y="13"/>
                      <a:pt x="26" y="13"/>
                      <a:pt x="26" y="12"/>
                    </a:cubicBezTo>
                    <a:cubicBezTo>
                      <a:pt x="25" y="12"/>
                      <a:pt x="25" y="12"/>
                      <a:pt x="26" y="11"/>
                    </a:cubicBezTo>
                    <a:cubicBezTo>
                      <a:pt x="26" y="11"/>
                      <a:pt x="26" y="10"/>
                      <a:pt x="26" y="10"/>
                    </a:cubicBezTo>
                    <a:cubicBezTo>
                      <a:pt x="26" y="10"/>
                      <a:pt x="27" y="10"/>
                      <a:pt x="27" y="9"/>
                    </a:cubicBezTo>
                    <a:cubicBezTo>
                      <a:pt x="27" y="9"/>
                      <a:pt x="27" y="9"/>
                      <a:pt x="27" y="8"/>
                    </a:cubicBezTo>
                    <a:cubicBezTo>
                      <a:pt x="27" y="8"/>
                      <a:pt x="27" y="7"/>
                      <a:pt x="27" y="6"/>
                    </a:cubicBezTo>
                    <a:cubicBezTo>
                      <a:pt x="28" y="6"/>
                      <a:pt x="28" y="5"/>
                      <a:pt x="28" y="5"/>
                    </a:cubicBezTo>
                    <a:cubicBezTo>
                      <a:pt x="28" y="4"/>
                      <a:pt x="27" y="4"/>
                      <a:pt x="27" y="4"/>
                    </a:cubicBezTo>
                    <a:cubicBezTo>
                      <a:pt x="27" y="3"/>
                      <a:pt x="26" y="3"/>
                      <a:pt x="26" y="3"/>
                    </a:cubicBezTo>
                    <a:cubicBezTo>
                      <a:pt x="25" y="3"/>
                      <a:pt x="25" y="3"/>
                      <a:pt x="24" y="3"/>
                    </a:cubicBezTo>
                    <a:cubicBezTo>
                      <a:pt x="24" y="3"/>
                      <a:pt x="24" y="3"/>
                      <a:pt x="24" y="2"/>
                    </a:cubicBezTo>
                    <a:cubicBezTo>
                      <a:pt x="24" y="2"/>
                      <a:pt x="24" y="2"/>
                      <a:pt x="24" y="2"/>
                    </a:cubicBezTo>
                    <a:cubicBezTo>
                      <a:pt x="24" y="2"/>
                      <a:pt x="24" y="2"/>
                      <a:pt x="24" y="2"/>
                    </a:cubicBezTo>
                    <a:cubicBezTo>
                      <a:pt x="23" y="2"/>
                      <a:pt x="23" y="2"/>
                      <a:pt x="22" y="2"/>
                    </a:cubicBezTo>
                    <a:cubicBezTo>
                      <a:pt x="21" y="2"/>
                      <a:pt x="21" y="2"/>
                      <a:pt x="20" y="2"/>
                    </a:cubicBezTo>
                    <a:cubicBezTo>
                      <a:pt x="19" y="2"/>
                      <a:pt x="19" y="2"/>
                      <a:pt x="18" y="2"/>
                    </a:cubicBezTo>
                    <a:cubicBezTo>
                      <a:pt x="18" y="1"/>
                      <a:pt x="18" y="1"/>
                      <a:pt x="17" y="1"/>
                    </a:cubicBezTo>
                    <a:cubicBezTo>
                      <a:pt x="17" y="1"/>
                      <a:pt x="16" y="1"/>
                      <a:pt x="16" y="1"/>
                    </a:cubicBezTo>
                    <a:cubicBezTo>
                      <a:pt x="16" y="1"/>
                      <a:pt x="16" y="0"/>
                      <a:pt x="16" y="0"/>
                    </a:cubicBezTo>
                    <a:cubicBezTo>
                      <a:pt x="16" y="0"/>
                      <a:pt x="16" y="0"/>
                      <a:pt x="16" y="0"/>
                    </a:cubicBezTo>
                    <a:cubicBezTo>
                      <a:pt x="15" y="0"/>
                      <a:pt x="15" y="0"/>
                      <a:pt x="15" y="0"/>
                    </a:cubicBezTo>
                    <a:cubicBezTo>
                      <a:pt x="14" y="0"/>
                      <a:pt x="14" y="0"/>
                      <a:pt x="14" y="0"/>
                    </a:cubicBezTo>
                    <a:cubicBezTo>
                      <a:pt x="14" y="1"/>
                      <a:pt x="14" y="1"/>
                      <a:pt x="14" y="1"/>
                    </a:cubicBezTo>
                    <a:cubicBezTo>
                      <a:pt x="14" y="2"/>
                      <a:pt x="14" y="2"/>
                      <a:pt x="14" y="2"/>
                    </a:cubicBezTo>
                    <a:cubicBezTo>
                      <a:pt x="13" y="3"/>
                      <a:pt x="13" y="3"/>
                      <a:pt x="13" y="3"/>
                    </a:cubicBezTo>
                    <a:cubicBezTo>
                      <a:pt x="13" y="3"/>
                      <a:pt x="13" y="3"/>
                      <a:pt x="12" y="3"/>
                    </a:cubicBezTo>
                    <a:cubicBezTo>
                      <a:pt x="12" y="3"/>
                      <a:pt x="11" y="3"/>
                      <a:pt x="11" y="4"/>
                    </a:cubicBezTo>
                    <a:cubicBezTo>
                      <a:pt x="11" y="4"/>
                      <a:pt x="12" y="4"/>
                      <a:pt x="12" y="4"/>
                    </a:cubicBezTo>
                    <a:cubicBezTo>
                      <a:pt x="12" y="5"/>
                      <a:pt x="12" y="5"/>
                      <a:pt x="11" y="5"/>
                    </a:cubicBezTo>
                    <a:cubicBezTo>
                      <a:pt x="11" y="5"/>
                      <a:pt x="11" y="5"/>
                      <a:pt x="11" y="5"/>
                    </a:cubicBezTo>
                    <a:cubicBezTo>
                      <a:pt x="10" y="5"/>
                      <a:pt x="10" y="5"/>
                      <a:pt x="10" y="5"/>
                    </a:cubicBezTo>
                    <a:cubicBezTo>
                      <a:pt x="9" y="5"/>
                      <a:pt x="9" y="5"/>
                      <a:pt x="9" y="5"/>
                    </a:cubicBezTo>
                    <a:cubicBezTo>
                      <a:pt x="9" y="5"/>
                      <a:pt x="8" y="5"/>
                      <a:pt x="8" y="5"/>
                    </a:cubicBezTo>
                    <a:cubicBezTo>
                      <a:pt x="8" y="4"/>
                      <a:pt x="8" y="4"/>
                      <a:pt x="8" y="4"/>
                    </a:cubicBezTo>
                    <a:cubicBezTo>
                      <a:pt x="7" y="4"/>
                      <a:pt x="7" y="4"/>
                      <a:pt x="7" y="4"/>
                    </a:cubicBezTo>
                    <a:cubicBezTo>
                      <a:pt x="7" y="3"/>
                      <a:pt x="7" y="3"/>
                      <a:pt x="6" y="4"/>
                    </a:cubicBezTo>
                    <a:cubicBezTo>
                      <a:pt x="6" y="4"/>
                      <a:pt x="6" y="4"/>
                      <a:pt x="6" y="4"/>
                    </a:cubicBezTo>
                    <a:cubicBezTo>
                      <a:pt x="6" y="5"/>
                      <a:pt x="6" y="5"/>
                      <a:pt x="6" y="5"/>
                    </a:cubicBezTo>
                    <a:cubicBezTo>
                      <a:pt x="6" y="5"/>
                      <a:pt x="7" y="5"/>
                      <a:pt x="7" y="6"/>
                    </a:cubicBezTo>
                    <a:cubicBezTo>
                      <a:pt x="7" y="6"/>
                      <a:pt x="7" y="6"/>
                      <a:pt x="7" y="7"/>
                    </a:cubicBezTo>
                    <a:cubicBezTo>
                      <a:pt x="6" y="7"/>
                      <a:pt x="6" y="7"/>
                      <a:pt x="6" y="7"/>
                    </a:cubicBezTo>
                    <a:cubicBezTo>
                      <a:pt x="6" y="7"/>
                      <a:pt x="6" y="7"/>
                      <a:pt x="5" y="7"/>
                    </a:cubicBezTo>
                    <a:cubicBezTo>
                      <a:pt x="5" y="7"/>
                      <a:pt x="5" y="7"/>
                      <a:pt x="4" y="7"/>
                    </a:cubicBezTo>
                    <a:cubicBezTo>
                      <a:pt x="4" y="7"/>
                      <a:pt x="4" y="6"/>
                      <a:pt x="4" y="6"/>
                    </a:cubicBezTo>
                    <a:cubicBezTo>
                      <a:pt x="4" y="6"/>
                      <a:pt x="3" y="6"/>
                      <a:pt x="3" y="6"/>
                    </a:cubicBezTo>
                    <a:cubicBezTo>
                      <a:pt x="3" y="6"/>
                      <a:pt x="2" y="7"/>
                      <a:pt x="2" y="7"/>
                    </a:cubicBezTo>
                    <a:cubicBezTo>
                      <a:pt x="1" y="7"/>
                      <a:pt x="1" y="7"/>
                      <a:pt x="0" y="7"/>
                    </a:cubicBezTo>
                    <a:cubicBezTo>
                      <a:pt x="0" y="7"/>
                      <a:pt x="0" y="7"/>
                      <a:pt x="0" y="7"/>
                    </a:cubicBezTo>
                    <a:cubicBezTo>
                      <a:pt x="0" y="7"/>
                      <a:pt x="0" y="7"/>
                      <a:pt x="0" y="8"/>
                    </a:cubicBezTo>
                    <a:cubicBezTo>
                      <a:pt x="0" y="8"/>
                      <a:pt x="0" y="8"/>
                      <a:pt x="0" y="8"/>
                    </a:cubicBezTo>
                    <a:cubicBezTo>
                      <a:pt x="0" y="8"/>
                      <a:pt x="0" y="8"/>
                      <a:pt x="0" y="8"/>
                    </a:cubicBezTo>
                    <a:cubicBezTo>
                      <a:pt x="0" y="9"/>
                      <a:pt x="0" y="9"/>
                      <a:pt x="1" y="9"/>
                    </a:cubicBezTo>
                    <a:cubicBezTo>
                      <a:pt x="1" y="9"/>
                      <a:pt x="1" y="9"/>
                      <a:pt x="1" y="9"/>
                    </a:cubicBezTo>
                    <a:cubicBezTo>
                      <a:pt x="2" y="9"/>
                      <a:pt x="2" y="9"/>
                      <a:pt x="2" y="9"/>
                    </a:cubicBezTo>
                    <a:cubicBezTo>
                      <a:pt x="3" y="9"/>
                      <a:pt x="3" y="9"/>
                      <a:pt x="3" y="9"/>
                    </a:cubicBezTo>
                    <a:cubicBezTo>
                      <a:pt x="3" y="10"/>
                      <a:pt x="4" y="10"/>
                      <a:pt x="4" y="10"/>
                    </a:cubicBezTo>
                    <a:cubicBezTo>
                      <a:pt x="4" y="10"/>
                      <a:pt x="4" y="11"/>
                      <a:pt x="5" y="11"/>
                    </a:cubicBezTo>
                    <a:cubicBezTo>
                      <a:pt x="5" y="11"/>
                      <a:pt x="5" y="11"/>
                      <a:pt x="5" y="11"/>
                    </a:cubicBezTo>
                    <a:cubicBezTo>
                      <a:pt x="6" y="11"/>
                      <a:pt x="5" y="11"/>
                      <a:pt x="5" y="12"/>
                    </a:cubicBezTo>
                    <a:cubicBezTo>
                      <a:pt x="5" y="12"/>
                      <a:pt x="6" y="12"/>
                      <a:pt x="6" y="12"/>
                    </a:cubicBezTo>
                    <a:cubicBezTo>
                      <a:pt x="6" y="12"/>
                      <a:pt x="6" y="12"/>
                      <a:pt x="6" y="13"/>
                    </a:cubicBezTo>
                    <a:cubicBezTo>
                      <a:pt x="6" y="13"/>
                      <a:pt x="6" y="13"/>
                      <a:pt x="7" y="13"/>
                    </a:cubicBezTo>
                    <a:cubicBezTo>
                      <a:pt x="7" y="13"/>
                      <a:pt x="7" y="13"/>
                      <a:pt x="7" y="13"/>
                    </a:cubicBezTo>
                    <a:cubicBezTo>
                      <a:pt x="8" y="14"/>
                      <a:pt x="7" y="14"/>
                      <a:pt x="8" y="15"/>
                    </a:cubicBezTo>
                    <a:cubicBezTo>
                      <a:pt x="8" y="15"/>
                      <a:pt x="8" y="15"/>
                      <a:pt x="8" y="16"/>
                    </a:cubicBezTo>
                    <a:cubicBezTo>
                      <a:pt x="8" y="16"/>
                      <a:pt x="8" y="17"/>
                      <a:pt x="8" y="17"/>
                    </a:cubicBezTo>
                    <a:cubicBezTo>
                      <a:pt x="8" y="18"/>
                      <a:pt x="7" y="18"/>
                      <a:pt x="7" y="19"/>
                    </a:cubicBezTo>
                    <a:cubicBezTo>
                      <a:pt x="7" y="19"/>
                      <a:pt x="7" y="19"/>
                      <a:pt x="7" y="20"/>
                    </a:cubicBezTo>
                    <a:cubicBezTo>
                      <a:pt x="7" y="20"/>
                      <a:pt x="7" y="21"/>
                      <a:pt x="6" y="21"/>
                    </a:cubicBezTo>
                    <a:cubicBezTo>
                      <a:pt x="7" y="21"/>
                      <a:pt x="7" y="21"/>
                      <a:pt x="7" y="21"/>
                    </a:cubicBezTo>
                    <a:cubicBezTo>
                      <a:pt x="7" y="22"/>
                      <a:pt x="7" y="22"/>
                      <a:pt x="7" y="22"/>
                    </a:cubicBezTo>
                    <a:cubicBezTo>
                      <a:pt x="7" y="22"/>
                      <a:pt x="7" y="22"/>
                      <a:pt x="8" y="22"/>
                    </a:cubicBezTo>
                    <a:cubicBezTo>
                      <a:pt x="8" y="22"/>
                      <a:pt x="8" y="22"/>
                      <a:pt x="9" y="23"/>
                    </a:cubicBezTo>
                    <a:cubicBezTo>
                      <a:pt x="9" y="23"/>
                      <a:pt x="9" y="23"/>
                      <a:pt x="9" y="23"/>
                    </a:cubicBezTo>
                    <a:cubicBezTo>
                      <a:pt x="10" y="23"/>
                      <a:pt x="10" y="23"/>
                      <a:pt x="10" y="23"/>
                    </a:cubicBezTo>
                    <a:cubicBezTo>
                      <a:pt x="11" y="23"/>
                      <a:pt x="11" y="23"/>
                      <a:pt x="11" y="2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67"/>
              <p:cNvSpPr>
                <a:spLocks/>
              </p:cNvSpPr>
              <p:nvPr/>
            </p:nvSpPr>
            <p:spPr bwMode="auto">
              <a:xfrm>
                <a:off x="4745039" y="1897064"/>
                <a:ext cx="53975" cy="53975"/>
              </a:xfrm>
              <a:custGeom>
                <a:avLst/>
                <a:gdLst>
                  <a:gd name="T0" fmla="*/ 5 w 5"/>
                  <a:gd name="T1" fmla="*/ 2 h 5"/>
                  <a:gd name="T2" fmla="*/ 5 w 5"/>
                  <a:gd name="T3" fmla="*/ 1 h 5"/>
                  <a:gd name="T4" fmla="*/ 4 w 5"/>
                  <a:gd name="T5" fmla="*/ 0 h 5"/>
                  <a:gd name="T6" fmla="*/ 3 w 5"/>
                  <a:gd name="T7" fmla="*/ 0 h 5"/>
                  <a:gd name="T8" fmla="*/ 2 w 5"/>
                  <a:gd name="T9" fmla="*/ 0 h 5"/>
                  <a:gd name="T10" fmla="*/ 1 w 5"/>
                  <a:gd name="T11" fmla="*/ 0 h 5"/>
                  <a:gd name="T12" fmla="*/ 0 w 5"/>
                  <a:gd name="T13" fmla="*/ 0 h 5"/>
                  <a:gd name="T14" fmla="*/ 0 w 5"/>
                  <a:gd name="T15" fmla="*/ 1 h 5"/>
                  <a:gd name="T16" fmla="*/ 0 w 5"/>
                  <a:gd name="T17" fmla="*/ 1 h 5"/>
                  <a:gd name="T18" fmla="*/ 1 w 5"/>
                  <a:gd name="T19" fmla="*/ 2 h 5"/>
                  <a:gd name="T20" fmla="*/ 1 w 5"/>
                  <a:gd name="T21" fmla="*/ 3 h 5"/>
                  <a:gd name="T22" fmla="*/ 2 w 5"/>
                  <a:gd name="T23" fmla="*/ 4 h 5"/>
                  <a:gd name="T24" fmla="*/ 3 w 5"/>
                  <a:gd name="T25" fmla="*/ 3 h 5"/>
                  <a:gd name="T26" fmla="*/ 3 w 5"/>
                  <a:gd name="T27" fmla="*/ 4 h 5"/>
                  <a:gd name="T28" fmla="*/ 3 w 5"/>
                  <a:gd name="T29" fmla="*/ 5 h 5"/>
                  <a:gd name="T30" fmla="*/ 3 w 5"/>
                  <a:gd name="T31" fmla="*/ 4 h 5"/>
                  <a:gd name="T32" fmla="*/ 4 w 5"/>
                  <a:gd name="T33" fmla="*/ 4 h 5"/>
                  <a:gd name="T34" fmla="*/ 5 w 5"/>
                  <a:gd name="T35" fmla="*/ 5 h 5"/>
                  <a:gd name="T36" fmla="*/ 5 w 5"/>
                  <a:gd name="T37" fmla="*/ 4 h 5"/>
                  <a:gd name="T38" fmla="*/ 5 w 5"/>
                  <a:gd name="T39" fmla="*/ 3 h 5"/>
                  <a:gd name="T40" fmla="*/ 4 w 5"/>
                  <a:gd name="T41" fmla="*/ 2 h 5"/>
                  <a:gd name="T42" fmla="*/ 5 w 5"/>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5">
                    <a:moveTo>
                      <a:pt x="5" y="2"/>
                    </a:moveTo>
                    <a:cubicBezTo>
                      <a:pt x="5" y="2"/>
                      <a:pt x="5" y="1"/>
                      <a:pt x="5" y="1"/>
                    </a:cubicBezTo>
                    <a:cubicBezTo>
                      <a:pt x="4" y="1"/>
                      <a:pt x="4" y="0"/>
                      <a:pt x="4" y="0"/>
                    </a:cubicBezTo>
                    <a:cubicBezTo>
                      <a:pt x="4" y="0"/>
                      <a:pt x="3" y="0"/>
                      <a:pt x="3" y="0"/>
                    </a:cubicBezTo>
                    <a:cubicBezTo>
                      <a:pt x="3" y="0"/>
                      <a:pt x="2" y="0"/>
                      <a:pt x="2" y="0"/>
                    </a:cubicBezTo>
                    <a:cubicBezTo>
                      <a:pt x="1" y="0"/>
                      <a:pt x="1" y="0"/>
                      <a:pt x="1" y="0"/>
                    </a:cubicBezTo>
                    <a:cubicBezTo>
                      <a:pt x="1" y="0"/>
                      <a:pt x="0" y="0"/>
                      <a:pt x="0" y="0"/>
                    </a:cubicBezTo>
                    <a:cubicBezTo>
                      <a:pt x="0" y="0"/>
                      <a:pt x="0" y="1"/>
                      <a:pt x="0" y="1"/>
                    </a:cubicBezTo>
                    <a:cubicBezTo>
                      <a:pt x="0" y="1"/>
                      <a:pt x="0" y="1"/>
                      <a:pt x="0" y="1"/>
                    </a:cubicBezTo>
                    <a:cubicBezTo>
                      <a:pt x="1" y="2"/>
                      <a:pt x="1" y="2"/>
                      <a:pt x="1" y="2"/>
                    </a:cubicBezTo>
                    <a:cubicBezTo>
                      <a:pt x="1" y="2"/>
                      <a:pt x="1" y="3"/>
                      <a:pt x="1" y="3"/>
                    </a:cubicBezTo>
                    <a:cubicBezTo>
                      <a:pt x="1" y="3"/>
                      <a:pt x="1" y="4"/>
                      <a:pt x="2" y="4"/>
                    </a:cubicBezTo>
                    <a:cubicBezTo>
                      <a:pt x="2" y="4"/>
                      <a:pt x="2" y="3"/>
                      <a:pt x="3" y="3"/>
                    </a:cubicBezTo>
                    <a:cubicBezTo>
                      <a:pt x="3" y="4"/>
                      <a:pt x="3" y="4"/>
                      <a:pt x="3" y="4"/>
                    </a:cubicBezTo>
                    <a:cubicBezTo>
                      <a:pt x="3" y="4"/>
                      <a:pt x="3" y="5"/>
                      <a:pt x="3" y="5"/>
                    </a:cubicBezTo>
                    <a:cubicBezTo>
                      <a:pt x="4" y="5"/>
                      <a:pt x="3" y="4"/>
                      <a:pt x="3" y="4"/>
                    </a:cubicBezTo>
                    <a:cubicBezTo>
                      <a:pt x="4" y="4"/>
                      <a:pt x="4" y="4"/>
                      <a:pt x="4" y="4"/>
                    </a:cubicBezTo>
                    <a:cubicBezTo>
                      <a:pt x="4" y="4"/>
                      <a:pt x="4" y="5"/>
                      <a:pt x="5" y="5"/>
                    </a:cubicBezTo>
                    <a:cubicBezTo>
                      <a:pt x="5" y="5"/>
                      <a:pt x="5" y="4"/>
                      <a:pt x="5" y="4"/>
                    </a:cubicBezTo>
                    <a:cubicBezTo>
                      <a:pt x="5" y="3"/>
                      <a:pt x="5" y="3"/>
                      <a:pt x="5" y="3"/>
                    </a:cubicBezTo>
                    <a:cubicBezTo>
                      <a:pt x="4" y="2"/>
                      <a:pt x="4" y="2"/>
                      <a:pt x="4" y="2"/>
                    </a:cubicBezTo>
                    <a:cubicBezTo>
                      <a:pt x="4" y="2"/>
                      <a:pt x="5"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8"/>
              <p:cNvSpPr>
                <a:spLocks/>
              </p:cNvSpPr>
              <p:nvPr/>
            </p:nvSpPr>
            <p:spPr bwMode="auto">
              <a:xfrm>
                <a:off x="4830764" y="1897064"/>
                <a:ext cx="11113" cy="11113"/>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0"/>
                    </a:cubicBezTo>
                    <a:cubicBezTo>
                      <a:pt x="1" y="0"/>
                      <a:pt x="1" y="0"/>
                      <a:pt x="0" y="0"/>
                    </a:cubicBezTo>
                    <a:cubicBezTo>
                      <a:pt x="0" y="0"/>
                      <a:pt x="0" y="0"/>
                      <a:pt x="0" y="0"/>
                    </a:cubicBezTo>
                    <a:cubicBezTo>
                      <a:pt x="0" y="0"/>
                      <a:pt x="0" y="0"/>
                      <a:pt x="0" y="0"/>
                    </a:cubicBezTo>
                    <a:cubicBezTo>
                      <a:pt x="0" y="1"/>
                      <a:pt x="0" y="0"/>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69"/>
              <p:cNvSpPr>
                <a:spLocks/>
              </p:cNvSpPr>
              <p:nvPr/>
            </p:nvSpPr>
            <p:spPr bwMode="auto">
              <a:xfrm>
                <a:off x="4819651" y="1930401"/>
                <a:ext cx="22225" cy="11113"/>
              </a:xfrm>
              <a:custGeom>
                <a:avLst/>
                <a:gdLst>
                  <a:gd name="T0" fmla="*/ 1 w 2"/>
                  <a:gd name="T1" fmla="*/ 0 h 1"/>
                  <a:gd name="T2" fmla="*/ 1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1" y="1"/>
                    </a:cubicBezTo>
                    <a:cubicBezTo>
                      <a:pt x="1" y="1"/>
                      <a:pt x="1" y="1"/>
                      <a:pt x="1" y="1"/>
                    </a:cubicBezTo>
                    <a:cubicBezTo>
                      <a:pt x="2" y="1"/>
                      <a:pt x="2"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70"/>
              <p:cNvSpPr>
                <a:spLocks/>
              </p:cNvSpPr>
              <p:nvPr/>
            </p:nvSpPr>
            <p:spPr bwMode="auto">
              <a:xfrm>
                <a:off x="4852989" y="1941514"/>
                <a:ext cx="9525" cy="9525"/>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71"/>
              <p:cNvSpPr>
                <a:spLocks/>
              </p:cNvSpPr>
              <p:nvPr/>
            </p:nvSpPr>
            <p:spPr bwMode="auto">
              <a:xfrm>
                <a:off x="4808539" y="1962151"/>
                <a:ext cx="65088" cy="42863"/>
              </a:xfrm>
              <a:custGeom>
                <a:avLst/>
                <a:gdLst>
                  <a:gd name="T0" fmla="*/ 1 w 6"/>
                  <a:gd name="T1" fmla="*/ 2 h 4"/>
                  <a:gd name="T2" fmla="*/ 2 w 6"/>
                  <a:gd name="T3" fmla="*/ 2 h 4"/>
                  <a:gd name="T4" fmla="*/ 3 w 6"/>
                  <a:gd name="T5" fmla="*/ 3 h 4"/>
                  <a:gd name="T6" fmla="*/ 4 w 6"/>
                  <a:gd name="T7" fmla="*/ 3 h 4"/>
                  <a:gd name="T8" fmla="*/ 5 w 6"/>
                  <a:gd name="T9" fmla="*/ 3 h 4"/>
                  <a:gd name="T10" fmla="*/ 6 w 6"/>
                  <a:gd name="T11" fmla="*/ 3 h 4"/>
                  <a:gd name="T12" fmla="*/ 6 w 6"/>
                  <a:gd name="T13" fmla="*/ 3 h 4"/>
                  <a:gd name="T14" fmla="*/ 6 w 6"/>
                  <a:gd name="T15" fmla="*/ 2 h 4"/>
                  <a:gd name="T16" fmla="*/ 5 w 6"/>
                  <a:gd name="T17" fmla="*/ 1 h 4"/>
                  <a:gd name="T18" fmla="*/ 4 w 6"/>
                  <a:gd name="T19" fmla="*/ 1 h 4"/>
                  <a:gd name="T20" fmla="*/ 3 w 6"/>
                  <a:gd name="T21" fmla="*/ 1 h 4"/>
                  <a:gd name="T22" fmla="*/ 3 w 6"/>
                  <a:gd name="T23" fmla="*/ 2 h 4"/>
                  <a:gd name="T24" fmla="*/ 2 w 6"/>
                  <a:gd name="T25" fmla="*/ 1 h 4"/>
                  <a:gd name="T26" fmla="*/ 1 w 6"/>
                  <a:gd name="T27" fmla="*/ 1 h 4"/>
                  <a:gd name="T28" fmla="*/ 0 w 6"/>
                  <a:gd name="T29" fmla="*/ 1 h 4"/>
                  <a:gd name="T30" fmla="*/ 0 w 6"/>
                  <a:gd name="T31" fmla="*/ 1 h 4"/>
                  <a:gd name="T32" fmla="*/ 0 w 6"/>
                  <a:gd name="T33" fmla="*/ 2 h 4"/>
                  <a:gd name="T34" fmla="*/ 1 w 6"/>
                  <a:gd name="T3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4">
                    <a:moveTo>
                      <a:pt x="1" y="2"/>
                    </a:moveTo>
                    <a:cubicBezTo>
                      <a:pt x="1" y="2"/>
                      <a:pt x="2" y="2"/>
                      <a:pt x="2" y="2"/>
                    </a:cubicBezTo>
                    <a:cubicBezTo>
                      <a:pt x="2" y="2"/>
                      <a:pt x="3" y="2"/>
                      <a:pt x="3" y="3"/>
                    </a:cubicBezTo>
                    <a:cubicBezTo>
                      <a:pt x="3" y="3"/>
                      <a:pt x="3" y="3"/>
                      <a:pt x="4" y="3"/>
                    </a:cubicBezTo>
                    <a:cubicBezTo>
                      <a:pt x="4" y="3"/>
                      <a:pt x="4" y="3"/>
                      <a:pt x="5" y="3"/>
                    </a:cubicBezTo>
                    <a:cubicBezTo>
                      <a:pt x="5" y="3"/>
                      <a:pt x="6" y="4"/>
                      <a:pt x="6" y="3"/>
                    </a:cubicBezTo>
                    <a:cubicBezTo>
                      <a:pt x="6" y="3"/>
                      <a:pt x="6" y="3"/>
                      <a:pt x="6" y="3"/>
                    </a:cubicBezTo>
                    <a:cubicBezTo>
                      <a:pt x="6" y="2"/>
                      <a:pt x="6" y="2"/>
                      <a:pt x="6" y="2"/>
                    </a:cubicBezTo>
                    <a:cubicBezTo>
                      <a:pt x="6" y="2"/>
                      <a:pt x="5" y="2"/>
                      <a:pt x="5" y="1"/>
                    </a:cubicBezTo>
                    <a:cubicBezTo>
                      <a:pt x="5" y="1"/>
                      <a:pt x="4" y="1"/>
                      <a:pt x="4" y="1"/>
                    </a:cubicBezTo>
                    <a:cubicBezTo>
                      <a:pt x="4" y="1"/>
                      <a:pt x="3" y="1"/>
                      <a:pt x="3" y="1"/>
                    </a:cubicBezTo>
                    <a:cubicBezTo>
                      <a:pt x="3" y="1"/>
                      <a:pt x="3" y="2"/>
                      <a:pt x="3" y="2"/>
                    </a:cubicBezTo>
                    <a:cubicBezTo>
                      <a:pt x="2" y="2"/>
                      <a:pt x="2" y="1"/>
                      <a:pt x="2" y="1"/>
                    </a:cubicBezTo>
                    <a:cubicBezTo>
                      <a:pt x="1" y="1"/>
                      <a:pt x="1" y="1"/>
                      <a:pt x="1" y="1"/>
                    </a:cubicBezTo>
                    <a:cubicBezTo>
                      <a:pt x="1" y="1"/>
                      <a:pt x="0" y="0"/>
                      <a:pt x="0" y="1"/>
                    </a:cubicBezTo>
                    <a:cubicBezTo>
                      <a:pt x="0"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72"/>
              <p:cNvSpPr>
                <a:spLocks/>
              </p:cNvSpPr>
              <p:nvPr/>
            </p:nvSpPr>
            <p:spPr bwMode="auto">
              <a:xfrm>
                <a:off x="5122864" y="1919289"/>
                <a:ext cx="171450" cy="161925"/>
              </a:xfrm>
              <a:custGeom>
                <a:avLst/>
                <a:gdLst>
                  <a:gd name="T0" fmla="*/ 0 w 16"/>
                  <a:gd name="T1" fmla="*/ 11 h 15"/>
                  <a:gd name="T2" fmla="*/ 0 w 16"/>
                  <a:gd name="T3" fmla="*/ 12 h 15"/>
                  <a:gd name="T4" fmla="*/ 0 w 16"/>
                  <a:gd name="T5" fmla="*/ 12 h 15"/>
                  <a:gd name="T6" fmla="*/ 1 w 16"/>
                  <a:gd name="T7" fmla="*/ 13 h 15"/>
                  <a:gd name="T8" fmla="*/ 1 w 16"/>
                  <a:gd name="T9" fmla="*/ 13 h 15"/>
                  <a:gd name="T10" fmla="*/ 2 w 16"/>
                  <a:gd name="T11" fmla="*/ 13 h 15"/>
                  <a:gd name="T12" fmla="*/ 3 w 16"/>
                  <a:gd name="T13" fmla="*/ 14 h 15"/>
                  <a:gd name="T14" fmla="*/ 4 w 16"/>
                  <a:gd name="T15" fmla="*/ 15 h 15"/>
                  <a:gd name="T16" fmla="*/ 5 w 16"/>
                  <a:gd name="T17" fmla="*/ 14 h 15"/>
                  <a:gd name="T18" fmla="*/ 6 w 16"/>
                  <a:gd name="T19" fmla="*/ 13 h 15"/>
                  <a:gd name="T20" fmla="*/ 8 w 16"/>
                  <a:gd name="T21" fmla="*/ 12 h 15"/>
                  <a:gd name="T22" fmla="*/ 9 w 16"/>
                  <a:gd name="T23" fmla="*/ 11 h 15"/>
                  <a:gd name="T24" fmla="*/ 9 w 16"/>
                  <a:gd name="T25" fmla="*/ 11 h 15"/>
                  <a:gd name="T26" fmla="*/ 10 w 16"/>
                  <a:gd name="T27" fmla="*/ 10 h 15"/>
                  <a:gd name="T28" fmla="*/ 11 w 16"/>
                  <a:gd name="T29" fmla="*/ 10 h 15"/>
                  <a:gd name="T30" fmla="*/ 11 w 16"/>
                  <a:gd name="T31" fmla="*/ 9 h 15"/>
                  <a:gd name="T32" fmla="*/ 13 w 16"/>
                  <a:gd name="T33" fmla="*/ 9 h 15"/>
                  <a:gd name="T34" fmla="*/ 13 w 16"/>
                  <a:gd name="T35" fmla="*/ 8 h 15"/>
                  <a:gd name="T36" fmla="*/ 13 w 16"/>
                  <a:gd name="T37" fmla="*/ 6 h 15"/>
                  <a:gd name="T38" fmla="*/ 13 w 16"/>
                  <a:gd name="T39" fmla="*/ 5 h 15"/>
                  <a:gd name="T40" fmla="*/ 13 w 16"/>
                  <a:gd name="T41" fmla="*/ 3 h 15"/>
                  <a:gd name="T42" fmla="*/ 14 w 16"/>
                  <a:gd name="T43" fmla="*/ 2 h 15"/>
                  <a:gd name="T44" fmla="*/ 15 w 16"/>
                  <a:gd name="T45" fmla="*/ 1 h 15"/>
                  <a:gd name="T46" fmla="*/ 16 w 16"/>
                  <a:gd name="T47" fmla="*/ 1 h 15"/>
                  <a:gd name="T48" fmla="*/ 16 w 16"/>
                  <a:gd name="T49" fmla="*/ 1 h 15"/>
                  <a:gd name="T50" fmla="*/ 16 w 16"/>
                  <a:gd name="T51" fmla="*/ 0 h 15"/>
                  <a:gd name="T52" fmla="*/ 15 w 16"/>
                  <a:gd name="T53" fmla="*/ 0 h 15"/>
                  <a:gd name="T54" fmla="*/ 14 w 16"/>
                  <a:gd name="T55" fmla="*/ 1 h 15"/>
                  <a:gd name="T56" fmla="*/ 13 w 16"/>
                  <a:gd name="T57" fmla="*/ 1 h 15"/>
                  <a:gd name="T58" fmla="*/ 11 w 16"/>
                  <a:gd name="T59" fmla="*/ 1 h 15"/>
                  <a:gd name="T60" fmla="*/ 11 w 16"/>
                  <a:gd name="T61" fmla="*/ 1 h 15"/>
                  <a:gd name="T62" fmla="*/ 10 w 16"/>
                  <a:gd name="T63" fmla="*/ 1 h 15"/>
                  <a:gd name="T64" fmla="*/ 9 w 16"/>
                  <a:gd name="T65" fmla="*/ 2 h 15"/>
                  <a:gd name="T66" fmla="*/ 8 w 16"/>
                  <a:gd name="T67" fmla="*/ 2 h 15"/>
                  <a:gd name="T68" fmla="*/ 7 w 16"/>
                  <a:gd name="T69" fmla="*/ 2 h 15"/>
                  <a:gd name="T70" fmla="*/ 6 w 16"/>
                  <a:gd name="T71" fmla="*/ 1 h 15"/>
                  <a:gd name="T72" fmla="*/ 4 w 16"/>
                  <a:gd name="T73" fmla="*/ 2 h 15"/>
                  <a:gd name="T74" fmla="*/ 3 w 16"/>
                  <a:gd name="T75" fmla="*/ 2 h 15"/>
                  <a:gd name="T76" fmla="*/ 2 w 16"/>
                  <a:gd name="T77" fmla="*/ 1 h 15"/>
                  <a:gd name="T78" fmla="*/ 2 w 16"/>
                  <a:gd name="T79" fmla="*/ 2 h 15"/>
                  <a:gd name="T80" fmla="*/ 2 w 16"/>
                  <a:gd name="T81" fmla="*/ 3 h 15"/>
                  <a:gd name="T82" fmla="*/ 1 w 16"/>
                  <a:gd name="T83" fmla="*/ 4 h 15"/>
                  <a:gd name="T84" fmla="*/ 0 w 16"/>
                  <a:gd name="T85" fmla="*/ 4 h 15"/>
                  <a:gd name="T86" fmla="*/ 0 w 16"/>
                  <a:gd name="T87" fmla="*/ 4 h 15"/>
                  <a:gd name="T88" fmla="*/ 0 w 16"/>
                  <a:gd name="T89" fmla="*/ 5 h 15"/>
                  <a:gd name="T90" fmla="*/ 0 w 16"/>
                  <a:gd name="T91" fmla="*/ 6 h 15"/>
                  <a:gd name="T92" fmla="*/ 0 w 16"/>
                  <a:gd name="T93" fmla="*/ 7 h 15"/>
                  <a:gd name="T94" fmla="*/ 0 w 16"/>
                  <a:gd name="T95" fmla="*/ 8 h 15"/>
                  <a:gd name="T96" fmla="*/ 0 w 16"/>
                  <a:gd name="T97" fmla="*/ 10 h 15"/>
                  <a:gd name="T98" fmla="*/ 0 w 16"/>
                  <a:gd name="T9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 h="15">
                    <a:moveTo>
                      <a:pt x="0" y="11"/>
                    </a:moveTo>
                    <a:cubicBezTo>
                      <a:pt x="0" y="11"/>
                      <a:pt x="0" y="11"/>
                      <a:pt x="0" y="12"/>
                    </a:cubicBezTo>
                    <a:cubicBezTo>
                      <a:pt x="0" y="12"/>
                      <a:pt x="0" y="12"/>
                      <a:pt x="0" y="12"/>
                    </a:cubicBezTo>
                    <a:cubicBezTo>
                      <a:pt x="1" y="12"/>
                      <a:pt x="1" y="12"/>
                      <a:pt x="1" y="13"/>
                    </a:cubicBezTo>
                    <a:cubicBezTo>
                      <a:pt x="1" y="13"/>
                      <a:pt x="1" y="13"/>
                      <a:pt x="1" y="13"/>
                    </a:cubicBezTo>
                    <a:cubicBezTo>
                      <a:pt x="2" y="13"/>
                      <a:pt x="2" y="13"/>
                      <a:pt x="2" y="13"/>
                    </a:cubicBezTo>
                    <a:cubicBezTo>
                      <a:pt x="2" y="13"/>
                      <a:pt x="3" y="14"/>
                      <a:pt x="3" y="14"/>
                    </a:cubicBezTo>
                    <a:cubicBezTo>
                      <a:pt x="3" y="14"/>
                      <a:pt x="4" y="15"/>
                      <a:pt x="4" y="15"/>
                    </a:cubicBezTo>
                    <a:cubicBezTo>
                      <a:pt x="5" y="15"/>
                      <a:pt x="5" y="14"/>
                      <a:pt x="5" y="14"/>
                    </a:cubicBezTo>
                    <a:cubicBezTo>
                      <a:pt x="6" y="13"/>
                      <a:pt x="6" y="13"/>
                      <a:pt x="6" y="13"/>
                    </a:cubicBezTo>
                    <a:cubicBezTo>
                      <a:pt x="7" y="13"/>
                      <a:pt x="7" y="12"/>
                      <a:pt x="8" y="12"/>
                    </a:cubicBezTo>
                    <a:cubicBezTo>
                      <a:pt x="8" y="12"/>
                      <a:pt x="8" y="12"/>
                      <a:pt x="9" y="11"/>
                    </a:cubicBezTo>
                    <a:cubicBezTo>
                      <a:pt x="9" y="11"/>
                      <a:pt x="9" y="11"/>
                      <a:pt x="9" y="11"/>
                    </a:cubicBezTo>
                    <a:cubicBezTo>
                      <a:pt x="9" y="11"/>
                      <a:pt x="9" y="10"/>
                      <a:pt x="10" y="10"/>
                    </a:cubicBezTo>
                    <a:cubicBezTo>
                      <a:pt x="10" y="10"/>
                      <a:pt x="10" y="10"/>
                      <a:pt x="11" y="10"/>
                    </a:cubicBezTo>
                    <a:cubicBezTo>
                      <a:pt x="11" y="10"/>
                      <a:pt x="11" y="10"/>
                      <a:pt x="11" y="9"/>
                    </a:cubicBezTo>
                    <a:cubicBezTo>
                      <a:pt x="12" y="9"/>
                      <a:pt x="12" y="10"/>
                      <a:pt x="13" y="9"/>
                    </a:cubicBezTo>
                    <a:cubicBezTo>
                      <a:pt x="13" y="9"/>
                      <a:pt x="13" y="8"/>
                      <a:pt x="13" y="8"/>
                    </a:cubicBezTo>
                    <a:cubicBezTo>
                      <a:pt x="14" y="7"/>
                      <a:pt x="14" y="6"/>
                      <a:pt x="13" y="6"/>
                    </a:cubicBezTo>
                    <a:cubicBezTo>
                      <a:pt x="13" y="5"/>
                      <a:pt x="13" y="5"/>
                      <a:pt x="13" y="5"/>
                    </a:cubicBezTo>
                    <a:cubicBezTo>
                      <a:pt x="13" y="4"/>
                      <a:pt x="13" y="4"/>
                      <a:pt x="13" y="3"/>
                    </a:cubicBezTo>
                    <a:cubicBezTo>
                      <a:pt x="13" y="2"/>
                      <a:pt x="14" y="2"/>
                      <a:pt x="14" y="2"/>
                    </a:cubicBezTo>
                    <a:cubicBezTo>
                      <a:pt x="15" y="2"/>
                      <a:pt x="15" y="2"/>
                      <a:pt x="15" y="1"/>
                    </a:cubicBezTo>
                    <a:cubicBezTo>
                      <a:pt x="16" y="1"/>
                      <a:pt x="16" y="1"/>
                      <a:pt x="16" y="1"/>
                    </a:cubicBezTo>
                    <a:cubicBezTo>
                      <a:pt x="16" y="1"/>
                      <a:pt x="16" y="1"/>
                      <a:pt x="16" y="1"/>
                    </a:cubicBezTo>
                    <a:cubicBezTo>
                      <a:pt x="16" y="0"/>
                      <a:pt x="16" y="0"/>
                      <a:pt x="16" y="0"/>
                    </a:cubicBezTo>
                    <a:cubicBezTo>
                      <a:pt x="16" y="0"/>
                      <a:pt x="15" y="0"/>
                      <a:pt x="15" y="0"/>
                    </a:cubicBezTo>
                    <a:cubicBezTo>
                      <a:pt x="15" y="0"/>
                      <a:pt x="14" y="1"/>
                      <a:pt x="14" y="1"/>
                    </a:cubicBezTo>
                    <a:cubicBezTo>
                      <a:pt x="14" y="1"/>
                      <a:pt x="13" y="1"/>
                      <a:pt x="13" y="1"/>
                    </a:cubicBezTo>
                    <a:cubicBezTo>
                      <a:pt x="12" y="1"/>
                      <a:pt x="12" y="0"/>
                      <a:pt x="11" y="1"/>
                    </a:cubicBezTo>
                    <a:cubicBezTo>
                      <a:pt x="11" y="1"/>
                      <a:pt x="11" y="1"/>
                      <a:pt x="11" y="1"/>
                    </a:cubicBezTo>
                    <a:cubicBezTo>
                      <a:pt x="11" y="1"/>
                      <a:pt x="11" y="1"/>
                      <a:pt x="10" y="1"/>
                    </a:cubicBezTo>
                    <a:cubicBezTo>
                      <a:pt x="10" y="2"/>
                      <a:pt x="10" y="2"/>
                      <a:pt x="9" y="2"/>
                    </a:cubicBezTo>
                    <a:cubicBezTo>
                      <a:pt x="9" y="2"/>
                      <a:pt x="9" y="2"/>
                      <a:pt x="8" y="2"/>
                    </a:cubicBezTo>
                    <a:cubicBezTo>
                      <a:pt x="8" y="2"/>
                      <a:pt x="7" y="2"/>
                      <a:pt x="7" y="2"/>
                    </a:cubicBezTo>
                    <a:cubicBezTo>
                      <a:pt x="6" y="2"/>
                      <a:pt x="6" y="1"/>
                      <a:pt x="6" y="1"/>
                    </a:cubicBezTo>
                    <a:cubicBezTo>
                      <a:pt x="5" y="1"/>
                      <a:pt x="5" y="2"/>
                      <a:pt x="4" y="2"/>
                    </a:cubicBezTo>
                    <a:cubicBezTo>
                      <a:pt x="4" y="2"/>
                      <a:pt x="4" y="2"/>
                      <a:pt x="3" y="2"/>
                    </a:cubicBezTo>
                    <a:cubicBezTo>
                      <a:pt x="3" y="2"/>
                      <a:pt x="3" y="1"/>
                      <a:pt x="2" y="1"/>
                    </a:cubicBezTo>
                    <a:cubicBezTo>
                      <a:pt x="2" y="1"/>
                      <a:pt x="2" y="2"/>
                      <a:pt x="2" y="2"/>
                    </a:cubicBezTo>
                    <a:cubicBezTo>
                      <a:pt x="2" y="2"/>
                      <a:pt x="2" y="3"/>
                      <a:pt x="2" y="3"/>
                    </a:cubicBezTo>
                    <a:cubicBezTo>
                      <a:pt x="2" y="3"/>
                      <a:pt x="2" y="4"/>
                      <a:pt x="1" y="4"/>
                    </a:cubicBezTo>
                    <a:cubicBezTo>
                      <a:pt x="1" y="4"/>
                      <a:pt x="1" y="4"/>
                      <a:pt x="0" y="4"/>
                    </a:cubicBezTo>
                    <a:cubicBezTo>
                      <a:pt x="0" y="4"/>
                      <a:pt x="0" y="4"/>
                      <a:pt x="0" y="4"/>
                    </a:cubicBezTo>
                    <a:cubicBezTo>
                      <a:pt x="0" y="4"/>
                      <a:pt x="0" y="5"/>
                      <a:pt x="0" y="5"/>
                    </a:cubicBezTo>
                    <a:cubicBezTo>
                      <a:pt x="0" y="5"/>
                      <a:pt x="0" y="5"/>
                      <a:pt x="0" y="6"/>
                    </a:cubicBezTo>
                    <a:cubicBezTo>
                      <a:pt x="0" y="6"/>
                      <a:pt x="0" y="6"/>
                      <a:pt x="0" y="7"/>
                    </a:cubicBezTo>
                    <a:cubicBezTo>
                      <a:pt x="0" y="7"/>
                      <a:pt x="0" y="8"/>
                      <a:pt x="0" y="8"/>
                    </a:cubicBezTo>
                    <a:cubicBezTo>
                      <a:pt x="0" y="9"/>
                      <a:pt x="0" y="9"/>
                      <a:pt x="0" y="10"/>
                    </a:cubicBezTo>
                    <a:cubicBezTo>
                      <a:pt x="0" y="10"/>
                      <a:pt x="0" y="10"/>
                      <a:pt x="0"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73"/>
              <p:cNvSpPr>
                <a:spLocks/>
              </p:cNvSpPr>
              <p:nvPr/>
            </p:nvSpPr>
            <p:spPr bwMode="auto">
              <a:xfrm>
                <a:off x="8824914" y="2740026"/>
                <a:ext cx="11113" cy="11113"/>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74"/>
              <p:cNvSpPr>
                <a:spLocks/>
              </p:cNvSpPr>
              <p:nvPr/>
            </p:nvSpPr>
            <p:spPr bwMode="auto">
              <a:xfrm>
                <a:off x="8867776" y="2816226"/>
                <a:ext cx="22225" cy="11113"/>
              </a:xfrm>
              <a:custGeom>
                <a:avLst/>
                <a:gdLst>
                  <a:gd name="T0" fmla="*/ 1 w 2"/>
                  <a:gd name="T1" fmla="*/ 1 h 1"/>
                  <a:gd name="T2" fmla="*/ 2 w 2"/>
                  <a:gd name="T3" fmla="*/ 1 h 1"/>
                  <a:gd name="T4" fmla="*/ 1 w 2"/>
                  <a:gd name="T5" fmla="*/ 0 h 1"/>
                  <a:gd name="T6" fmla="*/ 1 w 2"/>
                  <a:gd name="T7" fmla="*/ 0 h 1"/>
                  <a:gd name="T8" fmla="*/ 0 w 2"/>
                  <a:gd name="T9" fmla="*/ 0 h 1"/>
                  <a:gd name="T10" fmla="*/ 0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1" y="1"/>
                      <a:pt x="2" y="1"/>
                      <a:pt x="2" y="1"/>
                    </a:cubicBezTo>
                    <a:cubicBezTo>
                      <a:pt x="2" y="1"/>
                      <a:pt x="1" y="1"/>
                      <a:pt x="1" y="0"/>
                    </a:cubicBezTo>
                    <a:cubicBezTo>
                      <a:pt x="1" y="0"/>
                      <a:pt x="1" y="0"/>
                      <a:pt x="1" y="0"/>
                    </a:cubicBezTo>
                    <a:cubicBezTo>
                      <a:pt x="1" y="0"/>
                      <a:pt x="1" y="0"/>
                      <a:pt x="0" y="0"/>
                    </a:cubicBezTo>
                    <a:cubicBezTo>
                      <a:pt x="0"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75"/>
              <p:cNvSpPr>
                <a:spLocks/>
              </p:cNvSpPr>
              <p:nvPr/>
            </p:nvSpPr>
            <p:spPr bwMode="auto">
              <a:xfrm>
                <a:off x="8836026" y="2795589"/>
                <a:ext cx="22225" cy="9525"/>
              </a:xfrm>
              <a:custGeom>
                <a:avLst/>
                <a:gdLst>
                  <a:gd name="T0" fmla="*/ 1 w 2"/>
                  <a:gd name="T1" fmla="*/ 0 h 1"/>
                  <a:gd name="T2" fmla="*/ 2 w 2"/>
                  <a:gd name="T3" fmla="*/ 0 h 1"/>
                  <a:gd name="T4" fmla="*/ 1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1" y="0"/>
                      <a:pt x="2" y="0"/>
                    </a:cubicBezTo>
                    <a:cubicBezTo>
                      <a:pt x="2" y="0"/>
                      <a:pt x="2" y="0"/>
                      <a:pt x="1" y="0"/>
                    </a:cubicBezTo>
                    <a:cubicBezTo>
                      <a:pt x="1"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76"/>
              <p:cNvSpPr>
                <a:spLocks/>
              </p:cNvSpPr>
              <p:nvPr/>
            </p:nvSpPr>
            <p:spPr bwMode="auto">
              <a:xfrm>
                <a:off x="7875589" y="2849564"/>
                <a:ext cx="11113" cy="20638"/>
              </a:xfrm>
              <a:custGeom>
                <a:avLst/>
                <a:gdLst>
                  <a:gd name="T0" fmla="*/ 0 w 1"/>
                  <a:gd name="T1" fmla="*/ 0 h 2"/>
                  <a:gd name="T2" fmla="*/ 0 w 1"/>
                  <a:gd name="T3" fmla="*/ 0 h 2"/>
                  <a:gd name="T4" fmla="*/ 0 w 1"/>
                  <a:gd name="T5" fmla="*/ 1 h 2"/>
                  <a:gd name="T6" fmla="*/ 0 w 1"/>
                  <a:gd name="T7" fmla="*/ 2 h 2"/>
                  <a:gd name="T8" fmla="*/ 1 w 1"/>
                  <a:gd name="T9" fmla="*/ 1 h 2"/>
                  <a:gd name="T10" fmla="*/ 1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1"/>
                      <a:pt x="0" y="2"/>
                      <a:pt x="0" y="2"/>
                    </a:cubicBezTo>
                    <a:cubicBezTo>
                      <a:pt x="0" y="2"/>
                      <a:pt x="0" y="1"/>
                      <a:pt x="1" y="1"/>
                    </a:cubicBezTo>
                    <a:cubicBezTo>
                      <a:pt x="1" y="1"/>
                      <a:pt x="1" y="1"/>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77"/>
              <p:cNvSpPr>
                <a:spLocks/>
              </p:cNvSpPr>
              <p:nvPr/>
            </p:nvSpPr>
            <p:spPr bwMode="auto">
              <a:xfrm>
                <a:off x="4981576" y="708026"/>
                <a:ext cx="42863" cy="22225"/>
              </a:xfrm>
              <a:custGeom>
                <a:avLst/>
                <a:gdLst>
                  <a:gd name="T0" fmla="*/ 1 w 4"/>
                  <a:gd name="T1" fmla="*/ 1 h 2"/>
                  <a:gd name="T2" fmla="*/ 2 w 4"/>
                  <a:gd name="T3" fmla="*/ 1 h 2"/>
                  <a:gd name="T4" fmla="*/ 2 w 4"/>
                  <a:gd name="T5" fmla="*/ 1 h 2"/>
                  <a:gd name="T6" fmla="*/ 3 w 4"/>
                  <a:gd name="T7" fmla="*/ 1 h 2"/>
                  <a:gd name="T8" fmla="*/ 4 w 4"/>
                  <a:gd name="T9" fmla="*/ 1 h 2"/>
                  <a:gd name="T10" fmla="*/ 4 w 4"/>
                  <a:gd name="T11" fmla="*/ 0 h 2"/>
                  <a:gd name="T12" fmla="*/ 3 w 4"/>
                  <a:gd name="T13" fmla="*/ 0 h 2"/>
                  <a:gd name="T14" fmla="*/ 1 w 4"/>
                  <a:gd name="T15" fmla="*/ 0 h 2"/>
                  <a:gd name="T16" fmla="*/ 0 w 4"/>
                  <a:gd name="T17" fmla="*/ 0 h 2"/>
                  <a:gd name="T18" fmla="*/ 1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cubicBezTo>
                      <a:pt x="1" y="1"/>
                      <a:pt x="1" y="1"/>
                      <a:pt x="2" y="1"/>
                    </a:cubicBezTo>
                    <a:cubicBezTo>
                      <a:pt x="2" y="1"/>
                      <a:pt x="2" y="1"/>
                      <a:pt x="2" y="1"/>
                    </a:cubicBezTo>
                    <a:cubicBezTo>
                      <a:pt x="3" y="2"/>
                      <a:pt x="3" y="1"/>
                      <a:pt x="3" y="1"/>
                    </a:cubicBezTo>
                    <a:cubicBezTo>
                      <a:pt x="4" y="1"/>
                      <a:pt x="4" y="1"/>
                      <a:pt x="4" y="1"/>
                    </a:cubicBezTo>
                    <a:cubicBezTo>
                      <a:pt x="4" y="1"/>
                      <a:pt x="4" y="0"/>
                      <a:pt x="4" y="0"/>
                    </a:cubicBezTo>
                    <a:cubicBezTo>
                      <a:pt x="4" y="0"/>
                      <a:pt x="3" y="0"/>
                      <a:pt x="3" y="0"/>
                    </a:cubicBezTo>
                    <a:cubicBezTo>
                      <a:pt x="2" y="0"/>
                      <a:pt x="2" y="0"/>
                      <a:pt x="1" y="0"/>
                    </a:cubicBezTo>
                    <a:cubicBezTo>
                      <a:pt x="1" y="0"/>
                      <a:pt x="1" y="0"/>
                      <a:pt x="0" y="0"/>
                    </a:cubicBezTo>
                    <a:cubicBezTo>
                      <a:pt x="0" y="0"/>
                      <a:pt x="0"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78"/>
              <p:cNvSpPr>
                <a:spLocks/>
              </p:cNvSpPr>
              <p:nvPr/>
            </p:nvSpPr>
            <p:spPr bwMode="auto">
              <a:xfrm>
                <a:off x="5046664" y="708026"/>
                <a:ext cx="22225" cy="11113"/>
              </a:xfrm>
              <a:custGeom>
                <a:avLst/>
                <a:gdLst>
                  <a:gd name="T0" fmla="*/ 0 w 2"/>
                  <a:gd name="T1" fmla="*/ 1 h 1"/>
                  <a:gd name="T2" fmla="*/ 1 w 2"/>
                  <a:gd name="T3" fmla="*/ 1 h 1"/>
                  <a:gd name="T4" fmla="*/ 1 w 2"/>
                  <a:gd name="T5" fmla="*/ 1 h 1"/>
                  <a:gd name="T6" fmla="*/ 2 w 2"/>
                  <a:gd name="T7" fmla="*/ 0 h 1"/>
                  <a:gd name="T8" fmla="*/ 2 w 2"/>
                  <a:gd name="T9" fmla="*/ 0 h 1"/>
                  <a:gd name="T10" fmla="*/ 1 w 2"/>
                  <a:gd name="T11" fmla="*/ 0 h 1"/>
                  <a:gd name="T12" fmla="*/ 0 w 2"/>
                  <a:gd name="T13" fmla="*/ 0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cubicBezTo>
                      <a:pt x="0" y="1"/>
                      <a:pt x="0" y="1"/>
                      <a:pt x="1" y="1"/>
                    </a:cubicBezTo>
                    <a:cubicBezTo>
                      <a:pt x="1" y="1"/>
                      <a:pt x="1" y="1"/>
                      <a:pt x="1" y="1"/>
                    </a:cubicBezTo>
                    <a:cubicBezTo>
                      <a:pt x="2" y="1"/>
                      <a:pt x="2" y="1"/>
                      <a:pt x="2" y="0"/>
                    </a:cubicBezTo>
                    <a:cubicBezTo>
                      <a:pt x="2" y="0"/>
                      <a:pt x="2" y="0"/>
                      <a:pt x="2" y="0"/>
                    </a:cubicBezTo>
                    <a:cubicBezTo>
                      <a:pt x="1" y="0"/>
                      <a:pt x="1" y="0"/>
                      <a:pt x="1" y="0"/>
                    </a:cubicBezTo>
                    <a:cubicBezTo>
                      <a:pt x="0" y="0"/>
                      <a:pt x="0"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79"/>
              <p:cNvSpPr>
                <a:spLocks/>
              </p:cNvSpPr>
              <p:nvPr/>
            </p:nvSpPr>
            <p:spPr bwMode="auto">
              <a:xfrm>
                <a:off x="5100639" y="708026"/>
                <a:ext cx="11113" cy="11113"/>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80"/>
              <p:cNvSpPr>
                <a:spLocks/>
              </p:cNvSpPr>
              <p:nvPr/>
            </p:nvSpPr>
            <p:spPr bwMode="auto">
              <a:xfrm>
                <a:off x="5132389" y="696914"/>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1"/>
                    </a:moveTo>
                    <a:cubicBezTo>
                      <a:pt x="0" y="1"/>
                      <a:pt x="1" y="1"/>
                      <a:pt x="1" y="1"/>
                    </a:cubicBezTo>
                    <a:cubicBezTo>
                      <a:pt x="1" y="0"/>
                      <a:pt x="2" y="1"/>
                      <a:pt x="2" y="0"/>
                    </a:cubicBezTo>
                    <a:cubicBezTo>
                      <a:pt x="2" y="0"/>
                      <a:pt x="1" y="0"/>
                      <a:pt x="1" y="0"/>
                    </a:cubicBezTo>
                    <a:cubicBezTo>
                      <a:pt x="0" y="0"/>
                      <a:pt x="0"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81"/>
              <p:cNvSpPr>
                <a:spLocks/>
              </p:cNvSpPr>
              <p:nvPr/>
            </p:nvSpPr>
            <p:spPr bwMode="auto">
              <a:xfrm>
                <a:off x="5132389" y="708026"/>
                <a:ext cx="22225" cy="11113"/>
              </a:xfrm>
              <a:custGeom>
                <a:avLst/>
                <a:gdLst>
                  <a:gd name="T0" fmla="*/ 0 w 2"/>
                  <a:gd name="T1" fmla="*/ 1 h 1"/>
                  <a:gd name="T2" fmla="*/ 1 w 2"/>
                  <a:gd name="T3" fmla="*/ 1 h 1"/>
                  <a:gd name="T4" fmla="*/ 1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1"/>
                      <a:pt x="0" y="1"/>
                      <a:pt x="1" y="1"/>
                    </a:cubicBezTo>
                    <a:cubicBezTo>
                      <a:pt x="1" y="1"/>
                      <a:pt x="1" y="1"/>
                      <a:pt x="1" y="1"/>
                    </a:cubicBezTo>
                    <a:cubicBezTo>
                      <a:pt x="1" y="1"/>
                      <a:pt x="2" y="1"/>
                      <a:pt x="2" y="1"/>
                    </a:cubicBezTo>
                    <a:cubicBezTo>
                      <a:pt x="2" y="0"/>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82"/>
              <p:cNvSpPr>
                <a:spLocks/>
              </p:cNvSpPr>
              <p:nvPr/>
            </p:nvSpPr>
            <p:spPr bwMode="auto">
              <a:xfrm>
                <a:off x="5068889" y="719139"/>
                <a:ext cx="20638" cy="11113"/>
              </a:xfrm>
              <a:custGeom>
                <a:avLst/>
                <a:gdLst>
                  <a:gd name="T0" fmla="*/ 1 w 2"/>
                  <a:gd name="T1" fmla="*/ 1 h 1"/>
                  <a:gd name="T2" fmla="*/ 2 w 2"/>
                  <a:gd name="T3" fmla="*/ 1 h 1"/>
                  <a:gd name="T4" fmla="*/ 2 w 2"/>
                  <a:gd name="T5" fmla="*/ 1 h 1"/>
                  <a:gd name="T6" fmla="*/ 1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2" y="1"/>
                      <a:pt x="2" y="1"/>
                      <a:pt x="2" y="1"/>
                    </a:cubicBezTo>
                    <a:cubicBezTo>
                      <a:pt x="2" y="1"/>
                      <a:pt x="2" y="1"/>
                      <a:pt x="2" y="1"/>
                    </a:cubicBezTo>
                    <a:cubicBezTo>
                      <a:pt x="2" y="1"/>
                      <a:pt x="2" y="0"/>
                      <a:pt x="1" y="0"/>
                    </a:cubicBezTo>
                    <a:cubicBezTo>
                      <a:pt x="1" y="0"/>
                      <a:pt x="0" y="0"/>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83"/>
              <p:cNvSpPr>
                <a:spLocks/>
              </p:cNvSpPr>
              <p:nvPr/>
            </p:nvSpPr>
            <p:spPr bwMode="auto">
              <a:xfrm>
                <a:off x="5154614" y="708026"/>
                <a:ext cx="31750" cy="22225"/>
              </a:xfrm>
              <a:custGeom>
                <a:avLst/>
                <a:gdLst>
                  <a:gd name="T0" fmla="*/ 1 w 3"/>
                  <a:gd name="T1" fmla="*/ 2 h 2"/>
                  <a:gd name="T2" fmla="*/ 2 w 3"/>
                  <a:gd name="T3" fmla="*/ 2 h 2"/>
                  <a:gd name="T4" fmla="*/ 2 w 3"/>
                  <a:gd name="T5" fmla="*/ 2 h 2"/>
                  <a:gd name="T6" fmla="*/ 3 w 3"/>
                  <a:gd name="T7" fmla="*/ 1 h 2"/>
                  <a:gd name="T8" fmla="*/ 3 w 3"/>
                  <a:gd name="T9" fmla="*/ 1 h 2"/>
                  <a:gd name="T10" fmla="*/ 3 w 3"/>
                  <a:gd name="T11" fmla="*/ 1 h 2"/>
                  <a:gd name="T12" fmla="*/ 2 w 3"/>
                  <a:gd name="T13" fmla="*/ 1 h 2"/>
                  <a:gd name="T14" fmla="*/ 1 w 3"/>
                  <a:gd name="T15" fmla="*/ 1 h 2"/>
                  <a:gd name="T16" fmla="*/ 0 w 3"/>
                  <a:gd name="T17" fmla="*/ 1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1" y="2"/>
                      <a:pt x="2" y="2"/>
                      <a:pt x="2" y="2"/>
                    </a:cubicBezTo>
                    <a:cubicBezTo>
                      <a:pt x="2" y="2"/>
                      <a:pt x="2" y="2"/>
                      <a:pt x="2" y="2"/>
                    </a:cubicBezTo>
                    <a:cubicBezTo>
                      <a:pt x="2" y="1"/>
                      <a:pt x="3" y="2"/>
                      <a:pt x="3" y="1"/>
                    </a:cubicBezTo>
                    <a:cubicBezTo>
                      <a:pt x="3" y="1"/>
                      <a:pt x="3" y="1"/>
                      <a:pt x="3" y="1"/>
                    </a:cubicBezTo>
                    <a:cubicBezTo>
                      <a:pt x="3" y="1"/>
                      <a:pt x="3" y="1"/>
                      <a:pt x="3" y="1"/>
                    </a:cubicBezTo>
                    <a:cubicBezTo>
                      <a:pt x="3" y="0"/>
                      <a:pt x="2" y="1"/>
                      <a:pt x="2" y="1"/>
                    </a:cubicBezTo>
                    <a:cubicBezTo>
                      <a:pt x="2" y="1"/>
                      <a:pt x="1" y="1"/>
                      <a:pt x="1" y="1"/>
                    </a:cubicBezTo>
                    <a:cubicBezTo>
                      <a:pt x="1" y="1"/>
                      <a:pt x="0" y="1"/>
                      <a:pt x="0" y="1"/>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84"/>
              <p:cNvSpPr>
                <a:spLocks/>
              </p:cNvSpPr>
              <p:nvPr/>
            </p:nvSpPr>
            <p:spPr bwMode="auto">
              <a:xfrm>
                <a:off x="5208589" y="708026"/>
                <a:ext cx="42863" cy="11113"/>
              </a:xfrm>
              <a:custGeom>
                <a:avLst/>
                <a:gdLst>
                  <a:gd name="T0" fmla="*/ 1 w 4"/>
                  <a:gd name="T1" fmla="*/ 1 h 1"/>
                  <a:gd name="T2" fmla="*/ 2 w 4"/>
                  <a:gd name="T3" fmla="*/ 1 h 1"/>
                  <a:gd name="T4" fmla="*/ 3 w 4"/>
                  <a:gd name="T5" fmla="*/ 1 h 1"/>
                  <a:gd name="T6" fmla="*/ 4 w 4"/>
                  <a:gd name="T7" fmla="*/ 1 h 1"/>
                  <a:gd name="T8" fmla="*/ 3 w 4"/>
                  <a:gd name="T9" fmla="*/ 0 h 1"/>
                  <a:gd name="T10" fmla="*/ 2 w 4"/>
                  <a:gd name="T11" fmla="*/ 0 h 1"/>
                  <a:gd name="T12" fmla="*/ 0 w 4"/>
                  <a:gd name="T13" fmla="*/ 0 h 1"/>
                  <a:gd name="T14" fmla="*/ 0 w 4"/>
                  <a:gd name="T15" fmla="*/ 1 h 1"/>
                  <a:gd name="T16" fmla="*/ 1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1" y="1"/>
                    </a:moveTo>
                    <a:cubicBezTo>
                      <a:pt x="1" y="1"/>
                      <a:pt x="2" y="1"/>
                      <a:pt x="2" y="1"/>
                    </a:cubicBezTo>
                    <a:cubicBezTo>
                      <a:pt x="2" y="1"/>
                      <a:pt x="3" y="1"/>
                      <a:pt x="3" y="1"/>
                    </a:cubicBezTo>
                    <a:cubicBezTo>
                      <a:pt x="3" y="1"/>
                      <a:pt x="4" y="1"/>
                      <a:pt x="4" y="1"/>
                    </a:cubicBezTo>
                    <a:cubicBezTo>
                      <a:pt x="4" y="0"/>
                      <a:pt x="3" y="0"/>
                      <a:pt x="3" y="0"/>
                    </a:cubicBezTo>
                    <a:cubicBezTo>
                      <a:pt x="2" y="0"/>
                      <a:pt x="2" y="0"/>
                      <a:pt x="2" y="0"/>
                    </a:cubicBezTo>
                    <a:cubicBezTo>
                      <a:pt x="1" y="0"/>
                      <a:pt x="1" y="0"/>
                      <a:pt x="0" y="0"/>
                    </a:cubicBezTo>
                    <a:cubicBezTo>
                      <a:pt x="0" y="0"/>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85"/>
              <p:cNvSpPr>
                <a:spLocks/>
              </p:cNvSpPr>
              <p:nvPr/>
            </p:nvSpPr>
            <p:spPr bwMode="auto">
              <a:xfrm>
                <a:off x="5262564" y="696914"/>
                <a:ext cx="31750" cy="22225"/>
              </a:xfrm>
              <a:custGeom>
                <a:avLst/>
                <a:gdLst>
                  <a:gd name="T0" fmla="*/ 2 w 3"/>
                  <a:gd name="T1" fmla="*/ 1 h 2"/>
                  <a:gd name="T2" fmla="*/ 3 w 3"/>
                  <a:gd name="T3" fmla="*/ 1 h 2"/>
                  <a:gd name="T4" fmla="*/ 3 w 3"/>
                  <a:gd name="T5" fmla="*/ 1 h 2"/>
                  <a:gd name="T6" fmla="*/ 2 w 3"/>
                  <a:gd name="T7" fmla="*/ 0 h 2"/>
                  <a:gd name="T8" fmla="*/ 1 w 3"/>
                  <a:gd name="T9" fmla="*/ 0 h 2"/>
                  <a:gd name="T10" fmla="*/ 1 w 3"/>
                  <a:gd name="T11" fmla="*/ 1 h 2"/>
                  <a:gd name="T12" fmla="*/ 0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3" y="2"/>
                      <a:pt x="3" y="1"/>
                    </a:cubicBezTo>
                    <a:cubicBezTo>
                      <a:pt x="3" y="1"/>
                      <a:pt x="3" y="1"/>
                      <a:pt x="3" y="1"/>
                    </a:cubicBezTo>
                    <a:cubicBezTo>
                      <a:pt x="3" y="0"/>
                      <a:pt x="3" y="0"/>
                      <a:pt x="2" y="0"/>
                    </a:cubicBezTo>
                    <a:cubicBezTo>
                      <a:pt x="2" y="0"/>
                      <a:pt x="2" y="0"/>
                      <a:pt x="1" y="0"/>
                    </a:cubicBezTo>
                    <a:cubicBezTo>
                      <a:pt x="1" y="0"/>
                      <a:pt x="1" y="0"/>
                      <a:pt x="1" y="1"/>
                    </a:cubicBezTo>
                    <a:cubicBezTo>
                      <a:pt x="0" y="1"/>
                      <a:pt x="0" y="1"/>
                      <a:pt x="0" y="1"/>
                    </a:cubicBezTo>
                    <a:cubicBezTo>
                      <a:pt x="0" y="2"/>
                      <a:pt x="1"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86"/>
              <p:cNvSpPr>
                <a:spLocks/>
              </p:cNvSpPr>
              <p:nvPr/>
            </p:nvSpPr>
            <p:spPr bwMode="auto">
              <a:xfrm>
                <a:off x="5759451" y="696914"/>
                <a:ext cx="96838" cy="33338"/>
              </a:xfrm>
              <a:custGeom>
                <a:avLst/>
                <a:gdLst>
                  <a:gd name="T0" fmla="*/ 2 w 9"/>
                  <a:gd name="T1" fmla="*/ 2 h 3"/>
                  <a:gd name="T2" fmla="*/ 4 w 9"/>
                  <a:gd name="T3" fmla="*/ 2 h 3"/>
                  <a:gd name="T4" fmla="*/ 5 w 9"/>
                  <a:gd name="T5" fmla="*/ 2 h 3"/>
                  <a:gd name="T6" fmla="*/ 6 w 9"/>
                  <a:gd name="T7" fmla="*/ 2 h 3"/>
                  <a:gd name="T8" fmla="*/ 8 w 9"/>
                  <a:gd name="T9" fmla="*/ 2 h 3"/>
                  <a:gd name="T10" fmla="*/ 9 w 9"/>
                  <a:gd name="T11" fmla="*/ 2 h 3"/>
                  <a:gd name="T12" fmla="*/ 9 w 9"/>
                  <a:gd name="T13" fmla="*/ 1 h 3"/>
                  <a:gd name="T14" fmla="*/ 8 w 9"/>
                  <a:gd name="T15" fmla="*/ 0 h 3"/>
                  <a:gd name="T16" fmla="*/ 6 w 9"/>
                  <a:gd name="T17" fmla="*/ 0 h 3"/>
                  <a:gd name="T18" fmla="*/ 5 w 9"/>
                  <a:gd name="T19" fmla="*/ 0 h 3"/>
                  <a:gd name="T20" fmla="*/ 3 w 9"/>
                  <a:gd name="T21" fmla="*/ 0 h 3"/>
                  <a:gd name="T22" fmla="*/ 2 w 9"/>
                  <a:gd name="T23" fmla="*/ 1 h 3"/>
                  <a:gd name="T24" fmla="*/ 1 w 9"/>
                  <a:gd name="T25" fmla="*/ 1 h 3"/>
                  <a:gd name="T26" fmla="*/ 0 w 9"/>
                  <a:gd name="T27" fmla="*/ 1 h 3"/>
                  <a:gd name="T28" fmla="*/ 1 w 9"/>
                  <a:gd name="T29" fmla="*/ 2 h 3"/>
                  <a:gd name="T30" fmla="*/ 2 w 9"/>
                  <a:gd name="T3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2"/>
                    </a:moveTo>
                    <a:cubicBezTo>
                      <a:pt x="3" y="2"/>
                      <a:pt x="3" y="2"/>
                      <a:pt x="4" y="2"/>
                    </a:cubicBezTo>
                    <a:cubicBezTo>
                      <a:pt x="4" y="2"/>
                      <a:pt x="4" y="2"/>
                      <a:pt x="5" y="2"/>
                    </a:cubicBezTo>
                    <a:cubicBezTo>
                      <a:pt x="5" y="2"/>
                      <a:pt x="6" y="2"/>
                      <a:pt x="6" y="2"/>
                    </a:cubicBezTo>
                    <a:cubicBezTo>
                      <a:pt x="7" y="2"/>
                      <a:pt x="7" y="2"/>
                      <a:pt x="8" y="2"/>
                    </a:cubicBezTo>
                    <a:cubicBezTo>
                      <a:pt x="8" y="2"/>
                      <a:pt x="8" y="2"/>
                      <a:pt x="9" y="2"/>
                    </a:cubicBezTo>
                    <a:cubicBezTo>
                      <a:pt x="9" y="1"/>
                      <a:pt x="9" y="1"/>
                      <a:pt x="9" y="1"/>
                    </a:cubicBezTo>
                    <a:cubicBezTo>
                      <a:pt x="8" y="0"/>
                      <a:pt x="8" y="0"/>
                      <a:pt x="8" y="0"/>
                    </a:cubicBezTo>
                    <a:cubicBezTo>
                      <a:pt x="7" y="0"/>
                      <a:pt x="7" y="0"/>
                      <a:pt x="6" y="0"/>
                    </a:cubicBezTo>
                    <a:cubicBezTo>
                      <a:pt x="5" y="0"/>
                      <a:pt x="5" y="0"/>
                      <a:pt x="5" y="0"/>
                    </a:cubicBezTo>
                    <a:cubicBezTo>
                      <a:pt x="4" y="0"/>
                      <a:pt x="4" y="0"/>
                      <a:pt x="3" y="0"/>
                    </a:cubicBezTo>
                    <a:cubicBezTo>
                      <a:pt x="3" y="0"/>
                      <a:pt x="3" y="1"/>
                      <a:pt x="2" y="1"/>
                    </a:cubicBezTo>
                    <a:cubicBezTo>
                      <a:pt x="2" y="1"/>
                      <a:pt x="1" y="1"/>
                      <a:pt x="1" y="1"/>
                    </a:cubicBezTo>
                    <a:cubicBezTo>
                      <a:pt x="1" y="1"/>
                      <a:pt x="0" y="1"/>
                      <a:pt x="0" y="1"/>
                    </a:cubicBezTo>
                    <a:cubicBezTo>
                      <a:pt x="0" y="1"/>
                      <a:pt x="0" y="2"/>
                      <a:pt x="1"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87"/>
              <p:cNvSpPr>
                <a:spLocks/>
              </p:cNvSpPr>
              <p:nvPr/>
            </p:nvSpPr>
            <p:spPr bwMode="auto">
              <a:xfrm>
                <a:off x="5802314" y="719139"/>
                <a:ext cx="130175" cy="42863"/>
              </a:xfrm>
              <a:custGeom>
                <a:avLst/>
                <a:gdLst>
                  <a:gd name="T0" fmla="*/ 3 w 12"/>
                  <a:gd name="T1" fmla="*/ 0 h 4"/>
                  <a:gd name="T2" fmla="*/ 1 w 12"/>
                  <a:gd name="T3" fmla="*/ 1 h 4"/>
                  <a:gd name="T4" fmla="*/ 0 w 12"/>
                  <a:gd name="T5" fmla="*/ 1 h 4"/>
                  <a:gd name="T6" fmla="*/ 1 w 12"/>
                  <a:gd name="T7" fmla="*/ 2 h 4"/>
                  <a:gd name="T8" fmla="*/ 2 w 12"/>
                  <a:gd name="T9" fmla="*/ 2 h 4"/>
                  <a:gd name="T10" fmla="*/ 3 w 12"/>
                  <a:gd name="T11" fmla="*/ 2 h 4"/>
                  <a:gd name="T12" fmla="*/ 4 w 12"/>
                  <a:gd name="T13" fmla="*/ 2 h 4"/>
                  <a:gd name="T14" fmla="*/ 5 w 12"/>
                  <a:gd name="T15" fmla="*/ 2 h 4"/>
                  <a:gd name="T16" fmla="*/ 7 w 12"/>
                  <a:gd name="T17" fmla="*/ 3 h 4"/>
                  <a:gd name="T18" fmla="*/ 8 w 12"/>
                  <a:gd name="T19" fmla="*/ 3 h 4"/>
                  <a:gd name="T20" fmla="*/ 10 w 12"/>
                  <a:gd name="T21" fmla="*/ 3 h 4"/>
                  <a:gd name="T22" fmla="*/ 12 w 12"/>
                  <a:gd name="T23" fmla="*/ 3 h 4"/>
                  <a:gd name="T24" fmla="*/ 12 w 12"/>
                  <a:gd name="T25" fmla="*/ 3 h 4"/>
                  <a:gd name="T26" fmla="*/ 12 w 12"/>
                  <a:gd name="T27" fmla="*/ 2 h 4"/>
                  <a:gd name="T28" fmla="*/ 11 w 12"/>
                  <a:gd name="T29" fmla="*/ 2 h 4"/>
                  <a:gd name="T30" fmla="*/ 11 w 12"/>
                  <a:gd name="T31" fmla="*/ 1 h 4"/>
                  <a:gd name="T32" fmla="*/ 10 w 12"/>
                  <a:gd name="T33" fmla="*/ 1 h 4"/>
                  <a:gd name="T34" fmla="*/ 9 w 12"/>
                  <a:gd name="T35" fmla="*/ 1 h 4"/>
                  <a:gd name="T36" fmla="*/ 8 w 12"/>
                  <a:gd name="T37" fmla="*/ 1 h 4"/>
                  <a:gd name="T38" fmla="*/ 7 w 12"/>
                  <a:gd name="T39" fmla="*/ 0 h 4"/>
                  <a:gd name="T40" fmla="*/ 6 w 12"/>
                  <a:gd name="T41" fmla="*/ 0 h 4"/>
                  <a:gd name="T42" fmla="*/ 5 w 12"/>
                  <a:gd name="T43" fmla="*/ 0 h 4"/>
                  <a:gd name="T44" fmla="*/ 3 w 12"/>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4">
                    <a:moveTo>
                      <a:pt x="3" y="0"/>
                    </a:moveTo>
                    <a:cubicBezTo>
                      <a:pt x="2" y="0"/>
                      <a:pt x="2" y="0"/>
                      <a:pt x="1" y="1"/>
                    </a:cubicBezTo>
                    <a:cubicBezTo>
                      <a:pt x="1" y="1"/>
                      <a:pt x="0" y="1"/>
                      <a:pt x="0" y="1"/>
                    </a:cubicBezTo>
                    <a:cubicBezTo>
                      <a:pt x="0" y="2"/>
                      <a:pt x="1" y="2"/>
                      <a:pt x="1" y="2"/>
                    </a:cubicBezTo>
                    <a:cubicBezTo>
                      <a:pt x="1" y="2"/>
                      <a:pt x="2" y="2"/>
                      <a:pt x="2" y="2"/>
                    </a:cubicBezTo>
                    <a:cubicBezTo>
                      <a:pt x="3" y="2"/>
                      <a:pt x="3" y="2"/>
                      <a:pt x="3" y="2"/>
                    </a:cubicBezTo>
                    <a:cubicBezTo>
                      <a:pt x="3" y="2"/>
                      <a:pt x="4" y="2"/>
                      <a:pt x="4" y="2"/>
                    </a:cubicBezTo>
                    <a:cubicBezTo>
                      <a:pt x="5" y="2"/>
                      <a:pt x="5" y="2"/>
                      <a:pt x="5" y="2"/>
                    </a:cubicBezTo>
                    <a:cubicBezTo>
                      <a:pt x="6" y="2"/>
                      <a:pt x="6" y="3"/>
                      <a:pt x="7" y="3"/>
                    </a:cubicBezTo>
                    <a:cubicBezTo>
                      <a:pt x="7" y="3"/>
                      <a:pt x="8" y="3"/>
                      <a:pt x="8" y="3"/>
                    </a:cubicBezTo>
                    <a:cubicBezTo>
                      <a:pt x="9" y="3"/>
                      <a:pt x="9" y="3"/>
                      <a:pt x="10" y="3"/>
                    </a:cubicBezTo>
                    <a:cubicBezTo>
                      <a:pt x="11" y="3"/>
                      <a:pt x="11" y="4"/>
                      <a:pt x="12" y="3"/>
                    </a:cubicBezTo>
                    <a:cubicBezTo>
                      <a:pt x="12" y="3"/>
                      <a:pt x="12" y="3"/>
                      <a:pt x="12" y="3"/>
                    </a:cubicBezTo>
                    <a:cubicBezTo>
                      <a:pt x="12" y="2"/>
                      <a:pt x="12" y="2"/>
                      <a:pt x="12" y="2"/>
                    </a:cubicBezTo>
                    <a:cubicBezTo>
                      <a:pt x="12" y="2"/>
                      <a:pt x="12" y="2"/>
                      <a:pt x="11" y="2"/>
                    </a:cubicBezTo>
                    <a:cubicBezTo>
                      <a:pt x="11" y="2"/>
                      <a:pt x="11" y="1"/>
                      <a:pt x="11" y="1"/>
                    </a:cubicBezTo>
                    <a:cubicBezTo>
                      <a:pt x="11" y="1"/>
                      <a:pt x="10" y="1"/>
                      <a:pt x="10" y="1"/>
                    </a:cubicBezTo>
                    <a:cubicBezTo>
                      <a:pt x="9" y="1"/>
                      <a:pt x="9" y="1"/>
                      <a:pt x="9" y="1"/>
                    </a:cubicBezTo>
                    <a:cubicBezTo>
                      <a:pt x="8" y="1"/>
                      <a:pt x="8" y="1"/>
                      <a:pt x="8" y="1"/>
                    </a:cubicBezTo>
                    <a:cubicBezTo>
                      <a:pt x="7" y="1"/>
                      <a:pt x="7" y="1"/>
                      <a:pt x="7" y="0"/>
                    </a:cubicBezTo>
                    <a:cubicBezTo>
                      <a:pt x="7" y="0"/>
                      <a:pt x="7" y="0"/>
                      <a:pt x="6" y="0"/>
                    </a:cubicBezTo>
                    <a:cubicBezTo>
                      <a:pt x="6" y="0"/>
                      <a:pt x="5" y="0"/>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88"/>
              <p:cNvSpPr>
                <a:spLocks/>
              </p:cNvSpPr>
              <p:nvPr/>
            </p:nvSpPr>
            <p:spPr bwMode="auto">
              <a:xfrm>
                <a:off x="5953126" y="730251"/>
                <a:ext cx="87313" cy="42863"/>
              </a:xfrm>
              <a:custGeom>
                <a:avLst/>
                <a:gdLst>
                  <a:gd name="T0" fmla="*/ 1 w 8"/>
                  <a:gd name="T1" fmla="*/ 4 h 4"/>
                  <a:gd name="T2" fmla="*/ 2 w 8"/>
                  <a:gd name="T3" fmla="*/ 4 h 4"/>
                  <a:gd name="T4" fmla="*/ 3 w 8"/>
                  <a:gd name="T5" fmla="*/ 3 h 4"/>
                  <a:gd name="T6" fmla="*/ 5 w 8"/>
                  <a:gd name="T7" fmla="*/ 3 h 4"/>
                  <a:gd name="T8" fmla="*/ 7 w 8"/>
                  <a:gd name="T9" fmla="*/ 3 h 4"/>
                  <a:gd name="T10" fmla="*/ 8 w 8"/>
                  <a:gd name="T11" fmla="*/ 3 h 4"/>
                  <a:gd name="T12" fmla="*/ 8 w 8"/>
                  <a:gd name="T13" fmla="*/ 2 h 4"/>
                  <a:gd name="T14" fmla="*/ 6 w 8"/>
                  <a:gd name="T15" fmla="*/ 2 h 4"/>
                  <a:gd name="T16" fmla="*/ 6 w 8"/>
                  <a:gd name="T17" fmla="*/ 2 h 4"/>
                  <a:gd name="T18" fmla="*/ 4 w 8"/>
                  <a:gd name="T19" fmla="*/ 1 h 4"/>
                  <a:gd name="T20" fmla="*/ 3 w 8"/>
                  <a:gd name="T21" fmla="*/ 1 h 4"/>
                  <a:gd name="T22" fmla="*/ 3 w 8"/>
                  <a:gd name="T23" fmla="*/ 2 h 4"/>
                  <a:gd name="T24" fmla="*/ 3 w 8"/>
                  <a:gd name="T25" fmla="*/ 1 h 4"/>
                  <a:gd name="T26" fmla="*/ 1 w 8"/>
                  <a:gd name="T27" fmla="*/ 1 h 4"/>
                  <a:gd name="T28" fmla="*/ 0 w 8"/>
                  <a:gd name="T29" fmla="*/ 2 h 4"/>
                  <a:gd name="T30" fmla="*/ 0 w 8"/>
                  <a:gd name="T31" fmla="*/ 3 h 4"/>
                  <a:gd name="T32" fmla="*/ 1 w 8"/>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1" y="4"/>
                    </a:moveTo>
                    <a:cubicBezTo>
                      <a:pt x="1" y="4"/>
                      <a:pt x="2" y="4"/>
                      <a:pt x="2" y="4"/>
                    </a:cubicBezTo>
                    <a:cubicBezTo>
                      <a:pt x="2" y="4"/>
                      <a:pt x="3" y="3"/>
                      <a:pt x="3" y="3"/>
                    </a:cubicBezTo>
                    <a:cubicBezTo>
                      <a:pt x="4" y="3"/>
                      <a:pt x="4" y="3"/>
                      <a:pt x="5" y="3"/>
                    </a:cubicBezTo>
                    <a:cubicBezTo>
                      <a:pt x="6" y="3"/>
                      <a:pt x="7" y="4"/>
                      <a:pt x="7" y="3"/>
                    </a:cubicBezTo>
                    <a:cubicBezTo>
                      <a:pt x="8" y="3"/>
                      <a:pt x="8" y="3"/>
                      <a:pt x="8" y="3"/>
                    </a:cubicBezTo>
                    <a:cubicBezTo>
                      <a:pt x="8" y="3"/>
                      <a:pt x="8" y="2"/>
                      <a:pt x="8" y="2"/>
                    </a:cubicBezTo>
                    <a:cubicBezTo>
                      <a:pt x="7" y="2"/>
                      <a:pt x="7" y="2"/>
                      <a:pt x="6" y="2"/>
                    </a:cubicBezTo>
                    <a:cubicBezTo>
                      <a:pt x="6" y="2"/>
                      <a:pt x="6" y="2"/>
                      <a:pt x="6" y="2"/>
                    </a:cubicBezTo>
                    <a:cubicBezTo>
                      <a:pt x="5" y="2"/>
                      <a:pt x="5" y="1"/>
                      <a:pt x="4" y="1"/>
                    </a:cubicBezTo>
                    <a:cubicBezTo>
                      <a:pt x="4" y="1"/>
                      <a:pt x="4" y="1"/>
                      <a:pt x="3" y="1"/>
                    </a:cubicBezTo>
                    <a:cubicBezTo>
                      <a:pt x="3" y="1"/>
                      <a:pt x="3" y="2"/>
                      <a:pt x="3" y="2"/>
                    </a:cubicBezTo>
                    <a:cubicBezTo>
                      <a:pt x="2" y="1"/>
                      <a:pt x="3" y="1"/>
                      <a:pt x="3" y="1"/>
                    </a:cubicBezTo>
                    <a:cubicBezTo>
                      <a:pt x="2" y="0"/>
                      <a:pt x="1" y="1"/>
                      <a:pt x="1" y="1"/>
                    </a:cubicBezTo>
                    <a:cubicBezTo>
                      <a:pt x="1" y="1"/>
                      <a:pt x="0" y="2"/>
                      <a:pt x="0" y="2"/>
                    </a:cubicBezTo>
                    <a:cubicBezTo>
                      <a:pt x="0" y="2"/>
                      <a:pt x="0" y="3"/>
                      <a:pt x="0" y="3"/>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89"/>
              <p:cNvSpPr>
                <a:spLocks/>
              </p:cNvSpPr>
              <p:nvPr/>
            </p:nvSpPr>
            <p:spPr bwMode="auto">
              <a:xfrm>
                <a:off x="6708776" y="804864"/>
                <a:ext cx="161925" cy="44450"/>
              </a:xfrm>
              <a:custGeom>
                <a:avLst/>
                <a:gdLst>
                  <a:gd name="T0" fmla="*/ 1 w 15"/>
                  <a:gd name="T1" fmla="*/ 2 h 4"/>
                  <a:gd name="T2" fmla="*/ 1 w 15"/>
                  <a:gd name="T3" fmla="*/ 3 h 4"/>
                  <a:gd name="T4" fmla="*/ 2 w 15"/>
                  <a:gd name="T5" fmla="*/ 3 h 4"/>
                  <a:gd name="T6" fmla="*/ 3 w 15"/>
                  <a:gd name="T7" fmla="*/ 3 h 4"/>
                  <a:gd name="T8" fmla="*/ 4 w 15"/>
                  <a:gd name="T9" fmla="*/ 3 h 4"/>
                  <a:gd name="T10" fmla="*/ 5 w 15"/>
                  <a:gd name="T11" fmla="*/ 4 h 4"/>
                  <a:gd name="T12" fmla="*/ 5 w 15"/>
                  <a:gd name="T13" fmla="*/ 4 h 4"/>
                  <a:gd name="T14" fmla="*/ 5 w 15"/>
                  <a:gd name="T15" fmla="*/ 4 h 4"/>
                  <a:gd name="T16" fmla="*/ 7 w 15"/>
                  <a:gd name="T17" fmla="*/ 4 h 4"/>
                  <a:gd name="T18" fmla="*/ 8 w 15"/>
                  <a:gd name="T19" fmla="*/ 4 h 4"/>
                  <a:gd name="T20" fmla="*/ 10 w 15"/>
                  <a:gd name="T21" fmla="*/ 3 h 4"/>
                  <a:gd name="T22" fmla="*/ 11 w 15"/>
                  <a:gd name="T23" fmla="*/ 3 h 4"/>
                  <a:gd name="T24" fmla="*/ 12 w 15"/>
                  <a:gd name="T25" fmla="*/ 3 h 4"/>
                  <a:gd name="T26" fmla="*/ 13 w 15"/>
                  <a:gd name="T27" fmla="*/ 4 h 4"/>
                  <a:gd name="T28" fmla="*/ 14 w 15"/>
                  <a:gd name="T29" fmla="*/ 3 h 4"/>
                  <a:gd name="T30" fmla="*/ 15 w 15"/>
                  <a:gd name="T31" fmla="*/ 3 h 4"/>
                  <a:gd name="T32" fmla="*/ 15 w 15"/>
                  <a:gd name="T33" fmla="*/ 2 h 4"/>
                  <a:gd name="T34" fmla="*/ 14 w 15"/>
                  <a:gd name="T35" fmla="*/ 2 h 4"/>
                  <a:gd name="T36" fmla="*/ 12 w 15"/>
                  <a:gd name="T37" fmla="*/ 2 h 4"/>
                  <a:gd name="T38" fmla="*/ 11 w 15"/>
                  <a:gd name="T39" fmla="*/ 1 h 4"/>
                  <a:gd name="T40" fmla="*/ 9 w 15"/>
                  <a:gd name="T41" fmla="*/ 1 h 4"/>
                  <a:gd name="T42" fmla="*/ 8 w 15"/>
                  <a:gd name="T43" fmla="*/ 1 h 4"/>
                  <a:gd name="T44" fmla="*/ 7 w 15"/>
                  <a:gd name="T45" fmla="*/ 1 h 4"/>
                  <a:gd name="T46" fmla="*/ 6 w 15"/>
                  <a:gd name="T47" fmla="*/ 1 h 4"/>
                  <a:gd name="T48" fmla="*/ 6 w 15"/>
                  <a:gd name="T49" fmla="*/ 1 h 4"/>
                  <a:gd name="T50" fmla="*/ 6 w 15"/>
                  <a:gd name="T51" fmla="*/ 2 h 4"/>
                  <a:gd name="T52" fmla="*/ 5 w 15"/>
                  <a:gd name="T53" fmla="*/ 1 h 4"/>
                  <a:gd name="T54" fmla="*/ 5 w 15"/>
                  <a:gd name="T55" fmla="*/ 1 h 4"/>
                  <a:gd name="T56" fmla="*/ 3 w 15"/>
                  <a:gd name="T57" fmla="*/ 1 h 4"/>
                  <a:gd name="T58" fmla="*/ 2 w 15"/>
                  <a:gd name="T59" fmla="*/ 0 h 4"/>
                  <a:gd name="T60" fmla="*/ 1 w 15"/>
                  <a:gd name="T61" fmla="*/ 0 h 4"/>
                  <a:gd name="T62" fmla="*/ 0 w 15"/>
                  <a:gd name="T63" fmla="*/ 1 h 4"/>
                  <a:gd name="T64" fmla="*/ 1 w 15"/>
                  <a:gd name="T6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4">
                    <a:moveTo>
                      <a:pt x="1" y="2"/>
                    </a:moveTo>
                    <a:cubicBezTo>
                      <a:pt x="1" y="2"/>
                      <a:pt x="1" y="2"/>
                      <a:pt x="1" y="3"/>
                    </a:cubicBezTo>
                    <a:cubicBezTo>
                      <a:pt x="1" y="3"/>
                      <a:pt x="2" y="3"/>
                      <a:pt x="2" y="3"/>
                    </a:cubicBezTo>
                    <a:cubicBezTo>
                      <a:pt x="2" y="3"/>
                      <a:pt x="3" y="3"/>
                      <a:pt x="3" y="3"/>
                    </a:cubicBezTo>
                    <a:cubicBezTo>
                      <a:pt x="3" y="3"/>
                      <a:pt x="3" y="3"/>
                      <a:pt x="4" y="3"/>
                    </a:cubicBezTo>
                    <a:cubicBezTo>
                      <a:pt x="4" y="3"/>
                      <a:pt x="4" y="3"/>
                      <a:pt x="5" y="4"/>
                    </a:cubicBezTo>
                    <a:cubicBezTo>
                      <a:pt x="5" y="4"/>
                      <a:pt x="5" y="4"/>
                      <a:pt x="5" y="4"/>
                    </a:cubicBezTo>
                    <a:cubicBezTo>
                      <a:pt x="5" y="4"/>
                      <a:pt x="5" y="4"/>
                      <a:pt x="5" y="4"/>
                    </a:cubicBezTo>
                    <a:cubicBezTo>
                      <a:pt x="6" y="4"/>
                      <a:pt x="6" y="4"/>
                      <a:pt x="7" y="4"/>
                    </a:cubicBezTo>
                    <a:cubicBezTo>
                      <a:pt x="7" y="4"/>
                      <a:pt x="8" y="4"/>
                      <a:pt x="8" y="4"/>
                    </a:cubicBezTo>
                    <a:cubicBezTo>
                      <a:pt x="9" y="4"/>
                      <a:pt x="9" y="4"/>
                      <a:pt x="10" y="3"/>
                    </a:cubicBezTo>
                    <a:cubicBezTo>
                      <a:pt x="10" y="3"/>
                      <a:pt x="10" y="3"/>
                      <a:pt x="11" y="3"/>
                    </a:cubicBezTo>
                    <a:cubicBezTo>
                      <a:pt x="11" y="3"/>
                      <a:pt x="12" y="3"/>
                      <a:pt x="12" y="3"/>
                    </a:cubicBezTo>
                    <a:cubicBezTo>
                      <a:pt x="12" y="4"/>
                      <a:pt x="13" y="4"/>
                      <a:pt x="13" y="4"/>
                    </a:cubicBezTo>
                    <a:cubicBezTo>
                      <a:pt x="13" y="4"/>
                      <a:pt x="14" y="4"/>
                      <a:pt x="14" y="3"/>
                    </a:cubicBezTo>
                    <a:cubicBezTo>
                      <a:pt x="14" y="3"/>
                      <a:pt x="15" y="3"/>
                      <a:pt x="15" y="3"/>
                    </a:cubicBezTo>
                    <a:cubicBezTo>
                      <a:pt x="15" y="3"/>
                      <a:pt x="15" y="2"/>
                      <a:pt x="15" y="2"/>
                    </a:cubicBezTo>
                    <a:cubicBezTo>
                      <a:pt x="14" y="2"/>
                      <a:pt x="14" y="2"/>
                      <a:pt x="14" y="2"/>
                    </a:cubicBezTo>
                    <a:cubicBezTo>
                      <a:pt x="13" y="2"/>
                      <a:pt x="13" y="2"/>
                      <a:pt x="12" y="2"/>
                    </a:cubicBezTo>
                    <a:cubicBezTo>
                      <a:pt x="12" y="2"/>
                      <a:pt x="11" y="2"/>
                      <a:pt x="11" y="1"/>
                    </a:cubicBezTo>
                    <a:cubicBezTo>
                      <a:pt x="10" y="1"/>
                      <a:pt x="10" y="1"/>
                      <a:pt x="9" y="1"/>
                    </a:cubicBezTo>
                    <a:cubicBezTo>
                      <a:pt x="9" y="1"/>
                      <a:pt x="8" y="1"/>
                      <a:pt x="8" y="1"/>
                    </a:cubicBezTo>
                    <a:cubicBezTo>
                      <a:pt x="7" y="1"/>
                      <a:pt x="7" y="1"/>
                      <a:pt x="7" y="1"/>
                    </a:cubicBezTo>
                    <a:cubicBezTo>
                      <a:pt x="6" y="1"/>
                      <a:pt x="6" y="0"/>
                      <a:pt x="6" y="1"/>
                    </a:cubicBezTo>
                    <a:cubicBezTo>
                      <a:pt x="6" y="1"/>
                      <a:pt x="6" y="1"/>
                      <a:pt x="6" y="1"/>
                    </a:cubicBezTo>
                    <a:cubicBezTo>
                      <a:pt x="6" y="1"/>
                      <a:pt x="6" y="2"/>
                      <a:pt x="6" y="2"/>
                    </a:cubicBezTo>
                    <a:cubicBezTo>
                      <a:pt x="6" y="2"/>
                      <a:pt x="6" y="2"/>
                      <a:pt x="5" y="1"/>
                    </a:cubicBezTo>
                    <a:cubicBezTo>
                      <a:pt x="5" y="1"/>
                      <a:pt x="5" y="1"/>
                      <a:pt x="5" y="1"/>
                    </a:cubicBezTo>
                    <a:cubicBezTo>
                      <a:pt x="4" y="1"/>
                      <a:pt x="4" y="1"/>
                      <a:pt x="3" y="1"/>
                    </a:cubicBezTo>
                    <a:cubicBezTo>
                      <a:pt x="3" y="1"/>
                      <a:pt x="3" y="1"/>
                      <a:pt x="2" y="0"/>
                    </a:cubicBezTo>
                    <a:cubicBezTo>
                      <a:pt x="2" y="0"/>
                      <a:pt x="1" y="0"/>
                      <a:pt x="1" y="0"/>
                    </a:cubicBezTo>
                    <a:cubicBezTo>
                      <a:pt x="1" y="1"/>
                      <a:pt x="0" y="1"/>
                      <a:pt x="0" y="1"/>
                    </a:cubicBezTo>
                    <a:cubicBezTo>
                      <a:pt x="0"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290"/>
              <p:cNvSpPr>
                <a:spLocks/>
              </p:cNvSpPr>
              <p:nvPr/>
            </p:nvSpPr>
            <p:spPr bwMode="auto">
              <a:xfrm>
                <a:off x="6892926" y="827089"/>
                <a:ext cx="96838" cy="33338"/>
              </a:xfrm>
              <a:custGeom>
                <a:avLst/>
                <a:gdLst>
                  <a:gd name="T0" fmla="*/ 0 w 9"/>
                  <a:gd name="T1" fmla="*/ 1 h 3"/>
                  <a:gd name="T2" fmla="*/ 1 w 9"/>
                  <a:gd name="T3" fmla="*/ 1 h 3"/>
                  <a:gd name="T4" fmla="*/ 2 w 9"/>
                  <a:gd name="T5" fmla="*/ 1 h 3"/>
                  <a:gd name="T6" fmla="*/ 4 w 9"/>
                  <a:gd name="T7" fmla="*/ 1 h 3"/>
                  <a:gd name="T8" fmla="*/ 5 w 9"/>
                  <a:gd name="T9" fmla="*/ 2 h 3"/>
                  <a:gd name="T10" fmla="*/ 6 w 9"/>
                  <a:gd name="T11" fmla="*/ 2 h 3"/>
                  <a:gd name="T12" fmla="*/ 7 w 9"/>
                  <a:gd name="T13" fmla="*/ 2 h 3"/>
                  <a:gd name="T14" fmla="*/ 9 w 9"/>
                  <a:gd name="T15" fmla="*/ 2 h 3"/>
                  <a:gd name="T16" fmla="*/ 9 w 9"/>
                  <a:gd name="T17" fmla="*/ 1 h 3"/>
                  <a:gd name="T18" fmla="*/ 8 w 9"/>
                  <a:gd name="T19" fmla="*/ 1 h 3"/>
                  <a:gd name="T20" fmla="*/ 7 w 9"/>
                  <a:gd name="T21" fmla="*/ 1 h 3"/>
                  <a:gd name="T22" fmla="*/ 6 w 9"/>
                  <a:gd name="T23" fmla="*/ 1 h 3"/>
                  <a:gd name="T24" fmla="*/ 4 w 9"/>
                  <a:gd name="T25" fmla="*/ 0 h 3"/>
                  <a:gd name="T26" fmla="*/ 3 w 9"/>
                  <a:gd name="T27" fmla="*/ 0 h 3"/>
                  <a:gd name="T28" fmla="*/ 2 w 9"/>
                  <a:gd name="T29" fmla="*/ 0 h 3"/>
                  <a:gd name="T30" fmla="*/ 1 w 9"/>
                  <a:gd name="T31" fmla="*/ 1 h 3"/>
                  <a:gd name="T32" fmla="*/ 0 w 9"/>
                  <a:gd name="T33" fmla="*/ 0 h 3"/>
                  <a:gd name="T34" fmla="*/ 0 w 9"/>
                  <a:gd name="T35" fmla="*/ 0 h 3"/>
                  <a:gd name="T36" fmla="*/ 0 w 9"/>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3">
                    <a:moveTo>
                      <a:pt x="0" y="1"/>
                    </a:moveTo>
                    <a:cubicBezTo>
                      <a:pt x="0" y="1"/>
                      <a:pt x="1" y="1"/>
                      <a:pt x="1" y="1"/>
                    </a:cubicBezTo>
                    <a:cubicBezTo>
                      <a:pt x="2" y="1"/>
                      <a:pt x="2" y="1"/>
                      <a:pt x="2" y="1"/>
                    </a:cubicBezTo>
                    <a:cubicBezTo>
                      <a:pt x="3" y="1"/>
                      <a:pt x="3" y="1"/>
                      <a:pt x="4" y="1"/>
                    </a:cubicBezTo>
                    <a:cubicBezTo>
                      <a:pt x="4" y="2"/>
                      <a:pt x="5" y="2"/>
                      <a:pt x="5" y="2"/>
                    </a:cubicBezTo>
                    <a:cubicBezTo>
                      <a:pt x="5" y="2"/>
                      <a:pt x="6" y="2"/>
                      <a:pt x="6" y="2"/>
                    </a:cubicBezTo>
                    <a:cubicBezTo>
                      <a:pt x="7" y="2"/>
                      <a:pt x="7" y="2"/>
                      <a:pt x="7" y="2"/>
                    </a:cubicBezTo>
                    <a:cubicBezTo>
                      <a:pt x="8" y="2"/>
                      <a:pt x="9" y="3"/>
                      <a:pt x="9" y="2"/>
                    </a:cubicBezTo>
                    <a:cubicBezTo>
                      <a:pt x="9" y="2"/>
                      <a:pt x="9" y="1"/>
                      <a:pt x="9" y="1"/>
                    </a:cubicBezTo>
                    <a:cubicBezTo>
                      <a:pt x="9" y="1"/>
                      <a:pt x="8" y="1"/>
                      <a:pt x="8" y="1"/>
                    </a:cubicBezTo>
                    <a:cubicBezTo>
                      <a:pt x="7" y="1"/>
                      <a:pt x="7" y="1"/>
                      <a:pt x="7" y="1"/>
                    </a:cubicBezTo>
                    <a:cubicBezTo>
                      <a:pt x="6" y="1"/>
                      <a:pt x="6" y="1"/>
                      <a:pt x="6" y="1"/>
                    </a:cubicBezTo>
                    <a:cubicBezTo>
                      <a:pt x="5" y="1"/>
                      <a:pt x="5" y="0"/>
                      <a:pt x="4" y="0"/>
                    </a:cubicBezTo>
                    <a:cubicBezTo>
                      <a:pt x="4" y="0"/>
                      <a:pt x="4" y="0"/>
                      <a:pt x="3" y="0"/>
                    </a:cubicBezTo>
                    <a:cubicBezTo>
                      <a:pt x="3" y="0"/>
                      <a:pt x="3" y="0"/>
                      <a:pt x="2" y="0"/>
                    </a:cubicBezTo>
                    <a:cubicBezTo>
                      <a:pt x="2" y="0"/>
                      <a:pt x="2" y="1"/>
                      <a:pt x="1" y="1"/>
                    </a:cubicBezTo>
                    <a:cubicBezTo>
                      <a:pt x="1" y="1"/>
                      <a:pt x="1" y="0"/>
                      <a:pt x="0"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291"/>
              <p:cNvSpPr>
                <a:spLocks/>
              </p:cNvSpPr>
              <p:nvPr/>
            </p:nvSpPr>
            <p:spPr bwMode="auto">
              <a:xfrm>
                <a:off x="5921376" y="7842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92"/>
              <p:cNvSpPr>
                <a:spLocks/>
              </p:cNvSpPr>
              <p:nvPr/>
            </p:nvSpPr>
            <p:spPr bwMode="auto">
              <a:xfrm>
                <a:off x="6688139" y="815976"/>
                <a:ext cx="11113" cy="22225"/>
              </a:xfrm>
              <a:custGeom>
                <a:avLst/>
                <a:gdLst>
                  <a:gd name="T0" fmla="*/ 1 w 1"/>
                  <a:gd name="T1" fmla="*/ 2 h 2"/>
                  <a:gd name="T2" fmla="*/ 1 w 1"/>
                  <a:gd name="T3" fmla="*/ 2 h 2"/>
                  <a:gd name="T4" fmla="*/ 1 w 1"/>
                  <a:gd name="T5" fmla="*/ 1 h 2"/>
                  <a:gd name="T6" fmla="*/ 1 w 1"/>
                  <a:gd name="T7" fmla="*/ 1 h 2"/>
                  <a:gd name="T8" fmla="*/ 1 w 1"/>
                  <a:gd name="T9" fmla="*/ 1 h 2"/>
                  <a:gd name="T10" fmla="*/ 0 w 1"/>
                  <a:gd name="T11" fmla="*/ 1 h 2"/>
                  <a:gd name="T12" fmla="*/ 0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1" y="2"/>
                    </a:cubicBezTo>
                    <a:cubicBezTo>
                      <a:pt x="1" y="2"/>
                      <a:pt x="1" y="2"/>
                      <a:pt x="1" y="1"/>
                    </a:cubicBezTo>
                    <a:cubicBezTo>
                      <a:pt x="1" y="1"/>
                      <a:pt x="1" y="1"/>
                      <a:pt x="1" y="1"/>
                    </a:cubicBezTo>
                    <a:cubicBezTo>
                      <a:pt x="1" y="1"/>
                      <a:pt x="1" y="1"/>
                      <a:pt x="1" y="1"/>
                    </a:cubicBezTo>
                    <a:cubicBezTo>
                      <a:pt x="0" y="1"/>
                      <a:pt x="0" y="0"/>
                      <a:pt x="0" y="1"/>
                    </a:cubicBezTo>
                    <a:cubicBezTo>
                      <a:pt x="0" y="1"/>
                      <a:pt x="0" y="1"/>
                      <a:pt x="0" y="1"/>
                    </a:cubicBezTo>
                    <a:cubicBezTo>
                      <a:pt x="0" y="1"/>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93"/>
              <p:cNvSpPr>
                <a:spLocks/>
              </p:cNvSpPr>
              <p:nvPr/>
            </p:nvSpPr>
            <p:spPr bwMode="auto">
              <a:xfrm>
                <a:off x="6827839" y="860426"/>
                <a:ext cx="22225" cy="9525"/>
              </a:xfrm>
              <a:custGeom>
                <a:avLst/>
                <a:gdLst>
                  <a:gd name="T0" fmla="*/ 0 w 2"/>
                  <a:gd name="T1" fmla="*/ 0 h 1"/>
                  <a:gd name="T2" fmla="*/ 0 w 2"/>
                  <a:gd name="T3" fmla="*/ 1 h 1"/>
                  <a:gd name="T4" fmla="*/ 1 w 2"/>
                  <a:gd name="T5" fmla="*/ 1 h 1"/>
                  <a:gd name="T6" fmla="*/ 2 w 2"/>
                  <a:gd name="T7" fmla="*/ 1 h 1"/>
                  <a:gd name="T8" fmla="*/ 1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0" y="0"/>
                      <a:pt x="0" y="0"/>
                      <a:pt x="0" y="1"/>
                    </a:cubicBezTo>
                    <a:cubicBezTo>
                      <a:pt x="1" y="1"/>
                      <a:pt x="1" y="1"/>
                      <a:pt x="1" y="1"/>
                    </a:cubicBezTo>
                    <a:cubicBezTo>
                      <a:pt x="1" y="1"/>
                      <a:pt x="2" y="1"/>
                      <a:pt x="2" y="1"/>
                    </a:cubicBezTo>
                    <a:cubicBezTo>
                      <a:pt x="2"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94"/>
              <p:cNvSpPr>
                <a:spLocks/>
              </p:cNvSpPr>
              <p:nvPr/>
            </p:nvSpPr>
            <p:spPr bwMode="auto">
              <a:xfrm>
                <a:off x="6850064" y="869951"/>
                <a:ext cx="74613" cy="22225"/>
              </a:xfrm>
              <a:custGeom>
                <a:avLst/>
                <a:gdLst>
                  <a:gd name="T0" fmla="*/ 1 w 7"/>
                  <a:gd name="T1" fmla="*/ 0 h 2"/>
                  <a:gd name="T2" fmla="*/ 1 w 7"/>
                  <a:gd name="T3" fmla="*/ 0 h 2"/>
                  <a:gd name="T4" fmla="*/ 0 w 7"/>
                  <a:gd name="T5" fmla="*/ 1 h 2"/>
                  <a:gd name="T6" fmla="*/ 1 w 7"/>
                  <a:gd name="T7" fmla="*/ 1 h 2"/>
                  <a:gd name="T8" fmla="*/ 2 w 7"/>
                  <a:gd name="T9" fmla="*/ 1 h 2"/>
                  <a:gd name="T10" fmla="*/ 3 w 7"/>
                  <a:gd name="T11" fmla="*/ 1 h 2"/>
                  <a:gd name="T12" fmla="*/ 4 w 7"/>
                  <a:gd name="T13" fmla="*/ 1 h 2"/>
                  <a:gd name="T14" fmla="*/ 5 w 7"/>
                  <a:gd name="T15" fmla="*/ 2 h 2"/>
                  <a:gd name="T16" fmla="*/ 7 w 7"/>
                  <a:gd name="T17" fmla="*/ 1 h 2"/>
                  <a:gd name="T18" fmla="*/ 6 w 7"/>
                  <a:gd name="T19" fmla="*/ 1 h 2"/>
                  <a:gd name="T20" fmla="*/ 5 w 7"/>
                  <a:gd name="T21" fmla="*/ 1 h 2"/>
                  <a:gd name="T22" fmla="*/ 3 w 7"/>
                  <a:gd name="T23" fmla="*/ 0 h 2"/>
                  <a:gd name="T24" fmla="*/ 2 w 7"/>
                  <a:gd name="T25" fmla="*/ 0 h 2"/>
                  <a:gd name="T26" fmla="*/ 1 w 7"/>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1" y="0"/>
                    </a:moveTo>
                    <a:cubicBezTo>
                      <a:pt x="1" y="0"/>
                      <a:pt x="1" y="0"/>
                      <a:pt x="1" y="0"/>
                    </a:cubicBezTo>
                    <a:cubicBezTo>
                      <a:pt x="0" y="0"/>
                      <a:pt x="0" y="1"/>
                      <a:pt x="0" y="1"/>
                    </a:cubicBezTo>
                    <a:cubicBezTo>
                      <a:pt x="0" y="1"/>
                      <a:pt x="1" y="1"/>
                      <a:pt x="1" y="1"/>
                    </a:cubicBezTo>
                    <a:cubicBezTo>
                      <a:pt x="1" y="1"/>
                      <a:pt x="1" y="1"/>
                      <a:pt x="2" y="1"/>
                    </a:cubicBezTo>
                    <a:cubicBezTo>
                      <a:pt x="2" y="1"/>
                      <a:pt x="3" y="1"/>
                      <a:pt x="3" y="1"/>
                    </a:cubicBezTo>
                    <a:cubicBezTo>
                      <a:pt x="3" y="1"/>
                      <a:pt x="4" y="1"/>
                      <a:pt x="4" y="1"/>
                    </a:cubicBezTo>
                    <a:cubicBezTo>
                      <a:pt x="4" y="2"/>
                      <a:pt x="5" y="2"/>
                      <a:pt x="5" y="2"/>
                    </a:cubicBezTo>
                    <a:cubicBezTo>
                      <a:pt x="6" y="2"/>
                      <a:pt x="7" y="2"/>
                      <a:pt x="7" y="1"/>
                    </a:cubicBezTo>
                    <a:cubicBezTo>
                      <a:pt x="7" y="1"/>
                      <a:pt x="6" y="1"/>
                      <a:pt x="6" y="1"/>
                    </a:cubicBezTo>
                    <a:cubicBezTo>
                      <a:pt x="6" y="1"/>
                      <a:pt x="5" y="1"/>
                      <a:pt x="5" y="1"/>
                    </a:cubicBezTo>
                    <a:cubicBezTo>
                      <a:pt x="4" y="1"/>
                      <a:pt x="4" y="0"/>
                      <a:pt x="3" y="0"/>
                    </a:cubicBezTo>
                    <a:cubicBezTo>
                      <a:pt x="3" y="0"/>
                      <a:pt x="3" y="0"/>
                      <a:pt x="2" y="0"/>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95"/>
              <p:cNvSpPr>
                <a:spLocks/>
              </p:cNvSpPr>
              <p:nvPr/>
            </p:nvSpPr>
            <p:spPr bwMode="auto">
              <a:xfrm>
                <a:off x="7551739" y="968376"/>
                <a:ext cx="11113" cy="9525"/>
              </a:xfrm>
              <a:custGeom>
                <a:avLst/>
                <a:gdLst>
                  <a:gd name="T0" fmla="*/ 0 w 1"/>
                  <a:gd name="T1" fmla="*/ 1 h 1"/>
                  <a:gd name="T2" fmla="*/ 1 w 1"/>
                  <a:gd name="T3" fmla="*/ 1 h 1"/>
                  <a:gd name="T4" fmla="*/ 1 w 1"/>
                  <a:gd name="T5" fmla="*/ 0 h 1"/>
                  <a:gd name="T6" fmla="*/ 0 w 1"/>
                  <a:gd name="T7" fmla="*/ 0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96"/>
              <p:cNvSpPr>
                <a:spLocks/>
              </p:cNvSpPr>
              <p:nvPr/>
            </p:nvSpPr>
            <p:spPr bwMode="auto">
              <a:xfrm>
                <a:off x="8004176" y="1377951"/>
                <a:ext cx="22225" cy="33338"/>
              </a:xfrm>
              <a:custGeom>
                <a:avLst/>
                <a:gdLst>
                  <a:gd name="T0" fmla="*/ 0 w 2"/>
                  <a:gd name="T1" fmla="*/ 1 h 3"/>
                  <a:gd name="T2" fmla="*/ 1 w 2"/>
                  <a:gd name="T3" fmla="*/ 1 h 3"/>
                  <a:gd name="T4" fmla="*/ 1 w 2"/>
                  <a:gd name="T5" fmla="*/ 2 h 3"/>
                  <a:gd name="T6" fmla="*/ 2 w 2"/>
                  <a:gd name="T7" fmla="*/ 2 h 3"/>
                  <a:gd name="T8" fmla="*/ 2 w 2"/>
                  <a:gd name="T9" fmla="*/ 1 h 3"/>
                  <a:gd name="T10" fmla="*/ 1 w 2"/>
                  <a:gd name="T11" fmla="*/ 1 h 3"/>
                  <a:gd name="T12" fmla="*/ 0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1"/>
                    </a:moveTo>
                    <a:cubicBezTo>
                      <a:pt x="0" y="1"/>
                      <a:pt x="0" y="1"/>
                      <a:pt x="1" y="1"/>
                    </a:cubicBezTo>
                    <a:cubicBezTo>
                      <a:pt x="1" y="2"/>
                      <a:pt x="1" y="2"/>
                      <a:pt x="1" y="2"/>
                    </a:cubicBezTo>
                    <a:cubicBezTo>
                      <a:pt x="2" y="2"/>
                      <a:pt x="2" y="3"/>
                      <a:pt x="2" y="2"/>
                    </a:cubicBezTo>
                    <a:cubicBezTo>
                      <a:pt x="2" y="2"/>
                      <a:pt x="2" y="2"/>
                      <a:pt x="2" y="1"/>
                    </a:cubicBezTo>
                    <a:cubicBezTo>
                      <a:pt x="2" y="1"/>
                      <a:pt x="1" y="1"/>
                      <a:pt x="1" y="1"/>
                    </a:cubicBezTo>
                    <a:cubicBezTo>
                      <a:pt x="1" y="1"/>
                      <a:pt x="1"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97"/>
              <p:cNvSpPr>
                <a:spLocks/>
              </p:cNvSpPr>
              <p:nvPr/>
            </p:nvSpPr>
            <p:spPr bwMode="auto">
              <a:xfrm>
                <a:off x="8048626" y="1389064"/>
                <a:ext cx="20638" cy="22225"/>
              </a:xfrm>
              <a:custGeom>
                <a:avLst/>
                <a:gdLst>
                  <a:gd name="T0" fmla="*/ 0 w 2"/>
                  <a:gd name="T1" fmla="*/ 0 h 2"/>
                  <a:gd name="T2" fmla="*/ 0 w 2"/>
                  <a:gd name="T3" fmla="*/ 1 h 2"/>
                  <a:gd name="T4" fmla="*/ 1 w 2"/>
                  <a:gd name="T5" fmla="*/ 1 h 2"/>
                  <a:gd name="T6" fmla="*/ 1 w 2"/>
                  <a:gd name="T7" fmla="*/ 1 h 2"/>
                  <a:gd name="T8" fmla="*/ 2 w 2"/>
                  <a:gd name="T9" fmla="*/ 2 h 2"/>
                  <a:gd name="T10" fmla="*/ 1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0"/>
                      <a:pt x="0" y="1"/>
                      <a:pt x="0" y="1"/>
                    </a:cubicBezTo>
                    <a:cubicBezTo>
                      <a:pt x="1" y="1"/>
                      <a:pt x="1" y="1"/>
                      <a:pt x="1" y="1"/>
                    </a:cubicBezTo>
                    <a:cubicBezTo>
                      <a:pt x="1" y="1"/>
                      <a:pt x="1" y="1"/>
                      <a:pt x="1" y="1"/>
                    </a:cubicBezTo>
                    <a:cubicBezTo>
                      <a:pt x="1" y="2"/>
                      <a:pt x="1" y="2"/>
                      <a:pt x="2" y="2"/>
                    </a:cubicBezTo>
                    <a:cubicBezTo>
                      <a:pt x="2" y="2"/>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98"/>
              <p:cNvSpPr>
                <a:spLocks/>
              </p:cNvSpPr>
              <p:nvPr/>
            </p:nvSpPr>
            <p:spPr bwMode="auto">
              <a:xfrm>
                <a:off x="8220076" y="1454151"/>
                <a:ext cx="33338" cy="11113"/>
              </a:xfrm>
              <a:custGeom>
                <a:avLst/>
                <a:gdLst>
                  <a:gd name="T0" fmla="*/ 1 w 3"/>
                  <a:gd name="T1" fmla="*/ 1 h 1"/>
                  <a:gd name="T2" fmla="*/ 2 w 3"/>
                  <a:gd name="T3" fmla="*/ 1 h 1"/>
                  <a:gd name="T4" fmla="*/ 2 w 3"/>
                  <a:gd name="T5" fmla="*/ 1 h 1"/>
                  <a:gd name="T6" fmla="*/ 3 w 3"/>
                  <a:gd name="T7" fmla="*/ 0 h 1"/>
                  <a:gd name="T8" fmla="*/ 2 w 3"/>
                  <a:gd name="T9" fmla="*/ 0 h 1"/>
                  <a:gd name="T10" fmla="*/ 1 w 3"/>
                  <a:gd name="T11" fmla="*/ 0 h 1"/>
                  <a:gd name="T12" fmla="*/ 1 w 3"/>
                  <a:gd name="T13" fmla="*/ 0 h 1"/>
                  <a:gd name="T14" fmla="*/ 1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1" y="1"/>
                    </a:moveTo>
                    <a:cubicBezTo>
                      <a:pt x="1" y="1"/>
                      <a:pt x="2" y="1"/>
                      <a:pt x="2" y="1"/>
                    </a:cubicBezTo>
                    <a:cubicBezTo>
                      <a:pt x="2" y="1"/>
                      <a:pt x="2" y="1"/>
                      <a:pt x="2" y="1"/>
                    </a:cubicBezTo>
                    <a:cubicBezTo>
                      <a:pt x="2" y="0"/>
                      <a:pt x="3" y="0"/>
                      <a:pt x="3" y="0"/>
                    </a:cubicBezTo>
                    <a:cubicBezTo>
                      <a:pt x="3" y="0"/>
                      <a:pt x="2" y="0"/>
                      <a:pt x="2" y="0"/>
                    </a:cubicBezTo>
                    <a:cubicBezTo>
                      <a:pt x="2" y="0"/>
                      <a:pt x="1" y="0"/>
                      <a:pt x="1" y="0"/>
                    </a:cubicBezTo>
                    <a:cubicBezTo>
                      <a:pt x="1" y="0"/>
                      <a:pt x="1" y="0"/>
                      <a:pt x="1" y="0"/>
                    </a:cubicBezTo>
                    <a:cubicBezTo>
                      <a:pt x="0" y="0"/>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99"/>
              <p:cNvSpPr>
                <a:spLocks/>
              </p:cNvSpPr>
              <p:nvPr/>
            </p:nvSpPr>
            <p:spPr bwMode="auto">
              <a:xfrm>
                <a:off x="8264526" y="1465264"/>
                <a:ext cx="9525" cy="11113"/>
              </a:xfrm>
              <a:custGeom>
                <a:avLst/>
                <a:gdLst>
                  <a:gd name="T0" fmla="*/ 1 w 1"/>
                  <a:gd name="T1" fmla="*/ 1 h 1"/>
                  <a:gd name="T2" fmla="*/ 1 w 1"/>
                  <a:gd name="T3" fmla="*/ 0 h 1"/>
                  <a:gd name="T4" fmla="*/ 0 w 1"/>
                  <a:gd name="T5" fmla="*/ 0 h 1"/>
                  <a:gd name="T6" fmla="*/ 0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0"/>
                      <a:pt x="0" y="0"/>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300"/>
              <p:cNvSpPr>
                <a:spLocks/>
              </p:cNvSpPr>
              <p:nvPr/>
            </p:nvSpPr>
            <p:spPr bwMode="auto">
              <a:xfrm>
                <a:off x="8372476" y="1476376"/>
                <a:ext cx="9525" cy="11113"/>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0" y="0"/>
                    </a:cubicBezTo>
                    <a:cubicBezTo>
                      <a:pt x="0" y="0"/>
                      <a:pt x="0" y="1"/>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301"/>
              <p:cNvSpPr>
                <a:spLocks/>
              </p:cNvSpPr>
              <p:nvPr/>
            </p:nvSpPr>
            <p:spPr bwMode="auto">
              <a:xfrm>
                <a:off x="7886701" y="1508126"/>
                <a:ext cx="9525" cy="11113"/>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0" y="1"/>
                    </a:cubicBezTo>
                    <a:cubicBezTo>
                      <a:pt x="0"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302"/>
              <p:cNvSpPr>
                <a:spLocks/>
              </p:cNvSpPr>
              <p:nvPr/>
            </p:nvSpPr>
            <p:spPr bwMode="auto">
              <a:xfrm>
                <a:off x="7886701" y="1519239"/>
                <a:ext cx="31750" cy="22225"/>
              </a:xfrm>
              <a:custGeom>
                <a:avLst/>
                <a:gdLst>
                  <a:gd name="T0" fmla="*/ 2 w 3"/>
                  <a:gd name="T1" fmla="*/ 1 h 2"/>
                  <a:gd name="T2" fmla="*/ 2 w 3"/>
                  <a:gd name="T3" fmla="*/ 0 h 2"/>
                  <a:gd name="T4" fmla="*/ 2 w 3"/>
                  <a:gd name="T5" fmla="*/ 0 h 2"/>
                  <a:gd name="T6" fmla="*/ 1 w 3"/>
                  <a:gd name="T7" fmla="*/ 0 h 2"/>
                  <a:gd name="T8" fmla="*/ 1 w 3"/>
                  <a:gd name="T9" fmla="*/ 1 h 2"/>
                  <a:gd name="T10" fmla="*/ 1 w 3"/>
                  <a:gd name="T11" fmla="*/ 2 h 2"/>
                  <a:gd name="T12" fmla="*/ 1 w 3"/>
                  <a:gd name="T13" fmla="*/ 2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3" y="1"/>
                      <a:pt x="2" y="1"/>
                      <a:pt x="2" y="0"/>
                    </a:cubicBezTo>
                    <a:cubicBezTo>
                      <a:pt x="2" y="0"/>
                      <a:pt x="2" y="0"/>
                      <a:pt x="2" y="0"/>
                    </a:cubicBezTo>
                    <a:cubicBezTo>
                      <a:pt x="1" y="0"/>
                      <a:pt x="1" y="0"/>
                      <a:pt x="1" y="0"/>
                    </a:cubicBezTo>
                    <a:cubicBezTo>
                      <a:pt x="1" y="0"/>
                      <a:pt x="1" y="1"/>
                      <a:pt x="1" y="1"/>
                    </a:cubicBezTo>
                    <a:cubicBezTo>
                      <a:pt x="1" y="1"/>
                      <a:pt x="0" y="2"/>
                      <a:pt x="1" y="2"/>
                    </a:cubicBezTo>
                    <a:cubicBezTo>
                      <a:pt x="1" y="2"/>
                      <a:pt x="1" y="2"/>
                      <a:pt x="1" y="2"/>
                    </a:cubicBezTo>
                    <a:cubicBezTo>
                      <a:pt x="2" y="1"/>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3"/>
              <p:cNvSpPr>
                <a:spLocks/>
              </p:cNvSpPr>
              <p:nvPr/>
            </p:nvSpPr>
            <p:spPr bwMode="auto">
              <a:xfrm>
                <a:off x="7896226" y="1550989"/>
                <a:ext cx="11113" cy="11113"/>
              </a:xfrm>
              <a:custGeom>
                <a:avLst/>
                <a:gdLst>
                  <a:gd name="T0" fmla="*/ 0 w 1"/>
                  <a:gd name="T1" fmla="*/ 0 h 1"/>
                  <a:gd name="T2" fmla="*/ 0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1" y="0"/>
                      <a:pt x="1" y="0"/>
                      <a:pt x="1" y="0"/>
                    </a:cubicBezTo>
                    <a:cubicBezTo>
                      <a:pt x="1" y="1"/>
                      <a:pt x="1" y="0"/>
                      <a:pt x="1"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05"/>
              <p:cNvSpPr>
                <a:spLocks/>
              </p:cNvSpPr>
              <p:nvPr/>
            </p:nvSpPr>
            <p:spPr bwMode="auto">
              <a:xfrm>
                <a:off x="5348289" y="1876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06"/>
              <p:cNvSpPr>
                <a:spLocks/>
              </p:cNvSpPr>
              <p:nvPr/>
            </p:nvSpPr>
            <p:spPr bwMode="auto">
              <a:xfrm>
                <a:off x="5284789" y="18113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07"/>
              <p:cNvSpPr>
                <a:spLocks/>
              </p:cNvSpPr>
              <p:nvPr/>
            </p:nvSpPr>
            <p:spPr bwMode="auto">
              <a:xfrm>
                <a:off x="6330951" y="1465264"/>
                <a:ext cx="788988" cy="334963"/>
              </a:xfrm>
              <a:custGeom>
                <a:avLst/>
                <a:gdLst>
                  <a:gd name="T0" fmla="*/ 58 w 73"/>
                  <a:gd name="T1" fmla="*/ 27 h 31"/>
                  <a:gd name="T2" fmla="*/ 59 w 73"/>
                  <a:gd name="T3" fmla="*/ 25 h 31"/>
                  <a:gd name="T4" fmla="*/ 58 w 73"/>
                  <a:gd name="T5" fmla="*/ 23 h 31"/>
                  <a:gd name="T6" fmla="*/ 57 w 73"/>
                  <a:gd name="T7" fmla="*/ 21 h 31"/>
                  <a:gd name="T8" fmla="*/ 60 w 73"/>
                  <a:gd name="T9" fmla="*/ 21 h 31"/>
                  <a:gd name="T10" fmla="*/ 62 w 73"/>
                  <a:gd name="T11" fmla="*/ 21 h 31"/>
                  <a:gd name="T12" fmla="*/ 64 w 73"/>
                  <a:gd name="T13" fmla="*/ 20 h 31"/>
                  <a:gd name="T14" fmla="*/ 66 w 73"/>
                  <a:gd name="T15" fmla="*/ 17 h 31"/>
                  <a:gd name="T16" fmla="*/ 69 w 73"/>
                  <a:gd name="T17" fmla="*/ 16 h 31"/>
                  <a:gd name="T18" fmla="*/ 71 w 73"/>
                  <a:gd name="T19" fmla="*/ 16 h 31"/>
                  <a:gd name="T20" fmla="*/ 73 w 73"/>
                  <a:gd name="T21" fmla="*/ 17 h 31"/>
                  <a:gd name="T22" fmla="*/ 72 w 73"/>
                  <a:gd name="T23" fmla="*/ 15 h 31"/>
                  <a:gd name="T24" fmla="*/ 69 w 73"/>
                  <a:gd name="T25" fmla="*/ 13 h 31"/>
                  <a:gd name="T26" fmla="*/ 66 w 73"/>
                  <a:gd name="T27" fmla="*/ 13 h 31"/>
                  <a:gd name="T28" fmla="*/ 64 w 73"/>
                  <a:gd name="T29" fmla="*/ 13 h 31"/>
                  <a:gd name="T30" fmla="*/ 61 w 73"/>
                  <a:gd name="T31" fmla="*/ 12 h 31"/>
                  <a:gd name="T32" fmla="*/ 61 w 73"/>
                  <a:gd name="T33" fmla="*/ 8 h 31"/>
                  <a:gd name="T34" fmla="*/ 59 w 73"/>
                  <a:gd name="T35" fmla="*/ 7 h 31"/>
                  <a:gd name="T36" fmla="*/ 55 w 73"/>
                  <a:gd name="T37" fmla="*/ 6 h 31"/>
                  <a:gd name="T38" fmla="*/ 49 w 73"/>
                  <a:gd name="T39" fmla="*/ 8 h 31"/>
                  <a:gd name="T40" fmla="*/ 43 w 73"/>
                  <a:gd name="T41" fmla="*/ 8 h 31"/>
                  <a:gd name="T42" fmla="*/ 40 w 73"/>
                  <a:gd name="T43" fmla="*/ 7 h 31"/>
                  <a:gd name="T44" fmla="*/ 36 w 73"/>
                  <a:gd name="T45" fmla="*/ 5 h 31"/>
                  <a:gd name="T46" fmla="*/ 30 w 73"/>
                  <a:gd name="T47" fmla="*/ 6 h 31"/>
                  <a:gd name="T48" fmla="*/ 28 w 73"/>
                  <a:gd name="T49" fmla="*/ 5 h 31"/>
                  <a:gd name="T50" fmla="*/ 24 w 73"/>
                  <a:gd name="T51" fmla="*/ 3 h 31"/>
                  <a:gd name="T52" fmla="*/ 20 w 73"/>
                  <a:gd name="T53" fmla="*/ 1 h 31"/>
                  <a:gd name="T54" fmla="*/ 17 w 73"/>
                  <a:gd name="T55" fmla="*/ 2 h 31"/>
                  <a:gd name="T56" fmla="*/ 19 w 73"/>
                  <a:gd name="T57" fmla="*/ 5 h 31"/>
                  <a:gd name="T58" fmla="*/ 18 w 73"/>
                  <a:gd name="T59" fmla="*/ 7 h 31"/>
                  <a:gd name="T60" fmla="*/ 14 w 73"/>
                  <a:gd name="T61" fmla="*/ 6 h 31"/>
                  <a:gd name="T62" fmla="*/ 10 w 73"/>
                  <a:gd name="T63" fmla="*/ 5 h 31"/>
                  <a:gd name="T64" fmla="*/ 7 w 73"/>
                  <a:gd name="T65" fmla="*/ 4 h 31"/>
                  <a:gd name="T66" fmla="*/ 6 w 73"/>
                  <a:gd name="T67" fmla="*/ 4 h 31"/>
                  <a:gd name="T68" fmla="*/ 2 w 73"/>
                  <a:gd name="T69" fmla="*/ 6 h 31"/>
                  <a:gd name="T70" fmla="*/ 0 w 73"/>
                  <a:gd name="T71" fmla="*/ 8 h 31"/>
                  <a:gd name="T72" fmla="*/ 2 w 73"/>
                  <a:gd name="T73" fmla="*/ 11 h 31"/>
                  <a:gd name="T74" fmla="*/ 5 w 73"/>
                  <a:gd name="T75" fmla="*/ 13 h 31"/>
                  <a:gd name="T76" fmla="*/ 8 w 73"/>
                  <a:gd name="T77" fmla="*/ 16 h 31"/>
                  <a:gd name="T78" fmla="*/ 9 w 73"/>
                  <a:gd name="T79" fmla="*/ 18 h 31"/>
                  <a:gd name="T80" fmla="*/ 14 w 73"/>
                  <a:gd name="T81" fmla="*/ 19 h 31"/>
                  <a:gd name="T82" fmla="*/ 18 w 73"/>
                  <a:gd name="T83" fmla="*/ 21 h 31"/>
                  <a:gd name="T84" fmla="*/ 22 w 73"/>
                  <a:gd name="T85" fmla="*/ 24 h 31"/>
                  <a:gd name="T86" fmla="*/ 25 w 73"/>
                  <a:gd name="T87" fmla="*/ 27 h 31"/>
                  <a:gd name="T88" fmla="*/ 31 w 73"/>
                  <a:gd name="T89" fmla="*/ 28 h 31"/>
                  <a:gd name="T90" fmla="*/ 36 w 73"/>
                  <a:gd name="T91" fmla="*/ 28 h 31"/>
                  <a:gd name="T92" fmla="*/ 40 w 73"/>
                  <a:gd name="T93" fmla="*/ 29 h 31"/>
                  <a:gd name="T94" fmla="*/ 43 w 73"/>
                  <a:gd name="T95" fmla="*/ 30 h 31"/>
                  <a:gd name="T96" fmla="*/ 46 w 73"/>
                  <a:gd name="T97" fmla="*/ 30 h 31"/>
                  <a:gd name="T98" fmla="*/ 48 w 73"/>
                  <a:gd name="T99" fmla="*/ 30 h 31"/>
                  <a:gd name="T100" fmla="*/ 51 w 73"/>
                  <a:gd name="T101" fmla="*/ 29 h 31"/>
                  <a:gd name="T102" fmla="*/ 55 w 73"/>
                  <a:gd name="T103"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 h="31">
                    <a:moveTo>
                      <a:pt x="56" y="29"/>
                    </a:moveTo>
                    <a:cubicBezTo>
                      <a:pt x="57" y="28"/>
                      <a:pt x="57" y="28"/>
                      <a:pt x="57" y="28"/>
                    </a:cubicBezTo>
                    <a:cubicBezTo>
                      <a:pt x="57" y="27"/>
                      <a:pt x="57" y="27"/>
                      <a:pt x="58" y="27"/>
                    </a:cubicBezTo>
                    <a:cubicBezTo>
                      <a:pt x="58" y="27"/>
                      <a:pt x="58" y="26"/>
                      <a:pt x="58" y="26"/>
                    </a:cubicBezTo>
                    <a:cubicBezTo>
                      <a:pt x="58" y="26"/>
                      <a:pt x="58" y="26"/>
                      <a:pt x="58" y="26"/>
                    </a:cubicBezTo>
                    <a:cubicBezTo>
                      <a:pt x="59" y="25"/>
                      <a:pt x="59" y="25"/>
                      <a:pt x="59" y="25"/>
                    </a:cubicBezTo>
                    <a:cubicBezTo>
                      <a:pt x="60" y="25"/>
                      <a:pt x="60" y="25"/>
                      <a:pt x="60" y="24"/>
                    </a:cubicBezTo>
                    <a:cubicBezTo>
                      <a:pt x="60" y="24"/>
                      <a:pt x="59" y="24"/>
                      <a:pt x="59" y="24"/>
                    </a:cubicBezTo>
                    <a:cubicBezTo>
                      <a:pt x="59" y="23"/>
                      <a:pt x="59" y="23"/>
                      <a:pt x="58" y="23"/>
                    </a:cubicBezTo>
                    <a:cubicBezTo>
                      <a:pt x="58" y="23"/>
                      <a:pt x="58" y="23"/>
                      <a:pt x="57" y="23"/>
                    </a:cubicBezTo>
                    <a:cubicBezTo>
                      <a:pt x="57" y="22"/>
                      <a:pt x="57" y="22"/>
                      <a:pt x="57" y="22"/>
                    </a:cubicBezTo>
                    <a:cubicBezTo>
                      <a:pt x="57" y="22"/>
                      <a:pt x="57" y="21"/>
                      <a:pt x="57" y="21"/>
                    </a:cubicBezTo>
                    <a:cubicBezTo>
                      <a:pt x="57" y="21"/>
                      <a:pt x="58" y="21"/>
                      <a:pt x="58" y="21"/>
                    </a:cubicBezTo>
                    <a:cubicBezTo>
                      <a:pt x="59" y="20"/>
                      <a:pt x="59" y="20"/>
                      <a:pt x="59" y="21"/>
                    </a:cubicBezTo>
                    <a:cubicBezTo>
                      <a:pt x="60" y="21"/>
                      <a:pt x="60" y="21"/>
                      <a:pt x="60" y="21"/>
                    </a:cubicBezTo>
                    <a:cubicBezTo>
                      <a:pt x="60" y="21"/>
                      <a:pt x="61" y="21"/>
                      <a:pt x="61" y="22"/>
                    </a:cubicBezTo>
                    <a:cubicBezTo>
                      <a:pt x="61" y="22"/>
                      <a:pt x="61" y="22"/>
                      <a:pt x="62" y="22"/>
                    </a:cubicBezTo>
                    <a:cubicBezTo>
                      <a:pt x="62" y="22"/>
                      <a:pt x="62" y="21"/>
                      <a:pt x="62" y="21"/>
                    </a:cubicBezTo>
                    <a:cubicBezTo>
                      <a:pt x="63" y="21"/>
                      <a:pt x="63" y="21"/>
                      <a:pt x="63" y="20"/>
                    </a:cubicBezTo>
                    <a:cubicBezTo>
                      <a:pt x="63" y="20"/>
                      <a:pt x="63" y="20"/>
                      <a:pt x="63" y="20"/>
                    </a:cubicBezTo>
                    <a:cubicBezTo>
                      <a:pt x="64" y="19"/>
                      <a:pt x="64" y="20"/>
                      <a:pt x="64" y="20"/>
                    </a:cubicBezTo>
                    <a:cubicBezTo>
                      <a:pt x="65" y="20"/>
                      <a:pt x="65" y="20"/>
                      <a:pt x="66" y="19"/>
                    </a:cubicBezTo>
                    <a:cubicBezTo>
                      <a:pt x="66" y="19"/>
                      <a:pt x="66" y="19"/>
                      <a:pt x="66" y="18"/>
                    </a:cubicBezTo>
                    <a:cubicBezTo>
                      <a:pt x="66" y="18"/>
                      <a:pt x="66" y="18"/>
                      <a:pt x="66" y="17"/>
                    </a:cubicBezTo>
                    <a:cubicBezTo>
                      <a:pt x="67" y="17"/>
                      <a:pt x="67" y="17"/>
                      <a:pt x="67" y="17"/>
                    </a:cubicBezTo>
                    <a:cubicBezTo>
                      <a:pt x="68" y="17"/>
                      <a:pt x="68" y="17"/>
                      <a:pt x="68" y="16"/>
                    </a:cubicBezTo>
                    <a:cubicBezTo>
                      <a:pt x="69" y="16"/>
                      <a:pt x="69" y="16"/>
                      <a:pt x="69" y="16"/>
                    </a:cubicBezTo>
                    <a:cubicBezTo>
                      <a:pt x="69" y="16"/>
                      <a:pt x="69" y="16"/>
                      <a:pt x="69" y="16"/>
                    </a:cubicBezTo>
                    <a:cubicBezTo>
                      <a:pt x="70" y="16"/>
                      <a:pt x="70" y="16"/>
                      <a:pt x="70" y="16"/>
                    </a:cubicBezTo>
                    <a:cubicBezTo>
                      <a:pt x="70" y="16"/>
                      <a:pt x="70" y="16"/>
                      <a:pt x="71" y="16"/>
                    </a:cubicBezTo>
                    <a:cubicBezTo>
                      <a:pt x="71" y="16"/>
                      <a:pt x="71" y="16"/>
                      <a:pt x="72" y="17"/>
                    </a:cubicBezTo>
                    <a:cubicBezTo>
                      <a:pt x="72" y="17"/>
                      <a:pt x="73" y="18"/>
                      <a:pt x="73" y="17"/>
                    </a:cubicBezTo>
                    <a:cubicBezTo>
                      <a:pt x="73" y="17"/>
                      <a:pt x="73" y="17"/>
                      <a:pt x="73" y="17"/>
                    </a:cubicBezTo>
                    <a:cubicBezTo>
                      <a:pt x="73" y="16"/>
                      <a:pt x="73" y="16"/>
                      <a:pt x="72" y="16"/>
                    </a:cubicBezTo>
                    <a:cubicBezTo>
                      <a:pt x="72" y="16"/>
                      <a:pt x="72" y="16"/>
                      <a:pt x="72" y="16"/>
                    </a:cubicBezTo>
                    <a:cubicBezTo>
                      <a:pt x="72" y="15"/>
                      <a:pt x="72" y="15"/>
                      <a:pt x="72" y="15"/>
                    </a:cubicBezTo>
                    <a:cubicBezTo>
                      <a:pt x="72" y="14"/>
                      <a:pt x="72" y="14"/>
                      <a:pt x="71" y="14"/>
                    </a:cubicBezTo>
                    <a:cubicBezTo>
                      <a:pt x="71" y="14"/>
                      <a:pt x="70" y="14"/>
                      <a:pt x="70" y="14"/>
                    </a:cubicBezTo>
                    <a:cubicBezTo>
                      <a:pt x="69" y="14"/>
                      <a:pt x="69" y="13"/>
                      <a:pt x="69" y="13"/>
                    </a:cubicBezTo>
                    <a:cubicBezTo>
                      <a:pt x="68" y="13"/>
                      <a:pt x="68" y="13"/>
                      <a:pt x="68" y="12"/>
                    </a:cubicBezTo>
                    <a:cubicBezTo>
                      <a:pt x="67" y="12"/>
                      <a:pt x="67" y="12"/>
                      <a:pt x="67" y="12"/>
                    </a:cubicBezTo>
                    <a:cubicBezTo>
                      <a:pt x="67" y="13"/>
                      <a:pt x="67" y="13"/>
                      <a:pt x="66" y="13"/>
                    </a:cubicBezTo>
                    <a:cubicBezTo>
                      <a:pt x="66" y="13"/>
                      <a:pt x="66" y="13"/>
                      <a:pt x="66" y="13"/>
                    </a:cubicBezTo>
                    <a:cubicBezTo>
                      <a:pt x="65" y="13"/>
                      <a:pt x="65" y="13"/>
                      <a:pt x="64" y="13"/>
                    </a:cubicBezTo>
                    <a:cubicBezTo>
                      <a:pt x="64" y="13"/>
                      <a:pt x="64" y="13"/>
                      <a:pt x="64" y="13"/>
                    </a:cubicBezTo>
                    <a:cubicBezTo>
                      <a:pt x="63" y="13"/>
                      <a:pt x="63" y="13"/>
                      <a:pt x="63" y="13"/>
                    </a:cubicBezTo>
                    <a:cubicBezTo>
                      <a:pt x="63" y="13"/>
                      <a:pt x="63" y="13"/>
                      <a:pt x="62" y="13"/>
                    </a:cubicBezTo>
                    <a:cubicBezTo>
                      <a:pt x="62" y="13"/>
                      <a:pt x="61" y="13"/>
                      <a:pt x="61" y="12"/>
                    </a:cubicBezTo>
                    <a:cubicBezTo>
                      <a:pt x="61" y="12"/>
                      <a:pt x="61" y="12"/>
                      <a:pt x="61" y="11"/>
                    </a:cubicBezTo>
                    <a:cubicBezTo>
                      <a:pt x="61" y="11"/>
                      <a:pt x="61" y="10"/>
                      <a:pt x="61" y="10"/>
                    </a:cubicBezTo>
                    <a:cubicBezTo>
                      <a:pt x="61" y="9"/>
                      <a:pt x="61" y="9"/>
                      <a:pt x="61" y="8"/>
                    </a:cubicBezTo>
                    <a:cubicBezTo>
                      <a:pt x="61" y="8"/>
                      <a:pt x="61" y="8"/>
                      <a:pt x="61" y="7"/>
                    </a:cubicBezTo>
                    <a:cubicBezTo>
                      <a:pt x="61" y="7"/>
                      <a:pt x="61" y="7"/>
                      <a:pt x="61" y="7"/>
                    </a:cubicBezTo>
                    <a:cubicBezTo>
                      <a:pt x="60" y="7"/>
                      <a:pt x="60" y="7"/>
                      <a:pt x="59" y="7"/>
                    </a:cubicBezTo>
                    <a:cubicBezTo>
                      <a:pt x="59" y="7"/>
                      <a:pt x="58" y="7"/>
                      <a:pt x="58" y="7"/>
                    </a:cubicBezTo>
                    <a:cubicBezTo>
                      <a:pt x="57" y="7"/>
                      <a:pt x="57" y="7"/>
                      <a:pt x="56" y="6"/>
                    </a:cubicBezTo>
                    <a:cubicBezTo>
                      <a:pt x="56" y="6"/>
                      <a:pt x="55" y="6"/>
                      <a:pt x="55" y="6"/>
                    </a:cubicBezTo>
                    <a:cubicBezTo>
                      <a:pt x="54" y="6"/>
                      <a:pt x="54" y="6"/>
                      <a:pt x="53" y="7"/>
                    </a:cubicBezTo>
                    <a:cubicBezTo>
                      <a:pt x="52" y="7"/>
                      <a:pt x="52" y="7"/>
                      <a:pt x="51" y="8"/>
                    </a:cubicBezTo>
                    <a:cubicBezTo>
                      <a:pt x="50" y="8"/>
                      <a:pt x="50" y="8"/>
                      <a:pt x="49" y="8"/>
                    </a:cubicBezTo>
                    <a:cubicBezTo>
                      <a:pt x="48" y="8"/>
                      <a:pt x="48" y="8"/>
                      <a:pt x="47" y="8"/>
                    </a:cubicBezTo>
                    <a:cubicBezTo>
                      <a:pt x="46" y="8"/>
                      <a:pt x="46" y="8"/>
                      <a:pt x="45" y="8"/>
                    </a:cubicBezTo>
                    <a:cubicBezTo>
                      <a:pt x="44" y="8"/>
                      <a:pt x="44" y="9"/>
                      <a:pt x="43" y="8"/>
                    </a:cubicBezTo>
                    <a:cubicBezTo>
                      <a:pt x="42" y="8"/>
                      <a:pt x="42" y="8"/>
                      <a:pt x="42" y="7"/>
                    </a:cubicBezTo>
                    <a:cubicBezTo>
                      <a:pt x="41" y="7"/>
                      <a:pt x="41" y="7"/>
                      <a:pt x="41" y="7"/>
                    </a:cubicBezTo>
                    <a:cubicBezTo>
                      <a:pt x="41" y="6"/>
                      <a:pt x="40" y="7"/>
                      <a:pt x="40" y="7"/>
                    </a:cubicBezTo>
                    <a:cubicBezTo>
                      <a:pt x="39" y="7"/>
                      <a:pt x="39" y="6"/>
                      <a:pt x="38" y="6"/>
                    </a:cubicBezTo>
                    <a:cubicBezTo>
                      <a:pt x="38" y="6"/>
                      <a:pt x="38" y="6"/>
                      <a:pt x="37" y="6"/>
                    </a:cubicBezTo>
                    <a:cubicBezTo>
                      <a:pt x="37" y="6"/>
                      <a:pt x="36" y="5"/>
                      <a:pt x="36" y="5"/>
                    </a:cubicBezTo>
                    <a:cubicBezTo>
                      <a:pt x="35" y="5"/>
                      <a:pt x="35" y="5"/>
                      <a:pt x="34" y="5"/>
                    </a:cubicBezTo>
                    <a:cubicBezTo>
                      <a:pt x="33" y="6"/>
                      <a:pt x="33" y="6"/>
                      <a:pt x="32" y="6"/>
                    </a:cubicBezTo>
                    <a:cubicBezTo>
                      <a:pt x="32" y="6"/>
                      <a:pt x="31" y="7"/>
                      <a:pt x="30" y="6"/>
                    </a:cubicBezTo>
                    <a:cubicBezTo>
                      <a:pt x="30" y="6"/>
                      <a:pt x="30" y="6"/>
                      <a:pt x="30" y="6"/>
                    </a:cubicBezTo>
                    <a:cubicBezTo>
                      <a:pt x="29" y="5"/>
                      <a:pt x="29" y="6"/>
                      <a:pt x="28" y="5"/>
                    </a:cubicBezTo>
                    <a:cubicBezTo>
                      <a:pt x="28" y="5"/>
                      <a:pt x="28" y="5"/>
                      <a:pt x="28" y="5"/>
                    </a:cubicBezTo>
                    <a:cubicBezTo>
                      <a:pt x="28" y="4"/>
                      <a:pt x="27" y="4"/>
                      <a:pt x="27" y="4"/>
                    </a:cubicBezTo>
                    <a:cubicBezTo>
                      <a:pt x="26" y="3"/>
                      <a:pt x="26" y="3"/>
                      <a:pt x="26" y="3"/>
                    </a:cubicBezTo>
                    <a:cubicBezTo>
                      <a:pt x="25" y="3"/>
                      <a:pt x="25" y="3"/>
                      <a:pt x="24" y="3"/>
                    </a:cubicBezTo>
                    <a:cubicBezTo>
                      <a:pt x="24" y="3"/>
                      <a:pt x="23" y="2"/>
                      <a:pt x="22" y="2"/>
                    </a:cubicBezTo>
                    <a:cubicBezTo>
                      <a:pt x="22" y="2"/>
                      <a:pt x="21" y="2"/>
                      <a:pt x="21" y="1"/>
                    </a:cubicBezTo>
                    <a:cubicBezTo>
                      <a:pt x="20" y="1"/>
                      <a:pt x="20" y="1"/>
                      <a:pt x="20" y="1"/>
                    </a:cubicBezTo>
                    <a:cubicBezTo>
                      <a:pt x="20" y="0"/>
                      <a:pt x="19" y="1"/>
                      <a:pt x="19" y="1"/>
                    </a:cubicBezTo>
                    <a:cubicBezTo>
                      <a:pt x="19" y="1"/>
                      <a:pt x="19" y="1"/>
                      <a:pt x="18" y="1"/>
                    </a:cubicBezTo>
                    <a:cubicBezTo>
                      <a:pt x="18" y="1"/>
                      <a:pt x="17" y="2"/>
                      <a:pt x="17" y="2"/>
                    </a:cubicBezTo>
                    <a:cubicBezTo>
                      <a:pt x="17" y="2"/>
                      <a:pt x="17" y="3"/>
                      <a:pt x="17" y="3"/>
                    </a:cubicBezTo>
                    <a:cubicBezTo>
                      <a:pt x="18" y="4"/>
                      <a:pt x="18" y="4"/>
                      <a:pt x="18" y="4"/>
                    </a:cubicBezTo>
                    <a:cubicBezTo>
                      <a:pt x="19" y="5"/>
                      <a:pt x="19" y="5"/>
                      <a:pt x="19" y="5"/>
                    </a:cubicBezTo>
                    <a:cubicBezTo>
                      <a:pt x="19" y="5"/>
                      <a:pt x="19" y="5"/>
                      <a:pt x="19" y="6"/>
                    </a:cubicBezTo>
                    <a:cubicBezTo>
                      <a:pt x="19" y="6"/>
                      <a:pt x="19" y="6"/>
                      <a:pt x="19" y="7"/>
                    </a:cubicBezTo>
                    <a:cubicBezTo>
                      <a:pt x="19" y="7"/>
                      <a:pt x="18" y="7"/>
                      <a:pt x="18" y="7"/>
                    </a:cubicBezTo>
                    <a:cubicBezTo>
                      <a:pt x="17" y="7"/>
                      <a:pt x="17" y="7"/>
                      <a:pt x="17" y="7"/>
                    </a:cubicBezTo>
                    <a:cubicBezTo>
                      <a:pt x="16" y="7"/>
                      <a:pt x="16" y="7"/>
                      <a:pt x="16" y="7"/>
                    </a:cubicBezTo>
                    <a:cubicBezTo>
                      <a:pt x="15" y="7"/>
                      <a:pt x="15" y="6"/>
                      <a:pt x="14" y="6"/>
                    </a:cubicBezTo>
                    <a:cubicBezTo>
                      <a:pt x="13" y="6"/>
                      <a:pt x="13" y="7"/>
                      <a:pt x="12" y="7"/>
                    </a:cubicBezTo>
                    <a:cubicBezTo>
                      <a:pt x="12" y="6"/>
                      <a:pt x="12" y="6"/>
                      <a:pt x="11" y="6"/>
                    </a:cubicBezTo>
                    <a:cubicBezTo>
                      <a:pt x="11" y="6"/>
                      <a:pt x="11" y="5"/>
                      <a:pt x="10" y="5"/>
                    </a:cubicBezTo>
                    <a:cubicBezTo>
                      <a:pt x="10" y="5"/>
                      <a:pt x="9" y="5"/>
                      <a:pt x="9" y="5"/>
                    </a:cubicBezTo>
                    <a:cubicBezTo>
                      <a:pt x="8" y="5"/>
                      <a:pt x="8" y="5"/>
                      <a:pt x="8" y="5"/>
                    </a:cubicBezTo>
                    <a:cubicBezTo>
                      <a:pt x="7" y="5"/>
                      <a:pt x="7" y="5"/>
                      <a:pt x="7" y="4"/>
                    </a:cubicBezTo>
                    <a:cubicBezTo>
                      <a:pt x="8" y="4"/>
                      <a:pt x="8" y="4"/>
                      <a:pt x="8" y="4"/>
                    </a:cubicBezTo>
                    <a:cubicBezTo>
                      <a:pt x="8" y="3"/>
                      <a:pt x="8" y="3"/>
                      <a:pt x="7" y="3"/>
                    </a:cubicBezTo>
                    <a:cubicBezTo>
                      <a:pt x="7" y="3"/>
                      <a:pt x="7" y="4"/>
                      <a:pt x="6" y="4"/>
                    </a:cubicBezTo>
                    <a:cubicBezTo>
                      <a:pt x="6" y="5"/>
                      <a:pt x="5" y="5"/>
                      <a:pt x="5" y="5"/>
                    </a:cubicBezTo>
                    <a:cubicBezTo>
                      <a:pt x="4" y="5"/>
                      <a:pt x="4" y="5"/>
                      <a:pt x="3" y="5"/>
                    </a:cubicBezTo>
                    <a:cubicBezTo>
                      <a:pt x="3" y="6"/>
                      <a:pt x="3" y="6"/>
                      <a:pt x="2" y="6"/>
                    </a:cubicBezTo>
                    <a:cubicBezTo>
                      <a:pt x="2" y="6"/>
                      <a:pt x="2" y="6"/>
                      <a:pt x="1" y="7"/>
                    </a:cubicBezTo>
                    <a:cubicBezTo>
                      <a:pt x="1" y="7"/>
                      <a:pt x="0" y="8"/>
                      <a:pt x="0" y="8"/>
                    </a:cubicBezTo>
                    <a:cubicBezTo>
                      <a:pt x="0" y="8"/>
                      <a:pt x="0" y="8"/>
                      <a:pt x="0" y="8"/>
                    </a:cubicBezTo>
                    <a:cubicBezTo>
                      <a:pt x="0" y="9"/>
                      <a:pt x="0" y="9"/>
                      <a:pt x="0" y="9"/>
                    </a:cubicBezTo>
                    <a:cubicBezTo>
                      <a:pt x="0" y="10"/>
                      <a:pt x="1" y="9"/>
                      <a:pt x="1" y="10"/>
                    </a:cubicBezTo>
                    <a:cubicBezTo>
                      <a:pt x="2" y="10"/>
                      <a:pt x="2" y="11"/>
                      <a:pt x="2" y="11"/>
                    </a:cubicBezTo>
                    <a:cubicBezTo>
                      <a:pt x="2" y="12"/>
                      <a:pt x="2" y="12"/>
                      <a:pt x="3" y="13"/>
                    </a:cubicBezTo>
                    <a:cubicBezTo>
                      <a:pt x="3" y="13"/>
                      <a:pt x="3" y="13"/>
                      <a:pt x="4" y="14"/>
                    </a:cubicBezTo>
                    <a:cubicBezTo>
                      <a:pt x="4" y="14"/>
                      <a:pt x="5" y="13"/>
                      <a:pt x="5" y="13"/>
                    </a:cubicBezTo>
                    <a:cubicBezTo>
                      <a:pt x="6" y="13"/>
                      <a:pt x="6" y="14"/>
                      <a:pt x="7" y="14"/>
                    </a:cubicBezTo>
                    <a:cubicBezTo>
                      <a:pt x="7" y="15"/>
                      <a:pt x="8" y="15"/>
                      <a:pt x="8" y="15"/>
                    </a:cubicBezTo>
                    <a:cubicBezTo>
                      <a:pt x="8" y="16"/>
                      <a:pt x="8" y="16"/>
                      <a:pt x="8" y="16"/>
                    </a:cubicBezTo>
                    <a:cubicBezTo>
                      <a:pt x="8" y="16"/>
                      <a:pt x="8" y="16"/>
                      <a:pt x="8" y="16"/>
                    </a:cubicBezTo>
                    <a:cubicBezTo>
                      <a:pt x="9" y="16"/>
                      <a:pt x="8" y="17"/>
                      <a:pt x="9" y="17"/>
                    </a:cubicBezTo>
                    <a:cubicBezTo>
                      <a:pt x="9" y="18"/>
                      <a:pt x="9" y="18"/>
                      <a:pt x="9" y="18"/>
                    </a:cubicBezTo>
                    <a:cubicBezTo>
                      <a:pt x="10" y="19"/>
                      <a:pt x="10" y="18"/>
                      <a:pt x="11" y="18"/>
                    </a:cubicBezTo>
                    <a:cubicBezTo>
                      <a:pt x="12" y="18"/>
                      <a:pt x="12" y="18"/>
                      <a:pt x="13" y="18"/>
                    </a:cubicBezTo>
                    <a:cubicBezTo>
                      <a:pt x="13" y="18"/>
                      <a:pt x="14" y="18"/>
                      <a:pt x="14" y="19"/>
                    </a:cubicBezTo>
                    <a:cubicBezTo>
                      <a:pt x="15" y="19"/>
                      <a:pt x="15" y="19"/>
                      <a:pt x="15" y="20"/>
                    </a:cubicBezTo>
                    <a:cubicBezTo>
                      <a:pt x="16" y="20"/>
                      <a:pt x="16" y="20"/>
                      <a:pt x="16" y="20"/>
                    </a:cubicBezTo>
                    <a:cubicBezTo>
                      <a:pt x="17" y="21"/>
                      <a:pt x="17" y="21"/>
                      <a:pt x="18" y="21"/>
                    </a:cubicBezTo>
                    <a:cubicBezTo>
                      <a:pt x="18" y="22"/>
                      <a:pt x="18" y="22"/>
                      <a:pt x="19" y="22"/>
                    </a:cubicBezTo>
                    <a:cubicBezTo>
                      <a:pt x="20" y="22"/>
                      <a:pt x="20" y="22"/>
                      <a:pt x="20" y="23"/>
                    </a:cubicBezTo>
                    <a:cubicBezTo>
                      <a:pt x="21" y="23"/>
                      <a:pt x="21" y="23"/>
                      <a:pt x="22" y="24"/>
                    </a:cubicBezTo>
                    <a:cubicBezTo>
                      <a:pt x="22" y="24"/>
                      <a:pt x="22" y="24"/>
                      <a:pt x="22" y="25"/>
                    </a:cubicBezTo>
                    <a:cubicBezTo>
                      <a:pt x="23" y="25"/>
                      <a:pt x="23" y="26"/>
                      <a:pt x="24" y="26"/>
                    </a:cubicBezTo>
                    <a:cubicBezTo>
                      <a:pt x="25" y="27"/>
                      <a:pt x="25" y="27"/>
                      <a:pt x="25" y="27"/>
                    </a:cubicBezTo>
                    <a:cubicBezTo>
                      <a:pt x="26" y="28"/>
                      <a:pt x="26" y="28"/>
                      <a:pt x="26" y="28"/>
                    </a:cubicBezTo>
                    <a:cubicBezTo>
                      <a:pt x="27" y="28"/>
                      <a:pt x="28" y="28"/>
                      <a:pt x="29" y="28"/>
                    </a:cubicBezTo>
                    <a:cubicBezTo>
                      <a:pt x="30" y="28"/>
                      <a:pt x="30" y="28"/>
                      <a:pt x="31" y="28"/>
                    </a:cubicBezTo>
                    <a:cubicBezTo>
                      <a:pt x="32" y="28"/>
                      <a:pt x="32" y="28"/>
                      <a:pt x="33" y="28"/>
                    </a:cubicBezTo>
                    <a:cubicBezTo>
                      <a:pt x="34" y="28"/>
                      <a:pt x="34" y="28"/>
                      <a:pt x="35" y="28"/>
                    </a:cubicBezTo>
                    <a:cubicBezTo>
                      <a:pt x="35" y="28"/>
                      <a:pt x="36" y="28"/>
                      <a:pt x="36" y="28"/>
                    </a:cubicBezTo>
                    <a:cubicBezTo>
                      <a:pt x="37" y="28"/>
                      <a:pt x="37" y="28"/>
                      <a:pt x="37" y="28"/>
                    </a:cubicBezTo>
                    <a:cubicBezTo>
                      <a:pt x="38" y="28"/>
                      <a:pt x="38" y="28"/>
                      <a:pt x="39" y="29"/>
                    </a:cubicBezTo>
                    <a:cubicBezTo>
                      <a:pt x="39" y="29"/>
                      <a:pt x="39" y="29"/>
                      <a:pt x="40" y="29"/>
                    </a:cubicBezTo>
                    <a:cubicBezTo>
                      <a:pt x="40" y="29"/>
                      <a:pt x="40" y="29"/>
                      <a:pt x="41" y="29"/>
                    </a:cubicBezTo>
                    <a:cubicBezTo>
                      <a:pt x="41" y="29"/>
                      <a:pt x="41" y="29"/>
                      <a:pt x="42" y="30"/>
                    </a:cubicBezTo>
                    <a:cubicBezTo>
                      <a:pt x="42" y="30"/>
                      <a:pt x="42" y="30"/>
                      <a:pt x="43" y="30"/>
                    </a:cubicBezTo>
                    <a:cubicBezTo>
                      <a:pt x="43" y="30"/>
                      <a:pt x="44" y="30"/>
                      <a:pt x="44" y="30"/>
                    </a:cubicBezTo>
                    <a:cubicBezTo>
                      <a:pt x="45" y="30"/>
                      <a:pt x="45" y="30"/>
                      <a:pt x="45" y="30"/>
                    </a:cubicBezTo>
                    <a:cubicBezTo>
                      <a:pt x="45" y="30"/>
                      <a:pt x="46" y="30"/>
                      <a:pt x="46" y="30"/>
                    </a:cubicBezTo>
                    <a:cubicBezTo>
                      <a:pt x="46" y="30"/>
                      <a:pt x="46" y="31"/>
                      <a:pt x="46" y="31"/>
                    </a:cubicBezTo>
                    <a:cubicBezTo>
                      <a:pt x="47" y="31"/>
                      <a:pt x="47" y="31"/>
                      <a:pt x="47" y="31"/>
                    </a:cubicBezTo>
                    <a:cubicBezTo>
                      <a:pt x="48" y="31"/>
                      <a:pt x="48" y="30"/>
                      <a:pt x="48" y="30"/>
                    </a:cubicBezTo>
                    <a:cubicBezTo>
                      <a:pt x="49" y="30"/>
                      <a:pt x="49" y="30"/>
                      <a:pt x="49" y="29"/>
                    </a:cubicBezTo>
                    <a:cubicBezTo>
                      <a:pt x="50" y="29"/>
                      <a:pt x="50" y="29"/>
                      <a:pt x="50" y="29"/>
                    </a:cubicBezTo>
                    <a:cubicBezTo>
                      <a:pt x="50" y="29"/>
                      <a:pt x="51" y="29"/>
                      <a:pt x="51" y="29"/>
                    </a:cubicBezTo>
                    <a:cubicBezTo>
                      <a:pt x="51" y="28"/>
                      <a:pt x="52" y="29"/>
                      <a:pt x="52" y="29"/>
                    </a:cubicBezTo>
                    <a:cubicBezTo>
                      <a:pt x="52" y="29"/>
                      <a:pt x="53" y="29"/>
                      <a:pt x="53" y="29"/>
                    </a:cubicBezTo>
                    <a:cubicBezTo>
                      <a:pt x="54" y="28"/>
                      <a:pt x="54" y="28"/>
                      <a:pt x="55" y="28"/>
                    </a:cubicBezTo>
                    <a:cubicBezTo>
                      <a:pt x="55" y="28"/>
                      <a:pt x="56" y="29"/>
                      <a:pt x="56" y="2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08"/>
              <p:cNvSpPr>
                <a:spLocks/>
              </p:cNvSpPr>
              <p:nvPr/>
            </p:nvSpPr>
            <p:spPr bwMode="auto">
              <a:xfrm>
                <a:off x="5921376" y="1811339"/>
                <a:ext cx="204788" cy="139700"/>
              </a:xfrm>
              <a:custGeom>
                <a:avLst/>
                <a:gdLst>
                  <a:gd name="T0" fmla="*/ 18 w 19"/>
                  <a:gd name="T1" fmla="*/ 8 h 13"/>
                  <a:gd name="T2" fmla="*/ 16 w 19"/>
                  <a:gd name="T3" fmla="*/ 8 h 13"/>
                  <a:gd name="T4" fmla="*/ 15 w 19"/>
                  <a:gd name="T5" fmla="*/ 7 h 13"/>
                  <a:gd name="T6" fmla="*/ 15 w 19"/>
                  <a:gd name="T7" fmla="*/ 6 h 13"/>
                  <a:gd name="T8" fmla="*/ 14 w 19"/>
                  <a:gd name="T9" fmla="*/ 4 h 13"/>
                  <a:gd name="T10" fmla="*/ 14 w 19"/>
                  <a:gd name="T11" fmla="*/ 4 h 13"/>
                  <a:gd name="T12" fmla="*/ 13 w 19"/>
                  <a:gd name="T13" fmla="*/ 4 h 13"/>
                  <a:gd name="T14" fmla="*/ 11 w 19"/>
                  <a:gd name="T15" fmla="*/ 4 h 13"/>
                  <a:gd name="T16" fmla="*/ 10 w 19"/>
                  <a:gd name="T17" fmla="*/ 4 h 13"/>
                  <a:gd name="T18" fmla="*/ 8 w 19"/>
                  <a:gd name="T19" fmla="*/ 4 h 13"/>
                  <a:gd name="T20" fmla="*/ 7 w 19"/>
                  <a:gd name="T21" fmla="*/ 4 h 13"/>
                  <a:gd name="T22" fmla="*/ 6 w 19"/>
                  <a:gd name="T23" fmla="*/ 4 h 13"/>
                  <a:gd name="T24" fmla="*/ 5 w 19"/>
                  <a:gd name="T25" fmla="*/ 3 h 13"/>
                  <a:gd name="T26" fmla="*/ 5 w 19"/>
                  <a:gd name="T27" fmla="*/ 3 h 13"/>
                  <a:gd name="T28" fmla="*/ 5 w 19"/>
                  <a:gd name="T29" fmla="*/ 2 h 13"/>
                  <a:gd name="T30" fmla="*/ 6 w 19"/>
                  <a:gd name="T31" fmla="*/ 2 h 13"/>
                  <a:gd name="T32" fmla="*/ 6 w 19"/>
                  <a:gd name="T33" fmla="*/ 1 h 13"/>
                  <a:gd name="T34" fmla="*/ 5 w 19"/>
                  <a:gd name="T35" fmla="*/ 1 h 13"/>
                  <a:gd name="T36" fmla="*/ 4 w 19"/>
                  <a:gd name="T37" fmla="*/ 1 h 13"/>
                  <a:gd name="T38" fmla="*/ 3 w 19"/>
                  <a:gd name="T39" fmla="*/ 2 h 13"/>
                  <a:gd name="T40" fmla="*/ 3 w 19"/>
                  <a:gd name="T41" fmla="*/ 2 h 13"/>
                  <a:gd name="T42" fmla="*/ 3 w 19"/>
                  <a:gd name="T43" fmla="*/ 3 h 13"/>
                  <a:gd name="T44" fmla="*/ 2 w 19"/>
                  <a:gd name="T45" fmla="*/ 4 h 13"/>
                  <a:gd name="T46" fmla="*/ 1 w 19"/>
                  <a:gd name="T47" fmla="*/ 5 h 13"/>
                  <a:gd name="T48" fmla="*/ 0 w 19"/>
                  <a:gd name="T49" fmla="*/ 5 h 13"/>
                  <a:gd name="T50" fmla="*/ 0 w 19"/>
                  <a:gd name="T51" fmla="*/ 7 h 13"/>
                  <a:gd name="T52" fmla="*/ 1 w 19"/>
                  <a:gd name="T53" fmla="*/ 7 h 13"/>
                  <a:gd name="T54" fmla="*/ 2 w 19"/>
                  <a:gd name="T55" fmla="*/ 7 h 13"/>
                  <a:gd name="T56" fmla="*/ 2 w 19"/>
                  <a:gd name="T57" fmla="*/ 8 h 13"/>
                  <a:gd name="T58" fmla="*/ 2 w 19"/>
                  <a:gd name="T59" fmla="*/ 9 h 13"/>
                  <a:gd name="T60" fmla="*/ 2 w 19"/>
                  <a:gd name="T61" fmla="*/ 10 h 13"/>
                  <a:gd name="T62" fmla="*/ 2 w 19"/>
                  <a:gd name="T63" fmla="*/ 11 h 13"/>
                  <a:gd name="T64" fmla="*/ 3 w 19"/>
                  <a:gd name="T65" fmla="*/ 11 h 13"/>
                  <a:gd name="T66" fmla="*/ 3 w 19"/>
                  <a:gd name="T67" fmla="*/ 11 h 13"/>
                  <a:gd name="T68" fmla="*/ 4 w 19"/>
                  <a:gd name="T69" fmla="*/ 11 h 13"/>
                  <a:gd name="T70" fmla="*/ 5 w 19"/>
                  <a:gd name="T71" fmla="*/ 11 h 13"/>
                  <a:gd name="T72" fmla="*/ 6 w 19"/>
                  <a:gd name="T73" fmla="*/ 11 h 13"/>
                  <a:gd name="T74" fmla="*/ 7 w 19"/>
                  <a:gd name="T75" fmla="*/ 9 h 13"/>
                  <a:gd name="T76" fmla="*/ 7 w 19"/>
                  <a:gd name="T77" fmla="*/ 9 h 13"/>
                  <a:gd name="T78" fmla="*/ 7 w 19"/>
                  <a:gd name="T79" fmla="*/ 8 h 13"/>
                  <a:gd name="T80" fmla="*/ 8 w 19"/>
                  <a:gd name="T81" fmla="*/ 8 h 13"/>
                  <a:gd name="T82" fmla="*/ 9 w 19"/>
                  <a:gd name="T83" fmla="*/ 8 h 13"/>
                  <a:gd name="T84" fmla="*/ 9 w 19"/>
                  <a:gd name="T85" fmla="*/ 8 h 13"/>
                  <a:gd name="T86" fmla="*/ 10 w 19"/>
                  <a:gd name="T87" fmla="*/ 9 h 13"/>
                  <a:gd name="T88" fmla="*/ 11 w 19"/>
                  <a:gd name="T89" fmla="*/ 10 h 13"/>
                  <a:gd name="T90" fmla="*/ 11 w 19"/>
                  <a:gd name="T91" fmla="*/ 11 h 13"/>
                  <a:gd name="T92" fmla="*/ 11 w 19"/>
                  <a:gd name="T93" fmla="*/ 12 h 13"/>
                  <a:gd name="T94" fmla="*/ 13 w 19"/>
                  <a:gd name="T95" fmla="*/ 12 h 13"/>
                  <a:gd name="T96" fmla="*/ 14 w 19"/>
                  <a:gd name="T97" fmla="*/ 11 h 13"/>
                  <a:gd name="T98" fmla="*/ 15 w 19"/>
                  <a:gd name="T99" fmla="*/ 10 h 13"/>
                  <a:gd name="T100" fmla="*/ 16 w 19"/>
                  <a:gd name="T101" fmla="*/ 10 h 13"/>
                  <a:gd name="T102" fmla="*/ 16 w 19"/>
                  <a:gd name="T103" fmla="*/ 11 h 13"/>
                  <a:gd name="T104" fmla="*/ 17 w 19"/>
                  <a:gd name="T105" fmla="*/ 11 h 13"/>
                  <a:gd name="T106" fmla="*/ 18 w 19"/>
                  <a:gd name="T107" fmla="*/ 11 h 13"/>
                  <a:gd name="T108" fmla="*/ 19 w 19"/>
                  <a:gd name="T109" fmla="*/ 10 h 13"/>
                  <a:gd name="T110" fmla="*/ 19 w 19"/>
                  <a:gd name="T111" fmla="*/ 9 h 13"/>
                  <a:gd name="T112" fmla="*/ 18 w 19"/>
                  <a:gd name="T11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 h="13">
                    <a:moveTo>
                      <a:pt x="18" y="8"/>
                    </a:moveTo>
                    <a:cubicBezTo>
                      <a:pt x="18" y="7"/>
                      <a:pt x="17" y="8"/>
                      <a:pt x="16" y="8"/>
                    </a:cubicBezTo>
                    <a:cubicBezTo>
                      <a:pt x="16" y="8"/>
                      <a:pt x="15" y="8"/>
                      <a:pt x="15" y="7"/>
                    </a:cubicBezTo>
                    <a:cubicBezTo>
                      <a:pt x="15" y="7"/>
                      <a:pt x="15" y="6"/>
                      <a:pt x="15" y="6"/>
                    </a:cubicBezTo>
                    <a:cubicBezTo>
                      <a:pt x="15" y="5"/>
                      <a:pt x="15" y="5"/>
                      <a:pt x="14" y="4"/>
                    </a:cubicBezTo>
                    <a:cubicBezTo>
                      <a:pt x="14" y="4"/>
                      <a:pt x="14" y="4"/>
                      <a:pt x="14" y="4"/>
                    </a:cubicBezTo>
                    <a:cubicBezTo>
                      <a:pt x="14" y="5"/>
                      <a:pt x="13" y="4"/>
                      <a:pt x="13" y="4"/>
                    </a:cubicBezTo>
                    <a:cubicBezTo>
                      <a:pt x="12" y="4"/>
                      <a:pt x="12" y="4"/>
                      <a:pt x="11" y="4"/>
                    </a:cubicBezTo>
                    <a:cubicBezTo>
                      <a:pt x="11" y="4"/>
                      <a:pt x="10" y="4"/>
                      <a:pt x="10" y="4"/>
                    </a:cubicBezTo>
                    <a:cubicBezTo>
                      <a:pt x="9" y="4"/>
                      <a:pt x="9" y="5"/>
                      <a:pt x="8" y="4"/>
                    </a:cubicBezTo>
                    <a:cubicBezTo>
                      <a:pt x="8" y="4"/>
                      <a:pt x="7" y="4"/>
                      <a:pt x="7" y="4"/>
                    </a:cubicBezTo>
                    <a:cubicBezTo>
                      <a:pt x="6" y="4"/>
                      <a:pt x="6" y="4"/>
                      <a:pt x="6" y="4"/>
                    </a:cubicBezTo>
                    <a:cubicBezTo>
                      <a:pt x="5" y="3"/>
                      <a:pt x="5" y="3"/>
                      <a:pt x="5" y="3"/>
                    </a:cubicBezTo>
                    <a:cubicBezTo>
                      <a:pt x="5" y="3"/>
                      <a:pt x="5" y="3"/>
                      <a:pt x="5" y="3"/>
                    </a:cubicBezTo>
                    <a:cubicBezTo>
                      <a:pt x="5" y="2"/>
                      <a:pt x="5" y="2"/>
                      <a:pt x="5" y="2"/>
                    </a:cubicBezTo>
                    <a:cubicBezTo>
                      <a:pt x="5" y="2"/>
                      <a:pt x="5" y="2"/>
                      <a:pt x="6" y="2"/>
                    </a:cubicBezTo>
                    <a:cubicBezTo>
                      <a:pt x="6" y="1"/>
                      <a:pt x="6" y="1"/>
                      <a:pt x="6" y="1"/>
                    </a:cubicBezTo>
                    <a:cubicBezTo>
                      <a:pt x="5" y="1"/>
                      <a:pt x="5" y="1"/>
                      <a:pt x="5" y="1"/>
                    </a:cubicBezTo>
                    <a:cubicBezTo>
                      <a:pt x="4" y="0"/>
                      <a:pt x="4" y="1"/>
                      <a:pt x="4" y="1"/>
                    </a:cubicBezTo>
                    <a:cubicBezTo>
                      <a:pt x="3" y="1"/>
                      <a:pt x="3" y="1"/>
                      <a:pt x="3" y="2"/>
                    </a:cubicBezTo>
                    <a:cubicBezTo>
                      <a:pt x="3" y="2"/>
                      <a:pt x="3" y="2"/>
                      <a:pt x="3" y="2"/>
                    </a:cubicBezTo>
                    <a:cubicBezTo>
                      <a:pt x="3" y="3"/>
                      <a:pt x="3" y="3"/>
                      <a:pt x="3" y="3"/>
                    </a:cubicBezTo>
                    <a:cubicBezTo>
                      <a:pt x="3" y="3"/>
                      <a:pt x="2" y="3"/>
                      <a:pt x="2" y="4"/>
                    </a:cubicBezTo>
                    <a:cubicBezTo>
                      <a:pt x="1" y="4"/>
                      <a:pt x="1" y="4"/>
                      <a:pt x="1" y="5"/>
                    </a:cubicBezTo>
                    <a:cubicBezTo>
                      <a:pt x="1" y="5"/>
                      <a:pt x="0" y="5"/>
                      <a:pt x="0" y="5"/>
                    </a:cubicBezTo>
                    <a:cubicBezTo>
                      <a:pt x="0" y="6"/>
                      <a:pt x="0" y="6"/>
                      <a:pt x="0" y="7"/>
                    </a:cubicBezTo>
                    <a:cubicBezTo>
                      <a:pt x="1" y="7"/>
                      <a:pt x="1" y="7"/>
                      <a:pt x="1" y="7"/>
                    </a:cubicBezTo>
                    <a:cubicBezTo>
                      <a:pt x="2" y="7"/>
                      <a:pt x="2" y="7"/>
                      <a:pt x="2" y="7"/>
                    </a:cubicBezTo>
                    <a:cubicBezTo>
                      <a:pt x="2" y="7"/>
                      <a:pt x="2" y="8"/>
                      <a:pt x="2" y="8"/>
                    </a:cubicBezTo>
                    <a:cubicBezTo>
                      <a:pt x="3" y="8"/>
                      <a:pt x="3" y="9"/>
                      <a:pt x="2" y="9"/>
                    </a:cubicBezTo>
                    <a:cubicBezTo>
                      <a:pt x="2" y="9"/>
                      <a:pt x="2" y="9"/>
                      <a:pt x="2" y="10"/>
                    </a:cubicBezTo>
                    <a:cubicBezTo>
                      <a:pt x="2" y="10"/>
                      <a:pt x="2" y="10"/>
                      <a:pt x="2" y="11"/>
                    </a:cubicBezTo>
                    <a:cubicBezTo>
                      <a:pt x="2" y="11"/>
                      <a:pt x="2" y="11"/>
                      <a:pt x="3" y="11"/>
                    </a:cubicBezTo>
                    <a:cubicBezTo>
                      <a:pt x="3" y="11"/>
                      <a:pt x="3" y="11"/>
                      <a:pt x="3" y="11"/>
                    </a:cubicBezTo>
                    <a:cubicBezTo>
                      <a:pt x="3" y="11"/>
                      <a:pt x="4" y="11"/>
                      <a:pt x="4" y="11"/>
                    </a:cubicBezTo>
                    <a:cubicBezTo>
                      <a:pt x="4" y="11"/>
                      <a:pt x="4" y="11"/>
                      <a:pt x="5" y="11"/>
                    </a:cubicBezTo>
                    <a:cubicBezTo>
                      <a:pt x="5" y="11"/>
                      <a:pt x="5" y="11"/>
                      <a:pt x="6" y="11"/>
                    </a:cubicBezTo>
                    <a:cubicBezTo>
                      <a:pt x="6" y="10"/>
                      <a:pt x="7" y="10"/>
                      <a:pt x="7" y="9"/>
                    </a:cubicBezTo>
                    <a:cubicBezTo>
                      <a:pt x="7" y="9"/>
                      <a:pt x="7" y="9"/>
                      <a:pt x="7" y="9"/>
                    </a:cubicBezTo>
                    <a:cubicBezTo>
                      <a:pt x="7" y="8"/>
                      <a:pt x="7" y="8"/>
                      <a:pt x="7" y="8"/>
                    </a:cubicBezTo>
                    <a:cubicBezTo>
                      <a:pt x="7" y="8"/>
                      <a:pt x="7" y="8"/>
                      <a:pt x="8" y="8"/>
                    </a:cubicBezTo>
                    <a:cubicBezTo>
                      <a:pt x="8" y="8"/>
                      <a:pt x="8" y="8"/>
                      <a:pt x="9" y="8"/>
                    </a:cubicBezTo>
                    <a:cubicBezTo>
                      <a:pt x="9" y="8"/>
                      <a:pt x="9" y="8"/>
                      <a:pt x="9" y="8"/>
                    </a:cubicBezTo>
                    <a:cubicBezTo>
                      <a:pt x="10" y="9"/>
                      <a:pt x="10" y="9"/>
                      <a:pt x="10" y="9"/>
                    </a:cubicBezTo>
                    <a:cubicBezTo>
                      <a:pt x="10" y="9"/>
                      <a:pt x="10" y="9"/>
                      <a:pt x="11" y="10"/>
                    </a:cubicBezTo>
                    <a:cubicBezTo>
                      <a:pt x="11" y="10"/>
                      <a:pt x="10" y="11"/>
                      <a:pt x="11" y="11"/>
                    </a:cubicBezTo>
                    <a:cubicBezTo>
                      <a:pt x="11" y="12"/>
                      <a:pt x="11" y="12"/>
                      <a:pt x="11" y="12"/>
                    </a:cubicBezTo>
                    <a:cubicBezTo>
                      <a:pt x="12" y="13"/>
                      <a:pt x="12" y="12"/>
                      <a:pt x="13" y="12"/>
                    </a:cubicBezTo>
                    <a:cubicBezTo>
                      <a:pt x="13" y="12"/>
                      <a:pt x="13" y="11"/>
                      <a:pt x="14" y="11"/>
                    </a:cubicBezTo>
                    <a:cubicBezTo>
                      <a:pt x="14" y="11"/>
                      <a:pt x="14" y="10"/>
                      <a:pt x="15" y="10"/>
                    </a:cubicBezTo>
                    <a:cubicBezTo>
                      <a:pt x="15" y="10"/>
                      <a:pt x="15" y="10"/>
                      <a:pt x="16" y="10"/>
                    </a:cubicBezTo>
                    <a:cubicBezTo>
                      <a:pt x="16" y="10"/>
                      <a:pt x="16" y="10"/>
                      <a:pt x="16" y="11"/>
                    </a:cubicBezTo>
                    <a:cubicBezTo>
                      <a:pt x="16" y="11"/>
                      <a:pt x="17" y="11"/>
                      <a:pt x="17" y="11"/>
                    </a:cubicBezTo>
                    <a:cubicBezTo>
                      <a:pt x="18" y="11"/>
                      <a:pt x="18" y="11"/>
                      <a:pt x="18" y="11"/>
                    </a:cubicBezTo>
                    <a:cubicBezTo>
                      <a:pt x="19" y="11"/>
                      <a:pt x="19" y="11"/>
                      <a:pt x="19" y="10"/>
                    </a:cubicBezTo>
                    <a:cubicBezTo>
                      <a:pt x="19" y="10"/>
                      <a:pt x="19" y="9"/>
                      <a:pt x="19" y="9"/>
                    </a:cubicBezTo>
                    <a:cubicBezTo>
                      <a:pt x="19" y="8"/>
                      <a:pt x="19" y="8"/>
                      <a:pt x="18"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09"/>
              <p:cNvSpPr>
                <a:spLocks/>
              </p:cNvSpPr>
              <p:nvPr/>
            </p:nvSpPr>
            <p:spPr bwMode="auto">
              <a:xfrm>
                <a:off x="6546851" y="2265364"/>
                <a:ext cx="141288" cy="184150"/>
              </a:xfrm>
              <a:custGeom>
                <a:avLst/>
                <a:gdLst>
                  <a:gd name="T0" fmla="*/ 12 w 13"/>
                  <a:gd name="T1" fmla="*/ 10 h 17"/>
                  <a:gd name="T2" fmla="*/ 11 w 13"/>
                  <a:gd name="T3" fmla="*/ 8 h 17"/>
                  <a:gd name="T4" fmla="*/ 10 w 13"/>
                  <a:gd name="T5" fmla="*/ 9 h 17"/>
                  <a:gd name="T6" fmla="*/ 9 w 13"/>
                  <a:gd name="T7" fmla="*/ 8 h 17"/>
                  <a:gd name="T8" fmla="*/ 9 w 13"/>
                  <a:gd name="T9" fmla="*/ 7 h 17"/>
                  <a:gd name="T10" fmla="*/ 11 w 13"/>
                  <a:gd name="T11" fmla="*/ 6 h 17"/>
                  <a:gd name="T12" fmla="*/ 11 w 13"/>
                  <a:gd name="T13" fmla="*/ 5 h 17"/>
                  <a:gd name="T14" fmla="*/ 10 w 13"/>
                  <a:gd name="T15" fmla="*/ 4 h 17"/>
                  <a:gd name="T16" fmla="*/ 6 w 13"/>
                  <a:gd name="T17" fmla="*/ 4 h 17"/>
                  <a:gd name="T18" fmla="*/ 4 w 13"/>
                  <a:gd name="T19" fmla="*/ 3 h 17"/>
                  <a:gd name="T20" fmla="*/ 4 w 13"/>
                  <a:gd name="T21" fmla="*/ 1 h 17"/>
                  <a:gd name="T22" fmla="*/ 3 w 13"/>
                  <a:gd name="T23" fmla="*/ 1 h 17"/>
                  <a:gd name="T24" fmla="*/ 1 w 13"/>
                  <a:gd name="T25" fmla="*/ 0 h 17"/>
                  <a:gd name="T26" fmla="*/ 1 w 13"/>
                  <a:gd name="T27" fmla="*/ 2 h 17"/>
                  <a:gd name="T28" fmla="*/ 2 w 13"/>
                  <a:gd name="T29" fmla="*/ 3 h 17"/>
                  <a:gd name="T30" fmla="*/ 2 w 13"/>
                  <a:gd name="T31" fmla="*/ 4 h 17"/>
                  <a:gd name="T32" fmla="*/ 1 w 13"/>
                  <a:gd name="T33" fmla="*/ 5 h 17"/>
                  <a:gd name="T34" fmla="*/ 2 w 13"/>
                  <a:gd name="T35" fmla="*/ 6 h 17"/>
                  <a:gd name="T36" fmla="*/ 2 w 13"/>
                  <a:gd name="T37" fmla="*/ 8 h 17"/>
                  <a:gd name="T38" fmla="*/ 3 w 13"/>
                  <a:gd name="T39" fmla="*/ 9 h 17"/>
                  <a:gd name="T40" fmla="*/ 4 w 13"/>
                  <a:gd name="T41" fmla="*/ 12 h 17"/>
                  <a:gd name="T42" fmla="*/ 3 w 13"/>
                  <a:gd name="T43" fmla="*/ 14 h 17"/>
                  <a:gd name="T44" fmla="*/ 5 w 13"/>
                  <a:gd name="T45" fmla="*/ 13 h 17"/>
                  <a:gd name="T46" fmla="*/ 6 w 13"/>
                  <a:gd name="T47" fmla="*/ 13 h 17"/>
                  <a:gd name="T48" fmla="*/ 8 w 13"/>
                  <a:gd name="T49" fmla="*/ 12 h 17"/>
                  <a:gd name="T50" fmla="*/ 8 w 13"/>
                  <a:gd name="T51" fmla="*/ 11 h 17"/>
                  <a:gd name="T52" fmla="*/ 9 w 13"/>
                  <a:gd name="T53" fmla="*/ 10 h 17"/>
                  <a:gd name="T54" fmla="*/ 10 w 13"/>
                  <a:gd name="T55" fmla="*/ 12 h 17"/>
                  <a:gd name="T56" fmla="*/ 11 w 13"/>
                  <a:gd name="T57" fmla="*/ 15 h 17"/>
                  <a:gd name="T58" fmla="*/ 12 w 13"/>
                  <a:gd name="T59" fmla="*/ 17 h 17"/>
                  <a:gd name="T60" fmla="*/ 13 w 13"/>
                  <a:gd name="T61" fmla="*/ 16 h 17"/>
                  <a:gd name="T62" fmla="*/ 13 w 13"/>
                  <a:gd name="T63" fmla="*/ 13 h 17"/>
                  <a:gd name="T64" fmla="*/ 13 w 13"/>
                  <a:gd name="T6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17">
                    <a:moveTo>
                      <a:pt x="13" y="11"/>
                    </a:moveTo>
                    <a:cubicBezTo>
                      <a:pt x="12" y="10"/>
                      <a:pt x="12" y="11"/>
                      <a:pt x="12" y="10"/>
                    </a:cubicBezTo>
                    <a:cubicBezTo>
                      <a:pt x="11" y="10"/>
                      <a:pt x="12" y="10"/>
                      <a:pt x="12" y="9"/>
                    </a:cubicBezTo>
                    <a:cubicBezTo>
                      <a:pt x="12" y="9"/>
                      <a:pt x="12" y="8"/>
                      <a:pt x="11" y="8"/>
                    </a:cubicBezTo>
                    <a:cubicBezTo>
                      <a:pt x="11" y="8"/>
                      <a:pt x="11" y="8"/>
                      <a:pt x="11" y="8"/>
                    </a:cubicBezTo>
                    <a:cubicBezTo>
                      <a:pt x="10" y="8"/>
                      <a:pt x="11" y="9"/>
                      <a:pt x="10" y="9"/>
                    </a:cubicBezTo>
                    <a:cubicBezTo>
                      <a:pt x="10" y="10"/>
                      <a:pt x="10" y="10"/>
                      <a:pt x="10" y="9"/>
                    </a:cubicBezTo>
                    <a:cubicBezTo>
                      <a:pt x="9" y="9"/>
                      <a:pt x="9" y="9"/>
                      <a:pt x="9" y="8"/>
                    </a:cubicBezTo>
                    <a:cubicBezTo>
                      <a:pt x="9" y="8"/>
                      <a:pt x="9" y="8"/>
                      <a:pt x="9" y="8"/>
                    </a:cubicBezTo>
                    <a:cubicBezTo>
                      <a:pt x="9" y="7"/>
                      <a:pt x="9" y="7"/>
                      <a:pt x="9" y="7"/>
                    </a:cubicBezTo>
                    <a:cubicBezTo>
                      <a:pt x="9" y="7"/>
                      <a:pt x="9" y="7"/>
                      <a:pt x="10" y="6"/>
                    </a:cubicBezTo>
                    <a:cubicBezTo>
                      <a:pt x="10" y="6"/>
                      <a:pt x="10" y="6"/>
                      <a:pt x="11" y="6"/>
                    </a:cubicBezTo>
                    <a:cubicBezTo>
                      <a:pt x="11" y="6"/>
                      <a:pt x="10" y="5"/>
                      <a:pt x="11" y="5"/>
                    </a:cubicBezTo>
                    <a:cubicBezTo>
                      <a:pt x="11" y="5"/>
                      <a:pt x="11" y="5"/>
                      <a:pt x="11" y="5"/>
                    </a:cubicBezTo>
                    <a:cubicBezTo>
                      <a:pt x="11" y="4"/>
                      <a:pt x="11" y="4"/>
                      <a:pt x="11" y="4"/>
                    </a:cubicBezTo>
                    <a:cubicBezTo>
                      <a:pt x="11" y="3"/>
                      <a:pt x="10" y="4"/>
                      <a:pt x="10" y="4"/>
                    </a:cubicBezTo>
                    <a:cubicBezTo>
                      <a:pt x="9" y="4"/>
                      <a:pt x="9" y="4"/>
                      <a:pt x="8" y="4"/>
                    </a:cubicBezTo>
                    <a:cubicBezTo>
                      <a:pt x="7" y="4"/>
                      <a:pt x="7" y="4"/>
                      <a:pt x="6" y="4"/>
                    </a:cubicBezTo>
                    <a:cubicBezTo>
                      <a:pt x="5" y="4"/>
                      <a:pt x="5" y="4"/>
                      <a:pt x="5" y="4"/>
                    </a:cubicBezTo>
                    <a:cubicBezTo>
                      <a:pt x="4" y="3"/>
                      <a:pt x="4" y="3"/>
                      <a:pt x="4" y="3"/>
                    </a:cubicBezTo>
                    <a:cubicBezTo>
                      <a:pt x="4" y="2"/>
                      <a:pt x="5" y="2"/>
                      <a:pt x="4" y="1"/>
                    </a:cubicBezTo>
                    <a:cubicBezTo>
                      <a:pt x="4" y="1"/>
                      <a:pt x="4" y="1"/>
                      <a:pt x="4" y="1"/>
                    </a:cubicBezTo>
                    <a:cubicBezTo>
                      <a:pt x="3" y="1"/>
                      <a:pt x="3" y="1"/>
                      <a:pt x="3" y="1"/>
                    </a:cubicBezTo>
                    <a:cubicBezTo>
                      <a:pt x="3" y="1"/>
                      <a:pt x="3" y="1"/>
                      <a:pt x="3" y="1"/>
                    </a:cubicBezTo>
                    <a:cubicBezTo>
                      <a:pt x="2" y="0"/>
                      <a:pt x="2" y="0"/>
                      <a:pt x="2" y="0"/>
                    </a:cubicBezTo>
                    <a:cubicBezTo>
                      <a:pt x="1" y="0"/>
                      <a:pt x="1" y="0"/>
                      <a:pt x="1" y="0"/>
                    </a:cubicBezTo>
                    <a:cubicBezTo>
                      <a:pt x="1" y="0"/>
                      <a:pt x="0" y="1"/>
                      <a:pt x="0" y="1"/>
                    </a:cubicBezTo>
                    <a:cubicBezTo>
                      <a:pt x="0" y="1"/>
                      <a:pt x="1" y="2"/>
                      <a:pt x="1" y="2"/>
                    </a:cubicBezTo>
                    <a:cubicBezTo>
                      <a:pt x="1" y="2"/>
                      <a:pt x="1" y="2"/>
                      <a:pt x="1" y="2"/>
                    </a:cubicBezTo>
                    <a:cubicBezTo>
                      <a:pt x="2" y="2"/>
                      <a:pt x="2" y="3"/>
                      <a:pt x="2" y="3"/>
                    </a:cubicBezTo>
                    <a:cubicBezTo>
                      <a:pt x="2" y="3"/>
                      <a:pt x="3" y="3"/>
                      <a:pt x="3" y="3"/>
                    </a:cubicBezTo>
                    <a:cubicBezTo>
                      <a:pt x="3" y="3"/>
                      <a:pt x="3" y="4"/>
                      <a:pt x="2" y="4"/>
                    </a:cubicBezTo>
                    <a:cubicBezTo>
                      <a:pt x="2" y="4"/>
                      <a:pt x="2" y="4"/>
                      <a:pt x="1" y="4"/>
                    </a:cubicBezTo>
                    <a:cubicBezTo>
                      <a:pt x="1" y="4"/>
                      <a:pt x="1" y="5"/>
                      <a:pt x="1" y="5"/>
                    </a:cubicBezTo>
                    <a:cubicBezTo>
                      <a:pt x="1" y="5"/>
                      <a:pt x="1" y="6"/>
                      <a:pt x="1" y="6"/>
                    </a:cubicBezTo>
                    <a:cubicBezTo>
                      <a:pt x="1" y="6"/>
                      <a:pt x="2" y="6"/>
                      <a:pt x="2" y="6"/>
                    </a:cubicBezTo>
                    <a:cubicBezTo>
                      <a:pt x="2" y="6"/>
                      <a:pt x="3" y="7"/>
                      <a:pt x="3" y="7"/>
                    </a:cubicBezTo>
                    <a:cubicBezTo>
                      <a:pt x="3" y="7"/>
                      <a:pt x="2" y="7"/>
                      <a:pt x="2" y="8"/>
                    </a:cubicBezTo>
                    <a:cubicBezTo>
                      <a:pt x="2" y="8"/>
                      <a:pt x="2" y="8"/>
                      <a:pt x="3" y="8"/>
                    </a:cubicBezTo>
                    <a:cubicBezTo>
                      <a:pt x="3" y="9"/>
                      <a:pt x="3" y="9"/>
                      <a:pt x="3" y="9"/>
                    </a:cubicBezTo>
                    <a:cubicBezTo>
                      <a:pt x="4" y="10"/>
                      <a:pt x="4" y="10"/>
                      <a:pt x="4" y="11"/>
                    </a:cubicBezTo>
                    <a:cubicBezTo>
                      <a:pt x="4" y="11"/>
                      <a:pt x="4" y="11"/>
                      <a:pt x="4" y="12"/>
                    </a:cubicBezTo>
                    <a:cubicBezTo>
                      <a:pt x="4" y="12"/>
                      <a:pt x="4" y="13"/>
                      <a:pt x="4" y="13"/>
                    </a:cubicBezTo>
                    <a:cubicBezTo>
                      <a:pt x="3" y="14"/>
                      <a:pt x="3" y="14"/>
                      <a:pt x="3" y="14"/>
                    </a:cubicBezTo>
                    <a:cubicBezTo>
                      <a:pt x="4" y="14"/>
                      <a:pt x="4" y="14"/>
                      <a:pt x="4" y="14"/>
                    </a:cubicBezTo>
                    <a:cubicBezTo>
                      <a:pt x="5" y="14"/>
                      <a:pt x="5" y="14"/>
                      <a:pt x="5" y="13"/>
                    </a:cubicBezTo>
                    <a:cubicBezTo>
                      <a:pt x="6" y="13"/>
                      <a:pt x="6" y="13"/>
                      <a:pt x="6" y="13"/>
                    </a:cubicBezTo>
                    <a:cubicBezTo>
                      <a:pt x="6" y="13"/>
                      <a:pt x="6" y="13"/>
                      <a:pt x="6" y="13"/>
                    </a:cubicBezTo>
                    <a:cubicBezTo>
                      <a:pt x="7" y="13"/>
                      <a:pt x="7" y="13"/>
                      <a:pt x="7" y="13"/>
                    </a:cubicBezTo>
                    <a:cubicBezTo>
                      <a:pt x="7" y="13"/>
                      <a:pt x="7" y="12"/>
                      <a:pt x="8" y="12"/>
                    </a:cubicBezTo>
                    <a:cubicBezTo>
                      <a:pt x="8" y="12"/>
                      <a:pt x="8" y="12"/>
                      <a:pt x="8" y="12"/>
                    </a:cubicBezTo>
                    <a:cubicBezTo>
                      <a:pt x="9" y="12"/>
                      <a:pt x="8" y="12"/>
                      <a:pt x="8" y="11"/>
                    </a:cubicBezTo>
                    <a:cubicBezTo>
                      <a:pt x="9" y="11"/>
                      <a:pt x="8" y="11"/>
                      <a:pt x="9" y="10"/>
                    </a:cubicBezTo>
                    <a:cubicBezTo>
                      <a:pt x="9" y="10"/>
                      <a:pt x="9" y="10"/>
                      <a:pt x="9" y="10"/>
                    </a:cubicBezTo>
                    <a:cubicBezTo>
                      <a:pt x="10" y="10"/>
                      <a:pt x="10" y="11"/>
                      <a:pt x="10" y="11"/>
                    </a:cubicBezTo>
                    <a:cubicBezTo>
                      <a:pt x="10" y="11"/>
                      <a:pt x="10" y="12"/>
                      <a:pt x="10" y="12"/>
                    </a:cubicBezTo>
                    <a:cubicBezTo>
                      <a:pt x="11" y="12"/>
                      <a:pt x="11" y="12"/>
                      <a:pt x="11" y="13"/>
                    </a:cubicBezTo>
                    <a:cubicBezTo>
                      <a:pt x="11" y="14"/>
                      <a:pt x="11" y="14"/>
                      <a:pt x="11" y="15"/>
                    </a:cubicBezTo>
                    <a:cubicBezTo>
                      <a:pt x="11" y="16"/>
                      <a:pt x="11" y="16"/>
                      <a:pt x="11" y="17"/>
                    </a:cubicBezTo>
                    <a:cubicBezTo>
                      <a:pt x="11" y="17"/>
                      <a:pt x="12" y="17"/>
                      <a:pt x="12" y="17"/>
                    </a:cubicBezTo>
                    <a:cubicBezTo>
                      <a:pt x="12" y="17"/>
                      <a:pt x="12" y="17"/>
                      <a:pt x="12" y="17"/>
                    </a:cubicBezTo>
                    <a:cubicBezTo>
                      <a:pt x="12" y="17"/>
                      <a:pt x="12" y="16"/>
                      <a:pt x="13" y="16"/>
                    </a:cubicBezTo>
                    <a:cubicBezTo>
                      <a:pt x="13" y="15"/>
                      <a:pt x="13" y="15"/>
                      <a:pt x="13" y="14"/>
                    </a:cubicBezTo>
                    <a:cubicBezTo>
                      <a:pt x="13" y="14"/>
                      <a:pt x="13" y="13"/>
                      <a:pt x="13" y="13"/>
                    </a:cubicBezTo>
                    <a:cubicBezTo>
                      <a:pt x="13" y="12"/>
                      <a:pt x="13" y="12"/>
                      <a:pt x="13" y="12"/>
                    </a:cubicBezTo>
                    <a:cubicBezTo>
                      <a:pt x="13" y="11"/>
                      <a:pt x="13" y="11"/>
                      <a:pt x="13"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10"/>
              <p:cNvSpPr>
                <a:spLocks/>
              </p:cNvSpPr>
              <p:nvPr/>
            </p:nvSpPr>
            <p:spPr bwMode="auto">
              <a:xfrm>
                <a:off x="7486651" y="2038351"/>
                <a:ext cx="22225" cy="11113"/>
              </a:xfrm>
              <a:custGeom>
                <a:avLst/>
                <a:gdLst>
                  <a:gd name="T0" fmla="*/ 2 w 2"/>
                  <a:gd name="T1" fmla="*/ 1 h 1"/>
                  <a:gd name="T2" fmla="*/ 2 w 2"/>
                  <a:gd name="T3" fmla="*/ 0 h 1"/>
                  <a:gd name="T4" fmla="*/ 1 w 2"/>
                  <a:gd name="T5" fmla="*/ 0 h 1"/>
                  <a:gd name="T6" fmla="*/ 1 w 2"/>
                  <a:gd name="T7" fmla="*/ 1 h 1"/>
                  <a:gd name="T8" fmla="*/ 0 w 2"/>
                  <a:gd name="T9" fmla="*/ 1 h 1"/>
                  <a:gd name="T10" fmla="*/ 1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0"/>
                    </a:cubicBezTo>
                    <a:cubicBezTo>
                      <a:pt x="2" y="0"/>
                      <a:pt x="1" y="0"/>
                      <a:pt x="1" y="0"/>
                    </a:cubicBezTo>
                    <a:cubicBezTo>
                      <a:pt x="1" y="0"/>
                      <a:pt x="1" y="0"/>
                      <a:pt x="1" y="1"/>
                    </a:cubicBezTo>
                    <a:cubicBezTo>
                      <a:pt x="0" y="1"/>
                      <a:pt x="0" y="1"/>
                      <a:pt x="0" y="1"/>
                    </a:cubicBezTo>
                    <a:cubicBezTo>
                      <a:pt x="1" y="1"/>
                      <a:pt x="1" y="1"/>
                      <a:pt x="1" y="1"/>
                    </a:cubicBezTo>
                    <a:cubicBezTo>
                      <a:pt x="1" y="1"/>
                      <a:pt x="1"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11"/>
              <p:cNvSpPr>
                <a:spLocks/>
              </p:cNvSpPr>
              <p:nvPr/>
            </p:nvSpPr>
            <p:spPr bwMode="auto">
              <a:xfrm>
                <a:off x="7432676" y="1876426"/>
                <a:ext cx="119063" cy="161925"/>
              </a:xfrm>
              <a:custGeom>
                <a:avLst/>
                <a:gdLst>
                  <a:gd name="T0" fmla="*/ 1 w 11"/>
                  <a:gd name="T1" fmla="*/ 4 h 15"/>
                  <a:gd name="T2" fmla="*/ 2 w 11"/>
                  <a:gd name="T3" fmla="*/ 5 h 15"/>
                  <a:gd name="T4" fmla="*/ 1 w 11"/>
                  <a:gd name="T5" fmla="*/ 6 h 15"/>
                  <a:gd name="T6" fmla="*/ 1 w 11"/>
                  <a:gd name="T7" fmla="*/ 7 h 15"/>
                  <a:gd name="T8" fmla="*/ 2 w 11"/>
                  <a:gd name="T9" fmla="*/ 8 h 15"/>
                  <a:gd name="T10" fmla="*/ 3 w 11"/>
                  <a:gd name="T11" fmla="*/ 9 h 15"/>
                  <a:gd name="T12" fmla="*/ 3 w 11"/>
                  <a:gd name="T13" fmla="*/ 11 h 15"/>
                  <a:gd name="T14" fmla="*/ 3 w 11"/>
                  <a:gd name="T15" fmla="*/ 12 h 15"/>
                  <a:gd name="T16" fmla="*/ 3 w 11"/>
                  <a:gd name="T17" fmla="*/ 13 h 15"/>
                  <a:gd name="T18" fmla="*/ 4 w 11"/>
                  <a:gd name="T19" fmla="*/ 14 h 15"/>
                  <a:gd name="T20" fmla="*/ 5 w 11"/>
                  <a:gd name="T21" fmla="*/ 15 h 15"/>
                  <a:gd name="T22" fmla="*/ 6 w 11"/>
                  <a:gd name="T23" fmla="*/ 14 h 15"/>
                  <a:gd name="T24" fmla="*/ 5 w 11"/>
                  <a:gd name="T25" fmla="*/ 13 h 15"/>
                  <a:gd name="T26" fmla="*/ 6 w 11"/>
                  <a:gd name="T27" fmla="*/ 12 h 15"/>
                  <a:gd name="T28" fmla="*/ 7 w 11"/>
                  <a:gd name="T29" fmla="*/ 12 h 15"/>
                  <a:gd name="T30" fmla="*/ 9 w 11"/>
                  <a:gd name="T31" fmla="*/ 11 h 15"/>
                  <a:gd name="T32" fmla="*/ 10 w 11"/>
                  <a:gd name="T33" fmla="*/ 11 h 15"/>
                  <a:gd name="T34" fmla="*/ 11 w 11"/>
                  <a:gd name="T35" fmla="*/ 11 h 15"/>
                  <a:gd name="T36" fmla="*/ 11 w 11"/>
                  <a:gd name="T37" fmla="*/ 10 h 15"/>
                  <a:gd name="T38" fmla="*/ 11 w 11"/>
                  <a:gd name="T39" fmla="*/ 8 h 15"/>
                  <a:gd name="T40" fmla="*/ 10 w 11"/>
                  <a:gd name="T41" fmla="*/ 7 h 15"/>
                  <a:gd name="T42" fmla="*/ 9 w 11"/>
                  <a:gd name="T43" fmla="*/ 6 h 15"/>
                  <a:gd name="T44" fmla="*/ 8 w 11"/>
                  <a:gd name="T45" fmla="*/ 4 h 15"/>
                  <a:gd name="T46" fmla="*/ 7 w 11"/>
                  <a:gd name="T47" fmla="*/ 3 h 15"/>
                  <a:gd name="T48" fmla="*/ 6 w 11"/>
                  <a:gd name="T49" fmla="*/ 2 h 15"/>
                  <a:gd name="T50" fmla="*/ 5 w 11"/>
                  <a:gd name="T51" fmla="*/ 2 h 15"/>
                  <a:gd name="T52" fmla="*/ 4 w 11"/>
                  <a:gd name="T53" fmla="*/ 1 h 15"/>
                  <a:gd name="T54" fmla="*/ 3 w 11"/>
                  <a:gd name="T55" fmla="*/ 0 h 15"/>
                  <a:gd name="T56" fmla="*/ 3 w 11"/>
                  <a:gd name="T57" fmla="*/ 0 h 15"/>
                  <a:gd name="T58" fmla="*/ 2 w 11"/>
                  <a:gd name="T59" fmla="*/ 1 h 15"/>
                  <a:gd name="T60" fmla="*/ 1 w 11"/>
                  <a:gd name="T61" fmla="*/ 2 h 15"/>
                  <a:gd name="T62" fmla="*/ 1 w 11"/>
                  <a:gd name="T63" fmla="*/ 3 h 15"/>
                  <a:gd name="T64" fmla="*/ 0 w 11"/>
                  <a:gd name="T65" fmla="*/ 3 h 15"/>
                  <a:gd name="T66" fmla="*/ 1 w 11"/>
                  <a:gd name="T67" fmla="*/ 4 h 15"/>
                  <a:gd name="T68" fmla="*/ 1 w 11"/>
                  <a:gd name="T6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5">
                    <a:moveTo>
                      <a:pt x="1" y="4"/>
                    </a:moveTo>
                    <a:cubicBezTo>
                      <a:pt x="2" y="4"/>
                      <a:pt x="2" y="5"/>
                      <a:pt x="2" y="5"/>
                    </a:cubicBezTo>
                    <a:cubicBezTo>
                      <a:pt x="1" y="6"/>
                      <a:pt x="1" y="6"/>
                      <a:pt x="1" y="6"/>
                    </a:cubicBezTo>
                    <a:cubicBezTo>
                      <a:pt x="1" y="7"/>
                      <a:pt x="1" y="7"/>
                      <a:pt x="1" y="7"/>
                    </a:cubicBezTo>
                    <a:cubicBezTo>
                      <a:pt x="1" y="8"/>
                      <a:pt x="2" y="8"/>
                      <a:pt x="2" y="8"/>
                    </a:cubicBezTo>
                    <a:cubicBezTo>
                      <a:pt x="3" y="8"/>
                      <a:pt x="3" y="8"/>
                      <a:pt x="3" y="9"/>
                    </a:cubicBezTo>
                    <a:cubicBezTo>
                      <a:pt x="3" y="10"/>
                      <a:pt x="3" y="10"/>
                      <a:pt x="3" y="11"/>
                    </a:cubicBezTo>
                    <a:cubicBezTo>
                      <a:pt x="3" y="11"/>
                      <a:pt x="3" y="12"/>
                      <a:pt x="3" y="12"/>
                    </a:cubicBezTo>
                    <a:cubicBezTo>
                      <a:pt x="3" y="13"/>
                      <a:pt x="3" y="13"/>
                      <a:pt x="3" y="13"/>
                    </a:cubicBezTo>
                    <a:cubicBezTo>
                      <a:pt x="3" y="14"/>
                      <a:pt x="4" y="14"/>
                      <a:pt x="4" y="14"/>
                    </a:cubicBezTo>
                    <a:cubicBezTo>
                      <a:pt x="4" y="15"/>
                      <a:pt x="4" y="15"/>
                      <a:pt x="5" y="15"/>
                    </a:cubicBezTo>
                    <a:cubicBezTo>
                      <a:pt x="5" y="15"/>
                      <a:pt x="5" y="15"/>
                      <a:pt x="6" y="14"/>
                    </a:cubicBezTo>
                    <a:cubicBezTo>
                      <a:pt x="6" y="14"/>
                      <a:pt x="5" y="14"/>
                      <a:pt x="5" y="13"/>
                    </a:cubicBezTo>
                    <a:cubicBezTo>
                      <a:pt x="5" y="13"/>
                      <a:pt x="5" y="13"/>
                      <a:pt x="6" y="12"/>
                    </a:cubicBezTo>
                    <a:cubicBezTo>
                      <a:pt x="6" y="12"/>
                      <a:pt x="6" y="12"/>
                      <a:pt x="7" y="12"/>
                    </a:cubicBezTo>
                    <a:cubicBezTo>
                      <a:pt x="8" y="11"/>
                      <a:pt x="8" y="11"/>
                      <a:pt x="9" y="11"/>
                    </a:cubicBezTo>
                    <a:cubicBezTo>
                      <a:pt x="9" y="11"/>
                      <a:pt x="9" y="11"/>
                      <a:pt x="10" y="11"/>
                    </a:cubicBezTo>
                    <a:cubicBezTo>
                      <a:pt x="10" y="11"/>
                      <a:pt x="10" y="11"/>
                      <a:pt x="11" y="11"/>
                    </a:cubicBezTo>
                    <a:cubicBezTo>
                      <a:pt x="11" y="10"/>
                      <a:pt x="11" y="10"/>
                      <a:pt x="11" y="10"/>
                    </a:cubicBezTo>
                    <a:cubicBezTo>
                      <a:pt x="11" y="9"/>
                      <a:pt x="11" y="9"/>
                      <a:pt x="11" y="8"/>
                    </a:cubicBezTo>
                    <a:cubicBezTo>
                      <a:pt x="10" y="7"/>
                      <a:pt x="10" y="7"/>
                      <a:pt x="10" y="7"/>
                    </a:cubicBezTo>
                    <a:cubicBezTo>
                      <a:pt x="9" y="6"/>
                      <a:pt x="9" y="6"/>
                      <a:pt x="9" y="6"/>
                    </a:cubicBezTo>
                    <a:cubicBezTo>
                      <a:pt x="9" y="5"/>
                      <a:pt x="8" y="5"/>
                      <a:pt x="8" y="4"/>
                    </a:cubicBezTo>
                    <a:cubicBezTo>
                      <a:pt x="7" y="4"/>
                      <a:pt x="7" y="4"/>
                      <a:pt x="7" y="3"/>
                    </a:cubicBezTo>
                    <a:cubicBezTo>
                      <a:pt x="6" y="3"/>
                      <a:pt x="6" y="3"/>
                      <a:pt x="6" y="2"/>
                    </a:cubicBezTo>
                    <a:cubicBezTo>
                      <a:pt x="6" y="2"/>
                      <a:pt x="5" y="2"/>
                      <a:pt x="5" y="2"/>
                    </a:cubicBezTo>
                    <a:cubicBezTo>
                      <a:pt x="5" y="1"/>
                      <a:pt x="5" y="1"/>
                      <a:pt x="4" y="1"/>
                    </a:cubicBezTo>
                    <a:cubicBezTo>
                      <a:pt x="4" y="0"/>
                      <a:pt x="4" y="0"/>
                      <a:pt x="3" y="0"/>
                    </a:cubicBezTo>
                    <a:cubicBezTo>
                      <a:pt x="3" y="0"/>
                      <a:pt x="3" y="0"/>
                      <a:pt x="3" y="0"/>
                    </a:cubicBezTo>
                    <a:cubicBezTo>
                      <a:pt x="3" y="1"/>
                      <a:pt x="3" y="1"/>
                      <a:pt x="2" y="1"/>
                    </a:cubicBezTo>
                    <a:cubicBezTo>
                      <a:pt x="2" y="1"/>
                      <a:pt x="2" y="2"/>
                      <a:pt x="1" y="2"/>
                    </a:cubicBezTo>
                    <a:cubicBezTo>
                      <a:pt x="1" y="2"/>
                      <a:pt x="1" y="2"/>
                      <a:pt x="1" y="3"/>
                    </a:cubicBezTo>
                    <a:cubicBezTo>
                      <a:pt x="0" y="3"/>
                      <a:pt x="0" y="3"/>
                      <a:pt x="0" y="3"/>
                    </a:cubicBezTo>
                    <a:cubicBezTo>
                      <a:pt x="0" y="3"/>
                      <a:pt x="0" y="4"/>
                      <a:pt x="1" y="4"/>
                    </a:cubicBezTo>
                    <a:cubicBezTo>
                      <a:pt x="1" y="4"/>
                      <a:pt x="1" y="4"/>
                      <a:pt x="1"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312"/>
              <p:cNvSpPr>
                <a:spLocks/>
              </p:cNvSpPr>
              <p:nvPr/>
            </p:nvSpPr>
            <p:spPr bwMode="auto">
              <a:xfrm>
                <a:off x="7432676" y="19081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13"/>
              <p:cNvSpPr>
                <a:spLocks/>
              </p:cNvSpPr>
              <p:nvPr/>
            </p:nvSpPr>
            <p:spPr bwMode="auto">
              <a:xfrm>
                <a:off x="6375401" y="2784476"/>
                <a:ext cx="63500" cy="119063"/>
              </a:xfrm>
              <a:custGeom>
                <a:avLst/>
                <a:gdLst>
                  <a:gd name="T0" fmla="*/ 5 w 6"/>
                  <a:gd name="T1" fmla="*/ 6 h 11"/>
                  <a:gd name="T2" fmla="*/ 5 w 6"/>
                  <a:gd name="T3" fmla="*/ 6 h 11"/>
                  <a:gd name="T4" fmla="*/ 4 w 6"/>
                  <a:gd name="T5" fmla="*/ 4 h 11"/>
                  <a:gd name="T6" fmla="*/ 3 w 6"/>
                  <a:gd name="T7" fmla="*/ 4 h 11"/>
                  <a:gd name="T8" fmla="*/ 3 w 6"/>
                  <a:gd name="T9" fmla="*/ 2 h 11"/>
                  <a:gd name="T10" fmla="*/ 2 w 6"/>
                  <a:gd name="T11" fmla="*/ 2 h 11"/>
                  <a:gd name="T12" fmla="*/ 2 w 6"/>
                  <a:gd name="T13" fmla="*/ 1 h 11"/>
                  <a:gd name="T14" fmla="*/ 2 w 6"/>
                  <a:gd name="T15" fmla="*/ 0 h 11"/>
                  <a:gd name="T16" fmla="*/ 0 w 6"/>
                  <a:gd name="T17" fmla="*/ 0 h 11"/>
                  <a:gd name="T18" fmla="*/ 1 w 6"/>
                  <a:gd name="T19" fmla="*/ 1 h 11"/>
                  <a:gd name="T20" fmla="*/ 1 w 6"/>
                  <a:gd name="T21" fmla="*/ 2 h 11"/>
                  <a:gd name="T22" fmla="*/ 1 w 6"/>
                  <a:gd name="T23" fmla="*/ 2 h 11"/>
                  <a:gd name="T24" fmla="*/ 1 w 6"/>
                  <a:gd name="T25" fmla="*/ 4 h 11"/>
                  <a:gd name="T26" fmla="*/ 0 w 6"/>
                  <a:gd name="T27" fmla="*/ 5 h 11"/>
                  <a:gd name="T28" fmla="*/ 1 w 6"/>
                  <a:gd name="T29" fmla="*/ 6 h 11"/>
                  <a:gd name="T30" fmla="*/ 0 w 6"/>
                  <a:gd name="T31" fmla="*/ 7 h 11"/>
                  <a:gd name="T32" fmla="*/ 1 w 6"/>
                  <a:gd name="T33" fmla="*/ 8 h 11"/>
                  <a:gd name="T34" fmla="*/ 1 w 6"/>
                  <a:gd name="T35" fmla="*/ 9 h 11"/>
                  <a:gd name="T36" fmla="*/ 1 w 6"/>
                  <a:gd name="T37" fmla="*/ 9 h 11"/>
                  <a:gd name="T38" fmla="*/ 1 w 6"/>
                  <a:gd name="T39" fmla="*/ 10 h 11"/>
                  <a:gd name="T40" fmla="*/ 1 w 6"/>
                  <a:gd name="T41" fmla="*/ 11 h 11"/>
                  <a:gd name="T42" fmla="*/ 2 w 6"/>
                  <a:gd name="T43" fmla="*/ 11 h 11"/>
                  <a:gd name="T44" fmla="*/ 3 w 6"/>
                  <a:gd name="T45" fmla="*/ 11 h 11"/>
                  <a:gd name="T46" fmla="*/ 4 w 6"/>
                  <a:gd name="T47" fmla="*/ 10 h 11"/>
                  <a:gd name="T48" fmla="*/ 5 w 6"/>
                  <a:gd name="T49" fmla="*/ 9 h 11"/>
                  <a:gd name="T50" fmla="*/ 5 w 6"/>
                  <a:gd name="T51" fmla="*/ 9 h 11"/>
                  <a:gd name="T52" fmla="*/ 5 w 6"/>
                  <a:gd name="T53" fmla="*/ 8 h 11"/>
                  <a:gd name="T54" fmla="*/ 5 w 6"/>
                  <a:gd name="T5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1">
                    <a:moveTo>
                      <a:pt x="5" y="6"/>
                    </a:moveTo>
                    <a:cubicBezTo>
                      <a:pt x="5" y="6"/>
                      <a:pt x="5" y="6"/>
                      <a:pt x="5" y="6"/>
                    </a:cubicBezTo>
                    <a:cubicBezTo>
                      <a:pt x="4" y="5"/>
                      <a:pt x="4" y="5"/>
                      <a:pt x="4" y="4"/>
                    </a:cubicBezTo>
                    <a:cubicBezTo>
                      <a:pt x="4" y="4"/>
                      <a:pt x="4" y="4"/>
                      <a:pt x="3" y="4"/>
                    </a:cubicBezTo>
                    <a:cubicBezTo>
                      <a:pt x="3" y="3"/>
                      <a:pt x="4" y="3"/>
                      <a:pt x="3" y="2"/>
                    </a:cubicBezTo>
                    <a:cubicBezTo>
                      <a:pt x="3" y="2"/>
                      <a:pt x="3" y="2"/>
                      <a:pt x="2" y="2"/>
                    </a:cubicBezTo>
                    <a:cubicBezTo>
                      <a:pt x="2" y="1"/>
                      <a:pt x="2" y="1"/>
                      <a:pt x="2" y="1"/>
                    </a:cubicBezTo>
                    <a:cubicBezTo>
                      <a:pt x="2" y="0"/>
                      <a:pt x="2" y="0"/>
                      <a:pt x="2" y="0"/>
                    </a:cubicBezTo>
                    <a:cubicBezTo>
                      <a:pt x="1" y="0"/>
                      <a:pt x="1" y="0"/>
                      <a:pt x="0" y="0"/>
                    </a:cubicBezTo>
                    <a:cubicBezTo>
                      <a:pt x="0" y="0"/>
                      <a:pt x="0" y="1"/>
                      <a:pt x="1" y="1"/>
                    </a:cubicBezTo>
                    <a:cubicBezTo>
                      <a:pt x="1" y="1"/>
                      <a:pt x="1" y="1"/>
                      <a:pt x="1" y="2"/>
                    </a:cubicBezTo>
                    <a:cubicBezTo>
                      <a:pt x="1" y="2"/>
                      <a:pt x="1" y="2"/>
                      <a:pt x="1" y="2"/>
                    </a:cubicBezTo>
                    <a:cubicBezTo>
                      <a:pt x="1" y="3"/>
                      <a:pt x="1" y="3"/>
                      <a:pt x="1" y="4"/>
                    </a:cubicBezTo>
                    <a:cubicBezTo>
                      <a:pt x="1" y="4"/>
                      <a:pt x="0" y="5"/>
                      <a:pt x="0" y="5"/>
                    </a:cubicBezTo>
                    <a:cubicBezTo>
                      <a:pt x="0" y="5"/>
                      <a:pt x="1" y="5"/>
                      <a:pt x="1" y="6"/>
                    </a:cubicBezTo>
                    <a:cubicBezTo>
                      <a:pt x="1" y="6"/>
                      <a:pt x="0" y="6"/>
                      <a:pt x="0" y="7"/>
                    </a:cubicBezTo>
                    <a:cubicBezTo>
                      <a:pt x="0" y="7"/>
                      <a:pt x="1" y="8"/>
                      <a:pt x="1" y="8"/>
                    </a:cubicBezTo>
                    <a:cubicBezTo>
                      <a:pt x="1" y="8"/>
                      <a:pt x="1" y="9"/>
                      <a:pt x="1" y="9"/>
                    </a:cubicBezTo>
                    <a:cubicBezTo>
                      <a:pt x="1" y="9"/>
                      <a:pt x="1" y="9"/>
                      <a:pt x="1" y="9"/>
                    </a:cubicBezTo>
                    <a:cubicBezTo>
                      <a:pt x="1" y="10"/>
                      <a:pt x="1" y="10"/>
                      <a:pt x="1" y="10"/>
                    </a:cubicBezTo>
                    <a:cubicBezTo>
                      <a:pt x="1" y="10"/>
                      <a:pt x="1" y="11"/>
                      <a:pt x="1" y="11"/>
                    </a:cubicBezTo>
                    <a:cubicBezTo>
                      <a:pt x="2" y="11"/>
                      <a:pt x="2" y="11"/>
                      <a:pt x="2" y="11"/>
                    </a:cubicBezTo>
                    <a:cubicBezTo>
                      <a:pt x="3" y="11"/>
                      <a:pt x="3" y="11"/>
                      <a:pt x="3" y="11"/>
                    </a:cubicBezTo>
                    <a:cubicBezTo>
                      <a:pt x="4" y="11"/>
                      <a:pt x="4" y="11"/>
                      <a:pt x="4" y="10"/>
                    </a:cubicBezTo>
                    <a:cubicBezTo>
                      <a:pt x="4" y="10"/>
                      <a:pt x="4" y="10"/>
                      <a:pt x="5" y="9"/>
                    </a:cubicBezTo>
                    <a:cubicBezTo>
                      <a:pt x="5" y="9"/>
                      <a:pt x="5" y="9"/>
                      <a:pt x="5" y="9"/>
                    </a:cubicBezTo>
                    <a:cubicBezTo>
                      <a:pt x="6" y="8"/>
                      <a:pt x="6" y="8"/>
                      <a:pt x="5" y="8"/>
                    </a:cubicBezTo>
                    <a:cubicBezTo>
                      <a:pt x="5" y="7"/>
                      <a:pt x="5" y="7"/>
                      <a:pt x="5"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14"/>
              <p:cNvSpPr>
                <a:spLocks/>
              </p:cNvSpPr>
              <p:nvPr/>
            </p:nvSpPr>
            <p:spPr bwMode="auto">
              <a:xfrm>
                <a:off x="6935789" y="2362201"/>
                <a:ext cx="249238" cy="465138"/>
              </a:xfrm>
              <a:custGeom>
                <a:avLst/>
                <a:gdLst>
                  <a:gd name="T0" fmla="*/ 17 w 23"/>
                  <a:gd name="T1" fmla="*/ 19 h 43"/>
                  <a:gd name="T2" fmla="*/ 15 w 23"/>
                  <a:gd name="T3" fmla="*/ 18 h 43"/>
                  <a:gd name="T4" fmla="*/ 14 w 23"/>
                  <a:gd name="T5" fmla="*/ 17 h 43"/>
                  <a:gd name="T6" fmla="*/ 13 w 23"/>
                  <a:gd name="T7" fmla="*/ 15 h 43"/>
                  <a:gd name="T8" fmla="*/ 12 w 23"/>
                  <a:gd name="T9" fmla="*/ 14 h 43"/>
                  <a:gd name="T10" fmla="*/ 11 w 23"/>
                  <a:gd name="T11" fmla="*/ 13 h 43"/>
                  <a:gd name="T12" fmla="*/ 11 w 23"/>
                  <a:gd name="T13" fmla="*/ 11 h 43"/>
                  <a:gd name="T14" fmla="*/ 12 w 23"/>
                  <a:gd name="T15" fmla="*/ 9 h 43"/>
                  <a:gd name="T16" fmla="*/ 13 w 23"/>
                  <a:gd name="T17" fmla="*/ 7 h 43"/>
                  <a:gd name="T18" fmla="*/ 15 w 23"/>
                  <a:gd name="T19" fmla="*/ 6 h 43"/>
                  <a:gd name="T20" fmla="*/ 16 w 23"/>
                  <a:gd name="T21" fmla="*/ 5 h 43"/>
                  <a:gd name="T22" fmla="*/ 14 w 23"/>
                  <a:gd name="T23" fmla="*/ 5 h 43"/>
                  <a:gd name="T24" fmla="*/ 12 w 23"/>
                  <a:gd name="T25" fmla="*/ 3 h 43"/>
                  <a:gd name="T26" fmla="*/ 12 w 23"/>
                  <a:gd name="T27" fmla="*/ 2 h 43"/>
                  <a:gd name="T28" fmla="*/ 10 w 23"/>
                  <a:gd name="T29" fmla="*/ 1 h 43"/>
                  <a:gd name="T30" fmla="*/ 8 w 23"/>
                  <a:gd name="T31" fmla="*/ 0 h 43"/>
                  <a:gd name="T32" fmla="*/ 6 w 23"/>
                  <a:gd name="T33" fmla="*/ 1 h 43"/>
                  <a:gd name="T34" fmla="*/ 4 w 23"/>
                  <a:gd name="T35" fmla="*/ 2 h 43"/>
                  <a:gd name="T36" fmla="*/ 2 w 23"/>
                  <a:gd name="T37" fmla="*/ 2 h 43"/>
                  <a:gd name="T38" fmla="*/ 1 w 23"/>
                  <a:gd name="T39" fmla="*/ 3 h 43"/>
                  <a:gd name="T40" fmla="*/ 1 w 23"/>
                  <a:gd name="T41" fmla="*/ 3 h 43"/>
                  <a:gd name="T42" fmla="*/ 3 w 23"/>
                  <a:gd name="T43" fmla="*/ 5 h 43"/>
                  <a:gd name="T44" fmla="*/ 4 w 23"/>
                  <a:gd name="T45" fmla="*/ 7 h 43"/>
                  <a:gd name="T46" fmla="*/ 6 w 23"/>
                  <a:gd name="T47" fmla="*/ 7 h 43"/>
                  <a:gd name="T48" fmla="*/ 7 w 23"/>
                  <a:gd name="T49" fmla="*/ 8 h 43"/>
                  <a:gd name="T50" fmla="*/ 9 w 23"/>
                  <a:gd name="T51" fmla="*/ 9 h 43"/>
                  <a:gd name="T52" fmla="*/ 9 w 23"/>
                  <a:gd name="T53" fmla="*/ 13 h 43"/>
                  <a:gd name="T54" fmla="*/ 11 w 23"/>
                  <a:gd name="T55" fmla="*/ 15 h 43"/>
                  <a:gd name="T56" fmla="*/ 12 w 23"/>
                  <a:gd name="T57" fmla="*/ 17 h 43"/>
                  <a:gd name="T58" fmla="*/ 13 w 23"/>
                  <a:gd name="T59" fmla="*/ 18 h 43"/>
                  <a:gd name="T60" fmla="*/ 15 w 23"/>
                  <a:gd name="T61" fmla="*/ 20 h 43"/>
                  <a:gd name="T62" fmla="*/ 16 w 23"/>
                  <a:gd name="T63" fmla="*/ 21 h 43"/>
                  <a:gd name="T64" fmla="*/ 16 w 23"/>
                  <a:gd name="T65" fmla="*/ 22 h 43"/>
                  <a:gd name="T66" fmla="*/ 17 w 23"/>
                  <a:gd name="T67" fmla="*/ 24 h 43"/>
                  <a:gd name="T68" fmla="*/ 16 w 23"/>
                  <a:gd name="T69" fmla="*/ 26 h 43"/>
                  <a:gd name="T70" fmla="*/ 17 w 23"/>
                  <a:gd name="T71" fmla="*/ 27 h 43"/>
                  <a:gd name="T72" fmla="*/ 18 w 23"/>
                  <a:gd name="T73" fmla="*/ 28 h 43"/>
                  <a:gd name="T74" fmla="*/ 18 w 23"/>
                  <a:gd name="T75" fmla="*/ 30 h 43"/>
                  <a:gd name="T76" fmla="*/ 17 w 23"/>
                  <a:gd name="T77" fmla="*/ 32 h 43"/>
                  <a:gd name="T78" fmla="*/ 16 w 23"/>
                  <a:gd name="T79" fmla="*/ 32 h 43"/>
                  <a:gd name="T80" fmla="*/ 15 w 23"/>
                  <a:gd name="T81" fmla="*/ 33 h 43"/>
                  <a:gd name="T82" fmla="*/ 14 w 23"/>
                  <a:gd name="T83" fmla="*/ 34 h 43"/>
                  <a:gd name="T84" fmla="*/ 13 w 23"/>
                  <a:gd name="T85" fmla="*/ 35 h 43"/>
                  <a:gd name="T86" fmla="*/ 12 w 23"/>
                  <a:gd name="T87" fmla="*/ 36 h 43"/>
                  <a:gd name="T88" fmla="*/ 10 w 23"/>
                  <a:gd name="T89" fmla="*/ 37 h 43"/>
                  <a:gd name="T90" fmla="*/ 11 w 23"/>
                  <a:gd name="T91" fmla="*/ 38 h 43"/>
                  <a:gd name="T92" fmla="*/ 12 w 23"/>
                  <a:gd name="T93" fmla="*/ 39 h 43"/>
                  <a:gd name="T94" fmla="*/ 11 w 23"/>
                  <a:gd name="T95" fmla="*/ 40 h 43"/>
                  <a:gd name="T96" fmla="*/ 12 w 23"/>
                  <a:gd name="T97" fmla="*/ 42 h 43"/>
                  <a:gd name="T98" fmla="*/ 14 w 23"/>
                  <a:gd name="T99" fmla="*/ 41 h 43"/>
                  <a:gd name="T100" fmla="*/ 15 w 23"/>
                  <a:gd name="T101" fmla="*/ 41 h 43"/>
                  <a:gd name="T102" fmla="*/ 15 w 23"/>
                  <a:gd name="T103" fmla="*/ 40 h 43"/>
                  <a:gd name="T104" fmla="*/ 17 w 23"/>
                  <a:gd name="T105" fmla="*/ 38 h 43"/>
                  <a:gd name="T106" fmla="*/ 18 w 23"/>
                  <a:gd name="T107" fmla="*/ 37 h 43"/>
                  <a:gd name="T108" fmla="*/ 21 w 23"/>
                  <a:gd name="T109" fmla="*/ 35 h 43"/>
                  <a:gd name="T110" fmla="*/ 23 w 23"/>
                  <a:gd name="T111" fmla="*/ 33 h 43"/>
                  <a:gd name="T112" fmla="*/ 23 w 23"/>
                  <a:gd name="T113" fmla="*/ 31 h 43"/>
                  <a:gd name="T114" fmla="*/ 22 w 23"/>
                  <a:gd name="T115" fmla="*/ 29 h 43"/>
                  <a:gd name="T116" fmla="*/ 21 w 23"/>
                  <a:gd name="T117" fmla="*/ 26 h 43"/>
                  <a:gd name="T118" fmla="*/ 20 w 23"/>
                  <a:gd name="T119" fmla="*/ 23 h 43"/>
                  <a:gd name="T120" fmla="*/ 19 w 23"/>
                  <a:gd name="T121" fmla="*/ 21 h 43"/>
                  <a:gd name="T122" fmla="*/ 18 w 23"/>
                  <a:gd name="T123" fmla="*/ 20 h 43"/>
                  <a:gd name="T124" fmla="*/ 17 w 23"/>
                  <a:gd name="T12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 h="43">
                    <a:moveTo>
                      <a:pt x="17" y="19"/>
                    </a:moveTo>
                    <a:cubicBezTo>
                      <a:pt x="17" y="19"/>
                      <a:pt x="17" y="19"/>
                      <a:pt x="17" y="19"/>
                    </a:cubicBezTo>
                    <a:cubicBezTo>
                      <a:pt x="16" y="19"/>
                      <a:pt x="16" y="19"/>
                      <a:pt x="16" y="19"/>
                    </a:cubicBezTo>
                    <a:cubicBezTo>
                      <a:pt x="15" y="18"/>
                      <a:pt x="15" y="18"/>
                      <a:pt x="15" y="18"/>
                    </a:cubicBezTo>
                    <a:cubicBezTo>
                      <a:pt x="15" y="18"/>
                      <a:pt x="15" y="18"/>
                      <a:pt x="14" y="18"/>
                    </a:cubicBezTo>
                    <a:cubicBezTo>
                      <a:pt x="14" y="17"/>
                      <a:pt x="14" y="17"/>
                      <a:pt x="14" y="17"/>
                    </a:cubicBezTo>
                    <a:cubicBezTo>
                      <a:pt x="14" y="17"/>
                      <a:pt x="13" y="16"/>
                      <a:pt x="13" y="16"/>
                    </a:cubicBezTo>
                    <a:cubicBezTo>
                      <a:pt x="13" y="16"/>
                      <a:pt x="13" y="15"/>
                      <a:pt x="13" y="15"/>
                    </a:cubicBezTo>
                    <a:cubicBezTo>
                      <a:pt x="13" y="15"/>
                      <a:pt x="13" y="15"/>
                      <a:pt x="12" y="15"/>
                    </a:cubicBezTo>
                    <a:cubicBezTo>
                      <a:pt x="12" y="15"/>
                      <a:pt x="12" y="15"/>
                      <a:pt x="12" y="14"/>
                    </a:cubicBezTo>
                    <a:cubicBezTo>
                      <a:pt x="12" y="14"/>
                      <a:pt x="12" y="14"/>
                      <a:pt x="11" y="14"/>
                    </a:cubicBezTo>
                    <a:cubicBezTo>
                      <a:pt x="11" y="14"/>
                      <a:pt x="11" y="13"/>
                      <a:pt x="11" y="13"/>
                    </a:cubicBezTo>
                    <a:cubicBezTo>
                      <a:pt x="11" y="13"/>
                      <a:pt x="11" y="12"/>
                      <a:pt x="11" y="12"/>
                    </a:cubicBezTo>
                    <a:cubicBezTo>
                      <a:pt x="11" y="11"/>
                      <a:pt x="11" y="11"/>
                      <a:pt x="11" y="11"/>
                    </a:cubicBezTo>
                    <a:cubicBezTo>
                      <a:pt x="11" y="10"/>
                      <a:pt x="11" y="10"/>
                      <a:pt x="11" y="10"/>
                    </a:cubicBezTo>
                    <a:cubicBezTo>
                      <a:pt x="12" y="10"/>
                      <a:pt x="12" y="10"/>
                      <a:pt x="12" y="9"/>
                    </a:cubicBezTo>
                    <a:cubicBezTo>
                      <a:pt x="12" y="9"/>
                      <a:pt x="12" y="8"/>
                      <a:pt x="13" y="8"/>
                    </a:cubicBezTo>
                    <a:cubicBezTo>
                      <a:pt x="13" y="8"/>
                      <a:pt x="12" y="7"/>
                      <a:pt x="13" y="7"/>
                    </a:cubicBezTo>
                    <a:cubicBezTo>
                      <a:pt x="13" y="7"/>
                      <a:pt x="13" y="7"/>
                      <a:pt x="14" y="7"/>
                    </a:cubicBezTo>
                    <a:cubicBezTo>
                      <a:pt x="14" y="7"/>
                      <a:pt x="14" y="6"/>
                      <a:pt x="15" y="6"/>
                    </a:cubicBezTo>
                    <a:cubicBezTo>
                      <a:pt x="15" y="6"/>
                      <a:pt x="15" y="6"/>
                      <a:pt x="16" y="6"/>
                    </a:cubicBezTo>
                    <a:cubicBezTo>
                      <a:pt x="16" y="5"/>
                      <a:pt x="16" y="5"/>
                      <a:pt x="16" y="5"/>
                    </a:cubicBezTo>
                    <a:cubicBezTo>
                      <a:pt x="15" y="5"/>
                      <a:pt x="15" y="5"/>
                      <a:pt x="15" y="5"/>
                    </a:cubicBezTo>
                    <a:cubicBezTo>
                      <a:pt x="15" y="5"/>
                      <a:pt x="14" y="5"/>
                      <a:pt x="14" y="5"/>
                    </a:cubicBezTo>
                    <a:cubicBezTo>
                      <a:pt x="13" y="5"/>
                      <a:pt x="13" y="5"/>
                      <a:pt x="13" y="4"/>
                    </a:cubicBezTo>
                    <a:cubicBezTo>
                      <a:pt x="12" y="4"/>
                      <a:pt x="12" y="4"/>
                      <a:pt x="12" y="3"/>
                    </a:cubicBezTo>
                    <a:cubicBezTo>
                      <a:pt x="11" y="3"/>
                      <a:pt x="11" y="3"/>
                      <a:pt x="11" y="3"/>
                    </a:cubicBezTo>
                    <a:cubicBezTo>
                      <a:pt x="11" y="2"/>
                      <a:pt x="11" y="2"/>
                      <a:pt x="12" y="2"/>
                    </a:cubicBezTo>
                    <a:cubicBezTo>
                      <a:pt x="12" y="2"/>
                      <a:pt x="12" y="2"/>
                      <a:pt x="11" y="1"/>
                    </a:cubicBezTo>
                    <a:cubicBezTo>
                      <a:pt x="11" y="1"/>
                      <a:pt x="11" y="1"/>
                      <a:pt x="10" y="1"/>
                    </a:cubicBezTo>
                    <a:cubicBezTo>
                      <a:pt x="10" y="1"/>
                      <a:pt x="9" y="1"/>
                      <a:pt x="9" y="1"/>
                    </a:cubicBezTo>
                    <a:cubicBezTo>
                      <a:pt x="8" y="1"/>
                      <a:pt x="8" y="0"/>
                      <a:pt x="8" y="0"/>
                    </a:cubicBezTo>
                    <a:cubicBezTo>
                      <a:pt x="7" y="0"/>
                      <a:pt x="7" y="0"/>
                      <a:pt x="7" y="1"/>
                    </a:cubicBezTo>
                    <a:cubicBezTo>
                      <a:pt x="7" y="1"/>
                      <a:pt x="7" y="1"/>
                      <a:pt x="6" y="1"/>
                    </a:cubicBezTo>
                    <a:cubicBezTo>
                      <a:pt x="6" y="2"/>
                      <a:pt x="6" y="2"/>
                      <a:pt x="5" y="2"/>
                    </a:cubicBezTo>
                    <a:cubicBezTo>
                      <a:pt x="5" y="2"/>
                      <a:pt x="5" y="2"/>
                      <a:pt x="4" y="2"/>
                    </a:cubicBezTo>
                    <a:cubicBezTo>
                      <a:pt x="4" y="2"/>
                      <a:pt x="4" y="2"/>
                      <a:pt x="3" y="2"/>
                    </a:cubicBezTo>
                    <a:cubicBezTo>
                      <a:pt x="3" y="2"/>
                      <a:pt x="3" y="2"/>
                      <a:pt x="2" y="2"/>
                    </a:cubicBezTo>
                    <a:cubicBezTo>
                      <a:pt x="2" y="2"/>
                      <a:pt x="1" y="2"/>
                      <a:pt x="1" y="2"/>
                    </a:cubicBezTo>
                    <a:cubicBezTo>
                      <a:pt x="1" y="2"/>
                      <a:pt x="1" y="2"/>
                      <a:pt x="1" y="3"/>
                    </a:cubicBezTo>
                    <a:cubicBezTo>
                      <a:pt x="0" y="3"/>
                      <a:pt x="0" y="3"/>
                      <a:pt x="0" y="3"/>
                    </a:cubicBezTo>
                    <a:cubicBezTo>
                      <a:pt x="1" y="3"/>
                      <a:pt x="1" y="3"/>
                      <a:pt x="1" y="3"/>
                    </a:cubicBezTo>
                    <a:cubicBezTo>
                      <a:pt x="2" y="4"/>
                      <a:pt x="2" y="4"/>
                      <a:pt x="2" y="4"/>
                    </a:cubicBezTo>
                    <a:cubicBezTo>
                      <a:pt x="2" y="5"/>
                      <a:pt x="3" y="5"/>
                      <a:pt x="3" y="5"/>
                    </a:cubicBezTo>
                    <a:cubicBezTo>
                      <a:pt x="3" y="5"/>
                      <a:pt x="3" y="6"/>
                      <a:pt x="3" y="6"/>
                    </a:cubicBezTo>
                    <a:cubicBezTo>
                      <a:pt x="3" y="6"/>
                      <a:pt x="3" y="7"/>
                      <a:pt x="4" y="7"/>
                    </a:cubicBezTo>
                    <a:cubicBezTo>
                      <a:pt x="4" y="7"/>
                      <a:pt x="5" y="8"/>
                      <a:pt x="5" y="7"/>
                    </a:cubicBezTo>
                    <a:cubicBezTo>
                      <a:pt x="6" y="7"/>
                      <a:pt x="6" y="7"/>
                      <a:pt x="6" y="7"/>
                    </a:cubicBezTo>
                    <a:cubicBezTo>
                      <a:pt x="6" y="7"/>
                      <a:pt x="7" y="7"/>
                      <a:pt x="7" y="7"/>
                    </a:cubicBezTo>
                    <a:cubicBezTo>
                      <a:pt x="7" y="7"/>
                      <a:pt x="7" y="7"/>
                      <a:pt x="7" y="8"/>
                    </a:cubicBezTo>
                    <a:cubicBezTo>
                      <a:pt x="7" y="8"/>
                      <a:pt x="7" y="8"/>
                      <a:pt x="7" y="8"/>
                    </a:cubicBezTo>
                    <a:cubicBezTo>
                      <a:pt x="7" y="9"/>
                      <a:pt x="8" y="9"/>
                      <a:pt x="9" y="9"/>
                    </a:cubicBezTo>
                    <a:cubicBezTo>
                      <a:pt x="9" y="10"/>
                      <a:pt x="9" y="10"/>
                      <a:pt x="9" y="11"/>
                    </a:cubicBezTo>
                    <a:cubicBezTo>
                      <a:pt x="9" y="12"/>
                      <a:pt x="9" y="12"/>
                      <a:pt x="9" y="13"/>
                    </a:cubicBezTo>
                    <a:cubicBezTo>
                      <a:pt x="9" y="13"/>
                      <a:pt x="9" y="14"/>
                      <a:pt x="10" y="14"/>
                    </a:cubicBezTo>
                    <a:cubicBezTo>
                      <a:pt x="10" y="15"/>
                      <a:pt x="11" y="15"/>
                      <a:pt x="11" y="15"/>
                    </a:cubicBezTo>
                    <a:cubicBezTo>
                      <a:pt x="11" y="15"/>
                      <a:pt x="11" y="16"/>
                      <a:pt x="11" y="16"/>
                    </a:cubicBezTo>
                    <a:cubicBezTo>
                      <a:pt x="11" y="16"/>
                      <a:pt x="11" y="16"/>
                      <a:pt x="12" y="17"/>
                    </a:cubicBezTo>
                    <a:cubicBezTo>
                      <a:pt x="12" y="17"/>
                      <a:pt x="12" y="17"/>
                      <a:pt x="12" y="17"/>
                    </a:cubicBezTo>
                    <a:cubicBezTo>
                      <a:pt x="13" y="17"/>
                      <a:pt x="13" y="18"/>
                      <a:pt x="13" y="18"/>
                    </a:cubicBezTo>
                    <a:cubicBezTo>
                      <a:pt x="13" y="18"/>
                      <a:pt x="14" y="19"/>
                      <a:pt x="14" y="19"/>
                    </a:cubicBezTo>
                    <a:cubicBezTo>
                      <a:pt x="14" y="19"/>
                      <a:pt x="14" y="19"/>
                      <a:pt x="15" y="20"/>
                    </a:cubicBezTo>
                    <a:cubicBezTo>
                      <a:pt x="15" y="20"/>
                      <a:pt x="15" y="20"/>
                      <a:pt x="15" y="20"/>
                    </a:cubicBezTo>
                    <a:cubicBezTo>
                      <a:pt x="16" y="20"/>
                      <a:pt x="16" y="20"/>
                      <a:pt x="16" y="21"/>
                    </a:cubicBezTo>
                    <a:cubicBezTo>
                      <a:pt x="16" y="21"/>
                      <a:pt x="16" y="21"/>
                      <a:pt x="16" y="21"/>
                    </a:cubicBezTo>
                    <a:cubicBezTo>
                      <a:pt x="16" y="21"/>
                      <a:pt x="16" y="22"/>
                      <a:pt x="16" y="22"/>
                    </a:cubicBezTo>
                    <a:cubicBezTo>
                      <a:pt x="16" y="22"/>
                      <a:pt x="17" y="22"/>
                      <a:pt x="17" y="23"/>
                    </a:cubicBezTo>
                    <a:cubicBezTo>
                      <a:pt x="17" y="23"/>
                      <a:pt x="17" y="23"/>
                      <a:pt x="17" y="24"/>
                    </a:cubicBezTo>
                    <a:cubicBezTo>
                      <a:pt x="17" y="24"/>
                      <a:pt x="17" y="25"/>
                      <a:pt x="17" y="25"/>
                    </a:cubicBezTo>
                    <a:cubicBezTo>
                      <a:pt x="16" y="25"/>
                      <a:pt x="16" y="25"/>
                      <a:pt x="16" y="26"/>
                    </a:cubicBezTo>
                    <a:cubicBezTo>
                      <a:pt x="16" y="26"/>
                      <a:pt x="16" y="26"/>
                      <a:pt x="16" y="26"/>
                    </a:cubicBezTo>
                    <a:cubicBezTo>
                      <a:pt x="17" y="26"/>
                      <a:pt x="17" y="26"/>
                      <a:pt x="17" y="27"/>
                    </a:cubicBezTo>
                    <a:cubicBezTo>
                      <a:pt x="17" y="27"/>
                      <a:pt x="17" y="27"/>
                      <a:pt x="17" y="27"/>
                    </a:cubicBezTo>
                    <a:cubicBezTo>
                      <a:pt x="17" y="28"/>
                      <a:pt x="17" y="27"/>
                      <a:pt x="18" y="28"/>
                    </a:cubicBezTo>
                    <a:cubicBezTo>
                      <a:pt x="18" y="28"/>
                      <a:pt x="17" y="28"/>
                      <a:pt x="17" y="29"/>
                    </a:cubicBezTo>
                    <a:cubicBezTo>
                      <a:pt x="17" y="29"/>
                      <a:pt x="17" y="29"/>
                      <a:pt x="18" y="30"/>
                    </a:cubicBezTo>
                    <a:cubicBezTo>
                      <a:pt x="18" y="30"/>
                      <a:pt x="18" y="31"/>
                      <a:pt x="18" y="31"/>
                    </a:cubicBezTo>
                    <a:cubicBezTo>
                      <a:pt x="17" y="31"/>
                      <a:pt x="17" y="32"/>
                      <a:pt x="17" y="32"/>
                    </a:cubicBezTo>
                    <a:cubicBezTo>
                      <a:pt x="17" y="32"/>
                      <a:pt x="17" y="31"/>
                      <a:pt x="17" y="31"/>
                    </a:cubicBezTo>
                    <a:cubicBezTo>
                      <a:pt x="16" y="31"/>
                      <a:pt x="16" y="32"/>
                      <a:pt x="16" y="32"/>
                    </a:cubicBezTo>
                    <a:cubicBezTo>
                      <a:pt x="16" y="32"/>
                      <a:pt x="16" y="32"/>
                      <a:pt x="15" y="32"/>
                    </a:cubicBezTo>
                    <a:cubicBezTo>
                      <a:pt x="15" y="32"/>
                      <a:pt x="15" y="33"/>
                      <a:pt x="15" y="33"/>
                    </a:cubicBezTo>
                    <a:cubicBezTo>
                      <a:pt x="15" y="33"/>
                      <a:pt x="14" y="33"/>
                      <a:pt x="14" y="33"/>
                    </a:cubicBezTo>
                    <a:cubicBezTo>
                      <a:pt x="14" y="33"/>
                      <a:pt x="14" y="34"/>
                      <a:pt x="14" y="34"/>
                    </a:cubicBezTo>
                    <a:cubicBezTo>
                      <a:pt x="14" y="34"/>
                      <a:pt x="14" y="35"/>
                      <a:pt x="14" y="35"/>
                    </a:cubicBezTo>
                    <a:cubicBezTo>
                      <a:pt x="14" y="35"/>
                      <a:pt x="13" y="35"/>
                      <a:pt x="13" y="35"/>
                    </a:cubicBezTo>
                    <a:cubicBezTo>
                      <a:pt x="12" y="35"/>
                      <a:pt x="12" y="35"/>
                      <a:pt x="12" y="36"/>
                    </a:cubicBezTo>
                    <a:cubicBezTo>
                      <a:pt x="12" y="36"/>
                      <a:pt x="12" y="36"/>
                      <a:pt x="12" y="36"/>
                    </a:cubicBezTo>
                    <a:cubicBezTo>
                      <a:pt x="12" y="36"/>
                      <a:pt x="11" y="36"/>
                      <a:pt x="11" y="36"/>
                    </a:cubicBezTo>
                    <a:cubicBezTo>
                      <a:pt x="11" y="36"/>
                      <a:pt x="11" y="37"/>
                      <a:pt x="10" y="37"/>
                    </a:cubicBezTo>
                    <a:cubicBezTo>
                      <a:pt x="10" y="37"/>
                      <a:pt x="10" y="37"/>
                      <a:pt x="10" y="37"/>
                    </a:cubicBezTo>
                    <a:cubicBezTo>
                      <a:pt x="11" y="37"/>
                      <a:pt x="11" y="37"/>
                      <a:pt x="11" y="38"/>
                    </a:cubicBezTo>
                    <a:cubicBezTo>
                      <a:pt x="11" y="38"/>
                      <a:pt x="11" y="38"/>
                      <a:pt x="11" y="38"/>
                    </a:cubicBezTo>
                    <a:cubicBezTo>
                      <a:pt x="12" y="38"/>
                      <a:pt x="12" y="38"/>
                      <a:pt x="12" y="39"/>
                    </a:cubicBezTo>
                    <a:cubicBezTo>
                      <a:pt x="12" y="39"/>
                      <a:pt x="12" y="39"/>
                      <a:pt x="12" y="39"/>
                    </a:cubicBezTo>
                    <a:cubicBezTo>
                      <a:pt x="12" y="40"/>
                      <a:pt x="11" y="40"/>
                      <a:pt x="11" y="40"/>
                    </a:cubicBezTo>
                    <a:cubicBezTo>
                      <a:pt x="11" y="41"/>
                      <a:pt x="12" y="41"/>
                      <a:pt x="12" y="42"/>
                    </a:cubicBezTo>
                    <a:cubicBezTo>
                      <a:pt x="12" y="42"/>
                      <a:pt x="12" y="42"/>
                      <a:pt x="12" y="42"/>
                    </a:cubicBezTo>
                    <a:cubicBezTo>
                      <a:pt x="12" y="43"/>
                      <a:pt x="12" y="42"/>
                      <a:pt x="13" y="42"/>
                    </a:cubicBezTo>
                    <a:cubicBezTo>
                      <a:pt x="13" y="42"/>
                      <a:pt x="13" y="42"/>
                      <a:pt x="14" y="41"/>
                    </a:cubicBezTo>
                    <a:cubicBezTo>
                      <a:pt x="14" y="41"/>
                      <a:pt x="14" y="41"/>
                      <a:pt x="14" y="41"/>
                    </a:cubicBezTo>
                    <a:cubicBezTo>
                      <a:pt x="14" y="41"/>
                      <a:pt x="14" y="41"/>
                      <a:pt x="15" y="41"/>
                    </a:cubicBezTo>
                    <a:cubicBezTo>
                      <a:pt x="15" y="40"/>
                      <a:pt x="15" y="40"/>
                      <a:pt x="15" y="40"/>
                    </a:cubicBezTo>
                    <a:cubicBezTo>
                      <a:pt x="15" y="40"/>
                      <a:pt x="15" y="40"/>
                      <a:pt x="15" y="40"/>
                    </a:cubicBezTo>
                    <a:cubicBezTo>
                      <a:pt x="16" y="39"/>
                      <a:pt x="16" y="39"/>
                      <a:pt x="16" y="39"/>
                    </a:cubicBezTo>
                    <a:cubicBezTo>
                      <a:pt x="17" y="38"/>
                      <a:pt x="16" y="38"/>
                      <a:pt x="17" y="38"/>
                    </a:cubicBezTo>
                    <a:cubicBezTo>
                      <a:pt x="17" y="37"/>
                      <a:pt x="17" y="37"/>
                      <a:pt x="17" y="37"/>
                    </a:cubicBezTo>
                    <a:cubicBezTo>
                      <a:pt x="17" y="36"/>
                      <a:pt x="18" y="37"/>
                      <a:pt x="18" y="37"/>
                    </a:cubicBezTo>
                    <a:cubicBezTo>
                      <a:pt x="19" y="36"/>
                      <a:pt x="20" y="36"/>
                      <a:pt x="20" y="36"/>
                    </a:cubicBezTo>
                    <a:cubicBezTo>
                      <a:pt x="21" y="36"/>
                      <a:pt x="21" y="35"/>
                      <a:pt x="21" y="35"/>
                    </a:cubicBezTo>
                    <a:cubicBezTo>
                      <a:pt x="21" y="35"/>
                      <a:pt x="22" y="34"/>
                      <a:pt x="22" y="34"/>
                    </a:cubicBezTo>
                    <a:cubicBezTo>
                      <a:pt x="22" y="34"/>
                      <a:pt x="23" y="33"/>
                      <a:pt x="23" y="33"/>
                    </a:cubicBezTo>
                    <a:cubicBezTo>
                      <a:pt x="23" y="32"/>
                      <a:pt x="22" y="32"/>
                      <a:pt x="22" y="32"/>
                    </a:cubicBezTo>
                    <a:cubicBezTo>
                      <a:pt x="22" y="31"/>
                      <a:pt x="23" y="31"/>
                      <a:pt x="23" y="31"/>
                    </a:cubicBezTo>
                    <a:cubicBezTo>
                      <a:pt x="23" y="30"/>
                      <a:pt x="23" y="30"/>
                      <a:pt x="23" y="30"/>
                    </a:cubicBezTo>
                    <a:cubicBezTo>
                      <a:pt x="23" y="29"/>
                      <a:pt x="22" y="29"/>
                      <a:pt x="22" y="29"/>
                    </a:cubicBezTo>
                    <a:cubicBezTo>
                      <a:pt x="22" y="28"/>
                      <a:pt x="22" y="27"/>
                      <a:pt x="22" y="27"/>
                    </a:cubicBezTo>
                    <a:cubicBezTo>
                      <a:pt x="22" y="26"/>
                      <a:pt x="22" y="26"/>
                      <a:pt x="21" y="26"/>
                    </a:cubicBezTo>
                    <a:cubicBezTo>
                      <a:pt x="21" y="25"/>
                      <a:pt x="21" y="25"/>
                      <a:pt x="21" y="24"/>
                    </a:cubicBezTo>
                    <a:cubicBezTo>
                      <a:pt x="21" y="24"/>
                      <a:pt x="21" y="23"/>
                      <a:pt x="20" y="23"/>
                    </a:cubicBezTo>
                    <a:cubicBezTo>
                      <a:pt x="20" y="23"/>
                      <a:pt x="20" y="23"/>
                      <a:pt x="20" y="22"/>
                    </a:cubicBezTo>
                    <a:cubicBezTo>
                      <a:pt x="19" y="22"/>
                      <a:pt x="20" y="21"/>
                      <a:pt x="19" y="21"/>
                    </a:cubicBezTo>
                    <a:cubicBezTo>
                      <a:pt x="19" y="21"/>
                      <a:pt x="19" y="21"/>
                      <a:pt x="19" y="21"/>
                    </a:cubicBezTo>
                    <a:cubicBezTo>
                      <a:pt x="19" y="21"/>
                      <a:pt x="19" y="21"/>
                      <a:pt x="18" y="20"/>
                    </a:cubicBezTo>
                    <a:cubicBezTo>
                      <a:pt x="18" y="20"/>
                      <a:pt x="17" y="20"/>
                      <a:pt x="17" y="19"/>
                    </a:cubicBezTo>
                    <a:cubicBezTo>
                      <a:pt x="17" y="19"/>
                      <a:pt x="17" y="19"/>
                      <a:pt x="17" y="1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15"/>
              <p:cNvSpPr>
                <a:spLocks/>
              </p:cNvSpPr>
              <p:nvPr/>
            </p:nvSpPr>
            <p:spPr bwMode="auto">
              <a:xfrm>
                <a:off x="2143126" y="2243139"/>
                <a:ext cx="31750" cy="42863"/>
              </a:xfrm>
              <a:custGeom>
                <a:avLst/>
                <a:gdLst>
                  <a:gd name="T0" fmla="*/ 1 w 3"/>
                  <a:gd name="T1" fmla="*/ 3 h 4"/>
                  <a:gd name="T2" fmla="*/ 2 w 3"/>
                  <a:gd name="T3" fmla="*/ 3 h 4"/>
                  <a:gd name="T4" fmla="*/ 2 w 3"/>
                  <a:gd name="T5" fmla="*/ 2 h 4"/>
                  <a:gd name="T6" fmla="*/ 3 w 3"/>
                  <a:gd name="T7" fmla="*/ 2 h 4"/>
                  <a:gd name="T8" fmla="*/ 2 w 3"/>
                  <a:gd name="T9" fmla="*/ 1 h 4"/>
                  <a:gd name="T10" fmla="*/ 2 w 3"/>
                  <a:gd name="T11" fmla="*/ 0 h 4"/>
                  <a:gd name="T12" fmla="*/ 1 w 3"/>
                  <a:gd name="T13" fmla="*/ 0 h 4"/>
                  <a:gd name="T14" fmla="*/ 1 w 3"/>
                  <a:gd name="T15" fmla="*/ 2 h 4"/>
                  <a:gd name="T16" fmla="*/ 1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3"/>
                    </a:moveTo>
                    <a:cubicBezTo>
                      <a:pt x="1" y="4"/>
                      <a:pt x="2" y="3"/>
                      <a:pt x="2" y="3"/>
                    </a:cubicBezTo>
                    <a:cubicBezTo>
                      <a:pt x="2" y="3"/>
                      <a:pt x="2" y="3"/>
                      <a:pt x="2" y="2"/>
                    </a:cubicBezTo>
                    <a:cubicBezTo>
                      <a:pt x="2" y="2"/>
                      <a:pt x="3" y="2"/>
                      <a:pt x="3" y="2"/>
                    </a:cubicBezTo>
                    <a:cubicBezTo>
                      <a:pt x="3" y="1"/>
                      <a:pt x="2" y="1"/>
                      <a:pt x="2" y="1"/>
                    </a:cubicBezTo>
                    <a:cubicBezTo>
                      <a:pt x="2" y="1"/>
                      <a:pt x="2" y="1"/>
                      <a:pt x="2" y="0"/>
                    </a:cubicBezTo>
                    <a:cubicBezTo>
                      <a:pt x="1" y="0"/>
                      <a:pt x="1" y="0"/>
                      <a:pt x="1" y="0"/>
                    </a:cubicBezTo>
                    <a:cubicBezTo>
                      <a:pt x="1" y="0"/>
                      <a:pt x="1" y="1"/>
                      <a:pt x="1" y="2"/>
                    </a:cubicBezTo>
                    <a:cubicBezTo>
                      <a:pt x="1" y="2"/>
                      <a:pt x="0"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6"/>
              <p:cNvSpPr>
                <a:spLocks/>
              </p:cNvSpPr>
              <p:nvPr/>
            </p:nvSpPr>
            <p:spPr bwMode="auto">
              <a:xfrm>
                <a:off x="2152651" y="2297114"/>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17"/>
              <p:cNvSpPr>
                <a:spLocks/>
              </p:cNvSpPr>
              <p:nvPr/>
            </p:nvSpPr>
            <p:spPr bwMode="auto">
              <a:xfrm>
                <a:off x="2174876" y="2286001"/>
                <a:ext cx="11113" cy="22225"/>
              </a:xfrm>
              <a:custGeom>
                <a:avLst/>
                <a:gdLst>
                  <a:gd name="T0" fmla="*/ 0 w 1"/>
                  <a:gd name="T1" fmla="*/ 1 h 2"/>
                  <a:gd name="T2" fmla="*/ 0 w 1"/>
                  <a:gd name="T3" fmla="*/ 2 h 2"/>
                  <a:gd name="T4" fmla="*/ 0 w 1"/>
                  <a:gd name="T5" fmla="*/ 2 h 2"/>
                  <a:gd name="T6" fmla="*/ 1 w 1"/>
                  <a:gd name="T7" fmla="*/ 2 h 2"/>
                  <a:gd name="T8" fmla="*/ 1 w 1"/>
                  <a:gd name="T9" fmla="*/ 1 h 2"/>
                  <a:gd name="T10" fmla="*/ 1 w 1"/>
                  <a:gd name="T11" fmla="*/ 1 h 2"/>
                  <a:gd name="T12" fmla="*/ 1 w 1"/>
                  <a:gd name="T13" fmla="*/ 0 h 2"/>
                  <a:gd name="T14" fmla="*/ 0 w 1"/>
                  <a:gd name="T15" fmla="*/ 1 h 2"/>
                  <a:gd name="T16" fmla="*/ 0 w 1"/>
                  <a:gd name="T17" fmla="*/ 1 h 2"/>
                  <a:gd name="T18" fmla="*/ 0 w 1"/>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0" y="1"/>
                    </a:moveTo>
                    <a:cubicBezTo>
                      <a:pt x="0" y="1"/>
                      <a:pt x="0" y="1"/>
                      <a:pt x="0" y="2"/>
                    </a:cubicBezTo>
                    <a:cubicBezTo>
                      <a:pt x="0" y="2"/>
                      <a:pt x="0" y="2"/>
                      <a:pt x="0" y="2"/>
                    </a:cubicBezTo>
                    <a:cubicBezTo>
                      <a:pt x="1" y="2"/>
                      <a:pt x="1" y="2"/>
                      <a:pt x="1" y="2"/>
                    </a:cubicBezTo>
                    <a:cubicBezTo>
                      <a:pt x="1" y="2"/>
                      <a:pt x="1" y="2"/>
                      <a:pt x="1" y="1"/>
                    </a:cubicBezTo>
                    <a:cubicBezTo>
                      <a:pt x="1" y="1"/>
                      <a:pt x="1" y="1"/>
                      <a:pt x="1" y="1"/>
                    </a:cubicBezTo>
                    <a:cubicBezTo>
                      <a:pt x="1" y="0"/>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18"/>
              <p:cNvSpPr>
                <a:spLocks/>
              </p:cNvSpPr>
              <p:nvPr/>
            </p:nvSpPr>
            <p:spPr bwMode="auto">
              <a:xfrm>
                <a:off x="2132014" y="2330451"/>
                <a:ext cx="11113" cy="9525"/>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1"/>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19"/>
              <p:cNvSpPr>
                <a:spLocks/>
              </p:cNvSpPr>
              <p:nvPr/>
            </p:nvSpPr>
            <p:spPr bwMode="auto">
              <a:xfrm>
                <a:off x="2120901" y="2308226"/>
                <a:ext cx="22225" cy="22225"/>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0 h 2"/>
                  <a:gd name="T12" fmla="*/ 0 w 2"/>
                  <a:gd name="T13" fmla="*/ 1 h 2"/>
                  <a:gd name="T14" fmla="*/ 0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cubicBezTo>
                      <a:pt x="1" y="2"/>
                      <a:pt x="1" y="2"/>
                      <a:pt x="1" y="2"/>
                    </a:cubicBezTo>
                    <a:cubicBezTo>
                      <a:pt x="2" y="2"/>
                      <a:pt x="2" y="1"/>
                      <a:pt x="2" y="1"/>
                    </a:cubicBezTo>
                    <a:cubicBezTo>
                      <a:pt x="2" y="1"/>
                      <a:pt x="2" y="1"/>
                      <a:pt x="2" y="0"/>
                    </a:cubicBezTo>
                    <a:cubicBezTo>
                      <a:pt x="1" y="0"/>
                      <a:pt x="1" y="0"/>
                      <a:pt x="1" y="0"/>
                    </a:cubicBezTo>
                    <a:cubicBezTo>
                      <a:pt x="1" y="0"/>
                      <a:pt x="1" y="0"/>
                      <a:pt x="0" y="0"/>
                    </a:cubicBezTo>
                    <a:cubicBezTo>
                      <a:pt x="0" y="0"/>
                      <a:pt x="0" y="0"/>
                      <a:pt x="0" y="1"/>
                    </a:cubicBezTo>
                    <a:cubicBezTo>
                      <a:pt x="0" y="1"/>
                      <a:pt x="0" y="1"/>
                      <a:pt x="0" y="1"/>
                    </a:cubicBezTo>
                    <a:cubicBezTo>
                      <a:pt x="0"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20"/>
              <p:cNvSpPr>
                <a:spLocks/>
              </p:cNvSpPr>
              <p:nvPr/>
            </p:nvSpPr>
            <p:spPr bwMode="auto">
              <a:xfrm>
                <a:off x="2197101" y="2351089"/>
                <a:ext cx="9525" cy="22225"/>
              </a:xfrm>
              <a:custGeom>
                <a:avLst/>
                <a:gdLst>
                  <a:gd name="T0" fmla="*/ 0 w 1"/>
                  <a:gd name="T1" fmla="*/ 1 h 2"/>
                  <a:gd name="T2" fmla="*/ 1 w 1"/>
                  <a:gd name="T3" fmla="*/ 2 h 2"/>
                  <a:gd name="T4" fmla="*/ 1 w 1"/>
                  <a:gd name="T5" fmla="*/ 1 h 2"/>
                  <a:gd name="T6" fmla="*/ 1 w 1"/>
                  <a:gd name="T7" fmla="*/ 0 h 2"/>
                  <a:gd name="T8" fmla="*/ 1 w 1"/>
                  <a:gd name="T9" fmla="*/ 0 h 2"/>
                  <a:gd name="T10" fmla="*/ 0 w 1"/>
                  <a:gd name="T11" fmla="*/ 0 h 2"/>
                  <a:gd name="T12" fmla="*/ 0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1"/>
                    </a:moveTo>
                    <a:cubicBezTo>
                      <a:pt x="1" y="1"/>
                      <a:pt x="1" y="2"/>
                      <a:pt x="1" y="2"/>
                    </a:cubicBezTo>
                    <a:cubicBezTo>
                      <a:pt x="1" y="2"/>
                      <a:pt x="1" y="1"/>
                      <a:pt x="1" y="1"/>
                    </a:cubicBezTo>
                    <a:cubicBezTo>
                      <a:pt x="1" y="1"/>
                      <a:pt x="1" y="1"/>
                      <a:pt x="1" y="0"/>
                    </a:cubicBezTo>
                    <a:cubicBezTo>
                      <a:pt x="1" y="0"/>
                      <a:pt x="1" y="0"/>
                      <a:pt x="1" y="0"/>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21"/>
              <p:cNvSpPr>
                <a:spLocks/>
              </p:cNvSpPr>
              <p:nvPr/>
            </p:nvSpPr>
            <p:spPr bwMode="auto">
              <a:xfrm>
                <a:off x="2217739" y="2373314"/>
                <a:ext cx="22225" cy="22225"/>
              </a:xfrm>
              <a:custGeom>
                <a:avLst/>
                <a:gdLst>
                  <a:gd name="T0" fmla="*/ 1 w 2"/>
                  <a:gd name="T1" fmla="*/ 2 h 2"/>
                  <a:gd name="T2" fmla="*/ 2 w 2"/>
                  <a:gd name="T3" fmla="*/ 1 h 2"/>
                  <a:gd name="T4" fmla="*/ 1 w 2"/>
                  <a:gd name="T5" fmla="*/ 0 h 2"/>
                  <a:gd name="T6" fmla="*/ 0 w 2"/>
                  <a:gd name="T7" fmla="*/ 0 h 2"/>
                  <a:gd name="T8" fmla="*/ 1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2"/>
                      <a:pt x="2" y="1"/>
                      <a:pt x="2" y="1"/>
                    </a:cubicBezTo>
                    <a:cubicBezTo>
                      <a:pt x="2" y="1"/>
                      <a:pt x="1" y="0"/>
                      <a:pt x="1" y="0"/>
                    </a:cubicBezTo>
                    <a:cubicBezTo>
                      <a:pt x="1" y="0"/>
                      <a:pt x="1" y="0"/>
                      <a:pt x="0" y="0"/>
                    </a:cubicBezTo>
                    <a:cubicBezTo>
                      <a:pt x="0" y="0"/>
                      <a:pt x="1" y="1"/>
                      <a:pt x="1" y="1"/>
                    </a:cubicBezTo>
                    <a:cubicBezTo>
                      <a:pt x="1"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22"/>
              <p:cNvSpPr>
                <a:spLocks/>
              </p:cNvSpPr>
              <p:nvPr/>
            </p:nvSpPr>
            <p:spPr bwMode="auto">
              <a:xfrm>
                <a:off x="2530476" y="2708276"/>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23"/>
              <p:cNvSpPr>
                <a:spLocks/>
              </p:cNvSpPr>
              <p:nvPr/>
            </p:nvSpPr>
            <p:spPr bwMode="auto">
              <a:xfrm>
                <a:off x="2552701" y="2622551"/>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1" y="2"/>
                      <a:pt x="1" y="1"/>
                    </a:cubicBezTo>
                    <a:cubicBezTo>
                      <a:pt x="1" y="1"/>
                      <a:pt x="1" y="0"/>
                      <a:pt x="1" y="0"/>
                    </a:cubicBezTo>
                    <a:cubicBezTo>
                      <a:pt x="1"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24"/>
              <p:cNvSpPr>
                <a:spLocks/>
              </p:cNvSpPr>
              <p:nvPr/>
            </p:nvSpPr>
            <p:spPr bwMode="auto">
              <a:xfrm>
                <a:off x="2530476" y="2578101"/>
                <a:ext cx="22225" cy="11113"/>
              </a:xfrm>
              <a:custGeom>
                <a:avLst/>
                <a:gdLst>
                  <a:gd name="T0" fmla="*/ 1 w 2"/>
                  <a:gd name="T1" fmla="*/ 1 h 1"/>
                  <a:gd name="T2" fmla="*/ 2 w 2"/>
                  <a:gd name="T3" fmla="*/ 1 h 1"/>
                  <a:gd name="T4" fmla="*/ 2 w 2"/>
                  <a:gd name="T5" fmla="*/ 0 h 1"/>
                  <a:gd name="T6" fmla="*/ 1 w 2"/>
                  <a:gd name="T7" fmla="*/ 0 h 1"/>
                  <a:gd name="T8" fmla="*/ 1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2" y="0"/>
                      <a:pt x="2" y="0"/>
                    </a:cubicBezTo>
                    <a:cubicBezTo>
                      <a:pt x="1" y="0"/>
                      <a:pt x="1" y="0"/>
                      <a:pt x="1" y="0"/>
                    </a:cubicBezTo>
                    <a:cubicBezTo>
                      <a:pt x="1" y="0"/>
                      <a:pt x="0" y="0"/>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25"/>
              <p:cNvSpPr>
                <a:spLocks/>
              </p:cNvSpPr>
              <p:nvPr/>
            </p:nvSpPr>
            <p:spPr bwMode="auto">
              <a:xfrm>
                <a:off x="2197101" y="2459039"/>
                <a:ext cx="85725" cy="65088"/>
              </a:xfrm>
              <a:custGeom>
                <a:avLst/>
                <a:gdLst>
                  <a:gd name="T0" fmla="*/ 1 w 8"/>
                  <a:gd name="T1" fmla="*/ 5 h 6"/>
                  <a:gd name="T2" fmla="*/ 2 w 8"/>
                  <a:gd name="T3" fmla="*/ 5 h 6"/>
                  <a:gd name="T4" fmla="*/ 4 w 8"/>
                  <a:gd name="T5" fmla="*/ 5 h 6"/>
                  <a:gd name="T6" fmla="*/ 5 w 8"/>
                  <a:gd name="T7" fmla="*/ 6 h 6"/>
                  <a:gd name="T8" fmla="*/ 6 w 8"/>
                  <a:gd name="T9" fmla="*/ 6 h 6"/>
                  <a:gd name="T10" fmla="*/ 7 w 8"/>
                  <a:gd name="T11" fmla="*/ 6 h 6"/>
                  <a:gd name="T12" fmla="*/ 7 w 8"/>
                  <a:gd name="T13" fmla="*/ 5 h 6"/>
                  <a:gd name="T14" fmla="*/ 7 w 8"/>
                  <a:gd name="T15" fmla="*/ 4 h 6"/>
                  <a:gd name="T16" fmla="*/ 7 w 8"/>
                  <a:gd name="T17" fmla="*/ 3 h 6"/>
                  <a:gd name="T18" fmla="*/ 8 w 8"/>
                  <a:gd name="T19" fmla="*/ 2 h 6"/>
                  <a:gd name="T20" fmla="*/ 8 w 8"/>
                  <a:gd name="T21" fmla="*/ 1 h 6"/>
                  <a:gd name="T22" fmla="*/ 8 w 8"/>
                  <a:gd name="T23" fmla="*/ 0 h 6"/>
                  <a:gd name="T24" fmla="*/ 6 w 8"/>
                  <a:gd name="T25" fmla="*/ 0 h 6"/>
                  <a:gd name="T26" fmla="*/ 5 w 8"/>
                  <a:gd name="T27" fmla="*/ 0 h 6"/>
                  <a:gd name="T28" fmla="*/ 3 w 8"/>
                  <a:gd name="T29" fmla="*/ 1 h 6"/>
                  <a:gd name="T30" fmla="*/ 3 w 8"/>
                  <a:gd name="T31" fmla="*/ 1 h 6"/>
                  <a:gd name="T32" fmla="*/ 4 w 8"/>
                  <a:gd name="T33" fmla="*/ 2 h 6"/>
                  <a:gd name="T34" fmla="*/ 5 w 8"/>
                  <a:gd name="T35" fmla="*/ 2 h 6"/>
                  <a:gd name="T36" fmla="*/ 5 w 8"/>
                  <a:gd name="T37" fmla="*/ 3 h 6"/>
                  <a:gd name="T38" fmla="*/ 5 w 8"/>
                  <a:gd name="T39" fmla="*/ 3 h 6"/>
                  <a:gd name="T40" fmla="*/ 6 w 8"/>
                  <a:gd name="T41" fmla="*/ 4 h 6"/>
                  <a:gd name="T42" fmla="*/ 5 w 8"/>
                  <a:gd name="T43" fmla="*/ 4 h 6"/>
                  <a:gd name="T44" fmla="*/ 4 w 8"/>
                  <a:gd name="T45" fmla="*/ 4 h 6"/>
                  <a:gd name="T46" fmla="*/ 3 w 8"/>
                  <a:gd name="T47" fmla="*/ 4 h 6"/>
                  <a:gd name="T48" fmla="*/ 1 w 8"/>
                  <a:gd name="T49" fmla="*/ 4 h 6"/>
                  <a:gd name="T50" fmla="*/ 0 w 8"/>
                  <a:gd name="T51" fmla="*/ 4 h 6"/>
                  <a:gd name="T52" fmla="*/ 0 w 8"/>
                  <a:gd name="T53" fmla="*/ 5 h 6"/>
                  <a:gd name="T54" fmla="*/ 1 w 8"/>
                  <a:gd name="T5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1" y="5"/>
                    </a:moveTo>
                    <a:cubicBezTo>
                      <a:pt x="2" y="5"/>
                      <a:pt x="2" y="5"/>
                      <a:pt x="2" y="5"/>
                    </a:cubicBezTo>
                    <a:cubicBezTo>
                      <a:pt x="3" y="5"/>
                      <a:pt x="3" y="5"/>
                      <a:pt x="4" y="5"/>
                    </a:cubicBezTo>
                    <a:cubicBezTo>
                      <a:pt x="4" y="6"/>
                      <a:pt x="4" y="6"/>
                      <a:pt x="5" y="6"/>
                    </a:cubicBezTo>
                    <a:cubicBezTo>
                      <a:pt x="5" y="6"/>
                      <a:pt x="5" y="6"/>
                      <a:pt x="6" y="6"/>
                    </a:cubicBezTo>
                    <a:cubicBezTo>
                      <a:pt x="6" y="6"/>
                      <a:pt x="7" y="6"/>
                      <a:pt x="7" y="6"/>
                    </a:cubicBezTo>
                    <a:cubicBezTo>
                      <a:pt x="7" y="6"/>
                      <a:pt x="7" y="5"/>
                      <a:pt x="7" y="5"/>
                    </a:cubicBezTo>
                    <a:cubicBezTo>
                      <a:pt x="7" y="5"/>
                      <a:pt x="7" y="5"/>
                      <a:pt x="7" y="4"/>
                    </a:cubicBezTo>
                    <a:cubicBezTo>
                      <a:pt x="7" y="4"/>
                      <a:pt x="7" y="3"/>
                      <a:pt x="7" y="3"/>
                    </a:cubicBezTo>
                    <a:cubicBezTo>
                      <a:pt x="7" y="2"/>
                      <a:pt x="8" y="2"/>
                      <a:pt x="8" y="2"/>
                    </a:cubicBezTo>
                    <a:cubicBezTo>
                      <a:pt x="8" y="1"/>
                      <a:pt x="8" y="1"/>
                      <a:pt x="8" y="1"/>
                    </a:cubicBezTo>
                    <a:cubicBezTo>
                      <a:pt x="8" y="0"/>
                      <a:pt x="8" y="0"/>
                      <a:pt x="8" y="0"/>
                    </a:cubicBezTo>
                    <a:cubicBezTo>
                      <a:pt x="7" y="0"/>
                      <a:pt x="7" y="0"/>
                      <a:pt x="6" y="0"/>
                    </a:cubicBezTo>
                    <a:cubicBezTo>
                      <a:pt x="6" y="0"/>
                      <a:pt x="6" y="0"/>
                      <a:pt x="5" y="0"/>
                    </a:cubicBezTo>
                    <a:cubicBezTo>
                      <a:pt x="5" y="0"/>
                      <a:pt x="4" y="0"/>
                      <a:pt x="3" y="1"/>
                    </a:cubicBezTo>
                    <a:cubicBezTo>
                      <a:pt x="3" y="1"/>
                      <a:pt x="3" y="1"/>
                      <a:pt x="3" y="1"/>
                    </a:cubicBezTo>
                    <a:cubicBezTo>
                      <a:pt x="3" y="2"/>
                      <a:pt x="4" y="1"/>
                      <a:pt x="4" y="2"/>
                    </a:cubicBezTo>
                    <a:cubicBezTo>
                      <a:pt x="5" y="2"/>
                      <a:pt x="5" y="2"/>
                      <a:pt x="5" y="2"/>
                    </a:cubicBezTo>
                    <a:cubicBezTo>
                      <a:pt x="5" y="2"/>
                      <a:pt x="5" y="3"/>
                      <a:pt x="5" y="3"/>
                    </a:cubicBezTo>
                    <a:cubicBezTo>
                      <a:pt x="5" y="3"/>
                      <a:pt x="5" y="3"/>
                      <a:pt x="5" y="3"/>
                    </a:cubicBezTo>
                    <a:cubicBezTo>
                      <a:pt x="5" y="4"/>
                      <a:pt x="5" y="3"/>
                      <a:pt x="6" y="4"/>
                    </a:cubicBezTo>
                    <a:cubicBezTo>
                      <a:pt x="6" y="4"/>
                      <a:pt x="5" y="4"/>
                      <a:pt x="5" y="4"/>
                    </a:cubicBezTo>
                    <a:cubicBezTo>
                      <a:pt x="5" y="5"/>
                      <a:pt x="5" y="4"/>
                      <a:pt x="4" y="4"/>
                    </a:cubicBezTo>
                    <a:cubicBezTo>
                      <a:pt x="4" y="4"/>
                      <a:pt x="4" y="4"/>
                      <a:pt x="3" y="4"/>
                    </a:cubicBezTo>
                    <a:cubicBezTo>
                      <a:pt x="2" y="4"/>
                      <a:pt x="2" y="4"/>
                      <a:pt x="1" y="4"/>
                    </a:cubicBezTo>
                    <a:cubicBezTo>
                      <a:pt x="1" y="4"/>
                      <a:pt x="1" y="4"/>
                      <a:pt x="0" y="4"/>
                    </a:cubicBezTo>
                    <a:cubicBezTo>
                      <a:pt x="0" y="4"/>
                      <a:pt x="0" y="5"/>
                      <a:pt x="0" y="5"/>
                    </a:cubicBezTo>
                    <a:cubicBezTo>
                      <a:pt x="1" y="5"/>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26"/>
              <p:cNvSpPr>
                <a:spLocks/>
              </p:cNvSpPr>
              <p:nvPr/>
            </p:nvSpPr>
            <p:spPr bwMode="auto">
              <a:xfrm>
                <a:off x="1785939" y="2513014"/>
                <a:ext cx="53975" cy="76200"/>
              </a:xfrm>
              <a:custGeom>
                <a:avLst/>
                <a:gdLst>
                  <a:gd name="T0" fmla="*/ 4 w 5"/>
                  <a:gd name="T1" fmla="*/ 0 h 7"/>
                  <a:gd name="T2" fmla="*/ 3 w 5"/>
                  <a:gd name="T3" fmla="*/ 0 h 7"/>
                  <a:gd name="T4" fmla="*/ 3 w 5"/>
                  <a:gd name="T5" fmla="*/ 0 h 7"/>
                  <a:gd name="T6" fmla="*/ 2 w 5"/>
                  <a:gd name="T7" fmla="*/ 1 h 7"/>
                  <a:gd name="T8" fmla="*/ 1 w 5"/>
                  <a:gd name="T9" fmla="*/ 1 h 7"/>
                  <a:gd name="T10" fmla="*/ 1 w 5"/>
                  <a:gd name="T11" fmla="*/ 3 h 7"/>
                  <a:gd name="T12" fmla="*/ 1 w 5"/>
                  <a:gd name="T13" fmla="*/ 4 h 7"/>
                  <a:gd name="T14" fmla="*/ 0 w 5"/>
                  <a:gd name="T15" fmla="*/ 5 h 7"/>
                  <a:gd name="T16" fmla="*/ 1 w 5"/>
                  <a:gd name="T17" fmla="*/ 7 h 7"/>
                  <a:gd name="T18" fmla="*/ 2 w 5"/>
                  <a:gd name="T19" fmla="*/ 7 h 7"/>
                  <a:gd name="T20" fmla="*/ 2 w 5"/>
                  <a:gd name="T21" fmla="*/ 7 h 7"/>
                  <a:gd name="T22" fmla="*/ 2 w 5"/>
                  <a:gd name="T23" fmla="*/ 6 h 7"/>
                  <a:gd name="T24" fmla="*/ 2 w 5"/>
                  <a:gd name="T25" fmla="*/ 6 h 7"/>
                  <a:gd name="T26" fmla="*/ 4 w 5"/>
                  <a:gd name="T27" fmla="*/ 4 h 7"/>
                  <a:gd name="T28" fmla="*/ 4 w 5"/>
                  <a:gd name="T29" fmla="*/ 3 h 7"/>
                  <a:gd name="T30" fmla="*/ 4 w 5"/>
                  <a:gd name="T31" fmla="*/ 2 h 7"/>
                  <a:gd name="T32" fmla="*/ 5 w 5"/>
                  <a:gd name="T33" fmla="*/ 1 h 7"/>
                  <a:gd name="T34" fmla="*/ 4 w 5"/>
                  <a:gd name="T35" fmla="*/ 0 h 7"/>
                  <a:gd name="T36" fmla="*/ 4 w 5"/>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4" y="0"/>
                    </a:moveTo>
                    <a:cubicBezTo>
                      <a:pt x="4" y="0"/>
                      <a:pt x="4" y="0"/>
                      <a:pt x="3" y="0"/>
                    </a:cubicBezTo>
                    <a:cubicBezTo>
                      <a:pt x="3" y="0"/>
                      <a:pt x="3" y="0"/>
                      <a:pt x="3" y="0"/>
                    </a:cubicBezTo>
                    <a:cubicBezTo>
                      <a:pt x="2" y="1"/>
                      <a:pt x="2" y="1"/>
                      <a:pt x="2" y="1"/>
                    </a:cubicBezTo>
                    <a:cubicBezTo>
                      <a:pt x="2" y="1"/>
                      <a:pt x="1" y="1"/>
                      <a:pt x="1" y="1"/>
                    </a:cubicBezTo>
                    <a:cubicBezTo>
                      <a:pt x="1" y="2"/>
                      <a:pt x="1" y="2"/>
                      <a:pt x="1" y="3"/>
                    </a:cubicBezTo>
                    <a:cubicBezTo>
                      <a:pt x="1" y="3"/>
                      <a:pt x="1" y="4"/>
                      <a:pt x="1" y="4"/>
                    </a:cubicBezTo>
                    <a:cubicBezTo>
                      <a:pt x="1" y="5"/>
                      <a:pt x="0" y="5"/>
                      <a:pt x="0" y="5"/>
                    </a:cubicBezTo>
                    <a:cubicBezTo>
                      <a:pt x="0" y="6"/>
                      <a:pt x="0" y="7"/>
                      <a:pt x="1" y="7"/>
                    </a:cubicBezTo>
                    <a:cubicBezTo>
                      <a:pt x="1" y="7"/>
                      <a:pt x="1" y="7"/>
                      <a:pt x="2" y="7"/>
                    </a:cubicBezTo>
                    <a:cubicBezTo>
                      <a:pt x="2" y="7"/>
                      <a:pt x="2" y="7"/>
                      <a:pt x="2" y="7"/>
                    </a:cubicBezTo>
                    <a:cubicBezTo>
                      <a:pt x="2" y="7"/>
                      <a:pt x="2" y="7"/>
                      <a:pt x="2" y="6"/>
                    </a:cubicBezTo>
                    <a:cubicBezTo>
                      <a:pt x="2" y="6"/>
                      <a:pt x="2" y="6"/>
                      <a:pt x="2" y="6"/>
                    </a:cubicBezTo>
                    <a:cubicBezTo>
                      <a:pt x="3" y="5"/>
                      <a:pt x="3" y="5"/>
                      <a:pt x="4" y="4"/>
                    </a:cubicBezTo>
                    <a:cubicBezTo>
                      <a:pt x="4" y="4"/>
                      <a:pt x="4" y="4"/>
                      <a:pt x="4" y="3"/>
                    </a:cubicBezTo>
                    <a:cubicBezTo>
                      <a:pt x="4" y="3"/>
                      <a:pt x="4" y="2"/>
                      <a:pt x="4" y="2"/>
                    </a:cubicBezTo>
                    <a:cubicBezTo>
                      <a:pt x="4" y="2"/>
                      <a:pt x="4" y="1"/>
                      <a:pt x="5" y="1"/>
                    </a:cubicBezTo>
                    <a:cubicBezTo>
                      <a:pt x="5" y="1"/>
                      <a:pt x="5" y="0"/>
                      <a:pt x="4"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327"/>
              <p:cNvSpPr>
                <a:spLocks/>
              </p:cNvSpPr>
              <p:nvPr/>
            </p:nvSpPr>
            <p:spPr bwMode="auto">
              <a:xfrm>
                <a:off x="2671764" y="3022601"/>
                <a:ext cx="0" cy="952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328"/>
              <p:cNvSpPr>
                <a:spLocks/>
              </p:cNvSpPr>
              <p:nvPr/>
            </p:nvSpPr>
            <p:spPr bwMode="auto">
              <a:xfrm>
                <a:off x="2541589" y="2816226"/>
                <a:ext cx="130175" cy="227013"/>
              </a:xfrm>
              <a:custGeom>
                <a:avLst/>
                <a:gdLst>
                  <a:gd name="T0" fmla="*/ 2 w 12"/>
                  <a:gd name="T1" fmla="*/ 3 h 21"/>
                  <a:gd name="T2" fmla="*/ 2 w 12"/>
                  <a:gd name="T3" fmla="*/ 4 h 21"/>
                  <a:gd name="T4" fmla="*/ 2 w 12"/>
                  <a:gd name="T5" fmla="*/ 4 h 21"/>
                  <a:gd name="T6" fmla="*/ 1 w 12"/>
                  <a:gd name="T7" fmla="*/ 5 h 21"/>
                  <a:gd name="T8" fmla="*/ 0 w 12"/>
                  <a:gd name="T9" fmla="*/ 5 h 21"/>
                  <a:gd name="T10" fmla="*/ 0 w 12"/>
                  <a:gd name="T11" fmla="*/ 7 h 21"/>
                  <a:gd name="T12" fmla="*/ 1 w 12"/>
                  <a:gd name="T13" fmla="*/ 9 h 21"/>
                  <a:gd name="T14" fmla="*/ 1 w 12"/>
                  <a:gd name="T15" fmla="*/ 10 h 21"/>
                  <a:gd name="T16" fmla="*/ 1 w 12"/>
                  <a:gd name="T17" fmla="*/ 10 h 21"/>
                  <a:gd name="T18" fmla="*/ 3 w 12"/>
                  <a:gd name="T19" fmla="*/ 10 h 21"/>
                  <a:gd name="T20" fmla="*/ 3 w 12"/>
                  <a:gd name="T21" fmla="*/ 10 h 21"/>
                  <a:gd name="T22" fmla="*/ 3 w 12"/>
                  <a:gd name="T23" fmla="*/ 12 h 21"/>
                  <a:gd name="T24" fmla="*/ 3 w 12"/>
                  <a:gd name="T25" fmla="*/ 13 h 21"/>
                  <a:gd name="T26" fmla="*/ 4 w 12"/>
                  <a:gd name="T27" fmla="*/ 13 h 21"/>
                  <a:gd name="T28" fmla="*/ 4 w 12"/>
                  <a:gd name="T29" fmla="*/ 14 h 21"/>
                  <a:gd name="T30" fmla="*/ 3 w 12"/>
                  <a:gd name="T31" fmla="*/ 15 h 21"/>
                  <a:gd name="T32" fmla="*/ 3 w 12"/>
                  <a:gd name="T33" fmla="*/ 16 h 21"/>
                  <a:gd name="T34" fmla="*/ 3 w 12"/>
                  <a:gd name="T35" fmla="*/ 18 h 21"/>
                  <a:gd name="T36" fmla="*/ 3 w 12"/>
                  <a:gd name="T37" fmla="*/ 18 h 21"/>
                  <a:gd name="T38" fmla="*/ 4 w 12"/>
                  <a:gd name="T39" fmla="*/ 19 h 21"/>
                  <a:gd name="T40" fmla="*/ 4 w 12"/>
                  <a:gd name="T41" fmla="*/ 21 h 21"/>
                  <a:gd name="T42" fmla="*/ 5 w 12"/>
                  <a:gd name="T43" fmla="*/ 21 h 21"/>
                  <a:gd name="T44" fmla="*/ 6 w 12"/>
                  <a:gd name="T45" fmla="*/ 21 h 21"/>
                  <a:gd name="T46" fmla="*/ 7 w 12"/>
                  <a:gd name="T47" fmla="*/ 21 h 21"/>
                  <a:gd name="T48" fmla="*/ 8 w 12"/>
                  <a:gd name="T49" fmla="*/ 20 h 21"/>
                  <a:gd name="T50" fmla="*/ 9 w 12"/>
                  <a:gd name="T51" fmla="*/ 20 h 21"/>
                  <a:gd name="T52" fmla="*/ 10 w 12"/>
                  <a:gd name="T53" fmla="*/ 19 h 21"/>
                  <a:gd name="T54" fmla="*/ 12 w 12"/>
                  <a:gd name="T55" fmla="*/ 19 h 21"/>
                  <a:gd name="T56" fmla="*/ 11 w 12"/>
                  <a:gd name="T57" fmla="*/ 18 h 21"/>
                  <a:gd name="T58" fmla="*/ 10 w 12"/>
                  <a:gd name="T59" fmla="*/ 17 h 21"/>
                  <a:gd name="T60" fmla="*/ 10 w 12"/>
                  <a:gd name="T61" fmla="*/ 16 h 21"/>
                  <a:gd name="T62" fmla="*/ 10 w 12"/>
                  <a:gd name="T63" fmla="*/ 15 h 21"/>
                  <a:gd name="T64" fmla="*/ 9 w 12"/>
                  <a:gd name="T65" fmla="*/ 15 h 21"/>
                  <a:gd name="T66" fmla="*/ 8 w 12"/>
                  <a:gd name="T67" fmla="*/ 14 h 21"/>
                  <a:gd name="T68" fmla="*/ 8 w 12"/>
                  <a:gd name="T69" fmla="*/ 11 h 21"/>
                  <a:gd name="T70" fmla="*/ 9 w 12"/>
                  <a:gd name="T71" fmla="*/ 10 h 21"/>
                  <a:gd name="T72" fmla="*/ 10 w 12"/>
                  <a:gd name="T73" fmla="*/ 11 h 21"/>
                  <a:gd name="T74" fmla="*/ 10 w 12"/>
                  <a:gd name="T75" fmla="*/ 9 h 21"/>
                  <a:gd name="T76" fmla="*/ 10 w 12"/>
                  <a:gd name="T77" fmla="*/ 8 h 21"/>
                  <a:gd name="T78" fmla="*/ 10 w 12"/>
                  <a:gd name="T79" fmla="*/ 7 h 21"/>
                  <a:gd name="T80" fmla="*/ 10 w 12"/>
                  <a:gd name="T81" fmla="*/ 7 h 21"/>
                  <a:gd name="T82" fmla="*/ 10 w 12"/>
                  <a:gd name="T83" fmla="*/ 6 h 21"/>
                  <a:gd name="T84" fmla="*/ 9 w 12"/>
                  <a:gd name="T85" fmla="*/ 6 h 21"/>
                  <a:gd name="T86" fmla="*/ 8 w 12"/>
                  <a:gd name="T87" fmla="*/ 5 h 21"/>
                  <a:gd name="T88" fmla="*/ 8 w 12"/>
                  <a:gd name="T89" fmla="*/ 5 h 21"/>
                  <a:gd name="T90" fmla="*/ 7 w 12"/>
                  <a:gd name="T91" fmla="*/ 4 h 21"/>
                  <a:gd name="T92" fmla="*/ 6 w 12"/>
                  <a:gd name="T93" fmla="*/ 3 h 21"/>
                  <a:gd name="T94" fmla="*/ 6 w 12"/>
                  <a:gd name="T95" fmla="*/ 2 h 21"/>
                  <a:gd name="T96" fmla="*/ 5 w 12"/>
                  <a:gd name="T97" fmla="*/ 1 h 21"/>
                  <a:gd name="T98" fmla="*/ 4 w 12"/>
                  <a:gd name="T99" fmla="*/ 0 h 21"/>
                  <a:gd name="T100" fmla="*/ 4 w 12"/>
                  <a:gd name="T101" fmla="*/ 0 h 21"/>
                  <a:gd name="T102" fmla="*/ 4 w 12"/>
                  <a:gd name="T103" fmla="*/ 1 h 21"/>
                  <a:gd name="T104" fmla="*/ 3 w 12"/>
                  <a:gd name="T105" fmla="*/ 2 h 21"/>
                  <a:gd name="T106" fmla="*/ 2 w 12"/>
                  <a:gd name="T10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 h="21">
                    <a:moveTo>
                      <a:pt x="2" y="3"/>
                    </a:moveTo>
                    <a:cubicBezTo>
                      <a:pt x="2" y="3"/>
                      <a:pt x="1" y="3"/>
                      <a:pt x="2" y="4"/>
                    </a:cubicBezTo>
                    <a:cubicBezTo>
                      <a:pt x="2" y="4"/>
                      <a:pt x="2" y="4"/>
                      <a:pt x="2" y="4"/>
                    </a:cubicBezTo>
                    <a:cubicBezTo>
                      <a:pt x="2" y="5"/>
                      <a:pt x="2" y="5"/>
                      <a:pt x="1" y="5"/>
                    </a:cubicBezTo>
                    <a:cubicBezTo>
                      <a:pt x="1" y="5"/>
                      <a:pt x="0" y="5"/>
                      <a:pt x="0" y="5"/>
                    </a:cubicBezTo>
                    <a:cubicBezTo>
                      <a:pt x="0" y="6"/>
                      <a:pt x="0" y="6"/>
                      <a:pt x="0" y="7"/>
                    </a:cubicBezTo>
                    <a:cubicBezTo>
                      <a:pt x="0" y="8"/>
                      <a:pt x="0" y="8"/>
                      <a:pt x="1" y="9"/>
                    </a:cubicBezTo>
                    <a:cubicBezTo>
                      <a:pt x="1" y="9"/>
                      <a:pt x="1" y="10"/>
                      <a:pt x="1" y="10"/>
                    </a:cubicBezTo>
                    <a:cubicBezTo>
                      <a:pt x="1" y="10"/>
                      <a:pt x="1" y="10"/>
                      <a:pt x="1" y="10"/>
                    </a:cubicBezTo>
                    <a:cubicBezTo>
                      <a:pt x="2" y="10"/>
                      <a:pt x="2" y="9"/>
                      <a:pt x="3" y="10"/>
                    </a:cubicBezTo>
                    <a:cubicBezTo>
                      <a:pt x="3" y="10"/>
                      <a:pt x="3" y="10"/>
                      <a:pt x="3" y="10"/>
                    </a:cubicBezTo>
                    <a:cubicBezTo>
                      <a:pt x="3" y="11"/>
                      <a:pt x="3" y="11"/>
                      <a:pt x="3" y="12"/>
                    </a:cubicBezTo>
                    <a:cubicBezTo>
                      <a:pt x="3" y="12"/>
                      <a:pt x="3" y="12"/>
                      <a:pt x="3" y="13"/>
                    </a:cubicBezTo>
                    <a:cubicBezTo>
                      <a:pt x="4" y="13"/>
                      <a:pt x="4" y="13"/>
                      <a:pt x="4" y="13"/>
                    </a:cubicBezTo>
                    <a:cubicBezTo>
                      <a:pt x="4" y="14"/>
                      <a:pt x="4" y="14"/>
                      <a:pt x="4" y="14"/>
                    </a:cubicBezTo>
                    <a:cubicBezTo>
                      <a:pt x="3" y="14"/>
                      <a:pt x="3" y="15"/>
                      <a:pt x="3" y="15"/>
                    </a:cubicBezTo>
                    <a:cubicBezTo>
                      <a:pt x="3" y="15"/>
                      <a:pt x="3" y="16"/>
                      <a:pt x="3" y="16"/>
                    </a:cubicBezTo>
                    <a:cubicBezTo>
                      <a:pt x="3" y="17"/>
                      <a:pt x="2" y="17"/>
                      <a:pt x="3" y="18"/>
                    </a:cubicBezTo>
                    <a:cubicBezTo>
                      <a:pt x="3" y="18"/>
                      <a:pt x="3" y="18"/>
                      <a:pt x="3" y="18"/>
                    </a:cubicBezTo>
                    <a:cubicBezTo>
                      <a:pt x="4" y="18"/>
                      <a:pt x="3" y="19"/>
                      <a:pt x="4" y="19"/>
                    </a:cubicBezTo>
                    <a:cubicBezTo>
                      <a:pt x="4" y="20"/>
                      <a:pt x="4" y="20"/>
                      <a:pt x="4" y="21"/>
                    </a:cubicBezTo>
                    <a:cubicBezTo>
                      <a:pt x="5" y="21"/>
                      <a:pt x="5" y="21"/>
                      <a:pt x="5" y="21"/>
                    </a:cubicBezTo>
                    <a:cubicBezTo>
                      <a:pt x="6" y="21"/>
                      <a:pt x="6" y="21"/>
                      <a:pt x="6" y="21"/>
                    </a:cubicBezTo>
                    <a:cubicBezTo>
                      <a:pt x="7" y="21"/>
                      <a:pt x="6" y="21"/>
                      <a:pt x="7" y="21"/>
                    </a:cubicBezTo>
                    <a:cubicBezTo>
                      <a:pt x="7" y="20"/>
                      <a:pt x="8" y="21"/>
                      <a:pt x="8" y="20"/>
                    </a:cubicBezTo>
                    <a:cubicBezTo>
                      <a:pt x="9" y="20"/>
                      <a:pt x="9" y="20"/>
                      <a:pt x="9" y="20"/>
                    </a:cubicBezTo>
                    <a:cubicBezTo>
                      <a:pt x="10" y="19"/>
                      <a:pt x="10" y="19"/>
                      <a:pt x="10" y="19"/>
                    </a:cubicBezTo>
                    <a:cubicBezTo>
                      <a:pt x="11" y="19"/>
                      <a:pt x="11" y="19"/>
                      <a:pt x="12" y="19"/>
                    </a:cubicBezTo>
                    <a:cubicBezTo>
                      <a:pt x="12" y="19"/>
                      <a:pt x="11" y="19"/>
                      <a:pt x="11" y="18"/>
                    </a:cubicBezTo>
                    <a:cubicBezTo>
                      <a:pt x="11" y="18"/>
                      <a:pt x="11" y="18"/>
                      <a:pt x="10" y="17"/>
                    </a:cubicBezTo>
                    <a:cubicBezTo>
                      <a:pt x="10" y="17"/>
                      <a:pt x="10" y="17"/>
                      <a:pt x="10" y="16"/>
                    </a:cubicBezTo>
                    <a:cubicBezTo>
                      <a:pt x="10" y="16"/>
                      <a:pt x="10" y="15"/>
                      <a:pt x="10" y="15"/>
                    </a:cubicBezTo>
                    <a:cubicBezTo>
                      <a:pt x="9" y="15"/>
                      <a:pt x="9" y="15"/>
                      <a:pt x="9" y="15"/>
                    </a:cubicBezTo>
                    <a:cubicBezTo>
                      <a:pt x="8" y="15"/>
                      <a:pt x="8" y="14"/>
                      <a:pt x="8" y="14"/>
                    </a:cubicBezTo>
                    <a:cubicBezTo>
                      <a:pt x="8" y="13"/>
                      <a:pt x="8" y="12"/>
                      <a:pt x="8" y="11"/>
                    </a:cubicBezTo>
                    <a:cubicBezTo>
                      <a:pt x="8" y="11"/>
                      <a:pt x="8" y="10"/>
                      <a:pt x="9" y="10"/>
                    </a:cubicBezTo>
                    <a:cubicBezTo>
                      <a:pt x="9" y="10"/>
                      <a:pt x="9" y="11"/>
                      <a:pt x="10" y="11"/>
                    </a:cubicBezTo>
                    <a:cubicBezTo>
                      <a:pt x="10" y="11"/>
                      <a:pt x="10" y="10"/>
                      <a:pt x="10" y="9"/>
                    </a:cubicBezTo>
                    <a:cubicBezTo>
                      <a:pt x="10" y="9"/>
                      <a:pt x="10" y="9"/>
                      <a:pt x="10" y="8"/>
                    </a:cubicBezTo>
                    <a:cubicBezTo>
                      <a:pt x="10" y="8"/>
                      <a:pt x="10" y="8"/>
                      <a:pt x="10" y="7"/>
                    </a:cubicBezTo>
                    <a:cubicBezTo>
                      <a:pt x="10" y="7"/>
                      <a:pt x="10" y="7"/>
                      <a:pt x="10" y="7"/>
                    </a:cubicBezTo>
                    <a:cubicBezTo>
                      <a:pt x="10" y="7"/>
                      <a:pt x="10" y="7"/>
                      <a:pt x="10" y="6"/>
                    </a:cubicBezTo>
                    <a:cubicBezTo>
                      <a:pt x="10" y="6"/>
                      <a:pt x="9" y="6"/>
                      <a:pt x="9" y="6"/>
                    </a:cubicBezTo>
                    <a:cubicBezTo>
                      <a:pt x="9" y="5"/>
                      <a:pt x="9" y="5"/>
                      <a:pt x="8" y="5"/>
                    </a:cubicBezTo>
                    <a:cubicBezTo>
                      <a:pt x="8" y="5"/>
                      <a:pt x="8" y="5"/>
                      <a:pt x="8" y="5"/>
                    </a:cubicBezTo>
                    <a:cubicBezTo>
                      <a:pt x="7" y="5"/>
                      <a:pt x="7" y="5"/>
                      <a:pt x="7" y="4"/>
                    </a:cubicBezTo>
                    <a:cubicBezTo>
                      <a:pt x="6" y="4"/>
                      <a:pt x="7" y="3"/>
                      <a:pt x="6" y="3"/>
                    </a:cubicBezTo>
                    <a:cubicBezTo>
                      <a:pt x="6" y="2"/>
                      <a:pt x="6" y="2"/>
                      <a:pt x="6" y="2"/>
                    </a:cubicBezTo>
                    <a:cubicBezTo>
                      <a:pt x="5" y="1"/>
                      <a:pt x="5" y="1"/>
                      <a:pt x="5" y="1"/>
                    </a:cubicBezTo>
                    <a:cubicBezTo>
                      <a:pt x="4" y="0"/>
                      <a:pt x="4" y="0"/>
                      <a:pt x="4" y="0"/>
                    </a:cubicBezTo>
                    <a:cubicBezTo>
                      <a:pt x="4" y="0"/>
                      <a:pt x="4" y="0"/>
                      <a:pt x="4" y="0"/>
                    </a:cubicBezTo>
                    <a:cubicBezTo>
                      <a:pt x="4" y="1"/>
                      <a:pt x="4" y="1"/>
                      <a:pt x="4" y="1"/>
                    </a:cubicBezTo>
                    <a:cubicBezTo>
                      <a:pt x="3" y="1"/>
                      <a:pt x="3" y="1"/>
                      <a:pt x="3" y="2"/>
                    </a:cubicBezTo>
                    <a:cubicBezTo>
                      <a:pt x="2" y="2"/>
                      <a:pt x="2" y="2"/>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29"/>
              <p:cNvSpPr>
                <a:spLocks/>
              </p:cNvSpPr>
              <p:nvPr/>
            </p:nvSpPr>
            <p:spPr bwMode="auto">
              <a:xfrm>
                <a:off x="1981201" y="3032126"/>
                <a:ext cx="171450" cy="206375"/>
              </a:xfrm>
              <a:custGeom>
                <a:avLst/>
                <a:gdLst>
                  <a:gd name="T0" fmla="*/ 1 w 16"/>
                  <a:gd name="T1" fmla="*/ 11 h 19"/>
                  <a:gd name="T2" fmla="*/ 1 w 16"/>
                  <a:gd name="T3" fmla="*/ 12 h 19"/>
                  <a:gd name="T4" fmla="*/ 2 w 16"/>
                  <a:gd name="T5" fmla="*/ 12 h 19"/>
                  <a:gd name="T6" fmla="*/ 4 w 16"/>
                  <a:gd name="T7" fmla="*/ 13 h 19"/>
                  <a:gd name="T8" fmla="*/ 3 w 16"/>
                  <a:gd name="T9" fmla="*/ 13 h 19"/>
                  <a:gd name="T10" fmla="*/ 3 w 16"/>
                  <a:gd name="T11" fmla="*/ 14 h 19"/>
                  <a:gd name="T12" fmla="*/ 3 w 16"/>
                  <a:gd name="T13" fmla="*/ 14 h 19"/>
                  <a:gd name="T14" fmla="*/ 3 w 16"/>
                  <a:gd name="T15" fmla="*/ 15 h 19"/>
                  <a:gd name="T16" fmla="*/ 4 w 16"/>
                  <a:gd name="T17" fmla="*/ 16 h 19"/>
                  <a:gd name="T18" fmla="*/ 3 w 16"/>
                  <a:gd name="T19" fmla="*/ 16 h 19"/>
                  <a:gd name="T20" fmla="*/ 3 w 16"/>
                  <a:gd name="T21" fmla="*/ 17 h 19"/>
                  <a:gd name="T22" fmla="*/ 4 w 16"/>
                  <a:gd name="T23" fmla="*/ 17 h 19"/>
                  <a:gd name="T24" fmla="*/ 5 w 16"/>
                  <a:gd name="T25" fmla="*/ 18 h 19"/>
                  <a:gd name="T26" fmla="*/ 6 w 16"/>
                  <a:gd name="T27" fmla="*/ 19 h 19"/>
                  <a:gd name="T28" fmla="*/ 7 w 16"/>
                  <a:gd name="T29" fmla="*/ 18 h 19"/>
                  <a:gd name="T30" fmla="*/ 7 w 16"/>
                  <a:gd name="T31" fmla="*/ 17 h 19"/>
                  <a:gd name="T32" fmla="*/ 8 w 16"/>
                  <a:gd name="T33" fmla="*/ 15 h 19"/>
                  <a:gd name="T34" fmla="*/ 9 w 16"/>
                  <a:gd name="T35" fmla="*/ 14 h 19"/>
                  <a:gd name="T36" fmla="*/ 9 w 16"/>
                  <a:gd name="T37" fmla="*/ 13 h 19"/>
                  <a:gd name="T38" fmla="*/ 11 w 16"/>
                  <a:gd name="T39" fmla="*/ 13 h 19"/>
                  <a:gd name="T40" fmla="*/ 12 w 16"/>
                  <a:gd name="T41" fmla="*/ 12 h 19"/>
                  <a:gd name="T42" fmla="*/ 13 w 16"/>
                  <a:gd name="T43" fmla="*/ 12 h 19"/>
                  <a:gd name="T44" fmla="*/ 14 w 16"/>
                  <a:gd name="T45" fmla="*/ 11 h 19"/>
                  <a:gd name="T46" fmla="*/ 15 w 16"/>
                  <a:gd name="T47" fmla="*/ 10 h 19"/>
                  <a:gd name="T48" fmla="*/ 15 w 16"/>
                  <a:gd name="T49" fmla="*/ 9 h 19"/>
                  <a:gd name="T50" fmla="*/ 15 w 16"/>
                  <a:gd name="T51" fmla="*/ 7 h 19"/>
                  <a:gd name="T52" fmla="*/ 16 w 16"/>
                  <a:gd name="T53" fmla="*/ 6 h 19"/>
                  <a:gd name="T54" fmla="*/ 15 w 16"/>
                  <a:gd name="T55" fmla="*/ 5 h 19"/>
                  <a:gd name="T56" fmla="*/ 15 w 16"/>
                  <a:gd name="T57" fmla="*/ 5 h 19"/>
                  <a:gd name="T58" fmla="*/ 14 w 16"/>
                  <a:gd name="T59" fmla="*/ 4 h 19"/>
                  <a:gd name="T60" fmla="*/ 13 w 16"/>
                  <a:gd name="T61" fmla="*/ 3 h 19"/>
                  <a:gd name="T62" fmla="*/ 12 w 16"/>
                  <a:gd name="T63" fmla="*/ 4 h 19"/>
                  <a:gd name="T64" fmla="*/ 11 w 16"/>
                  <a:gd name="T65" fmla="*/ 4 h 19"/>
                  <a:gd name="T66" fmla="*/ 11 w 16"/>
                  <a:gd name="T67" fmla="*/ 3 h 19"/>
                  <a:gd name="T68" fmla="*/ 9 w 16"/>
                  <a:gd name="T69" fmla="*/ 3 h 19"/>
                  <a:gd name="T70" fmla="*/ 8 w 16"/>
                  <a:gd name="T71" fmla="*/ 2 h 19"/>
                  <a:gd name="T72" fmla="*/ 8 w 16"/>
                  <a:gd name="T73" fmla="*/ 1 h 19"/>
                  <a:gd name="T74" fmla="*/ 7 w 16"/>
                  <a:gd name="T75" fmla="*/ 1 h 19"/>
                  <a:gd name="T76" fmla="*/ 7 w 16"/>
                  <a:gd name="T77" fmla="*/ 0 h 19"/>
                  <a:gd name="T78" fmla="*/ 6 w 16"/>
                  <a:gd name="T79" fmla="*/ 2 h 19"/>
                  <a:gd name="T80" fmla="*/ 4 w 16"/>
                  <a:gd name="T81" fmla="*/ 2 h 19"/>
                  <a:gd name="T82" fmla="*/ 4 w 16"/>
                  <a:gd name="T83" fmla="*/ 3 h 19"/>
                  <a:gd name="T84" fmla="*/ 3 w 16"/>
                  <a:gd name="T85" fmla="*/ 5 h 19"/>
                  <a:gd name="T86" fmla="*/ 3 w 16"/>
                  <a:gd name="T87" fmla="*/ 5 h 19"/>
                  <a:gd name="T88" fmla="*/ 2 w 16"/>
                  <a:gd name="T89" fmla="*/ 5 h 19"/>
                  <a:gd name="T90" fmla="*/ 1 w 16"/>
                  <a:gd name="T91" fmla="*/ 7 h 19"/>
                  <a:gd name="T92" fmla="*/ 0 w 16"/>
                  <a:gd name="T93" fmla="*/ 9 h 19"/>
                  <a:gd name="T94" fmla="*/ 0 w 16"/>
                  <a:gd name="T95" fmla="*/ 10 h 19"/>
                  <a:gd name="T96" fmla="*/ 1 w 16"/>
                  <a:gd name="T97"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9">
                    <a:moveTo>
                      <a:pt x="1" y="11"/>
                    </a:moveTo>
                    <a:cubicBezTo>
                      <a:pt x="1" y="11"/>
                      <a:pt x="1" y="11"/>
                      <a:pt x="1" y="12"/>
                    </a:cubicBezTo>
                    <a:cubicBezTo>
                      <a:pt x="1" y="12"/>
                      <a:pt x="2" y="12"/>
                      <a:pt x="2" y="12"/>
                    </a:cubicBezTo>
                    <a:cubicBezTo>
                      <a:pt x="3" y="12"/>
                      <a:pt x="4" y="12"/>
                      <a:pt x="4" y="13"/>
                    </a:cubicBezTo>
                    <a:cubicBezTo>
                      <a:pt x="4" y="13"/>
                      <a:pt x="3" y="13"/>
                      <a:pt x="3" y="13"/>
                    </a:cubicBezTo>
                    <a:cubicBezTo>
                      <a:pt x="3" y="14"/>
                      <a:pt x="3" y="14"/>
                      <a:pt x="3" y="14"/>
                    </a:cubicBezTo>
                    <a:cubicBezTo>
                      <a:pt x="3" y="14"/>
                      <a:pt x="3" y="14"/>
                      <a:pt x="3" y="14"/>
                    </a:cubicBezTo>
                    <a:cubicBezTo>
                      <a:pt x="3" y="14"/>
                      <a:pt x="3" y="14"/>
                      <a:pt x="3" y="15"/>
                    </a:cubicBezTo>
                    <a:cubicBezTo>
                      <a:pt x="3" y="15"/>
                      <a:pt x="4" y="15"/>
                      <a:pt x="4" y="16"/>
                    </a:cubicBezTo>
                    <a:cubicBezTo>
                      <a:pt x="3" y="16"/>
                      <a:pt x="3" y="16"/>
                      <a:pt x="3" y="16"/>
                    </a:cubicBezTo>
                    <a:cubicBezTo>
                      <a:pt x="3" y="17"/>
                      <a:pt x="3" y="17"/>
                      <a:pt x="3" y="17"/>
                    </a:cubicBezTo>
                    <a:cubicBezTo>
                      <a:pt x="3" y="18"/>
                      <a:pt x="3" y="17"/>
                      <a:pt x="4" y="17"/>
                    </a:cubicBezTo>
                    <a:cubicBezTo>
                      <a:pt x="4" y="17"/>
                      <a:pt x="5" y="17"/>
                      <a:pt x="5" y="18"/>
                    </a:cubicBezTo>
                    <a:cubicBezTo>
                      <a:pt x="5" y="18"/>
                      <a:pt x="5" y="19"/>
                      <a:pt x="6" y="19"/>
                    </a:cubicBezTo>
                    <a:cubicBezTo>
                      <a:pt x="6" y="19"/>
                      <a:pt x="6" y="19"/>
                      <a:pt x="7" y="18"/>
                    </a:cubicBezTo>
                    <a:cubicBezTo>
                      <a:pt x="7" y="18"/>
                      <a:pt x="7" y="17"/>
                      <a:pt x="7" y="17"/>
                    </a:cubicBezTo>
                    <a:cubicBezTo>
                      <a:pt x="7" y="16"/>
                      <a:pt x="7" y="16"/>
                      <a:pt x="8" y="15"/>
                    </a:cubicBezTo>
                    <a:cubicBezTo>
                      <a:pt x="8" y="15"/>
                      <a:pt x="8" y="14"/>
                      <a:pt x="9" y="14"/>
                    </a:cubicBezTo>
                    <a:cubicBezTo>
                      <a:pt x="9" y="13"/>
                      <a:pt x="9" y="13"/>
                      <a:pt x="9" y="13"/>
                    </a:cubicBezTo>
                    <a:cubicBezTo>
                      <a:pt x="10" y="13"/>
                      <a:pt x="10" y="13"/>
                      <a:pt x="11" y="13"/>
                    </a:cubicBezTo>
                    <a:cubicBezTo>
                      <a:pt x="11" y="12"/>
                      <a:pt x="11" y="12"/>
                      <a:pt x="12" y="12"/>
                    </a:cubicBezTo>
                    <a:cubicBezTo>
                      <a:pt x="12" y="12"/>
                      <a:pt x="12" y="12"/>
                      <a:pt x="13" y="12"/>
                    </a:cubicBezTo>
                    <a:cubicBezTo>
                      <a:pt x="13" y="12"/>
                      <a:pt x="13" y="11"/>
                      <a:pt x="14" y="11"/>
                    </a:cubicBezTo>
                    <a:cubicBezTo>
                      <a:pt x="14" y="11"/>
                      <a:pt x="14" y="10"/>
                      <a:pt x="15" y="10"/>
                    </a:cubicBezTo>
                    <a:cubicBezTo>
                      <a:pt x="15" y="10"/>
                      <a:pt x="15" y="9"/>
                      <a:pt x="15" y="9"/>
                    </a:cubicBezTo>
                    <a:cubicBezTo>
                      <a:pt x="15" y="8"/>
                      <a:pt x="15" y="8"/>
                      <a:pt x="15" y="7"/>
                    </a:cubicBezTo>
                    <a:cubicBezTo>
                      <a:pt x="16" y="7"/>
                      <a:pt x="16" y="7"/>
                      <a:pt x="16" y="6"/>
                    </a:cubicBezTo>
                    <a:cubicBezTo>
                      <a:pt x="16" y="6"/>
                      <a:pt x="15" y="6"/>
                      <a:pt x="15" y="5"/>
                    </a:cubicBezTo>
                    <a:cubicBezTo>
                      <a:pt x="15" y="5"/>
                      <a:pt x="15" y="5"/>
                      <a:pt x="15" y="5"/>
                    </a:cubicBezTo>
                    <a:cubicBezTo>
                      <a:pt x="15" y="5"/>
                      <a:pt x="15" y="5"/>
                      <a:pt x="14" y="4"/>
                    </a:cubicBezTo>
                    <a:cubicBezTo>
                      <a:pt x="14" y="4"/>
                      <a:pt x="14" y="3"/>
                      <a:pt x="13" y="3"/>
                    </a:cubicBezTo>
                    <a:cubicBezTo>
                      <a:pt x="13" y="3"/>
                      <a:pt x="13" y="4"/>
                      <a:pt x="12" y="4"/>
                    </a:cubicBezTo>
                    <a:cubicBezTo>
                      <a:pt x="12" y="4"/>
                      <a:pt x="12" y="4"/>
                      <a:pt x="11" y="4"/>
                    </a:cubicBezTo>
                    <a:cubicBezTo>
                      <a:pt x="11" y="4"/>
                      <a:pt x="11" y="3"/>
                      <a:pt x="11" y="3"/>
                    </a:cubicBezTo>
                    <a:cubicBezTo>
                      <a:pt x="10" y="3"/>
                      <a:pt x="10" y="3"/>
                      <a:pt x="9" y="3"/>
                    </a:cubicBezTo>
                    <a:cubicBezTo>
                      <a:pt x="9" y="3"/>
                      <a:pt x="9" y="3"/>
                      <a:pt x="8" y="2"/>
                    </a:cubicBezTo>
                    <a:cubicBezTo>
                      <a:pt x="8" y="2"/>
                      <a:pt x="8" y="2"/>
                      <a:pt x="8" y="1"/>
                    </a:cubicBezTo>
                    <a:cubicBezTo>
                      <a:pt x="7" y="1"/>
                      <a:pt x="7" y="1"/>
                      <a:pt x="7" y="1"/>
                    </a:cubicBezTo>
                    <a:cubicBezTo>
                      <a:pt x="7" y="0"/>
                      <a:pt x="7" y="0"/>
                      <a:pt x="7" y="0"/>
                    </a:cubicBezTo>
                    <a:cubicBezTo>
                      <a:pt x="7" y="1"/>
                      <a:pt x="6" y="1"/>
                      <a:pt x="6" y="2"/>
                    </a:cubicBezTo>
                    <a:cubicBezTo>
                      <a:pt x="5" y="2"/>
                      <a:pt x="5" y="1"/>
                      <a:pt x="4" y="2"/>
                    </a:cubicBezTo>
                    <a:cubicBezTo>
                      <a:pt x="4" y="2"/>
                      <a:pt x="4" y="3"/>
                      <a:pt x="4" y="3"/>
                    </a:cubicBezTo>
                    <a:cubicBezTo>
                      <a:pt x="4" y="4"/>
                      <a:pt x="4" y="4"/>
                      <a:pt x="3" y="5"/>
                    </a:cubicBezTo>
                    <a:cubicBezTo>
                      <a:pt x="3" y="5"/>
                      <a:pt x="3" y="5"/>
                      <a:pt x="3" y="5"/>
                    </a:cubicBezTo>
                    <a:cubicBezTo>
                      <a:pt x="2" y="5"/>
                      <a:pt x="2" y="5"/>
                      <a:pt x="2" y="5"/>
                    </a:cubicBezTo>
                    <a:cubicBezTo>
                      <a:pt x="1" y="6"/>
                      <a:pt x="1" y="6"/>
                      <a:pt x="1" y="7"/>
                    </a:cubicBezTo>
                    <a:cubicBezTo>
                      <a:pt x="0" y="7"/>
                      <a:pt x="0" y="8"/>
                      <a:pt x="0" y="9"/>
                    </a:cubicBezTo>
                    <a:cubicBezTo>
                      <a:pt x="0" y="9"/>
                      <a:pt x="0" y="9"/>
                      <a:pt x="0" y="10"/>
                    </a:cubicBezTo>
                    <a:cubicBezTo>
                      <a:pt x="0" y="10"/>
                      <a:pt x="1" y="10"/>
                      <a:pt x="1" y="1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30"/>
              <p:cNvSpPr>
                <a:spLocks/>
              </p:cNvSpPr>
              <p:nvPr/>
            </p:nvSpPr>
            <p:spPr bwMode="auto">
              <a:xfrm>
                <a:off x="2305051" y="3594101"/>
                <a:ext cx="301625" cy="1157288"/>
              </a:xfrm>
              <a:custGeom>
                <a:avLst/>
                <a:gdLst>
                  <a:gd name="T0" fmla="*/ 25 w 28"/>
                  <a:gd name="T1" fmla="*/ 104 h 107"/>
                  <a:gd name="T2" fmla="*/ 28 w 28"/>
                  <a:gd name="T3" fmla="*/ 103 h 107"/>
                  <a:gd name="T4" fmla="*/ 23 w 28"/>
                  <a:gd name="T5" fmla="*/ 102 h 107"/>
                  <a:gd name="T6" fmla="*/ 18 w 28"/>
                  <a:gd name="T7" fmla="*/ 100 h 107"/>
                  <a:gd name="T8" fmla="*/ 16 w 28"/>
                  <a:gd name="T9" fmla="*/ 98 h 107"/>
                  <a:gd name="T10" fmla="*/ 14 w 28"/>
                  <a:gd name="T11" fmla="*/ 94 h 107"/>
                  <a:gd name="T12" fmla="*/ 14 w 28"/>
                  <a:gd name="T13" fmla="*/ 90 h 107"/>
                  <a:gd name="T14" fmla="*/ 15 w 28"/>
                  <a:gd name="T15" fmla="*/ 86 h 107"/>
                  <a:gd name="T16" fmla="*/ 14 w 28"/>
                  <a:gd name="T17" fmla="*/ 82 h 107"/>
                  <a:gd name="T18" fmla="*/ 13 w 28"/>
                  <a:gd name="T19" fmla="*/ 80 h 107"/>
                  <a:gd name="T20" fmla="*/ 11 w 28"/>
                  <a:gd name="T21" fmla="*/ 78 h 107"/>
                  <a:gd name="T22" fmla="*/ 9 w 28"/>
                  <a:gd name="T23" fmla="*/ 73 h 107"/>
                  <a:gd name="T24" fmla="*/ 8 w 28"/>
                  <a:gd name="T25" fmla="*/ 68 h 107"/>
                  <a:gd name="T26" fmla="*/ 7 w 28"/>
                  <a:gd name="T27" fmla="*/ 61 h 107"/>
                  <a:gd name="T28" fmla="*/ 8 w 28"/>
                  <a:gd name="T29" fmla="*/ 55 h 107"/>
                  <a:gd name="T30" fmla="*/ 7 w 28"/>
                  <a:gd name="T31" fmla="*/ 47 h 107"/>
                  <a:gd name="T32" fmla="*/ 6 w 28"/>
                  <a:gd name="T33" fmla="*/ 35 h 107"/>
                  <a:gd name="T34" fmla="*/ 10 w 28"/>
                  <a:gd name="T35" fmla="*/ 27 h 107"/>
                  <a:gd name="T36" fmla="*/ 12 w 28"/>
                  <a:gd name="T37" fmla="*/ 21 h 107"/>
                  <a:gd name="T38" fmla="*/ 10 w 28"/>
                  <a:gd name="T39" fmla="*/ 17 h 107"/>
                  <a:gd name="T40" fmla="*/ 11 w 28"/>
                  <a:gd name="T41" fmla="*/ 11 h 107"/>
                  <a:gd name="T42" fmla="*/ 9 w 28"/>
                  <a:gd name="T43" fmla="*/ 5 h 107"/>
                  <a:gd name="T44" fmla="*/ 5 w 28"/>
                  <a:gd name="T45" fmla="*/ 1 h 107"/>
                  <a:gd name="T46" fmla="*/ 3 w 28"/>
                  <a:gd name="T47" fmla="*/ 2 h 107"/>
                  <a:gd name="T48" fmla="*/ 0 w 28"/>
                  <a:gd name="T49" fmla="*/ 5 h 107"/>
                  <a:gd name="T50" fmla="*/ 1 w 28"/>
                  <a:gd name="T51" fmla="*/ 7 h 107"/>
                  <a:gd name="T52" fmla="*/ 3 w 28"/>
                  <a:gd name="T53" fmla="*/ 14 h 107"/>
                  <a:gd name="T54" fmla="*/ 2 w 28"/>
                  <a:gd name="T55" fmla="*/ 21 h 107"/>
                  <a:gd name="T56" fmla="*/ 3 w 28"/>
                  <a:gd name="T57" fmla="*/ 26 h 107"/>
                  <a:gd name="T58" fmla="*/ 3 w 28"/>
                  <a:gd name="T59" fmla="*/ 31 h 107"/>
                  <a:gd name="T60" fmla="*/ 2 w 28"/>
                  <a:gd name="T61" fmla="*/ 36 h 107"/>
                  <a:gd name="T62" fmla="*/ 2 w 28"/>
                  <a:gd name="T63" fmla="*/ 40 h 107"/>
                  <a:gd name="T64" fmla="*/ 3 w 28"/>
                  <a:gd name="T65" fmla="*/ 45 h 107"/>
                  <a:gd name="T66" fmla="*/ 3 w 28"/>
                  <a:gd name="T67" fmla="*/ 50 h 107"/>
                  <a:gd name="T68" fmla="*/ 3 w 28"/>
                  <a:gd name="T69" fmla="*/ 55 h 107"/>
                  <a:gd name="T70" fmla="*/ 3 w 28"/>
                  <a:gd name="T71" fmla="*/ 61 h 107"/>
                  <a:gd name="T72" fmla="*/ 4 w 28"/>
                  <a:gd name="T73" fmla="*/ 67 h 107"/>
                  <a:gd name="T74" fmla="*/ 5 w 28"/>
                  <a:gd name="T75" fmla="*/ 71 h 107"/>
                  <a:gd name="T76" fmla="*/ 8 w 28"/>
                  <a:gd name="T77" fmla="*/ 72 h 107"/>
                  <a:gd name="T78" fmla="*/ 9 w 28"/>
                  <a:gd name="T79" fmla="*/ 75 h 107"/>
                  <a:gd name="T80" fmla="*/ 9 w 28"/>
                  <a:gd name="T81" fmla="*/ 78 h 107"/>
                  <a:gd name="T82" fmla="*/ 10 w 28"/>
                  <a:gd name="T83" fmla="*/ 81 h 107"/>
                  <a:gd name="T84" fmla="*/ 10 w 28"/>
                  <a:gd name="T85" fmla="*/ 84 h 107"/>
                  <a:gd name="T86" fmla="*/ 10 w 28"/>
                  <a:gd name="T87" fmla="*/ 89 h 107"/>
                  <a:gd name="T88" fmla="*/ 13 w 28"/>
                  <a:gd name="T89" fmla="*/ 91 h 107"/>
                  <a:gd name="T90" fmla="*/ 11 w 28"/>
                  <a:gd name="T91" fmla="*/ 94 h 107"/>
                  <a:gd name="T92" fmla="*/ 13 w 28"/>
                  <a:gd name="T93" fmla="*/ 97 h 107"/>
                  <a:gd name="T94" fmla="*/ 16 w 28"/>
                  <a:gd name="T95" fmla="*/ 100 h 107"/>
                  <a:gd name="T96" fmla="*/ 18 w 28"/>
                  <a:gd name="T97" fmla="*/ 103 h 107"/>
                  <a:gd name="T98" fmla="*/ 21 w 28"/>
                  <a:gd name="T99" fmla="*/ 103 h 107"/>
                  <a:gd name="T100" fmla="*/ 22 w 28"/>
                  <a:gd name="T101" fmla="*/ 105 h 107"/>
                  <a:gd name="T102" fmla="*/ 20 w 28"/>
                  <a:gd name="T103" fmla="*/ 105 h 107"/>
                  <a:gd name="T104" fmla="*/ 23 w 28"/>
                  <a:gd name="T10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07">
                    <a:moveTo>
                      <a:pt x="24" y="107"/>
                    </a:moveTo>
                    <a:cubicBezTo>
                      <a:pt x="24" y="107"/>
                      <a:pt x="24" y="106"/>
                      <a:pt x="24" y="106"/>
                    </a:cubicBezTo>
                    <a:cubicBezTo>
                      <a:pt x="24" y="106"/>
                      <a:pt x="24" y="105"/>
                      <a:pt x="25" y="105"/>
                    </a:cubicBezTo>
                    <a:cubicBezTo>
                      <a:pt x="25" y="105"/>
                      <a:pt x="25" y="105"/>
                      <a:pt x="25" y="104"/>
                    </a:cubicBezTo>
                    <a:cubicBezTo>
                      <a:pt x="25" y="104"/>
                      <a:pt x="25" y="104"/>
                      <a:pt x="25" y="104"/>
                    </a:cubicBezTo>
                    <a:cubicBezTo>
                      <a:pt x="26" y="103"/>
                      <a:pt x="26" y="103"/>
                      <a:pt x="26" y="103"/>
                    </a:cubicBezTo>
                    <a:cubicBezTo>
                      <a:pt x="26" y="103"/>
                      <a:pt x="27" y="103"/>
                      <a:pt x="27" y="103"/>
                    </a:cubicBezTo>
                    <a:cubicBezTo>
                      <a:pt x="28" y="103"/>
                      <a:pt x="28" y="103"/>
                      <a:pt x="28" y="103"/>
                    </a:cubicBezTo>
                    <a:cubicBezTo>
                      <a:pt x="27" y="102"/>
                      <a:pt x="27" y="102"/>
                      <a:pt x="27" y="102"/>
                    </a:cubicBezTo>
                    <a:cubicBezTo>
                      <a:pt x="27" y="102"/>
                      <a:pt x="27" y="102"/>
                      <a:pt x="26" y="102"/>
                    </a:cubicBezTo>
                    <a:cubicBezTo>
                      <a:pt x="25" y="102"/>
                      <a:pt x="25" y="101"/>
                      <a:pt x="24" y="101"/>
                    </a:cubicBezTo>
                    <a:cubicBezTo>
                      <a:pt x="24" y="101"/>
                      <a:pt x="24" y="102"/>
                      <a:pt x="23" y="102"/>
                    </a:cubicBezTo>
                    <a:cubicBezTo>
                      <a:pt x="22" y="102"/>
                      <a:pt x="22" y="102"/>
                      <a:pt x="21" y="102"/>
                    </a:cubicBezTo>
                    <a:cubicBezTo>
                      <a:pt x="20" y="101"/>
                      <a:pt x="20" y="101"/>
                      <a:pt x="19" y="101"/>
                    </a:cubicBezTo>
                    <a:cubicBezTo>
                      <a:pt x="19" y="101"/>
                      <a:pt x="19" y="101"/>
                      <a:pt x="19" y="100"/>
                    </a:cubicBezTo>
                    <a:cubicBezTo>
                      <a:pt x="18" y="100"/>
                      <a:pt x="18" y="100"/>
                      <a:pt x="18" y="100"/>
                    </a:cubicBezTo>
                    <a:cubicBezTo>
                      <a:pt x="18" y="99"/>
                      <a:pt x="19" y="99"/>
                      <a:pt x="18" y="98"/>
                    </a:cubicBezTo>
                    <a:cubicBezTo>
                      <a:pt x="18" y="98"/>
                      <a:pt x="18" y="98"/>
                      <a:pt x="18" y="98"/>
                    </a:cubicBezTo>
                    <a:cubicBezTo>
                      <a:pt x="17" y="98"/>
                      <a:pt x="17" y="98"/>
                      <a:pt x="17" y="98"/>
                    </a:cubicBezTo>
                    <a:cubicBezTo>
                      <a:pt x="16" y="98"/>
                      <a:pt x="16" y="98"/>
                      <a:pt x="16" y="98"/>
                    </a:cubicBezTo>
                    <a:cubicBezTo>
                      <a:pt x="15" y="97"/>
                      <a:pt x="16" y="97"/>
                      <a:pt x="16" y="96"/>
                    </a:cubicBezTo>
                    <a:cubicBezTo>
                      <a:pt x="15" y="96"/>
                      <a:pt x="15" y="97"/>
                      <a:pt x="14" y="96"/>
                    </a:cubicBezTo>
                    <a:cubicBezTo>
                      <a:pt x="14" y="96"/>
                      <a:pt x="14" y="96"/>
                      <a:pt x="14" y="95"/>
                    </a:cubicBezTo>
                    <a:cubicBezTo>
                      <a:pt x="14" y="95"/>
                      <a:pt x="13" y="94"/>
                      <a:pt x="14" y="94"/>
                    </a:cubicBezTo>
                    <a:cubicBezTo>
                      <a:pt x="14" y="94"/>
                      <a:pt x="14" y="94"/>
                      <a:pt x="14" y="94"/>
                    </a:cubicBezTo>
                    <a:cubicBezTo>
                      <a:pt x="14" y="93"/>
                      <a:pt x="14" y="94"/>
                      <a:pt x="15" y="93"/>
                    </a:cubicBezTo>
                    <a:cubicBezTo>
                      <a:pt x="15" y="92"/>
                      <a:pt x="15" y="92"/>
                      <a:pt x="15" y="91"/>
                    </a:cubicBezTo>
                    <a:cubicBezTo>
                      <a:pt x="15" y="90"/>
                      <a:pt x="14" y="90"/>
                      <a:pt x="14" y="90"/>
                    </a:cubicBezTo>
                    <a:cubicBezTo>
                      <a:pt x="14" y="89"/>
                      <a:pt x="15" y="89"/>
                      <a:pt x="15" y="89"/>
                    </a:cubicBezTo>
                    <a:cubicBezTo>
                      <a:pt x="15" y="88"/>
                      <a:pt x="15" y="88"/>
                      <a:pt x="15" y="88"/>
                    </a:cubicBezTo>
                    <a:cubicBezTo>
                      <a:pt x="14" y="87"/>
                      <a:pt x="14" y="87"/>
                      <a:pt x="14" y="87"/>
                    </a:cubicBezTo>
                    <a:cubicBezTo>
                      <a:pt x="14" y="87"/>
                      <a:pt x="15" y="87"/>
                      <a:pt x="15" y="86"/>
                    </a:cubicBezTo>
                    <a:cubicBezTo>
                      <a:pt x="15" y="86"/>
                      <a:pt x="15" y="86"/>
                      <a:pt x="15" y="86"/>
                    </a:cubicBezTo>
                    <a:cubicBezTo>
                      <a:pt x="14" y="85"/>
                      <a:pt x="14" y="85"/>
                      <a:pt x="14" y="85"/>
                    </a:cubicBezTo>
                    <a:cubicBezTo>
                      <a:pt x="14" y="84"/>
                      <a:pt x="14" y="84"/>
                      <a:pt x="14" y="83"/>
                    </a:cubicBezTo>
                    <a:cubicBezTo>
                      <a:pt x="14" y="83"/>
                      <a:pt x="14" y="83"/>
                      <a:pt x="14" y="82"/>
                    </a:cubicBezTo>
                    <a:cubicBezTo>
                      <a:pt x="14" y="82"/>
                      <a:pt x="13" y="82"/>
                      <a:pt x="13" y="81"/>
                    </a:cubicBezTo>
                    <a:cubicBezTo>
                      <a:pt x="13" y="81"/>
                      <a:pt x="14" y="81"/>
                      <a:pt x="14" y="81"/>
                    </a:cubicBezTo>
                    <a:cubicBezTo>
                      <a:pt x="14" y="81"/>
                      <a:pt x="14" y="80"/>
                      <a:pt x="14" y="80"/>
                    </a:cubicBezTo>
                    <a:cubicBezTo>
                      <a:pt x="13" y="80"/>
                      <a:pt x="13" y="80"/>
                      <a:pt x="13" y="80"/>
                    </a:cubicBezTo>
                    <a:cubicBezTo>
                      <a:pt x="13" y="81"/>
                      <a:pt x="13" y="81"/>
                      <a:pt x="13" y="80"/>
                    </a:cubicBezTo>
                    <a:cubicBezTo>
                      <a:pt x="13" y="80"/>
                      <a:pt x="13" y="80"/>
                      <a:pt x="13" y="80"/>
                    </a:cubicBezTo>
                    <a:cubicBezTo>
                      <a:pt x="12" y="80"/>
                      <a:pt x="12" y="80"/>
                      <a:pt x="12" y="79"/>
                    </a:cubicBezTo>
                    <a:cubicBezTo>
                      <a:pt x="12" y="79"/>
                      <a:pt x="12" y="79"/>
                      <a:pt x="11" y="78"/>
                    </a:cubicBezTo>
                    <a:cubicBezTo>
                      <a:pt x="11" y="78"/>
                      <a:pt x="11" y="77"/>
                      <a:pt x="11" y="77"/>
                    </a:cubicBezTo>
                    <a:cubicBezTo>
                      <a:pt x="11" y="77"/>
                      <a:pt x="10" y="77"/>
                      <a:pt x="10" y="76"/>
                    </a:cubicBezTo>
                    <a:cubicBezTo>
                      <a:pt x="10" y="76"/>
                      <a:pt x="10" y="75"/>
                      <a:pt x="10" y="74"/>
                    </a:cubicBezTo>
                    <a:cubicBezTo>
                      <a:pt x="10" y="74"/>
                      <a:pt x="10" y="74"/>
                      <a:pt x="9" y="73"/>
                    </a:cubicBezTo>
                    <a:cubicBezTo>
                      <a:pt x="9" y="73"/>
                      <a:pt x="9" y="73"/>
                      <a:pt x="9" y="72"/>
                    </a:cubicBezTo>
                    <a:cubicBezTo>
                      <a:pt x="9" y="72"/>
                      <a:pt x="9" y="72"/>
                      <a:pt x="9" y="71"/>
                    </a:cubicBezTo>
                    <a:cubicBezTo>
                      <a:pt x="9" y="71"/>
                      <a:pt x="8" y="70"/>
                      <a:pt x="8" y="69"/>
                    </a:cubicBezTo>
                    <a:cubicBezTo>
                      <a:pt x="8" y="69"/>
                      <a:pt x="8" y="69"/>
                      <a:pt x="8" y="68"/>
                    </a:cubicBezTo>
                    <a:cubicBezTo>
                      <a:pt x="8" y="67"/>
                      <a:pt x="8" y="66"/>
                      <a:pt x="8" y="65"/>
                    </a:cubicBezTo>
                    <a:cubicBezTo>
                      <a:pt x="9" y="64"/>
                      <a:pt x="9" y="64"/>
                      <a:pt x="9" y="63"/>
                    </a:cubicBezTo>
                    <a:cubicBezTo>
                      <a:pt x="10" y="63"/>
                      <a:pt x="9" y="62"/>
                      <a:pt x="8" y="61"/>
                    </a:cubicBezTo>
                    <a:cubicBezTo>
                      <a:pt x="8" y="61"/>
                      <a:pt x="7" y="61"/>
                      <a:pt x="7" y="61"/>
                    </a:cubicBezTo>
                    <a:cubicBezTo>
                      <a:pt x="7" y="60"/>
                      <a:pt x="7" y="59"/>
                      <a:pt x="7" y="59"/>
                    </a:cubicBezTo>
                    <a:cubicBezTo>
                      <a:pt x="7" y="58"/>
                      <a:pt x="7" y="57"/>
                      <a:pt x="8" y="57"/>
                    </a:cubicBezTo>
                    <a:cubicBezTo>
                      <a:pt x="8" y="56"/>
                      <a:pt x="8" y="57"/>
                      <a:pt x="8" y="56"/>
                    </a:cubicBezTo>
                    <a:cubicBezTo>
                      <a:pt x="9" y="56"/>
                      <a:pt x="8" y="55"/>
                      <a:pt x="8" y="55"/>
                    </a:cubicBezTo>
                    <a:cubicBezTo>
                      <a:pt x="8" y="54"/>
                      <a:pt x="8" y="54"/>
                      <a:pt x="8" y="54"/>
                    </a:cubicBezTo>
                    <a:cubicBezTo>
                      <a:pt x="8" y="53"/>
                      <a:pt x="8" y="53"/>
                      <a:pt x="8" y="53"/>
                    </a:cubicBezTo>
                    <a:cubicBezTo>
                      <a:pt x="8" y="51"/>
                      <a:pt x="7" y="51"/>
                      <a:pt x="7" y="50"/>
                    </a:cubicBezTo>
                    <a:cubicBezTo>
                      <a:pt x="7" y="49"/>
                      <a:pt x="7" y="48"/>
                      <a:pt x="7" y="47"/>
                    </a:cubicBezTo>
                    <a:cubicBezTo>
                      <a:pt x="7" y="46"/>
                      <a:pt x="7" y="45"/>
                      <a:pt x="6" y="44"/>
                    </a:cubicBezTo>
                    <a:cubicBezTo>
                      <a:pt x="6" y="43"/>
                      <a:pt x="6" y="42"/>
                      <a:pt x="6" y="41"/>
                    </a:cubicBezTo>
                    <a:cubicBezTo>
                      <a:pt x="6" y="40"/>
                      <a:pt x="5" y="39"/>
                      <a:pt x="5" y="38"/>
                    </a:cubicBezTo>
                    <a:cubicBezTo>
                      <a:pt x="5" y="37"/>
                      <a:pt x="5" y="36"/>
                      <a:pt x="6" y="35"/>
                    </a:cubicBezTo>
                    <a:cubicBezTo>
                      <a:pt x="6" y="34"/>
                      <a:pt x="7" y="34"/>
                      <a:pt x="7" y="33"/>
                    </a:cubicBezTo>
                    <a:cubicBezTo>
                      <a:pt x="8" y="32"/>
                      <a:pt x="8" y="31"/>
                      <a:pt x="9" y="30"/>
                    </a:cubicBezTo>
                    <a:cubicBezTo>
                      <a:pt x="9" y="30"/>
                      <a:pt x="9" y="29"/>
                      <a:pt x="10" y="29"/>
                    </a:cubicBezTo>
                    <a:cubicBezTo>
                      <a:pt x="10" y="28"/>
                      <a:pt x="10" y="28"/>
                      <a:pt x="10" y="27"/>
                    </a:cubicBezTo>
                    <a:cubicBezTo>
                      <a:pt x="11" y="27"/>
                      <a:pt x="11" y="26"/>
                      <a:pt x="11" y="26"/>
                    </a:cubicBezTo>
                    <a:cubicBezTo>
                      <a:pt x="11" y="25"/>
                      <a:pt x="11" y="25"/>
                      <a:pt x="11" y="24"/>
                    </a:cubicBezTo>
                    <a:cubicBezTo>
                      <a:pt x="11" y="23"/>
                      <a:pt x="11" y="23"/>
                      <a:pt x="11" y="22"/>
                    </a:cubicBezTo>
                    <a:cubicBezTo>
                      <a:pt x="11" y="22"/>
                      <a:pt x="12" y="22"/>
                      <a:pt x="12" y="21"/>
                    </a:cubicBezTo>
                    <a:cubicBezTo>
                      <a:pt x="12" y="21"/>
                      <a:pt x="12" y="21"/>
                      <a:pt x="12" y="20"/>
                    </a:cubicBezTo>
                    <a:cubicBezTo>
                      <a:pt x="12" y="19"/>
                      <a:pt x="12" y="18"/>
                      <a:pt x="12" y="17"/>
                    </a:cubicBezTo>
                    <a:cubicBezTo>
                      <a:pt x="11" y="18"/>
                      <a:pt x="11" y="18"/>
                      <a:pt x="11" y="18"/>
                    </a:cubicBezTo>
                    <a:cubicBezTo>
                      <a:pt x="11" y="17"/>
                      <a:pt x="11" y="17"/>
                      <a:pt x="10" y="17"/>
                    </a:cubicBezTo>
                    <a:cubicBezTo>
                      <a:pt x="10" y="16"/>
                      <a:pt x="10" y="16"/>
                      <a:pt x="10" y="15"/>
                    </a:cubicBezTo>
                    <a:cubicBezTo>
                      <a:pt x="10" y="15"/>
                      <a:pt x="10" y="14"/>
                      <a:pt x="11" y="14"/>
                    </a:cubicBezTo>
                    <a:cubicBezTo>
                      <a:pt x="11" y="13"/>
                      <a:pt x="11" y="13"/>
                      <a:pt x="11" y="13"/>
                    </a:cubicBezTo>
                    <a:cubicBezTo>
                      <a:pt x="11" y="12"/>
                      <a:pt x="11" y="12"/>
                      <a:pt x="11" y="11"/>
                    </a:cubicBezTo>
                    <a:cubicBezTo>
                      <a:pt x="11" y="11"/>
                      <a:pt x="11" y="10"/>
                      <a:pt x="10" y="10"/>
                    </a:cubicBezTo>
                    <a:cubicBezTo>
                      <a:pt x="10" y="9"/>
                      <a:pt x="10" y="9"/>
                      <a:pt x="10" y="9"/>
                    </a:cubicBezTo>
                    <a:cubicBezTo>
                      <a:pt x="9" y="9"/>
                      <a:pt x="10" y="8"/>
                      <a:pt x="10" y="8"/>
                    </a:cubicBezTo>
                    <a:cubicBezTo>
                      <a:pt x="10" y="7"/>
                      <a:pt x="9" y="6"/>
                      <a:pt x="9" y="5"/>
                    </a:cubicBezTo>
                    <a:cubicBezTo>
                      <a:pt x="9" y="4"/>
                      <a:pt x="9" y="3"/>
                      <a:pt x="8" y="3"/>
                    </a:cubicBezTo>
                    <a:cubicBezTo>
                      <a:pt x="8" y="3"/>
                      <a:pt x="7" y="3"/>
                      <a:pt x="7" y="3"/>
                    </a:cubicBezTo>
                    <a:cubicBezTo>
                      <a:pt x="6" y="2"/>
                      <a:pt x="6" y="2"/>
                      <a:pt x="6" y="1"/>
                    </a:cubicBezTo>
                    <a:cubicBezTo>
                      <a:pt x="6" y="1"/>
                      <a:pt x="6" y="1"/>
                      <a:pt x="5" y="1"/>
                    </a:cubicBezTo>
                    <a:cubicBezTo>
                      <a:pt x="5" y="0"/>
                      <a:pt x="4" y="0"/>
                      <a:pt x="4" y="0"/>
                    </a:cubicBezTo>
                    <a:cubicBezTo>
                      <a:pt x="4" y="0"/>
                      <a:pt x="4" y="0"/>
                      <a:pt x="4" y="0"/>
                    </a:cubicBezTo>
                    <a:cubicBezTo>
                      <a:pt x="4" y="0"/>
                      <a:pt x="4" y="0"/>
                      <a:pt x="4" y="1"/>
                    </a:cubicBezTo>
                    <a:cubicBezTo>
                      <a:pt x="4" y="1"/>
                      <a:pt x="3" y="1"/>
                      <a:pt x="3" y="2"/>
                    </a:cubicBezTo>
                    <a:cubicBezTo>
                      <a:pt x="2" y="2"/>
                      <a:pt x="2" y="3"/>
                      <a:pt x="2" y="3"/>
                    </a:cubicBezTo>
                    <a:cubicBezTo>
                      <a:pt x="1" y="3"/>
                      <a:pt x="1" y="3"/>
                      <a:pt x="1" y="4"/>
                    </a:cubicBezTo>
                    <a:cubicBezTo>
                      <a:pt x="1" y="4"/>
                      <a:pt x="1" y="4"/>
                      <a:pt x="0" y="5"/>
                    </a:cubicBezTo>
                    <a:cubicBezTo>
                      <a:pt x="0" y="5"/>
                      <a:pt x="0" y="5"/>
                      <a:pt x="0" y="5"/>
                    </a:cubicBezTo>
                    <a:cubicBezTo>
                      <a:pt x="0" y="5"/>
                      <a:pt x="0" y="5"/>
                      <a:pt x="0" y="5"/>
                    </a:cubicBezTo>
                    <a:cubicBezTo>
                      <a:pt x="0" y="5"/>
                      <a:pt x="0" y="5"/>
                      <a:pt x="0" y="6"/>
                    </a:cubicBezTo>
                    <a:cubicBezTo>
                      <a:pt x="0" y="6"/>
                      <a:pt x="1" y="6"/>
                      <a:pt x="1" y="6"/>
                    </a:cubicBezTo>
                    <a:cubicBezTo>
                      <a:pt x="1" y="6"/>
                      <a:pt x="1" y="7"/>
                      <a:pt x="1" y="7"/>
                    </a:cubicBezTo>
                    <a:cubicBezTo>
                      <a:pt x="1" y="8"/>
                      <a:pt x="2" y="8"/>
                      <a:pt x="2" y="8"/>
                    </a:cubicBezTo>
                    <a:cubicBezTo>
                      <a:pt x="2" y="9"/>
                      <a:pt x="2" y="10"/>
                      <a:pt x="2" y="11"/>
                    </a:cubicBezTo>
                    <a:cubicBezTo>
                      <a:pt x="2" y="12"/>
                      <a:pt x="2" y="12"/>
                      <a:pt x="2" y="13"/>
                    </a:cubicBezTo>
                    <a:cubicBezTo>
                      <a:pt x="2" y="14"/>
                      <a:pt x="3" y="14"/>
                      <a:pt x="3" y="14"/>
                    </a:cubicBezTo>
                    <a:cubicBezTo>
                      <a:pt x="3" y="15"/>
                      <a:pt x="2" y="16"/>
                      <a:pt x="2" y="16"/>
                    </a:cubicBezTo>
                    <a:cubicBezTo>
                      <a:pt x="2" y="17"/>
                      <a:pt x="2" y="18"/>
                      <a:pt x="2" y="18"/>
                    </a:cubicBezTo>
                    <a:cubicBezTo>
                      <a:pt x="2" y="19"/>
                      <a:pt x="1" y="19"/>
                      <a:pt x="1" y="20"/>
                    </a:cubicBezTo>
                    <a:cubicBezTo>
                      <a:pt x="2" y="20"/>
                      <a:pt x="2" y="20"/>
                      <a:pt x="2" y="21"/>
                    </a:cubicBezTo>
                    <a:cubicBezTo>
                      <a:pt x="2" y="21"/>
                      <a:pt x="2" y="21"/>
                      <a:pt x="2" y="22"/>
                    </a:cubicBezTo>
                    <a:cubicBezTo>
                      <a:pt x="2" y="22"/>
                      <a:pt x="2" y="23"/>
                      <a:pt x="2" y="23"/>
                    </a:cubicBezTo>
                    <a:cubicBezTo>
                      <a:pt x="2" y="24"/>
                      <a:pt x="2" y="24"/>
                      <a:pt x="2" y="25"/>
                    </a:cubicBezTo>
                    <a:cubicBezTo>
                      <a:pt x="2" y="25"/>
                      <a:pt x="3" y="25"/>
                      <a:pt x="3" y="26"/>
                    </a:cubicBezTo>
                    <a:cubicBezTo>
                      <a:pt x="3" y="26"/>
                      <a:pt x="3" y="26"/>
                      <a:pt x="3" y="27"/>
                    </a:cubicBezTo>
                    <a:cubicBezTo>
                      <a:pt x="2" y="27"/>
                      <a:pt x="3" y="27"/>
                      <a:pt x="3" y="28"/>
                    </a:cubicBezTo>
                    <a:cubicBezTo>
                      <a:pt x="3" y="28"/>
                      <a:pt x="3" y="29"/>
                      <a:pt x="3" y="29"/>
                    </a:cubicBezTo>
                    <a:cubicBezTo>
                      <a:pt x="3" y="30"/>
                      <a:pt x="3" y="30"/>
                      <a:pt x="3" y="31"/>
                    </a:cubicBezTo>
                    <a:cubicBezTo>
                      <a:pt x="3" y="31"/>
                      <a:pt x="3" y="31"/>
                      <a:pt x="3" y="32"/>
                    </a:cubicBezTo>
                    <a:cubicBezTo>
                      <a:pt x="3" y="32"/>
                      <a:pt x="3" y="33"/>
                      <a:pt x="3" y="33"/>
                    </a:cubicBezTo>
                    <a:cubicBezTo>
                      <a:pt x="3" y="34"/>
                      <a:pt x="3" y="34"/>
                      <a:pt x="3" y="35"/>
                    </a:cubicBezTo>
                    <a:cubicBezTo>
                      <a:pt x="3" y="35"/>
                      <a:pt x="2" y="35"/>
                      <a:pt x="2" y="36"/>
                    </a:cubicBezTo>
                    <a:cubicBezTo>
                      <a:pt x="2" y="36"/>
                      <a:pt x="2" y="36"/>
                      <a:pt x="2" y="37"/>
                    </a:cubicBezTo>
                    <a:cubicBezTo>
                      <a:pt x="2" y="37"/>
                      <a:pt x="2" y="37"/>
                      <a:pt x="3" y="37"/>
                    </a:cubicBezTo>
                    <a:cubicBezTo>
                      <a:pt x="3" y="38"/>
                      <a:pt x="3" y="38"/>
                      <a:pt x="3" y="39"/>
                    </a:cubicBezTo>
                    <a:cubicBezTo>
                      <a:pt x="3" y="39"/>
                      <a:pt x="3" y="39"/>
                      <a:pt x="2" y="40"/>
                    </a:cubicBezTo>
                    <a:cubicBezTo>
                      <a:pt x="2" y="40"/>
                      <a:pt x="2" y="40"/>
                      <a:pt x="2" y="40"/>
                    </a:cubicBezTo>
                    <a:cubicBezTo>
                      <a:pt x="2" y="41"/>
                      <a:pt x="2" y="41"/>
                      <a:pt x="2" y="42"/>
                    </a:cubicBezTo>
                    <a:cubicBezTo>
                      <a:pt x="2" y="43"/>
                      <a:pt x="2" y="43"/>
                      <a:pt x="2" y="44"/>
                    </a:cubicBezTo>
                    <a:cubicBezTo>
                      <a:pt x="3" y="44"/>
                      <a:pt x="3" y="44"/>
                      <a:pt x="3" y="45"/>
                    </a:cubicBezTo>
                    <a:cubicBezTo>
                      <a:pt x="3" y="46"/>
                      <a:pt x="3" y="46"/>
                      <a:pt x="3" y="47"/>
                    </a:cubicBezTo>
                    <a:cubicBezTo>
                      <a:pt x="3" y="47"/>
                      <a:pt x="4" y="47"/>
                      <a:pt x="4" y="48"/>
                    </a:cubicBezTo>
                    <a:cubicBezTo>
                      <a:pt x="4" y="48"/>
                      <a:pt x="4" y="49"/>
                      <a:pt x="4" y="49"/>
                    </a:cubicBezTo>
                    <a:cubicBezTo>
                      <a:pt x="4" y="49"/>
                      <a:pt x="3" y="50"/>
                      <a:pt x="3" y="50"/>
                    </a:cubicBezTo>
                    <a:cubicBezTo>
                      <a:pt x="3" y="51"/>
                      <a:pt x="3" y="51"/>
                      <a:pt x="3" y="52"/>
                    </a:cubicBezTo>
                    <a:cubicBezTo>
                      <a:pt x="3" y="53"/>
                      <a:pt x="3" y="53"/>
                      <a:pt x="3" y="54"/>
                    </a:cubicBezTo>
                    <a:cubicBezTo>
                      <a:pt x="3" y="54"/>
                      <a:pt x="3" y="54"/>
                      <a:pt x="3" y="54"/>
                    </a:cubicBezTo>
                    <a:cubicBezTo>
                      <a:pt x="3" y="54"/>
                      <a:pt x="3" y="54"/>
                      <a:pt x="3" y="55"/>
                    </a:cubicBezTo>
                    <a:cubicBezTo>
                      <a:pt x="3" y="56"/>
                      <a:pt x="3" y="56"/>
                      <a:pt x="3" y="57"/>
                    </a:cubicBezTo>
                    <a:cubicBezTo>
                      <a:pt x="3" y="57"/>
                      <a:pt x="3" y="58"/>
                      <a:pt x="3" y="58"/>
                    </a:cubicBezTo>
                    <a:cubicBezTo>
                      <a:pt x="3" y="59"/>
                      <a:pt x="3" y="59"/>
                      <a:pt x="3" y="59"/>
                    </a:cubicBezTo>
                    <a:cubicBezTo>
                      <a:pt x="3" y="60"/>
                      <a:pt x="2" y="60"/>
                      <a:pt x="3" y="61"/>
                    </a:cubicBezTo>
                    <a:cubicBezTo>
                      <a:pt x="3" y="62"/>
                      <a:pt x="3" y="62"/>
                      <a:pt x="3" y="62"/>
                    </a:cubicBezTo>
                    <a:cubicBezTo>
                      <a:pt x="4" y="63"/>
                      <a:pt x="4" y="63"/>
                      <a:pt x="4" y="64"/>
                    </a:cubicBezTo>
                    <a:cubicBezTo>
                      <a:pt x="4" y="64"/>
                      <a:pt x="4" y="65"/>
                      <a:pt x="4" y="66"/>
                    </a:cubicBezTo>
                    <a:cubicBezTo>
                      <a:pt x="4" y="66"/>
                      <a:pt x="4" y="66"/>
                      <a:pt x="4" y="67"/>
                    </a:cubicBezTo>
                    <a:cubicBezTo>
                      <a:pt x="4" y="67"/>
                      <a:pt x="4" y="67"/>
                      <a:pt x="4" y="68"/>
                    </a:cubicBezTo>
                    <a:cubicBezTo>
                      <a:pt x="4" y="68"/>
                      <a:pt x="4" y="68"/>
                      <a:pt x="4" y="69"/>
                    </a:cubicBezTo>
                    <a:cubicBezTo>
                      <a:pt x="4" y="69"/>
                      <a:pt x="4" y="70"/>
                      <a:pt x="4" y="70"/>
                    </a:cubicBezTo>
                    <a:cubicBezTo>
                      <a:pt x="4" y="70"/>
                      <a:pt x="4" y="71"/>
                      <a:pt x="5" y="71"/>
                    </a:cubicBezTo>
                    <a:cubicBezTo>
                      <a:pt x="5" y="71"/>
                      <a:pt x="5" y="72"/>
                      <a:pt x="5" y="72"/>
                    </a:cubicBezTo>
                    <a:cubicBezTo>
                      <a:pt x="5" y="72"/>
                      <a:pt x="6" y="73"/>
                      <a:pt x="6" y="73"/>
                    </a:cubicBezTo>
                    <a:cubicBezTo>
                      <a:pt x="6" y="73"/>
                      <a:pt x="6" y="72"/>
                      <a:pt x="7" y="72"/>
                    </a:cubicBezTo>
                    <a:cubicBezTo>
                      <a:pt x="7" y="72"/>
                      <a:pt x="7" y="72"/>
                      <a:pt x="8" y="72"/>
                    </a:cubicBezTo>
                    <a:cubicBezTo>
                      <a:pt x="8" y="73"/>
                      <a:pt x="8" y="73"/>
                      <a:pt x="8" y="73"/>
                    </a:cubicBezTo>
                    <a:cubicBezTo>
                      <a:pt x="8" y="74"/>
                      <a:pt x="8" y="74"/>
                      <a:pt x="9" y="74"/>
                    </a:cubicBezTo>
                    <a:cubicBezTo>
                      <a:pt x="9" y="74"/>
                      <a:pt x="9" y="74"/>
                      <a:pt x="9" y="74"/>
                    </a:cubicBezTo>
                    <a:cubicBezTo>
                      <a:pt x="9" y="75"/>
                      <a:pt x="9" y="75"/>
                      <a:pt x="9" y="75"/>
                    </a:cubicBezTo>
                    <a:cubicBezTo>
                      <a:pt x="9" y="76"/>
                      <a:pt x="9" y="76"/>
                      <a:pt x="9" y="76"/>
                    </a:cubicBezTo>
                    <a:cubicBezTo>
                      <a:pt x="9" y="77"/>
                      <a:pt x="9" y="77"/>
                      <a:pt x="9" y="77"/>
                    </a:cubicBezTo>
                    <a:cubicBezTo>
                      <a:pt x="9" y="77"/>
                      <a:pt x="8" y="78"/>
                      <a:pt x="9" y="78"/>
                    </a:cubicBezTo>
                    <a:cubicBezTo>
                      <a:pt x="9" y="78"/>
                      <a:pt x="9" y="78"/>
                      <a:pt x="9" y="78"/>
                    </a:cubicBezTo>
                    <a:cubicBezTo>
                      <a:pt x="10" y="78"/>
                      <a:pt x="9" y="79"/>
                      <a:pt x="9" y="80"/>
                    </a:cubicBezTo>
                    <a:cubicBezTo>
                      <a:pt x="9" y="80"/>
                      <a:pt x="9" y="80"/>
                      <a:pt x="10" y="80"/>
                    </a:cubicBezTo>
                    <a:cubicBezTo>
                      <a:pt x="10" y="80"/>
                      <a:pt x="10" y="80"/>
                      <a:pt x="10" y="80"/>
                    </a:cubicBezTo>
                    <a:cubicBezTo>
                      <a:pt x="10" y="80"/>
                      <a:pt x="10" y="81"/>
                      <a:pt x="10" y="81"/>
                    </a:cubicBezTo>
                    <a:cubicBezTo>
                      <a:pt x="11" y="81"/>
                      <a:pt x="11" y="81"/>
                      <a:pt x="11" y="81"/>
                    </a:cubicBezTo>
                    <a:cubicBezTo>
                      <a:pt x="11" y="82"/>
                      <a:pt x="11" y="82"/>
                      <a:pt x="11" y="82"/>
                    </a:cubicBezTo>
                    <a:cubicBezTo>
                      <a:pt x="10" y="83"/>
                      <a:pt x="10" y="83"/>
                      <a:pt x="10" y="83"/>
                    </a:cubicBezTo>
                    <a:cubicBezTo>
                      <a:pt x="10" y="83"/>
                      <a:pt x="10" y="84"/>
                      <a:pt x="10" y="84"/>
                    </a:cubicBezTo>
                    <a:cubicBezTo>
                      <a:pt x="10" y="84"/>
                      <a:pt x="10" y="85"/>
                      <a:pt x="10" y="85"/>
                    </a:cubicBezTo>
                    <a:cubicBezTo>
                      <a:pt x="10" y="85"/>
                      <a:pt x="10" y="86"/>
                      <a:pt x="10" y="87"/>
                    </a:cubicBezTo>
                    <a:cubicBezTo>
                      <a:pt x="10" y="87"/>
                      <a:pt x="11" y="88"/>
                      <a:pt x="10" y="88"/>
                    </a:cubicBezTo>
                    <a:cubicBezTo>
                      <a:pt x="10" y="89"/>
                      <a:pt x="10" y="89"/>
                      <a:pt x="10" y="89"/>
                    </a:cubicBezTo>
                    <a:cubicBezTo>
                      <a:pt x="10" y="89"/>
                      <a:pt x="10" y="89"/>
                      <a:pt x="10" y="90"/>
                    </a:cubicBezTo>
                    <a:cubicBezTo>
                      <a:pt x="11" y="90"/>
                      <a:pt x="10" y="90"/>
                      <a:pt x="11" y="91"/>
                    </a:cubicBezTo>
                    <a:cubicBezTo>
                      <a:pt x="11" y="91"/>
                      <a:pt x="11" y="90"/>
                      <a:pt x="12" y="91"/>
                    </a:cubicBezTo>
                    <a:cubicBezTo>
                      <a:pt x="12" y="91"/>
                      <a:pt x="13" y="91"/>
                      <a:pt x="13" y="91"/>
                    </a:cubicBezTo>
                    <a:cubicBezTo>
                      <a:pt x="13" y="91"/>
                      <a:pt x="12" y="91"/>
                      <a:pt x="12" y="92"/>
                    </a:cubicBezTo>
                    <a:cubicBezTo>
                      <a:pt x="12" y="92"/>
                      <a:pt x="12" y="92"/>
                      <a:pt x="11" y="93"/>
                    </a:cubicBezTo>
                    <a:cubicBezTo>
                      <a:pt x="11" y="93"/>
                      <a:pt x="11" y="94"/>
                      <a:pt x="11" y="94"/>
                    </a:cubicBezTo>
                    <a:cubicBezTo>
                      <a:pt x="11" y="94"/>
                      <a:pt x="11" y="94"/>
                      <a:pt x="11" y="94"/>
                    </a:cubicBezTo>
                    <a:cubicBezTo>
                      <a:pt x="12" y="94"/>
                      <a:pt x="12" y="94"/>
                      <a:pt x="12" y="95"/>
                    </a:cubicBezTo>
                    <a:cubicBezTo>
                      <a:pt x="12" y="95"/>
                      <a:pt x="13" y="95"/>
                      <a:pt x="13" y="95"/>
                    </a:cubicBezTo>
                    <a:cubicBezTo>
                      <a:pt x="13" y="96"/>
                      <a:pt x="13" y="96"/>
                      <a:pt x="13" y="97"/>
                    </a:cubicBezTo>
                    <a:cubicBezTo>
                      <a:pt x="13" y="97"/>
                      <a:pt x="13" y="97"/>
                      <a:pt x="13" y="97"/>
                    </a:cubicBezTo>
                    <a:cubicBezTo>
                      <a:pt x="13" y="97"/>
                      <a:pt x="14" y="97"/>
                      <a:pt x="14" y="97"/>
                    </a:cubicBezTo>
                    <a:cubicBezTo>
                      <a:pt x="14" y="98"/>
                      <a:pt x="14" y="98"/>
                      <a:pt x="14" y="99"/>
                    </a:cubicBezTo>
                    <a:cubicBezTo>
                      <a:pt x="15" y="99"/>
                      <a:pt x="15" y="99"/>
                      <a:pt x="15" y="100"/>
                    </a:cubicBezTo>
                    <a:cubicBezTo>
                      <a:pt x="15" y="100"/>
                      <a:pt x="15" y="100"/>
                      <a:pt x="16" y="100"/>
                    </a:cubicBezTo>
                    <a:cubicBezTo>
                      <a:pt x="16" y="100"/>
                      <a:pt x="16" y="101"/>
                      <a:pt x="16" y="101"/>
                    </a:cubicBezTo>
                    <a:cubicBezTo>
                      <a:pt x="17" y="101"/>
                      <a:pt x="17" y="101"/>
                      <a:pt x="17" y="102"/>
                    </a:cubicBezTo>
                    <a:cubicBezTo>
                      <a:pt x="17" y="102"/>
                      <a:pt x="17" y="102"/>
                      <a:pt x="17" y="102"/>
                    </a:cubicBezTo>
                    <a:cubicBezTo>
                      <a:pt x="18" y="103"/>
                      <a:pt x="18" y="103"/>
                      <a:pt x="18" y="103"/>
                    </a:cubicBezTo>
                    <a:cubicBezTo>
                      <a:pt x="18" y="104"/>
                      <a:pt x="18" y="104"/>
                      <a:pt x="18" y="104"/>
                    </a:cubicBezTo>
                    <a:cubicBezTo>
                      <a:pt x="19" y="104"/>
                      <a:pt x="19" y="104"/>
                      <a:pt x="19" y="103"/>
                    </a:cubicBezTo>
                    <a:cubicBezTo>
                      <a:pt x="20" y="103"/>
                      <a:pt x="20" y="103"/>
                      <a:pt x="21" y="103"/>
                    </a:cubicBezTo>
                    <a:cubicBezTo>
                      <a:pt x="21" y="103"/>
                      <a:pt x="21" y="103"/>
                      <a:pt x="21" y="103"/>
                    </a:cubicBezTo>
                    <a:cubicBezTo>
                      <a:pt x="22" y="103"/>
                      <a:pt x="22" y="103"/>
                      <a:pt x="22" y="104"/>
                    </a:cubicBezTo>
                    <a:cubicBezTo>
                      <a:pt x="23" y="104"/>
                      <a:pt x="23" y="104"/>
                      <a:pt x="23" y="104"/>
                    </a:cubicBezTo>
                    <a:cubicBezTo>
                      <a:pt x="23" y="105"/>
                      <a:pt x="23" y="105"/>
                      <a:pt x="23" y="105"/>
                    </a:cubicBezTo>
                    <a:cubicBezTo>
                      <a:pt x="22" y="105"/>
                      <a:pt x="22" y="105"/>
                      <a:pt x="22" y="105"/>
                    </a:cubicBezTo>
                    <a:cubicBezTo>
                      <a:pt x="21" y="105"/>
                      <a:pt x="22" y="104"/>
                      <a:pt x="21" y="104"/>
                    </a:cubicBezTo>
                    <a:cubicBezTo>
                      <a:pt x="21" y="104"/>
                      <a:pt x="20" y="104"/>
                      <a:pt x="20" y="104"/>
                    </a:cubicBezTo>
                    <a:cubicBezTo>
                      <a:pt x="20" y="104"/>
                      <a:pt x="20" y="104"/>
                      <a:pt x="20" y="105"/>
                    </a:cubicBezTo>
                    <a:cubicBezTo>
                      <a:pt x="20" y="105"/>
                      <a:pt x="20" y="105"/>
                      <a:pt x="20" y="105"/>
                    </a:cubicBezTo>
                    <a:cubicBezTo>
                      <a:pt x="21" y="106"/>
                      <a:pt x="21" y="105"/>
                      <a:pt x="21" y="106"/>
                    </a:cubicBezTo>
                    <a:cubicBezTo>
                      <a:pt x="21" y="106"/>
                      <a:pt x="20" y="106"/>
                      <a:pt x="20" y="106"/>
                    </a:cubicBezTo>
                    <a:cubicBezTo>
                      <a:pt x="20" y="107"/>
                      <a:pt x="21" y="106"/>
                      <a:pt x="21" y="107"/>
                    </a:cubicBezTo>
                    <a:cubicBezTo>
                      <a:pt x="22" y="107"/>
                      <a:pt x="22" y="107"/>
                      <a:pt x="23" y="107"/>
                    </a:cubicBezTo>
                    <a:cubicBezTo>
                      <a:pt x="23" y="107"/>
                      <a:pt x="23" y="107"/>
                      <a:pt x="23" y="107"/>
                    </a:cubicBezTo>
                    <a:cubicBezTo>
                      <a:pt x="24" y="107"/>
                      <a:pt x="24" y="107"/>
                      <a:pt x="24" y="10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31"/>
              <p:cNvSpPr>
                <a:spLocks/>
              </p:cNvSpPr>
              <p:nvPr/>
            </p:nvSpPr>
            <p:spPr bwMode="auto">
              <a:xfrm>
                <a:off x="1700214" y="3076576"/>
                <a:ext cx="20638" cy="42863"/>
              </a:xfrm>
              <a:custGeom>
                <a:avLst/>
                <a:gdLst>
                  <a:gd name="T0" fmla="*/ 1 w 2"/>
                  <a:gd name="T1" fmla="*/ 1 h 4"/>
                  <a:gd name="T2" fmla="*/ 0 w 2"/>
                  <a:gd name="T3" fmla="*/ 0 h 4"/>
                  <a:gd name="T4" fmla="*/ 0 w 2"/>
                  <a:gd name="T5" fmla="*/ 1 h 4"/>
                  <a:gd name="T6" fmla="*/ 0 w 2"/>
                  <a:gd name="T7" fmla="*/ 2 h 4"/>
                  <a:gd name="T8" fmla="*/ 0 w 2"/>
                  <a:gd name="T9" fmla="*/ 2 h 4"/>
                  <a:gd name="T10" fmla="*/ 0 w 2"/>
                  <a:gd name="T11" fmla="*/ 3 h 4"/>
                  <a:gd name="T12" fmla="*/ 0 w 2"/>
                  <a:gd name="T13" fmla="*/ 4 h 4"/>
                  <a:gd name="T14" fmla="*/ 0 w 2"/>
                  <a:gd name="T15" fmla="*/ 4 h 4"/>
                  <a:gd name="T16" fmla="*/ 1 w 2"/>
                  <a:gd name="T17" fmla="*/ 4 h 4"/>
                  <a:gd name="T18" fmla="*/ 2 w 2"/>
                  <a:gd name="T19" fmla="*/ 3 h 4"/>
                  <a:gd name="T20" fmla="*/ 2 w 2"/>
                  <a:gd name="T21" fmla="*/ 2 h 4"/>
                  <a:gd name="T22" fmla="*/ 1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1" y="1"/>
                    </a:moveTo>
                    <a:cubicBezTo>
                      <a:pt x="1" y="1"/>
                      <a:pt x="1" y="0"/>
                      <a:pt x="0" y="0"/>
                    </a:cubicBezTo>
                    <a:cubicBezTo>
                      <a:pt x="0" y="0"/>
                      <a:pt x="0" y="1"/>
                      <a:pt x="0" y="1"/>
                    </a:cubicBezTo>
                    <a:cubicBezTo>
                      <a:pt x="0" y="1"/>
                      <a:pt x="0" y="1"/>
                      <a:pt x="0" y="2"/>
                    </a:cubicBezTo>
                    <a:cubicBezTo>
                      <a:pt x="0" y="2"/>
                      <a:pt x="0" y="2"/>
                      <a:pt x="0" y="2"/>
                    </a:cubicBezTo>
                    <a:cubicBezTo>
                      <a:pt x="0" y="2"/>
                      <a:pt x="0" y="2"/>
                      <a:pt x="0" y="3"/>
                    </a:cubicBezTo>
                    <a:cubicBezTo>
                      <a:pt x="0" y="3"/>
                      <a:pt x="0" y="3"/>
                      <a:pt x="0" y="4"/>
                    </a:cubicBezTo>
                    <a:cubicBezTo>
                      <a:pt x="0" y="4"/>
                      <a:pt x="0" y="4"/>
                      <a:pt x="0" y="4"/>
                    </a:cubicBezTo>
                    <a:cubicBezTo>
                      <a:pt x="0" y="4"/>
                      <a:pt x="1" y="4"/>
                      <a:pt x="1" y="4"/>
                    </a:cubicBezTo>
                    <a:cubicBezTo>
                      <a:pt x="1" y="4"/>
                      <a:pt x="1" y="4"/>
                      <a:pt x="2" y="3"/>
                    </a:cubicBezTo>
                    <a:cubicBezTo>
                      <a:pt x="2" y="3"/>
                      <a:pt x="2" y="3"/>
                      <a:pt x="2" y="2"/>
                    </a:cubicBezTo>
                    <a:cubicBezTo>
                      <a:pt x="2" y="2"/>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32"/>
              <p:cNvSpPr>
                <a:spLocks/>
              </p:cNvSpPr>
              <p:nvPr/>
            </p:nvSpPr>
            <p:spPr bwMode="auto">
              <a:xfrm>
                <a:off x="1731964" y="3097214"/>
                <a:ext cx="11113" cy="22225"/>
              </a:xfrm>
              <a:custGeom>
                <a:avLst/>
                <a:gdLst>
                  <a:gd name="T0" fmla="*/ 0 w 1"/>
                  <a:gd name="T1" fmla="*/ 1 h 2"/>
                  <a:gd name="T2" fmla="*/ 0 w 1"/>
                  <a:gd name="T3" fmla="*/ 1 h 2"/>
                  <a:gd name="T4" fmla="*/ 1 w 1"/>
                  <a:gd name="T5" fmla="*/ 1 h 2"/>
                  <a:gd name="T6" fmla="*/ 0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0" y="1"/>
                      <a:pt x="0" y="1"/>
                    </a:cubicBezTo>
                    <a:cubicBezTo>
                      <a:pt x="0" y="2"/>
                      <a:pt x="0" y="2"/>
                      <a:pt x="1" y="1"/>
                    </a:cubicBezTo>
                    <a:cubicBezTo>
                      <a:pt x="1" y="1"/>
                      <a:pt x="1" y="1"/>
                      <a:pt x="0" y="1"/>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33"/>
              <p:cNvSpPr>
                <a:spLocks/>
              </p:cNvSpPr>
              <p:nvPr/>
            </p:nvSpPr>
            <p:spPr bwMode="auto">
              <a:xfrm>
                <a:off x="1754189" y="3108326"/>
                <a:ext cx="11113" cy="11113"/>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34"/>
              <p:cNvSpPr>
                <a:spLocks/>
              </p:cNvSpPr>
              <p:nvPr/>
            </p:nvSpPr>
            <p:spPr bwMode="auto">
              <a:xfrm>
                <a:off x="2359026" y="4384676"/>
                <a:ext cx="20638" cy="53975"/>
              </a:xfrm>
              <a:custGeom>
                <a:avLst/>
                <a:gdLst>
                  <a:gd name="T0" fmla="*/ 2 w 2"/>
                  <a:gd name="T1" fmla="*/ 5 h 5"/>
                  <a:gd name="T2" fmla="*/ 2 w 2"/>
                  <a:gd name="T3" fmla="*/ 4 h 5"/>
                  <a:gd name="T4" fmla="*/ 2 w 2"/>
                  <a:gd name="T5" fmla="*/ 3 h 5"/>
                  <a:gd name="T6" fmla="*/ 2 w 2"/>
                  <a:gd name="T7" fmla="*/ 2 h 5"/>
                  <a:gd name="T8" fmla="*/ 2 w 2"/>
                  <a:gd name="T9" fmla="*/ 1 h 5"/>
                  <a:gd name="T10" fmla="*/ 1 w 2"/>
                  <a:gd name="T11" fmla="*/ 1 h 5"/>
                  <a:gd name="T12" fmla="*/ 0 w 2"/>
                  <a:gd name="T13" fmla="*/ 1 h 5"/>
                  <a:gd name="T14" fmla="*/ 0 w 2"/>
                  <a:gd name="T15" fmla="*/ 1 h 5"/>
                  <a:gd name="T16" fmla="*/ 0 w 2"/>
                  <a:gd name="T17" fmla="*/ 2 h 5"/>
                  <a:gd name="T18" fmla="*/ 0 w 2"/>
                  <a:gd name="T19" fmla="*/ 3 h 5"/>
                  <a:gd name="T20" fmla="*/ 0 w 2"/>
                  <a:gd name="T21" fmla="*/ 4 h 5"/>
                  <a:gd name="T22" fmla="*/ 0 w 2"/>
                  <a:gd name="T23" fmla="*/ 5 h 5"/>
                  <a:gd name="T24" fmla="*/ 1 w 2"/>
                  <a:gd name="T25" fmla="*/ 5 h 5"/>
                  <a:gd name="T26" fmla="*/ 2 w 2"/>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5"/>
                    </a:moveTo>
                    <a:cubicBezTo>
                      <a:pt x="2" y="5"/>
                      <a:pt x="2" y="4"/>
                      <a:pt x="2" y="4"/>
                    </a:cubicBezTo>
                    <a:cubicBezTo>
                      <a:pt x="2" y="3"/>
                      <a:pt x="2" y="3"/>
                      <a:pt x="2" y="3"/>
                    </a:cubicBezTo>
                    <a:cubicBezTo>
                      <a:pt x="2" y="3"/>
                      <a:pt x="2" y="2"/>
                      <a:pt x="2" y="2"/>
                    </a:cubicBezTo>
                    <a:cubicBezTo>
                      <a:pt x="2" y="2"/>
                      <a:pt x="2" y="1"/>
                      <a:pt x="2" y="1"/>
                    </a:cubicBezTo>
                    <a:cubicBezTo>
                      <a:pt x="1" y="1"/>
                      <a:pt x="1" y="1"/>
                      <a:pt x="1" y="1"/>
                    </a:cubicBezTo>
                    <a:cubicBezTo>
                      <a:pt x="1" y="0"/>
                      <a:pt x="1" y="0"/>
                      <a:pt x="0" y="1"/>
                    </a:cubicBezTo>
                    <a:cubicBezTo>
                      <a:pt x="0" y="1"/>
                      <a:pt x="0" y="1"/>
                      <a:pt x="0" y="1"/>
                    </a:cubicBezTo>
                    <a:cubicBezTo>
                      <a:pt x="0" y="1"/>
                      <a:pt x="0" y="2"/>
                      <a:pt x="0" y="2"/>
                    </a:cubicBezTo>
                    <a:cubicBezTo>
                      <a:pt x="0" y="2"/>
                      <a:pt x="0" y="2"/>
                      <a:pt x="0" y="3"/>
                    </a:cubicBezTo>
                    <a:cubicBezTo>
                      <a:pt x="0" y="3"/>
                      <a:pt x="0" y="3"/>
                      <a:pt x="0" y="4"/>
                    </a:cubicBezTo>
                    <a:cubicBezTo>
                      <a:pt x="0" y="4"/>
                      <a:pt x="0" y="4"/>
                      <a:pt x="0" y="5"/>
                    </a:cubicBezTo>
                    <a:cubicBezTo>
                      <a:pt x="1" y="5"/>
                      <a:pt x="1" y="5"/>
                      <a:pt x="1" y="5"/>
                    </a:cubicBezTo>
                    <a:cubicBezTo>
                      <a:pt x="1" y="5"/>
                      <a:pt x="2" y="5"/>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35"/>
              <p:cNvSpPr>
                <a:spLocks/>
              </p:cNvSpPr>
              <p:nvPr/>
            </p:nvSpPr>
            <p:spPr bwMode="auto">
              <a:xfrm>
                <a:off x="2401889" y="4470401"/>
                <a:ext cx="11113" cy="11113"/>
              </a:xfrm>
              <a:custGeom>
                <a:avLst/>
                <a:gdLst>
                  <a:gd name="T0" fmla="*/ 1 w 1"/>
                  <a:gd name="T1" fmla="*/ 0 h 1"/>
                  <a:gd name="T2" fmla="*/ 1 w 1"/>
                  <a:gd name="T3" fmla="*/ 0 h 1"/>
                  <a:gd name="T4" fmla="*/ 0 w 1"/>
                  <a:gd name="T5" fmla="*/ 0 h 1"/>
                  <a:gd name="T6" fmla="*/ 0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1" y="0"/>
                    </a:cubicBezTo>
                    <a:cubicBezTo>
                      <a:pt x="0" y="0"/>
                      <a:pt x="0" y="0"/>
                      <a:pt x="0" y="0"/>
                    </a:cubicBezTo>
                    <a:cubicBezTo>
                      <a:pt x="0" y="0"/>
                      <a:pt x="0" y="0"/>
                      <a:pt x="0" y="1"/>
                    </a:cubicBezTo>
                    <a:cubicBezTo>
                      <a:pt x="0" y="1"/>
                      <a:pt x="1" y="1"/>
                      <a:pt x="1" y="1"/>
                    </a:cubicBezTo>
                    <a:cubicBezTo>
                      <a:pt x="1" y="1"/>
                      <a:pt x="1"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36"/>
              <p:cNvSpPr>
                <a:spLocks/>
              </p:cNvSpPr>
              <p:nvPr/>
            </p:nvSpPr>
            <p:spPr bwMode="auto">
              <a:xfrm>
                <a:off x="2379664" y="4481514"/>
                <a:ext cx="22225" cy="20638"/>
              </a:xfrm>
              <a:custGeom>
                <a:avLst/>
                <a:gdLst>
                  <a:gd name="T0" fmla="*/ 1 w 2"/>
                  <a:gd name="T1" fmla="*/ 0 h 2"/>
                  <a:gd name="T2" fmla="*/ 0 w 2"/>
                  <a:gd name="T3" fmla="*/ 0 h 2"/>
                  <a:gd name="T4" fmla="*/ 0 w 2"/>
                  <a:gd name="T5" fmla="*/ 1 h 2"/>
                  <a:gd name="T6" fmla="*/ 1 w 2"/>
                  <a:gd name="T7" fmla="*/ 2 h 2"/>
                  <a:gd name="T8" fmla="*/ 2 w 2"/>
                  <a:gd name="T9" fmla="*/ 1 h 2"/>
                  <a:gd name="T10" fmla="*/ 2 w 2"/>
                  <a:gd name="T11" fmla="*/ 1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0"/>
                      <a:pt x="0" y="0"/>
                      <a:pt x="0" y="0"/>
                    </a:cubicBezTo>
                    <a:cubicBezTo>
                      <a:pt x="0" y="1"/>
                      <a:pt x="0" y="1"/>
                      <a:pt x="0" y="1"/>
                    </a:cubicBezTo>
                    <a:cubicBezTo>
                      <a:pt x="0" y="2"/>
                      <a:pt x="1" y="2"/>
                      <a:pt x="1" y="2"/>
                    </a:cubicBezTo>
                    <a:cubicBezTo>
                      <a:pt x="2" y="2"/>
                      <a:pt x="2" y="2"/>
                      <a:pt x="2"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7"/>
              <p:cNvSpPr>
                <a:spLocks/>
              </p:cNvSpPr>
              <p:nvPr/>
            </p:nvSpPr>
            <p:spPr bwMode="auto">
              <a:xfrm>
                <a:off x="2368551" y="4513264"/>
                <a:ext cx="44450" cy="22225"/>
              </a:xfrm>
              <a:custGeom>
                <a:avLst/>
                <a:gdLst>
                  <a:gd name="T0" fmla="*/ 3 w 4"/>
                  <a:gd name="T1" fmla="*/ 2 h 2"/>
                  <a:gd name="T2" fmla="*/ 4 w 4"/>
                  <a:gd name="T3" fmla="*/ 2 h 2"/>
                  <a:gd name="T4" fmla="*/ 4 w 4"/>
                  <a:gd name="T5" fmla="*/ 1 h 2"/>
                  <a:gd name="T6" fmla="*/ 3 w 4"/>
                  <a:gd name="T7" fmla="*/ 0 h 2"/>
                  <a:gd name="T8" fmla="*/ 2 w 4"/>
                  <a:gd name="T9" fmla="*/ 0 h 2"/>
                  <a:gd name="T10" fmla="*/ 2 w 4"/>
                  <a:gd name="T11" fmla="*/ 1 h 2"/>
                  <a:gd name="T12" fmla="*/ 1 w 4"/>
                  <a:gd name="T13" fmla="*/ 1 h 2"/>
                  <a:gd name="T14" fmla="*/ 0 w 4"/>
                  <a:gd name="T15" fmla="*/ 2 h 2"/>
                  <a:gd name="T16" fmla="*/ 1 w 4"/>
                  <a:gd name="T17" fmla="*/ 2 h 2"/>
                  <a:gd name="T18" fmla="*/ 2 w 4"/>
                  <a:gd name="T19" fmla="*/ 2 h 2"/>
                  <a:gd name="T20" fmla="*/ 3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2"/>
                    </a:moveTo>
                    <a:cubicBezTo>
                      <a:pt x="3" y="2"/>
                      <a:pt x="3" y="2"/>
                      <a:pt x="4" y="2"/>
                    </a:cubicBezTo>
                    <a:cubicBezTo>
                      <a:pt x="4" y="2"/>
                      <a:pt x="4" y="1"/>
                      <a:pt x="4" y="1"/>
                    </a:cubicBezTo>
                    <a:cubicBezTo>
                      <a:pt x="3" y="0"/>
                      <a:pt x="3" y="0"/>
                      <a:pt x="3" y="0"/>
                    </a:cubicBezTo>
                    <a:cubicBezTo>
                      <a:pt x="3" y="0"/>
                      <a:pt x="2" y="0"/>
                      <a:pt x="2" y="0"/>
                    </a:cubicBezTo>
                    <a:cubicBezTo>
                      <a:pt x="2" y="0"/>
                      <a:pt x="2" y="1"/>
                      <a:pt x="2" y="1"/>
                    </a:cubicBezTo>
                    <a:cubicBezTo>
                      <a:pt x="2" y="1"/>
                      <a:pt x="1" y="1"/>
                      <a:pt x="1" y="1"/>
                    </a:cubicBezTo>
                    <a:cubicBezTo>
                      <a:pt x="1" y="1"/>
                      <a:pt x="0" y="2"/>
                      <a:pt x="0" y="2"/>
                    </a:cubicBezTo>
                    <a:cubicBezTo>
                      <a:pt x="0" y="2"/>
                      <a:pt x="1" y="2"/>
                      <a:pt x="1" y="2"/>
                    </a:cubicBezTo>
                    <a:cubicBezTo>
                      <a:pt x="1" y="2"/>
                      <a:pt x="1" y="2"/>
                      <a:pt x="2" y="2"/>
                    </a:cubicBezTo>
                    <a:cubicBezTo>
                      <a:pt x="2" y="2"/>
                      <a:pt x="2" y="2"/>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2390776" y="4578351"/>
                <a:ext cx="11113" cy="11113"/>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1" y="1"/>
                      <a:pt x="1" y="1"/>
                    </a:cubicBezTo>
                    <a:cubicBezTo>
                      <a:pt x="1" y="0"/>
                      <a:pt x="1" y="0"/>
                      <a:pt x="1" y="0"/>
                    </a:cubicBezTo>
                    <a:cubicBezTo>
                      <a:pt x="1" y="0"/>
                      <a:pt x="1" y="0"/>
                      <a:pt x="0" y="0"/>
                    </a:cubicBezTo>
                    <a:cubicBezTo>
                      <a:pt x="0" y="0"/>
                      <a:pt x="0" y="0"/>
                      <a:pt x="0" y="0"/>
                    </a:cubicBezTo>
                    <a:cubicBezTo>
                      <a:pt x="0" y="1"/>
                      <a:pt x="0" y="1"/>
                      <a:pt x="0"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39"/>
              <p:cNvSpPr>
                <a:spLocks/>
              </p:cNvSpPr>
              <p:nvPr/>
            </p:nvSpPr>
            <p:spPr bwMode="auto">
              <a:xfrm>
                <a:off x="2390776" y="4600576"/>
                <a:ext cx="31750" cy="31750"/>
              </a:xfrm>
              <a:custGeom>
                <a:avLst/>
                <a:gdLst>
                  <a:gd name="T0" fmla="*/ 3 w 3"/>
                  <a:gd name="T1" fmla="*/ 0 h 3"/>
                  <a:gd name="T2" fmla="*/ 2 w 3"/>
                  <a:gd name="T3" fmla="*/ 0 h 3"/>
                  <a:gd name="T4" fmla="*/ 0 w 3"/>
                  <a:gd name="T5" fmla="*/ 0 h 3"/>
                  <a:gd name="T6" fmla="*/ 1 w 3"/>
                  <a:gd name="T7" fmla="*/ 2 h 3"/>
                  <a:gd name="T8" fmla="*/ 1 w 3"/>
                  <a:gd name="T9" fmla="*/ 2 h 3"/>
                  <a:gd name="T10" fmla="*/ 2 w 3"/>
                  <a:gd name="T11" fmla="*/ 3 h 3"/>
                  <a:gd name="T12" fmla="*/ 3 w 3"/>
                  <a:gd name="T13" fmla="*/ 3 h 3"/>
                  <a:gd name="T14" fmla="*/ 2 w 3"/>
                  <a:gd name="T15" fmla="*/ 2 h 3"/>
                  <a:gd name="T16" fmla="*/ 2 w 3"/>
                  <a:gd name="T17" fmla="*/ 1 h 3"/>
                  <a:gd name="T18" fmla="*/ 3 w 3"/>
                  <a:gd name="T19" fmla="*/ 1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cubicBezTo>
                      <a:pt x="2" y="0"/>
                      <a:pt x="2" y="0"/>
                      <a:pt x="2" y="0"/>
                    </a:cubicBezTo>
                    <a:cubicBezTo>
                      <a:pt x="1" y="0"/>
                      <a:pt x="1" y="0"/>
                      <a:pt x="0" y="0"/>
                    </a:cubicBezTo>
                    <a:cubicBezTo>
                      <a:pt x="0" y="1"/>
                      <a:pt x="1" y="1"/>
                      <a:pt x="1" y="2"/>
                    </a:cubicBezTo>
                    <a:cubicBezTo>
                      <a:pt x="1" y="2"/>
                      <a:pt x="1" y="2"/>
                      <a:pt x="1" y="2"/>
                    </a:cubicBezTo>
                    <a:cubicBezTo>
                      <a:pt x="1" y="3"/>
                      <a:pt x="1" y="3"/>
                      <a:pt x="2" y="3"/>
                    </a:cubicBezTo>
                    <a:cubicBezTo>
                      <a:pt x="2" y="3"/>
                      <a:pt x="2" y="3"/>
                      <a:pt x="3" y="3"/>
                    </a:cubicBezTo>
                    <a:cubicBezTo>
                      <a:pt x="3" y="2"/>
                      <a:pt x="2" y="2"/>
                      <a:pt x="2" y="2"/>
                    </a:cubicBezTo>
                    <a:cubicBezTo>
                      <a:pt x="2" y="2"/>
                      <a:pt x="2" y="2"/>
                      <a:pt x="2" y="1"/>
                    </a:cubicBezTo>
                    <a:cubicBezTo>
                      <a:pt x="2" y="1"/>
                      <a:pt x="3" y="1"/>
                      <a:pt x="3" y="1"/>
                    </a:cubicBezTo>
                    <a:cubicBezTo>
                      <a:pt x="3" y="1"/>
                      <a:pt x="3"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0"/>
              <p:cNvSpPr>
                <a:spLocks/>
              </p:cNvSpPr>
              <p:nvPr/>
            </p:nvSpPr>
            <p:spPr bwMode="auto">
              <a:xfrm>
                <a:off x="2433639" y="4686301"/>
                <a:ext cx="22225" cy="11113"/>
              </a:xfrm>
              <a:custGeom>
                <a:avLst/>
                <a:gdLst>
                  <a:gd name="T0" fmla="*/ 1 w 2"/>
                  <a:gd name="T1" fmla="*/ 0 h 1"/>
                  <a:gd name="T2" fmla="*/ 1 w 2"/>
                  <a:gd name="T3" fmla="*/ 1 h 1"/>
                  <a:gd name="T4" fmla="*/ 1 w 2"/>
                  <a:gd name="T5" fmla="*/ 1 h 1"/>
                  <a:gd name="T6" fmla="*/ 1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1"/>
                      <a:pt x="1" y="1"/>
                      <a:pt x="1" y="1"/>
                    </a:cubicBezTo>
                    <a:cubicBezTo>
                      <a:pt x="1" y="1"/>
                      <a:pt x="1" y="1"/>
                      <a:pt x="1" y="1"/>
                    </a:cubicBezTo>
                    <a:cubicBezTo>
                      <a:pt x="1" y="1"/>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41"/>
              <p:cNvSpPr>
                <a:spLocks/>
              </p:cNvSpPr>
              <p:nvPr/>
            </p:nvSpPr>
            <p:spPr bwMode="auto">
              <a:xfrm>
                <a:off x="2466976" y="4719639"/>
                <a:ext cx="42863" cy="20638"/>
              </a:xfrm>
              <a:custGeom>
                <a:avLst/>
                <a:gdLst>
                  <a:gd name="T0" fmla="*/ 3 w 4"/>
                  <a:gd name="T1" fmla="*/ 1 h 2"/>
                  <a:gd name="T2" fmla="*/ 2 w 4"/>
                  <a:gd name="T3" fmla="*/ 0 h 2"/>
                  <a:gd name="T4" fmla="*/ 1 w 4"/>
                  <a:gd name="T5" fmla="*/ 0 h 2"/>
                  <a:gd name="T6" fmla="*/ 0 w 4"/>
                  <a:gd name="T7" fmla="*/ 0 h 2"/>
                  <a:gd name="T8" fmla="*/ 0 w 4"/>
                  <a:gd name="T9" fmla="*/ 1 h 2"/>
                  <a:gd name="T10" fmla="*/ 1 w 4"/>
                  <a:gd name="T11" fmla="*/ 1 h 2"/>
                  <a:gd name="T12" fmla="*/ 3 w 4"/>
                  <a:gd name="T13" fmla="*/ 1 h 2"/>
                  <a:gd name="T14" fmla="*/ 4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cubicBezTo>
                      <a:pt x="2" y="0"/>
                      <a:pt x="2" y="0"/>
                      <a:pt x="2" y="0"/>
                    </a:cubicBezTo>
                    <a:cubicBezTo>
                      <a:pt x="1" y="0"/>
                      <a:pt x="1" y="0"/>
                      <a:pt x="1" y="0"/>
                    </a:cubicBezTo>
                    <a:cubicBezTo>
                      <a:pt x="1" y="0"/>
                      <a:pt x="0" y="0"/>
                      <a:pt x="0" y="0"/>
                    </a:cubicBezTo>
                    <a:cubicBezTo>
                      <a:pt x="0" y="1"/>
                      <a:pt x="0" y="1"/>
                      <a:pt x="0" y="1"/>
                    </a:cubicBezTo>
                    <a:cubicBezTo>
                      <a:pt x="1" y="1"/>
                      <a:pt x="1" y="1"/>
                      <a:pt x="1" y="1"/>
                    </a:cubicBezTo>
                    <a:cubicBezTo>
                      <a:pt x="2" y="2"/>
                      <a:pt x="2" y="1"/>
                      <a:pt x="3" y="1"/>
                    </a:cubicBezTo>
                    <a:cubicBezTo>
                      <a:pt x="3" y="1"/>
                      <a:pt x="3" y="2"/>
                      <a:pt x="4" y="1"/>
                    </a:cubicBezTo>
                    <a:cubicBezTo>
                      <a:pt x="4" y="1"/>
                      <a:pt x="3" y="1"/>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42"/>
              <p:cNvSpPr>
                <a:spLocks/>
              </p:cNvSpPr>
              <p:nvPr/>
            </p:nvSpPr>
            <p:spPr bwMode="auto">
              <a:xfrm>
                <a:off x="2498726" y="4740276"/>
                <a:ext cx="31750" cy="22225"/>
              </a:xfrm>
              <a:custGeom>
                <a:avLst/>
                <a:gdLst>
                  <a:gd name="T0" fmla="*/ 2 w 3"/>
                  <a:gd name="T1" fmla="*/ 1 h 2"/>
                  <a:gd name="T2" fmla="*/ 2 w 3"/>
                  <a:gd name="T3" fmla="*/ 0 h 2"/>
                  <a:gd name="T4" fmla="*/ 1 w 3"/>
                  <a:gd name="T5" fmla="*/ 0 h 2"/>
                  <a:gd name="T6" fmla="*/ 1 w 3"/>
                  <a:gd name="T7" fmla="*/ 1 h 2"/>
                  <a:gd name="T8" fmla="*/ 2 w 3"/>
                  <a:gd name="T9" fmla="*/ 1 h 2"/>
                  <a:gd name="T10" fmla="*/ 2 w 3"/>
                  <a:gd name="T11" fmla="*/ 2 h 2"/>
                  <a:gd name="T12" fmla="*/ 3 w 3"/>
                  <a:gd name="T13" fmla="*/ 2 h 2"/>
                  <a:gd name="T14" fmla="*/ 3 w 3"/>
                  <a:gd name="T15" fmla="*/ 1 h 2"/>
                  <a:gd name="T16" fmla="*/ 2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1"/>
                    </a:moveTo>
                    <a:cubicBezTo>
                      <a:pt x="2" y="1"/>
                      <a:pt x="2" y="1"/>
                      <a:pt x="2" y="0"/>
                    </a:cubicBezTo>
                    <a:cubicBezTo>
                      <a:pt x="1" y="0"/>
                      <a:pt x="1" y="0"/>
                      <a:pt x="1" y="0"/>
                    </a:cubicBezTo>
                    <a:cubicBezTo>
                      <a:pt x="0" y="0"/>
                      <a:pt x="1" y="1"/>
                      <a:pt x="1" y="1"/>
                    </a:cubicBezTo>
                    <a:cubicBezTo>
                      <a:pt x="1" y="1"/>
                      <a:pt x="2" y="1"/>
                      <a:pt x="2" y="1"/>
                    </a:cubicBezTo>
                    <a:cubicBezTo>
                      <a:pt x="2" y="2"/>
                      <a:pt x="2" y="2"/>
                      <a:pt x="2" y="2"/>
                    </a:cubicBezTo>
                    <a:cubicBezTo>
                      <a:pt x="2" y="2"/>
                      <a:pt x="3" y="2"/>
                      <a:pt x="3" y="2"/>
                    </a:cubicBezTo>
                    <a:cubicBezTo>
                      <a:pt x="3" y="2"/>
                      <a:pt x="3" y="2"/>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43"/>
              <p:cNvSpPr>
                <a:spLocks/>
              </p:cNvSpPr>
              <p:nvPr/>
            </p:nvSpPr>
            <p:spPr bwMode="auto">
              <a:xfrm>
                <a:off x="2563814" y="4729164"/>
                <a:ext cx="20638" cy="22225"/>
              </a:xfrm>
              <a:custGeom>
                <a:avLst/>
                <a:gdLst>
                  <a:gd name="T0" fmla="*/ 1 w 2"/>
                  <a:gd name="T1" fmla="*/ 0 h 2"/>
                  <a:gd name="T2" fmla="*/ 1 w 2"/>
                  <a:gd name="T3" fmla="*/ 1 h 2"/>
                  <a:gd name="T4" fmla="*/ 1 w 2"/>
                  <a:gd name="T5" fmla="*/ 2 h 2"/>
                  <a:gd name="T6" fmla="*/ 1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1" y="1"/>
                    </a:cubicBezTo>
                    <a:cubicBezTo>
                      <a:pt x="0" y="1"/>
                      <a:pt x="0" y="1"/>
                      <a:pt x="1" y="2"/>
                    </a:cubicBezTo>
                    <a:cubicBezTo>
                      <a:pt x="1" y="2"/>
                      <a:pt x="1" y="2"/>
                      <a:pt x="1" y="2"/>
                    </a:cubicBezTo>
                    <a:cubicBezTo>
                      <a:pt x="2" y="2"/>
                      <a:pt x="2" y="1"/>
                      <a:pt x="2" y="1"/>
                    </a:cubicBezTo>
                    <a:cubicBezTo>
                      <a:pt x="1" y="1"/>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44"/>
              <p:cNvSpPr>
                <a:spLocks/>
              </p:cNvSpPr>
              <p:nvPr/>
            </p:nvSpPr>
            <p:spPr bwMode="auto">
              <a:xfrm>
                <a:off x="2671764" y="4794251"/>
                <a:ext cx="42863" cy="22225"/>
              </a:xfrm>
              <a:custGeom>
                <a:avLst/>
                <a:gdLst>
                  <a:gd name="T0" fmla="*/ 2 w 4"/>
                  <a:gd name="T1" fmla="*/ 0 h 2"/>
                  <a:gd name="T2" fmla="*/ 1 w 4"/>
                  <a:gd name="T3" fmla="*/ 1 h 2"/>
                  <a:gd name="T4" fmla="*/ 0 w 4"/>
                  <a:gd name="T5" fmla="*/ 1 h 2"/>
                  <a:gd name="T6" fmla="*/ 1 w 4"/>
                  <a:gd name="T7" fmla="*/ 1 h 2"/>
                  <a:gd name="T8" fmla="*/ 2 w 4"/>
                  <a:gd name="T9" fmla="*/ 1 h 2"/>
                  <a:gd name="T10" fmla="*/ 3 w 4"/>
                  <a:gd name="T11" fmla="*/ 1 h 2"/>
                  <a:gd name="T12" fmla="*/ 3 w 4"/>
                  <a:gd name="T13" fmla="*/ 0 h 2"/>
                  <a:gd name="T14" fmla="*/ 2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2" y="0"/>
                    </a:moveTo>
                    <a:cubicBezTo>
                      <a:pt x="2" y="0"/>
                      <a:pt x="2" y="0"/>
                      <a:pt x="1" y="1"/>
                    </a:cubicBezTo>
                    <a:cubicBezTo>
                      <a:pt x="1" y="1"/>
                      <a:pt x="0" y="1"/>
                      <a:pt x="0" y="1"/>
                    </a:cubicBezTo>
                    <a:cubicBezTo>
                      <a:pt x="0" y="2"/>
                      <a:pt x="1" y="1"/>
                      <a:pt x="1" y="1"/>
                    </a:cubicBezTo>
                    <a:cubicBezTo>
                      <a:pt x="2" y="1"/>
                      <a:pt x="2" y="1"/>
                      <a:pt x="2" y="1"/>
                    </a:cubicBezTo>
                    <a:cubicBezTo>
                      <a:pt x="3" y="1"/>
                      <a:pt x="3" y="1"/>
                      <a:pt x="3" y="1"/>
                    </a:cubicBezTo>
                    <a:cubicBezTo>
                      <a:pt x="4" y="1"/>
                      <a:pt x="3" y="1"/>
                      <a:pt x="3" y="0"/>
                    </a:cubicBezTo>
                    <a:cubicBezTo>
                      <a:pt x="3" y="0"/>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45"/>
              <p:cNvSpPr>
                <a:spLocks/>
              </p:cNvSpPr>
              <p:nvPr/>
            </p:nvSpPr>
            <p:spPr bwMode="auto">
              <a:xfrm>
                <a:off x="2628901" y="4784726"/>
                <a:ext cx="53975" cy="20638"/>
              </a:xfrm>
              <a:custGeom>
                <a:avLst/>
                <a:gdLst>
                  <a:gd name="T0" fmla="*/ 4 w 5"/>
                  <a:gd name="T1" fmla="*/ 0 h 2"/>
                  <a:gd name="T2" fmla="*/ 4 w 5"/>
                  <a:gd name="T3" fmla="*/ 0 h 2"/>
                  <a:gd name="T4" fmla="*/ 3 w 5"/>
                  <a:gd name="T5" fmla="*/ 0 h 2"/>
                  <a:gd name="T6" fmla="*/ 1 w 5"/>
                  <a:gd name="T7" fmla="*/ 0 h 2"/>
                  <a:gd name="T8" fmla="*/ 1 w 5"/>
                  <a:gd name="T9" fmla="*/ 1 h 2"/>
                  <a:gd name="T10" fmla="*/ 0 w 5"/>
                  <a:gd name="T11" fmla="*/ 1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1 h 2"/>
                  <a:gd name="T26" fmla="*/ 4 w 5"/>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4" y="0"/>
                    </a:moveTo>
                    <a:cubicBezTo>
                      <a:pt x="4" y="0"/>
                      <a:pt x="4" y="0"/>
                      <a:pt x="4" y="0"/>
                    </a:cubicBezTo>
                    <a:cubicBezTo>
                      <a:pt x="3" y="0"/>
                      <a:pt x="3" y="0"/>
                      <a:pt x="3" y="0"/>
                    </a:cubicBezTo>
                    <a:cubicBezTo>
                      <a:pt x="2" y="0"/>
                      <a:pt x="2" y="0"/>
                      <a:pt x="1" y="0"/>
                    </a:cubicBezTo>
                    <a:cubicBezTo>
                      <a:pt x="1" y="0"/>
                      <a:pt x="1" y="1"/>
                      <a:pt x="1" y="1"/>
                    </a:cubicBezTo>
                    <a:cubicBezTo>
                      <a:pt x="0" y="1"/>
                      <a:pt x="0" y="1"/>
                      <a:pt x="0" y="1"/>
                    </a:cubicBezTo>
                    <a:cubicBezTo>
                      <a:pt x="0" y="2"/>
                      <a:pt x="0" y="2"/>
                      <a:pt x="0" y="2"/>
                    </a:cubicBezTo>
                    <a:cubicBezTo>
                      <a:pt x="1" y="2"/>
                      <a:pt x="1" y="2"/>
                      <a:pt x="1" y="2"/>
                    </a:cubicBezTo>
                    <a:cubicBezTo>
                      <a:pt x="2" y="2"/>
                      <a:pt x="2" y="2"/>
                      <a:pt x="2" y="2"/>
                    </a:cubicBezTo>
                    <a:cubicBezTo>
                      <a:pt x="3" y="2"/>
                      <a:pt x="3" y="2"/>
                      <a:pt x="3" y="2"/>
                    </a:cubicBezTo>
                    <a:cubicBezTo>
                      <a:pt x="3" y="2"/>
                      <a:pt x="3" y="1"/>
                      <a:pt x="3" y="1"/>
                    </a:cubicBezTo>
                    <a:cubicBezTo>
                      <a:pt x="3" y="1"/>
                      <a:pt x="4" y="1"/>
                      <a:pt x="4" y="1"/>
                    </a:cubicBezTo>
                    <a:cubicBezTo>
                      <a:pt x="4" y="1"/>
                      <a:pt x="5" y="1"/>
                      <a:pt x="5" y="1"/>
                    </a:cubicBezTo>
                    <a:cubicBezTo>
                      <a:pt x="5" y="1"/>
                      <a:pt x="5"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46"/>
              <p:cNvSpPr>
                <a:spLocks/>
              </p:cNvSpPr>
              <p:nvPr/>
            </p:nvSpPr>
            <p:spPr bwMode="auto">
              <a:xfrm>
                <a:off x="2563814" y="4719639"/>
                <a:ext cx="85725" cy="65088"/>
              </a:xfrm>
              <a:custGeom>
                <a:avLst/>
                <a:gdLst>
                  <a:gd name="T0" fmla="*/ 7 w 8"/>
                  <a:gd name="T1" fmla="*/ 6 h 6"/>
                  <a:gd name="T2" fmla="*/ 8 w 8"/>
                  <a:gd name="T3" fmla="*/ 6 h 6"/>
                  <a:gd name="T4" fmla="*/ 8 w 8"/>
                  <a:gd name="T5" fmla="*/ 6 h 6"/>
                  <a:gd name="T6" fmla="*/ 8 w 8"/>
                  <a:gd name="T7" fmla="*/ 5 h 6"/>
                  <a:gd name="T8" fmla="*/ 7 w 8"/>
                  <a:gd name="T9" fmla="*/ 5 h 6"/>
                  <a:gd name="T10" fmla="*/ 6 w 8"/>
                  <a:gd name="T11" fmla="*/ 3 h 6"/>
                  <a:gd name="T12" fmla="*/ 6 w 8"/>
                  <a:gd name="T13" fmla="*/ 2 h 6"/>
                  <a:gd name="T14" fmla="*/ 5 w 8"/>
                  <a:gd name="T15" fmla="*/ 1 h 6"/>
                  <a:gd name="T16" fmla="*/ 5 w 8"/>
                  <a:gd name="T17" fmla="*/ 0 h 6"/>
                  <a:gd name="T18" fmla="*/ 4 w 8"/>
                  <a:gd name="T19" fmla="*/ 0 h 6"/>
                  <a:gd name="T20" fmla="*/ 4 w 8"/>
                  <a:gd name="T21" fmla="*/ 0 h 6"/>
                  <a:gd name="T22" fmla="*/ 3 w 8"/>
                  <a:gd name="T23" fmla="*/ 0 h 6"/>
                  <a:gd name="T24" fmla="*/ 2 w 8"/>
                  <a:gd name="T25" fmla="*/ 0 h 6"/>
                  <a:gd name="T26" fmla="*/ 2 w 8"/>
                  <a:gd name="T27" fmla="*/ 1 h 6"/>
                  <a:gd name="T28" fmla="*/ 2 w 8"/>
                  <a:gd name="T29" fmla="*/ 2 h 6"/>
                  <a:gd name="T30" fmla="*/ 2 w 8"/>
                  <a:gd name="T31" fmla="*/ 2 h 6"/>
                  <a:gd name="T32" fmla="*/ 3 w 8"/>
                  <a:gd name="T33" fmla="*/ 2 h 6"/>
                  <a:gd name="T34" fmla="*/ 4 w 8"/>
                  <a:gd name="T35" fmla="*/ 2 h 6"/>
                  <a:gd name="T36" fmla="*/ 4 w 8"/>
                  <a:gd name="T37" fmla="*/ 2 h 6"/>
                  <a:gd name="T38" fmla="*/ 3 w 8"/>
                  <a:gd name="T39" fmla="*/ 3 h 6"/>
                  <a:gd name="T40" fmla="*/ 3 w 8"/>
                  <a:gd name="T41" fmla="*/ 4 h 6"/>
                  <a:gd name="T42" fmla="*/ 4 w 8"/>
                  <a:gd name="T43" fmla="*/ 4 h 6"/>
                  <a:gd name="T44" fmla="*/ 5 w 8"/>
                  <a:gd name="T45" fmla="*/ 4 h 6"/>
                  <a:gd name="T46" fmla="*/ 4 w 8"/>
                  <a:gd name="T47" fmla="*/ 5 h 6"/>
                  <a:gd name="T48" fmla="*/ 3 w 8"/>
                  <a:gd name="T49" fmla="*/ 5 h 6"/>
                  <a:gd name="T50" fmla="*/ 3 w 8"/>
                  <a:gd name="T51" fmla="*/ 4 h 6"/>
                  <a:gd name="T52" fmla="*/ 1 w 8"/>
                  <a:gd name="T53" fmla="*/ 4 h 6"/>
                  <a:gd name="T54" fmla="*/ 0 w 8"/>
                  <a:gd name="T55" fmla="*/ 4 h 6"/>
                  <a:gd name="T56" fmla="*/ 0 w 8"/>
                  <a:gd name="T57" fmla="*/ 5 h 6"/>
                  <a:gd name="T58" fmla="*/ 1 w 8"/>
                  <a:gd name="T59" fmla="*/ 5 h 6"/>
                  <a:gd name="T60" fmla="*/ 2 w 8"/>
                  <a:gd name="T61" fmla="*/ 6 h 6"/>
                  <a:gd name="T62" fmla="*/ 4 w 8"/>
                  <a:gd name="T63" fmla="*/ 6 h 6"/>
                  <a:gd name="T64" fmla="*/ 5 w 8"/>
                  <a:gd name="T65" fmla="*/ 6 h 6"/>
                  <a:gd name="T66" fmla="*/ 6 w 8"/>
                  <a:gd name="T67" fmla="*/ 6 h 6"/>
                  <a:gd name="T68" fmla="*/ 7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7" y="6"/>
                    </a:moveTo>
                    <a:cubicBezTo>
                      <a:pt x="7" y="6"/>
                      <a:pt x="8" y="6"/>
                      <a:pt x="8" y="6"/>
                    </a:cubicBezTo>
                    <a:cubicBezTo>
                      <a:pt x="8" y="6"/>
                      <a:pt x="8" y="6"/>
                      <a:pt x="8" y="6"/>
                    </a:cubicBezTo>
                    <a:cubicBezTo>
                      <a:pt x="8" y="5"/>
                      <a:pt x="8" y="5"/>
                      <a:pt x="8" y="5"/>
                    </a:cubicBezTo>
                    <a:cubicBezTo>
                      <a:pt x="7" y="5"/>
                      <a:pt x="7" y="5"/>
                      <a:pt x="7" y="5"/>
                    </a:cubicBezTo>
                    <a:cubicBezTo>
                      <a:pt x="6" y="4"/>
                      <a:pt x="6" y="4"/>
                      <a:pt x="6" y="3"/>
                    </a:cubicBezTo>
                    <a:cubicBezTo>
                      <a:pt x="6" y="3"/>
                      <a:pt x="6" y="3"/>
                      <a:pt x="6" y="2"/>
                    </a:cubicBezTo>
                    <a:cubicBezTo>
                      <a:pt x="6" y="2"/>
                      <a:pt x="6" y="2"/>
                      <a:pt x="5" y="1"/>
                    </a:cubicBezTo>
                    <a:cubicBezTo>
                      <a:pt x="5" y="1"/>
                      <a:pt x="5" y="0"/>
                      <a:pt x="5" y="0"/>
                    </a:cubicBezTo>
                    <a:cubicBezTo>
                      <a:pt x="4" y="0"/>
                      <a:pt x="4" y="0"/>
                      <a:pt x="4" y="0"/>
                    </a:cubicBezTo>
                    <a:cubicBezTo>
                      <a:pt x="4" y="0"/>
                      <a:pt x="4" y="0"/>
                      <a:pt x="4" y="0"/>
                    </a:cubicBezTo>
                    <a:cubicBezTo>
                      <a:pt x="4" y="0"/>
                      <a:pt x="3" y="0"/>
                      <a:pt x="3" y="0"/>
                    </a:cubicBezTo>
                    <a:cubicBezTo>
                      <a:pt x="3" y="0"/>
                      <a:pt x="3" y="0"/>
                      <a:pt x="2" y="0"/>
                    </a:cubicBezTo>
                    <a:cubicBezTo>
                      <a:pt x="2" y="0"/>
                      <a:pt x="2" y="1"/>
                      <a:pt x="2" y="1"/>
                    </a:cubicBezTo>
                    <a:cubicBezTo>
                      <a:pt x="2" y="1"/>
                      <a:pt x="2" y="2"/>
                      <a:pt x="2" y="2"/>
                    </a:cubicBezTo>
                    <a:cubicBezTo>
                      <a:pt x="2" y="2"/>
                      <a:pt x="2" y="2"/>
                      <a:pt x="2" y="2"/>
                    </a:cubicBezTo>
                    <a:cubicBezTo>
                      <a:pt x="3" y="2"/>
                      <a:pt x="3" y="2"/>
                      <a:pt x="3" y="2"/>
                    </a:cubicBezTo>
                    <a:cubicBezTo>
                      <a:pt x="3" y="2"/>
                      <a:pt x="4" y="2"/>
                      <a:pt x="4" y="2"/>
                    </a:cubicBezTo>
                    <a:cubicBezTo>
                      <a:pt x="4" y="2"/>
                      <a:pt x="4" y="2"/>
                      <a:pt x="4" y="2"/>
                    </a:cubicBezTo>
                    <a:cubicBezTo>
                      <a:pt x="4" y="3"/>
                      <a:pt x="3" y="3"/>
                      <a:pt x="3" y="3"/>
                    </a:cubicBezTo>
                    <a:cubicBezTo>
                      <a:pt x="3" y="3"/>
                      <a:pt x="3" y="3"/>
                      <a:pt x="3" y="4"/>
                    </a:cubicBezTo>
                    <a:cubicBezTo>
                      <a:pt x="3" y="4"/>
                      <a:pt x="4" y="4"/>
                      <a:pt x="4" y="4"/>
                    </a:cubicBezTo>
                    <a:cubicBezTo>
                      <a:pt x="4" y="4"/>
                      <a:pt x="5" y="4"/>
                      <a:pt x="5" y="4"/>
                    </a:cubicBezTo>
                    <a:cubicBezTo>
                      <a:pt x="5" y="5"/>
                      <a:pt x="4" y="5"/>
                      <a:pt x="4" y="5"/>
                    </a:cubicBezTo>
                    <a:cubicBezTo>
                      <a:pt x="4" y="5"/>
                      <a:pt x="3" y="5"/>
                      <a:pt x="3" y="5"/>
                    </a:cubicBezTo>
                    <a:cubicBezTo>
                      <a:pt x="3" y="5"/>
                      <a:pt x="3" y="4"/>
                      <a:pt x="3" y="4"/>
                    </a:cubicBezTo>
                    <a:cubicBezTo>
                      <a:pt x="2" y="4"/>
                      <a:pt x="2" y="4"/>
                      <a:pt x="1" y="4"/>
                    </a:cubicBezTo>
                    <a:cubicBezTo>
                      <a:pt x="1" y="4"/>
                      <a:pt x="0" y="4"/>
                      <a:pt x="0" y="4"/>
                    </a:cubicBezTo>
                    <a:cubicBezTo>
                      <a:pt x="0" y="5"/>
                      <a:pt x="0" y="5"/>
                      <a:pt x="0" y="5"/>
                    </a:cubicBezTo>
                    <a:cubicBezTo>
                      <a:pt x="0" y="5"/>
                      <a:pt x="1" y="5"/>
                      <a:pt x="1" y="5"/>
                    </a:cubicBezTo>
                    <a:cubicBezTo>
                      <a:pt x="1" y="5"/>
                      <a:pt x="2" y="6"/>
                      <a:pt x="2" y="6"/>
                    </a:cubicBezTo>
                    <a:cubicBezTo>
                      <a:pt x="3" y="6"/>
                      <a:pt x="3" y="6"/>
                      <a:pt x="4" y="6"/>
                    </a:cubicBezTo>
                    <a:cubicBezTo>
                      <a:pt x="4" y="6"/>
                      <a:pt x="4" y="6"/>
                      <a:pt x="5" y="6"/>
                    </a:cubicBezTo>
                    <a:cubicBezTo>
                      <a:pt x="5" y="6"/>
                      <a:pt x="5" y="6"/>
                      <a:pt x="6" y="6"/>
                    </a:cubicBezTo>
                    <a:cubicBezTo>
                      <a:pt x="6" y="6"/>
                      <a:pt x="6" y="6"/>
                      <a:pt x="7"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47"/>
              <p:cNvSpPr>
                <a:spLocks/>
              </p:cNvSpPr>
              <p:nvPr/>
            </p:nvSpPr>
            <p:spPr bwMode="auto">
              <a:xfrm>
                <a:off x="4421189" y="19304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48"/>
              <p:cNvSpPr>
                <a:spLocks/>
              </p:cNvSpPr>
              <p:nvPr/>
            </p:nvSpPr>
            <p:spPr bwMode="auto">
              <a:xfrm>
                <a:off x="4398964" y="1908176"/>
                <a:ext cx="107950" cy="238125"/>
              </a:xfrm>
              <a:custGeom>
                <a:avLst/>
                <a:gdLst>
                  <a:gd name="T0" fmla="*/ 9 w 10"/>
                  <a:gd name="T1" fmla="*/ 13 h 22"/>
                  <a:gd name="T2" fmla="*/ 9 w 10"/>
                  <a:gd name="T3" fmla="*/ 12 h 22"/>
                  <a:gd name="T4" fmla="*/ 9 w 10"/>
                  <a:gd name="T5" fmla="*/ 12 h 22"/>
                  <a:gd name="T6" fmla="*/ 8 w 10"/>
                  <a:gd name="T7" fmla="*/ 12 h 22"/>
                  <a:gd name="T8" fmla="*/ 8 w 10"/>
                  <a:gd name="T9" fmla="*/ 12 h 22"/>
                  <a:gd name="T10" fmla="*/ 7 w 10"/>
                  <a:gd name="T11" fmla="*/ 11 h 22"/>
                  <a:gd name="T12" fmla="*/ 6 w 10"/>
                  <a:gd name="T13" fmla="*/ 11 h 22"/>
                  <a:gd name="T14" fmla="*/ 6 w 10"/>
                  <a:gd name="T15" fmla="*/ 10 h 22"/>
                  <a:gd name="T16" fmla="*/ 7 w 10"/>
                  <a:gd name="T17" fmla="*/ 9 h 22"/>
                  <a:gd name="T18" fmla="*/ 7 w 10"/>
                  <a:gd name="T19" fmla="*/ 9 h 22"/>
                  <a:gd name="T20" fmla="*/ 8 w 10"/>
                  <a:gd name="T21" fmla="*/ 8 h 22"/>
                  <a:gd name="T22" fmla="*/ 9 w 10"/>
                  <a:gd name="T23" fmla="*/ 7 h 22"/>
                  <a:gd name="T24" fmla="*/ 9 w 10"/>
                  <a:gd name="T25" fmla="*/ 6 h 22"/>
                  <a:gd name="T26" fmla="*/ 8 w 10"/>
                  <a:gd name="T27" fmla="*/ 6 h 22"/>
                  <a:gd name="T28" fmla="*/ 8 w 10"/>
                  <a:gd name="T29" fmla="*/ 5 h 22"/>
                  <a:gd name="T30" fmla="*/ 7 w 10"/>
                  <a:gd name="T31" fmla="*/ 5 h 22"/>
                  <a:gd name="T32" fmla="*/ 8 w 10"/>
                  <a:gd name="T33" fmla="*/ 3 h 22"/>
                  <a:gd name="T34" fmla="*/ 8 w 10"/>
                  <a:gd name="T35" fmla="*/ 2 h 22"/>
                  <a:gd name="T36" fmla="*/ 8 w 10"/>
                  <a:gd name="T37" fmla="*/ 2 h 22"/>
                  <a:gd name="T38" fmla="*/ 8 w 10"/>
                  <a:gd name="T39" fmla="*/ 2 h 22"/>
                  <a:gd name="T40" fmla="*/ 7 w 10"/>
                  <a:gd name="T41" fmla="*/ 3 h 22"/>
                  <a:gd name="T42" fmla="*/ 7 w 10"/>
                  <a:gd name="T43" fmla="*/ 2 h 22"/>
                  <a:gd name="T44" fmla="*/ 6 w 10"/>
                  <a:gd name="T45" fmla="*/ 2 h 22"/>
                  <a:gd name="T46" fmla="*/ 5 w 10"/>
                  <a:gd name="T47" fmla="*/ 1 h 22"/>
                  <a:gd name="T48" fmla="*/ 4 w 10"/>
                  <a:gd name="T49" fmla="*/ 1 h 22"/>
                  <a:gd name="T50" fmla="*/ 3 w 10"/>
                  <a:gd name="T51" fmla="*/ 1 h 22"/>
                  <a:gd name="T52" fmla="*/ 3 w 10"/>
                  <a:gd name="T53" fmla="*/ 2 h 22"/>
                  <a:gd name="T54" fmla="*/ 2 w 10"/>
                  <a:gd name="T55" fmla="*/ 2 h 22"/>
                  <a:gd name="T56" fmla="*/ 2 w 10"/>
                  <a:gd name="T57" fmla="*/ 3 h 22"/>
                  <a:gd name="T58" fmla="*/ 2 w 10"/>
                  <a:gd name="T59" fmla="*/ 4 h 22"/>
                  <a:gd name="T60" fmla="*/ 1 w 10"/>
                  <a:gd name="T61" fmla="*/ 5 h 22"/>
                  <a:gd name="T62" fmla="*/ 2 w 10"/>
                  <a:gd name="T63" fmla="*/ 7 h 22"/>
                  <a:gd name="T64" fmla="*/ 2 w 10"/>
                  <a:gd name="T65" fmla="*/ 8 h 22"/>
                  <a:gd name="T66" fmla="*/ 1 w 10"/>
                  <a:gd name="T67" fmla="*/ 10 h 22"/>
                  <a:gd name="T68" fmla="*/ 0 w 10"/>
                  <a:gd name="T69" fmla="*/ 11 h 22"/>
                  <a:gd name="T70" fmla="*/ 0 w 10"/>
                  <a:gd name="T71" fmla="*/ 12 h 22"/>
                  <a:gd name="T72" fmla="*/ 0 w 10"/>
                  <a:gd name="T73" fmla="*/ 13 h 22"/>
                  <a:gd name="T74" fmla="*/ 1 w 10"/>
                  <a:gd name="T75" fmla="*/ 13 h 22"/>
                  <a:gd name="T76" fmla="*/ 2 w 10"/>
                  <a:gd name="T77" fmla="*/ 14 h 22"/>
                  <a:gd name="T78" fmla="*/ 2 w 10"/>
                  <a:gd name="T79" fmla="*/ 15 h 22"/>
                  <a:gd name="T80" fmla="*/ 3 w 10"/>
                  <a:gd name="T81" fmla="*/ 16 h 22"/>
                  <a:gd name="T82" fmla="*/ 4 w 10"/>
                  <a:gd name="T83" fmla="*/ 16 h 22"/>
                  <a:gd name="T84" fmla="*/ 4 w 10"/>
                  <a:gd name="T85" fmla="*/ 18 h 22"/>
                  <a:gd name="T86" fmla="*/ 5 w 10"/>
                  <a:gd name="T87" fmla="*/ 19 h 22"/>
                  <a:gd name="T88" fmla="*/ 5 w 10"/>
                  <a:gd name="T89" fmla="*/ 21 h 22"/>
                  <a:gd name="T90" fmla="*/ 5 w 10"/>
                  <a:gd name="T91" fmla="*/ 22 h 22"/>
                  <a:gd name="T92" fmla="*/ 5 w 10"/>
                  <a:gd name="T93" fmla="*/ 22 h 22"/>
                  <a:gd name="T94" fmla="*/ 6 w 10"/>
                  <a:gd name="T95" fmla="*/ 22 h 22"/>
                  <a:gd name="T96" fmla="*/ 7 w 10"/>
                  <a:gd name="T97" fmla="*/ 21 h 22"/>
                  <a:gd name="T98" fmla="*/ 7 w 10"/>
                  <a:gd name="T99" fmla="*/ 19 h 22"/>
                  <a:gd name="T100" fmla="*/ 7 w 10"/>
                  <a:gd name="T101" fmla="*/ 18 h 22"/>
                  <a:gd name="T102" fmla="*/ 7 w 10"/>
                  <a:gd name="T103" fmla="*/ 18 h 22"/>
                  <a:gd name="T104" fmla="*/ 8 w 10"/>
                  <a:gd name="T105" fmla="*/ 17 h 22"/>
                  <a:gd name="T106" fmla="*/ 9 w 10"/>
                  <a:gd name="T107" fmla="*/ 16 h 22"/>
                  <a:gd name="T108" fmla="*/ 9 w 10"/>
                  <a:gd name="T109" fmla="*/ 16 h 22"/>
                  <a:gd name="T110" fmla="*/ 10 w 10"/>
                  <a:gd name="T111" fmla="*/ 16 h 22"/>
                  <a:gd name="T112" fmla="*/ 10 w 10"/>
                  <a:gd name="T113" fmla="*/ 15 h 22"/>
                  <a:gd name="T114" fmla="*/ 10 w 10"/>
                  <a:gd name="T115" fmla="*/ 13 h 22"/>
                  <a:gd name="T116" fmla="*/ 10 w 10"/>
                  <a:gd name="T117" fmla="*/ 13 h 22"/>
                  <a:gd name="T118" fmla="*/ 9 w 10"/>
                  <a:gd name="T11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22">
                    <a:moveTo>
                      <a:pt x="9" y="13"/>
                    </a:moveTo>
                    <a:cubicBezTo>
                      <a:pt x="9" y="13"/>
                      <a:pt x="9" y="13"/>
                      <a:pt x="9" y="12"/>
                    </a:cubicBezTo>
                    <a:cubicBezTo>
                      <a:pt x="9" y="12"/>
                      <a:pt x="9" y="12"/>
                      <a:pt x="9" y="12"/>
                    </a:cubicBezTo>
                    <a:cubicBezTo>
                      <a:pt x="8" y="12"/>
                      <a:pt x="8" y="12"/>
                      <a:pt x="8" y="12"/>
                    </a:cubicBezTo>
                    <a:cubicBezTo>
                      <a:pt x="8" y="12"/>
                      <a:pt x="8" y="12"/>
                      <a:pt x="8" y="12"/>
                    </a:cubicBezTo>
                    <a:cubicBezTo>
                      <a:pt x="7" y="12"/>
                      <a:pt x="7" y="12"/>
                      <a:pt x="7" y="11"/>
                    </a:cubicBezTo>
                    <a:cubicBezTo>
                      <a:pt x="7" y="11"/>
                      <a:pt x="7" y="11"/>
                      <a:pt x="6" y="11"/>
                    </a:cubicBezTo>
                    <a:cubicBezTo>
                      <a:pt x="6" y="11"/>
                      <a:pt x="6" y="10"/>
                      <a:pt x="6" y="10"/>
                    </a:cubicBezTo>
                    <a:cubicBezTo>
                      <a:pt x="6" y="10"/>
                      <a:pt x="6" y="9"/>
                      <a:pt x="7" y="9"/>
                    </a:cubicBezTo>
                    <a:cubicBezTo>
                      <a:pt x="7" y="9"/>
                      <a:pt x="7" y="9"/>
                      <a:pt x="7" y="9"/>
                    </a:cubicBezTo>
                    <a:cubicBezTo>
                      <a:pt x="8" y="9"/>
                      <a:pt x="8" y="8"/>
                      <a:pt x="8" y="8"/>
                    </a:cubicBezTo>
                    <a:cubicBezTo>
                      <a:pt x="8" y="8"/>
                      <a:pt x="8" y="8"/>
                      <a:pt x="9" y="7"/>
                    </a:cubicBezTo>
                    <a:cubicBezTo>
                      <a:pt x="9" y="7"/>
                      <a:pt x="9" y="7"/>
                      <a:pt x="9" y="6"/>
                    </a:cubicBezTo>
                    <a:cubicBezTo>
                      <a:pt x="9" y="6"/>
                      <a:pt x="8" y="6"/>
                      <a:pt x="8" y="6"/>
                    </a:cubicBezTo>
                    <a:cubicBezTo>
                      <a:pt x="8" y="5"/>
                      <a:pt x="8" y="6"/>
                      <a:pt x="8" y="5"/>
                    </a:cubicBezTo>
                    <a:cubicBezTo>
                      <a:pt x="7" y="5"/>
                      <a:pt x="7" y="5"/>
                      <a:pt x="7" y="5"/>
                    </a:cubicBezTo>
                    <a:cubicBezTo>
                      <a:pt x="7" y="4"/>
                      <a:pt x="7" y="4"/>
                      <a:pt x="8" y="3"/>
                    </a:cubicBezTo>
                    <a:cubicBezTo>
                      <a:pt x="8" y="3"/>
                      <a:pt x="8" y="3"/>
                      <a:pt x="8" y="2"/>
                    </a:cubicBezTo>
                    <a:cubicBezTo>
                      <a:pt x="8" y="2"/>
                      <a:pt x="9" y="2"/>
                      <a:pt x="8" y="2"/>
                    </a:cubicBezTo>
                    <a:cubicBezTo>
                      <a:pt x="8" y="2"/>
                      <a:pt x="8" y="2"/>
                      <a:pt x="8" y="2"/>
                    </a:cubicBezTo>
                    <a:cubicBezTo>
                      <a:pt x="7" y="3"/>
                      <a:pt x="7" y="3"/>
                      <a:pt x="7" y="3"/>
                    </a:cubicBezTo>
                    <a:cubicBezTo>
                      <a:pt x="7" y="2"/>
                      <a:pt x="7" y="2"/>
                      <a:pt x="7" y="2"/>
                    </a:cubicBezTo>
                    <a:cubicBezTo>
                      <a:pt x="6" y="2"/>
                      <a:pt x="6" y="2"/>
                      <a:pt x="6" y="2"/>
                    </a:cubicBezTo>
                    <a:cubicBezTo>
                      <a:pt x="6" y="1"/>
                      <a:pt x="6" y="1"/>
                      <a:pt x="5" y="1"/>
                    </a:cubicBezTo>
                    <a:cubicBezTo>
                      <a:pt x="5" y="1"/>
                      <a:pt x="5" y="0"/>
                      <a:pt x="4" y="1"/>
                    </a:cubicBezTo>
                    <a:cubicBezTo>
                      <a:pt x="4" y="1"/>
                      <a:pt x="4" y="1"/>
                      <a:pt x="3" y="1"/>
                    </a:cubicBezTo>
                    <a:cubicBezTo>
                      <a:pt x="3" y="1"/>
                      <a:pt x="3" y="2"/>
                      <a:pt x="3" y="2"/>
                    </a:cubicBezTo>
                    <a:cubicBezTo>
                      <a:pt x="2" y="2"/>
                      <a:pt x="2" y="2"/>
                      <a:pt x="2" y="2"/>
                    </a:cubicBezTo>
                    <a:cubicBezTo>
                      <a:pt x="2" y="3"/>
                      <a:pt x="2" y="3"/>
                      <a:pt x="2" y="3"/>
                    </a:cubicBezTo>
                    <a:cubicBezTo>
                      <a:pt x="2" y="4"/>
                      <a:pt x="2" y="4"/>
                      <a:pt x="2" y="4"/>
                    </a:cubicBezTo>
                    <a:cubicBezTo>
                      <a:pt x="2" y="5"/>
                      <a:pt x="1" y="5"/>
                      <a:pt x="1" y="5"/>
                    </a:cubicBezTo>
                    <a:cubicBezTo>
                      <a:pt x="1" y="6"/>
                      <a:pt x="2" y="6"/>
                      <a:pt x="2" y="7"/>
                    </a:cubicBezTo>
                    <a:cubicBezTo>
                      <a:pt x="2" y="7"/>
                      <a:pt x="2" y="8"/>
                      <a:pt x="2" y="8"/>
                    </a:cubicBezTo>
                    <a:cubicBezTo>
                      <a:pt x="2" y="9"/>
                      <a:pt x="2" y="9"/>
                      <a:pt x="1" y="10"/>
                    </a:cubicBezTo>
                    <a:cubicBezTo>
                      <a:pt x="1" y="10"/>
                      <a:pt x="0" y="10"/>
                      <a:pt x="0" y="11"/>
                    </a:cubicBezTo>
                    <a:cubicBezTo>
                      <a:pt x="0" y="11"/>
                      <a:pt x="0" y="11"/>
                      <a:pt x="0" y="12"/>
                    </a:cubicBezTo>
                    <a:cubicBezTo>
                      <a:pt x="0" y="12"/>
                      <a:pt x="0" y="13"/>
                      <a:pt x="0" y="13"/>
                    </a:cubicBezTo>
                    <a:cubicBezTo>
                      <a:pt x="1" y="13"/>
                      <a:pt x="1" y="13"/>
                      <a:pt x="1" y="13"/>
                    </a:cubicBezTo>
                    <a:cubicBezTo>
                      <a:pt x="2" y="14"/>
                      <a:pt x="2" y="14"/>
                      <a:pt x="2" y="14"/>
                    </a:cubicBezTo>
                    <a:cubicBezTo>
                      <a:pt x="2" y="15"/>
                      <a:pt x="2" y="15"/>
                      <a:pt x="2" y="15"/>
                    </a:cubicBezTo>
                    <a:cubicBezTo>
                      <a:pt x="2" y="16"/>
                      <a:pt x="2" y="16"/>
                      <a:pt x="3" y="16"/>
                    </a:cubicBezTo>
                    <a:cubicBezTo>
                      <a:pt x="3" y="16"/>
                      <a:pt x="3" y="16"/>
                      <a:pt x="4" y="16"/>
                    </a:cubicBezTo>
                    <a:cubicBezTo>
                      <a:pt x="4" y="17"/>
                      <a:pt x="4" y="17"/>
                      <a:pt x="4" y="18"/>
                    </a:cubicBezTo>
                    <a:cubicBezTo>
                      <a:pt x="4" y="18"/>
                      <a:pt x="4" y="19"/>
                      <a:pt x="5" y="19"/>
                    </a:cubicBezTo>
                    <a:cubicBezTo>
                      <a:pt x="5" y="20"/>
                      <a:pt x="5" y="20"/>
                      <a:pt x="5" y="21"/>
                    </a:cubicBezTo>
                    <a:cubicBezTo>
                      <a:pt x="5" y="21"/>
                      <a:pt x="5" y="21"/>
                      <a:pt x="5" y="22"/>
                    </a:cubicBezTo>
                    <a:cubicBezTo>
                      <a:pt x="5" y="22"/>
                      <a:pt x="5" y="22"/>
                      <a:pt x="5" y="22"/>
                    </a:cubicBezTo>
                    <a:cubicBezTo>
                      <a:pt x="6" y="22"/>
                      <a:pt x="6" y="22"/>
                      <a:pt x="6" y="22"/>
                    </a:cubicBezTo>
                    <a:cubicBezTo>
                      <a:pt x="6" y="21"/>
                      <a:pt x="7" y="21"/>
                      <a:pt x="7" y="21"/>
                    </a:cubicBezTo>
                    <a:cubicBezTo>
                      <a:pt x="7" y="20"/>
                      <a:pt x="7" y="20"/>
                      <a:pt x="7" y="19"/>
                    </a:cubicBezTo>
                    <a:cubicBezTo>
                      <a:pt x="7" y="19"/>
                      <a:pt x="6" y="18"/>
                      <a:pt x="7" y="18"/>
                    </a:cubicBezTo>
                    <a:cubicBezTo>
                      <a:pt x="7" y="18"/>
                      <a:pt x="7" y="18"/>
                      <a:pt x="7" y="18"/>
                    </a:cubicBezTo>
                    <a:cubicBezTo>
                      <a:pt x="8" y="17"/>
                      <a:pt x="8" y="17"/>
                      <a:pt x="8" y="17"/>
                    </a:cubicBezTo>
                    <a:cubicBezTo>
                      <a:pt x="8" y="16"/>
                      <a:pt x="8" y="16"/>
                      <a:pt x="9" y="16"/>
                    </a:cubicBezTo>
                    <a:cubicBezTo>
                      <a:pt x="9" y="16"/>
                      <a:pt x="9" y="16"/>
                      <a:pt x="9" y="16"/>
                    </a:cubicBezTo>
                    <a:cubicBezTo>
                      <a:pt x="10" y="16"/>
                      <a:pt x="10" y="16"/>
                      <a:pt x="10" y="16"/>
                    </a:cubicBezTo>
                    <a:cubicBezTo>
                      <a:pt x="10" y="15"/>
                      <a:pt x="10" y="15"/>
                      <a:pt x="10" y="15"/>
                    </a:cubicBezTo>
                    <a:cubicBezTo>
                      <a:pt x="10" y="14"/>
                      <a:pt x="10" y="14"/>
                      <a:pt x="10" y="13"/>
                    </a:cubicBezTo>
                    <a:cubicBezTo>
                      <a:pt x="10" y="13"/>
                      <a:pt x="10" y="13"/>
                      <a:pt x="10" y="13"/>
                    </a:cubicBezTo>
                    <a:cubicBezTo>
                      <a:pt x="10" y="13"/>
                      <a:pt x="10" y="13"/>
                      <a:pt x="9"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49"/>
              <p:cNvSpPr>
                <a:spLocks/>
              </p:cNvSpPr>
              <p:nvPr/>
            </p:nvSpPr>
            <p:spPr bwMode="auto">
              <a:xfrm>
                <a:off x="5554664" y="2276476"/>
                <a:ext cx="20638" cy="42863"/>
              </a:xfrm>
              <a:custGeom>
                <a:avLst/>
                <a:gdLst>
                  <a:gd name="T0" fmla="*/ 2 w 2"/>
                  <a:gd name="T1" fmla="*/ 1 h 4"/>
                  <a:gd name="T2" fmla="*/ 1 w 2"/>
                  <a:gd name="T3" fmla="*/ 0 h 4"/>
                  <a:gd name="T4" fmla="*/ 1 w 2"/>
                  <a:gd name="T5" fmla="*/ 0 h 4"/>
                  <a:gd name="T6" fmla="*/ 0 w 2"/>
                  <a:gd name="T7" fmla="*/ 1 h 4"/>
                  <a:gd name="T8" fmla="*/ 0 w 2"/>
                  <a:gd name="T9" fmla="*/ 2 h 4"/>
                  <a:gd name="T10" fmla="*/ 1 w 2"/>
                  <a:gd name="T11" fmla="*/ 2 h 4"/>
                  <a:gd name="T12" fmla="*/ 0 w 2"/>
                  <a:gd name="T13" fmla="*/ 3 h 4"/>
                  <a:gd name="T14" fmla="*/ 2 w 2"/>
                  <a:gd name="T15" fmla="*/ 4 h 4"/>
                  <a:gd name="T16" fmla="*/ 2 w 2"/>
                  <a:gd name="T17" fmla="*/ 3 h 4"/>
                  <a:gd name="T18" fmla="*/ 2 w 2"/>
                  <a:gd name="T19" fmla="*/ 2 h 4"/>
                  <a:gd name="T20" fmla="*/ 2 w 2"/>
                  <a:gd name="T21" fmla="*/ 2 h 4"/>
                  <a:gd name="T22" fmla="*/ 2 w 2"/>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1"/>
                    </a:moveTo>
                    <a:cubicBezTo>
                      <a:pt x="2" y="0"/>
                      <a:pt x="2" y="0"/>
                      <a:pt x="1" y="0"/>
                    </a:cubicBezTo>
                    <a:cubicBezTo>
                      <a:pt x="1" y="0"/>
                      <a:pt x="1" y="0"/>
                      <a:pt x="1" y="0"/>
                    </a:cubicBezTo>
                    <a:cubicBezTo>
                      <a:pt x="0" y="0"/>
                      <a:pt x="0" y="0"/>
                      <a:pt x="0" y="1"/>
                    </a:cubicBezTo>
                    <a:cubicBezTo>
                      <a:pt x="0" y="1"/>
                      <a:pt x="0" y="1"/>
                      <a:pt x="0" y="2"/>
                    </a:cubicBezTo>
                    <a:cubicBezTo>
                      <a:pt x="0" y="2"/>
                      <a:pt x="1" y="2"/>
                      <a:pt x="1" y="2"/>
                    </a:cubicBezTo>
                    <a:cubicBezTo>
                      <a:pt x="1" y="3"/>
                      <a:pt x="1" y="3"/>
                      <a:pt x="0" y="3"/>
                    </a:cubicBezTo>
                    <a:cubicBezTo>
                      <a:pt x="2" y="4"/>
                      <a:pt x="2" y="4"/>
                      <a:pt x="2" y="4"/>
                    </a:cubicBezTo>
                    <a:cubicBezTo>
                      <a:pt x="2" y="3"/>
                      <a:pt x="2" y="3"/>
                      <a:pt x="2" y="3"/>
                    </a:cubicBezTo>
                    <a:cubicBezTo>
                      <a:pt x="2" y="3"/>
                      <a:pt x="2" y="3"/>
                      <a:pt x="2" y="2"/>
                    </a:cubicBezTo>
                    <a:cubicBezTo>
                      <a:pt x="2" y="2"/>
                      <a:pt x="2" y="2"/>
                      <a:pt x="2" y="2"/>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350"/>
              <p:cNvSpPr>
                <a:spLocks/>
              </p:cNvSpPr>
              <p:nvPr/>
            </p:nvSpPr>
            <p:spPr bwMode="auto">
              <a:xfrm>
                <a:off x="4452939" y="3011489"/>
                <a:ext cx="53975" cy="42863"/>
              </a:xfrm>
              <a:custGeom>
                <a:avLst/>
                <a:gdLst>
                  <a:gd name="T0" fmla="*/ 4 w 5"/>
                  <a:gd name="T1" fmla="*/ 0 h 4"/>
                  <a:gd name="T2" fmla="*/ 2 w 5"/>
                  <a:gd name="T3" fmla="*/ 0 h 4"/>
                  <a:gd name="T4" fmla="*/ 1 w 5"/>
                  <a:gd name="T5" fmla="*/ 0 h 4"/>
                  <a:gd name="T6" fmla="*/ 1 w 5"/>
                  <a:gd name="T7" fmla="*/ 0 h 4"/>
                  <a:gd name="T8" fmla="*/ 1 w 5"/>
                  <a:gd name="T9" fmla="*/ 2 h 4"/>
                  <a:gd name="T10" fmla="*/ 0 w 5"/>
                  <a:gd name="T11" fmla="*/ 3 h 4"/>
                  <a:gd name="T12" fmla="*/ 0 w 5"/>
                  <a:gd name="T13" fmla="*/ 4 h 4"/>
                  <a:gd name="T14" fmla="*/ 1 w 5"/>
                  <a:gd name="T15" fmla="*/ 4 h 4"/>
                  <a:gd name="T16" fmla="*/ 2 w 5"/>
                  <a:gd name="T17" fmla="*/ 3 h 4"/>
                  <a:gd name="T18" fmla="*/ 3 w 5"/>
                  <a:gd name="T19" fmla="*/ 3 h 4"/>
                  <a:gd name="T20" fmla="*/ 4 w 5"/>
                  <a:gd name="T21" fmla="*/ 3 h 4"/>
                  <a:gd name="T22" fmla="*/ 5 w 5"/>
                  <a:gd name="T23" fmla="*/ 3 h 4"/>
                  <a:gd name="T24" fmla="*/ 5 w 5"/>
                  <a:gd name="T25" fmla="*/ 1 h 4"/>
                  <a:gd name="T26" fmla="*/ 5 w 5"/>
                  <a:gd name="T27" fmla="*/ 0 h 4"/>
                  <a:gd name="T28" fmla="*/ 5 w 5"/>
                  <a:gd name="T29" fmla="*/ 0 h 4"/>
                  <a:gd name="T30" fmla="*/ 4 w 5"/>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4">
                    <a:moveTo>
                      <a:pt x="4" y="0"/>
                    </a:moveTo>
                    <a:cubicBezTo>
                      <a:pt x="3" y="0"/>
                      <a:pt x="3" y="0"/>
                      <a:pt x="2" y="0"/>
                    </a:cubicBezTo>
                    <a:cubicBezTo>
                      <a:pt x="2" y="0"/>
                      <a:pt x="2" y="0"/>
                      <a:pt x="1" y="0"/>
                    </a:cubicBezTo>
                    <a:cubicBezTo>
                      <a:pt x="1" y="0"/>
                      <a:pt x="1" y="0"/>
                      <a:pt x="1" y="0"/>
                    </a:cubicBezTo>
                    <a:cubicBezTo>
                      <a:pt x="1" y="1"/>
                      <a:pt x="1" y="1"/>
                      <a:pt x="1" y="2"/>
                    </a:cubicBezTo>
                    <a:cubicBezTo>
                      <a:pt x="0" y="2"/>
                      <a:pt x="0" y="3"/>
                      <a:pt x="0" y="3"/>
                    </a:cubicBezTo>
                    <a:cubicBezTo>
                      <a:pt x="0" y="4"/>
                      <a:pt x="0" y="4"/>
                      <a:pt x="0" y="4"/>
                    </a:cubicBezTo>
                    <a:cubicBezTo>
                      <a:pt x="1" y="4"/>
                      <a:pt x="1" y="4"/>
                      <a:pt x="1" y="4"/>
                    </a:cubicBezTo>
                    <a:cubicBezTo>
                      <a:pt x="1" y="3"/>
                      <a:pt x="2" y="3"/>
                      <a:pt x="2" y="3"/>
                    </a:cubicBezTo>
                    <a:cubicBezTo>
                      <a:pt x="3" y="3"/>
                      <a:pt x="3" y="3"/>
                      <a:pt x="3" y="3"/>
                    </a:cubicBezTo>
                    <a:cubicBezTo>
                      <a:pt x="4" y="3"/>
                      <a:pt x="4" y="3"/>
                      <a:pt x="4" y="3"/>
                    </a:cubicBezTo>
                    <a:cubicBezTo>
                      <a:pt x="5" y="3"/>
                      <a:pt x="4" y="3"/>
                      <a:pt x="5" y="3"/>
                    </a:cubicBezTo>
                    <a:cubicBezTo>
                      <a:pt x="5" y="2"/>
                      <a:pt x="5" y="2"/>
                      <a:pt x="5" y="1"/>
                    </a:cubicBezTo>
                    <a:cubicBezTo>
                      <a:pt x="5" y="1"/>
                      <a:pt x="5" y="1"/>
                      <a:pt x="5" y="0"/>
                    </a:cubicBezTo>
                    <a:cubicBezTo>
                      <a:pt x="5" y="0"/>
                      <a:pt x="5" y="0"/>
                      <a:pt x="5" y="0"/>
                    </a:cubicBezTo>
                    <a:cubicBezTo>
                      <a:pt x="4" y="0"/>
                      <a:pt x="4" y="0"/>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51"/>
              <p:cNvSpPr>
                <a:spLocks/>
              </p:cNvSpPr>
              <p:nvPr/>
            </p:nvSpPr>
            <p:spPr bwMode="auto">
              <a:xfrm>
                <a:off x="3740151" y="2643189"/>
                <a:ext cx="87313" cy="33338"/>
              </a:xfrm>
              <a:custGeom>
                <a:avLst/>
                <a:gdLst>
                  <a:gd name="T0" fmla="*/ 7 w 8"/>
                  <a:gd name="T1" fmla="*/ 1 h 3"/>
                  <a:gd name="T2" fmla="*/ 6 w 8"/>
                  <a:gd name="T3" fmla="*/ 1 h 3"/>
                  <a:gd name="T4" fmla="*/ 5 w 8"/>
                  <a:gd name="T5" fmla="*/ 1 h 3"/>
                  <a:gd name="T6" fmla="*/ 4 w 8"/>
                  <a:gd name="T7" fmla="*/ 1 h 3"/>
                  <a:gd name="T8" fmla="*/ 3 w 8"/>
                  <a:gd name="T9" fmla="*/ 1 h 3"/>
                  <a:gd name="T10" fmla="*/ 2 w 8"/>
                  <a:gd name="T11" fmla="*/ 1 h 3"/>
                  <a:gd name="T12" fmla="*/ 0 w 8"/>
                  <a:gd name="T13" fmla="*/ 1 h 3"/>
                  <a:gd name="T14" fmla="*/ 0 w 8"/>
                  <a:gd name="T15" fmla="*/ 1 h 3"/>
                  <a:gd name="T16" fmla="*/ 0 w 8"/>
                  <a:gd name="T17" fmla="*/ 3 h 3"/>
                  <a:gd name="T18" fmla="*/ 1 w 8"/>
                  <a:gd name="T19" fmla="*/ 2 h 3"/>
                  <a:gd name="T20" fmla="*/ 2 w 8"/>
                  <a:gd name="T21" fmla="*/ 2 h 3"/>
                  <a:gd name="T22" fmla="*/ 3 w 8"/>
                  <a:gd name="T23" fmla="*/ 2 h 3"/>
                  <a:gd name="T24" fmla="*/ 3 w 8"/>
                  <a:gd name="T25" fmla="*/ 2 h 3"/>
                  <a:gd name="T26" fmla="*/ 4 w 8"/>
                  <a:gd name="T27" fmla="*/ 2 h 3"/>
                  <a:gd name="T28" fmla="*/ 5 w 8"/>
                  <a:gd name="T29" fmla="*/ 2 h 3"/>
                  <a:gd name="T30" fmla="*/ 5 w 8"/>
                  <a:gd name="T31" fmla="*/ 2 h 3"/>
                  <a:gd name="T32" fmla="*/ 6 w 8"/>
                  <a:gd name="T33" fmla="*/ 2 h 3"/>
                  <a:gd name="T34" fmla="*/ 7 w 8"/>
                  <a:gd name="T35" fmla="*/ 2 h 3"/>
                  <a:gd name="T36" fmla="*/ 8 w 8"/>
                  <a:gd name="T37" fmla="*/ 2 h 3"/>
                  <a:gd name="T38" fmla="*/ 7 w 8"/>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7" y="1"/>
                    </a:moveTo>
                    <a:cubicBezTo>
                      <a:pt x="7" y="1"/>
                      <a:pt x="7" y="1"/>
                      <a:pt x="6" y="1"/>
                    </a:cubicBezTo>
                    <a:cubicBezTo>
                      <a:pt x="6" y="1"/>
                      <a:pt x="6" y="1"/>
                      <a:pt x="5" y="1"/>
                    </a:cubicBezTo>
                    <a:cubicBezTo>
                      <a:pt x="5" y="0"/>
                      <a:pt x="5" y="0"/>
                      <a:pt x="4" y="1"/>
                    </a:cubicBezTo>
                    <a:cubicBezTo>
                      <a:pt x="4" y="1"/>
                      <a:pt x="4" y="1"/>
                      <a:pt x="3" y="1"/>
                    </a:cubicBezTo>
                    <a:cubicBezTo>
                      <a:pt x="3" y="1"/>
                      <a:pt x="2" y="1"/>
                      <a:pt x="2" y="1"/>
                    </a:cubicBezTo>
                    <a:cubicBezTo>
                      <a:pt x="1" y="1"/>
                      <a:pt x="1" y="1"/>
                      <a:pt x="0" y="1"/>
                    </a:cubicBezTo>
                    <a:cubicBezTo>
                      <a:pt x="0" y="1"/>
                      <a:pt x="0" y="1"/>
                      <a:pt x="0" y="1"/>
                    </a:cubicBezTo>
                    <a:cubicBezTo>
                      <a:pt x="0" y="2"/>
                      <a:pt x="0" y="2"/>
                      <a:pt x="0" y="3"/>
                    </a:cubicBezTo>
                    <a:cubicBezTo>
                      <a:pt x="1" y="2"/>
                      <a:pt x="1" y="2"/>
                      <a:pt x="1" y="2"/>
                    </a:cubicBezTo>
                    <a:cubicBezTo>
                      <a:pt x="2" y="2"/>
                      <a:pt x="2" y="2"/>
                      <a:pt x="2" y="2"/>
                    </a:cubicBezTo>
                    <a:cubicBezTo>
                      <a:pt x="2" y="2"/>
                      <a:pt x="3" y="3"/>
                      <a:pt x="3" y="2"/>
                    </a:cubicBezTo>
                    <a:cubicBezTo>
                      <a:pt x="3" y="2"/>
                      <a:pt x="3" y="2"/>
                      <a:pt x="3" y="2"/>
                    </a:cubicBezTo>
                    <a:cubicBezTo>
                      <a:pt x="4" y="2"/>
                      <a:pt x="4" y="2"/>
                      <a:pt x="4" y="2"/>
                    </a:cubicBezTo>
                    <a:cubicBezTo>
                      <a:pt x="4" y="2"/>
                      <a:pt x="4" y="2"/>
                      <a:pt x="5" y="2"/>
                    </a:cubicBezTo>
                    <a:cubicBezTo>
                      <a:pt x="5" y="1"/>
                      <a:pt x="5" y="1"/>
                      <a:pt x="5" y="2"/>
                    </a:cubicBezTo>
                    <a:cubicBezTo>
                      <a:pt x="6" y="2"/>
                      <a:pt x="6" y="2"/>
                      <a:pt x="6" y="2"/>
                    </a:cubicBezTo>
                    <a:cubicBezTo>
                      <a:pt x="6" y="2"/>
                      <a:pt x="7" y="2"/>
                      <a:pt x="7" y="2"/>
                    </a:cubicBezTo>
                    <a:cubicBezTo>
                      <a:pt x="7" y="2"/>
                      <a:pt x="8" y="2"/>
                      <a:pt x="8" y="2"/>
                    </a:cubicBezTo>
                    <a:cubicBezTo>
                      <a:pt x="8" y="1"/>
                      <a:pt x="8" y="1"/>
                      <a:pt x="7"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52"/>
              <p:cNvSpPr>
                <a:spLocks/>
              </p:cNvSpPr>
              <p:nvPr/>
            </p:nvSpPr>
            <p:spPr bwMode="auto">
              <a:xfrm>
                <a:off x="3827464" y="2795589"/>
                <a:ext cx="9525"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53"/>
              <p:cNvSpPr>
                <a:spLocks/>
              </p:cNvSpPr>
              <p:nvPr/>
            </p:nvSpPr>
            <p:spPr bwMode="auto">
              <a:xfrm>
                <a:off x="3881439" y="287020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54"/>
              <p:cNvSpPr>
                <a:spLocks/>
              </p:cNvSpPr>
              <p:nvPr/>
            </p:nvSpPr>
            <p:spPr bwMode="auto">
              <a:xfrm>
                <a:off x="3827464" y="2773364"/>
                <a:ext cx="85725" cy="96838"/>
              </a:xfrm>
              <a:custGeom>
                <a:avLst/>
                <a:gdLst>
                  <a:gd name="T0" fmla="*/ 8 w 8"/>
                  <a:gd name="T1" fmla="*/ 3 h 9"/>
                  <a:gd name="T2" fmla="*/ 8 w 8"/>
                  <a:gd name="T3" fmla="*/ 3 h 9"/>
                  <a:gd name="T4" fmla="*/ 7 w 8"/>
                  <a:gd name="T5" fmla="*/ 2 h 9"/>
                  <a:gd name="T6" fmla="*/ 7 w 8"/>
                  <a:gd name="T7" fmla="*/ 1 h 9"/>
                  <a:gd name="T8" fmla="*/ 6 w 8"/>
                  <a:gd name="T9" fmla="*/ 0 h 9"/>
                  <a:gd name="T10" fmla="*/ 5 w 8"/>
                  <a:gd name="T11" fmla="*/ 0 h 9"/>
                  <a:gd name="T12" fmla="*/ 4 w 8"/>
                  <a:gd name="T13" fmla="*/ 0 h 9"/>
                  <a:gd name="T14" fmla="*/ 3 w 8"/>
                  <a:gd name="T15" fmla="*/ 0 h 9"/>
                  <a:gd name="T16" fmla="*/ 2 w 8"/>
                  <a:gd name="T17" fmla="*/ 1 h 9"/>
                  <a:gd name="T18" fmla="*/ 2 w 8"/>
                  <a:gd name="T19" fmla="*/ 2 h 9"/>
                  <a:gd name="T20" fmla="*/ 1 w 8"/>
                  <a:gd name="T21" fmla="*/ 2 h 9"/>
                  <a:gd name="T22" fmla="*/ 0 w 8"/>
                  <a:gd name="T23" fmla="*/ 3 h 9"/>
                  <a:gd name="T24" fmla="*/ 1 w 8"/>
                  <a:gd name="T25" fmla="*/ 4 h 9"/>
                  <a:gd name="T26" fmla="*/ 1 w 8"/>
                  <a:gd name="T27" fmla="*/ 5 h 9"/>
                  <a:gd name="T28" fmla="*/ 2 w 8"/>
                  <a:gd name="T29" fmla="*/ 6 h 9"/>
                  <a:gd name="T30" fmla="*/ 3 w 8"/>
                  <a:gd name="T31" fmla="*/ 6 h 9"/>
                  <a:gd name="T32" fmla="*/ 3 w 8"/>
                  <a:gd name="T33" fmla="*/ 7 h 9"/>
                  <a:gd name="T34" fmla="*/ 4 w 8"/>
                  <a:gd name="T35" fmla="*/ 8 h 9"/>
                  <a:gd name="T36" fmla="*/ 5 w 8"/>
                  <a:gd name="T37" fmla="*/ 8 h 9"/>
                  <a:gd name="T38" fmla="*/ 5 w 8"/>
                  <a:gd name="T39" fmla="*/ 9 h 9"/>
                  <a:gd name="T40" fmla="*/ 6 w 8"/>
                  <a:gd name="T41" fmla="*/ 8 h 9"/>
                  <a:gd name="T42" fmla="*/ 6 w 8"/>
                  <a:gd name="T43" fmla="*/ 7 h 9"/>
                  <a:gd name="T44" fmla="*/ 7 w 8"/>
                  <a:gd name="T45" fmla="*/ 6 h 9"/>
                  <a:gd name="T46" fmla="*/ 8 w 8"/>
                  <a:gd name="T47" fmla="*/ 5 h 9"/>
                  <a:gd name="T48" fmla="*/ 8 w 8"/>
                  <a:gd name="T49" fmla="*/ 4 h 9"/>
                  <a:gd name="T50" fmla="*/ 8 w 8"/>
                  <a:gd name="T51" fmla="*/ 4 h 9"/>
                  <a:gd name="T52" fmla="*/ 7 w 8"/>
                  <a:gd name="T53" fmla="*/ 4 h 9"/>
                  <a:gd name="T54" fmla="*/ 8 w 8"/>
                  <a:gd name="T5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9">
                    <a:moveTo>
                      <a:pt x="8" y="3"/>
                    </a:moveTo>
                    <a:cubicBezTo>
                      <a:pt x="8" y="3"/>
                      <a:pt x="8" y="3"/>
                      <a:pt x="8" y="3"/>
                    </a:cubicBezTo>
                    <a:cubicBezTo>
                      <a:pt x="8" y="2"/>
                      <a:pt x="7" y="2"/>
                      <a:pt x="7" y="2"/>
                    </a:cubicBezTo>
                    <a:cubicBezTo>
                      <a:pt x="7" y="1"/>
                      <a:pt x="7" y="1"/>
                      <a:pt x="7" y="1"/>
                    </a:cubicBezTo>
                    <a:cubicBezTo>
                      <a:pt x="7" y="0"/>
                      <a:pt x="7" y="0"/>
                      <a:pt x="6" y="0"/>
                    </a:cubicBezTo>
                    <a:cubicBezTo>
                      <a:pt x="6" y="0"/>
                      <a:pt x="6" y="0"/>
                      <a:pt x="5" y="0"/>
                    </a:cubicBezTo>
                    <a:cubicBezTo>
                      <a:pt x="5" y="0"/>
                      <a:pt x="5" y="0"/>
                      <a:pt x="4" y="0"/>
                    </a:cubicBezTo>
                    <a:cubicBezTo>
                      <a:pt x="4" y="0"/>
                      <a:pt x="4" y="0"/>
                      <a:pt x="3" y="0"/>
                    </a:cubicBezTo>
                    <a:cubicBezTo>
                      <a:pt x="3" y="0"/>
                      <a:pt x="3" y="1"/>
                      <a:pt x="2" y="1"/>
                    </a:cubicBezTo>
                    <a:cubicBezTo>
                      <a:pt x="2" y="2"/>
                      <a:pt x="2" y="2"/>
                      <a:pt x="2" y="2"/>
                    </a:cubicBezTo>
                    <a:cubicBezTo>
                      <a:pt x="1" y="2"/>
                      <a:pt x="1" y="2"/>
                      <a:pt x="1" y="2"/>
                    </a:cubicBezTo>
                    <a:cubicBezTo>
                      <a:pt x="1" y="2"/>
                      <a:pt x="0" y="3"/>
                      <a:pt x="0" y="3"/>
                    </a:cubicBezTo>
                    <a:cubicBezTo>
                      <a:pt x="0" y="3"/>
                      <a:pt x="0" y="4"/>
                      <a:pt x="1" y="4"/>
                    </a:cubicBezTo>
                    <a:cubicBezTo>
                      <a:pt x="1" y="4"/>
                      <a:pt x="1" y="5"/>
                      <a:pt x="1" y="5"/>
                    </a:cubicBezTo>
                    <a:cubicBezTo>
                      <a:pt x="2" y="5"/>
                      <a:pt x="2" y="5"/>
                      <a:pt x="2" y="6"/>
                    </a:cubicBezTo>
                    <a:cubicBezTo>
                      <a:pt x="2" y="6"/>
                      <a:pt x="3" y="6"/>
                      <a:pt x="3" y="6"/>
                    </a:cubicBezTo>
                    <a:cubicBezTo>
                      <a:pt x="3" y="7"/>
                      <a:pt x="3" y="7"/>
                      <a:pt x="3" y="7"/>
                    </a:cubicBezTo>
                    <a:cubicBezTo>
                      <a:pt x="4" y="7"/>
                      <a:pt x="4" y="7"/>
                      <a:pt x="4" y="8"/>
                    </a:cubicBezTo>
                    <a:cubicBezTo>
                      <a:pt x="5" y="8"/>
                      <a:pt x="4" y="8"/>
                      <a:pt x="5" y="8"/>
                    </a:cubicBezTo>
                    <a:cubicBezTo>
                      <a:pt x="5" y="9"/>
                      <a:pt x="5" y="9"/>
                      <a:pt x="5" y="9"/>
                    </a:cubicBezTo>
                    <a:cubicBezTo>
                      <a:pt x="5" y="8"/>
                      <a:pt x="5" y="8"/>
                      <a:pt x="6" y="8"/>
                    </a:cubicBezTo>
                    <a:cubicBezTo>
                      <a:pt x="6" y="7"/>
                      <a:pt x="6" y="7"/>
                      <a:pt x="6" y="7"/>
                    </a:cubicBezTo>
                    <a:cubicBezTo>
                      <a:pt x="7" y="6"/>
                      <a:pt x="7" y="6"/>
                      <a:pt x="7" y="6"/>
                    </a:cubicBezTo>
                    <a:cubicBezTo>
                      <a:pt x="7" y="6"/>
                      <a:pt x="7" y="6"/>
                      <a:pt x="8" y="5"/>
                    </a:cubicBezTo>
                    <a:cubicBezTo>
                      <a:pt x="8" y="5"/>
                      <a:pt x="8" y="5"/>
                      <a:pt x="8" y="4"/>
                    </a:cubicBezTo>
                    <a:cubicBezTo>
                      <a:pt x="8" y="4"/>
                      <a:pt x="8" y="4"/>
                      <a:pt x="8" y="4"/>
                    </a:cubicBezTo>
                    <a:cubicBezTo>
                      <a:pt x="7" y="4"/>
                      <a:pt x="7" y="4"/>
                      <a:pt x="7" y="4"/>
                    </a:cubicBezTo>
                    <a:cubicBezTo>
                      <a:pt x="7" y="3"/>
                      <a:pt x="8" y="3"/>
                      <a:pt x="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55"/>
              <p:cNvSpPr>
                <a:spLocks/>
              </p:cNvSpPr>
              <p:nvPr/>
            </p:nvSpPr>
            <p:spPr bwMode="auto">
              <a:xfrm>
                <a:off x="4214814" y="2740026"/>
                <a:ext cx="33338" cy="152400"/>
              </a:xfrm>
              <a:custGeom>
                <a:avLst/>
                <a:gdLst>
                  <a:gd name="T0" fmla="*/ 3 w 3"/>
                  <a:gd name="T1" fmla="*/ 10 h 14"/>
                  <a:gd name="T2" fmla="*/ 3 w 3"/>
                  <a:gd name="T3" fmla="*/ 8 h 14"/>
                  <a:gd name="T4" fmla="*/ 3 w 3"/>
                  <a:gd name="T5" fmla="*/ 6 h 14"/>
                  <a:gd name="T6" fmla="*/ 3 w 3"/>
                  <a:gd name="T7" fmla="*/ 5 h 14"/>
                  <a:gd name="T8" fmla="*/ 3 w 3"/>
                  <a:gd name="T9" fmla="*/ 3 h 14"/>
                  <a:gd name="T10" fmla="*/ 2 w 3"/>
                  <a:gd name="T11" fmla="*/ 2 h 14"/>
                  <a:gd name="T12" fmla="*/ 1 w 3"/>
                  <a:gd name="T13" fmla="*/ 1 h 14"/>
                  <a:gd name="T14" fmla="*/ 1 w 3"/>
                  <a:gd name="T15" fmla="*/ 0 h 14"/>
                  <a:gd name="T16" fmla="*/ 1 w 3"/>
                  <a:gd name="T17" fmla="*/ 0 h 14"/>
                  <a:gd name="T18" fmla="*/ 0 w 3"/>
                  <a:gd name="T19" fmla="*/ 0 h 14"/>
                  <a:gd name="T20" fmla="*/ 0 w 3"/>
                  <a:gd name="T21" fmla="*/ 0 h 14"/>
                  <a:gd name="T22" fmla="*/ 0 w 3"/>
                  <a:gd name="T23" fmla="*/ 1 h 14"/>
                  <a:gd name="T24" fmla="*/ 0 w 3"/>
                  <a:gd name="T25" fmla="*/ 2 h 14"/>
                  <a:gd name="T26" fmla="*/ 0 w 3"/>
                  <a:gd name="T27" fmla="*/ 4 h 14"/>
                  <a:gd name="T28" fmla="*/ 0 w 3"/>
                  <a:gd name="T29" fmla="*/ 5 h 14"/>
                  <a:gd name="T30" fmla="*/ 1 w 3"/>
                  <a:gd name="T31" fmla="*/ 7 h 14"/>
                  <a:gd name="T32" fmla="*/ 1 w 3"/>
                  <a:gd name="T33" fmla="*/ 9 h 14"/>
                  <a:gd name="T34" fmla="*/ 1 w 3"/>
                  <a:gd name="T35" fmla="*/ 10 h 14"/>
                  <a:gd name="T36" fmla="*/ 1 w 3"/>
                  <a:gd name="T37" fmla="*/ 11 h 14"/>
                  <a:gd name="T38" fmla="*/ 1 w 3"/>
                  <a:gd name="T39" fmla="*/ 13 h 14"/>
                  <a:gd name="T40" fmla="*/ 1 w 3"/>
                  <a:gd name="T41" fmla="*/ 14 h 14"/>
                  <a:gd name="T42" fmla="*/ 1 w 3"/>
                  <a:gd name="T43" fmla="*/ 14 h 14"/>
                  <a:gd name="T44" fmla="*/ 2 w 3"/>
                  <a:gd name="T45" fmla="*/ 14 h 14"/>
                  <a:gd name="T46" fmla="*/ 3 w 3"/>
                  <a:gd name="T47" fmla="*/ 13 h 14"/>
                  <a:gd name="T48" fmla="*/ 3 w 3"/>
                  <a:gd name="T49" fmla="*/ 13 h 14"/>
                  <a:gd name="T50" fmla="*/ 3 w 3"/>
                  <a:gd name="T51" fmla="*/ 12 h 14"/>
                  <a:gd name="T52" fmla="*/ 3 w 3"/>
                  <a:gd name="T5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14">
                    <a:moveTo>
                      <a:pt x="3" y="10"/>
                    </a:moveTo>
                    <a:cubicBezTo>
                      <a:pt x="3" y="9"/>
                      <a:pt x="3" y="9"/>
                      <a:pt x="3" y="8"/>
                    </a:cubicBezTo>
                    <a:cubicBezTo>
                      <a:pt x="3" y="7"/>
                      <a:pt x="3" y="7"/>
                      <a:pt x="3" y="6"/>
                    </a:cubicBezTo>
                    <a:cubicBezTo>
                      <a:pt x="3" y="5"/>
                      <a:pt x="3" y="5"/>
                      <a:pt x="3" y="5"/>
                    </a:cubicBezTo>
                    <a:cubicBezTo>
                      <a:pt x="2" y="4"/>
                      <a:pt x="3" y="4"/>
                      <a:pt x="3" y="3"/>
                    </a:cubicBezTo>
                    <a:cubicBezTo>
                      <a:pt x="3" y="3"/>
                      <a:pt x="2" y="3"/>
                      <a:pt x="2" y="2"/>
                    </a:cubicBezTo>
                    <a:cubicBezTo>
                      <a:pt x="2" y="2"/>
                      <a:pt x="2" y="2"/>
                      <a:pt x="1" y="1"/>
                    </a:cubicBezTo>
                    <a:cubicBezTo>
                      <a:pt x="1" y="1"/>
                      <a:pt x="1" y="1"/>
                      <a:pt x="1" y="0"/>
                    </a:cubicBezTo>
                    <a:cubicBezTo>
                      <a:pt x="1" y="0"/>
                      <a:pt x="1" y="0"/>
                      <a:pt x="1" y="0"/>
                    </a:cubicBezTo>
                    <a:cubicBezTo>
                      <a:pt x="0" y="0"/>
                      <a:pt x="0" y="0"/>
                      <a:pt x="0" y="0"/>
                    </a:cubicBezTo>
                    <a:cubicBezTo>
                      <a:pt x="0" y="0"/>
                      <a:pt x="0" y="0"/>
                      <a:pt x="0" y="0"/>
                    </a:cubicBezTo>
                    <a:cubicBezTo>
                      <a:pt x="0" y="0"/>
                      <a:pt x="0" y="1"/>
                      <a:pt x="0" y="1"/>
                    </a:cubicBezTo>
                    <a:cubicBezTo>
                      <a:pt x="0" y="2"/>
                      <a:pt x="0" y="2"/>
                      <a:pt x="0" y="2"/>
                    </a:cubicBezTo>
                    <a:cubicBezTo>
                      <a:pt x="0" y="3"/>
                      <a:pt x="0" y="3"/>
                      <a:pt x="0" y="4"/>
                    </a:cubicBezTo>
                    <a:cubicBezTo>
                      <a:pt x="0" y="4"/>
                      <a:pt x="0" y="5"/>
                      <a:pt x="0" y="5"/>
                    </a:cubicBezTo>
                    <a:cubicBezTo>
                      <a:pt x="0" y="6"/>
                      <a:pt x="1" y="6"/>
                      <a:pt x="1" y="7"/>
                    </a:cubicBezTo>
                    <a:cubicBezTo>
                      <a:pt x="1" y="8"/>
                      <a:pt x="1" y="8"/>
                      <a:pt x="1" y="9"/>
                    </a:cubicBezTo>
                    <a:cubicBezTo>
                      <a:pt x="1" y="9"/>
                      <a:pt x="1" y="9"/>
                      <a:pt x="1" y="10"/>
                    </a:cubicBezTo>
                    <a:cubicBezTo>
                      <a:pt x="1" y="10"/>
                      <a:pt x="0" y="11"/>
                      <a:pt x="1" y="11"/>
                    </a:cubicBezTo>
                    <a:cubicBezTo>
                      <a:pt x="1" y="12"/>
                      <a:pt x="1" y="12"/>
                      <a:pt x="1" y="13"/>
                    </a:cubicBezTo>
                    <a:cubicBezTo>
                      <a:pt x="1" y="13"/>
                      <a:pt x="1" y="13"/>
                      <a:pt x="1" y="14"/>
                    </a:cubicBezTo>
                    <a:cubicBezTo>
                      <a:pt x="1" y="14"/>
                      <a:pt x="1" y="14"/>
                      <a:pt x="1" y="14"/>
                    </a:cubicBezTo>
                    <a:cubicBezTo>
                      <a:pt x="2" y="13"/>
                      <a:pt x="2" y="14"/>
                      <a:pt x="2" y="14"/>
                    </a:cubicBezTo>
                    <a:cubicBezTo>
                      <a:pt x="3" y="14"/>
                      <a:pt x="3" y="13"/>
                      <a:pt x="3" y="13"/>
                    </a:cubicBezTo>
                    <a:cubicBezTo>
                      <a:pt x="3" y="13"/>
                      <a:pt x="3" y="13"/>
                      <a:pt x="3" y="13"/>
                    </a:cubicBezTo>
                    <a:cubicBezTo>
                      <a:pt x="3" y="13"/>
                      <a:pt x="3" y="12"/>
                      <a:pt x="3" y="12"/>
                    </a:cubicBezTo>
                    <a:cubicBezTo>
                      <a:pt x="3" y="11"/>
                      <a:pt x="3" y="11"/>
                      <a:pt x="3"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6"/>
              <p:cNvSpPr>
                <a:spLocks/>
              </p:cNvSpPr>
              <p:nvPr/>
            </p:nvSpPr>
            <p:spPr bwMode="auto">
              <a:xfrm>
                <a:off x="4981576" y="3119439"/>
                <a:ext cx="65088" cy="53975"/>
              </a:xfrm>
              <a:custGeom>
                <a:avLst/>
                <a:gdLst>
                  <a:gd name="T0" fmla="*/ 5 w 6"/>
                  <a:gd name="T1" fmla="*/ 1 h 5"/>
                  <a:gd name="T2" fmla="*/ 4 w 6"/>
                  <a:gd name="T3" fmla="*/ 1 h 5"/>
                  <a:gd name="T4" fmla="*/ 4 w 6"/>
                  <a:gd name="T5" fmla="*/ 0 h 5"/>
                  <a:gd name="T6" fmla="*/ 3 w 6"/>
                  <a:gd name="T7" fmla="*/ 1 h 5"/>
                  <a:gd name="T8" fmla="*/ 2 w 6"/>
                  <a:gd name="T9" fmla="*/ 0 h 5"/>
                  <a:gd name="T10" fmla="*/ 2 w 6"/>
                  <a:gd name="T11" fmla="*/ 1 h 5"/>
                  <a:gd name="T12" fmla="*/ 1 w 6"/>
                  <a:gd name="T13" fmla="*/ 1 h 5"/>
                  <a:gd name="T14" fmla="*/ 1 w 6"/>
                  <a:gd name="T15" fmla="*/ 2 h 5"/>
                  <a:gd name="T16" fmla="*/ 0 w 6"/>
                  <a:gd name="T17" fmla="*/ 3 h 5"/>
                  <a:gd name="T18" fmla="*/ 0 w 6"/>
                  <a:gd name="T19" fmla="*/ 4 h 5"/>
                  <a:gd name="T20" fmla="*/ 1 w 6"/>
                  <a:gd name="T21" fmla="*/ 5 h 5"/>
                  <a:gd name="T22" fmla="*/ 1 w 6"/>
                  <a:gd name="T23" fmla="*/ 4 h 5"/>
                  <a:gd name="T24" fmla="*/ 2 w 6"/>
                  <a:gd name="T25" fmla="*/ 5 h 5"/>
                  <a:gd name="T26" fmla="*/ 3 w 6"/>
                  <a:gd name="T27" fmla="*/ 4 h 5"/>
                  <a:gd name="T28" fmla="*/ 3 w 6"/>
                  <a:gd name="T29" fmla="*/ 4 h 5"/>
                  <a:gd name="T30" fmla="*/ 4 w 6"/>
                  <a:gd name="T31" fmla="*/ 3 h 5"/>
                  <a:gd name="T32" fmla="*/ 5 w 6"/>
                  <a:gd name="T33" fmla="*/ 4 h 5"/>
                  <a:gd name="T34" fmla="*/ 5 w 6"/>
                  <a:gd name="T35" fmla="*/ 3 h 5"/>
                  <a:gd name="T36" fmla="*/ 5 w 6"/>
                  <a:gd name="T37" fmla="*/ 2 h 5"/>
                  <a:gd name="T38" fmla="*/ 5 w 6"/>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5">
                    <a:moveTo>
                      <a:pt x="5" y="1"/>
                    </a:moveTo>
                    <a:cubicBezTo>
                      <a:pt x="5" y="1"/>
                      <a:pt x="5" y="1"/>
                      <a:pt x="4" y="1"/>
                    </a:cubicBezTo>
                    <a:cubicBezTo>
                      <a:pt x="4" y="0"/>
                      <a:pt x="4" y="0"/>
                      <a:pt x="4" y="0"/>
                    </a:cubicBezTo>
                    <a:cubicBezTo>
                      <a:pt x="3" y="0"/>
                      <a:pt x="3" y="1"/>
                      <a:pt x="3" y="1"/>
                    </a:cubicBezTo>
                    <a:cubicBezTo>
                      <a:pt x="2" y="1"/>
                      <a:pt x="2" y="1"/>
                      <a:pt x="2" y="0"/>
                    </a:cubicBezTo>
                    <a:cubicBezTo>
                      <a:pt x="2" y="1"/>
                      <a:pt x="2" y="1"/>
                      <a:pt x="2" y="1"/>
                    </a:cubicBezTo>
                    <a:cubicBezTo>
                      <a:pt x="1" y="1"/>
                      <a:pt x="1" y="1"/>
                      <a:pt x="1" y="1"/>
                    </a:cubicBezTo>
                    <a:cubicBezTo>
                      <a:pt x="1" y="2"/>
                      <a:pt x="1" y="2"/>
                      <a:pt x="1" y="2"/>
                    </a:cubicBezTo>
                    <a:cubicBezTo>
                      <a:pt x="1" y="3"/>
                      <a:pt x="1" y="3"/>
                      <a:pt x="0" y="3"/>
                    </a:cubicBezTo>
                    <a:cubicBezTo>
                      <a:pt x="0" y="3"/>
                      <a:pt x="0" y="4"/>
                      <a:pt x="0" y="4"/>
                    </a:cubicBezTo>
                    <a:cubicBezTo>
                      <a:pt x="0" y="4"/>
                      <a:pt x="1" y="4"/>
                      <a:pt x="1" y="5"/>
                    </a:cubicBezTo>
                    <a:cubicBezTo>
                      <a:pt x="1" y="4"/>
                      <a:pt x="1" y="4"/>
                      <a:pt x="1" y="4"/>
                    </a:cubicBezTo>
                    <a:cubicBezTo>
                      <a:pt x="2" y="4"/>
                      <a:pt x="2" y="5"/>
                      <a:pt x="2" y="5"/>
                    </a:cubicBezTo>
                    <a:cubicBezTo>
                      <a:pt x="2" y="5"/>
                      <a:pt x="3" y="4"/>
                      <a:pt x="3" y="4"/>
                    </a:cubicBezTo>
                    <a:cubicBezTo>
                      <a:pt x="3" y="4"/>
                      <a:pt x="3" y="4"/>
                      <a:pt x="3" y="4"/>
                    </a:cubicBezTo>
                    <a:cubicBezTo>
                      <a:pt x="4" y="3"/>
                      <a:pt x="4" y="3"/>
                      <a:pt x="4" y="3"/>
                    </a:cubicBezTo>
                    <a:cubicBezTo>
                      <a:pt x="5" y="3"/>
                      <a:pt x="5" y="4"/>
                      <a:pt x="5" y="4"/>
                    </a:cubicBezTo>
                    <a:cubicBezTo>
                      <a:pt x="5" y="4"/>
                      <a:pt x="5" y="3"/>
                      <a:pt x="5" y="3"/>
                    </a:cubicBezTo>
                    <a:cubicBezTo>
                      <a:pt x="6" y="3"/>
                      <a:pt x="5" y="2"/>
                      <a:pt x="5" y="2"/>
                    </a:cubicBezTo>
                    <a:cubicBezTo>
                      <a:pt x="5"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57"/>
              <p:cNvSpPr>
                <a:spLocks/>
              </p:cNvSpPr>
              <p:nvPr/>
            </p:nvSpPr>
            <p:spPr bwMode="auto">
              <a:xfrm>
                <a:off x="4970464" y="3778251"/>
                <a:ext cx="11113"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8"/>
              <p:cNvSpPr>
                <a:spLocks/>
              </p:cNvSpPr>
              <p:nvPr/>
            </p:nvSpPr>
            <p:spPr bwMode="auto">
              <a:xfrm>
                <a:off x="4722814" y="3638551"/>
                <a:ext cx="247650" cy="280988"/>
              </a:xfrm>
              <a:custGeom>
                <a:avLst/>
                <a:gdLst>
                  <a:gd name="T0" fmla="*/ 23 w 23"/>
                  <a:gd name="T1" fmla="*/ 13 h 26"/>
                  <a:gd name="T2" fmla="*/ 22 w 23"/>
                  <a:gd name="T3" fmla="*/ 11 h 26"/>
                  <a:gd name="T4" fmla="*/ 21 w 23"/>
                  <a:gd name="T5" fmla="*/ 11 h 26"/>
                  <a:gd name="T6" fmla="*/ 20 w 23"/>
                  <a:gd name="T7" fmla="*/ 10 h 26"/>
                  <a:gd name="T8" fmla="*/ 19 w 23"/>
                  <a:gd name="T9" fmla="*/ 9 h 26"/>
                  <a:gd name="T10" fmla="*/ 19 w 23"/>
                  <a:gd name="T11" fmla="*/ 8 h 26"/>
                  <a:gd name="T12" fmla="*/ 18 w 23"/>
                  <a:gd name="T13" fmla="*/ 7 h 26"/>
                  <a:gd name="T14" fmla="*/ 17 w 23"/>
                  <a:gd name="T15" fmla="*/ 7 h 26"/>
                  <a:gd name="T16" fmla="*/ 16 w 23"/>
                  <a:gd name="T17" fmla="*/ 6 h 26"/>
                  <a:gd name="T18" fmla="*/ 16 w 23"/>
                  <a:gd name="T19" fmla="*/ 5 h 26"/>
                  <a:gd name="T20" fmla="*/ 15 w 23"/>
                  <a:gd name="T21" fmla="*/ 3 h 26"/>
                  <a:gd name="T22" fmla="*/ 15 w 23"/>
                  <a:gd name="T23" fmla="*/ 2 h 26"/>
                  <a:gd name="T24" fmla="*/ 14 w 23"/>
                  <a:gd name="T25" fmla="*/ 1 h 26"/>
                  <a:gd name="T26" fmla="*/ 14 w 23"/>
                  <a:gd name="T27" fmla="*/ 0 h 26"/>
                  <a:gd name="T28" fmla="*/ 13 w 23"/>
                  <a:gd name="T29" fmla="*/ 0 h 26"/>
                  <a:gd name="T30" fmla="*/ 12 w 23"/>
                  <a:gd name="T31" fmla="*/ 0 h 26"/>
                  <a:gd name="T32" fmla="*/ 12 w 23"/>
                  <a:gd name="T33" fmla="*/ 1 h 26"/>
                  <a:gd name="T34" fmla="*/ 11 w 23"/>
                  <a:gd name="T35" fmla="*/ 1 h 26"/>
                  <a:gd name="T36" fmla="*/ 10 w 23"/>
                  <a:gd name="T37" fmla="*/ 2 h 26"/>
                  <a:gd name="T38" fmla="*/ 9 w 23"/>
                  <a:gd name="T39" fmla="*/ 1 h 26"/>
                  <a:gd name="T40" fmla="*/ 8 w 23"/>
                  <a:gd name="T41" fmla="*/ 0 h 26"/>
                  <a:gd name="T42" fmla="*/ 8 w 23"/>
                  <a:gd name="T43" fmla="*/ 1 h 26"/>
                  <a:gd name="T44" fmla="*/ 6 w 23"/>
                  <a:gd name="T45" fmla="*/ 1 h 26"/>
                  <a:gd name="T46" fmla="*/ 5 w 23"/>
                  <a:gd name="T47" fmla="*/ 1 h 26"/>
                  <a:gd name="T48" fmla="*/ 3 w 23"/>
                  <a:gd name="T49" fmla="*/ 1 h 26"/>
                  <a:gd name="T50" fmla="*/ 3 w 23"/>
                  <a:gd name="T51" fmla="*/ 2 h 26"/>
                  <a:gd name="T52" fmla="*/ 3 w 23"/>
                  <a:gd name="T53" fmla="*/ 2 h 26"/>
                  <a:gd name="T54" fmla="*/ 3 w 23"/>
                  <a:gd name="T55" fmla="*/ 4 h 26"/>
                  <a:gd name="T56" fmla="*/ 3 w 23"/>
                  <a:gd name="T57" fmla="*/ 6 h 26"/>
                  <a:gd name="T58" fmla="*/ 3 w 23"/>
                  <a:gd name="T59" fmla="*/ 12 h 26"/>
                  <a:gd name="T60" fmla="*/ 1 w 23"/>
                  <a:gd name="T61" fmla="*/ 12 h 26"/>
                  <a:gd name="T62" fmla="*/ 0 w 23"/>
                  <a:gd name="T63" fmla="*/ 20 h 26"/>
                  <a:gd name="T64" fmla="*/ 1 w 23"/>
                  <a:gd name="T65" fmla="*/ 20 h 26"/>
                  <a:gd name="T66" fmla="*/ 1 w 23"/>
                  <a:gd name="T67" fmla="*/ 22 h 26"/>
                  <a:gd name="T68" fmla="*/ 2 w 23"/>
                  <a:gd name="T69" fmla="*/ 23 h 26"/>
                  <a:gd name="T70" fmla="*/ 2 w 23"/>
                  <a:gd name="T71" fmla="*/ 24 h 26"/>
                  <a:gd name="T72" fmla="*/ 1 w 23"/>
                  <a:gd name="T73" fmla="*/ 25 h 26"/>
                  <a:gd name="T74" fmla="*/ 1 w 23"/>
                  <a:gd name="T75" fmla="*/ 25 h 26"/>
                  <a:gd name="T76" fmla="*/ 3 w 23"/>
                  <a:gd name="T77" fmla="*/ 26 h 26"/>
                  <a:gd name="T78" fmla="*/ 4 w 23"/>
                  <a:gd name="T79" fmla="*/ 26 h 26"/>
                  <a:gd name="T80" fmla="*/ 5 w 23"/>
                  <a:gd name="T81" fmla="*/ 24 h 26"/>
                  <a:gd name="T82" fmla="*/ 6 w 23"/>
                  <a:gd name="T83" fmla="*/ 24 h 26"/>
                  <a:gd name="T84" fmla="*/ 7 w 23"/>
                  <a:gd name="T85" fmla="*/ 22 h 26"/>
                  <a:gd name="T86" fmla="*/ 7 w 23"/>
                  <a:gd name="T87" fmla="*/ 21 h 26"/>
                  <a:gd name="T88" fmla="*/ 8 w 23"/>
                  <a:gd name="T89" fmla="*/ 22 h 26"/>
                  <a:gd name="T90" fmla="*/ 10 w 23"/>
                  <a:gd name="T91" fmla="*/ 22 h 26"/>
                  <a:gd name="T92" fmla="*/ 11 w 23"/>
                  <a:gd name="T93" fmla="*/ 23 h 26"/>
                  <a:gd name="T94" fmla="*/ 12 w 23"/>
                  <a:gd name="T95" fmla="*/ 23 h 26"/>
                  <a:gd name="T96" fmla="*/ 14 w 23"/>
                  <a:gd name="T97" fmla="*/ 22 h 26"/>
                  <a:gd name="T98" fmla="*/ 14 w 23"/>
                  <a:gd name="T99" fmla="*/ 21 h 26"/>
                  <a:gd name="T100" fmla="*/ 14 w 23"/>
                  <a:gd name="T101" fmla="*/ 20 h 26"/>
                  <a:gd name="T102" fmla="*/ 15 w 23"/>
                  <a:gd name="T103" fmla="*/ 19 h 26"/>
                  <a:gd name="T104" fmla="*/ 16 w 23"/>
                  <a:gd name="T105" fmla="*/ 18 h 26"/>
                  <a:gd name="T106" fmla="*/ 18 w 23"/>
                  <a:gd name="T107" fmla="*/ 18 h 26"/>
                  <a:gd name="T108" fmla="*/ 19 w 23"/>
                  <a:gd name="T109" fmla="*/ 16 h 26"/>
                  <a:gd name="T110" fmla="*/ 21 w 23"/>
                  <a:gd name="T111" fmla="*/ 15 h 26"/>
                  <a:gd name="T112" fmla="*/ 23 w 23"/>
                  <a:gd name="T113" fmla="*/ 14 h 26"/>
                  <a:gd name="T114" fmla="*/ 23 w 23"/>
                  <a:gd name="T115" fmla="*/ 13 h 26"/>
                  <a:gd name="T116" fmla="*/ 23 w 23"/>
                  <a:gd name="T1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 h="26">
                    <a:moveTo>
                      <a:pt x="23" y="13"/>
                    </a:moveTo>
                    <a:cubicBezTo>
                      <a:pt x="23" y="12"/>
                      <a:pt x="23" y="12"/>
                      <a:pt x="22" y="11"/>
                    </a:cubicBezTo>
                    <a:cubicBezTo>
                      <a:pt x="22" y="11"/>
                      <a:pt x="22" y="11"/>
                      <a:pt x="21" y="11"/>
                    </a:cubicBezTo>
                    <a:cubicBezTo>
                      <a:pt x="20" y="11"/>
                      <a:pt x="20" y="11"/>
                      <a:pt x="20" y="10"/>
                    </a:cubicBezTo>
                    <a:cubicBezTo>
                      <a:pt x="19" y="10"/>
                      <a:pt x="19" y="9"/>
                      <a:pt x="19" y="9"/>
                    </a:cubicBezTo>
                    <a:cubicBezTo>
                      <a:pt x="19" y="8"/>
                      <a:pt x="19" y="8"/>
                      <a:pt x="19" y="8"/>
                    </a:cubicBezTo>
                    <a:cubicBezTo>
                      <a:pt x="19" y="8"/>
                      <a:pt x="19" y="8"/>
                      <a:pt x="18" y="7"/>
                    </a:cubicBezTo>
                    <a:cubicBezTo>
                      <a:pt x="18" y="7"/>
                      <a:pt x="18" y="7"/>
                      <a:pt x="17" y="7"/>
                    </a:cubicBezTo>
                    <a:cubicBezTo>
                      <a:pt x="17" y="7"/>
                      <a:pt x="17" y="6"/>
                      <a:pt x="16" y="6"/>
                    </a:cubicBezTo>
                    <a:cubicBezTo>
                      <a:pt x="16" y="6"/>
                      <a:pt x="16" y="5"/>
                      <a:pt x="16" y="5"/>
                    </a:cubicBezTo>
                    <a:cubicBezTo>
                      <a:pt x="15" y="4"/>
                      <a:pt x="15" y="4"/>
                      <a:pt x="15" y="3"/>
                    </a:cubicBezTo>
                    <a:cubicBezTo>
                      <a:pt x="15" y="2"/>
                      <a:pt x="15" y="2"/>
                      <a:pt x="15" y="2"/>
                    </a:cubicBezTo>
                    <a:cubicBezTo>
                      <a:pt x="15" y="1"/>
                      <a:pt x="14" y="1"/>
                      <a:pt x="14" y="1"/>
                    </a:cubicBezTo>
                    <a:cubicBezTo>
                      <a:pt x="14" y="1"/>
                      <a:pt x="14" y="0"/>
                      <a:pt x="14" y="0"/>
                    </a:cubicBezTo>
                    <a:cubicBezTo>
                      <a:pt x="13" y="0"/>
                      <a:pt x="13" y="0"/>
                      <a:pt x="13" y="0"/>
                    </a:cubicBezTo>
                    <a:cubicBezTo>
                      <a:pt x="13" y="0"/>
                      <a:pt x="13" y="0"/>
                      <a:pt x="12" y="0"/>
                    </a:cubicBezTo>
                    <a:cubicBezTo>
                      <a:pt x="12" y="1"/>
                      <a:pt x="12" y="1"/>
                      <a:pt x="12" y="1"/>
                    </a:cubicBezTo>
                    <a:cubicBezTo>
                      <a:pt x="11" y="1"/>
                      <a:pt x="11" y="1"/>
                      <a:pt x="11" y="1"/>
                    </a:cubicBezTo>
                    <a:cubicBezTo>
                      <a:pt x="10" y="1"/>
                      <a:pt x="10" y="2"/>
                      <a:pt x="10" y="2"/>
                    </a:cubicBezTo>
                    <a:cubicBezTo>
                      <a:pt x="9" y="1"/>
                      <a:pt x="9" y="1"/>
                      <a:pt x="9" y="1"/>
                    </a:cubicBezTo>
                    <a:cubicBezTo>
                      <a:pt x="9" y="1"/>
                      <a:pt x="9" y="0"/>
                      <a:pt x="8" y="0"/>
                    </a:cubicBezTo>
                    <a:cubicBezTo>
                      <a:pt x="8" y="0"/>
                      <a:pt x="8" y="1"/>
                      <a:pt x="8" y="1"/>
                    </a:cubicBezTo>
                    <a:cubicBezTo>
                      <a:pt x="7" y="1"/>
                      <a:pt x="7" y="1"/>
                      <a:pt x="6" y="1"/>
                    </a:cubicBezTo>
                    <a:cubicBezTo>
                      <a:pt x="6" y="1"/>
                      <a:pt x="6" y="1"/>
                      <a:pt x="5" y="1"/>
                    </a:cubicBezTo>
                    <a:cubicBezTo>
                      <a:pt x="4" y="1"/>
                      <a:pt x="4" y="1"/>
                      <a:pt x="3" y="1"/>
                    </a:cubicBezTo>
                    <a:cubicBezTo>
                      <a:pt x="3" y="1"/>
                      <a:pt x="3" y="1"/>
                      <a:pt x="3" y="2"/>
                    </a:cubicBezTo>
                    <a:cubicBezTo>
                      <a:pt x="3" y="2"/>
                      <a:pt x="3" y="2"/>
                      <a:pt x="3" y="2"/>
                    </a:cubicBezTo>
                    <a:cubicBezTo>
                      <a:pt x="3" y="3"/>
                      <a:pt x="3" y="3"/>
                      <a:pt x="3" y="4"/>
                    </a:cubicBezTo>
                    <a:cubicBezTo>
                      <a:pt x="3" y="4"/>
                      <a:pt x="3" y="5"/>
                      <a:pt x="3" y="6"/>
                    </a:cubicBezTo>
                    <a:cubicBezTo>
                      <a:pt x="3" y="12"/>
                      <a:pt x="3" y="12"/>
                      <a:pt x="3" y="12"/>
                    </a:cubicBezTo>
                    <a:cubicBezTo>
                      <a:pt x="1" y="12"/>
                      <a:pt x="1" y="12"/>
                      <a:pt x="1" y="12"/>
                    </a:cubicBezTo>
                    <a:cubicBezTo>
                      <a:pt x="0" y="20"/>
                      <a:pt x="0" y="20"/>
                      <a:pt x="0" y="20"/>
                    </a:cubicBezTo>
                    <a:cubicBezTo>
                      <a:pt x="1" y="20"/>
                      <a:pt x="1" y="20"/>
                      <a:pt x="1" y="20"/>
                    </a:cubicBezTo>
                    <a:cubicBezTo>
                      <a:pt x="1" y="21"/>
                      <a:pt x="1" y="21"/>
                      <a:pt x="1" y="22"/>
                    </a:cubicBezTo>
                    <a:cubicBezTo>
                      <a:pt x="1" y="22"/>
                      <a:pt x="2" y="22"/>
                      <a:pt x="2" y="23"/>
                    </a:cubicBezTo>
                    <a:cubicBezTo>
                      <a:pt x="2" y="23"/>
                      <a:pt x="2" y="24"/>
                      <a:pt x="2" y="24"/>
                    </a:cubicBezTo>
                    <a:cubicBezTo>
                      <a:pt x="1" y="24"/>
                      <a:pt x="1" y="24"/>
                      <a:pt x="1" y="25"/>
                    </a:cubicBezTo>
                    <a:cubicBezTo>
                      <a:pt x="1" y="25"/>
                      <a:pt x="1" y="25"/>
                      <a:pt x="1" y="25"/>
                    </a:cubicBezTo>
                    <a:cubicBezTo>
                      <a:pt x="1" y="26"/>
                      <a:pt x="2" y="26"/>
                      <a:pt x="3" y="26"/>
                    </a:cubicBezTo>
                    <a:cubicBezTo>
                      <a:pt x="3" y="26"/>
                      <a:pt x="3" y="26"/>
                      <a:pt x="4" y="26"/>
                    </a:cubicBezTo>
                    <a:cubicBezTo>
                      <a:pt x="4" y="25"/>
                      <a:pt x="4" y="25"/>
                      <a:pt x="5" y="24"/>
                    </a:cubicBezTo>
                    <a:cubicBezTo>
                      <a:pt x="5" y="24"/>
                      <a:pt x="6" y="24"/>
                      <a:pt x="6" y="24"/>
                    </a:cubicBezTo>
                    <a:cubicBezTo>
                      <a:pt x="6" y="23"/>
                      <a:pt x="6" y="23"/>
                      <a:pt x="7" y="22"/>
                    </a:cubicBezTo>
                    <a:cubicBezTo>
                      <a:pt x="7" y="22"/>
                      <a:pt x="7" y="22"/>
                      <a:pt x="7" y="21"/>
                    </a:cubicBezTo>
                    <a:cubicBezTo>
                      <a:pt x="8" y="21"/>
                      <a:pt x="8" y="21"/>
                      <a:pt x="8" y="22"/>
                    </a:cubicBezTo>
                    <a:cubicBezTo>
                      <a:pt x="9" y="22"/>
                      <a:pt x="9" y="22"/>
                      <a:pt x="10" y="22"/>
                    </a:cubicBezTo>
                    <a:cubicBezTo>
                      <a:pt x="10" y="23"/>
                      <a:pt x="10" y="23"/>
                      <a:pt x="11" y="23"/>
                    </a:cubicBezTo>
                    <a:cubicBezTo>
                      <a:pt x="11" y="23"/>
                      <a:pt x="12" y="23"/>
                      <a:pt x="12" y="23"/>
                    </a:cubicBezTo>
                    <a:cubicBezTo>
                      <a:pt x="13" y="23"/>
                      <a:pt x="13" y="23"/>
                      <a:pt x="14" y="22"/>
                    </a:cubicBezTo>
                    <a:cubicBezTo>
                      <a:pt x="14" y="22"/>
                      <a:pt x="14" y="22"/>
                      <a:pt x="14" y="21"/>
                    </a:cubicBezTo>
                    <a:cubicBezTo>
                      <a:pt x="14" y="21"/>
                      <a:pt x="14" y="21"/>
                      <a:pt x="14" y="20"/>
                    </a:cubicBezTo>
                    <a:cubicBezTo>
                      <a:pt x="14" y="20"/>
                      <a:pt x="15" y="20"/>
                      <a:pt x="15" y="19"/>
                    </a:cubicBezTo>
                    <a:cubicBezTo>
                      <a:pt x="16" y="19"/>
                      <a:pt x="16" y="18"/>
                      <a:pt x="16" y="18"/>
                    </a:cubicBezTo>
                    <a:cubicBezTo>
                      <a:pt x="17" y="18"/>
                      <a:pt x="17" y="18"/>
                      <a:pt x="18" y="18"/>
                    </a:cubicBezTo>
                    <a:cubicBezTo>
                      <a:pt x="18" y="17"/>
                      <a:pt x="19" y="17"/>
                      <a:pt x="19" y="16"/>
                    </a:cubicBezTo>
                    <a:cubicBezTo>
                      <a:pt x="20" y="16"/>
                      <a:pt x="21" y="16"/>
                      <a:pt x="21" y="15"/>
                    </a:cubicBezTo>
                    <a:cubicBezTo>
                      <a:pt x="22" y="15"/>
                      <a:pt x="22" y="14"/>
                      <a:pt x="23" y="14"/>
                    </a:cubicBezTo>
                    <a:cubicBezTo>
                      <a:pt x="23" y="14"/>
                      <a:pt x="23" y="14"/>
                      <a:pt x="23" y="13"/>
                    </a:cubicBezTo>
                    <a:cubicBezTo>
                      <a:pt x="23" y="13"/>
                      <a:pt x="23" y="13"/>
                      <a:pt x="23" y="1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59"/>
              <p:cNvSpPr>
                <a:spLocks/>
              </p:cNvSpPr>
              <p:nvPr/>
            </p:nvSpPr>
            <p:spPr bwMode="auto">
              <a:xfrm>
                <a:off x="5186364" y="2524126"/>
                <a:ext cx="184150" cy="173038"/>
              </a:xfrm>
              <a:custGeom>
                <a:avLst/>
                <a:gdLst>
                  <a:gd name="T0" fmla="*/ 16 w 17"/>
                  <a:gd name="T1" fmla="*/ 16 h 16"/>
                  <a:gd name="T2" fmla="*/ 17 w 17"/>
                  <a:gd name="T3" fmla="*/ 15 h 16"/>
                  <a:gd name="T4" fmla="*/ 17 w 17"/>
                  <a:gd name="T5" fmla="*/ 15 h 16"/>
                  <a:gd name="T6" fmla="*/ 16 w 17"/>
                  <a:gd name="T7" fmla="*/ 15 h 16"/>
                  <a:gd name="T8" fmla="*/ 16 w 17"/>
                  <a:gd name="T9" fmla="*/ 14 h 16"/>
                  <a:gd name="T10" fmla="*/ 15 w 17"/>
                  <a:gd name="T11" fmla="*/ 13 h 16"/>
                  <a:gd name="T12" fmla="*/ 15 w 17"/>
                  <a:gd name="T13" fmla="*/ 12 h 16"/>
                  <a:gd name="T14" fmla="*/ 14 w 17"/>
                  <a:gd name="T15" fmla="*/ 12 h 16"/>
                  <a:gd name="T16" fmla="*/ 12 w 17"/>
                  <a:gd name="T17" fmla="*/ 11 h 16"/>
                  <a:gd name="T18" fmla="*/ 12 w 17"/>
                  <a:gd name="T19" fmla="*/ 10 h 16"/>
                  <a:gd name="T20" fmla="*/ 11 w 17"/>
                  <a:gd name="T21" fmla="*/ 9 h 16"/>
                  <a:gd name="T22" fmla="*/ 10 w 17"/>
                  <a:gd name="T23" fmla="*/ 9 h 16"/>
                  <a:gd name="T24" fmla="*/ 9 w 17"/>
                  <a:gd name="T25" fmla="*/ 8 h 16"/>
                  <a:gd name="T26" fmla="*/ 8 w 17"/>
                  <a:gd name="T27" fmla="*/ 7 h 16"/>
                  <a:gd name="T28" fmla="*/ 8 w 17"/>
                  <a:gd name="T29" fmla="*/ 7 h 16"/>
                  <a:gd name="T30" fmla="*/ 7 w 17"/>
                  <a:gd name="T31" fmla="*/ 6 h 16"/>
                  <a:gd name="T32" fmla="*/ 7 w 17"/>
                  <a:gd name="T33" fmla="*/ 5 h 16"/>
                  <a:gd name="T34" fmla="*/ 6 w 17"/>
                  <a:gd name="T35" fmla="*/ 3 h 16"/>
                  <a:gd name="T36" fmla="*/ 6 w 17"/>
                  <a:gd name="T37" fmla="*/ 1 h 16"/>
                  <a:gd name="T38" fmla="*/ 6 w 17"/>
                  <a:gd name="T39" fmla="*/ 0 h 16"/>
                  <a:gd name="T40" fmla="*/ 5 w 17"/>
                  <a:gd name="T41" fmla="*/ 0 h 16"/>
                  <a:gd name="T42" fmla="*/ 5 w 17"/>
                  <a:gd name="T43" fmla="*/ 0 h 16"/>
                  <a:gd name="T44" fmla="*/ 5 w 17"/>
                  <a:gd name="T45" fmla="*/ 1 h 16"/>
                  <a:gd name="T46" fmla="*/ 4 w 17"/>
                  <a:gd name="T47" fmla="*/ 2 h 16"/>
                  <a:gd name="T48" fmla="*/ 3 w 17"/>
                  <a:gd name="T49" fmla="*/ 2 h 16"/>
                  <a:gd name="T50" fmla="*/ 2 w 17"/>
                  <a:gd name="T51" fmla="*/ 2 h 16"/>
                  <a:gd name="T52" fmla="*/ 2 w 17"/>
                  <a:gd name="T53" fmla="*/ 3 h 16"/>
                  <a:gd name="T54" fmla="*/ 1 w 17"/>
                  <a:gd name="T55" fmla="*/ 3 h 16"/>
                  <a:gd name="T56" fmla="*/ 1 w 17"/>
                  <a:gd name="T57" fmla="*/ 4 h 16"/>
                  <a:gd name="T58" fmla="*/ 1 w 17"/>
                  <a:gd name="T59" fmla="*/ 4 h 16"/>
                  <a:gd name="T60" fmla="*/ 1 w 17"/>
                  <a:gd name="T61" fmla="*/ 5 h 16"/>
                  <a:gd name="T62" fmla="*/ 1 w 17"/>
                  <a:gd name="T63" fmla="*/ 6 h 16"/>
                  <a:gd name="T64" fmla="*/ 0 w 17"/>
                  <a:gd name="T65" fmla="*/ 8 h 16"/>
                  <a:gd name="T66" fmla="*/ 0 w 17"/>
                  <a:gd name="T67" fmla="*/ 9 h 16"/>
                  <a:gd name="T68" fmla="*/ 0 w 17"/>
                  <a:gd name="T69" fmla="*/ 10 h 16"/>
                  <a:gd name="T70" fmla="*/ 0 w 17"/>
                  <a:gd name="T71" fmla="*/ 11 h 16"/>
                  <a:gd name="T72" fmla="*/ 0 w 17"/>
                  <a:gd name="T73" fmla="*/ 12 h 16"/>
                  <a:gd name="T74" fmla="*/ 0 w 17"/>
                  <a:gd name="T75" fmla="*/ 12 h 16"/>
                  <a:gd name="T76" fmla="*/ 0 w 17"/>
                  <a:gd name="T77" fmla="*/ 13 h 16"/>
                  <a:gd name="T78" fmla="*/ 1 w 17"/>
                  <a:gd name="T79" fmla="*/ 12 h 16"/>
                  <a:gd name="T80" fmla="*/ 2 w 17"/>
                  <a:gd name="T81" fmla="*/ 12 h 16"/>
                  <a:gd name="T82" fmla="*/ 3 w 17"/>
                  <a:gd name="T83" fmla="*/ 13 h 16"/>
                  <a:gd name="T84" fmla="*/ 3 w 17"/>
                  <a:gd name="T85" fmla="*/ 12 h 16"/>
                  <a:gd name="T86" fmla="*/ 3 w 17"/>
                  <a:gd name="T87" fmla="*/ 11 h 16"/>
                  <a:gd name="T88" fmla="*/ 4 w 17"/>
                  <a:gd name="T89" fmla="*/ 10 h 16"/>
                  <a:gd name="T90" fmla="*/ 5 w 17"/>
                  <a:gd name="T91" fmla="*/ 11 h 16"/>
                  <a:gd name="T92" fmla="*/ 5 w 17"/>
                  <a:gd name="T93" fmla="*/ 11 h 16"/>
                  <a:gd name="T94" fmla="*/ 6 w 17"/>
                  <a:gd name="T95" fmla="*/ 11 h 16"/>
                  <a:gd name="T96" fmla="*/ 7 w 17"/>
                  <a:gd name="T97" fmla="*/ 11 h 16"/>
                  <a:gd name="T98" fmla="*/ 8 w 17"/>
                  <a:gd name="T99" fmla="*/ 10 h 16"/>
                  <a:gd name="T100" fmla="*/ 9 w 17"/>
                  <a:gd name="T101" fmla="*/ 11 h 16"/>
                  <a:gd name="T102" fmla="*/ 9 w 17"/>
                  <a:gd name="T103" fmla="*/ 11 h 16"/>
                  <a:gd name="T104" fmla="*/ 11 w 17"/>
                  <a:gd name="T105" fmla="*/ 12 h 16"/>
                  <a:gd name="T106" fmla="*/ 12 w 17"/>
                  <a:gd name="T107" fmla="*/ 12 h 16"/>
                  <a:gd name="T108" fmla="*/ 13 w 17"/>
                  <a:gd name="T109" fmla="*/ 13 h 16"/>
                  <a:gd name="T110" fmla="*/ 13 w 17"/>
                  <a:gd name="T111" fmla="*/ 14 h 16"/>
                  <a:gd name="T112" fmla="*/ 14 w 17"/>
                  <a:gd name="T113" fmla="*/ 15 h 16"/>
                  <a:gd name="T114" fmla="*/ 15 w 17"/>
                  <a:gd name="T115" fmla="*/ 16 h 16"/>
                  <a:gd name="T116" fmla="*/ 15 w 17"/>
                  <a:gd name="T117" fmla="*/ 16 h 16"/>
                  <a:gd name="T118" fmla="*/ 16 w 17"/>
                  <a:gd name="T1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 h="16">
                    <a:moveTo>
                      <a:pt x="16" y="16"/>
                    </a:moveTo>
                    <a:cubicBezTo>
                      <a:pt x="16" y="16"/>
                      <a:pt x="16" y="16"/>
                      <a:pt x="17" y="15"/>
                    </a:cubicBezTo>
                    <a:cubicBezTo>
                      <a:pt x="17" y="15"/>
                      <a:pt x="17" y="15"/>
                      <a:pt x="17" y="15"/>
                    </a:cubicBezTo>
                    <a:cubicBezTo>
                      <a:pt x="17" y="15"/>
                      <a:pt x="17" y="15"/>
                      <a:pt x="16" y="15"/>
                    </a:cubicBezTo>
                    <a:cubicBezTo>
                      <a:pt x="16" y="15"/>
                      <a:pt x="16" y="14"/>
                      <a:pt x="16" y="14"/>
                    </a:cubicBezTo>
                    <a:cubicBezTo>
                      <a:pt x="16" y="14"/>
                      <a:pt x="15" y="13"/>
                      <a:pt x="15" y="13"/>
                    </a:cubicBezTo>
                    <a:cubicBezTo>
                      <a:pt x="15" y="13"/>
                      <a:pt x="15" y="12"/>
                      <a:pt x="15" y="12"/>
                    </a:cubicBezTo>
                    <a:cubicBezTo>
                      <a:pt x="14" y="12"/>
                      <a:pt x="14" y="12"/>
                      <a:pt x="14" y="12"/>
                    </a:cubicBezTo>
                    <a:cubicBezTo>
                      <a:pt x="13" y="11"/>
                      <a:pt x="13" y="12"/>
                      <a:pt x="12" y="11"/>
                    </a:cubicBezTo>
                    <a:cubicBezTo>
                      <a:pt x="12" y="11"/>
                      <a:pt x="12" y="10"/>
                      <a:pt x="12" y="10"/>
                    </a:cubicBezTo>
                    <a:cubicBezTo>
                      <a:pt x="12" y="10"/>
                      <a:pt x="11" y="10"/>
                      <a:pt x="11" y="9"/>
                    </a:cubicBezTo>
                    <a:cubicBezTo>
                      <a:pt x="11" y="9"/>
                      <a:pt x="11" y="9"/>
                      <a:pt x="10" y="9"/>
                    </a:cubicBezTo>
                    <a:cubicBezTo>
                      <a:pt x="10" y="8"/>
                      <a:pt x="10" y="8"/>
                      <a:pt x="9" y="8"/>
                    </a:cubicBezTo>
                    <a:cubicBezTo>
                      <a:pt x="9" y="8"/>
                      <a:pt x="9" y="7"/>
                      <a:pt x="8" y="7"/>
                    </a:cubicBezTo>
                    <a:cubicBezTo>
                      <a:pt x="8" y="7"/>
                      <a:pt x="8" y="7"/>
                      <a:pt x="8" y="7"/>
                    </a:cubicBezTo>
                    <a:cubicBezTo>
                      <a:pt x="8" y="7"/>
                      <a:pt x="7" y="7"/>
                      <a:pt x="7" y="6"/>
                    </a:cubicBezTo>
                    <a:cubicBezTo>
                      <a:pt x="7" y="6"/>
                      <a:pt x="7" y="6"/>
                      <a:pt x="7" y="5"/>
                    </a:cubicBezTo>
                    <a:cubicBezTo>
                      <a:pt x="7" y="4"/>
                      <a:pt x="7" y="4"/>
                      <a:pt x="6" y="3"/>
                    </a:cubicBezTo>
                    <a:cubicBezTo>
                      <a:pt x="6" y="2"/>
                      <a:pt x="6" y="2"/>
                      <a:pt x="6" y="1"/>
                    </a:cubicBezTo>
                    <a:cubicBezTo>
                      <a:pt x="6" y="1"/>
                      <a:pt x="6" y="0"/>
                      <a:pt x="6" y="0"/>
                    </a:cubicBezTo>
                    <a:cubicBezTo>
                      <a:pt x="5" y="0"/>
                      <a:pt x="5" y="0"/>
                      <a:pt x="5" y="0"/>
                    </a:cubicBezTo>
                    <a:cubicBezTo>
                      <a:pt x="5" y="0"/>
                      <a:pt x="5" y="0"/>
                      <a:pt x="5" y="0"/>
                    </a:cubicBezTo>
                    <a:cubicBezTo>
                      <a:pt x="5" y="1"/>
                      <a:pt x="5" y="1"/>
                      <a:pt x="5" y="1"/>
                    </a:cubicBezTo>
                    <a:cubicBezTo>
                      <a:pt x="4" y="1"/>
                      <a:pt x="4" y="1"/>
                      <a:pt x="4" y="2"/>
                    </a:cubicBezTo>
                    <a:cubicBezTo>
                      <a:pt x="3" y="2"/>
                      <a:pt x="3" y="2"/>
                      <a:pt x="3" y="2"/>
                    </a:cubicBezTo>
                    <a:cubicBezTo>
                      <a:pt x="3" y="2"/>
                      <a:pt x="3" y="2"/>
                      <a:pt x="2" y="2"/>
                    </a:cubicBezTo>
                    <a:cubicBezTo>
                      <a:pt x="2" y="2"/>
                      <a:pt x="2" y="3"/>
                      <a:pt x="2" y="3"/>
                    </a:cubicBezTo>
                    <a:cubicBezTo>
                      <a:pt x="2" y="3"/>
                      <a:pt x="1" y="3"/>
                      <a:pt x="1" y="3"/>
                    </a:cubicBezTo>
                    <a:cubicBezTo>
                      <a:pt x="1" y="3"/>
                      <a:pt x="1" y="3"/>
                      <a:pt x="1" y="4"/>
                    </a:cubicBezTo>
                    <a:cubicBezTo>
                      <a:pt x="1" y="4"/>
                      <a:pt x="1" y="4"/>
                      <a:pt x="1" y="4"/>
                    </a:cubicBezTo>
                    <a:cubicBezTo>
                      <a:pt x="0" y="4"/>
                      <a:pt x="1" y="5"/>
                      <a:pt x="1" y="5"/>
                    </a:cubicBezTo>
                    <a:cubicBezTo>
                      <a:pt x="1" y="6"/>
                      <a:pt x="1" y="6"/>
                      <a:pt x="1" y="6"/>
                    </a:cubicBezTo>
                    <a:cubicBezTo>
                      <a:pt x="0" y="7"/>
                      <a:pt x="0" y="7"/>
                      <a:pt x="0" y="8"/>
                    </a:cubicBezTo>
                    <a:cubicBezTo>
                      <a:pt x="0" y="8"/>
                      <a:pt x="0" y="9"/>
                      <a:pt x="0" y="9"/>
                    </a:cubicBezTo>
                    <a:cubicBezTo>
                      <a:pt x="0" y="9"/>
                      <a:pt x="0" y="9"/>
                      <a:pt x="0" y="10"/>
                    </a:cubicBezTo>
                    <a:cubicBezTo>
                      <a:pt x="0" y="10"/>
                      <a:pt x="0" y="10"/>
                      <a:pt x="0" y="11"/>
                    </a:cubicBezTo>
                    <a:cubicBezTo>
                      <a:pt x="0" y="11"/>
                      <a:pt x="0" y="11"/>
                      <a:pt x="0" y="12"/>
                    </a:cubicBezTo>
                    <a:cubicBezTo>
                      <a:pt x="0" y="12"/>
                      <a:pt x="0" y="12"/>
                      <a:pt x="0" y="12"/>
                    </a:cubicBezTo>
                    <a:cubicBezTo>
                      <a:pt x="0" y="13"/>
                      <a:pt x="0" y="13"/>
                      <a:pt x="0" y="13"/>
                    </a:cubicBezTo>
                    <a:cubicBezTo>
                      <a:pt x="0" y="13"/>
                      <a:pt x="0" y="12"/>
                      <a:pt x="1" y="12"/>
                    </a:cubicBezTo>
                    <a:cubicBezTo>
                      <a:pt x="1" y="12"/>
                      <a:pt x="2" y="12"/>
                      <a:pt x="2" y="12"/>
                    </a:cubicBezTo>
                    <a:cubicBezTo>
                      <a:pt x="2" y="12"/>
                      <a:pt x="2" y="13"/>
                      <a:pt x="3" y="13"/>
                    </a:cubicBezTo>
                    <a:cubicBezTo>
                      <a:pt x="3" y="13"/>
                      <a:pt x="3" y="12"/>
                      <a:pt x="3" y="12"/>
                    </a:cubicBezTo>
                    <a:cubicBezTo>
                      <a:pt x="3" y="12"/>
                      <a:pt x="3" y="11"/>
                      <a:pt x="3" y="11"/>
                    </a:cubicBezTo>
                    <a:cubicBezTo>
                      <a:pt x="3" y="10"/>
                      <a:pt x="4" y="10"/>
                      <a:pt x="4" y="10"/>
                    </a:cubicBezTo>
                    <a:cubicBezTo>
                      <a:pt x="4" y="10"/>
                      <a:pt x="4" y="10"/>
                      <a:pt x="5" y="11"/>
                    </a:cubicBezTo>
                    <a:cubicBezTo>
                      <a:pt x="5" y="11"/>
                      <a:pt x="5" y="11"/>
                      <a:pt x="5" y="11"/>
                    </a:cubicBezTo>
                    <a:cubicBezTo>
                      <a:pt x="6" y="12"/>
                      <a:pt x="6" y="11"/>
                      <a:pt x="6" y="11"/>
                    </a:cubicBezTo>
                    <a:cubicBezTo>
                      <a:pt x="7" y="11"/>
                      <a:pt x="7" y="11"/>
                      <a:pt x="7" y="11"/>
                    </a:cubicBezTo>
                    <a:cubicBezTo>
                      <a:pt x="7" y="11"/>
                      <a:pt x="8" y="10"/>
                      <a:pt x="8" y="10"/>
                    </a:cubicBezTo>
                    <a:cubicBezTo>
                      <a:pt x="8" y="10"/>
                      <a:pt x="8" y="11"/>
                      <a:pt x="9" y="11"/>
                    </a:cubicBezTo>
                    <a:cubicBezTo>
                      <a:pt x="9" y="11"/>
                      <a:pt x="9" y="11"/>
                      <a:pt x="9" y="11"/>
                    </a:cubicBezTo>
                    <a:cubicBezTo>
                      <a:pt x="10" y="11"/>
                      <a:pt x="10" y="11"/>
                      <a:pt x="11" y="12"/>
                    </a:cubicBezTo>
                    <a:cubicBezTo>
                      <a:pt x="11" y="12"/>
                      <a:pt x="11" y="12"/>
                      <a:pt x="12" y="12"/>
                    </a:cubicBezTo>
                    <a:cubicBezTo>
                      <a:pt x="12" y="13"/>
                      <a:pt x="12" y="13"/>
                      <a:pt x="13" y="13"/>
                    </a:cubicBezTo>
                    <a:cubicBezTo>
                      <a:pt x="13" y="14"/>
                      <a:pt x="13" y="14"/>
                      <a:pt x="13" y="14"/>
                    </a:cubicBezTo>
                    <a:cubicBezTo>
                      <a:pt x="14" y="15"/>
                      <a:pt x="14" y="15"/>
                      <a:pt x="14" y="15"/>
                    </a:cubicBezTo>
                    <a:cubicBezTo>
                      <a:pt x="14" y="16"/>
                      <a:pt x="14" y="16"/>
                      <a:pt x="15" y="16"/>
                    </a:cubicBezTo>
                    <a:cubicBezTo>
                      <a:pt x="15" y="16"/>
                      <a:pt x="15" y="16"/>
                      <a:pt x="15" y="16"/>
                    </a:cubicBezTo>
                    <a:cubicBezTo>
                      <a:pt x="15" y="16"/>
                      <a:pt x="16" y="16"/>
                      <a:pt x="16" y="1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60"/>
              <p:cNvSpPr>
                <a:spLocks/>
              </p:cNvSpPr>
              <p:nvPr/>
            </p:nvSpPr>
            <p:spPr bwMode="auto">
              <a:xfrm>
                <a:off x="4421189" y="2957514"/>
                <a:ext cx="20638" cy="20638"/>
              </a:xfrm>
              <a:custGeom>
                <a:avLst/>
                <a:gdLst>
                  <a:gd name="T0" fmla="*/ 1 w 2"/>
                  <a:gd name="T1" fmla="*/ 0 h 2"/>
                  <a:gd name="T2" fmla="*/ 0 w 2"/>
                  <a:gd name="T3" fmla="*/ 1 h 2"/>
                  <a:gd name="T4" fmla="*/ 0 w 2"/>
                  <a:gd name="T5" fmla="*/ 2 h 2"/>
                  <a:gd name="T6" fmla="*/ 1 w 2"/>
                  <a:gd name="T7" fmla="*/ 2 h 2"/>
                  <a:gd name="T8" fmla="*/ 2 w 2"/>
                  <a:gd name="T9" fmla="*/ 1 h 2"/>
                  <a:gd name="T10" fmla="*/ 1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0" y="1"/>
                      <a:pt x="0" y="1"/>
                      <a:pt x="0" y="1"/>
                    </a:cubicBezTo>
                    <a:cubicBezTo>
                      <a:pt x="0" y="1"/>
                      <a:pt x="0" y="2"/>
                      <a:pt x="0" y="2"/>
                    </a:cubicBezTo>
                    <a:cubicBezTo>
                      <a:pt x="0" y="2"/>
                      <a:pt x="1" y="2"/>
                      <a:pt x="1" y="2"/>
                    </a:cubicBezTo>
                    <a:cubicBezTo>
                      <a:pt x="1" y="2"/>
                      <a:pt x="1" y="2"/>
                      <a:pt x="2" y="1"/>
                    </a:cubicBezTo>
                    <a:cubicBezTo>
                      <a:pt x="2" y="1"/>
                      <a:pt x="2" y="1"/>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61"/>
              <p:cNvSpPr>
                <a:spLocks/>
              </p:cNvSpPr>
              <p:nvPr/>
            </p:nvSpPr>
            <p:spPr bwMode="auto">
              <a:xfrm>
                <a:off x="3546476" y="2600326"/>
                <a:ext cx="20638" cy="22225"/>
              </a:xfrm>
              <a:custGeom>
                <a:avLst/>
                <a:gdLst>
                  <a:gd name="T0" fmla="*/ 2 w 2"/>
                  <a:gd name="T1" fmla="*/ 0 h 2"/>
                  <a:gd name="T2" fmla="*/ 1 w 2"/>
                  <a:gd name="T3" fmla="*/ 1 h 2"/>
                  <a:gd name="T4" fmla="*/ 0 w 2"/>
                  <a:gd name="T5" fmla="*/ 1 h 2"/>
                  <a:gd name="T6" fmla="*/ 1 w 2"/>
                  <a:gd name="T7" fmla="*/ 1 h 2"/>
                  <a:gd name="T8" fmla="*/ 1 w 2"/>
                  <a:gd name="T9" fmla="*/ 2 h 2"/>
                  <a:gd name="T10" fmla="*/ 1 w 2"/>
                  <a:gd name="T11" fmla="*/ 2 h 2"/>
                  <a:gd name="T12" fmla="*/ 2 w 2"/>
                  <a:gd name="T13" fmla="*/ 1 h 2"/>
                  <a:gd name="T14" fmla="*/ 2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0"/>
                    </a:moveTo>
                    <a:cubicBezTo>
                      <a:pt x="1" y="0"/>
                      <a:pt x="1" y="0"/>
                      <a:pt x="1" y="1"/>
                    </a:cubicBezTo>
                    <a:cubicBezTo>
                      <a:pt x="1" y="1"/>
                      <a:pt x="0" y="1"/>
                      <a:pt x="0" y="1"/>
                    </a:cubicBezTo>
                    <a:cubicBezTo>
                      <a:pt x="0" y="1"/>
                      <a:pt x="1" y="1"/>
                      <a:pt x="1" y="1"/>
                    </a:cubicBezTo>
                    <a:cubicBezTo>
                      <a:pt x="1" y="2"/>
                      <a:pt x="0" y="2"/>
                      <a:pt x="1" y="2"/>
                    </a:cubicBezTo>
                    <a:cubicBezTo>
                      <a:pt x="1" y="2"/>
                      <a:pt x="1" y="2"/>
                      <a:pt x="1" y="2"/>
                    </a:cubicBezTo>
                    <a:cubicBezTo>
                      <a:pt x="2" y="2"/>
                      <a:pt x="2" y="2"/>
                      <a:pt x="2" y="1"/>
                    </a:cubicBezTo>
                    <a:cubicBezTo>
                      <a:pt x="2" y="1"/>
                      <a:pt x="2" y="1"/>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62"/>
              <p:cNvSpPr>
                <a:spLocks/>
              </p:cNvSpPr>
              <p:nvPr/>
            </p:nvSpPr>
            <p:spPr bwMode="auto">
              <a:xfrm>
                <a:off x="3546476" y="2568576"/>
                <a:ext cx="11113" cy="9525"/>
              </a:xfrm>
              <a:custGeom>
                <a:avLst/>
                <a:gdLst>
                  <a:gd name="T0" fmla="*/ 1 w 1"/>
                  <a:gd name="T1" fmla="*/ 1 h 1"/>
                  <a:gd name="T2" fmla="*/ 0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0" y="0"/>
                    </a:cubicBezTo>
                    <a:cubicBezTo>
                      <a:pt x="0" y="0"/>
                      <a:pt x="0" y="0"/>
                      <a:pt x="0" y="0"/>
                    </a:cubicBezTo>
                    <a:cubicBezTo>
                      <a:pt x="0" y="0"/>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363"/>
              <p:cNvSpPr>
                <a:spLocks noChangeArrowheads="1"/>
              </p:cNvSpPr>
              <p:nvPr/>
            </p:nvSpPr>
            <p:spPr bwMode="auto">
              <a:xfrm>
                <a:off x="4225926" y="3184526"/>
                <a:ext cx="22225" cy="9525"/>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64"/>
              <p:cNvSpPr>
                <a:spLocks/>
              </p:cNvSpPr>
              <p:nvPr/>
            </p:nvSpPr>
            <p:spPr bwMode="auto">
              <a:xfrm>
                <a:off x="5348289" y="3465514"/>
                <a:ext cx="215900" cy="420688"/>
              </a:xfrm>
              <a:custGeom>
                <a:avLst/>
                <a:gdLst>
                  <a:gd name="T0" fmla="*/ 19 w 20"/>
                  <a:gd name="T1" fmla="*/ 7 h 39"/>
                  <a:gd name="T2" fmla="*/ 19 w 20"/>
                  <a:gd name="T3" fmla="*/ 3 h 39"/>
                  <a:gd name="T4" fmla="*/ 18 w 20"/>
                  <a:gd name="T5" fmla="*/ 0 h 39"/>
                  <a:gd name="T6" fmla="*/ 16 w 20"/>
                  <a:gd name="T7" fmla="*/ 0 h 39"/>
                  <a:gd name="T8" fmla="*/ 16 w 20"/>
                  <a:gd name="T9" fmla="*/ 2 h 39"/>
                  <a:gd name="T10" fmla="*/ 15 w 20"/>
                  <a:gd name="T11" fmla="*/ 4 h 39"/>
                  <a:gd name="T12" fmla="*/ 13 w 20"/>
                  <a:gd name="T13" fmla="*/ 5 h 39"/>
                  <a:gd name="T14" fmla="*/ 13 w 20"/>
                  <a:gd name="T15" fmla="*/ 7 h 39"/>
                  <a:gd name="T16" fmla="*/ 11 w 20"/>
                  <a:gd name="T17" fmla="*/ 7 h 39"/>
                  <a:gd name="T18" fmla="*/ 10 w 20"/>
                  <a:gd name="T19" fmla="*/ 8 h 39"/>
                  <a:gd name="T20" fmla="*/ 8 w 20"/>
                  <a:gd name="T21" fmla="*/ 10 h 39"/>
                  <a:gd name="T22" fmla="*/ 6 w 20"/>
                  <a:gd name="T23" fmla="*/ 11 h 39"/>
                  <a:gd name="T24" fmla="*/ 5 w 20"/>
                  <a:gd name="T25" fmla="*/ 12 h 39"/>
                  <a:gd name="T26" fmla="*/ 4 w 20"/>
                  <a:gd name="T27" fmla="*/ 13 h 39"/>
                  <a:gd name="T28" fmla="*/ 2 w 20"/>
                  <a:gd name="T29" fmla="*/ 16 h 39"/>
                  <a:gd name="T30" fmla="*/ 3 w 20"/>
                  <a:gd name="T31" fmla="*/ 19 h 39"/>
                  <a:gd name="T32" fmla="*/ 4 w 20"/>
                  <a:gd name="T33" fmla="*/ 21 h 39"/>
                  <a:gd name="T34" fmla="*/ 3 w 20"/>
                  <a:gd name="T35" fmla="*/ 24 h 39"/>
                  <a:gd name="T36" fmla="*/ 1 w 20"/>
                  <a:gd name="T37" fmla="*/ 26 h 39"/>
                  <a:gd name="T38" fmla="*/ 0 w 20"/>
                  <a:gd name="T39" fmla="*/ 30 h 39"/>
                  <a:gd name="T40" fmla="*/ 1 w 20"/>
                  <a:gd name="T41" fmla="*/ 33 h 39"/>
                  <a:gd name="T42" fmla="*/ 1 w 20"/>
                  <a:gd name="T43" fmla="*/ 35 h 39"/>
                  <a:gd name="T44" fmla="*/ 3 w 20"/>
                  <a:gd name="T45" fmla="*/ 38 h 39"/>
                  <a:gd name="T46" fmla="*/ 5 w 20"/>
                  <a:gd name="T47" fmla="*/ 39 h 39"/>
                  <a:gd name="T48" fmla="*/ 9 w 20"/>
                  <a:gd name="T49" fmla="*/ 37 h 39"/>
                  <a:gd name="T50" fmla="*/ 10 w 20"/>
                  <a:gd name="T51" fmla="*/ 34 h 39"/>
                  <a:gd name="T52" fmla="*/ 12 w 20"/>
                  <a:gd name="T53" fmla="*/ 31 h 39"/>
                  <a:gd name="T54" fmla="*/ 12 w 20"/>
                  <a:gd name="T55" fmla="*/ 28 h 39"/>
                  <a:gd name="T56" fmla="*/ 13 w 20"/>
                  <a:gd name="T57" fmla="*/ 25 h 39"/>
                  <a:gd name="T58" fmla="*/ 14 w 20"/>
                  <a:gd name="T59" fmla="*/ 23 h 39"/>
                  <a:gd name="T60" fmla="*/ 15 w 20"/>
                  <a:gd name="T61" fmla="*/ 20 h 39"/>
                  <a:gd name="T62" fmla="*/ 16 w 20"/>
                  <a:gd name="T63" fmla="*/ 18 h 39"/>
                  <a:gd name="T64" fmla="*/ 17 w 20"/>
                  <a:gd name="T65" fmla="*/ 15 h 39"/>
                  <a:gd name="T66" fmla="*/ 18 w 20"/>
                  <a:gd name="T67" fmla="*/ 12 h 39"/>
                  <a:gd name="T68" fmla="*/ 18 w 20"/>
                  <a:gd name="T69" fmla="*/ 11 h 39"/>
                  <a:gd name="T70" fmla="*/ 19 w 20"/>
                  <a:gd name="T7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39">
                    <a:moveTo>
                      <a:pt x="20" y="8"/>
                    </a:moveTo>
                    <a:cubicBezTo>
                      <a:pt x="20" y="7"/>
                      <a:pt x="19" y="7"/>
                      <a:pt x="19" y="7"/>
                    </a:cubicBezTo>
                    <a:cubicBezTo>
                      <a:pt x="19" y="6"/>
                      <a:pt x="19" y="5"/>
                      <a:pt x="19" y="4"/>
                    </a:cubicBezTo>
                    <a:cubicBezTo>
                      <a:pt x="19" y="4"/>
                      <a:pt x="19" y="4"/>
                      <a:pt x="19" y="3"/>
                    </a:cubicBezTo>
                    <a:cubicBezTo>
                      <a:pt x="19" y="2"/>
                      <a:pt x="19" y="2"/>
                      <a:pt x="18" y="2"/>
                    </a:cubicBezTo>
                    <a:cubicBezTo>
                      <a:pt x="18" y="1"/>
                      <a:pt x="18" y="0"/>
                      <a:pt x="18" y="0"/>
                    </a:cubicBezTo>
                    <a:cubicBezTo>
                      <a:pt x="17" y="0"/>
                      <a:pt x="17" y="0"/>
                      <a:pt x="17" y="0"/>
                    </a:cubicBezTo>
                    <a:cubicBezTo>
                      <a:pt x="16" y="0"/>
                      <a:pt x="16" y="0"/>
                      <a:pt x="16" y="0"/>
                    </a:cubicBezTo>
                    <a:cubicBezTo>
                      <a:pt x="16" y="1"/>
                      <a:pt x="15" y="1"/>
                      <a:pt x="16" y="1"/>
                    </a:cubicBezTo>
                    <a:cubicBezTo>
                      <a:pt x="16" y="2"/>
                      <a:pt x="16" y="2"/>
                      <a:pt x="16" y="2"/>
                    </a:cubicBezTo>
                    <a:cubicBezTo>
                      <a:pt x="16" y="2"/>
                      <a:pt x="16" y="3"/>
                      <a:pt x="16" y="3"/>
                    </a:cubicBezTo>
                    <a:cubicBezTo>
                      <a:pt x="15" y="3"/>
                      <a:pt x="15" y="4"/>
                      <a:pt x="15" y="4"/>
                    </a:cubicBezTo>
                    <a:cubicBezTo>
                      <a:pt x="14" y="4"/>
                      <a:pt x="14" y="4"/>
                      <a:pt x="14" y="4"/>
                    </a:cubicBezTo>
                    <a:cubicBezTo>
                      <a:pt x="13" y="4"/>
                      <a:pt x="14" y="5"/>
                      <a:pt x="13" y="5"/>
                    </a:cubicBezTo>
                    <a:cubicBezTo>
                      <a:pt x="13" y="6"/>
                      <a:pt x="13" y="6"/>
                      <a:pt x="13" y="6"/>
                    </a:cubicBezTo>
                    <a:cubicBezTo>
                      <a:pt x="13" y="7"/>
                      <a:pt x="13" y="7"/>
                      <a:pt x="13" y="7"/>
                    </a:cubicBezTo>
                    <a:cubicBezTo>
                      <a:pt x="12" y="7"/>
                      <a:pt x="12" y="7"/>
                      <a:pt x="12" y="7"/>
                    </a:cubicBezTo>
                    <a:cubicBezTo>
                      <a:pt x="12" y="7"/>
                      <a:pt x="12" y="7"/>
                      <a:pt x="11" y="7"/>
                    </a:cubicBezTo>
                    <a:cubicBezTo>
                      <a:pt x="11" y="7"/>
                      <a:pt x="11" y="8"/>
                      <a:pt x="11" y="8"/>
                    </a:cubicBezTo>
                    <a:cubicBezTo>
                      <a:pt x="10" y="8"/>
                      <a:pt x="10" y="8"/>
                      <a:pt x="10" y="8"/>
                    </a:cubicBezTo>
                    <a:cubicBezTo>
                      <a:pt x="10" y="8"/>
                      <a:pt x="10" y="9"/>
                      <a:pt x="10" y="9"/>
                    </a:cubicBezTo>
                    <a:cubicBezTo>
                      <a:pt x="10" y="10"/>
                      <a:pt x="9" y="10"/>
                      <a:pt x="8" y="10"/>
                    </a:cubicBezTo>
                    <a:cubicBezTo>
                      <a:pt x="8" y="10"/>
                      <a:pt x="8" y="10"/>
                      <a:pt x="7" y="10"/>
                    </a:cubicBezTo>
                    <a:cubicBezTo>
                      <a:pt x="7" y="10"/>
                      <a:pt x="7" y="11"/>
                      <a:pt x="6" y="11"/>
                    </a:cubicBezTo>
                    <a:cubicBezTo>
                      <a:pt x="6" y="11"/>
                      <a:pt x="6" y="11"/>
                      <a:pt x="6" y="11"/>
                    </a:cubicBezTo>
                    <a:cubicBezTo>
                      <a:pt x="5" y="11"/>
                      <a:pt x="5" y="12"/>
                      <a:pt x="5" y="12"/>
                    </a:cubicBezTo>
                    <a:cubicBezTo>
                      <a:pt x="4" y="12"/>
                      <a:pt x="4" y="12"/>
                      <a:pt x="4" y="12"/>
                    </a:cubicBezTo>
                    <a:cubicBezTo>
                      <a:pt x="4" y="12"/>
                      <a:pt x="4" y="13"/>
                      <a:pt x="4" y="13"/>
                    </a:cubicBezTo>
                    <a:cubicBezTo>
                      <a:pt x="4" y="14"/>
                      <a:pt x="3" y="14"/>
                      <a:pt x="3" y="14"/>
                    </a:cubicBezTo>
                    <a:cubicBezTo>
                      <a:pt x="3" y="15"/>
                      <a:pt x="2" y="15"/>
                      <a:pt x="2" y="16"/>
                    </a:cubicBezTo>
                    <a:cubicBezTo>
                      <a:pt x="2" y="17"/>
                      <a:pt x="2" y="17"/>
                      <a:pt x="2" y="18"/>
                    </a:cubicBezTo>
                    <a:cubicBezTo>
                      <a:pt x="2" y="18"/>
                      <a:pt x="3" y="18"/>
                      <a:pt x="3" y="19"/>
                    </a:cubicBezTo>
                    <a:cubicBezTo>
                      <a:pt x="3" y="19"/>
                      <a:pt x="3" y="20"/>
                      <a:pt x="3" y="20"/>
                    </a:cubicBezTo>
                    <a:cubicBezTo>
                      <a:pt x="3" y="21"/>
                      <a:pt x="4" y="21"/>
                      <a:pt x="4" y="21"/>
                    </a:cubicBezTo>
                    <a:cubicBezTo>
                      <a:pt x="4" y="22"/>
                      <a:pt x="4" y="22"/>
                      <a:pt x="3" y="23"/>
                    </a:cubicBezTo>
                    <a:cubicBezTo>
                      <a:pt x="3" y="23"/>
                      <a:pt x="3" y="23"/>
                      <a:pt x="3" y="24"/>
                    </a:cubicBezTo>
                    <a:cubicBezTo>
                      <a:pt x="2" y="25"/>
                      <a:pt x="2" y="25"/>
                      <a:pt x="2" y="26"/>
                    </a:cubicBezTo>
                    <a:cubicBezTo>
                      <a:pt x="2" y="26"/>
                      <a:pt x="2" y="26"/>
                      <a:pt x="1" y="26"/>
                    </a:cubicBezTo>
                    <a:cubicBezTo>
                      <a:pt x="1" y="27"/>
                      <a:pt x="0" y="27"/>
                      <a:pt x="0" y="28"/>
                    </a:cubicBezTo>
                    <a:cubicBezTo>
                      <a:pt x="0" y="29"/>
                      <a:pt x="0" y="29"/>
                      <a:pt x="0" y="30"/>
                    </a:cubicBezTo>
                    <a:cubicBezTo>
                      <a:pt x="0" y="31"/>
                      <a:pt x="0" y="31"/>
                      <a:pt x="0" y="31"/>
                    </a:cubicBezTo>
                    <a:cubicBezTo>
                      <a:pt x="1" y="32"/>
                      <a:pt x="1" y="32"/>
                      <a:pt x="1" y="33"/>
                    </a:cubicBezTo>
                    <a:cubicBezTo>
                      <a:pt x="1" y="33"/>
                      <a:pt x="1" y="33"/>
                      <a:pt x="1" y="33"/>
                    </a:cubicBezTo>
                    <a:cubicBezTo>
                      <a:pt x="1" y="34"/>
                      <a:pt x="1" y="35"/>
                      <a:pt x="1" y="35"/>
                    </a:cubicBezTo>
                    <a:cubicBezTo>
                      <a:pt x="2" y="36"/>
                      <a:pt x="2" y="36"/>
                      <a:pt x="2" y="37"/>
                    </a:cubicBezTo>
                    <a:cubicBezTo>
                      <a:pt x="2" y="37"/>
                      <a:pt x="2" y="37"/>
                      <a:pt x="3" y="38"/>
                    </a:cubicBezTo>
                    <a:cubicBezTo>
                      <a:pt x="3" y="38"/>
                      <a:pt x="3" y="38"/>
                      <a:pt x="4" y="39"/>
                    </a:cubicBezTo>
                    <a:cubicBezTo>
                      <a:pt x="4" y="39"/>
                      <a:pt x="5" y="39"/>
                      <a:pt x="5" y="39"/>
                    </a:cubicBezTo>
                    <a:cubicBezTo>
                      <a:pt x="6" y="39"/>
                      <a:pt x="6" y="38"/>
                      <a:pt x="7" y="38"/>
                    </a:cubicBezTo>
                    <a:cubicBezTo>
                      <a:pt x="8" y="38"/>
                      <a:pt x="8" y="37"/>
                      <a:pt x="9" y="37"/>
                    </a:cubicBezTo>
                    <a:cubicBezTo>
                      <a:pt x="9" y="36"/>
                      <a:pt x="10" y="36"/>
                      <a:pt x="10" y="36"/>
                    </a:cubicBezTo>
                    <a:cubicBezTo>
                      <a:pt x="10" y="36"/>
                      <a:pt x="10" y="35"/>
                      <a:pt x="10" y="34"/>
                    </a:cubicBezTo>
                    <a:cubicBezTo>
                      <a:pt x="11" y="33"/>
                      <a:pt x="10" y="33"/>
                      <a:pt x="11" y="32"/>
                    </a:cubicBezTo>
                    <a:cubicBezTo>
                      <a:pt x="11" y="31"/>
                      <a:pt x="11" y="31"/>
                      <a:pt x="12" y="31"/>
                    </a:cubicBezTo>
                    <a:cubicBezTo>
                      <a:pt x="12" y="30"/>
                      <a:pt x="12" y="30"/>
                      <a:pt x="12" y="30"/>
                    </a:cubicBezTo>
                    <a:cubicBezTo>
                      <a:pt x="12" y="29"/>
                      <a:pt x="12" y="28"/>
                      <a:pt x="12" y="28"/>
                    </a:cubicBezTo>
                    <a:cubicBezTo>
                      <a:pt x="13" y="27"/>
                      <a:pt x="13" y="27"/>
                      <a:pt x="13" y="26"/>
                    </a:cubicBezTo>
                    <a:cubicBezTo>
                      <a:pt x="13" y="26"/>
                      <a:pt x="13" y="25"/>
                      <a:pt x="13" y="25"/>
                    </a:cubicBezTo>
                    <a:cubicBezTo>
                      <a:pt x="13" y="24"/>
                      <a:pt x="14" y="24"/>
                      <a:pt x="14" y="23"/>
                    </a:cubicBezTo>
                    <a:cubicBezTo>
                      <a:pt x="14" y="23"/>
                      <a:pt x="14" y="23"/>
                      <a:pt x="14" y="23"/>
                    </a:cubicBezTo>
                    <a:cubicBezTo>
                      <a:pt x="15" y="22"/>
                      <a:pt x="15" y="22"/>
                      <a:pt x="15" y="21"/>
                    </a:cubicBezTo>
                    <a:cubicBezTo>
                      <a:pt x="15" y="21"/>
                      <a:pt x="15" y="21"/>
                      <a:pt x="15" y="20"/>
                    </a:cubicBezTo>
                    <a:cubicBezTo>
                      <a:pt x="15" y="20"/>
                      <a:pt x="16" y="20"/>
                      <a:pt x="16" y="19"/>
                    </a:cubicBezTo>
                    <a:cubicBezTo>
                      <a:pt x="16" y="19"/>
                      <a:pt x="16" y="19"/>
                      <a:pt x="16" y="18"/>
                    </a:cubicBezTo>
                    <a:cubicBezTo>
                      <a:pt x="16" y="18"/>
                      <a:pt x="16" y="17"/>
                      <a:pt x="16" y="17"/>
                    </a:cubicBezTo>
                    <a:cubicBezTo>
                      <a:pt x="16" y="16"/>
                      <a:pt x="17" y="15"/>
                      <a:pt x="17" y="15"/>
                    </a:cubicBezTo>
                    <a:cubicBezTo>
                      <a:pt x="17" y="14"/>
                      <a:pt x="17" y="14"/>
                      <a:pt x="17" y="13"/>
                    </a:cubicBezTo>
                    <a:cubicBezTo>
                      <a:pt x="18" y="13"/>
                      <a:pt x="18" y="13"/>
                      <a:pt x="18" y="12"/>
                    </a:cubicBezTo>
                    <a:cubicBezTo>
                      <a:pt x="18" y="12"/>
                      <a:pt x="18" y="12"/>
                      <a:pt x="18" y="11"/>
                    </a:cubicBezTo>
                    <a:cubicBezTo>
                      <a:pt x="18" y="11"/>
                      <a:pt x="18" y="11"/>
                      <a:pt x="18" y="11"/>
                    </a:cubicBezTo>
                    <a:cubicBezTo>
                      <a:pt x="18" y="10"/>
                      <a:pt x="19" y="11"/>
                      <a:pt x="19" y="11"/>
                    </a:cubicBezTo>
                    <a:cubicBezTo>
                      <a:pt x="20" y="11"/>
                      <a:pt x="19" y="10"/>
                      <a:pt x="19" y="10"/>
                    </a:cubicBezTo>
                    <a:cubicBezTo>
                      <a:pt x="20" y="9"/>
                      <a:pt x="20" y="9"/>
                      <a:pt x="2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65"/>
              <p:cNvSpPr>
                <a:spLocks/>
              </p:cNvSpPr>
              <p:nvPr/>
            </p:nvSpPr>
            <p:spPr bwMode="auto">
              <a:xfrm>
                <a:off x="5424489" y="2146301"/>
                <a:ext cx="53975" cy="42863"/>
              </a:xfrm>
              <a:custGeom>
                <a:avLst/>
                <a:gdLst>
                  <a:gd name="T0" fmla="*/ 2 w 5"/>
                  <a:gd name="T1" fmla="*/ 4 h 4"/>
                  <a:gd name="T2" fmla="*/ 3 w 5"/>
                  <a:gd name="T3" fmla="*/ 4 h 4"/>
                  <a:gd name="T4" fmla="*/ 4 w 5"/>
                  <a:gd name="T5" fmla="*/ 4 h 4"/>
                  <a:gd name="T6" fmla="*/ 5 w 5"/>
                  <a:gd name="T7" fmla="*/ 4 h 4"/>
                  <a:gd name="T8" fmla="*/ 5 w 5"/>
                  <a:gd name="T9" fmla="*/ 4 h 4"/>
                  <a:gd name="T10" fmla="*/ 5 w 5"/>
                  <a:gd name="T11" fmla="*/ 3 h 4"/>
                  <a:gd name="T12" fmla="*/ 4 w 5"/>
                  <a:gd name="T13" fmla="*/ 3 h 4"/>
                  <a:gd name="T14" fmla="*/ 3 w 5"/>
                  <a:gd name="T15" fmla="*/ 2 h 4"/>
                  <a:gd name="T16" fmla="*/ 3 w 5"/>
                  <a:gd name="T17" fmla="*/ 2 h 4"/>
                  <a:gd name="T18" fmla="*/ 4 w 5"/>
                  <a:gd name="T19" fmla="*/ 1 h 4"/>
                  <a:gd name="T20" fmla="*/ 4 w 5"/>
                  <a:gd name="T21" fmla="*/ 1 h 4"/>
                  <a:gd name="T22" fmla="*/ 3 w 5"/>
                  <a:gd name="T23" fmla="*/ 0 h 4"/>
                  <a:gd name="T24" fmla="*/ 2 w 5"/>
                  <a:gd name="T25" fmla="*/ 0 h 4"/>
                  <a:gd name="T26" fmla="*/ 2 w 5"/>
                  <a:gd name="T27" fmla="*/ 0 h 4"/>
                  <a:gd name="T28" fmla="*/ 2 w 5"/>
                  <a:gd name="T29" fmla="*/ 1 h 4"/>
                  <a:gd name="T30" fmla="*/ 1 w 5"/>
                  <a:gd name="T31" fmla="*/ 1 h 4"/>
                  <a:gd name="T32" fmla="*/ 0 w 5"/>
                  <a:gd name="T33" fmla="*/ 2 h 4"/>
                  <a:gd name="T34" fmla="*/ 0 w 5"/>
                  <a:gd name="T35" fmla="*/ 2 h 4"/>
                  <a:gd name="T36" fmla="*/ 1 w 5"/>
                  <a:gd name="T37" fmla="*/ 3 h 4"/>
                  <a:gd name="T38" fmla="*/ 2 w 5"/>
                  <a:gd name="T39" fmla="*/ 3 h 4"/>
                  <a:gd name="T40" fmla="*/ 2 w 5"/>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2" y="4"/>
                    </a:moveTo>
                    <a:cubicBezTo>
                      <a:pt x="3" y="4"/>
                      <a:pt x="3" y="4"/>
                      <a:pt x="3" y="4"/>
                    </a:cubicBezTo>
                    <a:cubicBezTo>
                      <a:pt x="3" y="4"/>
                      <a:pt x="4" y="4"/>
                      <a:pt x="4" y="4"/>
                    </a:cubicBezTo>
                    <a:cubicBezTo>
                      <a:pt x="4" y="4"/>
                      <a:pt x="4" y="4"/>
                      <a:pt x="5" y="4"/>
                    </a:cubicBezTo>
                    <a:cubicBezTo>
                      <a:pt x="5" y="4"/>
                      <a:pt x="5" y="4"/>
                      <a:pt x="5" y="4"/>
                    </a:cubicBezTo>
                    <a:cubicBezTo>
                      <a:pt x="5" y="3"/>
                      <a:pt x="5" y="3"/>
                      <a:pt x="5" y="3"/>
                    </a:cubicBezTo>
                    <a:cubicBezTo>
                      <a:pt x="5" y="3"/>
                      <a:pt x="5" y="3"/>
                      <a:pt x="4" y="3"/>
                    </a:cubicBezTo>
                    <a:cubicBezTo>
                      <a:pt x="4" y="2"/>
                      <a:pt x="4" y="3"/>
                      <a:pt x="3" y="2"/>
                    </a:cubicBezTo>
                    <a:cubicBezTo>
                      <a:pt x="3" y="2"/>
                      <a:pt x="3" y="2"/>
                      <a:pt x="3" y="2"/>
                    </a:cubicBezTo>
                    <a:cubicBezTo>
                      <a:pt x="4" y="1"/>
                      <a:pt x="4" y="1"/>
                      <a:pt x="4" y="1"/>
                    </a:cubicBezTo>
                    <a:cubicBezTo>
                      <a:pt x="4" y="1"/>
                      <a:pt x="4" y="1"/>
                      <a:pt x="4" y="1"/>
                    </a:cubicBezTo>
                    <a:cubicBezTo>
                      <a:pt x="4" y="1"/>
                      <a:pt x="3" y="1"/>
                      <a:pt x="3" y="0"/>
                    </a:cubicBezTo>
                    <a:cubicBezTo>
                      <a:pt x="3" y="0"/>
                      <a:pt x="3" y="0"/>
                      <a:pt x="2" y="0"/>
                    </a:cubicBezTo>
                    <a:cubicBezTo>
                      <a:pt x="2" y="0"/>
                      <a:pt x="2" y="0"/>
                      <a:pt x="2" y="0"/>
                    </a:cubicBezTo>
                    <a:cubicBezTo>
                      <a:pt x="1" y="1"/>
                      <a:pt x="2" y="1"/>
                      <a:pt x="2" y="1"/>
                    </a:cubicBezTo>
                    <a:cubicBezTo>
                      <a:pt x="2" y="1"/>
                      <a:pt x="1" y="1"/>
                      <a:pt x="1" y="1"/>
                    </a:cubicBezTo>
                    <a:cubicBezTo>
                      <a:pt x="1" y="1"/>
                      <a:pt x="0" y="1"/>
                      <a:pt x="0" y="2"/>
                    </a:cubicBezTo>
                    <a:cubicBezTo>
                      <a:pt x="0" y="2"/>
                      <a:pt x="0" y="2"/>
                      <a:pt x="0" y="2"/>
                    </a:cubicBezTo>
                    <a:cubicBezTo>
                      <a:pt x="1" y="3"/>
                      <a:pt x="1" y="3"/>
                      <a:pt x="1" y="3"/>
                    </a:cubicBezTo>
                    <a:cubicBezTo>
                      <a:pt x="1" y="3"/>
                      <a:pt x="2" y="2"/>
                      <a:pt x="2" y="3"/>
                    </a:cubicBezTo>
                    <a:cubicBezTo>
                      <a:pt x="2" y="3"/>
                      <a:pt x="2" y="3"/>
                      <a:pt x="2"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66"/>
              <p:cNvSpPr>
                <a:spLocks/>
              </p:cNvSpPr>
              <p:nvPr/>
            </p:nvSpPr>
            <p:spPr bwMode="auto">
              <a:xfrm>
                <a:off x="3708401" y="1054101"/>
                <a:ext cx="215900" cy="87313"/>
              </a:xfrm>
              <a:custGeom>
                <a:avLst/>
                <a:gdLst>
                  <a:gd name="T0" fmla="*/ 20 w 20"/>
                  <a:gd name="T1" fmla="*/ 2 h 8"/>
                  <a:gd name="T2" fmla="*/ 19 w 20"/>
                  <a:gd name="T3" fmla="*/ 2 h 8"/>
                  <a:gd name="T4" fmla="*/ 18 w 20"/>
                  <a:gd name="T5" fmla="*/ 1 h 8"/>
                  <a:gd name="T6" fmla="*/ 18 w 20"/>
                  <a:gd name="T7" fmla="*/ 1 h 8"/>
                  <a:gd name="T8" fmla="*/ 16 w 20"/>
                  <a:gd name="T9" fmla="*/ 1 h 8"/>
                  <a:gd name="T10" fmla="*/ 16 w 20"/>
                  <a:gd name="T11" fmla="*/ 0 h 8"/>
                  <a:gd name="T12" fmla="*/ 15 w 20"/>
                  <a:gd name="T13" fmla="*/ 0 h 8"/>
                  <a:gd name="T14" fmla="*/ 15 w 20"/>
                  <a:gd name="T15" fmla="*/ 1 h 8"/>
                  <a:gd name="T16" fmla="*/ 14 w 20"/>
                  <a:gd name="T17" fmla="*/ 1 h 8"/>
                  <a:gd name="T18" fmla="*/ 13 w 20"/>
                  <a:gd name="T19" fmla="*/ 1 h 8"/>
                  <a:gd name="T20" fmla="*/ 12 w 20"/>
                  <a:gd name="T21" fmla="*/ 1 h 8"/>
                  <a:gd name="T22" fmla="*/ 11 w 20"/>
                  <a:gd name="T23" fmla="*/ 1 h 8"/>
                  <a:gd name="T24" fmla="*/ 10 w 20"/>
                  <a:gd name="T25" fmla="*/ 1 h 8"/>
                  <a:gd name="T26" fmla="*/ 9 w 20"/>
                  <a:gd name="T27" fmla="*/ 1 h 8"/>
                  <a:gd name="T28" fmla="*/ 9 w 20"/>
                  <a:gd name="T29" fmla="*/ 2 h 8"/>
                  <a:gd name="T30" fmla="*/ 9 w 20"/>
                  <a:gd name="T31" fmla="*/ 2 h 8"/>
                  <a:gd name="T32" fmla="*/ 8 w 20"/>
                  <a:gd name="T33" fmla="*/ 2 h 8"/>
                  <a:gd name="T34" fmla="*/ 7 w 20"/>
                  <a:gd name="T35" fmla="*/ 1 h 8"/>
                  <a:gd name="T36" fmla="*/ 7 w 20"/>
                  <a:gd name="T37" fmla="*/ 1 h 8"/>
                  <a:gd name="T38" fmla="*/ 7 w 20"/>
                  <a:gd name="T39" fmla="*/ 2 h 8"/>
                  <a:gd name="T40" fmla="*/ 6 w 20"/>
                  <a:gd name="T41" fmla="*/ 3 h 8"/>
                  <a:gd name="T42" fmla="*/ 6 w 20"/>
                  <a:gd name="T43" fmla="*/ 3 h 8"/>
                  <a:gd name="T44" fmla="*/ 5 w 20"/>
                  <a:gd name="T45" fmla="*/ 2 h 8"/>
                  <a:gd name="T46" fmla="*/ 5 w 20"/>
                  <a:gd name="T47" fmla="*/ 1 h 8"/>
                  <a:gd name="T48" fmla="*/ 4 w 20"/>
                  <a:gd name="T49" fmla="*/ 1 h 8"/>
                  <a:gd name="T50" fmla="*/ 3 w 20"/>
                  <a:gd name="T51" fmla="*/ 1 h 8"/>
                  <a:gd name="T52" fmla="*/ 3 w 20"/>
                  <a:gd name="T53" fmla="*/ 1 h 8"/>
                  <a:gd name="T54" fmla="*/ 2 w 20"/>
                  <a:gd name="T55" fmla="*/ 1 h 8"/>
                  <a:gd name="T56" fmla="*/ 2 w 20"/>
                  <a:gd name="T57" fmla="*/ 1 h 8"/>
                  <a:gd name="T58" fmla="*/ 1 w 20"/>
                  <a:gd name="T59" fmla="*/ 2 h 8"/>
                  <a:gd name="T60" fmla="*/ 0 w 20"/>
                  <a:gd name="T61" fmla="*/ 3 h 8"/>
                  <a:gd name="T62" fmla="*/ 0 w 20"/>
                  <a:gd name="T63" fmla="*/ 3 h 8"/>
                  <a:gd name="T64" fmla="*/ 2 w 20"/>
                  <a:gd name="T65" fmla="*/ 3 h 8"/>
                  <a:gd name="T66" fmla="*/ 3 w 20"/>
                  <a:gd name="T67" fmla="*/ 2 h 8"/>
                  <a:gd name="T68" fmla="*/ 4 w 20"/>
                  <a:gd name="T69" fmla="*/ 3 h 8"/>
                  <a:gd name="T70" fmla="*/ 4 w 20"/>
                  <a:gd name="T71" fmla="*/ 3 h 8"/>
                  <a:gd name="T72" fmla="*/ 3 w 20"/>
                  <a:gd name="T73" fmla="*/ 4 h 8"/>
                  <a:gd name="T74" fmla="*/ 2 w 20"/>
                  <a:gd name="T75" fmla="*/ 4 h 8"/>
                  <a:gd name="T76" fmla="*/ 0 w 20"/>
                  <a:gd name="T77" fmla="*/ 4 h 8"/>
                  <a:gd name="T78" fmla="*/ 0 w 20"/>
                  <a:gd name="T79" fmla="*/ 5 h 8"/>
                  <a:gd name="T80" fmla="*/ 1 w 20"/>
                  <a:gd name="T81" fmla="*/ 5 h 8"/>
                  <a:gd name="T82" fmla="*/ 2 w 20"/>
                  <a:gd name="T83" fmla="*/ 6 h 8"/>
                  <a:gd name="T84" fmla="*/ 3 w 20"/>
                  <a:gd name="T85" fmla="*/ 7 h 8"/>
                  <a:gd name="T86" fmla="*/ 4 w 20"/>
                  <a:gd name="T87" fmla="*/ 7 h 8"/>
                  <a:gd name="T88" fmla="*/ 6 w 20"/>
                  <a:gd name="T89" fmla="*/ 7 h 8"/>
                  <a:gd name="T90" fmla="*/ 8 w 20"/>
                  <a:gd name="T91" fmla="*/ 8 h 8"/>
                  <a:gd name="T92" fmla="*/ 9 w 20"/>
                  <a:gd name="T93" fmla="*/ 7 h 8"/>
                  <a:gd name="T94" fmla="*/ 12 w 20"/>
                  <a:gd name="T95" fmla="*/ 7 h 8"/>
                  <a:gd name="T96" fmla="*/ 15 w 20"/>
                  <a:gd name="T97" fmla="*/ 7 h 8"/>
                  <a:gd name="T98" fmla="*/ 15 w 20"/>
                  <a:gd name="T99" fmla="*/ 7 h 8"/>
                  <a:gd name="T100" fmla="*/ 16 w 20"/>
                  <a:gd name="T101" fmla="*/ 7 h 8"/>
                  <a:gd name="T102" fmla="*/ 17 w 20"/>
                  <a:gd name="T103" fmla="*/ 7 h 8"/>
                  <a:gd name="T104" fmla="*/ 18 w 20"/>
                  <a:gd name="T105" fmla="*/ 6 h 8"/>
                  <a:gd name="T106" fmla="*/ 18 w 20"/>
                  <a:gd name="T107" fmla="*/ 5 h 8"/>
                  <a:gd name="T108" fmla="*/ 19 w 20"/>
                  <a:gd name="T109" fmla="*/ 4 h 8"/>
                  <a:gd name="T110" fmla="*/ 20 w 20"/>
                  <a:gd name="T111" fmla="*/ 4 h 8"/>
                  <a:gd name="T112" fmla="*/ 20 w 20"/>
                  <a:gd name="T113"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8">
                    <a:moveTo>
                      <a:pt x="20" y="2"/>
                    </a:moveTo>
                    <a:cubicBezTo>
                      <a:pt x="19" y="2"/>
                      <a:pt x="19" y="3"/>
                      <a:pt x="19" y="2"/>
                    </a:cubicBezTo>
                    <a:cubicBezTo>
                      <a:pt x="18" y="2"/>
                      <a:pt x="19" y="2"/>
                      <a:pt x="18" y="1"/>
                    </a:cubicBezTo>
                    <a:cubicBezTo>
                      <a:pt x="18" y="1"/>
                      <a:pt x="18" y="1"/>
                      <a:pt x="18" y="1"/>
                    </a:cubicBezTo>
                    <a:cubicBezTo>
                      <a:pt x="17" y="1"/>
                      <a:pt x="17" y="1"/>
                      <a:pt x="16" y="1"/>
                    </a:cubicBezTo>
                    <a:cubicBezTo>
                      <a:pt x="16" y="1"/>
                      <a:pt x="16" y="0"/>
                      <a:pt x="16" y="0"/>
                    </a:cubicBezTo>
                    <a:cubicBezTo>
                      <a:pt x="16" y="0"/>
                      <a:pt x="15" y="0"/>
                      <a:pt x="15" y="0"/>
                    </a:cubicBezTo>
                    <a:cubicBezTo>
                      <a:pt x="15" y="0"/>
                      <a:pt x="15" y="1"/>
                      <a:pt x="15" y="1"/>
                    </a:cubicBezTo>
                    <a:cubicBezTo>
                      <a:pt x="15" y="1"/>
                      <a:pt x="14" y="1"/>
                      <a:pt x="14" y="1"/>
                    </a:cubicBezTo>
                    <a:cubicBezTo>
                      <a:pt x="13" y="1"/>
                      <a:pt x="13" y="1"/>
                      <a:pt x="13" y="1"/>
                    </a:cubicBezTo>
                    <a:cubicBezTo>
                      <a:pt x="13" y="1"/>
                      <a:pt x="13" y="1"/>
                      <a:pt x="12" y="1"/>
                    </a:cubicBezTo>
                    <a:cubicBezTo>
                      <a:pt x="12" y="1"/>
                      <a:pt x="12" y="1"/>
                      <a:pt x="11" y="1"/>
                    </a:cubicBezTo>
                    <a:cubicBezTo>
                      <a:pt x="11" y="1"/>
                      <a:pt x="11" y="1"/>
                      <a:pt x="10" y="1"/>
                    </a:cubicBezTo>
                    <a:cubicBezTo>
                      <a:pt x="10" y="1"/>
                      <a:pt x="10" y="1"/>
                      <a:pt x="9" y="1"/>
                    </a:cubicBezTo>
                    <a:cubicBezTo>
                      <a:pt x="9" y="1"/>
                      <a:pt x="10" y="1"/>
                      <a:pt x="9" y="2"/>
                    </a:cubicBezTo>
                    <a:cubicBezTo>
                      <a:pt x="9" y="2"/>
                      <a:pt x="9" y="2"/>
                      <a:pt x="9" y="2"/>
                    </a:cubicBezTo>
                    <a:cubicBezTo>
                      <a:pt x="9" y="2"/>
                      <a:pt x="9" y="2"/>
                      <a:pt x="8" y="2"/>
                    </a:cubicBezTo>
                    <a:cubicBezTo>
                      <a:pt x="8" y="1"/>
                      <a:pt x="8" y="1"/>
                      <a:pt x="7" y="1"/>
                    </a:cubicBezTo>
                    <a:cubicBezTo>
                      <a:pt x="7" y="1"/>
                      <a:pt x="7" y="1"/>
                      <a:pt x="7" y="1"/>
                    </a:cubicBezTo>
                    <a:cubicBezTo>
                      <a:pt x="7" y="1"/>
                      <a:pt x="7" y="2"/>
                      <a:pt x="7" y="2"/>
                    </a:cubicBezTo>
                    <a:cubicBezTo>
                      <a:pt x="7" y="3"/>
                      <a:pt x="6" y="2"/>
                      <a:pt x="6" y="3"/>
                    </a:cubicBezTo>
                    <a:cubicBezTo>
                      <a:pt x="6" y="3"/>
                      <a:pt x="6" y="3"/>
                      <a:pt x="6" y="3"/>
                    </a:cubicBezTo>
                    <a:cubicBezTo>
                      <a:pt x="5" y="3"/>
                      <a:pt x="6" y="2"/>
                      <a:pt x="5" y="2"/>
                    </a:cubicBezTo>
                    <a:cubicBezTo>
                      <a:pt x="5" y="2"/>
                      <a:pt x="5" y="1"/>
                      <a:pt x="5" y="1"/>
                    </a:cubicBezTo>
                    <a:cubicBezTo>
                      <a:pt x="5" y="1"/>
                      <a:pt x="4" y="1"/>
                      <a:pt x="4" y="1"/>
                    </a:cubicBezTo>
                    <a:cubicBezTo>
                      <a:pt x="4" y="1"/>
                      <a:pt x="4" y="1"/>
                      <a:pt x="3" y="1"/>
                    </a:cubicBezTo>
                    <a:cubicBezTo>
                      <a:pt x="3" y="1"/>
                      <a:pt x="3" y="1"/>
                      <a:pt x="3" y="1"/>
                    </a:cubicBezTo>
                    <a:cubicBezTo>
                      <a:pt x="3" y="1"/>
                      <a:pt x="2" y="1"/>
                      <a:pt x="2" y="1"/>
                    </a:cubicBezTo>
                    <a:cubicBezTo>
                      <a:pt x="2" y="1"/>
                      <a:pt x="2" y="1"/>
                      <a:pt x="2" y="1"/>
                    </a:cubicBezTo>
                    <a:cubicBezTo>
                      <a:pt x="1" y="1"/>
                      <a:pt x="1" y="2"/>
                      <a:pt x="1" y="2"/>
                    </a:cubicBezTo>
                    <a:cubicBezTo>
                      <a:pt x="0" y="2"/>
                      <a:pt x="0" y="2"/>
                      <a:pt x="0" y="3"/>
                    </a:cubicBezTo>
                    <a:cubicBezTo>
                      <a:pt x="0" y="3"/>
                      <a:pt x="0" y="3"/>
                      <a:pt x="0" y="3"/>
                    </a:cubicBezTo>
                    <a:cubicBezTo>
                      <a:pt x="1" y="3"/>
                      <a:pt x="1" y="3"/>
                      <a:pt x="2" y="3"/>
                    </a:cubicBezTo>
                    <a:cubicBezTo>
                      <a:pt x="2" y="2"/>
                      <a:pt x="2" y="2"/>
                      <a:pt x="3" y="2"/>
                    </a:cubicBezTo>
                    <a:cubicBezTo>
                      <a:pt x="3" y="2"/>
                      <a:pt x="3" y="2"/>
                      <a:pt x="4" y="3"/>
                    </a:cubicBezTo>
                    <a:cubicBezTo>
                      <a:pt x="4" y="3"/>
                      <a:pt x="4" y="3"/>
                      <a:pt x="4" y="3"/>
                    </a:cubicBezTo>
                    <a:cubicBezTo>
                      <a:pt x="4" y="4"/>
                      <a:pt x="3" y="4"/>
                      <a:pt x="3" y="4"/>
                    </a:cubicBezTo>
                    <a:cubicBezTo>
                      <a:pt x="3" y="4"/>
                      <a:pt x="2" y="4"/>
                      <a:pt x="2" y="4"/>
                    </a:cubicBezTo>
                    <a:cubicBezTo>
                      <a:pt x="1" y="4"/>
                      <a:pt x="1" y="3"/>
                      <a:pt x="0" y="4"/>
                    </a:cubicBezTo>
                    <a:cubicBezTo>
                      <a:pt x="0" y="4"/>
                      <a:pt x="0" y="4"/>
                      <a:pt x="0" y="5"/>
                    </a:cubicBezTo>
                    <a:cubicBezTo>
                      <a:pt x="1" y="5"/>
                      <a:pt x="1" y="5"/>
                      <a:pt x="1" y="5"/>
                    </a:cubicBezTo>
                    <a:cubicBezTo>
                      <a:pt x="2" y="5"/>
                      <a:pt x="2" y="5"/>
                      <a:pt x="2" y="6"/>
                    </a:cubicBezTo>
                    <a:cubicBezTo>
                      <a:pt x="3" y="6"/>
                      <a:pt x="2" y="7"/>
                      <a:pt x="3" y="7"/>
                    </a:cubicBezTo>
                    <a:cubicBezTo>
                      <a:pt x="3" y="8"/>
                      <a:pt x="3" y="7"/>
                      <a:pt x="4" y="7"/>
                    </a:cubicBezTo>
                    <a:cubicBezTo>
                      <a:pt x="5" y="8"/>
                      <a:pt x="5" y="7"/>
                      <a:pt x="6" y="7"/>
                    </a:cubicBezTo>
                    <a:cubicBezTo>
                      <a:pt x="6" y="7"/>
                      <a:pt x="7" y="8"/>
                      <a:pt x="8" y="8"/>
                    </a:cubicBezTo>
                    <a:cubicBezTo>
                      <a:pt x="8" y="8"/>
                      <a:pt x="8" y="7"/>
                      <a:pt x="9" y="7"/>
                    </a:cubicBezTo>
                    <a:cubicBezTo>
                      <a:pt x="10" y="7"/>
                      <a:pt x="11" y="7"/>
                      <a:pt x="12" y="7"/>
                    </a:cubicBezTo>
                    <a:cubicBezTo>
                      <a:pt x="13" y="7"/>
                      <a:pt x="13" y="7"/>
                      <a:pt x="15" y="7"/>
                    </a:cubicBezTo>
                    <a:cubicBezTo>
                      <a:pt x="15" y="7"/>
                      <a:pt x="15" y="7"/>
                      <a:pt x="15" y="7"/>
                    </a:cubicBezTo>
                    <a:cubicBezTo>
                      <a:pt x="16" y="7"/>
                      <a:pt x="16" y="7"/>
                      <a:pt x="16" y="7"/>
                    </a:cubicBezTo>
                    <a:cubicBezTo>
                      <a:pt x="17" y="7"/>
                      <a:pt x="17" y="7"/>
                      <a:pt x="17" y="7"/>
                    </a:cubicBezTo>
                    <a:cubicBezTo>
                      <a:pt x="18" y="7"/>
                      <a:pt x="18" y="7"/>
                      <a:pt x="18" y="6"/>
                    </a:cubicBezTo>
                    <a:cubicBezTo>
                      <a:pt x="18" y="6"/>
                      <a:pt x="18" y="6"/>
                      <a:pt x="18" y="5"/>
                    </a:cubicBezTo>
                    <a:cubicBezTo>
                      <a:pt x="18" y="5"/>
                      <a:pt x="19" y="4"/>
                      <a:pt x="19" y="4"/>
                    </a:cubicBezTo>
                    <a:cubicBezTo>
                      <a:pt x="19" y="4"/>
                      <a:pt x="20" y="4"/>
                      <a:pt x="20" y="4"/>
                    </a:cubicBezTo>
                    <a:cubicBezTo>
                      <a:pt x="20" y="3"/>
                      <a:pt x="20" y="3"/>
                      <a:pt x="2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67"/>
              <p:cNvSpPr>
                <a:spLocks/>
              </p:cNvSpPr>
              <p:nvPr/>
            </p:nvSpPr>
            <p:spPr bwMode="auto">
              <a:xfrm>
                <a:off x="4043364" y="1162051"/>
                <a:ext cx="20638" cy="22225"/>
              </a:xfrm>
              <a:custGeom>
                <a:avLst/>
                <a:gdLst>
                  <a:gd name="T0" fmla="*/ 2 w 2"/>
                  <a:gd name="T1" fmla="*/ 1 h 2"/>
                  <a:gd name="T2" fmla="*/ 1 w 2"/>
                  <a:gd name="T3" fmla="*/ 1 h 2"/>
                  <a:gd name="T4" fmla="*/ 0 w 2"/>
                  <a:gd name="T5" fmla="*/ 1 h 2"/>
                  <a:gd name="T6" fmla="*/ 1 w 2"/>
                  <a:gd name="T7" fmla="*/ 1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1" y="1"/>
                      <a:pt x="1" y="1"/>
                    </a:cubicBezTo>
                    <a:cubicBezTo>
                      <a:pt x="1" y="1"/>
                      <a:pt x="1" y="0"/>
                      <a:pt x="0" y="1"/>
                    </a:cubicBezTo>
                    <a:cubicBezTo>
                      <a:pt x="0" y="1"/>
                      <a:pt x="1" y="1"/>
                      <a:pt x="1" y="1"/>
                    </a:cubicBezTo>
                    <a:cubicBezTo>
                      <a:pt x="1" y="1"/>
                      <a:pt x="1" y="2"/>
                      <a:pt x="1" y="2"/>
                    </a:cubicBezTo>
                    <a:cubicBezTo>
                      <a:pt x="1" y="2"/>
                      <a:pt x="1" y="2"/>
                      <a:pt x="2" y="2"/>
                    </a:cubicBezTo>
                    <a:cubicBezTo>
                      <a:pt x="2" y="2"/>
                      <a:pt x="2" y="1"/>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68"/>
              <p:cNvSpPr>
                <a:spLocks/>
              </p:cNvSpPr>
              <p:nvPr/>
            </p:nvSpPr>
            <p:spPr bwMode="auto">
              <a:xfrm>
                <a:off x="4538664"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69"/>
              <p:cNvSpPr>
                <a:spLocks/>
              </p:cNvSpPr>
              <p:nvPr/>
            </p:nvSpPr>
            <p:spPr bwMode="auto">
              <a:xfrm>
                <a:off x="4529139" y="1627189"/>
                <a:ext cx="85725" cy="31750"/>
              </a:xfrm>
              <a:custGeom>
                <a:avLst/>
                <a:gdLst>
                  <a:gd name="T0" fmla="*/ 7 w 8"/>
                  <a:gd name="T1" fmla="*/ 0 h 3"/>
                  <a:gd name="T2" fmla="*/ 7 w 8"/>
                  <a:gd name="T3" fmla="*/ 0 h 3"/>
                  <a:gd name="T4" fmla="*/ 6 w 8"/>
                  <a:gd name="T5" fmla="*/ 0 h 3"/>
                  <a:gd name="T6" fmla="*/ 6 w 8"/>
                  <a:gd name="T7" fmla="*/ 1 h 3"/>
                  <a:gd name="T8" fmla="*/ 5 w 8"/>
                  <a:gd name="T9" fmla="*/ 0 h 3"/>
                  <a:gd name="T10" fmla="*/ 5 w 8"/>
                  <a:gd name="T11" fmla="*/ 0 h 3"/>
                  <a:gd name="T12" fmla="*/ 4 w 8"/>
                  <a:gd name="T13" fmla="*/ 1 h 3"/>
                  <a:gd name="T14" fmla="*/ 3 w 8"/>
                  <a:gd name="T15" fmla="*/ 1 h 3"/>
                  <a:gd name="T16" fmla="*/ 2 w 8"/>
                  <a:gd name="T17" fmla="*/ 1 h 3"/>
                  <a:gd name="T18" fmla="*/ 2 w 8"/>
                  <a:gd name="T19" fmla="*/ 1 h 3"/>
                  <a:gd name="T20" fmla="*/ 1 w 8"/>
                  <a:gd name="T21" fmla="*/ 1 h 3"/>
                  <a:gd name="T22" fmla="*/ 0 w 8"/>
                  <a:gd name="T23" fmla="*/ 1 h 3"/>
                  <a:gd name="T24" fmla="*/ 1 w 8"/>
                  <a:gd name="T25" fmla="*/ 2 h 3"/>
                  <a:gd name="T26" fmla="*/ 1 w 8"/>
                  <a:gd name="T27" fmla="*/ 3 h 3"/>
                  <a:gd name="T28" fmla="*/ 2 w 8"/>
                  <a:gd name="T29" fmla="*/ 3 h 3"/>
                  <a:gd name="T30" fmla="*/ 3 w 8"/>
                  <a:gd name="T31" fmla="*/ 3 h 3"/>
                  <a:gd name="T32" fmla="*/ 4 w 8"/>
                  <a:gd name="T33" fmla="*/ 2 h 3"/>
                  <a:gd name="T34" fmla="*/ 5 w 8"/>
                  <a:gd name="T35" fmla="*/ 2 h 3"/>
                  <a:gd name="T36" fmla="*/ 5 w 8"/>
                  <a:gd name="T37" fmla="*/ 2 h 3"/>
                  <a:gd name="T38" fmla="*/ 6 w 8"/>
                  <a:gd name="T39" fmla="*/ 2 h 3"/>
                  <a:gd name="T40" fmla="*/ 7 w 8"/>
                  <a:gd name="T41" fmla="*/ 2 h 3"/>
                  <a:gd name="T42" fmla="*/ 7 w 8"/>
                  <a:gd name="T43" fmla="*/ 1 h 3"/>
                  <a:gd name="T44" fmla="*/ 8 w 8"/>
                  <a:gd name="T45" fmla="*/ 1 h 3"/>
                  <a:gd name="T46" fmla="*/ 7 w 8"/>
                  <a:gd name="T4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3">
                    <a:moveTo>
                      <a:pt x="7" y="0"/>
                    </a:moveTo>
                    <a:cubicBezTo>
                      <a:pt x="7" y="0"/>
                      <a:pt x="7" y="0"/>
                      <a:pt x="7" y="0"/>
                    </a:cubicBezTo>
                    <a:cubicBezTo>
                      <a:pt x="6" y="0"/>
                      <a:pt x="6" y="0"/>
                      <a:pt x="6" y="0"/>
                    </a:cubicBezTo>
                    <a:cubicBezTo>
                      <a:pt x="6" y="0"/>
                      <a:pt x="6" y="1"/>
                      <a:pt x="6" y="1"/>
                    </a:cubicBezTo>
                    <a:cubicBezTo>
                      <a:pt x="6" y="1"/>
                      <a:pt x="6" y="0"/>
                      <a:pt x="5" y="0"/>
                    </a:cubicBezTo>
                    <a:cubicBezTo>
                      <a:pt x="5" y="0"/>
                      <a:pt x="5" y="0"/>
                      <a:pt x="5" y="0"/>
                    </a:cubicBezTo>
                    <a:cubicBezTo>
                      <a:pt x="4" y="0"/>
                      <a:pt x="4" y="1"/>
                      <a:pt x="4" y="1"/>
                    </a:cubicBezTo>
                    <a:cubicBezTo>
                      <a:pt x="4" y="1"/>
                      <a:pt x="3" y="1"/>
                      <a:pt x="3" y="1"/>
                    </a:cubicBezTo>
                    <a:cubicBezTo>
                      <a:pt x="3" y="1"/>
                      <a:pt x="3" y="1"/>
                      <a:pt x="2" y="1"/>
                    </a:cubicBezTo>
                    <a:cubicBezTo>
                      <a:pt x="2" y="1"/>
                      <a:pt x="2" y="1"/>
                      <a:pt x="2" y="1"/>
                    </a:cubicBezTo>
                    <a:cubicBezTo>
                      <a:pt x="1" y="1"/>
                      <a:pt x="1" y="1"/>
                      <a:pt x="1" y="1"/>
                    </a:cubicBezTo>
                    <a:cubicBezTo>
                      <a:pt x="0" y="1"/>
                      <a:pt x="0" y="1"/>
                      <a:pt x="0" y="1"/>
                    </a:cubicBezTo>
                    <a:cubicBezTo>
                      <a:pt x="1" y="1"/>
                      <a:pt x="1" y="1"/>
                      <a:pt x="1" y="2"/>
                    </a:cubicBezTo>
                    <a:cubicBezTo>
                      <a:pt x="2" y="2"/>
                      <a:pt x="1" y="3"/>
                      <a:pt x="1" y="3"/>
                    </a:cubicBezTo>
                    <a:cubicBezTo>
                      <a:pt x="2" y="3"/>
                      <a:pt x="2" y="3"/>
                      <a:pt x="2" y="3"/>
                    </a:cubicBezTo>
                    <a:cubicBezTo>
                      <a:pt x="2" y="3"/>
                      <a:pt x="3" y="3"/>
                      <a:pt x="3" y="3"/>
                    </a:cubicBezTo>
                    <a:cubicBezTo>
                      <a:pt x="3" y="2"/>
                      <a:pt x="4" y="2"/>
                      <a:pt x="4" y="2"/>
                    </a:cubicBezTo>
                    <a:cubicBezTo>
                      <a:pt x="4" y="2"/>
                      <a:pt x="4" y="2"/>
                      <a:pt x="5" y="2"/>
                    </a:cubicBezTo>
                    <a:cubicBezTo>
                      <a:pt x="5" y="2"/>
                      <a:pt x="5" y="2"/>
                      <a:pt x="5" y="2"/>
                    </a:cubicBezTo>
                    <a:cubicBezTo>
                      <a:pt x="6" y="2"/>
                      <a:pt x="6" y="2"/>
                      <a:pt x="6" y="2"/>
                    </a:cubicBezTo>
                    <a:cubicBezTo>
                      <a:pt x="6" y="2"/>
                      <a:pt x="6" y="2"/>
                      <a:pt x="7" y="2"/>
                    </a:cubicBezTo>
                    <a:cubicBezTo>
                      <a:pt x="7" y="2"/>
                      <a:pt x="7" y="2"/>
                      <a:pt x="7" y="1"/>
                    </a:cubicBezTo>
                    <a:cubicBezTo>
                      <a:pt x="8" y="1"/>
                      <a:pt x="8" y="1"/>
                      <a:pt x="8" y="1"/>
                    </a:cubicBezTo>
                    <a:cubicBezTo>
                      <a:pt x="7" y="1"/>
                      <a:pt x="7" y="1"/>
                      <a:pt x="7"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70"/>
              <p:cNvSpPr>
                <a:spLocks/>
              </p:cNvSpPr>
              <p:nvPr/>
            </p:nvSpPr>
            <p:spPr bwMode="auto">
              <a:xfrm>
                <a:off x="4464051" y="1346201"/>
                <a:ext cx="31750" cy="31750"/>
              </a:xfrm>
              <a:custGeom>
                <a:avLst/>
                <a:gdLst>
                  <a:gd name="T0" fmla="*/ 1 w 3"/>
                  <a:gd name="T1" fmla="*/ 2 h 3"/>
                  <a:gd name="T2" fmla="*/ 1 w 3"/>
                  <a:gd name="T3" fmla="*/ 3 h 3"/>
                  <a:gd name="T4" fmla="*/ 2 w 3"/>
                  <a:gd name="T5" fmla="*/ 3 h 3"/>
                  <a:gd name="T6" fmla="*/ 2 w 3"/>
                  <a:gd name="T7" fmla="*/ 2 h 3"/>
                  <a:gd name="T8" fmla="*/ 2 w 3"/>
                  <a:gd name="T9" fmla="*/ 2 h 3"/>
                  <a:gd name="T10" fmla="*/ 3 w 3"/>
                  <a:gd name="T11" fmla="*/ 1 h 3"/>
                  <a:gd name="T12" fmla="*/ 3 w 3"/>
                  <a:gd name="T13" fmla="*/ 0 h 3"/>
                  <a:gd name="T14" fmla="*/ 2 w 3"/>
                  <a:gd name="T15" fmla="*/ 0 h 3"/>
                  <a:gd name="T16" fmla="*/ 2 w 3"/>
                  <a:gd name="T17" fmla="*/ 1 h 3"/>
                  <a:gd name="T18" fmla="*/ 1 w 3"/>
                  <a:gd name="T19" fmla="*/ 1 h 3"/>
                  <a:gd name="T20" fmla="*/ 0 w 3"/>
                  <a:gd name="T21" fmla="*/ 1 h 3"/>
                  <a:gd name="T22" fmla="*/ 0 w 3"/>
                  <a:gd name="T23" fmla="*/ 2 h 3"/>
                  <a:gd name="T24" fmla="*/ 1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1" y="2"/>
                    </a:moveTo>
                    <a:cubicBezTo>
                      <a:pt x="1" y="3"/>
                      <a:pt x="1" y="3"/>
                      <a:pt x="1" y="3"/>
                    </a:cubicBezTo>
                    <a:cubicBezTo>
                      <a:pt x="2" y="3"/>
                      <a:pt x="2" y="3"/>
                      <a:pt x="2" y="3"/>
                    </a:cubicBezTo>
                    <a:cubicBezTo>
                      <a:pt x="2" y="3"/>
                      <a:pt x="2" y="3"/>
                      <a:pt x="2" y="2"/>
                    </a:cubicBezTo>
                    <a:cubicBezTo>
                      <a:pt x="2" y="2"/>
                      <a:pt x="2" y="2"/>
                      <a:pt x="2" y="2"/>
                    </a:cubicBezTo>
                    <a:cubicBezTo>
                      <a:pt x="3" y="2"/>
                      <a:pt x="3" y="1"/>
                      <a:pt x="3" y="1"/>
                    </a:cubicBezTo>
                    <a:cubicBezTo>
                      <a:pt x="3" y="1"/>
                      <a:pt x="3" y="1"/>
                      <a:pt x="3" y="0"/>
                    </a:cubicBezTo>
                    <a:cubicBezTo>
                      <a:pt x="3" y="0"/>
                      <a:pt x="2" y="0"/>
                      <a:pt x="2" y="0"/>
                    </a:cubicBezTo>
                    <a:cubicBezTo>
                      <a:pt x="2" y="0"/>
                      <a:pt x="2" y="1"/>
                      <a:pt x="2" y="1"/>
                    </a:cubicBezTo>
                    <a:cubicBezTo>
                      <a:pt x="2" y="1"/>
                      <a:pt x="1" y="1"/>
                      <a:pt x="1" y="1"/>
                    </a:cubicBezTo>
                    <a:cubicBezTo>
                      <a:pt x="1" y="1"/>
                      <a:pt x="0" y="1"/>
                      <a:pt x="0" y="1"/>
                    </a:cubicBezTo>
                    <a:cubicBezTo>
                      <a:pt x="0" y="1"/>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71"/>
              <p:cNvSpPr>
                <a:spLocks/>
              </p:cNvSpPr>
              <p:nvPr/>
            </p:nvSpPr>
            <p:spPr bwMode="auto">
              <a:xfrm>
                <a:off x="4464051" y="1377951"/>
                <a:ext cx="20638" cy="11113"/>
              </a:xfrm>
              <a:custGeom>
                <a:avLst/>
                <a:gdLst>
                  <a:gd name="T0" fmla="*/ 0 w 2"/>
                  <a:gd name="T1" fmla="*/ 1 h 1"/>
                  <a:gd name="T2" fmla="*/ 1 w 2"/>
                  <a:gd name="T3" fmla="*/ 1 h 1"/>
                  <a:gd name="T4" fmla="*/ 1 w 2"/>
                  <a:gd name="T5" fmla="*/ 1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1" y="1"/>
                      <a:pt x="1" y="1"/>
                      <a:pt x="1" y="1"/>
                    </a:cubicBezTo>
                    <a:cubicBezTo>
                      <a:pt x="1" y="1"/>
                      <a:pt x="1" y="1"/>
                      <a:pt x="1" y="1"/>
                    </a:cubicBezTo>
                    <a:cubicBezTo>
                      <a:pt x="2" y="1"/>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72"/>
              <p:cNvSpPr>
                <a:spLocks/>
              </p:cNvSpPr>
              <p:nvPr/>
            </p:nvSpPr>
            <p:spPr bwMode="auto">
              <a:xfrm>
                <a:off x="4679951" y="1292226"/>
                <a:ext cx="128588" cy="76200"/>
              </a:xfrm>
              <a:custGeom>
                <a:avLst/>
                <a:gdLst>
                  <a:gd name="T0" fmla="*/ 1 w 12"/>
                  <a:gd name="T1" fmla="*/ 5 h 7"/>
                  <a:gd name="T2" fmla="*/ 1 w 12"/>
                  <a:gd name="T3" fmla="*/ 5 h 7"/>
                  <a:gd name="T4" fmla="*/ 1 w 12"/>
                  <a:gd name="T5" fmla="*/ 5 h 7"/>
                  <a:gd name="T6" fmla="*/ 2 w 12"/>
                  <a:gd name="T7" fmla="*/ 5 h 7"/>
                  <a:gd name="T8" fmla="*/ 3 w 12"/>
                  <a:gd name="T9" fmla="*/ 5 h 7"/>
                  <a:gd name="T10" fmla="*/ 4 w 12"/>
                  <a:gd name="T11" fmla="*/ 5 h 7"/>
                  <a:gd name="T12" fmla="*/ 5 w 12"/>
                  <a:gd name="T13" fmla="*/ 5 h 7"/>
                  <a:gd name="T14" fmla="*/ 7 w 12"/>
                  <a:gd name="T15" fmla="*/ 6 h 7"/>
                  <a:gd name="T16" fmla="*/ 8 w 12"/>
                  <a:gd name="T17" fmla="*/ 7 h 7"/>
                  <a:gd name="T18" fmla="*/ 10 w 12"/>
                  <a:gd name="T19" fmla="*/ 7 h 7"/>
                  <a:gd name="T20" fmla="*/ 10 w 12"/>
                  <a:gd name="T21" fmla="*/ 7 h 7"/>
                  <a:gd name="T22" fmla="*/ 11 w 12"/>
                  <a:gd name="T23" fmla="*/ 7 h 7"/>
                  <a:gd name="T24" fmla="*/ 12 w 12"/>
                  <a:gd name="T25" fmla="*/ 7 h 7"/>
                  <a:gd name="T26" fmla="*/ 12 w 12"/>
                  <a:gd name="T27" fmla="*/ 7 h 7"/>
                  <a:gd name="T28" fmla="*/ 12 w 12"/>
                  <a:gd name="T29" fmla="*/ 6 h 7"/>
                  <a:gd name="T30" fmla="*/ 12 w 12"/>
                  <a:gd name="T31" fmla="*/ 5 h 7"/>
                  <a:gd name="T32" fmla="*/ 11 w 12"/>
                  <a:gd name="T33" fmla="*/ 4 h 7"/>
                  <a:gd name="T34" fmla="*/ 12 w 12"/>
                  <a:gd name="T35" fmla="*/ 2 h 7"/>
                  <a:gd name="T36" fmla="*/ 11 w 12"/>
                  <a:gd name="T37" fmla="*/ 1 h 7"/>
                  <a:gd name="T38" fmla="*/ 9 w 12"/>
                  <a:gd name="T39" fmla="*/ 2 h 7"/>
                  <a:gd name="T40" fmla="*/ 9 w 12"/>
                  <a:gd name="T41" fmla="*/ 1 h 7"/>
                  <a:gd name="T42" fmla="*/ 8 w 12"/>
                  <a:gd name="T43" fmla="*/ 0 h 7"/>
                  <a:gd name="T44" fmla="*/ 7 w 12"/>
                  <a:gd name="T45" fmla="*/ 0 h 7"/>
                  <a:gd name="T46" fmla="*/ 7 w 12"/>
                  <a:gd name="T47" fmla="*/ 0 h 7"/>
                  <a:gd name="T48" fmla="*/ 7 w 12"/>
                  <a:gd name="T49" fmla="*/ 1 h 7"/>
                  <a:gd name="T50" fmla="*/ 7 w 12"/>
                  <a:gd name="T51" fmla="*/ 2 h 7"/>
                  <a:gd name="T52" fmla="*/ 6 w 12"/>
                  <a:gd name="T53" fmla="*/ 2 h 7"/>
                  <a:gd name="T54" fmla="*/ 5 w 12"/>
                  <a:gd name="T55" fmla="*/ 3 h 7"/>
                  <a:gd name="T56" fmla="*/ 4 w 12"/>
                  <a:gd name="T57" fmla="*/ 2 h 7"/>
                  <a:gd name="T58" fmla="*/ 4 w 12"/>
                  <a:gd name="T59" fmla="*/ 1 h 7"/>
                  <a:gd name="T60" fmla="*/ 3 w 12"/>
                  <a:gd name="T61" fmla="*/ 1 h 7"/>
                  <a:gd name="T62" fmla="*/ 2 w 12"/>
                  <a:gd name="T63" fmla="*/ 1 h 7"/>
                  <a:gd name="T64" fmla="*/ 1 w 12"/>
                  <a:gd name="T65" fmla="*/ 2 h 7"/>
                  <a:gd name="T66" fmla="*/ 0 w 12"/>
                  <a:gd name="T67" fmla="*/ 3 h 7"/>
                  <a:gd name="T68" fmla="*/ 0 w 12"/>
                  <a:gd name="T69" fmla="*/ 4 h 7"/>
                  <a:gd name="T70" fmla="*/ 1 w 12"/>
                  <a:gd name="T7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7">
                    <a:moveTo>
                      <a:pt x="1" y="5"/>
                    </a:moveTo>
                    <a:cubicBezTo>
                      <a:pt x="1" y="5"/>
                      <a:pt x="1" y="5"/>
                      <a:pt x="1" y="5"/>
                    </a:cubicBezTo>
                    <a:cubicBezTo>
                      <a:pt x="1" y="5"/>
                      <a:pt x="1" y="5"/>
                      <a:pt x="1" y="5"/>
                    </a:cubicBezTo>
                    <a:cubicBezTo>
                      <a:pt x="1" y="5"/>
                      <a:pt x="2" y="5"/>
                      <a:pt x="2" y="5"/>
                    </a:cubicBezTo>
                    <a:cubicBezTo>
                      <a:pt x="3" y="5"/>
                      <a:pt x="3" y="5"/>
                      <a:pt x="3" y="5"/>
                    </a:cubicBezTo>
                    <a:cubicBezTo>
                      <a:pt x="4" y="5"/>
                      <a:pt x="4" y="5"/>
                      <a:pt x="4" y="5"/>
                    </a:cubicBezTo>
                    <a:cubicBezTo>
                      <a:pt x="5" y="5"/>
                      <a:pt x="5" y="5"/>
                      <a:pt x="5" y="5"/>
                    </a:cubicBezTo>
                    <a:cubicBezTo>
                      <a:pt x="6" y="5"/>
                      <a:pt x="6" y="5"/>
                      <a:pt x="7" y="6"/>
                    </a:cubicBezTo>
                    <a:cubicBezTo>
                      <a:pt x="7" y="6"/>
                      <a:pt x="7" y="6"/>
                      <a:pt x="8" y="7"/>
                    </a:cubicBezTo>
                    <a:cubicBezTo>
                      <a:pt x="9" y="7"/>
                      <a:pt x="9" y="7"/>
                      <a:pt x="10" y="7"/>
                    </a:cubicBezTo>
                    <a:cubicBezTo>
                      <a:pt x="10" y="7"/>
                      <a:pt x="10" y="7"/>
                      <a:pt x="10" y="7"/>
                    </a:cubicBezTo>
                    <a:cubicBezTo>
                      <a:pt x="11" y="7"/>
                      <a:pt x="10" y="7"/>
                      <a:pt x="11" y="7"/>
                    </a:cubicBezTo>
                    <a:cubicBezTo>
                      <a:pt x="11" y="7"/>
                      <a:pt x="12" y="7"/>
                      <a:pt x="12" y="7"/>
                    </a:cubicBezTo>
                    <a:cubicBezTo>
                      <a:pt x="12" y="7"/>
                      <a:pt x="12" y="7"/>
                      <a:pt x="12" y="7"/>
                    </a:cubicBezTo>
                    <a:cubicBezTo>
                      <a:pt x="12" y="7"/>
                      <a:pt x="12" y="7"/>
                      <a:pt x="12" y="6"/>
                    </a:cubicBezTo>
                    <a:cubicBezTo>
                      <a:pt x="12" y="6"/>
                      <a:pt x="12" y="6"/>
                      <a:pt x="12" y="5"/>
                    </a:cubicBezTo>
                    <a:cubicBezTo>
                      <a:pt x="11" y="5"/>
                      <a:pt x="11" y="4"/>
                      <a:pt x="11" y="4"/>
                    </a:cubicBezTo>
                    <a:cubicBezTo>
                      <a:pt x="11" y="3"/>
                      <a:pt x="12" y="3"/>
                      <a:pt x="12" y="2"/>
                    </a:cubicBezTo>
                    <a:cubicBezTo>
                      <a:pt x="11" y="2"/>
                      <a:pt x="11" y="1"/>
                      <a:pt x="11" y="1"/>
                    </a:cubicBezTo>
                    <a:cubicBezTo>
                      <a:pt x="10" y="1"/>
                      <a:pt x="10" y="2"/>
                      <a:pt x="9" y="2"/>
                    </a:cubicBezTo>
                    <a:cubicBezTo>
                      <a:pt x="9" y="1"/>
                      <a:pt x="9" y="1"/>
                      <a:pt x="9" y="1"/>
                    </a:cubicBezTo>
                    <a:cubicBezTo>
                      <a:pt x="9" y="1"/>
                      <a:pt x="8" y="1"/>
                      <a:pt x="8" y="0"/>
                    </a:cubicBezTo>
                    <a:cubicBezTo>
                      <a:pt x="7" y="0"/>
                      <a:pt x="7" y="0"/>
                      <a:pt x="7" y="0"/>
                    </a:cubicBezTo>
                    <a:cubicBezTo>
                      <a:pt x="7" y="0"/>
                      <a:pt x="7" y="0"/>
                      <a:pt x="7" y="0"/>
                    </a:cubicBezTo>
                    <a:cubicBezTo>
                      <a:pt x="7" y="0"/>
                      <a:pt x="7" y="0"/>
                      <a:pt x="7" y="1"/>
                    </a:cubicBezTo>
                    <a:cubicBezTo>
                      <a:pt x="7" y="1"/>
                      <a:pt x="7" y="1"/>
                      <a:pt x="7" y="2"/>
                    </a:cubicBezTo>
                    <a:cubicBezTo>
                      <a:pt x="7" y="2"/>
                      <a:pt x="7" y="2"/>
                      <a:pt x="6" y="2"/>
                    </a:cubicBezTo>
                    <a:cubicBezTo>
                      <a:pt x="6" y="2"/>
                      <a:pt x="6" y="3"/>
                      <a:pt x="5" y="3"/>
                    </a:cubicBezTo>
                    <a:cubicBezTo>
                      <a:pt x="5" y="2"/>
                      <a:pt x="5" y="2"/>
                      <a:pt x="4" y="2"/>
                    </a:cubicBezTo>
                    <a:cubicBezTo>
                      <a:pt x="4" y="1"/>
                      <a:pt x="4" y="1"/>
                      <a:pt x="4" y="1"/>
                    </a:cubicBezTo>
                    <a:cubicBezTo>
                      <a:pt x="3" y="1"/>
                      <a:pt x="3" y="1"/>
                      <a:pt x="3" y="1"/>
                    </a:cubicBezTo>
                    <a:cubicBezTo>
                      <a:pt x="2" y="1"/>
                      <a:pt x="2" y="1"/>
                      <a:pt x="2" y="1"/>
                    </a:cubicBezTo>
                    <a:cubicBezTo>
                      <a:pt x="2" y="1"/>
                      <a:pt x="1" y="1"/>
                      <a:pt x="1" y="2"/>
                    </a:cubicBezTo>
                    <a:cubicBezTo>
                      <a:pt x="0" y="2"/>
                      <a:pt x="1" y="2"/>
                      <a:pt x="0" y="3"/>
                    </a:cubicBezTo>
                    <a:cubicBezTo>
                      <a:pt x="0" y="3"/>
                      <a:pt x="0" y="4"/>
                      <a:pt x="0" y="4"/>
                    </a:cubicBezTo>
                    <a:cubicBezTo>
                      <a:pt x="0" y="4"/>
                      <a:pt x="1" y="5"/>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73"/>
              <p:cNvSpPr>
                <a:spLocks/>
              </p:cNvSpPr>
              <p:nvPr/>
            </p:nvSpPr>
            <p:spPr bwMode="auto">
              <a:xfrm>
                <a:off x="4538664" y="1389064"/>
                <a:ext cx="238125" cy="173038"/>
              </a:xfrm>
              <a:custGeom>
                <a:avLst/>
                <a:gdLst>
                  <a:gd name="T0" fmla="*/ 20 w 22"/>
                  <a:gd name="T1" fmla="*/ 15 h 16"/>
                  <a:gd name="T2" fmla="*/ 20 w 22"/>
                  <a:gd name="T3" fmla="*/ 15 h 16"/>
                  <a:gd name="T4" fmla="*/ 19 w 22"/>
                  <a:gd name="T5" fmla="*/ 13 h 16"/>
                  <a:gd name="T6" fmla="*/ 20 w 22"/>
                  <a:gd name="T7" fmla="*/ 13 h 16"/>
                  <a:gd name="T8" fmla="*/ 21 w 22"/>
                  <a:gd name="T9" fmla="*/ 12 h 16"/>
                  <a:gd name="T10" fmla="*/ 22 w 22"/>
                  <a:gd name="T11" fmla="*/ 11 h 16"/>
                  <a:gd name="T12" fmla="*/ 21 w 22"/>
                  <a:gd name="T13" fmla="*/ 10 h 16"/>
                  <a:gd name="T14" fmla="*/ 20 w 22"/>
                  <a:gd name="T15" fmla="*/ 9 h 16"/>
                  <a:gd name="T16" fmla="*/ 20 w 22"/>
                  <a:gd name="T17" fmla="*/ 7 h 16"/>
                  <a:gd name="T18" fmla="*/ 20 w 22"/>
                  <a:gd name="T19" fmla="*/ 7 h 16"/>
                  <a:gd name="T20" fmla="*/ 20 w 22"/>
                  <a:gd name="T21" fmla="*/ 6 h 16"/>
                  <a:gd name="T22" fmla="*/ 21 w 22"/>
                  <a:gd name="T23" fmla="*/ 6 h 16"/>
                  <a:gd name="T24" fmla="*/ 21 w 22"/>
                  <a:gd name="T25" fmla="*/ 5 h 16"/>
                  <a:gd name="T26" fmla="*/ 20 w 22"/>
                  <a:gd name="T27" fmla="*/ 4 h 16"/>
                  <a:gd name="T28" fmla="*/ 20 w 22"/>
                  <a:gd name="T29" fmla="*/ 3 h 16"/>
                  <a:gd name="T30" fmla="*/ 20 w 22"/>
                  <a:gd name="T31" fmla="*/ 2 h 16"/>
                  <a:gd name="T32" fmla="*/ 19 w 22"/>
                  <a:gd name="T33" fmla="*/ 2 h 16"/>
                  <a:gd name="T34" fmla="*/ 18 w 22"/>
                  <a:gd name="T35" fmla="*/ 2 h 16"/>
                  <a:gd name="T36" fmla="*/ 17 w 22"/>
                  <a:gd name="T37" fmla="*/ 2 h 16"/>
                  <a:gd name="T38" fmla="*/ 15 w 22"/>
                  <a:gd name="T39" fmla="*/ 2 h 16"/>
                  <a:gd name="T40" fmla="*/ 14 w 22"/>
                  <a:gd name="T41" fmla="*/ 1 h 16"/>
                  <a:gd name="T42" fmla="*/ 14 w 22"/>
                  <a:gd name="T43" fmla="*/ 1 h 16"/>
                  <a:gd name="T44" fmla="*/ 13 w 22"/>
                  <a:gd name="T45" fmla="*/ 1 h 16"/>
                  <a:gd name="T46" fmla="*/ 12 w 22"/>
                  <a:gd name="T47" fmla="*/ 1 h 16"/>
                  <a:gd name="T48" fmla="*/ 11 w 22"/>
                  <a:gd name="T49" fmla="*/ 1 h 16"/>
                  <a:gd name="T50" fmla="*/ 11 w 22"/>
                  <a:gd name="T51" fmla="*/ 0 h 16"/>
                  <a:gd name="T52" fmla="*/ 10 w 22"/>
                  <a:gd name="T53" fmla="*/ 1 h 16"/>
                  <a:gd name="T54" fmla="*/ 9 w 22"/>
                  <a:gd name="T55" fmla="*/ 1 h 16"/>
                  <a:gd name="T56" fmla="*/ 9 w 22"/>
                  <a:gd name="T57" fmla="*/ 1 h 16"/>
                  <a:gd name="T58" fmla="*/ 9 w 22"/>
                  <a:gd name="T59" fmla="*/ 0 h 16"/>
                  <a:gd name="T60" fmla="*/ 8 w 22"/>
                  <a:gd name="T61" fmla="*/ 0 h 16"/>
                  <a:gd name="T62" fmla="*/ 7 w 22"/>
                  <a:gd name="T63" fmla="*/ 0 h 16"/>
                  <a:gd name="T64" fmla="*/ 5 w 22"/>
                  <a:gd name="T65" fmla="*/ 0 h 16"/>
                  <a:gd name="T66" fmla="*/ 5 w 22"/>
                  <a:gd name="T67" fmla="*/ 0 h 16"/>
                  <a:gd name="T68" fmla="*/ 4 w 22"/>
                  <a:gd name="T69" fmla="*/ 1 h 16"/>
                  <a:gd name="T70" fmla="*/ 3 w 22"/>
                  <a:gd name="T71" fmla="*/ 1 h 16"/>
                  <a:gd name="T72" fmla="*/ 1 w 22"/>
                  <a:gd name="T73" fmla="*/ 1 h 16"/>
                  <a:gd name="T74" fmla="*/ 1 w 22"/>
                  <a:gd name="T75" fmla="*/ 2 h 16"/>
                  <a:gd name="T76" fmla="*/ 0 w 22"/>
                  <a:gd name="T77" fmla="*/ 2 h 16"/>
                  <a:gd name="T78" fmla="*/ 0 w 22"/>
                  <a:gd name="T79" fmla="*/ 2 h 16"/>
                  <a:gd name="T80" fmla="*/ 0 w 22"/>
                  <a:gd name="T81" fmla="*/ 3 h 16"/>
                  <a:gd name="T82" fmla="*/ 1 w 22"/>
                  <a:gd name="T83" fmla="*/ 4 h 16"/>
                  <a:gd name="T84" fmla="*/ 0 w 22"/>
                  <a:gd name="T85" fmla="*/ 5 h 16"/>
                  <a:gd name="T86" fmla="*/ 1 w 22"/>
                  <a:gd name="T87" fmla="*/ 6 h 16"/>
                  <a:gd name="T88" fmla="*/ 1 w 22"/>
                  <a:gd name="T89" fmla="*/ 7 h 16"/>
                  <a:gd name="T90" fmla="*/ 1 w 22"/>
                  <a:gd name="T91" fmla="*/ 8 h 16"/>
                  <a:gd name="T92" fmla="*/ 2 w 22"/>
                  <a:gd name="T93" fmla="*/ 9 h 16"/>
                  <a:gd name="T94" fmla="*/ 2 w 22"/>
                  <a:gd name="T95" fmla="*/ 10 h 16"/>
                  <a:gd name="T96" fmla="*/ 2 w 22"/>
                  <a:gd name="T97" fmla="*/ 10 h 16"/>
                  <a:gd name="T98" fmla="*/ 2 w 22"/>
                  <a:gd name="T99" fmla="*/ 10 h 16"/>
                  <a:gd name="T100" fmla="*/ 3 w 22"/>
                  <a:gd name="T101" fmla="*/ 10 h 16"/>
                  <a:gd name="T102" fmla="*/ 4 w 22"/>
                  <a:gd name="T103" fmla="*/ 11 h 16"/>
                  <a:gd name="T104" fmla="*/ 5 w 22"/>
                  <a:gd name="T105" fmla="*/ 12 h 16"/>
                  <a:gd name="T106" fmla="*/ 6 w 22"/>
                  <a:gd name="T107" fmla="*/ 12 h 16"/>
                  <a:gd name="T108" fmla="*/ 7 w 22"/>
                  <a:gd name="T109" fmla="*/ 13 h 16"/>
                  <a:gd name="T110" fmla="*/ 9 w 22"/>
                  <a:gd name="T111" fmla="*/ 14 h 16"/>
                  <a:gd name="T112" fmla="*/ 10 w 22"/>
                  <a:gd name="T113" fmla="*/ 14 h 16"/>
                  <a:gd name="T114" fmla="*/ 19 w 22"/>
                  <a:gd name="T115" fmla="*/ 16 h 16"/>
                  <a:gd name="T116" fmla="*/ 20 w 22"/>
                  <a:gd name="T1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16">
                    <a:moveTo>
                      <a:pt x="20" y="15"/>
                    </a:moveTo>
                    <a:cubicBezTo>
                      <a:pt x="20" y="15"/>
                      <a:pt x="20" y="15"/>
                      <a:pt x="20" y="15"/>
                    </a:cubicBezTo>
                    <a:cubicBezTo>
                      <a:pt x="20" y="14"/>
                      <a:pt x="19" y="14"/>
                      <a:pt x="19" y="13"/>
                    </a:cubicBezTo>
                    <a:cubicBezTo>
                      <a:pt x="20" y="13"/>
                      <a:pt x="20" y="13"/>
                      <a:pt x="20" y="13"/>
                    </a:cubicBezTo>
                    <a:cubicBezTo>
                      <a:pt x="21" y="12"/>
                      <a:pt x="21" y="12"/>
                      <a:pt x="21" y="12"/>
                    </a:cubicBezTo>
                    <a:cubicBezTo>
                      <a:pt x="22" y="12"/>
                      <a:pt x="22" y="11"/>
                      <a:pt x="22" y="11"/>
                    </a:cubicBezTo>
                    <a:cubicBezTo>
                      <a:pt x="22" y="11"/>
                      <a:pt x="22" y="10"/>
                      <a:pt x="21" y="10"/>
                    </a:cubicBezTo>
                    <a:cubicBezTo>
                      <a:pt x="21" y="9"/>
                      <a:pt x="21" y="9"/>
                      <a:pt x="20" y="9"/>
                    </a:cubicBezTo>
                    <a:cubicBezTo>
                      <a:pt x="20" y="8"/>
                      <a:pt x="21" y="8"/>
                      <a:pt x="20" y="7"/>
                    </a:cubicBezTo>
                    <a:cubicBezTo>
                      <a:pt x="20" y="7"/>
                      <a:pt x="20" y="7"/>
                      <a:pt x="20" y="7"/>
                    </a:cubicBezTo>
                    <a:cubicBezTo>
                      <a:pt x="20" y="6"/>
                      <a:pt x="20" y="6"/>
                      <a:pt x="20" y="6"/>
                    </a:cubicBezTo>
                    <a:cubicBezTo>
                      <a:pt x="20" y="6"/>
                      <a:pt x="21" y="6"/>
                      <a:pt x="21" y="6"/>
                    </a:cubicBezTo>
                    <a:cubicBezTo>
                      <a:pt x="21" y="5"/>
                      <a:pt x="21" y="5"/>
                      <a:pt x="21" y="5"/>
                    </a:cubicBezTo>
                    <a:cubicBezTo>
                      <a:pt x="20" y="4"/>
                      <a:pt x="20" y="4"/>
                      <a:pt x="20" y="4"/>
                    </a:cubicBezTo>
                    <a:cubicBezTo>
                      <a:pt x="20" y="3"/>
                      <a:pt x="20" y="3"/>
                      <a:pt x="20" y="3"/>
                    </a:cubicBezTo>
                    <a:cubicBezTo>
                      <a:pt x="20" y="2"/>
                      <a:pt x="20" y="2"/>
                      <a:pt x="20" y="2"/>
                    </a:cubicBezTo>
                    <a:cubicBezTo>
                      <a:pt x="19" y="2"/>
                      <a:pt x="19" y="2"/>
                      <a:pt x="19" y="2"/>
                    </a:cubicBezTo>
                    <a:cubicBezTo>
                      <a:pt x="19" y="2"/>
                      <a:pt x="18" y="2"/>
                      <a:pt x="18" y="2"/>
                    </a:cubicBezTo>
                    <a:cubicBezTo>
                      <a:pt x="17" y="2"/>
                      <a:pt x="17" y="2"/>
                      <a:pt x="17" y="2"/>
                    </a:cubicBezTo>
                    <a:cubicBezTo>
                      <a:pt x="16" y="2"/>
                      <a:pt x="15" y="3"/>
                      <a:pt x="15" y="2"/>
                    </a:cubicBezTo>
                    <a:cubicBezTo>
                      <a:pt x="15" y="2"/>
                      <a:pt x="15" y="2"/>
                      <a:pt x="14" y="1"/>
                    </a:cubicBezTo>
                    <a:cubicBezTo>
                      <a:pt x="14" y="1"/>
                      <a:pt x="14" y="1"/>
                      <a:pt x="14" y="1"/>
                    </a:cubicBezTo>
                    <a:cubicBezTo>
                      <a:pt x="14" y="1"/>
                      <a:pt x="13" y="1"/>
                      <a:pt x="13" y="1"/>
                    </a:cubicBezTo>
                    <a:cubicBezTo>
                      <a:pt x="13" y="1"/>
                      <a:pt x="12" y="1"/>
                      <a:pt x="12" y="1"/>
                    </a:cubicBezTo>
                    <a:cubicBezTo>
                      <a:pt x="12" y="1"/>
                      <a:pt x="12" y="1"/>
                      <a:pt x="11" y="1"/>
                    </a:cubicBezTo>
                    <a:cubicBezTo>
                      <a:pt x="11" y="0"/>
                      <a:pt x="11" y="0"/>
                      <a:pt x="11" y="0"/>
                    </a:cubicBezTo>
                    <a:cubicBezTo>
                      <a:pt x="11" y="1"/>
                      <a:pt x="11" y="1"/>
                      <a:pt x="10" y="1"/>
                    </a:cubicBezTo>
                    <a:cubicBezTo>
                      <a:pt x="10" y="1"/>
                      <a:pt x="10" y="1"/>
                      <a:pt x="9" y="1"/>
                    </a:cubicBezTo>
                    <a:cubicBezTo>
                      <a:pt x="9" y="1"/>
                      <a:pt x="9" y="1"/>
                      <a:pt x="9" y="1"/>
                    </a:cubicBezTo>
                    <a:cubicBezTo>
                      <a:pt x="9" y="1"/>
                      <a:pt x="9" y="0"/>
                      <a:pt x="9" y="0"/>
                    </a:cubicBezTo>
                    <a:cubicBezTo>
                      <a:pt x="9" y="0"/>
                      <a:pt x="8" y="0"/>
                      <a:pt x="8" y="0"/>
                    </a:cubicBezTo>
                    <a:cubicBezTo>
                      <a:pt x="7" y="0"/>
                      <a:pt x="7" y="0"/>
                      <a:pt x="7" y="0"/>
                    </a:cubicBezTo>
                    <a:cubicBezTo>
                      <a:pt x="6" y="0"/>
                      <a:pt x="6" y="0"/>
                      <a:pt x="5" y="0"/>
                    </a:cubicBezTo>
                    <a:cubicBezTo>
                      <a:pt x="5" y="0"/>
                      <a:pt x="5" y="0"/>
                      <a:pt x="5" y="0"/>
                    </a:cubicBezTo>
                    <a:cubicBezTo>
                      <a:pt x="4" y="0"/>
                      <a:pt x="5" y="1"/>
                      <a:pt x="4" y="1"/>
                    </a:cubicBezTo>
                    <a:cubicBezTo>
                      <a:pt x="4" y="1"/>
                      <a:pt x="3" y="1"/>
                      <a:pt x="3" y="1"/>
                    </a:cubicBezTo>
                    <a:cubicBezTo>
                      <a:pt x="2" y="1"/>
                      <a:pt x="2" y="1"/>
                      <a:pt x="1" y="1"/>
                    </a:cubicBezTo>
                    <a:cubicBezTo>
                      <a:pt x="1" y="1"/>
                      <a:pt x="1" y="2"/>
                      <a:pt x="1" y="2"/>
                    </a:cubicBezTo>
                    <a:cubicBezTo>
                      <a:pt x="0" y="2"/>
                      <a:pt x="0" y="2"/>
                      <a:pt x="0" y="2"/>
                    </a:cubicBezTo>
                    <a:cubicBezTo>
                      <a:pt x="0" y="2"/>
                      <a:pt x="0" y="2"/>
                      <a:pt x="0" y="2"/>
                    </a:cubicBezTo>
                    <a:cubicBezTo>
                      <a:pt x="0" y="3"/>
                      <a:pt x="0" y="3"/>
                      <a:pt x="0" y="3"/>
                    </a:cubicBezTo>
                    <a:cubicBezTo>
                      <a:pt x="0" y="4"/>
                      <a:pt x="1" y="4"/>
                      <a:pt x="1" y="4"/>
                    </a:cubicBezTo>
                    <a:cubicBezTo>
                      <a:pt x="0" y="5"/>
                      <a:pt x="0" y="4"/>
                      <a:pt x="0" y="5"/>
                    </a:cubicBezTo>
                    <a:cubicBezTo>
                      <a:pt x="0" y="5"/>
                      <a:pt x="0" y="5"/>
                      <a:pt x="1" y="6"/>
                    </a:cubicBezTo>
                    <a:cubicBezTo>
                      <a:pt x="1" y="6"/>
                      <a:pt x="1" y="6"/>
                      <a:pt x="1" y="7"/>
                    </a:cubicBezTo>
                    <a:cubicBezTo>
                      <a:pt x="1" y="7"/>
                      <a:pt x="1" y="7"/>
                      <a:pt x="1" y="8"/>
                    </a:cubicBezTo>
                    <a:cubicBezTo>
                      <a:pt x="1" y="8"/>
                      <a:pt x="1" y="9"/>
                      <a:pt x="2" y="9"/>
                    </a:cubicBezTo>
                    <a:cubicBezTo>
                      <a:pt x="2" y="9"/>
                      <a:pt x="2" y="10"/>
                      <a:pt x="2" y="10"/>
                    </a:cubicBezTo>
                    <a:cubicBezTo>
                      <a:pt x="2" y="10"/>
                      <a:pt x="2" y="10"/>
                      <a:pt x="2" y="10"/>
                    </a:cubicBezTo>
                    <a:cubicBezTo>
                      <a:pt x="2" y="10"/>
                      <a:pt x="2" y="10"/>
                      <a:pt x="2" y="10"/>
                    </a:cubicBezTo>
                    <a:cubicBezTo>
                      <a:pt x="3" y="10"/>
                      <a:pt x="3" y="10"/>
                      <a:pt x="3" y="10"/>
                    </a:cubicBezTo>
                    <a:cubicBezTo>
                      <a:pt x="3" y="10"/>
                      <a:pt x="4" y="11"/>
                      <a:pt x="4" y="11"/>
                    </a:cubicBezTo>
                    <a:cubicBezTo>
                      <a:pt x="4" y="12"/>
                      <a:pt x="5" y="12"/>
                      <a:pt x="5" y="12"/>
                    </a:cubicBezTo>
                    <a:cubicBezTo>
                      <a:pt x="5" y="12"/>
                      <a:pt x="6" y="12"/>
                      <a:pt x="6" y="12"/>
                    </a:cubicBezTo>
                    <a:cubicBezTo>
                      <a:pt x="7" y="12"/>
                      <a:pt x="7" y="12"/>
                      <a:pt x="7" y="13"/>
                    </a:cubicBezTo>
                    <a:cubicBezTo>
                      <a:pt x="8" y="13"/>
                      <a:pt x="8" y="13"/>
                      <a:pt x="9" y="14"/>
                    </a:cubicBezTo>
                    <a:cubicBezTo>
                      <a:pt x="9" y="14"/>
                      <a:pt x="9" y="14"/>
                      <a:pt x="10" y="14"/>
                    </a:cubicBezTo>
                    <a:cubicBezTo>
                      <a:pt x="19" y="16"/>
                      <a:pt x="19" y="16"/>
                      <a:pt x="19" y="16"/>
                    </a:cubicBezTo>
                    <a:cubicBezTo>
                      <a:pt x="19" y="16"/>
                      <a:pt x="19" y="16"/>
                      <a:pt x="20" y="1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74"/>
              <p:cNvSpPr>
                <a:spLocks/>
              </p:cNvSpPr>
              <p:nvPr/>
            </p:nvSpPr>
            <p:spPr bwMode="auto">
              <a:xfrm>
                <a:off x="4268789" y="1487489"/>
                <a:ext cx="87313" cy="31750"/>
              </a:xfrm>
              <a:custGeom>
                <a:avLst/>
                <a:gdLst>
                  <a:gd name="T0" fmla="*/ 8 w 8"/>
                  <a:gd name="T1" fmla="*/ 2 h 3"/>
                  <a:gd name="T2" fmla="*/ 8 w 8"/>
                  <a:gd name="T3" fmla="*/ 1 h 3"/>
                  <a:gd name="T4" fmla="*/ 8 w 8"/>
                  <a:gd name="T5" fmla="*/ 1 h 3"/>
                  <a:gd name="T6" fmla="*/ 8 w 8"/>
                  <a:gd name="T7" fmla="*/ 1 h 3"/>
                  <a:gd name="T8" fmla="*/ 6 w 8"/>
                  <a:gd name="T9" fmla="*/ 0 h 3"/>
                  <a:gd name="T10" fmla="*/ 5 w 8"/>
                  <a:gd name="T11" fmla="*/ 0 h 3"/>
                  <a:gd name="T12" fmla="*/ 4 w 8"/>
                  <a:gd name="T13" fmla="*/ 0 h 3"/>
                  <a:gd name="T14" fmla="*/ 3 w 8"/>
                  <a:gd name="T15" fmla="*/ 0 h 3"/>
                  <a:gd name="T16" fmla="*/ 3 w 8"/>
                  <a:gd name="T17" fmla="*/ 0 h 3"/>
                  <a:gd name="T18" fmla="*/ 2 w 8"/>
                  <a:gd name="T19" fmla="*/ 0 h 3"/>
                  <a:gd name="T20" fmla="*/ 1 w 8"/>
                  <a:gd name="T21" fmla="*/ 0 h 3"/>
                  <a:gd name="T22" fmla="*/ 0 w 8"/>
                  <a:gd name="T23" fmla="*/ 1 h 3"/>
                  <a:gd name="T24" fmla="*/ 0 w 8"/>
                  <a:gd name="T25" fmla="*/ 1 h 3"/>
                  <a:gd name="T26" fmla="*/ 0 w 8"/>
                  <a:gd name="T27" fmla="*/ 2 h 3"/>
                  <a:gd name="T28" fmla="*/ 1 w 8"/>
                  <a:gd name="T29" fmla="*/ 2 h 3"/>
                  <a:gd name="T30" fmla="*/ 2 w 8"/>
                  <a:gd name="T31" fmla="*/ 3 h 3"/>
                  <a:gd name="T32" fmla="*/ 4 w 8"/>
                  <a:gd name="T33" fmla="*/ 3 h 3"/>
                  <a:gd name="T34" fmla="*/ 6 w 8"/>
                  <a:gd name="T35" fmla="*/ 3 h 3"/>
                  <a:gd name="T36" fmla="*/ 8 w 8"/>
                  <a:gd name="T37" fmla="*/ 3 h 3"/>
                  <a:gd name="T38" fmla="*/ 8 w 8"/>
                  <a:gd name="T39" fmla="*/ 3 h 3"/>
                  <a:gd name="T40" fmla="*/ 8 w 8"/>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 h="3">
                    <a:moveTo>
                      <a:pt x="8" y="2"/>
                    </a:moveTo>
                    <a:cubicBezTo>
                      <a:pt x="8" y="2"/>
                      <a:pt x="8" y="2"/>
                      <a:pt x="8" y="1"/>
                    </a:cubicBezTo>
                    <a:cubicBezTo>
                      <a:pt x="8" y="1"/>
                      <a:pt x="8" y="1"/>
                      <a:pt x="8" y="1"/>
                    </a:cubicBezTo>
                    <a:cubicBezTo>
                      <a:pt x="8" y="1"/>
                      <a:pt x="8" y="1"/>
                      <a:pt x="8" y="1"/>
                    </a:cubicBezTo>
                    <a:cubicBezTo>
                      <a:pt x="7" y="1"/>
                      <a:pt x="7" y="0"/>
                      <a:pt x="6" y="0"/>
                    </a:cubicBezTo>
                    <a:cubicBezTo>
                      <a:pt x="6" y="0"/>
                      <a:pt x="6" y="0"/>
                      <a:pt x="5" y="0"/>
                    </a:cubicBezTo>
                    <a:cubicBezTo>
                      <a:pt x="5" y="0"/>
                      <a:pt x="5" y="0"/>
                      <a:pt x="4" y="0"/>
                    </a:cubicBezTo>
                    <a:cubicBezTo>
                      <a:pt x="4" y="0"/>
                      <a:pt x="4" y="0"/>
                      <a:pt x="3" y="0"/>
                    </a:cubicBezTo>
                    <a:cubicBezTo>
                      <a:pt x="3" y="0"/>
                      <a:pt x="3" y="0"/>
                      <a:pt x="3" y="0"/>
                    </a:cubicBezTo>
                    <a:cubicBezTo>
                      <a:pt x="3" y="1"/>
                      <a:pt x="2" y="0"/>
                      <a:pt x="2" y="0"/>
                    </a:cubicBezTo>
                    <a:cubicBezTo>
                      <a:pt x="1" y="0"/>
                      <a:pt x="1" y="0"/>
                      <a:pt x="1" y="0"/>
                    </a:cubicBezTo>
                    <a:cubicBezTo>
                      <a:pt x="0" y="0"/>
                      <a:pt x="0" y="1"/>
                      <a:pt x="0" y="1"/>
                    </a:cubicBezTo>
                    <a:cubicBezTo>
                      <a:pt x="0" y="1"/>
                      <a:pt x="0" y="1"/>
                      <a:pt x="0" y="1"/>
                    </a:cubicBezTo>
                    <a:cubicBezTo>
                      <a:pt x="0" y="1"/>
                      <a:pt x="0" y="2"/>
                      <a:pt x="0" y="2"/>
                    </a:cubicBezTo>
                    <a:cubicBezTo>
                      <a:pt x="0" y="2"/>
                      <a:pt x="1" y="2"/>
                      <a:pt x="1" y="2"/>
                    </a:cubicBezTo>
                    <a:cubicBezTo>
                      <a:pt x="2" y="2"/>
                      <a:pt x="2" y="2"/>
                      <a:pt x="2" y="3"/>
                    </a:cubicBezTo>
                    <a:cubicBezTo>
                      <a:pt x="3" y="3"/>
                      <a:pt x="3" y="3"/>
                      <a:pt x="4" y="3"/>
                    </a:cubicBezTo>
                    <a:cubicBezTo>
                      <a:pt x="5" y="3"/>
                      <a:pt x="5" y="3"/>
                      <a:pt x="6" y="3"/>
                    </a:cubicBezTo>
                    <a:cubicBezTo>
                      <a:pt x="7" y="3"/>
                      <a:pt x="7" y="3"/>
                      <a:pt x="8" y="3"/>
                    </a:cubicBezTo>
                    <a:cubicBezTo>
                      <a:pt x="8" y="3"/>
                      <a:pt x="8" y="3"/>
                      <a:pt x="8" y="3"/>
                    </a:cubicBezTo>
                    <a:cubicBezTo>
                      <a:pt x="8" y="3"/>
                      <a:pt x="8" y="3"/>
                      <a:pt x="8"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75"/>
              <p:cNvSpPr>
                <a:spLocks/>
              </p:cNvSpPr>
              <p:nvPr/>
            </p:nvSpPr>
            <p:spPr bwMode="auto">
              <a:xfrm>
                <a:off x="4387851" y="1303339"/>
                <a:ext cx="65088" cy="85725"/>
              </a:xfrm>
              <a:custGeom>
                <a:avLst/>
                <a:gdLst>
                  <a:gd name="T0" fmla="*/ 2 w 6"/>
                  <a:gd name="T1" fmla="*/ 8 h 8"/>
                  <a:gd name="T2" fmla="*/ 2 w 6"/>
                  <a:gd name="T3" fmla="*/ 8 h 8"/>
                  <a:gd name="T4" fmla="*/ 3 w 6"/>
                  <a:gd name="T5" fmla="*/ 8 h 8"/>
                  <a:gd name="T6" fmla="*/ 3 w 6"/>
                  <a:gd name="T7" fmla="*/ 8 h 8"/>
                  <a:gd name="T8" fmla="*/ 4 w 6"/>
                  <a:gd name="T9" fmla="*/ 7 h 8"/>
                  <a:gd name="T10" fmla="*/ 4 w 6"/>
                  <a:gd name="T11" fmla="*/ 7 h 8"/>
                  <a:gd name="T12" fmla="*/ 4 w 6"/>
                  <a:gd name="T13" fmla="*/ 6 h 8"/>
                  <a:gd name="T14" fmla="*/ 4 w 6"/>
                  <a:gd name="T15" fmla="*/ 6 h 8"/>
                  <a:gd name="T16" fmla="*/ 4 w 6"/>
                  <a:gd name="T17" fmla="*/ 5 h 8"/>
                  <a:gd name="T18" fmla="*/ 4 w 6"/>
                  <a:gd name="T19" fmla="*/ 5 h 8"/>
                  <a:gd name="T20" fmla="*/ 5 w 6"/>
                  <a:gd name="T21" fmla="*/ 4 h 8"/>
                  <a:gd name="T22" fmla="*/ 6 w 6"/>
                  <a:gd name="T23" fmla="*/ 4 h 8"/>
                  <a:gd name="T24" fmla="*/ 6 w 6"/>
                  <a:gd name="T25" fmla="*/ 3 h 8"/>
                  <a:gd name="T26" fmla="*/ 5 w 6"/>
                  <a:gd name="T27" fmla="*/ 3 h 8"/>
                  <a:gd name="T28" fmla="*/ 5 w 6"/>
                  <a:gd name="T29" fmla="*/ 2 h 8"/>
                  <a:gd name="T30" fmla="*/ 5 w 6"/>
                  <a:gd name="T31" fmla="*/ 1 h 8"/>
                  <a:gd name="T32" fmla="*/ 5 w 6"/>
                  <a:gd name="T33" fmla="*/ 0 h 8"/>
                  <a:gd name="T34" fmla="*/ 5 w 6"/>
                  <a:gd name="T35" fmla="*/ 0 h 8"/>
                  <a:gd name="T36" fmla="*/ 4 w 6"/>
                  <a:gd name="T37" fmla="*/ 1 h 8"/>
                  <a:gd name="T38" fmla="*/ 3 w 6"/>
                  <a:gd name="T39" fmla="*/ 1 h 8"/>
                  <a:gd name="T40" fmla="*/ 2 w 6"/>
                  <a:gd name="T41" fmla="*/ 1 h 8"/>
                  <a:gd name="T42" fmla="*/ 1 w 6"/>
                  <a:gd name="T43" fmla="*/ 2 h 8"/>
                  <a:gd name="T44" fmla="*/ 0 w 6"/>
                  <a:gd name="T45" fmla="*/ 3 h 8"/>
                  <a:gd name="T46" fmla="*/ 0 w 6"/>
                  <a:gd name="T47" fmla="*/ 4 h 8"/>
                  <a:gd name="T48" fmla="*/ 0 w 6"/>
                  <a:gd name="T49" fmla="*/ 5 h 8"/>
                  <a:gd name="T50" fmla="*/ 1 w 6"/>
                  <a:gd name="T51" fmla="*/ 6 h 8"/>
                  <a:gd name="T52" fmla="*/ 1 w 6"/>
                  <a:gd name="T53" fmla="*/ 7 h 8"/>
                  <a:gd name="T54" fmla="*/ 2 w 6"/>
                  <a:gd name="T5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8">
                    <a:moveTo>
                      <a:pt x="2" y="8"/>
                    </a:moveTo>
                    <a:cubicBezTo>
                      <a:pt x="2" y="8"/>
                      <a:pt x="2" y="8"/>
                      <a:pt x="2" y="8"/>
                    </a:cubicBezTo>
                    <a:cubicBezTo>
                      <a:pt x="3" y="8"/>
                      <a:pt x="3" y="8"/>
                      <a:pt x="3" y="8"/>
                    </a:cubicBezTo>
                    <a:cubicBezTo>
                      <a:pt x="3" y="8"/>
                      <a:pt x="3" y="8"/>
                      <a:pt x="3" y="8"/>
                    </a:cubicBezTo>
                    <a:cubicBezTo>
                      <a:pt x="4" y="8"/>
                      <a:pt x="4" y="7"/>
                      <a:pt x="4" y="7"/>
                    </a:cubicBezTo>
                    <a:cubicBezTo>
                      <a:pt x="4" y="7"/>
                      <a:pt x="4" y="7"/>
                      <a:pt x="4" y="7"/>
                    </a:cubicBezTo>
                    <a:cubicBezTo>
                      <a:pt x="4" y="7"/>
                      <a:pt x="4" y="7"/>
                      <a:pt x="4" y="6"/>
                    </a:cubicBezTo>
                    <a:cubicBezTo>
                      <a:pt x="4" y="6"/>
                      <a:pt x="3" y="6"/>
                      <a:pt x="4" y="6"/>
                    </a:cubicBezTo>
                    <a:cubicBezTo>
                      <a:pt x="4" y="5"/>
                      <a:pt x="4" y="6"/>
                      <a:pt x="4" y="5"/>
                    </a:cubicBezTo>
                    <a:cubicBezTo>
                      <a:pt x="4" y="5"/>
                      <a:pt x="4" y="5"/>
                      <a:pt x="4" y="5"/>
                    </a:cubicBezTo>
                    <a:cubicBezTo>
                      <a:pt x="4" y="4"/>
                      <a:pt x="5" y="4"/>
                      <a:pt x="5" y="4"/>
                    </a:cubicBezTo>
                    <a:cubicBezTo>
                      <a:pt x="5" y="4"/>
                      <a:pt x="5" y="4"/>
                      <a:pt x="6" y="4"/>
                    </a:cubicBezTo>
                    <a:cubicBezTo>
                      <a:pt x="6" y="4"/>
                      <a:pt x="6" y="3"/>
                      <a:pt x="6" y="3"/>
                    </a:cubicBezTo>
                    <a:cubicBezTo>
                      <a:pt x="6" y="3"/>
                      <a:pt x="5" y="3"/>
                      <a:pt x="5" y="3"/>
                    </a:cubicBezTo>
                    <a:cubicBezTo>
                      <a:pt x="5" y="3"/>
                      <a:pt x="5" y="3"/>
                      <a:pt x="5" y="2"/>
                    </a:cubicBezTo>
                    <a:cubicBezTo>
                      <a:pt x="5" y="2"/>
                      <a:pt x="5" y="2"/>
                      <a:pt x="5" y="1"/>
                    </a:cubicBezTo>
                    <a:cubicBezTo>
                      <a:pt x="5" y="1"/>
                      <a:pt x="5" y="1"/>
                      <a:pt x="5" y="0"/>
                    </a:cubicBezTo>
                    <a:cubicBezTo>
                      <a:pt x="5" y="0"/>
                      <a:pt x="5" y="0"/>
                      <a:pt x="5" y="0"/>
                    </a:cubicBezTo>
                    <a:cubicBezTo>
                      <a:pt x="4" y="0"/>
                      <a:pt x="4" y="0"/>
                      <a:pt x="4" y="1"/>
                    </a:cubicBezTo>
                    <a:cubicBezTo>
                      <a:pt x="4" y="1"/>
                      <a:pt x="4" y="1"/>
                      <a:pt x="3" y="1"/>
                    </a:cubicBezTo>
                    <a:cubicBezTo>
                      <a:pt x="3" y="1"/>
                      <a:pt x="3" y="1"/>
                      <a:pt x="2" y="1"/>
                    </a:cubicBezTo>
                    <a:cubicBezTo>
                      <a:pt x="2" y="1"/>
                      <a:pt x="1" y="1"/>
                      <a:pt x="1" y="2"/>
                    </a:cubicBezTo>
                    <a:cubicBezTo>
                      <a:pt x="1" y="2"/>
                      <a:pt x="0" y="2"/>
                      <a:pt x="0" y="3"/>
                    </a:cubicBezTo>
                    <a:cubicBezTo>
                      <a:pt x="0" y="3"/>
                      <a:pt x="0" y="4"/>
                      <a:pt x="0" y="4"/>
                    </a:cubicBezTo>
                    <a:cubicBezTo>
                      <a:pt x="0" y="5"/>
                      <a:pt x="0" y="5"/>
                      <a:pt x="0" y="5"/>
                    </a:cubicBezTo>
                    <a:cubicBezTo>
                      <a:pt x="1" y="5"/>
                      <a:pt x="1" y="5"/>
                      <a:pt x="1" y="6"/>
                    </a:cubicBezTo>
                    <a:cubicBezTo>
                      <a:pt x="1" y="6"/>
                      <a:pt x="1" y="7"/>
                      <a:pt x="1" y="7"/>
                    </a:cubicBezTo>
                    <a:cubicBezTo>
                      <a:pt x="1" y="7"/>
                      <a:pt x="2" y="7"/>
                      <a:pt x="2"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76"/>
              <p:cNvSpPr>
                <a:spLocks/>
              </p:cNvSpPr>
              <p:nvPr/>
            </p:nvSpPr>
            <p:spPr bwMode="auto">
              <a:xfrm>
                <a:off x="4646614" y="1724026"/>
                <a:ext cx="53975" cy="53975"/>
              </a:xfrm>
              <a:custGeom>
                <a:avLst/>
                <a:gdLst>
                  <a:gd name="T0" fmla="*/ 5 w 5"/>
                  <a:gd name="T1" fmla="*/ 2 h 5"/>
                  <a:gd name="T2" fmla="*/ 4 w 5"/>
                  <a:gd name="T3" fmla="*/ 1 h 5"/>
                  <a:gd name="T4" fmla="*/ 4 w 5"/>
                  <a:gd name="T5" fmla="*/ 0 h 5"/>
                  <a:gd name="T6" fmla="*/ 4 w 5"/>
                  <a:gd name="T7" fmla="*/ 0 h 5"/>
                  <a:gd name="T8" fmla="*/ 3 w 5"/>
                  <a:gd name="T9" fmla="*/ 1 h 5"/>
                  <a:gd name="T10" fmla="*/ 2 w 5"/>
                  <a:gd name="T11" fmla="*/ 1 h 5"/>
                  <a:gd name="T12" fmla="*/ 1 w 5"/>
                  <a:gd name="T13" fmla="*/ 2 h 5"/>
                  <a:gd name="T14" fmla="*/ 0 w 5"/>
                  <a:gd name="T15" fmla="*/ 3 h 5"/>
                  <a:gd name="T16" fmla="*/ 0 w 5"/>
                  <a:gd name="T17" fmla="*/ 3 h 5"/>
                  <a:gd name="T18" fmla="*/ 1 w 5"/>
                  <a:gd name="T19" fmla="*/ 4 h 5"/>
                  <a:gd name="T20" fmla="*/ 3 w 5"/>
                  <a:gd name="T21" fmla="*/ 4 h 5"/>
                  <a:gd name="T22" fmla="*/ 3 w 5"/>
                  <a:gd name="T23" fmla="*/ 5 h 5"/>
                  <a:gd name="T24" fmla="*/ 4 w 5"/>
                  <a:gd name="T25" fmla="*/ 5 h 5"/>
                  <a:gd name="T26" fmla="*/ 4 w 5"/>
                  <a:gd name="T27" fmla="*/ 5 h 5"/>
                  <a:gd name="T28" fmla="*/ 4 w 5"/>
                  <a:gd name="T29" fmla="*/ 4 h 5"/>
                  <a:gd name="T30" fmla="*/ 4 w 5"/>
                  <a:gd name="T31" fmla="*/ 3 h 5"/>
                  <a:gd name="T32" fmla="*/ 5 w 5"/>
                  <a:gd name="T33" fmla="*/ 3 h 5"/>
                  <a:gd name="T34" fmla="*/ 5 w 5"/>
                  <a:gd name="T35" fmla="*/ 3 h 5"/>
                  <a:gd name="T36" fmla="*/ 5 w 5"/>
                  <a:gd name="T37" fmla="*/ 2 h 5"/>
                  <a:gd name="T38" fmla="*/ 5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5" y="2"/>
                    </a:moveTo>
                    <a:cubicBezTo>
                      <a:pt x="5" y="1"/>
                      <a:pt x="4" y="1"/>
                      <a:pt x="4" y="1"/>
                    </a:cubicBezTo>
                    <a:cubicBezTo>
                      <a:pt x="4" y="0"/>
                      <a:pt x="4" y="0"/>
                      <a:pt x="4" y="0"/>
                    </a:cubicBezTo>
                    <a:cubicBezTo>
                      <a:pt x="4" y="0"/>
                      <a:pt x="4" y="0"/>
                      <a:pt x="4" y="0"/>
                    </a:cubicBezTo>
                    <a:cubicBezTo>
                      <a:pt x="4" y="1"/>
                      <a:pt x="3" y="1"/>
                      <a:pt x="3" y="1"/>
                    </a:cubicBezTo>
                    <a:cubicBezTo>
                      <a:pt x="2" y="1"/>
                      <a:pt x="2" y="1"/>
                      <a:pt x="2" y="1"/>
                    </a:cubicBezTo>
                    <a:cubicBezTo>
                      <a:pt x="2" y="2"/>
                      <a:pt x="2" y="2"/>
                      <a:pt x="1" y="2"/>
                    </a:cubicBezTo>
                    <a:cubicBezTo>
                      <a:pt x="1" y="2"/>
                      <a:pt x="1" y="3"/>
                      <a:pt x="0" y="3"/>
                    </a:cubicBezTo>
                    <a:cubicBezTo>
                      <a:pt x="0" y="3"/>
                      <a:pt x="0" y="3"/>
                      <a:pt x="0" y="3"/>
                    </a:cubicBezTo>
                    <a:cubicBezTo>
                      <a:pt x="1" y="4"/>
                      <a:pt x="1" y="4"/>
                      <a:pt x="1" y="4"/>
                    </a:cubicBezTo>
                    <a:cubicBezTo>
                      <a:pt x="2" y="4"/>
                      <a:pt x="2" y="4"/>
                      <a:pt x="3" y="4"/>
                    </a:cubicBezTo>
                    <a:cubicBezTo>
                      <a:pt x="3" y="5"/>
                      <a:pt x="3" y="5"/>
                      <a:pt x="3" y="5"/>
                    </a:cubicBezTo>
                    <a:cubicBezTo>
                      <a:pt x="4" y="5"/>
                      <a:pt x="4" y="5"/>
                      <a:pt x="4" y="5"/>
                    </a:cubicBezTo>
                    <a:cubicBezTo>
                      <a:pt x="4" y="5"/>
                      <a:pt x="4" y="5"/>
                      <a:pt x="4" y="5"/>
                    </a:cubicBezTo>
                    <a:cubicBezTo>
                      <a:pt x="4" y="4"/>
                      <a:pt x="4" y="4"/>
                      <a:pt x="4" y="4"/>
                    </a:cubicBezTo>
                    <a:cubicBezTo>
                      <a:pt x="4" y="4"/>
                      <a:pt x="4" y="3"/>
                      <a:pt x="4" y="3"/>
                    </a:cubicBezTo>
                    <a:cubicBezTo>
                      <a:pt x="4" y="3"/>
                      <a:pt x="4" y="3"/>
                      <a:pt x="5" y="3"/>
                    </a:cubicBezTo>
                    <a:cubicBezTo>
                      <a:pt x="5" y="3"/>
                      <a:pt x="5" y="3"/>
                      <a:pt x="5" y="3"/>
                    </a:cubicBezTo>
                    <a:cubicBezTo>
                      <a:pt x="5" y="3"/>
                      <a:pt x="5" y="3"/>
                      <a:pt x="5" y="2"/>
                    </a:cubicBezTo>
                    <a:cubicBezTo>
                      <a:pt x="5" y="2"/>
                      <a:pt x="4" y="2"/>
                      <a:pt x="5"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77"/>
              <p:cNvSpPr>
                <a:spLocks/>
              </p:cNvSpPr>
              <p:nvPr/>
            </p:nvSpPr>
            <p:spPr bwMode="auto">
              <a:xfrm>
                <a:off x="5111751" y="20589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78"/>
              <p:cNvSpPr>
                <a:spLocks/>
              </p:cNvSpPr>
              <p:nvPr/>
            </p:nvSpPr>
            <p:spPr bwMode="auto">
              <a:xfrm>
                <a:off x="5111751" y="1984376"/>
                <a:ext cx="20638" cy="74613"/>
              </a:xfrm>
              <a:custGeom>
                <a:avLst/>
                <a:gdLst>
                  <a:gd name="T0" fmla="*/ 2 w 2"/>
                  <a:gd name="T1" fmla="*/ 3 h 7"/>
                  <a:gd name="T2" fmla="*/ 2 w 2"/>
                  <a:gd name="T3" fmla="*/ 2 h 7"/>
                  <a:gd name="T4" fmla="*/ 2 w 2"/>
                  <a:gd name="T5" fmla="*/ 1 h 7"/>
                  <a:gd name="T6" fmla="*/ 2 w 2"/>
                  <a:gd name="T7" fmla="*/ 0 h 7"/>
                  <a:gd name="T8" fmla="*/ 1 w 2"/>
                  <a:gd name="T9" fmla="*/ 0 h 7"/>
                  <a:gd name="T10" fmla="*/ 1 w 2"/>
                  <a:gd name="T11" fmla="*/ 1 h 7"/>
                  <a:gd name="T12" fmla="*/ 1 w 2"/>
                  <a:gd name="T13" fmla="*/ 2 h 7"/>
                  <a:gd name="T14" fmla="*/ 1 w 2"/>
                  <a:gd name="T15" fmla="*/ 4 h 7"/>
                  <a:gd name="T16" fmla="*/ 1 w 2"/>
                  <a:gd name="T17" fmla="*/ 5 h 7"/>
                  <a:gd name="T18" fmla="*/ 1 w 2"/>
                  <a:gd name="T19" fmla="*/ 6 h 7"/>
                  <a:gd name="T20" fmla="*/ 0 w 2"/>
                  <a:gd name="T21" fmla="*/ 7 h 7"/>
                  <a:gd name="T22" fmla="*/ 2 w 2"/>
                  <a:gd name="T23" fmla="*/ 7 h 7"/>
                  <a:gd name="T24" fmla="*/ 2 w 2"/>
                  <a:gd name="T25" fmla="*/ 6 h 7"/>
                  <a:gd name="T26" fmla="*/ 2 w 2"/>
                  <a:gd name="T27" fmla="*/ 5 h 7"/>
                  <a:gd name="T28" fmla="*/ 2 w 2"/>
                  <a:gd name="T29" fmla="*/ 4 h 7"/>
                  <a:gd name="T30" fmla="*/ 2 w 2"/>
                  <a:gd name="T3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7">
                    <a:moveTo>
                      <a:pt x="2" y="3"/>
                    </a:moveTo>
                    <a:cubicBezTo>
                      <a:pt x="2" y="3"/>
                      <a:pt x="2" y="3"/>
                      <a:pt x="2" y="2"/>
                    </a:cubicBezTo>
                    <a:cubicBezTo>
                      <a:pt x="2" y="2"/>
                      <a:pt x="2" y="2"/>
                      <a:pt x="2" y="1"/>
                    </a:cubicBezTo>
                    <a:cubicBezTo>
                      <a:pt x="2" y="1"/>
                      <a:pt x="2" y="1"/>
                      <a:pt x="2" y="0"/>
                    </a:cubicBezTo>
                    <a:cubicBezTo>
                      <a:pt x="2" y="0"/>
                      <a:pt x="1" y="0"/>
                      <a:pt x="1" y="0"/>
                    </a:cubicBezTo>
                    <a:cubicBezTo>
                      <a:pt x="1" y="1"/>
                      <a:pt x="1" y="1"/>
                      <a:pt x="1" y="1"/>
                    </a:cubicBezTo>
                    <a:cubicBezTo>
                      <a:pt x="1" y="1"/>
                      <a:pt x="1" y="2"/>
                      <a:pt x="1" y="2"/>
                    </a:cubicBezTo>
                    <a:cubicBezTo>
                      <a:pt x="1" y="4"/>
                      <a:pt x="1" y="4"/>
                      <a:pt x="1" y="4"/>
                    </a:cubicBezTo>
                    <a:cubicBezTo>
                      <a:pt x="1" y="4"/>
                      <a:pt x="1" y="4"/>
                      <a:pt x="1" y="5"/>
                    </a:cubicBezTo>
                    <a:cubicBezTo>
                      <a:pt x="1" y="5"/>
                      <a:pt x="1" y="5"/>
                      <a:pt x="1" y="6"/>
                    </a:cubicBezTo>
                    <a:cubicBezTo>
                      <a:pt x="1" y="6"/>
                      <a:pt x="1" y="7"/>
                      <a:pt x="0" y="7"/>
                    </a:cubicBezTo>
                    <a:cubicBezTo>
                      <a:pt x="1" y="7"/>
                      <a:pt x="1" y="7"/>
                      <a:pt x="2" y="7"/>
                    </a:cubicBezTo>
                    <a:cubicBezTo>
                      <a:pt x="2" y="7"/>
                      <a:pt x="2" y="6"/>
                      <a:pt x="2" y="6"/>
                    </a:cubicBezTo>
                    <a:cubicBezTo>
                      <a:pt x="2" y="6"/>
                      <a:pt x="2" y="6"/>
                      <a:pt x="2" y="5"/>
                    </a:cubicBezTo>
                    <a:cubicBezTo>
                      <a:pt x="2" y="5"/>
                      <a:pt x="2" y="5"/>
                      <a:pt x="2" y="4"/>
                    </a:cubicBezTo>
                    <a:cubicBezTo>
                      <a:pt x="2" y="4"/>
                      <a:pt x="2" y="4"/>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79"/>
              <p:cNvSpPr>
                <a:spLocks/>
              </p:cNvSpPr>
              <p:nvPr/>
            </p:nvSpPr>
            <p:spPr bwMode="auto">
              <a:xfrm>
                <a:off x="8220076" y="3140076"/>
                <a:ext cx="33338" cy="22225"/>
              </a:xfrm>
              <a:custGeom>
                <a:avLst/>
                <a:gdLst>
                  <a:gd name="T0" fmla="*/ 1 w 3"/>
                  <a:gd name="T1" fmla="*/ 2 h 2"/>
                  <a:gd name="T2" fmla="*/ 2 w 3"/>
                  <a:gd name="T3" fmla="*/ 2 h 2"/>
                  <a:gd name="T4" fmla="*/ 3 w 3"/>
                  <a:gd name="T5" fmla="*/ 1 h 2"/>
                  <a:gd name="T6" fmla="*/ 2 w 3"/>
                  <a:gd name="T7" fmla="*/ 0 h 2"/>
                  <a:gd name="T8" fmla="*/ 1 w 3"/>
                  <a:gd name="T9" fmla="*/ 0 h 2"/>
                  <a:gd name="T10" fmla="*/ 0 w 3"/>
                  <a:gd name="T11" fmla="*/ 1 h 2"/>
                  <a:gd name="T12" fmla="*/ 0 w 3"/>
                  <a:gd name="T13" fmla="*/ 2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2"/>
                      <a:pt x="2" y="2"/>
                    </a:cubicBezTo>
                    <a:cubicBezTo>
                      <a:pt x="2" y="2"/>
                      <a:pt x="2" y="2"/>
                      <a:pt x="3" y="1"/>
                    </a:cubicBezTo>
                    <a:cubicBezTo>
                      <a:pt x="3" y="1"/>
                      <a:pt x="2" y="1"/>
                      <a:pt x="2" y="0"/>
                    </a:cubicBezTo>
                    <a:cubicBezTo>
                      <a:pt x="1" y="0"/>
                      <a:pt x="1" y="0"/>
                      <a:pt x="1" y="0"/>
                    </a:cubicBezTo>
                    <a:cubicBezTo>
                      <a:pt x="0" y="0"/>
                      <a:pt x="0" y="1"/>
                      <a:pt x="0" y="1"/>
                    </a:cubicBezTo>
                    <a:cubicBezTo>
                      <a:pt x="0" y="1"/>
                      <a:pt x="0" y="2"/>
                      <a:pt x="0" y="2"/>
                    </a:cubicBezTo>
                    <a:cubicBezTo>
                      <a:pt x="0" y="2"/>
                      <a:pt x="0"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80"/>
              <p:cNvSpPr>
                <a:spLocks/>
              </p:cNvSpPr>
              <p:nvPr/>
            </p:nvSpPr>
            <p:spPr bwMode="auto">
              <a:xfrm>
                <a:off x="8307389" y="3162301"/>
                <a:ext cx="20638" cy="11113"/>
              </a:xfrm>
              <a:custGeom>
                <a:avLst/>
                <a:gdLst>
                  <a:gd name="T0" fmla="*/ 1 w 2"/>
                  <a:gd name="T1" fmla="*/ 1 h 1"/>
                  <a:gd name="T2" fmla="*/ 2 w 2"/>
                  <a:gd name="T3" fmla="*/ 1 h 1"/>
                  <a:gd name="T4" fmla="*/ 2 w 2"/>
                  <a:gd name="T5" fmla="*/ 1 h 1"/>
                  <a:gd name="T6" fmla="*/ 1 w 2"/>
                  <a:gd name="T7" fmla="*/ 0 h 1"/>
                  <a:gd name="T8" fmla="*/ 0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2" y="1"/>
                      <a:pt x="2" y="1"/>
                    </a:cubicBezTo>
                    <a:cubicBezTo>
                      <a:pt x="2"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81"/>
              <p:cNvSpPr>
                <a:spLocks/>
              </p:cNvSpPr>
              <p:nvPr/>
            </p:nvSpPr>
            <p:spPr bwMode="auto">
              <a:xfrm>
                <a:off x="8339139" y="3173414"/>
                <a:ext cx="33338" cy="31750"/>
              </a:xfrm>
              <a:custGeom>
                <a:avLst/>
                <a:gdLst>
                  <a:gd name="T0" fmla="*/ 0 w 3"/>
                  <a:gd name="T1" fmla="*/ 2 h 3"/>
                  <a:gd name="T2" fmla="*/ 1 w 3"/>
                  <a:gd name="T3" fmla="*/ 2 h 3"/>
                  <a:gd name="T4" fmla="*/ 2 w 3"/>
                  <a:gd name="T5" fmla="*/ 3 h 3"/>
                  <a:gd name="T6" fmla="*/ 3 w 3"/>
                  <a:gd name="T7" fmla="*/ 3 h 3"/>
                  <a:gd name="T8" fmla="*/ 3 w 3"/>
                  <a:gd name="T9" fmla="*/ 2 h 3"/>
                  <a:gd name="T10" fmla="*/ 2 w 3"/>
                  <a:gd name="T11" fmla="*/ 1 h 3"/>
                  <a:gd name="T12" fmla="*/ 1 w 3"/>
                  <a:gd name="T13" fmla="*/ 1 h 3"/>
                  <a:gd name="T14" fmla="*/ 0 w 3"/>
                  <a:gd name="T15" fmla="*/ 0 h 3"/>
                  <a:gd name="T16" fmla="*/ 0 w 3"/>
                  <a:gd name="T17" fmla="*/ 1 h 3"/>
                  <a:gd name="T18" fmla="*/ 0 w 3"/>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0" y="2"/>
                    </a:moveTo>
                    <a:cubicBezTo>
                      <a:pt x="0" y="2"/>
                      <a:pt x="1" y="2"/>
                      <a:pt x="1" y="2"/>
                    </a:cubicBezTo>
                    <a:cubicBezTo>
                      <a:pt x="2" y="2"/>
                      <a:pt x="1" y="3"/>
                      <a:pt x="2" y="3"/>
                    </a:cubicBezTo>
                    <a:cubicBezTo>
                      <a:pt x="2" y="3"/>
                      <a:pt x="2" y="3"/>
                      <a:pt x="3" y="3"/>
                    </a:cubicBezTo>
                    <a:cubicBezTo>
                      <a:pt x="3" y="3"/>
                      <a:pt x="3" y="2"/>
                      <a:pt x="3" y="2"/>
                    </a:cubicBezTo>
                    <a:cubicBezTo>
                      <a:pt x="3" y="2"/>
                      <a:pt x="2" y="2"/>
                      <a:pt x="2" y="1"/>
                    </a:cubicBezTo>
                    <a:cubicBezTo>
                      <a:pt x="2" y="1"/>
                      <a:pt x="2" y="1"/>
                      <a:pt x="1" y="1"/>
                    </a:cubicBezTo>
                    <a:cubicBezTo>
                      <a:pt x="1" y="0"/>
                      <a:pt x="0" y="0"/>
                      <a:pt x="0" y="0"/>
                    </a:cubicBezTo>
                    <a:cubicBezTo>
                      <a:pt x="0" y="1"/>
                      <a:pt x="0" y="1"/>
                      <a:pt x="0" y="1"/>
                    </a:cubicBezTo>
                    <a:cubicBezTo>
                      <a:pt x="0" y="1"/>
                      <a:pt x="0" y="1"/>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82"/>
              <p:cNvSpPr>
                <a:spLocks/>
              </p:cNvSpPr>
              <p:nvPr/>
            </p:nvSpPr>
            <p:spPr bwMode="auto">
              <a:xfrm>
                <a:off x="8220076" y="3249614"/>
                <a:ext cx="22225" cy="20638"/>
              </a:xfrm>
              <a:custGeom>
                <a:avLst/>
                <a:gdLst>
                  <a:gd name="T0" fmla="*/ 1 w 2"/>
                  <a:gd name="T1" fmla="*/ 1 h 2"/>
                  <a:gd name="T2" fmla="*/ 2 w 2"/>
                  <a:gd name="T3" fmla="*/ 1 h 2"/>
                  <a:gd name="T4" fmla="*/ 1 w 2"/>
                  <a:gd name="T5" fmla="*/ 1 h 2"/>
                  <a:gd name="T6" fmla="*/ 1 w 2"/>
                  <a:gd name="T7" fmla="*/ 0 h 2"/>
                  <a:gd name="T8" fmla="*/ 1 w 2"/>
                  <a:gd name="T9" fmla="*/ 1 h 2"/>
                </a:gdLst>
                <a:ahLst/>
                <a:cxnLst>
                  <a:cxn ang="0">
                    <a:pos x="T0" y="T1"/>
                  </a:cxn>
                  <a:cxn ang="0">
                    <a:pos x="T2" y="T3"/>
                  </a:cxn>
                  <a:cxn ang="0">
                    <a:pos x="T4" y="T5"/>
                  </a:cxn>
                  <a:cxn ang="0">
                    <a:pos x="T6" y="T7"/>
                  </a:cxn>
                  <a:cxn ang="0">
                    <a:pos x="T8" y="T9"/>
                  </a:cxn>
                </a:cxnLst>
                <a:rect l="0" t="0" r="r" b="b"/>
                <a:pathLst>
                  <a:path w="2" h="2">
                    <a:moveTo>
                      <a:pt x="1" y="1"/>
                    </a:moveTo>
                    <a:cubicBezTo>
                      <a:pt x="1" y="2"/>
                      <a:pt x="2" y="2"/>
                      <a:pt x="2" y="1"/>
                    </a:cubicBezTo>
                    <a:cubicBezTo>
                      <a:pt x="2" y="1"/>
                      <a:pt x="2" y="1"/>
                      <a:pt x="1" y="1"/>
                    </a:cubicBezTo>
                    <a:cubicBezTo>
                      <a:pt x="1" y="0"/>
                      <a:pt x="1" y="0"/>
                      <a:pt x="1" y="0"/>
                    </a:cubicBezTo>
                    <a:cubicBezTo>
                      <a:pt x="1" y="0"/>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83"/>
              <p:cNvSpPr>
                <a:spLocks/>
              </p:cNvSpPr>
              <p:nvPr/>
            </p:nvSpPr>
            <p:spPr bwMode="auto">
              <a:xfrm>
                <a:off x="8242301" y="3259139"/>
                <a:ext cx="11113" cy="11113"/>
              </a:xfrm>
              <a:custGeom>
                <a:avLst/>
                <a:gdLst>
                  <a:gd name="T0" fmla="*/ 0 w 1"/>
                  <a:gd name="T1" fmla="*/ 1 h 1"/>
                  <a:gd name="T2" fmla="*/ 1 w 1"/>
                  <a:gd name="T3" fmla="*/ 1 h 1"/>
                  <a:gd name="T4" fmla="*/ 1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84"/>
              <p:cNvSpPr>
                <a:spLocks/>
              </p:cNvSpPr>
              <p:nvPr/>
            </p:nvSpPr>
            <p:spPr bwMode="auto">
              <a:xfrm>
                <a:off x="8318501" y="3357564"/>
                <a:ext cx="9525" cy="9525"/>
              </a:xfrm>
              <a:custGeom>
                <a:avLst/>
                <a:gdLst>
                  <a:gd name="T0" fmla="*/ 1 w 1"/>
                  <a:gd name="T1" fmla="*/ 1 h 1"/>
                  <a:gd name="T2" fmla="*/ 1 w 1"/>
                  <a:gd name="T3" fmla="*/ 1 h 1"/>
                  <a:gd name="T4" fmla="*/ 1 w 1"/>
                  <a:gd name="T5" fmla="*/ 1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1"/>
                    </a:cubicBezTo>
                    <a:cubicBezTo>
                      <a:pt x="0" y="1"/>
                      <a:pt x="0"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85"/>
              <p:cNvSpPr>
                <a:spLocks/>
              </p:cNvSpPr>
              <p:nvPr/>
            </p:nvSpPr>
            <p:spPr bwMode="auto">
              <a:xfrm>
                <a:off x="8307389" y="3378201"/>
                <a:ext cx="20638" cy="22225"/>
              </a:xfrm>
              <a:custGeom>
                <a:avLst/>
                <a:gdLst>
                  <a:gd name="T0" fmla="*/ 2 w 2"/>
                  <a:gd name="T1" fmla="*/ 2 h 2"/>
                  <a:gd name="T2" fmla="*/ 1 w 2"/>
                  <a:gd name="T3" fmla="*/ 1 h 2"/>
                  <a:gd name="T4" fmla="*/ 1 w 2"/>
                  <a:gd name="T5" fmla="*/ 1 h 2"/>
                  <a:gd name="T6" fmla="*/ 0 w 2"/>
                  <a:gd name="T7" fmla="*/ 0 h 2"/>
                  <a:gd name="T8" fmla="*/ 0 w 2"/>
                  <a:gd name="T9" fmla="*/ 1 h 2"/>
                  <a:gd name="T10" fmla="*/ 0 w 2"/>
                  <a:gd name="T11" fmla="*/ 2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cubicBezTo>
                      <a:pt x="2" y="1"/>
                      <a:pt x="1" y="1"/>
                      <a:pt x="1" y="1"/>
                    </a:cubicBezTo>
                    <a:cubicBezTo>
                      <a:pt x="1" y="1"/>
                      <a:pt x="1" y="1"/>
                      <a:pt x="1" y="1"/>
                    </a:cubicBezTo>
                    <a:cubicBezTo>
                      <a:pt x="0" y="1"/>
                      <a:pt x="0" y="0"/>
                      <a:pt x="0" y="0"/>
                    </a:cubicBezTo>
                    <a:cubicBezTo>
                      <a:pt x="0" y="1"/>
                      <a:pt x="0" y="1"/>
                      <a:pt x="0" y="1"/>
                    </a:cubicBezTo>
                    <a:cubicBezTo>
                      <a:pt x="0" y="1"/>
                      <a:pt x="0" y="2"/>
                      <a:pt x="0" y="2"/>
                    </a:cubicBezTo>
                    <a:cubicBezTo>
                      <a:pt x="0" y="2"/>
                      <a:pt x="1" y="2"/>
                      <a:pt x="1" y="2"/>
                    </a:cubicBezTo>
                    <a:cubicBezTo>
                      <a:pt x="1"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86"/>
              <p:cNvSpPr>
                <a:spLocks/>
              </p:cNvSpPr>
              <p:nvPr/>
            </p:nvSpPr>
            <p:spPr bwMode="auto">
              <a:xfrm>
                <a:off x="8318501" y="3400426"/>
                <a:ext cx="20638" cy="11113"/>
              </a:xfrm>
              <a:custGeom>
                <a:avLst/>
                <a:gdLst>
                  <a:gd name="T0" fmla="*/ 1 w 2"/>
                  <a:gd name="T1" fmla="*/ 1 h 1"/>
                  <a:gd name="T2" fmla="*/ 2 w 2"/>
                  <a:gd name="T3" fmla="*/ 1 h 1"/>
                  <a:gd name="T4" fmla="*/ 1 w 2"/>
                  <a:gd name="T5" fmla="*/ 0 h 1"/>
                  <a:gd name="T6" fmla="*/ 0 w 2"/>
                  <a:gd name="T7" fmla="*/ 0 h 1"/>
                  <a:gd name="T8" fmla="*/ 0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2" y="1"/>
                      <a:pt x="2" y="1"/>
                    </a:cubicBezTo>
                    <a:cubicBezTo>
                      <a:pt x="2" y="0"/>
                      <a:pt x="1" y="0"/>
                      <a:pt x="1" y="0"/>
                    </a:cubicBezTo>
                    <a:cubicBezTo>
                      <a:pt x="1" y="0"/>
                      <a:pt x="0" y="0"/>
                      <a:pt x="0" y="0"/>
                    </a:cubicBezTo>
                    <a:cubicBezTo>
                      <a:pt x="0"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87"/>
              <p:cNvSpPr>
                <a:spLocks/>
              </p:cNvSpPr>
              <p:nvPr/>
            </p:nvSpPr>
            <p:spPr bwMode="auto">
              <a:xfrm>
                <a:off x="8361364" y="3367089"/>
                <a:ext cx="20638" cy="22225"/>
              </a:xfrm>
              <a:custGeom>
                <a:avLst/>
                <a:gdLst>
                  <a:gd name="T0" fmla="*/ 1 w 2"/>
                  <a:gd name="T1" fmla="*/ 1 h 2"/>
                  <a:gd name="T2" fmla="*/ 2 w 2"/>
                  <a:gd name="T3" fmla="*/ 1 h 2"/>
                  <a:gd name="T4" fmla="*/ 2 w 2"/>
                  <a:gd name="T5" fmla="*/ 1 h 2"/>
                  <a:gd name="T6" fmla="*/ 1 w 2"/>
                  <a:gd name="T7" fmla="*/ 0 h 2"/>
                  <a:gd name="T8" fmla="*/ 1 w 2"/>
                  <a:gd name="T9" fmla="*/ 1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2" y="1"/>
                      <a:pt x="2" y="1"/>
                    </a:cubicBezTo>
                    <a:cubicBezTo>
                      <a:pt x="2" y="1"/>
                      <a:pt x="2" y="1"/>
                      <a:pt x="2" y="1"/>
                    </a:cubicBezTo>
                    <a:cubicBezTo>
                      <a:pt x="2" y="0"/>
                      <a:pt x="1" y="0"/>
                      <a:pt x="1" y="0"/>
                    </a:cubicBezTo>
                    <a:cubicBezTo>
                      <a:pt x="0" y="1"/>
                      <a:pt x="0" y="1"/>
                      <a:pt x="1" y="1"/>
                    </a:cubicBezTo>
                    <a:cubicBezTo>
                      <a:pt x="1" y="2"/>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388"/>
              <p:cNvSpPr>
                <a:spLocks/>
              </p:cNvSpPr>
              <p:nvPr/>
            </p:nvSpPr>
            <p:spPr bwMode="auto">
              <a:xfrm>
                <a:off x="8264526" y="3216276"/>
                <a:ext cx="117475" cy="76200"/>
              </a:xfrm>
              <a:custGeom>
                <a:avLst/>
                <a:gdLst>
                  <a:gd name="T0" fmla="*/ 10 w 11"/>
                  <a:gd name="T1" fmla="*/ 3 h 7"/>
                  <a:gd name="T2" fmla="*/ 11 w 11"/>
                  <a:gd name="T3" fmla="*/ 2 h 7"/>
                  <a:gd name="T4" fmla="*/ 11 w 11"/>
                  <a:gd name="T5" fmla="*/ 1 h 7"/>
                  <a:gd name="T6" fmla="*/ 10 w 11"/>
                  <a:gd name="T7" fmla="*/ 1 h 7"/>
                  <a:gd name="T8" fmla="*/ 9 w 11"/>
                  <a:gd name="T9" fmla="*/ 0 h 7"/>
                  <a:gd name="T10" fmla="*/ 8 w 11"/>
                  <a:gd name="T11" fmla="*/ 1 h 7"/>
                  <a:gd name="T12" fmla="*/ 8 w 11"/>
                  <a:gd name="T13" fmla="*/ 2 h 7"/>
                  <a:gd name="T14" fmla="*/ 8 w 11"/>
                  <a:gd name="T15" fmla="*/ 3 h 7"/>
                  <a:gd name="T16" fmla="*/ 7 w 11"/>
                  <a:gd name="T17" fmla="*/ 3 h 7"/>
                  <a:gd name="T18" fmla="*/ 7 w 11"/>
                  <a:gd name="T19" fmla="*/ 4 h 7"/>
                  <a:gd name="T20" fmla="*/ 6 w 11"/>
                  <a:gd name="T21" fmla="*/ 4 h 7"/>
                  <a:gd name="T22" fmla="*/ 5 w 11"/>
                  <a:gd name="T23" fmla="*/ 4 h 7"/>
                  <a:gd name="T24" fmla="*/ 4 w 11"/>
                  <a:gd name="T25" fmla="*/ 4 h 7"/>
                  <a:gd name="T26" fmla="*/ 4 w 11"/>
                  <a:gd name="T27" fmla="*/ 4 h 7"/>
                  <a:gd name="T28" fmla="*/ 2 w 11"/>
                  <a:gd name="T29" fmla="*/ 4 h 7"/>
                  <a:gd name="T30" fmla="*/ 1 w 11"/>
                  <a:gd name="T31" fmla="*/ 4 h 7"/>
                  <a:gd name="T32" fmla="*/ 0 w 11"/>
                  <a:gd name="T33" fmla="*/ 4 h 7"/>
                  <a:gd name="T34" fmla="*/ 0 w 11"/>
                  <a:gd name="T35" fmla="*/ 5 h 7"/>
                  <a:gd name="T36" fmla="*/ 1 w 11"/>
                  <a:gd name="T37" fmla="*/ 6 h 7"/>
                  <a:gd name="T38" fmla="*/ 2 w 11"/>
                  <a:gd name="T39" fmla="*/ 6 h 7"/>
                  <a:gd name="T40" fmla="*/ 3 w 11"/>
                  <a:gd name="T41" fmla="*/ 6 h 7"/>
                  <a:gd name="T42" fmla="*/ 4 w 11"/>
                  <a:gd name="T43" fmla="*/ 7 h 7"/>
                  <a:gd name="T44" fmla="*/ 6 w 11"/>
                  <a:gd name="T45" fmla="*/ 6 h 7"/>
                  <a:gd name="T46" fmla="*/ 7 w 11"/>
                  <a:gd name="T47" fmla="*/ 6 h 7"/>
                  <a:gd name="T48" fmla="*/ 8 w 11"/>
                  <a:gd name="T49" fmla="*/ 5 h 7"/>
                  <a:gd name="T50" fmla="*/ 9 w 11"/>
                  <a:gd name="T51" fmla="*/ 4 h 7"/>
                  <a:gd name="T52" fmla="*/ 10 w 11"/>
                  <a:gd name="T53" fmla="*/ 4 h 7"/>
                  <a:gd name="T54" fmla="*/ 10 w 11"/>
                  <a:gd name="T5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7">
                    <a:moveTo>
                      <a:pt x="10" y="3"/>
                    </a:moveTo>
                    <a:cubicBezTo>
                      <a:pt x="11" y="3"/>
                      <a:pt x="11" y="2"/>
                      <a:pt x="11" y="2"/>
                    </a:cubicBezTo>
                    <a:cubicBezTo>
                      <a:pt x="11" y="2"/>
                      <a:pt x="11" y="1"/>
                      <a:pt x="11" y="1"/>
                    </a:cubicBezTo>
                    <a:cubicBezTo>
                      <a:pt x="10" y="1"/>
                      <a:pt x="10" y="1"/>
                      <a:pt x="10" y="1"/>
                    </a:cubicBezTo>
                    <a:cubicBezTo>
                      <a:pt x="9" y="1"/>
                      <a:pt x="9" y="0"/>
                      <a:pt x="9" y="0"/>
                    </a:cubicBezTo>
                    <a:cubicBezTo>
                      <a:pt x="8" y="0"/>
                      <a:pt x="8" y="0"/>
                      <a:pt x="8" y="1"/>
                    </a:cubicBezTo>
                    <a:cubicBezTo>
                      <a:pt x="8" y="1"/>
                      <a:pt x="8" y="1"/>
                      <a:pt x="8" y="2"/>
                    </a:cubicBezTo>
                    <a:cubicBezTo>
                      <a:pt x="8" y="2"/>
                      <a:pt x="8" y="2"/>
                      <a:pt x="8" y="3"/>
                    </a:cubicBezTo>
                    <a:cubicBezTo>
                      <a:pt x="8" y="3"/>
                      <a:pt x="8" y="2"/>
                      <a:pt x="7" y="3"/>
                    </a:cubicBezTo>
                    <a:cubicBezTo>
                      <a:pt x="7" y="3"/>
                      <a:pt x="7" y="3"/>
                      <a:pt x="7" y="4"/>
                    </a:cubicBezTo>
                    <a:cubicBezTo>
                      <a:pt x="6" y="4"/>
                      <a:pt x="6" y="4"/>
                      <a:pt x="6" y="4"/>
                    </a:cubicBezTo>
                    <a:cubicBezTo>
                      <a:pt x="6" y="4"/>
                      <a:pt x="5" y="4"/>
                      <a:pt x="5" y="4"/>
                    </a:cubicBezTo>
                    <a:cubicBezTo>
                      <a:pt x="5" y="4"/>
                      <a:pt x="5" y="4"/>
                      <a:pt x="4" y="4"/>
                    </a:cubicBezTo>
                    <a:cubicBezTo>
                      <a:pt x="4" y="4"/>
                      <a:pt x="4" y="4"/>
                      <a:pt x="4" y="4"/>
                    </a:cubicBezTo>
                    <a:cubicBezTo>
                      <a:pt x="3" y="4"/>
                      <a:pt x="3" y="4"/>
                      <a:pt x="2" y="4"/>
                    </a:cubicBezTo>
                    <a:cubicBezTo>
                      <a:pt x="2" y="4"/>
                      <a:pt x="2" y="4"/>
                      <a:pt x="1" y="4"/>
                    </a:cubicBezTo>
                    <a:cubicBezTo>
                      <a:pt x="1" y="4"/>
                      <a:pt x="1" y="4"/>
                      <a:pt x="0" y="4"/>
                    </a:cubicBezTo>
                    <a:cubicBezTo>
                      <a:pt x="0" y="4"/>
                      <a:pt x="0" y="5"/>
                      <a:pt x="0" y="5"/>
                    </a:cubicBezTo>
                    <a:cubicBezTo>
                      <a:pt x="0" y="5"/>
                      <a:pt x="0" y="5"/>
                      <a:pt x="1" y="6"/>
                    </a:cubicBezTo>
                    <a:cubicBezTo>
                      <a:pt x="1" y="6"/>
                      <a:pt x="2" y="6"/>
                      <a:pt x="2" y="6"/>
                    </a:cubicBezTo>
                    <a:cubicBezTo>
                      <a:pt x="3" y="6"/>
                      <a:pt x="3" y="6"/>
                      <a:pt x="3" y="6"/>
                    </a:cubicBezTo>
                    <a:cubicBezTo>
                      <a:pt x="4" y="6"/>
                      <a:pt x="4" y="7"/>
                      <a:pt x="4" y="7"/>
                    </a:cubicBezTo>
                    <a:cubicBezTo>
                      <a:pt x="5" y="7"/>
                      <a:pt x="5" y="6"/>
                      <a:pt x="6" y="6"/>
                    </a:cubicBezTo>
                    <a:cubicBezTo>
                      <a:pt x="7" y="6"/>
                      <a:pt x="7" y="6"/>
                      <a:pt x="7" y="6"/>
                    </a:cubicBezTo>
                    <a:cubicBezTo>
                      <a:pt x="8" y="5"/>
                      <a:pt x="8" y="5"/>
                      <a:pt x="8" y="5"/>
                    </a:cubicBezTo>
                    <a:cubicBezTo>
                      <a:pt x="9" y="5"/>
                      <a:pt x="9" y="5"/>
                      <a:pt x="9" y="4"/>
                    </a:cubicBezTo>
                    <a:cubicBezTo>
                      <a:pt x="9" y="4"/>
                      <a:pt x="10" y="4"/>
                      <a:pt x="10" y="4"/>
                    </a:cubicBezTo>
                    <a:cubicBezTo>
                      <a:pt x="10" y="4"/>
                      <a:pt x="10" y="3"/>
                      <a:pt x="10"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89"/>
              <p:cNvSpPr>
                <a:spLocks/>
              </p:cNvSpPr>
              <p:nvPr/>
            </p:nvSpPr>
            <p:spPr bwMode="auto">
              <a:xfrm>
                <a:off x="8048626" y="3173414"/>
                <a:ext cx="269875" cy="247650"/>
              </a:xfrm>
              <a:custGeom>
                <a:avLst/>
                <a:gdLst>
                  <a:gd name="T0" fmla="*/ 23 w 25"/>
                  <a:gd name="T1" fmla="*/ 22 h 23"/>
                  <a:gd name="T2" fmla="*/ 23 w 25"/>
                  <a:gd name="T3" fmla="*/ 20 h 23"/>
                  <a:gd name="T4" fmla="*/ 21 w 25"/>
                  <a:gd name="T5" fmla="*/ 19 h 23"/>
                  <a:gd name="T6" fmla="*/ 20 w 25"/>
                  <a:gd name="T7" fmla="*/ 18 h 23"/>
                  <a:gd name="T8" fmla="*/ 19 w 25"/>
                  <a:gd name="T9" fmla="*/ 16 h 23"/>
                  <a:gd name="T10" fmla="*/ 17 w 25"/>
                  <a:gd name="T11" fmla="*/ 15 h 23"/>
                  <a:gd name="T12" fmla="*/ 17 w 25"/>
                  <a:gd name="T13" fmla="*/ 12 h 23"/>
                  <a:gd name="T14" fmla="*/ 18 w 25"/>
                  <a:gd name="T15" fmla="*/ 11 h 23"/>
                  <a:gd name="T16" fmla="*/ 16 w 25"/>
                  <a:gd name="T17" fmla="*/ 10 h 23"/>
                  <a:gd name="T18" fmla="*/ 14 w 25"/>
                  <a:gd name="T19" fmla="*/ 9 h 23"/>
                  <a:gd name="T20" fmla="*/ 14 w 25"/>
                  <a:gd name="T21" fmla="*/ 7 h 23"/>
                  <a:gd name="T22" fmla="*/ 12 w 25"/>
                  <a:gd name="T23" fmla="*/ 5 h 23"/>
                  <a:gd name="T24" fmla="*/ 10 w 25"/>
                  <a:gd name="T25" fmla="*/ 4 h 23"/>
                  <a:gd name="T26" fmla="*/ 8 w 25"/>
                  <a:gd name="T27" fmla="*/ 2 h 23"/>
                  <a:gd name="T28" fmla="*/ 5 w 25"/>
                  <a:gd name="T29" fmla="*/ 2 h 23"/>
                  <a:gd name="T30" fmla="*/ 2 w 25"/>
                  <a:gd name="T31" fmla="*/ 0 h 23"/>
                  <a:gd name="T32" fmla="*/ 1 w 25"/>
                  <a:gd name="T33" fmla="*/ 0 h 23"/>
                  <a:gd name="T34" fmla="*/ 1 w 25"/>
                  <a:gd name="T35" fmla="*/ 9 h 23"/>
                  <a:gd name="T36" fmla="*/ 0 w 25"/>
                  <a:gd name="T37" fmla="*/ 18 h 23"/>
                  <a:gd name="T38" fmla="*/ 0 w 25"/>
                  <a:gd name="T39" fmla="*/ 19 h 23"/>
                  <a:gd name="T40" fmla="*/ 3 w 25"/>
                  <a:gd name="T41" fmla="*/ 19 h 23"/>
                  <a:gd name="T42" fmla="*/ 5 w 25"/>
                  <a:gd name="T43" fmla="*/ 19 h 23"/>
                  <a:gd name="T44" fmla="*/ 6 w 25"/>
                  <a:gd name="T45" fmla="*/ 18 h 23"/>
                  <a:gd name="T46" fmla="*/ 7 w 25"/>
                  <a:gd name="T47" fmla="*/ 17 h 23"/>
                  <a:gd name="T48" fmla="*/ 8 w 25"/>
                  <a:gd name="T49" fmla="*/ 15 h 23"/>
                  <a:gd name="T50" fmla="*/ 9 w 25"/>
                  <a:gd name="T51" fmla="*/ 15 h 23"/>
                  <a:gd name="T52" fmla="*/ 10 w 25"/>
                  <a:gd name="T53" fmla="*/ 15 h 23"/>
                  <a:gd name="T54" fmla="*/ 12 w 25"/>
                  <a:gd name="T55" fmla="*/ 15 h 23"/>
                  <a:gd name="T56" fmla="*/ 14 w 25"/>
                  <a:gd name="T57" fmla="*/ 16 h 23"/>
                  <a:gd name="T58" fmla="*/ 15 w 25"/>
                  <a:gd name="T59" fmla="*/ 18 h 23"/>
                  <a:gd name="T60" fmla="*/ 15 w 25"/>
                  <a:gd name="T61" fmla="*/ 19 h 23"/>
                  <a:gd name="T62" fmla="*/ 17 w 25"/>
                  <a:gd name="T63" fmla="*/ 20 h 23"/>
                  <a:gd name="T64" fmla="*/ 19 w 25"/>
                  <a:gd name="T65" fmla="*/ 22 h 23"/>
                  <a:gd name="T66" fmla="*/ 20 w 25"/>
                  <a:gd name="T67" fmla="*/ 22 h 23"/>
                  <a:gd name="T68" fmla="*/ 22 w 25"/>
                  <a:gd name="T69" fmla="*/ 23 h 23"/>
                  <a:gd name="T70" fmla="*/ 24 w 25"/>
                  <a:gd name="T71" fmla="*/ 23 h 23"/>
                  <a:gd name="T72" fmla="*/ 24 w 25"/>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3">
                    <a:moveTo>
                      <a:pt x="24" y="22"/>
                    </a:moveTo>
                    <a:cubicBezTo>
                      <a:pt x="23" y="22"/>
                      <a:pt x="23" y="22"/>
                      <a:pt x="23" y="22"/>
                    </a:cubicBezTo>
                    <a:cubicBezTo>
                      <a:pt x="23" y="21"/>
                      <a:pt x="23" y="21"/>
                      <a:pt x="23" y="21"/>
                    </a:cubicBezTo>
                    <a:cubicBezTo>
                      <a:pt x="23" y="20"/>
                      <a:pt x="23" y="20"/>
                      <a:pt x="23" y="20"/>
                    </a:cubicBezTo>
                    <a:cubicBezTo>
                      <a:pt x="22" y="20"/>
                      <a:pt x="22" y="20"/>
                      <a:pt x="22" y="20"/>
                    </a:cubicBezTo>
                    <a:cubicBezTo>
                      <a:pt x="21" y="19"/>
                      <a:pt x="21" y="19"/>
                      <a:pt x="21" y="19"/>
                    </a:cubicBezTo>
                    <a:cubicBezTo>
                      <a:pt x="21" y="19"/>
                      <a:pt x="21" y="19"/>
                      <a:pt x="21" y="18"/>
                    </a:cubicBezTo>
                    <a:cubicBezTo>
                      <a:pt x="20" y="18"/>
                      <a:pt x="20" y="19"/>
                      <a:pt x="20" y="18"/>
                    </a:cubicBezTo>
                    <a:cubicBezTo>
                      <a:pt x="19" y="18"/>
                      <a:pt x="20" y="18"/>
                      <a:pt x="20" y="18"/>
                    </a:cubicBezTo>
                    <a:cubicBezTo>
                      <a:pt x="19" y="17"/>
                      <a:pt x="19" y="16"/>
                      <a:pt x="19" y="16"/>
                    </a:cubicBezTo>
                    <a:cubicBezTo>
                      <a:pt x="18" y="16"/>
                      <a:pt x="18" y="16"/>
                      <a:pt x="18" y="15"/>
                    </a:cubicBezTo>
                    <a:cubicBezTo>
                      <a:pt x="18" y="15"/>
                      <a:pt x="17" y="15"/>
                      <a:pt x="17" y="15"/>
                    </a:cubicBezTo>
                    <a:cubicBezTo>
                      <a:pt x="17" y="14"/>
                      <a:pt x="17" y="14"/>
                      <a:pt x="17" y="13"/>
                    </a:cubicBezTo>
                    <a:cubicBezTo>
                      <a:pt x="17" y="13"/>
                      <a:pt x="17" y="13"/>
                      <a:pt x="17" y="12"/>
                    </a:cubicBezTo>
                    <a:cubicBezTo>
                      <a:pt x="17" y="12"/>
                      <a:pt x="17" y="12"/>
                      <a:pt x="18" y="12"/>
                    </a:cubicBezTo>
                    <a:cubicBezTo>
                      <a:pt x="18" y="11"/>
                      <a:pt x="18" y="11"/>
                      <a:pt x="18" y="11"/>
                    </a:cubicBezTo>
                    <a:cubicBezTo>
                      <a:pt x="18" y="10"/>
                      <a:pt x="17" y="10"/>
                      <a:pt x="17" y="10"/>
                    </a:cubicBezTo>
                    <a:cubicBezTo>
                      <a:pt x="17" y="10"/>
                      <a:pt x="17" y="10"/>
                      <a:pt x="16" y="10"/>
                    </a:cubicBezTo>
                    <a:cubicBezTo>
                      <a:pt x="16" y="9"/>
                      <a:pt x="16" y="9"/>
                      <a:pt x="16" y="9"/>
                    </a:cubicBezTo>
                    <a:cubicBezTo>
                      <a:pt x="15" y="9"/>
                      <a:pt x="15" y="9"/>
                      <a:pt x="14" y="9"/>
                    </a:cubicBezTo>
                    <a:cubicBezTo>
                      <a:pt x="14" y="8"/>
                      <a:pt x="14" y="8"/>
                      <a:pt x="14" y="8"/>
                    </a:cubicBezTo>
                    <a:cubicBezTo>
                      <a:pt x="14" y="7"/>
                      <a:pt x="14" y="7"/>
                      <a:pt x="14" y="7"/>
                    </a:cubicBezTo>
                    <a:cubicBezTo>
                      <a:pt x="13" y="6"/>
                      <a:pt x="13" y="6"/>
                      <a:pt x="13" y="5"/>
                    </a:cubicBezTo>
                    <a:cubicBezTo>
                      <a:pt x="12" y="5"/>
                      <a:pt x="12" y="5"/>
                      <a:pt x="12" y="5"/>
                    </a:cubicBezTo>
                    <a:cubicBezTo>
                      <a:pt x="11" y="5"/>
                      <a:pt x="11" y="5"/>
                      <a:pt x="11" y="5"/>
                    </a:cubicBezTo>
                    <a:cubicBezTo>
                      <a:pt x="10" y="4"/>
                      <a:pt x="10" y="4"/>
                      <a:pt x="10" y="4"/>
                    </a:cubicBezTo>
                    <a:cubicBezTo>
                      <a:pt x="9" y="3"/>
                      <a:pt x="9" y="3"/>
                      <a:pt x="9" y="2"/>
                    </a:cubicBezTo>
                    <a:cubicBezTo>
                      <a:pt x="8" y="2"/>
                      <a:pt x="8" y="2"/>
                      <a:pt x="8" y="2"/>
                    </a:cubicBezTo>
                    <a:cubicBezTo>
                      <a:pt x="7" y="1"/>
                      <a:pt x="7" y="2"/>
                      <a:pt x="7" y="2"/>
                    </a:cubicBezTo>
                    <a:cubicBezTo>
                      <a:pt x="6" y="2"/>
                      <a:pt x="5" y="2"/>
                      <a:pt x="5" y="2"/>
                    </a:cubicBezTo>
                    <a:cubicBezTo>
                      <a:pt x="4" y="1"/>
                      <a:pt x="4" y="1"/>
                      <a:pt x="4" y="1"/>
                    </a:cubicBezTo>
                    <a:cubicBezTo>
                      <a:pt x="3" y="1"/>
                      <a:pt x="3" y="1"/>
                      <a:pt x="2" y="0"/>
                    </a:cubicBezTo>
                    <a:cubicBezTo>
                      <a:pt x="1" y="0"/>
                      <a:pt x="1" y="0"/>
                      <a:pt x="1" y="0"/>
                    </a:cubicBezTo>
                    <a:cubicBezTo>
                      <a:pt x="1" y="0"/>
                      <a:pt x="1" y="0"/>
                      <a:pt x="1" y="0"/>
                    </a:cubicBezTo>
                    <a:cubicBezTo>
                      <a:pt x="1" y="4"/>
                      <a:pt x="1" y="4"/>
                      <a:pt x="1" y="4"/>
                    </a:cubicBezTo>
                    <a:cubicBezTo>
                      <a:pt x="1" y="9"/>
                      <a:pt x="1" y="9"/>
                      <a:pt x="1" y="9"/>
                    </a:cubicBezTo>
                    <a:cubicBezTo>
                      <a:pt x="0" y="14"/>
                      <a:pt x="0" y="14"/>
                      <a:pt x="0" y="14"/>
                    </a:cubicBezTo>
                    <a:cubicBezTo>
                      <a:pt x="0" y="18"/>
                      <a:pt x="0" y="18"/>
                      <a:pt x="0" y="18"/>
                    </a:cubicBezTo>
                    <a:cubicBezTo>
                      <a:pt x="0" y="18"/>
                      <a:pt x="0" y="18"/>
                      <a:pt x="0" y="18"/>
                    </a:cubicBezTo>
                    <a:cubicBezTo>
                      <a:pt x="0" y="19"/>
                      <a:pt x="0" y="19"/>
                      <a:pt x="0" y="19"/>
                    </a:cubicBezTo>
                    <a:cubicBezTo>
                      <a:pt x="0" y="20"/>
                      <a:pt x="1" y="19"/>
                      <a:pt x="1" y="19"/>
                    </a:cubicBezTo>
                    <a:cubicBezTo>
                      <a:pt x="2" y="19"/>
                      <a:pt x="2" y="19"/>
                      <a:pt x="3" y="19"/>
                    </a:cubicBezTo>
                    <a:cubicBezTo>
                      <a:pt x="3" y="19"/>
                      <a:pt x="4" y="19"/>
                      <a:pt x="4" y="19"/>
                    </a:cubicBezTo>
                    <a:cubicBezTo>
                      <a:pt x="5" y="19"/>
                      <a:pt x="5" y="19"/>
                      <a:pt x="5" y="19"/>
                    </a:cubicBezTo>
                    <a:cubicBezTo>
                      <a:pt x="6" y="19"/>
                      <a:pt x="6" y="19"/>
                      <a:pt x="6" y="18"/>
                    </a:cubicBezTo>
                    <a:cubicBezTo>
                      <a:pt x="6" y="18"/>
                      <a:pt x="6" y="18"/>
                      <a:pt x="6" y="18"/>
                    </a:cubicBezTo>
                    <a:cubicBezTo>
                      <a:pt x="6" y="17"/>
                      <a:pt x="6" y="17"/>
                      <a:pt x="6" y="17"/>
                    </a:cubicBezTo>
                    <a:cubicBezTo>
                      <a:pt x="6" y="17"/>
                      <a:pt x="7" y="17"/>
                      <a:pt x="7" y="17"/>
                    </a:cubicBezTo>
                    <a:cubicBezTo>
                      <a:pt x="7" y="17"/>
                      <a:pt x="7" y="17"/>
                      <a:pt x="7" y="16"/>
                    </a:cubicBezTo>
                    <a:cubicBezTo>
                      <a:pt x="8" y="16"/>
                      <a:pt x="7" y="16"/>
                      <a:pt x="8" y="15"/>
                    </a:cubicBezTo>
                    <a:cubicBezTo>
                      <a:pt x="8" y="15"/>
                      <a:pt x="8" y="15"/>
                      <a:pt x="8" y="15"/>
                    </a:cubicBezTo>
                    <a:cubicBezTo>
                      <a:pt x="9" y="15"/>
                      <a:pt x="9" y="15"/>
                      <a:pt x="9" y="15"/>
                    </a:cubicBezTo>
                    <a:cubicBezTo>
                      <a:pt x="9" y="15"/>
                      <a:pt x="9" y="15"/>
                      <a:pt x="10" y="15"/>
                    </a:cubicBezTo>
                    <a:cubicBezTo>
                      <a:pt x="10" y="15"/>
                      <a:pt x="10" y="15"/>
                      <a:pt x="10" y="15"/>
                    </a:cubicBezTo>
                    <a:cubicBezTo>
                      <a:pt x="11" y="15"/>
                      <a:pt x="11" y="15"/>
                      <a:pt x="11" y="15"/>
                    </a:cubicBezTo>
                    <a:cubicBezTo>
                      <a:pt x="12" y="15"/>
                      <a:pt x="12" y="15"/>
                      <a:pt x="12" y="15"/>
                    </a:cubicBezTo>
                    <a:cubicBezTo>
                      <a:pt x="13" y="16"/>
                      <a:pt x="13" y="15"/>
                      <a:pt x="13" y="16"/>
                    </a:cubicBezTo>
                    <a:cubicBezTo>
                      <a:pt x="13" y="16"/>
                      <a:pt x="14" y="16"/>
                      <a:pt x="14" y="16"/>
                    </a:cubicBezTo>
                    <a:cubicBezTo>
                      <a:pt x="14" y="16"/>
                      <a:pt x="14" y="17"/>
                      <a:pt x="14" y="17"/>
                    </a:cubicBezTo>
                    <a:cubicBezTo>
                      <a:pt x="14" y="17"/>
                      <a:pt x="14" y="18"/>
                      <a:pt x="15" y="18"/>
                    </a:cubicBezTo>
                    <a:cubicBezTo>
                      <a:pt x="15" y="18"/>
                      <a:pt x="15" y="18"/>
                      <a:pt x="15" y="18"/>
                    </a:cubicBezTo>
                    <a:cubicBezTo>
                      <a:pt x="16" y="19"/>
                      <a:pt x="15" y="19"/>
                      <a:pt x="15" y="19"/>
                    </a:cubicBezTo>
                    <a:cubicBezTo>
                      <a:pt x="16" y="20"/>
                      <a:pt x="16" y="20"/>
                      <a:pt x="16" y="20"/>
                    </a:cubicBezTo>
                    <a:cubicBezTo>
                      <a:pt x="17" y="20"/>
                      <a:pt x="17" y="20"/>
                      <a:pt x="17" y="20"/>
                    </a:cubicBezTo>
                    <a:cubicBezTo>
                      <a:pt x="17" y="21"/>
                      <a:pt x="17" y="21"/>
                      <a:pt x="17" y="21"/>
                    </a:cubicBezTo>
                    <a:cubicBezTo>
                      <a:pt x="18" y="22"/>
                      <a:pt x="18" y="21"/>
                      <a:pt x="19" y="22"/>
                    </a:cubicBezTo>
                    <a:cubicBezTo>
                      <a:pt x="19" y="22"/>
                      <a:pt x="19" y="22"/>
                      <a:pt x="20" y="22"/>
                    </a:cubicBezTo>
                    <a:cubicBezTo>
                      <a:pt x="20" y="22"/>
                      <a:pt x="20" y="22"/>
                      <a:pt x="20" y="22"/>
                    </a:cubicBezTo>
                    <a:cubicBezTo>
                      <a:pt x="21" y="22"/>
                      <a:pt x="21" y="22"/>
                      <a:pt x="21" y="22"/>
                    </a:cubicBezTo>
                    <a:cubicBezTo>
                      <a:pt x="22" y="22"/>
                      <a:pt x="22" y="22"/>
                      <a:pt x="22" y="23"/>
                    </a:cubicBezTo>
                    <a:cubicBezTo>
                      <a:pt x="22" y="23"/>
                      <a:pt x="23" y="23"/>
                      <a:pt x="23" y="23"/>
                    </a:cubicBezTo>
                    <a:cubicBezTo>
                      <a:pt x="23" y="23"/>
                      <a:pt x="24" y="23"/>
                      <a:pt x="24" y="23"/>
                    </a:cubicBezTo>
                    <a:cubicBezTo>
                      <a:pt x="24" y="23"/>
                      <a:pt x="24" y="23"/>
                      <a:pt x="24" y="23"/>
                    </a:cubicBezTo>
                    <a:cubicBezTo>
                      <a:pt x="25" y="22"/>
                      <a:pt x="24" y="22"/>
                      <a:pt x="24" y="2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90"/>
              <p:cNvSpPr>
                <a:spLocks/>
              </p:cNvSpPr>
              <p:nvPr/>
            </p:nvSpPr>
            <p:spPr bwMode="auto">
              <a:xfrm>
                <a:off x="8382001" y="3205164"/>
                <a:ext cx="22225" cy="33338"/>
              </a:xfrm>
              <a:custGeom>
                <a:avLst/>
                <a:gdLst>
                  <a:gd name="T0" fmla="*/ 1 w 2"/>
                  <a:gd name="T1" fmla="*/ 0 h 3"/>
                  <a:gd name="T2" fmla="*/ 0 w 2"/>
                  <a:gd name="T3" fmla="*/ 2 h 3"/>
                  <a:gd name="T4" fmla="*/ 1 w 2"/>
                  <a:gd name="T5" fmla="*/ 3 h 3"/>
                  <a:gd name="T6" fmla="*/ 1 w 2"/>
                  <a:gd name="T7" fmla="*/ 3 h 3"/>
                  <a:gd name="T8" fmla="*/ 2 w 2"/>
                  <a:gd name="T9" fmla="*/ 1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2"/>
                      <a:pt x="0" y="3"/>
                      <a:pt x="1" y="3"/>
                    </a:cubicBezTo>
                    <a:cubicBezTo>
                      <a:pt x="1" y="3"/>
                      <a:pt x="1" y="3"/>
                      <a:pt x="1" y="3"/>
                    </a:cubicBezTo>
                    <a:cubicBezTo>
                      <a:pt x="2" y="3"/>
                      <a:pt x="2" y="2"/>
                      <a:pt x="2"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91"/>
              <p:cNvSpPr>
                <a:spLocks/>
              </p:cNvSpPr>
              <p:nvPr/>
            </p:nvSpPr>
            <p:spPr bwMode="auto">
              <a:xfrm>
                <a:off x="8328026" y="3432176"/>
                <a:ext cx="11113" cy="11113"/>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92"/>
              <p:cNvSpPr>
                <a:spLocks/>
              </p:cNvSpPr>
              <p:nvPr/>
            </p:nvSpPr>
            <p:spPr bwMode="auto">
              <a:xfrm>
                <a:off x="8350251" y="3421064"/>
                <a:ext cx="11113" cy="22225"/>
              </a:xfrm>
              <a:custGeom>
                <a:avLst/>
                <a:gdLst>
                  <a:gd name="T0" fmla="*/ 0 w 1"/>
                  <a:gd name="T1" fmla="*/ 0 h 2"/>
                  <a:gd name="T2" fmla="*/ 0 w 1"/>
                  <a:gd name="T3" fmla="*/ 1 h 2"/>
                  <a:gd name="T4" fmla="*/ 0 w 1"/>
                  <a:gd name="T5" fmla="*/ 1 h 2"/>
                  <a:gd name="T6" fmla="*/ 1 w 1"/>
                  <a:gd name="T7" fmla="*/ 2 h 2"/>
                  <a:gd name="T8" fmla="*/ 1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0"/>
                      <a:pt x="0" y="1"/>
                    </a:cubicBezTo>
                    <a:cubicBezTo>
                      <a:pt x="0" y="1"/>
                      <a:pt x="0" y="1"/>
                      <a:pt x="0" y="1"/>
                    </a:cubicBezTo>
                    <a:cubicBezTo>
                      <a:pt x="0" y="2"/>
                      <a:pt x="0" y="2"/>
                      <a:pt x="1" y="2"/>
                    </a:cubicBezTo>
                    <a:cubicBezTo>
                      <a:pt x="1" y="2"/>
                      <a:pt x="1" y="1"/>
                      <a:pt x="1" y="1"/>
                    </a:cubicBezTo>
                    <a:cubicBezTo>
                      <a:pt x="1" y="1"/>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93"/>
              <p:cNvSpPr>
                <a:spLocks/>
              </p:cNvSpPr>
              <p:nvPr/>
            </p:nvSpPr>
            <p:spPr bwMode="auto">
              <a:xfrm>
                <a:off x="8372476" y="3443289"/>
                <a:ext cx="20638" cy="22225"/>
              </a:xfrm>
              <a:custGeom>
                <a:avLst/>
                <a:gdLst>
                  <a:gd name="T0" fmla="*/ 1 w 2"/>
                  <a:gd name="T1" fmla="*/ 0 h 2"/>
                  <a:gd name="T2" fmla="*/ 0 w 2"/>
                  <a:gd name="T3" fmla="*/ 1 h 2"/>
                  <a:gd name="T4" fmla="*/ 0 w 2"/>
                  <a:gd name="T5" fmla="*/ 1 h 2"/>
                  <a:gd name="T6" fmla="*/ 0 w 2"/>
                  <a:gd name="T7" fmla="*/ 1 h 2"/>
                  <a:gd name="T8" fmla="*/ 1 w 2"/>
                  <a:gd name="T9" fmla="*/ 2 h 2"/>
                  <a:gd name="T10" fmla="*/ 1 w 2"/>
                  <a:gd name="T11" fmla="*/ 1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cubicBezTo>
                      <a:pt x="1" y="0"/>
                      <a:pt x="0" y="0"/>
                      <a:pt x="0" y="1"/>
                    </a:cubicBezTo>
                    <a:cubicBezTo>
                      <a:pt x="0" y="1"/>
                      <a:pt x="0" y="1"/>
                      <a:pt x="0" y="1"/>
                    </a:cubicBezTo>
                    <a:cubicBezTo>
                      <a:pt x="0" y="1"/>
                      <a:pt x="0" y="1"/>
                      <a:pt x="0" y="1"/>
                    </a:cubicBezTo>
                    <a:cubicBezTo>
                      <a:pt x="0" y="2"/>
                      <a:pt x="0" y="2"/>
                      <a:pt x="1" y="2"/>
                    </a:cubicBezTo>
                    <a:cubicBezTo>
                      <a:pt x="1" y="2"/>
                      <a:pt x="1" y="2"/>
                      <a:pt x="1" y="1"/>
                    </a:cubicBezTo>
                    <a:cubicBezTo>
                      <a:pt x="2" y="1"/>
                      <a:pt x="2" y="1"/>
                      <a:pt x="2" y="1"/>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94"/>
              <p:cNvSpPr>
                <a:spLocks/>
              </p:cNvSpPr>
              <p:nvPr/>
            </p:nvSpPr>
            <p:spPr bwMode="auto">
              <a:xfrm>
                <a:off x="8426451" y="3259139"/>
                <a:ext cx="42863" cy="53975"/>
              </a:xfrm>
              <a:custGeom>
                <a:avLst/>
                <a:gdLst>
                  <a:gd name="T0" fmla="*/ 4 w 4"/>
                  <a:gd name="T1" fmla="*/ 2 h 5"/>
                  <a:gd name="T2" fmla="*/ 3 w 4"/>
                  <a:gd name="T3" fmla="*/ 2 h 5"/>
                  <a:gd name="T4" fmla="*/ 3 w 4"/>
                  <a:gd name="T5" fmla="*/ 1 h 5"/>
                  <a:gd name="T6" fmla="*/ 2 w 4"/>
                  <a:gd name="T7" fmla="*/ 0 h 5"/>
                  <a:gd name="T8" fmla="*/ 1 w 4"/>
                  <a:gd name="T9" fmla="*/ 0 h 5"/>
                  <a:gd name="T10" fmla="*/ 1 w 4"/>
                  <a:gd name="T11" fmla="*/ 1 h 5"/>
                  <a:gd name="T12" fmla="*/ 1 w 4"/>
                  <a:gd name="T13" fmla="*/ 1 h 5"/>
                  <a:gd name="T14" fmla="*/ 1 w 4"/>
                  <a:gd name="T15" fmla="*/ 2 h 5"/>
                  <a:gd name="T16" fmla="*/ 1 w 4"/>
                  <a:gd name="T17" fmla="*/ 2 h 5"/>
                  <a:gd name="T18" fmla="*/ 2 w 4"/>
                  <a:gd name="T19" fmla="*/ 3 h 5"/>
                  <a:gd name="T20" fmla="*/ 2 w 4"/>
                  <a:gd name="T21" fmla="*/ 4 h 5"/>
                  <a:gd name="T22" fmla="*/ 3 w 4"/>
                  <a:gd name="T23" fmla="*/ 5 h 5"/>
                  <a:gd name="T24" fmla="*/ 4 w 4"/>
                  <a:gd name="T25" fmla="*/ 4 h 5"/>
                  <a:gd name="T26" fmla="*/ 4 w 4"/>
                  <a:gd name="T27" fmla="*/ 3 h 5"/>
                  <a:gd name="T28" fmla="*/ 4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2"/>
                    </a:moveTo>
                    <a:cubicBezTo>
                      <a:pt x="3" y="2"/>
                      <a:pt x="3" y="2"/>
                      <a:pt x="3" y="2"/>
                    </a:cubicBezTo>
                    <a:cubicBezTo>
                      <a:pt x="3" y="1"/>
                      <a:pt x="3" y="1"/>
                      <a:pt x="3" y="1"/>
                    </a:cubicBezTo>
                    <a:cubicBezTo>
                      <a:pt x="2" y="0"/>
                      <a:pt x="2" y="0"/>
                      <a:pt x="2" y="0"/>
                    </a:cubicBezTo>
                    <a:cubicBezTo>
                      <a:pt x="2" y="0"/>
                      <a:pt x="1" y="0"/>
                      <a:pt x="1" y="0"/>
                    </a:cubicBezTo>
                    <a:cubicBezTo>
                      <a:pt x="1" y="0"/>
                      <a:pt x="1" y="0"/>
                      <a:pt x="1" y="1"/>
                    </a:cubicBezTo>
                    <a:cubicBezTo>
                      <a:pt x="1" y="1"/>
                      <a:pt x="1" y="1"/>
                      <a:pt x="1" y="1"/>
                    </a:cubicBezTo>
                    <a:cubicBezTo>
                      <a:pt x="0" y="2"/>
                      <a:pt x="0" y="2"/>
                      <a:pt x="1" y="2"/>
                    </a:cubicBezTo>
                    <a:cubicBezTo>
                      <a:pt x="1" y="2"/>
                      <a:pt x="1" y="2"/>
                      <a:pt x="1" y="2"/>
                    </a:cubicBezTo>
                    <a:cubicBezTo>
                      <a:pt x="1" y="3"/>
                      <a:pt x="1" y="3"/>
                      <a:pt x="2" y="3"/>
                    </a:cubicBezTo>
                    <a:cubicBezTo>
                      <a:pt x="2" y="4"/>
                      <a:pt x="1" y="4"/>
                      <a:pt x="2" y="4"/>
                    </a:cubicBezTo>
                    <a:cubicBezTo>
                      <a:pt x="2" y="5"/>
                      <a:pt x="2" y="5"/>
                      <a:pt x="3" y="5"/>
                    </a:cubicBezTo>
                    <a:cubicBezTo>
                      <a:pt x="3" y="5"/>
                      <a:pt x="4" y="5"/>
                      <a:pt x="4" y="4"/>
                    </a:cubicBezTo>
                    <a:cubicBezTo>
                      <a:pt x="4" y="4"/>
                      <a:pt x="4" y="3"/>
                      <a:pt x="4" y="3"/>
                    </a:cubicBezTo>
                    <a:cubicBezTo>
                      <a:pt x="4" y="3"/>
                      <a:pt x="4" y="2"/>
                      <a:pt x="4"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95"/>
              <p:cNvSpPr>
                <a:spLocks/>
              </p:cNvSpPr>
              <p:nvPr/>
            </p:nvSpPr>
            <p:spPr bwMode="auto">
              <a:xfrm>
                <a:off x="8480426" y="3303589"/>
                <a:ext cx="42863" cy="31750"/>
              </a:xfrm>
              <a:custGeom>
                <a:avLst/>
                <a:gdLst>
                  <a:gd name="T0" fmla="*/ 3 w 4"/>
                  <a:gd name="T1" fmla="*/ 1 h 3"/>
                  <a:gd name="T2" fmla="*/ 2 w 4"/>
                  <a:gd name="T3" fmla="*/ 1 h 3"/>
                  <a:gd name="T4" fmla="*/ 2 w 4"/>
                  <a:gd name="T5" fmla="*/ 0 h 3"/>
                  <a:gd name="T6" fmla="*/ 1 w 4"/>
                  <a:gd name="T7" fmla="*/ 0 h 3"/>
                  <a:gd name="T8" fmla="*/ 0 w 4"/>
                  <a:gd name="T9" fmla="*/ 0 h 3"/>
                  <a:gd name="T10" fmla="*/ 1 w 4"/>
                  <a:gd name="T11" fmla="*/ 1 h 3"/>
                  <a:gd name="T12" fmla="*/ 1 w 4"/>
                  <a:gd name="T13" fmla="*/ 1 h 3"/>
                  <a:gd name="T14" fmla="*/ 1 w 4"/>
                  <a:gd name="T15" fmla="*/ 2 h 3"/>
                  <a:gd name="T16" fmla="*/ 2 w 4"/>
                  <a:gd name="T17" fmla="*/ 3 h 3"/>
                  <a:gd name="T18" fmla="*/ 4 w 4"/>
                  <a:gd name="T19" fmla="*/ 2 h 3"/>
                  <a:gd name="T20" fmla="*/ 3 w 4"/>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3" y="1"/>
                    </a:moveTo>
                    <a:cubicBezTo>
                      <a:pt x="3" y="1"/>
                      <a:pt x="3" y="1"/>
                      <a:pt x="2" y="1"/>
                    </a:cubicBezTo>
                    <a:cubicBezTo>
                      <a:pt x="2" y="1"/>
                      <a:pt x="2" y="1"/>
                      <a:pt x="2" y="0"/>
                    </a:cubicBezTo>
                    <a:cubicBezTo>
                      <a:pt x="2" y="0"/>
                      <a:pt x="2" y="0"/>
                      <a:pt x="1" y="0"/>
                    </a:cubicBezTo>
                    <a:cubicBezTo>
                      <a:pt x="1" y="0"/>
                      <a:pt x="1" y="0"/>
                      <a:pt x="0" y="0"/>
                    </a:cubicBezTo>
                    <a:cubicBezTo>
                      <a:pt x="0" y="0"/>
                      <a:pt x="0" y="0"/>
                      <a:pt x="1" y="1"/>
                    </a:cubicBezTo>
                    <a:cubicBezTo>
                      <a:pt x="1" y="1"/>
                      <a:pt x="1" y="1"/>
                      <a:pt x="1" y="1"/>
                    </a:cubicBezTo>
                    <a:cubicBezTo>
                      <a:pt x="1" y="2"/>
                      <a:pt x="1" y="2"/>
                      <a:pt x="1" y="2"/>
                    </a:cubicBezTo>
                    <a:cubicBezTo>
                      <a:pt x="1" y="2"/>
                      <a:pt x="2" y="3"/>
                      <a:pt x="2" y="3"/>
                    </a:cubicBezTo>
                    <a:cubicBezTo>
                      <a:pt x="3" y="3"/>
                      <a:pt x="3" y="3"/>
                      <a:pt x="4" y="2"/>
                    </a:cubicBezTo>
                    <a:cubicBezTo>
                      <a:pt x="4" y="2"/>
                      <a:pt x="4"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96"/>
              <p:cNvSpPr>
                <a:spLocks/>
              </p:cNvSpPr>
              <p:nvPr/>
            </p:nvSpPr>
            <p:spPr bwMode="auto">
              <a:xfrm>
                <a:off x="8489951" y="3346451"/>
                <a:ext cx="33338" cy="20638"/>
              </a:xfrm>
              <a:custGeom>
                <a:avLst/>
                <a:gdLst>
                  <a:gd name="T0" fmla="*/ 2 w 3"/>
                  <a:gd name="T1" fmla="*/ 0 h 2"/>
                  <a:gd name="T2" fmla="*/ 1 w 3"/>
                  <a:gd name="T3" fmla="*/ 0 h 2"/>
                  <a:gd name="T4" fmla="*/ 1 w 3"/>
                  <a:gd name="T5" fmla="*/ 1 h 2"/>
                  <a:gd name="T6" fmla="*/ 1 w 3"/>
                  <a:gd name="T7" fmla="*/ 2 h 2"/>
                  <a:gd name="T8" fmla="*/ 1 w 3"/>
                  <a:gd name="T9" fmla="*/ 2 h 2"/>
                  <a:gd name="T10" fmla="*/ 2 w 3"/>
                  <a:gd name="T11" fmla="*/ 1 h 2"/>
                  <a:gd name="T12" fmla="*/ 2 w 3"/>
                  <a:gd name="T13" fmla="*/ 1 h 2"/>
                  <a:gd name="T14" fmla="*/ 2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0"/>
                    </a:moveTo>
                    <a:cubicBezTo>
                      <a:pt x="2" y="0"/>
                      <a:pt x="1" y="0"/>
                      <a:pt x="1" y="0"/>
                    </a:cubicBezTo>
                    <a:cubicBezTo>
                      <a:pt x="1" y="0"/>
                      <a:pt x="1" y="0"/>
                      <a:pt x="1" y="1"/>
                    </a:cubicBezTo>
                    <a:cubicBezTo>
                      <a:pt x="1" y="1"/>
                      <a:pt x="0" y="1"/>
                      <a:pt x="1" y="2"/>
                    </a:cubicBezTo>
                    <a:cubicBezTo>
                      <a:pt x="1" y="2"/>
                      <a:pt x="1" y="2"/>
                      <a:pt x="1" y="2"/>
                    </a:cubicBezTo>
                    <a:cubicBezTo>
                      <a:pt x="2" y="2"/>
                      <a:pt x="2" y="2"/>
                      <a:pt x="2" y="1"/>
                    </a:cubicBezTo>
                    <a:cubicBezTo>
                      <a:pt x="2" y="1"/>
                      <a:pt x="2" y="1"/>
                      <a:pt x="2"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97"/>
              <p:cNvSpPr>
                <a:spLocks/>
              </p:cNvSpPr>
              <p:nvPr/>
            </p:nvSpPr>
            <p:spPr bwMode="auto">
              <a:xfrm>
                <a:off x="8523289" y="3324226"/>
                <a:ext cx="42863" cy="42863"/>
              </a:xfrm>
              <a:custGeom>
                <a:avLst/>
                <a:gdLst>
                  <a:gd name="T0" fmla="*/ 4 w 4"/>
                  <a:gd name="T1" fmla="*/ 3 h 4"/>
                  <a:gd name="T2" fmla="*/ 4 w 4"/>
                  <a:gd name="T3" fmla="*/ 3 h 4"/>
                  <a:gd name="T4" fmla="*/ 4 w 4"/>
                  <a:gd name="T5" fmla="*/ 2 h 4"/>
                  <a:gd name="T6" fmla="*/ 3 w 4"/>
                  <a:gd name="T7" fmla="*/ 1 h 4"/>
                  <a:gd name="T8" fmla="*/ 2 w 4"/>
                  <a:gd name="T9" fmla="*/ 0 h 4"/>
                  <a:gd name="T10" fmla="*/ 1 w 4"/>
                  <a:gd name="T11" fmla="*/ 0 h 4"/>
                  <a:gd name="T12" fmla="*/ 0 w 4"/>
                  <a:gd name="T13" fmla="*/ 1 h 4"/>
                  <a:gd name="T14" fmla="*/ 2 w 4"/>
                  <a:gd name="T15" fmla="*/ 2 h 4"/>
                  <a:gd name="T16" fmla="*/ 3 w 4"/>
                  <a:gd name="T17" fmla="*/ 3 h 4"/>
                  <a:gd name="T18" fmla="*/ 4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4" y="3"/>
                    </a:moveTo>
                    <a:cubicBezTo>
                      <a:pt x="4" y="3"/>
                      <a:pt x="4" y="3"/>
                      <a:pt x="4" y="3"/>
                    </a:cubicBezTo>
                    <a:cubicBezTo>
                      <a:pt x="4" y="2"/>
                      <a:pt x="4" y="2"/>
                      <a:pt x="4" y="2"/>
                    </a:cubicBezTo>
                    <a:cubicBezTo>
                      <a:pt x="3" y="2"/>
                      <a:pt x="3" y="1"/>
                      <a:pt x="3" y="1"/>
                    </a:cubicBezTo>
                    <a:cubicBezTo>
                      <a:pt x="2" y="1"/>
                      <a:pt x="2" y="1"/>
                      <a:pt x="2" y="0"/>
                    </a:cubicBezTo>
                    <a:cubicBezTo>
                      <a:pt x="2" y="0"/>
                      <a:pt x="1" y="0"/>
                      <a:pt x="1" y="0"/>
                    </a:cubicBezTo>
                    <a:cubicBezTo>
                      <a:pt x="0" y="0"/>
                      <a:pt x="0" y="1"/>
                      <a:pt x="0" y="1"/>
                    </a:cubicBezTo>
                    <a:cubicBezTo>
                      <a:pt x="1" y="2"/>
                      <a:pt x="1" y="2"/>
                      <a:pt x="2" y="2"/>
                    </a:cubicBezTo>
                    <a:cubicBezTo>
                      <a:pt x="2" y="3"/>
                      <a:pt x="2" y="3"/>
                      <a:pt x="3" y="3"/>
                    </a:cubicBezTo>
                    <a:cubicBezTo>
                      <a:pt x="3" y="3"/>
                      <a:pt x="4" y="4"/>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98"/>
              <p:cNvSpPr>
                <a:spLocks/>
              </p:cNvSpPr>
              <p:nvPr/>
            </p:nvSpPr>
            <p:spPr bwMode="auto">
              <a:xfrm>
                <a:off x="8588376" y="3357564"/>
                <a:ext cx="20638" cy="42863"/>
              </a:xfrm>
              <a:custGeom>
                <a:avLst/>
                <a:gdLst>
                  <a:gd name="T0" fmla="*/ 2 w 2"/>
                  <a:gd name="T1" fmla="*/ 3 h 4"/>
                  <a:gd name="T2" fmla="*/ 1 w 2"/>
                  <a:gd name="T3" fmla="*/ 2 h 4"/>
                  <a:gd name="T4" fmla="*/ 1 w 2"/>
                  <a:gd name="T5" fmla="*/ 1 h 4"/>
                  <a:gd name="T6" fmla="*/ 0 w 2"/>
                  <a:gd name="T7" fmla="*/ 1 h 4"/>
                  <a:gd name="T8" fmla="*/ 0 w 2"/>
                  <a:gd name="T9" fmla="*/ 2 h 4"/>
                  <a:gd name="T10" fmla="*/ 0 w 2"/>
                  <a:gd name="T11" fmla="*/ 3 h 4"/>
                  <a:gd name="T12" fmla="*/ 1 w 2"/>
                  <a:gd name="T13" fmla="*/ 3 h 4"/>
                  <a:gd name="T14" fmla="*/ 2 w 2"/>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2" y="3"/>
                    </a:moveTo>
                    <a:cubicBezTo>
                      <a:pt x="2" y="2"/>
                      <a:pt x="1" y="2"/>
                      <a:pt x="1" y="2"/>
                    </a:cubicBezTo>
                    <a:cubicBezTo>
                      <a:pt x="1" y="1"/>
                      <a:pt x="1" y="1"/>
                      <a:pt x="1" y="1"/>
                    </a:cubicBezTo>
                    <a:cubicBezTo>
                      <a:pt x="1" y="0"/>
                      <a:pt x="0" y="0"/>
                      <a:pt x="0" y="1"/>
                    </a:cubicBezTo>
                    <a:cubicBezTo>
                      <a:pt x="0" y="1"/>
                      <a:pt x="0" y="1"/>
                      <a:pt x="0" y="2"/>
                    </a:cubicBezTo>
                    <a:cubicBezTo>
                      <a:pt x="0" y="2"/>
                      <a:pt x="0" y="2"/>
                      <a:pt x="0" y="3"/>
                    </a:cubicBezTo>
                    <a:cubicBezTo>
                      <a:pt x="1" y="3"/>
                      <a:pt x="1" y="4"/>
                      <a:pt x="1" y="3"/>
                    </a:cubicBezTo>
                    <a:cubicBezTo>
                      <a:pt x="2"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99"/>
              <p:cNvSpPr>
                <a:spLocks/>
              </p:cNvSpPr>
              <p:nvPr/>
            </p:nvSpPr>
            <p:spPr bwMode="auto">
              <a:xfrm>
                <a:off x="8555039" y="3378201"/>
                <a:ext cx="33338" cy="33338"/>
              </a:xfrm>
              <a:custGeom>
                <a:avLst/>
                <a:gdLst>
                  <a:gd name="T0" fmla="*/ 2 w 3"/>
                  <a:gd name="T1" fmla="*/ 1 h 3"/>
                  <a:gd name="T2" fmla="*/ 1 w 3"/>
                  <a:gd name="T3" fmla="*/ 1 h 3"/>
                  <a:gd name="T4" fmla="*/ 0 w 3"/>
                  <a:gd name="T5" fmla="*/ 0 h 3"/>
                  <a:gd name="T6" fmla="*/ 0 w 3"/>
                  <a:gd name="T7" fmla="*/ 1 h 3"/>
                  <a:gd name="T8" fmla="*/ 0 w 3"/>
                  <a:gd name="T9" fmla="*/ 1 h 3"/>
                  <a:gd name="T10" fmla="*/ 1 w 3"/>
                  <a:gd name="T11" fmla="*/ 2 h 3"/>
                  <a:gd name="T12" fmla="*/ 3 w 3"/>
                  <a:gd name="T13" fmla="*/ 2 h 3"/>
                  <a:gd name="T14" fmla="*/ 3 w 3"/>
                  <a:gd name="T15" fmla="*/ 2 h 3"/>
                  <a:gd name="T16" fmla="*/ 3 w 3"/>
                  <a:gd name="T17" fmla="*/ 1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cubicBezTo>
                      <a:pt x="2" y="1"/>
                      <a:pt x="1" y="1"/>
                      <a:pt x="1" y="1"/>
                    </a:cubicBezTo>
                    <a:cubicBezTo>
                      <a:pt x="1" y="1"/>
                      <a:pt x="0" y="0"/>
                      <a:pt x="0" y="0"/>
                    </a:cubicBezTo>
                    <a:cubicBezTo>
                      <a:pt x="0" y="0"/>
                      <a:pt x="0" y="0"/>
                      <a:pt x="0" y="1"/>
                    </a:cubicBezTo>
                    <a:cubicBezTo>
                      <a:pt x="0" y="1"/>
                      <a:pt x="0" y="1"/>
                      <a:pt x="0" y="1"/>
                    </a:cubicBezTo>
                    <a:cubicBezTo>
                      <a:pt x="0" y="2"/>
                      <a:pt x="1" y="2"/>
                      <a:pt x="1" y="2"/>
                    </a:cubicBezTo>
                    <a:cubicBezTo>
                      <a:pt x="2" y="3"/>
                      <a:pt x="2" y="3"/>
                      <a:pt x="3" y="2"/>
                    </a:cubicBezTo>
                    <a:cubicBezTo>
                      <a:pt x="3" y="2"/>
                      <a:pt x="3" y="2"/>
                      <a:pt x="3" y="2"/>
                    </a:cubicBezTo>
                    <a:cubicBezTo>
                      <a:pt x="3" y="1"/>
                      <a:pt x="3" y="1"/>
                      <a:pt x="3" y="1"/>
                    </a:cubicBezTo>
                    <a:cubicBezTo>
                      <a:pt x="3"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400"/>
              <p:cNvSpPr>
                <a:spLocks/>
              </p:cNvSpPr>
              <p:nvPr/>
            </p:nvSpPr>
            <p:spPr bwMode="auto">
              <a:xfrm>
                <a:off x="8566151" y="346551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401"/>
              <p:cNvSpPr>
                <a:spLocks/>
              </p:cNvSpPr>
              <p:nvPr/>
            </p:nvSpPr>
            <p:spPr bwMode="auto">
              <a:xfrm>
                <a:off x="8555039" y="3454401"/>
                <a:ext cx="22225" cy="11113"/>
              </a:xfrm>
              <a:custGeom>
                <a:avLst/>
                <a:gdLst>
                  <a:gd name="T0" fmla="*/ 1 w 2"/>
                  <a:gd name="T1" fmla="*/ 0 h 1"/>
                  <a:gd name="T2" fmla="*/ 0 w 2"/>
                  <a:gd name="T3" fmla="*/ 0 h 1"/>
                  <a:gd name="T4" fmla="*/ 1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1" y="1"/>
                      <a:pt x="1" y="1"/>
                    </a:cubicBezTo>
                    <a:cubicBezTo>
                      <a:pt x="2" y="1"/>
                      <a:pt x="2" y="1"/>
                      <a:pt x="2" y="1"/>
                    </a:cubicBezTo>
                    <a:cubicBezTo>
                      <a:pt x="2" y="0"/>
                      <a:pt x="2"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402"/>
              <p:cNvSpPr>
                <a:spLocks/>
              </p:cNvSpPr>
              <p:nvPr/>
            </p:nvSpPr>
            <p:spPr bwMode="auto">
              <a:xfrm>
                <a:off x="8609014" y="3411539"/>
                <a:ext cx="22225" cy="20638"/>
              </a:xfrm>
              <a:custGeom>
                <a:avLst/>
                <a:gdLst>
                  <a:gd name="T0" fmla="*/ 1 w 2"/>
                  <a:gd name="T1" fmla="*/ 1 h 2"/>
                  <a:gd name="T2" fmla="*/ 1 w 2"/>
                  <a:gd name="T3" fmla="*/ 1 h 2"/>
                  <a:gd name="T4" fmla="*/ 0 w 2"/>
                  <a:gd name="T5" fmla="*/ 0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cubicBezTo>
                      <a:pt x="1" y="1"/>
                      <a:pt x="1" y="1"/>
                      <a:pt x="1" y="1"/>
                    </a:cubicBezTo>
                    <a:cubicBezTo>
                      <a:pt x="0" y="1"/>
                      <a:pt x="0" y="0"/>
                      <a:pt x="0" y="0"/>
                    </a:cubicBezTo>
                    <a:cubicBezTo>
                      <a:pt x="0" y="0"/>
                      <a:pt x="0" y="1"/>
                      <a:pt x="0" y="1"/>
                    </a:cubicBezTo>
                    <a:cubicBezTo>
                      <a:pt x="0" y="1"/>
                      <a:pt x="0" y="1"/>
                      <a:pt x="0" y="2"/>
                    </a:cubicBezTo>
                    <a:cubicBezTo>
                      <a:pt x="0" y="2"/>
                      <a:pt x="0" y="2"/>
                      <a:pt x="0" y="2"/>
                    </a:cubicBezTo>
                    <a:cubicBezTo>
                      <a:pt x="0" y="2"/>
                      <a:pt x="1" y="2"/>
                      <a:pt x="1" y="2"/>
                    </a:cubicBezTo>
                    <a:cubicBezTo>
                      <a:pt x="1" y="2"/>
                      <a:pt x="2" y="2"/>
                      <a:pt x="2" y="2"/>
                    </a:cubicBezTo>
                    <a:cubicBezTo>
                      <a:pt x="2" y="2"/>
                      <a:pt x="2" y="1"/>
                      <a:pt x="2" y="1"/>
                    </a:cubicBezTo>
                    <a:cubicBezTo>
                      <a:pt x="2" y="1"/>
                      <a:pt x="2"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403"/>
              <p:cNvSpPr>
                <a:spLocks/>
              </p:cNvSpPr>
              <p:nvPr/>
            </p:nvSpPr>
            <p:spPr bwMode="auto">
              <a:xfrm>
                <a:off x="8555039" y="3486151"/>
                <a:ext cx="22225" cy="11113"/>
              </a:xfrm>
              <a:custGeom>
                <a:avLst/>
                <a:gdLst>
                  <a:gd name="T0" fmla="*/ 1 w 2"/>
                  <a:gd name="T1" fmla="*/ 0 h 1"/>
                  <a:gd name="T2" fmla="*/ 0 w 2"/>
                  <a:gd name="T3" fmla="*/ 0 h 1"/>
                  <a:gd name="T4" fmla="*/ 0 w 2"/>
                  <a:gd name="T5" fmla="*/ 0 h 1"/>
                  <a:gd name="T6" fmla="*/ 1 w 2"/>
                  <a:gd name="T7" fmla="*/ 1 h 1"/>
                  <a:gd name="T8" fmla="*/ 1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0" y="0"/>
                      <a:pt x="0" y="0"/>
                    </a:cubicBezTo>
                    <a:cubicBezTo>
                      <a:pt x="0" y="0"/>
                      <a:pt x="0" y="0"/>
                      <a:pt x="0" y="0"/>
                    </a:cubicBezTo>
                    <a:cubicBezTo>
                      <a:pt x="0" y="1"/>
                      <a:pt x="0" y="1"/>
                      <a:pt x="1" y="1"/>
                    </a:cubicBezTo>
                    <a:cubicBezTo>
                      <a:pt x="1" y="1"/>
                      <a:pt x="1" y="1"/>
                      <a:pt x="1" y="0"/>
                    </a:cubicBezTo>
                    <a:cubicBezTo>
                      <a:pt x="1" y="0"/>
                      <a:pt x="2"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404"/>
              <p:cNvSpPr>
                <a:spLocks/>
              </p:cNvSpPr>
              <p:nvPr/>
            </p:nvSpPr>
            <p:spPr bwMode="auto">
              <a:xfrm>
                <a:off x="2941639" y="654051"/>
                <a:ext cx="1068388" cy="584200"/>
              </a:xfrm>
              <a:custGeom>
                <a:avLst/>
                <a:gdLst>
                  <a:gd name="T0" fmla="*/ 92 w 99"/>
                  <a:gd name="T1" fmla="*/ 3 h 54"/>
                  <a:gd name="T2" fmla="*/ 86 w 99"/>
                  <a:gd name="T3" fmla="*/ 4 h 54"/>
                  <a:gd name="T4" fmla="*/ 84 w 99"/>
                  <a:gd name="T5" fmla="*/ 3 h 54"/>
                  <a:gd name="T6" fmla="*/ 79 w 99"/>
                  <a:gd name="T7" fmla="*/ 3 h 54"/>
                  <a:gd name="T8" fmla="*/ 85 w 99"/>
                  <a:gd name="T9" fmla="*/ 2 h 54"/>
                  <a:gd name="T10" fmla="*/ 76 w 99"/>
                  <a:gd name="T11" fmla="*/ 0 h 54"/>
                  <a:gd name="T12" fmla="*/ 64 w 99"/>
                  <a:gd name="T13" fmla="*/ 0 h 54"/>
                  <a:gd name="T14" fmla="*/ 55 w 99"/>
                  <a:gd name="T15" fmla="*/ 1 h 54"/>
                  <a:gd name="T16" fmla="*/ 48 w 99"/>
                  <a:gd name="T17" fmla="*/ 1 h 54"/>
                  <a:gd name="T18" fmla="*/ 42 w 99"/>
                  <a:gd name="T19" fmla="*/ 2 h 54"/>
                  <a:gd name="T20" fmla="*/ 38 w 99"/>
                  <a:gd name="T21" fmla="*/ 3 h 54"/>
                  <a:gd name="T22" fmla="*/ 29 w 99"/>
                  <a:gd name="T23" fmla="*/ 2 h 54"/>
                  <a:gd name="T24" fmla="*/ 21 w 99"/>
                  <a:gd name="T25" fmla="*/ 4 h 54"/>
                  <a:gd name="T26" fmla="*/ 14 w 99"/>
                  <a:gd name="T27" fmla="*/ 6 h 54"/>
                  <a:gd name="T28" fmla="*/ 4 w 99"/>
                  <a:gd name="T29" fmla="*/ 9 h 54"/>
                  <a:gd name="T30" fmla="*/ 5 w 99"/>
                  <a:gd name="T31" fmla="*/ 10 h 54"/>
                  <a:gd name="T32" fmla="*/ 6 w 99"/>
                  <a:gd name="T33" fmla="*/ 12 h 54"/>
                  <a:gd name="T34" fmla="*/ 2 w 99"/>
                  <a:gd name="T35" fmla="*/ 13 h 54"/>
                  <a:gd name="T36" fmla="*/ 6 w 99"/>
                  <a:gd name="T37" fmla="*/ 15 h 54"/>
                  <a:gd name="T38" fmla="*/ 10 w 99"/>
                  <a:gd name="T39" fmla="*/ 13 h 54"/>
                  <a:gd name="T40" fmla="*/ 14 w 99"/>
                  <a:gd name="T41" fmla="*/ 13 h 54"/>
                  <a:gd name="T42" fmla="*/ 18 w 99"/>
                  <a:gd name="T43" fmla="*/ 15 h 54"/>
                  <a:gd name="T44" fmla="*/ 21 w 99"/>
                  <a:gd name="T45" fmla="*/ 18 h 54"/>
                  <a:gd name="T46" fmla="*/ 20 w 99"/>
                  <a:gd name="T47" fmla="*/ 25 h 54"/>
                  <a:gd name="T48" fmla="*/ 24 w 99"/>
                  <a:gd name="T49" fmla="*/ 26 h 54"/>
                  <a:gd name="T50" fmla="*/ 22 w 99"/>
                  <a:gd name="T51" fmla="*/ 27 h 54"/>
                  <a:gd name="T52" fmla="*/ 24 w 99"/>
                  <a:gd name="T53" fmla="*/ 29 h 54"/>
                  <a:gd name="T54" fmla="*/ 21 w 99"/>
                  <a:gd name="T55" fmla="*/ 32 h 54"/>
                  <a:gd name="T56" fmla="*/ 18 w 99"/>
                  <a:gd name="T57" fmla="*/ 37 h 54"/>
                  <a:gd name="T58" fmla="*/ 18 w 99"/>
                  <a:gd name="T59" fmla="*/ 41 h 54"/>
                  <a:gd name="T60" fmla="*/ 19 w 99"/>
                  <a:gd name="T61" fmla="*/ 47 h 54"/>
                  <a:gd name="T62" fmla="*/ 22 w 99"/>
                  <a:gd name="T63" fmla="*/ 51 h 54"/>
                  <a:gd name="T64" fmla="*/ 27 w 99"/>
                  <a:gd name="T65" fmla="*/ 53 h 54"/>
                  <a:gd name="T66" fmla="*/ 32 w 99"/>
                  <a:gd name="T67" fmla="*/ 52 h 54"/>
                  <a:gd name="T68" fmla="*/ 34 w 99"/>
                  <a:gd name="T69" fmla="*/ 47 h 54"/>
                  <a:gd name="T70" fmla="*/ 39 w 99"/>
                  <a:gd name="T71" fmla="*/ 44 h 54"/>
                  <a:gd name="T72" fmla="*/ 39 w 99"/>
                  <a:gd name="T73" fmla="*/ 41 h 54"/>
                  <a:gd name="T74" fmla="*/ 45 w 99"/>
                  <a:gd name="T75" fmla="*/ 40 h 54"/>
                  <a:gd name="T76" fmla="*/ 49 w 99"/>
                  <a:gd name="T77" fmla="*/ 39 h 54"/>
                  <a:gd name="T78" fmla="*/ 54 w 99"/>
                  <a:gd name="T79" fmla="*/ 36 h 54"/>
                  <a:gd name="T80" fmla="*/ 59 w 99"/>
                  <a:gd name="T81" fmla="*/ 33 h 54"/>
                  <a:gd name="T82" fmla="*/ 67 w 99"/>
                  <a:gd name="T83" fmla="*/ 32 h 54"/>
                  <a:gd name="T84" fmla="*/ 76 w 99"/>
                  <a:gd name="T85" fmla="*/ 29 h 54"/>
                  <a:gd name="T86" fmla="*/ 69 w 99"/>
                  <a:gd name="T87" fmla="*/ 28 h 54"/>
                  <a:gd name="T88" fmla="*/ 70 w 99"/>
                  <a:gd name="T89" fmla="*/ 27 h 54"/>
                  <a:gd name="T90" fmla="*/ 73 w 99"/>
                  <a:gd name="T91" fmla="*/ 25 h 54"/>
                  <a:gd name="T92" fmla="*/ 76 w 99"/>
                  <a:gd name="T93" fmla="*/ 27 h 54"/>
                  <a:gd name="T94" fmla="*/ 78 w 99"/>
                  <a:gd name="T95" fmla="*/ 26 h 54"/>
                  <a:gd name="T96" fmla="*/ 75 w 99"/>
                  <a:gd name="T97" fmla="*/ 24 h 54"/>
                  <a:gd name="T98" fmla="*/ 76 w 99"/>
                  <a:gd name="T99" fmla="*/ 21 h 54"/>
                  <a:gd name="T100" fmla="*/ 83 w 99"/>
                  <a:gd name="T101" fmla="*/ 19 h 54"/>
                  <a:gd name="T102" fmla="*/ 85 w 99"/>
                  <a:gd name="T103" fmla="*/ 17 h 54"/>
                  <a:gd name="T104" fmla="*/ 86 w 99"/>
                  <a:gd name="T105" fmla="*/ 16 h 54"/>
                  <a:gd name="T106" fmla="*/ 88 w 99"/>
                  <a:gd name="T107" fmla="*/ 13 h 54"/>
                  <a:gd name="T108" fmla="*/ 88 w 99"/>
                  <a:gd name="T109" fmla="*/ 9 h 54"/>
                  <a:gd name="T110" fmla="*/ 89 w 99"/>
                  <a:gd name="T111" fmla="*/ 7 h 54"/>
                  <a:gd name="T112" fmla="*/ 94 w 99"/>
                  <a:gd name="T113"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54">
                    <a:moveTo>
                      <a:pt x="98" y="3"/>
                    </a:moveTo>
                    <a:cubicBezTo>
                      <a:pt x="97" y="3"/>
                      <a:pt x="97" y="3"/>
                      <a:pt x="96" y="3"/>
                    </a:cubicBezTo>
                    <a:cubicBezTo>
                      <a:pt x="96" y="3"/>
                      <a:pt x="96" y="3"/>
                      <a:pt x="96" y="3"/>
                    </a:cubicBezTo>
                    <a:cubicBezTo>
                      <a:pt x="96" y="3"/>
                      <a:pt x="95" y="3"/>
                      <a:pt x="95" y="3"/>
                    </a:cubicBezTo>
                    <a:cubicBezTo>
                      <a:pt x="94" y="3"/>
                      <a:pt x="94" y="3"/>
                      <a:pt x="93" y="3"/>
                    </a:cubicBezTo>
                    <a:cubicBezTo>
                      <a:pt x="93" y="3"/>
                      <a:pt x="92" y="3"/>
                      <a:pt x="92" y="3"/>
                    </a:cubicBezTo>
                    <a:cubicBezTo>
                      <a:pt x="92" y="3"/>
                      <a:pt x="91" y="3"/>
                      <a:pt x="91" y="3"/>
                    </a:cubicBezTo>
                    <a:cubicBezTo>
                      <a:pt x="91" y="3"/>
                      <a:pt x="91" y="3"/>
                      <a:pt x="90" y="3"/>
                    </a:cubicBezTo>
                    <a:cubicBezTo>
                      <a:pt x="90" y="4"/>
                      <a:pt x="89" y="3"/>
                      <a:pt x="89" y="3"/>
                    </a:cubicBezTo>
                    <a:cubicBezTo>
                      <a:pt x="88" y="4"/>
                      <a:pt x="88" y="4"/>
                      <a:pt x="88" y="4"/>
                    </a:cubicBezTo>
                    <a:cubicBezTo>
                      <a:pt x="87" y="4"/>
                      <a:pt x="87" y="3"/>
                      <a:pt x="87" y="4"/>
                    </a:cubicBezTo>
                    <a:cubicBezTo>
                      <a:pt x="86" y="4"/>
                      <a:pt x="86" y="4"/>
                      <a:pt x="86" y="4"/>
                    </a:cubicBezTo>
                    <a:cubicBezTo>
                      <a:pt x="86" y="5"/>
                      <a:pt x="85" y="4"/>
                      <a:pt x="84" y="5"/>
                    </a:cubicBezTo>
                    <a:cubicBezTo>
                      <a:pt x="83" y="5"/>
                      <a:pt x="83" y="5"/>
                      <a:pt x="83" y="5"/>
                    </a:cubicBezTo>
                    <a:cubicBezTo>
                      <a:pt x="82" y="5"/>
                      <a:pt x="82" y="6"/>
                      <a:pt x="81" y="5"/>
                    </a:cubicBezTo>
                    <a:cubicBezTo>
                      <a:pt x="81" y="5"/>
                      <a:pt x="82" y="5"/>
                      <a:pt x="82" y="4"/>
                    </a:cubicBezTo>
                    <a:cubicBezTo>
                      <a:pt x="83" y="4"/>
                      <a:pt x="83" y="4"/>
                      <a:pt x="83" y="4"/>
                    </a:cubicBezTo>
                    <a:cubicBezTo>
                      <a:pt x="84" y="4"/>
                      <a:pt x="84" y="3"/>
                      <a:pt x="84" y="3"/>
                    </a:cubicBezTo>
                    <a:cubicBezTo>
                      <a:pt x="84" y="3"/>
                      <a:pt x="84" y="3"/>
                      <a:pt x="84" y="3"/>
                    </a:cubicBezTo>
                    <a:cubicBezTo>
                      <a:pt x="84" y="3"/>
                      <a:pt x="83" y="3"/>
                      <a:pt x="83" y="3"/>
                    </a:cubicBezTo>
                    <a:cubicBezTo>
                      <a:pt x="83" y="3"/>
                      <a:pt x="83" y="3"/>
                      <a:pt x="83" y="3"/>
                    </a:cubicBezTo>
                    <a:cubicBezTo>
                      <a:pt x="82" y="3"/>
                      <a:pt x="82" y="3"/>
                      <a:pt x="81" y="3"/>
                    </a:cubicBezTo>
                    <a:cubicBezTo>
                      <a:pt x="80" y="3"/>
                      <a:pt x="80" y="3"/>
                      <a:pt x="80" y="3"/>
                    </a:cubicBezTo>
                    <a:cubicBezTo>
                      <a:pt x="79" y="3"/>
                      <a:pt x="79" y="3"/>
                      <a:pt x="79" y="3"/>
                    </a:cubicBezTo>
                    <a:cubicBezTo>
                      <a:pt x="79" y="3"/>
                      <a:pt x="79" y="3"/>
                      <a:pt x="79" y="3"/>
                    </a:cubicBezTo>
                    <a:cubicBezTo>
                      <a:pt x="79" y="3"/>
                      <a:pt x="79" y="3"/>
                      <a:pt x="79" y="2"/>
                    </a:cubicBezTo>
                    <a:cubicBezTo>
                      <a:pt x="80" y="2"/>
                      <a:pt x="80" y="2"/>
                      <a:pt x="81" y="2"/>
                    </a:cubicBezTo>
                    <a:cubicBezTo>
                      <a:pt x="82" y="2"/>
                      <a:pt x="82" y="2"/>
                      <a:pt x="83" y="2"/>
                    </a:cubicBezTo>
                    <a:cubicBezTo>
                      <a:pt x="83" y="2"/>
                      <a:pt x="84" y="2"/>
                      <a:pt x="84" y="2"/>
                    </a:cubicBezTo>
                    <a:cubicBezTo>
                      <a:pt x="85" y="2"/>
                      <a:pt x="85" y="2"/>
                      <a:pt x="85" y="2"/>
                    </a:cubicBezTo>
                    <a:cubicBezTo>
                      <a:pt x="85" y="1"/>
                      <a:pt x="84" y="1"/>
                      <a:pt x="84" y="1"/>
                    </a:cubicBezTo>
                    <a:cubicBezTo>
                      <a:pt x="83" y="1"/>
                      <a:pt x="83" y="1"/>
                      <a:pt x="82" y="1"/>
                    </a:cubicBezTo>
                    <a:cubicBezTo>
                      <a:pt x="81" y="1"/>
                      <a:pt x="81" y="1"/>
                      <a:pt x="80" y="1"/>
                    </a:cubicBezTo>
                    <a:cubicBezTo>
                      <a:pt x="80" y="1"/>
                      <a:pt x="79" y="1"/>
                      <a:pt x="79" y="0"/>
                    </a:cubicBezTo>
                    <a:cubicBezTo>
                      <a:pt x="78" y="0"/>
                      <a:pt x="78" y="0"/>
                      <a:pt x="77" y="0"/>
                    </a:cubicBezTo>
                    <a:cubicBezTo>
                      <a:pt x="77" y="0"/>
                      <a:pt x="77" y="0"/>
                      <a:pt x="76" y="0"/>
                    </a:cubicBezTo>
                    <a:cubicBezTo>
                      <a:pt x="75" y="0"/>
                      <a:pt x="75" y="0"/>
                      <a:pt x="74" y="0"/>
                    </a:cubicBezTo>
                    <a:cubicBezTo>
                      <a:pt x="73" y="0"/>
                      <a:pt x="73" y="0"/>
                      <a:pt x="72" y="0"/>
                    </a:cubicBezTo>
                    <a:cubicBezTo>
                      <a:pt x="71" y="0"/>
                      <a:pt x="71" y="0"/>
                      <a:pt x="70" y="0"/>
                    </a:cubicBezTo>
                    <a:cubicBezTo>
                      <a:pt x="69" y="0"/>
                      <a:pt x="68" y="0"/>
                      <a:pt x="68" y="0"/>
                    </a:cubicBezTo>
                    <a:cubicBezTo>
                      <a:pt x="67" y="0"/>
                      <a:pt x="67" y="1"/>
                      <a:pt x="66" y="1"/>
                    </a:cubicBezTo>
                    <a:cubicBezTo>
                      <a:pt x="65" y="1"/>
                      <a:pt x="65" y="0"/>
                      <a:pt x="64" y="0"/>
                    </a:cubicBezTo>
                    <a:cubicBezTo>
                      <a:pt x="63" y="0"/>
                      <a:pt x="63" y="0"/>
                      <a:pt x="62" y="0"/>
                    </a:cubicBezTo>
                    <a:cubicBezTo>
                      <a:pt x="61" y="0"/>
                      <a:pt x="61" y="1"/>
                      <a:pt x="60" y="1"/>
                    </a:cubicBezTo>
                    <a:cubicBezTo>
                      <a:pt x="59" y="1"/>
                      <a:pt x="59" y="0"/>
                      <a:pt x="58" y="0"/>
                    </a:cubicBezTo>
                    <a:cubicBezTo>
                      <a:pt x="58" y="1"/>
                      <a:pt x="58" y="1"/>
                      <a:pt x="57" y="1"/>
                    </a:cubicBezTo>
                    <a:cubicBezTo>
                      <a:pt x="57" y="1"/>
                      <a:pt x="57" y="1"/>
                      <a:pt x="56" y="1"/>
                    </a:cubicBezTo>
                    <a:cubicBezTo>
                      <a:pt x="56" y="1"/>
                      <a:pt x="56" y="1"/>
                      <a:pt x="55" y="1"/>
                    </a:cubicBezTo>
                    <a:cubicBezTo>
                      <a:pt x="55" y="1"/>
                      <a:pt x="55" y="1"/>
                      <a:pt x="54" y="1"/>
                    </a:cubicBezTo>
                    <a:cubicBezTo>
                      <a:pt x="54" y="1"/>
                      <a:pt x="53" y="1"/>
                      <a:pt x="53" y="1"/>
                    </a:cubicBezTo>
                    <a:cubicBezTo>
                      <a:pt x="52" y="1"/>
                      <a:pt x="52" y="1"/>
                      <a:pt x="51" y="1"/>
                    </a:cubicBezTo>
                    <a:cubicBezTo>
                      <a:pt x="51" y="2"/>
                      <a:pt x="51" y="2"/>
                      <a:pt x="50" y="2"/>
                    </a:cubicBezTo>
                    <a:cubicBezTo>
                      <a:pt x="50" y="2"/>
                      <a:pt x="50" y="2"/>
                      <a:pt x="49" y="1"/>
                    </a:cubicBezTo>
                    <a:cubicBezTo>
                      <a:pt x="49" y="1"/>
                      <a:pt x="48" y="1"/>
                      <a:pt x="48" y="1"/>
                    </a:cubicBezTo>
                    <a:cubicBezTo>
                      <a:pt x="47" y="1"/>
                      <a:pt x="47" y="2"/>
                      <a:pt x="47" y="2"/>
                    </a:cubicBezTo>
                    <a:cubicBezTo>
                      <a:pt x="46" y="2"/>
                      <a:pt x="46" y="3"/>
                      <a:pt x="46" y="3"/>
                    </a:cubicBezTo>
                    <a:cubicBezTo>
                      <a:pt x="45" y="3"/>
                      <a:pt x="45" y="3"/>
                      <a:pt x="45" y="2"/>
                    </a:cubicBezTo>
                    <a:cubicBezTo>
                      <a:pt x="44" y="2"/>
                      <a:pt x="44" y="2"/>
                      <a:pt x="43" y="2"/>
                    </a:cubicBezTo>
                    <a:cubicBezTo>
                      <a:pt x="43" y="2"/>
                      <a:pt x="42" y="1"/>
                      <a:pt x="42" y="2"/>
                    </a:cubicBezTo>
                    <a:cubicBezTo>
                      <a:pt x="42" y="2"/>
                      <a:pt x="42" y="2"/>
                      <a:pt x="42" y="2"/>
                    </a:cubicBezTo>
                    <a:cubicBezTo>
                      <a:pt x="41" y="3"/>
                      <a:pt x="41" y="3"/>
                      <a:pt x="41" y="3"/>
                    </a:cubicBezTo>
                    <a:cubicBezTo>
                      <a:pt x="41" y="3"/>
                      <a:pt x="41" y="3"/>
                      <a:pt x="41" y="3"/>
                    </a:cubicBezTo>
                    <a:cubicBezTo>
                      <a:pt x="40" y="4"/>
                      <a:pt x="40" y="3"/>
                      <a:pt x="39" y="3"/>
                    </a:cubicBezTo>
                    <a:cubicBezTo>
                      <a:pt x="39" y="3"/>
                      <a:pt x="39" y="3"/>
                      <a:pt x="39" y="3"/>
                    </a:cubicBezTo>
                    <a:cubicBezTo>
                      <a:pt x="39" y="3"/>
                      <a:pt x="39" y="2"/>
                      <a:pt x="38" y="2"/>
                    </a:cubicBezTo>
                    <a:cubicBezTo>
                      <a:pt x="38" y="2"/>
                      <a:pt x="38" y="3"/>
                      <a:pt x="38" y="3"/>
                    </a:cubicBezTo>
                    <a:cubicBezTo>
                      <a:pt x="37" y="3"/>
                      <a:pt x="37" y="2"/>
                      <a:pt x="37" y="2"/>
                    </a:cubicBezTo>
                    <a:cubicBezTo>
                      <a:pt x="36" y="2"/>
                      <a:pt x="36" y="2"/>
                      <a:pt x="36" y="2"/>
                    </a:cubicBezTo>
                    <a:cubicBezTo>
                      <a:pt x="35" y="2"/>
                      <a:pt x="35" y="2"/>
                      <a:pt x="35" y="2"/>
                    </a:cubicBezTo>
                    <a:cubicBezTo>
                      <a:pt x="34" y="2"/>
                      <a:pt x="34" y="2"/>
                      <a:pt x="33" y="2"/>
                    </a:cubicBezTo>
                    <a:cubicBezTo>
                      <a:pt x="32" y="2"/>
                      <a:pt x="32" y="2"/>
                      <a:pt x="31" y="2"/>
                    </a:cubicBezTo>
                    <a:cubicBezTo>
                      <a:pt x="30" y="2"/>
                      <a:pt x="29" y="2"/>
                      <a:pt x="29" y="2"/>
                    </a:cubicBezTo>
                    <a:cubicBezTo>
                      <a:pt x="28" y="2"/>
                      <a:pt x="28" y="3"/>
                      <a:pt x="27" y="3"/>
                    </a:cubicBezTo>
                    <a:cubicBezTo>
                      <a:pt x="27" y="3"/>
                      <a:pt x="27" y="3"/>
                      <a:pt x="27" y="3"/>
                    </a:cubicBezTo>
                    <a:cubicBezTo>
                      <a:pt x="26" y="3"/>
                      <a:pt x="26" y="3"/>
                      <a:pt x="26" y="3"/>
                    </a:cubicBezTo>
                    <a:cubicBezTo>
                      <a:pt x="25" y="4"/>
                      <a:pt x="25" y="4"/>
                      <a:pt x="24" y="4"/>
                    </a:cubicBezTo>
                    <a:cubicBezTo>
                      <a:pt x="24" y="4"/>
                      <a:pt x="24" y="4"/>
                      <a:pt x="23" y="4"/>
                    </a:cubicBezTo>
                    <a:cubicBezTo>
                      <a:pt x="22" y="5"/>
                      <a:pt x="22" y="4"/>
                      <a:pt x="21" y="4"/>
                    </a:cubicBezTo>
                    <a:cubicBezTo>
                      <a:pt x="20" y="4"/>
                      <a:pt x="20" y="4"/>
                      <a:pt x="19" y="4"/>
                    </a:cubicBezTo>
                    <a:cubicBezTo>
                      <a:pt x="18" y="4"/>
                      <a:pt x="18" y="4"/>
                      <a:pt x="17" y="4"/>
                    </a:cubicBezTo>
                    <a:cubicBezTo>
                      <a:pt x="16" y="5"/>
                      <a:pt x="16" y="5"/>
                      <a:pt x="15" y="5"/>
                    </a:cubicBezTo>
                    <a:cubicBezTo>
                      <a:pt x="14" y="5"/>
                      <a:pt x="14" y="5"/>
                      <a:pt x="13" y="6"/>
                    </a:cubicBezTo>
                    <a:cubicBezTo>
                      <a:pt x="13" y="6"/>
                      <a:pt x="13" y="6"/>
                      <a:pt x="13" y="6"/>
                    </a:cubicBezTo>
                    <a:cubicBezTo>
                      <a:pt x="13" y="6"/>
                      <a:pt x="14" y="6"/>
                      <a:pt x="14" y="6"/>
                    </a:cubicBezTo>
                    <a:cubicBezTo>
                      <a:pt x="14" y="7"/>
                      <a:pt x="14" y="7"/>
                      <a:pt x="14" y="7"/>
                    </a:cubicBezTo>
                    <a:cubicBezTo>
                      <a:pt x="14" y="8"/>
                      <a:pt x="14" y="7"/>
                      <a:pt x="13" y="8"/>
                    </a:cubicBezTo>
                    <a:cubicBezTo>
                      <a:pt x="12" y="8"/>
                      <a:pt x="11" y="8"/>
                      <a:pt x="10" y="8"/>
                    </a:cubicBezTo>
                    <a:cubicBezTo>
                      <a:pt x="10" y="8"/>
                      <a:pt x="9" y="8"/>
                      <a:pt x="9" y="8"/>
                    </a:cubicBezTo>
                    <a:cubicBezTo>
                      <a:pt x="8" y="8"/>
                      <a:pt x="7" y="8"/>
                      <a:pt x="7" y="8"/>
                    </a:cubicBezTo>
                    <a:cubicBezTo>
                      <a:pt x="6" y="8"/>
                      <a:pt x="5" y="9"/>
                      <a:pt x="4" y="9"/>
                    </a:cubicBezTo>
                    <a:cubicBezTo>
                      <a:pt x="3" y="9"/>
                      <a:pt x="3" y="9"/>
                      <a:pt x="2" y="9"/>
                    </a:cubicBezTo>
                    <a:cubicBezTo>
                      <a:pt x="1" y="9"/>
                      <a:pt x="1" y="9"/>
                      <a:pt x="0" y="10"/>
                    </a:cubicBezTo>
                    <a:cubicBezTo>
                      <a:pt x="0" y="10"/>
                      <a:pt x="0" y="10"/>
                      <a:pt x="1" y="11"/>
                    </a:cubicBezTo>
                    <a:cubicBezTo>
                      <a:pt x="1" y="11"/>
                      <a:pt x="2" y="11"/>
                      <a:pt x="2" y="11"/>
                    </a:cubicBezTo>
                    <a:cubicBezTo>
                      <a:pt x="3" y="11"/>
                      <a:pt x="3" y="11"/>
                      <a:pt x="4" y="11"/>
                    </a:cubicBezTo>
                    <a:cubicBezTo>
                      <a:pt x="4" y="11"/>
                      <a:pt x="4" y="11"/>
                      <a:pt x="5" y="10"/>
                    </a:cubicBezTo>
                    <a:cubicBezTo>
                      <a:pt x="5" y="10"/>
                      <a:pt x="6" y="10"/>
                      <a:pt x="6" y="10"/>
                    </a:cubicBezTo>
                    <a:cubicBezTo>
                      <a:pt x="7" y="11"/>
                      <a:pt x="7" y="11"/>
                      <a:pt x="7" y="11"/>
                    </a:cubicBezTo>
                    <a:cubicBezTo>
                      <a:pt x="8" y="11"/>
                      <a:pt x="8" y="11"/>
                      <a:pt x="9" y="11"/>
                    </a:cubicBezTo>
                    <a:cubicBezTo>
                      <a:pt x="9" y="11"/>
                      <a:pt x="9" y="11"/>
                      <a:pt x="9" y="11"/>
                    </a:cubicBezTo>
                    <a:cubicBezTo>
                      <a:pt x="10" y="11"/>
                      <a:pt x="8" y="11"/>
                      <a:pt x="8" y="11"/>
                    </a:cubicBezTo>
                    <a:cubicBezTo>
                      <a:pt x="7" y="12"/>
                      <a:pt x="7" y="12"/>
                      <a:pt x="6" y="12"/>
                    </a:cubicBezTo>
                    <a:cubicBezTo>
                      <a:pt x="6" y="12"/>
                      <a:pt x="6" y="12"/>
                      <a:pt x="5" y="12"/>
                    </a:cubicBezTo>
                    <a:cubicBezTo>
                      <a:pt x="4" y="12"/>
                      <a:pt x="4" y="12"/>
                      <a:pt x="4" y="12"/>
                    </a:cubicBezTo>
                    <a:cubicBezTo>
                      <a:pt x="3" y="12"/>
                      <a:pt x="3" y="11"/>
                      <a:pt x="2" y="12"/>
                    </a:cubicBezTo>
                    <a:cubicBezTo>
                      <a:pt x="2" y="12"/>
                      <a:pt x="1" y="12"/>
                      <a:pt x="1" y="12"/>
                    </a:cubicBezTo>
                    <a:cubicBezTo>
                      <a:pt x="1" y="13"/>
                      <a:pt x="1" y="13"/>
                      <a:pt x="1" y="13"/>
                    </a:cubicBezTo>
                    <a:cubicBezTo>
                      <a:pt x="1" y="13"/>
                      <a:pt x="2" y="13"/>
                      <a:pt x="2" y="13"/>
                    </a:cubicBezTo>
                    <a:cubicBezTo>
                      <a:pt x="2" y="13"/>
                      <a:pt x="3" y="12"/>
                      <a:pt x="3" y="13"/>
                    </a:cubicBezTo>
                    <a:cubicBezTo>
                      <a:pt x="3" y="13"/>
                      <a:pt x="3" y="13"/>
                      <a:pt x="3" y="13"/>
                    </a:cubicBezTo>
                    <a:cubicBezTo>
                      <a:pt x="3" y="13"/>
                      <a:pt x="3" y="13"/>
                      <a:pt x="3" y="14"/>
                    </a:cubicBezTo>
                    <a:cubicBezTo>
                      <a:pt x="3" y="14"/>
                      <a:pt x="3" y="14"/>
                      <a:pt x="3" y="14"/>
                    </a:cubicBezTo>
                    <a:cubicBezTo>
                      <a:pt x="3" y="15"/>
                      <a:pt x="4" y="14"/>
                      <a:pt x="4" y="14"/>
                    </a:cubicBezTo>
                    <a:cubicBezTo>
                      <a:pt x="5" y="15"/>
                      <a:pt x="5" y="15"/>
                      <a:pt x="6" y="15"/>
                    </a:cubicBezTo>
                    <a:cubicBezTo>
                      <a:pt x="6" y="14"/>
                      <a:pt x="6" y="14"/>
                      <a:pt x="7" y="14"/>
                    </a:cubicBezTo>
                    <a:cubicBezTo>
                      <a:pt x="7" y="14"/>
                      <a:pt x="7" y="14"/>
                      <a:pt x="8" y="14"/>
                    </a:cubicBezTo>
                    <a:cubicBezTo>
                      <a:pt x="8" y="14"/>
                      <a:pt x="8" y="14"/>
                      <a:pt x="8" y="14"/>
                    </a:cubicBezTo>
                    <a:cubicBezTo>
                      <a:pt x="8" y="14"/>
                      <a:pt x="8" y="14"/>
                      <a:pt x="9" y="15"/>
                    </a:cubicBezTo>
                    <a:cubicBezTo>
                      <a:pt x="9" y="15"/>
                      <a:pt x="9" y="15"/>
                      <a:pt x="9" y="14"/>
                    </a:cubicBezTo>
                    <a:cubicBezTo>
                      <a:pt x="9" y="14"/>
                      <a:pt x="10" y="13"/>
                      <a:pt x="10" y="13"/>
                    </a:cubicBezTo>
                    <a:cubicBezTo>
                      <a:pt x="10" y="14"/>
                      <a:pt x="10" y="14"/>
                      <a:pt x="10" y="14"/>
                    </a:cubicBezTo>
                    <a:cubicBezTo>
                      <a:pt x="11" y="14"/>
                      <a:pt x="11" y="14"/>
                      <a:pt x="11" y="14"/>
                    </a:cubicBezTo>
                    <a:cubicBezTo>
                      <a:pt x="12" y="14"/>
                      <a:pt x="12" y="14"/>
                      <a:pt x="12" y="14"/>
                    </a:cubicBezTo>
                    <a:cubicBezTo>
                      <a:pt x="12" y="14"/>
                      <a:pt x="13" y="13"/>
                      <a:pt x="13" y="13"/>
                    </a:cubicBezTo>
                    <a:cubicBezTo>
                      <a:pt x="13" y="13"/>
                      <a:pt x="13" y="13"/>
                      <a:pt x="13" y="13"/>
                    </a:cubicBezTo>
                    <a:cubicBezTo>
                      <a:pt x="13" y="13"/>
                      <a:pt x="13" y="13"/>
                      <a:pt x="14" y="13"/>
                    </a:cubicBezTo>
                    <a:cubicBezTo>
                      <a:pt x="14" y="13"/>
                      <a:pt x="14" y="13"/>
                      <a:pt x="14" y="13"/>
                    </a:cubicBezTo>
                    <a:cubicBezTo>
                      <a:pt x="14" y="13"/>
                      <a:pt x="13" y="14"/>
                      <a:pt x="13" y="14"/>
                    </a:cubicBezTo>
                    <a:cubicBezTo>
                      <a:pt x="14" y="14"/>
                      <a:pt x="14" y="14"/>
                      <a:pt x="15" y="14"/>
                    </a:cubicBezTo>
                    <a:cubicBezTo>
                      <a:pt x="15" y="14"/>
                      <a:pt x="15" y="14"/>
                      <a:pt x="16" y="14"/>
                    </a:cubicBezTo>
                    <a:cubicBezTo>
                      <a:pt x="16" y="14"/>
                      <a:pt x="17" y="14"/>
                      <a:pt x="17" y="14"/>
                    </a:cubicBezTo>
                    <a:cubicBezTo>
                      <a:pt x="17" y="14"/>
                      <a:pt x="18" y="15"/>
                      <a:pt x="18" y="15"/>
                    </a:cubicBezTo>
                    <a:cubicBezTo>
                      <a:pt x="18" y="15"/>
                      <a:pt x="18" y="15"/>
                      <a:pt x="19" y="15"/>
                    </a:cubicBezTo>
                    <a:cubicBezTo>
                      <a:pt x="19" y="15"/>
                      <a:pt x="19" y="15"/>
                      <a:pt x="19" y="15"/>
                    </a:cubicBezTo>
                    <a:cubicBezTo>
                      <a:pt x="20" y="16"/>
                      <a:pt x="19" y="16"/>
                      <a:pt x="19" y="16"/>
                    </a:cubicBezTo>
                    <a:cubicBezTo>
                      <a:pt x="20" y="17"/>
                      <a:pt x="20" y="16"/>
                      <a:pt x="20" y="17"/>
                    </a:cubicBezTo>
                    <a:cubicBezTo>
                      <a:pt x="20" y="17"/>
                      <a:pt x="21" y="17"/>
                      <a:pt x="21" y="17"/>
                    </a:cubicBezTo>
                    <a:cubicBezTo>
                      <a:pt x="21" y="17"/>
                      <a:pt x="21" y="17"/>
                      <a:pt x="21" y="18"/>
                    </a:cubicBezTo>
                    <a:cubicBezTo>
                      <a:pt x="21" y="18"/>
                      <a:pt x="21" y="19"/>
                      <a:pt x="21" y="19"/>
                    </a:cubicBezTo>
                    <a:cubicBezTo>
                      <a:pt x="21" y="19"/>
                      <a:pt x="21" y="20"/>
                      <a:pt x="21" y="20"/>
                    </a:cubicBezTo>
                    <a:cubicBezTo>
                      <a:pt x="21" y="21"/>
                      <a:pt x="21" y="21"/>
                      <a:pt x="21" y="22"/>
                    </a:cubicBezTo>
                    <a:cubicBezTo>
                      <a:pt x="21" y="22"/>
                      <a:pt x="21" y="22"/>
                      <a:pt x="21" y="23"/>
                    </a:cubicBezTo>
                    <a:cubicBezTo>
                      <a:pt x="20" y="23"/>
                      <a:pt x="20" y="23"/>
                      <a:pt x="20" y="24"/>
                    </a:cubicBezTo>
                    <a:cubicBezTo>
                      <a:pt x="20" y="24"/>
                      <a:pt x="20" y="24"/>
                      <a:pt x="20" y="25"/>
                    </a:cubicBezTo>
                    <a:cubicBezTo>
                      <a:pt x="19" y="25"/>
                      <a:pt x="19" y="25"/>
                      <a:pt x="20" y="25"/>
                    </a:cubicBezTo>
                    <a:cubicBezTo>
                      <a:pt x="20" y="26"/>
                      <a:pt x="20" y="25"/>
                      <a:pt x="21" y="25"/>
                    </a:cubicBezTo>
                    <a:cubicBezTo>
                      <a:pt x="21" y="25"/>
                      <a:pt x="21" y="25"/>
                      <a:pt x="22" y="25"/>
                    </a:cubicBezTo>
                    <a:cubicBezTo>
                      <a:pt x="22" y="25"/>
                      <a:pt x="22" y="24"/>
                      <a:pt x="23" y="25"/>
                    </a:cubicBezTo>
                    <a:cubicBezTo>
                      <a:pt x="23" y="25"/>
                      <a:pt x="23" y="25"/>
                      <a:pt x="23" y="25"/>
                    </a:cubicBezTo>
                    <a:cubicBezTo>
                      <a:pt x="24" y="25"/>
                      <a:pt x="24" y="25"/>
                      <a:pt x="24" y="26"/>
                    </a:cubicBezTo>
                    <a:cubicBezTo>
                      <a:pt x="25" y="26"/>
                      <a:pt x="25" y="26"/>
                      <a:pt x="25" y="26"/>
                    </a:cubicBezTo>
                    <a:cubicBezTo>
                      <a:pt x="25" y="27"/>
                      <a:pt x="25" y="27"/>
                      <a:pt x="25" y="27"/>
                    </a:cubicBezTo>
                    <a:cubicBezTo>
                      <a:pt x="25" y="27"/>
                      <a:pt x="25" y="27"/>
                      <a:pt x="25" y="27"/>
                    </a:cubicBezTo>
                    <a:cubicBezTo>
                      <a:pt x="25" y="27"/>
                      <a:pt x="25" y="28"/>
                      <a:pt x="24" y="28"/>
                    </a:cubicBezTo>
                    <a:cubicBezTo>
                      <a:pt x="24" y="28"/>
                      <a:pt x="24" y="27"/>
                      <a:pt x="24" y="27"/>
                    </a:cubicBezTo>
                    <a:cubicBezTo>
                      <a:pt x="23" y="27"/>
                      <a:pt x="23" y="27"/>
                      <a:pt x="22" y="27"/>
                    </a:cubicBezTo>
                    <a:cubicBezTo>
                      <a:pt x="22" y="27"/>
                      <a:pt x="22" y="27"/>
                      <a:pt x="21" y="27"/>
                    </a:cubicBezTo>
                    <a:cubicBezTo>
                      <a:pt x="21" y="27"/>
                      <a:pt x="20" y="26"/>
                      <a:pt x="20" y="27"/>
                    </a:cubicBezTo>
                    <a:cubicBezTo>
                      <a:pt x="20" y="27"/>
                      <a:pt x="20" y="27"/>
                      <a:pt x="20" y="27"/>
                    </a:cubicBezTo>
                    <a:cubicBezTo>
                      <a:pt x="20" y="28"/>
                      <a:pt x="21" y="27"/>
                      <a:pt x="21" y="28"/>
                    </a:cubicBezTo>
                    <a:cubicBezTo>
                      <a:pt x="22" y="28"/>
                      <a:pt x="22" y="28"/>
                      <a:pt x="22" y="28"/>
                    </a:cubicBezTo>
                    <a:cubicBezTo>
                      <a:pt x="23" y="28"/>
                      <a:pt x="24" y="28"/>
                      <a:pt x="24" y="29"/>
                    </a:cubicBezTo>
                    <a:cubicBezTo>
                      <a:pt x="24" y="29"/>
                      <a:pt x="25" y="29"/>
                      <a:pt x="25" y="29"/>
                    </a:cubicBezTo>
                    <a:cubicBezTo>
                      <a:pt x="25" y="30"/>
                      <a:pt x="25" y="30"/>
                      <a:pt x="25" y="31"/>
                    </a:cubicBezTo>
                    <a:cubicBezTo>
                      <a:pt x="25" y="31"/>
                      <a:pt x="24" y="32"/>
                      <a:pt x="24" y="32"/>
                    </a:cubicBezTo>
                    <a:cubicBezTo>
                      <a:pt x="23" y="32"/>
                      <a:pt x="23" y="32"/>
                      <a:pt x="22" y="32"/>
                    </a:cubicBezTo>
                    <a:cubicBezTo>
                      <a:pt x="22" y="32"/>
                      <a:pt x="22" y="32"/>
                      <a:pt x="21" y="32"/>
                    </a:cubicBezTo>
                    <a:cubicBezTo>
                      <a:pt x="21" y="32"/>
                      <a:pt x="21" y="32"/>
                      <a:pt x="21" y="32"/>
                    </a:cubicBezTo>
                    <a:cubicBezTo>
                      <a:pt x="20" y="32"/>
                      <a:pt x="20" y="33"/>
                      <a:pt x="20" y="33"/>
                    </a:cubicBezTo>
                    <a:cubicBezTo>
                      <a:pt x="19" y="33"/>
                      <a:pt x="19" y="33"/>
                      <a:pt x="19" y="33"/>
                    </a:cubicBezTo>
                    <a:cubicBezTo>
                      <a:pt x="19" y="33"/>
                      <a:pt x="18" y="34"/>
                      <a:pt x="18" y="34"/>
                    </a:cubicBezTo>
                    <a:cubicBezTo>
                      <a:pt x="18" y="34"/>
                      <a:pt x="17" y="35"/>
                      <a:pt x="17" y="35"/>
                    </a:cubicBezTo>
                    <a:cubicBezTo>
                      <a:pt x="17" y="36"/>
                      <a:pt x="17" y="36"/>
                      <a:pt x="18" y="36"/>
                    </a:cubicBezTo>
                    <a:cubicBezTo>
                      <a:pt x="18" y="37"/>
                      <a:pt x="18" y="36"/>
                      <a:pt x="18" y="37"/>
                    </a:cubicBezTo>
                    <a:cubicBezTo>
                      <a:pt x="19" y="37"/>
                      <a:pt x="18" y="37"/>
                      <a:pt x="17" y="37"/>
                    </a:cubicBezTo>
                    <a:cubicBezTo>
                      <a:pt x="17" y="38"/>
                      <a:pt x="17" y="38"/>
                      <a:pt x="17" y="39"/>
                    </a:cubicBezTo>
                    <a:cubicBezTo>
                      <a:pt x="17" y="39"/>
                      <a:pt x="17" y="39"/>
                      <a:pt x="17" y="39"/>
                    </a:cubicBezTo>
                    <a:cubicBezTo>
                      <a:pt x="17" y="40"/>
                      <a:pt x="18" y="40"/>
                      <a:pt x="18" y="40"/>
                    </a:cubicBezTo>
                    <a:cubicBezTo>
                      <a:pt x="18" y="40"/>
                      <a:pt x="18" y="40"/>
                      <a:pt x="18" y="40"/>
                    </a:cubicBezTo>
                    <a:cubicBezTo>
                      <a:pt x="18" y="41"/>
                      <a:pt x="18" y="41"/>
                      <a:pt x="18" y="41"/>
                    </a:cubicBezTo>
                    <a:cubicBezTo>
                      <a:pt x="18" y="42"/>
                      <a:pt x="18" y="42"/>
                      <a:pt x="18" y="43"/>
                    </a:cubicBezTo>
                    <a:cubicBezTo>
                      <a:pt x="18" y="43"/>
                      <a:pt x="18" y="44"/>
                      <a:pt x="18" y="44"/>
                    </a:cubicBezTo>
                    <a:cubicBezTo>
                      <a:pt x="18" y="45"/>
                      <a:pt x="18" y="45"/>
                      <a:pt x="18" y="45"/>
                    </a:cubicBezTo>
                    <a:cubicBezTo>
                      <a:pt x="19" y="46"/>
                      <a:pt x="19" y="46"/>
                      <a:pt x="19" y="46"/>
                    </a:cubicBezTo>
                    <a:cubicBezTo>
                      <a:pt x="19" y="46"/>
                      <a:pt x="20" y="46"/>
                      <a:pt x="20" y="46"/>
                    </a:cubicBezTo>
                    <a:cubicBezTo>
                      <a:pt x="20" y="47"/>
                      <a:pt x="19" y="47"/>
                      <a:pt x="19" y="47"/>
                    </a:cubicBezTo>
                    <a:cubicBezTo>
                      <a:pt x="19" y="47"/>
                      <a:pt x="19" y="48"/>
                      <a:pt x="19" y="48"/>
                    </a:cubicBezTo>
                    <a:cubicBezTo>
                      <a:pt x="20" y="48"/>
                      <a:pt x="20" y="49"/>
                      <a:pt x="20" y="49"/>
                    </a:cubicBezTo>
                    <a:cubicBezTo>
                      <a:pt x="20" y="49"/>
                      <a:pt x="20" y="49"/>
                      <a:pt x="20" y="49"/>
                    </a:cubicBezTo>
                    <a:cubicBezTo>
                      <a:pt x="20" y="49"/>
                      <a:pt x="20" y="50"/>
                      <a:pt x="21" y="50"/>
                    </a:cubicBezTo>
                    <a:cubicBezTo>
                      <a:pt x="21" y="50"/>
                      <a:pt x="21" y="51"/>
                      <a:pt x="21" y="51"/>
                    </a:cubicBezTo>
                    <a:cubicBezTo>
                      <a:pt x="21" y="51"/>
                      <a:pt x="21" y="51"/>
                      <a:pt x="22" y="51"/>
                    </a:cubicBezTo>
                    <a:cubicBezTo>
                      <a:pt x="22" y="52"/>
                      <a:pt x="23" y="51"/>
                      <a:pt x="23" y="51"/>
                    </a:cubicBezTo>
                    <a:cubicBezTo>
                      <a:pt x="24" y="51"/>
                      <a:pt x="24" y="52"/>
                      <a:pt x="25" y="51"/>
                    </a:cubicBezTo>
                    <a:cubicBezTo>
                      <a:pt x="25" y="51"/>
                      <a:pt x="25" y="51"/>
                      <a:pt x="25" y="51"/>
                    </a:cubicBezTo>
                    <a:cubicBezTo>
                      <a:pt x="26" y="51"/>
                      <a:pt x="26" y="51"/>
                      <a:pt x="26" y="51"/>
                    </a:cubicBezTo>
                    <a:cubicBezTo>
                      <a:pt x="26" y="52"/>
                      <a:pt x="27" y="52"/>
                      <a:pt x="27" y="52"/>
                    </a:cubicBezTo>
                    <a:cubicBezTo>
                      <a:pt x="27" y="52"/>
                      <a:pt x="27" y="53"/>
                      <a:pt x="27" y="53"/>
                    </a:cubicBezTo>
                    <a:cubicBezTo>
                      <a:pt x="28" y="53"/>
                      <a:pt x="27" y="54"/>
                      <a:pt x="28" y="54"/>
                    </a:cubicBezTo>
                    <a:cubicBezTo>
                      <a:pt x="28" y="54"/>
                      <a:pt x="28" y="53"/>
                      <a:pt x="28" y="53"/>
                    </a:cubicBezTo>
                    <a:cubicBezTo>
                      <a:pt x="29" y="53"/>
                      <a:pt x="29" y="53"/>
                      <a:pt x="29" y="53"/>
                    </a:cubicBezTo>
                    <a:cubicBezTo>
                      <a:pt x="30" y="53"/>
                      <a:pt x="30" y="53"/>
                      <a:pt x="30" y="53"/>
                    </a:cubicBezTo>
                    <a:cubicBezTo>
                      <a:pt x="31" y="53"/>
                      <a:pt x="31" y="53"/>
                      <a:pt x="31" y="53"/>
                    </a:cubicBezTo>
                    <a:cubicBezTo>
                      <a:pt x="31" y="53"/>
                      <a:pt x="31" y="52"/>
                      <a:pt x="32" y="52"/>
                    </a:cubicBezTo>
                    <a:cubicBezTo>
                      <a:pt x="32" y="52"/>
                      <a:pt x="32" y="52"/>
                      <a:pt x="33" y="51"/>
                    </a:cubicBezTo>
                    <a:cubicBezTo>
                      <a:pt x="33" y="51"/>
                      <a:pt x="33" y="51"/>
                      <a:pt x="33" y="51"/>
                    </a:cubicBezTo>
                    <a:cubicBezTo>
                      <a:pt x="33" y="50"/>
                      <a:pt x="33" y="50"/>
                      <a:pt x="34" y="50"/>
                    </a:cubicBezTo>
                    <a:cubicBezTo>
                      <a:pt x="34" y="49"/>
                      <a:pt x="34" y="49"/>
                      <a:pt x="34" y="49"/>
                    </a:cubicBezTo>
                    <a:cubicBezTo>
                      <a:pt x="35" y="49"/>
                      <a:pt x="35" y="48"/>
                      <a:pt x="34" y="48"/>
                    </a:cubicBezTo>
                    <a:cubicBezTo>
                      <a:pt x="34" y="48"/>
                      <a:pt x="34" y="47"/>
                      <a:pt x="34" y="47"/>
                    </a:cubicBezTo>
                    <a:cubicBezTo>
                      <a:pt x="34" y="47"/>
                      <a:pt x="35" y="46"/>
                      <a:pt x="35" y="46"/>
                    </a:cubicBezTo>
                    <a:cubicBezTo>
                      <a:pt x="35" y="46"/>
                      <a:pt x="35" y="47"/>
                      <a:pt x="36" y="47"/>
                    </a:cubicBezTo>
                    <a:cubicBezTo>
                      <a:pt x="36" y="47"/>
                      <a:pt x="36" y="46"/>
                      <a:pt x="36" y="46"/>
                    </a:cubicBezTo>
                    <a:cubicBezTo>
                      <a:pt x="36" y="46"/>
                      <a:pt x="36" y="46"/>
                      <a:pt x="36" y="46"/>
                    </a:cubicBezTo>
                    <a:cubicBezTo>
                      <a:pt x="37" y="45"/>
                      <a:pt x="38" y="45"/>
                      <a:pt x="38" y="45"/>
                    </a:cubicBezTo>
                    <a:cubicBezTo>
                      <a:pt x="38" y="45"/>
                      <a:pt x="39" y="45"/>
                      <a:pt x="39" y="44"/>
                    </a:cubicBezTo>
                    <a:cubicBezTo>
                      <a:pt x="39" y="44"/>
                      <a:pt x="39" y="43"/>
                      <a:pt x="38" y="43"/>
                    </a:cubicBezTo>
                    <a:cubicBezTo>
                      <a:pt x="38" y="43"/>
                      <a:pt x="38" y="44"/>
                      <a:pt x="38" y="43"/>
                    </a:cubicBezTo>
                    <a:cubicBezTo>
                      <a:pt x="38" y="43"/>
                      <a:pt x="38" y="43"/>
                      <a:pt x="38" y="43"/>
                    </a:cubicBezTo>
                    <a:cubicBezTo>
                      <a:pt x="39" y="43"/>
                      <a:pt x="39" y="43"/>
                      <a:pt x="39" y="43"/>
                    </a:cubicBezTo>
                    <a:cubicBezTo>
                      <a:pt x="39" y="42"/>
                      <a:pt x="39" y="42"/>
                      <a:pt x="39" y="42"/>
                    </a:cubicBezTo>
                    <a:cubicBezTo>
                      <a:pt x="39" y="42"/>
                      <a:pt x="39" y="41"/>
                      <a:pt x="39" y="41"/>
                    </a:cubicBezTo>
                    <a:cubicBezTo>
                      <a:pt x="39" y="41"/>
                      <a:pt x="40" y="41"/>
                      <a:pt x="40" y="41"/>
                    </a:cubicBezTo>
                    <a:cubicBezTo>
                      <a:pt x="41" y="41"/>
                      <a:pt x="41" y="41"/>
                      <a:pt x="41" y="41"/>
                    </a:cubicBezTo>
                    <a:cubicBezTo>
                      <a:pt x="41" y="41"/>
                      <a:pt x="41" y="40"/>
                      <a:pt x="41" y="40"/>
                    </a:cubicBezTo>
                    <a:cubicBezTo>
                      <a:pt x="41" y="40"/>
                      <a:pt x="41" y="40"/>
                      <a:pt x="41" y="40"/>
                    </a:cubicBezTo>
                    <a:cubicBezTo>
                      <a:pt x="42" y="40"/>
                      <a:pt x="42" y="40"/>
                      <a:pt x="43" y="40"/>
                    </a:cubicBezTo>
                    <a:cubicBezTo>
                      <a:pt x="44" y="40"/>
                      <a:pt x="44" y="40"/>
                      <a:pt x="45" y="40"/>
                    </a:cubicBezTo>
                    <a:cubicBezTo>
                      <a:pt x="45" y="39"/>
                      <a:pt x="45" y="39"/>
                      <a:pt x="46" y="39"/>
                    </a:cubicBezTo>
                    <a:cubicBezTo>
                      <a:pt x="46" y="39"/>
                      <a:pt x="45" y="38"/>
                      <a:pt x="46" y="38"/>
                    </a:cubicBezTo>
                    <a:cubicBezTo>
                      <a:pt x="46" y="38"/>
                      <a:pt x="46" y="38"/>
                      <a:pt x="47" y="38"/>
                    </a:cubicBezTo>
                    <a:cubicBezTo>
                      <a:pt x="47" y="38"/>
                      <a:pt x="46" y="39"/>
                      <a:pt x="47" y="39"/>
                    </a:cubicBezTo>
                    <a:cubicBezTo>
                      <a:pt x="47" y="39"/>
                      <a:pt x="47" y="39"/>
                      <a:pt x="47" y="39"/>
                    </a:cubicBezTo>
                    <a:cubicBezTo>
                      <a:pt x="48" y="39"/>
                      <a:pt x="48" y="39"/>
                      <a:pt x="49" y="39"/>
                    </a:cubicBezTo>
                    <a:cubicBezTo>
                      <a:pt x="49" y="39"/>
                      <a:pt x="49" y="39"/>
                      <a:pt x="49" y="39"/>
                    </a:cubicBezTo>
                    <a:cubicBezTo>
                      <a:pt x="50" y="39"/>
                      <a:pt x="49" y="38"/>
                      <a:pt x="49" y="38"/>
                    </a:cubicBezTo>
                    <a:cubicBezTo>
                      <a:pt x="50" y="38"/>
                      <a:pt x="50" y="38"/>
                      <a:pt x="51" y="38"/>
                    </a:cubicBezTo>
                    <a:cubicBezTo>
                      <a:pt x="51" y="38"/>
                      <a:pt x="52" y="38"/>
                      <a:pt x="52" y="38"/>
                    </a:cubicBezTo>
                    <a:cubicBezTo>
                      <a:pt x="53" y="37"/>
                      <a:pt x="53" y="37"/>
                      <a:pt x="53" y="37"/>
                    </a:cubicBezTo>
                    <a:cubicBezTo>
                      <a:pt x="54" y="36"/>
                      <a:pt x="54" y="36"/>
                      <a:pt x="54" y="36"/>
                    </a:cubicBezTo>
                    <a:cubicBezTo>
                      <a:pt x="55" y="35"/>
                      <a:pt x="55" y="35"/>
                      <a:pt x="55" y="35"/>
                    </a:cubicBezTo>
                    <a:cubicBezTo>
                      <a:pt x="56" y="34"/>
                      <a:pt x="56" y="34"/>
                      <a:pt x="56" y="34"/>
                    </a:cubicBezTo>
                    <a:cubicBezTo>
                      <a:pt x="57" y="34"/>
                      <a:pt x="57" y="34"/>
                      <a:pt x="58" y="34"/>
                    </a:cubicBezTo>
                    <a:cubicBezTo>
                      <a:pt x="58" y="33"/>
                      <a:pt x="57" y="33"/>
                      <a:pt x="58" y="33"/>
                    </a:cubicBezTo>
                    <a:cubicBezTo>
                      <a:pt x="58" y="32"/>
                      <a:pt x="58" y="32"/>
                      <a:pt x="58" y="32"/>
                    </a:cubicBezTo>
                    <a:cubicBezTo>
                      <a:pt x="58" y="32"/>
                      <a:pt x="58" y="33"/>
                      <a:pt x="59" y="33"/>
                    </a:cubicBezTo>
                    <a:cubicBezTo>
                      <a:pt x="59" y="33"/>
                      <a:pt x="59" y="33"/>
                      <a:pt x="60" y="33"/>
                    </a:cubicBezTo>
                    <a:cubicBezTo>
                      <a:pt x="60" y="34"/>
                      <a:pt x="60" y="33"/>
                      <a:pt x="61" y="33"/>
                    </a:cubicBezTo>
                    <a:cubicBezTo>
                      <a:pt x="61" y="33"/>
                      <a:pt x="62" y="33"/>
                      <a:pt x="62" y="33"/>
                    </a:cubicBezTo>
                    <a:cubicBezTo>
                      <a:pt x="63" y="33"/>
                      <a:pt x="63" y="33"/>
                      <a:pt x="63" y="33"/>
                    </a:cubicBezTo>
                    <a:cubicBezTo>
                      <a:pt x="64" y="33"/>
                      <a:pt x="64" y="33"/>
                      <a:pt x="65" y="32"/>
                    </a:cubicBezTo>
                    <a:cubicBezTo>
                      <a:pt x="65" y="32"/>
                      <a:pt x="66" y="32"/>
                      <a:pt x="67" y="32"/>
                    </a:cubicBezTo>
                    <a:cubicBezTo>
                      <a:pt x="67" y="32"/>
                      <a:pt x="68" y="32"/>
                      <a:pt x="69" y="31"/>
                    </a:cubicBezTo>
                    <a:cubicBezTo>
                      <a:pt x="69" y="31"/>
                      <a:pt x="69" y="31"/>
                      <a:pt x="70" y="31"/>
                    </a:cubicBezTo>
                    <a:cubicBezTo>
                      <a:pt x="70" y="30"/>
                      <a:pt x="71" y="30"/>
                      <a:pt x="72" y="30"/>
                    </a:cubicBezTo>
                    <a:cubicBezTo>
                      <a:pt x="72" y="30"/>
                      <a:pt x="73" y="30"/>
                      <a:pt x="73" y="29"/>
                    </a:cubicBezTo>
                    <a:cubicBezTo>
                      <a:pt x="74" y="29"/>
                      <a:pt x="74" y="29"/>
                      <a:pt x="75" y="29"/>
                    </a:cubicBezTo>
                    <a:cubicBezTo>
                      <a:pt x="75" y="29"/>
                      <a:pt x="76" y="29"/>
                      <a:pt x="76" y="29"/>
                    </a:cubicBezTo>
                    <a:cubicBezTo>
                      <a:pt x="76" y="28"/>
                      <a:pt x="76" y="28"/>
                      <a:pt x="76" y="28"/>
                    </a:cubicBezTo>
                    <a:cubicBezTo>
                      <a:pt x="76" y="28"/>
                      <a:pt x="76" y="28"/>
                      <a:pt x="76" y="28"/>
                    </a:cubicBezTo>
                    <a:cubicBezTo>
                      <a:pt x="75" y="27"/>
                      <a:pt x="75" y="28"/>
                      <a:pt x="74" y="28"/>
                    </a:cubicBezTo>
                    <a:cubicBezTo>
                      <a:pt x="73" y="28"/>
                      <a:pt x="73" y="28"/>
                      <a:pt x="72" y="28"/>
                    </a:cubicBezTo>
                    <a:cubicBezTo>
                      <a:pt x="72" y="28"/>
                      <a:pt x="71" y="28"/>
                      <a:pt x="70" y="28"/>
                    </a:cubicBezTo>
                    <a:cubicBezTo>
                      <a:pt x="70" y="28"/>
                      <a:pt x="70" y="28"/>
                      <a:pt x="69" y="28"/>
                    </a:cubicBezTo>
                    <a:cubicBezTo>
                      <a:pt x="69" y="28"/>
                      <a:pt x="69" y="28"/>
                      <a:pt x="69" y="28"/>
                    </a:cubicBezTo>
                    <a:cubicBezTo>
                      <a:pt x="68" y="28"/>
                      <a:pt x="68" y="29"/>
                      <a:pt x="68" y="29"/>
                    </a:cubicBezTo>
                    <a:cubicBezTo>
                      <a:pt x="68" y="29"/>
                      <a:pt x="67" y="29"/>
                      <a:pt x="67" y="28"/>
                    </a:cubicBezTo>
                    <a:cubicBezTo>
                      <a:pt x="67" y="28"/>
                      <a:pt x="68" y="28"/>
                      <a:pt x="68" y="28"/>
                    </a:cubicBezTo>
                    <a:cubicBezTo>
                      <a:pt x="68" y="27"/>
                      <a:pt x="68" y="27"/>
                      <a:pt x="69" y="27"/>
                    </a:cubicBezTo>
                    <a:cubicBezTo>
                      <a:pt x="69" y="27"/>
                      <a:pt x="69" y="27"/>
                      <a:pt x="70" y="27"/>
                    </a:cubicBezTo>
                    <a:cubicBezTo>
                      <a:pt x="70" y="27"/>
                      <a:pt x="71" y="27"/>
                      <a:pt x="71" y="27"/>
                    </a:cubicBezTo>
                    <a:cubicBezTo>
                      <a:pt x="71" y="27"/>
                      <a:pt x="71" y="27"/>
                      <a:pt x="71" y="27"/>
                    </a:cubicBezTo>
                    <a:cubicBezTo>
                      <a:pt x="71" y="26"/>
                      <a:pt x="71" y="26"/>
                      <a:pt x="71" y="26"/>
                    </a:cubicBezTo>
                    <a:cubicBezTo>
                      <a:pt x="71" y="25"/>
                      <a:pt x="71" y="25"/>
                      <a:pt x="71" y="25"/>
                    </a:cubicBezTo>
                    <a:cubicBezTo>
                      <a:pt x="72" y="25"/>
                      <a:pt x="72" y="25"/>
                      <a:pt x="72" y="25"/>
                    </a:cubicBezTo>
                    <a:cubicBezTo>
                      <a:pt x="73" y="25"/>
                      <a:pt x="73" y="25"/>
                      <a:pt x="73" y="25"/>
                    </a:cubicBezTo>
                    <a:cubicBezTo>
                      <a:pt x="74" y="25"/>
                      <a:pt x="74" y="26"/>
                      <a:pt x="74" y="26"/>
                    </a:cubicBezTo>
                    <a:cubicBezTo>
                      <a:pt x="74" y="26"/>
                      <a:pt x="74" y="26"/>
                      <a:pt x="74" y="27"/>
                    </a:cubicBezTo>
                    <a:cubicBezTo>
                      <a:pt x="74" y="27"/>
                      <a:pt x="74" y="27"/>
                      <a:pt x="74" y="27"/>
                    </a:cubicBezTo>
                    <a:cubicBezTo>
                      <a:pt x="75" y="27"/>
                      <a:pt x="75" y="27"/>
                      <a:pt x="75" y="27"/>
                    </a:cubicBezTo>
                    <a:cubicBezTo>
                      <a:pt x="76" y="27"/>
                      <a:pt x="76" y="27"/>
                      <a:pt x="76" y="27"/>
                    </a:cubicBezTo>
                    <a:cubicBezTo>
                      <a:pt x="76" y="27"/>
                      <a:pt x="76" y="27"/>
                      <a:pt x="76" y="27"/>
                    </a:cubicBezTo>
                    <a:cubicBezTo>
                      <a:pt x="76" y="27"/>
                      <a:pt x="76" y="27"/>
                      <a:pt x="76" y="27"/>
                    </a:cubicBezTo>
                    <a:cubicBezTo>
                      <a:pt x="76" y="27"/>
                      <a:pt x="77" y="27"/>
                      <a:pt x="77" y="27"/>
                    </a:cubicBezTo>
                    <a:cubicBezTo>
                      <a:pt x="77" y="27"/>
                      <a:pt x="78" y="27"/>
                      <a:pt x="78" y="27"/>
                    </a:cubicBezTo>
                    <a:cubicBezTo>
                      <a:pt x="78" y="27"/>
                      <a:pt x="78" y="27"/>
                      <a:pt x="78" y="27"/>
                    </a:cubicBezTo>
                    <a:cubicBezTo>
                      <a:pt x="78" y="27"/>
                      <a:pt x="78" y="27"/>
                      <a:pt x="78" y="27"/>
                    </a:cubicBezTo>
                    <a:cubicBezTo>
                      <a:pt x="78" y="26"/>
                      <a:pt x="78" y="26"/>
                      <a:pt x="78" y="26"/>
                    </a:cubicBezTo>
                    <a:cubicBezTo>
                      <a:pt x="78" y="26"/>
                      <a:pt x="78" y="26"/>
                      <a:pt x="78" y="25"/>
                    </a:cubicBezTo>
                    <a:cubicBezTo>
                      <a:pt x="78" y="25"/>
                      <a:pt x="78" y="25"/>
                      <a:pt x="78" y="25"/>
                    </a:cubicBezTo>
                    <a:cubicBezTo>
                      <a:pt x="78" y="24"/>
                      <a:pt x="77" y="25"/>
                      <a:pt x="77" y="25"/>
                    </a:cubicBezTo>
                    <a:cubicBezTo>
                      <a:pt x="77" y="25"/>
                      <a:pt x="77" y="24"/>
                      <a:pt x="77" y="24"/>
                    </a:cubicBezTo>
                    <a:cubicBezTo>
                      <a:pt x="77" y="24"/>
                      <a:pt x="77" y="24"/>
                      <a:pt x="76" y="23"/>
                    </a:cubicBezTo>
                    <a:cubicBezTo>
                      <a:pt x="76" y="23"/>
                      <a:pt x="76" y="24"/>
                      <a:pt x="75" y="24"/>
                    </a:cubicBezTo>
                    <a:cubicBezTo>
                      <a:pt x="75" y="23"/>
                      <a:pt x="75" y="23"/>
                      <a:pt x="74" y="23"/>
                    </a:cubicBezTo>
                    <a:cubicBezTo>
                      <a:pt x="74" y="23"/>
                      <a:pt x="74" y="23"/>
                      <a:pt x="74" y="23"/>
                    </a:cubicBezTo>
                    <a:cubicBezTo>
                      <a:pt x="74" y="22"/>
                      <a:pt x="74" y="22"/>
                      <a:pt x="74" y="22"/>
                    </a:cubicBezTo>
                    <a:cubicBezTo>
                      <a:pt x="73" y="21"/>
                      <a:pt x="73" y="21"/>
                      <a:pt x="73" y="21"/>
                    </a:cubicBezTo>
                    <a:cubicBezTo>
                      <a:pt x="74" y="20"/>
                      <a:pt x="74" y="21"/>
                      <a:pt x="74" y="21"/>
                    </a:cubicBezTo>
                    <a:cubicBezTo>
                      <a:pt x="75" y="21"/>
                      <a:pt x="75" y="21"/>
                      <a:pt x="76" y="21"/>
                    </a:cubicBezTo>
                    <a:cubicBezTo>
                      <a:pt x="76" y="21"/>
                      <a:pt x="76" y="22"/>
                      <a:pt x="77" y="22"/>
                    </a:cubicBezTo>
                    <a:cubicBezTo>
                      <a:pt x="78" y="22"/>
                      <a:pt x="79" y="22"/>
                      <a:pt x="79" y="22"/>
                    </a:cubicBezTo>
                    <a:cubicBezTo>
                      <a:pt x="79" y="21"/>
                      <a:pt x="78" y="21"/>
                      <a:pt x="78" y="21"/>
                    </a:cubicBezTo>
                    <a:cubicBezTo>
                      <a:pt x="78" y="21"/>
                      <a:pt x="79" y="20"/>
                      <a:pt x="79" y="20"/>
                    </a:cubicBezTo>
                    <a:cubicBezTo>
                      <a:pt x="80" y="20"/>
                      <a:pt x="80" y="20"/>
                      <a:pt x="81" y="19"/>
                    </a:cubicBezTo>
                    <a:cubicBezTo>
                      <a:pt x="82" y="19"/>
                      <a:pt x="82" y="20"/>
                      <a:pt x="83" y="19"/>
                    </a:cubicBezTo>
                    <a:cubicBezTo>
                      <a:pt x="83" y="19"/>
                      <a:pt x="83" y="19"/>
                      <a:pt x="83" y="19"/>
                    </a:cubicBezTo>
                    <a:cubicBezTo>
                      <a:pt x="84" y="19"/>
                      <a:pt x="85" y="19"/>
                      <a:pt x="85" y="18"/>
                    </a:cubicBezTo>
                    <a:cubicBezTo>
                      <a:pt x="85" y="18"/>
                      <a:pt x="84" y="18"/>
                      <a:pt x="84" y="18"/>
                    </a:cubicBezTo>
                    <a:cubicBezTo>
                      <a:pt x="84" y="18"/>
                      <a:pt x="84" y="18"/>
                      <a:pt x="84" y="18"/>
                    </a:cubicBezTo>
                    <a:cubicBezTo>
                      <a:pt x="84" y="18"/>
                      <a:pt x="84" y="17"/>
                      <a:pt x="84" y="17"/>
                    </a:cubicBezTo>
                    <a:cubicBezTo>
                      <a:pt x="84" y="17"/>
                      <a:pt x="84" y="17"/>
                      <a:pt x="85" y="17"/>
                    </a:cubicBezTo>
                    <a:cubicBezTo>
                      <a:pt x="85" y="17"/>
                      <a:pt x="85" y="17"/>
                      <a:pt x="85" y="17"/>
                    </a:cubicBezTo>
                    <a:cubicBezTo>
                      <a:pt x="86" y="17"/>
                      <a:pt x="86" y="17"/>
                      <a:pt x="86" y="17"/>
                    </a:cubicBezTo>
                    <a:cubicBezTo>
                      <a:pt x="87" y="17"/>
                      <a:pt x="87" y="17"/>
                      <a:pt x="87" y="17"/>
                    </a:cubicBezTo>
                    <a:cubicBezTo>
                      <a:pt x="87" y="17"/>
                      <a:pt x="88" y="17"/>
                      <a:pt x="88" y="16"/>
                    </a:cubicBezTo>
                    <a:cubicBezTo>
                      <a:pt x="88" y="16"/>
                      <a:pt x="87" y="16"/>
                      <a:pt x="86" y="16"/>
                    </a:cubicBezTo>
                    <a:cubicBezTo>
                      <a:pt x="86" y="16"/>
                      <a:pt x="86" y="16"/>
                      <a:pt x="86" y="16"/>
                    </a:cubicBezTo>
                    <a:cubicBezTo>
                      <a:pt x="86" y="16"/>
                      <a:pt x="85" y="15"/>
                      <a:pt x="86" y="15"/>
                    </a:cubicBezTo>
                    <a:cubicBezTo>
                      <a:pt x="86" y="15"/>
                      <a:pt x="86" y="15"/>
                      <a:pt x="86" y="15"/>
                    </a:cubicBezTo>
                    <a:cubicBezTo>
                      <a:pt x="87" y="15"/>
                      <a:pt x="86" y="14"/>
                      <a:pt x="86" y="14"/>
                    </a:cubicBezTo>
                    <a:cubicBezTo>
                      <a:pt x="86" y="14"/>
                      <a:pt x="86" y="13"/>
                      <a:pt x="86" y="13"/>
                    </a:cubicBezTo>
                    <a:cubicBezTo>
                      <a:pt x="86" y="13"/>
                      <a:pt x="86" y="13"/>
                      <a:pt x="86" y="13"/>
                    </a:cubicBezTo>
                    <a:cubicBezTo>
                      <a:pt x="87" y="13"/>
                      <a:pt x="87" y="13"/>
                      <a:pt x="88" y="13"/>
                    </a:cubicBezTo>
                    <a:cubicBezTo>
                      <a:pt x="88" y="12"/>
                      <a:pt x="88" y="12"/>
                      <a:pt x="88" y="12"/>
                    </a:cubicBezTo>
                    <a:cubicBezTo>
                      <a:pt x="87" y="11"/>
                      <a:pt x="87" y="12"/>
                      <a:pt x="86" y="12"/>
                    </a:cubicBezTo>
                    <a:cubicBezTo>
                      <a:pt x="86" y="12"/>
                      <a:pt x="85" y="12"/>
                      <a:pt x="85" y="12"/>
                    </a:cubicBezTo>
                    <a:cubicBezTo>
                      <a:pt x="85" y="11"/>
                      <a:pt x="86" y="11"/>
                      <a:pt x="86" y="11"/>
                    </a:cubicBezTo>
                    <a:cubicBezTo>
                      <a:pt x="86" y="11"/>
                      <a:pt x="87" y="10"/>
                      <a:pt x="87" y="10"/>
                    </a:cubicBezTo>
                    <a:cubicBezTo>
                      <a:pt x="87" y="10"/>
                      <a:pt x="87" y="10"/>
                      <a:pt x="88" y="9"/>
                    </a:cubicBezTo>
                    <a:cubicBezTo>
                      <a:pt x="88" y="9"/>
                      <a:pt x="89" y="9"/>
                      <a:pt x="89" y="9"/>
                    </a:cubicBezTo>
                    <a:cubicBezTo>
                      <a:pt x="89" y="8"/>
                      <a:pt x="89" y="8"/>
                      <a:pt x="88" y="8"/>
                    </a:cubicBezTo>
                    <a:cubicBezTo>
                      <a:pt x="88" y="8"/>
                      <a:pt x="88" y="8"/>
                      <a:pt x="88" y="7"/>
                    </a:cubicBezTo>
                    <a:cubicBezTo>
                      <a:pt x="88" y="7"/>
                      <a:pt x="88" y="7"/>
                      <a:pt x="88" y="7"/>
                    </a:cubicBezTo>
                    <a:cubicBezTo>
                      <a:pt x="88" y="7"/>
                      <a:pt x="88" y="7"/>
                      <a:pt x="89" y="7"/>
                    </a:cubicBezTo>
                    <a:cubicBezTo>
                      <a:pt x="89" y="7"/>
                      <a:pt x="89" y="7"/>
                      <a:pt x="89" y="7"/>
                    </a:cubicBezTo>
                    <a:cubicBezTo>
                      <a:pt x="89" y="7"/>
                      <a:pt x="89" y="7"/>
                      <a:pt x="90" y="6"/>
                    </a:cubicBezTo>
                    <a:cubicBezTo>
                      <a:pt x="90" y="6"/>
                      <a:pt x="90" y="6"/>
                      <a:pt x="90" y="6"/>
                    </a:cubicBezTo>
                    <a:cubicBezTo>
                      <a:pt x="90" y="6"/>
                      <a:pt x="91" y="6"/>
                      <a:pt x="91" y="6"/>
                    </a:cubicBezTo>
                    <a:cubicBezTo>
                      <a:pt x="92" y="6"/>
                      <a:pt x="92" y="5"/>
                      <a:pt x="92" y="5"/>
                    </a:cubicBezTo>
                    <a:cubicBezTo>
                      <a:pt x="92" y="5"/>
                      <a:pt x="93" y="5"/>
                      <a:pt x="93" y="6"/>
                    </a:cubicBezTo>
                    <a:cubicBezTo>
                      <a:pt x="93" y="6"/>
                      <a:pt x="94" y="5"/>
                      <a:pt x="94" y="5"/>
                    </a:cubicBezTo>
                    <a:cubicBezTo>
                      <a:pt x="94" y="5"/>
                      <a:pt x="94" y="5"/>
                      <a:pt x="95" y="4"/>
                    </a:cubicBezTo>
                    <a:cubicBezTo>
                      <a:pt x="95" y="4"/>
                      <a:pt x="95" y="4"/>
                      <a:pt x="96" y="4"/>
                    </a:cubicBezTo>
                    <a:cubicBezTo>
                      <a:pt x="96" y="4"/>
                      <a:pt x="97" y="4"/>
                      <a:pt x="97" y="4"/>
                    </a:cubicBezTo>
                    <a:cubicBezTo>
                      <a:pt x="98" y="4"/>
                      <a:pt x="99" y="4"/>
                      <a:pt x="99" y="3"/>
                    </a:cubicBezTo>
                    <a:cubicBezTo>
                      <a:pt x="98" y="3"/>
                      <a:pt x="98" y="3"/>
                      <a:pt x="98"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405"/>
              <p:cNvSpPr>
                <a:spLocks/>
              </p:cNvSpPr>
              <p:nvPr/>
            </p:nvSpPr>
            <p:spPr bwMode="auto">
              <a:xfrm>
                <a:off x="3135314" y="957264"/>
                <a:ext cx="53975" cy="20638"/>
              </a:xfrm>
              <a:custGeom>
                <a:avLst/>
                <a:gdLst>
                  <a:gd name="T0" fmla="*/ 0 w 5"/>
                  <a:gd name="T1" fmla="*/ 2 h 2"/>
                  <a:gd name="T2" fmla="*/ 2 w 5"/>
                  <a:gd name="T3" fmla="*/ 2 h 2"/>
                  <a:gd name="T4" fmla="*/ 3 w 5"/>
                  <a:gd name="T5" fmla="*/ 2 h 2"/>
                  <a:gd name="T6" fmla="*/ 4 w 5"/>
                  <a:gd name="T7" fmla="*/ 2 h 2"/>
                  <a:gd name="T8" fmla="*/ 5 w 5"/>
                  <a:gd name="T9" fmla="*/ 2 h 2"/>
                  <a:gd name="T10" fmla="*/ 5 w 5"/>
                  <a:gd name="T11" fmla="*/ 1 h 2"/>
                  <a:gd name="T12" fmla="*/ 4 w 5"/>
                  <a:gd name="T13" fmla="*/ 1 h 2"/>
                  <a:gd name="T14" fmla="*/ 3 w 5"/>
                  <a:gd name="T15" fmla="*/ 0 h 2"/>
                  <a:gd name="T16" fmla="*/ 2 w 5"/>
                  <a:gd name="T17" fmla="*/ 0 h 2"/>
                  <a:gd name="T18" fmla="*/ 1 w 5"/>
                  <a:gd name="T19" fmla="*/ 0 h 2"/>
                  <a:gd name="T20" fmla="*/ 0 w 5"/>
                  <a:gd name="T21" fmla="*/ 1 h 2"/>
                  <a:gd name="T22" fmla="*/ 0 w 5"/>
                  <a:gd name="T23" fmla="*/ 1 h 2"/>
                  <a:gd name="T24" fmla="*/ 0 w 5"/>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
                    <a:moveTo>
                      <a:pt x="0" y="2"/>
                    </a:moveTo>
                    <a:cubicBezTo>
                      <a:pt x="1" y="2"/>
                      <a:pt x="1" y="2"/>
                      <a:pt x="2" y="2"/>
                    </a:cubicBezTo>
                    <a:cubicBezTo>
                      <a:pt x="2" y="2"/>
                      <a:pt x="2" y="2"/>
                      <a:pt x="3" y="2"/>
                    </a:cubicBezTo>
                    <a:cubicBezTo>
                      <a:pt x="3" y="2"/>
                      <a:pt x="3" y="2"/>
                      <a:pt x="4" y="2"/>
                    </a:cubicBezTo>
                    <a:cubicBezTo>
                      <a:pt x="4" y="2"/>
                      <a:pt x="5" y="2"/>
                      <a:pt x="5" y="2"/>
                    </a:cubicBezTo>
                    <a:cubicBezTo>
                      <a:pt x="5" y="2"/>
                      <a:pt x="5" y="1"/>
                      <a:pt x="5" y="1"/>
                    </a:cubicBezTo>
                    <a:cubicBezTo>
                      <a:pt x="5" y="1"/>
                      <a:pt x="5" y="1"/>
                      <a:pt x="4" y="1"/>
                    </a:cubicBezTo>
                    <a:cubicBezTo>
                      <a:pt x="4" y="0"/>
                      <a:pt x="3" y="0"/>
                      <a:pt x="3" y="0"/>
                    </a:cubicBezTo>
                    <a:cubicBezTo>
                      <a:pt x="2" y="0"/>
                      <a:pt x="2" y="0"/>
                      <a:pt x="2" y="0"/>
                    </a:cubicBezTo>
                    <a:cubicBezTo>
                      <a:pt x="2" y="0"/>
                      <a:pt x="2" y="0"/>
                      <a:pt x="1" y="0"/>
                    </a:cubicBezTo>
                    <a:cubicBezTo>
                      <a:pt x="1" y="0"/>
                      <a:pt x="0" y="0"/>
                      <a:pt x="0" y="1"/>
                    </a:cubicBezTo>
                    <a:cubicBezTo>
                      <a:pt x="0" y="1"/>
                      <a:pt x="0" y="1"/>
                      <a:pt x="0" y="1"/>
                    </a:cubicBezTo>
                    <a:cubicBezTo>
                      <a:pt x="0" y="2"/>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408"/>
              <p:cNvSpPr>
                <a:spLocks/>
              </p:cNvSpPr>
              <p:nvPr/>
            </p:nvSpPr>
            <p:spPr bwMode="auto">
              <a:xfrm>
                <a:off x="5316539" y="1865314"/>
                <a:ext cx="11113"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410"/>
              <p:cNvSpPr>
                <a:spLocks/>
              </p:cNvSpPr>
              <p:nvPr/>
            </p:nvSpPr>
            <p:spPr bwMode="auto">
              <a:xfrm>
                <a:off x="7313614" y="2924176"/>
                <a:ext cx="42863" cy="33338"/>
              </a:xfrm>
              <a:custGeom>
                <a:avLst/>
                <a:gdLst>
                  <a:gd name="T0" fmla="*/ 1 w 4"/>
                  <a:gd name="T1" fmla="*/ 3 h 3"/>
                  <a:gd name="T2" fmla="*/ 2 w 4"/>
                  <a:gd name="T3" fmla="*/ 3 h 3"/>
                  <a:gd name="T4" fmla="*/ 3 w 4"/>
                  <a:gd name="T5" fmla="*/ 2 h 3"/>
                  <a:gd name="T6" fmla="*/ 3 w 4"/>
                  <a:gd name="T7" fmla="*/ 2 h 3"/>
                  <a:gd name="T8" fmla="*/ 4 w 4"/>
                  <a:gd name="T9" fmla="*/ 2 h 3"/>
                  <a:gd name="T10" fmla="*/ 4 w 4"/>
                  <a:gd name="T11" fmla="*/ 1 h 3"/>
                  <a:gd name="T12" fmla="*/ 4 w 4"/>
                  <a:gd name="T13" fmla="*/ 0 h 3"/>
                  <a:gd name="T14" fmla="*/ 3 w 4"/>
                  <a:gd name="T15" fmla="*/ 1 h 3"/>
                  <a:gd name="T16" fmla="*/ 2 w 4"/>
                  <a:gd name="T17" fmla="*/ 1 h 3"/>
                  <a:gd name="T18" fmla="*/ 2 w 4"/>
                  <a:gd name="T19" fmla="*/ 2 h 3"/>
                  <a:gd name="T20" fmla="*/ 1 w 4"/>
                  <a:gd name="T21" fmla="*/ 2 h 3"/>
                  <a:gd name="T22" fmla="*/ 1 w 4"/>
                  <a:gd name="T23" fmla="*/ 2 h 3"/>
                  <a:gd name="T24" fmla="*/ 0 w 4"/>
                  <a:gd name="T25" fmla="*/ 2 h 3"/>
                  <a:gd name="T26" fmla="*/ 0 w 4"/>
                  <a:gd name="T27" fmla="*/ 2 h 3"/>
                  <a:gd name="T28" fmla="*/ 1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1" y="3"/>
                    </a:moveTo>
                    <a:cubicBezTo>
                      <a:pt x="2" y="3"/>
                      <a:pt x="2" y="3"/>
                      <a:pt x="2" y="3"/>
                    </a:cubicBezTo>
                    <a:cubicBezTo>
                      <a:pt x="2" y="3"/>
                      <a:pt x="3" y="3"/>
                      <a:pt x="3" y="2"/>
                    </a:cubicBezTo>
                    <a:cubicBezTo>
                      <a:pt x="2" y="2"/>
                      <a:pt x="3" y="2"/>
                      <a:pt x="3" y="2"/>
                    </a:cubicBezTo>
                    <a:cubicBezTo>
                      <a:pt x="3" y="2"/>
                      <a:pt x="3" y="2"/>
                      <a:pt x="4" y="2"/>
                    </a:cubicBezTo>
                    <a:cubicBezTo>
                      <a:pt x="4" y="1"/>
                      <a:pt x="4" y="1"/>
                      <a:pt x="4" y="1"/>
                    </a:cubicBezTo>
                    <a:cubicBezTo>
                      <a:pt x="4" y="0"/>
                      <a:pt x="4" y="0"/>
                      <a:pt x="4" y="0"/>
                    </a:cubicBezTo>
                    <a:cubicBezTo>
                      <a:pt x="4" y="1"/>
                      <a:pt x="4" y="1"/>
                      <a:pt x="3" y="1"/>
                    </a:cubicBezTo>
                    <a:cubicBezTo>
                      <a:pt x="3" y="1"/>
                      <a:pt x="2" y="0"/>
                      <a:pt x="2" y="1"/>
                    </a:cubicBezTo>
                    <a:cubicBezTo>
                      <a:pt x="2" y="1"/>
                      <a:pt x="2" y="1"/>
                      <a:pt x="2" y="2"/>
                    </a:cubicBezTo>
                    <a:cubicBezTo>
                      <a:pt x="1" y="2"/>
                      <a:pt x="1" y="2"/>
                      <a:pt x="1" y="2"/>
                    </a:cubicBezTo>
                    <a:cubicBezTo>
                      <a:pt x="1" y="2"/>
                      <a:pt x="1" y="2"/>
                      <a:pt x="1" y="2"/>
                    </a:cubicBezTo>
                    <a:cubicBezTo>
                      <a:pt x="0" y="2"/>
                      <a:pt x="0" y="2"/>
                      <a:pt x="0" y="2"/>
                    </a:cubicBezTo>
                    <a:cubicBezTo>
                      <a:pt x="0" y="2"/>
                      <a:pt x="0" y="2"/>
                      <a:pt x="0" y="2"/>
                    </a:cubicBezTo>
                    <a:cubicBezTo>
                      <a:pt x="1" y="2"/>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411"/>
              <p:cNvSpPr>
                <a:spLocks/>
              </p:cNvSpPr>
              <p:nvPr/>
            </p:nvSpPr>
            <p:spPr bwMode="auto">
              <a:xfrm>
                <a:off x="7313614" y="294640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12"/>
              <p:cNvSpPr>
                <a:spLocks/>
              </p:cNvSpPr>
              <p:nvPr/>
            </p:nvSpPr>
            <p:spPr bwMode="auto">
              <a:xfrm>
                <a:off x="7680326" y="1670051"/>
                <a:ext cx="141288" cy="130175"/>
              </a:xfrm>
              <a:custGeom>
                <a:avLst/>
                <a:gdLst>
                  <a:gd name="T0" fmla="*/ 2 w 13"/>
                  <a:gd name="T1" fmla="*/ 3 h 12"/>
                  <a:gd name="T2" fmla="*/ 2 w 13"/>
                  <a:gd name="T3" fmla="*/ 4 h 12"/>
                  <a:gd name="T4" fmla="*/ 2 w 13"/>
                  <a:gd name="T5" fmla="*/ 5 h 12"/>
                  <a:gd name="T6" fmla="*/ 3 w 13"/>
                  <a:gd name="T7" fmla="*/ 6 h 12"/>
                  <a:gd name="T8" fmla="*/ 3 w 13"/>
                  <a:gd name="T9" fmla="*/ 7 h 12"/>
                  <a:gd name="T10" fmla="*/ 2 w 13"/>
                  <a:gd name="T11" fmla="*/ 7 h 12"/>
                  <a:gd name="T12" fmla="*/ 1 w 13"/>
                  <a:gd name="T13" fmla="*/ 7 h 12"/>
                  <a:gd name="T14" fmla="*/ 2 w 13"/>
                  <a:gd name="T15" fmla="*/ 8 h 12"/>
                  <a:gd name="T16" fmla="*/ 1 w 13"/>
                  <a:gd name="T17" fmla="*/ 9 h 12"/>
                  <a:gd name="T18" fmla="*/ 1 w 13"/>
                  <a:gd name="T19" fmla="*/ 10 h 12"/>
                  <a:gd name="T20" fmla="*/ 1 w 13"/>
                  <a:gd name="T21" fmla="*/ 11 h 12"/>
                  <a:gd name="T22" fmla="*/ 2 w 13"/>
                  <a:gd name="T23" fmla="*/ 11 h 12"/>
                  <a:gd name="T24" fmla="*/ 3 w 13"/>
                  <a:gd name="T25" fmla="*/ 11 h 12"/>
                  <a:gd name="T26" fmla="*/ 3 w 13"/>
                  <a:gd name="T27" fmla="*/ 12 h 12"/>
                  <a:gd name="T28" fmla="*/ 4 w 13"/>
                  <a:gd name="T29" fmla="*/ 12 h 12"/>
                  <a:gd name="T30" fmla="*/ 6 w 13"/>
                  <a:gd name="T31" fmla="*/ 11 h 12"/>
                  <a:gd name="T32" fmla="*/ 5 w 13"/>
                  <a:gd name="T33" fmla="*/ 11 h 12"/>
                  <a:gd name="T34" fmla="*/ 4 w 13"/>
                  <a:gd name="T35" fmla="*/ 10 h 12"/>
                  <a:gd name="T36" fmla="*/ 3 w 13"/>
                  <a:gd name="T37" fmla="*/ 10 h 12"/>
                  <a:gd name="T38" fmla="*/ 3 w 13"/>
                  <a:gd name="T39" fmla="*/ 9 h 12"/>
                  <a:gd name="T40" fmla="*/ 4 w 13"/>
                  <a:gd name="T41" fmla="*/ 9 h 12"/>
                  <a:gd name="T42" fmla="*/ 5 w 13"/>
                  <a:gd name="T43" fmla="*/ 9 h 12"/>
                  <a:gd name="T44" fmla="*/ 5 w 13"/>
                  <a:gd name="T45" fmla="*/ 9 h 12"/>
                  <a:gd name="T46" fmla="*/ 6 w 13"/>
                  <a:gd name="T47" fmla="*/ 9 h 12"/>
                  <a:gd name="T48" fmla="*/ 7 w 13"/>
                  <a:gd name="T49" fmla="*/ 9 h 12"/>
                  <a:gd name="T50" fmla="*/ 8 w 13"/>
                  <a:gd name="T51" fmla="*/ 10 h 12"/>
                  <a:gd name="T52" fmla="*/ 9 w 13"/>
                  <a:gd name="T53" fmla="*/ 11 h 12"/>
                  <a:gd name="T54" fmla="*/ 10 w 13"/>
                  <a:gd name="T55" fmla="*/ 11 h 12"/>
                  <a:gd name="T56" fmla="*/ 10 w 13"/>
                  <a:gd name="T57" fmla="*/ 9 h 12"/>
                  <a:gd name="T58" fmla="*/ 10 w 13"/>
                  <a:gd name="T59" fmla="*/ 8 h 12"/>
                  <a:gd name="T60" fmla="*/ 11 w 13"/>
                  <a:gd name="T61" fmla="*/ 8 h 12"/>
                  <a:gd name="T62" fmla="*/ 12 w 13"/>
                  <a:gd name="T63" fmla="*/ 8 h 12"/>
                  <a:gd name="T64" fmla="*/ 13 w 13"/>
                  <a:gd name="T65" fmla="*/ 7 h 12"/>
                  <a:gd name="T66" fmla="*/ 12 w 13"/>
                  <a:gd name="T67" fmla="*/ 6 h 12"/>
                  <a:gd name="T68" fmla="*/ 12 w 13"/>
                  <a:gd name="T69" fmla="*/ 5 h 12"/>
                  <a:gd name="T70" fmla="*/ 12 w 13"/>
                  <a:gd name="T71" fmla="*/ 4 h 12"/>
                  <a:gd name="T72" fmla="*/ 11 w 13"/>
                  <a:gd name="T73" fmla="*/ 4 h 12"/>
                  <a:gd name="T74" fmla="*/ 10 w 13"/>
                  <a:gd name="T75" fmla="*/ 4 h 12"/>
                  <a:gd name="T76" fmla="*/ 9 w 13"/>
                  <a:gd name="T77" fmla="*/ 4 h 12"/>
                  <a:gd name="T78" fmla="*/ 8 w 13"/>
                  <a:gd name="T79" fmla="*/ 4 h 12"/>
                  <a:gd name="T80" fmla="*/ 6 w 13"/>
                  <a:gd name="T81" fmla="*/ 4 h 12"/>
                  <a:gd name="T82" fmla="*/ 5 w 13"/>
                  <a:gd name="T83" fmla="*/ 3 h 12"/>
                  <a:gd name="T84" fmla="*/ 3 w 13"/>
                  <a:gd name="T85" fmla="*/ 2 h 12"/>
                  <a:gd name="T86" fmla="*/ 1 w 13"/>
                  <a:gd name="T87" fmla="*/ 1 h 12"/>
                  <a:gd name="T88" fmla="*/ 0 w 13"/>
                  <a:gd name="T89" fmla="*/ 1 h 12"/>
                  <a:gd name="T90" fmla="*/ 1 w 13"/>
                  <a:gd name="T91" fmla="*/ 2 h 12"/>
                  <a:gd name="T92" fmla="*/ 2 w 13"/>
                  <a:gd name="T9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12">
                    <a:moveTo>
                      <a:pt x="2" y="3"/>
                    </a:moveTo>
                    <a:cubicBezTo>
                      <a:pt x="2" y="4"/>
                      <a:pt x="1" y="4"/>
                      <a:pt x="2" y="4"/>
                    </a:cubicBezTo>
                    <a:cubicBezTo>
                      <a:pt x="2" y="5"/>
                      <a:pt x="2" y="5"/>
                      <a:pt x="2" y="5"/>
                    </a:cubicBezTo>
                    <a:cubicBezTo>
                      <a:pt x="3" y="5"/>
                      <a:pt x="3" y="5"/>
                      <a:pt x="3" y="6"/>
                    </a:cubicBezTo>
                    <a:cubicBezTo>
                      <a:pt x="3" y="6"/>
                      <a:pt x="3" y="6"/>
                      <a:pt x="3" y="7"/>
                    </a:cubicBezTo>
                    <a:cubicBezTo>
                      <a:pt x="3" y="7"/>
                      <a:pt x="2" y="7"/>
                      <a:pt x="2" y="7"/>
                    </a:cubicBezTo>
                    <a:cubicBezTo>
                      <a:pt x="2" y="7"/>
                      <a:pt x="2" y="7"/>
                      <a:pt x="1" y="7"/>
                    </a:cubicBezTo>
                    <a:cubicBezTo>
                      <a:pt x="1" y="7"/>
                      <a:pt x="2" y="8"/>
                      <a:pt x="2" y="8"/>
                    </a:cubicBezTo>
                    <a:cubicBezTo>
                      <a:pt x="1" y="9"/>
                      <a:pt x="1" y="9"/>
                      <a:pt x="1" y="9"/>
                    </a:cubicBezTo>
                    <a:cubicBezTo>
                      <a:pt x="1" y="9"/>
                      <a:pt x="1" y="9"/>
                      <a:pt x="1" y="10"/>
                    </a:cubicBezTo>
                    <a:cubicBezTo>
                      <a:pt x="1" y="10"/>
                      <a:pt x="1" y="10"/>
                      <a:pt x="1" y="11"/>
                    </a:cubicBezTo>
                    <a:cubicBezTo>
                      <a:pt x="1" y="11"/>
                      <a:pt x="2" y="11"/>
                      <a:pt x="2" y="11"/>
                    </a:cubicBezTo>
                    <a:cubicBezTo>
                      <a:pt x="2" y="11"/>
                      <a:pt x="2" y="11"/>
                      <a:pt x="3" y="11"/>
                    </a:cubicBezTo>
                    <a:cubicBezTo>
                      <a:pt x="3" y="12"/>
                      <a:pt x="3" y="12"/>
                      <a:pt x="3" y="12"/>
                    </a:cubicBezTo>
                    <a:cubicBezTo>
                      <a:pt x="4" y="12"/>
                      <a:pt x="4" y="12"/>
                      <a:pt x="4" y="12"/>
                    </a:cubicBezTo>
                    <a:cubicBezTo>
                      <a:pt x="5" y="12"/>
                      <a:pt x="6" y="12"/>
                      <a:pt x="6" y="11"/>
                    </a:cubicBezTo>
                    <a:cubicBezTo>
                      <a:pt x="6" y="11"/>
                      <a:pt x="5" y="11"/>
                      <a:pt x="5" y="11"/>
                    </a:cubicBezTo>
                    <a:cubicBezTo>
                      <a:pt x="5" y="10"/>
                      <a:pt x="5" y="10"/>
                      <a:pt x="4" y="10"/>
                    </a:cubicBezTo>
                    <a:cubicBezTo>
                      <a:pt x="4" y="10"/>
                      <a:pt x="3" y="10"/>
                      <a:pt x="3" y="10"/>
                    </a:cubicBezTo>
                    <a:cubicBezTo>
                      <a:pt x="3" y="9"/>
                      <a:pt x="3" y="9"/>
                      <a:pt x="3" y="9"/>
                    </a:cubicBezTo>
                    <a:cubicBezTo>
                      <a:pt x="3" y="9"/>
                      <a:pt x="4" y="9"/>
                      <a:pt x="4" y="9"/>
                    </a:cubicBezTo>
                    <a:cubicBezTo>
                      <a:pt x="4" y="9"/>
                      <a:pt x="4" y="9"/>
                      <a:pt x="5" y="9"/>
                    </a:cubicBezTo>
                    <a:cubicBezTo>
                      <a:pt x="5" y="9"/>
                      <a:pt x="5" y="9"/>
                      <a:pt x="5" y="9"/>
                    </a:cubicBezTo>
                    <a:cubicBezTo>
                      <a:pt x="6" y="8"/>
                      <a:pt x="6" y="9"/>
                      <a:pt x="6" y="9"/>
                    </a:cubicBezTo>
                    <a:cubicBezTo>
                      <a:pt x="7" y="9"/>
                      <a:pt x="7" y="9"/>
                      <a:pt x="7" y="9"/>
                    </a:cubicBezTo>
                    <a:cubicBezTo>
                      <a:pt x="7" y="10"/>
                      <a:pt x="8" y="10"/>
                      <a:pt x="8" y="10"/>
                    </a:cubicBezTo>
                    <a:cubicBezTo>
                      <a:pt x="8" y="10"/>
                      <a:pt x="8" y="10"/>
                      <a:pt x="9" y="11"/>
                    </a:cubicBezTo>
                    <a:cubicBezTo>
                      <a:pt x="9" y="11"/>
                      <a:pt x="10" y="11"/>
                      <a:pt x="10" y="11"/>
                    </a:cubicBezTo>
                    <a:cubicBezTo>
                      <a:pt x="10" y="10"/>
                      <a:pt x="10" y="10"/>
                      <a:pt x="10" y="9"/>
                    </a:cubicBezTo>
                    <a:cubicBezTo>
                      <a:pt x="10" y="9"/>
                      <a:pt x="10" y="9"/>
                      <a:pt x="10" y="8"/>
                    </a:cubicBezTo>
                    <a:cubicBezTo>
                      <a:pt x="10" y="8"/>
                      <a:pt x="11" y="8"/>
                      <a:pt x="11" y="8"/>
                    </a:cubicBezTo>
                    <a:cubicBezTo>
                      <a:pt x="12" y="8"/>
                      <a:pt x="12" y="8"/>
                      <a:pt x="12" y="8"/>
                    </a:cubicBezTo>
                    <a:cubicBezTo>
                      <a:pt x="13" y="7"/>
                      <a:pt x="13" y="7"/>
                      <a:pt x="13" y="7"/>
                    </a:cubicBezTo>
                    <a:cubicBezTo>
                      <a:pt x="12" y="6"/>
                      <a:pt x="12" y="6"/>
                      <a:pt x="12" y="6"/>
                    </a:cubicBezTo>
                    <a:cubicBezTo>
                      <a:pt x="12" y="5"/>
                      <a:pt x="12" y="5"/>
                      <a:pt x="12" y="5"/>
                    </a:cubicBezTo>
                    <a:cubicBezTo>
                      <a:pt x="12" y="4"/>
                      <a:pt x="12" y="4"/>
                      <a:pt x="12" y="4"/>
                    </a:cubicBezTo>
                    <a:cubicBezTo>
                      <a:pt x="12" y="3"/>
                      <a:pt x="11" y="4"/>
                      <a:pt x="11" y="4"/>
                    </a:cubicBezTo>
                    <a:cubicBezTo>
                      <a:pt x="11" y="4"/>
                      <a:pt x="11" y="4"/>
                      <a:pt x="10" y="4"/>
                    </a:cubicBezTo>
                    <a:cubicBezTo>
                      <a:pt x="10" y="4"/>
                      <a:pt x="10" y="4"/>
                      <a:pt x="9" y="4"/>
                    </a:cubicBezTo>
                    <a:cubicBezTo>
                      <a:pt x="9" y="4"/>
                      <a:pt x="9" y="4"/>
                      <a:pt x="8" y="4"/>
                    </a:cubicBezTo>
                    <a:cubicBezTo>
                      <a:pt x="8" y="4"/>
                      <a:pt x="7" y="4"/>
                      <a:pt x="6" y="4"/>
                    </a:cubicBezTo>
                    <a:cubicBezTo>
                      <a:pt x="6" y="3"/>
                      <a:pt x="5" y="3"/>
                      <a:pt x="5" y="3"/>
                    </a:cubicBezTo>
                    <a:cubicBezTo>
                      <a:pt x="4" y="2"/>
                      <a:pt x="4" y="2"/>
                      <a:pt x="3" y="2"/>
                    </a:cubicBezTo>
                    <a:cubicBezTo>
                      <a:pt x="2" y="1"/>
                      <a:pt x="1" y="0"/>
                      <a:pt x="1" y="1"/>
                    </a:cubicBezTo>
                    <a:cubicBezTo>
                      <a:pt x="0" y="1"/>
                      <a:pt x="0" y="1"/>
                      <a:pt x="0" y="1"/>
                    </a:cubicBezTo>
                    <a:cubicBezTo>
                      <a:pt x="0" y="2"/>
                      <a:pt x="0" y="2"/>
                      <a:pt x="1" y="2"/>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13"/>
              <p:cNvSpPr>
                <a:spLocks/>
              </p:cNvSpPr>
              <p:nvPr/>
            </p:nvSpPr>
            <p:spPr bwMode="auto">
              <a:xfrm>
                <a:off x="7594601" y="1800226"/>
                <a:ext cx="238125" cy="249238"/>
              </a:xfrm>
              <a:custGeom>
                <a:avLst/>
                <a:gdLst>
                  <a:gd name="T0" fmla="*/ 2 w 22"/>
                  <a:gd name="T1" fmla="*/ 21 h 23"/>
                  <a:gd name="T2" fmla="*/ 4 w 22"/>
                  <a:gd name="T3" fmla="*/ 21 h 23"/>
                  <a:gd name="T4" fmla="*/ 6 w 22"/>
                  <a:gd name="T5" fmla="*/ 21 h 23"/>
                  <a:gd name="T6" fmla="*/ 8 w 22"/>
                  <a:gd name="T7" fmla="*/ 19 h 23"/>
                  <a:gd name="T8" fmla="*/ 10 w 22"/>
                  <a:gd name="T9" fmla="*/ 20 h 23"/>
                  <a:gd name="T10" fmla="*/ 11 w 22"/>
                  <a:gd name="T11" fmla="*/ 20 h 23"/>
                  <a:gd name="T12" fmla="*/ 12 w 22"/>
                  <a:gd name="T13" fmla="*/ 22 h 23"/>
                  <a:gd name="T14" fmla="*/ 14 w 22"/>
                  <a:gd name="T15" fmla="*/ 22 h 23"/>
                  <a:gd name="T16" fmla="*/ 15 w 22"/>
                  <a:gd name="T17" fmla="*/ 21 h 23"/>
                  <a:gd name="T18" fmla="*/ 14 w 22"/>
                  <a:gd name="T19" fmla="*/ 20 h 23"/>
                  <a:gd name="T20" fmla="*/ 14 w 22"/>
                  <a:gd name="T21" fmla="*/ 19 h 23"/>
                  <a:gd name="T22" fmla="*/ 16 w 22"/>
                  <a:gd name="T23" fmla="*/ 20 h 23"/>
                  <a:gd name="T24" fmla="*/ 18 w 22"/>
                  <a:gd name="T25" fmla="*/ 19 h 23"/>
                  <a:gd name="T26" fmla="*/ 20 w 22"/>
                  <a:gd name="T27" fmla="*/ 19 h 23"/>
                  <a:gd name="T28" fmla="*/ 20 w 22"/>
                  <a:gd name="T29" fmla="*/ 18 h 23"/>
                  <a:gd name="T30" fmla="*/ 21 w 22"/>
                  <a:gd name="T31" fmla="*/ 18 h 23"/>
                  <a:gd name="T32" fmla="*/ 22 w 22"/>
                  <a:gd name="T33" fmla="*/ 18 h 23"/>
                  <a:gd name="T34" fmla="*/ 22 w 22"/>
                  <a:gd name="T35" fmla="*/ 16 h 23"/>
                  <a:gd name="T36" fmla="*/ 21 w 22"/>
                  <a:gd name="T37" fmla="*/ 14 h 23"/>
                  <a:gd name="T38" fmla="*/ 20 w 22"/>
                  <a:gd name="T39" fmla="*/ 11 h 23"/>
                  <a:gd name="T40" fmla="*/ 20 w 22"/>
                  <a:gd name="T41" fmla="*/ 10 h 23"/>
                  <a:gd name="T42" fmla="*/ 20 w 22"/>
                  <a:gd name="T43" fmla="*/ 8 h 23"/>
                  <a:gd name="T44" fmla="*/ 19 w 22"/>
                  <a:gd name="T45" fmla="*/ 5 h 23"/>
                  <a:gd name="T46" fmla="*/ 17 w 22"/>
                  <a:gd name="T47" fmla="*/ 3 h 23"/>
                  <a:gd name="T48" fmla="*/ 16 w 22"/>
                  <a:gd name="T49" fmla="*/ 2 h 23"/>
                  <a:gd name="T50" fmla="*/ 15 w 22"/>
                  <a:gd name="T51" fmla="*/ 0 h 23"/>
                  <a:gd name="T52" fmla="*/ 14 w 22"/>
                  <a:gd name="T53" fmla="*/ 1 h 23"/>
                  <a:gd name="T54" fmla="*/ 13 w 22"/>
                  <a:gd name="T55" fmla="*/ 2 h 23"/>
                  <a:gd name="T56" fmla="*/ 13 w 22"/>
                  <a:gd name="T57" fmla="*/ 3 h 23"/>
                  <a:gd name="T58" fmla="*/ 13 w 22"/>
                  <a:gd name="T59" fmla="*/ 4 h 23"/>
                  <a:gd name="T60" fmla="*/ 14 w 22"/>
                  <a:gd name="T61" fmla="*/ 6 h 23"/>
                  <a:gd name="T62" fmla="*/ 15 w 22"/>
                  <a:gd name="T63" fmla="*/ 8 h 23"/>
                  <a:gd name="T64" fmla="*/ 15 w 22"/>
                  <a:gd name="T65" fmla="*/ 10 h 23"/>
                  <a:gd name="T66" fmla="*/ 14 w 22"/>
                  <a:gd name="T67" fmla="*/ 12 h 23"/>
                  <a:gd name="T68" fmla="*/ 12 w 22"/>
                  <a:gd name="T69" fmla="*/ 13 h 23"/>
                  <a:gd name="T70" fmla="*/ 12 w 22"/>
                  <a:gd name="T71" fmla="*/ 12 h 23"/>
                  <a:gd name="T72" fmla="*/ 11 w 22"/>
                  <a:gd name="T73" fmla="*/ 12 h 23"/>
                  <a:gd name="T74" fmla="*/ 10 w 22"/>
                  <a:gd name="T75" fmla="*/ 15 h 23"/>
                  <a:gd name="T76" fmla="*/ 10 w 22"/>
                  <a:gd name="T77" fmla="*/ 17 h 23"/>
                  <a:gd name="T78" fmla="*/ 9 w 22"/>
                  <a:gd name="T79" fmla="*/ 16 h 23"/>
                  <a:gd name="T80" fmla="*/ 5 w 22"/>
                  <a:gd name="T81" fmla="*/ 17 h 23"/>
                  <a:gd name="T82" fmla="*/ 3 w 22"/>
                  <a:gd name="T83" fmla="*/ 18 h 23"/>
                  <a:gd name="T84" fmla="*/ 2 w 22"/>
                  <a:gd name="T85" fmla="*/ 20 h 23"/>
                  <a:gd name="T86" fmla="*/ 1 w 22"/>
                  <a:gd name="T87" fmla="*/ 20 h 23"/>
                  <a:gd name="T88" fmla="*/ 2 w 22"/>
                  <a:gd name="T8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3">
                    <a:moveTo>
                      <a:pt x="2" y="21"/>
                    </a:moveTo>
                    <a:cubicBezTo>
                      <a:pt x="2" y="22"/>
                      <a:pt x="2" y="21"/>
                      <a:pt x="2" y="21"/>
                    </a:cubicBezTo>
                    <a:cubicBezTo>
                      <a:pt x="3" y="21"/>
                      <a:pt x="3" y="22"/>
                      <a:pt x="4" y="22"/>
                    </a:cubicBezTo>
                    <a:cubicBezTo>
                      <a:pt x="4" y="22"/>
                      <a:pt x="4" y="21"/>
                      <a:pt x="4" y="21"/>
                    </a:cubicBezTo>
                    <a:cubicBezTo>
                      <a:pt x="5" y="21"/>
                      <a:pt x="5" y="21"/>
                      <a:pt x="5" y="21"/>
                    </a:cubicBezTo>
                    <a:cubicBezTo>
                      <a:pt x="5" y="20"/>
                      <a:pt x="6" y="21"/>
                      <a:pt x="6" y="21"/>
                    </a:cubicBezTo>
                    <a:cubicBezTo>
                      <a:pt x="6" y="20"/>
                      <a:pt x="7" y="20"/>
                      <a:pt x="7" y="20"/>
                    </a:cubicBezTo>
                    <a:cubicBezTo>
                      <a:pt x="7" y="20"/>
                      <a:pt x="7" y="20"/>
                      <a:pt x="8" y="19"/>
                    </a:cubicBezTo>
                    <a:cubicBezTo>
                      <a:pt x="8" y="19"/>
                      <a:pt x="8" y="19"/>
                      <a:pt x="8" y="19"/>
                    </a:cubicBezTo>
                    <a:cubicBezTo>
                      <a:pt x="9" y="19"/>
                      <a:pt x="9" y="20"/>
                      <a:pt x="10" y="20"/>
                    </a:cubicBezTo>
                    <a:cubicBezTo>
                      <a:pt x="10" y="20"/>
                      <a:pt x="11" y="19"/>
                      <a:pt x="11" y="20"/>
                    </a:cubicBezTo>
                    <a:cubicBezTo>
                      <a:pt x="11" y="20"/>
                      <a:pt x="11" y="20"/>
                      <a:pt x="11" y="20"/>
                    </a:cubicBezTo>
                    <a:cubicBezTo>
                      <a:pt x="11" y="21"/>
                      <a:pt x="11" y="21"/>
                      <a:pt x="11" y="21"/>
                    </a:cubicBezTo>
                    <a:cubicBezTo>
                      <a:pt x="11" y="22"/>
                      <a:pt x="11" y="22"/>
                      <a:pt x="12" y="22"/>
                    </a:cubicBezTo>
                    <a:cubicBezTo>
                      <a:pt x="12" y="22"/>
                      <a:pt x="12" y="22"/>
                      <a:pt x="12" y="22"/>
                    </a:cubicBezTo>
                    <a:cubicBezTo>
                      <a:pt x="13" y="22"/>
                      <a:pt x="13" y="23"/>
                      <a:pt x="14" y="22"/>
                    </a:cubicBezTo>
                    <a:cubicBezTo>
                      <a:pt x="14" y="22"/>
                      <a:pt x="14" y="22"/>
                      <a:pt x="14" y="22"/>
                    </a:cubicBezTo>
                    <a:cubicBezTo>
                      <a:pt x="14" y="22"/>
                      <a:pt x="14" y="21"/>
                      <a:pt x="15" y="21"/>
                    </a:cubicBezTo>
                    <a:cubicBezTo>
                      <a:pt x="15" y="20"/>
                      <a:pt x="15" y="20"/>
                      <a:pt x="15" y="20"/>
                    </a:cubicBezTo>
                    <a:cubicBezTo>
                      <a:pt x="15" y="20"/>
                      <a:pt x="15" y="20"/>
                      <a:pt x="14" y="20"/>
                    </a:cubicBezTo>
                    <a:cubicBezTo>
                      <a:pt x="14" y="20"/>
                      <a:pt x="14" y="20"/>
                      <a:pt x="14" y="19"/>
                    </a:cubicBezTo>
                    <a:cubicBezTo>
                      <a:pt x="14" y="19"/>
                      <a:pt x="14" y="19"/>
                      <a:pt x="14" y="19"/>
                    </a:cubicBezTo>
                    <a:cubicBezTo>
                      <a:pt x="14" y="18"/>
                      <a:pt x="15" y="18"/>
                      <a:pt x="15" y="19"/>
                    </a:cubicBezTo>
                    <a:cubicBezTo>
                      <a:pt x="15" y="19"/>
                      <a:pt x="15" y="19"/>
                      <a:pt x="16" y="20"/>
                    </a:cubicBezTo>
                    <a:cubicBezTo>
                      <a:pt x="16" y="20"/>
                      <a:pt x="16" y="20"/>
                      <a:pt x="17" y="20"/>
                    </a:cubicBezTo>
                    <a:cubicBezTo>
                      <a:pt x="17" y="20"/>
                      <a:pt x="18" y="20"/>
                      <a:pt x="18" y="19"/>
                    </a:cubicBezTo>
                    <a:cubicBezTo>
                      <a:pt x="19" y="19"/>
                      <a:pt x="19" y="20"/>
                      <a:pt x="19" y="19"/>
                    </a:cubicBezTo>
                    <a:cubicBezTo>
                      <a:pt x="20" y="19"/>
                      <a:pt x="20" y="19"/>
                      <a:pt x="20" y="19"/>
                    </a:cubicBezTo>
                    <a:cubicBezTo>
                      <a:pt x="20" y="19"/>
                      <a:pt x="20" y="19"/>
                      <a:pt x="20" y="19"/>
                    </a:cubicBezTo>
                    <a:cubicBezTo>
                      <a:pt x="20" y="18"/>
                      <a:pt x="20" y="18"/>
                      <a:pt x="20" y="18"/>
                    </a:cubicBezTo>
                    <a:cubicBezTo>
                      <a:pt x="20" y="18"/>
                      <a:pt x="20" y="18"/>
                      <a:pt x="20" y="17"/>
                    </a:cubicBezTo>
                    <a:cubicBezTo>
                      <a:pt x="20" y="17"/>
                      <a:pt x="21" y="18"/>
                      <a:pt x="21" y="18"/>
                    </a:cubicBezTo>
                    <a:cubicBezTo>
                      <a:pt x="21" y="18"/>
                      <a:pt x="21" y="18"/>
                      <a:pt x="21" y="18"/>
                    </a:cubicBezTo>
                    <a:cubicBezTo>
                      <a:pt x="21" y="18"/>
                      <a:pt x="22" y="18"/>
                      <a:pt x="22" y="18"/>
                    </a:cubicBezTo>
                    <a:cubicBezTo>
                      <a:pt x="22" y="18"/>
                      <a:pt x="22" y="17"/>
                      <a:pt x="22" y="17"/>
                    </a:cubicBezTo>
                    <a:cubicBezTo>
                      <a:pt x="22" y="16"/>
                      <a:pt x="22" y="16"/>
                      <a:pt x="22" y="16"/>
                    </a:cubicBezTo>
                    <a:cubicBezTo>
                      <a:pt x="22" y="16"/>
                      <a:pt x="22" y="16"/>
                      <a:pt x="22" y="15"/>
                    </a:cubicBezTo>
                    <a:cubicBezTo>
                      <a:pt x="21" y="15"/>
                      <a:pt x="21" y="15"/>
                      <a:pt x="21" y="14"/>
                    </a:cubicBezTo>
                    <a:cubicBezTo>
                      <a:pt x="21" y="13"/>
                      <a:pt x="21" y="13"/>
                      <a:pt x="21" y="12"/>
                    </a:cubicBezTo>
                    <a:cubicBezTo>
                      <a:pt x="21" y="12"/>
                      <a:pt x="21" y="12"/>
                      <a:pt x="20" y="11"/>
                    </a:cubicBezTo>
                    <a:cubicBezTo>
                      <a:pt x="20" y="11"/>
                      <a:pt x="20" y="11"/>
                      <a:pt x="20" y="11"/>
                    </a:cubicBezTo>
                    <a:cubicBezTo>
                      <a:pt x="20" y="11"/>
                      <a:pt x="20" y="10"/>
                      <a:pt x="20" y="10"/>
                    </a:cubicBezTo>
                    <a:cubicBezTo>
                      <a:pt x="20" y="9"/>
                      <a:pt x="21" y="9"/>
                      <a:pt x="21" y="9"/>
                    </a:cubicBezTo>
                    <a:cubicBezTo>
                      <a:pt x="21" y="9"/>
                      <a:pt x="21" y="9"/>
                      <a:pt x="20" y="8"/>
                    </a:cubicBezTo>
                    <a:cubicBezTo>
                      <a:pt x="20" y="8"/>
                      <a:pt x="20" y="7"/>
                      <a:pt x="20" y="7"/>
                    </a:cubicBezTo>
                    <a:cubicBezTo>
                      <a:pt x="20" y="6"/>
                      <a:pt x="19" y="6"/>
                      <a:pt x="19" y="5"/>
                    </a:cubicBezTo>
                    <a:cubicBezTo>
                      <a:pt x="19" y="4"/>
                      <a:pt x="19" y="4"/>
                      <a:pt x="18" y="3"/>
                    </a:cubicBezTo>
                    <a:cubicBezTo>
                      <a:pt x="18" y="3"/>
                      <a:pt x="17" y="3"/>
                      <a:pt x="17" y="3"/>
                    </a:cubicBezTo>
                    <a:cubicBezTo>
                      <a:pt x="17" y="3"/>
                      <a:pt x="17" y="2"/>
                      <a:pt x="16" y="2"/>
                    </a:cubicBezTo>
                    <a:cubicBezTo>
                      <a:pt x="16" y="2"/>
                      <a:pt x="16" y="2"/>
                      <a:pt x="16" y="2"/>
                    </a:cubicBezTo>
                    <a:cubicBezTo>
                      <a:pt x="15" y="2"/>
                      <a:pt x="15" y="2"/>
                      <a:pt x="15" y="2"/>
                    </a:cubicBezTo>
                    <a:cubicBezTo>
                      <a:pt x="15" y="1"/>
                      <a:pt x="16" y="1"/>
                      <a:pt x="15" y="0"/>
                    </a:cubicBezTo>
                    <a:cubicBezTo>
                      <a:pt x="15" y="0"/>
                      <a:pt x="15" y="0"/>
                      <a:pt x="14" y="0"/>
                    </a:cubicBezTo>
                    <a:cubicBezTo>
                      <a:pt x="14" y="0"/>
                      <a:pt x="14" y="0"/>
                      <a:pt x="14" y="1"/>
                    </a:cubicBezTo>
                    <a:cubicBezTo>
                      <a:pt x="13" y="1"/>
                      <a:pt x="13" y="0"/>
                      <a:pt x="13" y="1"/>
                    </a:cubicBezTo>
                    <a:cubicBezTo>
                      <a:pt x="13" y="1"/>
                      <a:pt x="13" y="1"/>
                      <a:pt x="13" y="2"/>
                    </a:cubicBezTo>
                    <a:cubicBezTo>
                      <a:pt x="13" y="2"/>
                      <a:pt x="12" y="2"/>
                      <a:pt x="12" y="2"/>
                    </a:cubicBezTo>
                    <a:cubicBezTo>
                      <a:pt x="12" y="2"/>
                      <a:pt x="13" y="2"/>
                      <a:pt x="13" y="3"/>
                    </a:cubicBezTo>
                    <a:cubicBezTo>
                      <a:pt x="13" y="3"/>
                      <a:pt x="13" y="3"/>
                      <a:pt x="13" y="3"/>
                    </a:cubicBezTo>
                    <a:cubicBezTo>
                      <a:pt x="13" y="4"/>
                      <a:pt x="13" y="4"/>
                      <a:pt x="13" y="4"/>
                    </a:cubicBezTo>
                    <a:cubicBezTo>
                      <a:pt x="13" y="5"/>
                      <a:pt x="13" y="5"/>
                      <a:pt x="13" y="5"/>
                    </a:cubicBezTo>
                    <a:cubicBezTo>
                      <a:pt x="14" y="5"/>
                      <a:pt x="14" y="5"/>
                      <a:pt x="14" y="6"/>
                    </a:cubicBezTo>
                    <a:cubicBezTo>
                      <a:pt x="15" y="6"/>
                      <a:pt x="14" y="6"/>
                      <a:pt x="14" y="7"/>
                    </a:cubicBezTo>
                    <a:cubicBezTo>
                      <a:pt x="14" y="7"/>
                      <a:pt x="15" y="8"/>
                      <a:pt x="15" y="8"/>
                    </a:cubicBezTo>
                    <a:cubicBezTo>
                      <a:pt x="15" y="9"/>
                      <a:pt x="15" y="9"/>
                      <a:pt x="15" y="10"/>
                    </a:cubicBezTo>
                    <a:cubicBezTo>
                      <a:pt x="15" y="10"/>
                      <a:pt x="15" y="10"/>
                      <a:pt x="15" y="10"/>
                    </a:cubicBezTo>
                    <a:cubicBezTo>
                      <a:pt x="15" y="11"/>
                      <a:pt x="14" y="11"/>
                      <a:pt x="14" y="11"/>
                    </a:cubicBezTo>
                    <a:cubicBezTo>
                      <a:pt x="14" y="11"/>
                      <a:pt x="14" y="12"/>
                      <a:pt x="14" y="12"/>
                    </a:cubicBezTo>
                    <a:cubicBezTo>
                      <a:pt x="14" y="12"/>
                      <a:pt x="14" y="12"/>
                      <a:pt x="13" y="13"/>
                    </a:cubicBezTo>
                    <a:cubicBezTo>
                      <a:pt x="13" y="13"/>
                      <a:pt x="13" y="13"/>
                      <a:pt x="12" y="13"/>
                    </a:cubicBezTo>
                    <a:cubicBezTo>
                      <a:pt x="12" y="13"/>
                      <a:pt x="12" y="13"/>
                      <a:pt x="12" y="13"/>
                    </a:cubicBezTo>
                    <a:cubicBezTo>
                      <a:pt x="12" y="12"/>
                      <a:pt x="12" y="12"/>
                      <a:pt x="12" y="12"/>
                    </a:cubicBezTo>
                    <a:cubicBezTo>
                      <a:pt x="12" y="11"/>
                      <a:pt x="12" y="11"/>
                      <a:pt x="11" y="12"/>
                    </a:cubicBezTo>
                    <a:cubicBezTo>
                      <a:pt x="11" y="12"/>
                      <a:pt x="11" y="12"/>
                      <a:pt x="11" y="12"/>
                    </a:cubicBezTo>
                    <a:cubicBezTo>
                      <a:pt x="11" y="13"/>
                      <a:pt x="11" y="13"/>
                      <a:pt x="11" y="13"/>
                    </a:cubicBezTo>
                    <a:cubicBezTo>
                      <a:pt x="11" y="14"/>
                      <a:pt x="11" y="14"/>
                      <a:pt x="10" y="15"/>
                    </a:cubicBezTo>
                    <a:cubicBezTo>
                      <a:pt x="10" y="15"/>
                      <a:pt x="10" y="15"/>
                      <a:pt x="10" y="16"/>
                    </a:cubicBezTo>
                    <a:cubicBezTo>
                      <a:pt x="10" y="16"/>
                      <a:pt x="10" y="17"/>
                      <a:pt x="10" y="17"/>
                    </a:cubicBezTo>
                    <a:cubicBezTo>
                      <a:pt x="10" y="17"/>
                      <a:pt x="10" y="17"/>
                      <a:pt x="9" y="17"/>
                    </a:cubicBezTo>
                    <a:cubicBezTo>
                      <a:pt x="9" y="17"/>
                      <a:pt x="9" y="16"/>
                      <a:pt x="9" y="16"/>
                    </a:cubicBezTo>
                    <a:cubicBezTo>
                      <a:pt x="8" y="16"/>
                      <a:pt x="7" y="16"/>
                      <a:pt x="6" y="16"/>
                    </a:cubicBezTo>
                    <a:cubicBezTo>
                      <a:pt x="6" y="17"/>
                      <a:pt x="6" y="17"/>
                      <a:pt x="5" y="17"/>
                    </a:cubicBezTo>
                    <a:cubicBezTo>
                      <a:pt x="5" y="17"/>
                      <a:pt x="5" y="17"/>
                      <a:pt x="4" y="17"/>
                    </a:cubicBezTo>
                    <a:cubicBezTo>
                      <a:pt x="4" y="17"/>
                      <a:pt x="3" y="18"/>
                      <a:pt x="3" y="18"/>
                    </a:cubicBezTo>
                    <a:cubicBezTo>
                      <a:pt x="3" y="18"/>
                      <a:pt x="3" y="18"/>
                      <a:pt x="2" y="19"/>
                    </a:cubicBezTo>
                    <a:cubicBezTo>
                      <a:pt x="2" y="19"/>
                      <a:pt x="2" y="19"/>
                      <a:pt x="2" y="20"/>
                    </a:cubicBezTo>
                    <a:cubicBezTo>
                      <a:pt x="1" y="20"/>
                      <a:pt x="1" y="20"/>
                      <a:pt x="1" y="20"/>
                    </a:cubicBezTo>
                    <a:cubicBezTo>
                      <a:pt x="1" y="20"/>
                      <a:pt x="1" y="20"/>
                      <a:pt x="1" y="20"/>
                    </a:cubicBezTo>
                    <a:cubicBezTo>
                      <a:pt x="0" y="20"/>
                      <a:pt x="0" y="21"/>
                      <a:pt x="1" y="21"/>
                    </a:cubicBezTo>
                    <a:cubicBezTo>
                      <a:pt x="1" y="21"/>
                      <a:pt x="1" y="21"/>
                      <a:pt x="2" y="2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14"/>
              <p:cNvSpPr>
                <a:spLocks/>
              </p:cNvSpPr>
              <p:nvPr/>
            </p:nvSpPr>
            <p:spPr bwMode="auto">
              <a:xfrm>
                <a:off x="5975351" y="1724026"/>
                <a:ext cx="227013" cy="141288"/>
              </a:xfrm>
              <a:custGeom>
                <a:avLst/>
                <a:gdLst>
                  <a:gd name="T0" fmla="*/ 1 w 21"/>
                  <a:gd name="T1" fmla="*/ 12 h 13"/>
                  <a:gd name="T2" fmla="*/ 2 w 21"/>
                  <a:gd name="T3" fmla="*/ 12 h 13"/>
                  <a:gd name="T4" fmla="*/ 3 w 21"/>
                  <a:gd name="T5" fmla="*/ 12 h 13"/>
                  <a:gd name="T6" fmla="*/ 5 w 21"/>
                  <a:gd name="T7" fmla="*/ 12 h 13"/>
                  <a:gd name="T8" fmla="*/ 6 w 21"/>
                  <a:gd name="T9" fmla="*/ 12 h 13"/>
                  <a:gd name="T10" fmla="*/ 8 w 21"/>
                  <a:gd name="T11" fmla="*/ 12 h 13"/>
                  <a:gd name="T12" fmla="*/ 9 w 21"/>
                  <a:gd name="T13" fmla="*/ 12 h 13"/>
                  <a:gd name="T14" fmla="*/ 10 w 21"/>
                  <a:gd name="T15" fmla="*/ 12 h 13"/>
                  <a:gd name="T16" fmla="*/ 10 w 21"/>
                  <a:gd name="T17" fmla="*/ 11 h 13"/>
                  <a:gd name="T18" fmla="*/ 11 w 21"/>
                  <a:gd name="T19" fmla="*/ 10 h 13"/>
                  <a:gd name="T20" fmla="*/ 12 w 21"/>
                  <a:gd name="T21" fmla="*/ 9 h 13"/>
                  <a:gd name="T22" fmla="*/ 14 w 21"/>
                  <a:gd name="T23" fmla="*/ 8 h 13"/>
                  <a:gd name="T24" fmla="*/ 15 w 21"/>
                  <a:gd name="T25" fmla="*/ 8 h 13"/>
                  <a:gd name="T26" fmla="*/ 16 w 21"/>
                  <a:gd name="T27" fmla="*/ 8 h 13"/>
                  <a:gd name="T28" fmla="*/ 18 w 21"/>
                  <a:gd name="T29" fmla="*/ 8 h 13"/>
                  <a:gd name="T30" fmla="*/ 18 w 21"/>
                  <a:gd name="T31" fmla="*/ 7 h 13"/>
                  <a:gd name="T32" fmla="*/ 19 w 21"/>
                  <a:gd name="T33" fmla="*/ 6 h 13"/>
                  <a:gd name="T34" fmla="*/ 21 w 21"/>
                  <a:gd name="T35" fmla="*/ 6 h 13"/>
                  <a:gd name="T36" fmla="*/ 21 w 21"/>
                  <a:gd name="T37" fmla="*/ 5 h 13"/>
                  <a:gd name="T38" fmla="*/ 21 w 21"/>
                  <a:gd name="T39" fmla="*/ 3 h 13"/>
                  <a:gd name="T40" fmla="*/ 21 w 21"/>
                  <a:gd name="T41" fmla="*/ 3 h 13"/>
                  <a:gd name="T42" fmla="*/ 20 w 21"/>
                  <a:gd name="T43" fmla="*/ 3 h 13"/>
                  <a:gd name="T44" fmla="*/ 19 w 21"/>
                  <a:gd name="T45" fmla="*/ 3 h 13"/>
                  <a:gd name="T46" fmla="*/ 17 w 21"/>
                  <a:gd name="T47" fmla="*/ 3 h 13"/>
                  <a:gd name="T48" fmla="*/ 16 w 21"/>
                  <a:gd name="T49" fmla="*/ 2 h 13"/>
                  <a:gd name="T50" fmla="*/ 14 w 21"/>
                  <a:gd name="T51" fmla="*/ 2 h 13"/>
                  <a:gd name="T52" fmla="*/ 13 w 21"/>
                  <a:gd name="T53" fmla="*/ 2 h 13"/>
                  <a:gd name="T54" fmla="*/ 12 w 21"/>
                  <a:gd name="T55" fmla="*/ 2 h 13"/>
                  <a:gd name="T56" fmla="*/ 10 w 21"/>
                  <a:gd name="T57" fmla="*/ 1 h 13"/>
                  <a:gd name="T58" fmla="*/ 8 w 21"/>
                  <a:gd name="T59" fmla="*/ 1 h 13"/>
                  <a:gd name="T60" fmla="*/ 7 w 21"/>
                  <a:gd name="T61" fmla="*/ 1 h 13"/>
                  <a:gd name="T62" fmla="*/ 6 w 21"/>
                  <a:gd name="T63" fmla="*/ 2 h 13"/>
                  <a:gd name="T64" fmla="*/ 5 w 21"/>
                  <a:gd name="T65" fmla="*/ 2 h 13"/>
                  <a:gd name="T66" fmla="*/ 4 w 21"/>
                  <a:gd name="T67" fmla="*/ 2 h 13"/>
                  <a:gd name="T68" fmla="*/ 3 w 21"/>
                  <a:gd name="T69" fmla="*/ 3 h 13"/>
                  <a:gd name="T70" fmla="*/ 2 w 21"/>
                  <a:gd name="T71" fmla="*/ 4 h 13"/>
                  <a:gd name="T72" fmla="*/ 1 w 21"/>
                  <a:gd name="T73" fmla="*/ 5 h 13"/>
                  <a:gd name="T74" fmla="*/ 1 w 21"/>
                  <a:gd name="T75" fmla="*/ 5 h 13"/>
                  <a:gd name="T76" fmla="*/ 1 w 21"/>
                  <a:gd name="T77" fmla="*/ 6 h 13"/>
                  <a:gd name="T78" fmla="*/ 1 w 21"/>
                  <a:gd name="T79" fmla="*/ 6 h 13"/>
                  <a:gd name="T80" fmla="*/ 3 w 21"/>
                  <a:gd name="T81" fmla="*/ 6 h 13"/>
                  <a:gd name="T82" fmla="*/ 4 w 21"/>
                  <a:gd name="T83" fmla="*/ 6 h 13"/>
                  <a:gd name="T84" fmla="*/ 4 w 21"/>
                  <a:gd name="T85" fmla="*/ 8 h 13"/>
                  <a:gd name="T86" fmla="*/ 5 w 21"/>
                  <a:gd name="T87" fmla="*/ 8 h 13"/>
                  <a:gd name="T88" fmla="*/ 6 w 21"/>
                  <a:gd name="T89" fmla="*/ 7 h 13"/>
                  <a:gd name="T90" fmla="*/ 5 w 21"/>
                  <a:gd name="T91" fmla="*/ 9 h 13"/>
                  <a:gd name="T92" fmla="*/ 4 w 21"/>
                  <a:gd name="T93" fmla="*/ 9 h 13"/>
                  <a:gd name="T94" fmla="*/ 3 w 21"/>
                  <a:gd name="T95" fmla="*/ 9 h 13"/>
                  <a:gd name="T96" fmla="*/ 1 w 21"/>
                  <a:gd name="T97" fmla="*/ 10 h 13"/>
                  <a:gd name="T98" fmla="*/ 1 w 21"/>
                  <a:gd name="T99" fmla="*/ 9 h 13"/>
                  <a:gd name="T100" fmla="*/ 1 w 21"/>
                  <a:gd name="T101" fmla="*/ 10 h 13"/>
                  <a:gd name="T102" fmla="*/ 0 w 21"/>
                  <a:gd name="T103" fmla="*/ 10 h 13"/>
                  <a:gd name="T104" fmla="*/ 0 w 21"/>
                  <a:gd name="T105" fmla="*/ 11 h 13"/>
                  <a:gd name="T106" fmla="*/ 0 w 21"/>
                  <a:gd name="T107" fmla="*/ 11 h 13"/>
                  <a:gd name="T108" fmla="*/ 1 w 21"/>
                  <a:gd name="T10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3">
                    <a:moveTo>
                      <a:pt x="1" y="12"/>
                    </a:moveTo>
                    <a:cubicBezTo>
                      <a:pt x="1" y="12"/>
                      <a:pt x="1" y="12"/>
                      <a:pt x="2" y="12"/>
                    </a:cubicBezTo>
                    <a:cubicBezTo>
                      <a:pt x="2" y="12"/>
                      <a:pt x="3" y="12"/>
                      <a:pt x="3" y="12"/>
                    </a:cubicBezTo>
                    <a:cubicBezTo>
                      <a:pt x="4" y="13"/>
                      <a:pt x="4" y="12"/>
                      <a:pt x="5" y="12"/>
                    </a:cubicBezTo>
                    <a:cubicBezTo>
                      <a:pt x="5" y="12"/>
                      <a:pt x="6" y="12"/>
                      <a:pt x="6" y="12"/>
                    </a:cubicBezTo>
                    <a:cubicBezTo>
                      <a:pt x="7" y="12"/>
                      <a:pt x="7" y="12"/>
                      <a:pt x="8" y="12"/>
                    </a:cubicBezTo>
                    <a:cubicBezTo>
                      <a:pt x="9" y="12"/>
                      <a:pt x="9" y="13"/>
                      <a:pt x="9" y="12"/>
                    </a:cubicBezTo>
                    <a:cubicBezTo>
                      <a:pt x="10" y="12"/>
                      <a:pt x="9" y="12"/>
                      <a:pt x="10" y="12"/>
                    </a:cubicBezTo>
                    <a:cubicBezTo>
                      <a:pt x="10" y="11"/>
                      <a:pt x="10" y="11"/>
                      <a:pt x="10" y="11"/>
                    </a:cubicBezTo>
                    <a:cubicBezTo>
                      <a:pt x="11" y="10"/>
                      <a:pt x="11" y="10"/>
                      <a:pt x="11" y="10"/>
                    </a:cubicBezTo>
                    <a:cubicBezTo>
                      <a:pt x="12" y="10"/>
                      <a:pt x="12" y="10"/>
                      <a:pt x="12" y="9"/>
                    </a:cubicBezTo>
                    <a:cubicBezTo>
                      <a:pt x="13" y="9"/>
                      <a:pt x="13" y="8"/>
                      <a:pt x="14" y="8"/>
                    </a:cubicBezTo>
                    <a:cubicBezTo>
                      <a:pt x="14" y="8"/>
                      <a:pt x="14" y="8"/>
                      <a:pt x="15" y="8"/>
                    </a:cubicBezTo>
                    <a:cubicBezTo>
                      <a:pt x="15" y="8"/>
                      <a:pt x="15" y="8"/>
                      <a:pt x="16" y="8"/>
                    </a:cubicBezTo>
                    <a:cubicBezTo>
                      <a:pt x="17" y="8"/>
                      <a:pt x="17" y="8"/>
                      <a:pt x="18" y="8"/>
                    </a:cubicBezTo>
                    <a:cubicBezTo>
                      <a:pt x="18" y="7"/>
                      <a:pt x="18" y="8"/>
                      <a:pt x="18" y="7"/>
                    </a:cubicBezTo>
                    <a:cubicBezTo>
                      <a:pt x="19" y="7"/>
                      <a:pt x="19" y="6"/>
                      <a:pt x="19" y="6"/>
                    </a:cubicBezTo>
                    <a:cubicBezTo>
                      <a:pt x="20" y="6"/>
                      <a:pt x="20" y="6"/>
                      <a:pt x="21" y="6"/>
                    </a:cubicBezTo>
                    <a:cubicBezTo>
                      <a:pt x="21" y="6"/>
                      <a:pt x="21" y="5"/>
                      <a:pt x="21" y="5"/>
                    </a:cubicBezTo>
                    <a:cubicBezTo>
                      <a:pt x="21" y="4"/>
                      <a:pt x="21" y="4"/>
                      <a:pt x="21" y="3"/>
                    </a:cubicBezTo>
                    <a:cubicBezTo>
                      <a:pt x="21" y="3"/>
                      <a:pt x="21" y="3"/>
                      <a:pt x="21" y="3"/>
                    </a:cubicBezTo>
                    <a:cubicBezTo>
                      <a:pt x="21" y="3"/>
                      <a:pt x="21" y="3"/>
                      <a:pt x="20" y="3"/>
                    </a:cubicBezTo>
                    <a:cubicBezTo>
                      <a:pt x="20" y="3"/>
                      <a:pt x="19" y="3"/>
                      <a:pt x="19" y="3"/>
                    </a:cubicBezTo>
                    <a:cubicBezTo>
                      <a:pt x="18" y="3"/>
                      <a:pt x="18" y="3"/>
                      <a:pt x="17" y="3"/>
                    </a:cubicBezTo>
                    <a:cubicBezTo>
                      <a:pt x="16" y="3"/>
                      <a:pt x="16" y="2"/>
                      <a:pt x="16" y="2"/>
                    </a:cubicBezTo>
                    <a:cubicBezTo>
                      <a:pt x="15" y="2"/>
                      <a:pt x="15" y="2"/>
                      <a:pt x="14" y="2"/>
                    </a:cubicBezTo>
                    <a:cubicBezTo>
                      <a:pt x="14" y="2"/>
                      <a:pt x="14" y="2"/>
                      <a:pt x="13" y="2"/>
                    </a:cubicBezTo>
                    <a:cubicBezTo>
                      <a:pt x="13" y="2"/>
                      <a:pt x="13" y="2"/>
                      <a:pt x="12" y="2"/>
                    </a:cubicBezTo>
                    <a:cubicBezTo>
                      <a:pt x="11" y="2"/>
                      <a:pt x="11" y="1"/>
                      <a:pt x="10" y="1"/>
                    </a:cubicBezTo>
                    <a:cubicBezTo>
                      <a:pt x="9" y="1"/>
                      <a:pt x="9" y="0"/>
                      <a:pt x="8" y="1"/>
                    </a:cubicBezTo>
                    <a:cubicBezTo>
                      <a:pt x="8" y="1"/>
                      <a:pt x="8" y="1"/>
                      <a:pt x="7" y="1"/>
                    </a:cubicBezTo>
                    <a:cubicBezTo>
                      <a:pt x="7" y="1"/>
                      <a:pt x="7" y="2"/>
                      <a:pt x="6" y="2"/>
                    </a:cubicBezTo>
                    <a:cubicBezTo>
                      <a:pt x="6" y="2"/>
                      <a:pt x="5" y="2"/>
                      <a:pt x="5" y="2"/>
                    </a:cubicBezTo>
                    <a:cubicBezTo>
                      <a:pt x="5" y="2"/>
                      <a:pt x="4" y="2"/>
                      <a:pt x="4" y="2"/>
                    </a:cubicBezTo>
                    <a:cubicBezTo>
                      <a:pt x="3" y="2"/>
                      <a:pt x="3" y="2"/>
                      <a:pt x="3" y="3"/>
                    </a:cubicBezTo>
                    <a:cubicBezTo>
                      <a:pt x="2" y="3"/>
                      <a:pt x="2" y="4"/>
                      <a:pt x="2" y="4"/>
                    </a:cubicBezTo>
                    <a:cubicBezTo>
                      <a:pt x="1" y="4"/>
                      <a:pt x="1" y="4"/>
                      <a:pt x="1" y="5"/>
                    </a:cubicBezTo>
                    <a:cubicBezTo>
                      <a:pt x="1" y="5"/>
                      <a:pt x="1" y="5"/>
                      <a:pt x="1" y="5"/>
                    </a:cubicBezTo>
                    <a:cubicBezTo>
                      <a:pt x="1" y="5"/>
                      <a:pt x="0" y="6"/>
                      <a:pt x="1" y="6"/>
                    </a:cubicBezTo>
                    <a:cubicBezTo>
                      <a:pt x="1" y="6"/>
                      <a:pt x="1" y="6"/>
                      <a:pt x="1" y="6"/>
                    </a:cubicBezTo>
                    <a:cubicBezTo>
                      <a:pt x="2" y="6"/>
                      <a:pt x="2" y="6"/>
                      <a:pt x="3" y="6"/>
                    </a:cubicBezTo>
                    <a:cubicBezTo>
                      <a:pt x="3" y="6"/>
                      <a:pt x="4" y="6"/>
                      <a:pt x="4" y="6"/>
                    </a:cubicBezTo>
                    <a:cubicBezTo>
                      <a:pt x="4" y="7"/>
                      <a:pt x="3" y="7"/>
                      <a:pt x="4" y="8"/>
                    </a:cubicBezTo>
                    <a:cubicBezTo>
                      <a:pt x="4" y="8"/>
                      <a:pt x="4" y="8"/>
                      <a:pt x="5" y="8"/>
                    </a:cubicBezTo>
                    <a:cubicBezTo>
                      <a:pt x="5" y="8"/>
                      <a:pt x="5" y="7"/>
                      <a:pt x="6" y="7"/>
                    </a:cubicBezTo>
                    <a:cubicBezTo>
                      <a:pt x="6" y="8"/>
                      <a:pt x="6" y="8"/>
                      <a:pt x="5" y="9"/>
                    </a:cubicBezTo>
                    <a:cubicBezTo>
                      <a:pt x="5" y="9"/>
                      <a:pt x="4" y="9"/>
                      <a:pt x="4" y="9"/>
                    </a:cubicBezTo>
                    <a:cubicBezTo>
                      <a:pt x="3" y="9"/>
                      <a:pt x="3" y="9"/>
                      <a:pt x="3" y="9"/>
                    </a:cubicBezTo>
                    <a:cubicBezTo>
                      <a:pt x="2" y="10"/>
                      <a:pt x="2" y="10"/>
                      <a:pt x="1" y="10"/>
                    </a:cubicBezTo>
                    <a:cubicBezTo>
                      <a:pt x="1" y="10"/>
                      <a:pt x="1" y="10"/>
                      <a:pt x="1" y="9"/>
                    </a:cubicBezTo>
                    <a:cubicBezTo>
                      <a:pt x="1" y="10"/>
                      <a:pt x="1" y="10"/>
                      <a:pt x="1" y="10"/>
                    </a:cubicBezTo>
                    <a:cubicBezTo>
                      <a:pt x="0" y="10"/>
                      <a:pt x="0" y="10"/>
                      <a:pt x="0" y="10"/>
                    </a:cubicBezTo>
                    <a:cubicBezTo>
                      <a:pt x="0" y="11"/>
                      <a:pt x="0" y="11"/>
                      <a:pt x="0" y="11"/>
                    </a:cubicBezTo>
                    <a:cubicBezTo>
                      <a:pt x="0" y="11"/>
                      <a:pt x="0" y="11"/>
                      <a:pt x="0" y="11"/>
                    </a:cubicBezTo>
                    <a:cubicBezTo>
                      <a:pt x="0" y="11"/>
                      <a:pt x="0" y="11"/>
                      <a:pt x="1"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415"/>
              <p:cNvSpPr>
                <a:spLocks/>
              </p:cNvSpPr>
              <p:nvPr/>
            </p:nvSpPr>
            <p:spPr bwMode="auto">
              <a:xfrm>
                <a:off x="7648576" y="2016126"/>
                <a:ext cx="53975" cy="53975"/>
              </a:xfrm>
              <a:custGeom>
                <a:avLst/>
                <a:gdLst>
                  <a:gd name="T0" fmla="*/ 4 w 5"/>
                  <a:gd name="T1" fmla="*/ 3 h 5"/>
                  <a:gd name="T2" fmla="*/ 4 w 5"/>
                  <a:gd name="T3" fmla="*/ 4 h 5"/>
                  <a:gd name="T4" fmla="*/ 5 w 5"/>
                  <a:gd name="T5" fmla="*/ 3 h 5"/>
                  <a:gd name="T6" fmla="*/ 5 w 5"/>
                  <a:gd name="T7" fmla="*/ 2 h 5"/>
                  <a:gd name="T8" fmla="*/ 5 w 5"/>
                  <a:gd name="T9" fmla="*/ 1 h 5"/>
                  <a:gd name="T10" fmla="*/ 4 w 5"/>
                  <a:gd name="T11" fmla="*/ 1 h 5"/>
                  <a:gd name="T12" fmla="*/ 3 w 5"/>
                  <a:gd name="T13" fmla="*/ 1 h 5"/>
                  <a:gd name="T14" fmla="*/ 2 w 5"/>
                  <a:gd name="T15" fmla="*/ 1 h 5"/>
                  <a:gd name="T16" fmla="*/ 2 w 5"/>
                  <a:gd name="T17" fmla="*/ 1 h 5"/>
                  <a:gd name="T18" fmla="*/ 1 w 5"/>
                  <a:gd name="T19" fmla="*/ 1 h 5"/>
                  <a:gd name="T20" fmla="*/ 1 w 5"/>
                  <a:gd name="T21" fmla="*/ 2 h 5"/>
                  <a:gd name="T22" fmla="*/ 0 w 5"/>
                  <a:gd name="T23" fmla="*/ 3 h 5"/>
                  <a:gd name="T24" fmla="*/ 0 w 5"/>
                  <a:gd name="T25" fmla="*/ 4 h 5"/>
                  <a:gd name="T26" fmla="*/ 0 w 5"/>
                  <a:gd name="T27" fmla="*/ 5 h 5"/>
                  <a:gd name="T28" fmla="*/ 1 w 5"/>
                  <a:gd name="T29" fmla="*/ 5 h 5"/>
                  <a:gd name="T30" fmla="*/ 2 w 5"/>
                  <a:gd name="T31" fmla="*/ 5 h 5"/>
                  <a:gd name="T32" fmla="*/ 2 w 5"/>
                  <a:gd name="T33" fmla="*/ 4 h 5"/>
                  <a:gd name="T34" fmla="*/ 2 w 5"/>
                  <a:gd name="T35" fmla="*/ 3 h 5"/>
                  <a:gd name="T36" fmla="*/ 4 w 5"/>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5">
                    <a:moveTo>
                      <a:pt x="4" y="3"/>
                    </a:moveTo>
                    <a:cubicBezTo>
                      <a:pt x="4" y="3"/>
                      <a:pt x="4" y="4"/>
                      <a:pt x="4" y="4"/>
                    </a:cubicBezTo>
                    <a:cubicBezTo>
                      <a:pt x="5" y="4"/>
                      <a:pt x="5" y="3"/>
                      <a:pt x="5" y="3"/>
                    </a:cubicBezTo>
                    <a:cubicBezTo>
                      <a:pt x="5" y="2"/>
                      <a:pt x="5" y="2"/>
                      <a:pt x="5" y="2"/>
                    </a:cubicBezTo>
                    <a:cubicBezTo>
                      <a:pt x="5" y="1"/>
                      <a:pt x="5" y="1"/>
                      <a:pt x="5" y="1"/>
                    </a:cubicBezTo>
                    <a:cubicBezTo>
                      <a:pt x="4" y="1"/>
                      <a:pt x="4" y="1"/>
                      <a:pt x="4" y="1"/>
                    </a:cubicBezTo>
                    <a:cubicBezTo>
                      <a:pt x="3" y="1"/>
                      <a:pt x="3" y="0"/>
                      <a:pt x="3" y="1"/>
                    </a:cubicBezTo>
                    <a:cubicBezTo>
                      <a:pt x="2" y="1"/>
                      <a:pt x="3" y="1"/>
                      <a:pt x="2" y="1"/>
                    </a:cubicBezTo>
                    <a:cubicBezTo>
                      <a:pt x="2" y="1"/>
                      <a:pt x="2" y="1"/>
                      <a:pt x="2" y="1"/>
                    </a:cubicBezTo>
                    <a:cubicBezTo>
                      <a:pt x="1" y="1"/>
                      <a:pt x="1" y="1"/>
                      <a:pt x="1" y="1"/>
                    </a:cubicBezTo>
                    <a:cubicBezTo>
                      <a:pt x="0" y="2"/>
                      <a:pt x="1" y="2"/>
                      <a:pt x="1" y="2"/>
                    </a:cubicBezTo>
                    <a:cubicBezTo>
                      <a:pt x="0" y="3"/>
                      <a:pt x="0" y="3"/>
                      <a:pt x="0" y="3"/>
                    </a:cubicBezTo>
                    <a:cubicBezTo>
                      <a:pt x="0" y="3"/>
                      <a:pt x="0" y="4"/>
                      <a:pt x="0" y="4"/>
                    </a:cubicBezTo>
                    <a:cubicBezTo>
                      <a:pt x="0" y="4"/>
                      <a:pt x="0" y="4"/>
                      <a:pt x="0" y="5"/>
                    </a:cubicBezTo>
                    <a:cubicBezTo>
                      <a:pt x="0" y="5"/>
                      <a:pt x="1" y="5"/>
                      <a:pt x="1" y="5"/>
                    </a:cubicBezTo>
                    <a:cubicBezTo>
                      <a:pt x="1" y="5"/>
                      <a:pt x="2" y="5"/>
                      <a:pt x="2" y="5"/>
                    </a:cubicBezTo>
                    <a:cubicBezTo>
                      <a:pt x="2" y="4"/>
                      <a:pt x="2" y="4"/>
                      <a:pt x="2" y="4"/>
                    </a:cubicBezTo>
                    <a:cubicBezTo>
                      <a:pt x="2" y="4"/>
                      <a:pt x="2" y="3"/>
                      <a:pt x="2" y="3"/>
                    </a:cubicBezTo>
                    <a:cubicBezTo>
                      <a:pt x="3" y="3"/>
                      <a:pt x="3" y="3"/>
                      <a:pt x="4"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16"/>
              <p:cNvSpPr>
                <a:spLocks/>
              </p:cNvSpPr>
              <p:nvPr/>
            </p:nvSpPr>
            <p:spPr bwMode="auto">
              <a:xfrm>
                <a:off x="7572376" y="2038351"/>
                <a:ext cx="76200" cy="85725"/>
              </a:xfrm>
              <a:custGeom>
                <a:avLst/>
                <a:gdLst>
                  <a:gd name="T0" fmla="*/ 1 w 7"/>
                  <a:gd name="T1" fmla="*/ 2 h 8"/>
                  <a:gd name="T2" fmla="*/ 1 w 7"/>
                  <a:gd name="T3" fmla="*/ 3 h 8"/>
                  <a:gd name="T4" fmla="*/ 2 w 7"/>
                  <a:gd name="T5" fmla="*/ 3 h 8"/>
                  <a:gd name="T6" fmla="*/ 2 w 7"/>
                  <a:gd name="T7" fmla="*/ 2 h 8"/>
                  <a:gd name="T8" fmla="*/ 3 w 7"/>
                  <a:gd name="T9" fmla="*/ 2 h 8"/>
                  <a:gd name="T10" fmla="*/ 4 w 7"/>
                  <a:gd name="T11" fmla="*/ 3 h 8"/>
                  <a:gd name="T12" fmla="*/ 4 w 7"/>
                  <a:gd name="T13" fmla="*/ 3 h 8"/>
                  <a:gd name="T14" fmla="*/ 4 w 7"/>
                  <a:gd name="T15" fmla="*/ 4 h 8"/>
                  <a:gd name="T16" fmla="*/ 4 w 7"/>
                  <a:gd name="T17" fmla="*/ 5 h 8"/>
                  <a:gd name="T18" fmla="*/ 4 w 7"/>
                  <a:gd name="T19" fmla="*/ 6 h 8"/>
                  <a:gd name="T20" fmla="*/ 4 w 7"/>
                  <a:gd name="T21" fmla="*/ 7 h 8"/>
                  <a:gd name="T22" fmla="*/ 5 w 7"/>
                  <a:gd name="T23" fmla="*/ 8 h 8"/>
                  <a:gd name="T24" fmla="*/ 6 w 7"/>
                  <a:gd name="T25" fmla="*/ 8 h 8"/>
                  <a:gd name="T26" fmla="*/ 6 w 7"/>
                  <a:gd name="T27" fmla="*/ 7 h 8"/>
                  <a:gd name="T28" fmla="*/ 7 w 7"/>
                  <a:gd name="T29" fmla="*/ 6 h 8"/>
                  <a:gd name="T30" fmla="*/ 7 w 7"/>
                  <a:gd name="T31" fmla="*/ 5 h 8"/>
                  <a:gd name="T32" fmla="*/ 7 w 7"/>
                  <a:gd name="T33" fmla="*/ 3 h 8"/>
                  <a:gd name="T34" fmla="*/ 7 w 7"/>
                  <a:gd name="T35" fmla="*/ 3 h 8"/>
                  <a:gd name="T36" fmla="*/ 6 w 7"/>
                  <a:gd name="T37" fmla="*/ 2 h 8"/>
                  <a:gd name="T38" fmla="*/ 6 w 7"/>
                  <a:gd name="T39" fmla="*/ 1 h 8"/>
                  <a:gd name="T40" fmla="*/ 5 w 7"/>
                  <a:gd name="T41" fmla="*/ 0 h 8"/>
                  <a:gd name="T42" fmla="*/ 4 w 7"/>
                  <a:gd name="T43" fmla="*/ 0 h 8"/>
                  <a:gd name="T44" fmla="*/ 4 w 7"/>
                  <a:gd name="T45" fmla="*/ 0 h 8"/>
                  <a:gd name="T46" fmla="*/ 3 w 7"/>
                  <a:gd name="T47" fmla="*/ 0 h 8"/>
                  <a:gd name="T48" fmla="*/ 2 w 7"/>
                  <a:gd name="T49" fmla="*/ 0 h 8"/>
                  <a:gd name="T50" fmla="*/ 2 w 7"/>
                  <a:gd name="T51" fmla="*/ 0 h 8"/>
                  <a:gd name="T52" fmla="*/ 1 w 7"/>
                  <a:gd name="T53" fmla="*/ 1 h 8"/>
                  <a:gd name="T54" fmla="*/ 0 w 7"/>
                  <a:gd name="T55" fmla="*/ 1 h 8"/>
                  <a:gd name="T56" fmla="*/ 1 w 7"/>
                  <a:gd name="T5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8">
                    <a:moveTo>
                      <a:pt x="1" y="2"/>
                    </a:moveTo>
                    <a:cubicBezTo>
                      <a:pt x="1" y="2"/>
                      <a:pt x="1" y="2"/>
                      <a:pt x="1" y="3"/>
                    </a:cubicBezTo>
                    <a:cubicBezTo>
                      <a:pt x="1" y="3"/>
                      <a:pt x="2" y="3"/>
                      <a:pt x="2" y="3"/>
                    </a:cubicBezTo>
                    <a:cubicBezTo>
                      <a:pt x="2" y="3"/>
                      <a:pt x="2" y="2"/>
                      <a:pt x="2" y="2"/>
                    </a:cubicBezTo>
                    <a:cubicBezTo>
                      <a:pt x="3" y="2"/>
                      <a:pt x="3" y="2"/>
                      <a:pt x="3" y="2"/>
                    </a:cubicBezTo>
                    <a:cubicBezTo>
                      <a:pt x="4" y="1"/>
                      <a:pt x="4" y="2"/>
                      <a:pt x="4" y="3"/>
                    </a:cubicBezTo>
                    <a:cubicBezTo>
                      <a:pt x="4" y="3"/>
                      <a:pt x="4" y="3"/>
                      <a:pt x="4" y="3"/>
                    </a:cubicBezTo>
                    <a:cubicBezTo>
                      <a:pt x="4" y="4"/>
                      <a:pt x="4" y="4"/>
                      <a:pt x="4" y="4"/>
                    </a:cubicBezTo>
                    <a:cubicBezTo>
                      <a:pt x="4" y="5"/>
                      <a:pt x="3" y="5"/>
                      <a:pt x="4" y="5"/>
                    </a:cubicBezTo>
                    <a:cubicBezTo>
                      <a:pt x="4" y="6"/>
                      <a:pt x="4" y="6"/>
                      <a:pt x="4" y="6"/>
                    </a:cubicBezTo>
                    <a:cubicBezTo>
                      <a:pt x="4" y="6"/>
                      <a:pt x="4" y="7"/>
                      <a:pt x="4" y="7"/>
                    </a:cubicBezTo>
                    <a:cubicBezTo>
                      <a:pt x="5" y="7"/>
                      <a:pt x="5" y="7"/>
                      <a:pt x="5" y="8"/>
                    </a:cubicBezTo>
                    <a:cubicBezTo>
                      <a:pt x="5" y="8"/>
                      <a:pt x="6" y="8"/>
                      <a:pt x="6" y="8"/>
                    </a:cubicBezTo>
                    <a:cubicBezTo>
                      <a:pt x="6" y="8"/>
                      <a:pt x="6" y="7"/>
                      <a:pt x="6" y="7"/>
                    </a:cubicBezTo>
                    <a:cubicBezTo>
                      <a:pt x="7" y="7"/>
                      <a:pt x="7" y="7"/>
                      <a:pt x="7" y="6"/>
                    </a:cubicBezTo>
                    <a:cubicBezTo>
                      <a:pt x="7" y="6"/>
                      <a:pt x="7" y="5"/>
                      <a:pt x="7" y="5"/>
                    </a:cubicBezTo>
                    <a:cubicBezTo>
                      <a:pt x="7" y="4"/>
                      <a:pt x="6" y="4"/>
                      <a:pt x="7" y="3"/>
                    </a:cubicBezTo>
                    <a:cubicBezTo>
                      <a:pt x="7" y="3"/>
                      <a:pt x="7" y="3"/>
                      <a:pt x="7" y="3"/>
                    </a:cubicBezTo>
                    <a:cubicBezTo>
                      <a:pt x="7" y="2"/>
                      <a:pt x="7" y="2"/>
                      <a:pt x="6" y="2"/>
                    </a:cubicBezTo>
                    <a:cubicBezTo>
                      <a:pt x="6" y="1"/>
                      <a:pt x="6" y="1"/>
                      <a:pt x="6" y="1"/>
                    </a:cubicBezTo>
                    <a:cubicBezTo>
                      <a:pt x="5" y="1"/>
                      <a:pt x="5" y="0"/>
                      <a:pt x="5" y="0"/>
                    </a:cubicBezTo>
                    <a:cubicBezTo>
                      <a:pt x="5" y="0"/>
                      <a:pt x="5" y="0"/>
                      <a:pt x="4" y="0"/>
                    </a:cubicBezTo>
                    <a:cubicBezTo>
                      <a:pt x="4" y="0"/>
                      <a:pt x="4" y="1"/>
                      <a:pt x="4" y="0"/>
                    </a:cubicBezTo>
                    <a:cubicBezTo>
                      <a:pt x="3" y="0"/>
                      <a:pt x="3" y="0"/>
                      <a:pt x="3" y="0"/>
                    </a:cubicBezTo>
                    <a:cubicBezTo>
                      <a:pt x="3" y="0"/>
                      <a:pt x="3" y="0"/>
                      <a:pt x="2" y="0"/>
                    </a:cubicBezTo>
                    <a:cubicBezTo>
                      <a:pt x="2" y="0"/>
                      <a:pt x="2" y="0"/>
                      <a:pt x="2" y="0"/>
                    </a:cubicBezTo>
                    <a:cubicBezTo>
                      <a:pt x="1" y="0"/>
                      <a:pt x="1" y="0"/>
                      <a:pt x="1" y="1"/>
                    </a:cubicBezTo>
                    <a:cubicBezTo>
                      <a:pt x="1" y="1"/>
                      <a:pt x="1"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17"/>
              <p:cNvSpPr>
                <a:spLocks/>
              </p:cNvSpPr>
              <p:nvPr/>
            </p:nvSpPr>
            <p:spPr bwMode="auto">
              <a:xfrm>
                <a:off x="7637464" y="2135189"/>
                <a:ext cx="11113" cy="11113"/>
              </a:xfrm>
              <a:custGeom>
                <a:avLst/>
                <a:gdLst>
                  <a:gd name="T0" fmla="*/ 1 w 1"/>
                  <a:gd name="T1" fmla="*/ 0 h 1"/>
                  <a:gd name="T2" fmla="*/ 0 w 1"/>
                  <a:gd name="T3" fmla="*/ 0 h 1"/>
                  <a:gd name="T4" fmla="*/ 0 w 1"/>
                  <a:gd name="T5" fmla="*/ 0 h 1"/>
                  <a:gd name="T6" fmla="*/ 0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0"/>
                    </a:cubicBezTo>
                    <a:cubicBezTo>
                      <a:pt x="0" y="0"/>
                      <a:pt x="0" y="0"/>
                      <a:pt x="0" y="0"/>
                    </a:cubicBezTo>
                    <a:cubicBezTo>
                      <a:pt x="0" y="1"/>
                      <a:pt x="0" y="1"/>
                      <a:pt x="0" y="1"/>
                    </a:cubicBezTo>
                    <a:cubicBezTo>
                      <a:pt x="0" y="1"/>
                      <a:pt x="0" y="1"/>
                      <a:pt x="1" y="1"/>
                    </a:cubicBezTo>
                    <a:cubicBezTo>
                      <a:pt x="1" y="1"/>
                      <a:pt x="1" y="1"/>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18"/>
              <p:cNvSpPr>
                <a:spLocks/>
              </p:cNvSpPr>
              <p:nvPr/>
            </p:nvSpPr>
            <p:spPr bwMode="auto">
              <a:xfrm>
                <a:off x="7616826" y="2200276"/>
                <a:ext cx="20638" cy="22225"/>
              </a:xfrm>
              <a:custGeom>
                <a:avLst/>
                <a:gdLst>
                  <a:gd name="T0" fmla="*/ 1 w 2"/>
                  <a:gd name="T1" fmla="*/ 2 h 2"/>
                  <a:gd name="T2" fmla="*/ 2 w 2"/>
                  <a:gd name="T3" fmla="*/ 1 h 2"/>
                  <a:gd name="T4" fmla="*/ 2 w 2"/>
                  <a:gd name="T5" fmla="*/ 0 h 2"/>
                  <a:gd name="T6" fmla="*/ 1 w 2"/>
                  <a:gd name="T7" fmla="*/ 0 h 2"/>
                  <a:gd name="T8" fmla="*/ 0 w 2"/>
                  <a:gd name="T9" fmla="*/ 1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1"/>
                      <a:pt x="2" y="1"/>
                      <a:pt x="2" y="1"/>
                    </a:cubicBezTo>
                    <a:cubicBezTo>
                      <a:pt x="2" y="1"/>
                      <a:pt x="2" y="1"/>
                      <a:pt x="2" y="0"/>
                    </a:cubicBezTo>
                    <a:cubicBezTo>
                      <a:pt x="1" y="0"/>
                      <a:pt x="1" y="0"/>
                      <a:pt x="1" y="0"/>
                    </a:cubicBezTo>
                    <a:cubicBezTo>
                      <a:pt x="0" y="0"/>
                      <a:pt x="0" y="1"/>
                      <a:pt x="0" y="1"/>
                    </a:cubicBezTo>
                    <a:cubicBezTo>
                      <a:pt x="0" y="1"/>
                      <a:pt x="0" y="1"/>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9"/>
              <p:cNvSpPr>
                <a:spLocks/>
              </p:cNvSpPr>
              <p:nvPr/>
            </p:nvSpPr>
            <p:spPr bwMode="auto">
              <a:xfrm>
                <a:off x="7594601" y="2254251"/>
                <a:ext cx="22225" cy="22225"/>
              </a:xfrm>
              <a:custGeom>
                <a:avLst/>
                <a:gdLst>
                  <a:gd name="T0" fmla="*/ 1 w 2"/>
                  <a:gd name="T1" fmla="*/ 2 h 2"/>
                  <a:gd name="T2" fmla="*/ 1 w 2"/>
                  <a:gd name="T3" fmla="*/ 1 h 2"/>
                  <a:gd name="T4" fmla="*/ 2 w 2"/>
                  <a:gd name="T5" fmla="*/ 0 h 2"/>
                  <a:gd name="T6" fmla="*/ 1 w 2"/>
                  <a:gd name="T7" fmla="*/ 0 h 2"/>
                  <a:gd name="T8" fmla="*/ 1 w 2"/>
                  <a:gd name="T9" fmla="*/ 0 h 2"/>
                  <a:gd name="T10" fmla="*/ 0 w 2"/>
                  <a:gd name="T11" fmla="*/ 1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1" y="2"/>
                      <a:pt x="1" y="1"/>
                      <a:pt x="1" y="1"/>
                    </a:cubicBezTo>
                    <a:cubicBezTo>
                      <a:pt x="2" y="1"/>
                      <a:pt x="2" y="1"/>
                      <a:pt x="2" y="0"/>
                    </a:cubicBezTo>
                    <a:cubicBezTo>
                      <a:pt x="2" y="0"/>
                      <a:pt x="2" y="0"/>
                      <a:pt x="1" y="0"/>
                    </a:cubicBezTo>
                    <a:cubicBezTo>
                      <a:pt x="1" y="0"/>
                      <a:pt x="1" y="0"/>
                      <a:pt x="1" y="0"/>
                    </a:cubicBezTo>
                    <a:cubicBezTo>
                      <a:pt x="0" y="1"/>
                      <a:pt x="0" y="1"/>
                      <a:pt x="0" y="1"/>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20"/>
              <p:cNvSpPr>
                <a:spLocks/>
              </p:cNvSpPr>
              <p:nvPr/>
            </p:nvSpPr>
            <p:spPr bwMode="auto">
              <a:xfrm>
                <a:off x="7400926" y="2740026"/>
                <a:ext cx="63500" cy="87313"/>
              </a:xfrm>
              <a:custGeom>
                <a:avLst/>
                <a:gdLst>
                  <a:gd name="T0" fmla="*/ 0 w 6"/>
                  <a:gd name="T1" fmla="*/ 8 h 8"/>
                  <a:gd name="T2" fmla="*/ 1 w 6"/>
                  <a:gd name="T3" fmla="*/ 8 h 8"/>
                  <a:gd name="T4" fmla="*/ 2 w 6"/>
                  <a:gd name="T5" fmla="*/ 7 h 8"/>
                  <a:gd name="T6" fmla="*/ 2 w 6"/>
                  <a:gd name="T7" fmla="*/ 6 h 8"/>
                  <a:gd name="T8" fmla="*/ 3 w 6"/>
                  <a:gd name="T9" fmla="*/ 6 h 8"/>
                  <a:gd name="T10" fmla="*/ 4 w 6"/>
                  <a:gd name="T11" fmla="*/ 6 h 8"/>
                  <a:gd name="T12" fmla="*/ 4 w 6"/>
                  <a:gd name="T13" fmla="*/ 5 h 8"/>
                  <a:gd name="T14" fmla="*/ 4 w 6"/>
                  <a:gd name="T15" fmla="*/ 4 h 8"/>
                  <a:gd name="T16" fmla="*/ 5 w 6"/>
                  <a:gd name="T17" fmla="*/ 3 h 8"/>
                  <a:gd name="T18" fmla="*/ 5 w 6"/>
                  <a:gd name="T19" fmla="*/ 3 h 8"/>
                  <a:gd name="T20" fmla="*/ 6 w 6"/>
                  <a:gd name="T21" fmla="*/ 2 h 8"/>
                  <a:gd name="T22" fmla="*/ 5 w 6"/>
                  <a:gd name="T23" fmla="*/ 1 h 8"/>
                  <a:gd name="T24" fmla="*/ 5 w 6"/>
                  <a:gd name="T25" fmla="*/ 0 h 8"/>
                  <a:gd name="T26" fmla="*/ 4 w 6"/>
                  <a:gd name="T27" fmla="*/ 2 h 8"/>
                  <a:gd name="T28" fmla="*/ 4 w 6"/>
                  <a:gd name="T29" fmla="*/ 2 h 8"/>
                  <a:gd name="T30" fmla="*/ 3 w 6"/>
                  <a:gd name="T31" fmla="*/ 3 h 8"/>
                  <a:gd name="T32" fmla="*/ 3 w 6"/>
                  <a:gd name="T33" fmla="*/ 4 h 8"/>
                  <a:gd name="T34" fmla="*/ 1 w 6"/>
                  <a:gd name="T35" fmla="*/ 5 h 8"/>
                  <a:gd name="T36" fmla="*/ 1 w 6"/>
                  <a:gd name="T37" fmla="*/ 6 h 8"/>
                  <a:gd name="T38" fmla="*/ 0 w 6"/>
                  <a:gd name="T39" fmla="*/ 7 h 8"/>
                  <a:gd name="T40" fmla="*/ 0 w 6"/>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8">
                    <a:moveTo>
                      <a:pt x="0" y="8"/>
                    </a:moveTo>
                    <a:cubicBezTo>
                      <a:pt x="0" y="8"/>
                      <a:pt x="1" y="8"/>
                      <a:pt x="1" y="8"/>
                    </a:cubicBezTo>
                    <a:cubicBezTo>
                      <a:pt x="1" y="8"/>
                      <a:pt x="2" y="8"/>
                      <a:pt x="2" y="7"/>
                    </a:cubicBezTo>
                    <a:cubicBezTo>
                      <a:pt x="2" y="7"/>
                      <a:pt x="2" y="7"/>
                      <a:pt x="2" y="6"/>
                    </a:cubicBezTo>
                    <a:cubicBezTo>
                      <a:pt x="2" y="6"/>
                      <a:pt x="3" y="6"/>
                      <a:pt x="3" y="6"/>
                    </a:cubicBezTo>
                    <a:cubicBezTo>
                      <a:pt x="3" y="6"/>
                      <a:pt x="3" y="6"/>
                      <a:pt x="4" y="6"/>
                    </a:cubicBezTo>
                    <a:cubicBezTo>
                      <a:pt x="4" y="5"/>
                      <a:pt x="4" y="5"/>
                      <a:pt x="4" y="5"/>
                    </a:cubicBezTo>
                    <a:cubicBezTo>
                      <a:pt x="4" y="4"/>
                      <a:pt x="4" y="4"/>
                      <a:pt x="4" y="4"/>
                    </a:cubicBezTo>
                    <a:cubicBezTo>
                      <a:pt x="4" y="3"/>
                      <a:pt x="5" y="4"/>
                      <a:pt x="5" y="3"/>
                    </a:cubicBezTo>
                    <a:cubicBezTo>
                      <a:pt x="5" y="3"/>
                      <a:pt x="5" y="3"/>
                      <a:pt x="5" y="3"/>
                    </a:cubicBezTo>
                    <a:cubicBezTo>
                      <a:pt x="5" y="2"/>
                      <a:pt x="6" y="2"/>
                      <a:pt x="6" y="2"/>
                    </a:cubicBezTo>
                    <a:cubicBezTo>
                      <a:pt x="6" y="1"/>
                      <a:pt x="6" y="1"/>
                      <a:pt x="5" y="1"/>
                    </a:cubicBezTo>
                    <a:cubicBezTo>
                      <a:pt x="5" y="0"/>
                      <a:pt x="5" y="0"/>
                      <a:pt x="5" y="0"/>
                    </a:cubicBezTo>
                    <a:cubicBezTo>
                      <a:pt x="4" y="0"/>
                      <a:pt x="5" y="1"/>
                      <a:pt x="4" y="2"/>
                    </a:cubicBezTo>
                    <a:cubicBezTo>
                      <a:pt x="4" y="2"/>
                      <a:pt x="4" y="2"/>
                      <a:pt x="4" y="2"/>
                    </a:cubicBezTo>
                    <a:cubicBezTo>
                      <a:pt x="3" y="3"/>
                      <a:pt x="3" y="3"/>
                      <a:pt x="3" y="3"/>
                    </a:cubicBezTo>
                    <a:cubicBezTo>
                      <a:pt x="3" y="4"/>
                      <a:pt x="3" y="4"/>
                      <a:pt x="3" y="4"/>
                    </a:cubicBezTo>
                    <a:cubicBezTo>
                      <a:pt x="2" y="5"/>
                      <a:pt x="2" y="5"/>
                      <a:pt x="1" y="5"/>
                    </a:cubicBezTo>
                    <a:cubicBezTo>
                      <a:pt x="1" y="6"/>
                      <a:pt x="1" y="6"/>
                      <a:pt x="1" y="6"/>
                    </a:cubicBezTo>
                    <a:cubicBezTo>
                      <a:pt x="0" y="7"/>
                      <a:pt x="0" y="7"/>
                      <a:pt x="0" y="7"/>
                    </a:cubicBezTo>
                    <a:cubicBezTo>
                      <a:pt x="0" y="8"/>
                      <a:pt x="0" y="8"/>
                      <a:pt x="0"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21"/>
              <p:cNvSpPr>
                <a:spLocks/>
              </p:cNvSpPr>
              <p:nvPr/>
            </p:nvSpPr>
            <p:spPr bwMode="auto">
              <a:xfrm>
                <a:off x="7464426" y="2708276"/>
                <a:ext cx="11113" cy="11113"/>
              </a:xfrm>
              <a:custGeom>
                <a:avLst/>
                <a:gdLst>
                  <a:gd name="T0" fmla="*/ 0 w 1"/>
                  <a:gd name="T1" fmla="*/ 0 h 1"/>
                  <a:gd name="T2" fmla="*/ 0 w 1"/>
                  <a:gd name="T3" fmla="*/ 0 h 1"/>
                  <a:gd name="T4" fmla="*/ 0 w 1"/>
                  <a:gd name="T5" fmla="*/ 1 h 1"/>
                  <a:gd name="T6" fmla="*/ 0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1"/>
                      <a:pt x="0" y="1"/>
                      <a:pt x="0" y="1"/>
                    </a:cubicBezTo>
                    <a:cubicBezTo>
                      <a:pt x="0" y="1"/>
                      <a:pt x="0" y="1"/>
                      <a:pt x="0" y="1"/>
                    </a:cubicBezTo>
                    <a:cubicBezTo>
                      <a:pt x="1" y="1"/>
                      <a:pt x="1" y="1"/>
                      <a:pt x="1" y="1"/>
                    </a:cubicBezTo>
                    <a:cubicBezTo>
                      <a:pt x="1" y="0"/>
                      <a:pt x="1" y="0"/>
                      <a:pt x="1" y="0"/>
                    </a:cubicBezTo>
                    <a:cubicBezTo>
                      <a:pt x="1"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22"/>
              <p:cNvSpPr>
                <a:spLocks/>
              </p:cNvSpPr>
              <p:nvPr/>
            </p:nvSpPr>
            <p:spPr bwMode="auto">
              <a:xfrm>
                <a:off x="7475539" y="2665414"/>
                <a:ext cx="33338" cy="42863"/>
              </a:xfrm>
              <a:custGeom>
                <a:avLst/>
                <a:gdLst>
                  <a:gd name="T0" fmla="*/ 3 w 3"/>
                  <a:gd name="T1" fmla="*/ 2 h 4"/>
                  <a:gd name="T2" fmla="*/ 3 w 3"/>
                  <a:gd name="T3" fmla="*/ 1 h 4"/>
                  <a:gd name="T4" fmla="*/ 2 w 3"/>
                  <a:gd name="T5" fmla="*/ 1 h 4"/>
                  <a:gd name="T6" fmla="*/ 1 w 3"/>
                  <a:gd name="T7" fmla="*/ 0 h 4"/>
                  <a:gd name="T8" fmla="*/ 0 w 3"/>
                  <a:gd name="T9" fmla="*/ 1 h 4"/>
                  <a:gd name="T10" fmla="*/ 0 w 3"/>
                  <a:gd name="T11" fmla="*/ 1 h 4"/>
                  <a:gd name="T12" fmla="*/ 1 w 3"/>
                  <a:gd name="T13" fmla="*/ 2 h 4"/>
                  <a:gd name="T14" fmla="*/ 1 w 3"/>
                  <a:gd name="T15" fmla="*/ 2 h 4"/>
                  <a:gd name="T16" fmla="*/ 2 w 3"/>
                  <a:gd name="T17" fmla="*/ 3 h 4"/>
                  <a:gd name="T18" fmla="*/ 1 w 3"/>
                  <a:gd name="T19" fmla="*/ 4 h 4"/>
                  <a:gd name="T20" fmla="*/ 2 w 3"/>
                  <a:gd name="T21" fmla="*/ 4 h 4"/>
                  <a:gd name="T22" fmla="*/ 3 w 3"/>
                  <a:gd name="T23" fmla="*/ 4 h 4"/>
                  <a:gd name="T24" fmla="*/ 3 w 3"/>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3" y="2"/>
                    </a:moveTo>
                    <a:cubicBezTo>
                      <a:pt x="3" y="2"/>
                      <a:pt x="3" y="2"/>
                      <a:pt x="3" y="1"/>
                    </a:cubicBezTo>
                    <a:cubicBezTo>
                      <a:pt x="3" y="1"/>
                      <a:pt x="3" y="1"/>
                      <a:pt x="2" y="1"/>
                    </a:cubicBezTo>
                    <a:cubicBezTo>
                      <a:pt x="2" y="0"/>
                      <a:pt x="1" y="0"/>
                      <a:pt x="1" y="0"/>
                    </a:cubicBezTo>
                    <a:cubicBezTo>
                      <a:pt x="1" y="0"/>
                      <a:pt x="0" y="0"/>
                      <a:pt x="0" y="1"/>
                    </a:cubicBezTo>
                    <a:cubicBezTo>
                      <a:pt x="0" y="1"/>
                      <a:pt x="0" y="1"/>
                      <a:pt x="0" y="1"/>
                    </a:cubicBezTo>
                    <a:cubicBezTo>
                      <a:pt x="1" y="1"/>
                      <a:pt x="1" y="1"/>
                      <a:pt x="1" y="2"/>
                    </a:cubicBezTo>
                    <a:cubicBezTo>
                      <a:pt x="1" y="2"/>
                      <a:pt x="1" y="2"/>
                      <a:pt x="1" y="2"/>
                    </a:cubicBezTo>
                    <a:cubicBezTo>
                      <a:pt x="1" y="2"/>
                      <a:pt x="2" y="3"/>
                      <a:pt x="2" y="3"/>
                    </a:cubicBezTo>
                    <a:cubicBezTo>
                      <a:pt x="2" y="3"/>
                      <a:pt x="1" y="4"/>
                      <a:pt x="1" y="4"/>
                    </a:cubicBezTo>
                    <a:cubicBezTo>
                      <a:pt x="1" y="4"/>
                      <a:pt x="2" y="4"/>
                      <a:pt x="2" y="4"/>
                    </a:cubicBezTo>
                    <a:cubicBezTo>
                      <a:pt x="2" y="4"/>
                      <a:pt x="3" y="4"/>
                      <a:pt x="3" y="4"/>
                    </a:cubicBezTo>
                    <a:cubicBezTo>
                      <a:pt x="3" y="3"/>
                      <a:pt x="3" y="3"/>
                      <a:pt x="3"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23"/>
              <p:cNvSpPr>
                <a:spLocks/>
              </p:cNvSpPr>
              <p:nvPr/>
            </p:nvSpPr>
            <p:spPr bwMode="auto">
              <a:xfrm>
                <a:off x="7432676" y="2513014"/>
                <a:ext cx="150813" cy="206375"/>
              </a:xfrm>
              <a:custGeom>
                <a:avLst/>
                <a:gdLst>
                  <a:gd name="T0" fmla="*/ 2 w 14"/>
                  <a:gd name="T1" fmla="*/ 9 h 19"/>
                  <a:gd name="T2" fmla="*/ 2 w 14"/>
                  <a:gd name="T3" fmla="*/ 11 h 19"/>
                  <a:gd name="T4" fmla="*/ 4 w 14"/>
                  <a:gd name="T5" fmla="*/ 11 h 19"/>
                  <a:gd name="T6" fmla="*/ 5 w 14"/>
                  <a:gd name="T7" fmla="*/ 11 h 19"/>
                  <a:gd name="T8" fmla="*/ 5 w 14"/>
                  <a:gd name="T9" fmla="*/ 12 h 19"/>
                  <a:gd name="T10" fmla="*/ 5 w 14"/>
                  <a:gd name="T11" fmla="*/ 13 h 19"/>
                  <a:gd name="T12" fmla="*/ 5 w 14"/>
                  <a:gd name="T13" fmla="*/ 13 h 19"/>
                  <a:gd name="T14" fmla="*/ 6 w 14"/>
                  <a:gd name="T15" fmla="*/ 13 h 19"/>
                  <a:gd name="T16" fmla="*/ 7 w 14"/>
                  <a:gd name="T17" fmla="*/ 13 h 19"/>
                  <a:gd name="T18" fmla="*/ 8 w 14"/>
                  <a:gd name="T19" fmla="*/ 14 h 19"/>
                  <a:gd name="T20" fmla="*/ 9 w 14"/>
                  <a:gd name="T21" fmla="*/ 14 h 19"/>
                  <a:gd name="T22" fmla="*/ 9 w 14"/>
                  <a:gd name="T23" fmla="*/ 15 h 19"/>
                  <a:gd name="T24" fmla="*/ 10 w 14"/>
                  <a:gd name="T25" fmla="*/ 15 h 19"/>
                  <a:gd name="T26" fmla="*/ 10 w 14"/>
                  <a:gd name="T27" fmla="*/ 14 h 19"/>
                  <a:gd name="T28" fmla="*/ 11 w 14"/>
                  <a:gd name="T29" fmla="*/ 14 h 19"/>
                  <a:gd name="T30" fmla="*/ 11 w 14"/>
                  <a:gd name="T31" fmla="*/ 15 h 19"/>
                  <a:gd name="T32" fmla="*/ 11 w 14"/>
                  <a:gd name="T33" fmla="*/ 16 h 19"/>
                  <a:gd name="T34" fmla="*/ 11 w 14"/>
                  <a:gd name="T35" fmla="*/ 16 h 19"/>
                  <a:gd name="T36" fmla="*/ 12 w 14"/>
                  <a:gd name="T37" fmla="*/ 17 h 19"/>
                  <a:gd name="T38" fmla="*/ 11 w 14"/>
                  <a:gd name="T39" fmla="*/ 18 h 19"/>
                  <a:gd name="T40" fmla="*/ 11 w 14"/>
                  <a:gd name="T41" fmla="*/ 19 h 19"/>
                  <a:gd name="T42" fmla="*/ 11 w 14"/>
                  <a:gd name="T43" fmla="*/ 19 h 19"/>
                  <a:gd name="T44" fmla="*/ 12 w 14"/>
                  <a:gd name="T45" fmla="*/ 19 h 19"/>
                  <a:gd name="T46" fmla="*/ 13 w 14"/>
                  <a:gd name="T47" fmla="*/ 19 h 19"/>
                  <a:gd name="T48" fmla="*/ 13 w 14"/>
                  <a:gd name="T49" fmla="*/ 18 h 19"/>
                  <a:gd name="T50" fmla="*/ 13 w 14"/>
                  <a:gd name="T51" fmla="*/ 17 h 19"/>
                  <a:gd name="T52" fmla="*/ 14 w 14"/>
                  <a:gd name="T53" fmla="*/ 16 h 19"/>
                  <a:gd name="T54" fmla="*/ 13 w 14"/>
                  <a:gd name="T55" fmla="*/ 16 h 19"/>
                  <a:gd name="T56" fmla="*/ 13 w 14"/>
                  <a:gd name="T57" fmla="*/ 15 h 19"/>
                  <a:gd name="T58" fmla="*/ 13 w 14"/>
                  <a:gd name="T59" fmla="*/ 14 h 19"/>
                  <a:gd name="T60" fmla="*/ 12 w 14"/>
                  <a:gd name="T61" fmla="*/ 13 h 19"/>
                  <a:gd name="T62" fmla="*/ 11 w 14"/>
                  <a:gd name="T63" fmla="*/ 13 h 19"/>
                  <a:gd name="T64" fmla="*/ 11 w 14"/>
                  <a:gd name="T65" fmla="*/ 13 h 19"/>
                  <a:gd name="T66" fmla="*/ 10 w 14"/>
                  <a:gd name="T67" fmla="*/ 12 h 19"/>
                  <a:gd name="T68" fmla="*/ 9 w 14"/>
                  <a:gd name="T69" fmla="*/ 12 h 19"/>
                  <a:gd name="T70" fmla="*/ 7 w 14"/>
                  <a:gd name="T71" fmla="*/ 12 h 19"/>
                  <a:gd name="T72" fmla="*/ 7 w 14"/>
                  <a:gd name="T73" fmla="*/ 11 h 19"/>
                  <a:gd name="T74" fmla="*/ 6 w 14"/>
                  <a:gd name="T75" fmla="*/ 11 h 19"/>
                  <a:gd name="T76" fmla="*/ 6 w 14"/>
                  <a:gd name="T77" fmla="*/ 9 h 19"/>
                  <a:gd name="T78" fmla="*/ 6 w 14"/>
                  <a:gd name="T79" fmla="*/ 8 h 19"/>
                  <a:gd name="T80" fmla="*/ 6 w 14"/>
                  <a:gd name="T81" fmla="*/ 8 h 19"/>
                  <a:gd name="T82" fmla="*/ 7 w 14"/>
                  <a:gd name="T83" fmla="*/ 7 h 19"/>
                  <a:gd name="T84" fmla="*/ 8 w 14"/>
                  <a:gd name="T85" fmla="*/ 6 h 19"/>
                  <a:gd name="T86" fmla="*/ 8 w 14"/>
                  <a:gd name="T87" fmla="*/ 4 h 19"/>
                  <a:gd name="T88" fmla="*/ 8 w 14"/>
                  <a:gd name="T89" fmla="*/ 3 h 19"/>
                  <a:gd name="T90" fmla="*/ 7 w 14"/>
                  <a:gd name="T91" fmla="*/ 3 h 19"/>
                  <a:gd name="T92" fmla="*/ 7 w 14"/>
                  <a:gd name="T93" fmla="*/ 2 h 19"/>
                  <a:gd name="T94" fmla="*/ 6 w 14"/>
                  <a:gd name="T95" fmla="*/ 0 h 19"/>
                  <a:gd name="T96" fmla="*/ 5 w 14"/>
                  <a:gd name="T97" fmla="*/ 0 h 19"/>
                  <a:gd name="T98" fmla="*/ 4 w 14"/>
                  <a:gd name="T99" fmla="*/ 0 h 19"/>
                  <a:gd name="T100" fmla="*/ 2 w 14"/>
                  <a:gd name="T101" fmla="*/ 0 h 19"/>
                  <a:gd name="T102" fmla="*/ 2 w 14"/>
                  <a:gd name="T103" fmla="*/ 2 h 19"/>
                  <a:gd name="T104" fmla="*/ 2 w 14"/>
                  <a:gd name="T105" fmla="*/ 3 h 19"/>
                  <a:gd name="T106" fmla="*/ 2 w 14"/>
                  <a:gd name="T107" fmla="*/ 5 h 19"/>
                  <a:gd name="T108" fmla="*/ 2 w 14"/>
                  <a:gd name="T109" fmla="*/ 6 h 19"/>
                  <a:gd name="T110" fmla="*/ 2 w 14"/>
                  <a:gd name="T111" fmla="*/ 7 h 19"/>
                  <a:gd name="T112" fmla="*/ 2 w 14"/>
                  <a:gd name="T113" fmla="*/ 6 h 19"/>
                  <a:gd name="T114" fmla="*/ 1 w 14"/>
                  <a:gd name="T115" fmla="*/ 7 h 19"/>
                  <a:gd name="T116" fmla="*/ 1 w 14"/>
                  <a:gd name="T117" fmla="*/ 8 h 19"/>
                  <a:gd name="T118" fmla="*/ 2 w 14"/>
                  <a:gd name="T119"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 h="19">
                    <a:moveTo>
                      <a:pt x="2" y="9"/>
                    </a:moveTo>
                    <a:cubicBezTo>
                      <a:pt x="2" y="10"/>
                      <a:pt x="2" y="10"/>
                      <a:pt x="2" y="11"/>
                    </a:cubicBezTo>
                    <a:cubicBezTo>
                      <a:pt x="3" y="11"/>
                      <a:pt x="3" y="11"/>
                      <a:pt x="4" y="11"/>
                    </a:cubicBezTo>
                    <a:cubicBezTo>
                      <a:pt x="4" y="11"/>
                      <a:pt x="5" y="11"/>
                      <a:pt x="5" y="11"/>
                    </a:cubicBezTo>
                    <a:cubicBezTo>
                      <a:pt x="5" y="12"/>
                      <a:pt x="5" y="12"/>
                      <a:pt x="5" y="12"/>
                    </a:cubicBezTo>
                    <a:cubicBezTo>
                      <a:pt x="5" y="12"/>
                      <a:pt x="5" y="13"/>
                      <a:pt x="5" y="13"/>
                    </a:cubicBezTo>
                    <a:cubicBezTo>
                      <a:pt x="5" y="13"/>
                      <a:pt x="5" y="13"/>
                      <a:pt x="5" y="13"/>
                    </a:cubicBezTo>
                    <a:cubicBezTo>
                      <a:pt x="5" y="14"/>
                      <a:pt x="6" y="13"/>
                      <a:pt x="6" y="13"/>
                    </a:cubicBezTo>
                    <a:cubicBezTo>
                      <a:pt x="7" y="13"/>
                      <a:pt x="7" y="13"/>
                      <a:pt x="7" y="13"/>
                    </a:cubicBezTo>
                    <a:cubicBezTo>
                      <a:pt x="7" y="13"/>
                      <a:pt x="8" y="13"/>
                      <a:pt x="8" y="14"/>
                    </a:cubicBezTo>
                    <a:cubicBezTo>
                      <a:pt x="8" y="14"/>
                      <a:pt x="8" y="14"/>
                      <a:pt x="9" y="14"/>
                    </a:cubicBezTo>
                    <a:cubicBezTo>
                      <a:pt x="9" y="14"/>
                      <a:pt x="9" y="15"/>
                      <a:pt x="9" y="15"/>
                    </a:cubicBezTo>
                    <a:cubicBezTo>
                      <a:pt x="9" y="15"/>
                      <a:pt x="10" y="15"/>
                      <a:pt x="10" y="15"/>
                    </a:cubicBezTo>
                    <a:cubicBezTo>
                      <a:pt x="10" y="15"/>
                      <a:pt x="10" y="14"/>
                      <a:pt x="10" y="14"/>
                    </a:cubicBezTo>
                    <a:cubicBezTo>
                      <a:pt x="10" y="14"/>
                      <a:pt x="11" y="14"/>
                      <a:pt x="11" y="14"/>
                    </a:cubicBezTo>
                    <a:cubicBezTo>
                      <a:pt x="11" y="15"/>
                      <a:pt x="11" y="15"/>
                      <a:pt x="11" y="15"/>
                    </a:cubicBezTo>
                    <a:cubicBezTo>
                      <a:pt x="11" y="16"/>
                      <a:pt x="11" y="15"/>
                      <a:pt x="11" y="16"/>
                    </a:cubicBezTo>
                    <a:cubicBezTo>
                      <a:pt x="11" y="16"/>
                      <a:pt x="11" y="16"/>
                      <a:pt x="11" y="16"/>
                    </a:cubicBezTo>
                    <a:cubicBezTo>
                      <a:pt x="11" y="17"/>
                      <a:pt x="12" y="16"/>
                      <a:pt x="12" y="17"/>
                    </a:cubicBezTo>
                    <a:cubicBezTo>
                      <a:pt x="12" y="17"/>
                      <a:pt x="11" y="17"/>
                      <a:pt x="11" y="18"/>
                    </a:cubicBezTo>
                    <a:cubicBezTo>
                      <a:pt x="11" y="18"/>
                      <a:pt x="10" y="18"/>
                      <a:pt x="11" y="19"/>
                    </a:cubicBezTo>
                    <a:cubicBezTo>
                      <a:pt x="11" y="19"/>
                      <a:pt x="11" y="19"/>
                      <a:pt x="11" y="19"/>
                    </a:cubicBezTo>
                    <a:cubicBezTo>
                      <a:pt x="12" y="19"/>
                      <a:pt x="12" y="19"/>
                      <a:pt x="12" y="19"/>
                    </a:cubicBezTo>
                    <a:cubicBezTo>
                      <a:pt x="13" y="19"/>
                      <a:pt x="13" y="19"/>
                      <a:pt x="13" y="19"/>
                    </a:cubicBezTo>
                    <a:cubicBezTo>
                      <a:pt x="13" y="19"/>
                      <a:pt x="13" y="19"/>
                      <a:pt x="13" y="18"/>
                    </a:cubicBezTo>
                    <a:cubicBezTo>
                      <a:pt x="13" y="18"/>
                      <a:pt x="13" y="18"/>
                      <a:pt x="13" y="17"/>
                    </a:cubicBezTo>
                    <a:cubicBezTo>
                      <a:pt x="13" y="17"/>
                      <a:pt x="14" y="17"/>
                      <a:pt x="14" y="16"/>
                    </a:cubicBezTo>
                    <a:cubicBezTo>
                      <a:pt x="14" y="16"/>
                      <a:pt x="13" y="16"/>
                      <a:pt x="13" y="16"/>
                    </a:cubicBezTo>
                    <a:cubicBezTo>
                      <a:pt x="13" y="15"/>
                      <a:pt x="13" y="15"/>
                      <a:pt x="13" y="15"/>
                    </a:cubicBezTo>
                    <a:cubicBezTo>
                      <a:pt x="13" y="14"/>
                      <a:pt x="13" y="14"/>
                      <a:pt x="13" y="14"/>
                    </a:cubicBezTo>
                    <a:cubicBezTo>
                      <a:pt x="12" y="13"/>
                      <a:pt x="12" y="13"/>
                      <a:pt x="12" y="13"/>
                    </a:cubicBezTo>
                    <a:cubicBezTo>
                      <a:pt x="12" y="13"/>
                      <a:pt x="12" y="13"/>
                      <a:pt x="11" y="13"/>
                    </a:cubicBezTo>
                    <a:cubicBezTo>
                      <a:pt x="11" y="13"/>
                      <a:pt x="11" y="13"/>
                      <a:pt x="11" y="13"/>
                    </a:cubicBezTo>
                    <a:cubicBezTo>
                      <a:pt x="10" y="13"/>
                      <a:pt x="10" y="12"/>
                      <a:pt x="10" y="12"/>
                    </a:cubicBezTo>
                    <a:cubicBezTo>
                      <a:pt x="10" y="12"/>
                      <a:pt x="9" y="12"/>
                      <a:pt x="9" y="12"/>
                    </a:cubicBezTo>
                    <a:cubicBezTo>
                      <a:pt x="8" y="12"/>
                      <a:pt x="8" y="12"/>
                      <a:pt x="7" y="12"/>
                    </a:cubicBezTo>
                    <a:cubicBezTo>
                      <a:pt x="7" y="12"/>
                      <a:pt x="7" y="11"/>
                      <a:pt x="7" y="11"/>
                    </a:cubicBezTo>
                    <a:cubicBezTo>
                      <a:pt x="7" y="11"/>
                      <a:pt x="7" y="11"/>
                      <a:pt x="6" y="11"/>
                    </a:cubicBezTo>
                    <a:cubicBezTo>
                      <a:pt x="6" y="10"/>
                      <a:pt x="6" y="10"/>
                      <a:pt x="6" y="9"/>
                    </a:cubicBezTo>
                    <a:cubicBezTo>
                      <a:pt x="6" y="9"/>
                      <a:pt x="6" y="9"/>
                      <a:pt x="6" y="8"/>
                    </a:cubicBezTo>
                    <a:cubicBezTo>
                      <a:pt x="6" y="8"/>
                      <a:pt x="6" y="8"/>
                      <a:pt x="6" y="8"/>
                    </a:cubicBezTo>
                    <a:cubicBezTo>
                      <a:pt x="7" y="8"/>
                      <a:pt x="7" y="7"/>
                      <a:pt x="7" y="7"/>
                    </a:cubicBezTo>
                    <a:cubicBezTo>
                      <a:pt x="7" y="6"/>
                      <a:pt x="7" y="6"/>
                      <a:pt x="8" y="6"/>
                    </a:cubicBezTo>
                    <a:cubicBezTo>
                      <a:pt x="8" y="5"/>
                      <a:pt x="8" y="5"/>
                      <a:pt x="8" y="4"/>
                    </a:cubicBezTo>
                    <a:cubicBezTo>
                      <a:pt x="8" y="4"/>
                      <a:pt x="8" y="4"/>
                      <a:pt x="8" y="3"/>
                    </a:cubicBezTo>
                    <a:cubicBezTo>
                      <a:pt x="7" y="3"/>
                      <a:pt x="7" y="3"/>
                      <a:pt x="7" y="3"/>
                    </a:cubicBezTo>
                    <a:cubicBezTo>
                      <a:pt x="7" y="2"/>
                      <a:pt x="7" y="2"/>
                      <a:pt x="7" y="2"/>
                    </a:cubicBezTo>
                    <a:cubicBezTo>
                      <a:pt x="6" y="1"/>
                      <a:pt x="7" y="0"/>
                      <a:pt x="6" y="0"/>
                    </a:cubicBezTo>
                    <a:cubicBezTo>
                      <a:pt x="6" y="0"/>
                      <a:pt x="5" y="0"/>
                      <a:pt x="5" y="0"/>
                    </a:cubicBezTo>
                    <a:cubicBezTo>
                      <a:pt x="4" y="0"/>
                      <a:pt x="4" y="0"/>
                      <a:pt x="4" y="0"/>
                    </a:cubicBezTo>
                    <a:cubicBezTo>
                      <a:pt x="3" y="0"/>
                      <a:pt x="3" y="0"/>
                      <a:pt x="2" y="0"/>
                    </a:cubicBezTo>
                    <a:cubicBezTo>
                      <a:pt x="2" y="0"/>
                      <a:pt x="2" y="1"/>
                      <a:pt x="2" y="2"/>
                    </a:cubicBezTo>
                    <a:cubicBezTo>
                      <a:pt x="2" y="2"/>
                      <a:pt x="2" y="3"/>
                      <a:pt x="2" y="3"/>
                    </a:cubicBezTo>
                    <a:cubicBezTo>
                      <a:pt x="2" y="4"/>
                      <a:pt x="2" y="4"/>
                      <a:pt x="2" y="5"/>
                    </a:cubicBezTo>
                    <a:cubicBezTo>
                      <a:pt x="2" y="5"/>
                      <a:pt x="2" y="5"/>
                      <a:pt x="2" y="6"/>
                    </a:cubicBezTo>
                    <a:cubicBezTo>
                      <a:pt x="2" y="6"/>
                      <a:pt x="3" y="7"/>
                      <a:pt x="2" y="7"/>
                    </a:cubicBezTo>
                    <a:cubicBezTo>
                      <a:pt x="2" y="7"/>
                      <a:pt x="2" y="6"/>
                      <a:pt x="2" y="6"/>
                    </a:cubicBezTo>
                    <a:cubicBezTo>
                      <a:pt x="1" y="6"/>
                      <a:pt x="1" y="6"/>
                      <a:pt x="1" y="7"/>
                    </a:cubicBezTo>
                    <a:cubicBezTo>
                      <a:pt x="0" y="7"/>
                      <a:pt x="1" y="8"/>
                      <a:pt x="1" y="8"/>
                    </a:cubicBezTo>
                    <a:cubicBezTo>
                      <a:pt x="1" y="9"/>
                      <a:pt x="1" y="9"/>
                      <a:pt x="2"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4"/>
              <p:cNvSpPr>
                <a:spLocks/>
              </p:cNvSpPr>
              <p:nvPr/>
            </p:nvSpPr>
            <p:spPr bwMode="auto">
              <a:xfrm>
                <a:off x="7518401" y="2697164"/>
                <a:ext cx="33338" cy="65088"/>
              </a:xfrm>
              <a:custGeom>
                <a:avLst/>
                <a:gdLst>
                  <a:gd name="T0" fmla="*/ 3 w 3"/>
                  <a:gd name="T1" fmla="*/ 4 h 6"/>
                  <a:gd name="T2" fmla="*/ 3 w 3"/>
                  <a:gd name="T3" fmla="*/ 3 h 6"/>
                  <a:gd name="T4" fmla="*/ 3 w 3"/>
                  <a:gd name="T5" fmla="*/ 3 h 6"/>
                  <a:gd name="T6" fmla="*/ 1 w 3"/>
                  <a:gd name="T7" fmla="*/ 3 h 6"/>
                  <a:gd name="T8" fmla="*/ 1 w 3"/>
                  <a:gd name="T9" fmla="*/ 2 h 6"/>
                  <a:gd name="T10" fmla="*/ 0 w 3"/>
                  <a:gd name="T11" fmla="*/ 0 h 6"/>
                  <a:gd name="T12" fmla="*/ 0 w 3"/>
                  <a:gd name="T13" fmla="*/ 1 h 6"/>
                  <a:gd name="T14" fmla="*/ 1 w 3"/>
                  <a:gd name="T15" fmla="*/ 3 h 6"/>
                  <a:gd name="T16" fmla="*/ 0 w 3"/>
                  <a:gd name="T17" fmla="*/ 4 h 6"/>
                  <a:gd name="T18" fmla="*/ 0 w 3"/>
                  <a:gd name="T19" fmla="*/ 6 h 6"/>
                  <a:gd name="T20" fmla="*/ 1 w 3"/>
                  <a:gd name="T21" fmla="*/ 6 h 6"/>
                  <a:gd name="T22" fmla="*/ 2 w 3"/>
                  <a:gd name="T23" fmla="*/ 5 h 6"/>
                  <a:gd name="T24" fmla="*/ 3 w 3"/>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6">
                    <a:moveTo>
                      <a:pt x="3" y="4"/>
                    </a:moveTo>
                    <a:cubicBezTo>
                      <a:pt x="3" y="4"/>
                      <a:pt x="3" y="4"/>
                      <a:pt x="3" y="3"/>
                    </a:cubicBezTo>
                    <a:cubicBezTo>
                      <a:pt x="3" y="3"/>
                      <a:pt x="3" y="3"/>
                      <a:pt x="3" y="3"/>
                    </a:cubicBezTo>
                    <a:cubicBezTo>
                      <a:pt x="2" y="2"/>
                      <a:pt x="2" y="3"/>
                      <a:pt x="1" y="3"/>
                    </a:cubicBezTo>
                    <a:cubicBezTo>
                      <a:pt x="1" y="2"/>
                      <a:pt x="1" y="2"/>
                      <a:pt x="1" y="2"/>
                    </a:cubicBezTo>
                    <a:cubicBezTo>
                      <a:pt x="1" y="1"/>
                      <a:pt x="1" y="0"/>
                      <a:pt x="0" y="0"/>
                    </a:cubicBezTo>
                    <a:cubicBezTo>
                      <a:pt x="0" y="1"/>
                      <a:pt x="0" y="1"/>
                      <a:pt x="0" y="1"/>
                    </a:cubicBezTo>
                    <a:cubicBezTo>
                      <a:pt x="0" y="2"/>
                      <a:pt x="0" y="2"/>
                      <a:pt x="1" y="3"/>
                    </a:cubicBezTo>
                    <a:cubicBezTo>
                      <a:pt x="1" y="3"/>
                      <a:pt x="0" y="4"/>
                      <a:pt x="0" y="4"/>
                    </a:cubicBezTo>
                    <a:cubicBezTo>
                      <a:pt x="0" y="5"/>
                      <a:pt x="0" y="5"/>
                      <a:pt x="0" y="6"/>
                    </a:cubicBezTo>
                    <a:cubicBezTo>
                      <a:pt x="0" y="6"/>
                      <a:pt x="1" y="6"/>
                      <a:pt x="1" y="6"/>
                    </a:cubicBezTo>
                    <a:cubicBezTo>
                      <a:pt x="2" y="6"/>
                      <a:pt x="2" y="5"/>
                      <a:pt x="2" y="5"/>
                    </a:cubicBezTo>
                    <a:cubicBezTo>
                      <a:pt x="3" y="5"/>
                      <a:pt x="3" y="5"/>
                      <a:pt x="3"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25"/>
              <p:cNvSpPr>
                <a:spLocks/>
              </p:cNvSpPr>
              <p:nvPr/>
            </p:nvSpPr>
            <p:spPr bwMode="auto">
              <a:xfrm>
                <a:off x="7540626" y="2697164"/>
                <a:ext cx="76200" cy="119063"/>
              </a:xfrm>
              <a:custGeom>
                <a:avLst/>
                <a:gdLst>
                  <a:gd name="T0" fmla="*/ 7 w 7"/>
                  <a:gd name="T1" fmla="*/ 4 h 11"/>
                  <a:gd name="T2" fmla="*/ 7 w 7"/>
                  <a:gd name="T3" fmla="*/ 2 h 11"/>
                  <a:gd name="T4" fmla="*/ 7 w 7"/>
                  <a:gd name="T5" fmla="*/ 1 h 11"/>
                  <a:gd name="T6" fmla="*/ 6 w 7"/>
                  <a:gd name="T7" fmla="*/ 0 h 11"/>
                  <a:gd name="T8" fmla="*/ 5 w 7"/>
                  <a:gd name="T9" fmla="*/ 0 h 11"/>
                  <a:gd name="T10" fmla="*/ 5 w 7"/>
                  <a:gd name="T11" fmla="*/ 0 h 11"/>
                  <a:gd name="T12" fmla="*/ 4 w 7"/>
                  <a:gd name="T13" fmla="*/ 2 h 11"/>
                  <a:gd name="T14" fmla="*/ 4 w 7"/>
                  <a:gd name="T15" fmla="*/ 4 h 11"/>
                  <a:gd name="T16" fmla="*/ 4 w 7"/>
                  <a:gd name="T17" fmla="*/ 5 h 11"/>
                  <a:gd name="T18" fmla="*/ 3 w 7"/>
                  <a:gd name="T19" fmla="*/ 5 h 11"/>
                  <a:gd name="T20" fmla="*/ 2 w 7"/>
                  <a:gd name="T21" fmla="*/ 5 h 11"/>
                  <a:gd name="T22" fmla="*/ 1 w 7"/>
                  <a:gd name="T23" fmla="*/ 5 h 11"/>
                  <a:gd name="T24" fmla="*/ 1 w 7"/>
                  <a:gd name="T25" fmla="*/ 6 h 11"/>
                  <a:gd name="T26" fmla="*/ 0 w 7"/>
                  <a:gd name="T27" fmla="*/ 8 h 11"/>
                  <a:gd name="T28" fmla="*/ 0 w 7"/>
                  <a:gd name="T29" fmla="*/ 8 h 11"/>
                  <a:gd name="T30" fmla="*/ 0 w 7"/>
                  <a:gd name="T31" fmla="*/ 9 h 11"/>
                  <a:gd name="T32" fmla="*/ 1 w 7"/>
                  <a:gd name="T33" fmla="*/ 10 h 11"/>
                  <a:gd name="T34" fmla="*/ 1 w 7"/>
                  <a:gd name="T35" fmla="*/ 11 h 11"/>
                  <a:gd name="T36" fmla="*/ 2 w 7"/>
                  <a:gd name="T37" fmla="*/ 10 h 11"/>
                  <a:gd name="T38" fmla="*/ 3 w 7"/>
                  <a:gd name="T39" fmla="*/ 9 h 11"/>
                  <a:gd name="T40" fmla="*/ 3 w 7"/>
                  <a:gd name="T41" fmla="*/ 9 h 11"/>
                  <a:gd name="T42" fmla="*/ 4 w 7"/>
                  <a:gd name="T43" fmla="*/ 7 h 11"/>
                  <a:gd name="T44" fmla="*/ 4 w 7"/>
                  <a:gd name="T45" fmla="*/ 6 h 11"/>
                  <a:gd name="T46" fmla="*/ 5 w 7"/>
                  <a:gd name="T47" fmla="*/ 5 h 11"/>
                  <a:gd name="T48" fmla="*/ 5 w 7"/>
                  <a:gd name="T49" fmla="*/ 6 h 11"/>
                  <a:gd name="T50" fmla="*/ 6 w 7"/>
                  <a:gd name="T51" fmla="*/ 7 h 11"/>
                  <a:gd name="T52" fmla="*/ 7 w 7"/>
                  <a:gd name="T53" fmla="*/ 7 h 11"/>
                  <a:gd name="T54" fmla="*/ 7 w 7"/>
                  <a:gd name="T55" fmla="*/ 6 h 11"/>
                  <a:gd name="T56" fmla="*/ 7 w 7"/>
                  <a:gd name="T57" fmla="*/ 5 h 11"/>
                  <a:gd name="T58" fmla="*/ 7 w 7"/>
                  <a:gd name="T5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 h="11">
                    <a:moveTo>
                      <a:pt x="7" y="4"/>
                    </a:moveTo>
                    <a:cubicBezTo>
                      <a:pt x="7" y="4"/>
                      <a:pt x="7" y="3"/>
                      <a:pt x="7" y="2"/>
                    </a:cubicBezTo>
                    <a:cubicBezTo>
                      <a:pt x="7" y="2"/>
                      <a:pt x="7" y="1"/>
                      <a:pt x="7" y="1"/>
                    </a:cubicBezTo>
                    <a:cubicBezTo>
                      <a:pt x="7" y="1"/>
                      <a:pt x="7" y="0"/>
                      <a:pt x="6" y="0"/>
                    </a:cubicBezTo>
                    <a:cubicBezTo>
                      <a:pt x="6" y="0"/>
                      <a:pt x="6" y="0"/>
                      <a:pt x="5" y="0"/>
                    </a:cubicBezTo>
                    <a:cubicBezTo>
                      <a:pt x="5" y="0"/>
                      <a:pt x="5" y="0"/>
                      <a:pt x="5" y="0"/>
                    </a:cubicBezTo>
                    <a:cubicBezTo>
                      <a:pt x="4" y="1"/>
                      <a:pt x="4" y="2"/>
                      <a:pt x="4" y="2"/>
                    </a:cubicBezTo>
                    <a:cubicBezTo>
                      <a:pt x="4" y="3"/>
                      <a:pt x="4" y="3"/>
                      <a:pt x="4" y="4"/>
                    </a:cubicBezTo>
                    <a:cubicBezTo>
                      <a:pt x="4" y="4"/>
                      <a:pt x="4" y="4"/>
                      <a:pt x="4" y="5"/>
                    </a:cubicBezTo>
                    <a:cubicBezTo>
                      <a:pt x="3" y="5"/>
                      <a:pt x="3" y="5"/>
                      <a:pt x="3" y="5"/>
                    </a:cubicBezTo>
                    <a:cubicBezTo>
                      <a:pt x="2" y="5"/>
                      <a:pt x="2" y="5"/>
                      <a:pt x="2" y="5"/>
                    </a:cubicBezTo>
                    <a:cubicBezTo>
                      <a:pt x="1" y="5"/>
                      <a:pt x="1" y="5"/>
                      <a:pt x="1" y="5"/>
                    </a:cubicBezTo>
                    <a:cubicBezTo>
                      <a:pt x="0" y="6"/>
                      <a:pt x="1" y="6"/>
                      <a:pt x="1" y="6"/>
                    </a:cubicBezTo>
                    <a:cubicBezTo>
                      <a:pt x="1" y="7"/>
                      <a:pt x="0" y="7"/>
                      <a:pt x="0" y="8"/>
                    </a:cubicBezTo>
                    <a:cubicBezTo>
                      <a:pt x="0" y="8"/>
                      <a:pt x="0" y="8"/>
                      <a:pt x="0" y="8"/>
                    </a:cubicBezTo>
                    <a:cubicBezTo>
                      <a:pt x="0" y="9"/>
                      <a:pt x="0" y="9"/>
                      <a:pt x="0" y="9"/>
                    </a:cubicBezTo>
                    <a:cubicBezTo>
                      <a:pt x="0" y="9"/>
                      <a:pt x="0" y="10"/>
                      <a:pt x="1" y="10"/>
                    </a:cubicBezTo>
                    <a:cubicBezTo>
                      <a:pt x="1" y="10"/>
                      <a:pt x="1" y="10"/>
                      <a:pt x="1" y="11"/>
                    </a:cubicBezTo>
                    <a:cubicBezTo>
                      <a:pt x="2" y="11"/>
                      <a:pt x="2" y="11"/>
                      <a:pt x="2" y="10"/>
                    </a:cubicBezTo>
                    <a:cubicBezTo>
                      <a:pt x="3" y="10"/>
                      <a:pt x="2" y="10"/>
                      <a:pt x="3" y="9"/>
                    </a:cubicBezTo>
                    <a:cubicBezTo>
                      <a:pt x="3" y="9"/>
                      <a:pt x="3" y="9"/>
                      <a:pt x="3" y="9"/>
                    </a:cubicBezTo>
                    <a:cubicBezTo>
                      <a:pt x="3" y="8"/>
                      <a:pt x="3" y="8"/>
                      <a:pt x="4" y="7"/>
                    </a:cubicBezTo>
                    <a:cubicBezTo>
                      <a:pt x="4" y="7"/>
                      <a:pt x="4" y="6"/>
                      <a:pt x="4" y="6"/>
                    </a:cubicBezTo>
                    <a:cubicBezTo>
                      <a:pt x="4" y="5"/>
                      <a:pt x="4" y="5"/>
                      <a:pt x="5" y="5"/>
                    </a:cubicBezTo>
                    <a:cubicBezTo>
                      <a:pt x="5" y="5"/>
                      <a:pt x="5" y="5"/>
                      <a:pt x="5" y="6"/>
                    </a:cubicBezTo>
                    <a:cubicBezTo>
                      <a:pt x="6" y="6"/>
                      <a:pt x="5" y="7"/>
                      <a:pt x="6" y="7"/>
                    </a:cubicBezTo>
                    <a:cubicBezTo>
                      <a:pt x="6" y="7"/>
                      <a:pt x="7" y="7"/>
                      <a:pt x="7" y="7"/>
                    </a:cubicBezTo>
                    <a:cubicBezTo>
                      <a:pt x="7" y="6"/>
                      <a:pt x="7" y="6"/>
                      <a:pt x="7" y="6"/>
                    </a:cubicBezTo>
                    <a:cubicBezTo>
                      <a:pt x="7" y="5"/>
                      <a:pt x="7" y="5"/>
                      <a:pt x="7" y="5"/>
                    </a:cubicBezTo>
                    <a:cubicBezTo>
                      <a:pt x="7" y="5"/>
                      <a:pt x="7" y="5"/>
                      <a:pt x="7"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26"/>
              <p:cNvSpPr>
                <a:spLocks/>
              </p:cNvSpPr>
              <p:nvPr/>
            </p:nvSpPr>
            <p:spPr bwMode="auto">
              <a:xfrm>
                <a:off x="7583489" y="2773364"/>
                <a:ext cx="22225" cy="22225"/>
              </a:xfrm>
              <a:custGeom>
                <a:avLst/>
                <a:gdLst>
                  <a:gd name="T0" fmla="*/ 0 w 2"/>
                  <a:gd name="T1" fmla="*/ 0 h 2"/>
                  <a:gd name="T2" fmla="*/ 0 w 2"/>
                  <a:gd name="T3" fmla="*/ 1 h 2"/>
                  <a:gd name="T4" fmla="*/ 0 w 2"/>
                  <a:gd name="T5" fmla="*/ 2 h 2"/>
                  <a:gd name="T6" fmla="*/ 0 w 2"/>
                  <a:gd name="T7" fmla="*/ 2 h 2"/>
                  <a:gd name="T8" fmla="*/ 1 w 2"/>
                  <a:gd name="T9" fmla="*/ 2 h 2"/>
                  <a:gd name="T10" fmla="*/ 2 w 2"/>
                  <a:gd name="T11" fmla="*/ 1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1"/>
                      <a:pt x="0" y="1"/>
                      <a:pt x="0" y="1"/>
                    </a:cubicBezTo>
                    <a:cubicBezTo>
                      <a:pt x="0" y="1"/>
                      <a:pt x="0" y="2"/>
                      <a:pt x="0" y="2"/>
                    </a:cubicBezTo>
                    <a:cubicBezTo>
                      <a:pt x="0" y="2"/>
                      <a:pt x="0" y="2"/>
                      <a:pt x="0" y="2"/>
                    </a:cubicBezTo>
                    <a:cubicBezTo>
                      <a:pt x="1" y="2"/>
                      <a:pt x="1" y="2"/>
                      <a:pt x="1" y="2"/>
                    </a:cubicBezTo>
                    <a:cubicBezTo>
                      <a:pt x="1" y="2"/>
                      <a:pt x="2" y="2"/>
                      <a:pt x="2" y="1"/>
                    </a:cubicBezTo>
                    <a:cubicBezTo>
                      <a:pt x="2" y="1"/>
                      <a:pt x="2" y="1"/>
                      <a:pt x="2" y="0"/>
                    </a:cubicBezTo>
                    <a:cubicBezTo>
                      <a:pt x="1" y="0"/>
                      <a:pt x="1"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27"/>
              <p:cNvSpPr>
                <a:spLocks/>
              </p:cNvSpPr>
              <p:nvPr/>
            </p:nvSpPr>
            <p:spPr bwMode="auto">
              <a:xfrm>
                <a:off x="7529514" y="2881314"/>
                <a:ext cx="22225" cy="11113"/>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1" y="1"/>
                      <a:pt x="1" y="1"/>
                    </a:cubicBezTo>
                    <a:cubicBezTo>
                      <a:pt x="1" y="1"/>
                      <a:pt x="2" y="1"/>
                      <a:pt x="2"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28"/>
              <p:cNvSpPr>
                <a:spLocks/>
              </p:cNvSpPr>
              <p:nvPr/>
            </p:nvSpPr>
            <p:spPr bwMode="auto">
              <a:xfrm>
                <a:off x="7508876" y="2892426"/>
                <a:ext cx="9525" cy="20638"/>
              </a:xfrm>
              <a:custGeom>
                <a:avLst/>
                <a:gdLst>
                  <a:gd name="T0" fmla="*/ 0 w 1"/>
                  <a:gd name="T1" fmla="*/ 1 h 2"/>
                  <a:gd name="T2" fmla="*/ 0 w 1"/>
                  <a:gd name="T3" fmla="*/ 1 h 2"/>
                  <a:gd name="T4" fmla="*/ 0 w 1"/>
                  <a:gd name="T5" fmla="*/ 1 h 2"/>
                  <a:gd name="T6" fmla="*/ 1 w 1"/>
                  <a:gd name="T7" fmla="*/ 1 h 2"/>
                  <a:gd name="T8" fmla="*/ 1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1"/>
                      <a:pt x="0" y="1"/>
                      <a:pt x="0" y="1"/>
                    </a:cubicBezTo>
                    <a:cubicBezTo>
                      <a:pt x="0" y="1"/>
                      <a:pt x="0" y="1"/>
                      <a:pt x="0" y="1"/>
                    </a:cubicBezTo>
                    <a:cubicBezTo>
                      <a:pt x="1" y="2"/>
                      <a:pt x="1" y="2"/>
                      <a:pt x="1" y="1"/>
                    </a:cubicBezTo>
                    <a:cubicBezTo>
                      <a:pt x="1" y="1"/>
                      <a:pt x="1" y="1"/>
                      <a:pt x="1" y="1"/>
                    </a:cubicBezTo>
                    <a:cubicBezTo>
                      <a:pt x="1" y="0"/>
                      <a:pt x="1"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29"/>
              <p:cNvSpPr>
                <a:spLocks/>
              </p:cNvSpPr>
              <p:nvPr/>
            </p:nvSpPr>
            <p:spPr bwMode="auto">
              <a:xfrm>
                <a:off x="7659689" y="2946401"/>
                <a:ext cx="11113" cy="20638"/>
              </a:xfrm>
              <a:custGeom>
                <a:avLst/>
                <a:gdLst>
                  <a:gd name="T0" fmla="*/ 1 w 1"/>
                  <a:gd name="T1" fmla="*/ 1 h 2"/>
                  <a:gd name="T2" fmla="*/ 1 w 1"/>
                  <a:gd name="T3" fmla="*/ 2 h 2"/>
                  <a:gd name="T4" fmla="*/ 1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cubicBezTo>
                      <a:pt x="0" y="1"/>
                      <a:pt x="1" y="2"/>
                      <a:pt x="1" y="2"/>
                    </a:cubicBezTo>
                    <a:cubicBezTo>
                      <a:pt x="1" y="1"/>
                      <a:pt x="1" y="1"/>
                      <a:pt x="1" y="1"/>
                    </a:cubicBezTo>
                    <a:cubicBezTo>
                      <a:pt x="1" y="1"/>
                      <a:pt x="1" y="0"/>
                      <a:pt x="1" y="0"/>
                    </a:cubicBezTo>
                    <a:cubicBezTo>
                      <a:pt x="1" y="0"/>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30"/>
              <p:cNvSpPr>
                <a:spLocks/>
              </p:cNvSpPr>
              <p:nvPr/>
            </p:nvSpPr>
            <p:spPr bwMode="auto">
              <a:xfrm>
                <a:off x="7529514" y="2784476"/>
                <a:ext cx="130175" cy="128588"/>
              </a:xfrm>
              <a:custGeom>
                <a:avLst/>
                <a:gdLst>
                  <a:gd name="T0" fmla="*/ 12 w 12"/>
                  <a:gd name="T1" fmla="*/ 10 h 12"/>
                  <a:gd name="T2" fmla="*/ 12 w 12"/>
                  <a:gd name="T3" fmla="*/ 8 h 12"/>
                  <a:gd name="T4" fmla="*/ 12 w 12"/>
                  <a:gd name="T5" fmla="*/ 7 h 12"/>
                  <a:gd name="T6" fmla="*/ 12 w 12"/>
                  <a:gd name="T7" fmla="*/ 6 h 12"/>
                  <a:gd name="T8" fmla="*/ 12 w 12"/>
                  <a:gd name="T9" fmla="*/ 5 h 12"/>
                  <a:gd name="T10" fmla="*/ 11 w 12"/>
                  <a:gd name="T11" fmla="*/ 4 h 12"/>
                  <a:gd name="T12" fmla="*/ 11 w 12"/>
                  <a:gd name="T13" fmla="*/ 3 h 12"/>
                  <a:gd name="T14" fmla="*/ 11 w 12"/>
                  <a:gd name="T15" fmla="*/ 2 h 12"/>
                  <a:gd name="T16" fmla="*/ 10 w 12"/>
                  <a:gd name="T17" fmla="*/ 1 h 12"/>
                  <a:gd name="T18" fmla="*/ 9 w 12"/>
                  <a:gd name="T19" fmla="*/ 0 h 12"/>
                  <a:gd name="T20" fmla="*/ 8 w 12"/>
                  <a:gd name="T21" fmla="*/ 0 h 12"/>
                  <a:gd name="T22" fmla="*/ 8 w 12"/>
                  <a:gd name="T23" fmla="*/ 2 h 12"/>
                  <a:gd name="T24" fmla="*/ 8 w 12"/>
                  <a:gd name="T25" fmla="*/ 3 h 12"/>
                  <a:gd name="T26" fmla="*/ 7 w 12"/>
                  <a:gd name="T27" fmla="*/ 3 h 12"/>
                  <a:gd name="T28" fmla="*/ 6 w 12"/>
                  <a:gd name="T29" fmla="*/ 4 h 12"/>
                  <a:gd name="T30" fmla="*/ 5 w 12"/>
                  <a:gd name="T31" fmla="*/ 4 h 12"/>
                  <a:gd name="T32" fmla="*/ 5 w 12"/>
                  <a:gd name="T33" fmla="*/ 3 h 12"/>
                  <a:gd name="T34" fmla="*/ 4 w 12"/>
                  <a:gd name="T35" fmla="*/ 3 h 12"/>
                  <a:gd name="T36" fmla="*/ 3 w 12"/>
                  <a:gd name="T37" fmla="*/ 4 h 12"/>
                  <a:gd name="T38" fmla="*/ 2 w 12"/>
                  <a:gd name="T39" fmla="*/ 5 h 12"/>
                  <a:gd name="T40" fmla="*/ 1 w 12"/>
                  <a:gd name="T41" fmla="*/ 5 h 12"/>
                  <a:gd name="T42" fmla="*/ 0 w 12"/>
                  <a:gd name="T43" fmla="*/ 6 h 12"/>
                  <a:gd name="T44" fmla="*/ 0 w 12"/>
                  <a:gd name="T45" fmla="*/ 7 h 12"/>
                  <a:gd name="T46" fmla="*/ 0 w 12"/>
                  <a:gd name="T47" fmla="*/ 7 h 12"/>
                  <a:gd name="T48" fmla="*/ 0 w 12"/>
                  <a:gd name="T49" fmla="*/ 8 h 12"/>
                  <a:gd name="T50" fmla="*/ 1 w 12"/>
                  <a:gd name="T51" fmla="*/ 9 h 12"/>
                  <a:gd name="T52" fmla="*/ 2 w 12"/>
                  <a:gd name="T53" fmla="*/ 8 h 12"/>
                  <a:gd name="T54" fmla="*/ 2 w 12"/>
                  <a:gd name="T55" fmla="*/ 6 h 12"/>
                  <a:gd name="T56" fmla="*/ 3 w 12"/>
                  <a:gd name="T57" fmla="*/ 6 h 12"/>
                  <a:gd name="T58" fmla="*/ 4 w 12"/>
                  <a:gd name="T59" fmla="*/ 7 h 12"/>
                  <a:gd name="T60" fmla="*/ 4 w 12"/>
                  <a:gd name="T61" fmla="*/ 6 h 12"/>
                  <a:gd name="T62" fmla="*/ 5 w 12"/>
                  <a:gd name="T63" fmla="*/ 6 h 12"/>
                  <a:gd name="T64" fmla="*/ 7 w 12"/>
                  <a:gd name="T65" fmla="*/ 6 h 12"/>
                  <a:gd name="T66" fmla="*/ 8 w 12"/>
                  <a:gd name="T67" fmla="*/ 6 h 12"/>
                  <a:gd name="T68" fmla="*/ 7 w 12"/>
                  <a:gd name="T69" fmla="*/ 7 h 12"/>
                  <a:gd name="T70" fmla="*/ 6 w 12"/>
                  <a:gd name="T71" fmla="*/ 7 h 12"/>
                  <a:gd name="T72" fmla="*/ 6 w 12"/>
                  <a:gd name="T73" fmla="*/ 9 h 12"/>
                  <a:gd name="T74" fmla="*/ 7 w 12"/>
                  <a:gd name="T75" fmla="*/ 10 h 12"/>
                  <a:gd name="T76" fmla="*/ 8 w 12"/>
                  <a:gd name="T77" fmla="*/ 11 h 12"/>
                  <a:gd name="T78" fmla="*/ 9 w 12"/>
                  <a:gd name="T79" fmla="*/ 12 h 12"/>
                  <a:gd name="T80" fmla="*/ 10 w 12"/>
                  <a:gd name="T81" fmla="*/ 12 h 12"/>
                  <a:gd name="T82" fmla="*/ 10 w 12"/>
                  <a:gd name="T83" fmla="*/ 10 h 12"/>
                  <a:gd name="T84" fmla="*/ 10 w 12"/>
                  <a:gd name="T85" fmla="*/ 10 h 12"/>
                  <a:gd name="T86" fmla="*/ 9 w 12"/>
                  <a:gd name="T87" fmla="*/ 8 h 12"/>
                  <a:gd name="T88" fmla="*/ 10 w 12"/>
                  <a:gd name="T89" fmla="*/ 8 h 12"/>
                  <a:gd name="T90" fmla="*/ 11 w 12"/>
                  <a:gd name="T91" fmla="*/ 8 h 12"/>
                  <a:gd name="T92" fmla="*/ 11 w 12"/>
                  <a:gd name="T93" fmla="*/ 9 h 12"/>
                  <a:gd name="T94" fmla="*/ 12 w 12"/>
                  <a:gd name="T95"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2">
                    <a:moveTo>
                      <a:pt x="12" y="10"/>
                    </a:moveTo>
                    <a:cubicBezTo>
                      <a:pt x="12" y="10"/>
                      <a:pt x="12" y="9"/>
                      <a:pt x="12" y="8"/>
                    </a:cubicBezTo>
                    <a:cubicBezTo>
                      <a:pt x="12" y="8"/>
                      <a:pt x="12" y="8"/>
                      <a:pt x="12" y="7"/>
                    </a:cubicBezTo>
                    <a:cubicBezTo>
                      <a:pt x="12" y="7"/>
                      <a:pt x="12" y="6"/>
                      <a:pt x="12" y="6"/>
                    </a:cubicBezTo>
                    <a:cubicBezTo>
                      <a:pt x="12" y="5"/>
                      <a:pt x="12" y="5"/>
                      <a:pt x="12" y="5"/>
                    </a:cubicBezTo>
                    <a:cubicBezTo>
                      <a:pt x="11" y="5"/>
                      <a:pt x="11" y="5"/>
                      <a:pt x="11" y="4"/>
                    </a:cubicBezTo>
                    <a:cubicBezTo>
                      <a:pt x="11" y="4"/>
                      <a:pt x="11" y="4"/>
                      <a:pt x="11" y="3"/>
                    </a:cubicBezTo>
                    <a:cubicBezTo>
                      <a:pt x="11" y="3"/>
                      <a:pt x="11" y="2"/>
                      <a:pt x="11" y="2"/>
                    </a:cubicBezTo>
                    <a:cubicBezTo>
                      <a:pt x="10" y="2"/>
                      <a:pt x="10" y="1"/>
                      <a:pt x="10" y="1"/>
                    </a:cubicBezTo>
                    <a:cubicBezTo>
                      <a:pt x="10" y="1"/>
                      <a:pt x="10" y="0"/>
                      <a:pt x="9" y="0"/>
                    </a:cubicBezTo>
                    <a:cubicBezTo>
                      <a:pt x="9" y="0"/>
                      <a:pt x="9" y="0"/>
                      <a:pt x="8" y="0"/>
                    </a:cubicBezTo>
                    <a:cubicBezTo>
                      <a:pt x="8" y="1"/>
                      <a:pt x="8" y="1"/>
                      <a:pt x="8" y="2"/>
                    </a:cubicBezTo>
                    <a:cubicBezTo>
                      <a:pt x="8" y="2"/>
                      <a:pt x="8" y="2"/>
                      <a:pt x="8" y="3"/>
                    </a:cubicBezTo>
                    <a:cubicBezTo>
                      <a:pt x="7" y="3"/>
                      <a:pt x="7" y="3"/>
                      <a:pt x="7" y="3"/>
                    </a:cubicBezTo>
                    <a:cubicBezTo>
                      <a:pt x="6" y="4"/>
                      <a:pt x="6" y="4"/>
                      <a:pt x="6" y="4"/>
                    </a:cubicBezTo>
                    <a:cubicBezTo>
                      <a:pt x="6" y="4"/>
                      <a:pt x="6" y="4"/>
                      <a:pt x="5" y="4"/>
                    </a:cubicBezTo>
                    <a:cubicBezTo>
                      <a:pt x="5" y="4"/>
                      <a:pt x="5" y="3"/>
                      <a:pt x="5" y="3"/>
                    </a:cubicBezTo>
                    <a:cubicBezTo>
                      <a:pt x="5" y="3"/>
                      <a:pt x="4" y="3"/>
                      <a:pt x="4" y="3"/>
                    </a:cubicBezTo>
                    <a:cubicBezTo>
                      <a:pt x="3" y="3"/>
                      <a:pt x="3" y="3"/>
                      <a:pt x="3" y="4"/>
                    </a:cubicBezTo>
                    <a:cubicBezTo>
                      <a:pt x="2" y="4"/>
                      <a:pt x="3" y="5"/>
                      <a:pt x="2" y="5"/>
                    </a:cubicBezTo>
                    <a:cubicBezTo>
                      <a:pt x="2" y="5"/>
                      <a:pt x="2" y="5"/>
                      <a:pt x="1" y="5"/>
                    </a:cubicBezTo>
                    <a:cubicBezTo>
                      <a:pt x="1" y="5"/>
                      <a:pt x="1" y="6"/>
                      <a:pt x="0" y="6"/>
                    </a:cubicBezTo>
                    <a:cubicBezTo>
                      <a:pt x="0" y="6"/>
                      <a:pt x="0" y="7"/>
                      <a:pt x="0" y="7"/>
                    </a:cubicBezTo>
                    <a:cubicBezTo>
                      <a:pt x="0" y="7"/>
                      <a:pt x="0" y="7"/>
                      <a:pt x="0" y="7"/>
                    </a:cubicBezTo>
                    <a:cubicBezTo>
                      <a:pt x="0" y="7"/>
                      <a:pt x="0" y="8"/>
                      <a:pt x="0" y="8"/>
                    </a:cubicBezTo>
                    <a:cubicBezTo>
                      <a:pt x="0" y="8"/>
                      <a:pt x="1" y="9"/>
                      <a:pt x="1" y="9"/>
                    </a:cubicBezTo>
                    <a:cubicBezTo>
                      <a:pt x="1" y="8"/>
                      <a:pt x="1" y="8"/>
                      <a:pt x="2" y="8"/>
                    </a:cubicBezTo>
                    <a:cubicBezTo>
                      <a:pt x="2" y="7"/>
                      <a:pt x="2" y="7"/>
                      <a:pt x="2" y="6"/>
                    </a:cubicBezTo>
                    <a:cubicBezTo>
                      <a:pt x="2" y="6"/>
                      <a:pt x="3" y="6"/>
                      <a:pt x="3" y="6"/>
                    </a:cubicBezTo>
                    <a:cubicBezTo>
                      <a:pt x="3" y="7"/>
                      <a:pt x="3" y="7"/>
                      <a:pt x="4" y="7"/>
                    </a:cubicBezTo>
                    <a:cubicBezTo>
                      <a:pt x="4" y="7"/>
                      <a:pt x="4" y="6"/>
                      <a:pt x="4" y="6"/>
                    </a:cubicBezTo>
                    <a:cubicBezTo>
                      <a:pt x="5" y="6"/>
                      <a:pt x="5" y="6"/>
                      <a:pt x="5" y="6"/>
                    </a:cubicBezTo>
                    <a:cubicBezTo>
                      <a:pt x="6" y="6"/>
                      <a:pt x="6" y="6"/>
                      <a:pt x="7" y="6"/>
                    </a:cubicBezTo>
                    <a:cubicBezTo>
                      <a:pt x="7" y="6"/>
                      <a:pt x="8" y="6"/>
                      <a:pt x="8" y="6"/>
                    </a:cubicBezTo>
                    <a:cubicBezTo>
                      <a:pt x="8" y="7"/>
                      <a:pt x="7" y="7"/>
                      <a:pt x="7" y="7"/>
                    </a:cubicBezTo>
                    <a:cubicBezTo>
                      <a:pt x="6" y="7"/>
                      <a:pt x="6" y="7"/>
                      <a:pt x="6" y="7"/>
                    </a:cubicBezTo>
                    <a:cubicBezTo>
                      <a:pt x="6" y="8"/>
                      <a:pt x="6" y="8"/>
                      <a:pt x="6" y="9"/>
                    </a:cubicBezTo>
                    <a:cubicBezTo>
                      <a:pt x="6" y="9"/>
                      <a:pt x="6" y="10"/>
                      <a:pt x="7" y="10"/>
                    </a:cubicBezTo>
                    <a:cubicBezTo>
                      <a:pt x="7" y="11"/>
                      <a:pt x="7" y="11"/>
                      <a:pt x="8" y="11"/>
                    </a:cubicBezTo>
                    <a:cubicBezTo>
                      <a:pt x="8" y="11"/>
                      <a:pt x="9" y="11"/>
                      <a:pt x="9" y="12"/>
                    </a:cubicBezTo>
                    <a:cubicBezTo>
                      <a:pt x="9" y="12"/>
                      <a:pt x="10" y="12"/>
                      <a:pt x="10" y="12"/>
                    </a:cubicBezTo>
                    <a:cubicBezTo>
                      <a:pt x="10" y="12"/>
                      <a:pt x="10" y="11"/>
                      <a:pt x="10" y="10"/>
                    </a:cubicBezTo>
                    <a:cubicBezTo>
                      <a:pt x="10" y="10"/>
                      <a:pt x="10" y="10"/>
                      <a:pt x="10" y="10"/>
                    </a:cubicBezTo>
                    <a:cubicBezTo>
                      <a:pt x="9" y="9"/>
                      <a:pt x="9" y="9"/>
                      <a:pt x="9" y="8"/>
                    </a:cubicBezTo>
                    <a:cubicBezTo>
                      <a:pt x="10" y="8"/>
                      <a:pt x="10" y="8"/>
                      <a:pt x="10" y="8"/>
                    </a:cubicBezTo>
                    <a:cubicBezTo>
                      <a:pt x="10" y="8"/>
                      <a:pt x="11" y="8"/>
                      <a:pt x="11" y="8"/>
                    </a:cubicBezTo>
                    <a:cubicBezTo>
                      <a:pt x="11" y="9"/>
                      <a:pt x="10" y="9"/>
                      <a:pt x="11" y="9"/>
                    </a:cubicBezTo>
                    <a:cubicBezTo>
                      <a:pt x="11" y="10"/>
                      <a:pt x="11" y="10"/>
                      <a:pt x="12" y="1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31"/>
              <p:cNvSpPr>
                <a:spLocks/>
              </p:cNvSpPr>
              <p:nvPr/>
            </p:nvSpPr>
            <p:spPr bwMode="auto">
              <a:xfrm>
                <a:off x="6708776" y="2665414"/>
                <a:ext cx="22225" cy="74613"/>
              </a:xfrm>
              <a:custGeom>
                <a:avLst/>
                <a:gdLst>
                  <a:gd name="T0" fmla="*/ 2 w 2"/>
                  <a:gd name="T1" fmla="*/ 1 h 7"/>
                  <a:gd name="T2" fmla="*/ 2 w 2"/>
                  <a:gd name="T3" fmla="*/ 0 h 7"/>
                  <a:gd name="T4" fmla="*/ 1 w 2"/>
                  <a:gd name="T5" fmla="*/ 1 h 7"/>
                  <a:gd name="T6" fmla="*/ 0 w 2"/>
                  <a:gd name="T7" fmla="*/ 2 h 7"/>
                  <a:gd name="T8" fmla="*/ 0 w 2"/>
                  <a:gd name="T9" fmla="*/ 3 h 7"/>
                  <a:gd name="T10" fmla="*/ 0 w 2"/>
                  <a:gd name="T11" fmla="*/ 4 h 7"/>
                  <a:gd name="T12" fmla="*/ 0 w 2"/>
                  <a:gd name="T13" fmla="*/ 5 h 7"/>
                  <a:gd name="T14" fmla="*/ 1 w 2"/>
                  <a:gd name="T15" fmla="*/ 6 h 7"/>
                  <a:gd name="T16" fmla="*/ 2 w 2"/>
                  <a:gd name="T17" fmla="*/ 6 h 7"/>
                  <a:gd name="T18" fmla="*/ 2 w 2"/>
                  <a:gd name="T19" fmla="*/ 5 h 7"/>
                  <a:gd name="T20" fmla="*/ 2 w 2"/>
                  <a:gd name="T21" fmla="*/ 4 h 7"/>
                  <a:gd name="T22" fmla="*/ 2 w 2"/>
                  <a:gd name="T23" fmla="*/ 2 h 7"/>
                  <a:gd name="T24" fmla="*/ 2 w 2"/>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7">
                    <a:moveTo>
                      <a:pt x="2" y="1"/>
                    </a:moveTo>
                    <a:cubicBezTo>
                      <a:pt x="2" y="1"/>
                      <a:pt x="2" y="0"/>
                      <a:pt x="2" y="0"/>
                    </a:cubicBezTo>
                    <a:cubicBezTo>
                      <a:pt x="1" y="0"/>
                      <a:pt x="1" y="0"/>
                      <a:pt x="1" y="1"/>
                    </a:cubicBezTo>
                    <a:cubicBezTo>
                      <a:pt x="0" y="1"/>
                      <a:pt x="1" y="1"/>
                      <a:pt x="0" y="2"/>
                    </a:cubicBezTo>
                    <a:cubicBezTo>
                      <a:pt x="0" y="2"/>
                      <a:pt x="0" y="2"/>
                      <a:pt x="0" y="3"/>
                    </a:cubicBezTo>
                    <a:cubicBezTo>
                      <a:pt x="0" y="3"/>
                      <a:pt x="0" y="3"/>
                      <a:pt x="0" y="4"/>
                    </a:cubicBezTo>
                    <a:cubicBezTo>
                      <a:pt x="0" y="4"/>
                      <a:pt x="0" y="5"/>
                      <a:pt x="0" y="5"/>
                    </a:cubicBezTo>
                    <a:cubicBezTo>
                      <a:pt x="0" y="6"/>
                      <a:pt x="1" y="6"/>
                      <a:pt x="1" y="6"/>
                    </a:cubicBezTo>
                    <a:cubicBezTo>
                      <a:pt x="1" y="7"/>
                      <a:pt x="1" y="7"/>
                      <a:pt x="2" y="6"/>
                    </a:cubicBezTo>
                    <a:cubicBezTo>
                      <a:pt x="2" y="6"/>
                      <a:pt x="2" y="6"/>
                      <a:pt x="2" y="5"/>
                    </a:cubicBezTo>
                    <a:cubicBezTo>
                      <a:pt x="2" y="5"/>
                      <a:pt x="2" y="4"/>
                      <a:pt x="2" y="4"/>
                    </a:cubicBezTo>
                    <a:cubicBezTo>
                      <a:pt x="2" y="3"/>
                      <a:pt x="2" y="3"/>
                      <a:pt x="2" y="2"/>
                    </a:cubicBezTo>
                    <a:cubicBezTo>
                      <a:pt x="2" y="2"/>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32"/>
              <p:cNvSpPr>
                <a:spLocks noChangeArrowheads="1"/>
              </p:cNvSpPr>
              <p:nvPr/>
            </p:nvSpPr>
            <p:spPr bwMode="auto">
              <a:xfrm>
                <a:off x="6708776" y="2751139"/>
                <a:ext cx="11113" cy="1588"/>
              </a:xfrm>
              <a:prstGeom prst="ellipse">
                <a:avLst/>
              </a:pr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33"/>
              <p:cNvSpPr>
                <a:spLocks/>
              </p:cNvSpPr>
              <p:nvPr/>
            </p:nvSpPr>
            <p:spPr bwMode="auto">
              <a:xfrm>
                <a:off x="6753226" y="2859089"/>
                <a:ext cx="9525" cy="22225"/>
              </a:xfrm>
              <a:custGeom>
                <a:avLst/>
                <a:gdLst>
                  <a:gd name="T0" fmla="*/ 1 w 1"/>
                  <a:gd name="T1" fmla="*/ 1 h 2"/>
                  <a:gd name="T2" fmla="*/ 1 w 1"/>
                  <a:gd name="T3" fmla="*/ 0 h 2"/>
                  <a:gd name="T4" fmla="*/ 0 w 1"/>
                  <a:gd name="T5" fmla="*/ 1 h 2"/>
                  <a:gd name="T6" fmla="*/ 1 w 1"/>
                  <a:gd name="T7" fmla="*/ 1 h 2"/>
                  <a:gd name="T8" fmla="*/ 1 w 1"/>
                  <a:gd name="T9" fmla="*/ 2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0"/>
                      <a:pt x="1" y="0"/>
                      <a:pt x="1" y="0"/>
                    </a:cubicBezTo>
                    <a:cubicBezTo>
                      <a:pt x="0" y="0"/>
                      <a:pt x="0" y="1"/>
                      <a:pt x="0" y="1"/>
                    </a:cubicBezTo>
                    <a:cubicBezTo>
                      <a:pt x="0" y="1"/>
                      <a:pt x="0" y="1"/>
                      <a:pt x="1" y="1"/>
                    </a:cubicBezTo>
                    <a:cubicBezTo>
                      <a:pt x="1" y="2"/>
                      <a:pt x="1" y="2"/>
                      <a:pt x="1" y="2"/>
                    </a:cubicBezTo>
                    <a:cubicBezTo>
                      <a:pt x="1" y="2"/>
                      <a:pt x="1" y="1"/>
                      <a:pt x="1" y="1"/>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34"/>
              <p:cNvSpPr>
                <a:spLocks/>
              </p:cNvSpPr>
              <p:nvPr/>
            </p:nvSpPr>
            <p:spPr bwMode="auto">
              <a:xfrm>
                <a:off x="479426" y="935039"/>
                <a:ext cx="928688" cy="454025"/>
              </a:xfrm>
              <a:custGeom>
                <a:avLst/>
                <a:gdLst>
                  <a:gd name="T0" fmla="*/ 62 w 86"/>
                  <a:gd name="T1" fmla="*/ 30 h 42"/>
                  <a:gd name="T2" fmla="*/ 64 w 86"/>
                  <a:gd name="T3" fmla="*/ 33 h 42"/>
                  <a:gd name="T4" fmla="*/ 63 w 86"/>
                  <a:gd name="T5" fmla="*/ 38 h 42"/>
                  <a:gd name="T6" fmla="*/ 68 w 86"/>
                  <a:gd name="T7" fmla="*/ 34 h 42"/>
                  <a:gd name="T8" fmla="*/ 68 w 86"/>
                  <a:gd name="T9" fmla="*/ 36 h 42"/>
                  <a:gd name="T10" fmla="*/ 68 w 86"/>
                  <a:gd name="T11" fmla="*/ 42 h 42"/>
                  <a:gd name="T12" fmla="*/ 72 w 86"/>
                  <a:gd name="T13" fmla="*/ 38 h 42"/>
                  <a:gd name="T14" fmla="*/ 71 w 86"/>
                  <a:gd name="T15" fmla="*/ 33 h 42"/>
                  <a:gd name="T16" fmla="*/ 69 w 86"/>
                  <a:gd name="T17" fmla="*/ 29 h 42"/>
                  <a:gd name="T18" fmla="*/ 65 w 86"/>
                  <a:gd name="T19" fmla="*/ 29 h 42"/>
                  <a:gd name="T20" fmla="*/ 65 w 86"/>
                  <a:gd name="T21" fmla="*/ 23 h 42"/>
                  <a:gd name="T22" fmla="*/ 82 w 86"/>
                  <a:gd name="T23" fmla="*/ 7 h 42"/>
                  <a:gd name="T24" fmla="*/ 84 w 86"/>
                  <a:gd name="T25" fmla="*/ 3 h 42"/>
                  <a:gd name="T26" fmla="*/ 77 w 86"/>
                  <a:gd name="T27" fmla="*/ 2 h 42"/>
                  <a:gd name="T28" fmla="*/ 70 w 86"/>
                  <a:gd name="T29" fmla="*/ 1 h 42"/>
                  <a:gd name="T30" fmla="*/ 63 w 86"/>
                  <a:gd name="T31" fmla="*/ 0 h 42"/>
                  <a:gd name="T32" fmla="*/ 54 w 86"/>
                  <a:gd name="T33" fmla="*/ 2 h 42"/>
                  <a:gd name="T34" fmla="*/ 46 w 86"/>
                  <a:gd name="T35" fmla="*/ 3 h 42"/>
                  <a:gd name="T36" fmla="*/ 40 w 86"/>
                  <a:gd name="T37" fmla="*/ 6 h 42"/>
                  <a:gd name="T38" fmla="*/ 37 w 86"/>
                  <a:gd name="T39" fmla="*/ 8 h 42"/>
                  <a:gd name="T40" fmla="*/ 38 w 86"/>
                  <a:gd name="T41" fmla="*/ 10 h 42"/>
                  <a:gd name="T42" fmla="*/ 35 w 86"/>
                  <a:gd name="T43" fmla="*/ 12 h 42"/>
                  <a:gd name="T44" fmla="*/ 33 w 86"/>
                  <a:gd name="T45" fmla="*/ 11 h 42"/>
                  <a:gd name="T46" fmla="*/ 27 w 86"/>
                  <a:gd name="T47" fmla="*/ 13 h 42"/>
                  <a:gd name="T48" fmla="*/ 25 w 86"/>
                  <a:gd name="T49" fmla="*/ 15 h 42"/>
                  <a:gd name="T50" fmla="*/ 27 w 86"/>
                  <a:gd name="T51" fmla="*/ 16 h 42"/>
                  <a:gd name="T52" fmla="*/ 31 w 86"/>
                  <a:gd name="T53" fmla="*/ 18 h 42"/>
                  <a:gd name="T54" fmla="*/ 25 w 86"/>
                  <a:gd name="T55" fmla="*/ 20 h 42"/>
                  <a:gd name="T56" fmla="*/ 21 w 86"/>
                  <a:gd name="T57" fmla="*/ 21 h 42"/>
                  <a:gd name="T58" fmla="*/ 14 w 86"/>
                  <a:gd name="T59" fmla="*/ 24 h 42"/>
                  <a:gd name="T60" fmla="*/ 13 w 86"/>
                  <a:gd name="T61" fmla="*/ 27 h 42"/>
                  <a:gd name="T62" fmla="*/ 17 w 86"/>
                  <a:gd name="T63" fmla="*/ 28 h 42"/>
                  <a:gd name="T64" fmla="*/ 13 w 86"/>
                  <a:gd name="T65" fmla="*/ 32 h 42"/>
                  <a:gd name="T66" fmla="*/ 17 w 86"/>
                  <a:gd name="T67" fmla="*/ 31 h 42"/>
                  <a:gd name="T68" fmla="*/ 20 w 86"/>
                  <a:gd name="T69" fmla="*/ 32 h 42"/>
                  <a:gd name="T70" fmla="*/ 22 w 86"/>
                  <a:gd name="T71" fmla="*/ 32 h 42"/>
                  <a:gd name="T72" fmla="*/ 20 w 86"/>
                  <a:gd name="T73" fmla="*/ 33 h 42"/>
                  <a:gd name="T74" fmla="*/ 14 w 86"/>
                  <a:gd name="T75" fmla="*/ 36 h 42"/>
                  <a:gd name="T76" fmla="*/ 6 w 86"/>
                  <a:gd name="T77" fmla="*/ 39 h 42"/>
                  <a:gd name="T78" fmla="*/ 0 w 86"/>
                  <a:gd name="T79" fmla="*/ 41 h 42"/>
                  <a:gd name="T80" fmla="*/ 7 w 86"/>
                  <a:gd name="T81" fmla="*/ 40 h 42"/>
                  <a:gd name="T82" fmla="*/ 13 w 86"/>
                  <a:gd name="T83" fmla="*/ 39 h 42"/>
                  <a:gd name="T84" fmla="*/ 20 w 86"/>
                  <a:gd name="T85" fmla="*/ 35 h 42"/>
                  <a:gd name="T86" fmla="*/ 27 w 86"/>
                  <a:gd name="T87" fmla="*/ 33 h 42"/>
                  <a:gd name="T88" fmla="*/ 31 w 86"/>
                  <a:gd name="T89" fmla="*/ 31 h 42"/>
                  <a:gd name="T90" fmla="*/ 37 w 86"/>
                  <a:gd name="T91" fmla="*/ 28 h 42"/>
                  <a:gd name="T92" fmla="*/ 42 w 86"/>
                  <a:gd name="T93" fmla="*/ 25 h 42"/>
                  <a:gd name="T94" fmla="*/ 42 w 86"/>
                  <a:gd name="T95" fmla="*/ 26 h 42"/>
                  <a:gd name="T96" fmla="*/ 37 w 86"/>
                  <a:gd name="T97" fmla="*/ 28 h 42"/>
                  <a:gd name="T98" fmla="*/ 39 w 86"/>
                  <a:gd name="T99" fmla="*/ 30 h 42"/>
                  <a:gd name="T100" fmla="*/ 45 w 86"/>
                  <a:gd name="T101" fmla="*/ 28 h 42"/>
                  <a:gd name="T102" fmla="*/ 48 w 86"/>
                  <a:gd name="T103" fmla="*/ 25 h 42"/>
                  <a:gd name="T104" fmla="*/ 54 w 86"/>
                  <a:gd name="T10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 h="42">
                    <a:moveTo>
                      <a:pt x="57" y="28"/>
                    </a:moveTo>
                    <a:cubicBezTo>
                      <a:pt x="57" y="28"/>
                      <a:pt x="57" y="28"/>
                      <a:pt x="58" y="28"/>
                    </a:cubicBezTo>
                    <a:cubicBezTo>
                      <a:pt x="58" y="28"/>
                      <a:pt x="58" y="29"/>
                      <a:pt x="59" y="29"/>
                    </a:cubicBezTo>
                    <a:cubicBezTo>
                      <a:pt x="59" y="29"/>
                      <a:pt x="60" y="29"/>
                      <a:pt x="60" y="29"/>
                    </a:cubicBezTo>
                    <a:cubicBezTo>
                      <a:pt x="61" y="29"/>
                      <a:pt x="61" y="29"/>
                      <a:pt x="61" y="30"/>
                    </a:cubicBezTo>
                    <a:cubicBezTo>
                      <a:pt x="61" y="30"/>
                      <a:pt x="61" y="30"/>
                      <a:pt x="62" y="30"/>
                    </a:cubicBezTo>
                    <a:cubicBezTo>
                      <a:pt x="62" y="31"/>
                      <a:pt x="62" y="30"/>
                      <a:pt x="62" y="30"/>
                    </a:cubicBezTo>
                    <a:cubicBezTo>
                      <a:pt x="63" y="31"/>
                      <a:pt x="62" y="31"/>
                      <a:pt x="63" y="31"/>
                    </a:cubicBezTo>
                    <a:cubicBezTo>
                      <a:pt x="63" y="31"/>
                      <a:pt x="63" y="31"/>
                      <a:pt x="63" y="32"/>
                    </a:cubicBezTo>
                    <a:cubicBezTo>
                      <a:pt x="63" y="32"/>
                      <a:pt x="63" y="32"/>
                      <a:pt x="63" y="32"/>
                    </a:cubicBezTo>
                    <a:cubicBezTo>
                      <a:pt x="63" y="32"/>
                      <a:pt x="63" y="32"/>
                      <a:pt x="64" y="32"/>
                    </a:cubicBezTo>
                    <a:cubicBezTo>
                      <a:pt x="64" y="33"/>
                      <a:pt x="64" y="33"/>
                      <a:pt x="64" y="33"/>
                    </a:cubicBezTo>
                    <a:cubicBezTo>
                      <a:pt x="64" y="33"/>
                      <a:pt x="65" y="33"/>
                      <a:pt x="65" y="33"/>
                    </a:cubicBezTo>
                    <a:cubicBezTo>
                      <a:pt x="65" y="33"/>
                      <a:pt x="65" y="33"/>
                      <a:pt x="64" y="33"/>
                    </a:cubicBezTo>
                    <a:cubicBezTo>
                      <a:pt x="64" y="33"/>
                      <a:pt x="63" y="33"/>
                      <a:pt x="63" y="33"/>
                    </a:cubicBezTo>
                    <a:cubicBezTo>
                      <a:pt x="63" y="34"/>
                      <a:pt x="64" y="34"/>
                      <a:pt x="63" y="35"/>
                    </a:cubicBezTo>
                    <a:cubicBezTo>
                      <a:pt x="63" y="35"/>
                      <a:pt x="63" y="36"/>
                      <a:pt x="63" y="36"/>
                    </a:cubicBezTo>
                    <a:cubicBezTo>
                      <a:pt x="63" y="37"/>
                      <a:pt x="62" y="38"/>
                      <a:pt x="63" y="38"/>
                    </a:cubicBezTo>
                    <a:cubicBezTo>
                      <a:pt x="63" y="38"/>
                      <a:pt x="63" y="38"/>
                      <a:pt x="64" y="38"/>
                    </a:cubicBezTo>
                    <a:cubicBezTo>
                      <a:pt x="64" y="38"/>
                      <a:pt x="64" y="37"/>
                      <a:pt x="65" y="37"/>
                    </a:cubicBezTo>
                    <a:cubicBezTo>
                      <a:pt x="65" y="37"/>
                      <a:pt x="65" y="36"/>
                      <a:pt x="65" y="36"/>
                    </a:cubicBezTo>
                    <a:cubicBezTo>
                      <a:pt x="66" y="36"/>
                      <a:pt x="66" y="35"/>
                      <a:pt x="66" y="35"/>
                    </a:cubicBezTo>
                    <a:cubicBezTo>
                      <a:pt x="66" y="35"/>
                      <a:pt x="67" y="35"/>
                      <a:pt x="67" y="35"/>
                    </a:cubicBezTo>
                    <a:cubicBezTo>
                      <a:pt x="67" y="35"/>
                      <a:pt x="67" y="35"/>
                      <a:pt x="68" y="34"/>
                    </a:cubicBezTo>
                    <a:cubicBezTo>
                      <a:pt x="68" y="34"/>
                      <a:pt x="68" y="34"/>
                      <a:pt x="68" y="33"/>
                    </a:cubicBezTo>
                    <a:cubicBezTo>
                      <a:pt x="68" y="33"/>
                      <a:pt x="67" y="33"/>
                      <a:pt x="67" y="33"/>
                    </a:cubicBezTo>
                    <a:cubicBezTo>
                      <a:pt x="67" y="32"/>
                      <a:pt x="68" y="32"/>
                      <a:pt x="68" y="33"/>
                    </a:cubicBezTo>
                    <a:cubicBezTo>
                      <a:pt x="68" y="33"/>
                      <a:pt x="68" y="33"/>
                      <a:pt x="68" y="33"/>
                    </a:cubicBezTo>
                    <a:cubicBezTo>
                      <a:pt x="68" y="34"/>
                      <a:pt x="68" y="34"/>
                      <a:pt x="68" y="35"/>
                    </a:cubicBezTo>
                    <a:cubicBezTo>
                      <a:pt x="68" y="35"/>
                      <a:pt x="68" y="35"/>
                      <a:pt x="68" y="36"/>
                    </a:cubicBezTo>
                    <a:cubicBezTo>
                      <a:pt x="69" y="36"/>
                      <a:pt x="69" y="36"/>
                      <a:pt x="69" y="37"/>
                    </a:cubicBezTo>
                    <a:cubicBezTo>
                      <a:pt x="69" y="37"/>
                      <a:pt x="69" y="37"/>
                      <a:pt x="69" y="38"/>
                    </a:cubicBezTo>
                    <a:cubicBezTo>
                      <a:pt x="69" y="38"/>
                      <a:pt x="68" y="39"/>
                      <a:pt x="68" y="39"/>
                    </a:cubicBezTo>
                    <a:cubicBezTo>
                      <a:pt x="68" y="40"/>
                      <a:pt x="67" y="40"/>
                      <a:pt x="67" y="40"/>
                    </a:cubicBezTo>
                    <a:cubicBezTo>
                      <a:pt x="67" y="40"/>
                      <a:pt x="68" y="40"/>
                      <a:pt x="68" y="41"/>
                    </a:cubicBezTo>
                    <a:cubicBezTo>
                      <a:pt x="68" y="41"/>
                      <a:pt x="68" y="41"/>
                      <a:pt x="68" y="42"/>
                    </a:cubicBezTo>
                    <a:cubicBezTo>
                      <a:pt x="68" y="42"/>
                      <a:pt x="68" y="42"/>
                      <a:pt x="68" y="42"/>
                    </a:cubicBezTo>
                    <a:cubicBezTo>
                      <a:pt x="68" y="42"/>
                      <a:pt x="68" y="42"/>
                      <a:pt x="68" y="42"/>
                    </a:cubicBezTo>
                    <a:cubicBezTo>
                      <a:pt x="68" y="42"/>
                      <a:pt x="69" y="42"/>
                      <a:pt x="69" y="42"/>
                    </a:cubicBezTo>
                    <a:cubicBezTo>
                      <a:pt x="69" y="41"/>
                      <a:pt x="70" y="41"/>
                      <a:pt x="71" y="41"/>
                    </a:cubicBezTo>
                    <a:cubicBezTo>
                      <a:pt x="71" y="41"/>
                      <a:pt x="71" y="40"/>
                      <a:pt x="71" y="40"/>
                    </a:cubicBezTo>
                    <a:cubicBezTo>
                      <a:pt x="72" y="39"/>
                      <a:pt x="72" y="39"/>
                      <a:pt x="72" y="38"/>
                    </a:cubicBezTo>
                    <a:cubicBezTo>
                      <a:pt x="72" y="38"/>
                      <a:pt x="71" y="38"/>
                      <a:pt x="71" y="38"/>
                    </a:cubicBezTo>
                    <a:cubicBezTo>
                      <a:pt x="71" y="37"/>
                      <a:pt x="71" y="37"/>
                      <a:pt x="70" y="37"/>
                    </a:cubicBezTo>
                    <a:cubicBezTo>
                      <a:pt x="70" y="37"/>
                      <a:pt x="70" y="36"/>
                      <a:pt x="70" y="36"/>
                    </a:cubicBezTo>
                    <a:cubicBezTo>
                      <a:pt x="70" y="35"/>
                      <a:pt x="70" y="35"/>
                      <a:pt x="71" y="35"/>
                    </a:cubicBezTo>
                    <a:cubicBezTo>
                      <a:pt x="71" y="35"/>
                      <a:pt x="71" y="34"/>
                      <a:pt x="71" y="34"/>
                    </a:cubicBezTo>
                    <a:cubicBezTo>
                      <a:pt x="71" y="34"/>
                      <a:pt x="71" y="33"/>
                      <a:pt x="71" y="33"/>
                    </a:cubicBezTo>
                    <a:cubicBezTo>
                      <a:pt x="71" y="32"/>
                      <a:pt x="71" y="32"/>
                      <a:pt x="70" y="32"/>
                    </a:cubicBezTo>
                    <a:cubicBezTo>
                      <a:pt x="70" y="32"/>
                      <a:pt x="70" y="31"/>
                      <a:pt x="70" y="31"/>
                    </a:cubicBezTo>
                    <a:cubicBezTo>
                      <a:pt x="70" y="31"/>
                      <a:pt x="70" y="30"/>
                      <a:pt x="71" y="30"/>
                    </a:cubicBezTo>
                    <a:cubicBezTo>
                      <a:pt x="71" y="30"/>
                      <a:pt x="71" y="29"/>
                      <a:pt x="71" y="29"/>
                    </a:cubicBezTo>
                    <a:cubicBezTo>
                      <a:pt x="70" y="29"/>
                      <a:pt x="70" y="29"/>
                      <a:pt x="70" y="29"/>
                    </a:cubicBezTo>
                    <a:cubicBezTo>
                      <a:pt x="69" y="29"/>
                      <a:pt x="69" y="29"/>
                      <a:pt x="69" y="29"/>
                    </a:cubicBezTo>
                    <a:cubicBezTo>
                      <a:pt x="68" y="29"/>
                      <a:pt x="68" y="29"/>
                      <a:pt x="68" y="29"/>
                    </a:cubicBezTo>
                    <a:cubicBezTo>
                      <a:pt x="68" y="30"/>
                      <a:pt x="67" y="30"/>
                      <a:pt x="67" y="30"/>
                    </a:cubicBezTo>
                    <a:cubicBezTo>
                      <a:pt x="66" y="30"/>
                      <a:pt x="66" y="30"/>
                      <a:pt x="66" y="30"/>
                    </a:cubicBezTo>
                    <a:cubicBezTo>
                      <a:pt x="65" y="31"/>
                      <a:pt x="65" y="31"/>
                      <a:pt x="64" y="31"/>
                    </a:cubicBezTo>
                    <a:cubicBezTo>
                      <a:pt x="64" y="31"/>
                      <a:pt x="65" y="30"/>
                      <a:pt x="65" y="30"/>
                    </a:cubicBezTo>
                    <a:cubicBezTo>
                      <a:pt x="65" y="30"/>
                      <a:pt x="65" y="29"/>
                      <a:pt x="65" y="29"/>
                    </a:cubicBezTo>
                    <a:cubicBezTo>
                      <a:pt x="65" y="28"/>
                      <a:pt x="65" y="28"/>
                      <a:pt x="65" y="27"/>
                    </a:cubicBezTo>
                    <a:cubicBezTo>
                      <a:pt x="65" y="27"/>
                      <a:pt x="65" y="27"/>
                      <a:pt x="65" y="26"/>
                    </a:cubicBezTo>
                    <a:cubicBezTo>
                      <a:pt x="65" y="26"/>
                      <a:pt x="65" y="26"/>
                      <a:pt x="65" y="26"/>
                    </a:cubicBezTo>
                    <a:cubicBezTo>
                      <a:pt x="65" y="26"/>
                      <a:pt x="65" y="26"/>
                      <a:pt x="64" y="25"/>
                    </a:cubicBezTo>
                    <a:cubicBezTo>
                      <a:pt x="64" y="24"/>
                      <a:pt x="64" y="24"/>
                      <a:pt x="64" y="24"/>
                    </a:cubicBezTo>
                    <a:cubicBezTo>
                      <a:pt x="64" y="24"/>
                      <a:pt x="64" y="23"/>
                      <a:pt x="65" y="23"/>
                    </a:cubicBezTo>
                    <a:cubicBezTo>
                      <a:pt x="66" y="22"/>
                      <a:pt x="66" y="22"/>
                      <a:pt x="67" y="21"/>
                    </a:cubicBezTo>
                    <a:cubicBezTo>
                      <a:pt x="67" y="20"/>
                      <a:pt x="68" y="20"/>
                      <a:pt x="69" y="19"/>
                    </a:cubicBezTo>
                    <a:cubicBezTo>
                      <a:pt x="70" y="17"/>
                      <a:pt x="71" y="17"/>
                      <a:pt x="72" y="15"/>
                    </a:cubicBezTo>
                    <a:cubicBezTo>
                      <a:pt x="74" y="14"/>
                      <a:pt x="75" y="13"/>
                      <a:pt x="77" y="11"/>
                    </a:cubicBezTo>
                    <a:cubicBezTo>
                      <a:pt x="77" y="11"/>
                      <a:pt x="78" y="11"/>
                      <a:pt x="78" y="10"/>
                    </a:cubicBezTo>
                    <a:cubicBezTo>
                      <a:pt x="79" y="9"/>
                      <a:pt x="80" y="8"/>
                      <a:pt x="82" y="7"/>
                    </a:cubicBezTo>
                    <a:cubicBezTo>
                      <a:pt x="84" y="6"/>
                      <a:pt x="84" y="5"/>
                      <a:pt x="86" y="4"/>
                    </a:cubicBezTo>
                    <a:cubicBezTo>
                      <a:pt x="86" y="3"/>
                      <a:pt x="86" y="3"/>
                      <a:pt x="86" y="3"/>
                    </a:cubicBezTo>
                    <a:cubicBezTo>
                      <a:pt x="86" y="3"/>
                      <a:pt x="86" y="3"/>
                      <a:pt x="86" y="3"/>
                    </a:cubicBezTo>
                    <a:cubicBezTo>
                      <a:pt x="85" y="3"/>
                      <a:pt x="85" y="2"/>
                      <a:pt x="85" y="2"/>
                    </a:cubicBezTo>
                    <a:cubicBezTo>
                      <a:pt x="85" y="2"/>
                      <a:pt x="84" y="2"/>
                      <a:pt x="84" y="2"/>
                    </a:cubicBezTo>
                    <a:cubicBezTo>
                      <a:pt x="84" y="3"/>
                      <a:pt x="84" y="3"/>
                      <a:pt x="84" y="3"/>
                    </a:cubicBezTo>
                    <a:cubicBezTo>
                      <a:pt x="83" y="3"/>
                      <a:pt x="83" y="3"/>
                      <a:pt x="82" y="3"/>
                    </a:cubicBezTo>
                    <a:cubicBezTo>
                      <a:pt x="82" y="3"/>
                      <a:pt x="82" y="3"/>
                      <a:pt x="81" y="3"/>
                    </a:cubicBezTo>
                    <a:cubicBezTo>
                      <a:pt x="81" y="3"/>
                      <a:pt x="81" y="2"/>
                      <a:pt x="80" y="2"/>
                    </a:cubicBezTo>
                    <a:cubicBezTo>
                      <a:pt x="80" y="2"/>
                      <a:pt x="80" y="2"/>
                      <a:pt x="79" y="2"/>
                    </a:cubicBezTo>
                    <a:cubicBezTo>
                      <a:pt x="79" y="2"/>
                      <a:pt x="79" y="2"/>
                      <a:pt x="78" y="2"/>
                    </a:cubicBezTo>
                    <a:cubicBezTo>
                      <a:pt x="78" y="2"/>
                      <a:pt x="78" y="2"/>
                      <a:pt x="77" y="2"/>
                    </a:cubicBezTo>
                    <a:cubicBezTo>
                      <a:pt x="77" y="2"/>
                      <a:pt x="76" y="2"/>
                      <a:pt x="76" y="2"/>
                    </a:cubicBezTo>
                    <a:cubicBezTo>
                      <a:pt x="75" y="2"/>
                      <a:pt x="75" y="2"/>
                      <a:pt x="75" y="2"/>
                    </a:cubicBezTo>
                    <a:cubicBezTo>
                      <a:pt x="74" y="1"/>
                      <a:pt x="74" y="2"/>
                      <a:pt x="73" y="2"/>
                    </a:cubicBezTo>
                    <a:cubicBezTo>
                      <a:pt x="73" y="2"/>
                      <a:pt x="72" y="2"/>
                      <a:pt x="72" y="2"/>
                    </a:cubicBezTo>
                    <a:cubicBezTo>
                      <a:pt x="72" y="2"/>
                      <a:pt x="71" y="2"/>
                      <a:pt x="71" y="2"/>
                    </a:cubicBezTo>
                    <a:cubicBezTo>
                      <a:pt x="70" y="2"/>
                      <a:pt x="70" y="1"/>
                      <a:pt x="70" y="1"/>
                    </a:cubicBezTo>
                    <a:cubicBezTo>
                      <a:pt x="69" y="1"/>
                      <a:pt x="69" y="1"/>
                      <a:pt x="68" y="1"/>
                    </a:cubicBezTo>
                    <a:cubicBezTo>
                      <a:pt x="68" y="1"/>
                      <a:pt x="68" y="1"/>
                      <a:pt x="67" y="1"/>
                    </a:cubicBezTo>
                    <a:cubicBezTo>
                      <a:pt x="67" y="1"/>
                      <a:pt x="67" y="0"/>
                      <a:pt x="66" y="0"/>
                    </a:cubicBezTo>
                    <a:cubicBezTo>
                      <a:pt x="66" y="0"/>
                      <a:pt x="66" y="0"/>
                      <a:pt x="65" y="0"/>
                    </a:cubicBezTo>
                    <a:cubicBezTo>
                      <a:pt x="65" y="0"/>
                      <a:pt x="64" y="0"/>
                      <a:pt x="64" y="0"/>
                    </a:cubicBezTo>
                    <a:cubicBezTo>
                      <a:pt x="64" y="0"/>
                      <a:pt x="63" y="0"/>
                      <a:pt x="63" y="0"/>
                    </a:cubicBezTo>
                    <a:cubicBezTo>
                      <a:pt x="63" y="0"/>
                      <a:pt x="63" y="1"/>
                      <a:pt x="62" y="1"/>
                    </a:cubicBezTo>
                    <a:cubicBezTo>
                      <a:pt x="61" y="1"/>
                      <a:pt x="61" y="1"/>
                      <a:pt x="60" y="1"/>
                    </a:cubicBezTo>
                    <a:cubicBezTo>
                      <a:pt x="60" y="1"/>
                      <a:pt x="60" y="1"/>
                      <a:pt x="59" y="1"/>
                    </a:cubicBezTo>
                    <a:cubicBezTo>
                      <a:pt x="58" y="1"/>
                      <a:pt x="58" y="1"/>
                      <a:pt x="58" y="1"/>
                    </a:cubicBezTo>
                    <a:cubicBezTo>
                      <a:pt x="57" y="1"/>
                      <a:pt x="56" y="1"/>
                      <a:pt x="56" y="1"/>
                    </a:cubicBezTo>
                    <a:cubicBezTo>
                      <a:pt x="55" y="2"/>
                      <a:pt x="55" y="2"/>
                      <a:pt x="54" y="2"/>
                    </a:cubicBezTo>
                    <a:cubicBezTo>
                      <a:pt x="54" y="2"/>
                      <a:pt x="53" y="2"/>
                      <a:pt x="53" y="2"/>
                    </a:cubicBezTo>
                    <a:cubicBezTo>
                      <a:pt x="53" y="1"/>
                      <a:pt x="52" y="2"/>
                      <a:pt x="52" y="2"/>
                    </a:cubicBezTo>
                    <a:cubicBezTo>
                      <a:pt x="51" y="2"/>
                      <a:pt x="51" y="2"/>
                      <a:pt x="50" y="2"/>
                    </a:cubicBezTo>
                    <a:cubicBezTo>
                      <a:pt x="50" y="3"/>
                      <a:pt x="49" y="3"/>
                      <a:pt x="48" y="3"/>
                    </a:cubicBezTo>
                    <a:cubicBezTo>
                      <a:pt x="48" y="3"/>
                      <a:pt x="47" y="3"/>
                      <a:pt x="47" y="3"/>
                    </a:cubicBezTo>
                    <a:cubicBezTo>
                      <a:pt x="47" y="3"/>
                      <a:pt x="46" y="3"/>
                      <a:pt x="46" y="3"/>
                    </a:cubicBezTo>
                    <a:cubicBezTo>
                      <a:pt x="46" y="3"/>
                      <a:pt x="46" y="4"/>
                      <a:pt x="45" y="4"/>
                    </a:cubicBezTo>
                    <a:cubicBezTo>
                      <a:pt x="45" y="4"/>
                      <a:pt x="45" y="5"/>
                      <a:pt x="44" y="5"/>
                    </a:cubicBezTo>
                    <a:cubicBezTo>
                      <a:pt x="44" y="5"/>
                      <a:pt x="42" y="6"/>
                      <a:pt x="42" y="6"/>
                    </a:cubicBezTo>
                    <a:cubicBezTo>
                      <a:pt x="42" y="6"/>
                      <a:pt x="42" y="5"/>
                      <a:pt x="42" y="5"/>
                    </a:cubicBezTo>
                    <a:cubicBezTo>
                      <a:pt x="41" y="5"/>
                      <a:pt x="41" y="6"/>
                      <a:pt x="41" y="6"/>
                    </a:cubicBezTo>
                    <a:cubicBezTo>
                      <a:pt x="41" y="6"/>
                      <a:pt x="40" y="6"/>
                      <a:pt x="40" y="6"/>
                    </a:cubicBezTo>
                    <a:cubicBezTo>
                      <a:pt x="40" y="6"/>
                      <a:pt x="39" y="6"/>
                      <a:pt x="39" y="6"/>
                    </a:cubicBezTo>
                    <a:cubicBezTo>
                      <a:pt x="38" y="6"/>
                      <a:pt x="38" y="6"/>
                      <a:pt x="38" y="6"/>
                    </a:cubicBezTo>
                    <a:cubicBezTo>
                      <a:pt x="37" y="6"/>
                      <a:pt x="37" y="6"/>
                      <a:pt x="37" y="7"/>
                    </a:cubicBezTo>
                    <a:cubicBezTo>
                      <a:pt x="36" y="7"/>
                      <a:pt x="35" y="7"/>
                      <a:pt x="36" y="7"/>
                    </a:cubicBezTo>
                    <a:cubicBezTo>
                      <a:pt x="36" y="7"/>
                      <a:pt x="36" y="7"/>
                      <a:pt x="36" y="7"/>
                    </a:cubicBezTo>
                    <a:cubicBezTo>
                      <a:pt x="36" y="8"/>
                      <a:pt x="37" y="8"/>
                      <a:pt x="37" y="8"/>
                    </a:cubicBezTo>
                    <a:cubicBezTo>
                      <a:pt x="37" y="8"/>
                      <a:pt x="37" y="8"/>
                      <a:pt x="37" y="8"/>
                    </a:cubicBezTo>
                    <a:cubicBezTo>
                      <a:pt x="37" y="9"/>
                      <a:pt x="38" y="9"/>
                      <a:pt x="38" y="9"/>
                    </a:cubicBezTo>
                    <a:cubicBezTo>
                      <a:pt x="38" y="9"/>
                      <a:pt x="37" y="9"/>
                      <a:pt x="37" y="10"/>
                    </a:cubicBezTo>
                    <a:cubicBezTo>
                      <a:pt x="37" y="10"/>
                      <a:pt x="37" y="10"/>
                      <a:pt x="37" y="10"/>
                    </a:cubicBezTo>
                    <a:cubicBezTo>
                      <a:pt x="37" y="10"/>
                      <a:pt x="37" y="10"/>
                      <a:pt x="38" y="10"/>
                    </a:cubicBezTo>
                    <a:cubicBezTo>
                      <a:pt x="38" y="10"/>
                      <a:pt x="38" y="10"/>
                      <a:pt x="38" y="10"/>
                    </a:cubicBezTo>
                    <a:cubicBezTo>
                      <a:pt x="38" y="10"/>
                      <a:pt x="39" y="10"/>
                      <a:pt x="39" y="10"/>
                    </a:cubicBezTo>
                    <a:cubicBezTo>
                      <a:pt x="39" y="11"/>
                      <a:pt x="39" y="11"/>
                      <a:pt x="38" y="11"/>
                    </a:cubicBezTo>
                    <a:cubicBezTo>
                      <a:pt x="38" y="11"/>
                      <a:pt x="38" y="11"/>
                      <a:pt x="38" y="12"/>
                    </a:cubicBezTo>
                    <a:cubicBezTo>
                      <a:pt x="38" y="12"/>
                      <a:pt x="38" y="12"/>
                      <a:pt x="38" y="12"/>
                    </a:cubicBezTo>
                    <a:cubicBezTo>
                      <a:pt x="37" y="13"/>
                      <a:pt x="37" y="12"/>
                      <a:pt x="37" y="12"/>
                    </a:cubicBezTo>
                    <a:cubicBezTo>
                      <a:pt x="36" y="12"/>
                      <a:pt x="36" y="12"/>
                      <a:pt x="35" y="12"/>
                    </a:cubicBezTo>
                    <a:cubicBezTo>
                      <a:pt x="35" y="13"/>
                      <a:pt x="35" y="13"/>
                      <a:pt x="34" y="13"/>
                    </a:cubicBezTo>
                    <a:cubicBezTo>
                      <a:pt x="34" y="13"/>
                      <a:pt x="34" y="13"/>
                      <a:pt x="34" y="12"/>
                    </a:cubicBezTo>
                    <a:cubicBezTo>
                      <a:pt x="34" y="12"/>
                      <a:pt x="35" y="12"/>
                      <a:pt x="35" y="12"/>
                    </a:cubicBezTo>
                    <a:cubicBezTo>
                      <a:pt x="35" y="12"/>
                      <a:pt x="36" y="12"/>
                      <a:pt x="35" y="11"/>
                    </a:cubicBezTo>
                    <a:cubicBezTo>
                      <a:pt x="35" y="11"/>
                      <a:pt x="35" y="11"/>
                      <a:pt x="35" y="11"/>
                    </a:cubicBezTo>
                    <a:cubicBezTo>
                      <a:pt x="34" y="11"/>
                      <a:pt x="34" y="11"/>
                      <a:pt x="33" y="11"/>
                    </a:cubicBezTo>
                    <a:cubicBezTo>
                      <a:pt x="33" y="11"/>
                      <a:pt x="33" y="11"/>
                      <a:pt x="32" y="11"/>
                    </a:cubicBezTo>
                    <a:cubicBezTo>
                      <a:pt x="32" y="11"/>
                      <a:pt x="31" y="11"/>
                      <a:pt x="31" y="12"/>
                    </a:cubicBezTo>
                    <a:cubicBezTo>
                      <a:pt x="31" y="12"/>
                      <a:pt x="30" y="12"/>
                      <a:pt x="30" y="12"/>
                    </a:cubicBezTo>
                    <a:cubicBezTo>
                      <a:pt x="30" y="12"/>
                      <a:pt x="30" y="12"/>
                      <a:pt x="29" y="13"/>
                    </a:cubicBezTo>
                    <a:cubicBezTo>
                      <a:pt x="29" y="13"/>
                      <a:pt x="28" y="12"/>
                      <a:pt x="28" y="12"/>
                    </a:cubicBezTo>
                    <a:cubicBezTo>
                      <a:pt x="27" y="13"/>
                      <a:pt x="27" y="13"/>
                      <a:pt x="27" y="13"/>
                    </a:cubicBezTo>
                    <a:cubicBezTo>
                      <a:pt x="27" y="13"/>
                      <a:pt x="26" y="13"/>
                      <a:pt x="26" y="13"/>
                    </a:cubicBezTo>
                    <a:cubicBezTo>
                      <a:pt x="25" y="13"/>
                      <a:pt x="25" y="13"/>
                      <a:pt x="25" y="14"/>
                    </a:cubicBezTo>
                    <a:cubicBezTo>
                      <a:pt x="24" y="14"/>
                      <a:pt x="24" y="14"/>
                      <a:pt x="24" y="14"/>
                    </a:cubicBezTo>
                    <a:cubicBezTo>
                      <a:pt x="24" y="15"/>
                      <a:pt x="24" y="15"/>
                      <a:pt x="24" y="15"/>
                    </a:cubicBezTo>
                    <a:cubicBezTo>
                      <a:pt x="25" y="15"/>
                      <a:pt x="26" y="14"/>
                      <a:pt x="26" y="15"/>
                    </a:cubicBezTo>
                    <a:cubicBezTo>
                      <a:pt x="26" y="15"/>
                      <a:pt x="25" y="15"/>
                      <a:pt x="25" y="15"/>
                    </a:cubicBezTo>
                    <a:cubicBezTo>
                      <a:pt x="25" y="15"/>
                      <a:pt x="25" y="15"/>
                      <a:pt x="24" y="16"/>
                    </a:cubicBezTo>
                    <a:cubicBezTo>
                      <a:pt x="24" y="16"/>
                      <a:pt x="24" y="16"/>
                      <a:pt x="24" y="16"/>
                    </a:cubicBezTo>
                    <a:cubicBezTo>
                      <a:pt x="24" y="16"/>
                      <a:pt x="24" y="16"/>
                      <a:pt x="24" y="16"/>
                    </a:cubicBezTo>
                    <a:cubicBezTo>
                      <a:pt x="25" y="17"/>
                      <a:pt x="25" y="17"/>
                      <a:pt x="25" y="17"/>
                    </a:cubicBezTo>
                    <a:cubicBezTo>
                      <a:pt x="25" y="17"/>
                      <a:pt x="26" y="16"/>
                      <a:pt x="26" y="16"/>
                    </a:cubicBezTo>
                    <a:cubicBezTo>
                      <a:pt x="27" y="16"/>
                      <a:pt x="27" y="16"/>
                      <a:pt x="27" y="16"/>
                    </a:cubicBezTo>
                    <a:cubicBezTo>
                      <a:pt x="28" y="16"/>
                      <a:pt x="28" y="16"/>
                      <a:pt x="28" y="16"/>
                    </a:cubicBezTo>
                    <a:cubicBezTo>
                      <a:pt x="28" y="16"/>
                      <a:pt x="29" y="16"/>
                      <a:pt x="29" y="16"/>
                    </a:cubicBezTo>
                    <a:cubicBezTo>
                      <a:pt x="29" y="16"/>
                      <a:pt x="29" y="16"/>
                      <a:pt x="30" y="16"/>
                    </a:cubicBezTo>
                    <a:cubicBezTo>
                      <a:pt x="31" y="17"/>
                      <a:pt x="32" y="15"/>
                      <a:pt x="32" y="16"/>
                    </a:cubicBezTo>
                    <a:cubicBezTo>
                      <a:pt x="32" y="16"/>
                      <a:pt x="31" y="16"/>
                      <a:pt x="31" y="16"/>
                    </a:cubicBezTo>
                    <a:cubicBezTo>
                      <a:pt x="31" y="17"/>
                      <a:pt x="32" y="17"/>
                      <a:pt x="31" y="18"/>
                    </a:cubicBezTo>
                    <a:cubicBezTo>
                      <a:pt x="31" y="18"/>
                      <a:pt x="31" y="18"/>
                      <a:pt x="31" y="18"/>
                    </a:cubicBezTo>
                    <a:cubicBezTo>
                      <a:pt x="30" y="18"/>
                      <a:pt x="30" y="17"/>
                      <a:pt x="29" y="17"/>
                    </a:cubicBezTo>
                    <a:cubicBezTo>
                      <a:pt x="29" y="18"/>
                      <a:pt x="29" y="18"/>
                      <a:pt x="29" y="18"/>
                    </a:cubicBezTo>
                    <a:cubicBezTo>
                      <a:pt x="28" y="18"/>
                      <a:pt x="29" y="19"/>
                      <a:pt x="28" y="19"/>
                    </a:cubicBezTo>
                    <a:cubicBezTo>
                      <a:pt x="28" y="19"/>
                      <a:pt x="27" y="19"/>
                      <a:pt x="27" y="19"/>
                    </a:cubicBezTo>
                    <a:cubicBezTo>
                      <a:pt x="26" y="20"/>
                      <a:pt x="26" y="20"/>
                      <a:pt x="25" y="20"/>
                    </a:cubicBezTo>
                    <a:cubicBezTo>
                      <a:pt x="25" y="20"/>
                      <a:pt x="25" y="21"/>
                      <a:pt x="24" y="20"/>
                    </a:cubicBezTo>
                    <a:cubicBezTo>
                      <a:pt x="24" y="20"/>
                      <a:pt x="24" y="20"/>
                      <a:pt x="24" y="20"/>
                    </a:cubicBezTo>
                    <a:cubicBezTo>
                      <a:pt x="23" y="20"/>
                      <a:pt x="23" y="20"/>
                      <a:pt x="23" y="20"/>
                    </a:cubicBezTo>
                    <a:cubicBezTo>
                      <a:pt x="22" y="20"/>
                      <a:pt x="22" y="20"/>
                      <a:pt x="22" y="20"/>
                    </a:cubicBezTo>
                    <a:cubicBezTo>
                      <a:pt x="21" y="20"/>
                      <a:pt x="21" y="20"/>
                      <a:pt x="21" y="21"/>
                    </a:cubicBezTo>
                    <a:cubicBezTo>
                      <a:pt x="21" y="21"/>
                      <a:pt x="21" y="21"/>
                      <a:pt x="21" y="21"/>
                    </a:cubicBezTo>
                    <a:cubicBezTo>
                      <a:pt x="20" y="21"/>
                      <a:pt x="20" y="21"/>
                      <a:pt x="20" y="21"/>
                    </a:cubicBezTo>
                    <a:cubicBezTo>
                      <a:pt x="20" y="22"/>
                      <a:pt x="20" y="22"/>
                      <a:pt x="19" y="22"/>
                    </a:cubicBezTo>
                    <a:cubicBezTo>
                      <a:pt x="19" y="22"/>
                      <a:pt x="18" y="22"/>
                      <a:pt x="18" y="22"/>
                    </a:cubicBezTo>
                    <a:cubicBezTo>
                      <a:pt x="17" y="22"/>
                      <a:pt x="17" y="23"/>
                      <a:pt x="16" y="23"/>
                    </a:cubicBezTo>
                    <a:cubicBezTo>
                      <a:pt x="16" y="23"/>
                      <a:pt x="16" y="23"/>
                      <a:pt x="16" y="24"/>
                    </a:cubicBezTo>
                    <a:cubicBezTo>
                      <a:pt x="15" y="24"/>
                      <a:pt x="15" y="23"/>
                      <a:pt x="14" y="24"/>
                    </a:cubicBezTo>
                    <a:cubicBezTo>
                      <a:pt x="14" y="24"/>
                      <a:pt x="14" y="24"/>
                      <a:pt x="14" y="24"/>
                    </a:cubicBezTo>
                    <a:cubicBezTo>
                      <a:pt x="14" y="24"/>
                      <a:pt x="14" y="25"/>
                      <a:pt x="14" y="25"/>
                    </a:cubicBezTo>
                    <a:cubicBezTo>
                      <a:pt x="14" y="25"/>
                      <a:pt x="14" y="25"/>
                      <a:pt x="14" y="26"/>
                    </a:cubicBezTo>
                    <a:cubicBezTo>
                      <a:pt x="14" y="26"/>
                      <a:pt x="14" y="26"/>
                      <a:pt x="13" y="26"/>
                    </a:cubicBezTo>
                    <a:cubicBezTo>
                      <a:pt x="13" y="26"/>
                      <a:pt x="13" y="26"/>
                      <a:pt x="13" y="26"/>
                    </a:cubicBezTo>
                    <a:cubicBezTo>
                      <a:pt x="13" y="26"/>
                      <a:pt x="13" y="26"/>
                      <a:pt x="13" y="27"/>
                    </a:cubicBezTo>
                    <a:cubicBezTo>
                      <a:pt x="12" y="27"/>
                      <a:pt x="13" y="27"/>
                      <a:pt x="13" y="28"/>
                    </a:cubicBezTo>
                    <a:cubicBezTo>
                      <a:pt x="13" y="28"/>
                      <a:pt x="13" y="28"/>
                      <a:pt x="13" y="29"/>
                    </a:cubicBezTo>
                    <a:cubicBezTo>
                      <a:pt x="13" y="29"/>
                      <a:pt x="13" y="29"/>
                      <a:pt x="14" y="29"/>
                    </a:cubicBezTo>
                    <a:cubicBezTo>
                      <a:pt x="14" y="29"/>
                      <a:pt x="14" y="28"/>
                      <a:pt x="15" y="28"/>
                    </a:cubicBezTo>
                    <a:cubicBezTo>
                      <a:pt x="15" y="28"/>
                      <a:pt x="16" y="28"/>
                      <a:pt x="16" y="28"/>
                    </a:cubicBezTo>
                    <a:cubicBezTo>
                      <a:pt x="16" y="28"/>
                      <a:pt x="17" y="28"/>
                      <a:pt x="17" y="28"/>
                    </a:cubicBezTo>
                    <a:cubicBezTo>
                      <a:pt x="17" y="28"/>
                      <a:pt x="17" y="29"/>
                      <a:pt x="17" y="29"/>
                    </a:cubicBezTo>
                    <a:cubicBezTo>
                      <a:pt x="16" y="29"/>
                      <a:pt x="16" y="29"/>
                      <a:pt x="16" y="29"/>
                    </a:cubicBezTo>
                    <a:cubicBezTo>
                      <a:pt x="16" y="30"/>
                      <a:pt x="15" y="29"/>
                      <a:pt x="15" y="30"/>
                    </a:cubicBezTo>
                    <a:cubicBezTo>
                      <a:pt x="15" y="30"/>
                      <a:pt x="15" y="30"/>
                      <a:pt x="15" y="31"/>
                    </a:cubicBezTo>
                    <a:cubicBezTo>
                      <a:pt x="15" y="31"/>
                      <a:pt x="14" y="31"/>
                      <a:pt x="14" y="31"/>
                    </a:cubicBezTo>
                    <a:cubicBezTo>
                      <a:pt x="14" y="31"/>
                      <a:pt x="14" y="31"/>
                      <a:pt x="13" y="32"/>
                    </a:cubicBezTo>
                    <a:cubicBezTo>
                      <a:pt x="13" y="32"/>
                      <a:pt x="13" y="32"/>
                      <a:pt x="13" y="32"/>
                    </a:cubicBezTo>
                    <a:cubicBezTo>
                      <a:pt x="13" y="32"/>
                      <a:pt x="14" y="32"/>
                      <a:pt x="14" y="32"/>
                    </a:cubicBezTo>
                    <a:cubicBezTo>
                      <a:pt x="15" y="32"/>
                      <a:pt x="15" y="32"/>
                      <a:pt x="15" y="32"/>
                    </a:cubicBezTo>
                    <a:cubicBezTo>
                      <a:pt x="16" y="32"/>
                      <a:pt x="16" y="32"/>
                      <a:pt x="16" y="32"/>
                    </a:cubicBezTo>
                    <a:cubicBezTo>
                      <a:pt x="16" y="32"/>
                      <a:pt x="16" y="32"/>
                      <a:pt x="16" y="32"/>
                    </a:cubicBezTo>
                    <a:cubicBezTo>
                      <a:pt x="17" y="31"/>
                      <a:pt x="17" y="31"/>
                      <a:pt x="17" y="31"/>
                    </a:cubicBezTo>
                    <a:cubicBezTo>
                      <a:pt x="17" y="31"/>
                      <a:pt x="18" y="31"/>
                      <a:pt x="18" y="31"/>
                    </a:cubicBezTo>
                    <a:cubicBezTo>
                      <a:pt x="18" y="31"/>
                      <a:pt x="19" y="31"/>
                      <a:pt x="19" y="32"/>
                    </a:cubicBezTo>
                    <a:cubicBezTo>
                      <a:pt x="19" y="32"/>
                      <a:pt x="19" y="32"/>
                      <a:pt x="19" y="32"/>
                    </a:cubicBezTo>
                    <a:cubicBezTo>
                      <a:pt x="19" y="32"/>
                      <a:pt x="18" y="32"/>
                      <a:pt x="19" y="33"/>
                    </a:cubicBezTo>
                    <a:cubicBezTo>
                      <a:pt x="19" y="33"/>
                      <a:pt x="19" y="33"/>
                      <a:pt x="19" y="32"/>
                    </a:cubicBezTo>
                    <a:cubicBezTo>
                      <a:pt x="20" y="32"/>
                      <a:pt x="20" y="32"/>
                      <a:pt x="20" y="32"/>
                    </a:cubicBezTo>
                    <a:cubicBezTo>
                      <a:pt x="20" y="32"/>
                      <a:pt x="20" y="32"/>
                      <a:pt x="20" y="32"/>
                    </a:cubicBezTo>
                    <a:cubicBezTo>
                      <a:pt x="20" y="31"/>
                      <a:pt x="20" y="31"/>
                      <a:pt x="21" y="31"/>
                    </a:cubicBezTo>
                    <a:cubicBezTo>
                      <a:pt x="21" y="31"/>
                      <a:pt x="21" y="31"/>
                      <a:pt x="21" y="31"/>
                    </a:cubicBezTo>
                    <a:cubicBezTo>
                      <a:pt x="21" y="31"/>
                      <a:pt x="22" y="31"/>
                      <a:pt x="22" y="32"/>
                    </a:cubicBezTo>
                    <a:cubicBezTo>
                      <a:pt x="22" y="32"/>
                      <a:pt x="22" y="32"/>
                      <a:pt x="22" y="32"/>
                    </a:cubicBezTo>
                    <a:cubicBezTo>
                      <a:pt x="22" y="32"/>
                      <a:pt x="22" y="32"/>
                      <a:pt x="22" y="32"/>
                    </a:cubicBezTo>
                    <a:cubicBezTo>
                      <a:pt x="23" y="31"/>
                      <a:pt x="24" y="31"/>
                      <a:pt x="24" y="31"/>
                    </a:cubicBezTo>
                    <a:cubicBezTo>
                      <a:pt x="24" y="31"/>
                      <a:pt x="24" y="31"/>
                      <a:pt x="24" y="32"/>
                    </a:cubicBezTo>
                    <a:cubicBezTo>
                      <a:pt x="24" y="32"/>
                      <a:pt x="24" y="32"/>
                      <a:pt x="23" y="32"/>
                    </a:cubicBezTo>
                    <a:cubicBezTo>
                      <a:pt x="23" y="32"/>
                      <a:pt x="22" y="32"/>
                      <a:pt x="22" y="32"/>
                    </a:cubicBezTo>
                    <a:cubicBezTo>
                      <a:pt x="21" y="32"/>
                      <a:pt x="22" y="33"/>
                      <a:pt x="21" y="33"/>
                    </a:cubicBezTo>
                    <a:cubicBezTo>
                      <a:pt x="21" y="33"/>
                      <a:pt x="21" y="33"/>
                      <a:pt x="20" y="33"/>
                    </a:cubicBezTo>
                    <a:cubicBezTo>
                      <a:pt x="20" y="33"/>
                      <a:pt x="20" y="34"/>
                      <a:pt x="20" y="34"/>
                    </a:cubicBezTo>
                    <a:cubicBezTo>
                      <a:pt x="19" y="34"/>
                      <a:pt x="19" y="35"/>
                      <a:pt x="19" y="35"/>
                    </a:cubicBezTo>
                    <a:cubicBezTo>
                      <a:pt x="19" y="35"/>
                      <a:pt x="19" y="35"/>
                      <a:pt x="18" y="35"/>
                    </a:cubicBezTo>
                    <a:cubicBezTo>
                      <a:pt x="18" y="35"/>
                      <a:pt x="17" y="35"/>
                      <a:pt x="17" y="35"/>
                    </a:cubicBezTo>
                    <a:cubicBezTo>
                      <a:pt x="16" y="35"/>
                      <a:pt x="16" y="35"/>
                      <a:pt x="15" y="35"/>
                    </a:cubicBezTo>
                    <a:cubicBezTo>
                      <a:pt x="15" y="36"/>
                      <a:pt x="15" y="36"/>
                      <a:pt x="14" y="36"/>
                    </a:cubicBezTo>
                    <a:cubicBezTo>
                      <a:pt x="14" y="37"/>
                      <a:pt x="14" y="36"/>
                      <a:pt x="13" y="36"/>
                    </a:cubicBezTo>
                    <a:cubicBezTo>
                      <a:pt x="13" y="37"/>
                      <a:pt x="12" y="37"/>
                      <a:pt x="12" y="37"/>
                    </a:cubicBezTo>
                    <a:cubicBezTo>
                      <a:pt x="11" y="37"/>
                      <a:pt x="11" y="37"/>
                      <a:pt x="11" y="38"/>
                    </a:cubicBezTo>
                    <a:cubicBezTo>
                      <a:pt x="10" y="38"/>
                      <a:pt x="10" y="38"/>
                      <a:pt x="9" y="38"/>
                    </a:cubicBezTo>
                    <a:cubicBezTo>
                      <a:pt x="8" y="38"/>
                      <a:pt x="8" y="39"/>
                      <a:pt x="7" y="39"/>
                    </a:cubicBezTo>
                    <a:cubicBezTo>
                      <a:pt x="7" y="39"/>
                      <a:pt x="6" y="38"/>
                      <a:pt x="6" y="39"/>
                    </a:cubicBezTo>
                    <a:cubicBezTo>
                      <a:pt x="6" y="39"/>
                      <a:pt x="5" y="39"/>
                      <a:pt x="5" y="39"/>
                    </a:cubicBezTo>
                    <a:cubicBezTo>
                      <a:pt x="5" y="39"/>
                      <a:pt x="5" y="39"/>
                      <a:pt x="4" y="39"/>
                    </a:cubicBezTo>
                    <a:cubicBezTo>
                      <a:pt x="3" y="40"/>
                      <a:pt x="3" y="39"/>
                      <a:pt x="2" y="40"/>
                    </a:cubicBezTo>
                    <a:cubicBezTo>
                      <a:pt x="2" y="40"/>
                      <a:pt x="2" y="40"/>
                      <a:pt x="1" y="40"/>
                    </a:cubicBezTo>
                    <a:cubicBezTo>
                      <a:pt x="1" y="40"/>
                      <a:pt x="1" y="40"/>
                      <a:pt x="1" y="41"/>
                    </a:cubicBezTo>
                    <a:cubicBezTo>
                      <a:pt x="0" y="41"/>
                      <a:pt x="0" y="41"/>
                      <a:pt x="0" y="41"/>
                    </a:cubicBezTo>
                    <a:cubicBezTo>
                      <a:pt x="0" y="42"/>
                      <a:pt x="0" y="42"/>
                      <a:pt x="1" y="42"/>
                    </a:cubicBezTo>
                    <a:cubicBezTo>
                      <a:pt x="1" y="42"/>
                      <a:pt x="2" y="42"/>
                      <a:pt x="2" y="41"/>
                    </a:cubicBezTo>
                    <a:cubicBezTo>
                      <a:pt x="3" y="41"/>
                      <a:pt x="3" y="41"/>
                      <a:pt x="3" y="41"/>
                    </a:cubicBezTo>
                    <a:cubicBezTo>
                      <a:pt x="4" y="41"/>
                      <a:pt x="4" y="41"/>
                      <a:pt x="5" y="40"/>
                    </a:cubicBezTo>
                    <a:cubicBezTo>
                      <a:pt x="5" y="40"/>
                      <a:pt x="5" y="40"/>
                      <a:pt x="6" y="40"/>
                    </a:cubicBezTo>
                    <a:cubicBezTo>
                      <a:pt x="6" y="40"/>
                      <a:pt x="6" y="40"/>
                      <a:pt x="7" y="40"/>
                    </a:cubicBezTo>
                    <a:cubicBezTo>
                      <a:pt x="7" y="40"/>
                      <a:pt x="7" y="40"/>
                      <a:pt x="8" y="40"/>
                    </a:cubicBezTo>
                    <a:cubicBezTo>
                      <a:pt x="8" y="40"/>
                      <a:pt x="8" y="40"/>
                      <a:pt x="9" y="40"/>
                    </a:cubicBezTo>
                    <a:cubicBezTo>
                      <a:pt x="9" y="40"/>
                      <a:pt x="10" y="40"/>
                      <a:pt x="10" y="40"/>
                    </a:cubicBezTo>
                    <a:cubicBezTo>
                      <a:pt x="11" y="39"/>
                      <a:pt x="11" y="39"/>
                      <a:pt x="11" y="39"/>
                    </a:cubicBezTo>
                    <a:cubicBezTo>
                      <a:pt x="11" y="39"/>
                      <a:pt x="12" y="39"/>
                      <a:pt x="12" y="39"/>
                    </a:cubicBezTo>
                    <a:cubicBezTo>
                      <a:pt x="13" y="39"/>
                      <a:pt x="13" y="39"/>
                      <a:pt x="13" y="39"/>
                    </a:cubicBezTo>
                    <a:cubicBezTo>
                      <a:pt x="14" y="38"/>
                      <a:pt x="14" y="38"/>
                      <a:pt x="14" y="38"/>
                    </a:cubicBezTo>
                    <a:cubicBezTo>
                      <a:pt x="15" y="37"/>
                      <a:pt x="15" y="37"/>
                      <a:pt x="16" y="37"/>
                    </a:cubicBezTo>
                    <a:cubicBezTo>
                      <a:pt x="16" y="37"/>
                      <a:pt x="17" y="37"/>
                      <a:pt x="17" y="37"/>
                    </a:cubicBezTo>
                    <a:cubicBezTo>
                      <a:pt x="18" y="37"/>
                      <a:pt x="18" y="37"/>
                      <a:pt x="19" y="37"/>
                    </a:cubicBezTo>
                    <a:cubicBezTo>
                      <a:pt x="19" y="37"/>
                      <a:pt x="19" y="36"/>
                      <a:pt x="20" y="36"/>
                    </a:cubicBezTo>
                    <a:cubicBezTo>
                      <a:pt x="20" y="36"/>
                      <a:pt x="20" y="36"/>
                      <a:pt x="20" y="35"/>
                    </a:cubicBezTo>
                    <a:cubicBezTo>
                      <a:pt x="20" y="35"/>
                      <a:pt x="21" y="35"/>
                      <a:pt x="21" y="35"/>
                    </a:cubicBezTo>
                    <a:cubicBezTo>
                      <a:pt x="22" y="35"/>
                      <a:pt x="22" y="35"/>
                      <a:pt x="22" y="34"/>
                    </a:cubicBezTo>
                    <a:cubicBezTo>
                      <a:pt x="23" y="34"/>
                      <a:pt x="23" y="34"/>
                      <a:pt x="23" y="34"/>
                    </a:cubicBezTo>
                    <a:cubicBezTo>
                      <a:pt x="24" y="34"/>
                      <a:pt x="24" y="34"/>
                      <a:pt x="24" y="34"/>
                    </a:cubicBezTo>
                    <a:cubicBezTo>
                      <a:pt x="25" y="34"/>
                      <a:pt x="25" y="34"/>
                      <a:pt x="25" y="33"/>
                    </a:cubicBezTo>
                    <a:cubicBezTo>
                      <a:pt x="26" y="33"/>
                      <a:pt x="26" y="33"/>
                      <a:pt x="27" y="33"/>
                    </a:cubicBezTo>
                    <a:cubicBezTo>
                      <a:pt x="27" y="33"/>
                      <a:pt x="28" y="33"/>
                      <a:pt x="28" y="33"/>
                    </a:cubicBezTo>
                    <a:cubicBezTo>
                      <a:pt x="28" y="33"/>
                      <a:pt x="28" y="33"/>
                      <a:pt x="29" y="32"/>
                    </a:cubicBezTo>
                    <a:cubicBezTo>
                      <a:pt x="29" y="32"/>
                      <a:pt x="29" y="32"/>
                      <a:pt x="29" y="32"/>
                    </a:cubicBezTo>
                    <a:cubicBezTo>
                      <a:pt x="30" y="32"/>
                      <a:pt x="30" y="32"/>
                      <a:pt x="30" y="32"/>
                    </a:cubicBezTo>
                    <a:cubicBezTo>
                      <a:pt x="30" y="32"/>
                      <a:pt x="30" y="31"/>
                      <a:pt x="30" y="31"/>
                    </a:cubicBezTo>
                    <a:cubicBezTo>
                      <a:pt x="31" y="31"/>
                      <a:pt x="31" y="32"/>
                      <a:pt x="31" y="31"/>
                    </a:cubicBezTo>
                    <a:cubicBezTo>
                      <a:pt x="32" y="31"/>
                      <a:pt x="31" y="31"/>
                      <a:pt x="31" y="30"/>
                    </a:cubicBezTo>
                    <a:cubicBezTo>
                      <a:pt x="31" y="30"/>
                      <a:pt x="31" y="30"/>
                      <a:pt x="32" y="30"/>
                    </a:cubicBezTo>
                    <a:cubicBezTo>
                      <a:pt x="32" y="29"/>
                      <a:pt x="33" y="29"/>
                      <a:pt x="33" y="29"/>
                    </a:cubicBezTo>
                    <a:cubicBezTo>
                      <a:pt x="34" y="29"/>
                      <a:pt x="34" y="29"/>
                      <a:pt x="34" y="29"/>
                    </a:cubicBezTo>
                    <a:cubicBezTo>
                      <a:pt x="35" y="29"/>
                      <a:pt x="35" y="29"/>
                      <a:pt x="35" y="29"/>
                    </a:cubicBezTo>
                    <a:cubicBezTo>
                      <a:pt x="36" y="29"/>
                      <a:pt x="36" y="29"/>
                      <a:pt x="37" y="28"/>
                    </a:cubicBezTo>
                    <a:cubicBezTo>
                      <a:pt x="37" y="28"/>
                      <a:pt x="37" y="28"/>
                      <a:pt x="37" y="27"/>
                    </a:cubicBezTo>
                    <a:cubicBezTo>
                      <a:pt x="38" y="27"/>
                      <a:pt x="38" y="27"/>
                      <a:pt x="38" y="27"/>
                    </a:cubicBezTo>
                    <a:cubicBezTo>
                      <a:pt x="39" y="27"/>
                      <a:pt x="39" y="26"/>
                      <a:pt x="39" y="26"/>
                    </a:cubicBezTo>
                    <a:cubicBezTo>
                      <a:pt x="40" y="26"/>
                      <a:pt x="40" y="26"/>
                      <a:pt x="41" y="26"/>
                    </a:cubicBezTo>
                    <a:cubicBezTo>
                      <a:pt x="41" y="26"/>
                      <a:pt x="41" y="26"/>
                      <a:pt x="41" y="26"/>
                    </a:cubicBezTo>
                    <a:cubicBezTo>
                      <a:pt x="41" y="26"/>
                      <a:pt x="41" y="26"/>
                      <a:pt x="42" y="25"/>
                    </a:cubicBezTo>
                    <a:cubicBezTo>
                      <a:pt x="42" y="25"/>
                      <a:pt x="42" y="25"/>
                      <a:pt x="43" y="25"/>
                    </a:cubicBezTo>
                    <a:cubicBezTo>
                      <a:pt x="43" y="25"/>
                      <a:pt x="43" y="25"/>
                      <a:pt x="43" y="25"/>
                    </a:cubicBezTo>
                    <a:cubicBezTo>
                      <a:pt x="44" y="25"/>
                      <a:pt x="44" y="24"/>
                      <a:pt x="44" y="25"/>
                    </a:cubicBezTo>
                    <a:cubicBezTo>
                      <a:pt x="45" y="25"/>
                      <a:pt x="44" y="25"/>
                      <a:pt x="44" y="25"/>
                    </a:cubicBezTo>
                    <a:cubicBezTo>
                      <a:pt x="44" y="26"/>
                      <a:pt x="44" y="26"/>
                      <a:pt x="43" y="26"/>
                    </a:cubicBezTo>
                    <a:cubicBezTo>
                      <a:pt x="43" y="26"/>
                      <a:pt x="42" y="26"/>
                      <a:pt x="42" y="26"/>
                    </a:cubicBezTo>
                    <a:cubicBezTo>
                      <a:pt x="42" y="26"/>
                      <a:pt x="42" y="26"/>
                      <a:pt x="41" y="26"/>
                    </a:cubicBezTo>
                    <a:cubicBezTo>
                      <a:pt x="41" y="26"/>
                      <a:pt x="41" y="26"/>
                      <a:pt x="41" y="26"/>
                    </a:cubicBezTo>
                    <a:cubicBezTo>
                      <a:pt x="40" y="27"/>
                      <a:pt x="40" y="27"/>
                      <a:pt x="40" y="27"/>
                    </a:cubicBezTo>
                    <a:cubicBezTo>
                      <a:pt x="39" y="28"/>
                      <a:pt x="39" y="28"/>
                      <a:pt x="39" y="28"/>
                    </a:cubicBezTo>
                    <a:cubicBezTo>
                      <a:pt x="38" y="28"/>
                      <a:pt x="38" y="28"/>
                      <a:pt x="38" y="28"/>
                    </a:cubicBezTo>
                    <a:cubicBezTo>
                      <a:pt x="37" y="28"/>
                      <a:pt x="37" y="28"/>
                      <a:pt x="37" y="28"/>
                    </a:cubicBezTo>
                    <a:cubicBezTo>
                      <a:pt x="37" y="29"/>
                      <a:pt x="37" y="29"/>
                      <a:pt x="37" y="29"/>
                    </a:cubicBezTo>
                    <a:cubicBezTo>
                      <a:pt x="36" y="29"/>
                      <a:pt x="36" y="29"/>
                      <a:pt x="36" y="29"/>
                    </a:cubicBezTo>
                    <a:cubicBezTo>
                      <a:pt x="35" y="30"/>
                      <a:pt x="35" y="30"/>
                      <a:pt x="35" y="30"/>
                    </a:cubicBezTo>
                    <a:cubicBezTo>
                      <a:pt x="35" y="31"/>
                      <a:pt x="36" y="30"/>
                      <a:pt x="36" y="30"/>
                    </a:cubicBezTo>
                    <a:cubicBezTo>
                      <a:pt x="37" y="31"/>
                      <a:pt x="37" y="31"/>
                      <a:pt x="38" y="30"/>
                    </a:cubicBezTo>
                    <a:cubicBezTo>
                      <a:pt x="38" y="30"/>
                      <a:pt x="38" y="30"/>
                      <a:pt x="39" y="30"/>
                    </a:cubicBezTo>
                    <a:cubicBezTo>
                      <a:pt x="39" y="30"/>
                      <a:pt x="39" y="29"/>
                      <a:pt x="40" y="29"/>
                    </a:cubicBezTo>
                    <a:cubicBezTo>
                      <a:pt x="40" y="29"/>
                      <a:pt x="41" y="29"/>
                      <a:pt x="41" y="29"/>
                    </a:cubicBezTo>
                    <a:cubicBezTo>
                      <a:pt x="41" y="29"/>
                      <a:pt x="42" y="29"/>
                      <a:pt x="42" y="29"/>
                    </a:cubicBezTo>
                    <a:cubicBezTo>
                      <a:pt x="43" y="29"/>
                      <a:pt x="43" y="29"/>
                      <a:pt x="43" y="28"/>
                    </a:cubicBezTo>
                    <a:cubicBezTo>
                      <a:pt x="43" y="28"/>
                      <a:pt x="44" y="28"/>
                      <a:pt x="44" y="28"/>
                    </a:cubicBezTo>
                    <a:cubicBezTo>
                      <a:pt x="44" y="28"/>
                      <a:pt x="44" y="28"/>
                      <a:pt x="45" y="28"/>
                    </a:cubicBezTo>
                    <a:cubicBezTo>
                      <a:pt x="45" y="28"/>
                      <a:pt x="46" y="28"/>
                      <a:pt x="46" y="28"/>
                    </a:cubicBezTo>
                    <a:cubicBezTo>
                      <a:pt x="47" y="28"/>
                      <a:pt x="47" y="28"/>
                      <a:pt x="47" y="28"/>
                    </a:cubicBezTo>
                    <a:cubicBezTo>
                      <a:pt x="47" y="27"/>
                      <a:pt x="47" y="27"/>
                      <a:pt x="47" y="27"/>
                    </a:cubicBezTo>
                    <a:cubicBezTo>
                      <a:pt x="47" y="26"/>
                      <a:pt x="47" y="26"/>
                      <a:pt x="47" y="26"/>
                    </a:cubicBezTo>
                    <a:cubicBezTo>
                      <a:pt x="47" y="26"/>
                      <a:pt x="47" y="26"/>
                      <a:pt x="47" y="26"/>
                    </a:cubicBezTo>
                    <a:cubicBezTo>
                      <a:pt x="47" y="25"/>
                      <a:pt x="48" y="25"/>
                      <a:pt x="48" y="25"/>
                    </a:cubicBezTo>
                    <a:cubicBezTo>
                      <a:pt x="49" y="25"/>
                      <a:pt x="49" y="25"/>
                      <a:pt x="50" y="26"/>
                    </a:cubicBezTo>
                    <a:cubicBezTo>
                      <a:pt x="50" y="26"/>
                      <a:pt x="50" y="26"/>
                      <a:pt x="50" y="26"/>
                    </a:cubicBezTo>
                    <a:cubicBezTo>
                      <a:pt x="50" y="26"/>
                      <a:pt x="50" y="26"/>
                      <a:pt x="50" y="26"/>
                    </a:cubicBezTo>
                    <a:cubicBezTo>
                      <a:pt x="51" y="27"/>
                      <a:pt x="51" y="27"/>
                      <a:pt x="51" y="27"/>
                    </a:cubicBezTo>
                    <a:cubicBezTo>
                      <a:pt x="52" y="28"/>
                      <a:pt x="52" y="28"/>
                      <a:pt x="53" y="28"/>
                    </a:cubicBezTo>
                    <a:cubicBezTo>
                      <a:pt x="54" y="28"/>
                      <a:pt x="54" y="28"/>
                      <a:pt x="54" y="28"/>
                    </a:cubicBezTo>
                    <a:cubicBezTo>
                      <a:pt x="55" y="28"/>
                      <a:pt x="55" y="28"/>
                      <a:pt x="55" y="28"/>
                    </a:cubicBezTo>
                    <a:cubicBezTo>
                      <a:pt x="56" y="28"/>
                      <a:pt x="56" y="28"/>
                      <a:pt x="57"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35"/>
              <p:cNvSpPr>
                <a:spLocks/>
              </p:cNvSpPr>
              <p:nvPr/>
            </p:nvSpPr>
            <p:spPr bwMode="auto">
              <a:xfrm>
                <a:off x="1073151" y="1550989"/>
                <a:ext cx="1501775" cy="757238"/>
              </a:xfrm>
              <a:custGeom>
                <a:avLst/>
                <a:gdLst>
                  <a:gd name="T0" fmla="*/ 34 w 139"/>
                  <a:gd name="T1" fmla="*/ 52 h 70"/>
                  <a:gd name="T2" fmla="*/ 37 w 139"/>
                  <a:gd name="T3" fmla="*/ 58 h 70"/>
                  <a:gd name="T4" fmla="*/ 44 w 139"/>
                  <a:gd name="T5" fmla="*/ 56 h 70"/>
                  <a:gd name="T6" fmla="*/ 46 w 139"/>
                  <a:gd name="T7" fmla="*/ 62 h 70"/>
                  <a:gd name="T8" fmla="*/ 51 w 139"/>
                  <a:gd name="T9" fmla="*/ 67 h 70"/>
                  <a:gd name="T10" fmla="*/ 52 w 139"/>
                  <a:gd name="T11" fmla="*/ 63 h 70"/>
                  <a:gd name="T12" fmla="*/ 57 w 139"/>
                  <a:gd name="T13" fmla="*/ 59 h 70"/>
                  <a:gd name="T14" fmla="*/ 63 w 139"/>
                  <a:gd name="T15" fmla="*/ 56 h 70"/>
                  <a:gd name="T16" fmla="*/ 68 w 139"/>
                  <a:gd name="T17" fmla="*/ 58 h 70"/>
                  <a:gd name="T18" fmla="*/ 73 w 139"/>
                  <a:gd name="T19" fmla="*/ 58 h 70"/>
                  <a:gd name="T20" fmla="*/ 75 w 139"/>
                  <a:gd name="T21" fmla="*/ 54 h 70"/>
                  <a:gd name="T22" fmla="*/ 82 w 139"/>
                  <a:gd name="T23" fmla="*/ 55 h 70"/>
                  <a:gd name="T24" fmla="*/ 87 w 139"/>
                  <a:gd name="T25" fmla="*/ 56 h 70"/>
                  <a:gd name="T26" fmla="*/ 89 w 139"/>
                  <a:gd name="T27" fmla="*/ 62 h 70"/>
                  <a:gd name="T28" fmla="*/ 91 w 139"/>
                  <a:gd name="T29" fmla="*/ 69 h 70"/>
                  <a:gd name="T30" fmla="*/ 94 w 139"/>
                  <a:gd name="T31" fmla="*/ 64 h 70"/>
                  <a:gd name="T32" fmla="*/ 93 w 139"/>
                  <a:gd name="T33" fmla="*/ 56 h 70"/>
                  <a:gd name="T34" fmla="*/ 96 w 139"/>
                  <a:gd name="T35" fmla="*/ 48 h 70"/>
                  <a:gd name="T36" fmla="*/ 102 w 139"/>
                  <a:gd name="T37" fmla="*/ 44 h 70"/>
                  <a:gd name="T38" fmla="*/ 108 w 139"/>
                  <a:gd name="T39" fmla="*/ 40 h 70"/>
                  <a:gd name="T40" fmla="*/ 110 w 139"/>
                  <a:gd name="T41" fmla="*/ 36 h 70"/>
                  <a:gd name="T42" fmla="*/ 110 w 139"/>
                  <a:gd name="T43" fmla="*/ 31 h 70"/>
                  <a:gd name="T44" fmla="*/ 111 w 139"/>
                  <a:gd name="T45" fmla="*/ 33 h 70"/>
                  <a:gd name="T46" fmla="*/ 114 w 139"/>
                  <a:gd name="T47" fmla="*/ 31 h 70"/>
                  <a:gd name="T48" fmla="*/ 118 w 139"/>
                  <a:gd name="T49" fmla="*/ 26 h 70"/>
                  <a:gd name="T50" fmla="*/ 122 w 139"/>
                  <a:gd name="T51" fmla="*/ 24 h 70"/>
                  <a:gd name="T52" fmla="*/ 129 w 139"/>
                  <a:gd name="T53" fmla="*/ 22 h 70"/>
                  <a:gd name="T54" fmla="*/ 128 w 139"/>
                  <a:gd name="T55" fmla="*/ 18 h 70"/>
                  <a:gd name="T56" fmla="*/ 133 w 139"/>
                  <a:gd name="T57" fmla="*/ 15 h 70"/>
                  <a:gd name="T58" fmla="*/ 138 w 139"/>
                  <a:gd name="T59" fmla="*/ 13 h 70"/>
                  <a:gd name="T60" fmla="*/ 137 w 139"/>
                  <a:gd name="T61" fmla="*/ 6 h 70"/>
                  <a:gd name="T62" fmla="*/ 131 w 139"/>
                  <a:gd name="T63" fmla="*/ 11 h 70"/>
                  <a:gd name="T64" fmla="*/ 124 w 139"/>
                  <a:gd name="T65" fmla="*/ 13 h 70"/>
                  <a:gd name="T66" fmla="*/ 116 w 139"/>
                  <a:gd name="T67" fmla="*/ 14 h 70"/>
                  <a:gd name="T68" fmla="*/ 110 w 139"/>
                  <a:gd name="T69" fmla="*/ 16 h 70"/>
                  <a:gd name="T70" fmla="*/ 107 w 139"/>
                  <a:gd name="T71" fmla="*/ 18 h 70"/>
                  <a:gd name="T72" fmla="*/ 101 w 139"/>
                  <a:gd name="T73" fmla="*/ 20 h 70"/>
                  <a:gd name="T74" fmla="*/ 98 w 139"/>
                  <a:gd name="T75" fmla="*/ 21 h 70"/>
                  <a:gd name="T76" fmla="*/ 102 w 139"/>
                  <a:gd name="T77" fmla="*/ 17 h 70"/>
                  <a:gd name="T78" fmla="*/ 105 w 139"/>
                  <a:gd name="T79" fmla="*/ 13 h 70"/>
                  <a:gd name="T80" fmla="*/ 109 w 139"/>
                  <a:gd name="T81" fmla="*/ 12 h 70"/>
                  <a:gd name="T82" fmla="*/ 102 w 139"/>
                  <a:gd name="T83" fmla="*/ 8 h 70"/>
                  <a:gd name="T84" fmla="*/ 101 w 139"/>
                  <a:gd name="T85" fmla="*/ 6 h 70"/>
                  <a:gd name="T86" fmla="*/ 99 w 139"/>
                  <a:gd name="T87" fmla="*/ 2 h 70"/>
                  <a:gd name="T88" fmla="*/ 94 w 139"/>
                  <a:gd name="T89" fmla="*/ 2 h 70"/>
                  <a:gd name="T90" fmla="*/ 90 w 139"/>
                  <a:gd name="T91" fmla="*/ 4 h 70"/>
                  <a:gd name="T92" fmla="*/ 85 w 139"/>
                  <a:gd name="T93" fmla="*/ 3 h 70"/>
                  <a:gd name="T94" fmla="*/ 81 w 139"/>
                  <a:gd name="T95" fmla="*/ 1 h 70"/>
                  <a:gd name="T96" fmla="*/ 18 w 139"/>
                  <a:gd name="T97" fmla="*/ 1 h 70"/>
                  <a:gd name="T98" fmla="*/ 15 w 139"/>
                  <a:gd name="T99" fmla="*/ 3 h 70"/>
                  <a:gd name="T100" fmla="*/ 12 w 139"/>
                  <a:gd name="T101" fmla="*/ 6 h 70"/>
                  <a:gd name="T102" fmla="*/ 7 w 139"/>
                  <a:gd name="T103" fmla="*/ 14 h 70"/>
                  <a:gd name="T104" fmla="*/ 3 w 139"/>
                  <a:gd name="T105" fmla="*/ 19 h 70"/>
                  <a:gd name="T106" fmla="*/ 0 w 139"/>
                  <a:gd name="T107" fmla="*/ 28 h 70"/>
                  <a:gd name="T108" fmla="*/ 0 w 139"/>
                  <a:gd name="T109" fmla="*/ 34 h 70"/>
                  <a:gd name="T110" fmla="*/ 0 w 139"/>
                  <a:gd name="T111" fmla="*/ 37 h 70"/>
                  <a:gd name="T112" fmla="*/ 4 w 139"/>
                  <a:gd name="T113" fmla="*/ 43 h 70"/>
                  <a:gd name="T114" fmla="*/ 8 w 139"/>
                  <a:gd name="T115" fmla="*/ 47 h 70"/>
                  <a:gd name="T116" fmla="*/ 13 w 139"/>
                  <a:gd name="T117" fmla="*/ 49 h 70"/>
                  <a:gd name="T118" fmla="*/ 18 w 139"/>
                  <a:gd name="T119"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70">
                    <a:moveTo>
                      <a:pt x="21" y="52"/>
                    </a:moveTo>
                    <a:cubicBezTo>
                      <a:pt x="28" y="52"/>
                      <a:pt x="28" y="52"/>
                      <a:pt x="28" y="52"/>
                    </a:cubicBezTo>
                    <a:cubicBezTo>
                      <a:pt x="28" y="51"/>
                      <a:pt x="28" y="51"/>
                      <a:pt x="28" y="51"/>
                    </a:cubicBezTo>
                    <a:cubicBezTo>
                      <a:pt x="33" y="50"/>
                      <a:pt x="33" y="50"/>
                      <a:pt x="33" y="50"/>
                    </a:cubicBezTo>
                    <a:cubicBezTo>
                      <a:pt x="33" y="51"/>
                      <a:pt x="33" y="51"/>
                      <a:pt x="33" y="51"/>
                    </a:cubicBezTo>
                    <a:cubicBezTo>
                      <a:pt x="33" y="51"/>
                      <a:pt x="33" y="51"/>
                      <a:pt x="34" y="52"/>
                    </a:cubicBezTo>
                    <a:cubicBezTo>
                      <a:pt x="34" y="52"/>
                      <a:pt x="34" y="52"/>
                      <a:pt x="34" y="52"/>
                    </a:cubicBezTo>
                    <a:cubicBezTo>
                      <a:pt x="34" y="52"/>
                      <a:pt x="34" y="52"/>
                      <a:pt x="34" y="52"/>
                    </a:cubicBezTo>
                    <a:cubicBezTo>
                      <a:pt x="35" y="53"/>
                      <a:pt x="35" y="53"/>
                      <a:pt x="35" y="53"/>
                    </a:cubicBezTo>
                    <a:cubicBezTo>
                      <a:pt x="35" y="54"/>
                      <a:pt x="35" y="54"/>
                      <a:pt x="35" y="54"/>
                    </a:cubicBezTo>
                    <a:cubicBezTo>
                      <a:pt x="36" y="55"/>
                      <a:pt x="35" y="55"/>
                      <a:pt x="35" y="55"/>
                    </a:cubicBezTo>
                    <a:cubicBezTo>
                      <a:pt x="35" y="56"/>
                      <a:pt x="35" y="56"/>
                      <a:pt x="35" y="56"/>
                    </a:cubicBezTo>
                    <a:cubicBezTo>
                      <a:pt x="36" y="57"/>
                      <a:pt x="36" y="57"/>
                      <a:pt x="36" y="57"/>
                    </a:cubicBezTo>
                    <a:cubicBezTo>
                      <a:pt x="37" y="57"/>
                      <a:pt x="37" y="58"/>
                      <a:pt x="37" y="58"/>
                    </a:cubicBezTo>
                    <a:cubicBezTo>
                      <a:pt x="38" y="58"/>
                      <a:pt x="38" y="58"/>
                      <a:pt x="39" y="58"/>
                    </a:cubicBezTo>
                    <a:cubicBezTo>
                      <a:pt x="39" y="58"/>
                      <a:pt x="39" y="58"/>
                      <a:pt x="39" y="57"/>
                    </a:cubicBezTo>
                    <a:cubicBezTo>
                      <a:pt x="40" y="57"/>
                      <a:pt x="39" y="57"/>
                      <a:pt x="40" y="56"/>
                    </a:cubicBezTo>
                    <a:cubicBezTo>
                      <a:pt x="40" y="56"/>
                      <a:pt x="40" y="56"/>
                      <a:pt x="40" y="56"/>
                    </a:cubicBezTo>
                    <a:cubicBezTo>
                      <a:pt x="41" y="56"/>
                      <a:pt x="41" y="56"/>
                      <a:pt x="41" y="56"/>
                    </a:cubicBezTo>
                    <a:cubicBezTo>
                      <a:pt x="42" y="56"/>
                      <a:pt x="42" y="56"/>
                      <a:pt x="43" y="56"/>
                    </a:cubicBezTo>
                    <a:cubicBezTo>
                      <a:pt x="43" y="56"/>
                      <a:pt x="44" y="56"/>
                      <a:pt x="44" y="56"/>
                    </a:cubicBezTo>
                    <a:cubicBezTo>
                      <a:pt x="44" y="57"/>
                      <a:pt x="44" y="57"/>
                      <a:pt x="44" y="57"/>
                    </a:cubicBezTo>
                    <a:cubicBezTo>
                      <a:pt x="45" y="58"/>
                      <a:pt x="44" y="58"/>
                      <a:pt x="45" y="58"/>
                    </a:cubicBezTo>
                    <a:cubicBezTo>
                      <a:pt x="45" y="59"/>
                      <a:pt x="45" y="59"/>
                      <a:pt x="45" y="59"/>
                    </a:cubicBezTo>
                    <a:cubicBezTo>
                      <a:pt x="45" y="60"/>
                      <a:pt x="45" y="60"/>
                      <a:pt x="45" y="61"/>
                    </a:cubicBezTo>
                    <a:cubicBezTo>
                      <a:pt x="46" y="61"/>
                      <a:pt x="46" y="61"/>
                      <a:pt x="46" y="61"/>
                    </a:cubicBezTo>
                    <a:cubicBezTo>
                      <a:pt x="46" y="61"/>
                      <a:pt x="46" y="61"/>
                      <a:pt x="46" y="61"/>
                    </a:cubicBezTo>
                    <a:cubicBezTo>
                      <a:pt x="46" y="62"/>
                      <a:pt x="46" y="62"/>
                      <a:pt x="46" y="62"/>
                    </a:cubicBezTo>
                    <a:cubicBezTo>
                      <a:pt x="46" y="63"/>
                      <a:pt x="46" y="63"/>
                      <a:pt x="46" y="63"/>
                    </a:cubicBezTo>
                    <a:cubicBezTo>
                      <a:pt x="46" y="64"/>
                      <a:pt x="47" y="64"/>
                      <a:pt x="47" y="64"/>
                    </a:cubicBezTo>
                    <a:cubicBezTo>
                      <a:pt x="47" y="65"/>
                      <a:pt x="46" y="65"/>
                      <a:pt x="46" y="65"/>
                    </a:cubicBezTo>
                    <a:cubicBezTo>
                      <a:pt x="46" y="65"/>
                      <a:pt x="47" y="66"/>
                      <a:pt x="47" y="66"/>
                    </a:cubicBezTo>
                    <a:cubicBezTo>
                      <a:pt x="48" y="66"/>
                      <a:pt x="48" y="66"/>
                      <a:pt x="49" y="67"/>
                    </a:cubicBezTo>
                    <a:cubicBezTo>
                      <a:pt x="50" y="67"/>
                      <a:pt x="50" y="67"/>
                      <a:pt x="50" y="67"/>
                    </a:cubicBezTo>
                    <a:cubicBezTo>
                      <a:pt x="51" y="67"/>
                      <a:pt x="51" y="67"/>
                      <a:pt x="51" y="67"/>
                    </a:cubicBezTo>
                    <a:cubicBezTo>
                      <a:pt x="51" y="67"/>
                      <a:pt x="51" y="67"/>
                      <a:pt x="52" y="67"/>
                    </a:cubicBezTo>
                    <a:cubicBezTo>
                      <a:pt x="52" y="67"/>
                      <a:pt x="52" y="67"/>
                      <a:pt x="52" y="67"/>
                    </a:cubicBezTo>
                    <a:cubicBezTo>
                      <a:pt x="52" y="67"/>
                      <a:pt x="52" y="67"/>
                      <a:pt x="52" y="66"/>
                    </a:cubicBezTo>
                    <a:cubicBezTo>
                      <a:pt x="52" y="66"/>
                      <a:pt x="52" y="65"/>
                      <a:pt x="52" y="64"/>
                    </a:cubicBezTo>
                    <a:cubicBezTo>
                      <a:pt x="52" y="64"/>
                      <a:pt x="52" y="64"/>
                      <a:pt x="51" y="64"/>
                    </a:cubicBezTo>
                    <a:cubicBezTo>
                      <a:pt x="51" y="63"/>
                      <a:pt x="51" y="63"/>
                      <a:pt x="51" y="63"/>
                    </a:cubicBezTo>
                    <a:cubicBezTo>
                      <a:pt x="52" y="63"/>
                      <a:pt x="52" y="63"/>
                      <a:pt x="52" y="63"/>
                    </a:cubicBezTo>
                    <a:cubicBezTo>
                      <a:pt x="52" y="63"/>
                      <a:pt x="52" y="62"/>
                      <a:pt x="52" y="62"/>
                    </a:cubicBezTo>
                    <a:cubicBezTo>
                      <a:pt x="53" y="62"/>
                      <a:pt x="53" y="62"/>
                      <a:pt x="53" y="61"/>
                    </a:cubicBezTo>
                    <a:cubicBezTo>
                      <a:pt x="54" y="61"/>
                      <a:pt x="54" y="61"/>
                      <a:pt x="54" y="61"/>
                    </a:cubicBezTo>
                    <a:cubicBezTo>
                      <a:pt x="54" y="61"/>
                      <a:pt x="55" y="61"/>
                      <a:pt x="55" y="61"/>
                    </a:cubicBezTo>
                    <a:cubicBezTo>
                      <a:pt x="55" y="60"/>
                      <a:pt x="55" y="60"/>
                      <a:pt x="55" y="60"/>
                    </a:cubicBezTo>
                    <a:cubicBezTo>
                      <a:pt x="55" y="60"/>
                      <a:pt x="55" y="60"/>
                      <a:pt x="56" y="60"/>
                    </a:cubicBezTo>
                    <a:cubicBezTo>
                      <a:pt x="56" y="60"/>
                      <a:pt x="56" y="60"/>
                      <a:pt x="57" y="59"/>
                    </a:cubicBezTo>
                    <a:cubicBezTo>
                      <a:pt x="57" y="59"/>
                      <a:pt x="57" y="59"/>
                      <a:pt x="57" y="59"/>
                    </a:cubicBezTo>
                    <a:cubicBezTo>
                      <a:pt x="58" y="58"/>
                      <a:pt x="58" y="58"/>
                      <a:pt x="59" y="58"/>
                    </a:cubicBezTo>
                    <a:cubicBezTo>
                      <a:pt x="59" y="58"/>
                      <a:pt x="60" y="58"/>
                      <a:pt x="60" y="57"/>
                    </a:cubicBezTo>
                    <a:cubicBezTo>
                      <a:pt x="60" y="57"/>
                      <a:pt x="60" y="57"/>
                      <a:pt x="60" y="57"/>
                    </a:cubicBezTo>
                    <a:cubicBezTo>
                      <a:pt x="61" y="57"/>
                      <a:pt x="61" y="57"/>
                      <a:pt x="61" y="57"/>
                    </a:cubicBezTo>
                    <a:cubicBezTo>
                      <a:pt x="61" y="57"/>
                      <a:pt x="61" y="57"/>
                      <a:pt x="61" y="56"/>
                    </a:cubicBezTo>
                    <a:cubicBezTo>
                      <a:pt x="62" y="56"/>
                      <a:pt x="62" y="56"/>
                      <a:pt x="63" y="56"/>
                    </a:cubicBezTo>
                    <a:cubicBezTo>
                      <a:pt x="63" y="56"/>
                      <a:pt x="63" y="56"/>
                      <a:pt x="64" y="56"/>
                    </a:cubicBezTo>
                    <a:cubicBezTo>
                      <a:pt x="64" y="56"/>
                      <a:pt x="64" y="56"/>
                      <a:pt x="64" y="57"/>
                    </a:cubicBezTo>
                    <a:cubicBezTo>
                      <a:pt x="65" y="57"/>
                      <a:pt x="65" y="57"/>
                      <a:pt x="65" y="57"/>
                    </a:cubicBezTo>
                    <a:cubicBezTo>
                      <a:pt x="66" y="57"/>
                      <a:pt x="66" y="57"/>
                      <a:pt x="66" y="56"/>
                    </a:cubicBezTo>
                    <a:cubicBezTo>
                      <a:pt x="66" y="56"/>
                      <a:pt x="67" y="56"/>
                      <a:pt x="67" y="56"/>
                    </a:cubicBezTo>
                    <a:cubicBezTo>
                      <a:pt x="67" y="56"/>
                      <a:pt x="67" y="57"/>
                      <a:pt x="68" y="57"/>
                    </a:cubicBezTo>
                    <a:cubicBezTo>
                      <a:pt x="68" y="57"/>
                      <a:pt x="67" y="58"/>
                      <a:pt x="68" y="58"/>
                    </a:cubicBezTo>
                    <a:cubicBezTo>
                      <a:pt x="68" y="58"/>
                      <a:pt x="69" y="58"/>
                      <a:pt x="69" y="58"/>
                    </a:cubicBezTo>
                    <a:cubicBezTo>
                      <a:pt x="69" y="58"/>
                      <a:pt x="70" y="58"/>
                      <a:pt x="70" y="58"/>
                    </a:cubicBezTo>
                    <a:cubicBezTo>
                      <a:pt x="70" y="58"/>
                      <a:pt x="70" y="58"/>
                      <a:pt x="71" y="58"/>
                    </a:cubicBezTo>
                    <a:cubicBezTo>
                      <a:pt x="71" y="58"/>
                      <a:pt x="71" y="58"/>
                      <a:pt x="71" y="58"/>
                    </a:cubicBezTo>
                    <a:cubicBezTo>
                      <a:pt x="72" y="58"/>
                      <a:pt x="72" y="58"/>
                      <a:pt x="72" y="59"/>
                    </a:cubicBezTo>
                    <a:cubicBezTo>
                      <a:pt x="73" y="59"/>
                      <a:pt x="73" y="59"/>
                      <a:pt x="74" y="58"/>
                    </a:cubicBezTo>
                    <a:cubicBezTo>
                      <a:pt x="74" y="58"/>
                      <a:pt x="74" y="58"/>
                      <a:pt x="73" y="58"/>
                    </a:cubicBezTo>
                    <a:cubicBezTo>
                      <a:pt x="73" y="57"/>
                      <a:pt x="73" y="57"/>
                      <a:pt x="73" y="57"/>
                    </a:cubicBezTo>
                    <a:cubicBezTo>
                      <a:pt x="73" y="56"/>
                      <a:pt x="73" y="56"/>
                      <a:pt x="73" y="56"/>
                    </a:cubicBezTo>
                    <a:cubicBezTo>
                      <a:pt x="73" y="56"/>
                      <a:pt x="73" y="56"/>
                      <a:pt x="72" y="56"/>
                    </a:cubicBezTo>
                    <a:cubicBezTo>
                      <a:pt x="72" y="55"/>
                      <a:pt x="72" y="55"/>
                      <a:pt x="72" y="55"/>
                    </a:cubicBezTo>
                    <a:cubicBezTo>
                      <a:pt x="72" y="55"/>
                      <a:pt x="72" y="55"/>
                      <a:pt x="73" y="55"/>
                    </a:cubicBezTo>
                    <a:cubicBezTo>
                      <a:pt x="73" y="54"/>
                      <a:pt x="73" y="54"/>
                      <a:pt x="74" y="54"/>
                    </a:cubicBezTo>
                    <a:cubicBezTo>
                      <a:pt x="74" y="54"/>
                      <a:pt x="74" y="54"/>
                      <a:pt x="75" y="54"/>
                    </a:cubicBezTo>
                    <a:cubicBezTo>
                      <a:pt x="76" y="54"/>
                      <a:pt x="76" y="54"/>
                      <a:pt x="77" y="54"/>
                    </a:cubicBezTo>
                    <a:cubicBezTo>
                      <a:pt x="77" y="55"/>
                      <a:pt x="77" y="55"/>
                      <a:pt x="77" y="55"/>
                    </a:cubicBezTo>
                    <a:cubicBezTo>
                      <a:pt x="77" y="55"/>
                      <a:pt x="77" y="55"/>
                      <a:pt x="78" y="55"/>
                    </a:cubicBezTo>
                    <a:cubicBezTo>
                      <a:pt x="78" y="55"/>
                      <a:pt x="78" y="55"/>
                      <a:pt x="79" y="55"/>
                    </a:cubicBezTo>
                    <a:cubicBezTo>
                      <a:pt x="79" y="54"/>
                      <a:pt x="80" y="54"/>
                      <a:pt x="80" y="54"/>
                    </a:cubicBezTo>
                    <a:cubicBezTo>
                      <a:pt x="81" y="54"/>
                      <a:pt x="81" y="55"/>
                      <a:pt x="81" y="55"/>
                    </a:cubicBezTo>
                    <a:cubicBezTo>
                      <a:pt x="82" y="55"/>
                      <a:pt x="82" y="55"/>
                      <a:pt x="82" y="55"/>
                    </a:cubicBezTo>
                    <a:cubicBezTo>
                      <a:pt x="82" y="55"/>
                      <a:pt x="82" y="56"/>
                      <a:pt x="82" y="56"/>
                    </a:cubicBezTo>
                    <a:cubicBezTo>
                      <a:pt x="83" y="57"/>
                      <a:pt x="83" y="56"/>
                      <a:pt x="84" y="56"/>
                    </a:cubicBezTo>
                    <a:cubicBezTo>
                      <a:pt x="84" y="56"/>
                      <a:pt x="84" y="56"/>
                      <a:pt x="85" y="56"/>
                    </a:cubicBezTo>
                    <a:cubicBezTo>
                      <a:pt x="85" y="56"/>
                      <a:pt x="85" y="56"/>
                      <a:pt x="85" y="55"/>
                    </a:cubicBezTo>
                    <a:cubicBezTo>
                      <a:pt x="86" y="55"/>
                      <a:pt x="86" y="55"/>
                      <a:pt x="86" y="55"/>
                    </a:cubicBezTo>
                    <a:cubicBezTo>
                      <a:pt x="87" y="55"/>
                      <a:pt x="87" y="56"/>
                      <a:pt x="87" y="56"/>
                    </a:cubicBezTo>
                    <a:cubicBezTo>
                      <a:pt x="87" y="56"/>
                      <a:pt x="87" y="56"/>
                      <a:pt x="87" y="56"/>
                    </a:cubicBezTo>
                    <a:cubicBezTo>
                      <a:pt x="87" y="57"/>
                      <a:pt x="87" y="57"/>
                      <a:pt x="88" y="57"/>
                    </a:cubicBezTo>
                    <a:cubicBezTo>
                      <a:pt x="88" y="57"/>
                      <a:pt x="88" y="57"/>
                      <a:pt x="88" y="58"/>
                    </a:cubicBezTo>
                    <a:cubicBezTo>
                      <a:pt x="88" y="58"/>
                      <a:pt x="89" y="58"/>
                      <a:pt x="89" y="59"/>
                    </a:cubicBezTo>
                    <a:cubicBezTo>
                      <a:pt x="89" y="59"/>
                      <a:pt x="89" y="59"/>
                      <a:pt x="89" y="60"/>
                    </a:cubicBezTo>
                    <a:cubicBezTo>
                      <a:pt x="89" y="60"/>
                      <a:pt x="89" y="61"/>
                      <a:pt x="89" y="61"/>
                    </a:cubicBezTo>
                    <a:cubicBezTo>
                      <a:pt x="89" y="61"/>
                      <a:pt x="89" y="61"/>
                      <a:pt x="89" y="61"/>
                    </a:cubicBezTo>
                    <a:cubicBezTo>
                      <a:pt x="89" y="62"/>
                      <a:pt x="89" y="62"/>
                      <a:pt x="89" y="62"/>
                    </a:cubicBezTo>
                    <a:cubicBezTo>
                      <a:pt x="89" y="63"/>
                      <a:pt x="88" y="63"/>
                      <a:pt x="88" y="64"/>
                    </a:cubicBezTo>
                    <a:cubicBezTo>
                      <a:pt x="88" y="64"/>
                      <a:pt x="89" y="64"/>
                      <a:pt x="89" y="65"/>
                    </a:cubicBezTo>
                    <a:cubicBezTo>
                      <a:pt x="89" y="65"/>
                      <a:pt x="89" y="65"/>
                      <a:pt x="89" y="65"/>
                    </a:cubicBezTo>
                    <a:cubicBezTo>
                      <a:pt x="89" y="66"/>
                      <a:pt x="89" y="66"/>
                      <a:pt x="90" y="66"/>
                    </a:cubicBezTo>
                    <a:cubicBezTo>
                      <a:pt x="90" y="67"/>
                      <a:pt x="90" y="67"/>
                      <a:pt x="90" y="67"/>
                    </a:cubicBezTo>
                    <a:cubicBezTo>
                      <a:pt x="90" y="68"/>
                      <a:pt x="91" y="68"/>
                      <a:pt x="91" y="68"/>
                    </a:cubicBezTo>
                    <a:cubicBezTo>
                      <a:pt x="91" y="69"/>
                      <a:pt x="91" y="69"/>
                      <a:pt x="91" y="69"/>
                    </a:cubicBezTo>
                    <a:cubicBezTo>
                      <a:pt x="91" y="70"/>
                      <a:pt x="92" y="70"/>
                      <a:pt x="92" y="70"/>
                    </a:cubicBezTo>
                    <a:cubicBezTo>
                      <a:pt x="93" y="70"/>
                      <a:pt x="93" y="70"/>
                      <a:pt x="93" y="69"/>
                    </a:cubicBezTo>
                    <a:cubicBezTo>
                      <a:pt x="93" y="69"/>
                      <a:pt x="93" y="68"/>
                      <a:pt x="93" y="68"/>
                    </a:cubicBezTo>
                    <a:cubicBezTo>
                      <a:pt x="93" y="68"/>
                      <a:pt x="94" y="68"/>
                      <a:pt x="94" y="67"/>
                    </a:cubicBezTo>
                    <a:cubicBezTo>
                      <a:pt x="94" y="67"/>
                      <a:pt x="94" y="66"/>
                      <a:pt x="94" y="66"/>
                    </a:cubicBezTo>
                    <a:cubicBezTo>
                      <a:pt x="94" y="66"/>
                      <a:pt x="94" y="65"/>
                      <a:pt x="94" y="65"/>
                    </a:cubicBezTo>
                    <a:cubicBezTo>
                      <a:pt x="94" y="65"/>
                      <a:pt x="94" y="64"/>
                      <a:pt x="94" y="64"/>
                    </a:cubicBezTo>
                    <a:cubicBezTo>
                      <a:pt x="94" y="64"/>
                      <a:pt x="94" y="63"/>
                      <a:pt x="94" y="63"/>
                    </a:cubicBezTo>
                    <a:cubicBezTo>
                      <a:pt x="94" y="63"/>
                      <a:pt x="94" y="63"/>
                      <a:pt x="94" y="62"/>
                    </a:cubicBezTo>
                    <a:cubicBezTo>
                      <a:pt x="94" y="62"/>
                      <a:pt x="94" y="61"/>
                      <a:pt x="94" y="61"/>
                    </a:cubicBezTo>
                    <a:cubicBezTo>
                      <a:pt x="94" y="61"/>
                      <a:pt x="94" y="61"/>
                      <a:pt x="94" y="60"/>
                    </a:cubicBezTo>
                    <a:cubicBezTo>
                      <a:pt x="94" y="60"/>
                      <a:pt x="94" y="60"/>
                      <a:pt x="94" y="60"/>
                    </a:cubicBezTo>
                    <a:cubicBezTo>
                      <a:pt x="94" y="59"/>
                      <a:pt x="94" y="59"/>
                      <a:pt x="94" y="58"/>
                    </a:cubicBezTo>
                    <a:cubicBezTo>
                      <a:pt x="93" y="57"/>
                      <a:pt x="93" y="57"/>
                      <a:pt x="93" y="56"/>
                    </a:cubicBezTo>
                    <a:cubicBezTo>
                      <a:pt x="93" y="55"/>
                      <a:pt x="93" y="54"/>
                      <a:pt x="93" y="54"/>
                    </a:cubicBezTo>
                    <a:cubicBezTo>
                      <a:pt x="93" y="53"/>
                      <a:pt x="93" y="53"/>
                      <a:pt x="93" y="52"/>
                    </a:cubicBezTo>
                    <a:cubicBezTo>
                      <a:pt x="93" y="52"/>
                      <a:pt x="94" y="52"/>
                      <a:pt x="94" y="52"/>
                    </a:cubicBezTo>
                    <a:cubicBezTo>
                      <a:pt x="94" y="52"/>
                      <a:pt x="94" y="51"/>
                      <a:pt x="95" y="51"/>
                    </a:cubicBezTo>
                    <a:cubicBezTo>
                      <a:pt x="95" y="50"/>
                      <a:pt x="95" y="50"/>
                      <a:pt x="95" y="50"/>
                    </a:cubicBezTo>
                    <a:cubicBezTo>
                      <a:pt x="96" y="49"/>
                      <a:pt x="96" y="49"/>
                      <a:pt x="96" y="49"/>
                    </a:cubicBezTo>
                    <a:cubicBezTo>
                      <a:pt x="96" y="49"/>
                      <a:pt x="96" y="49"/>
                      <a:pt x="96" y="48"/>
                    </a:cubicBezTo>
                    <a:cubicBezTo>
                      <a:pt x="97" y="48"/>
                      <a:pt x="97" y="48"/>
                      <a:pt x="97" y="48"/>
                    </a:cubicBezTo>
                    <a:cubicBezTo>
                      <a:pt x="98" y="48"/>
                      <a:pt x="98" y="48"/>
                      <a:pt x="99" y="47"/>
                    </a:cubicBezTo>
                    <a:cubicBezTo>
                      <a:pt x="99" y="47"/>
                      <a:pt x="99" y="47"/>
                      <a:pt x="99" y="47"/>
                    </a:cubicBezTo>
                    <a:cubicBezTo>
                      <a:pt x="100" y="46"/>
                      <a:pt x="100" y="47"/>
                      <a:pt x="101" y="47"/>
                    </a:cubicBezTo>
                    <a:cubicBezTo>
                      <a:pt x="101" y="46"/>
                      <a:pt x="100" y="46"/>
                      <a:pt x="101" y="45"/>
                    </a:cubicBezTo>
                    <a:cubicBezTo>
                      <a:pt x="101" y="45"/>
                      <a:pt x="101" y="45"/>
                      <a:pt x="102" y="45"/>
                    </a:cubicBezTo>
                    <a:cubicBezTo>
                      <a:pt x="102" y="45"/>
                      <a:pt x="102" y="44"/>
                      <a:pt x="102" y="44"/>
                    </a:cubicBezTo>
                    <a:cubicBezTo>
                      <a:pt x="102" y="44"/>
                      <a:pt x="103" y="44"/>
                      <a:pt x="103" y="44"/>
                    </a:cubicBezTo>
                    <a:cubicBezTo>
                      <a:pt x="104" y="44"/>
                      <a:pt x="104" y="44"/>
                      <a:pt x="104" y="44"/>
                    </a:cubicBezTo>
                    <a:cubicBezTo>
                      <a:pt x="104" y="43"/>
                      <a:pt x="105" y="43"/>
                      <a:pt x="105" y="43"/>
                    </a:cubicBezTo>
                    <a:cubicBezTo>
                      <a:pt x="105" y="42"/>
                      <a:pt x="105" y="42"/>
                      <a:pt x="106" y="42"/>
                    </a:cubicBezTo>
                    <a:cubicBezTo>
                      <a:pt x="106" y="42"/>
                      <a:pt x="107" y="42"/>
                      <a:pt x="107" y="42"/>
                    </a:cubicBezTo>
                    <a:cubicBezTo>
                      <a:pt x="107" y="41"/>
                      <a:pt x="107" y="41"/>
                      <a:pt x="107" y="41"/>
                    </a:cubicBezTo>
                    <a:cubicBezTo>
                      <a:pt x="107" y="41"/>
                      <a:pt x="108" y="41"/>
                      <a:pt x="108" y="40"/>
                    </a:cubicBezTo>
                    <a:cubicBezTo>
                      <a:pt x="108" y="40"/>
                      <a:pt x="108" y="40"/>
                      <a:pt x="108" y="39"/>
                    </a:cubicBezTo>
                    <a:cubicBezTo>
                      <a:pt x="108" y="39"/>
                      <a:pt x="109" y="40"/>
                      <a:pt x="109" y="39"/>
                    </a:cubicBezTo>
                    <a:cubicBezTo>
                      <a:pt x="110" y="39"/>
                      <a:pt x="110" y="39"/>
                      <a:pt x="110" y="39"/>
                    </a:cubicBezTo>
                    <a:cubicBezTo>
                      <a:pt x="110" y="39"/>
                      <a:pt x="110" y="39"/>
                      <a:pt x="110" y="38"/>
                    </a:cubicBezTo>
                    <a:cubicBezTo>
                      <a:pt x="110" y="38"/>
                      <a:pt x="110" y="38"/>
                      <a:pt x="110" y="38"/>
                    </a:cubicBezTo>
                    <a:cubicBezTo>
                      <a:pt x="110" y="37"/>
                      <a:pt x="110" y="37"/>
                      <a:pt x="110" y="37"/>
                    </a:cubicBezTo>
                    <a:cubicBezTo>
                      <a:pt x="110" y="37"/>
                      <a:pt x="110" y="37"/>
                      <a:pt x="110" y="36"/>
                    </a:cubicBezTo>
                    <a:cubicBezTo>
                      <a:pt x="111" y="36"/>
                      <a:pt x="111" y="36"/>
                      <a:pt x="110" y="35"/>
                    </a:cubicBezTo>
                    <a:cubicBezTo>
                      <a:pt x="110" y="35"/>
                      <a:pt x="110" y="35"/>
                      <a:pt x="110" y="35"/>
                    </a:cubicBezTo>
                    <a:cubicBezTo>
                      <a:pt x="110" y="35"/>
                      <a:pt x="110" y="35"/>
                      <a:pt x="110" y="35"/>
                    </a:cubicBezTo>
                    <a:cubicBezTo>
                      <a:pt x="110" y="35"/>
                      <a:pt x="110" y="34"/>
                      <a:pt x="110" y="34"/>
                    </a:cubicBezTo>
                    <a:cubicBezTo>
                      <a:pt x="110" y="34"/>
                      <a:pt x="110" y="34"/>
                      <a:pt x="110" y="33"/>
                    </a:cubicBezTo>
                    <a:cubicBezTo>
                      <a:pt x="110" y="33"/>
                      <a:pt x="110" y="33"/>
                      <a:pt x="110" y="32"/>
                    </a:cubicBezTo>
                    <a:cubicBezTo>
                      <a:pt x="111" y="32"/>
                      <a:pt x="110" y="31"/>
                      <a:pt x="110" y="31"/>
                    </a:cubicBezTo>
                    <a:cubicBezTo>
                      <a:pt x="111" y="30"/>
                      <a:pt x="111" y="30"/>
                      <a:pt x="111" y="30"/>
                    </a:cubicBezTo>
                    <a:cubicBezTo>
                      <a:pt x="111" y="29"/>
                      <a:pt x="111" y="29"/>
                      <a:pt x="111" y="29"/>
                    </a:cubicBezTo>
                    <a:cubicBezTo>
                      <a:pt x="112" y="28"/>
                      <a:pt x="112" y="28"/>
                      <a:pt x="112" y="28"/>
                    </a:cubicBezTo>
                    <a:cubicBezTo>
                      <a:pt x="113" y="29"/>
                      <a:pt x="112" y="29"/>
                      <a:pt x="112" y="30"/>
                    </a:cubicBezTo>
                    <a:cubicBezTo>
                      <a:pt x="112" y="30"/>
                      <a:pt x="111" y="31"/>
                      <a:pt x="111" y="31"/>
                    </a:cubicBezTo>
                    <a:cubicBezTo>
                      <a:pt x="111" y="31"/>
                      <a:pt x="112" y="32"/>
                      <a:pt x="112" y="32"/>
                    </a:cubicBezTo>
                    <a:cubicBezTo>
                      <a:pt x="112" y="32"/>
                      <a:pt x="111" y="33"/>
                      <a:pt x="111" y="33"/>
                    </a:cubicBezTo>
                    <a:cubicBezTo>
                      <a:pt x="111" y="34"/>
                      <a:pt x="111" y="34"/>
                      <a:pt x="111" y="34"/>
                    </a:cubicBezTo>
                    <a:cubicBezTo>
                      <a:pt x="111" y="34"/>
                      <a:pt x="111" y="35"/>
                      <a:pt x="111" y="35"/>
                    </a:cubicBezTo>
                    <a:cubicBezTo>
                      <a:pt x="111" y="35"/>
                      <a:pt x="111" y="35"/>
                      <a:pt x="111" y="35"/>
                    </a:cubicBezTo>
                    <a:cubicBezTo>
                      <a:pt x="111" y="35"/>
                      <a:pt x="111" y="35"/>
                      <a:pt x="111" y="35"/>
                    </a:cubicBezTo>
                    <a:cubicBezTo>
                      <a:pt x="112" y="35"/>
                      <a:pt x="112" y="34"/>
                      <a:pt x="112" y="34"/>
                    </a:cubicBezTo>
                    <a:cubicBezTo>
                      <a:pt x="113" y="33"/>
                      <a:pt x="113" y="33"/>
                      <a:pt x="114" y="32"/>
                    </a:cubicBezTo>
                    <a:cubicBezTo>
                      <a:pt x="114" y="32"/>
                      <a:pt x="114" y="32"/>
                      <a:pt x="114" y="31"/>
                    </a:cubicBezTo>
                    <a:cubicBezTo>
                      <a:pt x="115" y="31"/>
                      <a:pt x="115" y="31"/>
                      <a:pt x="114" y="30"/>
                    </a:cubicBezTo>
                    <a:cubicBezTo>
                      <a:pt x="114" y="29"/>
                      <a:pt x="114" y="29"/>
                      <a:pt x="114" y="29"/>
                    </a:cubicBezTo>
                    <a:cubicBezTo>
                      <a:pt x="115" y="28"/>
                      <a:pt x="115" y="29"/>
                      <a:pt x="115" y="29"/>
                    </a:cubicBezTo>
                    <a:cubicBezTo>
                      <a:pt x="116" y="29"/>
                      <a:pt x="116" y="29"/>
                      <a:pt x="116" y="28"/>
                    </a:cubicBezTo>
                    <a:cubicBezTo>
                      <a:pt x="117" y="28"/>
                      <a:pt x="117" y="28"/>
                      <a:pt x="117" y="28"/>
                    </a:cubicBezTo>
                    <a:cubicBezTo>
                      <a:pt x="117" y="28"/>
                      <a:pt x="118" y="27"/>
                      <a:pt x="118" y="27"/>
                    </a:cubicBezTo>
                    <a:cubicBezTo>
                      <a:pt x="118" y="27"/>
                      <a:pt x="118" y="27"/>
                      <a:pt x="118" y="26"/>
                    </a:cubicBezTo>
                    <a:cubicBezTo>
                      <a:pt x="118" y="26"/>
                      <a:pt x="118" y="26"/>
                      <a:pt x="118" y="26"/>
                    </a:cubicBezTo>
                    <a:cubicBezTo>
                      <a:pt x="118" y="26"/>
                      <a:pt x="118" y="26"/>
                      <a:pt x="118" y="26"/>
                    </a:cubicBezTo>
                    <a:cubicBezTo>
                      <a:pt x="119" y="25"/>
                      <a:pt x="118" y="25"/>
                      <a:pt x="119" y="25"/>
                    </a:cubicBezTo>
                    <a:cubicBezTo>
                      <a:pt x="119" y="25"/>
                      <a:pt x="119" y="25"/>
                      <a:pt x="119" y="25"/>
                    </a:cubicBezTo>
                    <a:cubicBezTo>
                      <a:pt x="120" y="25"/>
                      <a:pt x="120" y="25"/>
                      <a:pt x="120" y="25"/>
                    </a:cubicBezTo>
                    <a:cubicBezTo>
                      <a:pt x="121" y="25"/>
                      <a:pt x="121" y="25"/>
                      <a:pt x="122" y="25"/>
                    </a:cubicBezTo>
                    <a:cubicBezTo>
                      <a:pt x="122" y="25"/>
                      <a:pt x="122" y="24"/>
                      <a:pt x="122" y="24"/>
                    </a:cubicBezTo>
                    <a:cubicBezTo>
                      <a:pt x="123" y="24"/>
                      <a:pt x="123" y="23"/>
                      <a:pt x="123" y="23"/>
                    </a:cubicBezTo>
                    <a:cubicBezTo>
                      <a:pt x="124" y="23"/>
                      <a:pt x="124" y="22"/>
                      <a:pt x="125" y="22"/>
                    </a:cubicBezTo>
                    <a:cubicBezTo>
                      <a:pt x="125" y="22"/>
                      <a:pt x="125" y="22"/>
                      <a:pt x="126" y="22"/>
                    </a:cubicBezTo>
                    <a:cubicBezTo>
                      <a:pt x="126" y="22"/>
                      <a:pt x="126" y="22"/>
                      <a:pt x="127" y="22"/>
                    </a:cubicBezTo>
                    <a:cubicBezTo>
                      <a:pt x="127" y="22"/>
                      <a:pt x="127" y="22"/>
                      <a:pt x="127" y="22"/>
                    </a:cubicBezTo>
                    <a:cubicBezTo>
                      <a:pt x="128" y="22"/>
                      <a:pt x="128" y="23"/>
                      <a:pt x="129" y="22"/>
                    </a:cubicBezTo>
                    <a:cubicBezTo>
                      <a:pt x="129" y="22"/>
                      <a:pt x="129" y="22"/>
                      <a:pt x="129" y="22"/>
                    </a:cubicBezTo>
                    <a:cubicBezTo>
                      <a:pt x="130" y="21"/>
                      <a:pt x="130" y="21"/>
                      <a:pt x="129" y="21"/>
                    </a:cubicBezTo>
                    <a:cubicBezTo>
                      <a:pt x="129" y="20"/>
                      <a:pt x="129" y="20"/>
                      <a:pt x="129" y="20"/>
                    </a:cubicBezTo>
                    <a:cubicBezTo>
                      <a:pt x="128" y="20"/>
                      <a:pt x="129" y="21"/>
                      <a:pt x="128" y="21"/>
                    </a:cubicBezTo>
                    <a:cubicBezTo>
                      <a:pt x="128" y="21"/>
                      <a:pt x="128" y="21"/>
                      <a:pt x="128" y="20"/>
                    </a:cubicBezTo>
                    <a:cubicBezTo>
                      <a:pt x="127" y="20"/>
                      <a:pt x="127" y="20"/>
                      <a:pt x="127" y="19"/>
                    </a:cubicBezTo>
                    <a:cubicBezTo>
                      <a:pt x="128" y="19"/>
                      <a:pt x="128" y="19"/>
                      <a:pt x="128" y="19"/>
                    </a:cubicBezTo>
                    <a:cubicBezTo>
                      <a:pt x="128" y="19"/>
                      <a:pt x="128" y="19"/>
                      <a:pt x="128" y="18"/>
                    </a:cubicBezTo>
                    <a:cubicBezTo>
                      <a:pt x="128" y="18"/>
                      <a:pt x="128" y="18"/>
                      <a:pt x="129" y="18"/>
                    </a:cubicBezTo>
                    <a:cubicBezTo>
                      <a:pt x="129" y="18"/>
                      <a:pt x="129" y="17"/>
                      <a:pt x="129" y="17"/>
                    </a:cubicBezTo>
                    <a:cubicBezTo>
                      <a:pt x="129" y="17"/>
                      <a:pt x="129" y="17"/>
                      <a:pt x="129" y="17"/>
                    </a:cubicBezTo>
                    <a:cubicBezTo>
                      <a:pt x="130" y="17"/>
                      <a:pt x="130" y="16"/>
                      <a:pt x="130" y="16"/>
                    </a:cubicBezTo>
                    <a:cubicBezTo>
                      <a:pt x="130" y="16"/>
                      <a:pt x="130" y="16"/>
                      <a:pt x="131" y="16"/>
                    </a:cubicBezTo>
                    <a:cubicBezTo>
                      <a:pt x="131" y="15"/>
                      <a:pt x="131" y="16"/>
                      <a:pt x="132" y="15"/>
                    </a:cubicBezTo>
                    <a:cubicBezTo>
                      <a:pt x="132" y="15"/>
                      <a:pt x="133" y="15"/>
                      <a:pt x="133" y="15"/>
                    </a:cubicBezTo>
                    <a:cubicBezTo>
                      <a:pt x="133" y="15"/>
                      <a:pt x="134" y="15"/>
                      <a:pt x="134" y="15"/>
                    </a:cubicBezTo>
                    <a:cubicBezTo>
                      <a:pt x="134" y="15"/>
                      <a:pt x="134" y="14"/>
                      <a:pt x="134" y="14"/>
                    </a:cubicBezTo>
                    <a:cubicBezTo>
                      <a:pt x="134" y="14"/>
                      <a:pt x="135" y="14"/>
                      <a:pt x="135" y="14"/>
                    </a:cubicBezTo>
                    <a:cubicBezTo>
                      <a:pt x="136" y="14"/>
                      <a:pt x="136" y="14"/>
                      <a:pt x="136" y="14"/>
                    </a:cubicBezTo>
                    <a:cubicBezTo>
                      <a:pt x="137" y="14"/>
                      <a:pt x="137" y="14"/>
                      <a:pt x="137" y="13"/>
                    </a:cubicBezTo>
                    <a:cubicBezTo>
                      <a:pt x="137" y="13"/>
                      <a:pt x="138" y="13"/>
                      <a:pt x="138" y="13"/>
                    </a:cubicBezTo>
                    <a:cubicBezTo>
                      <a:pt x="138" y="13"/>
                      <a:pt x="138" y="13"/>
                      <a:pt x="138" y="13"/>
                    </a:cubicBezTo>
                    <a:cubicBezTo>
                      <a:pt x="138" y="13"/>
                      <a:pt x="138" y="13"/>
                      <a:pt x="138" y="13"/>
                    </a:cubicBezTo>
                    <a:cubicBezTo>
                      <a:pt x="138" y="12"/>
                      <a:pt x="138" y="12"/>
                      <a:pt x="138" y="11"/>
                    </a:cubicBezTo>
                    <a:cubicBezTo>
                      <a:pt x="138" y="11"/>
                      <a:pt x="137" y="11"/>
                      <a:pt x="137" y="10"/>
                    </a:cubicBezTo>
                    <a:cubicBezTo>
                      <a:pt x="137" y="10"/>
                      <a:pt x="137" y="10"/>
                      <a:pt x="137" y="9"/>
                    </a:cubicBezTo>
                    <a:cubicBezTo>
                      <a:pt x="138" y="9"/>
                      <a:pt x="138" y="8"/>
                      <a:pt x="138" y="8"/>
                    </a:cubicBezTo>
                    <a:cubicBezTo>
                      <a:pt x="138" y="7"/>
                      <a:pt x="139" y="7"/>
                      <a:pt x="138" y="6"/>
                    </a:cubicBezTo>
                    <a:cubicBezTo>
                      <a:pt x="138" y="6"/>
                      <a:pt x="138" y="6"/>
                      <a:pt x="137" y="6"/>
                    </a:cubicBezTo>
                    <a:cubicBezTo>
                      <a:pt x="137" y="6"/>
                      <a:pt x="137" y="6"/>
                      <a:pt x="136" y="6"/>
                    </a:cubicBezTo>
                    <a:cubicBezTo>
                      <a:pt x="136" y="6"/>
                      <a:pt x="136" y="6"/>
                      <a:pt x="136" y="6"/>
                    </a:cubicBezTo>
                    <a:cubicBezTo>
                      <a:pt x="135" y="6"/>
                      <a:pt x="135" y="6"/>
                      <a:pt x="135" y="6"/>
                    </a:cubicBezTo>
                    <a:cubicBezTo>
                      <a:pt x="134" y="6"/>
                      <a:pt x="134" y="7"/>
                      <a:pt x="133" y="7"/>
                    </a:cubicBezTo>
                    <a:cubicBezTo>
                      <a:pt x="133" y="8"/>
                      <a:pt x="133" y="8"/>
                      <a:pt x="132" y="8"/>
                    </a:cubicBezTo>
                    <a:cubicBezTo>
                      <a:pt x="132" y="9"/>
                      <a:pt x="132" y="9"/>
                      <a:pt x="132" y="9"/>
                    </a:cubicBezTo>
                    <a:cubicBezTo>
                      <a:pt x="132" y="10"/>
                      <a:pt x="131" y="10"/>
                      <a:pt x="131" y="11"/>
                    </a:cubicBezTo>
                    <a:cubicBezTo>
                      <a:pt x="131" y="11"/>
                      <a:pt x="130" y="11"/>
                      <a:pt x="130" y="11"/>
                    </a:cubicBezTo>
                    <a:cubicBezTo>
                      <a:pt x="130" y="12"/>
                      <a:pt x="129" y="11"/>
                      <a:pt x="129" y="11"/>
                    </a:cubicBezTo>
                    <a:cubicBezTo>
                      <a:pt x="129" y="11"/>
                      <a:pt x="129" y="12"/>
                      <a:pt x="128" y="12"/>
                    </a:cubicBezTo>
                    <a:cubicBezTo>
                      <a:pt x="128" y="12"/>
                      <a:pt x="128" y="13"/>
                      <a:pt x="127" y="13"/>
                    </a:cubicBezTo>
                    <a:cubicBezTo>
                      <a:pt x="127" y="13"/>
                      <a:pt x="127" y="12"/>
                      <a:pt x="126" y="12"/>
                    </a:cubicBezTo>
                    <a:cubicBezTo>
                      <a:pt x="126" y="12"/>
                      <a:pt x="125" y="13"/>
                      <a:pt x="125" y="13"/>
                    </a:cubicBezTo>
                    <a:cubicBezTo>
                      <a:pt x="124" y="13"/>
                      <a:pt x="124" y="13"/>
                      <a:pt x="124" y="13"/>
                    </a:cubicBezTo>
                    <a:cubicBezTo>
                      <a:pt x="123" y="13"/>
                      <a:pt x="123" y="13"/>
                      <a:pt x="122" y="13"/>
                    </a:cubicBezTo>
                    <a:cubicBezTo>
                      <a:pt x="121" y="13"/>
                      <a:pt x="121" y="13"/>
                      <a:pt x="120" y="13"/>
                    </a:cubicBezTo>
                    <a:cubicBezTo>
                      <a:pt x="120" y="13"/>
                      <a:pt x="120" y="13"/>
                      <a:pt x="119" y="13"/>
                    </a:cubicBezTo>
                    <a:cubicBezTo>
                      <a:pt x="119" y="13"/>
                      <a:pt x="119" y="13"/>
                      <a:pt x="118" y="13"/>
                    </a:cubicBezTo>
                    <a:cubicBezTo>
                      <a:pt x="118" y="14"/>
                      <a:pt x="117" y="14"/>
                      <a:pt x="117" y="14"/>
                    </a:cubicBezTo>
                    <a:cubicBezTo>
                      <a:pt x="117" y="14"/>
                      <a:pt x="117" y="14"/>
                      <a:pt x="117" y="14"/>
                    </a:cubicBezTo>
                    <a:cubicBezTo>
                      <a:pt x="117" y="14"/>
                      <a:pt x="116" y="14"/>
                      <a:pt x="116" y="14"/>
                    </a:cubicBezTo>
                    <a:cubicBezTo>
                      <a:pt x="116" y="15"/>
                      <a:pt x="116" y="15"/>
                      <a:pt x="115" y="15"/>
                    </a:cubicBezTo>
                    <a:cubicBezTo>
                      <a:pt x="115" y="15"/>
                      <a:pt x="115" y="15"/>
                      <a:pt x="115" y="15"/>
                    </a:cubicBezTo>
                    <a:cubicBezTo>
                      <a:pt x="114" y="15"/>
                      <a:pt x="114" y="15"/>
                      <a:pt x="114" y="15"/>
                    </a:cubicBezTo>
                    <a:cubicBezTo>
                      <a:pt x="114" y="15"/>
                      <a:pt x="114" y="15"/>
                      <a:pt x="113" y="15"/>
                    </a:cubicBezTo>
                    <a:cubicBezTo>
                      <a:pt x="113" y="15"/>
                      <a:pt x="113" y="15"/>
                      <a:pt x="113" y="15"/>
                    </a:cubicBezTo>
                    <a:cubicBezTo>
                      <a:pt x="112" y="15"/>
                      <a:pt x="112" y="15"/>
                      <a:pt x="111" y="15"/>
                    </a:cubicBezTo>
                    <a:cubicBezTo>
                      <a:pt x="111" y="15"/>
                      <a:pt x="111" y="16"/>
                      <a:pt x="110" y="16"/>
                    </a:cubicBezTo>
                    <a:cubicBezTo>
                      <a:pt x="110" y="16"/>
                      <a:pt x="109" y="16"/>
                      <a:pt x="109" y="16"/>
                    </a:cubicBezTo>
                    <a:cubicBezTo>
                      <a:pt x="109" y="16"/>
                      <a:pt x="108" y="16"/>
                      <a:pt x="108" y="16"/>
                    </a:cubicBezTo>
                    <a:cubicBezTo>
                      <a:pt x="108" y="17"/>
                      <a:pt x="108" y="17"/>
                      <a:pt x="108" y="17"/>
                    </a:cubicBezTo>
                    <a:cubicBezTo>
                      <a:pt x="108" y="17"/>
                      <a:pt x="108" y="17"/>
                      <a:pt x="108" y="18"/>
                    </a:cubicBezTo>
                    <a:cubicBezTo>
                      <a:pt x="108" y="18"/>
                      <a:pt x="108" y="18"/>
                      <a:pt x="108" y="18"/>
                    </a:cubicBezTo>
                    <a:cubicBezTo>
                      <a:pt x="108" y="18"/>
                      <a:pt x="108" y="18"/>
                      <a:pt x="108" y="18"/>
                    </a:cubicBezTo>
                    <a:cubicBezTo>
                      <a:pt x="107" y="18"/>
                      <a:pt x="107" y="18"/>
                      <a:pt x="107" y="18"/>
                    </a:cubicBezTo>
                    <a:cubicBezTo>
                      <a:pt x="107" y="19"/>
                      <a:pt x="106" y="19"/>
                      <a:pt x="106" y="19"/>
                    </a:cubicBezTo>
                    <a:cubicBezTo>
                      <a:pt x="106" y="19"/>
                      <a:pt x="106" y="19"/>
                      <a:pt x="105" y="19"/>
                    </a:cubicBezTo>
                    <a:cubicBezTo>
                      <a:pt x="105" y="19"/>
                      <a:pt x="105" y="19"/>
                      <a:pt x="104" y="19"/>
                    </a:cubicBezTo>
                    <a:cubicBezTo>
                      <a:pt x="104" y="19"/>
                      <a:pt x="104" y="19"/>
                      <a:pt x="103" y="19"/>
                    </a:cubicBezTo>
                    <a:cubicBezTo>
                      <a:pt x="103" y="19"/>
                      <a:pt x="103" y="19"/>
                      <a:pt x="103" y="19"/>
                    </a:cubicBezTo>
                    <a:cubicBezTo>
                      <a:pt x="102" y="19"/>
                      <a:pt x="102" y="20"/>
                      <a:pt x="102" y="20"/>
                    </a:cubicBezTo>
                    <a:cubicBezTo>
                      <a:pt x="102" y="20"/>
                      <a:pt x="102" y="20"/>
                      <a:pt x="101" y="20"/>
                    </a:cubicBezTo>
                    <a:cubicBezTo>
                      <a:pt x="101" y="20"/>
                      <a:pt x="101" y="20"/>
                      <a:pt x="101" y="20"/>
                    </a:cubicBezTo>
                    <a:cubicBezTo>
                      <a:pt x="100" y="20"/>
                      <a:pt x="100" y="21"/>
                      <a:pt x="100" y="21"/>
                    </a:cubicBezTo>
                    <a:cubicBezTo>
                      <a:pt x="100" y="21"/>
                      <a:pt x="100" y="21"/>
                      <a:pt x="99" y="21"/>
                    </a:cubicBezTo>
                    <a:cubicBezTo>
                      <a:pt x="99" y="21"/>
                      <a:pt x="99" y="21"/>
                      <a:pt x="99" y="21"/>
                    </a:cubicBezTo>
                    <a:cubicBezTo>
                      <a:pt x="98" y="21"/>
                      <a:pt x="98" y="22"/>
                      <a:pt x="98" y="22"/>
                    </a:cubicBezTo>
                    <a:cubicBezTo>
                      <a:pt x="98" y="22"/>
                      <a:pt x="98" y="22"/>
                      <a:pt x="98" y="22"/>
                    </a:cubicBezTo>
                    <a:cubicBezTo>
                      <a:pt x="98" y="21"/>
                      <a:pt x="98" y="21"/>
                      <a:pt x="98" y="21"/>
                    </a:cubicBezTo>
                    <a:cubicBezTo>
                      <a:pt x="98" y="20"/>
                      <a:pt x="98" y="20"/>
                      <a:pt x="98" y="20"/>
                    </a:cubicBezTo>
                    <a:cubicBezTo>
                      <a:pt x="99" y="20"/>
                      <a:pt x="99" y="20"/>
                      <a:pt x="99" y="20"/>
                    </a:cubicBezTo>
                    <a:cubicBezTo>
                      <a:pt x="99" y="19"/>
                      <a:pt x="100" y="20"/>
                      <a:pt x="100" y="20"/>
                    </a:cubicBezTo>
                    <a:cubicBezTo>
                      <a:pt x="100" y="19"/>
                      <a:pt x="100" y="19"/>
                      <a:pt x="101" y="19"/>
                    </a:cubicBezTo>
                    <a:cubicBezTo>
                      <a:pt x="101" y="18"/>
                      <a:pt x="101" y="18"/>
                      <a:pt x="101" y="18"/>
                    </a:cubicBezTo>
                    <a:cubicBezTo>
                      <a:pt x="102" y="17"/>
                      <a:pt x="102" y="17"/>
                      <a:pt x="102" y="17"/>
                    </a:cubicBezTo>
                    <a:cubicBezTo>
                      <a:pt x="102" y="17"/>
                      <a:pt x="102" y="17"/>
                      <a:pt x="102" y="17"/>
                    </a:cubicBezTo>
                    <a:cubicBezTo>
                      <a:pt x="102" y="17"/>
                      <a:pt x="102" y="17"/>
                      <a:pt x="102" y="17"/>
                    </a:cubicBezTo>
                    <a:cubicBezTo>
                      <a:pt x="102" y="17"/>
                      <a:pt x="102" y="17"/>
                      <a:pt x="103" y="17"/>
                    </a:cubicBezTo>
                    <a:cubicBezTo>
                      <a:pt x="103" y="17"/>
                      <a:pt x="103" y="16"/>
                      <a:pt x="103" y="16"/>
                    </a:cubicBezTo>
                    <a:cubicBezTo>
                      <a:pt x="104" y="16"/>
                      <a:pt x="104" y="16"/>
                      <a:pt x="104" y="15"/>
                    </a:cubicBezTo>
                    <a:cubicBezTo>
                      <a:pt x="104" y="15"/>
                      <a:pt x="104" y="15"/>
                      <a:pt x="104" y="15"/>
                    </a:cubicBezTo>
                    <a:cubicBezTo>
                      <a:pt x="104" y="14"/>
                      <a:pt x="104" y="14"/>
                      <a:pt x="105" y="14"/>
                    </a:cubicBezTo>
                    <a:cubicBezTo>
                      <a:pt x="105" y="14"/>
                      <a:pt x="105" y="14"/>
                      <a:pt x="105" y="13"/>
                    </a:cubicBezTo>
                    <a:cubicBezTo>
                      <a:pt x="106" y="13"/>
                      <a:pt x="105" y="13"/>
                      <a:pt x="105" y="13"/>
                    </a:cubicBezTo>
                    <a:cubicBezTo>
                      <a:pt x="105" y="12"/>
                      <a:pt x="105" y="12"/>
                      <a:pt x="105" y="12"/>
                    </a:cubicBezTo>
                    <a:cubicBezTo>
                      <a:pt x="106" y="11"/>
                      <a:pt x="106" y="11"/>
                      <a:pt x="106" y="12"/>
                    </a:cubicBezTo>
                    <a:cubicBezTo>
                      <a:pt x="107" y="12"/>
                      <a:pt x="107" y="12"/>
                      <a:pt x="107" y="13"/>
                    </a:cubicBezTo>
                    <a:cubicBezTo>
                      <a:pt x="107" y="13"/>
                      <a:pt x="107" y="13"/>
                      <a:pt x="108" y="13"/>
                    </a:cubicBezTo>
                    <a:cubicBezTo>
                      <a:pt x="108" y="13"/>
                      <a:pt x="108" y="13"/>
                      <a:pt x="109" y="13"/>
                    </a:cubicBezTo>
                    <a:cubicBezTo>
                      <a:pt x="109" y="13"/>
                      <a:pt x="109" y="13"/>
                      <a:pt x="109" y="12"/>
                    </a:cubicBezTo>
                    <a:cubicBezTo>
                      <a:pt x="109" y="12"/>
                      <a:pt x="109" y="11"/>
                      <a:pt x="109" y="11"/>
                    </a:cubicBezTo>
                    <a:cubicBezTo>
                      <a:pt x="109" y="10"/>
                      <a:pt x="108" y="10"/>
                      <a:pt x="108" y="10"/>
                    </a:cubicBezTo>
                    <a:cubicBezTo>
                      <a:pt x="108" y="10"/>
                      <a:pt x="107" y="9"/>
                      <a:pt x="107" y="9"/>
                    </a:cubicBezTo>
                    <a:cubicBezTo>
                      <a:pt x="106" y="9"/>
                      <a:pt x="106" y="9"/>
                      <a:pt x="106" y="9"/>
                    </a:cubicBezTo>
                    <a:cubicBezTo>
                      <a:pt x="105" y="9"/>
                      <a:pt x="105" y="9"/>
                      <a:pt x="104" y="9"/>
                    </a:cubicBezTo>
                    <a:cubicBezTo>
                      <a:pt x="104" y="9"/>
                      <a:pt x="103" y="9"/>
                      <a:pt x="103" y="9"/>
                    </a:cubicBezTo>
                    <a:cubicBezTo>
                      <a:pt x="102" y="9"/>
                      <a:pt x="102" y="8"/>
                      <a:pt x="102" y="8"/>
                    </a:cubicBezTo>
                    <a:cubicBezTo>
                      <a:pt x="101" y="9"/>
                      <a:pt x="102" y="9"/>
                      <a:pt x="101" y="9"/>
                    </a:cubicBezTo>
                    <a:cubicBezTo>
                      <a:pt x="101" y="9"/>
                      <a:pt x="101" y="9"/>
                      <a:pt x="101" y="9"/>
                    </a:cubicBezTo>
                    <a:cubicBezTo>
                      <a:pt x="101" y="9"/>
                      <a:pt x="101" y="9"/>
                      <a:pt x="101" y="8"/>
                    </a:cubicBezTo>
                    <a:cubicBezTo>
                      <a:pt x="101" y="8"/>
                      <a:pt x="101" y="8"/>
                      <a:pt x="101" y="8"/>
                    </a:cubicBezTo>
                    <a:cubicBezTo>
                      <a:pt x="101" y="8"/>
                      <a:pt x="101" y="8"/>
                      <a:pt x="101" y="8"/>
                    </a:cubicBezTo>
                    <a:cubicBezTo>
                      <a:pt x="101" y="7"/>
                      <a:pt x="101" y="7"/>
                      <a:pt x="101" y="7"/>
                    </a:cubicBezTo>
                    <a:cubicBezTo>
                      <a:pt x="101" y="6"/>
                      <a:pt x="100" y="6"/>
                      <a:pt x="101" y="6"/>
                    </a:cubicBezTo>
                    <a:cubicBezTo>
                      <a:pt x="101" y="6"/>
                      <a:pt x="101" y="6"/>
                      <a:pt x="101" y="6"/>
                    </a:cubicBezTo>
                    <a:cubicBezTo>
                      <a:pt x="101" y="5"/>
                      <a:pt x="101" y="5"/>
                      <a:pt x="101" y="5"/>
                    </a:cubicBezTo>
                    <a:cubicBezTo>
                      <a:pt x="101" y="5"/>
                      <a:pt x="101" y="4"/>
                      <a:pt x="101" y="4"/>
                    </a:cubicBezTo>
                    <a:cubicBezTo>
                      <a:pt x="101" y="4"/>
                      <a:pt x="100" y="4"/>
                      <a:pt x="100" y="4"/>
                    </a:cubicBezTo>
                    <a:cubicBezTo>
                      <a:pt x="100" y="4"/>
                      <a:pt x="100" y="4"/>
                      <a:pt x="100" y="4"/>
                    </a:cubicBezTo>
                    <a:cubicBezTo>
                      <a:pt x="99" y="3"/>
                      <a:pt x="99" y="4"/>
                      <a:pt x="99" y="3"/>
                    </a:cubicBezTo>
                    <a:cubicBezTo>
                      <a:pt x="98" y="3"/>
                      <a:pt x="99" y="3"/>
                      <a:pt x="99" y="2"/>
                    </a:cubicBezTo>
                    <a:cubicBezTo>
                      <a:pt x="99" y="2"/>
                      <a:pt x="99" y="2"/>
                      <a:pt x="98" y="2"/>
                    </a:cubicBezTo>
                    <a:cubicBezTo>
                      <a:pt x="98" y="1"/>
                      <a:pt x="98" y="2"/>
                      <a:pt x="97" y="2"/>
                    </a:cubicBezTo>
                    <a:cubicBezTo>
                      <a:pt x="97" y="2"/>
                      <a:pt x="97" y="2"/>
                      <a:pt x="97" y="2"/>
                    </a:cubicBezTo>
                    <a:cubicBezTo>
                      <a:pt x="96" y="1"/>
                      <a:pt x="96" y="1"/>
                      <a:pt x="96" y="1"/>
                    </a:cubicBezTo>
                    <a:cubicBezTo>
                      <a:pt x="96" y="1"/>
                      <a:pt x="95" y="1"/>
                      <a:pt x="95" y="2"/>
                    </a:cubicBezTo>
                    <a:cubicBezTo>
                      <a:pt x="95" y="2"/>
                      <a:pt x="95" y="2"/>
                      <a:pt x="95" y="2"/>
                    </a:cubicBezTo>
                    <a:cubicBezTo>
                      <a:pt x="95" y="2"/>
                      <a:pt x="95" y="2"/>
                      <a:pt x="94" y="2"/>
                    </a:cubicBezTo>
                    <a:cubicBezTo>
                      <a:pt x="94" y="2"/>
                      <a:pt x="94" y="3"/>
                      <a:pt x="94" y="3"/>
                    </a:cubicBezTo>
                    <a:cubicBezTo>
                      <a:pt x="93" y="3"/>
                      <a:pt x="93" y="2"/>
                      <a:pt x="93" y="2"/>
                    </a:cubicBezTo>
                    <a:cubicBezTo>
                      <a:pt x="93" y="3"/>
                      <a:pt x="93" y="3"/>
                      <a:pt x="92" y="3"/>
                    </a:cubicBezTo>
                    <a:cubicBezTo>
                      <a:pt x="92" y="3"/>
                      <a:pt x="92" y="3"/>
                      <a:pt x="92" y="3"/>
                    </a:cubicBezTo>
                    <a:cubicBezTo>
                      <a:pt x="91" y="4"/>
                      <a:pt x="91" y="4"/>
                      <a:pt x="91" y="4"/>
                    </a:cubicBezTo>
                    <a:cubicBezTo>
                      <a:pt x="91" y="4"/>
                      <a:pt x="90" y="4"/>
                      <a:pt x="90" y="4"/>
                    </a:cubicBezTo>
                    <a:cubicBezTo>
                      <a:pt x="90" y="4"/>
                      <a:pt x="90" y="4"/>
                      <a:pt x="90" y="4"/>
                    </a:cubicBezTo>
                    <a:cubicBezTo>
                      <a:pt x="90" y="4"/>
                      <a:pt x="90" y="4"/>
                      <a:pt x="89" y="3"/>
                    </a:cubicBezTo>
                    <a:cubicBezTo>
                      <a:pt x="89" y="3"/>
                      <a:pt x="89" y="3"/>
                      <a:pt x="88" y="3"/>
                    </a:cubicBezTo>
                    <a:cubicBezTo>
                      <a:pt x="88" y="3"/>
                      <a:pt x="88" y="3"/>
                      <a:pt x="88" y="3"/>
                    </a:cubicBezTo>
                    <a:cubicBezTo>
                      <a:pt x="87" y="3"/>
                      <a:pt x="87" y="4"/>
                      <a:pt x="87" y="4"/>
                    </a:cubicBezTo>
                    <a:cubicBezTo>
                      <a:pt x="87" y="4"/>
                      <a:pt x="87" y="4"/>
                      <a:pt x="86" y="4"/>
                    </a:cubicBezTo>
                    <a:cubicBezTo>
                      <a:pt x="86" y="4"/>
                      <a:pt x="86" y="3"/>
                      <a:pt x="85" y="3"/>
                    </a:cubicBezTo>
                    <a:cubicBezTo>
                      <a:pt x="85" y="3"/>
                      <a:pt x="85" y="3"/>
                      <a:pt x="85" y="3"/>
                    </a:cubicBezTo>
                    <a:cubicBezTo>
                      <a:pt x="84" y="2"/>
                      <a:pt x="84" y="2"/>
                      <a:pt x="84" y="2"/>
                    </a:cubicBezTo>
                    <a:cubicBezTo>
                      <a:pt x="83" y="2"/>
                      <a:pt x="83" y="2"/>
                      <a:pt x="83" y="2"/>
                    </a:cubicBezTo>
                    <a:cubicBezTo>
                      <a:pt x="82" y="2"/>
                      <a:pt x="82" y="2"/>
                      <a:pt x="82" y="2"/>
                    </a:cubicBezTo>
                    <a:cubicBezTo>
                      <a:pt x="82" y="2"/>
                      <a:pt x="82" y="2"/>
                      <a:pt x="81" y="2"/>
                    </a:cubicBezTo>
                    <a:cubicBezTo>
                      <a:pt x="81" y="2"/>
                      <a:pt x="81" y="3"/>
                      <a:pt x="81" y="2"/>
                    </a:cubicBezTo>
                    <a:cubicBezTo>
                      <a:pt x="80" y="2"/>
                      <a:pt x="80" y="2"/>
                      <a:pt x="80" y="2"/>
                    </a:cubicBezTo>
                    <a:cubicBezTo>
                      <a:pt x="80" y="2"/>
                      <a:pt x="81" y="2"/>
                      <a:pt x="81" y="1"/>
                    </a:cubicBezTo>
                    <a:cubicBezTo>
                      <a:pt x="81" y="1"/>
                      <a:pt x="81" y="0"/>
                      <a:pt x="81" y="0"/>
                    </a:cubicBezTo>
                    <a:cubicBezTo>
                      <a:pt x="80" y="0"/>
                      <a:pt x="80" y="0"/>
                      <a:pt x="80" y="0"/>
                    </a:cubicBezTo>
                    <a:cubicBezTo>
                      <a:pt x="80" y="0"/>
                      <a:pt x="79" y="1"/>
                      <a:pt x="79" y="1"/>
                    </a:cubicBezTo>
                    <a:cubicBezTo>
                      <a:pt x="79" y="1"/>
                      <a:pt x="79" y="1"/>
                      <a:pt x="79" y="1"/>
                    </a:cubicBezTo>
                    <a:cubicBezTo>
                      <a:pt x="57" y="1"/>
                      <a:pt x="57" y="1"/>
                      <a:pt x="57" y="1"/>
                    </a:cubicBezTo>
                    <a:cubicBezTo>
                      <a:pt x="18" y="1"/>
                      <a:pt x="18" y="1"/>
                      <a:pt x="18" y="1"/>
                    </a:cubicBezTo>
                    <a:cubicBezTo>
                      <a:pt x="18" y="1"/>
                      <a:pt x="18" y="1"/>
                      <a:pt x="18" y="1"/>
                    </a:cubicBezTo>
                    <a:cubicBezTo>
                      <a:pt x="18" y="1"/>
                      <a:pt x="18" y="2"/>
                      <a:pt x="18" y="2"/>
                    </a:cubicBezTo>
                    <a:cubicBezTo>
                      <a:pt x="18" y="2"/>
                      <a:pt x="18" y="2"/>
                      <a:pt x="18" y="2"/>
                    </a:cubicBezTo>
                    <a:cubicBezTo>
                      <a:pt x="18" y="2"/>
                      <a:pt x="18" y="3"/>
                      <a:pt x="18" y="3"/>
                    </a:cubicBezTo>
                    <a:cubicBezTo>
                      <a:pt x="18" y="3"/>
                      <a:pt x="17" y="3"/>
                      <a:pt x="17" y="3"/>
                    </a:cubicBezTo>
                    <a:cubicBezTo>
                      <a:pt x="17" y="4"/>
                      <a:pt x="17" y="4"/>
                      <a:pt x="17" y="4"/>
                    </a:cubicBezTo>
                    <a:cubicBezTo>
                      <a:pt x="16" y="4"/>
                      <a:pt x="16" y="4"/>
                      <a:pt x="16" y="4"/>
                    </a:cubicBezTo>
                    <a:cubicBezTo>
                      <a:pt x="15" y="3"/>
                      <a:pt x="15" y="3"/>
                      <a:pt x="15" y="3"/>
                    </a:cubicBezTo>
                    <a:cubicBezTo>
                      <a:pt x="14" y="3"/>
                      <a:pt x="14" y="4"/>
                      <a:pt x="14" y="4"/>
                    </a:cubicBezTo>
                    <a:cubicBezTo>
                      <a:pt x="13" y="4"/>
                      <a:pt x="13" y="4"/>
                      <a:pt x="13" y="4"/>
                    </a:cubicBezTo>
                    <a:cubicBezTo>
                      <a:pt x="13" y="4"/>
                      <a:pt x="13" y="3"/>
                      <a:pt x="12" y="3"/>
                    </a:cubicBezTo>
                    <a:cubicBezTo>
                      <a:pt x="12" y="3"/>
                      <a:pt x="12" y="3"/>
                      <a:pt x="12" y="3"/>
                    </a:cubicBezTo>
                    <a:cubicBezTo>
                      <a:pt x="11" y="3"/>
                      <a:pt x="12" y="4"/>
                      <a:pt x="12" y="4"/>
                    </a:cubicBezTo>
                    <a:cubicBezTo>
                      <a:pt x="11" y="5"/>
                      <a:pt x="11" y="5"/>
                      <a:pt x="11" y="5"/>
                    </a:cubicBezTo>
                    <a:cubicBezTo>
                      <a:pt x="11" y="6"/>
                      <a:pt x="12" y="6"/>
                      <a:pt x="12" y="6"/>
                    </a:cubicBezTo>
                    <a:cubicBezTo>
                      <a:pt x="12" y="7"/>
                      <a:pt x="12" y="7"/>
                      <a:pt x="11" y="8"/>
                    </a:cubicBezTo>
                    <a:cubicBezTo>
                      <a:pt x="11" y="8"/>
                      <a:pt x="11" y="8"/>
                      <a:pt x="11" y="8"/>
                    </a:cubicBezTo>
                    <a:cubicBezTo>
                      <a:pt x="10" y="8"/>
                      <a:pt x="10" y="9"/>
                      <a:pt x="10" y="9"/>
                    </a:cubicBezTo>
                    <a:cubicBezTo>
                      <a:pt x="10" y="10"/>
                      <a:pt x="10" y="10"/>
                      <a:pt x="10" y="10"/>
                    </a:cubicBezTo>
                    <a:cubicBezTo>
                      <a:pt x="10" y="11"/>
                      <a:pt x="10" y="11"/>
                      <a:pt x="9" y="11"/>
                    </a:cubicBezTo>
                    <a:cubicBezTo>
                      <a:pt x="9" y="12"/>
                      <a:pt x="9" y="12"/>
                      <a:pt x="8" y="12"/>
                    </a:cubicBezTo>
                    <a:cubicBezTo>
                      <a:pt x="8" y="13"/>
                      <a:pt x="8" y="14"/>
                      <a:pt x="7" y="14"/>
                    </a:cubicBezTo>
                    <a:cubicBezTo>
                      <a:pt x="7" y="15"/>
                      <a:pt x="6" y="15"/>
                      <a:pt x="6" y="15"/>
                    </a:cubicBezTo>
                    <a:cubicBezTo>
                      <a:pt x="6" y="15"/>
                      <a:pt x="6" y="16"/>
                      <a:pt x="5" y="16"/>
                    </a:cubicBezTo>
                    <a:cubicBezTo>
                      <a:pt x="5" y="17"/>
                      <a:pt x="5" y="17"/>
                      <a:pt x="4" y="17"/>
                    </a:cubicBezTo>
                    <a:cubicBezTo>
                      <a:pt x="4" y="17"/>
                      <a:pt x="4" y="17"/>
                      <a:pt x="4" y="18"/>
                    </a:cubicBezTo>
                    <a:cubicBezTo>
                      <a:pt x="4" y="18"/>
                      <a:pt x="4" y="18"/>
                      <a:pt x="4" y="18"/>
                    </a:cubicBezTo>
                    <a:cubicBezTo>
                      <a:pt x="4" y="18"/>
                      <a:pt x="4" y="18"/>
                      <a:pt x="3" y="18"/>
                    </a:cubicBezTo>
                    <a:cubicBezTo>
                      <a:pt x="3" y="18"/>
                      <a:pt x="3" y="19"/>
                      <a:pt x="3" y="19"/>
                    </a:cubicBezTo>
                    <a:cubicBezTo>
                      <a:pt x="3" y="19"/>
                      <a:pt x="3" y="20"/>
                      <a:pt x="3" y="20"/>
                    </a:cubicBezTo>
                    <a:cubicBezTo>
                      <a:pt x="2" y="21"/>
                      <a:pt x="2" y="21"/>
                      <a:pt x="2" y="22"/>
                    </a:cubicBezTo>
                    <a:cubicBezTo>
                      <a:pt x="2" y="22"/>
                      <a:pt x="2" y="23"/>
                      <a:pt x="2" y="23"/>
                    </a:cubicBezTo>
                    <a:cubicBezTo>
                      <a:pt x="1" y="24"/>
                      <a:pt x="1" y="24"/>
                      <a:pt x="1" y="25"/>
                    </a:cubicBezTo>
                    <a:cubicBezTo>
                      <a:pt x="0" y="25"/>
                      <a:pt x="0" y="25"/>
                      <a:pt x="0" y="25"/>
                    </a:cubicBezTo>
                    <a:cubicBezTo>
                      <a:pt x="0" y="26"/>
                      <a:pt x="0" y="26"/>
                      <a:pt x="0" y="26"/>
                    </a:cubicBezTo>
                    <a:cubicBezTo>
                      <a:pt x="0" y="27"/>
                      <a:pt x="0" y="27"/>
                      <a:pt x="0" y="28"/>
                    </a:cubicBezTo>
                    <a:cubicBezTo>
                      <a:pt x="0" y="28"/>
                      <a:pt x="0" y="28"/>
                      <a:pt x="0" y="29"/>
                    </a:cubicBezTo>
                    <a:cubicBezTo>
                      <a:pt x="0" y="29"/>
                      <a:pt x="0" y="29"/>
                      <a:pt x="0" y="29"/>
                    </a:cubicBezTo>
                    <a:cubicBezTo>
                      <a:pt x="0" y="30"/>
                      <a:pt x="0" y="30"/>
                      <a:pt x="0" y="31"/>
                    </a:cubicBezTo>
                    <a:cubicBezTo>
                      <a:pt x="0" y="31"/>
                      <a:pt x="0" y="31"/>
                      <a:pt x="1" y="31"/>
                    </a:cubicBezTo>
                    <a:cubicBezTo>
                      <a:pt x="1" y="31"/>
                      <a:pt x="1" y="32"/>
                      <a:pt x="1" y="32"/>
                    </a:cubicBezTo>
                    <a:cubicBezTo>
                      <a:pt x="1" y="33"/>
                      <a:pt x="1" y="33"/>
                      <a:pt x="1" y="33"/>
                    </a:cubicBezTo>
                    <a:cubicBezTo>
                      <a:pt x="1" y="34"/>
                      <a:pt x="0" y="34"/>
                      <a:pt x="0" y="34"/>
                    </a:cubicBezTo>
                    <a:cubicBezTo>
                      <a:pt x="0" y="34"/>
                      <a:pt x="0" y="35"/>
                      <a:pt x="0" y="35"/>
                    </a:cubicBezTo>
                    <a:cubicBezTo>
                      <a:pt x="0" y="35"/>
                      <a:pt x="0" y="35"/>
                      <a:pt x="1" y="35"/>
                    </a:cubicBezTo>
                    <a:cubicBezTo>
                      <a:pt x="1" y="36"/>
                      <a:pt x="1" y="35"/>
                      <a:pt x="1" y="36"/>
                    </a:cubicBezTo>
                    <a:cubicBezTo>
                      <a:pt x="2" y="36"/>
                      <a:pt x="1" y="36"/>
                      <a:pt x="1" y="36"/>
                    </a:cubicBezTo>
                    <a:cubicBezTo>
                      <a:pt x="1" y="37"/>
                      <a:pt x="1" y="37"/>
                      <a:pt x="1" y="37"/>
                    </a:cubicBezTo>
                    <a:cubicBezTo>
                      <a:pt x="1" y="37"/>
                      <a:pt x="0" y="37"/>
                      <a:pt x="0" y="37"/>
                    </a:cubicBezTo>
                    <a:cubicBezTo>
                      <a:pt x="0" y="37"/>
                      <a:pt x="0" y="37"/>
                      <a:pt x="0" y="37"/>
                    </a:cubicBezTo>
                    <a:cubicBezTo>
                      <a:pt x="0" y="38"/>
                      <a:pt x="0" y="38"/>
                      <a:pt x="1" y="39"/>
                    </a:cubicBezTo>
                    <a:cubicBezTo>
                      <a:pt x="1" y="39"/>
                      <a:pt x="1" y="39"/>
                      <a:pt x="1" y="40"/>
                    </a:cubicBezTo>
                    <a:cubicBezTo>
                      <a:pt x="1" y="40"/>
                      <a:pt x="2" y="41"/>
                      <a:pt x="2" y="41"/>
                    </a:cubicBezTo>
                    <a:cubicBezTo>
                      <a:pt x="2" y="42"/>
                      <a:pt x="2" y="42"/>
                      <a:pt x="2" y="42"/>
                    </a:cubicBezTo>
                    <a:cubicBezTo>
                      <a:pt x="2" y="43"/>
                      <a:pt x="2" y="43"/>
                      <a:pt x="2" y="43"/>
                    </a:cubicBezTo>
                    <a:cubicBezTo>
                      <a:pt x="3" y="43"/>
                      <a:pt x="3" y="43"/>
                      <a:pt x="4" y="43"/>
                    </a:cubicBezTo>
                    <a:cubicBezTo>
                      <a:pt x="4" y="43"/>
                      <a:pt x="4" y="43"/>
                      <a:pt x="4" y="43"/>
                    </a:cubicBezTo>
                    <a:cubicBezTo>
                      <a:pt x="5" y="43"/>
                      <a:pt x="4" y="43"/>
                      <a:pt x="4" y="44"/>
                    </a:cubicBezTo>
                    <a:cubicBezTo>
                      <a:pt x="5" y="44"/>
                      <a:pt x="5" y="44"/>
                      <a:pt x="5" y="44"/>
                    </a:cubicBezTo>
                    <a:cubicBezTo>
                      <a:pt x="6" y="44"/>
                      <a:pt x="6" y="44"/>
                      <a:pt x="6" y="44"/>
                    </a:cubicBezTo>
                    <a:cubicBezTo>
                      <a:pt x="6" y="45"/>
                      <a:pt x="6" y="45"/>
                      <a:pt x="7" y="45"/>
                    </a:cubicBezTo>
                    <a:cubicBezTo>
                      <a:pt x="7" y="46"/>
                      <a:pt x="7" y="46"/>
                      <a:pt x="7" y="46"/>
                    </a:cubicBezTo>
                    <a:cubicBezTo>
                      <a:pt x="8" y="46"/>
                      <a:pt x="8" y="46"/>
                      <a:pt x="8" y="46"/>
                    </a:cubicBezTo>
                    <a:cubicBezTo>
                      <a:pt x="8" y="47"/>
                      <a:pt x="8" y="47"/>
                      <a:pt x="8" y="47"/>
                    </a:cubicBezTo>
                    <a:cubicBezTo>
                      <a:pt x="8" y="48"/>
                      <a:pt x="8" y="48"/>
                      <a:pt x="8" y="48"/>
                    </a:cubicBezTo>
                    <a:cubicBezTo>
                      <a:pt x="8" y="48"/>
                      <a:pt x="8" y="48"/>
                      <a:pt x="8" y="48"/>
                    </a:cubicBezTo>
                    <a:cubicBezTo>
                      <a:pt x="10" y="48"/>
                      <a:pt x="10" y="48"/>
                      <a:pt x="10" y="48"/>
                    </a:cubicBezTo>
                    <a:cubicBezTo>
                      <a:pt x="10" y="48"/>
                      <a:pt x="11" y="48"/>
                      <a:pt x="12" y="48"/>
                    </a:cubicBezTo>
                    <a:cubicBezTo>
                      <a:pt x="12" y="48"/>
                      <a:pt x="13" y="48"/>
                      <a:pt x="13" y="48"/>
                    </a:cubicBezTo>
                    <a:cubicBezTo>
                      <a:pt x="13" y="48"/>
                      <a:pt x="13" y="48"/>
                      <a:pt x="14" y="48"/>
                    </a:cubicBezTo>
                    <a:cubicBezTo>
                      <a:pt x="13" y="49"/>
                      <a:pt x="13" y="49"/>
                      <a:pt x="13" y="49"/>
                    </a:cubicBezTo>
                    <a:cubicBezTo>
                      <a:pt x="14" y="49"/>
                      <a:pt x="14" y="49"/>
                      <a:pt x="14" y="49"/>
                    </a:cubicBezTo>
                    <a:cubicBezTo>
                      <a:pt x="15" y="49"/>
                      <a:pt x="15" y="49"/>
                      <a:pt x="15" y="49"/>
                    </a:cubicBezTo>
                    <a:cubicBezTo>
                      <a:pt x="15" y="49"/>
                      <a:pt x="15" y="49"/>
                      <a:pt x="15" y="49"/>
                    </a:cubicBezTo>
                    <a:cubicBezTo>
                      <a:pt x="15" y="50"/>
                      <a:pt x="16" y="49"/>
                      <a:pt x="16" y="50"/>
                    </a:cubicBezTo>
                    <a:cubicBezTo>
                      <a:pt x="16" y="50"/>
                      <a:pt x="16" y="50"/>
                      <a:pt x="16" y="50"/>
                    </a:cubicBezTo>
                    <a:cubicBezTo>
                      <a:pt x="17" y="50"/>
                      <a:pt x="17" y="50"/>
                      <a:pt x="17" y="50"/>
                    </a:cubicBezTo>
                    <a:cubicBezTo>
                      <a:pt x="18" y="50"/>
                      <a:pt x="18" y="51"/>
                      <a:pt x="18" y="51"/>
                    </a:cubicBezTo>
                    <a:cubicBezTo>
                      <a:pt x="18" y="51"/>
                      <a:pt x="19" y="51"/>
                      <a:pt x="19" y="51"/>
                    </a:cubicBezTo>
                    <a:cubicBezTo>
                      <a:pt x="20" y="51"/>
                      <a:pt x="20" y="52"/>
                      <a:pt x="20" y="52"/>
                    </a:cubicBezTo>
                    <a:cubicBezTo>
                      <a:pt x="21" y="52"/>
                      <a:pt x="21" y="52"/>
                      <a:pt x="21" y="5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36"/>
              <p:cNvSpPr>
                <a:spLocks/>
              </p:cNvSpPr>
              <p:nvPr/>
            </p:nvSpPr>
            <p:spPr bwMode="auto">
              <a:xfrm>
                <a:off x="555626" y="1227139"/>
                <a:ext cx="31750" cy="22225"/>
              </a:xfrm>
              <a:custGeom>
                <a:avLst/>
                <a:gdLst>
                  <a:gd name="T0" fmla="*/ 0 w 3"/>
                  <a:gd name="T1" fmla="*/ 1 h 2"/>
                  <a:gd name="T2" fmla="*/ 1 w 3"/>
                  <a:gd name="T3" fmla="*/ 2 h 2"/>
                  <a:gd name="T4" fmla="*/ 2 w 3"/>
                  <a:gd name="T5" fmla="*/ 1 h 2"/>
                  <a:gd name="T6" fmla="*/ 3 w 3"/>
                  <a:gd name="T7" fmla="*/ 1 h 2"/>
                  <a:gd name="T8" fmla="*/ 3 w 3"/>
                  <a:gd name="T9" fmla="*/ 0 h 2"/>
                  <a:gd name="T10" fmla="*/ 2 w 3"/>
                  <a:gd name="T11" fmla="*/ 0 h 2"/>
                  <a:gd name="T12" fmla="*/ 2 w 3"/>
                  <a:gd name="T13" fmla="*/ 0 h 2"/>
                  <a:gd name="T14" fmla="*/ 1 w 3"/>
                  <a:gd name="T15" fmla="*/ 0 h 2"/>
                  <a:gd name="T16" fmla="*/ 0 w 3"/>
                  <a:gd name="T17" fmla="*/ 0 h 2"/>
                  <a:gd name="T18" fmla="*/ 0 w 3"/>
                  <a:gd name="T19" fmla="*/ 1 h 2"/>
                  <a:gd name="T20" fmla="*/ 0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1"/>
                    </a:moveTo>
                    <a:cubicBezTo>
                      <a:pt x="1" y="2"/>
                      <a:pt x="1" y="2"/>
                      <a:pt x="1" y="2"/>
                    </a:cubicBezTo>
                    <a:cubicBezTo>
                      <a:pt x="1" y="2"/>
                      <a:pt x="2" y="2"/>
                      <a:pt x="2" y="1"/>
                    </a:cubicBezTo>
                    <a:cubicBezTo>
                      <a:pt x="2" y="1"/>
                      <a:pt x="2" y="1"/>
                      <a:pt x="3" y="1"/>
                    </a:cubicBezTo>
                    <a:cubicBezTo>
                      <a:pt x="3" y="1"/>
                      <a:pt x="3" y="1"/>
                      <a:pt x="3" y="0"/>
                    </a:cubicBezTo>
                    <a:cubicBezTo>
                      <a:pt x="3" y="0"/>
                      <a:pt x="3" y="0"/>
                      <a:pt x="2" y="0"/>
                    </a:cubicBezTo>
                    <a:cubicBezTo>
                      <a:pt x="2" y="0"/>
                      <a:pt x="2" y="0"/>
                      <a:pt x="2" y="0"/>
                    </a:cubicBezTo>
                    <a:cubicBezTo>
                      <a:pt x="1" y="0"/>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37"/>
              <p:cNvSpPr>
                <a:spLocks/>
              </p:cNvSpPr>
              <p:nvPr/>
            </p:nvSpPr>
            <p:spPr bwMode="auto">
              <a:xfrm>
                <a:off x="415926" y="1377951"/>
                <a:ext cx="53975" cy="33338"/>
              </a:xfrm>
              <a:custGeom>
                <a:avLst/>
                <a:gdLst>
                  <a:gd name="T0" fmla="*/ 3 w 5"/>
                  <a:gd name="T1" fmla="*/ 0 h 3"/>
                  <a:gd name="T2" fmla="*/ 2 w 5"/>
                  <a:gd name="T3" fmla="*/ 0 h 3"/>
                  <a:gd name="T4" fmla="*/ 1 w 5"/>
                  <a:gd name="T5" fmla="*/ 1 h 3"/>
                  <a:gd name="T6" fmla="*/ 0 w 5"/>
                  <a:gd name="T7" fmla="*/ 1 h 3"/>
                  <a:gd name="T8" fmla="*/ 1 w 5"/>
                  <a:gd name="T9" fmla="*/ 2 h 3"/>
                  <a:gd name="T10" fmla="*/ 1 w 5"/>
                  <a:gd name="T11" fmla="*/ 3 h 3"/>
                  <a:gd name="T12" fmla="*/ 2 w 5"/>
                  <a:gd name="T13" fmla="*/ 2 h 3"/>
                  <a:gd name="T14" fmla="*/ 3 w 5"/>
                  <a:gd name="T15" fmla="*/ 2 h 3"/>
                  <a:gd name="T16" fmla="*/ 4 w 5"/>
                  <a:gd name="T17" fmla="*/ 1 h 3"/>
                  <a:gd name="T18" fmla="*/ 5 w 5"/>
                  <a:gd name="T19" fmla="*/ 1 h 3"/>
                  <a:gd name="T20" fmla="*/ 5 w 5"/>
                  <a:gd name="T21" fmla="*/ 0 h 3"/>
                  <a:gd name="T22" fmla="*/ 3 w 5"/>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0"/>
                    </a:moveTo>
                    <a:cubicBezTo>
                      <a:pt x="3" y="0"/>
                      <a:pt x="3" y="0"/>
                      <a:pt x="2" y="0"/>
                    </a:cubicBezTo>
                    <a:cubicBezTo>
                      <a:pt x="2" y="1"/>
                      <a:pt x="2" y="1"/>
                      <a:pt x="1" y="1"/>
                    </a:cubicBezTo>
                    <a:cubicBezTo>
                      <a:pt x="1" y="1"/>
                      <a:pt x="1" y="1"/>
                      <a:pt x="0" y="1"/>
                    </a:cubicBezTo>
                    <a:cubicBezTo>
                      <a:pt x="0" y="2"/>
                      <a:pt x="1" y="2"/>
                      <a:pt x="1" y="2"/>
                    </a:cubicBezTo>
                    <a:cubicBezTo>
                      <a:pt x="1" y="2"/>
                      <a:pt x="1" y="3"/>
                      <a:pt x="1" y="3"/>
                    </a:cubicBezTo>
                    <a:cubicBezTo>
                      <a:pt x="2" y="3"/>
                      <a:pt x="2" y="2"/>
                      <a:pt x="2" y="2"/>
                    </a:cubicBezTo>
                    <a:cubicBezTo>
                      <a:pt x="2" y="2"/>
                      <a:pt x="3" y="2"/>
                      <a:pt x="3" y="2"/>
                    </a:cubicBezTo>
                    <a:cubicBezTo>
                      <a:pt x="3" y="1"/>
                      <a:pt x="3" y="1"/>
                      <a:pt x="4" y="1"/>
                    </a:cubicBezTo>
                    <a:cubicBezTo>
                      <a:pt x="4" y="1"/>
                      <a:pt x="5" y="1"/>
                      <a:pt x="5" y="1"/>
                    </a:cubicBezTo>
                    <a:cubicBezTo>
                      <a:pt x="5" y="1"/>
                      <a:pt x="5" y="1"/>
                      <a:pt x="5" y="0"/>
                    </a:cubicBezTo>
                    <a:cubicBezTo>
                      <a:pt x="4" y="0"/>
                      <a:pt x="4" y="0"/>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38"/>
              <p:cNvSpPr>
                <a:spLocks/>
              </p:cNvSpPr>
              <p:nvPr/>
            </p:nvSpPr>
            <p:spPr bwMode="auto">
              <a:xfrm>
                <a:off x="1171576" y="1346201"/>
                <a:ext cx="31750" cy="53975"/>
              </a:xfrm>
              <a:custGeom>
                <a:avLst/>
                <a:gdLst>
                  <a:gd name="T0" fmla="*/ 1 w 3"/>
                  <a:gd name="T1" fmla="*/ 5 h 5"/>
                  <a:gd name="T2" fmla="*/ 2 w 3"/>
                  <a:gd name="T3" fmla="*/ 3 h 5"/>
                  <a:gd name="T4" fmla="*/ 2 w 3"/>
                  <a:gd name="T5" fmla="*/ 3 h 5"/>
                  <a:gd name="T6" fmla="*/ 3 w 3"/>
                  <a:gd name="T7" fmla="*/ 2 h 5"/>
                  <a:gd name="T8" fmla="*/ 3 w 3"/>
                  <a:gd name="T9" fmla="*/ 1 h 5"/>
                  <a:gd name="T10" fmla="*/ 3 w 3"/>
                  <a:gd name="T11" fmla="*/ 1 h 5"/>
                  <a:gd name="T12" fmla="*/ 2 w 3"/>
                  <a:gd name="T13" fmla="*/ 0 h 5"/>
                  <a:gd name="T14" fmla="*/ 2 w 3"/>
                  <a:gd name="T15" fmla="*/ 0 h 5"/>
                  <a:gd name="T16" fmla="*/ 1 w 3"/>
                  <a:gd name="T17" fmla="*/ 1 h 5"/>
                  <a:gd name="T18" fmla="*/ 1 w 3"/>
                  <a:gd name="T19" fmla="*/ 2 h 5"/>
                  <a:gd name="T20" fmla="*/ 0 w 3"/>
                  <a:gd name="T21" fmla="*/ 2 h 5"/>
                  <a:gd name="T22" fmla="*/ 1 w 3"/>
                  <a:gd name="T23" fmla="*/ 3 h 5"/>
                  <a:gd name="T24" fmla="*/ 1 w 3"/>
                  <a:gd name="T25" fmla="*/ 4 h 5"/>
                  <a:gd name="T26" fmla="*/ 1 w 3"/>
                  <a:gd name="T2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5">
                    <a:moveTo>
                      <a:pt x="1" y="5"/>
                    </a:moveTo>
                    <a:cubicBezTo>
                      <a:pt x="1" y="5"/>
                      <a:pt x="2" y="4"/>
                      <a:pt x="2" y="3"/>
                    </a:cubicBezTo>
                    <a:cubicBezTo>
                      <a:pt x="2" y="3"/>
                      <a:pt x="2" y="3"/>
                      <a:pt x="2" y="3"/>
                    </a:cubicBezTo>
                    <a:cubicBezTo>
                      <a:pt x="2" y="2"/>
                      <a:pt x="2" y="2"/>
                      <a:pt x="3" y="2"/>
                    </a:cubicBezTo>
                    <a:cubicBezTo>
                      <a:pt x="3" y="2"/>
                      <a:pt x="3" y="2"/>
                      <a:pt x="3" y="1"/>
                    </a:cubicBezTo>
                    <a:cubicBezTo>
                      <a:pt x="3" y="1"/>
                      <a:pt x="3" y="1"/>
                      <a:pt x="3" y="1"/>
                    </a:cubicBezTo>
                    <a:cubicBezTo>
                      <a:pt x="3" y="1"/>
                      <a:pt x="3" y="0"/>
                      <a:pt x="2" y="0"/>
                    </a:cubicBezTo>
                    <a:cubicBezTo>
                      <a:pt x="2" y="0"/>
                      <a:pt x="2" y="0"/>
                      <a:pt x="2" y="0"/>
                    </a:cubicBezTo>
                    <a:cubicBezTo>
                      <a:pt x="1" y="0"/>
                      <a:pt x="1" y="1"/>
                      <a:pt x="1" y="1"/>
                    </a:cubicBezTo>
                    <a:cubicBezTo>
                      <a:pt x="1" y="1"/>
                      <a:pt x="1" y="2"/>
                      <a:pt x="1" y="2"/>
                    </a:cubicBezTo>
                    <a:cubicBezTo>
                      <a:pt x="1" y="2"/>
                      <a:pt x="0" y="2"/>
                      <a:pt x="0" y="2"/>
                    </a:cubicBezTo>
                    <a:cubicBezTo>
                      <a:pt x="0" y="3"/>
                      <a:pt x="0" y="3"/>
                      <a:pt x="1" y="3"/>
                    </a:cubicBezTo>
                    <a:cubicBezTo>
                      <a:pt x="1" y="3"/>
                      <a:pt x="1" y="4"/>
                      <a:pt x="1" y="4"/>
                    </a:cubicBezTo>
                    <a:cubicBezTo>
                      <a:pt x="1" y="4"/>
                      <a:pt x="1" y="4"/>
                      <a:pt x="1"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9"/>
              <p:cNvSpPr>
                <a:spLocks/>
              </p:cNvSpPr>
              <p:nvPr/>
            </p:nvSpPr>
            <p:spPr bwMode="auto">
              <a:xfrm>
                <a:off x="1181101" y="1323976"/>
                <a:ext cx="33338" cy="22225"/>
              </a:xfrm>
              <a:custGeom>
                <a:avLst/>
                <a:gdLst>
                  <a:gd name="T0" fmla="*/ 3 w 3"/>
                  <a:gd name="T1" fmla="*/ 1 h 2"/>
                  <a:gd name="T2" fmla="*/ 3 w 3"/>
                  <a:gd name="T3" fmla="*/ 0 h 2"/>
                  <a:gd name="T4" fmla="*/ 3 w 3"/>
                  <a:gd name="T5" fmla="*/ 0 h 2"/>
                  <a:gd name="T6" fmla="*/ 2 w 3"/>
                  <a:gd name="T7" fmla="*/ 0 h 2"/>
                  <a:gd name="T8" fmla="*/ 1 w 3"/>
                  <a:gd name="T9" fmla="*/ 0 h 2"/>
                  <a:gd name="T10" fmla="*/ 0 w 3"/>
                  <a:gd name="T11" fmla="*/ 1 h 2"/>
                  <a:gd name="T12" fmla="*/ 0 w 3"/>
                  <a:gd name="T13" fmla="*/ 2 h 2"/>
                  <a:gd name="T14" fmla="*/ 0 w 3"/>
                  <a:gd name="T15" fmla="*/ 2 h 2"/>
                  <a:gd name="T16" fmla="*/ 1 w 3"/>
                  <a:gd name="T17" fmla="*/ 2 h 2"/>
                  <a:gd name="T18" fmla="*/ 2 w 3"/>
                  <a:gd name="T19" fmla="*/ 2 h 2"/>
                  <a:gd name="T20" fmla="*/ 3 w 3"/>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3" y="1"/>
                    </a:moveTo>
                    <a:cubicBezTo>
                      <a:pt x="3" y="1"/>
                      <a:pt x="3" y="1"/>
                      <a:pt x="3" y="0"/>
                    </a:cubicBezTo>
                    <a:cubicBezTo>
                      <a:pt x="3" y="0"/>
                      <a:pt x="3" y="0"/>
                      <a:pt x="3" y="0"/>
                    </a:cubicBezTo>
                    <a:cubicBezTo>
                      <a:pt x="2" y="0"/>
                      <a:pt x="2" y="0"/>
                      <a:pt x="2" y="0"/>
                    </a:cubicBezTo>
                    <a:cubicBezTo>
                      <a:pt x="1" y="0"/>
                      <a:pt x="1" y="0"/>
                      <a:pt x="1" y="0"/>
                    </a:cubicBezTo>
                    <a:cubicBezTo>
                      <a:pt x="1" y="1"/>
                      <a:pt x="0" y="1"/>
                      <a:pt x="0" y="1"/>
                    </a:cubicBezTo>
                    <a:cubicBezTo>
                      <a:pt x="0" y="1"/>
                      <a:pt x="0" y="2"/>
                      <a:pt x="0" y="2"/>
                    </a:cubicBezTo>
                    <a:cubicBezTo>
                      <a:pt x="0" y="2"/>
                      <a:pt x="0" y="2"/>
                      <a:pt x="0" y="2"/>
                    </a:cubicBezTo>
                    <a:cubicBezTo>
                      <a:pt x="1" y="2"/>
                      <a:pt x="1" y="2"/>
                      <a:pt x="1" y="2"/>
                    </a:cubicBezTo>
                    <a:cubicBezTo>
                      <a:pt x="2" y="1"/>
                      <a:pt x="2" y="2"/>
                      <a:pt x="2" y="2"/>
                    </a:cubicBezTo>
                    <a:cubicBezTo>
                      <a:pt x="3" y="2"/>
                      <a:pt x="3" y="2"/>
                      <a:pt x="3"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40"/>
              <p:cNvSpPr>
                <a:spLocks/>
              </p:cNvSpPr>
              <p:nvPr/>
            </p:nvSpPr>
            <p:spPr bwMode="auto">
              <a:xfrm>
                <a:off x="771526" y="1292226"/>
                <a:ext cx="31750" cy="31750"/>
              </a:xfrm>
              <a:custGeom>
                <a:avLst/>
                <a:gdLst>
                  <a:gd name="T0" fmla="*/ 2 w 3"/>
                  <a:gd name="T1" fmla="*/ 0 h 3"/>
                  <a:gd name="T2" fmla="*/ 1 w 3"/>
                  <a:gd name="T3" fmla="*/ 1 h 3"/>
                  <a:gd name="T4" fmla="*/ 0 w 3"/>
                  <a:gd name="T5" fmla="*/ 1 h 3"/>
                  <a:gd name="T6" fmla="*/ 0 w 3"/>
                  <a:gd name="T7" fmla="*/ 3 h 3"/>
                  <a:gd name="T8" fmla="*/ 1 w 3"/>
                  <a:gd name="T9" fmla="*/ 2 h 3"/>
                  <a:gd name="T10" fmla="*/ 2 w 3"/>
                  <a:gd name="T11" fmla="*/ 2 h 3"/>
                  <a:gd name="T12" fmla="*/ 2 w 3"/>
                  <a:gd name="T13" fmla="*/ 2 h 3"/>
                  <a:gd name="T14" fmla="*/ 3 w 3"/>
                  <a:gd name="T15" fmla="*/ 1 h 3"/>
                  <a:gd name="T16" fmla="*/ 3 w 3"/>
                  <a:gd name="T17" fmla="*/ 1 h 3"/>
                  <a:gd name="T18" fmla="*/ 2 w 3"/>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0"/>
                    </a:moveTo>
                    <a:cubicBezTo>
                      <a:pt x="2" y="0"/>
                      <a:pt x="1" y="0"/>
                      <a:pt x="1" y="1"/>
                    </a:cubicBezTo>
                    <a:cubicBezTo>
                      <a:pt x="1" y="1"/>
                      <a:pt x="0" y="1"/>
                      <a:pt x="0" y="1"/>
                    </a:cubicBezTo>
                    <a:cubicBezTo>
                      <a:pt x="0" y="2"/>
                      <a:pt x="0" y="2"/>
                      <a:pt x="0" y="3"/>
                    </a:cubicBezTo>
                    <a:cubicBezTo>
                      <a:pt x="1" y="3"/>
                      <a:pt x="1" y="2"/>
                      <a:pt x="1" y="2"/>
                    </a:cubicBezTo>
                    <a:cubicBezTo>
                      <a:pt x="1" y="2"/>
                      <a:pt x="1" y="2"/>
                      <a:pt x="2" y="2"/>
                    </a:cubicBezTo>
                    <a:cubicBezTo>
                      <a:pt x="2" y="2"/>
                      <a:pt x="2" y="2"/>
                      <a:pt x="2" y="2"/>
                    </a:cubicBezTo>
                    <a:cubicBezTo>
                      <a:pt x="3" y="2"/>
                      <a:pt x="3" y="2"/>
                      <a:pt x="3" y="1"/>
                    </a:cubicBezTo>
                    <a:cubicBezTo>
                      <a:pt x="3" y="1"/>
                      <a:pt x="3" y="1"/>
                      <a:pt x="3" y="1"/>
                    </a:cubicBezTo>
                    <a:cubicBezTo>
                      <a:pt x="3"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41"/>
              <p:cNvSpPr>
                <a:spLocks/>
              </p:cNvSpPr>
              <p:nvPr/>
            </p:nvSpPr>
            <p:spPr bwMode="auto">
              <a:xfrm>
                <a:off x="803276" y="1281114"/>
                <a:ext cx="33338" cy="11113"/>
              </a:xfrm>
              <a:custGeom>
                <a:avLst/>
                <a:gdLst>
                  <a:gd name="T0" fmla="*/ 2 w 3"/>
                  <a:gd name="T1" fmla="*/ 0 h 1"/>
                  <a:gd name="T2" fmla="*/ 1 w 3"/>
                  <a:gd name="T3" fmla="*/ 0 h 1"/>
                  <a:gd name="T4" fmla="*/ 1 w 3"/>
                  <a:gd name="T5" fmla="*/ 0 h 1"/>
                  <a:gd name="T6" fmla="*/ 0 w 3"/>
                  <a:gd name="T7" fmla="*/ 0 h 1"/>
                  <a:gd name="T8" fmla="*/ 0 w 3"/>
                  <a:gd name="T9" fmla="*/ 1 h 1"/>
                  <a:gd name="T10" fmla="*/ 1 w 3"/>
                  <a:gd name="T11" fmla="*/ 1 h 1"/>
                  <a:gd name="T12" fmla="*/ 2 w 3"/>
                  <a:gd name="T13" fmla="*/ 1 h 1"/>
                  <a:gd name="T14" fmla="*/ 2 w 3"/>
                  <a:gd name="T15" fmla="*/ 1 h 1"/>
                  <a:gd name="T16" fmla="*/ 2 w 3"/>
                  <a:gd name="T17" fmla="*/ 0 h 1"/>
                  <a:gd name="T18" fmla="*/ 2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0"/>
                    </a:moveTo>
                    <a:cubicBezTo>
                      <a:pt x="2" y="0"/>
                      <a:pt x="1" y="0"/>
                      <a:pt x="1" y="0"/>
                    </a:cubicBezTo>
                    <a:cubicBezTo>
                      <a:pt x="1" y="0"/>
                      <a:pt x="1" y="0"/>
                      <a:pt x="1" y="0"/>
                    </a:cubicBezTo>
                    <a:cubicBezTo>
                      <a:pt x="0" y="0"/>
                      <a:pt x="0" y="0"/>
                      <a:pt x="0" y="0"/>
                    </a:cubicBezTo>
                    <a:cubicBezTo>
                      <a:pt x="0" y="1"/>
                      <a:pt x="0" y="1"/>
                      <a:pt x="0" y="1"/>
                    </a:cubicBezTo>
                    <a:cubicBezTo>
                      <a:pt x="0" y="1"/>
                      <a:pt x="0" y="1"/>
                      <a:pt x="1" y="1"/>
                    </a:cubicBezTo>
                    <a:cubicBezTo>
                      <a:pt x="1" y="1"/>
                      <a:pt x="1" y="1"/>
                      <a:pt x="2" y="1"/>
                    </a:cubicBezTo>
                    <a:cubicBezTo>
                      <a:pt x="2" y="1"/>
                      <a:pt x="2" y="1"/>
                      <a:pt x="2" y="1"/>
                    </a:cubicBezTo>
                    <a:cubicBezTo>
                      <a:pt x="3" y="1"/>
                      <a:pt x="3" y="0"/>
                      <a:pt x="2" y="0"/>
                    </a:cubicBezTo>
                    <a:cubicBezTo>
                      <a:pt x="2" y="0"/>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42"/>
              <p:cNvSpPr>
                <a:spLocks/>
              </p:cNvSpPr>
              <p:nvPr/>
            </p:nvSpPr>
            <p:spPr bwMode="auto">
              <a:xfrm>
                <a:off x="2422526" y="252412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43"/>
              <p:cNvSpPr>
                <a:spLocks/>
              </p:cNvSpPr>
              <p:nvPr/>
            </p:nvSpPr>
            <p:spPr bwMode="auto">
              <a:xfrm>
                <a:off x="2390776" y="2503489"/>
                <a:ext cx="53975" cy="20638"/>
              </a:xfrm>
              <a:custGeom>
                <a:avLst/>
                <a:gdLst>
                  <a:gd name="T0" fmla="*/ 5 w 5"/>
                  <a:gd name="T1" fmla="*/ 1 h 2"/>
                  <a:gd name="T2" fmla="*/ 5 w 5"/>
                  <a:gd name="T3" fmla="*/ 1 h 2"/>
                  <a:gd name="T4" fmla="*/ 3 w 5"/>
                  <a:gd name="T5" fmla="*/ 0 h 2"/>
                  <a:gd name="T6" fmla="*/ 2 w 5"/>
                  <a:gd name="T7" fmla="*/ 0 h 2"/>
                  <a:gd name="T8" fmla="*/ 1 w 5"/>
                  <a:gd name="T9" fmla="*/ 0 h 2"/>
                  <a:gd name="T10" fmla="*/ 0 w 5"/>
                  <a:gd name="T11" fmla="*/ 1 h 2"/>
                  <a:gd name="T12" fmla="*/ 1 w 5"/>
                  <a:gd name="T13" fmla="*/ 2 h 2"/>
                  <a:gd name="T14" fmla="*/ 2 w 5"/>
                  <a:gd name="T15" fmla="*/ 2 h 2"/>
                  <a:gd name="T16" fmla="*/ 2 w 5"/>
                  <a:gd name="T17" fmla="*/ 2 h 2"/>
                  <a:gd name="T18" fmla="*/ 3 w 5"/>
                  <a:gd name="T19" fmla="*/ 2 h 2"/>
                  <a:gd name="T20" fmla="*/ 4 w 5"/>
                  <a:gd name="T21" fmla="*/ 2 h 2"/>
                  <a:gd name="T22" fmla="*/ 5 w 5"/>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2">
                    <a:moveTo>
                      <a:pt x="5" y="1"/>
                    </a:moveTo>
                    <a:cubicBezTo>
                      <a:pt x="5" y="1"/>
                      <a:pt x="5" y="1"/>
                      <a:pt x="5" y="1"/>
                    </a:cubicBezTo>
                    <a:cubicBezTo>
                      <a:pt x="4" y="0"/>
                      <a:pt x="4" y="1"/>
                      <a:pt x="3" y="0"/>
                    </a:cubicBezTo>
                    <a:cubicBezTo>
                      <a:pt x="3" y="0"/>
                      <a:pt x="2" y="0"/>
                      <a:pt x="2" y="0"/>
                    </a:cubicBezTo>
                    <a:cubicBezTo>
                      <a:pt x="2" y="0"/>
                      <a:pt x="1" y="0"/>
                      <a:pt x="1" y="0"/>
                    </a:cubicBezTo>
                    <a:cubicBezTo>
                      <a:pt x="0" y="0"/>
                      <a:pt x="0" y="1"/>
                      <a:pt x="0" y="1"/>
                    </a:cubicBezTo>
                    <a:cubicBezTo>
                      <a:pt x="1" y="1"/>
                      <a:pt x="1" y="2"/>
                      <a:pt x="1" y="2"/>
                    </a:cubicBezTo>
                    <a:cubicBezTo>
                      <a:pt x="1" y="2"/>
                      <a:pt x="1" y="2"/>
                      <a:pt x="2" y="2"/>
                    </a:cubicBezTo>
                    <a:cubicBezTo>
                      <a:pt x="2" y="2"/>
                      <a:pt x="2" y="2"/>
                      <a:pt x="2" y="2"/>
                    </a:cubicBezTo>
                    <a:cubicBezTo>
                      <a:pt x="3" y="2"/>
                      <a:pt x="3" y="2"/>
                      <a:pt x="3" y="2"/>
                    </a:cubicBezTo>
                    <a:cubicBezTo>
                      <a:pt x="4" y="2"/>
                      <a:pt x="4" y="2"/>
                      <a:pt x="4" y="2"/>
                    </a:cubicBezTo>
                    <a:cubicBezTo>
                      <a:pt x="4" y="2"/>
                      <a:pt x="5" y="2"/>
                      <a:pt x="5"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44"/>
              <p:cNvSpPr>
                <a:spLocks/>
              </p:cNvSpPr>
              <p:nvPr/>
            </p:nvSpPr>
            <p:spPr bwMode="auto">
              <a:xfrm>
                <a:off x="1785939" y="2578101"/>
                <a:ext cx="173038" cy="98425"/>
              </a:xfrm>
              <a:custGeom>
                <a:avLst/>
                <a:gdLst>
                  <a:gd name="T0" fmla="*/ 10 w 16"/>
                  <a:gd name="T1" fmla="*/ 5 h 9"/>
                  <a:gd name="T2" fmla="*/ 11 w 16"/>
                  <a:gd name="T3" fmla="*/ 4 h 9"/>
                  <a:gd name="T4" fmla="*/ 11 w 16"/>
                  <a:gd name="T5" fmla="*/ 5 h 9"/>
                  <a:gd name="T6" fmla="*/ 12 w 16"/>
                  <a:gd name="T7" fmla="*/ 5 h 9"/>
                  <a:gd name="T8" fmla="*/ 13 w 16"/>
                  <a:gd name="T9" fmla="*/ 4 h 9"/>
                  <a:gd name="T10" fmla="*/ 13 w 16"/>
                  <a:gd name="T11" fmla="*/ 4 h 9"/>
                  <a:gd name="T12" fmla="*/ 14 w 16"/>
                  <a:gd name="T13" fmla="*/ 4 h 9"/>
                  <a:gd name="T14" fmla="*/ 15 w 16"/>
                  <a:gd name="T15" fmla="*/ 3 h 9"/>
                  <a:gd name="T16" fmla="*/ 16 w 16"/>
                  <a:gd name="T17" fmla="*/ 3 h 9"/>
                  <a:gd name="T18" fmla="*/ 15 w 16"/>
                  <a:gd name="T19" fmla="*/ 3 h 9"/>
                  <a:gd name="T20" fmla="*/ 13 w 16"/>
                  <a:gd name="T21" fmla="*/ 2 h 9"/>
                  <a:gd name="T22" fmla="*/ 13 w 16"/>
                  <a:gd name="T23" fmla="*/ 1 h 9"/>
                  <a:gd name="T24" fmla="*/ 13 w 16"/>
                  <a:gd name="T25" fmla="*/ 1 h 9"/>
                  <a:gd name="T26" fmla="*/ 12 w 16"/>
                  <a:gd name="T27" fmla="*/ 0 h 9"/>
                  <a:gd name="T28" fmla="*/ 10 w 16"/>
                  <a:gd name="T29" fmla="*/ 1 h 9"/>
                  <a:gd name="T30" fmla="*/ 10 w 16"/>
                  <a:gd name="T31" fmla="*/ 0 h 9"/>
                  <a:gd name="T32" fmla="*/ 8 w 16"/>
                  <a:gd name="T33" fmla="*/ 1 h 9"/>
                  <a:gd name="T34" fmla="*/ 7 w 16"/>
                  <a:gd name="T35" fmla="*/ 1 h 9"/>
                  <a:gd name="T36" fmla="*/ 6 w 16"/>
                  <a:gd name="T37" fmla="*/ 1 h 9"/>
                  <a:gd name="T38" fmla="*/ 4 w 16"/>
                  <a:gd name="T39" fmla="*/ 1 h 9"/>
                  <a:gd name="T40" fmla="*/ 3 w 16"/>
                  <a:gd name="T41" fmla="*/ 1 h 9"/>
                  <a:gd name="T42" fmla="*/ 3 w 16"/>
                  <a:gd name="T43" fmla="*/ 1 h 9"/>
                  <a:gd name="T44" fmla="*/ 1 w 16"/>
                  <a:gd name="T45" fmla="*/ 2 h 9"/>
                  <a:gd name="T46" fmla="*/ 0 w 16"/>
                  <a:gd name="T47" fmla="*/ 3 h 9"/>
                  <a:gd name="T48" fmla="*/ 0 w 16"/>
                  <a:gd name="T49" fmla="*/ 4 h 9"/>
                  <a:gd name="T50" fmla="*/ 0 w 16"/>
                  <a:gd name="T51" fmla="*/ 5 h 9"/>
                  <a:gd name="T52" fmla="*/ 0 w 16"/>
                  <a:gd name="T53" fmla="*/ 5 h 9"/>
                  <a:gd name="T54" fmla="*/ 1 w 16"/>
                  <a:gd name="T55" fmla="*/ 6 h 9"/>
                  <a:gd name="T56" fmla="*/ 2 w 16"/>
                  <a:gd name="T57" fmla="*/ 7 h 9"/>
                  <a:gd name="T58" fmla="*/ 2 w 16"/>
                  <a:gd name="T59" fmla="*/ 7 h 9"/>
                  <a:gd name="T60" fmla="*/ 3 w 16"/>
                  <a:gd name="T61" fmla="*/ 7 h 9"/>
                  <a:gd name="T62" fmla="*/ 3 w 16"/>
                  <a:gd name="T63" fmla="*/ 7 h 9"/>
                  <a:gd name="T64" fmla="*/ 3 w 16"/>
                  <a:gd name="T65" fmla="*/ 8 h 9"/>
                  <a:gd name="T66" fmla="*/ 3 w 16"/>
                  <a:gd name="T67" fmla="*/ 9 h 9"/>
                  <a:gd name="T68" fmla="*/ 3 w 16"/>
                  <a:gd name="T69" fmla="*/ 9 h 9"/>
                  <a:gd name="T70" fmla="*/ 4 w 16"/>
                  <a:gd name="T71" fmla="*/ 9 h 9"/>
                  <a:gd name="T72" fmla="*/ 4 w 16"/>
                  <a:gd name="T73" fmla="*/ 9 h 9"/>
                  <a:gd name="T74" fmla="*/ 4 w 16"/>
                  <a:gd name="T75" fmla="*/ 9 h 9"/>
                  <a:gd name="T76" fmla="*/ 5 w 16"/>
                  <a:gd name="T77" fmla="*/ 9 h 9"/>
                  <a:gd name="T78" fmla="*/ 6 w 16"/>
                  <a:gd name="T79" fmla="*/ 8 h 9"/>
                  <a:gd name="T80" fmla="*/ 6 w 16"/>
                  <a:gd name="T81" fmla="*/ 7 h 9"/>
                  <a:gd name="T82" fmla="*/ 7 w 16"/>
                  <a:gd name="T83" fmla="*/ 7 h 9"/>
                  <a:gd name="T84" fmla="*/ 7 w 16"/>
                  <a:gd name="T85" fmla="*/ 6 h 9"/>
                  <a:gd name="T86" fmla="*/ 9 w 16"/>
                  <a:gd name="T87" fmla="*/ 7 h 9"/>
                  <a:gd name="T88" fmla="*/ 9 w 16"/>
                  <a:gd name="T89" fmla="*/ 6 h 9"/>
                  <a:gd name="T90" fmla="*/ 10 w 16"/>
                  <a:gd name="T9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 h="9">
                    <a:moveTo>
                      <a:pt x="10" y="5"/>
                    </a:moveTo>
                    <a:cubicBezTo>
                      <a:pt x="10" y="4"/>
                      <a:pt x="10" y="4"/>
                      <a:pt x="11" y="4"/>
                    </a:cubicBezTo>
                    <a:cubicBezTo>
                      <a:pt x="11" y="4"/>
                      <a:pt x="11" y="4"/>
                      <a:pt x="11" y="5"/>
                    </a:cubicBezTo>
                    <a:cubicBezTo>
                      <a:pt x="12" y="5"/>
                      <a:pt x="12" y="5"/>
                      <a:pt x="12" y="5"/>
                    </a:cubicBezTo>
                    <a:cubicBezTo>
                      <a:pt x="12" y="4"/>
                      <a:pt x="13" y="4"/>
                      <a:pt x="13" y="4"/>
                    </a:cubicBezTo>
                    <a:cubicBezTo>
                      <a:pt x="13" y="4"/>
                      <a:pt x="13" y="4"/>
                      <a:pt x="13" y="4"/>
                    </a:cubicBezTo>
                    <a:cubicBezTo>
                      <a:pt x="14" y="4"/>
                      <a:pt x="14" y="4"/>
                      <a:pt x="14" y="4"/>
                    </a:cubicBezTo>
                    <a:cubicBezTo>
                      <a:pt x="14" y="3"/>
                      <a:pt x="15" y="3"/>
                      <a:pt x="15" y="3"/>
                    </a:cubicBezTo>
                    <a:cubicBezTo>
                      <a:pt x="16" y="3"/>
                      <a:pt x="16" y="3"/>
                      <a:pt x="16" y="3"/>
                    </a:cubicBezTo>
                    <a:cubicBezTo>
                      <a:pt x="15" y="3"/>
                      <a:pt x="15" y="3"/>
                      <a:pt x="15" y="3"/>
                    </a:cubicBezTo>
                    <a:cubicBezTo>
                      <a:pt x="14" y="2"/>
                      <a:pt x="14" y="3"/>
                      <a:pt x="13" y="2"/>
                    </a:cubicBezTo>
                    <a:cubicBezTo>
                      <a:pt x="13" y="2"/>
                      <a:pt x="14" y="2"/>
                      <a:pt x="13" y="1"/>
                    </a:cubicBezTo>
                    <a:cubicBezTo>
                      <a:pt x="13" y="1"/>
                      <a:pt x="13" y="1"/>
                      <a:pt x="13" y="1"/>
                    </a:cubicBezTo>
                    <a:cubicBezTo>
                      <a:pt x="12" y="1"/>
                      <a:pt x="12" y="0"/>
                      <a:pt x="12" y="0"/>
                    </a:cubicBezTo>
                    <a:cubicBezTo>
                      <a:pt x="11" y="0"/>
                      <a:pt x="11" y="1"/>
                      <a:pt x="10" y="1"/>
                    </a:cubicBezTo>
                    <a:cubicBezTo>
                      <a:pt x="10" y="1"/>
                      <a:pt x="10" y="0"/>
                      <a:pt x="10" y="0"/>
                    </a:cubicBezTo>
                    <a:cubicBezTo>
                      <a:pt x="9" y="0"/>
                      <a:pt x="9" y="1"/>
                      <a:pt x="8" y="1"/>
                    </a:cubicBezTo>
                    <a:cubicBezTo>
                      <a:pt x="8" y="1"/>
                      <a:pt x="7" y="1"/>
                      <a:pt x="7" y="1"/>
                    </a:cubicBezTo>
                    <a:cubicBezTo>
                      <a:pt x="6" y="1"/>
                      <a:pt x="6" y="1"/>
                      <a:pt x="6" y="1"/>
                    </a:cubicBezTo>
                    <a:cubicBezTo>
                      <a:pt x="5" y="0"/>
                      <a:pt x="5" y="0"/>
                      <a:pt x="4" y="1"/>
                    </a:cubicBezTo>
                    <a:cubicBezTo>
                      <a:pt x="4" y="1"/>
                      <a:pt x="3" y="1"/>
                      <a:pt x="3" y="1"/>
                    </a:cubicBezTo>
                    <a:cubicBezTo>
                      <a:pt x="3" y="1"/>
                      <a:pt x="3" y="1"/>
                      <a:pt x="3" y="1"/>
                    </a:cubicBezTo>
                    <a:cubicBezTo>
                      <a:pt x="2" y="2"/>
                      <a:pt x="2" y="2"/>
                      <a:pt x="1" y="2"/>
                    </a:cubicBezTo>
                    <a:cubicBezTo>
                      <a:pt x="1" y="3"/>
                      <a:pt x="0" y="3"/>
                      <a:pt x="0" y="3"/>
                    </a:cubicBezTo>
                    <a:cubicBezTo>
                      <a:pt x="0" y="3"/>
                      <a:pt x="0" y="4"/>
                      <a:pt x="0" y="4"/>
                    </a:cubicBezTo>
                    <a:cubicBezTo>
                      <a:pt x="0" y="5"/>
                      <a:pt x="0" y="5"/>
                      <a:pt x="0" y="5"/>
                    </a:cubicBezTo>
                    <a:cubicBezTo>
                      <a:pt x="0" y="5"/>
                      <a:pt x="0" y="5"/>
                      <a:pt x="0" y="5"/>
                    </a:cubicBezTo>
                    <a:cubicBezTo>
                      <a:pt x="0" y="6"/>
                      <a:pt x="0" y="6"/>
                      <a:pt x="1" y="6"/>
                    </a:cubicBezTo>
                    <a:cubicBezTo>
                      <a:pt x="1" y="6"/>
                      <a:pt x="1" y="6"/>
                      <a:pt x="2" y="7"/>
                    </a:cubicBezTo>
                    <a:cubicBezTo>
                      <a:pt x="2" y="7"/>
                      <a:pt x="2" y="7"/>
                      <a:pt x="2" y="7"/>
                    </a:cubicBezTo>
                    <a:cubicBezTo>
                      <a:pt x="2" y="7"/>
                      <a:pt x="2" y="7"/>
                      <a:pt x="3" y="7"/>
                    </a:cubicBezTo>
                    <a:cubicBezTo>
                      <a:pt x="3" y="7"/>
                      <a:pt x="3" y="7"/>
                      <a:pt x="3" y="7"/>
                    </a:cubicBezTo>
                    <a:cubicBezTo>
                      <a:pt x="4" y="7"/>
                      <a:pt x="3" y="8"/>
                      <a:pt x="3" y="8"/>
                    </a:cubicBezTo>
                    <a:cubicBezTo>
                      <a:pt x="3" y="8"/>
                      <a:pt x="3" y="9"/>
                      <a:pt x="3" y="9"/>
                    </a:cubicBezTo>
                    <a:cubicBezTo>
                      <a:pt x="3" y="9"/>
                      <a:pt x="3" y="9"/>
                      <a:pt x="3" y="9"/>
                    </a:cubicBezTo>
                    <a:cubicBezTo>
                      <a:pt x="4" y="9"/>
                      <a:pt x="4" y="8"/>
                      <a:pt x="4" y="9"/>
                    </a:cubicBezTo>
                    <a:cubicBezTo>
                      <a:pt x="5" y="9"/>
                      <a:pt x="4" y="9"/>
                      <a:pt x="4" y="9"/>
                    </a:cubicBezTo>
                    <a:cubicBezTo>
                      <a:pt x="4" y="9"/>
                      <a:pt x="4" y="9"/>
                      <a:pt x="4" y="9"/>
                    </a:cubicBezTo>
                    <a:cubicBezTo>
                      <a:pt x="5" y="9"/>
                      <a:pt x="5" y="9"/>
                      <a:pt x="5" y="9"/>
                    </a:cubicBezTo>
                    <a:cubicBezTo>
                      <a:pt x="6" y="8"/>
                      <a:pt x="6" y="8"/>
                      <a:pt x="6" y="8"/>
                    </a:cubicBezTo>
                    <a:cubicBezTo>
                      <a:pt x="6" y="8"/>
                      <a:pt x="6" y="7"/>
                      <a:pt x="6" y="7"/>
                    </a:cubicBezTo>
                    <a:cubicBezTo>
                      <a:pt x="6" y="7"/>
                      <a:pt x="6" y="7"/>
                      <a:pt x="7" y="7"/>
                    </a:cubicBezTo>
                    <a:cubicBezTo>
                      <a:pt x="7" y="7"/>
                      <a:pt x="7" y="6"/>
                      <a:pt x="7" y="6"/>
                    </a:cubicBezTo>
                    <a:cubicBezTo>
                      <a:pt x="8" y="6"/>
                      <a:pt x="8" y="7"/>
                      <a:pt x="9" y="7"/>
                    </a:cubicBezTo>
                    <a:cubicBezTo>
                      <a:pt x="9" y="6"/>
                      <a:pt x="9" y="6"/>
                      <a:pt x="9" y="6"/>
                    </a:cubicBezTo>
                    <a:cubicBezTo>
                      <a:pt x="9" y="5"/>
                      <a:pt x="10" y="5"/>
                      <a:pt x="10"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45"/>
              <p:cNvSpPr>
                <a:spLocks/>
              </p:cNvSpPr>
              <p:nvPr/>
            </p:nvSpPr>
            <p:spPr bwMode="auto">
              <a:xfrm>
                <a:off x="2671764" y="30321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6"/>
              <p:cNvSpPr>
                <a:spLocks/>
              </p:cNvSpPr>
              <p:nvPr/>
            </p:nvSpPr>
            <p:spPr bwMode="auto">
              <a:xfrm>
                <a:off x="2628901" y="2892426"/>
                <a:ext cx="107950" cy="139700"/>
              </a:xfrm>
              <a:custGeom>
                <a:avLst/>
                <a:gdLst>
                  <a:gd name="T0" fmla="*/ 1 w 10"/>
                  <a:gd name="T1" fmla="*/ 8 h 13"/>
                  <a:gd name="T2" fmla="*/ 2 w 10"/>
                  <a:gd name="T3" fmla="*/ 8 h 13"/>
                  <a:gd name="T4" fmla="*/ 2 w 10"/>
                  <a:gd name="T5" fmla="*/ 9 h 13"/>
                  <a:gd name="T6" fmla="*/ 2 w 10"/>
                  <a:gd name="T7" fmla="*/ 10 h 13"/>
                  <a:gd name="T8" fmla="*/ 3 w 10"/>
                  <a:gd name="T9" fmla="*/ 11 h 13"/>
                  <a:gd name="T10" fmla="*/ 4 w 10"/>
                  <a:gd name="T11" fmla="*/ 13 h 13"/>
                  <a:gd name="T12" fmla="*/ 5 w 10"/>
                  <a:gd name="T13" fmla="*/ 12 h 13"/>
                  <a:gd name="T14" fmla="*/ 5 w 10"/>
                  <a:gd name="T15" fmla="*/ 11 h 13"/>
                  <a:gd name="T16" fmla="*/ 6 w 10"/>
                  <a:gd name="T17" fmla="*/ 11 h 13"/>
                  <a:gd name="T18" fmla="*/ 6 w 10"/>
                  <a:gd name="T19" fmla="*/ 11 h 13"/>
                  <a:gd name="T20" fmla="*/ 8 w 10"/>
                  <a:gd name="T21" fmla="*/ 11 h 13"/>
                  <a:gd name="T22" fmla="*/ 8 w 10"/>
                  <a:gd name="T23" fmla="*/ 11 h 13"/>
                  <a:gd name="T24" fmla="*/ 8 w 10"/>
                  <a:gd name="T25" fmla="*/ 11 h 13"/>
                  <a:gd name="T26" fmla="*/ 9 w 10"/>
                  <a:gd name="T27" fmla="*/ 10 h 13"/>
                  <a:gd name="T28" fmla="*/ 10 w 10"/>
                  <a:gd name="T29" fmla="*/ 9 h 13"/>
                  <a:gd name="T30" fmla="*/ 10 w 10"/>
                  <a:gd name="T31" fmla="*/ 8 h 13"/>
                  <a:gd name="T32" fmla="*/ 9 w 10"/>
                  <a:gd name="T33" fmla="*/ 6 h 13"/>
                  <a:gd name="T34" fmla="*/ 9 w 10"/>
                  <a:gd name="T35" fmla="*/ 3 h 13"/>
                  <a:gd name="T36" fmla="*/ 10 w 10"/>
                  <a:gd name="T37" fmla="*/ 2 h 13"/>
                  <a:gd name="T38" fmla="*/ 10 w 10"/>
                  <a:gd name="T39" fmla="*/ 1 h 13"/>
                  <a:gd name="T40" fmla="*/ 10 w 10"/>
                  <a:gd name="T41" fmla="*/ 1 h 13"/>
                  <a:gd name="T42" fmla="*/ 10 w 10"/>
                  <a:gd name="T43" fmla="*/ 1 h 13"/>
                  <a:gd name="T44" fmla="*/ 8 w 10"/>
                  <a:gd name="T45" fmla="*/ 1 h 13"/>
                  <a:gd name="T46" fmla="*/ 7 w 10"/>
                  <a:gd name="T47" fmla="*/ 1 h 13"/>
                  <a:gd name="T48" fmla="*/ 6 w 10"/>
                  <a:gd name="T49" fmla="*/ 0 h 13"/>
                  <a:gd name="T50" fmla="*/ 5 w 10"/>
                  <a:gd name="T51" fmla="*/ 1 h 13"/>
                  <a:gd name="T52" fmla="*/ 4 w 10"/>
                  <a:gd name="T53" fmla="*/ 1 h 13"/>
                  <a:gd name="T54" fmla="*/ 2 w 10"/>
                  <a:gd name="T55" fmla="*/ 0 h 13"/>
                  <a:gd name="T56" fmla="*/ 2 w 10"/>
                  <a:gd name="T57" fmla="*/ 0 h 13"/>
                  <a:gd name="T58" fmla="*/ 2 w 10"/>
                  <a:gd name="T59" fmla="*/ 1 h 13"/>
                  <a:gd name="T60" fmla="*/ 2 w 10"/>
                  <a:gd name="T61" fmla="*/ 2 h 13"/>
                  <a:gd name="T62" fmla="*/ 2 w 10"/>
                  <a:gd name="T63" fmla="*/ 4 h 13"/>
                  <a:gd name="T64" fmla="*/ 1 w 10"/>
                  <a:gd name="T65" fmla="*/ 3 h 13"/>
                  <a:gd name="T66" fmla="*/ 0 w 10"/>
                  <a:gd name="T67" fmla="*/ 4 h 13"/>
                  <a:gd name="T68" fmla="*/ 0 w 10"/>
                  <a:gd name="T69" fmla="*/ 7 h 13"/>
                  <a:gd name="T70" fmla="*/ 1 w 10"/>
                  <a:gd name="T7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3">
                    <a:moveTo>
                      <a:pt x="1" y="8"/>
                    </a:moveTo>
                    <a:cubicBezTo>
                      <a:pt x="1" y="8"/>
                      <a:pt x="1" y="8"/>
                      <a:pt x="2" y="8"/>
                    </a:cubicBezTo>
                    <a:cubicBezTo>
                      <a:pt x="2" y="8"/>
                      <a:pt x="2" y="9"/>
                      <a:pt x="2" y="9"/>
                    </a:cubicBezTo>
                    <a:cubicBezTo>
                      <a:pt x="2" y="10"/>
                      <a:pt x="2" y="10"/>
                      <a:pt x="2" y="10"/>
                    </a:cubicBezTo>
                    <a:cubicBezTo>
                      <a:pt x="3" y="11"/>
                      <a:pt x="3" y="11"/>
                      <a:pt x="3" y="11"/>
                    </a:cubicBezTo>
                    <a:cubicBezTo>
                      <a:pt x="4" y="12"/>
                      <a:pt x="4" y="12"/>
                      <a:pt x="4" y="13"/>
                    </a:cubicBezTo>
                    <a:cubicBezTo>
                      <a:pt x="4" y="13"/>
                      <a:pt x="4" y="13"/>
                      <a:pt x="5" y="12"/>
                    </a:cubicBezTo>
                    <a:cubicBezTo>
                      <a:pt x="5" y="12"/>
                      <a:pt x="5" y="12"/>
                      <a:pt x="5" y="11"/>
                    </a:cubicBezTo>
                    <a:cubicBezTo>
                      <a:pt x="5" y="11"/>
                      <a:pt x="5" y="11"/>
                      <a:pt x="6" y="11"/>
                    </a:cubicBezTo>
                    <a:cubicBezTo>
                      <a:pt x="6" y="11"/>
                      <a:pt x="6" y="11"/>
                      <a:pt x="6" y="11"/>
                    </a:cubicBezTo>
                    <a:cubicBezTo>
                      <a:pt x="7" y="10"/>
                      <a:pt x="7" y="11"/>
                      <a:pt x="8" y="11"/>
                    </a:cubicBezTo>
                    <a:cubicBezTo>
                      <a:pt x="8" y="11"/>
                      <a:pt x="8" y="11"/>
                      <a:pt x="8" y="11"/>
                    </a:cubicBezTo>
                    <a:cubicBezTo>
                      <a:pt x="8" y="11"/>
                      <a:pt x="8" y="11"/>
                      <a:pt x="8" y="11"/>
                    </a:cubicBezTo>
                    <a:cubicBezTo>
                      <a:pt x="9" y="11"/>
                      <a:pt x="9" y="10"/>
                      <a:pt x="9" y="10"/>
                    </a:cubicBezTo>
                    <a:cubicBezTo>
                      <a:pt x="9" y="10"/>
                      <a:pt x="10" y="9"/>
                      <a:pt x="10" y="9"/>
                    </a:cubicBezTo>
                    <a:cubicBezTo>
                      <a:pt x="10" y="8"/>
                      <a:pt x="10" y="8"/>
                      <a:pt x="10" y="8"/>
                    </a:cubicBezTo>
                    <a:cubicBezTo>
                      <a:pt x="10" y="7"/>
                      <a:pt x="9" y="7"/>
                      <a:pt x="9" y="6"/>
                    </a:cubicBezTo>
                    <a:cubicBezTo>
                      <a:pt x="9" y="5"/>
                      <a:pt x="9" y="4"/>
                      <a:pt x="9" y="3"/>
                    </a:cubicBezTo>
                    <a:cubicBezTo>
                      <a:pt x="9" y="3"/>
                      <a:pt x="10" y="3"/>
                      <a:pt x="10" y="2"/>
                    </a:cubicBezTo>
                    <a:cubicBezTo>
                      <a:pt x="10" y="2"/>
                      <a:pt x="10" y="2"/>
                      <a:pt x="10" y="1"/>
                    </a:cubicBezTo>
                    <a:cubicBezTo>
                      <a:pt x="10" y="1"/>
                      <a:pt x="10" y="1"/>
                      <a:pt x="10" y="1"/>
                    </a:cubicBezTo>
                    <a:cubicBezTo>
                      <a:pt x="10" y="1"/>
                      <a:pt x="10" y="1"/>
                      <a:pt x="10" y="1"/>
                    </a:cubicBezTo>
                    <a:cubicBezTo>
                      <a:pt x="9" y="1"/>
                      <a:pt x="9" y="1"/>
                      <a:pt x="8" y="1"/>
                    </a:cubicBezTo>
                    <a:cubicBezTo>
                      <a:pt x="8" y="1"/>
                      <a:pt x="7" y="1"/>
                      <a:pt x="7" y="1"/>
                    </a:cubicBezTo>
                    <a:cubicBezTo>
                      <a:pt x="6" y="0"/>
                      <a:pt x="6" y="0"/>
                      <a:pt x="6" y="0"/>
                    </a:cubicBezTo>
                    <a:cubicBezTo>
                      <a:pt x="5" y="0"/>
                      <a:pt x="5" y="1"/>
                      <a:pt x="5" y="1"/>
                    </a:cubicBezTo>
                    <a:cubicBezTo>
                      <a:pt x="4" y="1"/>
                      <a:pt x="4" y="1"/>
                      <a:pt x="4" y="1"/>
                    </a:cubicBezTo>
                    <a:cubicBezTo>
                      <a:pt x="3" y="1"/>
                      <a:pt x="3" y="1"/>
                      <a:pt x="2" y="0"/>
                    </a:cubicBezTo>
                    <a:cubicBezTo>
                      <a:pt x="2" y="0"/>
                      <a:pt x="2" y="0"/>
                      <a:pt x="2" y="0"/>
                    </a:cubicBezTo>
                    <a:cubicBezTo>
                      <a:pt x="2" y="1"/>
                      <a:pt x="2" y="1"/>
                      <a:pt x="2" y="1"/>
                    </a:cubicBezTo>
                    <a:cubicBezTo>
                      <a:pt x="2" y="2"/>
                      <a:pt x="2" y="2"/>
                      <a:pt x="2" y="2"/>
                    </a:cubicBezTo>
                    <a:cubicBezTo>
                      <a:pt x="2" y="3"/>
                      <a:pt x="2" y="4"/>
                      <a:pt x="2" y="4"/>
                    </a:cubicBezTo>
                    <a:cubicBezTo>
                      <a:pt x="1" y="4"/>
                      <a:pt x="1" y="3"/>
                      <a:pt x="1" y="3"/>
                    </a:cubicBezTo>
                    <a:cubicBezTo>
                      <a:pt x="0" y="3"/>
                      <a:pt x="0" y="4"/>
                      <a:pt x="0" y="4"/>
                    </a:cubicBezTo>
                    <a:cubicBezTo>
                      <a:pt x="0" y="5"/>
                      <a:pt x="0" y="6"/>
                      <a:pt x="0" y="7"/>
                    </a:cubicBezTo>
                    <a:cubicBezTo>
                      <a:pt x="0" y="7"/>
                      <a:pt x="0" y="8"/>
                      <a:pt x="1" y="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47"/>
              <p:cNvSpPr>
                <a:spLocks/>
              </p:cNvSpPr>
              <p:nvPr/>
            </p:nvSpPr>
            <p:spPr bwMode="auto">
              <a:xfrm>
                <a:off x="1981201" y="3086101"/>
                <a:ext cx="366713" cy="561975"/>
              </a:xfrm>
              <a:custGeom>
                <a:avLst/>
                <a:gdLst>
                  <a:gd name="T0" fmla="*/ 27 w 34"/>
                  <a:gd name="T1" fmla="*/ 50 h 52"/>
                  <a:gd name="T2" fmla="*/ 30 w 34"/>
                  <a:gd name="T3" fmla="*/ 52 h 52"/>
                  <a:gd name="T4" fmla="*/ 31 w 34"/>
                  <a:gd name="T5" fmla="*/ 51 h 52"/>
                  <a:gd name="T6" fmla="*/ 34 w 34"/>
                  <a:gd name="T7" fmla="*/ 48 h 52"/>
                  <a:gd name="T8" fmla="*/ 33 w 34"/>
                  <a:gd name="T9" fmla="*/ 44 h 52"/>
                  <a:gd name="T10" fmla="*/ 34 w 34"/>
                  <a:gd name="T11" fmla="*/ 41 h 52"/>
                  <a:gd name="T12" fmla="*/ 33 w 34"/>
                  <a:gd name="T13" fmla="*/ 36 h 52"/>
                  <a:gd name="T14" fmla="*/ 32 w 34"/>
                  <a:gd name="T15" fmla="*/ 33 h 52"/>
                  <a:gd name="T16" fmla="*/ 30 w 34"/>
                  <a:gd name="T17" fmla="*/ 31 h 52"/>
                  <a:gd name="T18" fmla="*/ 28 w 34"/>
                  <a:gd name="T19" fmla="*/ 30 h 52"/>
                  <a:gd name="T20" fmla="*/ 27 w 34"/>
                  <a:gd name="T21" fmla="*/ 28 h 52"/>
                  <a:gd name="T22" fmla="*/ 24 w 34"/>
                  <a:gd name="T23" fmla="*/ 27 h 52"/>
                  <a:gd name="T24" fmla="*/ 22 w 34"/>
                  <a:gd name="T25" fmla="*/ 26 h 52"/>
                  <a:gd name="T26" fmla="*/ 21 w 34"/>
                  <a:gd name="T27" fmla="*/ 24 h 52"/>
                  <a:gd name="T28" fmla="*/ 20 w 34"/>
                  <a:gd name="T29" fmla="*/ 22 h 52"/>
                  <a:gd name="T30" fmla="*/ 21 w 34"/>
                  <a:gd name="T31" fmla="*/ 18 h 52"/>
                  <a:gd name="T32" fmla="*/ 22 w 34"/>
                  <a:gd name="T33" fmla="*/ 14 h 52"/>
                  <a:gd name="T34" fmla="*/ 25 w 34"/>
                  <a:gd name="T35" fmla="*/ 12 h 52"/>
                  <a:gd name="T36" fmla="*/ 28 w 34"/>
                  <a:gd name="T37" fmla="*/ 12 h 52"/>
                  <a:gd name="T38" fmla="*/ 28 w 34"/>
                  <a:gd name="T39" fmla="*/ 9 h 52"/>
                  <a:gd name="T40" fmla="*/ 29 w 34"/>
                  <a:gd name="T41" fmla="*/ 7 h 52"/>
                  <a:gd name="T42" fmla="*/ 27 w 34"/>
                  <a:gd name="T43" fmla="*/ 6 h 52"/>
                  <a:gd name="T44" fmla="*/ 24 w 34"/>
                  <a:gd name="T45" fmla="*/ 7 h 52"/>
                  <a:gd name="T46" fmla="*/ 21 w 34"/>
                  <a:gd name="T47" fmla="*/ 6 h 52"/>
                  <a:gd name="T48" fmla="*/ 20 w 34"/>
                  <a:gd name="T49" fmla="*/ 3 h 52"/>
                  <a:gd name="T50" fmla="*/ 17 w 34"/>
                  <a:gd name="T51" fmla="*/ 1 h 52"/>
                  <a:gd name="T52" fmla="*/ 15 w 34"/>
                  <a:gd name="T53" fmla="*/ 0 h 52"/>
                  <a:gd name="T54" fmla="*/ 15 w 34"/>
                  <a:gd name="T55" fmla="*/ 4 h 52"/>
                  <a:gd name="T56" fmla="*/ 13 w 34"/>
                  <a:gd name="T57" fmla="*/ 7 h 52"/>
                  <a:gd name="T58" fmla="*/ 9 w 34"/>
                  <a:gd name="T59" fmla="*/ 8 h 52"/>
                  <a:gd name="T60" fmla="*/ 7 w 34"/>
                  <a:gd name="T61" fmla="*/ 12 h 52"/>
                  <a:gd name="T62" fmla="*/ 5 w 34"/>
                  <a:gd name="T63" fmla="*/ 13 h 52"/>
                  <a:gd name="T64" fmla="*/ 3 w 34"/>
                  <a:gd name="T65" fmla="*/ 11 h 52"/>
                  <a:gd name="T66" fmla="*/ 3 w 34"/>
                  <a:gd name="T67" fmla="*/ 9 h 52"/>
                  <a:gd name="T68" fmla="*/ 1 w 34"/>
                  <a:gd name="T69" fmla="*/ 10 h 52"/>
                  <a:gd name="T70" fmla="*/ 0 w 34"/>
                  <a:gd name="T71" fmla="*/ 13 h 52"/>
                  <a:gd name="T72" fmla="*/ 1 w 34"/>
                  <a:gd name="T73" fmla="*/ 16 h 52"/>
                  <a:gd name="T74" fmla="*/ 3 w 34"/>
                  <a:gd name="T75" fmla="*/ 18 h 52"/>
                  <a:gd name="T76" fmla="*/ 6 w 34"/>
                  <a:gd name="T77" fmla="*/ 23 h 52"/>
                  <a:gd name="T78" fmla="*/ 8 w 34"/>
                  <a:gd name="T79" fmla="*/ 26 h 52"/>
                  <a:gd name="T80" fmla="*/ 11 w 34"/>
                  <a:gd name="T81" fmla="*/ 31 h 52"/>
                  <a:gd name="T82" fmla="*/ 14 w 34"/>
                  <a:gd name="T83" fmla="*/ 37 h 52"/>
                  <a:gd name="T84" fmla="*/ 15 w 34"/>
                  <a:gd name="T85" fmla="*/ 41 h 52"/>
                  <a:gd name="T86" fmla="*/ 19 w 34"/>
                  <a:gd name="T87" fmla="*/ 45 h 52"/>
                  <a:gd name="T88" fmla="*/ 22 w 34"/>
                  <a:gd name="T8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52">
                    <a:moveTo>
                      <a:pt x="24" y="48"/>
                    </a:moveTo>
                    <a:cubicBezTo>
                      <a:pt x="25" y="48"/>
                      <a:pt x="25" y="48"/>
                      <a:pt x="26" y="49"/>
                    </a:cubicBezTo>
                    <a:cubicBezTo>
                      <a:pt x="26" y="49"/>
                      <a:pt x="26" y="49"/>
                      <a:pt x="27" y="50"/>
                    </a:cubicBezTo>
                    <a:cubicBezTo>
                      <a:pt x="27" y="50"/>
                      <a:pt x="28" y="50"/>
                      <a:pt x="28" y="50"/>
                    </a:cubicBezTo>
                    <a:cubicBezTo>
                      <a:pt x="28" y="50"/>
                      <a:pt x="28" y="51"/>
                      <a:pt x="28" y="52"/>
                    </a:cubicBezTo>
                    <a:cubicBezTo>
                      <a:pt x="29" y="52"/>
                      <a:pt x="29" y="52"/>
                      <a:pt x="30" y="52"/>
                    </a:cubicBezTo>
                    <a:cubicBezTo>
                      <a:pt x="30" y="52"/>
                      <a:pt x="30" y="52"/>
                      <a:pt x="30" y="52"/>
                    </a:cubicBezTo>
                    <a:cubicBezTo>
                      <a:pt x="30" y="52"/>
                      <a:pt x="30" y="52"/>
                      <a:pt x="30" y="52"/>
                    </a:cubicBezTo>
                    <a:cubicBezTo>
                      <a:pt x="31" y="51"/>
                      <a:pt x="31" y="51"/>
                      <a:pt x="31" y="51"/>
                    </a:cubicBezTo>
                    <a:cubicBezTo>
                      <a:pt x="31" y="50"/>
                      <a:pt x="31" y="50"/>
                      <a:pt x="32" y="50"/>
                    </a:cubicBezTo>
                    <a:cubicBezTo>
                      <a:pt x="32" y="50"/>
                      <a:pt x="32" y="49"/>
                      <a:pt x="33" y="49"/>
                    </a:cubicBezTo>
                    <a:cubicBezTo>
                      <a:pt x="33" y="48"/>
                      <a:pt x="34" y="48"/>
                      <a:pt x="34" y="48"/>
                    </a:cubicBezTo>
                    <a:cubicBezTo>
                      <a:pt x="34" y="47"/>
                      <a:pt x="34" y="47"/>
                      <a:pt x="34" y="46"/>
                    </a:cubicBezTo>
                    <a:cubicBezTo>
                      <a:pt x="34" y="45"/>
                      <a:pt x="34" y="45"/>
                      <a:pt x="33" y="45"/>
                    </a:cubicBezTo>
                    <a:cubicBezTo>
                      <a:pt x="33" y="44"/>
                      <a:pt x="33" y="44"/>
                      <a:pt x="33" y="44"/>
                    </a:cubicBezTo>
                    <a:cubicBezTo>
                      <a:pt x="33" y="43"/>
                      <a:pt x="33" y="43"/>
                      <a:pt x="33" y="42"/>
                    </a:cubicBezTo>
                    <a:cubicBezTo>
                      <a:pt x="34" y="42"/>
                      <a:pt x="34" y="42"/>
                      <a:pt x="34" y="42"/>
                    </a:cubicBezTo>
                    <a:cubicBezTo>
                      <a:pt x="34" y="41"/>
                      <a:pt x="34" y="41"/>
                      <a:pt x="34" y="41"/>
                    </a:cubicBezTo>
                    <a:cubicBezTo>
                      <a:pt x="33" y="40"/>
                      <a:pt x="33" y="40"/>
                      <a:pt x="33" y="39"/>
                    </a:cubicBezTo>
                    <a:cubicBezTo>
                      <a:pt x="33" y="39"/>
                      <a:pt x="33" y="39"/>
                      <a:pt x="34" y="38"/>
                    </a:cubicBezTo>
                    <a:cubicBezTo>
                      <a:pt x="34" y="37"/>
                      <a:pt x="33" y="37"/>
                      <a:pt x="33" y="36"/>
                    </a:cubicBezTo>
                    <a:cubicBezTo>
                      <a:pt x="33" y="36"/>
                      <a:pt x="33" y="36"/>
                      <a:pt x="33" y="35"/>
                    </a:cubicBezTo>
                    <a:cubicBezTo>
                      <a:pt x="33" y="34"/>
                      <a:pt x="33" y="34"/>
                      <a:pt x="32" y="34"/>
                    </a:cubicBezTo>
                    <a:cubicBezTo>
                      <a:pt x="32" y="33"/>
                      <a:pt x="32" y="33"/>
                      <a:pt x="32" y="33"/>
                    </a:cubicBezTo>
                    <a:cubicBezTo>
                      <a:pt x="32" y="32"/>
                      <a:pt x="32" y="32"/>
                      <a:pt x="31" y="31"/>
                    </a:cubicBezTo>
                    <a:cubicBezTo>
                      <a:pt x="31" y="31"/>
                      <a:pt x="31" y="31"/>
                      <a:pt x="31" y="31"/>
                    </a:cubicBezTo>
                    <a:cubicBezTo>
                      <a:pt x="31" y="31"/>
                      <a:pt x="31" y="31"/>
                      <a:pt x="30" y="31"/>
                    </a:cubicBezTo>
                    <a:cubicBezTo>
                      <a:pt x="30" y="31"/>
                      <a:pt x="30" y="31"/>
                      <a:pt x="29" y="31"/>
                    </a:cubicBezTo>
                    <a:cubicBezTo>
                      <a:pt x="29" y="31"/>
                      <a:pt x="28" y="32"/>
                      <a:pt x="28" y="31"/>
                    </a:cubicBezTo>
                    <a:cubicBezTo>
                      <a:pt x="28" y="31"/>
                      <a:pt x="28" y="31"/>
                      <a:pt x="28" y="30"/>
                    </a:cubicBezTo>
                    <a:cubicBezTo>
                      <a:pt x="28" y="30"/>
                      <a:pt x="28" y="29"/>
                      <a:pt x="28" y="29"/>
                    </a:cubicBezTo>
                    <a:cubicBezTo>
                      <a:pt x="28" y="27"/>
                      <a:pt x="28" y="28"/>
                      <a:pt x="28" y="28"/>
                    </a:cubicBezTo>
                    <a:cubicBezTo>
                      <a:pt x="27" y="28"/>
                      <a:pt x="27" y="28"/>
                      <a:pt x="27" y="28"/>
                    </a:cubicBezTo>
                    <a:cubicBezTo>
                      <a:pt x="26" y="28"/>
                      <a:pt x="26" y="28"/>
                      <a:pt x="26" y="28"/>
                    </a:cubicBezTo>
                    <a:cubicBezTo>
                      <a:pt x="25" y="28"/>
                      <a:pt x="25" y="28"/>
                      <a:pt x="24" y="28"/>
                    </a:cubicBezTo>
                    <a:cubicBezTo>
                      <a:pt x="24" y="28"/>
                      <a:pt x="24" y="27"/>
                      <a:pt x="24" y="27"/>
                    </a:cubicBezTo>
                    <a:cubicBezTo>
                      <a:pt x="23" y="27"/>
                      <a:pt x="23" y="27"/>
                      <a:pt x="23" y="27"/>
                    </a:cubicBezTo>
                    <a:cubicBezTo>
                      <a:pt x="22" y="27"/>
                      <a:pt x="22" y="27"/>
                      <a:pt x="22" y="27"/>
                    </a:cubicBezTo>
                    <a:cubicBezTo>
                      <a:pt x="22" y="26"/>
                      <a:pt x="22" y="26"/>
                      <a:pt x="22" y="26"/>
                    </a:cubicBezTo>
                    <a:cubicBezTo>
                      <a:pt x="22" y="26"/>
                      <a:pt x="22" y="26"/>
                      <a:pt x="22" y="26"/>
                    </a:cubicBezTo>
                    <a:cubicBezTo>
                      <a:pt x="22" y="26"/>
                      <a:pt x="22" y="25"/>
                      <a:pt x="22" y="25"/>
                    </a:cubicBezTo>
                    <a:cubicBezTo>
                      <a:pt x="22" y="25"/>
                      <a:pt x="22" y="25"/>
                      <a:pt x="21" y="24"/>
                    </a:cubicBezTo>
                    <a:cubicBezTo>
                      <a:pt x="21" y="24"/>
                      <a:pt x="21" y="24"/>
                      <a:pt x="21" y="23"/>
                    </a:cubicBezTo>
                    <a:cubicBezTo>
                      <a:pt x="21" y="23"/>
                      <a:pt x="21" y="23"/>
                      <a:pt x="21" y="23"/>
                    </a:cubicBezTo>
                    <a:cubicBezTo>
                      <a:pt x="20" y="22"/>
                      <a:pt x="20" y="22"/>
                      <a:pt x="20" y="22"/>
                    </a:cubicBezTo>
                    <a:cubicBezTo>
                      <a:pt x="20" y="21"/>
                      <a:pt x="20" y="21"/>
                      <a:pt x="20" y="21"/>
                    </a:cubicBezTo>
                    <a:cubicBezTo>
                      <a:pt x="20" y="20"/>
                      <a:pt x="20" y="19"/>
                      <a:pt x="20" y="19"/>
                    </a:cubicBezTo>
                    <a:cubicBezTo>
                      <a:pt x="21" y="18"/>
                      <a:pt x="21" y="18"/>
                      <a:pt x="21" y="18"/>
                    </a:cubicBezTo>
                    <a:cubicBezTo>
                      <a:pt x="22" y="17"/>
                      <a:pt x="22" y="17"/>
                      <a:pt x="22" y="16"/>
                    </a:cubicBezTo>
                    <a:cubicBezTo>
                      <a:pt x="22" y="16"/>
                      <a:pt x="22" y="15"/>
                      <a:pt x="22" y="15"/>
                    </a:cubicBezTo>
                    <a:cubicBezTo>
                      <a:pt x="22" y="14"/>
                      <a:pt x="22" y="14"/>
                      <a:pt x="22" y="14"/>
                    </a:cubicBezTo>
                    <a:cubicBezTo>
                      <a:pt x="23" y="14"/>
                      <a:pt x="23" y="14"/>
                      <a:pt x="23" y="14"/>
                    </a:cubicBezTo>
                    <a:cubicBezTo>
                      <a:pt x="24" y="14"/>
                      <a:pt x="24" y="13"/>
                      <a:pt x="24" y="13"/>
                    </a:cubicBezTo>
                    <a:cubicBezTo>
                      <a:pt x="24" y="13"/>
                      <a:pt x="25" y="12"/>
                      <a:pt x="25" y="12"/>
                    </a:cubicBezTo>
                    <a:cubicBezTo>
                      <a:pt x="25" y="12"/>
                      <a:pt x="26" y="12"/>
                      <a:pt x="26" y="12"/>
                    </a:cubicBezTo>
                    <a:cubicBezTo>
                      <a:pt x="26" y="12"/>
                      <a:pt x="27" y="13"/>
                      <a:pt x="27" y="12"/>
                    </a:cubicBezTo>
                    <a:cubicBezTo>
                      <a:pt x="27" y="12"/>
                      <a:pt x="27" y="12"/>
                      <a:pt x="28" y="12"/>
                    </a:cubicBezTo>
                    <a:cubicBezTo>
                      <a:pt x="28" y="12"/>
                      <a:pt x="28" y="12"/>
                      <a:pt x="28" y="12"/>
                    </a:cubicBezTo>
                    <a:cubicBezTo>
                      <a:pt x="28" y="11"/>
                      <a:pt x="27" y="11"/>
                      <a:pt x="27" y="10"/>
                    </a:cubicBezTo>
                    <a:cubicBezTo>
                      <a:pt x="27" y="10"/>
                      <a:pt x="28" y="10"/>
                      <a:pt x="28" y="9"/>
                    </a:cubicBezTo>
                    <a:cubicBezTo>
                      <a:pt x="28" y="9"/>
                      <a:pt x="28" y="9"/>
                      <a:pt x="28" y="9"/>
                    </a:cubicBezTo>
                    <a:cubicBezTo>
                      <a:pt x="28" y="9"/>
                      <a:pt x="29" y="8"/>
                      <a:pt x="29" y="8"/>
                    </a:cubicBezTo>
                    <a:cubicBezTo>
                      <a:pt x="29" y="7"/>
                      <a:pt x="29" y="7"/>
                      <a:pt x="29" y="7"/>
                    </a:cubicBezTo>
                    <a:cubicBezTo>
                      <a:pt x="29" y="6"/>
                      <a:pt x="29" y="7"/>
                      <a:pt x="28" y="7"/>
                    </a:cubicBezTo>
                    <a:cubicBezTo>
                      <a:pt x="28" y="7"/>
                      <a:pt x="27" y="7"/>
                      <a:pt x="27" y="7"/>
                    </a:cubicBezTo>
                    <a:cubicBezTo>
                      <a:pt x="27" y="7"/>
                      <a:pt x="27" y="6"/>
                      <a:pt x="27" y="6"/>
                    </a:cubicBezTo>
                    <a:cubicBezTo>
                      <a:pt x="27" y="6"/>
                      <a:pt x="26" y="7"/>
                      <a:pt x="26" y="6"/>
                    </a:cubicBezTo>
                    <a:cubicBezTo>
                      <a:pt x="25" y="6"/>
                      <a:pt x="25" y="6"/>
                      <a:pt x="25" y="6"/>
                    </a:cubicBezTo>
                    <a:cubicBezTo>
                      <a:pt x="24" y="6"/>
                      <a:pt x="24" y="7"/>
                      <a:pt x="24" y="7"/>
                    </a:cubicBezTo>
                    <a:cubicBezTo>
                      <a:pt x="24" y="7"/>
                      <a:pt x="23" y="7"/>
                      <a:pt x="23" y="7"/>
                    </a:cubicBezTo>
                    <a:cubicBezTo>
                      <a:pt x="23" y="7"/>
                      <a:pt x="22" y="7"/>
                      <a:pt x="22" y="7"/>
                    </a:cubicBezTo>
                    <a:cubicBezTo>
                      <a:pt x="22" y="7"/>
                      <a:pt x="22" y="6"/>
                      <a:pt x="21" y="6"/>
                    </a:cubicBezTo>
                    <a:cubicBezTo>
                      <a:pt x="21" y="6"/>
                      <a:pt x="21" y="5"/>
                      <a:pt x="21" y="5"/>
                    </a:cubicBezTo>
                    <a:cubicBezTo>
                      <a:pt x="21" y="5"/>
                      <a:pt x="20" y="4"/>
                      <a:pt x="20" y="4"/>
                    </a:cubicBezTo>
                    <a:cubicBezTo>
                      <a:pt x="20" y="4"/>
                      <a:pt x="20" y="4"/>
                      <a:pt x="20" y="3"/>
                    </a:cubicBezTo>
                    <a:cubicBezTo>
                      <a:pt x="20" y="3"/>
                      <a:pt x="19" y="3"/>
                      <a:pt x="18" y="2"/>
                    </a:cubicBezTo>
                    <a:cubicBezTo>
                      <a:pt x="18" y="2"/>
                      <a:pt x="18" y="2"/>
                      <a:pt x="18" y="1"/>
                    </a:cubicBezTo>
                    <a:cubicBezTo>
                      <a:pt x="17" y="1"/>
                      <a:pt x="17" y="1"/>
                      <a:pt x="17" y="1"/>
                    </a:cubicBezTo>
                    <a:cubicBezTo>
                      <a:pt x="17" y="1"/>
                      <a:pt x="17" y="0"/>
                      <a:pt x="16" y="0"/>
                    </a:cubicBezTo>
                    <a:cubicBezTo>
                      <a:pt x="16" y="0"/>
                      <a:pt x="16" y="0"/>
                      <a:pt x="15" y="0"/>
                    </a:cubicBezTo>
                    <a:cubicBezTo>
                      <a:pt x="15" y="0"/>
                      <a:pt x="15" y="0"/>
                      <a:pt x="15" y="0"/>
                    </a:cubicBezTo>
                    <a:cubicBezTo>
                      <a:pt x="15" y="1"/>
                      <a:pt x="16" y="1"/>
                      <a:pt x="16" y="1"/>
                    </a:cubicBezTo>
                    <a:cubicBezTo>
                      <a:pt x="16" y="2"/>
                      <a:pt x="16" y="2"/>
                      <a:pt x="15" y="2"/>
                    </a:cubicBezTo>
                    <a:cubicBezTo>
                      <a:pt x="15" y="3"/>
                      <a:pt x="15" y="3"/>
                      <a:pt x="15" y="4"/>
                    </a:cubicBezTo>
                    <a:cubicBezTo>
                      <a:pt x="15" y="4"/>
                      <a:pt x="15" y="5"/>
                      <a:pt x="15" y="5"/>
                    </a:cubicBezTo>
                    <a:cubicBezTo>
                      <a:pt x="14" y="5"/>
                      <a:pt x="14" y="6"/>
                      <a:pt x="14" y="6"/>
                    </a:cubicBezTo>
                    <a:cubicBezTo>
                      <a:pt x="13" y="6"/>
                      <a:pt x="13" y="7"/>
                      <a:pt x="13" y="7"/>
                    </a:cubicBezTo>
                    <a:cubicBezTo>
                      <a:pt x="12" y="7"/>
                      <a:pt x="12" y="7"/>
                      <a:pt x="12" y="7"/>
                    </a:cubicBezTo>
                    <a:cubicBezTo>
                      <a:pt x="11" y="7"/>
                      <a:pt x="11" y="7"/>
                      <a:pt x="11" y="8"/>
                    </a:cubicBezTo>
                    <a:cubicBezTo>
                      <a:pt x="10" y="8"/>
                      <a:pt x="10" y="8"/>
                      <a:pt x="9" y="8"/>
                    </a:cubicBezTo>
                    <a:cubicBezTo>
                      <a:pt x="9" y="8"/>
                      <a:pt x="9" y="8"/>
                      <a:pt x="9" y="9"/>
                    </a:cubicBezTo>
                    <a:cubicBezTo>
                      <a:pt x="8" y="9"/>
                      <a:pt x="8" y="10"/>
                      <a:pt x="8" y="10"/>
                    </a:cubicBezTo>
                    <a:cubicBezTo>
                      <a:pt x="7" y="11"/>
                      <a:pt x="7" y="11"/>
                      <a:pt x="7" y="12"/>
                    </a:cubicBezTo>
                    <a:cubicBezTo>
                      <a:pt x="7" y="12"/>
                      <a:pt x="7" y="13"/>
                      <a:pt x="7" y="13"/>
                    </a:cubicBezTo>
                    <a:cubicBezTo>
                      <a:pt x="6" y="14"/>
                      <a:pt x="6" y="14"/>
                      <a:pt x="6" y="14"/>
                    </a:cubicBezTo>
                    <a:cubicBezTo>
                      <a:pt x="5" y="14"/>
                      <a:pt x="5" y="13"/>
                      <a:pt x="5" y="13"/>
                    </a:cubicBezTo>
                    <a:cubicBezTo>
                      <a:pt x="5" y="12"/>
                      <a:pt x="4" y="12"/>
                      <a:pt x="4" y="12"/>
                    </a:cubicBezTo>
                    <a:cubicBezTo>
                      <a:pt x="3" y="12"/>
                      <a:pt x="3" y="13"/>
                      <a:pt x="3" y="12"/>
                    </a:cubicBezTo>
                    <a:cubicBezTo>
                      <a:pt x="3" y="12"/>
                      <a:pt x="3" y="12"/>
                      <a:pt x="3" y="11"/>
                    </a:cubicBezTo>
                    <a:cubicBezTo>
                      <a:pt x="3" y="11"/>
                      <a:pt x="3" y="11"/>
                      <a:pt x="4" y="11"/>
                    </a:cubicBezTo>
                    <a:cubicBezTo>
                      <a:pt x="4" y="10"/>
                      <a:pt x="3" y="10"/>
                      <a:pt x="3" y="10"/>
                    </a:cubicBezTo>
                    <a:cubicBezTo>
                      <a:pt x="3" y="9"/>
                      <a:pt x="3" y="9"/>
                      <a:pt x="3" y="9"/>
                    </a:cubicBezTo>
                    <a:cubicBezTo>
                      <a:pt x="3" y="9"/>
                      <a:pt x="3" y="9"/>
                      <a:pt x="3" y="9"/>
                    </a:cubicBezTo>
                    <a:cubicBezTo>
                      <a:pt x="2" y="9"/>
                      <a:pt x="2" y="9"/>
                      <a:pt x="2" y="9"/>
                    </a:cubicBezTo>
                    <a:cubicBezTo>
                      <a:pt x="2" y="10"/>
                      <a:pt x="1" y="10"/>
                      <a:pt x="1" y="10"/>
                    </a:cubicBezTo>
                    <a:cubicBezTo>
                      <a:pt x="1" y="11"/>
                      <a:pt x="1" y="11"/>
                      <a:pt x="1" y="11"/>
                    </a:cubicBezTo>
                    <a:cubicBezTo>
                      <a:pt x="1" y="12"/>
                      <a:pt x="0" y="12"/>
                      <a:pt x="0" y="12"/>
                    </a:cubicBezTo>
                    <a:cubicBezTo>
                      <a:pt x="0" y="12"/>
                      <a:pt x="0" y="13"/>
                      <a:pt x="0" y="13"/>
                    </a:cubicBezTo>
                    <a:cubicBezTo>
                      <a:pt x="0" y="13"/>
                      <a:pt x="0" y="13"/>
                      <a:pt x="1" y="14"/>
                    </a:cubicBezTo>
                    <a:cubicBezTo>
                      <a:pt x="1" y="14"/>
                      <a:pt x="0" y="14"/>
                      <a:pt x="0" y="15"/>
                    </a:cubicBezTo>
                    <a:cubicBezTo>
                      <a:pt x="1" y="15"/>
                      <a:pt x="1" y="15"/>
                      <a:pt x="1" y="16"/>
                    </a:cubicBezTo>
                    <a:cubicBezTo>
                      <a:pt x="1" y="16"/>
                      <a:pt x="0" y="17"/>
                      <a:pt x="1" y="17"/>
                    </a:cubicBezTo>
                    <a:cubicBezTo>
                      <a:pt x="1" y="18"/>
                      <a:pt x="1" y="18"/>
                      <a:pt x="2" y="18"/>
                    </a:cubicBezTo>
                    <a:cubicBezTo>
                      <a:pt x="2" y="18"/>
                      <a:pt x="2" y="18"/>
                      <a:pt x="3" y="18"/>
                    </a:cubicBezTo>
                    <a:cubicBezTo>
                      <a:pt x="3" y="19"/>
                      <a:pt x="4" y="18"/>
                      <a:pt x="4" y="19"/>
                    </a:cubicBezTo>
                    <a:cubicBezTo>
                      <a:pt x="5" y="19"/>
                      <a:pt x="4" y="20"/>
                      <a:pt x="5" y="20"/>
                    </a:cubicBezTo>
                    <a:cubicBezTo>
                      <a:pt x="5" y="21"/>
                      <a:pt x="5" y="22"/>
                      <a:pt x="6" y="23"/>
                    </a:cubicBezTo>
                    <a:cubicBezTo>
                      <a:pt x="7" y="24"/>
                      <a:pt x="7" y="24"/>
                      <a:pt x="7" y="24"/>
                    </a:cubicBezTo>
                    <a:cubicBezTo>
                      <a:pt x="8" y="25"/>
                      <a:pt x="8" y="25"/>
                      <a:pt x="8" y="26"/>
                    </a:cubicBezTo>
                    <a:cubicBezTo>
                      <a:pt x="8" y="26"/>
                      <a:pt x="8" y="26"/>
                      <a:pt x="8" y="26"/>
                    </a:cubicBezTo>
                    <a:cubicBezTo>
                      <a:pt x="9" y="27"/>
                      <a:pt x="9" y="27"/>
                      <a:pt x="9" y="27"/>
                    </a:cubicBezTo>
                    <a:cubicBezTo>
                      <a:pt x="10" y="28"/>
                      <a:pt x="9" y="29"/>
                      <a:pt x="10" y="30"/>
                    </a:cubicBezTo>
                    <a:cubicBezTo>
                      <a:pt x="10" y="30"/>
                      <a:pt x="10" y="31"/>
                      <a:pt x="11" y="31"/>
                    </a:cubicBezTo>
                    <a:cubicBezTo>
                      <a:pt x="11" y="32"/>
                      <a:pt x="11" y="33"/>
                      <a:pt x="11" y="33"/>
                    </a:cubicBezTo>
                    <a:cubicBezTo>
                      <a:pt x="12" y="34"/>
                      <a:pt x="12" y="34"/>
                      <a:pt x="13" y="35"/>
                    </a:cubicBezTo>
                    <a:cubicBezTo>
                      <a:pt x="13" y="36"/>
                      <a:pt x="13" y="36"/>
                      <a:pt x="14" y="37"/>
                    </a:cubicBezTo>
                    <a:cubicBezTo>
                      <a:pt x="14" y="37"/>
                      <a:pt x="14" y="37"/>
                      <a:pt x="14" y="38"/>
                    </a:cubicBezTo>
                    <a:cubicBezTo>
                      <a:pt x="14" y="38"/>
                      <a:pt x="15" y="39"/>
                      <a:pt x="15" y="39"/>
                    </a:cubicBezTo>
                    <a:cubicBezTo>
                      <a:pt x="15" y="40"/>
                      <a:pt x="15" y="40"/>
                      <a:pt x="15" y="41"/>
                    </a:cubicBezTo>
                    <a:cubicBezTo>
                      <a:pt x="15" y="41"/>
                      <a:pt x="16" y="42"/>
                      <a:pt x="16" y="42"/>
                    </a:cubicBezTo>
                    <a:cubicBezTo>
                      <a:pt x="17" y="43"/>
                      <a:pt x="17" y="43"/>
                      <a:pt x="17" y="43"/>
                    </a:cubicBezTo>
                    <a:cubicBezTo>
                      <a:pt x="18" y="44"/>
                      <a:pt x="18" y="44"/>
                      <a:pt x="19" y="45"/>
                    </a:cubicBezTo>
                    <a:cubicBezTo>
                      <a:pt x="19" y="45"/>
                      <a:pt x="19" y="45"/>
                      <a:pt x="20" y="46"/>
                    </a:cubicBezTo>
                    <a:cubicBezTo>
                      <a:pt x="20" y="46"/>
                      <a:pt x="21" y="46"/>
                      <a:pt x="21" y="47"/>
                    </a:cubicBezTo>
                    <a:cubicBezTo>
                      <a:pt x="22" y="47"/>
                      <a:pt x="22" y="47"/>
                      <a:pt x="22" y="47"/>
                    </a:cubicBezTo>
                    <a:cubicBezTo>
                      <a:pt x="23" y="47"/>
                      <a:pt x="23" y="48"/>
                      <a:pt x="24" y="4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8"/>
              <p:cNvSpPr>
                <a:spLocks/>
              </p:cNvSpPr>
              <p:nvPr/>
            </p:nvSpPr>
            <p:spPr bwMode="auto">
              <a:xfrm>
                <a:off x="2530476" y="3681414"/>
                <a:ext cx="227013" cy="258763"/>
              </a:xfrm>
              <a:custGeom>
                <a:avLst/>
                <a:gdLst>
                  <a:gd name="T0" fmla="*/ 1 w 21"/>
                  <a:gd name="T1" fmla="*/ 3 h 24"/>
                  <a:gd name="T2" fmla="*/ 0 w 21"/>
                  <a:gd name="T3" fmla="*/ 7 h 24"/>
                  <a:gd name="T4" fmla="*/ 0 w 21"/>
                  <a:gd name="T5" fmla="*/ 9 h 24"/>
                  <a:gd name="T6" fmla="*/ 0 w 21"/>
                  <a:gd name="T7" fmla="*/ 10 h 24"/>
                  <a:gd name="T8" fmla="*/ 1 w 21"/>
                  <a:gd name="T9" fmla="*/ 11 h 24"/>
                  <a:gd name="T10" fmla="*/ 6 w 21"/>
                  <a:gd name="T11" fmla="*/ 13 h 24"/>
                  <a:gd name="T12" fmla="*/ 8 w 21"/>
                  <a:gd name="T13" fmla="*/ 15 h 24"/>
                  <a:gd name="T14" fmla="*/ 11 w 21"/>
                  <a:gd name="T15" fmla="*/ 16 h 24"/>
                  <a:gd name="T16" fmla="*/ 13 w 21"/>
                  <a:gd name="T17" fmla="*/ 17 h 24"/>
                  <a:gd name="T18" fmla="*/ 13 w 21"/>
                  <a:gd name="T19" fmla="*/ 19 h 24"/>
                  <a:gd name="T20" fmla="*/ 13 w 21"/>
                  <a:gd name="T21" fmla="*/ 22 h 24"/>
                  <a:gd name="T22" fmla="*/ 12 w 21"/>
                  <a:gd name="T23" fmla="*/ 23 h 24"/>
                  <a:gd name="T24" fmla="*/ 12 w 21"/>
                  <a:gd name="T25" fmla="*/ 24 h 24"/>
                  <a:gd name="T26" fmla="*/ 14 w 21"/>
                  <a:gd name="T27" fmla="*/ 24 h 24"/>
                  <a:gd name="T28" fmla="*/ 16 w 21"/>
                  <a:gd name="T29" fmla="*/ 24 h 24"/>
                  <a:gd name="T30" fmla="*/ 19 w 21"/>
                  <a:gd name="T31" fmla="*/ 23 h 24"/>
                  <a:gd name="T32" fmla="*/ 21 w 21"/>
                  <a:gd name="T33" fmla="*/ 22 h 24"/>
                  <a:gd name="T34" fmla="*/ 21 w 21"/>
                  <a:gd name="T35" fmla="*/ 19 h 24"/>
                  <a:gd name="T36" fmla="*/ 21 w 21"/>
                  <a:gd name="T37" fmla="*/ 17 h 24"/>
                  <a:gd name="T38" fmla="*/ 21 w 21"/>
                  <a:gd name="T39" fmla="*/ 15 h 24"/>
                  <a:gd name="T40" fmla="*/ 20 w 21"/>
                  <a:gd name="T41" fmla="*/ 13 h 24"/>
                  <a:gd name="T42" fmla="*/ 18 w 21"/>
                  <a:gd name="T43" fmla="*/ 13 h 24"/>
                  <a:gd name="T44" fmla="*/ 18 w 21"/>
                  <a:gd name="T45" fmla="*/ 10 h 24"/>
                  <a:gd name="T46" fmla="*/ 16 w 21"/>
                  <a:gd name="T47" fmla="*/ 9 h 24"/>
                  <a:gd name="T48" fmla="*/ 14 w 21"/>
                  <a:gd name="T49" fmla="*/ 8 h 24"/>
                  <a:gd name="T50" fmla="*/ 12 w 21"/>
                  <a:gd name="T51" fmla="*/ 8 h 24"/>
                  <a:gd name="T52" fmla="*/ 11 w 21"/>
                  <a:gd name="T53" fmla="*/ 7 h 24"/>
                  <a:gd name="T54" fmla="*/ 11 w 21"/>
                  <a:gd name="T55" fmla="*/ 5 h 24"/>
                  <a:gd name="T56" fmla="*/ 11 w 21"/>
                  <a:gd name="T57" fmla="*/ 2 h 24"/>
                  <a:gd name="T58" fmla="*/ 8 w 21"/>
                  <a:gd name="T59" fmla="*/ 1 h 24"/>
                  <a:gd name="T60" fmla="*/ 5 w 21"/>
                  <a:gd name="T61" fmla="*/ 1 h 24"/>
                  <a:gd name="T62" fmla="*/ 2 w 21"/>
                  <a:gd name="T6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4">
                    <a:moveTo>
                      <a:pt x="2" y="2"/>
                    </a:moveTo>
                    <a:cubicBezTo>
                      <a:pt x="1" y="2"/>
                      <a:pt x="1" y="2"/>
                      <a:pt x="1" y="3"/>
                    </a:cubicBezTo>
                    <a:cubicBezTo>
                      <a:pt x="0" y="4"/>
                      <a:pt x="0" y="4"/>
                      <a:pt x="0" y="5"/>
                    </a:cubicBezTo>
                    <a:cubicBezTo>
                      <a:pt x="0" y="6"/>
                      <a:pt x="0" y="6"/>
                      <a:pt x="0" y="7"/>
                    </a:cubicBezTo>
                    <a:cubicBezTo>
                      <a:pt x="0" y="7"/>
                      <a:pt x="0" y="8"/>
                      <a:pt x="0" y="8"/>
                    </a:cubicBezTo>
                    <a:cubicBezTo>
                      <a:pt x="0" y="8"/>
                      <a:pt x="0" y="8"/>
                      <a:pt x="0" y="9"/>
                    </a:cubicBezTo>
                    <a:cubicBezTo>
                      <a:pt x="0" y="9"/>
                      <a:pt x="0" y="9"/>
                      <a:pt x="0" y="9"/>
                    </a:cubicBezTo>
                    <a:cubicBezTo>
                      <a:pt x="0" y="9"/>
                      <a:pt x="0" y="9"/>
                      <a:pt x="0" y="10"/>
                    </a:cubicBezTo>
                    <a:cubicBezTo>
                      <a:pt x="1" y="10"/>
                      <a:pt x="1" y="10"/>
                      <a:pt x="1" y="10"/>
                    </a:cubicBezTo>
                    <a:cubicBezTo>
                      <a:pt x="1" y="11"/>
                      <a:pt x="1" y="11"/>
                      <a:pt x="1" y="11"/>
                    </a:cubicBezTo>
                    <a:cubicBezTo>
                      <a:pt x="2" y="12"/>
                      <a:pt x="3" y="11"/>
                      <a:pt x="5" y="12"/>
                    </a:cubicBezTo>
                    <a:cubicBezTo>
                      <a:pt x="5" y="13"/>
                      <a:pt x="5" y="13"/>
                      <a:pt x="6" y="13"/>
                    </a:cubicBezTo>
                    <a:cubicBezTo>
                      <a:pt x="6" y="14"/>
                      <a:pt x="7" y="14"/>
                      <a:pt x="7" y="14"/>
                    </a:cubicBezTo>
                    <a:cubicBezTo>
                      <a:pt x="8" y="15"/>
                      <a:pt x="8" y="15"/>
                      <a:pt x="8" y="15"/>
                    </a:cubicBezTo>
                    <a:cubicBezTo>
                      <a:pt x="8" y="15"/>
                      <a:pt x="9" y="15"/>
                      <a:pt x="9" y="15"/>
                    </a:cubicBezTo>
                    <a:cubicBezTo>
                      <a:pt x="10" y="16"/>
                      <a:pt x="10" y="16"/>
                      <a:pt x="11" y="16"/>
                    </a:cubicBezTo>
                    <a:cubicBezTo>
                      <a:pt x="11" y="16"/>
                      <a:pt x="12" y="17"/>
                      <a:pt x="12" y="17"/>
                    </a:cubicBezTo>
                    <a:cubicBezTo>
                      <a:pt x="12" y="17"/>
                      <a:pt x="13" y="17"/>
                      <a:pt x="13" y="17"/>
                    </a:cubicBezTo>
                    <a:cubicBezTo>
                      <a:pt x="13" y="17"/>
                      <a:pt x="14" y="18"/>
                      <a:pt x="13" y="18"/>
                    </a:cubicBezTo>
                    <a:cubicBezTo>
                      <a:pt x="13" y="18"/>
                      <a:pt x="13" y="19"/>
                      <a:pt x="13" y="19"/>
                    </a:cubicBezTo>
                    <a:cubicBezTo>
                      <a:pt x="13" y="19"/>
                      <a:pt x="13" y="19"/>
                      <a:pt x="13" y="20"/>
                    </a:cubicBezTo>
                    <a:cubicBezTo>
                      <a:pt x="13" y="20"/>
                      <a:pt x="13" y="21"/>
                      <a:pt x="13" y="22"/>
                    </a:cubicBezTo>
                    <a:cubicBezTo>
                      <a:pt x="12" y="22"/>
                      <a:pt x="12" y="22"/>
                      <a:pt x="12" y="22"/>
                    </a:cubicBezTo>
                    <a:cubicBezTo>
                      <a:pt x="12" y="23"/>
                      <a:pt x="12" y="23"/>
                      <a:pt x="12" y="23"/>
                    </a:cubicBezTo>
                    <a:cubicBezTo>
                      <a:pt x="12" y="24"/>
                      <a:pt x="12" y="24"/>
                      <a:pt x="12" y="24"/>
                    </a:cubicBezTo>
                    <a:cubicBezTo>
                      <a:pt x="12" y="24"/>
                      <a:pt x="12" y="24"/>
                      <a:pt x="12" y="24"/>
                    </a:cubicBezTo>
                    <a:cubicBezTo>
                      <a:pt x="12" y="24"/>
                      <a:pt x="12" y="24"/>
                      <a:pt x="13" y="24"/>
                    </a:cubicBezTo>
                    <a:cubicBezTo>
                      <a:pt x="13" y="24"/>
                      <a:pt x="13" y="24"/>
                      <a:pt x="14" y="24"/>
                    </a:cubicBezTo>
                    <a:cubicBezTo>
                      <a:pt x="14" y="24"/>
                      <a:pt x="15" y="24"/>
                      <a:pt x="15" y="24"/>
                    </a:cubicBezTo>
                    <a:cubicBezTo>
                      <a:pt x="16" y="24"/>
                      <a:pt x="16" y="24"/>
                      <a:pt x="16" y="24"/>
                    </a:cubicBezTo>
                    <a:cubicBezTo>
                      <a:pt x="17" y="24"/>
                      <a:pt x="17" y="24"/>
                      <a:pt x="18" y="24"/>
                    </a:cubicBezTo>
                    <a:cubicBezTo>
                      <a:pt x="18" y="24"/>
                      <a:pt x="18" y="24"/>
                      <a:pt x="19" y="23"/>
                    </a:cubicBezTo>
                    <a:cubicBezTo>
                      <a:pt x="19" y="23"/>
                      <a:pt x="19" y="23"/>
                      <a:pt x="20" y="23"/>
                    </a:cubicBezTo>
                    <a:cubicBezTo>
                      <a:pt x="20" y="22"/>
                      <a:pt x="21" y="22"/>
                      <a:pt x="21" y="22"/>
                    </a:cubicBezTo>
                    <a:cubicBezTo>
                      <a:pt x="21" y="21"/>
                      <a:pt x="21" y="21"/>
                      <a:pt x="21" y="20"/>
                    </a:cubicBezTo>
                    <a:cubicBezTo>
                      <a:pt x="21" y="20"/>
                      <a:pt x="21" y="20"/>
                      <a:pt x="21" y="19"/>
                    </a:cubicBezTo>
                    <a:cubicBezTo>
                      <a:pt x="21" y="19"/>
                      <a:pt x="21" y="19"/>
                      <a:pt x="21" y="19"/>
                    </a:cubicBezTo>
                    <a:cubicBezTo>
                      <a:pt x="21" y="18"/>
                      <a:pt x="21" y="18"/>
                      <a:pt x="21" y="17"/>
                    </a:cubicBezTo>
                    <a:cubicBezTo>
                      <a:pt x="21" y="17"/>
                      <a:pt x="21" y="17"/>
                      <a:pt x="21" y="16"/>
                    </a:cubicBezTo>
                    <a:cubicBezTo>
                      <a:pt x="21" y="16"/>
                      <a:pt x="21" y="15"/>
                      <a:pt x="21" y="15"/>
                    </a:cubicBezTo>
                    <a:cubicBezTo>
                      <a:pt x="21" y="14"/>
                      <a:pt x="21" y="14"/>
                      <a:pt x="21" y="13"/>
                    </a:cubicBezTo>
                    <a:cubicBezTo>
                      <a:pt x="21" y="13"/>
                      <a:pt x="20" y="13"/>
                      <a:pt x="20" y="13"/>
                    </a:cubicBezTo>
                    <a:cubicBezTo>
                      <a:pt x="20" y="13"/>
                      <a:pt x="19" y="14"/>
                      <a:pt x="19" y="14"/>
                    </a:cubicBezTo>
                    <a:cubicBezTo>
                      <a:pt x="19" y="14"/>
                      <a:pt x="18" y="14"/>
                      <a:pt x="18" y="13"/>
                    </a:cubicBezTo>
                    <a:cubicBezTo>
                      <a:pt x="17" y="13"/>
                      <a:pt x="18" y="12"/>
                      <a:pt x="18" y="12"/>
                    </a:cubicBezTo>
                    <a:cubicBezTo>
                      <a:pt x="18" y="11"/>
                      <a:pt x="18" y="11"/>
                      <a:pt x="18" y="10"/>
                    </a:cubicBezTo>
                    <a:cubicBezTo>
                      <a:pt x="18" y="10"/>
                      <a:pt x="18" y="9"/>
                      <a:pt x="17" y="9"/>
                    </a:cubicBezTo>
                    <a:cubicBezTo>
                      <a:pt x="17" y="8"/>
                      <a:pt x="17" y="9"/>
                      <a:pt x="16" y="9"/>
                    </a:cubicBezTo>
                    <a:cubicBezTo>
                      <a:pt x="16" y="8"/>
                      <a:pt x="16" y="8"/>
                      <a:pt x="15" y="8"/>
                    </a:cubicBezTo>
                    <a:cubicBezTo>
                      <a:pt x="15" y="8"/>
                      <a:pt x="14" y="8"/>
                      <a:pt x="14" y="8"/>
                    </a:cubicBezTo>
                    <a:cubicBezTo>
                      <a:pt x="14" y="8"/>
                      <a:pt x="13" y="8"/>
                      <a:pt x="13" y="8"/>
                    </a:cubicBezTo>
                    <a:cubicBezTo>
                      <a:pt x="12" y="8"/>
                      <a:pt x="12" y="9"/>
                      <a:pt x="12" y="8"/>
                    </a:cubicBezTo>
                    <a:cubicBezTo>
                      <a:pt x="11" y="8"/>
                      <a:pt x="12" y="8"/>
                      <a:pt x="12" y="7"/>
                    </a:cubicBezTo>
                    <a:cubicBezTo>
                      <a:pt x="12" y="7"/>
                      <a:pt x="11" y="7"/>
                      <a:pt x="11" y="7"/>
                    </a:cubicBezTo>
                    <a:cubicBezTo>
                      <a:pt x="11" y="6"/>
                      <a:pt x="11" y="6"/>
                      <a:pt x="11" y="6"/>
                    </a:cubicBezTo>
                    <a:cubicBezTo>
                      <a:pt x="11" y="5"/>
                      <a:pt x="11" y="5"/>
                      <a:pt x="11" y="5"/>
                    </a:cubicBezTo>
                    <a:cubicBezTo>
                      <a:pt x="11" y="4"/>
                      <a:pt x="11" y="4"/>
                      <a:pt x="11" y="3"/>
                    </a:cubicBezTo>
                    <a:cubicBezTo>
                      <a:pt x="11" y="2"/>
                      <a:pt x="11" y="2"/>
                      <a:pt x="11" y="2"/>
                    </a:cubicBezTo>
                    <a:cubicBezTo>
                      <a:pt x="10" y="2"/>
                      <a:pt x="10" y="2"/>
                      <a:pt x="10" y="1"/>
                    </a:cubicBezTo>
                    <a:cubicBezTo>
                      <a:pt x="9" y="1"/>
                      <a:pt x="9" y="1"/>
                      <a:pt x="8" y="1"/>
                    </a:cubicBezTo>
                    <a:cubicBezTo>
                      <a:pt x="8" y="0"/>
                      <a:pt x="7" y="0"/>
                      <a:pt x="6" y="0"/>
                    </a:cubicBezTo>
                    <a:cubicBezTo>
                      <a:pt x="6" y="0"/>
                      <a:pt x="5" y="1"/>
                      <a:pt x="5" y="1"/>
                    </a:cubicBezTo>
                    <a:cubicBezTo>
                      <a:pt x="4" y="1"/>
                      <a:pt x="4" y="1"/>
                      <a:pt x="3" y="1"/>
                    </a:cubicBezTo>
                    <a:cubicBezTo>
                      <a:pt x="3" y="1"/>
                      <a:pt x="2"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9"/>
              <p:cNvSpPr>
                <a:spLocks/>
              </p:cNvSpPr>
              <p:nvPr/>
            </p:nvSpPr>
            <p:spPr bwMode="auto">
              <a:xfrm>
                <a:off x="2790826" y="4675189"/>
                <a:ext cx="20638" cy="22225"/>
              </a:xfrm>
              <a:custGeom>
                <a:avLst/>
                <a:gdLst>
                  <a:gd name="T0" fmla="*/ 1 w 2"/>
                  <a:gd name="T1" fmla="*/ 2 h 2"/>
                  <a:gd name="T2" fmla="*/ 1 w 2"/>
                  <a:gd name="T3" fmla="*/ 2 h 2"/>
                  <a:gd name="T4" fmla="*/ 2 w 2"/>
                  <a:gd name="T5" fmla="*/ 1 h 2"/>
                  <a:gd name="T6" fmla="*/ 2 w 2"/>
                  <a:gd name="T7" fmla="*/ 1 h 2"/>
                  <a:gd name="T8" fmla="*/ 2 w 2"/>
                  <a:gd name="T9" fmla="*/ 0 h 2"/>
                  <a:gd name="T10" fmla="*/ 1 w 2"/>
                  <a:gd name="T11" fmla="*/ 0 h 2"/>
                  <a:gd name="T12" fmla="*/ 0 w 2"/>
                  <a:gd name="T13" fmla="*/ 1 h 2"/>
                  <a:gd name="T14" fmla="*/ 1 w 2"/>
                  <a:gd name="T15" fmla="*/ 1 h 2"/>
                  <a:gd name="T16" fmla="*/ 0 w 2"/>
                  <a:gd name="T17" fmla="*/ 2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cubicBezTo>
                      <a:pt x="1" y="2"/>
                      <a:pt x="1" y="2"/>
                      <a:pt x="1" y="2"/>
                    </a:cubicBezTo>
                    <a:cubicBezTo>
                      <a:pt x="1" y="1"/>
                      <a:pt x="2" y="1"/>
                      <a:pt x="2" y="1"/>
                    </a:cubicBezTo>
                    <a:cubicBezTo>
                      <a:pt x="2" y="1"/>
                      <a:pt x="2" y="1"/>
                      <a:pt x="2" y="1"/>
                    </a:cubicBezTo>
                    <a:cubicBezTo>
                      <a:pt x="2" y="0"/>
                      <a:pt x="2" y="0"/>
                      <a:pt x="2" y="0"/>
                    </a:cubicBezTo>
                    <a:cubicBezTo>
                      <a:pt x="1" y="0"/>
                      <a:pt x="1" y="0"/>
                      <a:pt x="1" y="0"/>
                    </a:cubicBezTo>
                    <a:cubicBezTo>
                      <a:pt x="1" y="0"/>
                      <a:pt x="0" y="0"/>
                      <a:pt x="0" y="1"/>
                    </a:cubicBezTo>
                    <a:cubicBezTo>
                      <a:pt x="0" y="1"/>
                      <a:pt x="1" y="1"/>
                      <a:pt x="1" y="1"/>
                    </a:cubicBezTo>
                    <a:cubicBezTo>
                      <a:pt x="1" y="2"/>
                      <a:pt x="0" y="2"/>
                      <a:pt x="0" y="2"/>
                    </a:cubicBezTo>
                    <a:cubicBezTo>
                      <a:pt x="0"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50"/>
              <p:cNvSpPr>
                <a:spLocks/>
              </p:cNvSpPr>
              <p:nvPr/>
            </p:nvSpPr>
            <p:spPr bwMode="auto">
              <a:xfrm>
                <a:off x="2811464" y="4675189"/>
                <a:ext cx="33338" cy="22225"/>
              </a:xfrm>
              <a:custGeom>
                <a:avLst/>
                <a:gdLst>
                  <a:gd name="T0" fmla="*/ 1 w 3"/>
                  <a:gd name="T1" fmla="*/ 2 h 2"/>
                  <a:gd name="T2" fmla="*/ 2 w 3"/>
                  <a:gd name="T3" fmla="*/ 2 h 2"/>
                  <a:gd name="T4" fmla="*/ 2 w 3"/>
                  <a:gd name="T5" fmla="*/ 1 h 2"/>
                  <a:gd name="T6" fmla="*/ 3 w 3"/>
                  <a:gd name="T7" fmla="*/ 1 h 2"/>
                  <a:gd name="T8" fmla="*/ 3 w 3"/>
                  <a:gd name="T9" fmla="*/ 1 h 2"/>
                  <a:gd name="T10" fmla="*/ 3 w 3"/>
                  <a:gd name="T11" fmla="*/ 1 h 2"/>
                  <a:gd name="T12" fmla="*/ 2 w 3"/>
                  <a:gd name="T13" fmla="*/ 1 h 2"/>
                  <a:gd name="T14" fmla="*/ 1 w 3"/>
                  <a:gd name="T15" fmla="*/ 1 h 2"/>
                  <a:gd name="T16" fmla="*/ 1 w 3"/>
                  <a:gd name="T17" fmla="*/ 2 h 2"/>
                  <a:gd name="T18" fmla="*/ 1 w 3"/>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2"/>
                    </a:moveTo>
                    <a:cubicBezTo>
                      <a:pt x="2" y="2"/>
                      <a:pt x="2" y="2"/>
                      <a:pt x="2" y="2"/>
                    </a:cubicBezTo>
                    <a:cubicBezTo>
                      <a:pt x="2" y="2"/>
                      <a:pt x="2" y="2"/>
                      <a:pt x="2" y="1"/>
                    </a:cubicBezTo>
                    <a:cubicBezTo>
                      <a:pt x="2" y="1"/>
                      <a:pt x="3" y="1"/>
                      <a:pt x="3" y="1"/>
                    </a:cubicBezTo>
                    <a:cubicBezTo>
                      <a:pt x="3" y="1"/>
                      <a:pt x="3" y="1"/>
                      <a:pt x="3" y="1"/>
                    </a:cubicBezTo>
                    <a:cubicBezTo>
                      <a:pt x="3" y="1"/>
                      <a:pt x="3" y="1"/>
                      <a:pt x="3" y="1"/>
                    </a:cubicBezTo>
                    <a:cubicBezTo>
                      <a:pt x="2" y="1"/>
                      <a:pt x="2" y="0"/>
                      <a:pt x="2" y="1"/>
                    </a:cubicBezTo>
                    <a:cubicBezTo>
                      <a:pt x="1" y="1"/>
                      <a:pt x="1" y="1"/>
                      <a:pt x="1" y="1"/>
                    </a:cubicBezTo>
                    <a:cubicBezTo>
                      <a:pt x="1" y="1"/>
                      <a:pt x="0" y="2"/>
                      <a:pt x="1" y="2"/>
                    </a:cubicBezTo>
                    <a:cubicBezTo>
                      <a:pt x="1" y="2"/>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51"/>
              <p:cNvSpPr>
                <a:spLocks/>
              </p:cNvSpPr>
              <p:nvPr/>
            </p:nvSpPr>
            <p:spPr bwMode="auto">
              <a:xfrm>
                <a:off x="3848101" y="1962151"/>
                <a:ext cx="323850" cy="260350"/>
              </a:xfrm>
              <a:custGeom>
                <a:avLst/>
                <a:gdLst>
                  <a:gd name="T0" fmla="*/ 12 w 30"/>
                  <a:gd name="T1" fmla="*/ 24 h 24"/>
                  <a:gd name="T2" fmla="*/ 12 w 30"/>
                  <a:gd name="T3" fmla="*/ 21 h 24"/>
                  <a:gd name="T4" fmla="*/ 14 w 30"/>
                  <a:gd name="T5" fmla="*/ 20 h 24"/>
                  <a:gd name="T6" fmla="*/ 16 w 30"/>
                  <a:gd name="T7" fmla="*/ 19 h 24"/>
                  <a:gd name="T8" fmla="*/ 19 w 30"/>
                  <a:gd name="T9" fmla="*/ 18 h 24"/>
                  <a:gd name="T10" fmla="*/ 21 w 30"/>
                  <a:gd name="T11" fmla="*/ 16 h 24"/>
                  <a:gd name="T12" fmla="*/ 23 w 30"/>
                  <a:gd name="T13" fmla="*/ 16 h 24"/>
                  <a:gd name="T14" fmla="*/ 24 w 30"/>
                  <a:gd name="T15" fmla="*/ 14 h 24"/>
                  <a:gd name="T16" fmla="*/ 27 w 30"/>
                  <a:gd name="T17" fmla="*/ 12 h 24"/>
                  <a:gd name="T18" fmla="*/ 29 w 30"/>
                  <a:gd name="T19" fmla="*/ 12 h 24"/>
                  <a:gd name="T20" fmla="*/ 30 w 30"/>
                  <a:gd name="T21" fmla="*/ 10 h 24"/>
                  <a:gd name="T22" fmla="*/ 29 w 30"/>
                  <a:gd name="T23" fmla="*/ 8 h 24"/>
                  <a:gd name="T24" fmla="*/ 29 w 30"/>
                  <a:gd name="T25" fmla="*/ 6 h 24"/>
                  <a:gd name="T26" fmla="*/ 28 w 30"/>
                  <a:gd name="T27" fmla="*/ 3 h 24"/>
                  <a:gd name="T28" fmla="*/ 28 w 30"/>
                  <a:gd name="T29" fmla="*/ 2 h 24"/>
                  <a:gd name="T30" fmla="*/ 26 w 30"/>
                  <a:gd name="T31" fmla="*/ 2 h 24"/>
                  <a:gd name="T32" fmla="*/ 23 w 30"/>
                  <a:gd name="T33" fmla="*/ 2 h 24"/>
                  <a:gd name="T34" fmla="*/ 21 w 30"/>
                  <a:gd name="T35" fmla="*/ 1 h 24"/>
                  <a:gd name="T36" fmla="*/ 19 w 30"/>
                  <a:gd name="T37" fmla="*/ 0 h 24"/>
                  <a:gd name="T38" fmla="*/ 18 w 30"/>
                  <a:gd name="T39" fmla="*/ 2 h 24"/>
                  <a:gd name="T40" fmla="*/ 16 w 30"/>
                  <a:gd name="T41" fmla="*/ 5 h 24"/>
                  <a:gd name="T42" fmla="*/ 15 w 30"/>
                  <a:gd name="T43" fmla="*/ 6 h 24"/>
                  <a:gd name="T44" fmla="*/ 12 w 30"/>
                  <a:gd name="T45" fmla="*/ 8 h 24"/>
                  <a:gd name="T46" fmla="*/ 9 w 30"/>
                  <a:gd name="T47" fmla="*/ 9 h 24"/>
                  <a:gd name="T48" fmla="*/ 9 w 30"/>
                  <a:gd name="T49" fmla="*/ 12 h 24"/>
                  <a:gd name="T50" fmla="*/ 8 w 30"/>
                  <a:gd name="T51" fmla="*/ 13 h 24"/>
                  <a:gd name="T52" fmla="*/ 9 w 30"/>
                  <a:gd name="T53" fmla="*/ 15 h 24"/>
                  <a:gd name="T54" fmla="*/ 9 w 30"/>
                  <a:gd name="T55" fmla="*/ 17 h 24"/>
                  <a:gd name="T56" fmla="*/ 7 w 30"/>
                  <a:gd name="T57" fmla="*/ 20 h 24"/>
                  <a:gd name="T58" fmla="*/ 5 w 30"/>
                  <a:gd name="T59" fmla="*/ 21 h 24"/>
                  <a:gd name="T60" fmla="*/ 3 w 30"/>
                  <a:gd name="T61" fmla="*/ 22 h 24"/>
                  <a:gd name="T62" fmla="*/ 1 w 30"/>
                  <a:gd name="T63" fmla="*/ 23 h 24"/>
                  <a:gd name="T64" fmla="*/ 0 w 30"/>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4">
                    <a:moveTo>
                      <a:pt x="11" y="24"/>
                    </a:moveTo>
                    <a:cubicBezTo>
                      <a:pt x="12" y="24"/>
                      <a:pt x="12" y="24"/>
                      <a:pt x="12" y="24"/>
                    </a:cubicBezTo>
                    <a:cubicBezTo>
                      <a:pt x="12" y="21"/>
                      <a:pt x="12" y="21"/>
                      <a:pt x="12" y="21"/>
                    </a:cubicBezTo>
                    <a:cubicBezTo>
                      <a:pt x="12" y="21"/>
                      <a:pt x="12" y="21"/>
                      <a:pt x="12" y="21"/>
                    </a:cubicBezTo>
                    <a:cubicBezTo>
                      <a:pt x="13" y="21"/>
                      <a:pt x="13" y="20"/>
                      <a:pt x="13" y="20"/>
                    </a:cubicBezTo>
                    <a:cubicBezTo>
                      <a:pt x="13" y="20"/>
                      <a:pt x="14" y="20"/>
                      <a:pt x="14" y="20"/>
                    </a:cubicBezTo>
                    <a:cubicBezTo>
                      <a:pt x="14" y="20"/>
                      <a:pt x="14" y="20"/>
                      <a:pt x="15" y="19"/>
                    </a:cubicBezTo>
                    <a:cubicBezTo>
                      <a:pt x="15" y="19"/>
                      <a:pt x="16" y="19"/>
                      <a:pt x="16" y="19"/>
                    </a:cubicBezTo>
                    <a:cubicBezTo>
                      <a:pt x="17" y="18"/>
                      <a:pt x="17" y="18"/>
                      <a:pt x="18" y="18"/>
                    </a:cubicBezTo>
                    <a:cubicBezTo>
                      <a:pt x="18" y="18"/>
                      <a:pt x="18" y="18"/>
                      <a:pt x="19" y="18"/>
                    </a:cubicBezTo>
                    <a:cubicBezTo>
                      <a:pt x="19" y="18"/>
                      <a:pt x="20" y="17"/>
                      <a:pt x="20" y="17"/>
                    </a:cubicBezTo>
                    <a:cubicBezTo>
                      <a:pt x="21" y="17"/>
                      <a:pt x="21" y="16"/>
                      <a:pt x="21" y="16"/>
                    </a:cubicBezTo>
                    <a:cubicBezTo>
                      <a:pt x="22" y="16"/>
                      <a:pt x="22" y="16"/>
                      <a:pt x="22" y="16"/>
                    </a:cubicBezTo>
                    <a:cubicBezTo>
                      <a:pt x="23" y="16"/>
                      <a:pt x="23" y="16"/>
                      <a:pt x="23" y="16"/>
                    </a:cubicBezTo>
                    <a:cubicBezTo>
                      <a:pt x="24" y="16"/>
                      <a:pt x="25" y="16"/>
                      <a:pt x="25" y="15"/>
                    </a:cubicBezTo>
                    <a:cubicBezTo>
                      <a:pt x="25" y="15"/>
                      <a:pt x="24" y="14"/>
                      <a:pt x="24" y="14"/>
                    </a:cubicBezTo>
                    <a:cubicBezTo>
                      <a:pt x="24" y="13"/>
                      <a:pt x="25" y="13"/>
                      <a:pt x="25" y="12"/>
                    </a:cubicBezTo>
                    <a:cubicBezTo>
                      <a:pt x="25" y="12"/>
                      <a:pt x="26" y="12"/>
                      <a:pt x="27" y="12"/>
                    </a:cubicBezTo>
                    <a:cubicBezTo>
                      <a:pt x="27" y="11"/>
                      <a:pt x="28" y="11"/>
                      <a:pt x="28" y="12"/>
                    </a:cubicBezTo>
                    <a:cubicBezTo>
                      <a:pt x="28" y="12"/>
                      <a:pt x="29" y="12"/>
                      <a:pt x="29" y="12"/>
                    </a:cubicBezTo>
                    <a:cubicBezTo>
                      <a:pt x="30" y="12"/>
                      <a:pt x="30" y="12"/>
                      <a:pt x="30" y="11"/>
                    </a:cubicBezTo>
                    <a:cubicBezTo>
                      <a:pt x="30" y="11"/>
                      <a:pt x="30" y="11"/>
                      <a:pt x="30" y="10"/>
                    </a:cubicBezTo>
                    <a:cubicBezTo>
                      <a:pt x="30" y="10"/>
                      <a:pt x="30" y="10"/>
                      <a:pt x="29" y="10"/>
                    </a:cubicBezTo>
                    <a:cubicBezTo>
                      <a:pt x="29" y="9"/>
                      <a:pt x="29" y="9"/>
                      <a:pt x="29" y="8"/>
                    </a:cubicBezTo>
                    <a:cubicBezTo>
                      <a:pt x="29" y="8"/>
                      <a:pt x="29" y="7"/>
                      <a:pt x="29" y="7"/>
                    </a:cubicBezTo>
                    <a:cubicBezTo>
                      <a:pt x="29" y="7"/>
                      <a:pt x="29" y="6"/>
                      <a:pt x="29" y="6"/>
                    </a:cubicBezTo>
                    <a:cubicBezTo>
                      <a:pt x="29" y="6"/>
                      <a:pt x="29" y="5"/>
                      <a:pt x="29" y="5"/>
                    </a:cubicBezTo>
                    <a:cubicBezTo>
                      <a:pt x="29" y="4"/>
                      <a:pt x="29" y="4"/>
                      <a:pt x="28" y="3"/>
                    </a:cubicBezTo>
                    <a:cubicBezTo>
                      <a:pt x="28" y="3"/>
                      <a:pt x="28" y="3"/>
                      <a:pt x="28" y="2"/>
                    </a:cubicBezTo>
                    <a:cubicBezTo>
                      <a:pt x="28" y="2"/>
                      <a:pt x="28" y="2"/>
                      <a:pt x="28" y="2"/>
                    </a:cubicBezTo>
                    <a:cubicBezTo>
                      <a:pt x="28" y="2"/>
                      <a:pt x="27" y="2"/>
                      <a:pt x="27" y="2"/>
                    </a:cubicBezTo>
                    <a:cubicBezTo>
                      <a:pt x="26" y="2"/>
                      <a:pt x="26" y="2"/>
                      <a:pt x="26" y="2"/>
                    </a:cubicBezTo>
                    <a:cubicBezTo>
                      <a:pt x="25" y="2"/>
                      <a:pt x="25" y="2"/>
                      <a:pt x="24" y="2"/>
                    </a:cubicBezTo>
                    <a:cubicBezTo>
                      <a:pt x="24" y="2"/>
                      <a:pt x="24" y="2"/>
                      <a:pt x="23" y="2"/>
                    </a:cubicBezTo>
                    <a:cubicBezTo>
                      <a:pt x="23" y="2"/>
                      <a:pt x="23" y="2"/>
                      <a:pt x="22" y="2"/>
                    </a:cubicBezTo>
                    <a:cubicBezTo>
                      <a:pt x="21" y="2"/>
                      <a:pt x="21" y="2"/>
                      <a:pt x="21" y="1"/>
                    </a:cubicBezTo>
                    <a:cubicBezTo>
                      <a:pt x="20" y="1"/>
                      <a:pt x="20" y="1"/>
                      <a:pt x="20" y="0"/>
                    </a:cubicBezTo>
                    <a:cubicBezTo>
                      <a:pt x="19" y="0"/>
                      <a:pt x="19" y="0"/>
                      <a:pt x="19" y="0"/>
                    </a:cubicBezTo>
                    <a:cubicBezTo>
                      <a:pt x="19" y="0"/>
                      <a:pt x="19" y="0"/>
                      <a:pt x="18" y="1"/>
                    </a:cubicBezTo>
                    <a:cubicBezTo>
                      <a:pt x="18" y="1"/>
                      <a:pt x="18" y="2"/>
                      <a:pt x="18" y="2"/>
                    </a:cubicBezTo>
                    <a:cubicBezTo>
                      <a:pt x="18" y="3"/>
                      <a:pt x="18" y="3"/>
                      <a:pt x="17" y="3"/>
                    </a:cubicBezTo>
                    <a:cubicBezTo>
                      <a:pt x="17" y="4"/>
                      <a:pt x="17" y="4"/>
                      <a:pt x="16" y="5"/>
                    </a:cubicBezTo>
                    <a:cubicBezTo>
                      <a:pt x="16" y="5"/>
                      <a:pt x="16" y="5"/>
                      <a:pt x="16" y="6"/>
                    </a:cubicBezTo>
                    <a:cubicBezTo>
                      <a:pt x="16" y="6"/>
                      <a:pt x="15" y="6"/>
                      <a:pt x="15" y="6"/>
                    </a:cubicBezTo>
                    <a:cubicBezTo>
                      <a:pt x="14" y="7"/>
                      <a:pt x="14" y="7"/>
                      <a:pt x="14" y="7"/>
                    </a:cubicBezTo>
                    <a:cubicBezTo>
                      <a:pt x="13" y="7"/>
                      <a:pt x="13" y="7"/>
                      <a:pt x="12" y="8"/>
                    </a:cubicBezTo>
                    <a:cubicBezTo>
                      <a:pt x="11" y="8"/>
                      <a:pt x="11" y="8"/>
                      <a:pt x="10" y="8"/>
                    </a:cubicBezTo>
                    <a:cubicBezTo>
                      <a:pt x="10" y="8"/>
                      <a:pt x="9" y="9"/>
                      <a:pt x="9" y="9"/>
                    </a:cubicBezTo>
                    <a:cubicBezTo>
                      <a:pt x="9" y="10"/>
                      <a:pt x="9" y="10"/>
                      <a:pt x="9" y="11"/>
                    </a:cubicBezTo>
                    <a:cubicBezTo>
                      <a:pt x="9" y="11"/>
                      <a:pt x="9" y="11"/>
                      <a:pt x="9" y="12"/>
                    </a:cubicBezTo>
                    <a:cubicBezTo>
                      <a:pt x="9" y="12"/>
                      <a:pt x="9" y="12"/>
                      <a:pt x="9" y="12"/>
                    </a:cubicBezTo>
                    <a:cubicBezTo>
                      <a:pt x="9" y="13"/>
                      <a:pt x="9" y="13"/>
                      <a:pt x="8" y="13"/>
                    </a:cubicBezTo>
                    <a:cubicBezTo>
                      <a:pt x="8" y="14"/>
                      <a:pt x="8" y="14"/>
                      <a:pt x="8" y="14"/>
                    </a:cubicBezTo>
                    <a:cubicBezTo>
                      <a:pt x="8" y="14"/>
                      <a:pt x="8" y="15"/>
                      <a:pt x="9" y="15"/>
                    </a:cubicBezTo>
                    <a:cubicBezTo>
                      <a:pt x="9" y="15"/>
                      <a:pt x="9" y="15"/>
                      <a:pt x="9" y="16"/>
                    </a:cubicBezTo>
                    <a:cubicBezTo>
                      <a:pt x="9" y="16"/>
                      <a:pt x="9" y="17"/>
                      <a:pt x="9" y="17"/>
                    </a:cubicBezTo>
                    <a:cubicBezTo>
                      <a:pt x="9" y="18"/>
                      <a:pt x="8" y="18"/>
                      <a:pt x="8" y="18"/>
                    </a:cubicBezTo>
                    <a:cubicBezTo>
                      <a:pt x="8" y="19"/>
                      <a:pt x="8" y="19"/>
                      <a:pt x="7" y="20"/>
                    </a:cubicBezTo>
                    <a:cubicBezTo>
                      <a:pt x="7" y="20"/>
                      <a:pt x="7" y="20"/>
                      <a:pt x="6" y="20"/>
                    </a:cubicBezTo>
                    <a:cubicBezTo>
                      <a:pt x="6" y="21"/>
                      <a:pt x="6" y="21"/>
                      <a:pt x="5" y="21"/>
                    </a:cubicBezTo>
                    <a:cubicBezTo>
                      <a:pt x="5" y="21"/>
                      <a:pt x="5" y="22"/>
                      <a:pt x="5" y="22"/>
                    </a:cubicBezTo>
                    <a:cubicBezTo>
                      <a:pt x="4" y="22"/>
                      <a:pt x="4" y="22"/>
                      <a:pt x="3" y="22"/>
                    </a:cubicBezTo>
                    <a:cubicBezTo>
                      <a:pt x="3" y="22"/>
                      <a:pt x="3" y="22"/>
                      <a:pt x="2" y="22"/>
                    </a:cubicBezTo>
                    <a:cubicBezTo>
                      <a:pt x="2" y="23"/>
                      <a:pt x="1" y="23"/>
                      <a:pt x="1" y="23"/>
                    </a:cubicBezTo>
                    <a:cubicBezTo>
                      <a:pt x="1" y="23"/>
                      <a:pt x="1" y="24"/>
                      <a:pt x="0" y="24"/>
                    </a:cubicBezTo>
                    <a:cubicBezTo>
                      <a:pt x="0" y="24"/>
                      <a:pt x="0" y="24"/>
                      <a:pt x="0" y="24"/>
                    </a:cubicBezTo>
                    <a:cubicBezTo>
                      <a:pt x="11" y="24"/>
                      <a:pt x="11" y="24"/>
                      <a:pt x="11" y="2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2"/>
              <p:cNvSpPr>
                <a:spLocks/>
              </p:cNvSpPr>
              <p:nvPr/>
            </p:nvSpPr>
            <p:spPr bwMode="auto">
              <a:xfrm>
                <a:off x="5100639" y="2049464"/>
                <a:ext cx="31750" cy="119063"/>
              </a:xfrm>
              <a:custGeom>
                <a:avLst/>
                <a:gdLst>
                  <a:gd name="T0" fmla="*/ 0 w 3"/>
                  <a:gd name="T1" fmla="*/ 6 h 11"/>
                  <a:gd name="T2" fmla="*/ 1 w 3"/>
                  <a:gd name="T3" fmla="*/ 7 h 11"/>
                  <a:gd name="T4" fmla="*/ 1 w 3"/>
                  <a:gd name="T5" fmla="*/ 8 h 11"/>
                  <a:gd name="T6" fmla="*/ 2 w 3"/>
                  <a:gd name="T7" fmla="*/ 9 h 11"/>
                  <a:gd name="T8" fmla="*/ 2 w 3"/>
                  <a:gd name="T9" fmla="*/ 10 h 11"/>
                  <a:gd name="T10" fmla="*/ 2 w 3"/>
                  <a:gd name="T11" fmla="*/ 11 h 11"/>
                  <a:gd name="T12" fmla="*/ 2 w 3"/>
                  <a:gd name="T13" fmla="*/ 11 h 11"/>
                  <a:gd name="T14" fmla="*/ 2 w 3"/>
                  <a:gd name="T15" fmla="*/ 9 h 11"/>
                  <a:gd name="T16" fmla="*/ 3 w 3"/>
                  <a:gd name="T17" fmla="*/ 7 h 11"/>
                  <a:gd name="T18" fmla="*/ 3 w 3"/>
                  <a:gd name="T19" fmla="*/ 5 h 11"/>
                  <a:gd name="T20" fmla="*/ 2 w 3"/>
                  <a:gd name="T21" fmla="*/ 3 h 11"/>
                  <a:gd name="T22" fmla="*/ 3 w 3"/>
                  <a:gd name="T23" fmla="*/ 2 h 11"/>
                  <a:gd name="T24" fmla="*/ 3 w 3"/>
                  <a:gd name="T25" fmla="*/ 1 h 11"/>
                  <a:gd name="T26" fmla="*/ 3 w 3"/>
                  <a:gd name="T27" fmla="*/ 1 h 11"/>
                  <a:gd name="T28" fmla="*/ 3 w 3"/>
                  <a:gd name="T29" fmla="*/ 1 h 11"/>
                  <a:gd name="T30" fmla="*/ 2 w 3"/>
                  <a:gd name="T31" fmla="*/ 0 h 11"/>
                  <a:gd name="T32" fmla="*/ 2 w 3"/>
                  <a:gd name="T33" fmla="*/ 0 h 11"/>
                  <a:gd name="T34" fmla="*/ 1 w 3"/>
                  <a:gd name="T35" fmla="*/ 1 h 11"/>
                  <a:gd name="T36" fmla="*/ 1 w 3"/>
                  <a:gd name="T37" fmla="*/ 3 h 11"/>
                  <a:gd name="T38" fmla="*/ 0 w 3"/>
                  <a:gd name="T39" fmla="*/ 4 h 11"/>
                  <a:gd name="T40" fmla="*/ 0 w 3"/>
                  <a:gd name="T41" fmla="*/ 5 h 11"/>
                  <a:gd name="T42" fmla="*/ 0 w 3"/>
                  <a:gd name="T43" fmla="*/ 6 h 11"/>
                  <a:gd name="T44" fmla="*/ 0 w 3"/>
                  <a:gd name="T45" fmla="*/ 6 h 11"/>
                  <a:gd name="T46" fmla="*/ 0 w 3"/>
                  <a:gd name="T4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11">
                    <a:moveTo>
                      <a:pt x="0" y="6"/>
                    </a:moveTo>
                    <a:cubicBezTo>
                      <a:pt x="1" y="7"/>
                      <a:pt x="1" y="7"/>
                      <a:pt x="1" y="7"/>
                    </a:cubicBezTo>
                    <a:cubicBezTo>
                      <a:pt x="1" y="8"/>
                      <a:pt x="1" y="8"/>
                      <a:pt x="1" y="8"/>
                    </a:cubicBezTo>
                    <a:cubicBezTo>
                      <a:pt x="1" y="9"/>
                      <a:pt x="2" y="9"/>
                      <a:pt x="2" y="9"/>
                    </a:cubicBezTo>
                    <a:cubicBezTo>
                      <a:pt x="2" y="9"/>
                      <a:pt x="2" y="10"/>
                      <a:pt x="2" y="10"/>
                    </a:cubicBezTo>
                    <a:cubicBezTo>
                      <a:pt x="2" y="10"/>
                      <a:pt x="2" y="11"/>
                      <a:pt x="2" y="11"/>
                    </a:cubicBezTo>
                    <a:cubicBezTo>
                      <a:pt x="2" y="11"/>
                      <a:pt x="2" y="11"/>
                      <a:pt x="2" y="11"/>
                    </a:cubicBezTo>
                    <a:cubicBezTo>
                      <a:pt x="2" y="10"/>
                      <a:pt x="2" y="9"/>
                      <a:pt x="2" y="9"/>
                    </a:cubicBezTo>
                    <a:cubicBezTo>
                      <a:pt x="3" y="8"/>
                      <a:pt x="3" y="8"/>
                      <a:pt x="3" y="7"/>
                    </a:cubicBezTo>
                    <a:cubicBezTo>
                      <a:pt x="3" y="6"/>
                      <a:pt x="3" y="6"/>
                      <a:pt x="3" y="5"/>
                    </a:cubicBezTo>
                    <a:cubicBezTo>
                      <a:pt x="3" y="5"/>
                      <a:pt x="2" y="4"/>
                      <a:pt x="2" y="3"/>
                    </a:cubicBezTo>
                    <a:cubicBezTo>
                      <a:pt x="2" y="3"/>
                      <a:pt x="2" y="2"/>
                      <a:pt x="3" y="2"/>
                    </a:cubicBezTo>
                    <a:cubicBezTo>
                      <a:pt x="3" y="1"/>
                      <a:pt x="3" y="1"/>
                      <a:pt x="3" y="1"/>
                    </a:cubicBezTo>
                    <a:cubicBezTo>
                      <a:pt x="3" y="1"/>
                      <a:pt x="3" y="1"/>
                      <a:pt x="3" y="1"/>
                    </a:cubicBezTo>
                    <a:cubicBezTo>
                      <a:pt x="3" y="1"/>
                      <a:pt x="3" y="1"/>
                      <a:pt x="3" y="1"/>
                    </a:cubicBezTo>
                    <a:cubicBezTo>
                      <a:pt x="3" y="0"/>
                      <a:pt x="3" y="0"/>
                      <a:pt x="2" y="0"/>
                    </a:cubicBezTo>
                    <a:cubicBezTo>
                      <a:pt x="2" y="0"/>
                      <a:pt x="2" y="0"/>
                      <a:pt x="2" y="0"/>
                    </a:cubicBezTo>
                    <a:cubicBezTo>
                      <a:pt x="2" y="0"/>
                      <a:pt x="1" y="1"/>
                      <a:pt x="1" y="1"/>
                    </a:cubicBezTo>
                    <a:cubicBezTo>
                      <a:pt x="1" y="2"/>
                      <a:pt x="1" y="2"/>
                      <a:pt x="1" y="3"/>
                    </a:cubicBezTo>
                    <a:cubicBezTo>
                      <a:pt x="1" y="3"/>
                      <a:pt x="1" y="4"/>
                      <a:pt x="0" y="4"/>
                    </a:cubicBezTo>
                    <a:cubicBezTo>
                      <a:pt x="0" y="5"/>
                      <a:pt x="0" y="5"/>
                      <a:pt x="0" y="5"/>
                    </a:cubicBezTo>
                    <a:cubicBezTo>
                      <a:pt x="0" y="6"/>
                      <a:pt x="0" y="5"/>
                      <a:pt x="0" y="6"/>
                    </a:cubicBezTo>
                    <a:cubicBezTo>
                      <a:pt x="0" y="6"/>
                      <a:pt x="0" y="6"/>
                      <a:pt x="0" y="6"/>
                    </a:cubicBezTo>
                    <a:cubicBezTo>
                      <a:pt x="0" y="6"/>
                      <a:pt x="0" y="6"/>
                      <a:pt x="0" y="6"/>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53"/>
              <p:cNvSpPr>
                <a:spLocks/>
              </p:cNvSpPr>
              <p:nvPr/>
            </p:nvSpPr>
            <p:spPr bwMode="auto">
              <a:xfrm>
                <a:off x="5586414" y="2297114"/>
                <a:ext cx="215900" cy="271463"/>
              </a:xfrm>
              <a:custGeom>
                <a:avLst/>
                <a:gdLst>
                  <a:gd name="T0" fmla="*/ 17 w 20"/>
                  <a:gd name="T1" fmla="*/ 14 h 25"/>
                  <a:gd name="T2" fmla="*/ 18 w 20"/>
                  <a:gd name="T3" fmla="*/ 13 h 25"/>
                  <a:gd name="T4" fmla="*/ 18 w 20"/>
                  <a:gd name="T5" fmla="*/ 12 h 25"/>
                  <a:gd name="T6" fmla="*/ 19 w 20"/>
                  <a:gd name="T7" fmla="*/ 12 h 25"/>
                  <a:gd name="T8" fmla="*/ 19 w 20"/>
                  <a:gd name="T9" fmla="*/ 11 h 25"/>
                  <a:gd name="T10" fmla="*/ 20 w 20"/>
                  <a:gd name="T11" fmla="*/ 10 h 25"/>
                  <a:gd name="T12" fmla="*/ 20 w 20"/>
                  <a:gd name="T13" fmla="*/ 9 h 25"/>
                  <a:gd name="T14" fmla="*/ 20 w 20"/>
                  <a:gd name="T15" fmla="*/ 8 h 25"/>
                  <a:gd name="T16" fmla="*/ 19 w 20"/>
                  <a:gd name="T17" fmla="*/ 8 h 25"/>
                  <a:gd name="T18" fmla="*/ 19 w 20"/>
                  <a:gd name="T19" fmla="*/ 7 h 25"/>
                  <a:gd name="T20" fmla="*/ 18 w 20"/>
                  <a:gd name="T21" fmla="*/ 7 h 25"/>
                  <a:gd name="T22" fmla="*/ 18 w 20"/>
                  <a:gd name="T23" fmla="*/ 6 h 25"/>
                  <a:gd name="T24" fmla="*/ 17 w 20"/>
                  <a:gd name="T25" fmla="*/ 5 h 25"/>
                  <a:gd name="T26" fmla="*/ 16 w 20"/>
                  <a:gd name="T27" fmla="*/ 5 h 25"/>
                  <a:gd name="T28" fmla="*/ 15 w 20"/>
                  <a:gd name="T29" fmla="*/ 5 h 25"/>
                  <a:gd name="T30" fmla="*/ 14 w 20"/>
                  <a:gd name="T31" fmla="*/ 5 h 25"/>
                  <a:gd name="T32" fmla="*/ 14 w 20"/>
                  <a:gd name="T33" fmla="*/ 4 h 25"/>
                  <a:gd name="T34" fmla="*/ 13 w 20"/>
                  <a:gd name="T35" fmla="*/ 3 h 25"/>
                  <a:gd name="T36" fmla="*/ 12 w 20"/>
                  <a:gd name="T37" fmla="*/ 3 h 25"/>
                  <a:gd name="T38" fmla="*/ 11 w 20"/>
                  <a:gd name="T39" fmla="*/ 2 h 25"/>
                  <a:gd name="T40" fmla="*/ 11 w 20"/>
                  <a:gd name="T41" fmla="*/ 2 h 25"/>
                  <a:gd name="T42" fmla="*/ 11 w 20"/>
                  <a:gd name="T43" fmla="*/ 1 h 25"/>
                  <a:gd name="T44" fmla="*/ 11 w 20"/>
                  <a:gd name="T45" fmla="*/ 0 h 25"/>
                  <a:gd name="T46" fmla="*/ 10 w 20"/>
                  <a:gd name="T47" fmla="*/ 0 h 25"/>
                  <a:gd name="T48" fmla="*/ 9 w 20"/>
                  <a:gd name="T49" fmla="*/ 1 h 25"/>
                  <a:gd name="T50" fmla="*/ 9 w 20"/>
                  <a:gd name="T51" fmla="*/ 3 h 25"/>
                  <a:gd name="T52" fmla="*/ 8 w 20"/>
                  <a:gd name="T53" fmla="*/ 5 h 25"/>
                  <a:gd name="T54" fmla="*/ 8 w 20"/>
                  <a:gd name="T55" fmla="*/ 7 h 25"/>
                  <a:gd name="T56" fmla="*/ 8 w 20"/>
                  <a:gd name="T57" fmla="*/ 8 h 25"/>
                  <a:gd name="T58" fmla="*/ 8 w 20"/>
                  <a:gd name="T59" fmla="*/ 10 h 25"/>
                  <a:gd name="T60" fmla="*/ 7 w 20"/>
                  <a:gd name="T61" fmla="*/ 12 h 25"/>
                  <a:gd name="T62" fmla="*/ 6 w 20"/>
                  <a:gd name="T63" fmla="*/ 14 h 25"/>
                  <a:gd name="T64" fmla="*/ 5 w 20"/>
                  <a:gd name="T65" fmla="*/ 16 h 25"/>
                  <a:gd name="T66" fmla="*/ 1 w 20"/>
                  <a:gd name="T67" fmla="*/ 18 h 25"/>
                  <a:gd name="T68" fmla="*/ 0 w 20"/>
                  <a:gd name="T69" fmla="*/ 18 h 25"/>
                  <a:gd name="T70" fmla="*/ 0 w 20"/>
                  <a:gd name="T71" fmla="*/ 18 h 25"/>
                  <a:gd name="T72" fmla="*/ 1 w 20"/>
                  <a:gd name="T73" fmla="*/ 20 h 25"/>
                  <a:gd name="T74" fmla="*/ 2 w 20"/>
                  <a:gd name="T75" fmla="*/ 22 h 25"/>
                  <a:gd name="T76" fmla="*/ 4 w 20"/>
                  <a:gd name="T77" fmla="*/ 25 h 25"/>
                  <a:gd name="T78" fmla="*/ 5 w 20"/>
                  <a:gd name="T79" fmla="*/ 25 h 25"/>
                  <a:gd name="T80" fmla="*/ 6 w 20"/>
                  <a:gd name="T81" fmla="*/ 24 h 25"/>
                  <a:gd name="T82" fmla="*/ 7 w 20"/>
                  <a:gd name="T83" fmla="*/ 24 h 25"/>
                  <a:gd name="T84" fmla="*/ 8 w 20"/>
                  <a:gd name="T85" fmla="*/ 24 h 25"/>
                  <a:gd name="T86" fmla="*/ 9 w 20"/>
                  <a:gd name="T87" fmla="*/ 24 h 25"/>
                  <a:gd name="T88" fmla="*/ 10 w 20"/>
                  <a:gd name="T89" fmla="*/ 24 h 25"/>
                  <a:gd name="T90" fmla="*/ 11 w 20"/>
                  <a:gd name="T91" fmla="*/ 23 h 25"/>
                  <a:gd name="T92" fmla="*/ 10 w 20"/>
                  <a:gd name="T93" fmla="*/ 23 h 25"/>
                  <a:gd name="T94" fmla="*/ 10 w 20"/>
                  <a:gd name="T95" fmla="*/ 22 h 25"/>
                  <a:gd name="T96" fmla="*/ 11 w 20"/>
                  <a:gd name="T97" fmla="*/ 21 h 25"/>
                  <a:gd name="T98" fmla="*/ 13 w 20"/>
                  <a:gd name="T99" fmla="*/ 21 h 25"/>
                  <a:gd name="T100" fmla="*/ 13 w 20"/>
                  <a:gd name="T101" fmla="*/ 21 h 25"/>
                  <a:gd name="T102" fmla="*/ 13 w 20"/>
                  <a:gd name="T103" fmla="*/ 20 h 25"/>
                  <a:gd name="T104" fmla="*/ 14 w 20"/>
                  <a:gd name="T105" fmla="*/ 19 h 25"/>
                  <a:gd name="T106" fmla="*/ 15 w 20"/>
                  <a:gd name="T107" fmla="*/ 18 h 25"/>
                  <a:gd name="T108" fmla="*/ 15 w 20"/>
                  <a:gd name="T109" fmla="*/ 17 h 25"/>
                  <a:gd name="T110" fmla="*/ 16 w 20"/>
                  <a:gd name="T111" fmla="*/ 16 h 25"/>
                  <a:gd name="T112" fmla="*/ 16 w 20"/>
                  <a:gd name="T113" fmla="*/ 15 h 25"/>
                  <a:gd name="T114" fmla="*/ 16 w 20"/>
                  <a:gd name="T115" fmla="*/ 14 h 25"/>
                  <a:gd name="T116" fmla="*/ 17 w 20"/>
                  <a:gd name="T1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25">
                    <a:moveTo>
                      <a:pt x="17" y="14"/>
                    </a:moveTo>
                    <a:cubicBezTo>
                      <a:pt x="17" y="14"/>
                      <a:pt x="18" y="14"/>
                      <a:pt x="18" y="13"/>
                    </a:cubicBezTo>
                    <a:cubicBezTo>
                      <a:pt x="18" y="13"/>
                      <a:pt x="18" y="13"/>
                      <a:pt x="18" y="12"/>
                    </a:cubicBezTo>
                    <a:cubicBezTo>
                      <a:pt x="18" y="12"/>
                      <a:pt x="18" y="12"/>
                      <a:pt x="19" y="12"/>
                    </a:cubicBezTo>
                    <a:cubicBezTo>
                      <a:pt x="19" y="12"/>
                      <a:pt x="19" y="11"/>
                      <a:pt x="19" y="11"/>
                    </a:cubicBezTo>
                    <a:cubicBezTo>
                      <a:pt x="20" y="11"/>
                      <a:pt x="20" y="11"/>
                      <a:pt x="20" y="10"/>
                    </a:cubicBezTo>
                    <a:cubicBezTo>
                      <a:pt x="20" y="10"/>
                      <a:pt x="20" y="9"/>
                      <a:pt x="20" y="9"/>
                    </a:cubicBezTo>
                    <a:cubicBezTo>
                      <a:pt x="20" y="9"/>
                      <a:pt x="20" y="8"/>
                      <a:pt x="20" y="8"/>
                    </a:cubicBezTo>
                    <a:cubicBezTo>
                      <a:pt x="20" y="8"/>
                      <a:pt x="19" y="8"/>
                      <a:pt x="19" y="8"/>
                    </a:cubicBezTo>
                    <a:cubicBezTo>
                      <a:pt x="19" y="8"/>
                      <a:pt x="19" y="7"/>
                      <a:pt x="19" y="7"/>
                    </a:cubicBezTo>
                    <a:cubicBezTo>
                      <a:pt x="18" y="7"/>
                      <a:pt x="18" y="7"/>
                      <a:pt x="18" y="7"/>
                    </a:cubicBezTo>
                    <a:cubicBezTo>
                      <a:pt x="18" y="6"/>
                      <a:pt x="18" y="6"/>
                      <a:pt x="18" y="6"/>
                    </a:cubicBezTo>
                    <a:cubicBezTo>
                      <a:pt x="18" y="5"/>
                      <a:pt x="17" y="5"/>
                      <a:pt x="17" y="5"/>
                    </a:cubicBezTo>
                    <a:cubicBezTo>
                      <a:pt x="17" y="5"/>
                      <a:pt x="17" y="5"/>
                      <a:pt x="16" y="5"/>
                    </a:cubicBezTo>
                    <a:cubicBezTo>
                      <a:pt x="16" y="5"/>
                      <a:pt x="16" y="5"/>
                      <a:pt x="15" y="5"/>
                    </a:cubicBezTo>
                    <a:cubicBezTo>
                      <a:pt x="15" y="5"/>
                      <a:pt x="15" y="5"/>
                      <a:pt x="14" y="5"/>
                    </a:cubicBezTo>
                    <a:cubicBezTo>
                      <a:pt x="14" y="5"/>
                      <a:pt x="14" y="5"/>
                      <a:pt x="14" y="4"/>
                    </a:cubicBezTo>
                    <a:cubicBezTo>
                      <a:pt x="13" y="4"/>
                      <a:pt x="13" y="4"/>
                      <a:pt x="13" y="3"/>
                    </a:cubicBezTo>
                    <a:cubicBezTo>
                      <a:pt x="12" y="3"/>
                      <a:pt x="12" y="3"/>
                      <a:pt x="12" y="3"/>
                    </a:cubicBezTo>
                    <a:cubicBezTo>
                      <a:pt x="12" y="3"/>
                      <a:pt x="12" y="3"/>
                      <a:pt x="11" y="2"/>
                    </a:cubicBezTo>
                    <a:cubicBezTo>
                      <a:pt x="11" y="2"/>
                      <a:pt x="11" y="2"/>
                      <a:pt x="11" y="2"/>
                    </a:cubicBezTo>
                    <a:cubicBezTo>
                      <a:pt x="11" y="1"/>
                      <a:pt x="11" y="1"/>
                      <a:pt x="11" y="1"/>
                    </a:cubicBezTo>
                    <a:cubicBezTo>
                      <a:pt x="11" y="0"/>
                      <a:pt x="11" y="0"/>
                      <a:pt x="11" y="0"/>
                    </a:cubicBezTo>
                    <a:cubicBezTo>
                      <a:pt x="10" y="0"/>
                      <a:pt x="10" y="0"/>
                      <a:pt x="10" y="0"/>
                    </a:cubicBezTo>
                    <a:cubicBezTo>
                      <a:pt x="10" y="1"/>
                      <a:pt x="10" y="1"/>
                      <a:pt x="9" y="1"/>
                    </a:cubicBezTo>
                    <a:cubicBezTo>
                      <a:pt x="9" y="2"/>
                      <a:pt x="9" y="3"/>
                      <a:pt x="9" y="3"/>
                    </a:cubicBezTo>
                    <a:cubicBezTo>
                      <a:pt x="9" y="4"/>
                      <a:pt x="9" y="5"/>
                      <a:pt x="8" y="5"/>
                    </a:cubicBezTo>
                    <a:cubicBezTo>
                      <a:pt x="8" y="6"/>
                      <a:pt x="8" y="7"/>
                      <a:pt x="8" y="7"/>
                    </a:cubicBezTo>
                    <a:cubicBezTo>
                      <a:pt x="8" y="8"/>
                      <a:pt x="8" y="8"/>
                      <a:pt x="8" y="8"/>
                    </a:cubicBezTo>
                    <a:cubicBezTo>
                      <a:pt x="8" y="9"/>
                      <a:pt x="8" y="9"/>
                      <a:pt x="8" y="10"/>
                    </a:cubicBezTo>
                    <a:cubicBezTo>
                      <a:pt x="8" y="11"/>
                      <a:pt x="8" y="11"/>
                      <a:pt x="7" y="12"/>
                    </a:cubicBezTo>
                    <a:cubicBezTo>
                      <a:pt x="7" y="13"/>
                      <a:pt x="7" y="13"/>
                      <a:pt x="6" y="14"/>
                    </a:cubicBezTo>
                    <a:cubicBezTo>
                      <a:pt x="6" y="15"/>
                      <a:pt x="6" y="16"/>
                      <a:pt x="5" y="16"/>
                    </a:cubicBezTo>
                    <a:cubicBezTo>
                      <a:pt x="3" y="17"/>
                      <a:pt x="3" y="17"/>
                      <a:pt x="1" y="18"/>
                    </a:cubicBezTo>
                    <a:cubicBezTo>
                      <a:pt x="1" y="18"/>
                      <a:pt x="1" y="18"/>
                      <a:pt x="0" y="18"/>
                    </a:cubicBezTo>
                    <a:cubicBezTo>
                      <a:pt x="0" y="18"/>
                      <a:pt x="0" y="18"/>
                      <a:pt x="0" y="18"/>
                    </a:cubicBezTo>
                    <a:cubicBezTo>
                      <a:pt x="0" y="19"/>
                      <a:pt x="1" y="19"/>
                      <a:pt x="1" y="20"/>
                    </a:cubicBezTo>
                    <a:cubicBezTo>
                      <a:pt x="2" y="21"/>
                      <a:pt x="2" y="21"/>
                      <a:pt x="2" y="22"/>
                    </a:cubicBezTo>
                    <a:cubicBezTo>
                      <a:pt x="3" y="23"/>
                      <a:pt x="4" y="24"/>
                      <a:pt x="4" y="25"/>
                    </a:cubicBezTo>
                    <a:cubicBezTo>
                      <a:pt x="5" y="25"/>
                      <a:pt x="5" y="25"/>
                      <a:pt x="5" y="25"/>
                    </a:cubicBezTo>
                    <a:cubicBezTo>
                      <a:pt x="6" y="25"/>
                      <a:pt x="6" y="25"/>
                      <a:pt x="6" y="24"/>
                    </a:cubicBezTo>
                    <a:cubicBezTo>
                      <a:pt x="7" y="24"/>
                      <a:pt x="7" y="24"/>
                      <a:pt x="7" y="24"/>
                    </a:cubicBezTo>
                    <a:cubicBezTo>
                      <a:pt x="8" y="24"/>
                      <a:pt x="8" y="24"/>
                      <a:pt x="8" y="24"/>
                    </a:cubicBezTo>
                    <a:cubicBezTo>
                      <a:pt x="9" y="24"/>
                      <a:pt x="9" y="24"/>
                      <a:pt x="9" y="24"/>
                    </a:cubicBezTo>
                    <a:cubicBezTo>
                      <a:pt x="10" y="24"/>
                      <a:pt x="10" y="24"/>
                      <a:pt x="10" y="24"/>
                    </a:cubicBezTo>
                    <a:cubicBezTo>
                      <a:pt x="11" y="24"/>
                      <a:pt x="11" y="24"/>
                      <a:pt x="11" y="23"/>
                    </a:cubicBezTo>
                    <a:cubicBezTo>
                      <a:pt x="11" y="23"/>
                      <a:pt x="10" y="23"/>
                      <a:pt x="10" y="23"/>
                    </a:cubicBezTo>
                    <a:cubicBezTo>
                      <a:pt x="10" y="23"/>
                      <a:pt x="10" y="22"/>
                      <a:pt x="10" y="22"/>
                    </a:cubicBezTo>
                    <a:cubicBezTo>
                      <a:pt x="10" y="21"/>
                      <a:pt x="11" y="22"/>
                      <a:pt x="11" y="21"/>
                    </a:cubicBezTo>
                    <a:cubicBezTo>
                      <a:pt x="12" y="21"/>
                      <a:pt x="12" y="21"/>
                      <a:pt x="13" y="21"/>
                    </a:cubicBezTo>
                    <a:cubicBezTo>
                      <a:pt x="13" y="21"/>
                      <a:pt x="13" y="21"/>
                      <a:pt x="13" y="21"/>
                    </a:cubicBezTo>
                    <a:cubicBezTo>
                      <a:pt x="13" y="20"/>
                      <a:pt x="13" y="20"/>
                      <a:pt x="13" y="20"/>
                    </a:cubicBezTo>
                    <a:cubicBezTo>
                      <a:pt x="13" y="19"/>
                      <a:pt x="13" y="19"/>
                      <a:pt x="14" y="19"/>
                    </a:cubicBezTo>
                    <a:cubicBezTo>
                      <a:pt x="14" y="18"/>
                      <a:pt x="14" y="18"/>
                      <a:pt x="15" y="18"/>
                    </a:cubicBezTo>
                    <a:cubicBezTo>
                      <a:pt x="15" y="18"/>
                      <a:pt x="15" y="17"/>
                      <a:pt x="15" y="17"/>
                    </a:cubicBezTo>
                    <a:cubicBezTo>
                      <a:pt x="16" y="17"/>
                      <a:pt x="16" y="16"/>
                      <a:pt x="16" y="16"/>
                    </a:cubicBezTo>
                    <a:cubicBezTo>
                      <a:pt x="16" y="16"/>
                      <a:pt x="16" y="15"/>
                      <a:pt x="16" y="15"/>
                    </a:cubicBezTo>
                    <a:cubicBezTo>
                      <a:pt x="16" y="15"/>
                      <a:pt x="16" y="14"/>
                      <a:pt x="16" y="14"/>
                    </a:cubicBezTo>
                    <a:cubicBezTo>
                      <a:pt x="16" y="14"/>
                      <a:pt x="17" y="14"/>
                      <a:pt x="17" y="1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54"/>
              <p:cNvSpPr>
                <a:spLocks/>
              </p:cNvSpPr>
              <p:nvPr/>
            </p:nvSpPr>
            <p:spPr bwMode="auto">
              <a:xfrm>
                <a:off x="5629276" y="25685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55"/>
              <p:cNvSpPr>
                <a:spLocks/>
              </p:cNvSpPr>
              <p:nvPr/>
            </p:nvSpPr>
            <p:spPr bwMode="auto">
              <a:xfrm>
                <a:off x="6202364" y="1984376"/>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56"/>
              <p:cNvSpPr>
                <a:spLocks/>
              </p:cNvSpPr>
              <p:nvPr/>
            </p:nvSpPr>
            <p:spPr bwMode="auto">
              <a:xfrm>
                <a:off x="6018214" y="1984376"/>
                <a:ext cx="766763" cy="854075"/>
              </a:xfrm>
              <a:custGeom>
                <a:avLst/>
                <a:gdLst>
                  <a:gd name="T0" fmla="*/ 11 w 71"/>
                  <a:gd name="T1" fmla="*/ 2 h 79"/>
                  <a:gd name="T2" fmla="*/ 13 w 71"/>
                  <a:gd name="T3" fmla="*/ 8 h 79"/>
                  <a:gd name="T4" fmla="*/ 13 w 71"/>
                  <a:gd name="T5" fmla="*/ 11 h 79"/>
                  <a:gd name="T6" fmla="*/ 12 w 71"/>
                  <a:gd name="T7" fmla="*/ 15 h 79"/>
                  <a:gd name="T8" fmla="*/ 9 w 71"/>
                  <a:gd name="T9" fmla="*/ 19 h 79"/>
                  <a:gd name="T10" fmla="*/ 7 w 71"/>
                  <a:gd name="T11" fmla="*/ 21 h 79"/>
                  <a:gd name="T12" fmla="*/ 4 w 71"/>
                  <a:gd name="T13" fmla="*/ 22 h 79"/>
                  <a:gd name="T14" fmla="*/ 4 w 71"/>
                  <a:gd name="T15" fmla="*/ 25 h 79"/>
                  <a:gd name="T16" fmla="*/ 7 w 71"/>
                  <a:gd name="T17" fmla="*/ 29 h 79"/>
                  <a:gd name="T18" fmla="*/ 6 w 71"/>
                  <a:gd name="T19" fmla="*/ 31 h 79"/>
                  <a:gd name="T20" fmla="*/ 2 w 71"/>
                  <a:gd name="T21" fmla="*/ 33 h 79"/>
                  <a:gd name="T22" fmla="*/ 3 w 71"/>
                  <a:gd name="T23" fmla="*/ 36 h 79"/>
                  <a:gd name="T24" fmla="*/ 6 w 71"/>
                  <a:gd name="T25" fmla="*/ 37 h 79"/>
                  <a:gd name="T26" fmla="*/ 4 w 71"/>
                  <a:gd name="T27" fmla="*/ 39 h 79"/>
                  <a:gd name="T28" fmla="*/ 8 w 71"/>
                  <a:gd name="T29" fmla="*/ 42 h 79"/>
                  <a:gd name="T30" fmla="*/ 11 w 71"/>
                  <a:gd name="T31" fmla="*/ 40 h 79"/>
                  <a:gd name="T32" fmla="*/ 12 w 71"/>
                  <a:gd name="T33" fmla="*/ 39 h 79"/>
                  <a:gd name="T34" fmla="*/ 13 w 71"/>
                  <a:gd name="T35" fmla="*/ 44 h 79"/>
                  <a:gd name="T36" fmla="*/ 15 w 71"/>
                  <a:gd name="T37" fmla="*/ 51 h 79"/>
                  <a:gd name="T38" fmla="*/ 17 w 71"/>
                  <a:gd name="T39" fmla="*/ 57 h 79"/>
                  <a:gd name="T40" fmla="*/ 20 w 71"/>
                  <a:gd name="T41" fmla="*/ 63 h 79"/>
                  <a:gd name="T42" fmla="*/ 23 w 71"/>
                  <a:gd name="T43" fmla="*/ 69 h 79"/>
                  <a:gd name="T44" fmla="*/ 26 w 71"/>
                  <a:gd name="T45" fmla="*/ 77 h 79"/>
                  <a:gd name="T46" fmla="*/ 30 w 71"/>
                  <a:gd name="T47" fmla="*/ 76 h 79"/>
                  <a:gd name="T48" fmla="*/ 31 w 71"/>
                  <a:gd name="T49" fmla="*/ 73 h 79"/>
                  <a:gd name="T50" fmla="*/ 33 w 71"/>
                  <a:gd name="T51" fmla="*/ 68 h 79"/>
                  <a:gd name="T52" fmla="*/ 33 w 71"/>
                  <a:gd name="T53" fmla="*/ 63 h 79"/>
                  <a:gd name="T54" fmla="*/ 34 w 71"/>
                  <a:gd name="T55" fmla="*/ 57 h 79"/>
                  <a:gd name="T56" fmla="*/ 37 w 71"/>
                  <a:gd name="T57" fmla="*/ 55 h 79"/>
                  <a:gd name="T58" fmla="*/ 40 w 71"/>
                  <a:gd name="T59" fmla="*/ 52 h 79"/>
                  <a:gd name="T60" fmla="*/ 42 w 71"/>
                  <a:gd name="T61" fmla="*/ 49 h 79"/>
                  <a:gd name="T62" fmla="*/ 45 w 71"/>
                  <a:gd name="T63" fmla="*/ 46 h 79"/>
                  <a:gd name="T64" fmla="*/ 48 w 71"/>
                  <a:gd name="T65" fmla="*/ 41 h 79"/>
                  <a:gd name="T66" fmla="*/ 51 w 71"/>
                  <a:gd name="T67" fmla="*/ 39 h 79"/>
                  <a:gd name="T68" fmla="*/ 53 w 71"/>
                  <a:gd name="T69" fmla="*/ 39 h 79"/>
                  <a:gd name="T70" fmla="*/ 51 w 71"/>
                  <a:gd name="T71" fmla="*/ 34 h 79"/>
                  <a:gd name="T72" fmla="*/ 50 w 71"/>
                  <a:gd name="T73" fmla="*/ 30 h 79"/>
                  <a:gd name="T74" fmla="*/ 50 w 71"/>
                  <a:gd name="T75" fmla="*/ 28 h 79"/>
                  <a:gd name="T76" fmla="*/ 52 w 71"/>
                  <a:gd name="T77" fmla="*/ 27 h 79"/>
                  <a:gd name="T78" fmla="*/ 53 w 71"/>
                  <a:gd name="T79" fmla="*/ 29 h 79"/>
                  <a:gd name="T80" fmla="*/ 60 w 71"/>
                  <a:gd name="T81" fmla="*/ 30 h 79"/>
                  <a:gd name="T82" fmla="*/ 58 w 71"/>
                  <a:gd name="T83" fmla="*/ 33 h 79"/>
                  <a:gd name="T84" fmla="*/ 60 w 71"/>
                  <a:gd name="T85" fmla="*/ 34 h 79"/>
                  <a:gd name="T86" fmla="*/ 62 w 71"/>
                  <a:gd name="T87" fmla="*/ 38 h 79"/>
                  <a:gd name="T88" fmla="*/ 63 w 71"/>
                  <a:gd name="T89" fmla="*/ 37 h 79"/>
                  <a:gd name="T90" fmla="*/ 64 w 71"/>
                  <a:gd name="T91" fmla="*/ 33 h 79"/>
                  <a:gd name="T92" fmla="*/ 66 w 71"/>
                  <a:gd name="T93" fmla="*/ 29 h 79"/>
                  <a:gd name="T94" fmla="*/ 67 w 71"/>
                  <a:gd name="T95" fmla="*/ 25 h 79"/>
                  <a:gd name="T96" fmla="*/ 70 w 71"/>
                  <a:gd name="T97" fmla="*/ 20 h 79"/>
                  <a:gd name="T98" fmla="*/ 64 w 71"/>
                  <a:gd name="T99" fmla="*/ 18 h 79"/>
                  <a:gd name="T100" fmla="*/ 58 w 71"/>
                  <a:gd name="T101" fmla="*/ 19 h 79"/>
                  <a:gd name="T102" fmla="*/ 53 w 71"/>
                  <a:gd name="T103" fmla="*/ 20 h 79"/>
                  <a:gd name="T104" fmla="*/ 48 w 71"/>
                  <a:gd name="T105" fmla="*/ 20 h 79"/>
                  <a:gd name="T106" fmla="*/ 48 w 71"/>
                  <a:gd name="T107" fmla="*/ 24 h 79"/>
                  <a:gd name="T108" fmla="*/ 44 w 71"/>
                  <a:gd name="T109" fmla="*/ 25 h 79"/>
                  <a:gd name="T110" fmla="*/ 39 w 71"/>
                  <a:gd name="T111" fmla="*/ 23 h 79"/>
                  <a:gd name="T112" fmla="*/ 34 w 71"/>
                  <a:gd name="T113" fmla="*/ 22 h 79"/>
                  <a:gd name="T114" fmla="*/ 30 w 71"/>
                  <a:gd name="T115" fmla="*/ 20 h 79"/>
                  <a:gd name="T116" fmla="*/ 26 w 71"/>
                  <a:gd name="T117" fmla="*/ 17 h 79"/>
                  <a:gd name="T118" fmla="*/ 21 w 71"/>
                  <a:gd name="T119" fmla="*/ 15 h 79"/>
                  <a:gd name="T120" fmla="*/ 23 w 71"/>
                  <a:gd name="T121" fmla="*/ 11 h 79"/>
                  <a:gd name="T122" fmla="*/ 22 w 71"/>
                  <a:gd name="T123" fmla="*/ 4 h 79"/>
                  <a:gd name="T124" fmla="*/ 17 w 71"/>
                  <a:gd name="T12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79">
                    <a:moveTo>
                      <a:pt x="16" y="1"/>
                    </a:moveTo>
                    <a:cubicBezTo>
                      <a:pt x="16" y="2"/>
                      <a:pt x="16" y="2"/>
                      <a:pt x="15" y="2"/>
                    </a:cubicBezTo>
                    <a:cubicBezTo>
                      <a:pt x="15" y="2"/>
                      <a:pt x="15" y="2"/>
                      <a:pt x="15" y="3"/>
                    </a:cubicBezTo>
                    <a:cubicBezTo>
                      <a:pt x="14" y="3"/>
                      <a:pt x="14" y="3"/>
                      <a:pt x="13" y="2"/>
                    </a:cubicBezTo>
                    <a:cubicBezTo>
                      <a:pt x="12" y="2"/>
                      <a:pt x="12" y="2"/>
                      <a:pt x="11" y="2"/>
                    </a:cubicBezTo>
                    <a:cubicBezTo>
                      <a:pt x="11" y="2"/>
                      <a:pt x="11" y="3"/>
                      <a:pt x="11" y="3"/>
                    </a:cubicBezTo>
                    <a:cubicBezTo>
                      <a:pt x="11" y="4"/>
                      <a:pt x="11" y="4"/>
                      <a:pt x="11" y="5"/>
                    </a:cubicBezTo>
                    <a:cubicBezTo>
                      <a:pt x="11" y="5"/>
                      <a:pt x="11" y="6"/>
                      <a:pt x="11" y="6"/>
                    </a:cubicBezTo>
                    <a:cubicBezTo>
                      <a:pt x="11" y="7"/>
                      <a:pt x="11" y="7"/>
                      <a:pt x="12" y="7"/>
                    </a:cubicBezTo>
                    <a:cubicBezTo>
                      <a:pt x="12" y="8"/>
                      <a:pt x="12" y="8"/>
                      <a:pt x="13" y="8"/>
                    </a:cubicBezTo>
                    <a:cubicBezTo>
                      <a:pt x="13" y="8"/>
                      <a:pt x="13" y="8"/>
                      <a:pt x="14" y="8"/>
                    </a:cubicBezTo>
                    <a:cubicBezTo>
                      <a:pt x="14" y="9"/>
                      <a:pt x="14" y="8"/>
                      <a:pt x="14" y="9"/>
                    </a:cubicBezTo>
                    <a:cubicBezTo>
                      <a:pt x="15" y="9"/>
                      <a:pt x="14" y="10"/>
                      <a:pt x="14" y="10"/>
                    </a:cubicBezTo>
                    <a:cubicBezTo>
                      <a:pt x="13" y="10"/>
                      <a:pt x="13" y="10"/>
                      <a:pt x="13" y="10"/>
                    </a:cubicBezTo>
                    <a:cubicBezTo>
                      <a:pt x="13" y="10"/>
                      <a:pt x="13" y="11"/>
                      <a:pt x="13" y="11"/>
                    </a:cubicBezTo>
                    <a:cubicBezTo>
                      <a:pt x="13" y="11"/>
                      <a:pt x="13" y="12"/>
                      <a:pt x="13" y="12"/>
                    </a:cubicBezTo>
                    <a:cubicBezTo>
                      <a:pt x="13" y="12"/>
                      <a:pt x="14" y="12"/>
                      <a:pt x="13" y="13"/>
                    </a:cubicBezTo>
                    <a:cubicBezTo>
                      <a:pt x="13" y="13"/>
                      <a:pt x="13" y="13"/>
                      <a:pt x="13" y="13"/>
                    </a:cubicBezTo>
                    <a:cubicBezTo>
                      <a:pt x="13" y="14"/>
                      <a:pt x="13" y="14"/>
                      <a:pt x="12" y="14"/>
                    </a:cubicBezTo>
                    <a:cubicBezTo>
                      <a:pt x="12" y="14"/>
                      <a:pt x="13" y="15"/>
                      <a:pt x="12" y="15"/>
                    </a:cubicBezTo>
                    <a:cubicBezTo>
                      <a:pt x="12" y="15"/>
                      <a:pt x="12" y="15"/>
                      <a:pt x="12" y="15"/>
                    </a:cubicBezTo>
                    <a:cubicBezTo>
                      <a:pt x="11" y="15"/>
                      <a:pt x="11" y="16"/>
                      <a:pt x="11" y="16"/>
                    </a:cubicBezTo>
                    <a:cubicBezTo>
                      <a:pt x="11" y="17"/>
                      <a:pt x="11" y="17"/>
                      <a:pt x="11" y="17"/>
                    </a:cubicBezTo>
                    <a:cubicBezTo>
                      <a:pt x="11" y="18"/>
                      <a:pt x="11" y="18"/>
                      <a:pt x="10" y="18"/>
                    </a:cubicBezTo>
                    <a:cubicBezTo>
                      <a:pt x="10" y="18"/>
                      <a:pt x="10" y="18"/>
                      <a:pt x="9" y="19"/>
                    </a:cubicBezTo>
                    <a:cubicBezTo>
                      <a:pt x="9" y="19"/>
                      <a:pt x="9" y="19"/>
                      <a:pt x="9" y="20"/>
                    </a:cubicBezTo>
                    <a:cubicBezTo>
                      <a:pt x="9" y="20"/>
                      <a:pt x="9" y="20"/>
                      <a:pt x="9" y="20"/>
                    </a:cubicBezTo>
                    <a:cubicBezTo>
                      <a:pt x="9" y="20"/>
                      <a:pt x="9" y="21"/>
                      <a:pt x="8" y="21"/>
                    </a:cubicBezTo>
                    <a:cubicBezTo>
                      <a:pt x="8" y="21"/>
                      <a:pt x="8" y="21"/>
                      <a:pt x="8" y="21"/>
                    </a:cubicBezTo>
                    <a:cubicBezTo>
                      <a:pt x="7" y="21"/>
                      <a:pt x="7" y="21"/>
                      <a:pt x="7" y="21"/>
                    </a:cubicBezTo>
                    <a:cubicBezTo>
                      <a:pt x="6" y="22"/>
                      <a:pt x="6" y="22"/>
                      <a:pt x="6" y="22"/>
                    </a:cubicBezTo>
                    <a:cubicBezTo>
                      <a:pt x="6" y="22"/>
                      <a:pt x="5" y="22"/>
                      <a:pt x="5" y="22"/>
                    </a:cubicBezTo>
                    <a:cubicBezTo>
                      <a:pt x="5" y="22"/>
                      <a:pt x="5" y="21"/>
                      <a:pt x="5" y="21"/>
                    </a:cubicBezTo>
                    <a:cubicBezTo>
                      <a:pt x="5" y="21"/>
                      <a:pt x="5" y="21"/>
                      <a:pt x="5" y="21"/>
                    </a:cubicBezTo>
                    <a:cubicBezTo>
                      <a:pt x="4" y="21"/>
                      <a:pt x="4" y="21"/>
                      <a:pt x="4" y="22"/>
                    </a:cubicBezTo>
                    <a:cubicBezTo>
                      <a:pt x="4" y="22"/>
                      <a:pt x="5" y="22"/>
                      <a:pt x="4" y="23"/>
                    </a:cubicBezTo>
                    <a:cubicBezTo>
                      <a:pt x="4" y="23"/>
                      <a:pt x="4" y="23"/>
                      <a:pt x="3" y="23"/>
                    </a:cubicBezTo>
                    <a:cubicBezTo>
                      <a:pt x="3" y="23"/>
                      <a:pt x="3" y="24"/>
                      <a:pt x="3" y="24"/>
                    </a:cubicBezTo>
                    <a:cubicBezTo>
                      <a:pt x="3" y="25"/>
                      <a:pt x="3" y="25"/>
                      <a:pt x="3" y="26"/>
                    </a:cubicBezTo>
                    <a:cubicBezTo>
                      <a:pt x="4" y="26"/>
                      <a:pt x="4" y="25"/>
                      <a:pt x="4" y="25"/>
                    </a:cubicBezTo>
                    <a:cubicBezTo>
                      <a:pt x="5" y="25"/>
                      <a:pt x="5" y="25"/>
                      <a:pt x="5" y="26"/>
                    </a:cubicBezTo>
                    <a:cubicBezTo>
                      <a:pt x="5" y="26"/>
                      <a:pt x="5" y="26"/>
                      <a:pt x="5" y="27"/>
                    </a:cubicBezTo>
                    <a:cubicBezTo>
                      <a:pt x="5" y="27"/>
                      <a:pt x="5" y="27"/>
                      <a:pt x="5" y="27"/>
                    </a:cubicBezTo>
                    <a:cubicBezTo>
                      <a:pt x="6" y="28"/>
                      <a:pt x="6" y="28"/>
                      <a:pt x="6" y="28"/>
                    </a:cubicBezTo>
                    <a:cubicBezTo>
                      <a:pt x="7" y="28"/>
                      <a:pt x="7" y="29"/>
                      <a:pt x="7" y="29"/>
                    </a:cubicBezTo>
                    <a:cubicBezTo>
                      <a:pt x="7" y="29"/>
                      <a:pt x="7" y="29"/>
                      <a:pt x="7" y="29"/>
                    </a:cubicBezTo>
                    <a:cubicBezTo>
                      <a:pt x="7" y="30"/>
                      <a:pt x="7" y="30"/>
                      <a:pt x="7" y="30"/>
                    </a:cubicBezTo>
                    <a:cubicBezTo>
                      <a:pt x="8" y="31"/>
                      <a:pt x="8" y="31"/>
                      <a:pt x="8" y="31"/>
                    </a:cubicBezTo>
                    <a:cubicBezTo>
                      <a:pt x="8" y="32"/>
                      <a:pt x="7" y="32"/>
                      <a:pt x="7" y="32"/>
                    </a:cubicBezTo>
                    <a:cubicBezTo>
                      <a:pt x="7" y="32"/>
                      <a:pt x="7" y="31"/>
                      <a:pt x="6" y="31"/>
                    </a:cubicBezTo>
                    <a:cubicBezTo>
                      <a:pt x="6" y="31"/>
                      <a:pt x="6" y="32"/>
                      <a:pt x="5" y="32"/>
                    </a:cubicBezTo>
                    <a:cubicBezTo>
                      <a:pt x="5" y="32"/>
                      <a:pt x="5" y="32"/>
                      <a:pt x="4" y="32"/>
                    </a:cubicBezTo>
                    <a:cubicBezTo>
                      <a:pt x="4" y="32"/>
                      <a:pt x="4" y="32"/>
                      <a:pt x="3" y="32"/>
                    </a:cubicBezTo>
                    <a:cubicBezTo>
                      <a:pt x="3" y="32"/>
                      <a:pt x="3" y="32"/>
                      <a:pt x="3" y="32"/>
                    </a:cubicBezTo>
                    <a:cubicBezTo>
                      <a:pt x="2" y="32"/>
                      <a:pt x="2" y="32"/>
                      <a:pt x="2" y="33"/>
                    </a:cubicBezTo>
                    <a:cubicBezTo>
                      <a:pt x="2" y="33"/>
                      <a:pt x="1" y="33"/>
                      <a:pt x="1" y="34"/>
                    </a:cubicBezTo>
                    <a:cubicBezTo>
                      <a:pt x="0" y="34"/>
                      <a:pt x="0" y="34"/>
                      <a:pt x="0" y="34"/>
                    </a:cubicBezTo>
                    <a:cubicBezTo>
                      <a:pt x="1" y="34"/>
                      <a:pt x="1" y="34"/>
                      <a:pt x="1" y="34"/>
                    </a:cubicBezTo>
                    <a:cubicBezTo>
                      <a:pt x="2" y="35"/>
                      <a:pt x="2" y="35"/>
                      <a:pt x="2" y="35"/>
                    </a:cubicBezTo>
                    <a:cubicBezTo>
                      <a:pt x="2" y="35"/>
                      <a:pt x="2" y="36"/>
                      <a:pt x="3" y="36"/>
                    </a:cubicBezTo>
                    <a:cubicBezTo>
                      <a:pt x="3" y="36"/>
                      <a:pt x="3" y="36"/>
                      <a:pt x="3" y="36"/>
                    </a:cubicBezTo>
                    <a:cubicBezTo>
                      <a:pt x="3" y="36"/>
                      <a:pt x="4" y="36"/>
                      <a:pt x="4" y="36"/>
                    </a:cubicBezTo>
                    <a:cubicBezTo>
                      <a:pt x="4" y="36"/>
                      <a:pt x="5" y="36"/>
                      <a:pt x="5" y="36"/>
                    </a:cubicBezTo>
                    <a:cubicBezTo>
                      <a:pt x="6" y="36"/>
                      <a:pt x="6" y="36"/>
                      <a:pt x="6" y="36"/>
                    </a:cubicBezTo>
                    <a:cubicBezTo>
                      <a:pt x="6" y="37"/>
                      <a:pt x="6" y="37"/>
                      <a:pt x="6" y="37"/>
                    </a:cubicBezTo>
                    <a:cubicBezTo>
                      <a:pt x="6" y="37"/>
                      <a:pt x="5" y="37"/>
                      <a:pt x="5" y="37"/>
                    </a:cubicBezTo>
                    <a:cubicBezTo>
                      <a:pt x="4" y="37"/>
                      <a:pt x="4" y="37"/>
                      <a:pt x="4" y="37"/>
                    </a:cubicBezTo>
                    <a:cubicBezTo>
                      <a:pt x="3" y="37"/>
                      <a:pt x="3" y="37"/>
                      <a:pt x="3" y="38"/>
                    </a:cubicBezTo>
                    <a:cubicBezTo>
                      <a:pt x="3" y="38"/>
                      <a:pt x="3" y="38"/>
                      <a:pt x="4" y="38"/>
                    </a:cubicBezTo>
                    <a:cubicBezTo>
                      <a:pt x="4" y="39"/>
                      <a:pt x="4" y="39"/>
                      <a:pt x="4" y="39"/>
                    </a:cubicBezTo>
                    <a:cubicBezTo>
                      <a:pt x="4" y="39"/>
                      <a:pt x="4" y="39"/>
                      <a:pt x="4" y="39"/>
                    </a:cubicBezTo>
                    <a:cubicBezTo>
                      <a:pt x="4" y="39"/>
                      <a:pt x="5" y="40"/>
                      <a:pt x="5" y="40"/>
                    </a:cubicBezTo>
                    <a:cubicBezTo>
                      <a:pt x="5" y="40"/>
                      <a:pt x="5" y="40"/>
                      <a:pt x="6" y="41"/>
                    </a:cubicBezTo>
                    <a:cubicBezTo>
                      <a:pt x="6" y="41"/>
                      <a:pt x="7" y="41"/>
                      <a:pt x="7" y="42"/>
                    </a:cubicBezTo>
                    <a:cubicBezTo>
                      <a:pt x="7" y="42"/>
                      <a:pt x="7" y="42"/>
                      <a:pt x="8" y="42"/>
                    </a:cubicBezTo>
                    <a:cubicBezTo>
                      <a:pt x="8" y="43"/>
                      <a:pt x="8" y="42"/>
                      <a:pt x="9" y="42"/>
                    </a:cubicBezTo>
                    <a:cubicBezTo>
                      <a:pt x="9" y="42"/>
                      <a:pt x="9" y="42"/>
                      <a:pt x="10" y="42"/>
                    </a:cubicBezTo>
                    <a:cubicBezTo>
                      <a:pt x="10" y="42"/>
                      <a:pt x="11" y="42"/>
                      <a:pt x="11" y="41"/>
                    </a:cubicBezTo>
                    <a:cubicBezTo>
                      <a:pt x="11" y="41"/>
                      <a:pt x="11" y="41"/>
                      <a:pt x="11" y="41"/>
                    </a:cubicBezTo>
                    <a:cubicBezTo>
                      <a:pt x="11" y="40"/>
                      <a:pt x="11" y="40"/>
                      <a:pt x="11" y="40"/>
                    </a:cubicBezTo>
                    <a:cubicBezTo>
                      <a:pt x="11" y="40"/>
                      <a:pt x="11" y="40"/>
                      <a:pt x="11" y="39"/>
                    </a:cubicBezTo>
                    <a:cubicBezTo>
                      <a:pt x="11" y="39"/>
                      <a:pt x="11" y="38"/>
                      <a:pt x="11" y="38"/>
                    </a:cubicBezTo>
                    <a:cubicBezTo>
                      <a:pt x="11" y="38"/>
                      <a:pt x="11" y="38"/>
                      <a:pt x="12" y="38"/>
                    </a:cubicBezTo>
                    <a:cubicBezTo>
                      <a:pt x="12" y="38"/>
                      <a:pt x="12" y="38"/>
                      <a:pt x="12" y="39"/>
                    </a:cubicBezTo>
                    <a:cubicBezTo>
                      <a:pt x="12" y="39"/>
                      <a:pt x="12" y="39"/>
                      <a:pt x="12" y="39"/>
                    </a:cubicBezTo>
                    <a:cubicBezTo>
                      <a:pt x="12" y="39"/>
                      <a:pt x="12" y="39"/>
                      <a:pt x="12" y="39"/>
                    </a:cubicBezTo>
                    <a:cubicBezTo>
                      <a:pt x="13" y="40"/>
                      <a:pt x="12" y="40"/>
                      <a:pt x="12" y="41"/>
                    </a:cubicBezTo>
                    <a:cubicBezTo>
                      <a:pt x="13" y="41"/>
                      <a:pt x="13" y="41"/>
                      <a:pt x="13" y="42"/>
                    </a:cubicBezTo>
                    <a:cubicBezTo>
                      <a:pt x="13" y="42"/>
                      <a:pt x="14" y="43"/>
                      <a:pt x="13" y="43"/>
                    </a:cubicBezTo>
                    <a:cubicBezTo>
                      <a:pt x="13" y="44"/>
                      <a:pt x="13" y="44"/>
                      <a:pt x="13" y="44"/>
                    </a:cubicBezTo>
                    <a:cubicBezTo>
                      <a:pt x="13" y="44"/>
                      <a:pt x="13" y="45"/>
                      <a:pt x="13" y="45"/>
                    </a:cubicBezTo>
                    <a:cubicBezTo>
                      <a:pt x="13" y="46"/>
                      <a:pt x="13" y="46"/>
                      <a:pt x="13" y="47"/>
                    </a:cubicBezTo>
                    <a:cubicBezTo>
                      <a:pt x="13" y="47"/>
                      <a:pt x="14" y="47"/>
                      <a:pt x="14" y="48"/>
                    </a:cubicBezTo>
                    <a:cubicBezTo>
                      <a:pt x="14" y="49"/>
                      <a:pt x="14" y="49"/>
                      <a:pt x="14" y="50"/>
                    </a:cubicBezTo>
                    <a:cubicBezTo>
                      <a:pt x="14" y="50"/>
                      <a:pt x="14" y="50"/>
                      <a:pt x="15" y="51"/>
                    </a:cubicBezTo>
                    <a:cubicBezTo>
                      <a:pt x="15" y="51"/>
                      <a:pt x="15" y="52"/>
                      <a:pt x="15" y="53"/>
                    </a:cubicBezTo>
                    <a:cubicBezTo>
                      <a:pt x="15" y="53"/>
                      <a:pt x="15" y="54"/>
                      <a:pt x="15" y="54"/>
                    </a:cubicBezTo>
                    <a:cubicBezTo>
                      <a:pt x="15" y="55"/>
                      <a:pt x="16" y="55"/>
                      <a:pt x="16" y="56"/>
                    </a:cubicBezTo>
                    <a:cubicBezTo>
                      <a:pt x="16" y="56"/>
                      <a:pt x="16" y="56"/>
                      <a:pt x="16" y="56"/>
                    </a:cubicBezTo>
                    <a:cubicBezTo>
                      <a:pt x="16" y="56"/>
                      <a:pt x="17" y="57"/>
                      <a:pt x="17" y="57"/>
                    </a:cubicBezTo>
                    <a:cubicBezTo>
                      <a:pt x="17" y="58"/>
                      <a:pt x="17" y="58"/>
                      <a:pt x="18" y="59"/>
                    </a:cubicBezTo>
                    <a:cubicBezTo>
                      <a:pt x="18" y="59"/>
                      <a:pt x="18" y="59"/>
                      <a:pt x="18" y="60"/>
                    </a:cubicBezTo>
                    <a:cubicBezTo>
                      <a:pt x="19" y="60"/>
                      <a:pt x="19" y="60"/>
                      <a:pt x="19" y="61"/>
                    </a:cubicBezTo>
                    <a:cubicBezTo>
                      <a:pt x="20" y="61"/>
                      <a:pt x="20" y="62"/>
                      <a:pt x="20" y="62"/>
                    </a:cubicBezTo>
                    <a:cubicBezTo>
                      <a:pt x="20" y="63"/>
                      <a:pt x="20" y="63"/>
                      <a:pt x="20" y="63"/>
                    </a:cubicBezTo>
                    <a:cubicBezTo>
                      <a:pt x="20" y="64"/>
                      <a:pt x="20" y="64"/>
                      <a:pt x="20" y="64"/>
                    </a:cubicBezTo>
                    <a:cubicBezTo>
                      <a:pt x="20" y="65"/>
                      <a:pt x="20" y="65"/>
                      <a:pt x="20" y="65"/>
                    </a:cubicBezTo>
                    <a:cubicBezTo>
                      <a:pt x="20" y="66"/>
                      <a:pt x="20" y="67"/>
                      <a:pt x="21" y="67"/>
                    </a:cubicBezTo>
                    <a:cubicBezTo>
                      <a:pt x="21" y="67"/>
                      <a:pt x="21" y="67"/>
                      <a:pt x="22" y="68"/>
                    </a:cubicBezTo>
                    <a:cubicBezTo>
                      <a:pt x="22" y="68"/>
                      <a:pt x="22" y="69"/>
                      <a:pt x="23" y="69"/>
                    </a:cubicBezTo>
                    <a:cubicBezTo>
                      <a:pt x="23" y="70"/>
                      <a:pt x="23" y="70"/>
                      <a:pt x="23" y="71"/>
                    </a:cubicBezTo>
                    <a:cubicBezTo>
                      <a:pt x="23" y="71"/>
                      <a:pt x="24" y="72"/>
                      <a:pt x="24" y="72"/>
                    </a:cubicBezTo>
                    <a:cubicBezTo>
                      <a:pt x="24" y="73"/>
                      <a:pt x="24" y="73"/>
                      <a:pt x="24" y="74"/>
                    </a:cubicBezTo>
                    <a:cubicBezTo>
                      <a:pt x="25" y="75"/>
                      <a:pt x="24" y="76"/>
                      <a:pt x="25" y="76"/>
                    </a:cubicBezTo>
                    <a:cubicBezTo>
                      <a:pt x="25" y="77"/>
                      <a:pt x="25" y="77"/>
                      <a:pt x="26" y="77"/>
                    </a:cubicBezTo>
                    <a:cubicBezTo>
                      <a:pt x="26" y="77"/>
                      <a:pt x="26" y="78"/>
                      <a:pt x="26" y="78"/>
                    </a:cubicBezTo>
                    <a:cubicBezTo>
                      <a:pt x="26" y="79"/>
                      <a:pt x="27" y="78"/>
                      <a:pt x="27" y="79"/>
                    </a:cubicBezTo>
                    <a:cubicBezTo>
                      <a:pt x="28" y="79"/>
                      <a:pt x="28" y="79"/>
                      <a:pt x="28" y="79"/>
                    </a:cubicBezTo>
                    <a:cubicBezTo>
                      <a:pt x="29" y="78"/>
                      <a:pt x="29" y="78"/>
                      <a:pt x="29" y="77"/>
                    </a:cubicBezTo>
                    <a:cubicBezTo>
                      <a:pt x="29" y="76"/>
                      <a:pt x="30" y="76"/>
                      <a:pt x="30" y="76"/>
                    </a:cubicBezTo>
                    <a:cubicBezTo>
                      <a:pt x="30" y="76"/>
                      <a:pt x="30" y="75"/>
                      <a:pt x="31" y="75"/>
                    </a:cubicBezTo>
                    <a:cubicBezTo>
                      <a:pt x="31" y="75"/>
                      <a:pt x="31" y="75"/>
                      <a:pt x="31" y="75"/>
                    </a:cubicBezTo>
                    <a:cubicBezTo>
                      <a:pt x="31" y="74"/>
                      <a:pt x="31" y="74"/>
                      <a:pt x="31" y="74"/>
                    </a:cubicBezTo>
                    <a:cubicBezTo>
                      <a:pt x="31" y="74"/>
                      <a:pt x="32" y="74"/>
                      <a:pt x="32" y="73"/>
                    </a:cubicBezTo>
                    <a:cubicBezTo>
                      <a:pt x="32" y="73"/>
                      <a:pt x="31" y="73"/>
                      <a:pt x="31" y="73"/>
                    </a:cubicBezTo>
                    <a:cubicBezTo>
                      <a:pt x="32" y="72"/>
                      <a:pt x="32" y="73"/>
                      <a:pt x="32" y="72"/>
                    </a:cubicBezTo>
                    <a:cubicBezTo>
                      <a:pt x="33" y="72"/>
                      <a:pt x="33" y="72"/>
                      <a:pt x="33" y="72"/>
                    </a:cubicBezTo>
                    <a:cubicBezTo>
                      <a:pt x="33" y="72"/>
                      <a:pt x="33" y="72"/>
                      <a:pt x="33" y="71"/>
                    </a:cubicBezTo>
                    <a:cubicBezTo>
                      <a:pt x="33" y="71"/>
                      <a:pt x="33" y="70"/>
                      <a:pt x="33" y="70"/>
                    </a:cubicBezTo>
                    <a:cubicBezTo>
                      <a:pt x="33" y="69"/>
                      <a:pt x="33" y="69"/>
                      <a:pt x="33" y="68"/>
                    </a:cubicBezTo>
                    <a:cubicBezTo>
                      <a:pt x="33" y="68"/>
                      <a:pt x="33" y="67"/>
                      <a:pt x="33" y="67"/>
                    </a:cubicBezTo>
                    <a:cubicBezTo>
                      <a:pt x="33" y="66"/>
                      <a:pt x="33" y="66"/>
                      <a:pt x="33" y="66"/>
                    </a:cubicBezTo>
                    <a:cubicBezTo>
                      <a:pt x="34" y="65"/>
                      <a:pt x="34" y="65"/>
                      <a:pt x="34" y="64"/>
                    </a:cubicBezTo>
                    <a:cubicBezTo>
                      <a:pt x="34" y="64"/>
                      <a:pt x="33" y="64"/>
                      <a:pt x="33" y="63"/>
                    </a:cubicBezTo>
                    <a:cubicBezTo>
                      <a:pt x="33" y="63"/>
                      <a:pt x="33" y="63"/>
                      <a:pt x="33" y="63"/>
                    </a:cubicBezTo>
                    <a:cubicBezTo>
                      <a:pt x="33" y="62"/>
                      <a:pt x="33" y="62"/>
                      <a:pt x="33" y="61"/>
                    </a:cubicBezTo>
                    <a:cubicBezTo>
                      <a:pt x="33" y="61"/>
                      <a:pt x="33" y="60"/>
                      <a:pt x="33" y="60"/>
                    </a:cubicBezTo>
                    <a:cubicBezTo>
                      <a:pt x="33" y="59"/>
                      <a:pt x="33" y="59"/>
                      <a:pt x="33" y="58"/>
                    </a:cubicBezTo>
                    <a:cubicBezTo>
                      <a:pt x="33" y="58"/>
                      <a:pt x="33" y="57"/>
                      <a:pt x="33" y="57"/>
                    </a:cubicBezTo>
                    <a:cubicBezTo>
                      <a:pt x="34" y="57"/>
                      <a:pt x="34" y="57"/>
                      <a:pt x="34" y="57"/>
                    </a:cubicBezTo>
                    <a:cubicBezTo>
                      <a:pt x="35" y="57"/>
                      <a:pt x="35" y="57"/>
                      <a:pt x="35" y="57"/>
                    </a:cubicBezTo>
                    <a:cubicBezTo>
                      <a:pt x="35" y="56"/>
                      <a:pt x="35" y="56"/>
                      <a:pt x="35" y="56"/>
                    </a:cubicBezTo>
                    <a:cubicBezTo>
                      <a:pt x="35" y="55"/>
                      <a:pt x="35" y="55"/>
                      <a:pt x="36" y="55"/>
                    </a:cubicBezTo>
                    <a:cubicBezTo>
                      <a:pt x="36" y="55"/>
                      <a:pt x="36" y="55"/>
                      <a:pt x="37" y="55"/>
                    </a:cubicBezTo>
                    <a:cubicBezTo>
                      <a:pt x="37" y="55"/>
                      <a:pt x="37" y="55"/>
                      <a:pt x="37" y="55"/>
                    </a:cubicBezTo>
                    <a:cubicBezTo>
                      <a:pt x="38" y="55"/>
                      <a:pt x="38" y="55"/>
                      <a:pt x="38" y="54"/>
                    </a:cubicBezTo>
                    <a:cubicBezTo>
                      <a:pt x="38" y="54"/>
                      <a:pt x="38" y="53"/>
                      <a:pt x="38" y="53"/>
                    </a:cubicBezTo>
                    <a:cubicBezTo>
                      <a:pt x="39" y="53"/>
                      <a:pt x="39" y="53"/>
                      <a:pt x="39" y="52"/>
                    </a:cubicBezTo>
                    <a:cubicBezTo>
                      <a:pt x="39" y="52"/>
                      <a:pt x="39" y="52"/>
                      <a:pt x="40" y="52"/>
                    </a:cubicBezTo>
                    <a:cubicBezTo>
                      <a:pt x="40" y="52"/>
                      <a:pt x="40" y="52"/>
                      <a:pt x="40" y="52"/>
                    </a:cubicBezTo>
                    <a:cubicBezTo>
                      <a:pt x="40" y="51"/>
                      <a:pt x="40" y="51"/>
                      <a:pt x="40" y="51"/>
                    </a:cubicBezTo>
                    <a:cubicBezTo>
                      <a:pt x="40" y="51"/>
                      <a:pt x="40" y="50"/>
                      <a:pt x="41" y="50"/>
                    </a:cubicBezTo>
                    <a:cubicBezTo>
                      <a:pt x="41" y="50"/>
                      <a:pt x="41" y="50"/>
                      <a:pt x="42" y="50"/>
                    </a:cubicBezTo>
                    <a:cubicBezTo>
                      <a:pt x="42" y="50"/>
                      <a:pt x="42" y="50"/>
                      <a:pt x="42" y="50"/>
                    </a:cubicBezTo>
                    <a:cubicBezTo>
                      <a:pt x="42" y="49"/>
                      <a:pt x="42" y="49"/>
                      <a:pt x="42" y="49"/>
                    </a:cubicBezTo>
                    <a:cubicBezTo>
                      <a:pt x="42" y="49"/>
                      <a:pt x="42" y="49"/>
                      <a:pt x="42" y="49"/>
                    </a:cubicBezTo>
                    <a:cubicBezTo>
                      <a:pt x="43" y="48"/>
                      <a:pt x="43" y="48"/>
                      <a:pt x="43" y="48"/>
                    </a:cubicBezTo>
                    <a:cubicBezTo>
                      <a:pt x="43" y="47"/>
                      <a:pt x="43" y="47"/>
                      <a:pt x="44" y="47"/>
                    </a:cubicBezTo>
                    <a:cubicBezTo>
                      <a:pt x="44" y="47"/>
                      <a:pt x="44" y="47"/>
                      <a:pt x="44" y="46"/>
                    </a:cubicBezTo>
                    <a:cubicBezTo>
                      <a:pt x="45" y="46"/>
                      <a:pt x="45" y="46"/>
                      <a:pt x="45" y="46"/>
                    </a:cubicBezTo>
                    <a:cubicBezTo>
                      <a:pt x="45" y="46"/>
                      <a:pt x="46" y="45"/>
                      <a:pt x="46" y="45"/>
                    </a:cubicBezTo>
                    <a:cubicBezTo>
                      <a:pt x="46" y="45"/>
                      <a:pt x="47" y="45"/>
                      <a:pt x="47" y="44"/>
                    </a:cubicBezTo>
                    <a:cubicBezTo>
                      <a:pt x="48" y="44"/>
                      <a:pt x="48" y="44"/>
                      <a:pt x="48" y="43"/>
                    </a:cubicBezTo>
                    <a:cubicBezTo>
                      <a:pt x="48" y="43"/>
                      <a:pt x="48" y="43"/>
                      <a:pt x="48" y="42"/>
                    </a:cubicBezTo>
                    <a:cubicBezTo>
                      <a:pt x="48" y="42"/>
                      <a:pt x="48" y="41"/>
                      <a:pt x="48" y="41"/>
                    </a:cubicBezTo>
                    <a:cubicBezTo>
                      <a:pt x="48" y="40"/>
                      <a:pt x="49" y="40"/>
                      <a:pt x="49" y="40"/>
                    </a:cubicBezTo>
                    <a:cubicBezTo>
                      <a:pt x="49" y="40"/>
                      <a:pt x="49" y="40"/>
                      <a:pt x="50" y="40"/>
                    </a:cubicBezTo>
                    <a:cubicBezTo>
                      <a:pt x="50" y="40"/>
                      <a:pt x="50" y="39"/>
                      <a:pt x="50" y="39"/>
                    </a:cubicBezTo>
                    <a:cubicBezTo>
                      <a:pt x="51" y="39"/>
                      <a:pt x="51" y="40"/>
                      <a:pt x="51" y="40"/>
                    </a:cubicBezTo>
                    <a:cubicBezTo>
                      <a:pt x="51" y="40"/>
                      <a:pt x="51" y="40"/>
                      <a:pt x="51" y="39"/>
                    </a:cubicBezTo>
                    <a:cubicBezTo>
                      <a:pt x="52" y="39"/>
                      <a:pt x="52" y="39"/>
                      <a:pt x="52" y="39"/>
                    </a:cubicBezTo>
                    <a:cubicBezTo>
                      <a:pt x="52" y="39"/>
                      <a:pt x="52" y="39"/>
                      <a:pt x="52" y="39"/>
                    </a:cubicBezTo>
                    <a:cubicBezTo>
                      <a:pt x="52" y="39"/>
                      <a:pt x="52" y="40"/>
                      <a:pt x="52" y="40"/>
                    </a:cubicBezTo>
                    <a:cubicBezTo>
                      <a:pt x="52" y="40"/>
                      <a:pt x="53" y="39"/>
                      <a:pt x="53" y="39"/>
                    </a:cubicBezTo>
                    <a:cubicBezTo>
                      <a:pt x="53" y="39"/>
                      <a:pt x="53" y="39"/>
                      <a:pt x="53" y="39"/>
                    </a:cubicBezTo>
                    <a:cubicBezTo>
                      <a:pt x="53" y="39"/>
                      <a:pt x="53" y="38"/>
                      <a:pt x="53" y="38"/>
                    </a:cubicBezTo>
                    <a:cubicBezTo>
                      <a:pt x="53" y="37"/>
                      <a:pt x="53" y="37"/>
                      <a:pt x="53" y="37"/>
                    </a:cubicBezTo>
                    <a:cubicBezTo>
                      <a:pt x="53" y="36"/>
                      <a:pt x="53" y="36"/>
                      <a:pt x="52" y="35"/>
                    </a:cubicBezTo>
                    <a:cubicBezTo>
                      <a:pt x="52" y="35"/>
                      <a:pt x="52" y="35"/>
                      <a:pt x="52" y="34"/>
                    </a:cubicBezTo>
                    <a:cubicBezTo>
                      <a:pt x="51" y="34"/>
                      <a:pt x="51" y="34"/>
                      <a:pt x="51" y="34"/>
                    </a:cubicBezTo>
                    <a:cubicBezTo>
                      <a:pt x="51" y="33"/>
                      <a:pt x="52" y="33"/>
                      <a:pt x="52" y="33"/>
                    </a:cubicBezTo>
                    <a:cubicBezTo>
                      <a:pt x="52" y="33"/>
                      <a:pt x="51" y="32"/>
                      <a:pt x="51" y="32"/>
                    </a:cubicBezTo>
                    <a:cubicBezTo>
                      <a:pt x="51" y="32"/>
                      <a:pt x="50" y="32"/>
                      <a:pt x="50" y="32"/>
                    </a:cubicBezTo>
                    <a:cubicBezTo>
                      <a:pt x="50" y="32"/>
                      <a:pt x="50" y="31"/>
                      <a:pt x="50" y="31"/>
                    </a:cubicBezTo>
                    <a:cubicBezTo>
                      <a:pt x="50" y="31"/>
                      <a:pt x="50" y="30"/>
                      <a:pt x="50" y="30"/>
                    </a:cubicBezTo>
                    <a:cubicBezTo>
                      <a:pt x="51" y="30"/>
                      <a:pt x="51" y="30"/>
                      <a:pt x="51" y="30"/>
                    </a:cubicBezTo>
                    <a:cubicBezTo>
                      <a:pt x="52" y="30"/>
                      <a:pt x="52" y="30"/>
                      <a:pt x="52" y="29"/>
                    </a:cubicBezTo>
                    <a:cubicBezTo>
                      <a:pt x="52" y="29"/>
                      <a:pt x="52" y="29"/>
                      <a:pt x="52" y="29"/>
                    </a:cubicBezTo>
                    <a:cubicBezTo>
                      <a:pt x="52" y="29"/>
                      <a:pt x="51" y="29"/>
                      <a:pt x="51" y="29"/>
                    </a:cubicBezTo>
                    <a:cubicBezTo>
                      <a:pt x="51" y="29"/>
                      <a:pt x="51" y="28"/>
                      <a:pt x="50" y="28"/>
                    </a:cubicBezTo>
                    <a:cubicBezTo>
                      <a:pt x="50" y="28"/>
                      <a:pt x="50" y="28"/>
                      <a:pt x="50" y="28"/>
                    </a:cubicBezTo>
                    <a:cubicBezTo>
                      <a:pt x="50" y="28"/>
                      <a:pt x="49" y="27"/>
                      <a:pt x="49" y="27"/>
                    </a:cubicBezTo>
                    <a:cubicBezTo>
                      <a:pt x="49" y="27"/>
                      <a:pt x="50" y="26"/>
                      <a:pt x="50" y="26"/>
                    </a:cubicBezTo>
                    <a:cubicBezTo>
                      <a:pt x="50" y="26"/>
                      <a:pt x="50" y="26"/>
                      <a:pt x="51" y="26"/>
                    </a:cubicBezTo>
                    <a:cubicBezTo>
                      <a:pt x="51" y="26"/>
                      <a:pt x="51" y="26"/>
                      <a:pt x="52" y="27"/>
                    </a:cubicBezTo>
                    <a:cubicBezTo>
                      <a:pt x="52" y="27"/>
                      <a:pt x="52" y="27"/>
                      <a:pt x="52" y="27"/>
                    </a:cubicBezTo>
                    <a:cubicBezTo>
                      <a:pt x="52" y="27"/>
                      <a:pt x="52" y="27"/>
                      <a:pt x="53" y="27"/>
                    </a:cubicBezTo>
                    <a:cubicBezTo>
                      <a:pt x="53" y="27"/>
                      <a:pt x="53" y="27"/>
                      <a:pt x="53" y="27"/>
                    </a:cubicBezTo>
                    <a:cubicBezTo>
                      <a:pt x="54" y="28"/>
                      <a:pt x="53" y="28"/>
                      <a:pt x="53" y="29"/>
                    </a:cubicBezTo>
                    <a:cubicBezTo>
                      <a:pt x="53" y="29"/>
                      <a:pt x="53" y="29"/>
                      <a:pt x="53" y="29"/>
                    </a:cubicBezTo>
                    <a:cubicBezTo>
                      <a:pt x="54" y="29"/>
                      <a:pt x="54" y="30"/>
                      <a:pt x="54" y="30"/>
                    </a:cubicBezTo>
                    <a:cubicBezTo>
                      <a:pt x="54" y="30"/>
                      <a:pt x="54" y="30"/>
                      <a:pt x="55" y="30"/>
                    </a:cubicBezTo>
                    <a:cubicBezTo>
                      <a:pt x="56" y="30"/>
                      <a:pt x="56" y="30"/>
                      <a:pt x="57" y="30"/>
                    </a:cubicBezTo>
                    <a:cubicBezTo>
                      <a:pt x="58" y="30"/>
                      <a:pt x="58" y="30"/>
                      <a:pt x="59" y="30"/>
                    </a:cubicBezTo>
                    <a:cubicBezTo>
                      <a:pt x="59" y="30"/>
                      <a:pt x="60" y="29"/>
                      <a:pt x="60" y="30"/>
                    </a:cubicBezTo>
                    <a:cubicBezTo>
                      <a:pt x="60" y="30"/>
                      <a:pt x="60" y="30"/>
                      <a:pt x="60" y="31"/>
                    </a:cubicBezTo>
                    <a:cubicBezTo>
                      <a:pt x="60" y="31"/>
                      <a:pt x="60" y="31"/>
                      <a:pt x="60" y="31"/>
                    </a:cubicBezTo>
                    <a:cubicBezTo>
                      <a:pt x="59" y="31"/>
                      <a:pt x="60" y="32"/>
                      <a:pt x="60" y="32"/>
                    </a:cubicBezTo>
                    <a:cubicBezTo>
                      <a:pt x="59" y="32"/>
                      <a:pt x="59" y="32"/>
                      <a:pt x="59" y="32"/>
                    </a:cubicBezTo>
                    <a:cubicBezTo>
                      <a:pt x="58" y="33"/>
                      <a:pt x="58" y="33"/>
                      <a:pt x="58" y="33"/>
                    </a:cubicBezTo>
                    <a:cubicBezTo>
                      <a:pt x="58" y="33"/>
                      <a:pt x="58" y="33"/>
                      <a:pt x="58" y="34"/>
                    </a:cubicBezTo>
                    <a:cubicBezTo>
                      <a:pt x="58" y="34"/>
                      <a:pt x="58" y="34"/>
                      <a:pt x="58" y="34"/>
                    </a:cubicBezTo>
                    <a:cubicBezTo>
                      <a:pt x="58" y="35"/>
                      <a:pt x="58" y="35"/>
                      <a:pt x="59" y="35"/>
                    </a:cubicBezTo>
                    <a:cubicBezTo>
                      <a:pt x="59" y="36"/>
                      <a:pt x="59" y="36"/>
                      <a:pt x="59" y="35"/>
                    </a:cubicBezTo>
                    <a:cubicBezTo>
                      <a:pt x="60" y="35"/>
                      <a:pt x="59" y="34"/>
                      <a:pt x="60" y="34"/>
                    </a:cubicBezTo>
                    <a:cubicBezTo>
                      <a:pt x="60" y="34"/>
                      <a:pt x="60" y="34"/>
                      <a:pt x="60" y="34"/>
                    </a:cubicBezTo>
                    <a:cubicBezTo>
                      <a:pt x="61" y="34"/>
                      <a:pt x="61" y="35"/>
                      <a:pt x="61" y="35"/>
                    </a:cubicBezTo>
                    <a:cubicBezTo>
                      <a:pt x="61" y="36"/>
                      <a:pt x="60" y="36"/>
                      <a:pt x="61" y="36"/>
                    </a:cubicBezTo>
                    <a:cubicBezTo>
                      <a:pt x="61" y="37"/>
                      <a:pt x="61" y="36"/>
                      <a:pt x="62" y="37"/>
                    </a:cubicBezTo>
                    <a:cubicBezTo>
                      <a:pt x="62" y="37"/>
                      <a:pt x="62" y="37"/>
                      <a:pt x="62" y="38"/>
                    </a:cubicBezTo>
                    <a:cubicBezTo>
                      <a:pt x="62" y="38"/>
                      <a:pt x="62" y="38"/>
                      <a:pt x="62" y="39"/>
                    </a:cubicBezTo>
                    <a:cubicBezTo>
                      <a:pt x="62" y="38"/>
                      <a:pt x="62" y="38"/>
                      <a:pt x="62" y="38"/>
                    </a:cubicBezTo>
                    <a:cubicBezTo>
                      <a:pt x="63" y="38"/>
                      <a:pt x="63" y="39"/>
                      <a:pt x="63" y="38"/>
                    </a:cubicBezTo>
                    <a:cubicBezTo>
                      <a:pt x="63" y="38"/>
                      <a:pt x="64" y="38"/>
                      <a:pt x="64" y="38"/>
                    </a:cubicBezTo>
                    <a:cubicBezTo>
                      <a:pt x="64" y="37"/>
                      <a:pt x="63" y="37"/>
                      <a:pt x="63" y="37"/>
                    </a:cubicBezTo>
                    <a:cubicBezTo>
                      <a:pt x="63" y="37"/>
                      <a:pt x="63" y="37"/>
                      <a:pt x="63" y="36"/>
                    </a:cubicBezTo>
                    <a:cubicBezTo>
                      <a:pt x="63" y="36"/>
                      <a:pt x="64" y="36"/>
                      <a:pt x="64" y="36"/>
                    </a:cubicBezTo>
                    <a:cubicBezTo>
                      <a:pt x="64" y="35"/>
                      <a:pt x="64" y="35"/>
                      <a:pt x="64" y="35"/>
                    </a:cubicBezTo>
                    <a:cubicBezTo>
                      <a:pt x="63" y="34"/>
                      <a:pt x="63" y="33"/>
                      <a:pt x="64" y="33"/>
                    </a:cubicBezTo>
                    <a:cubicBezTo>
                      <a:pt x="64" y="33"/>
                      <a:pt x="64" y="33"/>
                      <a:pt x="64" y="33"/>
                    </a:cubicBezTo>
                    <a:cubicBezTo>
                      <a:pt x="65" y="33"/>
                      <a:pt x="65" y="34"/>
                      <a:pt x="65" y="34"/>
                    </a:cubicBezTo>
                    <a:cubicBezTo>
                      <a:pt x="66" y="33"/>
                      <a:pt x="65" y="33"/>
                      <a:pt x="65" y="32"/>
                    </a:cubicBezTo>
                    <a:cubicBezTo>
                      <a:pt x="66" y="32"/>
                      <a:pt x="66" y="32"/>
                      <a:pt x="66" y="31"/>
                    </a:cubicBezTo>
                    <a:cubicBezTo>
                      <a:pt x="66" y="31"/>
                      <a:pt x="66" y="31"/>
                      <a:pt x="66" y="30"/>
                    </a:cubicBezTo>
                    <a:cubicBezTo>
                      <a:pt x="66" y="30"/>
                      <a:pt x="66" y="30"/>
                      <a:pt x="66" y="29"/>
                    </a:cubicBezTo>
                    <a:cubicBezTo>
                      <a:pt x="65" y="29"/>
                      <a:pt x="65" y="29"/>
                      <a:pt x="65" y="29"/>
                    </a:cubicBezTo>
                    <a:cubicBezTo>
                      <a:pt x="66" y="29"/>
                      <a:pt x="66" y="29"/>
                      <a:pt x="66" y="28"/>
                    </a:cubicBezTo>
                    <a:cubicBezTo>
                      <a:pt x="66" y="28"/>
                      <a:pt x="66" y="28"/>
                      <a:pt x="66" y="27"/>
                    </a:cubicBezTo>
                    <a:cubicBezTo>
                      <a:pt x="66" y="27"/>
                      <a:pt x="66" y="27"/>
                      <a:pt x="66" y="26"/>
                    </a:cubicBezTo>
                    <a:cubicBezTo>
                      <a:pt x="66" y="26"/>
                      <a:pt x="66" y="25"/>
                      <a:pt x="67" y="25"/>
                    </a:cubicBezTo>
                    <a:cubicBezTo>
                      <a:pt x="67" y="24"/>
                      <a:pt x="68" y="25"/>
                      <a:pt x="68" y="24"/>
                    </a:cubicBezTo>
                    <a:cubicBezTo>
                      <a:pt x="68" y="24"/>
                      <a:pt x="69" y="24"/>
                      <a:pt x="69" y="23"/>
                    </a:cubicBezTo>
                    <a:cubicBezTo>
                      <a:pt x="70" y="23"/>
                      <a:pt x="70" y="23"/>
                      <a:pt x="71" y="22"/>
                    </a:cubicBezTo>
                    <a:cubicBezTo>
                      <a:pt x="71" y="21"/>
                      <a:pt x="70" y="21"/>
                      <a:pt x="70" y="20"/>
                    </a:cubicBezTo>
                    <a:cubicBezTo>
                      <a:pt x="70" y="20"/>
                      <a:pt x="70" y="20"/>
                      <a:pt x="70" y="20"/>
                    </a:cubicBezTo>
                    <a:cubicBezTo>
                      <a:pt x="70" y="19"/>
                      <a:pt x="69" y="19"/>
                      <a:pt x="69" y="19"/>
                    </a:cubicBezTo>
                    <a:cubicBezTo>
                      <a:pt x="69" y="19"/>
                      <a:pt x="69" y="18"/>
                      <a:pt x="68" y="18"/>
                    </a:cubicBezTo>
                    <a:cubicBezTo>
                      <a:pt x="68" y="18"/>
                      <a:pt x="68" y="18"/>
                      <a:pt x="67" y="18"/>
                    </a:cubicBezTo>
                    <a:cubicBezTo>
                      <a:pt x="66" y="18"/>
                      <a:pt x="66" y="19"/>
                      <a:pt x="65" y="19"/>
                    </a:cubicBezTo>
                    <a:cubicBezTo>
                      <a:pt x="65" y="19"/>
                      <a:pt x="64" y="18"/>
                      <a:pt x="64" y="18"/>
                    </a:cubicBezTo>
                    <a:cubicBezTo>
                      <a:pt x="64" y="18"/>
                      <a:pt x="63" y="19"/>
                      <a:pt x="63" y="19"/>
                    </a:cubicBezTo>
                    <a:cubicBezTo>
                      <a:pt x="62" y="19"/>
                      <a:pt x="62" y="19"/>
                      <a:pt x="61" y="19"/>
                    </a:cubicBezTo>
                    <a:cubicBezTo>
                      <a:pt x="61" y="19"/>
                      <a:pt x="60" y="19"/>
                      <a:pt x="60" y="19"/>
                    </a:cubicBezTo>
                    <a:cubicBezTo>
                      <a:pt x="59" y="19"/>
                      <a:pt x="59" y="19"/>
                      <a:pt x="59" y="19"/>
                    </a:cubicBezTo>
                    <a:cubicBezTo>
                      <a:pt x="58" y="19"/>
                      <a:pt x="58" y="19"/>
                      <a:pt x="58" y="19"/>
                    </a:cubicBezTo>
                    <a:cubicBezTo>
                      <a:pt x="58" y="19"/>
                      <a:pt x="57" y="19"/>
                      <a:pt x="57" y="19"/>
                    </a:cubicBezTo>
                    <a:cubicBezTo>
                      <a:pt x="56" y="19"/>
                      <a:pt x="56" y="19"/>
                      <a:pt x="55" y="20"/>
                    </a:cubicBezTo>
                    <a:cubicBezTo>
                      <a:pt x="55" y="20"/>
                      <a:pt x="55" y="20"/>
                      <a:pt x="55" y="20"/>
                    </a:cubicBezTo>
                    <a:cubicBezTo>
                      <a:pt x="54" y="21"/>
                      <a:pt x="54" y="21"/>
                      <a:pt x="54" y="21"/>
                    </a:cubicBezTo>
                    <a:cubicBezTo>
                      <a:pt x="53" y="21"/>
                      <a:pt x="53" y="20"/>
                      <a:pt x="53" y="20"/>
                    </a:cubicBezTo>
                    <a:cubicBezTo>
                      <a:pt x="53" y="20"/>
                      <a:pt x="53" y="20"/>
                      <a:pt x="53" y="20"/>
                    </a:cubicBezTo>
                    <a:cubicBezTo>
                      <a:pt x="52" y="21"/>
                      <a:pt x="52" y="21"/>
                      <a:pt x="51" y="21"/>
                    </a:cubicBezTo>
                    <a:cubicBezTo>
                      <a:pt x="51" y="21"/>
                      <a:pt x="51" y="22"/>
                      <a:pt x="50" y="21"/>
                    </a:cubicBezTo>
                    <a:cubicBezTo>
                      <a:pt x="50" y="21"/>
                      <a:pt x="50" y="21"/>
                      <a:pt x="50" y="20"/>
                    </a:cubicBezTo>
                    <a:cubicBezTo>
                      <a:pt x="49" y="20"/>
                      <a:pt x="49" y="20"/>
                      <a:pt x="48" y="20"/>
                    </a:cubicBezTo>
                    <a:cubicBezTo>
                      <a:pt x="48" y="20"/>
                      <a:pt x="47" y="20"/>
                      <a:pt x="47" y="21"/>
                    </a:cubicBezTo>
                    <a:cubicBezTo>
                      <a:pt x="47" y="21"/>
                      <a:pt x="47" y="21"/>
                      <a:pt x="47" y="21"/>
                    </a:cubicBezTo>
                    <a:cubicBezTo>
                      <a:pt x="47" y="22"/>
                      <a:pt x="47" y="22"/>
                      <a:pt x="47" y="23"/>
                    </a:cubicBezTo>
                    <a:cubicBezTo>
                      <a:pt x="47" y="23"/>
                      <a:pt x="47" y="23"/>
                      <a:pt x="48" y="24"/>
                    </a:cubicBezTo>
                    <a:cubicBezTo>
                      <a:pt x="48" y="24"/>
                      <a:pt x="48" y="24"/>
                      <a:pt x="48" y="24"/>
                    </a:cubicBezTo>
                    <a:cubicBezTo>
                      <a:pt x="48" y="25"/>
                      <a:pt x="49" y="25"/>
                      <a:pt x="48" y="26"/>
                    </a:cubicBezTo>
                    <a:cubicBezTo>
                      <a:pt x="48" y="26"/>
                      <a:pt x="48" y="26"/>
                      <a:pt x="47" y="26"/>
                    </a:cubicBezTo>
                    <a:cubicBezTo>
                      <a:pt x="47" y="26"/>
                      <a:pt x="46" y="26"/>
                      <a:pt x="46" y="26"/>
                    </a:cubicBezTo>
                    <a:cubicBezTo>
                      <a:pt x="46" y="25"/>
                      <a:pt x="45" y="25"/>
                      <a:pt x="45" y="25"/>
                    </a:cubicBezTo>
                    <a:cubicBezTo>
                      <a:pt x="44" y="25"/>
                      <a:pt x="44" y="25"/>
                      <a:pt x="44" y="25"/>
                    </a:cubicBezTo>
                    <a:cubicBezTo>
                      <a:pt x="43" y="25"/>
                      <a:pt x="43" y="25"/>
                      <a:pt x="43" y="25"/>
                    </a:cubicBezTo>
                    <a:cubicBezTo>
                      <a:pt x="42" y="25"/>
                      <a:pt x="42" y="25"/>
                      <a:pt x="42" y="25"/>
                    </a:cubicBezTo>
                    <a:cubicBezTo>
                      <a:pt x="41" y="25"/>
                      <a:pt x="41" y="25"/>
                      <a:pt x="41" y="24"/>
                    </a:cubicBezTo>
                    <a:cubicBezTo>
                      <a:pt x="40" y="24"/>
                      <a:pt x="40" y="24"/>
                      <a:pt x="40" y="23"/>
                    </a:cubicBezTo>
                    <a:cubicBezTo>
                      <a:pt x="40" y="23"/>
                      <a:pt x="39" y="23"/>
                      <a:pt x="39" y="23"/>
                    </a:cubicBezTo>
                    <a:cubicBezTo>
                      <a:pt x="39" y="23"/>
                      <a:pt x="38" y="24"/>
                      <a:pt x="38" y="24"/>
                    </a:cubicBezTo>
                    <a:cubicBezTo>
                      <a:pt x="38" y="24"/>
                      <a:pt x="37" y="24"/>
                      <a:pt x="37" y="24"/>
                    </a:cubicBezTo>
                    <a:cubicBezTo>
                      <a:pt x="36" y="24"/>
                      <a:pt x="36" y="24"/>
                      <a:pt x="35" y="24"/>
                    </a:cubicBezTo>
                    <a:cubicBezTo>
                      <a:pt x="35" y="23"/>
                      <a:pt x="35" y="23"/>
                      <a:pt x="35" y="22"/>
                    </a:cubicBezTo>
                    <a:cubicBezTo>
                      <a:pt x="34" y="22"/>
                      <a:pt x="34" y="22"/>
                      <a:pt x="34" y="22"/>
                    </a:cubicBezTo>
                    <a:cubicBezTo>
                      <a:pt x="33" y="22"/>
                      <a:pt x="33" y="22"/>
                      <a:pt x="33" y="22"/>
                    </a:cubicBezTo>
                    <a:cubicBezTo>
                      <a:pt x="32" y="22"/>
                      <a:pt x="32" y="22"/>
                      <a:pt x="32" y="22"/>
                    </a:cubicBezTo>
                    <a:cubicBezTo>
                      <a:pt x="32" y="22"/>
                      <a:pt x="32" y="21"/>
                      <a:pt x="32" y="21"/>
                    </a:cubicBezTo>
                    <a:cubicBezTo>
                      <a:pt x="31" y="21"/>
                      <a:pt x="31" y="21"/>
                      <a:pt x="31" y="20"/>
                    </a:cubicBezTo>
                    <a:cubicBezTo>
                      <a:pt x="30" y="20"/>
                      <a:pt x="30" y="20"/>
                      <a:pt x="30" y="20"/>
                    </a:cubicBezTo>
                    <a:cubicBezTo>
                      <a:pt x="29" y="20"/>
                      <a:pt x="29" y="20"/>
                      <a:pt x="29" y="20"/>
                    </a:cubicBezTo>
                    <a:cubicBezTo>
                      <a:pt x="29" y="20"/>
                      <a:pt x="28" y="20"/>
                      <a:pt x="28" y="20"/>
                    </a:cubicBezTo>
                    <a:cubicBezTo>
                      <a:pt x="28" y="20"/>
                      <a:pt x="28" y="19"/>
                      <a:pt x="28" y="19"/>
                    </a:cubicBezTo>
                    <a:cubicBezTo>
                      <a:pt x="28" y="19"/>
                      <a:pt x="28" y="18"/>
                      <a:pt x="27" y="18"/>
                    </a:cubicBezTo>
                    <a:cubicBezTo>
                      <a:pt x="27" y="18"/>
                      <a:pt x="26" y="17"/>
                      <a:pt x="26" y="17"/>
                    </a:cubicBezTo>
                    <a:cubicBezTo>
                      <a:pt x="25" y="17"/>
                      <a:pt x="25" y="17"/>
                      <a:pt x="25" y="17"/>
                    </a:cubicBezTo>
                    <a:cubicBezTo>
                      <a:pt x="24" y="17"/>
                      <a:pt x="24" y="17"/>
                      <a:pt x="24" y="17"/>
                    </a:cubicBezTo>
                    <a:cubicBezTo>
                      <a:pt x="23" y="16"/>
                      <a:pt x="23" y="16"/>
                      <a:pt x="23" y="16"/>
                    </a:cubicBezTo>
                    <a:cubicBezTo>
                      <a:pt x="23" y="15"/>
                      <a:pt x="23" y="15"/>
                      <a:pt x="22" y="15"/>
                    </a:cubicBezTo>
                    <a:cubicBezTo>
                      <a:pt x="22" y="15"/>
                      <a:pt x="21" y="15"/>
                      <a:pt x="21" y="15"/>
                    </a:cubicBezTo>
                    <a:cubicBezTo>
                      <a:pt x="21" y="15"/>
                      <a:pt x="21" y="14"/>
                      <a:pt x="21" y="14"/>
                    </a:cubicBezTo>
                    <a:cubicBezTo>
                      <a:pt x="20" y="14"/>
                      <a:pt x="21" y="13"/>
                      <a:pt x="22" y="13"/>
                    </a:cubicBezTo>
                    <a:cubicBezTo>
                      <a:pt x="22" y="13"/>
                      <a:pt x="22" y="12"/>
                      <a:pt x="23" y="12"/>
                    </a:cubicBezTo>
                    <a:cubicBezTo>
                      <a:pt x="23" y="12"/>
                      <a:pt x="23" y="12"/>
                      <a:pt x="23" y="11"/>
                    </a:cubicBezTo>
                    <a:cubicBezTo>
                      <a:pt x="23" y="11"/>
                      <a:pt x="23" y="11"/>
                      <a:pt x="23" y="11"/>
                    </a:cubicBezTo>
                    <a:cubicBezTo>
                      <a:pt x="22" y="11"/>
                      <a:pt x="22" y="10"/>
                      <a:pt x="23" y="9"/>
                    </a:cubicBezTo>
                    <a:cubicBezTo>
                      <a:pt x="23" y="9"/>
                      <a:pt x="24" y="9"/>
                      <a:pt x="24" y="8"/>
                    </a:cubicBezTo>
                    <a:cubicBezTo>
                      <a:pt x="24" y="8"/>
                      <a:pt x="24" y="7"/>
                      <a:pt x="24" y="7"/>
                    </a:cubicBezTo>
                    <a:cubicBezTo>
                      <a:pt x="24" y="6"/>
                      <a:pt x="23" y="6"/>
                      <a:pt x="23" y="6"/>
                    </a:cubicBezTo>
                    <a:cubicBezTo>
                      <a:pt x="23" y="5"/>
                      <a:pt x="23" y="5"/>
                      <a:pt x="22" y="4"/>
                    </a:cubicBezTo>
                    <a:cubicBezTo>
                      <a:pt x="22" y="4"/>
                      <a:pt x="22" y="3"/>
                      <a:pt x="22" y="3"/>
                    </a:cubicBezTo>
                    <a:cubicBezTo>
                      <a:pt x="21" y="2"/>
                      <a:pt x="21" y="2"/>
                      <a:pt x="20" y="2"/>
                    </a:cubicBezTo>
                    <a:cubicBezTo>
                      <a:pt x="20" y="1"/>
                      <a:pt x="19" y="1"/>
                      <a:pt x="19" y="1"/>
                    </a:cubicBezTo>
                    <a:cubicBezTo>
                      <a:pt x="18" y="0"/>
                      <a:pt x="18" y="1"/>
                      <a:pt x="17" y="0"/>
                    </a:cubicBezTo>
                    <a:cubicBezTo>
                      <a:pt x="17" y="1"/>
                      <a:pt x="17" y="1"/>
                      <a:pt x="17" y="1"/>
                    </a:cubicBezTo>
                    <a:cubicBezTo>
                      <a:pt x="17" y="1"/>
                      <a:pt x="17" y="1"/>
                      <a:pt x="16"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57"/>
              <p:cNvSpPr>
                <a:spLocks/>
              </p:cNvSpPr>
              <p:nvPr/>
            </p:nvSpPr>
            <p:spPr bwMode="auto">
              <a:xfrm>
                <a:off x="3870326" y="2308226"/>
                <a:ext cx="442913" cy="454025"/>
              </a:xfrm>
              <a:custGeom>
                <a:avLst/>
                <a:gdLst>
                  <a:gd name="T0" fmla="*/ 34 w 41"/>
                  <a:gd name="T1" fmla="*/ 12 h 42"/>
                  <a:gd name="T2" fmla="*/ 19 w 41"/>
                  <a:gd name="T3" fmla="*/ 0 h 42"/>
                  <a:gd name="T4" fmla="*/ 15 w 41"/>
                  <a:gd name="T5" fmla="*/ 0 h 42"/>
                  <a:gd name="T6" fmla="*/ 16 w 41"/>
                  <a:gd name="T7" fmla="*/ 16 h 42"/>
                  <a:gd name="T8" fmla="*/ 16 w 41"/>
                  <a:gd name="T9" fmla="*/ 24 h 42"/>
                  <a:gd name="T10" fmla="*/ 18 w 41"/>
                  <a:gd name="T11" fmla="*/ 25 h 42"/>
                  <a:gd name="T12" fmla="*/ 17 w 41"/>
                  <a:gd name="T13" fmla="*/ 27 h 42"/>
                  <a:gd name="T14" fmla="*/ 16 w 41"/>
                  <a:gd name="T15" fmla="*/ 27 h 42"/>
                  <a:gd name="T16" fmla="*/ 7 w 41"/>
                  <a:gd name="T17" fmla="*/ 26 h 42"/>
                  <a:gd name="T18" fmla="*/ 6 w 41"/>
                  <a:gd name="T19" fmla="*/ 27 h 42"/>
                  <a:gd name="T20" fmla="*/ 4 w 41"/>
                  <a:gd name="T21" fmla="*/ 27 h 42"/>
                  <a:gd name="T22" fmla="*/ 3 w 41"/>
                  <a:gd name="T23" fmla="*/ 28 h 42"/>
                  <a:gd name="T24" fmla="*/ 1 w 41"/>
                  <a:gd name="T25" fmla="*/ 27 h 42"/>
                  <a:gd name="T26" fmla="*/ 1 w 41"/>
                  <a:gd name="T27" fmla="*/ 28 h 42"/>
                  <a:gd name="T28" fmla="*/ 0 w 41"/>
                  <a:gd name="T29" fmla="*/ 29 h 42"/>
                  <a:gd name="T30" fmla="*/ 0 w 41"/>
                  <a:gd name="T31" fmla="*/ 30 h 42"/>
                  <a:gd name="T32" fmla="*/ 0 w 41"/>
                  <a:gd name="T33" fmla="*/ 32 h 42"/>
                  <a:gd name="T34" fmla="*/ 1 w 41"/>
                  <a:gd name="T35" fmla="*/ 33 h 42"/>
                  <a:gd name="T36" fmla="*/ 2 w 41"/>
                  <a:gd name="T37" fmla="*/ 35 h 42"/>
                  <a:gd name="T38" fmla="*/ 0 w 41"/>
                  <a:gd name="T39" fmla="*/ 36 h 42"/>
                  <a:gd name="T40" fmla="*/ 2 w 41"/>
                  <a:gd name="T41" fmla="*/ 36 h 42"/>
                  <a:gd name="T42" fmla="*/ 3 w 41"/>
                  <a:gd name="T43" fmla="*/ 37 h 42"/>
                  <a:gd name="T44" fmla="*/ 5 w 41"/>
                  <a:gd name="T45" fmla="*/ 37 h 42"/>
                  <a:gd name="T46" fmla="*/ 7 w 41"/>
                  <a:gd name="T47" fmla="*/ 36 h 42"/>
                  <a:gd name="T48" fmla="*/ 8 w 41"/>
                  <a:gd name="T49" fmla="*/ 37 h 42"/>
                  <a:gd name="T50" fmla="*/ 9 w 41"/>
                  <a:gd name="T51" fmla="*/ 39 h 42"/>
                  <a:gd name="T52" fmla="*/ 9 w 41"/>
                  <a:gd name="T53" fmla="*/ 41 h 42"/>
                  <a:gd name="T54" fmla="*/ 10 w 41"/>
                  <a:gd name="T55" fmla="*/ 42 h 42"/>
                  <a:gd name="T56" fmla="*/ 12 w 41"/>
                  <a:gd name="T57" fmla="*/ 42 h 42"/>
                  <a:gd name="T58" fmla="*/ 13 w 41"/>
                  <a:gd name="T59" fmla="*/ 41 h 42"/>
                  <a:gd name="T60" fmla="*/ 14 w 41"/>
                  <a:gd name="T61" fmla="*/ 41 h 42"/>
                  <a:gd name="T62" fmla="*/ 15 w 41"/>
                  <a:gd name="T63" fmla="*/ 42 h 42"/>
                  <a:gd name="T64" fmla="*/ 16 w 41"/>
                  <a:gd name="T65" fmla="*/ 42 h 42"/>
                  <a:gd name="T66" fmla="*/ 17 w 41"/>
                  <a:gd name="T67" fmla="*/ 39 h 42"/>
                  <a:gd name="T68" fmla="*/ 18 w 41"/>
                  <a:gd name="T69" fmla="*/ 37 h 42"/>
                  <a:gd name="T70" fmla="*/ 19 w 41"/>
                  <a:gd name="T71" fmla="*/ 36 h 42"/>
                  <a:gd name="T72" fmla="*/ 20 w 41"/>
                  <a:gd name="T73" fmla="*/ 33 h 42"/>
                  <a:gd name="T74" fmla="*/ 23 w 41"/>
                  <a:gd name="T75" fmla="*/ 32 h 42"/>
                  <a:gd name="T76" fmla="*/ 25 w 41"/>
                  <a:gd name="T77" fmla="*/ 31 h 42"/>
                  <a:gd name="T78" fmla="*/ 27 w 41"/>
                  <a:gd name="T79" fmla="*/ 30 h 42"/>
                  <a:gd name="T80" fmla="*/ 28 w 41"/>
                  <a:gd name="T81" fmla="*/ 29 h 42"/>
                  <a:gd name="T82" fmla="*/ 30 w 41"/>
                  <a:gd name="T83" fmla="*/ 28 h 42"/>
                  <a:gd name="T84" fmla="*/ 31 w 41"/>
                  <a:gd name="T85" fmla="*/ 29 h 42"/>
                  <a:gd name="T86" fmla="*/ 33 w 41"/>
                  <a:gd name="T87" fmla="*/ 28 h 42"/>
                  <a:gd name="T88" fmla="*/ 35 w 41"/>
                  <a:gd name="T89" fmla="*/ 28 h 42"/>
                  <a:gd name="T90" fmla="*/ 38 w 41"/>
                  <a:gd name="T91" fmla="*/ 27 h 42"/>
                  <a:gd name="T92" fmla="*/ 40 w 41"/>
                  <a:gd name="T93" fmla="*/ 27 h 42"/>
                  <a:gd name="T94" fmla="*/ 41 w 41"/>
                  <a:gd name="T95" fmla="*/ 25 h 42"/>
                  <a:gd name="T96" fmla="*/ 41 w 41"/>
                  <a:gd name="T97" fmla="*/ 21 h 42"/>
                  <a:gd name="T98" fmla="*/ 41 w 41"/>
                  <a:gd name="T99" fmla="*/ 18 h 42"/>
                  <a:gd name="T100" fmla="*/ 41 w 41"/>
                  <a:gd name="T101" fmla="*/ 17 h 42"/>
                  <a:gd name="T102" fmla="*/ 39 w 41"/>
                  <a:gd name="T103" fmla="*/ 17 h 42"/>
                  <a:gd name="T104" fmla="*/ 38 w 41"/>
                  <a:gd name="T105" fmla="*/ 15 h 42"/>
                  <a:gd name="T106" fmla="*/ 37 w 41"/>
                  <a:gd name="T107" fmla="*/ 14 h 42"/>
                  <a:gd name="T108" fmla="*/ 35 w 41"/>
                  <a:gd name="T10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 h="42">
                    <a:moveTo>
                      <a:pt x="34" y="12"/>
                    </a:moveTo>
                    <a:cubicBezTo>
                      <a:pt x="34" y="12"/>
                      <a:pt x="34" y="12"/>
                      <a:pt x="34" y="12"/>
                    </a:cubicBezTo>
                    <a:cubicBezTo>
                      <a:pt x="34" y="12"/>
                      <a:pt x="34" y="11"/>
                      <a:pt x="34" y="11"/>
                    </a:cubicBezTo>
                    <a:cubicBezTo>
                      <a:pt x="19" y="0"/>
                      <a:pt x="19" y="0"/>
                      <a:pt x="19" y="0"/>
                    </a:cubicBezTo>
                    <a:cubicBezTo>
                      <a:pt x="19" y="0"/>
                      <a:pt x="19" y="0"/>
                      <a:pt x="19" y="0"/>
                    </a:cubicBezTo>
                    <a:cubicBezTo>
                      <a:pt x="15" y="0"/>
                      <a:pt x="15" y="0"/>
                      <a:pt x="15" y="0"/>
                    </a:cubicBezTo>
                    <a:cubicBezTo>
                      <a:pt x="15" y="7"/>
                      <a:pt x="15" y="7"/>
                      <a:pt x="15" y="7"/>
                    </a:cubicBezTo>
                    <a:cubicBezTo>
                      <a:pt x="16" y="16"/>
                      <a:pt x="16" y="16"/>
                      <a:pt x="16" y="16"/>
                    </a:cubicBezTo>
                    <a:cubicBezTo>
                      <a:pt x="16" y="16"/>
                      <a:pt x="16" y="19"/>
                      <a:pt x="16" y="21"/>
                    </a:cubicBezTo>
                    <a:cubicBezTo>
                      <a:pt x="16" y="23"/>
                      <a:pt x="16" y="24"/>
                      <a:pt x="16" y="24"/>
                    </a:cubicBezTo>
                    <a:cubicBezTo>
                      <a:pt x="17" y="24"/>
                      <a:pt x="17" y="24"/>
                      <a:pt x="17" y="24"/>
                    </a:cubicBezTo>
                    <a:cubicBezTo>
                      <a:pt x="17" y="25"/>
                      <a:pt x="18" y="25"/>
                      <a:pt x="18" y="25"/>
                    </a:cubicBezTo>
                    <a:cubicBezTo>
                      <a:pt x="18" y="26"/>
                      <a:pt x="17" y="26"/>
                      <a:pt x="17" y="26"/>
                    </a:cubicBezTo>
                    <a:cubicBezTo>
                      <a:pt x="17" y="26"/>
                      <a:pt x="17" y="27"/>
                      <a:pt x="17" y="27"/>
                    </a:cubicBezTo>
                    <a:cubicBezTo>
                      <a:pt x="17" y="27"/>
                      <a:pt x="17" y="27"/>
                      <a:pt x="17" y="27"/>
                    </a:cubicBezTo>
                    <a:cubicBezTo>
                      <a:pt x="16" y="27"/>
                      <a:pt x="16" y="27"/>
                      <a:pt x="16" y="27"/>
                    </a:cubicBezTo>
                    <a:cubicBezTo>
                      <a:pt x="8" y="27"/>
                      <a:pt x="8" y="27"/>
                      <a:pt x="8" y="27"/>
                    </a:cubicBezTo>
                    <a:cubicBezTo>
                      <a:pt x="8" y="27"/>
                      <a:pt x="7" y="26"/>
                      <a:pt x="7" y="26"/>
                    </a:cubicBezTo>
                    <a:cubicBezTo>
                      <a:pt x="7" y="26"/>
                      <a:pt x="7" y="27"/>
                      <a:pt x="6" y="27"/>
                    </a:cubicBezTo>
                    <a:cubicBezTo>
                      <a:pt x="6" y="27"/>
                      <a:pt x="6" y="27"/>
                      <a:pt x="6" y="27"/>
                    </a:cubicBezTo>
                    <a:cubicBezTo>
                      <a:pt x="5" y="27"/>
                      <a:pt x="5" y="27"/>
                      <a:pt x="5" y="27"/>
                    </a:cubicBezTo>
                    <a:cubicBezTo>
                      <a:pt x="5" y="27"/>
                      <a:pt x="4" y="27"/>
                      <a:pt x="4" y="27"/>
                    </a:cubicBezTo>
                    <a:cubicBezTo>
                      <a:pt x="4" y="27"/>
                      <a:pt x="4" y="27"/>
                      <a:pt x="3" y="27"/>
                    </a:cubicBezTo>
                    <a:cubicBezTo>
                      <a:pt x="3" y="28"/>
                      <a:pt x="3" y="28"/>
                      <a:pt x="3" y="28"/>
                    </a:cubicBezTo>
                    <a:cubicBezTo>
                      <a:pt x="2" y="28"/>
                      <a:pt x="3" y="27"/>
                      <a:pt x="2" y="27"/>
                    </a:cubicBezTo>
                    <a:cubicBezTo>
                      <a:pt x="2" y="27"/>
                      <a:pt x="2" y="27"/>
                      <a:pt x="1" y="27"/>
                    </a:cubicBezTo>
                    <a:cubicBezTo>
                      <a:pt x="1" y="27"/>
                      <a:pt x="1" y="27"/>
                      <a:pt x="1" y="27"/>
                    </a:cubicBezTo>
                    <a:cubicBezTo>
                      <a:pt x="1" y="27"/>
                      <a:pt x="1" y="27"/>
                      <a:pt x="1" y="28"/>
                    </a:cubicBezTo>
                    <a:cubicBezTo>
                      <a:pt x="1" y="28"/>
                      <a:pt x="1" y="28"/>
                      <a:pt x="1" y="29"/>
                    </a:cubicBezTo>
                    <a:cubicBezTo>
                      <a:pt x="1" y="29"/>
                      <a:pt x="0" y="29"/>
                      <a:pt x="0" y="29"/>
                    </a:cubicBezTo>
                    <a:cubicBezTo>
                      <a:pt x="0" y="29"/>
                      <a:pt x="0" y="29"/>
                      <a:pt x="0" y="29"/>
                    </a:cubicBezTo>
                    <a:cubicBezTo>
                      <a:pt x="0" y="29"/>
                      <a:pt x="0" y="29"/>
                      <a:pt x="0" y="30"/>
                    </a:cubicBezTo>
                    <a:cubicBezTo>
                      <a:pt x="0" y="30"/>
                      <a:pt x="0" y="30"/>
                      <a:pt x="0" y="31"/>
                    </a:cubicBezTo>
                    <a:cubicBezTo>
                      <a:pt x="0" y="31"/>
                      <a:pt x="0" y="31"/>
                      <a:pt x="0" y="32"/>
                    </a:cubicBezTo>
                    <a:cubicBezTo>
                      <a:pt x="0" y="32"/>
                      <a:pt x="0" y="32"/>
                      <a:pt x="0" y="33"/>
                    </a:cubicBezTo>
                    <a:cubicBezTo>
                      <a:pt x="1" y="33"/>
                      <a:pt x="1" y="33"/>
                      <a:pt x="1" y="33"/>
                    </a:cubicBezTo>
                    <a:cubicBezTo>
                      <a:pt x="2" y="34"/>
                      <a:pt x="2" y="34"/>
                      <a:pt x="2" y="34"/>
                    </a:cubicBezTo>
                    <a:cubicBezTo>
                      <a:pt x="2" y="35"/>
                      <a:pt x="2" y="35"/>
                      <a:pt x="2" y="35"/>
                    </a:cubicBezTo>
                    <a:cubicBezTo>
                      <a:pt x="1" y="36"/>
                      <a:pt x="1" y="36"/>
                      <a:pt x="1" y="36"/>
                    </a:cubicBezTo>
                    <a:cubicBezTo>
                      <a:pt x="0" y="36"/>
                      <a:pt x="0" y="36"/>
                      <a:pt x="0" y="36"/>
                    </a:cubicBezTo>
                    <a:cubicBezTo>
                      <a:pt x="1" y="36"/>
                      <a:pt x="1" y="36"/>
                      <a:pt x="1" y="36"/>
                    </a:cubicBezTo>
                    <a:cubicBezTo>
                      <a:pt x="2" y="36"/>
                      <a:pt x="2" y="36"/>
                      <a:pt x="2" y="36"/>
                    </a:cubicBezTo>
                    <a:cubicBezTo>
                      <a:pt x="2" y="36"/>
                      <a:pt x="3" y="36"/>
                      <a:pt x="3" y="37"/>
                    </a:cubicBezTo>
                    <a:cubicBezTo>
                      <a:pt x="3" y="37"/>
                      <a:pt x="3" y="37"/>
                      <a:pt x="3" y="37"/>
                    </a:cubicBezTo>
                    <a:cubicBezTo>
                      <a:pt x="4" y="37"/>
                      <a:pt x="4" y="37"/>
                      <a:pt x="4" y="36"/>
                    </a:cubicBezTo>
                    <a:cubicBezTo>
                      <a:pt x="4" y="36"/>
                      <a:pt x="5" y="37"/>
                      <a:pt x="5" y="37"/>
                    </a:cubicBezTo>
                    <a:cubicBezTo>
                      <a:pt x="6" y="37"/>
                      <a:pt x="6" y="36"/>
                      <a:pt x="6" y="36"/>
                    </a:cubicBezTo>
                    <a:cubicBezTo>
                      <a:pt x="7" y="36"/>
                      <a:pt x="7" y="35"/>
                      <a:pt x="7" y="36"/>
                    </a:cubicBezTo>
                    <a:cubicBezTo>
                      <a:pt x="7" y="36"/>
                      <a:pt x="8" y="36"/>
                      <a:pt x="8" y="36"/>
                    </a:cubicBezTo>
                    <a:cubicBezTo>
                      <a:pt x="8" y="37"/>
                      <a:pt x="8" y="37"/>
                      <a:pt x="8" y="37"/>
                    </a:cubicBezTo>
                    <a:cubicBezTo>
                      <a:pt x="8" y="38"/>
                      <a:pt x="8" y="38"/>
                      <a:pt x="9" y="38"/>
                    </a:cubicBezTo>
                    <a:cubicBezTo>
                      <a:pt x="9" y="39"/>
                      <a:pt x="8" y="39"/>
                      <a:pt x="9" y="39"/>
                    </a:cubicBezTo>
                    <a:cubicBezTo>
                      <a:pt x="9" y="40"/>
                      <a:pt x="9" y="40"/>
                      <a:pt x="9" y="40"/>
                    </a:cubicBezTo>
                    <a:cubicBezTo>
                      <a:pt x="10" y="40"/>
                      <a:pt x="9" y="40"/>
                      <a:pt x="9" y="41"/>
                    </a:cubicBezTo>
                    <a:cubicBezTo>
                      <a:pt x="9" y="41"/>
                      <a:pt x="10" y="41"/>
                      <a:pt x="10" y="42"/>
                    </a:cubicBezTo>
                    <a:cubicBezTo>
                      <a:pt x="10" y="42"/>
                      <a:pt x="10" y="42"/>
                      <a:pt x="10" y="42"/>
                    </a:cubicBezTo>
                    <a:cubicBezTo>
                      <a:pt x="10" y="42"/>
                      <a:pt x="11" y="41"/>
                      <a:pt x="11" y="41"/>
                    </a:cubicBezTo>
                    <a:cubicBezTo>
                      <a:pt x="11" y="41"/>
                      <a:pt x="11" y="42"/>
                      <a:pt x="12" y="42"/>
                    </a:cubicBezTo>
                    <a:cubicBezTo>
                      <a:pt x="12" y="42"/>
                      <a:pt x="12" y="42"/>
                      <a:pt x="13" y="42"/>
                    </a:cubicBezTo>
                    <a:cubicBezTo>
                      <a:pt x="13" y="42"/>
                      <a:pt x="13" y="41"/>
                      <a:pt x="13" y="41"/>
                    </a:cubicBezTo>
                    <a:cubicBezTo>
                      <a:pt x="14" y="41"/>
                      <a:pt x="14" y="41"/>
                      <a:pt x="14" y="41"/>
                    </a:cubicBezTo>
                    <a:cubicBezTo>
                      <a:pt x="14" y="41"/>
                      <a:pt x="14" y="41"/>
                      <a:pt x="14" y="41"/>
                    </a:cubicBezTo>
                    <a:cubicBezTo>
                      <a:pt x="15" y="41"/>
                      <a:pt x="14" y="41"/>
                      <a:pt x="14" y="42"/>
                    </a:cubicBezTo>
                    <a:cubicBezTo>
                      <a:pt x="15" y="42"/>
                      <a:pt x="15" y="42"/>
                      <a:pt x="15" y="42"/>
                    </a:cubicBezTo>
                    <a:cubicBezTo>
                      <a:pt x="16" y="42"/>
                      <a:pt x="16" y="42"/>
                      <a:pt x="16" y="41"/>
                    </a:cubicBezTo>
                    <a:cubicBezTo>
                      <a:pt x="16" y="42"/>
                      <a:pt x="16" y="42"/>
                      <a:pt x="16" y="42"/>
                    </a:cubicBezTo>
                    <a:cubicBezTo>
                      <a:pt x="16" y="41"/>
                      <a:pt x="16" y="40"/>
                      <a:pt x="17" y="40"/>
                    </a:cubicBezTo>
                    <a:cubicBezTo>
                      <a:pt x="17" y="39"/>
                      <a:pt x="17" y="39"/>
                      <a:pt x="17" y="39"/>
                    </a:cubicBezTo>
                    <a:cubicBezTo>
                      <a:pt x="17" y="39"/>
                      <a:pt x="17" y="38"/>
                      <a:pt x="17" y="38"/>
                    </a:cubicBezTo>
                    <a:cubicBezTo>
                      <a:pt x="17" y="37"/>
                      <a:pt x="17" y="37"/>
                      <a:pt x="18" y="37"/>
                    </a:cubicBezTo>
                    <a:cubicBezTo>
                      <a:pt x="18" y="37"/>
                      <a:pt x="18" y="37"/>
                      <a:pt x="19" y="37"/>
                    </a:cubicBezTo>
                    <a:cubicBezTo>
                      <a:pt x="19" y="37"/>
                      <a:pt x="19" y="36"/>
                      <a:pt x="19" y="36"/>
                    </a:cubicBezTo>
                    <a:cubicBezTo>
                      <a:pt x="19" y="35"/>
                      <a:pt x="19" y="35"/>
                      <a:pt x="19" y="34"/>
                    </a:cubicBezTo>
                    <a:cubicBezTo>
                      <a:pt x="19" y="34"/>
                      <a:pt x="20" y="34"/>
                      <a:pt x="20" y="33"/>
                    </a:cubicBezTo>
                    <a:cubicBezTo>
                      <a:pt x="20" y="33"/>
                      <a:pt x="20" y="32"/>
                      <a:pt x="21" y="32"/>
                    </a:cubicBezTo>
                    <a:cubicBezTo>
                      <a:pt x="22" y="32"/>
                      <a:pt x="22" y="32"/>
                      <a:pt x="23" y="32"/>
                    </a:cubicBezTo>
                    <a:cubicBezTo>
                      <a:pt x="23" y="32"/>
                      <a:pt x="24" y="32"/>
                      <a:pt x="24" y="32"/>
                    </a:cubicBezTo>
                    <a:cubicBezTo>
                      <a:pt x="24" y="32"/>
                      <a:pt x="24" y="32"/>
                      <a:pt x="25" y="31"/>
                    </a:cubicBezTo>
                    <a:cubicBezTo>
                      <a:pt x="26" y="30"/>
                      <a:pt x="26" y="30"/>
                      <a:pt x="26" y="30"/>
                    </a:cubicBezTo>
                    <a:cubicBezTo>
                      <a:pt x="26" y="30"/>
                      <a:pt x="26" y="30"/>
                      <a:pt x="27" y="30"/>
                    </a:cubicBezTo>
                    <a:cubicBezTo>
                      <a:pt x="27" y="29"/>
                      <a:pt x="27" y="29"/>
                      <a:pt x="27" y="29"/>
                    </a:cubicBezTo>
                    <a:cubicBezTo>
                      <a:pt x="28" y="29"/>
                      <a:pt x="28" y="29"/>
                      <a:pt x="28" y="29"/>
                    </a:cubicBezTo>
                    <a:cubicBezTo>
                      <a:pt x="28" y="29"/>
                      <a:pt x="28" y="28"/>
                      <a:pt x="29" y="28"/>
                    </a:cubicBezTo>
                    <a:cubicBezTo>
                      <a:pt x="29" y="28"/>
                      <a:pt x="29" y="28"/>
                      <a:pt x="30" y="28"/>
                    </a:cubicBezTo>
                    <a:cubicBezTo>
                      <a:pt x="30" y="29"/>
                      <a:pt x="31" y="29"/>
                      <a:pt x="31" y="29"/>
                    </a:cubicBezTo>
                    <a:cubicBezTo>
                      <a:pt x="31" y="29"/>
                      <a:pt x="31" y="29"/>
                      <a:pt x="31" y="29"/>
                    </a:cubicBezTo>
                    <a:cubicBezTo>
                      <a:pt x="32" y="29"/>
                      <a:pt x="32" y="29"/>
                      <a:pt x="32" y="29"/>
                    </a:cubicBezTo>
                    <a:cubicBezTo>
                      <a:pt x="33" y="29"/>
                      <a:pt x="33" y="29"/>
                      <a:pt x="33" y="28"/>
                    </a:cubicBezTo>
                    <a:cubicBezTo>
                      <a:pt x="34" y="28"/>
                      <a:pt x="34" y="28"/>
                      <a:pt x="34" y="28"/>
                    </a:cubicBezTo>
                    <a:cubicBezTo>
                      <a:pt x="34" y="28"/>
                      <a:pt x="35" y="28"/>
                      <a:pt x="35" y="28"/>
                    </a:cubicBezTo>
                    <a:cubicBezTo>
                      <a:pt x="36" y="28"/>
                      <a:pt x="36" y="28"/>
                      <a:pt x="37" y="28"/>
                    </a:cubicBezTo>
                    <a:cubicBezTo>
                      <a:pt x="37" y="28"/>
                      <a:pt x="37" y="27"/>
                      <a:pt x="38" y="27"/>
                    </a:cubicBezTo>
                    <a:cubicBezTo>
                      <a:pt x="38" y="27"/>
                      <a:pt x="39" y="28"/>
                      <a:pt x="39" y="28"/>
                    </a:cubicBezTo>
                    <a:cubicBezTo>
                      <a:pt x="39" y="27"/>
                      <a:pt x="40" y="27"/>
                      <a:pt x="40" y="27"/>
                    </a:cubicBezTo>
                    <a:cubicBezTo>
                      <a:pt x="40" y="27"/>
                      <a:pt x="40" y="27"/>
                      <a:pt x="40" y="26"/>
                    </a:cubicBezTo>
                    <a:cubicBezTo>
                      <a:pt x="41" y="26"/>
                      <a:pt x="41" y="26"/>
                      <a:pt x="41" y="25"/>
                    </a:cubicBezTo>
                    <a:cubicBezTo>
                      <a:pt x="41" y="25"/>
                      <a:pt x="41" y="24"/>
                      <a:pt x="41" y="24"/>
                    </a:cubicBezTo>
                    <a:cubicBezTo>
                      <a:pt x="41" y="23"/>
                      <a:pt x="41" y="22"/>
                      <a:pt x="41" y="21"/>
                    </a:cubicBezTo>
                    <a:cubicBezTo>
                      <a:pt x="41" y="21"/>
                      <a:pt x="41" y="21"/>
                      <a:pt x="41" y="21"/>
                    </a:cubicBezTo>
                    <a:cubicBezTo>
                      <a:pt x="41" y="20"/>
                      <a:pt x="41" y="19"/>
                      <a:pt x="41" y="18"/>
                    </a:cubicBezTo>
                    <a:cubicBezTo>
                      <a:pt x="41" y="18"/>
                      <a:pt x="41" y="18"/>
                      <a:pt x="41" y="17"/>
                    </a:cubicBezTo>
                    <a:cubicBezTo>
                      <a:pt x="41" y="17"/>
                      <a:pt x="41" y="17"/>
                      <a:pt x="41" y="17"/>
                    </a:cubicBezTo>
                    <a:cubicBezTo>
                      <a:pt x="40" y="17"/>
                      <a:pt x="40" y="17"/>
                      <a:pt x="39" y="17"/>
                    </a:cubicBezTo>
                    <a:cubicBezTo>
                      <a:pt x="39" y="17"/>
                      <a:pt x="39" y="17"/>
                      <a:pt x="39" y="17"/>
                    </a:cubicBezTo>
                    <a:cubicBezTo>
                      <a:pt x="38" y="17"/>
                      <a:pt x="39" y="16"/>
                      <a:pt x="39" y="16"/>
                    </a:cubicBezTo>
                    <a:cubicBezTo>
                      <a:pt x="39" y="16"/>
                      <a:pt x="39" y="15"/>
                      <a:pt x="38" y="15"/>
                    </a:cubicBezTo>
                    <a:cubicBezTo>
                      <a:pt x="38" y="14"/>
                      <a:pt x="38" y="14"/>
                      <a:pt x="37" y="14"/>
                    </a:cubicBezTo>
                    <a:cubicBezTo>
                      <a:pt x="37" y="14"/>
                      <a:pt x="37" y="15"/>
                      <a:pt x="37" y="14"/>
                    </a:cubicBezTo>
                    <a:cubicBezTo>
                      <a:pt x="36" y="14"/>
                      <a:pt x="36" y="14"/>
                      <a:pt x="36" y="13"/>
                    </a:cubicBezTo>
                    <a:cubicBezTo>
                      <a:pt x="35" y="13"/>
                      <a:pt x="35" y="13"/>
                      <a:pt x="35" y="13"/>
                    </a:cubicBezTo>
                    <a:cubicBezTo>
                      <a:pt x="35" y="13"/>
                      <a:pt x="35" y="13"/>
                      <a:pt x="34"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8"/>
              <p:cNvSpPr>
                <a:spLocks/>
              </p:cNvSpPr>
              <p:nvPr/>
            </p:nvSpPr>
            <p:spPr bwMode="auto">
              <a:xfrm>
                <a:off x="3740151" y="2686051"/>
                <a:ext cx="87313" cy="53975"/>
              </a:xfrm>
              <a:custGeom>
                <a:avLst/>
                <a:gdLst>
                  <a:gd name="T0" fmla="*/ 1 w 8"/>
                  <a:gd name="T1" fmla="*/ 2 h 5"/>
                  <a:gd name="T2" fmla="*/ 2 w 8"/>
                  <a:gd name="T3" fmla="*/ 2 h 5"/>
                  <a:gd name="T4" fmla="*/ 3 w 8"/>
                  <a:gd name="T5" fmla="*/ 3 h 5"/>
                  <a:gd name="T6" fmla="*/ 4 w 8"/>
                  <a:gd name="T7" fmla="*/ 4 h 5"/>
                  <a:gd name="T8" fmla="*/ 4 w 8"/>
                  <a:gd name="T9" fmla="*/ 5 h 5"/>
                  <a:gd name="T10" fmla="*/ 4 w 8"/>
                  <a:gd name="T11" fmla="*/ 5 h 5"/>
                  <a:gd name="T12" fmla="*/ 5 w 8"/>
                  <a:gd name="T13" fmla="*/ 4 h 5"/>
                  <a:gd name="T14" fmla="*/ 6 w 8"/>
                  <a:gd name="T15" fmla="*/ 3 h 5"/>
                  <a:gd name="T16" fmla="*/ 6 w 8"/>
                  <a:gd name="T17" fmla="*/ 3 h 5"/>
                  <a:gd name="T18" fmla="*/ 7 w 8"/>
                  <a:gd name="T19" fmla="*/ 3 h 5"/>
                  <a:gd name="T20" fmla="*/ 8 w 8"/>
                  <a:gd name="T21" fmla="*/ 2 h 5"/>
                  <a:gd name="T22" fmla="*/ 8 w 8"/>
                  <a:gd name="T23" fmla="*/ 1 h 5"/>
                  <a:gd name="T24" fmla="*/ 8 w 8"/>
                  <a:gd name="T25" fmla="*/ 0 h 5"/>
                  <a:gd name="T26" fmla="*/ 8 w 8"/>
                  <a:gd name="T27" fmla="*/ 0 h 5"/>
                  <a:gd name="T28" fmla="*/ 8 w 8"/>
                  <a:gd name="T29" fmla="*/ 0 h 5"/>
                  <a:gd name="T30" fmla="*/ 6 w 8"/>
                  <a:gd name="T31" fmla="*/ 0 h 5"/>
                  <a:gd name="T32" fmla="*/ 4 w 8"/>
                  <a:gd name="T33" fmla="*/ 0 h 5"/>
                  <a:gd name="T34" fmla="*/ 4 w 8"/>
                  <a:gd name="T35" fmla="*/ 0 h 5"/>
                  <a:gd name="T36" fmla="*/ 3 w 8"/>
                  <a:gd name="T37" fmla="*/ 1 h 5"/>
                  <a:gd name="T38" fmla="*/ 2 w 8"/>
                  <a:gd name="T39" fmla="*/ 1 h 5"/>
                  <a:gd name="T40" fmla="*/ 0 w 8"/>
                  <a:gd name="T41" fmla="*/ 1 h 5"/>
                  <a:gd name="T42" fmla="*/ 0 w 8"/>
                  <a:gd name="T43" fmla="*/ 1 h 5"/>
                  <a:gd name="T44" fmla="*/ 1 w 8"/>
                  <a:gd name="T4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5">
                    <a:moveTo>
                      <a:pt x="1" y="2"/>
                    </a:moveTo>
                    <a:cubicBezTo>
                      <a:pt x="2" y="2"/>
                      <a:pt x="2" y="2"/>
                      <a:pt x="2" y="2"/>
                    </a:cubicBezTo>
                    <a:cubicBezTo>
                      <a:pt x="3" y="2"/>
                      <a:pt x="3" y="2"/>
                      <a:pt x="3" y="3"/>
                    </a:cubicBezTo>
                    <a:cubicBezTo>
                      <a:pt x="4" y="4"/>
                      <a:pt x="4" y="4"/>
                      <a:pt x="4" y="4"/>
                    </a:cubicBezTo>
                    <a:cubicBezTo>
                      <a:pt x="4" y="5"/>
                      <a:pt x="4" y="5"/>
                      <a:pt x="4" y="5"/>
                    </a:cubicBezTo>
                    <a:cubicBezTo>
                      <a:pt x="4" y="5"/>
                      <a:pt x="4" y="5"/>
                      <a:pt x="4" y="5"/>
                    </a:cubicBezTo>
                    <a:cubicBezTo>
                      <a:pt x="4" y="4"/>
                      <a:pt x="4" y="4"/>
                      <a:pt x="5" y="4"/>
                    </a:cubicBezTo>
                    <a:cubicBezTo>
                      <a:pt x="5" y="3"/>
                      <a:pt x="5" y="3"/>
                      <a:pt x="6" y="3"/>
                    </a:cubicBezTo>
                    <a:cubicBezTo>
                      <a:pt x="6" y="3"/>
                      <a:pt x="6" y="3"/>
                      <a:pt x="6" y="3"/>
                    </a:cubicBezTo>
                    <a:cubicBezTo>
                      <a:pt x="7" y="3"/>
                      <a:pt x="7" y="3"/>
                      <a:pt x="7" y="3"/>
                    </a:cubicBezTo>
                    <a:cubicBezTo>
                      <a:pt x="8" y="2"/>
                      <a:pt x="8" y="2"/>
                      <a:pt x="8" y="2"/>
                    </a:cubicBezTo>
                    <a:cubicBezTo>
                      <a:pt x="8" y="2"/>
                      <a:pt x="7" y="1"/>
                      <a:pt x="8" y="1"/>
                    </a:cubicBezTo>
                    <a:cubicBezTo>
                      <a:pt x="8" y="1"/>
                      <a:pt x="8" y="1"/>
                      <a:pt x="8" y="0"/>
                    </a:cubicBezTo>
                    <a:cubicBezTo>
                      <a:pt x="8" y="0"/>
                      <a:pt x="8" y="0"/>
                      <a:pt x="8" y="0"/>
                    </a:cubicBezTo>
                    <a:cubicBezTo>
                      <a:pt x="8" y="0"/>
                      <a:pt x="8" y="0"/>
                      <a:pt x="8" y="0"/>
                    </a:cubicBezTo>
                    <a:cubicBezTo>
                      <a:pt x="7" y="0"/>
                      <a:pt x="7" y="0"/>
                      <a:pt x="6" y="0"/>
                    </a:cubicBezTo>
                    <a:cubicBezTo>
                      <a:pt x="6" y="0"/>
                      <a:pt x="5" y="0"/>
                      <a:pt x="4" y="0"/>
                    </a:cubicBezTo>
                    <a:cubicBezTo>
                      <a:pt x="4" y="0"/>
                      <a:pt x="4" y="0"/>
                      <a:pt x="4" y="0"/>
                    </a:cubicBezTo>
                    <a:cubicBezTo>
                      <a:pt x="3" y="0"/>
                      <a:pt x="3" y="1"/>
                      <a:pt x="3" y="1"/>
                    </a:cubicBezTo>
                    <a:cubicBezTo>
                      <a:pt x="2" y="1"/>
                      <a:pt x="2" y="1"/>
                      <a:pt x="2" y="1"/>
                    </a:cubicBezTo>
                    <a:cubicBezTo>
                      <a:pt x="1" y="1"/>
                      <a:pt x="1" y="1"/>
                      <a:pt x="0" y="1"/>
                    </a:cubicBezTo>
                    <a:cubicBezTo>
                      <a:pt x="0" y="1"/>
                      <a:pt x="0" y="1"/>
                      <a:pt x="0" y="1"/>
                    </a:cubicBezTo>
                    <a:cubicBezTo>
                      <a:pt x="1" y="1"/>
                      <a:pt x="1" y="2"/>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9"/>
              <p:cNvSpPr>
                <a:spLocks/>
              </p:cNvSpPr>
              <p:nvPr/>
            </p:nvSpPr>
            <p:spPr bwMode="auto">
              <a:xfrm>
                <a:off x="4225926" y="2697164"/>
                <a:ext cx="76200" cy="184150"/>
              </a:xfrm>
              <a:custGeom>
                <a:avLst/>
                <a:gdLst>
                  <a:gd name="T0" fmla="*/ 6 w 7"/>
                  <a:gd name="T1" fmla="*/ 7 h 17"/>
                  <a:gd name="T2" fmla="*/ 6 w 7"/>
                  <a:gd name="T3" fmla="*/ 7 h 17"/>
                  <a:gd name="T4" fmla="*/ 6 w 7"/>
                  <a:gd name="T5" fmla="*/ 6 h 17"/>
                  <a:gd name="T6" fmla="*/ 7 w 7"/>
                  <a:gd name="T7" fmla="*/ 5 h 17"/>
                  <a:gd name="T8" fmla="*/ 6 w 7"/>
                  <a:gd name="T9" fmla="*/ 4 h 17"/>
                  <a:gd name="T10" fmla="*/ 6 w 7"/>
                  <a:gd name="T11" fmla="*/ 2 h 17"/>
                  <a:gd name="T12" fmla="*/ 6 w 7"/>
                  <a:gd name="T13" fmla="*/ 1 h 17"/>
                  <a:gd name="T14" fmla="*/ 6 w 7"/>
                  <a:gd name="T15" fmla="*/ 1 h 17"/>
                  <a:gd name="T16" fmla="*/ 5 w 7"/>
                  <a:gd name="T17" fmla="*/ 1 h 17"/>
                  <a:gd name="T18" fmla="*/ 5 w 7"/>
                  <a:gd name="T19" fmla="*/ 0 h 17"/>
                  <a:gd name="T20" fmla="*/ 4 w 7"/>
                  <a:gd name="T21" fmla="*/ 0 h 17"/>
                  <a:gd name="T22" fmla="*/ 3 w 7"/>
                  <a:gd name="T23" fmla="*/ 1 h 17"/>
                  <a:gd name="T24" fmla="*/ 3 w 7"/>
                  <a:gd name="T25" fmla="*/ 0 h 17"/>
                  <a:gd name="T26" fmla="*/ 3 w 7"/>
                  <a:gd name="T27" fmla="*/ 2 h 17"/>
                  <a:gd name="T28" fmla="*/ 2 w 7"/>
                  <a:gd name="T29" fmla="*/ 3 h 17"/>
                  <a:gd name="T30" fmla="*/ 1 w 7"/>
                  <a:gd name="T31" fmla="*/ 3 h 17"/>
                  <a:gd name="T32" fmla="*/ 0 w 7"/>
                  <a:gd name="T33" fmla="*/ 3 h 17"/>
                  <a:gd name="T34" fmla="*/ 0 w 7"/>
                  <a:gd name="T35" fmla="*/ 4 h 17"/>
                  <a:gd name="T36" fmla="*/ 0 w 7"/>
                  <a:gd name="T37" fmla="*/ 4 h 17"/>
                  <a:gd name="T38" fmla="*/ 0 w 7"/>
                  <a:gd name="T39" fmla="*/ 4 h 17"/>
                  <a:gd name="T40" fmla="*/ 0 w 7"/>
                  <a:gd name="T41" fmla="*/ 5 h 17"/>
                  <a:gd name="T42" fmla="*/ 1 w 7"/>
                  <a:gd name="T43" fmla="*/ 6 h 17"/>
                  <a:gd name="T44" fmla="*/ 2 w 7"/>
                  <a:gd name="T45" fmla="*/ 7 h 17"/>
                  <a:gd name="T46" fmla="*/ 2 w 7"/>
                  <a:gd name="T47" fmla="*/ 9 h 17"/>
                  <a:gd name="T48" fmla="*/ 2 w 7"/>
                  <a:gd name="T49" fmla="*/ 10 h 17"/>
                  <a:gd name="T50" fmla="*/ 2 w 7"/>
                  <a:gd name="T51" fmla="*/ 12 h 17"/>
                  <a:gd name="T52" fmla="*/ 2 w 7"/>
                  <a:gd name="T53" fmla="*/ 14 h 17"/>
                  <a:gd name="T54" fmla="*/ 2 w 7"/>
                  <a:gd name="T55" fmla="*/ 16 h 17"/>
                  <a:gd name="T56" fmla="*/ 2 w 7"/>
                  <a:gd name="T57" fmla="*/ 17 h 17"/>
                  <a:gd name="T58" fmla="*/ 2 w 7"/>
                  <a:gd name="T59" fmla="*/ 17 h 17"/>
                  <a:gd name="T60" fmla="*/ 3 w 7"/>
                  <a:gd name="T61" fmla="*/ 17 h 17"/>
                  <a:gd name="T62" fmla="*/ 4 w 7"/>
                  <a:gd name="T63" fmla="*/ 17 h 17"/>
                  <a:gd name="T64" fmla="*/ 4 w 7"/>
                  <a:gd name="T65" fmla="*/ 17 h 17"/>
                  <a:gd name="T66" fmla="*/ 4 w 7"/>
                  <a:gd name="T67" fmla="*/ 15 h 17"/>
                  <a:gd name="T68" fmla="*/ 4 w 7"/>
                  <a:gd name="T69" fmla="*/ 14 h 17"/>
                  <a:gd name="T70" fmla="*/ 4 w 7"/>
                  <a:gd name="T71" fmla="*/ 12 h 17"/>
                  <a:gd name="T72" fmla="*/ 4 w 7"/>
                  <a:gd name="T73" fmla="*/ 10 h 17"/>
                  <a:gd name="T74" fmla="*/ 5 w 7"/>
                  <a:gd name="T75" fmla="*/ 9 h 17"/>
                  <a:gd name="T76" fmla="*/ 5 w 7"/>
                  <a:gd name="T77" fmla="*/ 8 h 17"/>
                  <a:gd name="T78" fmla="*/ 6 w 7"/>
                  <a:gd name="T7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7">
                    <a:moveTo>
                      <a:pt x="6" y="7"/>
                    </a:moveTo>
                    <a:cubicBezTo>
                      <a:pt x="6" y="7"/>
                      <a:pt x="6" y="7"/>
                      <a:pt x="6" y="7"/>
                    </a:cubicBezTo>
                    <a:cubicBezTo>
                      <a:pt x="6" y="6"/>
                      <a:pt x="6" y="6"/>
                      <a:pt x="6" y="6"/>
                    </a:cubicBezTo>
                    <a:cubicBezTo>
                      <a:pt x="7" y="5"/>
                      <a:pt x="7" y="5"/>
                      <a:pt x="7" y="5"/>
                    </a:cubicBezTo>
                    <a:cubicBezTo>
                      <a:pt x="7" y="4"/>
                      <a:pt x="7" y="4"/>
                      <a:pt x="6" y="4"/>
                    </a:cubicBezTo>
                    <a:cubicBezTo>
                      <a:pt x="6" y="3"/>
                      <a:pt x="6" y="3"/>
                      <a:pt x="6" y="2"/>
                    </a:cubicBezTo>
                    <a:cubicBezTo>
                      <a:pt x="6" y="2"/>
                      <a:pt x="6" y="2"/>
                      <a:pt x="6" y="1"/>
                    </a:cubicBezTo>
                    <a:cubicBezTo>
                      <a:pt x="6" y="1"/>
                      <a:pt x="6" y="1"/>
                      <a:pt x="6" y="1"/>
                    </a:cubicBezTo>
                    <a:cubicBezTo>
                      <a:pt x="6" y="1"/>
                      <a:pt x="6" y="1"/>
                      <a:pt x="5" y="1"/>
                    </a:cubicBezTo>
                    <a:cubicBezTo>
                      <a:pt x="5" y="1"/>
                      <a:pt x="5" y="0"/>
                      <a:pt x="5" y="0"/>
                    </a:cubicBezTo>
                    <a:cubicBezTo>
                      <a:pt x="4" y="0"/>
                      <a:pt x="4" y="0"/>
                      <a:pt x="4" y="0"/>
                    </a:cubicBezTo>
                    <a:cubicBezTo>
                      <a:pt x="4" y="0"/>
                      <a:pt x="3" y="0"/>
                      <a:pt x="3" y="1"/>
                    </a:cubicBezTo>
                    <a:cubicBezTo>
                      <a:pt x="3" y="0"/>
                      <a:pt x="3" y="0"/>
                      <a:pt x="3" y="0"/>
                    </a:cubicBezTo>
                    <a:cubicBezTo>
                      <a:pt x="3" y="1"/>
                      <a:pt x="3" y="1"/>
                      <a:pt x="3" y="2"/>
                    </a:cubicBezTo>
                    <a:cubicBezTo>
                      <a:pt x="3" y="2"/>
                      <a:pt x="3" y="2"/>
                      <a:pt x="2" y="3"/>
                    </a:cubicBezTo>
                    <a:cubicBezTo>
                      <a:pt x="2" y="3"/>
                      <a:pt x="2" y="3"/>
                      <a:pt x="1" y="3"/>
                    </a:cubicBezTo>
                    <a:cubicBezTo>
                      <a:pt x="1" y="3"/>
                      <a:pt x="1" y="3"/>
                      <a:pt x="0" y="3"/>
                    </a:cubicBezTo>
                    <a:cubicBezTo>
                      <a:pt x="0" y="3"/>
                      <a:pt x="0" y="3"/>
                      <a:pt x="0" y="4"/>
                    </a:cubicBezTo>
                    <a:cubicBezTo>
                      <a:pt x="0" y="4"/>
                      <a:pt x="0" y="4"/>
                      <a:pt x="0" y="4"/>
                    </a:cubicBezTo>
                    <a:cubicBezTo>
                      <a:pt x="0" y="4"/>
                      <a:pt x="0" y="4"/>
                      <a:pt x="0" y="4"/>
                    </a:cubicBezTo>
                    <a:cubicBezTo>
                      <a:pt x="0" y="5"/>
                      <a:pt x="0" y="5"/>
                      <a:pt x="0" y="5"/>
                    </a:cubicBezTo>
                    <a:cubicBezTo>
                      <a:pt x="1" y="6"/>
                      <a:pt x="1" y="6"/>
                      <a:pt x="1" y="6"/>
                    </a:cubicBezTo>
                    <a:cubicBezTo>
                      <a:pt x="1" y="7"/>
                      <a:pt x="2" y="7"/>
                      <a:pt x="2" y="7"/>
                    </a:cubicBezTo>
                    <a:cubicBezTo>
                      <a:pt x="2" y="8"/>
                      <a:pt x="1" y="8"/>
                      <a:pt x="2" y="9"/>
                    </a:cubicBezTo>
                    <a:cubicBezTo>
                      <a:pt x="2" y="9"/>
                      <a:pt x="2" y="9"/>
                      <a:pt x="2" y="10"/>
                    </a:cubicBezTo>
                    <a:cubicBezTo>
                      <a:pt x="2" y="11"/>
                      <a:pt x="2" y="11"/>
                      <a:pt x="2" y="12"/>
                    </a:cubicBezTo>
                    <a:cubicBezTo>
                      <a:pt x="2" y="13"/>
                      <a:pt x="2" y="13"/>
                      <a:pt x="2" y="14"/>
                    </a:cubicBezTo>
                    <a:cubicBezTo>
                      <a:pt x="2" y="15"/>
                      <a:pt x="2" y="15"/>
                      <a:pt x="2" y="16"/>
                    </a:cubicBezTo>
                    <a:cubicBezTo>
                      <a:pt x="2" y="16"/>
                      <a:pt x="2" y="17"/>
                      <a:pt x="2" y="17"/>
                    </a:cubicBezTo>
                    <a:cubicBezTo>
                      <a:pt x="2" y="17"/>
                      <a:pt x="2" y="17"/>
                      <a:pt x="2" y="17"/>
                    </a:cubicBezTo>
                    <a:cubicBezTo>
                      <a:pt x="2" y="17"/>
                      <a:pt x="3" y="17"/>
                      <a:pt x="3" y="17"/>
                    </a:cubicBezTo>
                    <a:cubicBezTo>
                      <a:pt x="3" y="17"/>
                      <a:pt x="4" y="17"/>
                      <a:pt x="4" y="17"/>
                    </a:cubicBezTo>
                    <a:cubicBezTo>
                      <a:pt x="4" y="17"/>
                      <a:pt x="4" y="17"/>
                      <a:pt x="4" y="17"/>
                    </a:cubicBezTo>
                    <a:cubicBezTo>
                      <a:pt x="4" y="16"/>
                      <a:pt x="4" y="16"/>
                      <a:pt x="4" y="15"/>
                    </a:cubicBezTo>
                    <a:cubicBezTo>
                      <a:pt x="4" y="15"/>
                      <a:pt x="4" y="14"/>
                      <a:pt x="4" y="14"/>
                    </a:cubicBezTo>
                    <a:cubicBezTo>
                      <a:pt x="4" y="13"/>
                      <a:pt x="4" y="12"/>
                      <a:pt x="4" y="12"/>
                    </a:cubicBezTo>
                    <a:cubicBezTo>
                      <a:pt x="4" y="11"/>
                      <a:pt x="4" y="10"/>
                      <a:pt x="4" y="10"/>
                    </a:cubicBezTo>
                    <a:cubicBezTo>
                      <a:pt x="4" y="9"/>
                      <a:pt x="5" y="9"/>
                      <a:pt x="5" y="9"/>
                    </a:cubicBezTo>
                    <a:cubicBezTo>
                      <a:pt x="5" y="9"/>
                      <a:pt x="5" y="9"/>
                      <a:pt x="5" y="8"/>
                    </a:cubicBezTo>
                    <a:cubicBezTo>
                      <a:pt x="5" y="8"/>
                      <a:pt x="5" y="8"/>
                      <a:pt x="6"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60"/>
              <p:cNvSpPr>
                <a:spLocks/>
              </p:cNvSpPr>
              <p:nvPr/>
            </p:nvSpPr>
            <p:spPr bwMode="auto">
              <a:xfrm>
                <a:off x="4529139" y="2913064"/>
                <a:ext cx="517525" cy="573088"/>
              </a:xfrm>
              <a:custGeom>
                <a:avLst/>
                <a:gdLst>
                  <a:gd name="T0" fmla="*/ 1 w 48"/>
                  <a:gd name="T1" fmla="*/ 33 h 53"/>
                  <a:gd name="T2" fmla="*/ 3 w 48"/>
                  <a:gd name="T3" fmla="*/ 32 h 53"/>
                  <a:gd name="T4" fmla="*/ 8 w 48"/>
                  <a:gd name="T5" fmla="*/ 32 h 53"/>
                  <a:gd name="T6" fmla="*/ 11 w 48"/>
                  <a:gd name="T7" fmla="*/ 33 h 53"/>
                  <a:gd name="T8" fmla="*/ 12 w 48"/>
                  <a:gd name="T9" fmla="*/ 36 h 53"/>
                  <a:gd name="T10" fmla="*/ 14 w 48"/>
                  <a:gd name="T11" fmla="*/ 39 h 53"/>
                  <a:gd name="T12" fmla="*/ 17 w 48"/>
                  <a:gd name="T13" fmla="*/ 38 h 53"/>
                  <a:gd name="T14" fmla="*/ 18 w 48"/>
                  <a:gd name="T15" fmla="*/ 36 h 53"/>
                  <a:gd name="T16" fmla="*/ 21 w 48"/>
                  <a:gd name="T17" fmla="*/ 36 h 53"/>
                  <a:gd name="T18" fmla="*/ 24 w 48"/>
                  <a:gd name="T19" fmla="*/ 36 h 53"/>
                  <a:gd name="T20" fmla="*/ 24 w 48"/>
                  <a:gd name="T21" fmla="*/ 39 h 53"/>
                  <a:gd name="T22" fmla="*/ 24 w 48"/>
                  <a:gd name="T23" fmla="*/ 43 h 53"/>
                  <a:gd name="T24" fmla="*/ 25 w 48"/>
                  <a:gd name="T25" fmla="*/ 47 h 53"/>
                  <a:gd name="T26" fmla="*/ 27 w 48"/>
                  <a:gd name="T27" fmla="*/ 47 h 53"/>
                  <a:gd name="T28" fmla="*/ 30 w 48"/>
                  <a:gd name="T29" fmla="*/ 47 h 53"/>
                  <a:gd name="T30" fmla="*/ 32 w 48"/>
                  <a:gd name="T31" fmla="*/ 48 h 53"/>
                  <a:gd name="T32" fmla="*/ 34 w 48"/>
                  <a:gd name="T33" fmla="*/ 49 h 53"/>
                  <a:gd name="T34" fmla="*/ 37 w 48"/>
                  <a:gd name="T35" fmla="*/ 49 h 53"/>
                  <a:gd name="T36" fmla="*/ 39 w 48"/>
                  <a:gd name="T37" fmla="*/ 51 h 53"/>
                  <a:gd name="T38" fmla="*/ 42 w 48"/>
                  <a:gd name="T39" fmla="*/ 52 h 53"/>
                  <a:gd name="T40" fmla="*/ 40 w 48"/>
                  <a:gd name="T41" fmla="*/ 47 h 53"/>
                  <a:gd name="T42" fmla="*/ 41 w 48"/>
                  <a:gd name="T43" fmla="*/ 44 h 53"/>
                  <a:gd name="T44" fmla="*/ 41 w 48"/>
                  <a:gd name="T45" fmla="*/ 41 h 53"/>
                  <a:gd name="T46" fmla="*/ 43 w 48"/>
                  <a:gd name="T47" fmla="*/ 39 h 53"/>
                  <a:gd name="T48" fmla="*/ 46 w 48"/>
                  <a:gd name="T49" fmla="*/ 39 h 53"/>
                  <a:gd name="T50" fmla="*/ 45 w 48"/>
                  <a:gd name="T51" fmla="*/ 37 h 53"/>
                  <a:gd name="T52" fmla="*/ 44 w 48"/>
                  <a:gd name="T53" fmla="*/ 34 h 53"/>
                  <a:gd name="T54" fmla="*/ 43 w 48"/>
                  <a:gd name="T55" fmla="*/ 30 h 53"/>
                  <a:gd name="T56" fmla="*/ 43 w 48"/>
                  <a:gd name="T57" fmla="*/ 26 h 53"/>
                  <a:gd name="T58" fmla="*/ 43 w 48"/>
                  <a:gd name="T59" fmla="*/ 25 h 53"/>
                  <a:gd name="T60" fmla="*/ 42 w 48"/>
                  <a:gd name="T61" fmla="*/ 23 h 53"/>
                  <a:gd name="T62" fmla="*/ 43 w 48"/>
                  <a:gd name="T63" fmla="*/ 20 h 53"/>
                  <a:gd name="T64" fmla="*/ 44 w 48"/>
                  <a:gd name="T65" fmla="*/ 17 h 53"/>
                  <a:gd name="T66" fmla="*/ 46 w 48"/>
                  <a:gd name="T67" fmla="*/ 12 h 53"/>
                  <a:gd name="T68" fmla="*/ 47 w 48"/>
                  <a:gd name="T69" fmla="*/ 8 h 53"/>
                  <a:gd name="T70" fmla="*/ 47 w 48"/>
                  <a:gd name="T71" fmla="*/ 5 h 53"/>
                  <a:gd name="T72" fmla="*/ 45 w 48"/>
                  <a:gd name="T73" fmla="*/ 3 h 53"/>
                  <a:gd name="T74" fmla="*/ 43 w 48"/>
                  <a:gd name="T75" fmla="*/ 3 h 53"/>
                  <a:gd name="T76" fmla="*/ 40 w 48"/>
                  <a:gd name="T77" fmla="*/ 2 h 53"/>
                  <a:gd name="T78" fmla="*/ 38 w 48"/>
                  <a:gd name="T79" fmla="*/ 1 h 53"/>
                  <a:gd name="T80" fmla="*/ 36 w 48"/>
                  <a:gd name="T81" fmla="*/ 1 h 53"/>
                  <a:gd name="T82" fmla="*/ 33 w 48"/>
                  <a:gd name="T83" fmla="*/ 1 h 53"/>
                  <a:gd name="T84" fmla="*/ 31 w 48"/>
                  <a:gd name="T85" fmla="*/ 1 h 53"/>
                  <a:gd name="T86" fmla="*/ 28 w 48"/>
                  <a:gd name="T87" fmla="*/ 2 h 53"/>
                  <a:gd name="T88" fmla="*/ 27 w 48"/>
                  <a:gd name="T89" fmla="*/ 4 h 53"/>
                  <a:gd name="T90" fmla="*/ 23 w 48"/>
                  <a:gd name="T91" fmla="*/ 3 h 53"/>
                  <a:gd name="T92" fmla="*/ 21 w 48"/>
                  <a:gd name="T93" fmla="*/ 2 h 53"/>
                  <a:gd name="T94" fmla="*/ 18 w 48"/>
                  <a:gd name="T95" fmla="*/ 1 h 53"/>
                  <a:gd name="T96" fmla="*/ 17 w 48"/>
                  <a:gd name="T97" fmla="*/ 5 h 53"/>
                  <a:gd name="T98" fmla="*/ 16 w 48"/>
                  <a:gd name="T99" fmla="*/ 6 h 53"/>
                  <a:gd name="T100" fmla="*/ 14 w 48"/>
                  <a:gd name="T101" fmla="*/ 10 h 53"/>
                  <a:gd name="T102" fmla="*/ 14 w 48"/>
                  <a:gd name="T103" fmla="*/ 14 h 53"/>
                  <a:gd name="T104" fmla="*/ 13 w 48"/>
                  <a:gd name="T105" fmla="*/ 18 h 53"/>
                  <a:gd name="T106" fmla="*/ 11 w 48"/>
                  <a:gd name="T107" fmla="*/ 20 h 53"/>
                  <a:gd name="T108" fmla="*/ 10 w 48"/>
                  <a:gd name="T109" fmla="*/ 22 h 53"/>
                  <a:gd name="T110" fmla="*/ 10 w 48"/>
                  <a:gd name="T111" fmla="*/ 25 h 53"/>
                  <a:gd name="T112" fmla="*/ 8 w 48"/>
                  <a:gd name="T113" fmla="*/ 27 h 53"/>
                  <a:gd name="T114" fmla="*/ 6 w 48"/>
                  <a:gd name="T115" fmla="*/ 29 h 53"/>
                  <a:gd name="T116" fmla="*/ 4 w 48"/>
                  <a:gd name="T117" fmla="*/ 28 h 53"/>
                  <a:gd name="T118" fmla="*/ 2 w 48"/>
                  <a:gd name="T119" fmla="*/ 29 h 53"/>
                  <a:gd name="T120" fmla="*/ 0 w 48"/>
                  <a:gd name="T121" fmla="*/ 31 h 53"/>
                  <a:gd name="T122" fmla="*/ 0 w 48"/>
                  <a:gd name="T12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53">
                    <a:moveTo>
                      <a:pt x="0" y="33"/>
                    </a:moveTo>
                    <a:cubicBezTo>
                      <a:pt x="1" y="33"/>
                      <a:pt x="0" y="33"/>
                      <a:pt x="0" y="33"/>
                    </a:cubicBezTo>
                    <a:cubicBezTo>
                      <a:pt x="1" y="33"/>
                      <a:pt x="1" y="33"/>
                      <a:pt x="1" y="33"/>
                    </a:cubicBezTo>
                    <a:cubicBezTo>
                      <a:pt x="1" y="33"/>
                      <a:pt x="1" y="33"/>
                      <a:pt x="1" y="33"/>
                    </a:cubicBezTo>
                    <a:cubicBezTo>
                      <a:pt x="2" y="33"/>
                      <a:pt x="2" y="32"/>
                      <a:pt x="2" y="32"/>
                    </a:cubicBezTo>
                    <a:cubicBezTo>
                      <a:pt x="2" y="32"/>
                      <a:pt x="3" y="32"/>
                      <a:pt x="3" y="32"/>
                    </a:cubicBezTo>
                    <a:cubicBezTo>
                      <a:pt x="4" y="32"/>
                      <a:pt x="4" y="32"/>
                      <a:pt x="5" y="32"/>
                    </a:cubicBezTo>
                    <a:cubicBezTo>
                      <a:pt x="6" y="32"/>
                      <a:pt x="6" y="32"/>
                      <a:pt x="6" y="32"/>
                    </a:cubicBezTo>
                    <a:cubicBezTo>
                      <a:pt x="7" y="32"/>
                      <a:pt x="7" y="32"/>
                      <a:pt x="8" y="32"/>
                    </a:cubicBezTo>
                    <a:cubicBezTo>
                      <a:pt x="9" y="32"/>
                      <a:pt x="9" y="32"/>
                      <a:pt x="10" y="32"/>
                    </a:cubicBezTo>
                    <a:cubicBezTo>
                      <a:pt x="10" y="32"/>
                      <a:pt x="11" y="32"/>
                      <a:pt x="11" y="32"/>
                    </a:cubicBezTo>
                    <a:cubicBezTo>
                      <a:pt x="11" y="33"/>
                      <a:pt x="11" y="33"/>
                      <a:pt x="11" y="33"/>
                    </a:cubicBezTo>
                    <a:cubicBezTo>
                      <a:pt x="11" y="33"/>
                      <a:pt x="11" y="33"/>
                      <a:pt x="11" y="34"/>
                    </a:cubicBezTo>
                    <a:cubicBezTo>
                      <a:pt x="11" y="34"/>
                      <a:pt x="11" y="34"/>
                      <a:pt x="11" y="35"/>
                    </a:cubicBezTo>
                    <a:cubicBezTo>
                      <a:pt x="11" y="35"/>
                      <a:pt x="11" y="36"/>
                      <a:pt x="12" y="36"/>
                    </a:cubicBezTo>
                    <a:cubicBezTo>
                      <a:pt x="12" y="36"/>
                      <a:pt x="12" y="37"/>
                      <a:pt x="12" y="37"/>
                    </a:cubicBezTo>
                    <a:cubicBezTo>
                      <a:pt x="12" y="37"/>
                      <a:pt x="12" y="38"/>
                      <a:pt x="13" y="38"/>
                    </a:cubicBezTo>
                    <a:cubicBezTo>
                      <a:pt x="13" y="38"/>
                      <a:pt x="13" y="39"/>
                      <a:pt x="14" y="39"/>
                    </a:cubicBezTo>
                    <a:cubicBezTo>
                      <a:pt x="14" y="39"/>
                      <a:pt x="14" y="38"/>
                      <a:pt x="15" y="38"/>
                    </a:cubicBezTo>
                    <a:cubicBezTo>
                      <a:pt x="15" y="38"/>
                      <a:pt x="15" y="38"/>
                      <a:pt x="16" y="38"/>
                    </a:cubicBezTo>
                    <a:cubicBezTo>
                      <a:pt x="16" y="38"/>
                      <a:pt x="17" y="38"/>
                      <a:pt x="17" y="38"/>
                    </a:cubicBezTo>
                    <a:cubicBezTo>
                      <a:pt x="17" y="38"/>
                      <a:pt x="18" y="38"/>
                      <a:pt x="18" y="38"/>
                    </a:cubicBezTo>
                    <a:cubicBezTo>
                      <a:pt x="18" y="38"/>
                      <a:pt x="18" y="38"/>
                      <a:pt x="18" y="37"/>
                    </a:cubicBezTo>
                    <a:cubicBezTo>
                      <a:pt x="18" y="37"/>
                      <a:pt x="18" y="37"/>
                      <a:pt x="18" y="36"/>
                    </a:cubicBezTo>
                    <a:cubicBezTo>
                      <a:pt x="18" y="36"/>
                      <a:pt x="18" y="36"/>
                      <a:pt x="19" y="36"/>
                    </a:cubicBezTo>
                    <a:cubicBezTo>
                      <a:pt x="19" y="35"/>
                      <a:pt x="19" y="35"/>
                      <a:pt x="20" y="35"/>
                    </a:cubicBezTo>
                    <a:cubicBezTo>
                      <a:pt x="20" y="36"/>
                      <a:pt x="21" y="35"/>
                      <a:pt x="21" y="36"/>
                    </a:cubicBezTo>
                    <a:cubicBezTo>
                      <a:pt x="21" y="36"/>
                      <a:pt x="21" y="36"/>
                      <a:pt x="21" y="36"/>
                    </a:cubicBezTo>
                    <a:cubicBezTo>
                      <a:pt x="21" y="37"/>
                      <a:pt x="22" y="36"/>
                      <a:pt x="23" y="36"/>
                    </a:cubicBezTo>
                    <a:cubicBezTo>
                      <a:pt x="23" y="36"/>
                      <a:pt x="24" y="36"/>
                      <a:pt x="24" y="36"/>
                    </a:cubicBezTo>
                    <a:cubicBezTo>
                      <a:pt x="24" y="37"/>
                      <a:pt x="24" y="37"/>
                      <a:pt x="24" y="37"/>
                    </a:cubicBezTo>
                    <a:cubicBezTo>
                      <a:pt x="24" y="38"/>
                      <a:pt x="24" y="38"/>
                      <a:pt x="24" y="38"/>
                    </a:cubicBezTo>
                    <a:cubicBezTo>
                      <a:pt x="24" y="39"/>
                      <a:pt x="24" y="39"/>
                      <a:pt x="24" y="39"/>
                    </a:cubicBezTo>
                    <a:cubicBezTo>
                      <a:pt x="24" y="39"/>
                      <a:pt x="24" y="39"/>
                      <a:pt x="24" y="40"/>
                    </a:cubicBezTo>
                    <a:cubicBezTo>
                      <a:pt x="24" y="40"/>
                      <a:pt x="24" y="41"/>
                      <a:pt x="24" y="41"/>
                    </a:cubicBezTo>
                    <a:cubicBezTo>
                      <a:pt x="24" y="42"/>
                      <a:pt x="24" y="42"/>
                      <a:pt x="24" y="43"/>
                    </a:cubicBezTo>
                    <a:cubicBezTo>
                      <a:pt x="24" y="43"/>
                      <a:pt x="25" y="44"/>
                      <a:pt x="25" y="44"/>
                    </a:cubicBezTo>
                    <a:cubicBezTo>
                      <a:pt x="25" y="45"/>
                      <a:pt x="25" y="45"/>
                      <a:pt x="25" y="46"/>
                    </a:cubicBezTo>
                    <a:cubicBezTo>
                      <a:pt x="25" y="46"/>
                      <a:pt x="25" y="46"/>
                      <a:pt x="25" y="47"/>
                    </a:cubicBezTo>
                    <a:cubicBezTo>
                      <a:pt x="25" y="47"/>
                      <a:pt x="25" y="47"/>
                      <a:pt x="25" y="47"/>
                    </a:cubicBezTo>
                    <a:cubicBezTo>
                      <a:pt x="25" y="48"/>
                      <a:pt x="26" y="47"/>
                      <a:pt x="26" y="47"/>
                    </a:cubicBezTo>
                    <a:cubicBezTo>
                      <a:pt x="26" y="47"/>
                      <a:pt x="27" y="47"/>
                      <a:pt x="27" y="47"/>
                    </a:cubicBezTo>
                    <a:cubicBezTo>
                      <a:pt x="27" y="47"/>
                      <a:pt x="28" y="47"/>
                      <a:pt x="28" y="47"/>
                    </a:cubicBezTo>
                    <a:cubicBezTo>
                      <a:pt x="29" y="47"/>
                      <a:pt x="29" y="47"/>
                      <a:pt x="29" y="47"/>
                    </a:cubicBezTo>
                    <a:cubicBezTo>
                      <a:pt x="30" y="47"/>
                      <a:pt x="30" y="47"/>
                      <a:pt x="30" y="47"/>
                    </a:cubicBezTo>
                    <a:cubicBezTo>
                      <a:pt x="30" y="47"/>
                      <a:pt x="30" y="47"/>
                      <a:pt x="30" y="48"/>
                    </a:cubicBezTo>
                    <a:cubicBezTo>
                      <a:pt x="30" y="48"/>
                      <a:pt x="30" y="48"/>
                      <a:pt x="31" y="48"/>
                    </a:cubicBezTo>
                    <a:cubicBezTo>
                      <a:pt x="31" y="48"/>
                      <a:pt x="31" y="48"/>
                      <a:pt x="32" y="48"/>
                    </a:cubicBezTo>
                    <a:cubicBezTo>
                      <a:pt x="32" y="48"/>
                      <a:pt x="32" y="48"/>
                      <a:pt x="32" y="48"/>
                    </a:cubicBezTo>
                    <a:cubicBezTo>
                      <a:pt x="33" y="48"/>
                      <a:pt x="32" y="49"/>
                      <a:pt x="33" y="49"/>
                    </a:cubicBezTo>
                    <a:cubicBezTo>
                      <a:pt x="33" y="50"/>
                      <a:pt x="34" y="49"/>
                      <a:pt x="34" y="49"/>
                    </a:cubicBezTo>
                    <a:cubicBezTo>
                      <a:pt x="35" y="49"/>
                      <a:pt x="35" y="50"/>
                      <a:pt x="35" y="50"/>
                    </a:cubicBezTo>
                    <a:cubicBezTo>
                      <a:pt x="36" y="50"/>
                      <a:pt x="36" y="50"/>
                      <a:pt x="36" y="50"/>
                    </a:cubicBezTo>
                    <a:cubicBezTo>
                      <a:pt x="37" y="50"/>
                      <a:pt x="36" y="49"/>
                      <a:pt x="37" y="49"/>
                    </a:cubicBezTo>
                    <a:cubicBezTo>
                      <a:pt x="37" y="49"/>
                      <a:pt x="37" y="49"/>
                      <a:pt x="37" y="49"/>
                    </a:cubicBezTo>
                    <a:cubicBezTo>
                      <a:pt x="38" y="50"/>
                      <a:pt x="38" y="50"/>
                      <a:pt x="38" y="50"/>
                    </a:cubicBezTo>
                    <a:cubicBezTo>
                      <a:pt x="38" y="51"/>
                      <a:pt x="39" y="51"/>
                      <a:pt x="39" y="51"/>
                    </a:cubicBezTo>
                    <a:cubicBezTo>
                      <a:pt x="40" y="52"/>
                      <a:pt x="40" y="52"/>
                      <a:pt x="40" y="53"/>
                    </a:cubicBezTo>
                    <a:cubicBezTo>
                      <a:pt x="41" y="53"/>
                      <a:pt x="41" y="53"/>
                      <a:pt x="42" y="53"/>
                    </a:cubicBezTo>
                    <a:cubicBezTo>
                      <a:pt x="42" y="53"/>
                      <a:pt x="42" y="52"/>
                      <a:pt x="42" y="52"/>
                    </a:cubicBezTo>
                    <a:cubicBezTo>
                      <a:pt x="42" y="51"/>
                      <a:pt x="43" y="50"/>
                      <a:pt x="42" y="50"/>
                    </a:cubicBezTo>
                    <a:cubicBezTo>
                      <a:pt x="41" y="50"/>
                      <a:pt x="41" y="50"/>
                      <a:pt x="41" y="50"/>
                    </a:cubicBezTo>
                    <a:cubicBezTo>
                      <a:pt x="40" y="49"/>
                      <a:pt x="40" y="48"/>
                      <a:pt x="40" y="47"/>
                    </a:cubicBezTo>
                    <a:cubicBezTo>
                      <a:pt x="40" y="47"/>
                      <a:pt x="41" y="47"/>
                      <a:pt x="41" y="46"/>
                    </a:cubicBezTo>
                    <a:cubicBezTo>
                      <a:pt x="41" y="45"/>
                      <a:pt x="41" y="45"/>
                      <a:pt x="41" y="45"/>
                    </a:cubicBezTo>
                    <a:cubicBezTo>
                      <a:pt x="41" y="44"/>
                      <a:pt x="41" y="44"/>
                      <a:pt x="41" y="44"/>
                    </a:cubicBezTo>
                    <a:cubicBezTo>
                      <a:pt x="41" y="43"/>
                      <a:pt x="40" y="44"/>
                      <a:pt x="40" y="43"/>
                    </a:cubicBezTo>
                    <a:cubicBezTo>
                      <a:pt x="40" y="43"/>
                      <a:pt x="40" y="43"/>
                      <a:pt x="40" y="42"/>
                    </a:cubicBezTo>
                    <a:cubicBezTo>
                      <a:pt x="41" y="42"/>
                      <a:pt x="41" y="42"/>
                      <a:pt x="41" y="41"/>
                    </a:cubicBezTo>
                    <a:cubicBezTo>
                      <a:pt x="42" y="41"/>
                      <a:pt x="42" y="41"/>
                      <a:pt x="42" y="40"/>
                    </a:cubicBezTo>
                    <a:cubicBezTo>
                      <a:pt x="42" y="40"/>
                      <a:pt x="43" y="40"/>
                      <a:pt x="43" y="40"/>
                    </a:cubicBezTo>
                    <a:cubicBezTo>
                      <a:pt x="43" y="40"/>
                      <a:pt x="43" y="39"/>
                      <a:pt x="43" y="39"/>
                    </a:cubicBezTo>
                    <a:cubicBezTo>
                      <a:pt x="44" y="39"/>
                      <a:pt x="44" y="40"/>
                      <a:pt x="45" y="39"/>
                    </a:cubicBezTo>
                    <a:cubicBezTo>
                      <a:pt x="45" y="39"/>
                      <a:pt x="45" y="39"/>
                      <a:pt x="45" y="39"/>
                    </a:cubicBezTo>
                    <a:cubicBezTo>
                      <a:pt x="46" y="39"/>
                      <a:pt x="46" y="39"/>
                      <a:pt x="46" y="39"/>
                    </a:cubicBezTo>
                    <a:cubicBezTo>
                      <a:pt x="46" y="39"/>
                      <a:pt x="46" y="39"/>
                      <a:pt x="46" y="39"/>
                    </a:cubicBezTo>
                    <a:cubicBezTo>
                      <a:pt x="46" y="39"/>
                      <a:pt x="46" y="39"/>
                      <a:pt x="46" y="38"/>
                    </a:cubicBezTo>
                    <a:cubicBezTo>
                      <a:pt x="46" y="38"/>
                      <a:pt x="45" y="38"/>
                      <a:pt x="45" y="37"/>
                    </a:cubicBezTo>
                    <a:cubicBezTo>
                      <a:pt x="45" y="37"/>
                      <a:pt x="45" y="36"/>
                      <a:pt x="45" y="36"/>
                    </a:cubicBezTo>
                    <a:cubicBezTo>
                      <a:pt x="45" y="35"/>
                      <a:pt x="44" y="36"/>
                      <a:pt x="44" y="35"/>
                    </a:cubicBezTo>
                    <a:cubicBezTo>
                      <a:pt x="44" y="35"/>
                      <a:pt x="44" y="35"/>
                      <a:pt x="44" y="34"/>
                    </a:cubicBezTo>
                    <a:cubicBezTo>
                      <a:pt x="44" y="34"/>
                      <a:pt x="44" y="34"/>
                      <a:pt x="44" y="33"/>
                    </a:cubicBezTo>
                    <a:cubicBezTo>
                      <a:pt x="43" y="33"/>
                      <a:pt x="44" y="32"/>
                      <a:pt x="44" y="32"/>
                    </a:cubicBezTo>
                    <a:cubicBezTo>
                      <a:pt x="43" y="31"/>
                      <a:pt x="43" y="31"/>
                      <a:pt x="43" y="30"/>
                    </a:cubicBezTo>
                    <a:cubicBezTo>
                      <a:pt x="43" y="29"/>
                      <a:pt x="43" y="29"/>
                      <a:pt x="43" y="29"/>
                    </a:cubicBezTo>
                    <a:cubicBezTo>
                      <a:pt x="43" y="28"/>
                      <a:pt x="43" y="28"/>
                      <a:pt x="43" y="28"/>
                    </a:cubicBezTo>
                    <a:cubicBezTo>
                      <a:pt x="43" y="27"/>
                      <a:pt x="42" y="27"/>
                      <a:pt x="43" y="26"/>
                    </a:cubicBezTo>
                    <a:cubicBezTo>
                      <a:pt x="43" y="26"/>
                      <a:pt x="43" y="26"/>
                      <a:pt x="43" y="26"/>
                    </a:cubicBezTo>
                    <a:cubicBezTo>
                      <a:pt x="43" y="26"/>
                      <a:pt x="43" y="26"/>
                      <a:pt x="43" y="26"/>
                    </a:cubicBezTo>
                    <a:cubicBezTo>
                      <a:pt x="43" y="25"/>
                      <a:pt x="43" y="25"/>
                      <a:pt x="43" y="25"/>
                    </a:cubicBezTo>
                    <a:cubicBezTo>
                      <a:pt x="43" y="24"/>
                      <a:pt x="43" y="24"/>
                      <a:pt x="43" y="24"/>
                    </a:cubicBezTo>
                    <a:cubicBezTo>
                      <a:pt x="43" y="24"/>
                      <a:pt x="43" y="24"/>
                      <a:pt x="43" y="24"/>
                    </a:cubicBezTo>
                    <a:cubicBezTo>
                      <a:pt x="43" y="23"/>
                      <a:pt x="42" y="23"/>
                      <a:pt x="42" y="23"/>
                    </a:cubicBezTo>
                    <a:cubicBezTo>
                      <a:pt x="42" y="23"/>
                      <a:pt x="42" y="22"/>
                      <a:pt x="42" y="22"/>
                    </a:cubicBezTo>
                    <a:cubicBezTo>
                      <a:pt x="43" y="22"/>
                      <a:pt x="43" y="22"/>
                      <a:pt x="43" y="21"/>
                    </a:cubicBezTo>
                    <a:cubicBezTo>
                      <a:pt x="43" y="21"/>
                      <a:pt x="43" y="21"/>
                      <a:pt x="43" y="20"/>
                    </a:cubicBezTo>
                    <a:cubicBezTo>
                      <a:pt x="43" y="20"/>
                      <a:pt x="43" y="20"/>
                      <a:pt x="44" y="20"/>
                    </a:cubicBezTo>
                    <a:cubicBezTo>
                      <a:pt x="44" y="19"/>
                      <a:pt x="44" y="19"/>
                      <a:pt x="44" y="19"/>
                    </a:cubicBezTo>
                    <a:cubicBezTo>
                      <a:pt x="44" y="18"/>
                      <a:pt x="44" y="18"/>
                      <a:pt x="44" y="17"/>
                    </a:cubicBezTo>
                    <a:cubicBezTo>
                      <a:pt x="45" y="16"/>
                      <a:pt x="44" y="16"/>
                      <a:pt x="45" y="15"/>
                    </a:cubicBezTo>
                    <a:cubicBezTo>
                      <a:pt x="45" y="14"/>
                      <a:pt x="45" y="13"/>
                      <a:pt x="45" y="13"/>
                    </a:cubicBezTo>
                    <a:cubicBezTo>
                      <a:pt x="46" y="12"/>
                      <a:pt x="46" y="12"/>
                      <a:pt x="46" y="12"/>
                    </a:cubicBezTo>
                    <a:cubicBezTo>
                      <a:pt x="48" y="10"/>
                      <a:pt x="48" y="10"/>
                      <a:pt x="48" y="10"/>
                    </a:cubicBezTo>
                    <a:cubicBezTo>
                      <a:pt x="48" y="10"/>
                      <a:pt x="48" y="9"/>
                      <a:pt x="48" y="9"/>
                    </a:cubicBezTo>
                    <a:cubicBezTo>
                      <a:pt x="48" y="9"/>
                      <a:pt x="48" y="9"/>
                      <a:pt x="47" y="8"/>
                    </a:cubicBezTo>
                    <a:cubicBezTo>
                      <a:pt x="47" y="8"/>
                      <a:pt x="47" y="7"/>
                      <a:pt x="47" y="7"/>
                    </a:cubicBezTo>
                    <a:cubicBezTo>
                      <a:pt x="47" y="6"/>
                      <a:pt x="47" y="6"/>
                      <a:pt x="47" y="5"/>
                    </a:cubicBezTo>
                    <a:cubicBezTo>
                      <a:pt x="47" y="5"/>
                      <a:pt x="47" y="5"/>
                      <a:pt x="47" y="5"/>
                    </a:cubicBezTo>
                    <a:cubicBezTo>
                      <a:pt x="46" y="5"/>
                      <a:pt x="46" y="5"/>
                      <a:pt x="46" y="4"/>
                    </a:cubicBezTo>
                    <a:cubicBezTo>
                      <a:pt x="46" y="4"/>
                      <a:pt x="46" y="4"/>
                      <a:pt x="45" y="4"/>
                    </a:cubicBezTo>
                    <a:cubicBezTo>
                      <a:pt x="45" y="4"/>
                      <a:pt x="45" y="3"/>
                      <a:pt x="45" y="3"/>
                    </a:cubicBezTo>
                    <a:cubicBezTo>
                      <a:pt x="45" y="3"/>
                      <a:pt x="45" y="3"/>
                      <a:pt x="44" y="2"/>
                    </a:cubicBezTo>
                    <a:cubicBezTo>
                      <a:pt x="44" y="2"/>
                      <a:pt x="44" y="3"/>
                      <a:pt x="43" y="3"/>
                    </a:cubicBezTo>
                    <a:cubicBezTo>
                      <a:pt x="43" y="3"/>
                      <a:pt x="43" y="3"/>
                      <a:pt x="43" y="3"/>
                    </a:cubicBezTo>
                    <a:cubicBezTo>
                      <a:pt x="42" y="3"/>
                      <a:pt x="42" y="3"/>
                      <a:pt x="41" y="3"/>
                    </a:cubicBezTo>
                    <a:cubicBezTo>
                      <a:pt x="41" y="3"/>
                      <a:pt x="41" y="3"/>
                      <a:pt x="41" y="3"/>
                    </a:cubicBezTo>
                    <a:cubicBezTo>
                      <a:pt x="40" y="3"/>
                      <a:pt x="40" y="3"/>
                      <a:pt x="40" y="2"/>
                    </a:cubicBezTo>
                    <a:cubicBezTo>
                      <a:pt x="39" y="2"/>
                      <a:pt x="39" y="2"/>
                      <a:pt x="39" y="1"/>
                    </a:cubicBezTo>
                    <a:cubicBezTo>
                      <a:pt x="39" y="1"/>
                      <a:pt x="38" y="1"/>
                      <a:pt x="38" y="1"/>
                    </a:cubicBezTo>
                    <a:cubicBezTo>
                      <a:pt x="38" y="1"/>
                      <a:pt x="38" y="1"/>
                      <a:pt x="38" y="1"/>
                    </a:cubicBezTo>
                    <a:cubicBezTo>
                      <a:pt x="38" y="1"/>
                      <a:pt x="38" y="1"/>
                      <a:pt x="38" y="1"/>
                    </a:cubicBezTo>
                    <a:cubicBezTo>
                      <a:pt x="37" y="1"/>
                      <a:pt x="37" y="1"/>
                      <a:pt x="36" y="1"/>
                    </a:cubicBezTo>
                    <a:cubicBezTo>
                      <a:pt x="36" y="1"/>
                      <a:pt x="36" y="1"/>
                      <a:pt x="36" y="1"/>
                    </a:cubicBezTo>
                    <a:cubicBezTo>
                      <a:pt x="35" y="1"/>
                      <a:pt x="35" y="1"/>
                      <a:pt x="35" y="1"/>
                    </a:cubicBezTo>
                    <a:cubicBezTo>
                      <a:pt x="34" y="0"/>
                      <a:pt x="34" y="0"/>
                      <a:pt x="34" y="0"/>
                    </a:cubicBezTo>
                    <a:cubicBezTo>
                      <a:pt x="34" y="0"/>
                      <a:pt x="34" y="0"/>
                      <a:pt x="33" y="1"/>
                    </a:cubicBezTo>
                    <a:cubicBezTo>
                      <a:pt x="33" y="1"/>
                      <a:pt x="33" y="1"/>
                      <a:pt x="32" y="1"/>
                    </a:cubicBezTo>
                    <a:cubicBezTo>
                      <a:pt x="32" y="1"/>
                      <a:pt x="32" y="1"/>
                      <a:pt x="32" y="1"/>
                    </a:cubicBezTo>
                    <a:cubicBezTo>
                      <a:pt x="31" y="1"/>
                      <a:pt x="31" y="1"/>
                      <a:pt x="31" y="1"/>
                    </a:cubicBezTo>
                    <a:cubicBezTo>
                      <a:pt x="31" y="1"/>
                      <a:pt x="30" y="1"/>
                      <a:pt x="30" y="2"/>
                    </a:cubicBezTo>
                    <a:cubicBezTo>
                      <a:pt x="30" y="2"/>
                      <a:pt x="30" y="2"/>
                      <a:pt x="29" y="2"/>
                    </a:cubicBezTo>
                    <a:cubicBezTo>
                      <a:pt x="29" y="2"/>
                      <a:pt x="29" y="2"/>
                      <a:pt x="28" y="2"/>
                    </a:cubicBezTo>
                    <a:cubicBezTo>
                      <a:pt x="28" y="2"/>
                      <a:pt x="28" y="2"/>
                      <a:pt x="27" y="2"/>
                    </a:cubicBezTo>
                    <a:cubicBezTo>
                      <a:pt x="27" y="2"/>
                      <a:pt x="27" y="2"/>
                      <a:pt x="27" y="2"/>
                    </a:cubicBezTo>
                    <a:cubicBezTo>
                      <a:pt x="27" y="4"/>
                      <a:pt x="27" y="4"/>
                      <a:pt x="27" y="4"/>
                    </a:cubicBezTo>
                    <a:cubicBezTo>
                      <a:pt x="26" y="4"/>
                      <a:pt x="26" y="3"/>
                      <a:pt x="25" y="3"/>
                    </a:cubicBezTo>
                    <a:cubicBezTo>
                      <a:pt x="25" y="3"/>
                      <a:pt x="25" y="3"/>
                      <a:pt x="24" y="3"/>
                    </a:cubicBezTo>
                    <a:cubicBezTo>
                      <a:pt x="24" y="3"/>
                      <a:pt x="24" y="3"/>
                      <a:pt x="23" y="3"/>
                    </a:cubicBezTo>
                    <a:cubicBezTo>
                      <a:pt x="23" y="3"/>
                      <a:pt x="22" y="3"/>
                      <a:pt x="22" y="3"/>
                    </a:cubicBezTo>
                    <a:cubicBezTo>
                      <a:pt x="22" y="3"/>
                      <a:pt x="22" y="3"/>
                      <a:pt x="21" y="3"/>
                    </a:cubicBezTo>
                    <a:cubicBezTo>
                      <a:pt x="21" y="2"/>
                      <a:pt x="21" y="2"/>
                      <a:pt x="21" y="2"/>
                    </a:cubicBezTo>
                    <a:cubicBezTo>
                      <a:pt x="20" y="1"/>
                      <a:pt x="20" y="1"/>
                      <a:pt x="20" y="1"/>
                    </a:cubicBezTo>
                    <a:cubicBezTo>
                      <a:pt x="19" y="1"/>
                      <a:pt x="19" y="1"/>
                      <a:pt x="19" y="1"/>
                    </a:cubicBezTo>
                    <a:cubicBezTo>
                      <a:pt x="18" y="1"/>
                      <a:pt x="18" y="1"/>
                      <a:pt x="18" y="1"/>
                    </a:cubicBezTo>
                    <a:cubicBezTo>
                      <a:pt x="17" y="2"/>
                      <a:pt x="17" y="2"/>
                      <a:pt x="17" y="2"/>
                    </a:cubicBezTo>
                    <a:cubicBezTo>
                      <a:pt x="17" y="3"/>
                      <a:pt x="17" y="3"/>
                      <a:pt x="17" y="4"/>
                    </a:cubicBezTo>
                    <a:cubicBezTo>
                      <a:pt x="16" y="4"/>
                      <a:pt x="17" y="4"/>
                      <a:pt x="17" y="5"/>
                    </a:cubicBezTo>
                    <a:cubicBezTo>
                      <a:pt x="16" y="5"/>
                      <a:pt x="16" y="5"/>
                      <a:pt x="16" y="5"/>
                    </a:cubicBezTo>
                    <a:cubicBezTo>
                      <a:pt x="16" y="5"/>
                      <a:pt x="16" y="5"/>
                      <a:pt x="16" y="5"/>
                    </a:cubicBezTo>
                    <a:cubicBezTo>
                      <a:pt x="16" y="6"/>
                      <a:pt x="16" y="6"/>
                      <a:pt x="16" y="6"/>
                    </a:cubicBezTo>
                    <a:cubicBezTo>
                      <a:pt x="16" y="7"/>
                      <a:pt x="16" y="7"/>
                      <a:pt x="16" y="8"/>
                    </a:cubicBezTo>
                    <a:cubicBezTo>
                      <a:pt x="15" y="8"/>
                      <a:pt x="15" y="8"/>
                      <a:pt x="15" y="9"/>
                    </a:cubicBezTo>
                    <a:cubicBezTo>
                      <a:pt x="14" y="9"/>
                      <a:pt x="15" y="10"/>
                      <a:pt x="14" y="10"/>
                    </a:cubicBezTo>
                    <a:cubicBezTo>
                      <a:pt x="14" y="10"/>
                      <a:pt x="14" y="11"/>
                      <a:pt x="14" y="11"/>
                    </a:cubicBezTo>
                    <a:cubicBezTo>
                      <a:pt x="14" y="12"/>
                      <a:pt x="14" y="12"/>
                      <a:pt x="14" y="13"/>
                    </a:cubicBezTo>
                    <a:cubicBezTo>
                      <a:pt x="14" y="13"/>
                      <a:pt x="15" y="13"/>
                      <a:pt x="14" y="14"/>
                    </a:cubicBezTo>
                    <a:cubicBezTo>
                      <a:pt x="14" y="14"/>
                      <a:pt x="14" y="14"/>
                      <a:pt x="14" y="15"/>
                    </a:cubicBezTo>
                    <a:cubicBezTo>
                      <a:pt x="13" y="15"/>
                      <a:pt x="14" y="16"/>
                      <a:pt x="14" y="17"/>
                    </a:cubicBezTo>
                    <a:cubicBezTo>
                      <a:pt x="13" y="17"/>
                      <a:pt x="13" y="17"/>
                      <a:pt x="13" y="18"/>
                    </a:cubicBezTo>
                    <a:cubicBezTo>
                      <a:pt x="13" y="18"/>
                      <a:pt x="12" y="18"/>
                      <a:pt x="12" y="18"/>
                    </a:cubicBezTo>
                    <a:cubicBezTo>
                      <a:pt x="12" y="19"/>
                      <a:pt x="12" y="19"/>
                      <a:pt x="12" y="20"/>
                    </a:cubicBezTo>
                    <a:cubicBezTo>
                      <a:pt x="11" y="20"/>
                      <a:pt x="11" y="20"/>
                      <a:pt x="11" y="20"/>
                    </a:cubicBezTo>
                    <a:cubicBezTo>
                      <a:pt x="11" y="20"/>
                      <a:pt x="11" y="20"/>
                      <a:pt x="10" y="21"/>
                    </a:cubicBezTo>
                    <a:cubicBezTo>
                      <a:pt x="10" y="21"/>
                      <a:pt x="10" y="21"/>
                      <a:pt x="10" y="21"/>
                    </a:cubicBezTo>
                    <a:cubicBezTo>
                      <a:pt x="10" y="22"/>
                      <a:pt x="10" y="22"/>
                      <a:pt x="10" y="22"/>
                    </a:cubicBezTo>
                    <a:cubicBezTo>
                      <a:pt x="10" y="23"/>
                      <a:pt x="10" y="23"/>
                      <a:pt x="10" y="23"/>
                    </a:cubicBezTo>
                    <a:cubicBezTo>
                      <a:pt x="11" y="24"/>
                      <a:pt x="11" y="24"/>
                      <a:pt x="10" y="25"/>
                    </a:cubicBezTo>
                    <a:cubicBezTo>
                      <a:pt x="10" y="25"/>
                      <a:pt x="10" y="25"/>
                      <a:pt x="10" y="25"/>
                    </a:cubicBezTo>
                    <a:cubicBezTo>
                      <a:pt x="10" y="26"/>
                      <a:pt x="10" y="26"/>
                      <a:pt x="10" y="26"/>
                    </a:cubicBezTo>
                    <a:cubicBezTo>
                      <a:pt x="9" y="26"/>
                      <a:pt x="9" y="26"/>
                      <a:pt x="9" y="26"/>
                    </a:cubicBezTo>
                    <a:cubicBezTo>
                      <a:pt x="9" y="27"/>
                      <a:pt x="9" y="27"/>
                      <a:pt x="8" y="27"/>
                    </a:cubicBezTo>
                    <a:cubicBezTo>
                      <a:pt x="8" y="27"/>
                      <a:pt x="8" y="28"/>
                      <a:pt x="7" y="28"/>
                    </a:cubicBezTo>
                    <a:cubicBezTo>
                      <a:pt x="7" y="29"/>
                      <a:pt x="7" y="29"/>
                      <a:pt x="6" y="29"/>
                    </a:cubicBezTo>
                    <a:cubicBezTo>
                      <a:pt x="6" y="29"/>
                      <a:pt x="6" y="29"/>
                      <a:pt x="6" y="29"/>
                    </a:cubicBezTo>
                    <a:cubicBezTo>
                      <a:pt x="5" y="29"/>
                      <a:pt x="6" y="29"/>
                      <a:pt x="6" y="28"/>
                    </a:cubicBezTo>
                    <a:cubicBezTo>
                      <a:pt x="5" y="28"/>
                      <a:pt x="5" y="28"/>
                      <a:pt x="5" y="28"/>
                    </a:cubicBezTo>
                    <a:cubicBezTo>
                      <a:pt x="5" y="28"/>
                      <a:pt x="5" y="28"/>
                      <a:pt x="4" y="28"/>
                    </a:cubicBezTo>
                    <a:cubicBezTo>
                      <a:pt x="4" y="29"/>
                      <a:pt x="4" y="29"/>
                      <a:pt x="4" y="29"/>
                    </a:cubicBezTo>
                    <a:cubicBezTo>
                      <a:pt x="3" y="29"/>
                      <a:pt x="3" y="29"/>
                      <a:pt x="3" y="29"/>
                    </a:cubicBezTo>
                    <a:cubicBezTo>
                      <a:pt x="3" y="29"/>
                      <a:pt x="3" y="29"/>
                      <a:pt x="2" y="29"/>
                    </a:cubicBezTo>
                    <a:cubicBezTo>
                      <a:pt x="2" y="29"/>
                      <a:pt x="2" y="29"/>
                      <a:pt x="1" y="29"/>
                    </a:cubicBezTo>
                    <a:cubicBezTo>
                      <a:pt x="1" y="29"/>
                      <a:pt x="1" y="30"/>
                      <a:pt x="1" y="30"/>
                    </a:cubicBezTo>
                    <a:cubicBezTo>
                      <a:pt x="0" y="31"/>
                      <a:pt x="1" y="31"/>
                      <a:pt x="0" y="31"/>
                    </a:cubicBezTo>
                    <a:cubicBezTo>
                      <a:pt x="0" y="32"/>
                      <a:pt x="0" y="32"/>
                      <a:pt x="0" y="32"/>
                    </a:cubicBezTo>
                    <a:cubicBezTo>
                      <a:pt x="0" y="32"/>
                      <a:pt x="0" y="32"/>
                      <a:pt x="0" y="32"/>
                    </a:cubicBezTo>
                    <a:cubicBezTo>
                      <a:pt x="0" y="32"/>
                      <a:pt x="0" y="32"/>
                      <a:pt x="0" y="32"/>
                    </a:cubicBezTo>
                    <a:cubicBezTo>
                      <a:pt x="0" y="32"/>
                      <a:pt x="0" y="32"/>
                      <a:pt x="0" y="3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61"/>
              <p:cNvSpPr>
                <a:spLocks/>
              </p:cNvSpPr>
              <p:nvPr/>
            </p:nvSpPr>
            <p:spPr bwMode="auto">
              <a:xfrm>
                <a:off x="5143501" y="3443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62"/>
              <p:cNvSpPr>
                <a:spLocks/>
              </p:cNvSpPr>
              <p:nvPr/>
            </p:nvSpPr>
            <p:spPr bwMode="auto">
              <a:xfrm>
                <a:off x="5003801" y="3411539"/>
                <a:ext cx="301625" cy="508000"/>
              </a:xfrm>
              <a:custGeom>
                <a:avLst/>
                <a:gdLst>
                  <a:gd name="T0" fmla="*/ 1 w 28"/>
                  <a:gd name="T1" fmla="*/ 12 h 47"/>
                  <a:gd name="T2" fmla="*/ 1 w 28"/>
                  <a:gd name="T3" fmla="*/ 14 h 47"/>
                  <a:gd name="T4" fmla="*/ 2 w 28"/>
                  <a:gd name="T5" fmla="*/ 16 h 47"/>
                  <a:gd name="T6" fmla="*/ 6 w 28"/>
                  <a:gd name="T7" fmla="*/ 18 h 47"/>
                  <a:gd name="T8" fmla="*/ 7 w 28"/>
                  <a:gd name="T9" fmla="*/ 21 h 47"/>
                  <a:gd name="T10" fmla="*/ 7 w 28"/>
                  <a:gd name="T11" fmla="*/ 25 h 47"/>
                  <a:gd name="T12" fmla="*/ 6 w 28"/>
                  <a:gd name="T13" fmla="*/ 30 h 47"/>
                  <a:gd name="T14" fmla="*/ 4 w 28"/>
                  <a:gd name="T15" fmla="*/ 33 h 47"/>
                  <a:gd name="T16" fmla="*/ 2 w 28"/>
                  <a:gd name="T17" fmla="*/ 36 h 47"/>
                  <a:gd name="T18" fmla="*/ 4 w 28"/>
                  <a:gd name="T19" fmla="*/ 40 h 47"/>
                  <a:gd name="T20" fmla="*/ 3 w 28"/>
                  <a:gd name="T21" fmla="*/ 44 h 47"/>
                  <a:gd name="T22" fmla="*/ 6 w 28"/>
                  <a:gd name="T23" fmla="*/ 47 h 47"/>
                  <a:gd name="T24" fmla="*/ 6 w 28"/>
                  <a:gd name="T25" fmla="*/ 44 h 47"/>
                  <a:gd name="T26" fmla="*/ 9 w 28"/>
                  <a:gd name="T27" fmla="*/ 42 h 47"/>
                  <a:gd name="T28" fmla="*/ 12 w 28"/>
                  <a:gd name="T29" fmla="*/ 40 h 47"/>
                  <a:gd name="T30" fmla="*/ 13 w 28"/>
                  <a:gd name="T31" fmla="*/ 36 h 47"/>
                  <a:gd name="T32" fmla="*/ 13 w 28"/>
                  <a:gd name="T33" fmla="*/ 32 h 47"/>
                  <a:gd name="T34" fmla="*/ 11 w 28"/>
                  <a:gd name="T35" fmla="*/ 29 h 47"/>
                  <a:gd name="T36" fmla="*/ 13 w 28"/>
                  <a:gd name="T37" fmla="*/ 27 h 47"/>
                  <a:gd name="T38" fmla="*/ 16 w 28"/>
                  <a:gd name="T39" fmla="*/ 24 h 47"/>
                  <a:gd name="T40" fmla="*/ 18 w 28"/>
                  <a:gd name="T41" fmla="*/ 22 h 47"/>
                  <a:gd name="T42" fmla="*/ 22 w 28"/>
                  <a:gd name="T43" fmla="*/ 19 h 47"/>
                  <a:gd name="T44" fmla="*/ 25 w 28"/>
                  <a:gd name="T45" fmla="*/ 15 h 47"/>
                  <a:gd name="T46" fmla="*/ 28 w 28"/>
                  <a:gd name="T47" fmla="*/ 12 h 47"/>
                  <a:gd name="T48" fmla="*/ 28 w 28"/>
                  <a:gd name="T49" fmla="*/ 6 h 47"/>
                  <a:gd name="T50" fmla="*/ 28 w 28"/>
                  <a:gd name="T51" fmla="*/ 2 h 47"/>
                  <a:gd name="T52" fmla="*/ 27 w 28"/>
                  <a:gd name="T53" fmla="*/ 0 h 47"/>
                  <a:gd name="T54" fmla="*/ 26 w 28"/>
                  <a:gd name="T55" fmla="*/ 1 h 47"/>
                  <a:gd name="T56" fmla="*/ 24 w 28"/>
                  <a:gd name="T57" fmla="*/ 2 h 47"/>
                  <a:gd name="T58" fmla="*/ 22 w 28"/>
                  <a:gd name="T59" fmla="*/ 3 h 47"/>
                  <a:gd name="T60" fmla="*/ 20 w 28"/>
                  <a:gd name="T61" fmla="*/ 3 h 47"/>
                  <a:gd name="T62" fmla="*/ 18 w 28"/>
                  <a:gd name="T63" fmla="*/ 3 h 47"/>
                  <a:gd name="T64" fmla="*/ 16 w 28"/>
                  <a:gd name="T65" fmla="*/ 3 h 47"/>
                  <a:gd name="T66" fmla="*/ 13 w 28"/>
                  <a:gd name="T67" fmla="*/ 3 h 47"/>
                  <a:gd name="T68" fmla="*/ 12 w 28"/>
                  <a:gd name="T69" fmla="*/ 4 h 47"/>
                  <a:gd name="T70" fmla="*/ 13 w 28"/>
                  <a:gd name="T71" fmla="*/ 8 h 47"/>
                  <a:gd name="T72" fmla="*/ 14 w 28"/>
                  <a:gd name="T73" fmla="*/ 10 h 47"/>
                  <a:gd name="T74" fmla="*/ 15 w 28"/>
                  <a:gd name="T75" fmla="*/ 12 h 47"/>
                  <a:gd name="T76" fmla="*/ 13 w 28"/>
                  <a:gd name="T77" fmla="*/ 16 h 47"/>
                  <a:gd name="T78" fmla="*/ 12 w 28"/>
                  <a:gd name="T79" fmla="*/ 14 h 47"/>
                  <a:gd name="T80" fmla="*/ 10 w 28"/>
                  <a:gd name="T81" fmla="*/ 12 h 47"/>
                  <a:gd name="T82" fmla="*/ 8 w 28"/>
                  <a:gd name="T83" fmla="*/ 10 h 47"/>
                  <a:gd name="T84" fmla="*/ 7 w 28"/>
                  <a:gd name="T85" fmla="*/ 11 h 47"/>
                  <a:gd name="T86" fmla="*/ 4 w 28"/>
                  <a:gd name="T87"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 h="47">
                    <a:moveTo>
                      <a:pt x="3" y="12"/>
                    </a:moveTo>
                    <a:cubicBezTo>
                      <a:pt x="3" y="12"/>
                      <a:pt x="3" y="12"/>
                      <a:pt x="2" y="12"/>
                    </a:cubicBezTo>
                    <a:cubicBezTo>
                      <a:pt x="2" y="12"/>
                      <a:pt x="2" y="12"/>
                      <a:pt x="1" y="12"/>
                    </a:cubicBezTo>
                    <a:cubicBezTo>
                      <a:pt x="1" y="13"/>
                      <a:pt x="1" y="13"/>
                      <a:pt x="1" y="13"/>
                    </a:cubicBezTo>
                    <a:cubicBezTo>
                      <a:pt x="0" y="13"/>
                      <a:pt x="0" y="13"/>
                      <a:pt x="0" y="14"/>
                    </a:cubicBezTo>
                    <a:cubicBezTo>
                      <a:pt x="1" y="14"/>
                      <a:pt x="1" y="14"/>
                      <a:pt x="1" y="14"/>
                    </a:cubicBezTo>
                    <a:cubicBezTo>
                      <a:pt x="1" y="14"/>
                      <a:pt x="1" y="14"/>
                      <a:pt x="1" y="15"/>
                    </a:cubicBezTo>
                    <a:cubicBezTo>
                      <a:pt x="1" y="15"/>
                      <a:pt x="1" y="15"/>
                      <a:pt x="1" y="15"/>
                    </a:cubicBezTo>
                    <a:cubicBezTo>
                      <a:pt x="1" y="15"/>
                      <a:pt x="1" y="15"/>
                      <a:pt x="2" y="16"/>
                    </a:cubicBezTo>
                    <a:cubicBezTo>
                      <a:pt x="2" y="16"/>
                      <a:pt x="3" y="16"/>
                      <a:pt x="3" y="16"/>
                    </a:cubicBezTo>
                    <a:cubicBezTo>
                      <a:pt x="4" y="17"/>
                      <a:pt x="4" y="17"/>
                      <a:pt x="5" y="17"/>
                    </a:cubicBezTo>
                    <a:cubicBezTo>
                      <a:pt x="5" y="17"/>
                      <a:pt x="6" y="17"/>
                      <a:pt x="6" y="18"/>
                    </a:cubicBezTo>
                    <a:cubicBezTo>
                      <a:pt x="6" y="18"/>
                      <a:pt x="7" y="18"/>
                      <a:pt x="7" y="18"/>
                    </a:cubicBezTo>
                    <a:cubicBezTo>
                      <a:pt x="7" y="18"/>
                      <a:pt x="7" y="19"/>
                      <a:pt x="7" y="19"/>
                    </a:cubicBezTo>
                    <a:cubicBezTo>
                      <a:pt x="7" y="20"/>
                      <a:pt x="7" y="20"/>
                      <a:pt x="7" y="21"/>
                    </a:cubicBezTo>
                    <a:cubicBezTo>
                      <a:pt x="7" y="22"/>
                      <a:pt x="7" y="22"/>
                      <a:pt x="7" y="23"/>
                    </a:cubicBezTo>
                    <a:cubicBezTo>
                      <a:pt x="7" y="23"/>
                      <a:pt x="7" y="23"/>
                      <a:pt x="7" y="23"/>
                    </a:cubicBezTo>
                    <a:cubicBezTo>
                      <a:pt x="7" y="24"/>
                      <a:pt x="7" y="24"/>
                      <a:pt x="7" y="25"/>
                    </a:cubicBezTo>
                    <a:cubicBezTo>
                      <a:pt x="7" y="26"/>
                      <a:pt x="7" y="26"/>
                      <a:pt x="7" y="27"/>
                    </a:cubicBezTo>
                    <a:cubicBezTo>
                      <a:pt x="7" y="28"/>
                      <a:pt x="6" y="28"/>
                      <a:pt x="6" y="29"/>
                    </a:cubicBezTo>
                    <a:cubicBezTo>
                      <a:pt x="6" y="29"/>
                      <a:pt x="6" y="30"/>
                      <a:pt x="6" y="30"/>
                    </a:cubicBezTo>
                    <a:cubicBezTo>
                      <a:pt x="6" y="30"/>
                      <a:pt x="5" y="31"/>
                      <a:pt x="5" y="31"/>
                    </a:cubicBezTo>
                    <a:cubicBezTo>
                      <a:pt x="5" y="32"/>
                      <a:pt x="5" y="32"/>
                      <a:pt x="4" y="32"/>
                    </a:cubicBezTo>
                    <a:cubicBezTo>
                      <a:pt x="4" y="32"/>
                      <a:pt x="4" y="33"/>
                      <a:pt x="4" y="33"/>
                    </a:cubicBezTo>
                    <a:cubicBezTo>
                      <a:pt x="4" y="33"/>
                      <a:pt x="3" y="33"/>
                      <a:pt x="3" y="34"/>
                    </a:cubicBezTo>
                    <a:cubicBezTo>
                      <a:pt x="3" y="34"/>
                      <a:pt x="2" y="34"/>
                      <a:pt x="2" y="35"/>
                    </a:cubicBezTo>
                    <a:cubicBezTo>
                      <a:pt x="2" y="35"/>
                      <a:pt x="2" y="35"/>
                      <a:pt x="2" y="36"/>
                    </a:cubicBezTo>
                    <a:cubicBezTo>
                      <a:pt x="3" y="36"/>
                      <a:pt x="2" y="36"/>
                      <a:pt x="2" y="37"/>
                    </a:cubicBezTo>
                    <a:cubicBezTo>
                      <a:pt x="2" y="38"/>
                      <a:pt x="3" y="38"/>
                      <a:pt x="3" y="39"/>
                    </a:cubicBezTo>
                    <a:cubicBezTo>
                      <a:pt x="3" y="39"/>
                      <a:pt x="4" y="39"/>
                      <a:pt x="4" y="40"/>
                    </a:cubicBezTo>
                    <a:cubicBezTo>
                      <a:pt x="4" y="40"/>
                      <a:pt x="4" y="41"/>
                      <a:pt x="4" y="41"/>
                    </a:cubicBezTo>
                    <a:cubicBezTo>
                      <a:pt x="3" y="41"/>
                      <a:pt x="4" y="42"/>
                      <a:pt x="4" y="42"/>
                    </a:cubicBezTo>
                    <a:cubicBezTo>
                      <a:pt x="3" y="43"/>
                      <a:pt x="3" y="43"/>
                      <a:pt x="3" y="44"/>
                    </a:cubicBezTo>
                    <a:cubicBezTo>
                      <a:pt x="3" y="44"/>
                      <a:pt x="3" y="45"/>
                      <a:pt x="3" y="45"/>
                    </a:cubicBezTo>
                    <a:cubicBezTo>
                      <a:pt x="3" y="46"/>
                      <a:pt x="3" y="46"/>
                      <a:pt x="3" y="46"/>
                    </a:cubicBezTo>
                    <a:cubicBezTo>
                      <a:pt x="6" y="47"/>
                      <a:pt x="6" y="47"/>
                      <a:pt x="6" y="47"/>
                    </a:cubicBezTo>
                    <a:cubicBezTo>
                      <a:pt x="6" y="46"/>
                      <a:pt x="6" y="46"/>
                      <a:pt x="6" y="46"/>
                    </a:cubicBezTo>
                    <a:cubicBezTo>
                      <a:pt x="6" y="46"/>
                      <a:pt x="6" y="45"/>
                      <a:pt x="6" y="45"/>
                    </a:cubicBezTo>
                    <a:cubicBezTo>
                      <a:pt x="6" y="44"/>
                      <a:pt x="6" y="44"/>
                      <a:pt x="6" y="44"/>
                    </a:cubicBezTo>
                    <a:cubicBezTo>
                      <a:pt x="6" y="43"/>
                      <a:pt x="7" y="43"/>
                      <a:pt x="7" y="43"/>
                    </a:cubicBezTo>
                    <a:cubicBezTo>
                      <a:pt x="7" y="43"/>
                      <a:pt x="7" y="42"/>
                      <a:pt x="8" y="42"/>
                    </a:cubicBezTo>
                    <a:cubicBezTo>
                      <a:pt x="8" y="42"/>
                      <a:pt x="9" y="42"/>
                      <a:pt x="9" y="42"/>
                    </a:cubicBezTo>
                    <a:cubicBezTo>
                      <a:pt x="10" y="41"/>
                      <a:pt x="10" y="42"/>
                      <a:pt x="11" y="41"/>
                    </a:cubicBezTo>
                    <a:cubicBezTo>
                      <a:pt x="11" y="41"/>
                      <a:pt x="11" y="41"/>
                      <a:pt x="12" y="41"/>
                    </a:cubicBezTo>
                    <a:cubicBezTo>
                      <a:pt x="12" y="40"/>
                      <a:pt x="12" y="40"/>
                      <a:pt x="12" y="40"/>
                    </a:cubicBezTo>
                    <a:cubicBezTo>
                      <a:pt x="13" y="39"/>
                      <a:pt x="13" y="39"/>
                      <a:pt x="13" y="39"/>
                    </a:cubicBezTo>
                    <a:cubicBezTo>
                      <a:pt x="13" y="38"/>
                      <a:pt x="12" y="38"/>
                      <a:pt x="13" y="37"/>
                    </a:cubicBezTo>
                    <a:cubicBezTo>
                      <a:pt x="13" y="37"/>
                      <a:pt x="13" y="36"/>
                      <a:pt x="13" y="36"/>
                    </a:cubicBezTo>
                    <a:cubicBezTo>
                      <a:pt x="13" y="35"/>
                      <a:pt x="13" y="35"/>
                      <a:pt x="13" y="35"/>
                    </a:cubicBezTo>
                    <a:cubicBezTo>
                      <a:pt x="13" y="34"/>
                      <a:pt x="13" y="34"/>
                      <a:pt x="13" y="33"/>
                    </a:cubicBezTo>
                    <a:cubicBezTo>
                      <a:pt x="12" y="33"/>
                      <a:pt x="13" y="33"/>
                      <a:pt x="13" y="32"/>
                    </a:cubicBezTo>
                    <a:cubicBezTo>
                      <a:pt x="12" y="32"/>
                      <a:pt x="12" y="31"/>
                      <a:pt x="12" y="31"/>
                    </a:cubicBezTo>
                    <a:cubicBezTo>
                      <a:pt x="12" y="30"/>
                      <a:pt x="12" y="30"/>
                      <a:pt x="12" y="30"/>
                    </a:cubicBezTo>
                    <a:cubicBezTo>
                      <a:pt x="12" y="29"/>
                      <a:pt x="11" y="29"/>
                      <a:pt x="11" y="29"/>
                    </a:cubicBezTo>
                    <a:cubicBezTo>
                      <a:pt x="11" y="28"/>
                      <a:pt x="11" y="28"/>
                      <a:pt x="11" y="28"/>
                    </a:cubicBezTo>
                    <a:cubicBezTo>
                      <a:pt x="12" y="27"/>
                      <a:pt x="12" y="27"/>
                      <a:pt x="12" y="27"/>
                    </a:cubicBezTo>
                    <a:cubicBezTo>
                      <a:pt x="12" y="27"/>
                      <a:pt x="13" y="27"/>
                      <a:pt x="13" y="27"/>
                    </a:cubicBezTo>
                    <a:cubicBezTo>
                      <a:pt x="13" y="27"/>
                      <a:pt x="14" y="27"/>
                      <a:pt x="14" y="26"/>
                    </a:cubicBezTo>
                    <a:cubicBezTo>
                      <a:pt x="15" y="26"/>
                      <a:pt x="14" y="26"/>
                      <a:pt x="15" y="25"/>
                    </a:cubicBezTo>
                    <a:cubicBezTo>
                      <a:pt x="15" y="24"/>
                      <a:pt x="16" y="24"/>
                      <a:pt x="16" y="24"/>
                    </a:cubicBezTo>
                    <a:cubicBezTo>
                      <a:pt x="16" y="24"/>
                      <a:pt x="16" y="23"/>
                      <a:pt x="17" y="23"/>
                    </a:cubicBezTo>
                    <a:cubicBezTo>
                      <a:pt x="17" y="23"/>
                      <a:pt x="17" y="23"/>
                      <a:pt x="17" y="23"/>
                    </a:cubicBezTo>
                    <a:cubicBezTo>
                      <a:pt x="17" y="23"/>
                      <a:pt x="17" y="23"/>
                      <a:pt x="18" y="22"/>
                    </a:cubicBezTo>
                    <a:cubicBezTo>
                      <a:pt x="18" y="22"/>
                      <a:pt x="18" y="21"/>
                      <a:pt x="19" y="21"/>
                    </a:cubicBezTo>
                    <a:cubicBezTo>
                      <a:pt x="19" y="20"/>
                      <a:pt x="20" y="20"/>
                      <a:pt x="20" y="20"/>
                    </a:cubicBezTo>
                    <a:cubicBezTo>
                      <a:pt x="21" y="20"/>
                      <a:pt x="22" y="20"/>
                      <a:pt x="22" y="19"/>
                    </a:cubicBezTo>
                    <a:cubicBezTo>
                      <a:pt x="23" y="19"/>
                      <a:pt x="23" y="18"/>
                      <a:pt x="24" y="18"/>
                    </a:cubicBezTo>
                    <a:cubicBezTo>
                      <a:pt x="24" y="17"/>
                      <a:pt x="25" y="17"/>
                      <a:pt x="25" y="17"/>
                    </a:cubicBezTo>
                    <a:cubicBezTo>
                      <a:pt x="25" y="16"/>
                      <a:pt x="25" y="16"/>
                      <a:pt x="25" y="15"/>
                    </a:cubicBezTo>
                    <a:cubicBezTo>
                      <a:pt x="25" y="15"/>
                      <a:pt x="26" y="15"/>
                      <a:pt x="26" y="14"/>
                    </a:cubicBezTo>
                    <a:cubicBezTo>
                      <a:pt x="27" y="14"/>
                      <a:pt x="27" y="14"/>
                      <a:pt x="27" y="13"/>
                    </a:cubicBezTo>
                    <a:cubicBezTo>
                      <a:pt x="27" y="13"/>
                      <a:pt x="28" y="12"/>
                      <a:pt x="28" y="12"/>
                    </a:cubicBezTo>
                    <a:cubicBezTo>
                      <a:pt x="28" y="11"/>
                      <a:pt x="28" y="11"/>
                      <a:pt x="28" y="10"/>
                    </a:cubicBezTo>
                    <a:cubicBezTo>
                      <a:pt x="28" y="10"/>
                      <a:pt x="28" y="9"/>
                      <a:pt x="28" y="8"/>
                    </a:cubicBezTo>
                    <a:cubicBezTo>
                      <a:pt x="28" y="8"/>
                      <a:pt x="28" y="7"/>
                      <a:pt x="28" y="6"/>
                    </a:cubicBezTo>
                    <a:cubicBezTo>
                      <a:pt x="28" y="6"/>
                      <a:pt x="28" y="5"/>
                      <a:pt x="28" y="5"/>
                    </a:cubicBezTo>
                    <a:cubicBezTo>
                      <a:pt x="28" y="4"/>
                      <a:pt x="28" y="3"/>
                      <a:pt x="28" y="3"/>
                    </a:cubicBezTo>
                    <a:cubicBezTo>
                      <a:pt x="28" y="2"/>
                      <a:pt x="28" y="2"/>
                      <a:pt x="28" y="2"/>
                    </a:cubicBezTo>
                    <a:cubicBezTo>
                      <a:pt x="28" y="1"/>
                      <a:pt x="28" y="1"/>
                      <a:pt x="28" y="1"/>
                    </a:cubicBezTo>
                    <a:cubicBezTo>
                      <a:pt x="28" y="0"/>
                      <a:pt x="27" y="0"/>
                      <a:pt x="27" y="0"/>
                    </a:cubicBezTo>
                    <a:cubicBezTo>
                      <a:pt x="27" y="0"/>
                      <a:pt x="27" y="0"/>
                      <a:pt x="27" y="0"/>
                    </a:cubicBezTo>
                    <a:cubicBezTo>
                      <a:pt x="27" y="0"/>
                      <a:pt x="27" y="0"/>
                      <a:pt x="27" y="0"/>
                    </a:cubicBezTo>
                    <a:cubicBezTo>
                      <a:pt x="27" y="0"/>
                      <a:pt x="26" y="0"/>
                      <a:pt x="26" y="0"/>
                    </a:cubicBezTo>
                    <a:cubicBezTo>
                      <a:pt x="26" y="1"/>
                      <a:pt x="26" y="1"/>
                      <a:pt x="26" y="1"/>
                    </a:cubicBezTo>
                    <a:cubicBezTo>
                      <a:pt x="26" y="1"/>
                      <a:pt x="25" y="1"/>
                      <a:pt x="25" y="1"/>
                    </a:cubicBezTo>
                    <a:cubicBezTo>
                      <a:pt x="25" y="1"/>
                      <a:pt x="25" y="1"/>
                      <a:pt x="25" y="1"/>
                    </a:cubicBezTo>
                    <a:cubicBezTo>
                      <a:pt x="24" y="1"/>
                      <a:pt x="25" y="2"/>
                      <a:pt x="24" y="2"/>
                    </a:cubicBezTo>
                    <a:cubicBezTo>
                      <a:pt x="24" y="2"/>
                      <a:pt x="24" y="2"/>
                      <a:pt x="24" y="2"/>
                    </a:cubicBezTo>
                    <a:cubicBezTo>
                      <a:pt x="23" y="2"/>
                      <a:pt x="23" y="2"/>
                      <a:pt x="23" y="2"/>
                    </a:cubicBezTo>
                    <a:cubicBezTo>
                      <a:pt x="22" y="2"/>
                      <a:pt x="22" y="3"/>
                      <a:pt x="22" y="3"/>
                    </a:cubicBezTo>
                    <a:cubicBezTo>
                      <a:pt x="22" y="3"/>
                      <a:pt x="22" y="2"/>
                      <a:pt x="21" y="2"/>
                    </a:cubicBezTo>
                    <a:cubicBezTo>
                      <a:pt x="21" y="2"/>
                      <a:pt x="21" y="2"/>
                      <a:pt x="21" y="2"/>
                    </a:cubicBezTo>
                    <a:cubicBezTo>
                      <a:pt x="20" y="2"/>
                      <a:pt x="20" y="3"/>
                      <a:pt x="20" y="3"/>
                    </a:cubicBezTo>
                    <a:cubicBezTo>
                      <a:pt x="20" y="3"/>
                      <a:pt x="20" y="4"/>
                      <a:pt x="19" y="4"/>
                    </a:cubicBezTo>
                    <a:cubicBezTo>
                      <a:pt x="19" y="4"/>
                      <a:pt x="19" y="3"/>
                      <a:pt x="18" y="3"/>
                    </a:cubicBezTo>
                    <a:cubicBezTo>
                      <a:pt x="18" y="3"/>
                      <a:pt x="18" y="3"/>
                      <a:pt x="18" y="3"/>
                    </a:cubicBezTo>
                    <a:cubicBezTo>
                      <a:pt x="17" y="3"/>
                      <a:pt x="17" y="3"/>
                      <a:pt x="17" y="4"/>
                    </a:cubicBezTo>
                    <a:cubicBezTo>
                      <a:pt x="17" y="4"/>
                      <a:pt x="16" y="4"/>
                      <a:pt x="16" y="3"/>
                    </a:cubicBezTo>
                    <a:cubicBezTo>
                      <a:pt x="16" y="3"/>
                      <a:pt x="16" y="3"/>
                      <a:pt x="16" y="3"/>
                    </a:cubicBezTo>
                    <a:cubicBezTo>
                      <a:pt x="15" y="3"/>
                      <a:pt x="15" y="3"/>
                      <a:pt x="15" y="3"/>
                    </a:cubicBezTo>
                    <a:cubicBezTo>
                      <a:pt x="14" y="3"/>
                      <a:pt x="14" y="3"/>
                      <a:pt x="14" y="3"/>
                    </a:cubicBezTo>
                    <a:cubicBezTo>
                      <a:pt x="13" y="3"/>
                      <a:pt x="13" y="3"/>
                      <a:pt x="13" y="3"/>
                    </a:cubicBezTo>
                    <a:cubicBezTo>
                      <a:pt x="13" y="3"/>
                      <a:pt x="13" y="3"/>
                      <a:pt x="13" y="3"/>
                    </a:cubicBezTo>
                    <a:cubicBezTo>
                      <a:pt x="13" y="4"/>
                      <a:pt x="13" y="4"/>
                      <a:pt x="13" y="4"/>
                    </a:cubicBezTo>
                    <a:cubicBezTo>
                      <a:pt x="13" y="4"/>
                      <a:pt x="13" y="4"/>
                      <a:pt x="12" y="4"/>
                    </a:cubicBezTo>
                    <a:cubicBezTo>
                      <a:pt x="12" y="5"/>
                      <a:pt x="12" y="5"/>
                      <a:pt x="12" y="6"/>
                    </a:cubicBezTo>
                    <a:cubicBezTo>
                      <a:pt x="13" y="6"/>
                      <a:pt x="13" y="6"/>
                      <a:pt x="13" y="7"/>
                    </a:cubicBezTo>
                    <a:cubicBezTo>
                      <a:pt x="13" y="7"/>
                      <a:pt x="13" y="7"/>
                      <a:pt x="13" y="8"/>
                    </a:cubicBezTo>
                    <a:cubicBezTo>
                      <a:pt x="13" y="8"/>
                      <a:pt x="13" y="8"/>
                      <a:pt x="13" y="9"/>
                    </a:cubicBezTo>
                    <a:cubicBezTo>
                      <a:pt x="13" y="9"/>
                      <a:pt x="13" y="9"/>
                      <a:pt x="13" y="9"/>
                    </a:cubicBezTo>
                    <a:cubicBezTo>
                      <a:pt x="13" y="9"/>
                      <a:pt x="14" y="9"/>
                      <a:pt x="14" y="10"/>
                    </a:cubicBezTo>
                    <a:cubicBezTo>
                      <a:pt x="14" y="10"/>
                      <a:pt x="14" y="10"/>
                      <a:pt x="14" y="10"/>
                    </a:cubicBezTo>
                    <a:cubicBezTo>
                      <a:pt x="14" y="11"/>
                      <a:pt x="14" y="11"/>
                      <a:pt x="14" y="11"/>
                    </a:cubicBezTo>
                    <a:cubicBezTo>
                      <a:pt x="15" y="12"/>
                      <a:pt x="15" y="12"/>
                      <a:pt x="15" y="12"/>
                    </a:cubicBezTo>
                    <a:cubicBezTo>
                      <a:pt x="15" y="13"/>
                      <a:pt x="15" y="13"/>
                      <a:pt x="15" y="14"/>
                    </a:cubicBezTo>
                    <a:cubicBezTo>
                      <a:pt x="15" y="14"/>
                      <a:pt x="15" y="15"/>
                      <a:pt x="14" y="15"/>
                    </a:cubicBezTo>
                    <a:cubicBezTo>
                      <a:pt x="14" y="15"/>
                      <a:pt x="14" y="16"/>
                      <a:pt x="13" y="16"/>
                    </a:cubicBezTo>
                    <a:cubicBezTo>
                      <a:pt x="13" y="16"/>
                      <a:pt x="13" y="16"/>
                      <a:pt x="12" y="16"/>
                    </a:cubicBezTo>
                    <a:cubicBezTo>
                      <a:pt x="12" y="16"/>
                      <a:pt x="12" y="16"/>
                      <a:pt x="11" y="15"/>
                    </a:cubicBezTo>
                    <a:cubicBezTo>
                      <a:pt x="11" y="15"/>
                      <a:pt x="12" y="15"/>
                      <a:pt x="12" y="14"/>
                    </a:cubicBezTo>
                    <a:cubicBezTo>
                      <a:pt x="12" y="14"/>
                      <a:pt x="12" y="13"/>
                      <a:pt x="12" y="13"/>
                    </a:cubicBezTo>
                    <a:cubicBezTo>
                      <a:pt x="12" y="12"/>
                      <a:pt x="11" y="12"/>
                      <a:pt x="11" y="12"/>
                    </a:cubicBezTo>
                    <a:cubicBezTo>
                      <a:pt x="11" y="12"/>
                      <a:pt x="10" y="12"/>
                      <a:pt x="10" y="12"/>
                    </a:cubicBezTo>
                    <a:cubicBezTo>
                      <a:pt x="10" y="12"/>
                      <a:pt x="9" y="12"/>
                      <a:pt x="9" y="12"/>
                    </a:cubicBezTo>
                    <a:cubicBezTo>
                      <a:pt x="9" y="12"/>
                      <a:pt x="9" y="11"/>
                      <a:pt x="9" y="11"/>
                    </a:cubicBezTo>
                    <a:cubicBezTo>
                      <a:pt x="8" y="11"/>
                      <a:pt x="9" y="10"/>
                      <a:pt x="8" y="10"/>
                    </a:cubicBezTo>
                    <a:cubicBezTo>
                      <a:pt x="8" y="10"/>
                      <a:pt x="8" y="10"/>
                      <a:pt x="8" y="10"/>
                    </a:cubicBezTo>
                    <a:cubicBezTo>
                      <a:pt x="7" y="10"/>
                      <a:pt x="7" y="10"/>
                      <a:pt x="7" y="10"/>
                    </a:cubicBezTo>
                    <a:cubicBezTo>
                      <a:pt x="7" y="10"/>
                      <a:pt x="7" y="11"/>
                      <a:pt x="7" y="11"/>
                    </a:cubicBezTo>
                    <a:cubicBezTo>
                      <a:pt x="7" y="11"/>
                      <a:pt x="7" y="11"/>
                      <a:pt x="6" y="11"/>
                    </a:cubicBezTo>
                    <a:cubicBezTo>
                      <a:pt x="6" y="11"/>
                      <a:pt x="6" y="11"/>
                      <a:pt x="5" y="11"/>
                    </a:cubicBezTo>
                    <a:cubicBezTo>
                      <a:pt x="5" y="11"/>
                      <a:pt x="5" y="11"/>
                      <a:pt x="4" y="11"/>
                    </a:cubicBezTo>
                    <a:cubicBezTo>
                      <a:pt x="4" y="12"/>
                      <a:pt x="4" y="12"/>
                      <a:pt x="3" y="1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63"/>
              <p:cNvSpPr>
                <a:spLocks/>
              </p:cNvSpPr>
              <p:nvPr/>
            </p:nvSpPr>
            <p:spPr bwMode="auto">
              <a:xfrm>
                <a:off x="4560889" y="2351089"/>
                <a:ext cx="292100" cy="498475"/>
              </a:xfrm>
              <a:custGeom>
                <a:avLst/>
                <a:gdLst>
                  <a:gd name="T0" fmla="*/ 2 w 27"/>
                  <a:gd name="T1" fmla="*/ 29 h 46"/>
                  <a:gd name="T2" fmla="*/ 2 w 27"/>
                  <a:gd name="T3" fmla="*/ 30 h 46"/>
                  <a:gd name="T4" fmla="*/ 3 w 27"/>
                  <a:gd name="T5" fmla="*/ 31 h 46"/>
                  <a:gd name="T6" fmla="*/ 4 w 27"/>
                  <a:gd name="T7" fmla="*/ 33 h 46"/>
                  <a:gd name="T8" fmla="*/ 4 w 27"/>
                  <a:gd name="T9" fmla="*/ 34 h 46"/>
                  <a:gd name="T10" fmla="*/ 4 w 27"/>
                  <a:gd name="T11" fmla="*/ 37 h 46"/>
                  <a:gd name="T12" fmla="*/ 5 w 27"/>
                  <a:gd name="T13" fmla="*/ 39 h 46"/>
                  <a:gd name="T14" fmla="*/ 3 w 27"/>
                  <a:gd name="T15" fmla="*/ 39 h 46"/>
                  <a:gd name="T16" fmla="*/ 2 w 27"/>
                  <a:gd name="T17" fmla="*/ 40 h 46"/>
                  <a:gd name="T18" fmla="*/ 3 w 27"/>
                  <a:gd name="T19" fmla="*/ 42 h 46"/>
                  <a:gd name="T20" fmla="*/ 5 w 27"/>
                  <a:gd name="T21" fmla="*/ 43 h 46"/>
                  <a:gd name="T22" fmla="*/ 5 w 27"/>
                  <a:gd name="T23" fmla="*/ 46 h 46"/>
                  <a:gd name="T24" fmla="*/ 7 w 27"/>
                  <a:gd name="T25" fmla="*/ 46 h 46"/>
                  <a:gd name="T26" fmla="*/ 8 w 27"/>
                  <a:gd name="T27" fmla="*/ 45 h 46"/>
                  <a:gd name="T28" fmla="*/ 10 w 27"/>
                  <a:gd name="T29" fmla="*/ 45 h 46"/>
                  <a:gd name="T30" fmla="*/ 11 w 27"/>
                  <a:gd name="T31" fmla="*/ 44 h 46"/>
                  <a:gd name="T32" fmla="*/ 13 w 27"/>
                  <a:gd name="T33" fmla="*/ 42 h 46"/>
                  <a:gd name="T34" fmla="*/ 15 w 27"/>
                  <a:gd name="T35" fmla="*/ 42 h 46"/>
                  <a:gd name="T36" fmla="*/ 17 w 27"/>
                  <a:gd name="T37" fmla="*/ 41 h 46"/>
                  <a:gd name="T38" fmla="*/ 19 w 27"/>
                  <a:gd name="T39" fmla="*/ 40 h 46"/>
                  <a:gd name="T40" fmla="*/ 20 w 27"/>
                  <a:gd name="T41" fmla="*/ 39 h 46"/>
                  <a:gd name="T42" fmla="*/ 21 w 27"/>
                  <a:gd name="T43" fmla="*/ 38 h 46"/>
                  <a:gd name="T44" fmla="*/ 22 w 27"/>
                  <a:gd name="T45" fmla="*/ 37 h 46"/>
                  <a:gd name="T46" fmla="*/ 24 w 27"/>
                  <a:gd name="T47" fmla="*/ 36 h 46"/>
                  <a:gd name="T48" fmla="*/ 24 w 27"/>
                  <a:gd name="T49" fmla="*/ 36 h 46"/>
                  <a:gd name="T50" fmla="*/ 23 w 27"/>
                  <a:gd name="T51" fmla="*/ 35 h 46"/>
                  <a:gd name="T52" fmla="*/ 23 w 27"/>
                  <a:gd name="T53" fmla="*/ 33 h 46"/>
                  <a:gd name="T54" fmla="*/ 23 w 27"/>
                  <a:gd name="T55" fmla="*/ 31 h 46"/>
                  <a:gd name="T56" fmla="*/ 23 w 27"/>
                  <a:gd name="T57" fmla="*/ 29 h 46"/>
                  <a:gd name="T58" fmla="*/ 22 w 27"/>
                  <a:gd name="T59" fmla="*/ 27 h 46"/>
                  <a:gd name="T60" fmla="*/ 24 w 27"/>
                  <a:gd name="T61" fmla="*/ 25 h 46"/>
                  <a:gd name="T62" fmla="*/ 24 w 27"/>
                  <a:gd name="T63" fmla="*/ 23 h 46"/>
                  <a:gd name="T64" fmla="*/ 25 w 27"/>
                  <a:gd name="T65" fmla="*/ 23 h 46"/>
                  <a:gd name="T66" fmla="*/ 26 w 27"/>
                  <a:gd name="T67" fmla="*/ 12 h 46"/>
                  <a:gd name="T68" fmla="*/ 25 w 27"/>
                  <a:gd name="T69" fmla="*/ 11 h 46"/>
                  <a:gd name="T70" fmla="*/ 23 w 27"/>
                  <a:gd name="T71" fmla="*/ 10 h 46"/>
                  <a:gd name="T72" fmla="*/ 20 w 27"/>
                  <a:gd name="T73" fmla="*/ 8 h 46"/>
                  <a:gd name="T74" fmla="*/ 18 w 27"/>
                  <a:gd name="T75" fmla="*/ 7 h 46"/>
                  <a:gd name="T76" fmla="*/ 14 w 27"/>
                  <a:gd name="T77" fmla="*/ 5 h 46"/>
                  <a:gd name="T78" fmla="*/ 13 w 27"/>
                  <a:gd name="T79" fmla="*/ 4 h 46"/>
                  <a:gd name="T80" fmla="*/ 8 w 27"/>
                  <a:gd name="T81" fmla="*/ 2 h 46"/>
                  <a:gd name="T82" fmla="*/ 6 w 27"/>
                  <a:gd name="T83" fmla="*/ 0 h 46"/>
                  <a:gd name="T84" fmla="*/ 5 w 27"/>
                  <a:gd name="T85" fmla="*/ 1 h 46"/>
                  <a:gd name="T86" fmla="*/ 4 w 27"/>
                  <a:gd name="T87" fmla="*/ 2 h 46"/>
                  <a:gd name="T88" fmla="*/ 4 w 27"/>
                  <a:gd name="T89" fmla="*/ 4 h 46"/>
                  <a:gd name="T90" fmla="*/ 4 w 27"/>
                  <a:gd name="T91" fmla="*/ 7 h 46"/>
                  <a:gd name="T92" fmla="*/ 5 w 27"/>
                  <a:gd name="T93" fmla="*/ 8 h 46"/>
                  <a:gd name="T94" fmla="*/ 6 w 27"/>
                  <a:gd name="T95" fmla="*/ 9 h 46"/>
                  <a:gd name="T96" fmla="*/ 5 w 27"/>
                  <a:gd name="T97" fmla="*/ 13 h 46"/>
                  <a:gd name="T98" fmla="*/ 5 w 27"/>
                  <a:gd name="T99" fmla="*/ 20 h 46"/>
                  <a:gd name="T100" fmla="*/ 3 w 27"/>
                  <a:gd name="T101" fmla="*/ 21 h 46"/>
                  <a:gd name="T102" fmla="*/ 2 w 27"/>
                  <a:gd name="T103" fmla="*/ 23 h 46"/>
                  <a:gd name="T104" fmla="*/ 2 w 27"/>
                  <a:gd name="T105" fmla="*/ 23 h 46"/>
                  <a:gd name="T106" fmla="*/ 1 w 27"/>
                  <a:gd name="T107" fmla="*/ 26 h 46"/>
                  <a:gd name="T108" fmla="*/ 0 w 27"/>
                  <a:gd name="T109" fmla="*/ 28 h 46"/>
                  <a:gd name="T110" fmla="*/ 1 w 27"/>
                  <a:gd name="T111"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 h="46">
                    <a:moveTo>
                      <a:pt x="1" y="28"/>
                    </a:moveTo>
                    <a:cubicBezTo>
                      <a:pt x="2" y="28"/>
                      <a:pt x="1" y="29"/>
                      <a:pt x="2" y="29"/>
                    </a:cubicBezTo>
                    <a:cubicBezTo>
                      <a:pt x="2" y="29"/>
                      <a:pt x="2" y="29"/>
                      <a:pt x="2" y="30"/>
                    </a:cubicBezTo>
                    <a:cubicBezTo>
                      <a:pt x="2" y="30"/>
                      <a:pt x="2" y="30"/>
                      <a:pt x="2" y="30"/>
                    </a:cubicBezTo>
                    <a:cubicBezTo>
                      <a:pt x="2" y="30"/>
                      <a:pt x="2" y="30"/>
                      <a:pt x="2" y="30"/>
                    </a:cubicBezTo>
                    <a:cubicBezTo>
                      <a:pt x="3" y="30"/>
                      <a:pt x="3" y="31"/>
                      <a:pt x="3" y="31"/>
                    </a:cubicBezTo>
                    <a:cubicBezTo>
                      <a:pt x="3" y="31"/>
                      <a:pt x="4" y="31"/>
                      <a:pt x="4" y="32"/>
                    </a:cubicBezTo>
                    <a:cubicBezTo>
                      <a:pt x="4" y="32"/>
                      <a:pt x="4" y="33"/>
                      <a:pt x="4" y="33"/>
                    </a:cubicBezTo>
                    <a:cubicBezTo>
                      <a:pt x="4" y="33"/>
                      <a:pt x="4" y="34"/>
                      <a:pt x="4" y="34"/>
                    </a:cubicBezTo>
                    <a:cubicBezTo>
                      <a:pt x="4" y="34"/>
                      <a:pt x="4" y="34"/>
                      <a:pt x="4" y="34"/>
                    </a:cubicBezTo>
                    <a:cubicBezTo>
                      <a:pt x="5" y="35"/>
                      <a:pt x="4" y="36"/>
                      <a:pt x="4" y="36"/>
                    </a:cubicBezTo>
                    <a:cubicBezTo>
                      <a:pt x="4" y="37"/>
                      <a:pt x="4" y="37"/>
                      <a:pt x="4" y="37"/>
                    </a:cubicBezTo>
                    <a:cubicBezTo>
                      <a:pt x="5" y="38"/>
                      <a:pt x="5" y="38"/>
                      <a:pt x="5" y="38"/>
                    </a:cubicBezTo>
                    <a:cubicBezTo>
                      <a:pt x="5" y="38"/>
                      <a:pt x="6" y="38"/>
                      <a:pt x="5" y="39"/>
                    </a:cubicBezTo>
                    <a:cubicBezTo>
                      <a:pt x="5" y="39"/>
                      <a:pt x="5" y="39"/>
                      <a:pt x="4" y="39"/>
                    </a:cubicBezTo>
                    <a:cubicBezTo>
                      <a:pt x="4" y="39"/>
                      <a:pt x="4" y="39"/>
                      <a:pt x="3" y="39"/>
                    </a:cubicBezTo>
                    <a:cubicBezTo>
                      <a:pt x="3" y="39"/>
                      <a:pt x="2" y="39"/>
                      <a:pt x="2" y="39"/>
                    </a:cubicBezTo>
                    <a:cubicBezTo>
                      <a:pt x="2" y="39"/>
                      <a:pt x="2" y="40"/>
                      <a:pt x="2" y="40"/>
                    </a:cubicBezTo>
                    <a:cubicBezTo>
                      <a:pt x="2" y="40"/>
                      <a:pt x="2" y="40"/>
                      <a:pt x="2" y="41"/>
                    </a:cubicBezTo>
                    <a:cubicBezTo>
                      <a:pt x="2" y="41"/>
                      <a:pt x="2" y="41"/>
                      <a:pt x="3" y="42"/>
                    </a:cubicBezTo>
                    <a:cubicBezTo>
                      <a:pt x="3" y="42"/>
                      <a:pt x="3" y="42"/>
                      <a:pt x="3" y="42"/>
                    </a:cubicBezTo>
                    <a:cubicBezTo>
                      <a:pt x="4" y="42"/>
                      <a:pt x="4" y="42"/>
                      <a:pt x="5" y="43"/>
                    </a:cubicBezTo>
                    <a:cubicBezTo>
                      <a:pt x="5" y="43"/>
                      <a:pt x="5" y="44"/>
                      <a:pt x="5" y="44"/>
                    </a:cubicBezTo>
                    <a:cubicBezTo>
                      <a:pt x="5" y="45"/>
                      <a:pt x="5" y="45"/>
                      <a:pt x="5" y="46"/>
                    </a:cubicBezTo>
                    <a:cubicBezTo>
                      <a:pt x="6" y="46"/>
                      <a:pt x="6" y="46"/>
                      <a:pt x="6" y="46"/>
                    </a:cubicBezTo>
                    <a:cubicBezTo>
                      <a:pt x="6" y="46"/>
                      <a:pt x="6" y="46"/>
                      <a:pt x="7" y="46"/>
                    </a:cubicBezTo>
                    <a:cubicBezTo>
                      <a:pt x="7" y="46"/>
                      <a:pt x="7" y="46"/>
                      <a:pt x="8" y="46"/>
                    </a:cubicBezTo>
                    <a:cubicBezTo>
                      <a:pt x="8" y="45"/>
                      <a:pt x="8" y="45"/>
                      <a:pt x="8" y="45"/>
                    </a:cubicBezTo>
                    <a:cubicBezTo>
                      <a:pt x="8" y="45"/>
                      <a:pt x="8" y="46"/>
                      <a:pt x="9" y="46"/>
                    </a:cubicBezTo>
                    <a:cubicBezTo>
                      <a:pt x="9" y="46"/>
                      <a:pt x="9" y="45"/>
                      <a:pt x="10" y="45"/>
                    </a:cubicBezTo>
                    <a:cubicBezTo>
                      <a:pt x="10" y="44"/>
                      <a:pt x="10" y="45"/>
                      <a:pt x="11" y="45"/>
                    </a:cubicBezTo>
                    <a:cubicBezTo>
                      <a:pt x="11" y="44"/>
                      <a:pt x="11" y="44"/>
                      <a:pt x="11" y="44"/>
                    </a:cubicBezTo>
                    <a:cubicBezTo>
                      <a:pt x="11" y="43"/>
                      <a:pt x="11" y="43"/>
                      <a:pt x="12" y="43"/>
                    </a:cubicBezTo>
                    <a:cubicBezTo>
                      <a:pt x="12" y="42"/>
                      <a:pt x="12" y="42"/>
                      <a:pt x="13" y="42"/>
                    </a:cubicBezTo>
                    <a:cubicBezTo>
                      <a:pt x="13" y="42"/>
                      <a:pt x="14" y="42"/>
                      <a:pt x="14" y="42"/>
                    </a:cubicBezTo>
                    <a:cubicBezTo>
                      <a:pt x="15" y="42"/>
                      <a:pt x="15" y="42"/>
                      <a:pt x="15" y="42"/>
                    </a:cubicBezTo>
                    <a:cubicBezTo>
                      <a:pt x="16" y="42"/>
                      <a:pt x="16" y="42"/>
                      <a:pt x="16" y="42"/>
                    </a:cubicBezTo>
                    <a:cubicBezTo>
                      <a:pt x="17" y="41"/>
                      <a:pt x="17" y="41"/>
                      <a:pt x="17" y="41"/>
                    </a:cubicBezTo>
                    <a:cubicBezTo>
                      <a:pt x="18" y="41"/>
                      <a:pt x="18" y="41"/>
                      <a:pt x="18" y="41"/>
                    </a:cubicBezTo>
                    <a:cubicBezTo>
                      <a:pt x="18" y="41"/>
                      <a:pt x="18" y="41"/>
                      <a:pt x="19" y="40"/>
                    </a:cubicBezTo>
                    <a:cubicBezTo>
                      <a:pt x="19" y="40"/>
                      <a:pt x="19" y="40"/>
                      <a:pt x="19" y="40"/>
                    </a:cubicBezTo>
                    <a:cubicBezTo>
                      <a:pt x="20" y="39"/>
                      <a:pt x="20" y="39"/>
                      <a:pt x="20" y="39"/>
                    </a:cubicBezTo>
                    <a:cubicBezTo>
                      <a:pt x="20" y="39"/>
                      <a:pt x="20" y="39"/>
                      <a:pt x="20" y="38"/>
                    </a:cubicBezTo>
                    <a:cubicBezTo>
                      <a:pt x="21" y="38"/>
                      <a:pt x="21" y="38"/>
                      <a:pt x="21" y="38"/>
                    </a:cubicBezTo>
                    <a:cubicBezTo>
                      <a:pt x="21" y="38"/>
                      <a:pt x="21" y="37"/>
                      <a:pt x="21" y="37"/>
                    </a:cubicBezTo>
                    <a:cubicBezTo>
                      <a:pt x="21" y="37"/>
                      <a:pt x="21" y="37"/>
                      <a:pt x="22" y="37"/>
                    </a:cubicBezTo>
                    <a:cubicBezTo>
                      <a:pt x="22" y="36"/>
                      <a:pt x="22" y="36"/>
                      <a:pt x="23" y="36"/>
                    </a:cubicBezTo>
                    <a:cubicBezTo>
                      <a:pt x="23" y="36"/>
                      <a:pt x="23" y="36"/>
                      <a:pt x="24" y="36"/>
                    </a:cubicBezTo>
                    <a:cubicBezTo>
                      <a:pt x="24" y="36"/>
                      <a:pt x="24" y="36"/>
                      <a:pt x="24" y="36"/>
                    </a:cubicBezTo>
                    <a:cubicBezTo>
                      <a:pt x="24" y="36"/>
                      <a:pt x="24" y="36"/>
                      <a:pt x="24" y="36"/>
                    </a:cubicBezTo>
                    <a:cubicBezTo>
                      <a:pt x="24" y="35"/>
                      <a:pt x="24" y="35"/>
                      <a:pt x="24" y="35"/>
                    </a:cubicBezTo>
                    <a:cubicBezTo>
                      <a:pt x="24" y="35"/>
                      <a:pt x="23" y="35"/>
                      <a:pt x="23" y="35"/>
                    </a:cubicBezTo>
                    <a:cubicBezTo>
                      <a:pt x="23" y="34"/>
                      <a:pt x="23" y="34"/>
                      <a:pt x="23" y="34"/>
                    </a:cubicBezTo>
                    <a:cubicBezTo>
                      <a:pt x="23" y="34"/>
                      <a:pt x="23" y="34"/>
                      <a:pt x="23" y="33"/>
                    </a:cubicBezTo>
                    <a:cubicBezTo>
                      <a:pt x="23" y="33"/>
                      <a:pt x="23" y="33"/>
                      <a:pt x="23" y="33"/>
                    </a:cubicBezTo>
                    <a:cubicBezTo>
                      <a:pt x="23" y="32"/>
                      <a:pt x="23" y="32"/>
                      <a:pt x="23" y="31"/>
                    </a:cubicBezTo>
                    <a:cubicBezTo>
                      <a:pt x="23" y="31"/>
                      <a:pt x="23" y="30"/>
                      <a:pt x="23" y="30"/>
                    </a:cubicBezTo>
                    <a:cubicBezTo>
                      <a:pt x="23" y="29"/>
                      <a:pt x="23" y="29"/>
                      <a:pt x="23" y="29"/>
                    </a:cubicBezTo>
                    <a:cubicBezTo>
                      <a:pt x="23" y="28"/>
                      <a:pt x="23" y="28"/>
                      <a:pt x="23" y="27"/>
                    </a:cubicBezTo>
                    <a:cubicBezTo>
                      <a:pt x="23" y="27"/>
                      <a:pt x="22" y="27"/>
                      <a:pt x="22" y="27"/>
                    </a:cubicBezTo>
                    <a:cubicBezTo>
                      <a:pt x="22" y="26"/>
                      <a:pt x="23" y="26"/>
                      <a:pt x="23" y="26"/>
                    </a:cubicBezTo>
                    <a:cubicBezTo>
                      <a:pt x="23" y="25"/>
                      <a:pt x="23" y="25"/>
                      <a:pt x="24" y="25"/>
                    </a:cubicBezTo>
                    <a:cubicBezTo>
                      <a:pt x="24" y="24"/>
                      <a:pt x="24" y="24"/>
                      <a:pt x="24" y="24"/>
                    </a:cubicBezTo>
                    <a:cubicBezTo>
                      <a:pt x="24" y="24"/>
                      <a:pt x="24" y="23"/>
                      <a:pt x="24" y="23"/>
                    </a:cubicBezTo>
                    <a:cubicBezTo>
                      <a:pt x="24" y="23"/>
                      <a:pt x="24" y="23"/>
                      <a:pt x="24" y="23"/>
                    </a:cubicBezTo>
                    <a:cubicBezTo>
                      <a:pt x="24" y="23"/>
                      <a:pt x="24" y="23"/>
                      <a:pt x="25" y="23"/>
                    </a:cubicBezTo>
                    <a:cubicBezTo>
                      <a:pt x="27" y="23"/>
                      <a:pt x="27" y="23"/>
                      <a:pt x="27" y="23"/>
                    </a:cubicBezTo>
                    <a:cubicBezTo>
                      <a:pt x="26" y="12"/>
                      <a:pt x="26" y="12"/>
                      <a:pt x="26" y="12"/>
                    </a:cubicBezTo>
                    <a:cubicBezTo>
                      <a:pt x="26" y="12"/>
                      <a:pt x="26" y="12"/>
                      <a:pt x="26" y="12"/>
                    </a:cubicBezTo>
                    <a:cubicBezTo>
                      <a:pt x="26" y="12"/>
                      <a:pt x="26" y="11"/>
                      <a:pt x="25" y="11"/>
                    </a:cubicBezTo>
                    <a:cubicBezTo>
                      <a:pt x="25" y="11"/>
                      <a:pt x="25" y="11"/>
                      <a:pt x="24" y="10"/>
                    </a:cubicBezTo>
                    <a:cubicBezTo>
                      <a:pt x="24" y="10"/>
                      <a:pt x="23" y="10"/>
                      <a:pt x="23" y="10"/>
                    </a:cubicBezTo>
                    <a:cubicBezTo>
                      <a:pt x="22" y="10"/>
                      <a:pt x="22" y="9"/>
                      <a:pt x="21" y="9"/>
                    </a:cubicBezTo>
                    <a:cubicBezTo>
                      <a:pt x="21" y="9"/>
                      <a:pt x="20" y="9"/>
                      <a:pt x="20" y="8"/>
                    </a:cubicBezTo>
                    <a:cubicBezTo>
                      <a:pt x="20" y="8"/>
                      <a:pt x="19" y="8"/>
                      <a:pt x="19" y="8"/>
                    </a:cubicBezTo>
                    <a:cubicBezTo>
                      <a:pt x="19" y="7"/>
                      <a:pt x="18" y="7"/>
                      <a:pt x="18" y="7"/>
                    </a:cubicBezTo>
                    <a:cubicBezTo>
                      <a:pt x="17" y="7"/>
                      <a:pt x="17" y="6"/>
                      <a:pt x="16" y="6"/>
                    </a:cubicBezTo>
                    <a:cubicBezTo>
                      <a:pt x="15" y="5"/>
                      <a:pt x="15" y="5"/>
                      <a:pt x="14" y="5"/>
                    </a:cubicBezTo>
                    <a:cubicBezTo>
                      <a:pt x="14" y="5"/>
                      <a:pt x="13" y="5"/>
                      <a:pt x="13" y="4"/>
                    </a:cubicBezTo>
                    <a:cubicBezTo>
                      <a:pt x="13" y="4"/>
                      <a:pt x="13" y="4"/>
                      <a:pt x="13" y="4"/>
                    </a:cubicBezTo>
                    <a:cubicBezTo>
                      <a:pt x="12" y="3"/>
                      <a:pt x="11" y="3"/>
                      <a:pt x="11" y="3"/>
                    </a:cubicBezTo>
                    <a:cubicBezTo>
                      <a:pt x="10" y="3"/>
                      <a:pt x="9" y="2"/>
                      <a:pt x="8" y="2"/>
                    </a:cubicBezTo>
                    <a:cubicBezTo>
                      <a:pt x="8" y="1"/>
                      <a:pt x="7" y="1"/>
                      <a:pt x="7" y="1"/>
                    </a:cubicBezTo>
                    <a:cubicBezTo>
                      <a:pt x="6" y="1"/>
                      <a:pt x="6" y="0"/>
                      <a:pt x="6" y="0"/>
                    </a:cubicBezTo>
                    <a:cubicBezTo>
                      <a:pt x="6" y="1"/>
                      <a:pt x="6" y="1"/>
                      <a:pt x="6" y="1"/>
                    </a:cubicBezTo>
                    <a:cubicBezTo>
                      <a:pt x="5" y="1"/>
                      <a:pt x="5" y="1"/>
                      <a:pt x="5" y="1"/>
                    </a:cubicBezTo>
                    <a:cubicBezTo>
                      <a:pt x="4" y="2"/>
                      <a:pt x="4" y="2"/>
                      <a:pt x="4" y="2"/>
                    </a:cubicBezTo>
                    <a:cubicBezTo>
                      <a:pt x="4" y="2"/>
                      <a:pt x="4" y="2"/>
                      <a:pt x="4" y="2"/>
                    </a:cubicBezTo>
                    <a:cubicBezTo>
                      <a:pt x="4" y="3"/>
                      <a:pt x="4" y="3"/>
                      <a:pt x="4" y="3"/>
                    </a:cubicBezTo>
                    <a:cubicBezTo>
                      <a:pt x="4" y="3"/>
                      <a:pt x="4" y="4"/>
                      <a:pt x="4" y="4"/>
                    </a:cubicBezTo>
                    <a:cubicBezTo>
                      <a:pt x="4" y="5"/>
                      <a:pt x="4" y="5"/>
                      <a:pt x="4" y="5"/>
                    </a:cubicBezTo>
                    <a:cubicBezTo>
                      <a:pt x="4" y="6"/>
                      <a:pt x="4" y="6"/>
                      <a:pt x="4" y="7"/>
                    </a:cubicBezTo>
                    <a:cubicBezTo>
                      <a:pt x="5" y="7"/>
                      <a:pt x="5" y="7"/>
                      <a:pt x="5" y="7"/>
                    </a:cubicBezTo>
                    <a:cubicBezTo>
                      <a:pt x="5" y="8"/>
                      <a:pt x="5" y="8"/>
                      <a:pt x="5" y="8"/>
                    </a:cubicBezTo>
                    <a:cubicBezTo>
                      <a:pt x="5" y="8"/>
                      <a:pt x="6" y="8"/>
                      <a:pt x="6" y="9"/>
                    </a:cubicBezTo>
                    <a:cubicBezTo>
                      <a:pt x="6" y="9"/>
                      <a:pt x="6" y="9"/>
                      <a:pt x="6" y="9"/>
                    </a:cubicBezTo>
                    <a:cubicBezTo>
                      <a:pt x="6" y="10"/>
                      <a:pt x="6" y="10"/>
                      <a:pt x="6" y="11"/>
                    </a:cubicBezTo>
                    <a:cubicBezTo>
                      <a:pt x="5" y="12"/>
                      <a:pt x="5" y="12"/>
                      <a:pt x="5" y="13"/>
                    </a:cubicBezTo>
                    <a:cubicBezTo>
                      <a:pt x="5" y="16"/>
                      <a:pt x="7" y="17"/>
                      <a:pt x="5" y="19"/>
                    </a:cubicBezTo>
                    <a:cubicBezTo>
                      <a:pt x="5" y="20"/>
                      <a:pt x="5" y="20"/>
                      <a:pt x="5" y="20"/>
                    </a:cubicBezTo>
                    <a:cubicBezTo>
                      <a:pt x="4" y="20"/>
                      <a:pt x="4" y="20"/>
                      <a:pt x="4" y="21"/>
                    </a:cubicBezTo>
                    <a:cubicBezTo>
                      <a:pt x="4" y="21"/>
                      <a:pt x="3" y="21"/>
                      <a:pt x="3" y="21"/>
                    </a:cubicBezTo>
                    <a:cubicBezTo>
                      <a:pt x="3" y="21"/>
                      <a:pt x="3" y="22"/>
                      <a:pt x="3" y="22"/>
                    </a:cubicBezTo>
                    <a:cubicBezTo>
                      <a:pt x="3" y="22"/>
                      <a:pt x="3" y="23"/>
                      <a:pt x="2" y="23"/>
                    </a:cubicBezTo>
                    <a:cubicBezTo>
                      <a:pt x="2" y="23"/>
                      <a:pt x="2" y="23"/>
                      <a:pt x="2" y="23"/>
                    </a:cubicBezTo>
                    <a:cubicBezTo>
                      <a:pt x="2" y="23"/>
                      <a:pt x="2" y="23"/>
                      <a:pt x="2" y="23"/>
                    </a:cubicBezTo>
                    <a:cubicBezTo>
                      <a:pt x="1" y="24"/>
                      <a:pt x="1" y="24"/>
                      <a:pt x="1" y="25"/>
                    </a:cubicBezTo>
                    <a:cubicBezTo>
                      <a:pt x="1" y="25"/>
                      <a:pt x="1" y="26"/>
                      <a:pt x="1" y="26"/>
                    </a:cubicBezTo>
                    <a:cubicBezTo>
                      <a:pt x="1" y="27"/>
                      <a:pt x="1" y="27"/>
                      <a:pt x="1" y="27"/>
                    </a:cubicBezTo>
                    <a:cubicBezTo>
                      <a:pt x="0" y="28"/>
                      <a:pt x="0" y="28"/>
                      <a:pt x="0" y="28"/>
                    </a:cubicBezTo>
                    <a:cubicBezTo>
                      <a:pt x="1" y="28"/>
                      <a:pt x="1" y="28"/>
                      <a:pt x="1" y="28"/>
                    </a:cubicBezTo>
                    <a:cubicBezTo>
                      <a:pt x="1" y="28"/>
                      <a:pt x="1" y="28"/>
                      <a:pt x="1" y="28"/>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4"/>
              <p:cNvSpPr>
                <a:spLocks/>
              </p:cNvSpPr>
              <p:nvPr/>
            </p:nvSpPr>
            <p:spPr bwMode="auto">
              <a:xfrm>
                <a:off x="5122864" y="2935289"/>
                <a:ext cx="215900" cy="292100"/>
              </a:xfrm>
              <a:custGeom>
                <a:avLst/>
                <a:gdLst>
                  <a:gd name="T0" fmla="*/ 0 w 20"/>
                  <a:gd name="T1" fmla="*/ 2 h 27"/>
                  <a:gd name="T2" fmla="*/ 1 w 20"/>
                  <a:gd name="T3" fmla="*/ 3 h 27"/>
                  <a:gd name="T4" fmla="*/ 3 w 20"/>
                  <a:gd name="T5" fmla="*/ 6 h 27"/>
                  <a:gd name="T6" fmla="*/ 3 w 20"/>
                  <a:gd name="T7" fmla="*/ 8 h 27"/>
                  <a:gd name="T8" fmla="*/ 2 w 20"/>
                  <a:gd name="T9" fmla="*/ 10 h 27"/>
                  <a:gd name="T10" fmla="*/ 0 w 20"/>
                  <a:gd name="T11" fmla="*/ 12 h 27"/>
                  <a:gd name="T12" fmla="*/ 0 w 20"/>
                  <a:gd name="T13" fmla="*/ 14 h 27"/>
                  <a:gd name="T14" fmla="*/ 1 w 20"/>
                  <a:gd name="T15" fmla="*/ 14 h 27"/>
                  <a:gd name="T16" fmla="*/ 0 w 20"/>
                  <a:gd name="T17" fmla="*/ 16 h 27"/>
                  <a:gd name="T18" fmla="*/ 0 w 20"/>
                  <a:gd name="T19" fmla="*/ 17 h 27"/>
                  <a:gd name="T20" fmla="*/ 5 w 20"/>
                  <a:gd name="T21" fmla="*/ 19 h 27"/>
                  <a:gd name="T22" fmla="*/ 8 w 20"/>
                  <a:gd name="T23" fmla="*/ 21 h 27"/>
                  <a:gd name="T24" fmla="*/ 9 w 20"/>
                  <a:gd name="T25" fmla="*/ 24 h 27"/>
                  <a:gd name="T26" fmla="*/ 12 w 20"/>
                  <a:gd name="T27" fmla="*/ 26 h 27"/>
                  <a:gd name="T28" fmla="*/ 14 w 20"/>
                  <a:gd name="T29" fmla="*/ 27 h 27"/>
                  <a:gd name="T30" fmla="*/ 15 w 20"/>
                  <a:gd name="T31" fmla="*/ 27 h 27"/>
                  <a:gd name="T32" fmla="*/ 15 w 20"/>
                  <a:gd name="T33" fmla="*/ 24 h 27"/>
                  <a:gd name="T34" fmla="*/ 16 w 20"/>
                  <a:gd name="T35" fmla="*/ 23 h 27"/>
                  <a:gd name="T36" fmla="*/ 17 w 20"/>
                  <a:gd name="T37" fmla="*/ 21 h 27"/>
                  <a:gd name="T38" fmla="*/ 18 w 20"/>
                  <a:gd name="T39" fmla="*/ 20 h 27"/>
                  <a:gd name="T40" fmla="*/ 19 w 20"/>
                  <a:gd name="T41" fmla="*/ 19 h 27"/>
                  <a:gd name="T42" fmla="*/ 19 w 20"/>
                  <a:gd name="T43" fmla="*/ 18 h 27"/>
                  <a:gd name="T44" fmla="*/ 18 w 20"/>
                  <a:gd name="T45" fmla="*/ 17 h 27"/>
                  <a:gd name="T46" fmla="*/ 18 w 20"/>
                  <a:gd name="T47" fmla="*/ 13 h 27"/>
                  <a:gd name="T48" fmla="*/ 18 w 20"/>
                  <a:gd name="T49" fmla="*/ 10 h 27"/>
                  <a:gd name="T50" fmla="*/ 18 w 20"/>
                  <a:gd name="T51" fmla="*/ 7 h 27"/>
                  <a:gd name="T52" fmla="*/ 19 w 20"/>
                  <a:gd name="T53" fmla="*/ 4 h 27"/>
                  <a:gd name="T54" fmla="*/ 20 w 20"/>
                  <a:gd name="T55" fmla="*/ 3 h 27"/>
                  <a:gd name="T56" fmla="*/ 20 w 20"/>
                  <a:gd name="T57" fmla="*/ 2 h 27"/>
                  <a:gd name="T58" fmla="*/ 18 w 20"/>
                  <a:gd name="T59" fmla="*/ 2 h 27"/>
                  <a:gd name="T60" fmla="*/ 17 w 20"/>
                  <a:gd name="T61" fmla="*/ 2 h 27"/>
                  <a:gd name="T62" fmla="*/ 15 w 20"/>
                  <a:gd name="T63" fmla="*/ 3 h 27"/>
                  <a:gd name="T64" fmla="*/ 14 w 20"/>
                  <a:gd name="T65" fmla="*/ 4 h 27"/>
                  <a:gd name="T66" fmla="*/ 12 w 20"/>
                  <a:gd name="T67" fmla="*/ 3 h 27"/>
                  <a:gd name="T68" fmla="*/ 10 w 20"/>
                  <a:gd name="T69" fmla="*/ 3 h 27"/>
                  <a:gd name="T70" fmla="*/ 8 w 20"/>
                  <a:gd name="T71" fmla="*/ 1 h 27"/>
                  <a:gd name="T72" fmla="*/ 6 w 20"/>
                  <a:gd name="T73" fmla="*/ 1 h 27"/>
                  <a:gd name="T74" fmla="*/ 5 w 20"/>
                  <a:gd name="T75" fmla="*/ 0 h 27"/>
                  <a:gd name="T76" fmla="*/ 3 w 20"/>
                  <a:gd name="T77" fmla="*/ 0 h 27"/>
                  <a:gd name="T78" fmla="*/ 0 w 20"/>
                  <a:gd name="T7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 h="27">
                    <a:moveTo>
                      <a:pt x="0" y="2"/>
                    </a:moveTo>
                    <a:cubicBezTo>
                      <a:pt x="0" y="2"/>
                      <a:pt x="0" y="2"/>
                      <a:pt x="0" y="2"/>
                    </a:cubicBezTo>
                    <a:cubicBezTo>
                      <a:pt x="1" y="2"/>
                      <a:pt x="1" y="2"/>
                      <a:pt x="1" y="3"/>
                    </a:cubicBezTo>
                    <a:cubicBezTo>
                      <a:pt x="1" y="3"/>
                      <a:pt x="1" y="3"/>
                      <a:pt x="1" y="3"/>
                    </a:cubicBezTo>
                    <a:cubicBezTo>
                      <a:pt x="2" y="4"/>
                      <a:pt x="2" y="4"/>
                      <a:pt x="2" y="5"/>
                    </a:cubicBezTo>
                    <a:cubicBezTo>
                      <a:pt x="2" y="5"/>
                      <a:pt x="3" y="5"/>
                      <a:pt x="3" y="6"/>
                    </a:cubicBezTo>
                    <a:cubicBezTo>
                      <a:pt x="3" y="6"/>
                      <a:pt x="3" y="7"/>
                      <a:pt x="3" y="7"/>
                    </a:cubicBezTo>
                    <a:cubicBezTo>
                      <a:pt x="3" y="8"/>
                      <a:pt x="3" y="8"/>
                      <a:pt x="3" y="8"/>
                    </a:cubicBezTo>
                    <a:cubicBezTo>
                      <a:pt x="3" y="9"/>
                      <a:pt x="3" y="9"/>
                      <a:pt x="3" y="10"/>
                    </a:cubicBezTo>
                    <a:cubicBezTo>
                      <a:pt x="2" y="10"/>
                      <a:pt x="2" y="10"/>
                      <a:pt x="2" y="10"/>
                    </a:cubicBezTo>
                    <a:cubicBezTo>
                      <a:pt x="1" y="11"/>
                      <a:pt x="1" y="11"/>
                      <a:pt x="1" y="11"/>
                    </a:cubicBezTo>
                    <a:cubicBezTo>
                      <a:pt x="1" y="12"/>
                      <a:pt x="0" y="12"/>
                      <a:pt x="0" y="12"/>
                    </a:cubicBezTo>
                    <a:cubicBezTo>
                      <a:pt x="0" y="13"/>
                      <a:pt x="0" y="13"/>
                      <a:pt x="0" y="14"/>
                    </a:cubicBezTo>
                    <a:cubicBezTo>
                      <a:pt x="0" y="14"/>
                      <a:pt x="0" y="14"/>
                      <a:pt x="0" y="14"/>
                    </a:cubicBezTo>
                    <a:cubicBezTo>
                      <a:pt x="0" y="14"/>
                      <a:pt x="0" y="14"/>
                      <a:pt x="0" y="14"/>
                    </a:cubicBezTo>
                    <a:cubicBezTo>
                      <a:pt x="1" y="14"/>
                      <a:pt x="1" y="14"/>
                      <a:pt x="1" y="14"/>
                    </a:cubicBezTo>
                    <a:cubicBezTo>
                      <a:pt x="1" y="15"/>
                      <a:pt x="1" y="15"/>
                      <a:pt x="1" y="15"/>
                    </a:cubicBezTo>
                    <a:cubicBezTo>
                      <a:pt x="1" y="15"/>
                      <a:pt x="0" y="15"/>
                      <a:pt x="0" y="16"/>
                    </a:cubicBezTo>
                    <a:cubicBezTo>
                      <a:pt x="0" y="16"/>
                      <a:pt x="1" y="16"/>
                      <a:pt x="0" y="16"/>
                    </a:cubicBezTo>
                    <a:cubicBezTo>
                      <a:pt x="0" y="17"/>
                      <a:pt x="0" y="17"/>
                      <a:pt x="0" y="17"/>
                    </a:cubicBezTo>
                    <a:cubicBezTo>
                      <a:pt x="1" y="17"/>
                      <a:pt x="2" y="18"/>
                      <a:pt x="2" y="18"/>
                    </a:cubicBezTo>
                    <a:cubicBezTo>
                      <a:pt x="3" y="18"/>
                      <a:pt x="4" y="18"/>
                      <a:pt x="5" y="19"/>
                    </a:cubicBezTo>
                    <a:cubicBezTo>
                      <a:pt x="5" y="19"/>
                      <a:pt x="6" y="20"/>
                      <a:pt x="6" y="20"/>
                    </a:cubicBezTo>
                    <a:cubicBezTo>
                      <a:pt x="7" y="21"/>
                      <a:pt x="7" y="21"/>
                      <a:pt x="8" y="21"/>
                    </a:cubicBezTo>
                    <a:cubicBezTo>
                      <a:pt x="8" y="22"/>
                      <a:pt x="9" y="22"/>
                      <a:pt x="9" y="22"/>
                    </a:cubicBezTo>
                    <a:cubicBezTo>
                      <a:pt x="10" y="23"/>
                      <a:pt x="9" y="23"/>
                      <a:pt x="9" y="24"/>
                    </a:cubicBezTo>
                    <a:cubicBezTo>
                      <a:pt x="10" y="25"/>
                      <a:pt x="10" y="25"/>
                      <a:pt x="11" y="26"/>
                    </a:cubicBezTo>
                    <a:cubicBezTo>
                      <a:pt x="11" y="26"/>
                      <a:pt x="11" y="26"/>
                      <a:pt x="12" y="26"/>
                    </a:cubicBezTo>
                    <a:cubicBezTo>
                      <a:pt x="12" y="27"/>
                      <a:pt x="13" y="27"/>
                      <a:pt x="13" y="27"/>
                    </a:cubicBezTo>
                    <a:cubicBezTo>
                      <a:pt x="13" y="27"/>
                      <a:pt x="14" y="27"/>
                      <a:pt x="14" y="27"/>
                    </a:cubicBezTo>
                    <a:cubicBezTo>
                      <a:pt x="14" y="27"/>
                      <a:pt x="14" y="27"/>
                      <a:pt x="14" y="27"/>
                    </a:cubicBezTo>
                    <a:cubicBezTo>
                      <a:pt x="14" y="27"/>
                      <a:pt x="14" y="27"/>
                      <a:pt x="15" y="27"/>
                    </a:cubicBezTo>
                    <a:cubicBezTo>
                      <a:pt x="15" y="26"/>
                      <a:pt x="15" y="26"/>
                      <a:pt x="15" y="26"/>
                    </a:cubicBezTo>
                    <a:cubicBezTo>
                      <a:pt x="15" y="25"/>
                      <a:pt x="15" y="25"/>
                      <a:pt x="15" y="24"/>
                    </a:cubicBezTo>
                    <a:cubicBezTo>
                      <a:pt x="15" y="24"/>
                      <a:pt x="15" y="24"/>
                      <a:pt x="15" y="23"/>
                    </a:cubicBezTo>
                    <a:cubicBezTo>
                      <a:pt x="16" y="23"/>
                      <a:pt x="16" y="23"/>
                      <a:pt x="16" y="23"/>
                    </a:cubicBezTo>
                    <a:cubicBezTo>
                      <a:pt x="16" y="23"/>
                      <a:pt x="16" y="22"/>
                      <a:pt x="17" y="22"/>
                    </a:cubicBezTo>
                    <a:cubicBezTo>
                      <a:pt x="17" y="22"/>
                      <a:pt x="17" y="21"/>
                      <a:pt x="17" y="21"/>
                    </a:cubicBezTo>
                    <a:cubicBezTo>
                      <a:pt x="17" y="21"/>
                      <a:pt x="17" y="21"/>
                      <a:pt x="18" y="21"/>
                    </a:cubicBezTo>
                    <a:cubicBezTo>
                      <a:pt x="18" y="21"/>
                      <a:pt x="18" y="20"/>
                      <a:pt x="18" y="20"/>
                    </a:cubicBezTo>
                    <a:cubicBezTo>
                      <a:pt x="18" y="20"/>
                      <a:pt x="18" y="20"/>
                      <a:pt x="19" y="20"/>
                    </a:cubicBezTo>
                    <a:cubicBezTo>
                      <a:pt x="19" y="19"/>
                      <a:pt x="19" y="19"/>
                      <a:pt x="19" y="19"/>
                    </a:cubicBezTo>
                    <a:cubicBezTo>
                      <a:pt x="19" y="19"/>
                      <a:pt x="19" y="18"/>
                      <a:pt x="19" y="18"/>
                    </a:cubicBezTo>
                    <a:cubicBezTo>
                      <a:pt x="19" y="18"/>
                      <a:pt x="19" y="18"/>
                      <a:pt x="19" y="18"/>
                    </a:cubicBezTo>
                    <a:cubicBezTo>
                      <a:pt x="19" y="18"/>
                      <a:pt x="19" y="18"/>
                      <a:pt x="19" y="17"/>
                    </a:cubicBezTo>
                    <a:cubicBezTo>
                      <a:pt x="18" y="17"/>
                      <a:pt x="18" y="17"/>
                      <a:pt x="18" y="17"/>
                    </a:cubicBezTo>
                    <a:cubicBezTo>
                      <a:pt x="18" y="16"/>
                      <a:pt x="18" y="16"/>
                      <a:pt x="17" y="16"/>
                    </a:cubicBezTo>
                    <a:cubicBezTo>
                      <a:pt x="17" y="15"/>
                      <a:pt x="17" y="14"/>
                      <a:pt x="18" y="13"/>
                    </a:cubicBezTo>
                    <a:cubicBezTo>
                      <a:pt x="18" y="13"/>
                      <a:pt x="18" y="12"/>
                      <a:pt x="18" y="12"/>
                    </a:cubicBezTo>
                    <a:cubicBezTo>
                      <a:pt x="18" y="11"/>
                      <a:pt x="18" y="10"/>
                      <a:pt x="18" y="10"/>
                    </a:cubicBezTo>
                    <a:cubicBezTo>
                      <a:pt x="18" y="9"/>
                      <a:pt x="18" y="9"/>
                      <a:pt x="18" y="8"/>
                    </a:cubicBezTo>
                    <a:cubicBezTo>
                      <a:pt x="18" y="7"/>
                      <a:pt x="18" y="7"/>
                      <a:pt x="18" y="7"/>
                    </a:cubicBezTo>
                    <a:cubicBezTo>
                      <a:pt x="18" y="6"/>
                      <a:pt x="18" y="5"/>
                      <a:pt x="18" y="5"/>
                    </a:cubicBezTo>
                    <a:cubicBezTo>
                      <a:pt x="18" y="5"/>
                      <a:pt x="19" y="5"/>
                      <a:pt x="19" y="4"/>
                    </a:cubicBezTo>
                    <a:cubicBezTo>
                      <a:pt x="19" y="4"/>
                      <a:pt x="19" y="4"/>
                      <a:pt x="19" y="3"/>
                    </a:cubicBezTo>
                    <a:cubicBezTo>
                      <a:pt x="20" y="3"/>
                      <a:pt x="20" y="3"/>
                      <a:pt x="20" y="3"/>
                    </a:cubicBezTo>
                    <a:cubicBezTo>
                      <a:pt x="20" y="3"/>
                      <a:pt x="20" y="2"/>
                      <a:pt x="20" y="2"/>
                    </a:cubicBezTo>
                    <a:cubicBezTo>
                      <a:pt x="20" y="2"/>
                      <a:pt x="20" y="2"/>
                      <a:pt x="20" y="2"/>
                    </a:cubicBezTo>
                    <a:cubicBezTo>
                      <a:pt x="19" y="2"/>
                      <a:pt x="19" y="2"/>
                      <a:pt x="19" y="2"/>
                    </a:cubicBezTo>
                    <a:cubicBezTo>
                      <a:pt x="18" y="2"/>
                      <a:pt x="18" y="2"/>
                      <a:pt x="18" y="2"/>
                    </a:cubicBezTo>
                    <a:cubicBezTo>
                      <a:pt x="17" y="2"/>
                      <a:pt x="17" y="1"/>
                      <a:pt x="17" y="1"/>
                    </a:cubicBezTo>
                    <a:cubicBezTo>
                      <a:pt x="17" y="1"/>
                      <a:pt x="17" y="2"/>
                      <a:pt x="17" y="2"/>
                    </a:cubicBezTo>
                    <a:cubicBezTo>
                      <a:pt x="16" y="2"/>
                      <a:pt x="16" y="2"/>
                      <a:pt x="16" y="2"/>
                    </a:cubicBezTo>
                    <a:cubicBezTo>
                      <a:pt x="15" y="2"/>
                      <a:pt x="15" y="2"/>
                      <a:pt x="15" y="3"/>
                    </a:cubicBezTo>
                    <a:cubicBezTo>
                      <a:pt x="15" y="3"/>
                      <a:pt x="15" y="4"/>
                      <a:pt x="14" y="4"/>
                    </a:cubicBezTo>
                    <a:cubicBezTo>
                      <a:pt x="14" y="4"/>
                      <a:pt x="14" y="4"/>
                      <a:pt x="14" y="4"/>
                    </a:cubicBezTo>
                    <a:cubicBezTo>
                      <a:pt x="13" y="4"/>
                      <a:pt x="13" y="3"/>
                      <a:pt x="13" y="3"/>
                    </a:cubicBezTo>
                    <a:cubicBezTo>
                      <a:pt x="13" y="3"/>
                      <a:pt x="12" y="3"/>
                      <a:pt x="12" y="3"/>
                    </a:cubicBezTo>
                    <a:cubicBezTo>
                      <a:pt x="12" y="3"/>
                      <a:pt x="11" y="3"/>
                      <a:pt x="11" y="3"/>
                    </a:cubicBezTo>
                    <a:cubicBezTo>
                      <a:pt x="11" y="3"/>
                      <a:pt x="11" y="3"/>
                      <a:pt x="10" y="3"/>
                    </a:cubicBezTo>
                    <a:cubicBezTo>
                      <a:pt x="10" y="2"/>
                      <a:pt x="10" y="2"/>
                      <a:pt x="9" y="2"/>
                    </a:cubicBezTo>
                    <a:cubicBezTo>
                      <a:pt x="9" y="1"/>
                      <a:pt x="9" y="1"/>
                      <a:pt x="8" y="1"/>
                    </a:cubicBezTo>
                    <a:cubicBezTo>
                      <a:pt x="8" y="1"/>
                      <a:pt x="8" y="1"/>
                      <a:pt x="8" y="1"/>
                    </a:cubicBezTo>
                    <a:cubicBezTo>
                      <a:pt x="7" y="1"/>
                      <a:pt x="7" y="1"/>
                      <a:pt x="6" y="1"/>
                    </a:cubicBezTo>
                    <a:cubicBezTo>
                      <a:pt x="6" y="1"/>
                      <a:pt x="6" y="1"/>
                      <a:pt x="5" y="1"/>
                    </a:cubicBezTo>
                    <a:cubicBezTo>
                      <a:pt x="5" y="0"/>
                      <a:pt x="5" y="0"/>
                      <a:pt x="5" y="0"/>
                    </a:cubicBezTo>
                    <a:cubicBezTo>
                      <a:pt x="4" y="0"/>
                      <a:pt x="4" y="0"/>
                      <a:pt x="4" y="0"/>
                    </a:cubicBezTo>
                    <a:cubicBezTo>
                      <a:pt x="3" y="0"/>
                      <a:pt x="3" y="0"/>
                      <a:pt x="3" y="0"/>
                    </a:cubicBezTo>
                    <a:cubicBezTo>
                      <a:pt x="3" y="0"/>
                      <a:pt x="1" y="0"/>
                      <a:pt x="1" y="0"/>
                    </a:cubicBezTo>
                    <a:cubicBezTo>
                      <a:pt x="1" y="1"/>
                      <a:pt x="0" y="2"/>
                      <a:pt x="0"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65"/>
              <p:cNvSpPr>
                <a:spLocks/>
              </p:cNvSpPr>
              <p:nvPr/>
            </p:nvSpPr>
            <p:spPr bwMode="auto">
              <a:xfrm>
                <a:off x="5327651" y="2686051"/>
                <a:ext cx="53975" cy="65088"/>
              </a:xfrm>
              <a:custGeom>
                <a:avLst/>
                <a:gdLst>
                  <a:gd name="T0" fmla="*/ 4 w 5"/>
                  <a:gd name="T1" fmla="*/ 0 h 6"/>
                  <a:gd name="T2" fmla="*/ 4 w 5"/>
                  <a:gd name="T3" fmla="*/ 0 h 6"/>
                  <a:gd name="T4" fmla="*/ 3 w 5"/>
                  <a:gd name="T5" fmla="*/ 1 h 6"/>
                  <a:gd name="T6" fmla="*/ 2 w 5"/>
                  <a:gd name="T7" fmla="*/ 1 h 6"/>
                  <a:gd name="T8" fmla="*/ 1 w 5"/>
                  <a:gd name="T9" fmla="*/ 2 h 6"/>
                  <a:gd name="T10" fmla="*/ 1 w 5"/>
                  <a:gd name="T11" fmla="*/ 3 h 6"/>
                  <a:gd name="T12" fmla="*/ 1 w 5"/>
                  <a:gd name="T13" fmla="*/ 5 h 6"/>
                  <a:gd name="T14" fmla="*/ 1 w 5"/>
                  <a:gd name="T15" fmla="*/ 6 h 6"/>
                  <a:gd name="T16" fmla="*/ 2 w 5"/>
                  <a:gd name="T17" fmla="*/ 5 h 6"/>
                  <a:gd name="T18" fmla="*/ 2 w 5"/>
                  <a:gd name="T19" fmla="*/ 5 h 6"/>
                  <a:gd name="T20" fmla="*/ 3 w 5"/>
                  <a:gd name="T21" fmla="*/ 5 h 6"/>
                  <a:gd name="T22" fmla="*/ 3 w 5"/>
                  <a:gd name="T23" fmla="*/ 6 h 6"/>
                  <a:gd name="T24" fmla="*/ 4 w 5"/>
                  <a:gd name="T25" fmla="*/ 5 h 6"/>
                  <a:gd name="T26" fmla="*/ 4 w 5"/>
                  <a:gd name="T27" fmla="*/ 4 h 6"/>
                  <a:gd name="T28" fmla="*/ 5 w 5"/>
                  <a:gd name="T29" fmla="*/ 4 h 6"/>
                  <a:gd name="T30" fmla="*/ 4 w 5"/>
                  <a:gd name="T31" fmla="*/ 4 h 6"/>
                  <a:gd name="T32" fmla="*/ 3 w 5"/>
                  <a:gd name="T33" fmla="*/ 4 h 6"/>
                  <a:gd name="T34" fmla="*/ 3 w 5"/>
                  <a:gd name="T35" fmla="*/ 3 h 6"/>
                  <a:gd name="T36" fmla="*/ 4 w 5"/>
                  <a:gd name="T37" fmla="*/ 3 h 6"/>
                  <a:gd name="T38" fmla="*/ 5 w 5"/>
                  <a:gd name="T39" fmla="*/ 2 h 6"/>
                  <a:gd name="T40" fmla="*/ 4 w 5"/>
                  <a:gd name="T41" fmla="*/ 1 h 6"/>
                  <a:gd name="T42" fmla="*/ 4 w 5"/>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6">
                    <a:moveTo>
                      <a:pt x="4" y="0"/>
                    </a:moveTo>
                    <a:cubicBezTo>
                      <a:pt x="4" y="0"/>
                      <a:pt x="4" y="0"/>
                      <a:pt x="4" y="0"/>
                    </a:cubicBezTo>
                    <a:cubicBezTo>
                      <a:pt x="3" y="1"/>
                      <a:pt x="3" y="1"/>
                      <a:pt x="3" y="1"/>
                    </a:cubicBezTo>
                    <a:cubicBezTo>
                      <a:pt x="3" y="1"/>
                      <a:pt x="2" y="1"/>
                      <a:pt x="2" y="1"/>
                    </a:cubicBezTo>
                    <a:cubicBezTo>
                      <a:pt x="2" y="1"/>
                      <a:pt x="2" y="2"/>
                      <a:pt x="1" y="2"/>
                    </a:cubicBezTo>
                    <a:cubicBezTo>
                      <a:pt x="1" y="3"/>
                      <a:pt x="1" y="3"/>
                      <a:pt x="1" y="3"/>
                    </a:cubicBezTo>
                    <a:cubicBezTo>
                      <a:pt x="1" y="4"/>
                      <a:pt x="0" y="4"/>
                      <a:pt x="1" y="5"/>
                    </a:cubicBezTo>
                    <a:cubicBezTo>
                      <a:pt x="1" y="5"/>
                      <a:pt x="1" y="6"/>
                      <a:pt x="1" y="6"/>
                    </a:cubicBezTo>
                    <a:cubicBezTo>
                      <a:pt x="2" y="6"/>
                      <a:pt x="2" y="5"/>
                      <a:pt x="2" y="5"/>
                    </a:cubicBezTo>
                    <a:cubicBezTo>
                      <a:pt x="2" y="5"/>
                      <a:pt x="2" y="5"/>
                      <a:pt x="2" y="5"/>
                    </a:cubicBezTo>
                    <a:cubicBezTo>
                      <a:pt x="3" y="5"/>
                      <a:pt x="3" y="5"/>
                      <a:pt x="3" y="5"/>
                    </a:cubicBezTo>
                    <a:cubicBezTo>
                      <a:pt x="3" y="5"/>
                      <a:pt x="3" y="6"/>
                      <a:pt x="3" y="6"/>
                    </a:cubicBezTo>
                    <a:cubicBezTo>
                      <a:pt x="4" y="6"/>
                      <a:pt x="4" y="5"/>
                      <a:pt x="4" y="5"/>
                    </a:cubicBezTo>
                    <a:cubicBezTo>
                      <a:pt x="4" y="5"/>
                      <a:pt x="4" y="4"/>
                      <a:pt x="4" y="4"/>
                    </a:cubicBezTo>
                    <a:cubicBezTo>
                      <a:pt x="5" y="4"/>
                      <a:pt x="5" y="4"/>
                      <a:pt x="5" y="4"/>
                    </a:cubicBezTo>
                    <a:cubicBezTo>
                      <a:pt x="5" y="4"/>
                      <a:pt x="4" y="4"/>
                      <a:pt x="4" y="4"/>
                    </a:cubicBezTo>
                    <a:cubicBezTo>
                      <a:pt x="4" y="4"/>
                      <a:pt x="4" y="4"/>
                      <a:pt x="3" y="4"/>
                    </a:cubicBezTo>
                    <a:cubicBezTo>
                      <a:pt x="3" y="4"/>
                      <a:pt x="3" y="3"/>
                      <a:pt x="3" y="3"/>
                    </a:cubicBezTo>
                    <a:cubicBezTo>
                      <a:pt x="3" y="3"/>
                      <a:pt x="4" y="3"/>
                      <a:pt x="4" y="3"/>
                    </a:cubicBezTo>
                    <a:cubicBezTo>
                      <a:pt x="4" y="3"/>
                      <a:pt x="5" y="2"/>
                      <a:pt x="5" y="2"/>
                    </a:cubicBezTo>
                    <a:cubicBezTo>
                      <a:pt x="5" y="2"/>
                      <a:pt x="4" y="2"/>
                      <a:pt x="4" y="1"/>
                    </a:cubicBezTo>
                    <a:cubicBezTo>
                      <a:pt x="4" y="1"/>
                      <a:pt x="4" y="1"/>
                      <a:pt x="4"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66"/>
              <p:cNvSpPr>
                <a:spLocks/>
              </p:cNvSpPr>
              <p:nvPr/>
            </p:nvSpPr>
            <p:spPr bwMode="auto">
              <a:xfrm>
                <a:off x="4852989" y="1573214"/>
                <a:ext cx="63500" cy="96838"/>
              </a:xfrm>
              <a:custGeom>
                <a:avLst/>
                <a:gdLst>
                  <a:gd name="T0" fmla="*/ 2 w 6"/>
                  <a:gd name="T1" fmla="*/ 0 h 9"/>
                  <a:gd name="T2" fmla="*/ 2 w 6"/>
                  <a:gd name="T3" fmla="*/ 0 h 9"/>
                  <a:gd name="T4" fmla="*/ 0 w 6"/>
                  <a:gd name="T5" fmla="*/ 0 h 9"/>
                  <a:gd name="T6" fmla="*/ 0 w 6"/>
                  <a:gd name="T7" fmla="*/ 1 h 9"/>
                  <a:gd name="T8" fmla="*/ 1 w 6"/>
                  <a:gd name="T9" fmla="*/ 2 h 9"/>
                  <a:gd name="T10" fmla="*/ 1 w 6"/>
                  <a:gd name="T11" fmla="*/ 3 h 9"/>
                  <a:gd name="T12" fmla="*/ 2 w 6"/>
                  <a:gd name="T13" fmla="*/ 4 h 9"/>
                  <a:gd name="T14" fmla="*/ 3 w 6"/>
                  <a:gd name="T15" fmla="*/ 5 h 9"/>
                  <a:gd name="T16" fmla="*/ 4 w 6"/>
                  <a:gd name="T17" fmla="*/ 7 h 9"/>
                  <a:gd name="T18" fmla="*/ 4 w 6"/>
                  <a:gd name="T19" fmla="*/ 8 h 9"/>
                  <a:gd name="T20" fmla="*/ 4 w 6"/>
                  <a:gd name="T21" fmla="*/ 9 h 9"/>
                  <a:gd name="T22" fmla="*/ 4 w 6"/>
                  <a:gd name="T23" fmla="*/ 9 h 9"/>
                  <a:gd name="T24" fmla="*/ 5 w 6"/>
                  <a:gd name="T25" fmla="*/ 8 h 9"/>
                  <a:gd name="T26" fmla="*/ 6 w 6"/>
                  <a:gd name="T27" fmla="*/ 7 h 9"/>
                  <a:gd name="T28" fmla="*/ 6 w 6"/>
                  <a:gd name="T29" fmla="*/ 6 h 9"/>
                  <a:gd name="T30" fmla="*/ 6 w 6"/>
                  <a:gd name="T31" fmla="*/ 4 h 9"/>
                  <a:gd name="T32" fmla="*/ 6 w 6"/>
                  <a:gd name="T33" fmla="*/ 3 h 9"/>
                  <a:gd name="T34" fmla="*/ 6 w 6"/>
                  <a:gd name="T35" fmla="*/ 2 h 9"/>
                  <a:gd name="T36" fmla="*/ 5 w 6"/>
                  <a:gd name="T37" fmla="*/ 1 h 9"/>
                  <a:gd name="T38" fmla="*/ 4 w 6"/>
                  <a:gd name="T39" fmla="*/ 1 h 9"/>
                  <a:gd name="T40" fmla="*/ 3 w 6"/>
                  <a:gd name="T41" fmla="*/ 1 h 9"/>
                  <a:gd name="T42" fmla="*/ 3 w 6"/>
                  <a:gd name="T43" fmla="*/ 1 h 9"/>
                  <a:gd name="T44" fmla="*/ 2 w 6"/>
                  <a:gd name="T4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9">
                    <a:moveTo>
                      <a:pt x="2" y="0"/>
                    </a:moveTo>
                    <a:cubicBezTo>
                      <a:pt x="2" y="0"/>
                      <a:pt x="2" y="0"/>
                      <a:pt x="2" y="0"/>
                    </a:cubicBezTo>
                    <a:cubicBezTo>
                      <a:pt x="1" y="0"/>
                      <a:pt x="1" y="0"/>
                      <a:pt x="0" y="0"/>
                    </a:cubicBezTo>
                    <a:cubicBezTo>
                      <a:pt x="0" y="0"/>
                      <a:pt x="0" y="0"/>
                      <a:pt x="0" y="1"/>
                    </a:cubicBezTo>
                    <a:cubicBezTo>
                      <a:pt x="0" y="1"/>
                      <a:pt x="0" y="1"/>
                      <a:pt x="1" y="2"/>
                    </a:cubicBezTo>
                    <a:cubicBezTo>
                      <a:pt x="1" y="2"/>
                      <a:pt x="1" y="2"/>
                      <a:pt x="1" y="3"/>
                    </a:cubicBezTo>
                    <a:cubicBezTo>
                      <a:pt x="1" y="3"/>
                      <a:pt x="2" y="3"/>
                      <a:pt x="2" y="4"/>
                    </a:cubicBezTo>
                    <a:cubicBezTo>
                      <a:pt x="2" y="4"/>
                      <a:pt x="3" y="4"/>
                      <a:pt x="3" y="5"/>
                    </a:cubicBezTo>
                    <a:cubicBezTo>
                      <a:pt x="4" y="6"/>
                      <a:pt x="4" y="6"/>
                      <a:pt x="4" y="7"/>
                    </a:cubicBezTo>
                    <a:cubicBezTo>
                      <a:pt x="4" y="7"/>
                      <a:pt x="4" y="7"/>
                      <a:pt x="4" y="8"/>
                    </a:cubicBezTo>
                    <a:cubicBezTo>
                      <a:pt x="4" y="8"/>
                      <a:pt x="4" y="8"/>
                      <a:pt x="4" y="9"/>
                    </a:cubicBezTo>
                    <a:cubicBezTo>
                      <a:pt x="4" y="9"/>
                      <a:pt x="4" y="9"/>
                      <a:pt x="4" y="9"/>
                    </a:cubicBezTo>
                    <a:cubicBezTo>
                      <a:pt x="4" y="8"/>
                      <a:pt x="6" y="8"/>
                      <a:pt x="5" y="8"/>
                    </a:cubicBezTo>
                    <a:cubicBezTo>
                      <a:pt x="5" y="7"/>
                      <a:pt x="5" y="7"/>
                      <a:pt x="6" y="7"/>
                    </a:cubicBezTo>
                    <a:cubicBezTo>
                      <a:pt x="6" y="6"/>
                      <a:pt x="6" y="6"/>
                      <a:pt x="6" y="6"/>
                    </a:cubicBezTo>
                    <a:cubicBezTo>
                      <a:pt x="6" y="5"/>
                      <a:pt x="6" y="5"/>
                      <a:pt x="6" y="4"/>
                    </a:cubicBezTo>
                    <a:cubicBezTo>
                      <a:pt x="6" y="4"/>
                      <a:pt x="6" y="4"/>
                      <a:pt x="6" y="3"/>
                    </a:cubicBezTo>
                    <a:cubicBezTo>
                      <a:pt x="6" y="3"/>
                      <a:pt x="6" y="3"/>
                      <a:pt x="6" y="2"/>
                    </a:cubicBezTo>
                    <a:cubicBezTo>
                      <a:pt x="5" y="2"/>
                      <a:pt x="5" y="2"/>
                      <a:pt x="5" y="1"/>
                    </a:cubicBezTo>
                    <a:cubicBezTo>
                      <a:pt x="5" y="1"/>
                      <a:pt x="4" y="1"/>
                      <a:pt x="4" y="1"/>
                    </a:cubicBezTo>
                    <a:cubicBezTo>
                      <a:pt x="4" y="1"/>
                      <a:pt x="3" y="1"/>
                      <a:pt x="3" y="1"/>
                    </a:cubicBezTo>
                    <a:cubicBezTo>
                      <a:pt x="3" y="1"/>
                      <a:pt x="3" y="1"/>
                      <a:pt x="3" y="1"/>
                    </a:cubicBezTo>
                    <a:cubicBezTo>
                      <a:pt x="2" y="1"/>
                      <a:pt x="2"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67"/>
              <p:cNvSpPr>
                <a:spLocks/>
              </p:cNvSpPr>
              <p:nvPr/>
            </p:nvSpPr>
            <p:spPr bwMode="auto">
              <a:xfrm>
                <a:off x="4841876" y="1573214"/>
                <a:ext cx="11113" cy="1111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0" y="0"/>
                    </a:cubicBezTo>
                    <a:cubicBezTo>
                      <a:pt x="1"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8"/>
              <p:cNvSpPr>
                <a:spLocks/>
              </p:cNvSpPr>
              <p:nvPr/>
            </p:nvSpPr>
            <p:spPr bwMode="auto">
              <a:xfrm>
                <a:off x="4637089" y="1216026"/>
                <a:ext cx="9525" cy="22225"/>
              </a:xfrm>
              <a:custGeom>
                <a:avLst/>
                <a:gdLst>
                  <a:gd name="T0" fmla="*/ 0 w 1"/>
                  <a:gd name="T1" fmla="*/ 1 h 2"/>
                  <a:gd name="T2" fmla="*/ 1 w 1"/>
                  <a:gd name="T3" fmla="*/ 2 h 2"/>
                  <a:gd name="T4" fmla="*/ 1 w 1"/>
                  <a:gd name="T5" fmla="*/ 1 h 2"/>
                  <a:gd name="T6" fmla="*/ 1 w 1"/>
                  <a:gd name="T7" fmla="*/ 1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2"/>
                      <a:pt x="1" y="2"/>
                      <a:pt x="1" y="2"/>
                    </a:cubicBezTo>
                    <a:cubicBezTo>
                      <a:pt x="1" y="2"/>
                      <a:pt x="1" y="1"/>
                      <a:pt x="1" y="1"/>
                    </a:cubicBezTo>
                    <a:cubicBezTo>
                      <a:pt x="1" y="1"/>
                      <a:pt x="1" y="1"/>
                      <a:pt x="1" y="1"/>
                    </a:cubicBezTo>
                    <a:cubicBezTo>
                      <a:pt x="1" y="0"/>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9"/>
              <p:cNvSpPr>
                <a:spLocks/>
              </p:cNvSpPr>
              <p:nvPr/>
            </p:nvSpPr>
            <p:spPr bwMode="auto">
              <a:xfrm>
                <a:off x="4171951" y="1216026"/>
                <a:ext cx="22225" cy="11113"/>
              </a:xfrm>
              <a:custGeom>
                <a:avLst/>
                <a:gdLst>
                  <a:gd name="T0" fmla="*/ 0 w 2"/>
                  <a:gd name="T1" fmla="*/ 1 h 1"/>
                  <a:gd name="T2" fmla="*/ 1 w 2"/>
                  <a:gd name="T3" fmla="*/ 1 h 1"/>
                  <a:gd name="T4" fmla="*/ 2 w 2"/>
                  <a:gd name="T5" fmla="*/ 0 h 1"/>
                  <a:gd name="T6" fmla="*/ 1 w 2"/>
                  <a:gd name="T7" fmla="*/ 0 h 1"/>
                  <a:gd name="T8" fmla="*/ 0 w 2"/>
                  <a:gd name="T9" fmla="*/ 0 h 1"/>
                  <a:gd name="T10" fmla="*/ 0 w 2"/>
                  <a:gd name="T11" fmla="*/ 0 h 1"/>
                  <a:gd name="T12" fmla="*/ 0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1" y="1"/>
                      <a:pt x="1" y="1"/>
                    </a:cubicBezTo>
                    <a:cubicBezTo>
                      <a:pt x="1" y="1"/>
                      <a:pt x="2" y="1"/>
                      <a:pt x="2" y="0"/>
                    </a:cubicBezTo>
                    <a:cubicBezTo>
                      <a:pt x="2" y="0"/>
                      <a:pt x="1" y="0"/>
                      <a:pt x="1" y="0"/>
                    </a:cubicBezTo>
                    <a:cubicBezTo>
                      <a:pt x="1" y="0"/>
                      <a:pt x="1" y="0"/>
                      <a:pt x="0" y="0"/>
                    </a:cubicBezTo>
                    <a:cubicBezTo>
                      <a:pt x="0" y="0"/>
                      <a:pt x="0" y="0"/>
                      <a:pt x="0" y="0"/>
                    </a:cubicBezTo>
                    <a:cubicBezTo>
                      <a:pt x="0" y="0"/>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70"/>
              <p:cNvSpPr>
                <a:spLocks/>
              </p:cNvSpPr>
              <p:nvPr/>
            </p:nvSpPr>
            <p:spPr bwMode="auto">
              <a:xfrm>
                <a:off x="4129089" y="1249364"/>
                <a:ext cx="22225" cy="9525"/>
              </a:xfrm>
              <a:custGeom>
                <a:avLst/>
                <a:gdLst>
                  <a:gd name="T0" fmla="*/ 1 w 2"/>
                  <a:gd name="T1" fmla="*/ 1 h 1"/>
                  <a:gd name="T2" fmla="*/ 1 w 2"/>
                  <a:gd name="T3" fmla="*/ 1 h 1"/>
                  <a:gd name="T4" fmla="*/ 2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2" y="1"/>
                      <a:pt x="2" y="1"/>
                      <a:pt x="2" y="1"/>
                    </a:cubicBezTo>
                    <a:cubicBezTo>
                      <a:pt x="2" y="0"/>
                      <a:pt x="2" y="0"/>
                      <a:pt x="2" y="0"/>
                    </a:cubicBezTo>
                    <a:cubicBezTo>
                      <a:pt x="1" y="0"/>
                      <a:pt x="1" y="0"/>
                      <a:pt x="1" y="0"/>
                    </a:cubicBezTo>
                    <a:cubicBezTo>
                      <a:pt x="1" y="1"/>
                      <a:pt x="0" y="1"/>
                      <a:pt x="0" y="1"/>
                    </a:cubicBezTo>
                    <a:cubicBezTo>
                      <a:pt x="0" y="1"/>
                      <a:pt x="1" y="1"/>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71"/>
              <p:cNvSpPr>
                <a:spLocks/>
              </p:cNvSpPr>
              <p:nvPr/>
            </p:nvSpPr>
            <p:spPr bwMode="auto">
              <a:xfrm>
                <a:off x="4043364" y="1270001"/>
                <a:ext cx="204788" cy="260350"/>
              </a:xfrm>
              <a:custGeom>
                <a:avLst/>
                <a:gdLst>
                  <a:gd name="T0" fmla="*/ 2 w 19"/>
                  <a:gd name="T1" fmla="*/ 3 h 24"/>
                  <a:gd name="T2" fmla="*/ 2 w 19"/>
                  <a:gd name="T3" fmla="*/ 4 h 24"/>
                  <a:gd name="T4" fmla="*/ 3 w 19"/>
                  <a:gd name="T5" fmla="*/ 5 h 24"/>
                  <a:gd name="T6" fmla="*/ 4 w 19"/>
                  <a:gd name="T7" fmla="*/ 7 h 24"/>
                  <a:gd name="T8" fmla="*/ 4 w 19"/>
                  <a:gd name="T9" fmla="*/ 8 h 24"/>
                  <a:gd name="T10" fmla="*/ 5 w 19"/>
                  <a:gd name="T11" fmla="*/ 9 h 24"/>
                  <a:gd name="T12" fmla="*/ 5 w 19"/>
                  <a:gd name="T13" fmla="*/ 10 h 24"/>
                  <a:gd name="T14" fmla="*/ 6 w 19"/>
                  <a:gd name="T15" fmla="*/ 11 h 24"/>
                  <a:gd name="T16" fmla="*/ 7 w 19"/>
                  <a:gd name="T17" fmla="*/ 10 h 24"/>
                  <a:gd name="T18" fmla="*/ 8 w 19"/>
                  <a:gd name="T19" fmla="*/ 12 h 24"/>
                  <a:gd name="T20" fmla="*/ 9 w 19"/>
                  <a:gd name="T21" fmla="*/ 13 h 24"/>
                  <a:gd name="T22" fmla="*/ 8 w 19"/>
                  <a:gd name="T23" fmla="*/ 14 h 24"/>
                  <a:gd name="T24" fmla="*/ 6 w 19"/>
                  <a:gd name="T25" fmla="*/ 14 h 24"/>
                  <a:gd name="T26" fmla="*/ 6 w 19"/>
                  <a:gd name="T27" fmla="*/ 16 h 24"/>
                  <a:gd name="T28" fmla="*/ 5 w 19"/>
                  <a:gd name="T29" fmla="*/ 18 h 24"/>
                  <a:gd name="T30" fmla="*/ 5 w 19"/>
                  <a:gd name="T31" fmla="*/ 19 h 24"/>
                  <a:gd name="T32" fmla="*/ 7 w 19"/>
                  <a:gd name="T33" fmla="*/ 20 h 24"/>
                  <a:gd name="T34" fmla="*/ 8 w 19"/>
                  <a:gd name="T35" fmla="*/ 20 h 24"/>
                  <a:gd name="T36" fmla="*/ 7 w 19"/>
                  <a:gd name="T37" fmla="*/ 21 h 24"/>
                  <a:gd name="T38" fmla="*/ 6 w 19"/>
                  <a:gd name="T39" fmla="*/ 21 h 24"/>
                  <a:gd name="T40" fmla="*/ 4 w 19"/>
                  <a:gd name="T41" fmla="*/ 22 h 24"/>
                  <a:gd name="T42" fmla="*/ 3 w 19"/>
                  <a:gd name="T43" fmla="*/ 24 h 24"/>
                  <a:gd name="T44" fmla="*/ 5 w 19"/>
                  <a:gd name="T45" fmla="*/ 23 h 24"/>
                  <a:gd name="T46" fmla="*/ 7 w 19"/>
                  <a:gd name="T47" fmla="*/ 23 h 24"/>
                  <a:gd name="T48" fmla="*/ 9 w 19"/>
                  <a:gd name="T49" fmla="*/ 22 h 24"/>
                  <a:gd name="T50" fmla="*/ 11 w 19"/>
                  <a:gd name="T51" fmla="*/ 22 h 24"/>
                  <a:gd name="T52" fmla="*/ 14 w 19"/>
                  <a:gd name="T53" fmla="*/ 21 h 24"/>
                  <a:gd name="T54" fmla="*/ 17 w 19"/>
                  <a:gd name="T55" fmla="*/ 21 h 24"/>
                  <a:gd name="T56" fmla="*/ 18 w 19"/>
                  <a:gd name="T57" fmla="*/ 20 h 24"/>
                  <a:gd name="T58" fmla="*/ 17 w 19"/>
                  <a:gd name="T59" fmla="*/ 19 h 24"/>
                  <a:gd name="T60" fmla="*/ 19 w 19"/>
                  <a:gd name="T61" fmla="*/ 18 h 24"/>
                  <a:gd name="T62" fmla="*/ 19 w 19"/>
                  <a:gd name="T63" fmla="*/ 17 h 24"/>
                  <a:gd name="T64" fmla="*/ 17 w 19"/>
                  <a:gd name="T65" fmla="*/ 16 h 24"/>
                  <a:gd name="T66" fmla="*/ 17 w 19"/>
                  <a:gd name="T67" fmla="*/ 15 h 24"/>
                  <a:gd name="T68" fmla="*/ 16 w 19"/>
                  <a:gd name="T69" fmla="*/ 13 h 24"/>
                  <a:gd name="T70" fmla="*/ 15 w 19"/>
                  <a:gd name="T71" fmla="*/ 12 h 24"/>
                  <a:gd name="T72" fmla="*/ 14 w 19"/>
                  <a:gd name="T73" fmla="*/ 11 h 24"/>
                  <a:gd name="T74" fmla="*/ 13 w 19"/>
                  <a:gd name="T75" fmla="*/ 10 h 24"/>
                  <a:gd name="T76" fmla="*/ 12 w 19"/>
                  <a:gd name="T77" fmla="*/ 8 h 24"/>
                  <a:gd name="T78" fmla="*/ 10 w 19"/>
                  <a:gd name="T79" fmla="*/ 8 h 24"/>
                  <a:gd name="T80" fmla="*/ 8 w 19"/>
                  <a:gd name="T81" fmla="*/ 7 h 24"/>
                  <a:gd name="T82" fmla="*/ 10 w 19"/>
                  <a:gd name="T83" fmla="*/ 6 h 24"/>
                  <a:gd name="T84" fmla="*/ 11 w 19"/>
                  <a:gd name="T85" fmla="*/ 4 h 24"/>
                  <a:gd name="T86" fmla="*/ 9 w 19"/>
                  <a:gd name="T87" fmla="*/ 2 h 24"/>
                  <a:gd name="T88" fmla="*/ 7 w 19"/>
                  <a:gd name="T89" fmla="*/ 3 h 24"/>
                  <a:gd name="T90" fmla="*/ 8 w 19"/>
                  <a:gd name="T91" fmla="*/ 1 h 24"/>
                  <a:gd name="T92" fmla="*/ 8 w 19"/>
                  <a:gd name="T93" fmla="*/ 0 h 24"/>
                  <a:gd name="T94" fmla="*/ 7 w 19"/>
                  <a:gd name="T95" fmla="*/ 0 h 24"/>
                  <a:gd name="T96" fmla="*/ 5 w 19"/>
                  <a:gd name="T97" fmla="*/ 0 h 24"/>
                  <a:gd name="T98" fmla="*/ 4 w 19"/>
                  <a:gd name="T99" fmla="*/ 2 h 24"/>
                  <a:gd name="T100" fmla="*/ 3 w 19"/>
                  <a:gd name="T101" fmla="*/ 2 h 24"/>
                  <a:gd name="T102" fmla="*/ 2 w 19"/>
                  <a:gd name="T103" fmla="*/ 2 h 24"/>
                  <a:gd name="T104" fmla="*/ 3 w 19"/>
                  <a:gd name="T105" fmla="*/ 1 h 24"/>
                  <a:gd name="T106" fmla="*/ 1 w 19"/>
                  <a:gd name="T107" fmla="*/ 1 h 24"/>
                  <a:gd name="T108" fmla="*/ 1 w 19"/>
                  <a:gd name="T109"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 h="24">
                    <a:moveTo>
                      <a:pt x="1" y="3"/>
                    </a:moveTo>
                    <a:cubicBezTo>
                      <a:pt x="1" y="3"/>
                      <a:pt x="1" y="3"/>
                      <a:pt x="2" y="3"/>
                    </a:cubicBezTo>
                    <a:cubicBezTo>
                      <a:pt x="1" y="3"/>
                      <a:pt x="1" y="3"/>
                      <a:pt x="1" y="4"/>
                    </a:cubicBezTo>
                    <a:cubicBezTo>
                      <a:pt x="1" y="4"/>
                      <a:pt x="1" y="4"/>
                      <a:pt x="2" y="4"/>
                    </a:cubicBezTo>
                    <a:cubicBezTo>
                      <a:pt x="2" y="5"/>
                      <a:pt x="2" y="4"/>
                      <a:pt x="3" y="4"/>
                    </a:cubicBezTo>
                    <a:cubicBezTo>
                      <a:pt x="3" y="5"/>
                      <a:pt x="3" y="5"/>
                      <a:pt x="3" y="5"/>
                    </a:cubicBezTo>
                    <a:cubicBezTo>
                      <a:pt x="3" y="6"/>
                      <a:pt x="3" y="6"/>
                      <a:pt x="4" y="6"/>
                    </a:cubicBezTo>
                    <a:cubicBezTo>
                      <a:pt x="4" y="6"/>
                      <a:pt x="4" y="6"/>
                      <a:pt x="4" y="7"/>
                    </a:cubicBezTo>
                    <a:cubicBezTo>
                      <a:pt x="4" y="7"/>
                      <a:pt x="3" y="7"/>
                      <a:pt x="4" y="8"/>
                    </a:cubicBezTo>
                    <a:cubicBezTo>
                      <a:pt x="4" y="8"/>
                      <a:pt x="4" y="8"/>
                      <a:pt x="4" y="8"/>
                    </a:cubicBezTo>
                    <a:cubicBezTo>
                      <a:pt x="5" y="8"/>
                      <a:pt x="5" y="8"/>
                      <a:pt x="5" y="8"/>
                    </a:cubicBezTo>
                    <a:cubicBezTo>
                      <a:pt x="5" y="8"/>
                      <a:pt x="5" y="8"/>
                      <a:pt x="5" y="9"/>
                    </a:cubicBezTo>
                    <a:cubicBezTo>
                      <a:pt x="5" y="9"/>
                      <a:pt x="5" y="9"/>
                      <a:pt x="6" y="9"/>
                    </a:cubicBezTo>
                    <a:cubicBezTo>
                      <a:pt x="6" y="10"/>
                      <a:pt x="5" y="10"/>
                      <a:pt x="5" y="10"/>
                    </a:cubicBezTo>
                    <a:cubicBezTo>
                      <a:pt x="4" y="10"/>
                      <a:pt x="4" y="10"/>
                      <a:pt x="4" y="11"/>
                    </a:cubicBezTo>
                    <a:cubicBezTo>
                      <a:pt x="4" y="11"/>
                      <a:pt x="5" y="11"/>
                      <a:pt x="6" y="11"/>
                    </a:cubicBezTo>
                    <a:cubicBezTo>
                      <a:pt x="6" y="11"/>
                      <a:pt x="6" y="11"/>
                      <a:pt x="7" y="11"/>
                    </a:cubicBezTo>
                    <a:cubicBezTo>
                      <a:pt x="7" y="10"/>
                      <a:pt x="7" y="10"/>
                      <a:pt x="7" y="10"/>
                    </a:cubicBezTo>
                    <a:cubicBezTo>
                      <a:pt x="8" y="10"/>
                      <a:pt x="8" y="10"/>
                      <a:pt x="8" y="11"/>
                    </a:cubicBezTo>
                    <a:cubicBezTo>
                      <a:pt x="8" y="11"/>
                      <a:pt x="8" y="12"/>
                      <a:pt x="8" y="12"/>
                    </a:cubicBezTo>
                    <a:cubicBezTo>
                      <a:pt x="8" y="12"/>
                      <a:pt x="8" y="12"/>
                      <a:pt x="8" y="12"/>
                    </a:cubicBezTo>
                    <a:cubicBezTo>
                      <a:pt x="8" y="12"/>
                      <a:pt x="9" y="12"/>
                      <a:pt x="9" y="13"/>
                    </a:cubicBezTo>
                    <a:cubicBezTo>
                      <a:pt x="9" y="13"/>
                      <a:pt x="9" y="13"/>
                      <a:pt x="9" y="14"/>
                    </a:cubicBezTo>
                    <a:cubicBezTo>
                      <a:pt x="9" y="14"/>
                      <a:pt x="9" y="14"/>
                      <a:pt x="8" y="14"/>
                    </a:cubicBezTo>
                    <a:cubicBezTo>
                      <a:pt x="8" y="15"/>
                      <a:pt x="7" y="15"/>
                      <a:pt x="7" y="15"/>
                    </a:cubicBezTo>
                    <a:cubicBezTo>
                      <a:pt x="6" y="14"/>
                      <a:pt x="6" y="14"/>
                      <a:pt x="6" y="14"/>
                    </a:cubicBezTo>
                    <a:cubicBezTo>
                      <a:pt x="6" y="14"/>
                      <a:pt x="6" y="15"/>
                      <a:pt x="6" y="15"/>
                    </a:cubicBezTo>
                    <a:cubicBezTo>
                      <a:pt x="6" y="16"/>
                      <a:pt x="6" y="16"/>
                      <a:pt x="6" y="16"/>
                    </a:cubicBezTo>
                    <a:cubicBezTo>
                      <a:pt x="6" y="17"/>
                      <a:pt x="6" y="17"/>
                      <a:pt x="6" y="17"/>
                    </a:cubicBezTo>
                    <a:cubicBezTo>
                      <a:pt x="5" y="18"/>
                      <a:pt x="5" y="18"/>
                      <a:pt x="5" y="18"/>
                    </a:cubicBezTo>
                    <a:cubicBezTo>
                      <a:pt x="4" y="18"/>
                      <a:pt x="4" y="19"/>
                      <a:pt x="4" y="19"/>
                    </a:cubicBezTo>
                    <a:cubicBezTo>
                      <a:pt x="4" y="20"/>
                      <a:pt x="5" y="19"/>
                      <a:pt x="5" y="19"/>
                    </a:cubicBezTo>
                    <a:cubicBezTo>
                      <a:pt x="5" y="19"/>
                      <a:pt x="5" y="19"/>
                      <a:pt x="6" y="19"/>
                    </a:cubicBezTo>
                    <a:cubicBezTo>
                      <a:pt x="6" y="19"/>
                      <a:pt x="6" y="19"/>
                      <a:pt x="7" y="20"/>
                    </a:cubicBezTo>
                    <a:cubicBezTo>
                      <a:pt x="7" y="20"/>
                      <a:pt x="7" y="20"/>
                      <a:pt x="7" y="20"/>
                    </a:cubicBezTo>
                    <a:cubicBezTo>
                      <a:pt x="7" y="20"/>
                      <a:pt x="8" y="20"/>
                      <a:pt x="8" y="20"/>
                    </a:cubicBezTo>
                    <a:cubicBezTo>
                      <a:pt x="8" y="20"/>
                      <a:pt x="8" y="20"/>
                      <a:pt x="8" y="21"/>
                    </a:cubicBezTo>
                    <a:cubicBezTo>
                      <a:pt x="8" y="21"/>
                      <a:pt x="8" y="21"/>
                      <a:pt x="7" y="21"/>
                    </a:cubicBezTo>
                    <a:cubicBezTo>
                      <a:pt x="7" y="21"/>
                      <a:pt x="7" y="21"/>
                      <a:pt x="6" y="21"/>
                    </a:cubicBezTo>
                    <a:cubicBezTo>
                      <a:pt x="6" y="21"/>
                      <a:pt x="6" y="21"/>
                      <a:pt x="6" y="21"/>
                    </a:cubicBezTo>
                    <a:cubicBezTo>
                      <a:pt x="5" y="21"/>
                      <a:pt x="5" y="21"/>
                      <a:pt x="5" y="22"/>
                    </a:cubicBezTo>
                    <a:cubicBezTo>
                      <a:pt x="5" y="22"/>
                      <a:pt x="4" y="22"/>
                      <a:pt x="4" y="22"/>
                    </a:cubicBezTo>
                    <a:cubicBezTo>
                      <a:pt x="4" y="22"/>
                      <a:pt x="4" y="23"/>
                      <a:pt x="3" y="23"/>
                    </a:cubicBezTo>
                    <a:cubicBezTo>
                      <a:pt x="3" y="23"/>
                      <a:pt x="3" y="23"/>
                      <a:pt x="3" y="24"/>
                    </a:cubicBezTo>
                    <a:cubicBezTo>
                      <a:pt x="3" y="24"/>
                      <a:pt x="4" y="24"/>
                      <a:pt x="4" y="24"/>
                    </a:cubicBezTo>
                    <a:cubicBezTo>
                      <a:pt x="5" y="24"/>
                      <a:pt x="5" y="23"/>
                      <a:pt x="5" y="23"/>
                    </a:cubicBezTo>
                    <a:cubicBezTo>
                      <a:pt x="6" y="23"/>
                      <a:pt x="6" y="23"/>
                      <a:pt x="7" y="23"/>
                    </a:cubicBezTo>
                    <a:cubicBezTo>
                      <a:pt x="7" y="23"/>
                      <a:pt x="7" y="23"/>
                      <a:pt x="7" y="23"/>
                    </a:cubicBezTo>
                    <a:cubicBezTo>
                      <a:pt x="8" y="23"/>
                      <a:pt x="8" y="23"/>
                      <a:pt x="8" y="22"/>
                    </a:cubicBezTo>
                    <a:cubicBezTo>
                      <a:pt x="8" y="22"/>
                      <a:pt x="8" y="22"/>
                      <a:pt x="9" y="22"/>
                    </a:cubicBezTo>
                    <a:cubicBezTo>
                      <a:pt x="9" y="22"/>
                      <a:pt x="9" y="22"/>
                      <a:pt x="10" y="22"/>
                    </a:cubicBezTo>
                    <a:cubicBezTo>
                      <a:pt x="10" y="22"/>
                      <a:pt x="10" y="22"/>
                      <a:pt x="11" y="22"/>
                    </a:cubicBezTo>
                    <a:cubicBezTo>
                      <a:pt x="11" y="22"/>
                      <a:pt x="11" y="22"/>
                      <a:pt x="12" y="21"/>
                    </a:cubicBezTo>
                    <a:cubicBezTo>
                      <a:pt x="13" y="21"/>
                      <a:pt x="13" y="21"/>
                      <a:pt x="14" y="21"/>
                    </a:cubicBezTo>
                    <a:cubicBezTo>
                      <a:pt x="14" y="21"/>
                      <a:pt x="15" y="21"/>
                      <a:pt x="16" y="21"/>
                    </a:cubicBezTo>
                    <a:cubicBezTo>
                      <a:pt x="16" y="21"/>
                      <a:pt x="16" y="21"/>
                      <a:pt x="17" y="21"/>
                    </a:cubicBezTo>
                    <a:cubicBezTo>
                      <a:pt x="17" y="21"/>
                      <a:pt x="18" y="20"/>
                      <a:pt x="18" y="20"/>
                    </a:cubicBezTo>
                    <a:cubicBezTo>
                      <a:pt x="18" y="20"/>
                      <a:pt x="18" y="20"/>
                      <a:pt x="18" y="20"/>
                    </a:cubicBezTo>
                    <a:cubicBezTo>
                      <a:pt x="19" y="20"/>
                      <a:pt x="18" y="20"/>
                      <a:pt x="17" y="20"/>
                    </a:cubicBezTo>
                    <a:cubicBezTo>
                      <a:pt x="17" y="20"/>
                      <a:pt x="17" y="20"/>
                      <a:pt x="17" y="19"/>
                    </a:cubicBezTo>
                    <a:cubicBezTo>
                      <a:pt x="17" y="19"/>
                      <a:pt x="17" y="19"/>
                      <a:pt x="18" y="19"/>
                    </a:cubicBezTo>
                    <a:cubicBezTo>
                      <a:pt x="18" y="18"/>
                      <a:pt x="18" y="18"/>
                      <a:pt x="19" y="18"/>
                    </a:cubicBezTo>
                    <a:cubicBezTo>
                      <a:pt x="19" y="18"/>
                      <a:pt x="19" y="18"/>
                      <a:pt x="19" y="18"/>
                    </a:cubicBezTo>
                    <a:cubicBezTo>
                      <a:pt x="19" y="17"/>
                      <a:pt x="19" y="17"/>
                      <a:pt x="19" y="17"/>
                    </a:cubicBezTo>
                    <a:cubicBezTo>
                      <a:pt x="19" y="17"/>
                      <a:pt x="19" y="16"/>
                      <a:pt x="19" y="16"/>
                    </a:cubicBezTo>
                    <a:cubicBezTo>
                      <a:pt x="19" y="16"/>
                      <a:pt x="18" y="16"/>
                      <a:pt x="17" y="16"/>
                    </a:cubicBezTo>
                    <a:cubicBezTo>
                      <a:pt x="17" y="16"/>
                      <a:pt x="17" y="16"/>
                      <a:pt x="17" y="15"/>
                    </a:cubicBezTo>
                    <a:cubicBezTo>
                      <a:pt x="17" y="15"/>
                      <a:pt x="17" y="15"/>
                      <a:pt x="17" y="15"/>
                    </a:cubicBezTo>
                    <a:cubicBezTo>
                      <a:pt x="17" y="14"/>
                      <a:pt x="17" y="14"/>
                      <a:pt x="17" y="14"/>
                    </a:cubicBezTo>
                    <a:cubicBezTo>
                      <a:pt x="16" y="14"/>
                      <a:pt x="16" y="13"/>
                      <a:pt x="16" y="13"/>
                    </a:cubicBezTo>
                    <a:cubicBezTo>
                      <a:pt x="16" y="13"/>
                      <a:pt x="15" y="13"/>
                      <a:pt x="15" y="13"/>
                    </a:cubicBezTo>
                    <a:cubicBezTo>
                      <a:pt x="15" y="13"/>
                      <a:pt x="15" y="12"/>
                      <a:pt x="15" y="12"/>
                    </a:cubicBezTo>
                    <a:cubicBezTo>
                      <a:pt x="15" y="12"/>
                      <a:pt x="15" y="12"/>
                      <a:pt x="15" y="12"/>
                    </a:cubicBezTo>
                    <a:cubicBezTo>
                      <a:pt x="15" y="11"/>
                      <a:pt x="14" y="11"/>
                      <a:pt x="14" y="11"/>
                    </a:cubicBezTo>
                    <a:cubicBezTo>
                      <a:pt x="14" y="11"/>
                      <a:pt x="13" y="11"/>
                      <a:pt x="13" y="10"/>
                    </a:cubicBezTo>
                    <a:cubicBezTo>
                      <a:pt x="13" y="10"/>
                      <a:pt x="13" y="10"/>
                      <a:pt x="13" y="10"/>
                    </a:cubicBezTo>
                    <a:cubicBezTo>
                      <a:pt x="12" y="10"/>
                      <a:pt x="13" y="10"/>
                      <a:pt x="13" y="9"/>
                    </a:cubicBezTo>
                    <a:cubicBezTo>
                      <a:pt x="12" y="9"/>
                      <a:pt x="12" y="9"/>
                      <a:pt x="12" y="8"/>
                    </a:cubicBezTo>
                    <a:cubicBezTo>
                      <a:pt x="12" y="8"/>
                      <a:pt x="11" y="8"/>
                      <a:pt x="11" y="7"/>
                    </a:cubicBezTo>
                    <a:cubicBezTo>
                      <a:pt x="11" y="7"/>
                      <a:pt x="10" y="8"/>
                      <a:pt x="10" y="8"/>
                    </a:cubicBezTo>
                    <a:cubicBezTo>
                      <a:pt x="9" y="8"/>
                      <a:pt x="9" y="8"/>
                      <a:pt x="9" y="7"/>
                    </a:cubicBezTo>
                    <a:cubicBezTo>
                      <a:pt x="9" y="7"/>
                      <a:pt x="8" y="7"/>
                      <a:pt x="8" y="7"/>
                    </a:cubicBezTo>
                    <a:cubicBezTo>
                      <a:pt x="8" y="7"/>
                      <a:pt x="9" y="7"/>
                      <a:pt x="9" y="6"/>
                    </a:cubicBezTo>
                    <a:cubicBezTo>
                      <a:pt x="10" y="6"/>
                      <a:pt x="9" y="6"/>
                      <a:pt x="10" y="6"/>
                    </a:cubicBezTo>
                    <a:cubicBezTo>
                      <a:pt x="10" y="5"/>
                      <a:pt x="10" y="6"/>
                      <a:pt x="11" y="5"/>
                    </a:cubicBezTo>
                    <a:cubicBezTo>
                      <a:pt x="11" y="5"/>
                      <a:pt x="11" y="4"/>
                      <a:pt x="11" y="4"/>
                    </a:cubicBezTo>
                    <a:cubicBezTo>
                      <a:pt x="11" y="3"/>
                      <a:pt x="12" y="3"/>
                      <a:pt x="11" y="2"/>
                    </a:cubicBezTo>
                    <a:cubicBezTo>
                      <a:pt x="11" y="2"/>
                      <a:pt x="10" y="2"/>
                      <a:pt x="9" y="2"/>
                    </a:cubicBezTo>
                    <a:cubicBezTo>
                      <a:pt x="9" y="2"/>
                      <a:pt x="9" y="3"/>
                      <a:pt x="8" y="3"/>
                    </a:cubicBezTo>
                    <a:cubicBezTo>
                      <a:pt x="8" y="3"/>
                      <a:pt x="8" y="3"/>
                      <a:pt x="7" y="3"/>
                    </a:cubicBezTo>
                    <a:cubicBezTo>
                      <a:pt x="7" y="2"/>
                      <a:pt x="7" y="2"/>
                      <a:pt x="8" y="2"/>
                    </a:cubicBezTo>
                    <a:cubicBezTo>
                      <a:pt x="8" y="2"/>
                      <a:pt x="8" y="2"/>
                      <a:pt x="8" y="1"/>
                    </a:cubicBezTo>
                    <a:cubicBezTo>
                      <a:pt x="9" y="1"/>
                      <a:pt x="9" y="1"/>
                      <a:pt x="9" y="1"/>
                    </a:cubicBezTo>
                    <a:cubicBezTo>
                      <a:pt x="9" y="1"/>
                      <a:pt x="9" y="0"/>
                      <a:pt x="8" y="0"/>
                    </a:cubicBezTo>
                    <a:cubicBezTo>
                      <a:pt x="8" y="0"/>
                      <a:pt x="8" y="1"/>
                      <a:pt x="8" y="1"/>
                    </a:cubicBezTo>
                    <a:cubicBezTo>
                      <a:pt x="7" y="1"/>
                      <a:pt x="7" y="0"/>
                      <a:pt x="7" y="0"/>
                    </a:cubicBezTo>
                    <a:cubicBezTo>
                      <a:pt x="6" y="0"/>
                      <a:pt x="6" y="0"/>
                      <a:pt x="6" y="0"/>
                    </a:cubicBezTo>
                    <a:cubicBezTo>
                      <a:pt x="5" y="0"/>
                      <a:pt x="5" y="0"/>
                      <a:pt x="5" y="0"/>
                    </a:cubicBezTo>
                    <a:cubicBezTo>
                      <a:pt x="4" y="1"/>
                      <a:pt x="5" y="1"/>
                      <a:pt x="4" y="1"/>
                    </a:cubicBezTo>
                    <a:cubicBezTo>
                      <a:pt x="4" y="2"/>
                      <a:pt x="4" y="2"/>
                      <a:pt x="4" y="2"/>
                    </a:cubicBezTo>
                    <a:cubicBezTo>
                      <a:pt x="4" y="2"/>
                      <a:pt x="4" y="2"/>
                      <a:pt x="3" y="2"/>
                    </a:cubicBezTo>
                    <a:cubicBezTo>
                      <a:pt x="3" y="2"/>
                      <a:pt x="3" y="2"/>
                      <a:pt x="3" y="2"/>
                    </a:cubicBezTo>
                    <a:cubicBezTo>
                      <a:pt x="2" y="2"/>
                      <a:pt x="2" y="2"/>
                      <a:pt x="2" y="3"/>
                    </a:cubicBezTo>
                    <a:cubicBezTo>
                      <a:pt x="2" y="2"/>
                      <a:pt x="2" y="2"/>
                      <a:pt x="2" y="2"/>
                    </a:cubicBezTo>
                    <a:cubicBezTo>
                      <a:pt x="3" y="2"/>
                      <a:pt x="3" y="2"/>
                      <a:pt x="3" y="1"/>
                    </a:cubicBezTo>
                    <a:cubicBezTo>
                      <a:pt x="3" y="1"/>
                      <a:pt x="3" y="1"/>
                      <a:pt x="3" y="1"/>
                    </a:cubicBezTo>
                    <a:cubicBezTo>
                      <a:pt x="3" y="0"/>
                      <a:pt x="2" y="0"/>
                      <a:pt x="2" y="1"/>
                    </a:cubicBezTo>
                    <a:cubicBezTo>
                      <a:pt x="1" y="1"/>
                      <a:pt x="1" y="1"/>
                      <a:pt x="1" y="1"/>
                    </a:cubicBezTo>
                    <a:cubicBezTo>
                      <a:pt x="1" y="1"/>
                      <a:pt x="0" y="2"/>
                      <a:pt x="0" y="2"/>
                    </a:cubicBezTo>
                    <a:cubicBezTo>
                      <a:pt x="0" y="2"/>
                      <a:pt x="0" y="3"/>
                      <a:pt x="1" y="3"/>
                    </a:cubicBezTo>
                    <a:cubicBezTo>
                      <a:pt x="1"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2"/>
              <p:cNvSpPr>
                <a:spLocks/>
              </p:cNvSpPr>
              <p:nvPr/>
            </p:nvSpPr>
            <p:spPr bwMode="auto">
              <a:xfrm>
                <a:off x="4064001" y="1335089"/>
                <a:ext cx="11113" cy="11113"/>
              </a:xfrm>
              <a:custGeom>
                <a:avLst/>
                <a:gdLst>
                  <a:gd name="T0" fmla="*/ 0 w 1"/>
                  <a:gd name="T1" fmla="*/ 0 h 1"/>
                  <a:gd name="T2" fmla="*/ 0 w 1"/>
                  <a:gd name="T3" fmla="*/ 0 h 1"/>
                  <a:gd name="T4" fmla="*/ 0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0" y="0"/>
                    </a:cubicBezTo>
                    <a:cubicBezTo>
                      <a:pt x="0" y="0"/>
                      <a:pt x="0" y="0"/>
                      <a:pt x="0" y="0"/>
                    </a:cubicBezTo>
                    <a:cubicBezTo>
                      <a:pt x="0" y="0"/>
                      <a:pt x="0" y="0"/>
                      <a:pt x="0" y="0"/>
                    </a:cubicBezTo>
                    <a:cubicBezTo>
                      <a:pt x="0" y="1"/>
                      <a:pt x="0" y="1"/>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73"/>
              <p:cNvSpPr>
                <a:spLocks/>
              </p:cNvSpPr>
              <p:nvPr/>
            </p:nvSpPr>
            <p:spPr bwMode="auto">
              <a:xfrm>
                <a:off x="4064001" y="1346201"/>
                <a:ext cx="11113" cy="11113"/>
              </a:xfrm>
              <a:custGeom>
                <a:avLst/>
                <a:gdLst>
                  <a:gd name="T0" fmla="*/ 0 w 1"/>
                  <a:gd name="T1" fmla="*/ 1 h 1"/>
                  <a:gd name="T2" fmla="*/ 1 w 1"/>
                  <a:gd name="T3" fmla="*/ 0 h 1"/>
                  <a:gd name="T4" fmla="*/ 0 w 1"/>
                  <a:gd name="T5" fmla="*/ 1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0"/>
                      <a:pt x="1" y="0"/>
                    </a:cubicBezTo>
                    <a:cubicBezTo>
                      <a:pt x="0" y="0"/>
                      <a:pt x="0" y="0"/>
                      <a:pt x="0" y="1"/>
                    </a:cubicBezTo>
                    <a:cubicBezTo>
                      <a:pt x="0" y="1"/>
                      <a:pt x="0" y="1"/>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74"/>
              <p:cNvSpPr>
                <a:spLocks/>
              </p:cNvSpPr>
              <p:nvPr/>
            </p:nvSpPr>
            <p:spPr bwMode="auto">
              <a:xfrm>
                <a:off x="4064001" y="1357314"/>
                <a:ext cx="11113" cy="11113"/>
              </a:xfrm>
              <a:custGeom>
                <a:avLst/>
                <a:gdLst>
                  <a:gd name="T0" fmla="*/ 1 w 1"/>
                  <a:gd name="T1" fmla="*/ 1 h 1"/>
                  <a:gd name="T2" fmla="*/ 1 w 1"/>
                  <a:gd name="T3" fmla="*/ 1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1"/>
                      <a:pt x="1" y="1"/>
                      <a:pt x="1" y="1"/>
                    </a:cubicBezTo>
                    <a:cubicBezTo>
                      <a:pt x="1" y="1"/>
                      <a:pt x="1" y="1"/>
                      <a:pt x="1" y="1"/>
                    </a:cubicBezTo>
                    <a:cubicBezTo>
                      <a:pt x="1" y="1"/>
                      <a:pt x="1" y="0"/>
                      <a:pt x="1"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75"/>
              <p:cNvSpPr>
                <a:spLocks/>
              </p:cNvSpPr>
              <p:nvPr/>
            </p:nvSpPr>
            <p:spPr bwMode="auto">
              <a:xfrm>
                <a:off x="4021139" y="1368426"/>
                <a:ext cx="65088" cy="42863"/>
              </a:xfrm>
              <a:custGeom>
                <a:avLst/>
                <a:gdLst>
                  <a:gd name="T0" fmla="*/ 1 w 6"/>
                  <a:gd name="T1" fmla="*/ 3 h 4"/>
                  <a:gd name="T2" fmla="*/ 1 w 6"/>
                  <a:gd name="T3" fmla="*/ 4 h 4"/>
                  <a:gd name="T4" fmla="*/ 2 w 6"/>
                  <a:gd name="T5" fmla="*/ 3 h 4"/>
                  <a:gd name="T6" fmla="*/ 3 w 6"/>
                  <a:gd name="T7" fmla="*/ 3 h 4"/>
                  <a:gd name="T8" fmla="*/ 3 w 6"/>
                  <a:gd name="T9" fmla="*/ 3 h 4"/>
                  <a:gd name="T10" fmla="*/ 4 w 6"/>
                  <a:gd name="T11" fmla="*/ 4 h 4"/>
                  <a:gd name="T12" fmla="*/ 4 w 6"/>
                  <a:gd name="T13" fmla="*/ 4 h 4"/>
                  <a:gd name="T14" fmla="*/ 5 w 6"/>
                  <a:gd name="T15" fmla="*/ 3 h 4"/>
                  <a:gd name="T16" fmla="*/ 6 w 6"/>
                  <a:gd name="T17" fmla="*/ 2 h 4"/>
                  <a:gd name="T18" fmla="*/ 5 w 6"/>
                  <a:gd name="T19" fmla="*/ 2 h 4"/>
                  <a:gd name="T20" fmla="*/ 5 w 6"/>
                  <a:gd name="T21" fmla="*/ 1 h 4"/>
                  <a:gd name="T22" fmla="*/ 4 w 6"/>
                  <a:gd name="T23" fmla="*/ 0 h 4"/>
                  <a:gd name="T24" fmla="*/ 3 w 6"/>
                  <a:gd name="T25" fmla="*/ 0 h 4"/>
                  <a:gd name="T26" fmla="*/ 3 w 6"/>
                  <a:gd name="T27" fmla="*/ 0 h 4"/>
                  <a:gd name="T28" fmla="*/ 3 w 6"/>
                  <a:gd name="T29" fmla="*/ 1 h 4"/>
                  <a:gd name="T30" fmla="*/ 2 w 6"/>
                  <a:gd name="T31" fmla="*/ 1 h 4"/>
                  <a:gd name="T32" fmla="*/ 1 w 6"/>
                  <a:gd name="T33" fmla="*/ 1 h 4"/>
                  <a:gd name="T34" fmla="*/ 1 w 6"/>
                  <a:gd name="T35" fmla="*/ 2 h 4"/>
                  <a:gd name="T36" fmla="*/ 0 w 6"/>
                  <a:gd name="T37" fmla="*/ 3 h 4"/>
                  <a:gd name="T38" fmla="*/ 1 w 6"/>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4">
                    <a:moveTo>
                      <a:pt x="1" y="3"/>
                    </a:moveTo>
                    <a:cubicBezTo>
                      <a:pt x="1" y="3"/>
                      <a:pt x="1" y="4"/>
                      <a:pt x="1" y="4"/>
                    </a:cubicBezTo>
                    <a:cubicBezTo>
                      <a:pt x="2" y="4"/>
                      <a:pt x="2" y="3"/>
                      <a:pt x="2" y="3"/>
                    </a:cubicBezTo>
                    <a:cubicBezTo>
                      <a:pt x="2" y="3"/>
                      <a:pt x="3" y="2"/>
                      <a:pt x="3" y="3"/>
                    </a:cubicBezTo>
                    <a:cubicBezTo>
                      <a:pt x="3" y="3"/>
                      <a:pt x="3" y="3"/>
                      <a:pt x="3" y="3"/>
                    </a:cubicBezTo>
                    <a:cubicBezTo>
                      <a:pt x="4" y="4"/>
                      <a:pt x="4" y="4"/>
                      <a:pt x="4" y="4"/>
                    </a:cubicBezTo>
                    <a:cubicBezTo>
                      <a:pt x="4" y="4"/>
                      <a:pt x="4" y="4"/>
                      <a:pt x="4" y="4"/>
                    </a:cubicBezTo>
                    <a:cubicBezTo>
                      <a:pt x="4" y="3"/>
                      <a:pt x="5" y="3"/>
                      <a:pt x="5" y="3"/>
                    </a:cubicBezTo>
                    <a:cubicBezTo>
                      <a:pt x="5" y="3"/>
                      <a:pt x="6" y="3"/>
                      <a:pt x="6" y="2"/>
                    </a:cubicBezTo>
                    <a:cubicBezTo>
                      <a:pt x="6" y="2"/>
                      <a:pt x="5" y="2"/>
                      <a:pt x="5" y="2"/>
                    </a:cubicBezTo>
                    <a:cubicBezTo>
                      <a:pt x="5" y="1"/>
                      <a:pt x="5" y="1"/>
                      <a:pt x="5" y="1"/>
                    </a:cubicBezTo>
                    <a:cubicBezTo>
                      <a:pt x="4" y="0"/>
                      <a:pt x="4" y="0"/>
                      <a:pt x="4" y="0"/>
                    </a:cubicBezTo>
                    <a:cubicBezTo>
                      <a:pt x="4" y="0"/>
                      <a:pt x="4" y="1"/>
                      <a:pt x="3" y="0"/>
                    </a:cubicBezTo>
                    <a:cubicBezTo>
                      <a:pt x="3" y="0"/>
                      <a:pt x="3" y="0"/>
                      <a:pt x="3" y="0"/>
                    </a:cubicBezTo>
                    <a:cubicBezTo>
                      <a:pt x="3" y="1"/>
                      <a:pt x="3" y="1"/>
                      <a:pt x="3" y="1"/>
                    </a:cubicBezTo>
                    <a:cubicBezTo>
                      <a:pt x="3" y="1"/>
                      <a:pt x="2" y="1"/>
                      <a:pt x="2" y="1"/>
                    </a:cubicBezTo>
                    <a:cubicBezTo>
                      <a:pt x="2" y="1"/>
                      <a:pt x="2" y="1"/>
                      <a:pt x="1" y="1"/>
                    </a:cubicBezTo>
                    <a:cubicBezTo>
                      <a:pt x="1" y="2"/>
                      <a:pt x="1" y="2"/>
                      <a:pt x="1" y="2"/>
                    </a:cubicBezTo>
                    <a:cubicBezTo>
                      <a:pt x="1" y="2"/>
                      <a:pt x="0" y="2"/>
                      <a:pt x="0" y="3"/>
                    </a:cubicBezTo>
                    <a:cubicBezTo>
                      <a:pt x="0" y="3"/>
                      <a:pt x="1" y="3"/>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6"/>
              <p:cNvSpPr>
                <a:spLocks/>
              </p:cNvSpPr>
              <p:nvPr/>
            </p:nvSpPr>
            <p:spPr bwMode="auto">
              <a:xfrm>
                <a:off x="4064001" y="141128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7"/>
              <p:cNvSpPr>
                <a:spLocks/>
              </p:cNvSpPr>
              <p:nvPr/>
            </p:nvSpPr>
            <p:spPr bwMode="auto">
              <a:xfrm>
                <a:off x="4367214" y="1595439"/>
                <a:ext cx="96838" cy="63500"/>
              </a:xfrm>
              <a:custGeom>
                <a:avLst/>
                <a:gdLst>
                  <a:gd name="T0" fmla="*/ 2 w 9"/>
                  <a:gd name="T1" fmla="*/ 5 h 6"/>
                  <a:gd name="T2" fmla="*/ 2 w 9"/>
                  <a:gd name="T3" fmla="*/ 6 h 6"/>
                  <a:gd name="T4" fmla="*/ 3 w 9"/>
                  <a:gd name="T5" fmla="*/ 5 h 6"/>
                  <a:gd name="T6" fmla="*/ 5 w 9"/>
                  <a:gd name="T7" fmla="*/ 5 h 6"/>
                  <a:gd name="T8" fmla="*/ 5 w 9"/>
                  <a:gd name="T9" fmla="*/ 5 h 6"/>
                  <a:gd name="T10" fmla="*/ 7 w 9"/>
                  <a:gd name="T11" fmla="*/ 4 h 6"/>
                  <a:gd name="T12" fmla="*/ 8 w 9"/>
                  <a:gd name="T13" fmla="*/ 4 h 6"/>
                  <a:gd name="T14" fmla="*/ 9 w 9"/>
                  <a:gd name="T15" fmla="*/ 3 h 6"/>
                  <a:gd name="T16" fmla="*/ 9 w 9"/>
                  <a:gd name="T17" fmla="*/ 2 h 6"/>
                  <a:gd name="T18" fmla="*/ 8 w 9"/>
                  <a:gd name="T19" fmla="*/ 2 h 6"/>
                  <a:gd name="T20" fmla="*/ 8 w 9"/>
                  <a:gd name="T21" fmla="*/ 1 h 6"/>
                  <a:gd name="T22" fmla="*/ 7 w 9"/>
                  <a:gd name="T23" fmla="*/ 1 h 6"/>
                  <a:gd name="T24" fmla="*/ 6 w 9"/>
                  <a:gd name="T25" fmla="*/ 1 h 6"/>
                  <a:gd name="T26" fmla="*/ 4 w 9"/>
                  <a:gd name="T27" fmla="*/ 1 h 6"/>
                  <a:gd name="T28" fmla="*/ 3 w 9"/>
                  <a:gd name="T29" fmla="*/ 1 h 6"/>
                  <a:gd name="T30" fmla="*/ 2 w 9"/>
                  <a:gd name="T31" fmla="*/ 1 h 6"/>
                  <a:gd name="T32" fmla="*/ 2 w 9"/>
                  <a:gd name="T33" fmla="*/ 0 h 6"/>
                  <a:gd name="T34" fmla="*/ 1 w 9"/>
                  <a:gd name="T35" fmla="*/ 1 h 6"/>
                  <a:gd name="T36" fmla="*/ 1 w 9"/>
                  <a:gd name="T37" fmla="*/ 2 h 6"/>
                  <a:gd name="T38" fmla="*/ 1 w 9"/>
                  <a:gd name="T39" fmla="*/ 4 h 6"/>
                  <a:gd name="T40" fmla="*/ 2 w 9"/>
                  <a:gd name="T4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2" y="5"/>
                    </a:moveTo>
                    <a:cubicBezTo>
                      <a:pt x="2" y="5"/>
                      <a:pt x="2" y="6"/>
                      <a:pt x="2" y="6"/>
                    </a:cubicBezTo>
                    <a:cubicBezTo>
                      <a:pt x="3" y="5"/>
                      <a:pt x="3" y="5"/>
                      <a:pt x="3" y="5"/>
                    </a:cubicBezTo>
                    <a:cubicBezTo>
                      <a:pt x="4" y="5"/>
                      <a:pt x="4" y="4"/>
                      <a:pt x="5" y="5"/>
                    </a:cubicBezTo>
                    <a:cubicBezTo>
                      <a:pt x="5" y="5"/>
                      <a:pt x="5" y="5"/>
                      <a:pt x="5" y="5"/>
                    </a:cubicBezTo>
                    <a:cubicBezTo>
                      <a:pt x="6" y="5"/>
                      <a:pt x="6" y="5"/>
                      <a:pt x="7" y="4"/>
                    </a:cubicBezTo>
                    <a:cubicBezTo>
                      <a:pt x="7" y="4"/>
                      <a:pt x="7" y="5"/>
                      <a:pt x="8" y="4"/>
                    </a:cubicBezTo>
                    <a:cubicBezTo>
                      <a:pt x="8" y="4"/>
                      <a:pt x="8" y="4"/>
                      <a:pt x="9" y="3"/>
                    </a:cubicBezTo>
                    <a:cubicBezTo>
                      <a:pt x="9" y="3"/>
                      <a:pt x="9" y="3"/>
                      <a:pt x="9" y="2"/>
                    </a:cubicBezTo>
                    <a:cubicBezTo>
                      <a:pt x="8" y="2"/>
                      <a:pt x="8" y="2"/>
                      <a:pt x="8" y="2"/>
                    </a:cubicBezTo>
                    <a:cubicBezTo>
                      <a:pt x="8" y="2"/>
                      <a:pt x="8" y="2"/>
                      <a:pt x="8" y="1"/>
                    </a:cubicBezTo>
                    <a:cubicBezTo>
                      <a:pt x="7" y="1"/>
                      <a:pt x="7" y="1"/>
                      <a:pt x="7" y="1"/>
                    </a:cubicBezTo>
                    <a:cubicBezTo>
                      <a:pt x="6" y="0"/>
                      <a:pt x="6" y="0"/>
                      <a:pt x="6" y="1"/>
                    </a:cubicBezTo>
                    <a:cubicBezTo>
                      <a:pt x="5" y="1"/>
                      <a:pt x="5" y="1"/>
                      <a:pt x="4" y="1"/>
                    </a:cubicBezTo>
                    <a:cubicBezTo>
                      <a:pt x="4" y="1"/>
                      <a:pt x="4" y="1"/>
                      <a:pt x="3" y="1"/>
                    </a:cubicBezTo>
                    <a:cubicBezTo>
                      <a:pt x="3" y="1"/>
                      <a:pt x="3" y="1"/>
                      <a:pt x="2" y="1"/>
                    </a:cubicBezTo>
                    <a:cubicBezTo>
                      <a:pt x="2" y="0"/>
                      <a:pt x="2" y="0"/>
                      <a:pt x="2" y="0"/>
                    </a:cubicBezTo>
                    <a:cubicBezTo>
                      <a:pt x="2" y="1"/>
                      <a:pt x="1" y="1"/>
                      <a:pt x="1" y="1"/>
                    </a:cubicBezTo>
                    <a:cubicBezTo>
                      <a:pt x="1" y="1"/>
                      <a:pt x="1" y="2"/>
                      <a:pt x="1" y="2"/>
                    </a:cubicBezTo>
                    <a:cubicBezTo>
                      <a:pt x="0" y="3"/>
                      <a:pt x="1" y="3"/>
                      <a:pt x="1" y="4"/>
                    </a:cubicBezTo>
                    <a:cubicBezTo>
                      <a:pt x="1" y="4"/>
                      <a:pt x="2" y="4"/>
                      <a:pt x="2" y="5"/>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8"/>
              <p:cNvSpPr>
                <a:spLocks/>
              </p:cNvSpPr>
              <p:nvPr/>
            </p:nvSpPr>
            <p:spPr bwMode="auto">
              <a:xfrm>
                <a:off x="4387851" y="16589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9"/>
              <p:cNvSpPr>
                <a:spLocks/>
              </p:cNvSpPr>
              <p:nvPr/>
            </p:nvSpPr>
            <p:spPr bwMode="auto">
              <a:xfrm>
                <a:off x="4614864" y="968376"/>
                <a:ext cx="269875" cy="269875"/>
              </a:xfrm>
              <a:custGeom>
                <a:avLst/>
                <a:gdLst>
                  <a:gd name="T0" fmla="*/ 3 w 25"/>
                  <a:gd name="T1" fmla="*/ 4 h 25"/>
                  <a:gd name="T2" fmla="*/ 5 w 25"/>
                  <a:gd name="T3" fmla="*/ 4 h 25"/>
                  <a:gd name="T4" fmla="*/ 6 w 25"/>
                  <a:gd name="T5" fmla="*/ 6 h 25"/>
                  <a:gd name="T6" fmla="*/ 7 w 25"/>
                  <a:gd name="T7" fmla="*/ 7 h 25"/>
                  <a:gd name="T8" fmla="*/ 8 w 25"/>
                  <a:gd name="T9" fmla="*/ 8 h 25"/>
                  <a:gd name="T10" fmla="*/ 7 w 25"/>
                  <a:gd name="T11" fmla="*/ 10 h 25"/>
                  <a:gd name="T12" fmla="*/ 8 w 25"/>
                  <a:gd name="T13" fmla="*/ 10 h 25"/>
                  <a:gd name="T14" fmla="*/ 10 w 25"/>
                  <a:gd name="T15" fmla="*/ 10 h 25"/>
                  <a:gd name="T16" fmla="*/ 11 w 25"/>
                  <a:gd name="T17" fmla="*/ 11 h 25"/>
                  <a:gd name="T18" fmla="*/ 10 w 25"/>
                  <a:gd name="T19" fmla="*/ 12 h 25"/>
                  <a:gd name="T20" fmla="*/ 10 w 25"/>
                  <a:gd name="T21" fmla="*/ 13 h 25"/>
                  <a:gd name="T22" fmla="*/ 8 w 25"/>
                  <a:gd name="T23" fmla="*/ 14 h 25"/>
                  <a:gd name="T24" fmla="*/ 7 w 25"/>
                  <a:gd name="T25" fmla="*/ 15 h 25"/>
                  <a:gd name="T26" fmla="*/ 5 w 25"/>
                  <a:gd name="T27" fmla="*/ 16 h 25"/>
                  <a:gd name="T28" fmla="*/ 4 w 25"/>
                  <a:gd name="T29" fmla="*/ 17 h 25"/>
                  <a:gd name="T30" fmla="*/ 5 w 25"/>
                  <a:gd name="T31" fmla="*/ 19 h 25"/>
                  <a:gd name="T32" fmla="*/ 5 w 25"/>
                  <a:gd name="T33" fmla="*/ 21 h 25"/>
                  <a:gd name="T34" fmla="*/ 6 w 25"/>
                  <a:gd name="T35" fmla="*/ 23 h 25"/>
                  <a:gd name="T36" fmla="*/ 7 w 25"/>
                  <a:gd name="T37" fmla="*/ 24 h 25"/>
                  <a:gd name="T38" fmla="*/ 9 w 25"/>
                  <a:gd name="T39" fmla="*/ 24 h 25"/>
                  <a:gd name="T40" fmla="*/ 10 w 25"/>
                  <a:gd name="T41" fmla="*/ 25 h 25"/>
                  <a:gd name="T42" fmla="*/ 13 w 25"/>
                  <a:gd name="T43" fmla="*/ 24 h 25"/>
                  <a:gd name="T44" fmla="*/ 15 w 25"/>
                  <a:gd name="T45" fmla="*/ 24 h 25"/>
                  <a:gd name="T46" fmla="*/ 17 w 25"/>
                  <a:gd name="T47" fmla="*/ 24 h 25"/>
                  <a:gd name="T48" fmla="*/ 19 w 25"/>
                  <a:gd name="T49" fmla="*/ 24 h 25"/>
                  <a:gd name="T50" fmla="*/ 19 w 25"/>
                  <a:gd name="T51" fmla="*/ 23 h 25"/>
                  <a:gd name="T52" fmla="*/ 20 w 25"/>
                  <a:gd name="T53" fmla="*/ 22 h 25"/>
                  <a:gd name="T54" fmla="*/ 22 w 25"/>
                  <a:gd name="T55" fmla="*/ 20 h 25"/>
                  <a:gd name="T56" fmla="*/ 24 w 25"/>
                  <a:gd name="T57" fmla="*/ 19 h 25"/>
                  <a:gd name="T58" fmla="*/ 23 w 25"/>
                  <a:gd name="T59" fmla="*/ 17 h 25"/>
                  <a:gd name="T60" fmla="*/ 22 w 25"/>
                  <a:gd name="T61" fmla="*/ 16 h 25"/>
                  <a:gd name="T62" fmla="*/ 22 w 25"/>
                  <a:gd name="T63" fmla="*/ 15 h 25"/>
                  <a:gd name="T64" fmla="*/ 20 w 25"/>
                  <a:gd name="T65" fmla="*/ 14 h 25"/>
                  <a:gd name="T66" fmla="*/ 19 w 25"/>
                  <a:gd name="T67" fmla="*/ 13 h 25"/>
                  <a:gd name="T68" fmla="*/ 19 w 25"/>
                  <a:gd name="T69" fmla="*/ 11 h 25"/>
                  <a:gd name="T70" fmla="*/ 18 w 25"/>
                  <a:gd name="T71" fmla="*/ 9 h 25"/>
                  <a:gd name="T72" fmla="*/ 17 w 25"/>
                  <a:gd name="T73" fmla="*/ 7 h 25"/>
                  <a:gd name="T74" fmla="*/ 18 w 25"/>
                  <a:gd name="T75" fmla="*/ 5 h 25"/>
                  <a:gd name="T76" fmla="*/ 16 w 25"/>
                  <a:gd name="T77" fmla="*/ 4 h 25"/>
                  <a:gd name="T78" fmla="*/ 16 w 25"/>
                  <a:gd name="T79" fmla="*/ 3 h 25"/>
                  <a:gd name="T80" fmla="*/ 15 w 25"/>
                  <a:gd name="T81" fmla="*/ 2 h 25"/>
                  <a:gd name="T82" fmla="*/ 14 w 25"/>
                  <a:gd name="T83" fmla="*/ 1 h 25"/>
                  <a:gd name="T84" fmla="*/ 13 w 25"/>
                  <a:gd name="T85" fmla="*/ 0 h 25"/>
                  <a:gd name="T86" fmla="*/ 11 w 25"/>
                  <a:gd name="T87" fmla="*/ 0 h 25"/>
                  <a:gd name="T88" fmla="*/ 10 w 25"/>
                  <a:gd name="T89" fmla="*/ 2 h 25"/>
                  <a:gd name="T90" fmla="*/ 9 w 25"/>
                  <a:gd name="T91" fmla="*/ 3 h 25"/>
                  <a:gd name="T92" fmla="*/ 7 w 25"/>
                  <a:gd name="T93" fmla="*/ 3 h 25"/>
                  <a:gd name="T94" fmla="*/ 4 w 25"/>
                  <a:gd name="T95" fmla="*/ 3 h 25"/>
                  <a:gd name="T96" fmla="*/ 2 w 25"/>
                  <a:gd name="T97" fmla="*/ 2 h 25"/>
                  <a:gd name="T98" fmla="*/ 1 w 25"/>
                  <a:gd name="T99" fmla="*/ 2 h 25"/>
                  <a:gd name="T100" fmla="*/ 1 w 25"/>
                  <a:gd name="T101"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25">
                    <a:moveTo>
                      <a:pt x="2" y="3"/>
                    </a:moveTo>
                    <a:cubicBezTo>
                      <a:pt x="2" y="4"/>
                      <a:pt x="3" y="4"/>
                      <a:pt x="3" y="4"/>
                    </a:cubicBezTo>
                    <a:cubicBezTo>
                      <a:pt x="3" y="4"/>
                      <a:pt x="4" y="4"/>
                      <a:pt x="4" y="4"/>
                    </a:cubicBezTo>
                    <a:cubicBezTo>
                      <a:pt x="4" y="4"/>
                      <a:pt x="5" y="4"/>
                      <a:pt x="5" y="4"/>
                    </a:cubicBezTo>
                    <a:cubicBezTo>
                      <a:pt x="5" y="4"/>
                      <a:pt x="6" y="4"/>
                      <a:pt x="6" y="5"/>
                    </a:cubicBezTo>
                    <a:cubicBezTo>
                      <a:pt x="6" y="5"/>
                      <a:pt x="6" y="5"/>
                      <a:pt x="6" y="6"/>
                    </a:cubicBezTo>
                    <a:cubicBezTo>
                      <a:pt x="6" y="6"/>
                      <a:pt x="7" y="6"/>
                      <a:pt x="7" y="7"/>
                    </a:cubicBezTo>
                    <a:cubicBezTo>
                      <a:pt x="7" y="7"/>
                      <a:pt x="7" y="7"/>
                      <a:pt x="7" y="7"/>
                    </a:cubicBezTo>
                    <a:cubicBezTo>
                      <a:pt x="7" y="7"/>
                      <a:pt x="7" y="7"/>
                      <a:pt x="8" y="7"/>
                    </a:cubicBezTo>
                    <a:cubicBezTo>
                      <a:pt x="8" y="8"/>
                      <a:pt x="8" y="8"/>
                      <a:pt x="8" y="8"/>
                    </a:cubicBezTo>
                    <a:cubicBezTo>
                      <a:pt x="8" y="9"/>
                      <a:pt x="8" y="9"/>
                      <a:pt x="8" y="9"/>
                    </a:cubicBezTo>
                    <a:cubicBezTo>
                      <a:pt x="7" y="9"/>
                      <a:pt x="7" y="10"/>
                      <a:pt x="7" y="10"/>
                    </a:cubicBezTo>
                    <a:cubicBezTo>
                      <a:pt x="7" y="10"/>
                      <a:pt x="7" y="10"/>
                      <a:pt x="7" y="10"/>
                    </a:cubicBezTo>
                    <a:cubicBezTo>
                      <a:pt x="8" y="10"/>
                      <a:pt x="8" y="10"/>
                      <a:pt x="8" y="10"/>
                    </a:cubicBezTo>
                    <a:cubicBezTo>
                      <a:pt x="9" y="10"/>
                      <a:pt x="9" y="10"/>
                      <a:pt x="9" y="10"/>
                    </a:cubicBezTo>
                    <a:cubicBezTo>
                      <a:pt x="10" y="10"/>
                      <a:pt x="10" y="10"/>
                      <a:pt x="10" y="10"/>
                    </a:cubicBezTo>
                    <a:cubicBezTo>
                      <a:pt x="11" y="10"/>
                      <a:pt x="11" y="10"/>
                      <a:pt x="11" y="11"/>
                    </a:cubicBezTo>
                    <a:cubicBezTo>
                      <a:pt x="11" y="11"/>
                      <a:pt x="11" y="11"/>
                      <a:pt x="11" y="11"/>
                    </a:cubicBezTo>
                    <a:cubicBezTo>
                      <a:pt x="11" y="12"/>
                      <a:pt x="12" y="12"/>
                      <a:pt x="12" y="12"/>
                    </a:cubicBezTo>
                    <a:cubicBezTo>
                      <a:pt x="11" y="13"/>
                      <a:pt x="11" y="12"/>
                      <a:pt x="10" y="12"/>
                    </a:cubicBezTo>
                    <a:cubicBezTo>
                      <a:pt x="10" y="12"/>
                      <a:pt x="10" y="12"/>
                      <a:pt x="10" y="13"/>
                    </a:cubicBezTo>
                    <a:cubicBezTo>
                      <a:pt x="10" y="13"/>
                      <a:pt x="10" y="13"/>
                      <a:pt x="10" y="13"/>
                    </a:cubicBezTo>
                    <a:cubicBezTo>
                      <a:pt x="10" y="13"/>
                      <a:pt x="10" y="13"/>
                      <a:pt x="9" y="14"/>
                    </a:cubicBezTo>
                    <a:cubicBezTo>
                      <a:pt x="9" y="14"/>
                      <a:pt x="9" y="14"/>
                      <a:pt x="8" y="14"/>
                    </a:cubicBezTo>
                    <a:cubicBezTo>
                      <a:pt x="8" y="14"/>
                      <a:pt x="8" y="15"/>
                      <a:pt x="8" y="15"/>
                    </a:cubicBezTo>
                    <a:cubicBezTo>
                      <a:pt x="8" y="15"/>
                      <a:pt x="7" y="15"/>
                      <a:pt x="7" y="15"/>
                    </a:cubicBezTo>
                    <a:cubicBezTo>
                      <a:pt x="7" y="15"/>
                      <a:pt x="7" y="16"/>
                      <a:pt x="6" y="16"/>
                    </a:cubicBezTo>
                    <a:cubicBezTo>
                      <a:pt x="6" y="16"/>
                      <a:pt x="6" y="16"/>
                      <a:pt x="5" y="16"/>
                    </a:cubicBezTo>
                    <a:cubicBezTo>
                      <a:pt x="5" y="16"/>
                      <a:pt x="5" y="17"/>
                      <a:pt x="5" y="17"/>
                    </a:cubicBezTo>
                    <a:cubicBezTo>
                      <a:pt x="5" y="17"/>
                      <a:pt x="4" y="17"/>
                      <a:pt x="4" y="17"/>
                    </a:cubicBezTo>
                    <a:cubicBezTo>
                      <a:pt x="4" y="18"/>
                      <a:pt x="4" y="18"/>
                      <a:pt x="4" y="19"/>
                    </a:cubicBezTo>
                    <a:cubicBezTo>
                      <a:pt x="4" y="19"/>
                      <a:pt x="5" y="19"/>
                      <a:pt x="5" y="19"/>
                    </a:cubicBezTo>
                    <a:cubicBezTo>
                      <a:pt x="5" y="20"/>
                      <a:pt x="5" y="20"/>
                      <a:pt x="6" y="20"/>
                    </a:cubicBezTo>
                    <a:cubicBezTo>
                      <a:pt x="6" y="20"/>
                      <a:pt x="5" y="21"/>
                      <a:pt x="5" y="21"/>
                    </a:cubicBezTo>
                    <a:cubicBezTo>
                      <a:pt x="5" y="22"/>
                      <a:pt x="5" y="22"/>
                      <a:pt x="6" y="22"/>
                    </a:cubicBezTo>
                    <a:cubicBezTo>
                      <a:pt x="6" y="23"/>
                      <a:pt x="6" y="23"/>
                      <a:pt x="6" y="23"/>
                    </a:cubicBezTo>
                    <a:cubicBezTo>
                      <a:pt x="6" y="23"/>
                      <a:pt x="6" y="23"/>
                      <a:pt x="7" y="23"/>
                    </a:cubicBezTo>
                    <a:cubicBezTo>
                      <a:pt x="7" y="23"/>
                      <a:pt x="7" y="24"/>
                      <a:pt x="7" y="24"/>
                    </a:cubicBezTo>
                    <a:cubicBezTo>
                      <a:pt x="7" y="24"/>
                      <a:pt x="8" y="24"/>
                      <a:pt x="8" y="24"/>
                    </a:cubicBezTo>
                    <a:cubicBezTo>
                      <a:pt x="8" y="24"/>
                      <a:pt x="9" y="24"/>
                      <a:pt x="9" y="24"/>
                    </a:cubicBezTo>
                    <a:cubicBezTo>
                      <a:pt x="9" y="24"/>
                      <a:pt x="9" y="25"/>
                      <a:pt x="9" y="25"/>
                    </a:cubicBezTo>
                    <a:cubicBezTo>
                      <a:pt x="10" y="25"/>
                      <a:pt x="10" y="25"/>
                      <a:pt x="10" y="25"/>
                    </a:cubicBezTo>
                    <a:cubicBezTo>
                      <a:pt x="11" y="25"/>
                      <a:pt x="11" y="25"/>
                      <a:pt x="12" y="25"/>
                    </a:cubicBezTo>
                    <a:cubicBezTo>
                      <a:pt x="12" y="25"/>
                      <a:pt x="12" y="24"/>
                      <a:pt x="13" y="24"/>
                    </a:cubicBezTo>
                    <a:cubicBezTo>
                      <a:pt x="13" y="24"/>
                      <a:pt x="14" y="24"/>
                      <a:pt x="14" y="24"/>
                    </a:cubicBezTo>
                    <a:cubicBezTo>
                      <a:pt x="15" y="24"/>
                      <a:pt x="15" y="24"/>
                      <a:pt x="15" y="24"/>
                    </a:cubicBezTo>
                    <a:cubicBezTo>
                      <a:pt x="16" y="24"/>
                      <a:pt x="16" y="24"/>
                      <a:pt x="16" y="24"/>
                    </a:cubicBezTo>
                    <a:cubicBezTo>
                      <a:pt x="17" y="24"/>
                      <a:pt x="17" y="24"/>
                      <a:pt x="17" y="24"/>
                    </a:cubicBezTo>
                    <a:cubicBezTo>
                      <a:pt x="18" y="24"/>
                      <a:pt x="18" y="24"/>
                      <a:pt x="18" y="24"/>
                    </a:cubicBezTo>
                    <a:cubicBezTo>
                      <a:pt x="18" y="24"/>
                      <a:pt x="19" y="24"/>
                      <a:pt x="19" y="24"/>
                    </a:cubicBezTo>
                    <a:cubicBezTo>
                      <a:pt x="19" y="24"/>
                      <a:pt x="19" y="24"/>
                      <a:pt x="19" y="24"/>
                    </a:cubicBezTo>
                    <a:cubicBezTo>
                      <a:pt x="19" y="23"/>
                      <a:pt x="19" y="23"/>
                      <a:pt x="19" y="23"/>
                    </a:cubicBezTo>
                    <a:cubicBezTo>
                      <a:pt x="19" y="22"/>
                      <a:pt x="19" y="22"/>
                      <a:pt x="19" y="22"/>
                    </a:cubicBezTo>
                    <a:cubicBezTo>
                      <a:pt x="20" y="22"/>
                      <a:pt x="20" y="22"/>
                      <a:pt x="20" y="22"/>
                    </a:cubicBezTo>
                    <a:cubicBezTo>
                      <a:pt x="21" y="22"/>
                      <a:pt x="21" y="21"/>
                      <a:pt x="21" y="21"/>
                    </a:cubicBezTo>
                    <a:cubicBezTo>
                      <a:pt x="22" y="21"/>
                      <a:pt x="22" y="21"/>
                      <a:pt x="22" y="20"/>
                    </a:cubicBezTo>
                    <a:cubicBezTo>
                      <a:pt x="22" y="20"/>
                      <a:pt x="22" y="20"/>
                      <a:pt x="23" y="20"/>
                    </a:cubicBezTo>
                    <a:cubicBezTo>
                      <a:pt x="23" y="19"/>
                      <a:pt x="24" y="19"/>
                      <a:pt x="24" y="19"/>
                    </a:cubicBezTo>
                    <a:cubicBezTo>
                      <a:pt x="24" y="18"/>
                      <a:pt x="25" y="17"/>
                      <a:pt x="24" y="17"/>
                    </a:cubicBezTo>
                    <a:cubicBezTo>
                      <a:pt x="24" y="17"/>
                      <a:pt x="24" y="17"/>
                      <a:pt x="23" y="17"/>
                    </a:cubicBezTo>
                    <a:cubicBezTo>
                      <a:pt x="23" y="17"/>
                      <a:pt x="23" y="16"/>
                      <a:pt x="23" y="16"/>
                    </a:cubicBezTo>
                    <a:cubicBezTo>
                      <a:pt x="22" y="16"/>
                      <a:pt x="22" y="16"/>
                      <a:pt x="22" y="16"/>
                    </a:cubicBezTo>
                    <a:cubicBezTo>
                      <a:pt x="21" y="16"/>
                      <a:pt x="21" y="16"/>
                      <a:pt x="21" y="15"/>
                    </a:cubicBezTo>
                    <a:cubicBezTo>
                      <a:pt x="21" y="15"/>
                      <a:pt x="21" y="15"/>
                      <a:pt x="22" y="15"/>
                    </a:cubicBezTo>
                    <a:cubicBezTo>
                      <a:pt x="22" y="15"/>
                      <a:pt x="22" y="14"/>
                      <a:pt x="21" y="14"/>
                    </a:cubicBezTo>
                    <a:cubicBezTo>
                      <a:pt x="21" y="14"/>
                      <a:pt x="21" y="14"/>
                      <a:pt x="20" y="14"/>
                    </a:cubicBezTo>
                    <a:cubicBezTo>
                      <a:pt x="20" y="14"/>
                      <a:pt x="21" y="13"/>
                      <a:pt x="20" y="13"/>
                    </a:cubicBezTo>
                    <a:cubicBezTo>
                      <a:pt x="20" y="13"/>
                      <a:pt x="20" y="13"/>
                      <a:pt x="19" y="13"/>
                    </a:cubicBezTo>
                    <a:cubicBezTo>
                      <a:pt x="19" y="13"/>
                      <a:pt x="19" y="13"/>
                      <a:pt x="19" y="13"/>
                    </a:cubicBezTo>
                    <a:cubicBezTo>
                      <a:pt x="19" y="12"/>
                      <a:pt x="19" y="12"/>
                      <a:pt x="19" y="11"/>
                    </a:cubicBezTo>
                    <a:cubicBezTo>
                      <a:pt x="19" y="11"/>
                      <a:pt x="18" y="11"/>
                      <a:pt x="18" y="11"/>
                    </a:cubicBezTo>
                    <a:cubicBezTo>
                      <a:pt x="18" y="10"/>
                      <a:pt x="18" y="10"/>
                      <a:pt x="18" y="9"/>
                    </a:cubicBezTo>
                    <a:cubicBezTo>
                      <a:pt x="18" y="9"/>
                      <a:pt x="18" y="8"/>
                      <a:pt x="18" y="8"/>
                    </a:cubicBezTo>
                    <a:cubicBezTo>
                      <a:pt x="17" y="7"/>
                      <a:pt x="17" y="7"/>
                      <a:pt x="17" y="7"/>
                    </a:cubicBezTo>
                    <a:cubicBezTo>
                      <a:pt x="18" y="7"/>
                      <a:pt x="19" y="7"/>
                      <a:pt x="19" y="6"/>
                    </a:cubicBezTo>
                    <a:cubicBezTo>
                      <a:pt x="19" y="6"/>
                      <a:pt x="18" y="5"/>
                      <a:pt x="18" y="5"/>
                    </a:cubicBezTo>
                    <a:cubicBezTo>
                      <a:pt x="18" y="5"/>
                      <a:pt x="17" y="5"/>
                      <a:pt x="17" y="4"/>
                    </a:cubicBezTo>
                    <a:cubicBezTo>
                      <a:pt x="17" y="4"/>
                      <a:pt x="16" y="5"/>
                      <a:pt x="16" y="4"/>
                    </a:cubicBezTo>
                    <a:cubicBezTo>
                      <a:pt x="15" y="4"/>
                      <a:pt x="15" y="3"/>
                      <a:pt x="15" y="3"/>
                    </a:cubicBezTo>
                    <a:cubicBezTo>
                      <a:pt x="16" y="3"/>
                      <a:pt x="16" y="3"/>
                      <a:pt x="16" y="3"/>
                    </a:cubicBezTo>
                    <a:cubicBezTo>
                      <a:pt x="16" y="3"/>
                      <a:pt x="16" y="3"/>
                      <a:pt x="16" y="3"/>
                    </a:cubicBezTo>
                    <a:cubicBezTo>
                      <a:pt x="15" y="2"/>
                      <a:pt x="15" y="2"/>
                      <a:pt x="15" y="2"/>
                    </a:cubicBezTo>
                    <a:cubicBezTo>
                      <a:pt x="15" y="1"/>
                      <a:pt x="16" y="1"/>
                      <a:pt x="16" y="1"/>
                    </a:cubicBezTo>
                    <a:cubicBezTo>
                      <a:pt x="15" y="0"/>
                      <a:pt x="15" y="1"/>
                      <a:pt x="14" y="1"/>
                    </a:cubicBezTo>
                    <a:cubicBezTo>
                      <a:pt x="14" y="1"/>
                      <a:pt x="14" y="0"/>
                      <a:pt x="14" y="0"/>
                    </a:cubicBezTo>
                    <a:cubicBezTo>
                      <a:pt x="13" y="0"/>
                      <a:pt x="13" y="0"/>
                      <a:pt x="13" y="0"/>
                    </a:cubicBezTo>
                    <a:cubicBezTo>
                      <a:pt x="12" y="0"/>
                      <a:pt x="12" y="0"/>
                      <a:pt x="12" y="0"/>
                    </a:cubicBezTo>
                    <a:cubicBezTo>
                      <a:pt x="11" y="0"/>
                      <a:pt x="11" y="0"/>
                      <a:pt x="11" y="0"/>
                    </a:cubicBezTo>
                    <a:cubicBezTo>
                      <a:pt x="11" y="0"/>
                      <a:pt x="10" y="0"/>
                      <a:pt x="10" y="1"/>
                    </a:cubicBezTo>
                    <a:cubicBezTo>
                      <a:pt x="9" y="1"/>
                      <a:pt x="10" y="2"/>
                      <a:pt x="10" y="2"/>
                    </a:cubicBezTo>
                    <a:cubicBezTo>
                      <a:pt x="10" y="2"/>
                      <a:pt x="10" y="3"/>
                      <a:pt x="9" y="3"/>
                    </a:cubicBezTo>
                    <a:cubicBezTo>
                      <a:pt x="9" y="3"/>
                      <a:pt x="9" y="3"/>
                      <a:pt x="9" y="3"/>
                    </a:cubicBezTo>
                    <a:cubicBezTo>
                      <a:pt x="8" y="4"/>
                      <a:pt x="8" y="3"/>
                      <a:pt x="8" y="3"/>
                    </a:cubicBezTo>
                    <a:cubicBezTo>
                      <a:pt x="7" y="3"/>
                      <a:pt x="7" y="3"/>
                      <a:pt x="7" y="3"/>
                    </a:cubicBezTo>
                    <a:cubicBezTo>
                      <a:pt x="6" y="3"/>
                      <a:pt x="6" y="3"/>
                      <a:pt x="6" y="3"/>
                    </a:cubicBezTo>
                    <a:cubicBezTo>
                      <a:pt x="5" y="3"/>
                      <a:pt x="5" y="3"/>
                      <a:pt x="4" y="3"/>
                    </a:cubicBezTo>
                    <a:cubicBezTo>
                      <a:pt x="4" y="3"/>
                      <a:pt x="4" y="3"/>
                      <a:pt x="4" y="3"/>
                    </a:cubicBezTo>
                    <a:cubicBezTo>
                      <a:pt x="3" y="2"/>
                      <a:pt x="3" y="2"/>
                      <a:pt x="2" y="2"/>
                    </a:cubicBezTo>
                    <a:cubicBezTo>
                      <a:pt x="2" y="2"/>
                      <a:pt x="2" y="2"/>
                      <a:pt x="2" y="2"/>
                    </a:cubicBezTo>
                    <a:cubicBezTo>
                      <a:pt x="1" y="2"/>
                      <a:pt x="1" y="2"/>
                      <a:pt x="1" y="2"/>
                    </a:cubicBezTo>
                    <a:cubicBezTo>
                      <a:pt x="0" y="2"/>
                      <a:pt x="0" y="2"/>
                      <a:pt x="0" y="2"/>
                    </a:cubicBezTo>
                    <a:cubicBezTo>
                      <a:pt x="1" y="2"/>
                      <a:pt x="1" y="2"/>
                      <a:pt x="1" y="3"/>
                    </a:cubicBezTo>
                    <a:cubicBezTo>
                      <a:pt x="1" y="3"/>
                      <a:pt x="2" y="3"/>
                      <a:pt x="2"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80"/>
              <p:cNvSpPr>
                <a:spLocks/>
              </p:cNvSpPr>
              <p:nvPr/>
            </p:nvSpPr>
            <p:spPr bwMode="auto">
              <a:xfrm>
                <a:off x="4691064" y="1346201"/>
                <a:ext cx="96838" cy="76200"/>
              </a:xfrm>
              <a:custGeom>
                <a:avLst/>
                <a:gdLst>
                  <a:gd name="T0" fmla="*/ 9 w 9"/>
                  <a:gd name="T1" fmla="*/ 2 h 7"/>
                  <a:gd name="T2" fmla="*/ 7 w 9"/>
                  <a:gd name="T3" fmla="*/ 2 h 7"/>
                  <a:gd name="T4" fmla="*/ 6 w 9"/>
                  <a:gd name="T5" fmla="*/ 1 h 7"/>
                  <a:gd name="T6" fmla="*/ 4 w 9"/>
                  <a:gd name="T7" fmla="*/ 0 h 7"/>
                  <a:gd name="T8" fmla="*/ 3 w 9"/>
                  <a:gd name="T9" fmla="*/ 0 h 7"/>
                  <a:gd name="T10" fmla="*/ 2 w 9"/>
                  <a:gd name="T11" fmla="*/ 0 h 7"/>
                  <a:gd name="T12" fmla="*/ 1 w 9"/>
                  <a:gd name="T13" fmla="*/ 0 h 7"/>
                  <a:gd name="T14" fmla="*/ 0 w 9"/>
                  <a:gd name="T15" fmla="*/ 0 h 7"/>
                  <a:gd name="T16" fmla="*/ 0 w 9"/>
                  <a:gd name="T17" fmla="*/ 0 h 7"/>
                  <a:gd name="T18" fmla="*/ 0 w 9"/>
                  <a:gd name="T19" fmla="*/ 1 h 7"/>
                  <a:gd name="T20" fmla="*/ 0 w 9"/>
                  <a:gd name="T21" fmla="*/ 2 h 7"/>
                  <a:gd name="T22" fmla="*/ 0 w 9"/>
                  <a:gd name="T23" fmla="*/ 2 h 7"/>
                  <a:gd name="T24" fmla="*/ 1 w 9"/>
                  <a:gd name="T25" fmla="*/ 3 h 7"/>
                  <a:gd name="T26" fmla="*/ 2 w 9"/>
                  <a:gd name="T27" fmla="*/ 3 h 7"/>
                  <a:gd name="T28" fmla="*/ 2 w 9"/>
                  <a:gd name="T29" fmla="*/ 4 h 7"/>
                  <a:gd name="T30" fmla="*/ 2 w 9"/>
                  <a:gd name="T31" fmla="*/ 5 h 7"/>
                  <a:gd name="T32" fmla="*/ 3 w 9"/>
                  <a:gd name="T33" fmla="*/ 6 h 7"/>
                  <a:gd name="T34" fmla="*/ 3 w 9"/>
                  <a:gd name="T35" fmla="*/ 6 h 7"/>
                  <a:gd name="T36" fmla="*/ 4 w 9"/>
                  <a:gd name="T37" fmla="*/ 6 h 7"/>
                  <a:gd name="T38" fmla="*/ 5 w 9"/>
                  <a:gd name="T39" fmla="*/ 6 h 7"/>
                  <a:gd name="T40" fmla="*/ 6 w 9"/>
                  <a:gd name="T41" fmla="*/ 6 h 7"/>
                  <a:gd name="T42" fmla="*/ 6 w 9"/>
                  <a:gd name="T43" fmla="*/ 7 h 7"/>
                  <a:gd name="T44" fmla="*/ 6 w 9"/>
                  <a:gd name="T45" fmla="*/ 6 h 7"/>
                  <a:gd name="T46" fmla="*/ 7 w 9"/>
                  <a:gd name="T47" fmla="*/ 5 h 7"/>
                  <a:gd name="T48" fmla="*/ 8 w 9"/>
                  <a:gd name="T49" fmla="*/ 4 h 7"/>
                  <a:gd name="T50" fmla="*/ 9 w 9"/>
                  <a:gd name="T51" fmla="*/ 4 h 7"/>
                  <a:gd name="T52" fmla="*/ 9 w 9"/>
                  <a:gd name="T53" fmla="*/ 2 h 7"/>
                  <a:gd name="T54" fmla="*/ 9 w 9"/>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7">
                    <a:moveTo>
                      <a:pt x="9" y="2"/>
                    </a:moveTo>
                    <a:cubicBezTo>
                      <a:pt x="8" y="2"/>
                      <a:pt x="8" y="2"/>
                      <a:pt x="7" y="2"/>
                    </a:cubicBezTo>
                    <a:cubicBezTo>
                      <a:pt x="6" y="1"/>
                      <a:pt x="6" y="1"/>
                      <a:pt x="6" y="1"/>
                    </a:cubicBezTo>
                    <a:cubicBezTo>
                      <a:pt x="5" y="0"/>
                      <a:pt x="5" y="0"/>
                      <a:pt x="4" y="0"/>
                    </a:cubicBezTo>
                    <a:cubicBezTo>
                      <a:pt x="4" y="0"/>
                      <a:pt x="4" y="0"/>
                      <a:pt x="3" y="0"/>
                    </a:cubicBezTo>
                    <a:cubicBezTo>
                      <a:pt x="3" y="0"/>
                      <a:pt x="3" y="0"/>
                      <a:pt x="2" y="0"/>
                    </a:cubicBezTo>
                    <a:cubicBezTo>
                      <a:pt x="2" y="0"/>
                      <a:pt x="2" y="0"/>
                      <a:pt x="1" y="0"/>
                    </a:cubicBezTo>
                    <a:cubicBezTo>
                      <a:pt x="1" y="0"/>
                      <a:pt x="0" y="0"/>
                      <a:pt x="0" y="0"/>
                    </a:cubicBezTo>
                    <a:cubicBezTo>
                      <a:pt x="0" y="0"/>
                      <a:pt x="0" y="0"/>
                      <a:pt x="0" y="0"/>
                    </a:cubicBezTo>
                    <a:cubicBezTo>
                      <a:pt x="0" y="0"/>
                      <a:pt x="0" y="1"/>
                      <a:pt x="0" y="1"/>
                    </a:cubicBezTo>
                    <a:cubicBezTo>
                      <a:pt x="0" y="1"/>
                      <a:pt x="0" y="2"/>
                      <a:pt x="0" y="2"/>
                    </a:cubicBezTo>
                    <a:cubicBezTo>
                      <a:pt x="0" y="2"/>
                      <a:pt x="0" y="2"/>
                      <a:pt x="0" y="2"/>
                    </a:cubicBezTo>
                    <a:cubicBezTo>
                      <a:pt x="0" y="3"/>
                      <a:pt x="0" y="3"/>
                      <a:pt x="1" y="3"/>
                    </a:cubicBezTo>
                    <a:cubicBezTo>
                      <a:pt x="1" y="3"/>
                      <a:pt x="2" y="3"/>
                      <a:pt x="2" y="3"/>
                    </a:cubicBezTo>
                    <a:cubicBezTo>
                      <a:pt x="2" y="3"/>
                      <a:pt x="2" y="4"/>
                      <a:pt x="2" y="4"/>
                    </a:cubicBezTo>
                    <a:cubicBezTo>
                      <a:pt x="2" y="5"/>
                      <a:pt x="2" y="5"/>
                      <a:pt x="2" y="5"/>
                    </a:cubicBezTo>
                    <a:cubicBezTo>
                      <a:pt x="2" y="6"/>
                      <a:pt x="2" y="6"/>
                      <a:pt x="3" y="6"/>
                    </a:cubicBezTo>
                    <a:cubicBezTo>
                      <a:pt x="3" y="6"/>
                      <a:pt x="3" y="6"/>
                      <a:pt x="3" y="6"/>
                    </a:cubicBezTo>
                    <a:cubicBezTo>
                      <a:pt x="3" y="6"/>
                      <a:pt x="3" y="6"/>
                      <a:pt x="4" y="6"/>
                    </a:cubicBezTo>
                    <a:cubicBezTo>
                      <a:pt x="4" y="6"/>
                      <a:pt x="5" y="6"/>
                      <a:pt x="5" y="6"/>
                    </a:cubicBezTo>
                    <a:cubicBezTo>
                      <a:pt x="5" y="6"/>
                      <a:pt x="5" y="6"/>
                      <a:pt x="6" y="6"/>
                    </a:cubicBezTo>
                    <a:cubicBezTo>
                      <a:pt x="6" y="7"/>
                      <a:pt x="6" y="7"/>
                      <a:pt x="6" y="7"/>
                    </a:cubicBezTo>
                    <a:cubicBezTo>
                      <a:pt x="6" y="6"/>
                      <a:pt x="6" y="6"/>
                      <a:pt x="6" y="6"/>
                    </a:cubicBezTo>
                    <a:cubicBezTo>
                      <a:pt x="7" y="6"/>
                      <a:pt x="7" y="6"/>
                      <a:pt x="7" y="5"/>
                    </a:cubicBezTo>
                    <a:cubicBezTo>
                      <a:pt x="7" y="5"/>
                      <a:pt x="7" y="5"/>
                      <a:pt x="8" y="4"/>
                    </a:cubicBezTo>
                    <a:cubicBezTo>
                      <a:pt x="8" y="4"/>
                      <a:pt x="8" y="4"/>
                      <a:pt x="9" y="4"/>
                    </a:cubicBezTo>
                    <a:cubicBezTo>
                      <a:pt x="9" y="3"/>
                      <a:pt x="8" y="3"/>
                      <a:pt x="9" y="2"/>
                    </a:cubicBezTo>
                    <a:cubicBezTo>
                      <a:pt x="9" y="2"/>
                      <a:pt x="9" y="2"/>
                      <a:pt x="9"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81"/>
              <p:cNvSpPr>
                <a:spLocks/>
              </p:cNvSpPr>
              <p:nvPr/>
            </p:nvSpPr>
            <p:spPr bwMode="auto">
              <a:xfrm>
                <a:off x="5219701" y="1919289"/>
                <a:ext cx="258763" cy="258763"/>
              </a:xfrm>
              <a:custGeom>
                <a:avLst/>
                <a:gdLst>
                  <a:gd name="T0" fmla="*/ 13 w 24"/>
                  <a:gd name="T1" fmla="*/ 2 h 24"/>
                  <a:gd name="T2" fmla="*/ 12 w 24"/>
                  <a:gd name="T3" fmla="*/ 1 h 24"/>
                  <a:gd name="T4" fmla="*/ 11 w 24"/>
                  <a:gd name="T5" fmla="*/ 0 h 24"/>
                  <a:gd name="T6" fmla="*/ 9 w 24"/>
                  <a:gd name="T7" fmla="*/ 1 h 24"/>
                  <a:gd name="T8" fmla="*/ 7 w 24"/>
                  <a:gd name="T9" fmla="*/ 0 h 24"/>
                  <a:gd name="T10" fmla="*/ 6 w 24"/>
                  <a:gd name="T11" fmla="*/ 1 h 24"/>
                  <a:gd name="T12" fmla="*/ 4 w 24"/>
                  <a:gd name="T13" fmla="*/ 3 h 24"/>
                  <a:gd name="T14" fmla="*/ 4 w 24"/>
                  <a:gd name="T15" fmla="*/ 6 h 24"/>
                  <a:gd name="T16" fmla="*/ 4 w 24"/>
                  <a:gd name="T17" fmla="*/ 9 h 24"/>
                  <a:gd name="T18" fmla="*/ 2 w 24"/>
                  <a:gd name="T19" fmla="*/ 10 h 24"/>
                  <a:gd name="T20" fmla="*/ 0 w 24"/>
                  <a:gd name="T21" fmla="*/ 11 h 24"/>
                  <a:gd name="T22" fmla="*/ 0 w 24"/>
                  <a:gd name="T23" fmla="*/ 12 h 24"/>
                  <a:gd name="T24" fmla="*/ 0 w 24"/>
                  <a:gd name="T25" fmla="*/ 15 h 24"/>
                  <a:gd name="T26" fmla="*/ 2 w 24"/>
                  <a:gd name="T27" fmla="*/ 16 h 24"/>
                  <a:gd name="T28" fmla="*/ 5 w 24"/>
                  <a:gd name="T29" fmla="*/ 17 h 24"/>
                  <a:gd name="T30" fmla="*/ 9 w 24"/>
                  <a:gd name="T31" fmla="*/ 19 h 24"/>
                  <a:gd name="T32" fmla="*/ 12 w 24"/>
                  <a:gd name="T33" fmla="*/ 21 h 24"/>
                  <a:gd name="T34" fmla="*/ 13 w 24"/>
                  <a:gd name="T35" fmla="*/ 23 h 24"/>
                  <a:gd name="T36" fmla="*/ 18 w 24"/>
                  <a:gd name="T37" fmla="*/ 24 h 24"/>
                  <a:gd name="T38" fmla="*/ 19 w 24"/>
                  <a:gd name="T39" fmla="*/ 24 h 24"/>
                  <a:gd name="T40" fmla="*/ 19 w 24"/>
                  <a:gd name="T41" fmla="*/ 23 h 24"/>
                  <a:gd name="T42" fmla="*/ 21 w 24"/>
                  <a:gd name="T43" fmla="*/ 22 h 24"/>
                  <a:gd name="T44" fmla="*/ 21 w 24"/>
                  <a:gd name="T45" fmla="*/ 21 h 24"/>
                  <a:gd name="T46" fmla="*/ 23 w 24"/>
                  <a:gd name="T47" fmla="*/ 22 h 24"/>
                  <a:gd name="T48" fmla="*/ 23 w 24"/>
                  <a:gd name="T49" fmla="*/ 22 h 24"/>
                  <a:gd name="T50" fmla="*/ 24 w 24"/>
                  <a:gd name="T51" fmla="*/ 22 h 24"/>
                  <a:gd name="T52" fmla="*/ 23 w 24"/>
                  <a:gd name="T53" fmla="*/ 20 h 24"/>
                  <a:gd name="T54" fmla="*/ 22 w 24"/>
                  <a:gd name="T55" fmla="*/ 19 h 24"/>
                  <a:gd name="T56" fmla="*/ 21 w 24"/>
                  <a:gd name="T57" fmla="*/ 17 h 24"/>
                  <a:gd name="T58" fmla="*/ 20 w 24"/>
                  <a:gd name="T59" fmla="*/ 15 h 24"/>
                  <a:gd name="T60" fmla="*/ 19 w 24"/>
                  <a:gd name="T61" fmla="*/ 14 h 24"/>
                  <a:gd name="T62" fmla="*/ 18 w 24"/>
                  <a:gd name="T63" fmla="*/ 13 h 24"/>
                  <a:gd name="T64" fmla="*/ 17 w 24"/>
                  <a:gd name="T65" fmla="*/ 12 h 24"/>
                  <a:gd name="T66" fmla="*/ 15 w 24"/>
                  <a:gd name="T67" fmla="*/ 10 h 24"/>
                  <a:gd name="T68" fmla="*/ 15 w 24"/>
                  <a:gd name="T69" fmla="*/ 8 h 24"/>
                  <a:gd name="T70" fmla="*/ 16 w 24"/>
                  <a:gd name="T71" fmla="*/ 6 h 24"/>
                  <a:gd name="T72" fmla="*/ 15 w 24"/>
                  <a:gd name="T73" fmla="*/ 4 h 24"/>
                  <a:gd name="T74" fmla="*/ 14 w 24"/>
                  <a:gd name="T75"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3" y="3"/>
                    </a:moveTo>
                    <a:cubicBezTo>
                      <a:pt x="13" y="2"/>
                      <a:pt x="13" y="2"/>
                      <a:pt x="13" y="2"/>
                    </a:cubicBezTo>
                    <a:cubicBezTo>
                      <a:pt x="13" y="1"/>
                      <a:pt x="12" y="1"/>
                      <a:pt x="12" y="1"/>
                    </a:cubicBezTo>
                    <a:cubicBezTo>
                      <a:pt x="12" y="1"/>
                      <a:pt x="12" y="1"/>
                      <a:pt x="12" y="1"/>
                    </a:cubicBezTo>
                    <a:cubicBezTo>
                      <a:pt x="12" y="1"/>
                      <a:pt x="12" y="1"/>
                      <a:pt x="11" y="1"/>
                    </a:cubicBezTo>
                    <a:cubicBezTo>
                      <a:pt x="11" y="1"/>
                      <a:pt x="11" y="0"/>
                      <a:pt x="11" y="0"/>
                    </a:cubicBezTo>
                    <a:cubicBezTo>
                      <a:pt x="10" y="0"/>
                      <a:pt x="10" y="1"/>
                      <a:pt x="10" y="1"/>
                    </a:cubicBezTo>
                    <a:cubicBezTo>
                      <a:pt x="10" y="1"/>
                      <a:pt x="10" y="1"/>
                      <a:pt x="9" y="1"/>
                    </a:cubicBezTo>
                    <a:cubicBezTo>
                      <a:pt x="9" y="1"/>
                      <a:pt x="9" y="0"/>
                      <a:pt x="8" y="0"/>
                    </a:cubicBezTo>
                    <a:cubicBezTo>
                      <a:pt x="8" y="0"/>
                      <a:pt x="8" y="0"/>
                      <a:pt x="7" y="0"/>
                    </a:cubicBezTo>
                    <a:cubicBezTo>
                      <a:pt x="7" y="1"/>
                      <a:pt x="7" y="1"/>
                      <a:pt x="7" y="1"/>
                    </a:cubicBezTo>
                    <a:cubicBezTo>
                      <a:pt x="7" y="1"/>
                      <a:pt x="7" y="1"/>
                      <a:pt x="6" y="1"/>
                    </a:cubicBezTo>
                    <a:cubicBezTo>
                      <a:pt x="6" y="2"/>
                      <a:pt x="6" y="2"/>
                      <a:pt x="5" y="2"/>
                    </a:cubicBezTo>
                    <a:cubicBezTo>
                      <a:pt x="5" y="2"/>
                      <a:pt x="4" y="2"/>
                      <a:pt x="4" y="3"/>
                    </a:cubicBezTo>
                    <a:cubicBezTo>
                      <a:pt x="4" y="4"/>
                      <a:pt x="4" y="4"/>
                      <a:pt x="4" y="5"/>
                    </a:cubicBezTo>
                    <a:cubicBezTo>
                      <a:pt x="4" y="5"/>
                      <a:pt x="4" y="5"/>
                      <a:pt x="4" y="6"/>
                    </a:cubicBezTo>
                    <a:cubicBezTo>
                      <a:pt x="5" y="6"/>
                      <a:pt x="5" y="7"/>
                      <a:pt x="4" y="8"/>
                    </a:cubicBezTo>
                    <a:cubicBezTo>
                      <a:pt x="4" y="8"/>
                      <a:pt x="4" y="9"/>
                      <a:pt x="4" y="9"/>
                    </a:cubicBezTo>
                    <a:cubicBezTo>
                      <a:pt x="3" y="10"/>
                      <a:pt x="3" y="9"/>
                      <a:pt x="2" y="9"/>
                    </a:cubicBezTo>
                    <a:cubicBezTo>
                      <a:pt x="2" y="10"/>
                      <a:pt x="2" y="10"/>
                      <a:pt x="2" y="10"/>
                    </a:cubicBezTo>
                    <a:cubicBezTo>
                      <a:pt x="1" y="10"/>
                      <a:pt x="1" y="10"/>
                      <a:pt x="1" y="10"/>
                    </a:cubicBezTo>
                    <a:cubicBezTo>
                      <a:pt x="0" y="10"/>
                      <a:pt x="0" y="11"/>
                      <a:pt x="0" y="11"/>
                    </a:cubicBezTo>
                    <a:cubicBezTo>
                      <a:pt x="0" y="11"/>
                      <a:pt x="0" y="11"/>
                      <a:pt x="0" y="11"/>
                    </a:cubicBezTo>
                    <a:cubicBezTo>
                      <a:pt x="0" y="12"/>
                      <a:pt x="0" y="12"/>
                      <a:pt x="0" y="12"/>
                    </a:cubicBezTo>
                    <a:cubicBezTo>
                      <a:pt x="0" y="13"/>
                      <a:pt x="0" y="13"/>
                      <a:pt x="0" y="13"/>
                    </a:cubicBezTo>
                    <a:cubicBezTo>
                      <a:pt x="0" y="14"/>
                      <a:pt x="0" y="14"/>
                      <a:pt x="0" y="15"/>
                    </a:cubicBezTo>
                    <a:cubicBezTo>
                      <a:pt x="1" y="15"/>
                      <a:pt x="1" y="15"/>
                      <a:pt x="1" y="15"/>
                    </a:cubicBezTo>
                    <a:cubicBezTo>
                      <a:pt x="2" y="15"/>
                      <a:pt x="2" y="15"/>
                      <a:pt x="2" y="16"/>
                    </a:cubicBezTo>
                    <a:cubicBezTo>
                      <a:pt x="2" y="16"/>
                      <a:pt x="3" y="16"/>
                      <a:pt x="3" y="16"/>
                    </a:cubicBezTo>
                    <a:cubicBezTo>
                      <a:pt x="4" y="17"/>
                      <a:pt x="4" y="17"/>
                      <a:pt x="5" y="17"/>
                    </a:cubicBezTo>
                    <a:cubicBezTo>
                      <a:pt x="6" y="18"/>
                      <a:pt x="6" y="18"/>
                      <a:pt x="7" y="18"/>
                    </a:cubicBezTo>
                    <a:cubicBezTo>
                      <a:pt x="8" y="18"/>
                      <a:pt x="8" y="18"/>
                      <a:pt x="9" y="19"/>
                    </a:cubicBezTo>
                    <a:cubicBezTo>
                      <a:pt x="10" y="19"/>
                      <a:pt x="10" y="19"/>
                      <a:pt x="11" y="19"/>
                    </a:cubicBezTo>
                    <a:cubicBezTo>
                      <a:pt x="11" y="20"/>
                      <a:pt x="12" y="20"/>
                      <a:pt x="12" y="21"/>
                    </a:cubicBezTo>
                    <a:cubicBezTo>
                      <a:pt x="12" y="21"/>
                      <a:pt x="11" y="21"/>
                      <a:pt x="12" y="22"/>
                    </a:cubicBezTo>
                    <a:cubicBezTo>
                      <a:pt x="12" y="22"/>
                      <a:pt x="12" y="22"/>
                      <a:pt x="13" y="23"/>
                    </a:cubicBezTo>
                    <a:cubicBezTo>
                      <a:pt x="14" y="23"/>
                      <a:pt x="15" y="23"/>
                      <a:pt x="17" y="23"/>
                    </a:cubicBezTo>
                    <a:cubicBezTo>
                      <a:pt x="17" y="23"/>
                      <a:pt x="17" y="24"/>
                      <a:pt x="18" y="24"/>
                    </a:cubicBezTo>
                    <a:cubicBezTo>
                      <a:pt x="18" y="24"/>
                      <a:pt x="18" y="24"/>
                      <a:pt x="19" y="24"/>
                    </a:cubicBezTo>
                    <a:cubicBezTo>
                      <a:pt x="19" y="24"/>
                      <a:pt x="19" y="24"/>
                      <a:pt x="19" y="24"/>
                    </a:cubicBezTo>
                    <a:cubicBezTo>
                      <a:pt x="19" y="23"/>
                      <a:pt x="19" y="23"/>
                      <a:pt x="19" y="23"/>
                    </a:cubicBezTo>
                    <a:cubicBezTo>
                      <a:pt x="19" y="23"/>
                      <a:pt x="19" y="23"/>
                      <a:pt x="19" y="23"/>
                    </a:cubicBezTo>
                    <a:cubicBezTo>
                      <a:pt x="19" y="22"/>
                      <a:pt x="20" y="22"/>
                      <a:pt x="20" y="22"/>
                    </a:cubicBezTo>
                    <a:cubicBezTo>
                      <a:pt x="20" y="22"/>
                      <a:pt x="21" y="22"/>
                      <a:pt x="21" y="22"/>
                    </a:cubicBezTo>
                    <a:cubicBezTo>
                      <a:pt x="21" y="22"/>
                      <a:pt x="20" y="22"/>
                      <a:pt x="21" y="21"/>
                    </a:cubicBezTo>
                    <a:cubicBezTo>
                      <a:pt x="21" y="21"/>
                      <a:pt x="21" y="21"/>
                      <a:pt x="21" y="21"/>
                    </a:cubicBezTo>
                    <a:cubicBezTo>
                      <a:pt x="22" y="21"/>
                      <a:pt x="22" y="21"/>
                      <a:pt x="22" y="21"/>
                    </a:cubicBezTo>
                    <a:cubicBezTo>
                      <a:pt x="22" y="22"/>
                      <a:pt x="23" y="22"/>
                      <a:pt x="23" y="22"/>
                    </a:cubicBezTo>
                    <a:cubicBezTo>
                      <a:pt x="23" y="22"/>
                      <a:pt x="23" y="22"/>
                      <a:pt x="23" y="22"/>
                    </a:cubicBezTo>
                    <a:cubicBezTo>
                      <a:pt x="23" y="22"/>
                      <a:pt x="23" y="22"/>
                      <a:pt x="23" y="22"/>
                    </a:cubicBezTo>
                    <a:cubicBezTo>
                      <a:pt x="24" y="22"/>
                      <a:pt x="24" y="22"/>
                      <a:pt x="24" y="22"/>
                    </a:cubicBezTo>
                    <a:cubicBezTo>
                      <a:pt x="24" y="22"/>
                      <a:pt x="24" y="22"/>
                      <a:pt x="24" y="22"/>
                    </a:cubicBezTo>
                    <a:cubicBezTo>
                      <a:pt x="24" y="21"/>
                      <a:pt x="24" y="21"/>
                      <a:pt x="24" y="21"/>
                    </a:cubicBezTo>
                    <a:cubicBezTo>
                      <a:pt x="23" y="21"/>
                      <a:pt x="23" y="21"/>
                      <a:pt x="23" y="20"/>
                    </a:cubicBezTo>
                    <a:cubicBezTo>
                      <a:pt x="23" y="20"/>
                      <a:pt x="22" y="20"/>
                      <a:pt x="22" y="20"/>
                    </a:cubicBezTo>
                    <a:cubicBezTo>
                      <a:pt x="22" y="19"/>
                      <a:pt x="22" y="19"/>
                      <a:pt x="22" y="19"/>
                    </a:cubicBezTo>
                    <a:cubicBezTo>
                      <a:pt x="22" y="18"/>
                      <a:pt x="22" y="18"/>
                      <a:pt x="22" y="18"/>
                    </a:cubicBezTo>
                    <a:cubicBezTo>
                      <a:pt x="21" y="18"/>
                      <a:pt x="22" y="18"/>
                      <a:pt x="21" y="17"/>
                    </a:cubicBezTo>
                    <a:cubicBezTo>
                      <a:pt x="21" y="17"/>
                      <a:pt x="22" y="17"/>
                      <a:pt x="21" y="16"/>
                    </a:cubicBezTo>
                    <a:cubicBezTo>
                      <a:pt x="21" y="15"/>
                      <a:pt x="21" y="15"/>
                      <a:pt x="20" y="15"/>
                    </a:cubicBezTo>
                    <a:cubicBezTo>
                      <a:pt x="20" y="14"/>
                      <a:pt x="20" y="14"/>
                      <a:pt x="20" y="14"/>
                    </a:cubicBezTo>
                    <a:cubicBezTo>
                      <a:pt x="19" y="14"/>
                      <a:pt x="19" y="14"/>
                      <a:pt x="19" y="14"/>
                    </a:cubicBezTo>
                    <a:cubicBezTo>
                      <a:pt x="19" y="14"/>
                      <a:pt x="19" y="14"/>
                      <a:pt x="18" y="14"/>
                    </a:cubicBezTo>
                    <a:cubicBezTo>
                      <a:pt x="18" y="13"/>
                      <a:pt x="18" y="13"/>
                      <a:pt x="18" y="13"/>
                    </a:cubicBezTo>
                    <a:cubicBezTo>
                      <a:pt x="17" y="13"/>
                      <a:pt x="17" y="13"/>
                      <a:pt x="17" y="13"/>
                    </a:cubicBezTo>
                    <a:cubicBezTo>
                      <a:pt x="17" y="12"/>
                      <a:pt x="17" y="12"/>
                      <a:pt x="17" y="12"/>
                    </a:cubicBezTo>
                    <a:cubicBezTo>
                      <a:pt x="17" y="11"/>
                      <a:pt x="17" y="11"/>
                      <a:pt x="16" y="11"/>
                    </a:cubicBezTo>
                    <a:cubicBezTo>
                      <a:pt x="16" y="11"/>
                      <a:pt x="16" y="11"/>
                      <a:pt x="15" y="10"/>
                    </a:cubicBezTo>
                    <a:cubicBezTo>
                      <a:pt x="15" y="10"/>
                      <a:pt x="15" y="10"/>
                      <a:pt x="15" y="9"/>
                    </a:cubicBezTo>
                    <a:cubicBezTo>
                      <a:pt x="15" y="9"/>
                      <a:pt x="15" y="8"/>
                      <a:pt x="15" y="8"/>
                    </a:cubicBezTo>
                    <a:cubicBezTo>
                      <a:pt x="15" y="7"/>
                      <a:pt x="16" y="7"/>
                      <a:pt x="16" y="7"/>
                    </a:cubicBezTo>
                    <a:cubicBezTo>
                      <a:pt x="16" y="6"/>
                      <a:pt x="16" y="6"/>
                      <a:pt x="16" y="6"/>
                    </a:cubicBezTo>
                    <a:cubicBezTo>
                      <a:pt x="16" y="5"/>
                      <a:pt x="16" y="5"/>
                      <a:pt x="16" y="4"/>
                    </a:cubicBezTo>
                    <a:cubicBezTo>
                      <a:pt x="16" y="4"/>
                      <a:pt x="15" y="4"/>
                      <a:pt x="15" y="4"/>
                    </a:cubicBezTo>
                    <a:cubicBezTo>
                      <a:pt x="15" y="4"/>
                      <a:pt x="14" y="4"/>
                      <a:pt x="14" y="4"/>
                    </a:cubicBezTo>
                    <a:cubicBezTo>
                      <a:pt x="14" y="3"/>
                      <a:pt x="14" y="3"/>
                      <a:pt x="14" y="3"/>
                    </a:cubicBezTo>
                    <a:cubicBezTo>
                      <a:pt x="14" y="3"/>
                      <a:pt x="13" y="3"/>
                      <a:pt x="13"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2"/>
              <p:cNvSpPr>
                <a:spLocks/>
              </p:cNvSpPr>
              <p:nvPr/>
            </p:nvSpPr>
            <p:spPr bwMode="auto">
              <a:xfrm>
                <a:off x="5510214" y="1757364"/>
                <a:ext cx="400050" cy="238125"/>
              </a:xfrm>
              <a:custGeom>
                <a:avLst/>
                <a:gdLst>
                  <a:gd name="T0" fmla="*/ 2 w 37"/>
                  <a:gd name="T1" fmla="*/ 4 h 22"/>
                  <a:gd name="T2" fmla="*/ 2 w 37"/>
                  <a:gd name="T3" fmla="*/ 2 h 22"/>
                  <a:gd name="T4" fmla="*/ 3 w 37"/>
                  <a:gd name="T5" fmla="*/ 1 h 22"/>
                  <a:gd name="T6" fmla="*/ 5 w 37"/>
                  <a:gd name="T7" fmla="*/ 3 h 22"/>
                  <a:gd name="T8" fmla="*/ 6 w 37"/>
                  <a:gd name="T9" fmla="*/ 5 h 22"/>
                  <a:gd name="T10" fmla="*/ 4 w 37"/>
                  <a:gd name="T11" fmla="*/ 5 h 22"/>
                  <a:gd name="T12" fmla="*/ 2 w 37"/>
                  <a:gd name="T13" fmla="*/ 5 h 22"/>
                  <a:gd name="T14" fmla="*/ 2 w 37"/>
                  <a:gd name="T15" fmla="*/ 7 h 22"/>
                  <a:gd name="T16" fmla="*/ 4 w 37"/>
                  <a:gd name="T17" fmla="*/ 8 h 22"/>
                  <a:gd name="T18" fmla="*/ 4 w 37"/>
                  <a:gd name="T19" fmla="*/ 10 h 22"/>
                  <a:gd name="T20" fmla="*/ 5 w 37"/>
                  <a:gd name="T21" fmla="*/ 11 h 22"/>
                  <a:gd name="T22" fmla="*/ 6 w 37"/>
                  <a:gd name="T23" fmla="*/ 12 h 22"/>
                  <a:gd name="T24" fmla="*/ 7 w 37"/>
                  <a:gd name="T25" fmla="*/ 15 h 22"/>
                  <a:gd name="T26" fmla="*/ 8 w 37"/>
                  <a:gd name="T27" fmla="*/ 15 h 22"/>
                  <a:gd name="T28" fmla="*/ 10 w 37"/>
                  <a:gd name="T29" fmla="*/ 13 h 22"/>
                  <a:gd name="T30" fmla="*/ 11 w 37"/>
                  <a:gd name="T31" fmla="*/ 13 h 22"/>
                  <a:gd name="T32" fmla="*/ 12 w 37"/>
                  <a:gd name="T33" fmla="*/ 13 h 22"/>
                  <a:gd name="T34" fmla="*/ 15 w 37"/>
                  <a:gd name="T35" fmla="*/ 13 h 22"/>
                  <a:gd name="T36" fmla="*/ 17 w 37"/>
                  <a:gd name="T37" fmla="*/ 14 h 22"/>
                  <a:gd name="T38" fmla="*/ 19 w 37"/>
                  <a:gd name="T39" fmla="*/ 14 h 22"/>
                  <a:gd name="T40" fmla="*/ 21 w 37"/>
                  <a:gd name="T41" fmla="*/ 16 h 22"/>
                  <a:gd name="T42" fmla="*/ 23 w 37"/>
                  <a:gd name="T43" fmla="*/ 17 h 22"/>
                  <a:gd name="T44" fmla="*/ 24 w 37"/>
                  <a:gd name="T45" fmla="*/ 17 h 22"/>
                  <a:gd name="T46" fmla="*/ 26 w 37"/>
                  <a:gd name="T47" fmla="*/ 20 h 22"/>
                  <a:gd name="T48" fmla="*/ 26 w 37"/>
                  <a:gd name="T49" fmla="*/ 21 h 22"/>
                  <a:gd name="T50" fmla="*/ 28 w 37"/>
                  <a:gd name="T51" fmla="*/ 21 h 22"/>
                  <a:gd name="T52" fmla="*/ 29 w 37"/>
                  <a:gd name="T53" fmla="*/ 21 h 22"/>
                  <a:gd name="T54" fmla="*/ 30 w 37"/>
                  <a:gd name="T55" fmla="*/ 20 h 22"/>
                  <a:gd name="T56" fmla="*/ 32 w 37"/>
                  <a:gd name="T57" fmla="*/ 19 h 22"/>
                  <a:gd name="T58" fmla="*/ 33 w 37"/>
                  <a:gd name="T59" fmla="*/ 18 h 22"/>
                  <a:gd name="T60" fmla="*/ 34 w 37"/>
                  <a:gd name="T61" fmla="*/ 16 h 22"/>
                  <a:gd name="T62" fmla="*/ 35 w 37"/>
                  <a:gd name="T63" fmla="*/ 15 h 22"/>
                  <a:gd name="T64" fmla="*/ 37 w 37"/>
                  <a:gd name="T65" fmla="*/ 15 h 22"/>
                  <a:gd name="T66" fmla="*/ 37 w 37"/>
                  <a:gd name="T67" fmla="*/ 14 h 22"/>
                  <a:gd name="T68" fmla="*/ 36 w 37"/>
                  <a:gd name="T69" fmla="*/ 13 h 22"/>
                  <a:gd name="T70" fmla="*/ 33 w 37"/>
                  <a:gd name="T71" fmla="*/ 13 h 22"/>
                  <a:gd name="T72" fmla="*/ 31 w 37"/>
                  <a:gd name="T73" fmla="*/ 12 h 22"/>
                  <a:gd name="T74" fmla="*/ 29 w 37"/>
                  <a:gd name="T75" fmla="*/ 11 h 22"/>
                  <a:gd name="T76" fmla="*/ 28 w 37"/>
                  <a:gd name="T77" fmla="*/ 9 h 22"/>
                  <a:gd name="T78" fmla="*/ 25 w 37"/>
                  <a:gd name="T79" fmla="*/ 6 h 22"/>
                  <a:gd name="T80" fmla="*/ 21 w 37"/>
                  <a:gd name="T81" fmla="*/ 5 h 22"/>
                  <a:gd name="T82" fmla="*/ 20 w 37"/>
                  <a:gd name="T83" fmla="*/ 3 h 22"/>
                  <a:gd name="T84" fmla="*/ 18 w 37"/>
                  <a:gd name="T85" fmla="*/ 1 h 22"/>
                  <a:gd name="T86" fmla="*/ 14 w 37"/>
                  <a:gd name="T87" fmla="*/ 1 h 22"/>
                  <a:gd name="T88" fmla="*/ 11 w 37"/>
                  <a:gd name="T89" fmla="*/ 4 h 22"/>
                  <a:gd name="T90" fmla="*/ 9 w 37"/>
                  <a:gd name="T91" fmla="*/ 3 h 22"/>
                  <a:gd name="T92" fmla="*/ 7 w 37"/>
                  <a:gd name="T93" fmla="*/ 2 h 22"/>
                  <a:gd name="T94" fmla="*/ 5 w 37"/>
                  <a:gd name="T95" fmla="*/ 1 h 22"/>
                  <a:gd name="T96" fmla="*/ 3 w 37"/>
                  <a:gd name="T97" fmla="*/ 1 h 22"/>
                  <a:gd name="T98" fmla="*/ 1 w 37"/>
                  <a:gd name="T99" fmla="*/ 1 h 22"/>
                  <a:gd name="T100" fmla="*/ 1 w 37"/>
                  <a:gd name="T101"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2">
                    <a:moveTo>
                      <a:pt x="1" y="3"/>
                    </a:moveTo>
                    <a:cubicBezTo>
                      <a:pt x="1" y="3"/>
                      <a:pt x="1" y="4"/>
                      <a:pt x="2" y="4"/>
                    </a:cubicBezTo>
                    <a:cubicBezTo>
                      <a:pt x="2" y="4"/>
                      <a:pt x="2" y="4"/>
                      <a:pt x="2" y="3"/>
                    </a:cubicBezTo>
                    <a:cubicBezTo>
                      <a:pt x="2" y="3"/>
                      <a:pt x="2" y="2"/>
                      <a:pt x="2" y="2"/>
                    </a:cubicBezTo>
                    <a:cubicBezTo>
                      <a:pt x="2" y="2"/>
                      <a:pt x="2" y="2"/>
                      <a:pt x="2" y="1"/>
                    </a:cubicBezTo>
                    <a:cubicBezTo>
                      <a:pt x="3" y="1"/>
                      <a:pt x="3" y="1"/>
                      <a:pt x="3" y="1"/>
                    </a:cubicBezTo>
                    <a:cubicBezTo>
                      <a:pt x="4" y="1"/>
                      <a:pt x="4" y="2"/>
                      <a:pt x="4" y="3"/>
                    </a:cubicBezTo>
                    <a:cubicBezTo>
                      <a:pt x="5" y="3"/>
                      <a:pt x="5" y="3"/>
                      <a:pt x="5" y="3"/>
                    </a:cubicBezTo>
                    <a:cubicBezTo>
                      <a:pt x="6" y="4"/>
                      <a:pt x="7" y="4"/>
                      <a:pt x="7" y="4"/>
                    </a:cubicBezTo>
                    <a:cubicBezTo>
                      <a:pt x="7" y="5"/>
                      <a:pt x="7" y="5"/>
                      <a:pt x="6" y="5"/>
                    </a:cubicBezTo>
                    <a:cubicBezTo>
                      <a:pt x="6" y="6"/>
                      <a:pt x="6" y="6"/>
                      <a:pt x="5" y="6"/>
                    </a:cubicBezTo>
                    <a:cubicBezTo>
                      <a:pt x="5" y="5"/>
                      <a:pt x="5" y="5"/>
                      <a:pt x="4" y="5"/>
                    </a:cubicBezTo>
                    <a:cubicBezTo>
                      <a:pt x="4" y="5"/>
                      <a:pt x="4" y="5"/>
                      <a:pt x="3" y="5"/>
                    </a:cubicBezTo>
                    <a:cubicBezTo>
                      <a:pt x="3" y="5"/>
                      <a:pt x="3" y="5"/>
                      <a:pt x="2" y="5"/>
                    </a:cubicBezTo>
                    <a:cubicBezTo>
                      <a:pt x="2" y="5"/>
                      <a:pt x="2" y="6"/>
                      <a:pt x="2" y="6"/>
                    </a:cubicBezTo>
                    <a:cubicBezTo>
                      <a:pt x="2" y="6"/>
                      <a:pt x="2" y="6"/>
                      <a:pt x="2" y="7"/>
                    </a:cubicBezTo>
                    <a:cubicBezTo>
                      <a:pt x="2" y="7"/>
                      <a:pt x="3" y="7"/>
                      <a:pt x="3" y="7"/>
                    </a:cubicBezTo>
                    <a:cubicBezTo>
                      <a:pt x="3" y="7"/>
                      <a:pt x="4" y="7"/>
                      <a:pt x="4" y="8"/>
                    </a:cubicBezTo>
                    <a:cubicBezTo>
                      <a:pt x="4" y="8"/>
                      <a:pt x="4" y="8"/>
                      <a:pt x="4" y="9"/>
                    </a:cubicBezTo>
                    <a:cubicBezTo>
                      <a:pt x="4" y="9"/>
                      <a:pt x="3" y="9"/>
                      <a:pt x="4" y="10"/>
                    </a:cubicBezTo>
                    <a:cubicBezTo>
                      <a:pt x="4" y="10"/>
                      <a:pt x="4" y="10"/>
                      <a:pt x="4" y="10"/>
                    </a:cubicBezTo>
                    <a:cubicBezTo>
                      <a:pt x="5" y="11"/>
                      <a:pt x="5" y="11"/>
                      <a:pt x="5" y="11"/>
                    </a:cubicBezTo>
                    <a:cubicBezTo>
                      <a:pt x="5" y="11"/>
                      <a:pt x="5" y="11"/>
                      <a:pt x="5" y="11"/>
                    </a:cubicBezTo>
                    <a:cubicBezTo>
                      <a:pt x="6" y="11"/>
                      <a:pt x="6" y="12"/>
                      <a:pt x="6" y="12"/>
                    </a:cubicBezTo>
                    <a:cubicBezTo>
                      <a:pt x="6" y="13"/>
                      <a:pt x="6" y="13"/>
                      <a:pt x="6" y="14"/>
                    </a:cubicBezTo>
                    <a:cubicBezTo>
                      <a:pt x="7" y="14"/>
                      <a:pt x="7" y="15"/>
                      <a:pt x="7" y="15"/>
                    </a:cubicBezTo>
                    <a:cubicBezTo>
                      <a:pt x="7" y="15"/>
                      <a:pt x="7" y="15"/>
                      <a:pt x="7" y="15"/>
                    </a:cubicBezTo>
                    <a:cubicBezTo>
                      <a:pt x="7" y="15"/>
                      <a:pt x="7" y="15"/>
                      <a:pt x="8" y="15"/>
                    </a:cubicBezTo>
                    <a:cubicBezTo>
                      <a:pt x="8" y="15"/>
                      <a:pt x="9" y="15"/>
                      <a:pt x="9" y="14"/>
                    </a:cubicBezTo>
                    <a:cubicBezTo>
                      <a:pt x="9" y="14"/>
                      <a:pt x="9" y="14"/>
                      <a:pt x="10" y="13"/>
                    </a:cubicBezTo>
                    <a:cubicBezTo>
                      <a:pt x="10" y="13"/>
                      <a:pt x="10" y="13"/>
                      <a:pt x="11" y="13"/>
                    </a:cubicBezTo>
                    <a:cubicBezTo>
                      <a:pt x="11" y="13"/>
                      <a:pt x="11" y="13"/>
                      <a:pt x="11" y="13"/>
                    </a:cubicBezTo>
                    <a:cubicBezTo>
                      <a:pt x="12" y="13"/>
                      <a:pt x="12" y="13"/>
                      <a:pt x="12" y="13"/>
                    </a:cubicBezTo>
                    <a:cubicBezTo>
                      <a:pt x="12" y="13"/>
                      <a:pt x="12" y="13"/>
                      <a:pt x="12" y="13"/>
                    </a:cubicBezTo>
                    <a:cubicBezTo>
                      <a:pt x="13" y="12"/>
                      <a:pt x="13" y="13"/>
                      <a:pt x="14" y="13"/>
                    </a:cubicBezTo>
                    <a:cubicBezTo>
                      <a:pt x="14" y="13"/>
                      <a:pt x="15" y="13"/>
                      <a:pt x="15" y="13"/>
                    </a:cubicBezTo>
                    <a:cubicBezTo>
                      <a:pt x="15" y="14"/>
                      <a:pt x="16" y="14"/>
                      <a:pt x="16" y="14"/>
                    </a:cubicBezTo>
                    <a:cubicBezTo>
                      <a:pt x="16" y="14"/>
                      <a:pt x="17" y="14"/>
                      <a:pt x="17" y="14"/>
                    </a:cubicBezTo>
                    <a:cubicBezTo>
                      <a:pt x="18" y="14"/>
                      <a:pt x="18" y="14"/>
                      <a:pt x="18" y="14"/>
                    </a:cubicBezTo>
                    <a:cubicBezTo>
                      <a:pt x="19" y="14"/>
                      <a:pt x="19" y="14"/>
                      <a:pt x="19" y="14"/>
                    </a:cubicBezTo>
                    <a:cubicBezTo>
                      <a:pt x="20" y="15"/>
                      <a:pt x="20" y="15"/>
                      <a:pt x="20" y="15"/>
                    </a:cubicBezTo>
                    <a:cubicBezTo>
                      <a:pt x="20" y="15"/>
                      <a:pt x="20" y="16"/>
                      <a:pt x="21" y="16"/>
                    </a:cubicBezTo>
                    <a:cubicBezTo>
                      <a:pt x="21" y="16"/>
                      <a:pt x="22" y="16"/>
                      <a:pt x="22" y="16"/>
                    </a:cubicBezTo>
                    <a:cubicBezTo>
                      <a:pt x="22" y="16"/>
                      <a:pt x="22" y="17"/>
                      <a:pt x="23" y="17"/>
                    </a:cubicBezTo>
                    <a:cubicBezTo>
                      <a:pt x="23" y="17"/>
                      <a:pt x="23" y="17"/>
                      <a:pt x="24" y="17"/>
                    </a:cubicBezTo>
                    <a:cubicBezTo>
                      <a:pt x="24" y="17"/>
                      <a:pt x="24" y="17"/>
                      <a:pt x="24" y="17"/>
                    </a:cubicBezTo>
                    <a:cubicBezTo>
                      <a:pt x="25" y="18"/>
                      <a:pt x="25" y="18"/>
                      <a:pt x="25" y="19"/>
                    </a:cubicBezTo>
                    <a:cubicBezTo>
                      <a:pt x="25" y="19"/>
                      <a:pt x="25" y="19"/>
                      <a:pt x="26" y="20"/>
                    </a:cubicBezTo>
                    <a:cubicBezTo>
                      <a:pt x="26" y="20"/>
                      <a:pt x="26" y="20"/>
                      <a:pt x="26" y="21"/>
                    </a:cubicBezTo>
                    <a:cubicBezTo>
                      <a:pt x="26" y="21"/>
                      <a:pt x="26" y="21"/>
                      <a:pt x="26" y="21"/>
                    </a:cubicBezTo>
                    <a:cubicBezTo>
                      <a:pt x="26" y="21"/>
                      <a:pt x="26" y="21"/>
                      <a:pt x="27" y="21"/>
                    </a:cubicBezTo>
                    <a:cubicBezTo>
                      <a:pt x="27" y="21"/>
                      <a:pt x="27" y="21"/>
                      <a:pt x="28" y="21"/>
                    </a:cubicBezTo>
                    <a:cubicBezTo>
                      <a:pt x="28" y="21"/>
                      <a:pt x="28" y="22"/>
                      <a:pt x="29" y="21"/>
                    </a:cubicBezTo>
                    <a:cubicBezTo>
                      <a:pt x="29" y="21"/>
                      <a:pt x="29" y="21"/>
                      <a:pt x="29" y="21"/>
                    </a:cubicBezTo>
                    <a:cubicBezTo>
                      <a:pt x="30" y="21"/>
                      <a:pt x="30" y="21"/>
                      <a:pt x="30" y="21"/>
                    </a:cubicBezTo>
                    <a:cubicBezTo>
                      <a:pt x="30" y="21"/>
                      <a:pt x="30" y="20"/>
                      <a:pt x="30" y="20"/>
                    </a:cubicBezTo>
                    <a:cubicBezTo>
                      <a:pt x="30" y="19"/>
                      <a:pt x="31" y="20"/>
                      <a:pt x="31" y="19"/>
                    </a:cubicBezTo>
                    <a:cubicBezTo>
                      <a:pt x="31" y="19"/>
                      <a:pt x="31" y="19"/>
                      <a:pt x="32" y="19"/>
                    </a:cubicBezTo>
                    <a:cubicBezTo>
                      <a:pt x="32" y="19"/>
                      <a:pt x="32" y="19"/>
                      <a:pt x="32" y="19"/>
                    </a:cubicBezTo>
                    <a:cubicBezTo>
                      <a:pt x="33" y="19"/>
                      <a:pt x="33" y="19"/>
                      <a:pt x="33" y="18"/>
                    </a:cubicBezTo>
                    <a:cubicBezTo>
                      <a:pt x="33" y="18"/>
                      <a:pt x="33" y="17"/>
                      <a:pt x="33" y="17"/>
                    </a:cubicBezTo>
                    <a:cubicBezTo>
                      <a:pt x="33" y="16"/>
                      <a:pt x="33" y="16"/>
                      <a:pt x="34" y="16"/>
                    </a:cubicBezTo>
                    <a:cubicBezTo>
                      <a:pt x="34" y="16"/>
                      <a:pt x="34" y="16"/>
                      <a:pt x="35" y="16"/>
                    </a:cubicBezTo>
                    <a:cubicBezTo>
                      <a:pt x="35" y="15"/>
                      <a:pt x="35" y="15"/>
                      <a:pt x="35" y="15"/>
                    </a:cubicBezTo>
                    <a:cubicBezTo>
                      <a:pt x="36" y="15"/>
                      <a:pt x="36" y="15"/>
                      <a:pt x="36" y="15"/>
                    </a:cubicBezTo>
                    <a:cubicBezTo>
                      <a:pt x="36" y="15"/>
                      <a:pt x="36" y="15"/>
                      <a:pt x="37" y="15"/>
                    </a:cubicBezTo>
                    <a:cubicBezTo>
                      <a:pt x="37" y="15"/>
                      <a:pt x="37" y="15"/>
                      <a:pt x="37" y="15"/>
                    </a:cubicBezTo>
                    <a:cubicBezTo>
                      <a:pt x="37" y="15"/>
                      <a:pt x="37" y="15"/>
                      <a:pt x="37" y="14"/>
                    </a:cubicBezTo>
                    <a:cubicBezTo>
                      <a:pt x="37" y="14"/>
                      <a:pt x="37" y="14"/>
                      <a:pt x="37" y="13"/>
                    </a:cubicBezTo>
                    <a:cubicBezTo>
                      <a:pt x="36" y="13"/>
                      <a:pt x="36" y="13"/>
                      <a:pt x="36" y="13"/>
                    </a:cubicBezTo>
                    <a:cubicBezTo>
                      <a:pt x="35" y="13"/>
                      <a:pt x="35" y="13"/>
                      <a:pt x="34" y="13"/>
                    </a:cubicBezTo>
                    <a:cubicBezTo>
                      <a:pt x="34" y="13"/>
                      <a:pt x="34" y="13"/>
                      <a:pt x="33" y="13"/>
                    </a:cubicBezTo>
                    <a:cubicBezTo>
                      <a:pt x="33" y="13"/>
                      <a:pt x="32" y="13"/>
                      <a:pt x="32" y="13"/>
                    </a:cubicBezTo>
                    <a:cubicBezTo>
                      <a:pt x="31" y="13"/>
                      <a:pt x="31" y="12"/>
                      <a:pt x="31" y="12"/>
                    </a:cubicBezTo>
                    <a:cubicBezTo>
                      <a:pt x="30" y="12"/>
                      <a:pt x="30" y="12"/>
                      <a:pt x="30" y="11"/>
                    </a:cubicBezTo>
                    <a:cubicBezTo>
                      <a:pt x="29" y="11"/>
                      <a:pt x="29" y="11"/>
                      <a:pt x="29" y="11"/>
                    </a:cubicBezTo>
                    <a:cubicBezTo>
                      <a:pt x="29" y="11"/>
                      <a:pt x="29" y="10"/>
                      <a:pt x="29" y="10"/>
                    </a:cubicBezTo>
                    <a:cubicBezTo>
                      <a:pt x="28" y="10"/>
                      <a:pt x="28" y="9"/>
                      <a:pt x="28" y="9"/>
                    </a:cubicBezTo>
                    <a:cubicBezTo>
                      <a:pt x="27" y="8"/>
                      <a:pt x="27" y="8"/>
                      <a:pt x="26" y="8"/>
                    </a:cubicBezTo>
                    <a:cubicBezTo>
                      <a:pt x="26" y="7"/>
                      <a:pt x="25" y="7"/>
                      <a:pt x="25" y="6"/>
                    </a:cubicBezTo>
                    <a:cubicBezTo>
                      <a:pt x="24" y="5"/>
                      <a:pt x="24" y="5"/>
                      <a:pt x="23" y="5"/>
                    </a:cubicBezTo>
                    <a:cubicBezTo>
                      <a:pt x="22" y="5"/>
                      <a:pt x="22" y="5"/>
                      <a:pt x="21" y="5"/>
                    </a:cubicBezTo>
                    <a:cubicBezTo>
                      <a:pt x="21" y="5"/>
                      <a:pt x="21" y="4"/>
                      <a:pt x="21" y="3"/>
                    </a:cubicBezTo>
                    <a:cubicBezTo>
                      <a:pt x="20" y="3"/>
                      <a:pt x="20" y="3"/>
                      <a:pt x="20" y="3"/>
                    </a:cubicBezTo>
                    <a:cubicBezTo>
                      <a:pt x="20" y="2"/>
                      <a:pt x="19" y="2"/>
                      <a:pt x="19" y="2"/>
                    </a:cubicBezTo>
                    <a:cubicBezTo>
                      <a:pt x="18" y="1"/>
                      <a:pt x="18" y="1"/>
                      <a:pt x="18" y="1"/>
                    </a:cubicBezTo>
                    <a:cubicBezTo>
                      <a:pt x="17" y="0"/>
                      <a:pt x="17" y="0"/>
                      <a:pt x="16" y="0"/>
                    </a:cubicBezTo>
                    <a:cubicBezTo>
                      <a:pt x="15" y="0"/>
                      <a:pt x="15" y="1"/>
                      <a:pt x="14" y="1"/>
                    </a:cubicBezTo>
                    <a:cubicBezTo>
                      <a:pt x="13" y="2"/>
                      <a:pt x="13" y="2"/>
                      <a:pt x="12" y="3"/>
                    </a:cubicBezTo>
                    <a:cubicBezTo>
                      <a:pt x="12" y="3"/>
                      <a:pt x="12" y="4"/>
                      <a:pt x="11" y="4"/>
                    </a:cubicBezTo>
                    <a:cubicBezTo>
                      <a:pt x="11" y="4"/>
                      <a:pt x="11" y="3"/>
                      <a:pt x="10" y="3"/>
                    </a:cubicBezTo>
                    <a:cubicBezTo>
                      <a:pt x="10" y="3"/>
                      <a:pt x="10" y="3"/>
                      <a:pt x="9" y="3"/>
                    </a:cubicBezTo>
                    <a:cubicBezTo>
                      <a:pt x="9" y="3"/>
                      <a:pt x="9" y="3"/>
                      <a:pt x="8" y="3"/>
                    </a:cubicBezTo>
                    <a:cubicBezTo>
                      <a:pt x="8" y="3"/>
                      <a:pt x="8" y="2"/>
                      <a:pt x="7" y="2"/>
                    </a:cubicBezTo>
                    <a:cubicBezTo>
                      <a:pt x="7" y="2"/>
                      <a:pt x="6" y="2"/>
                      <a:pt x="6" y="2"/>
                    </a:cubicBezTo>
                    <a:cubicBezTo>
                      <a:pt x="5" y="2"/>
                      <a:pt x="5" y="1"/>
                      <a:pt x="5" y="1"/>
                    </a:cubicBezTo>
                    <a:cubicBezTo>
                      <a:pt x="5" y="1"/>
                      <a:pt x="5" y="1"/>
                      <a:pt x="4" y="1"/>
                    </a:cubicBezTo>
                    <a:cubicBezTo>
                      <a:pt x="4" y="1"/>
                      <a:pt x="4" y="1"/>
                      <a:pt x="3" y="1"/>
                    </a:cubicBezTo>
                    <a:cubicBezTo>
                      <a:pt x="3" y="1"/>
                      <a:pt x="3" y="1"/>
                      <a:pt x="2" y="1"/>
                    </a:cubicBezTo>
                    <a:cubicBezTo>
                      <a:pt x="2" y="1"/>
                      <a:pt x="1" y="1"/>
                      <a:pt x="1" y="1"/>
                    </a:cubicBezTo>
                    <a:cubicBezTo>
                      <a:pt x="0" y="1"/>
                      <a:pt x="0" y="1"/>
                      <a:pt x="0" y="1"/>
                    </a:cubicBezTo>
                    <a:cubicBezTo>
                      <a:pt x="0" y="1"/>
                      <a:pt x="0" y="1"/>
                      <a:pt x="1" y="2"/>
                    </a:cubicBezTo>
                    <a:cubicBezTo>
                      <a:pt x="1" y="2"/>
                      <a:pt x="1" y="2"/>
                      <a:pt x="1" y="3"/>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83"/>
              <p:cNvSpPr>
                <a:spLocks/>
              </p:cNvSpPr>
              <p:nvPr/>
            </p:nvSpPr>
            <p:spPr bwMode="auto">
              <a:xfrm>
                <a:off x="4668839" y="1649414"/>
                <a:ext cx="0" cy="952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84"/>
              <p:cNvSpPr>
                <a:spLocks/>
              </p:cNvSpPr>
              <p:nvPr/>
            </p:nvSpPr>
            <p:spPr bwMode="auto">
              <a:xfrm>
                <a:off x="4668839" y="1649414"/>
                <a:ext cx="96838" cy="128588"/>
              </a:xfrm>
              <a:custGeom>
                <a:avLst/>
                <a:gdLst>
                  <a:gd name="T0" fmla="*/ 9 w 9"/>
                  <a:gd name="T1" fmla="*/ 9 h 12"/>
                  <a:gd name="T2" fmla="*/ 9 w 9"/>
                  <a:gd name="T3" fmla="*/ 8 h 12"/>
                  <a:gd name="T4" fmla="*/ 8 w 9"/>
                  <a:gd name="T5" fmla="*/ 7 h 12"/>
                  <a:gd name="T6" fmla="*/ 8 w 9"/>
                  <a:gd name="T7" fmla="*/ 6 h 12"/>
                  <a:gd name="T8" fmla="*/ 9 w 9"/>
                  <a:gd name="T9" fmla="*/ 5 h 12"/>
                  <a:gd name="T10" fmla="*/ 9 w 9"/>
                  <a:gd name="T11" fmla="*/ 5 h 12"/>
                  <a:gd name="T12" fmla="*/ 9 w 9"/>
                  <a:gd name="T13" fmla="*/ 4 h 12"/>
                  <a:gd name="T14" fmla="*/ 8 w 9"/>
                  <a:gd name="T15" fmla="*/ 4 h 12"/>
                  <a:gd name="T16" fmla="*/ 7 w 9"/>
                  <a:gd name="T17" fmla="*/ 4 h 12"/>
                  <a:gd name="T18" fmla="*/ 6 w 9"/>
                  <a:gd name="T19" fmla="*/ 4 h 12"/>
                  <a:gd name="T20" fmla="*/ 6 w 9"/>
                  <a:gd name="T21" fmla="*/ 3 h 12"/>
                  <a:gd name="T22" fmla="*/ 6 w 9"/>
                  <a:gd name="T23" fmla="*/ 2 h 12"/>
                  <a:gd name="T24" fmla="*/ 5 w 9"/>
                  <a:gd name="T25" fmla="*/ 1 h 12"/>
                  <a:gd name="T26" fmla="*/ 4 w 9"/>
                  <a:gd name="T27" fmla="*/ 1 h 12"/>
                  <a:gd name="T28" fmla="*/ 4 w 9"/>
                  <a:gd name="T29" fmla="*/ 1 h 12"/>
                  <a:gd name="T30" fmla="*/ 4 w 9"/>
                  <a:gd name="T31" fmla="*/ 1 h 12"/>
                  <a:gd name="T32" fmla="*/ 3 w 9"/>
                  <a:gd name="T33" fmla="*/ 1 h 12"/>
                  <a:gd name="T34" fmla="*/ 2 w 9"/>
                  <a:gd name="T35" fmla="*/ 0 h 12"/>
                  <a:gd name="T36" fmla="*/ 1 w 9"/>
                  <a:gd name="T37" fmla="*/ 0 h 12"/>
                  <a:gd name="T38" fmla="*/ 0 w 9"/>
                  <a:gd name="T39" fmla="*/ 1 h 12"/>
                  <a:gd name="T40" fmla="*/ 0 w 9"/>
                  <a:gd name="T41" fmla="*/ 2 h 12"/>
                  <a:gd name="T42" fmla="*/ 1 w 9"/>
                  <a:gd name="T43" fmla="*/ 3 h 12"/>
                  <a:gd name="T44" fmla="*/ 2 w 9"/>
                  <a:gd name="T45" fmla="*/ 4 h 12"/>
                  <a:gd name="T46" fmla="*/ 1 w 9"/>
                  <a:gd name="T47" fmla="*/ 5 h 12"/>
                  <a:gd name="T48" fmla="*/ 2 w 9"/>
                  <a:gd name="T49" fmla="*/ 6 h 12"/>
                  <a:gd name="T50" fmla="*/ 2 w 9"/>
                  <a:gd name="T51" fmla="*/ 7 h 12"/>
                  <a:gd name="T52" fmla="*/ 2 w 9"/>
                  <a:gd name="T53" fmla="*/ 7 h 12"/>
                  <a:gd name="T54" fmla="*/ 2 w 9"/>
                  <a:gd name="T55" fmla="*/ 8 h 12"/>
                  <a:gd name="T56" fmla="*/ 3 w 9"/>
                  <a:gd name="T57" fmla="*/ 9 h 12"/>
                  <a:gd name="T58" fmla="*/ 3 w 9"/>
                  <a:gd name="T59" fmla="*/ 9 h 12"/>
                  <a:gd name="T60" fmla="*/ 3 w 9"/>
                  <a:gd name="T61" fmla="*/ 10 h 12"/>
                  <a:gd name="T62" fmla="*/ 3 w 9"/>
                  <a:gd name="T63" fmla="*/ 10 h 12"/>
                  <a:gd name="T64" fmla="*/ 3 w 9"/>
                  <a:gd name="T65" fmla="*/ 10 h 12"/>
                  <a:gd name="T66" fmla="*/ 4 w 9"/>
                  <a:gd name="T67" fmla="*/ 11 h 12"/>
                  <a:gd name="T68" fmla="*/ 4 w 9"/>
                  <a:gd name="T69" fmla="*/ 12 h 12"/>
                  <a:gd name="T70" fmla="*/ 5 w 9"/>
                  <a:gd name="T71" fmla="*/ 12 h 12"/>
                  <a:gd name="T72" fmla="*/ 6 w 9"/>
                  <a:gd name="T73" fmla="*/ 12 h 12"/>
                  <a:gd name="T74" fmla="*/ 7 w 9"/>
                  <a:gd name="T75" fmla="*/ 12 h 12"/>
                  <a:gd name="T76" fmla="*/ 8 w 9"/>
                  <a:gd name="T77" fmla="*/ 11 h 12"/>
                  <a:gd name="T78" fmla="*/ 9 w 9"/>
                  <a:gd name="T79" fmla="*/ 11 h 12"/>
                  <a:gd name="T80" fmla="*/ 9 w 9"/>
                  <a:gd name="T81" fmla="*/ 11 h 12"/>
                  <a:gd name="T82" fmla="*/ 9 w 9"/>
                  <a:gd name="T83" fmla="*/ 9 h 12"/>
                  <a:gd name="T84" fmla="*/ 9 w 9"/>
                  <a:gd name="T8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 h="12">
                    <a:moveTo>
                      <a:pt x="9" y="9"/>
                    </a:moveTo>
                    <a:cubicBezTo>
                      <a:pt x="9" y="9"/>
                      <a:pt x="9" y="8"/>
                      <a:pt x="9" y="8"/>
                    </a:cubicBezTo>
                    <a:cubicBezTo>
                      <a:pt x="9" y="8"/>
                      <a:pt x="9" y="8"/>
                      <a:pt x="8" y="7"/>
                    </a:cubicBezTo>
                    <a:cubicBezTo>
                      <a:pt x="8" y="7"/>
                      <a:pt x="8" y="6"/>
                      <a:pt x="8" y="6"/>
                    </a:cubicBezTo>
                    <a:cubicBezTo>
                      <a:pt x="8" y="6"/>
                      <a:pt x="9" y="6"/>
                      <a:pt x="9" y="5"/>
                    </a:cubicBezTo>
                    <a:cubicBezTo>
                      <a:pt x="9" y="5"/>
                      <a:pt x="9" y="5"/>
                      <a:pt x="9" y="5"/>
                    </a:cubicBezTo>
                    <a:cubicBezTo>
                      <a:pt x="9" y="5"/>
                      <a:pt x="9" y="4"/>
                      <a:pt x="9" y="4"/>
                    </a:cubicBezTo>
                    <a:cubicBezTo>
                      <a:pt x="8" y="4"/>
                      <a:pt x="8" y="4"/>
                      <a:pt x="8" y="4"/>
                    </a:cubicBezTo>
                    <a:cubicBezTo>
                      <a:pt x="7" y="4"/>
                      <a:pt x="7" y="4"/>
                      <a:pt x="7" y="4"/>
                    </a:cubicBezTo>
                    <a:cubicBezTo>
                      <a:pt x="7" y="4"/>
                      <a:pt x="6" y="4"/>
                      <a:pt x="6" y="4"/>
                    </a:cubicBezTo>
                    <a:cubicBezTo>
                      <a:pt x="6" y="3"/>
                      <a:pt x="6" y="3"/>
                      <a:pt x="6" y="3"/>
                    </a:cubicBezTo>
                    <a:cubicBezTo>
                      <a:pt x="6" y="3"/>
                      <a:pt x="6" y="2"/>
                      <a:pt x="6" y="2"/>
                    </a:cubicBezTo>
                    <a:cubicBezTo>
                      <a:pt x="5" y="2"/>
                      <a:pt x="5" y="2"/>
                      <a:pt x="5" y="1"/>
                    </a:cubicBezTo>
                    <a:cubicBezTo>
                      <a:pt x="5" y="1"/>
                      <a:pt x="4" y="1"/>
                      <a:pt x="4" y="1"/>
                    </a:cubicBezTo>
                    <a:cubicBezTo>
                      <a:pt x="4" y="1"/>
                      <a:pt x="4" y="1"/>
                      <a:pt x="4" y="1"/>
                    </a:cubicBezTo>
                    <a:cubicBezTo>
                      <a:pt x="4" y="1"/>
                      <a:pt x="4" y="1"/>
                      <a:pt x="4" y="1"/>
                    </a:cubicBezTo>
                    <a:cubicBezTo>
                      <a:pt x="3" y="1"/>
                      <a:pt x="3" y="1"/>
                      <a:pt x="3" y="1"/>
                    </a:cubicBezTo>
                    <a:cubicBezTo>
                      <a:pt x="2" y="0"/>
                      <a:pt x="2" y="0"/>
                      <a:pt x="2" y="0"/>
                    </a:cubicBezTo>
                    <a:cubicBezTo>
                      <a:pt x="1" y="0"/>
                      <a:pt x="1" y="0"/>
                      <a:pt x="1" y="0"/>
                    </a:cubicBezTo>
                    <a:cubicBezTo>
                      <a:pt x="0" y="0"/>
                      <a:pt x="0" y="0"/>
                      <a:pt x="0" y="1"/>
                    </a:cubicBezTo>
                    <a:cubicBezTo>
                      <a:pt x="0" y="1"/>
                      <a:pt x="0" y="2"/>
                      <a:pt x="0" y="2"/>
                    </a:cubicBezTo>
                    <a:cubicBezTo>
                      <a:pt x="1" y="3"/>
                      <a:pt x="1" y="3"/>
                      <a:pt x="1" y="3"/>
                    </a:cubicBezTo>
                    <a:cubicBezTo>
                      <a:pt x="1" y="4"/>
                      <a:pt x="2" y="4"/>
                      <a:pt x="2" y="4"/>
                    </a:cubicBezTo>
                    <a:cubicBezTo>
                      <a:pt x="2" y="5"/>
                      <a:pt x="1" y="5"/>
                      <a:pt x="1" y="5"/>
                    </a:cubicBezTo>
                    <a:cubicBezTo>
                      <a:pt x="1" y="6"/>
                      <a:pt x="2" y="6"/>
                      <a:pt x="2" y="6"/>
                    </a:cubicBezTo>
                    <a:cubicBezTo>
                      <a:pt x="2" y="6"/>
                      <a:pt x="2" y="7"/>
                      <a:pt x="2" y="7"/>
                    </a:cubicBezTo>
                    <a:cubicBezTo>
                      <a:pt x="2" y="7"/>
                      <a:pt x="2" y="7"/>
                      <a:pt x="2" y="7"/>
                    </a:cubicBezTo>
                    <a:cubicBezTo>
                      <a:pt x="2" y="7"/>
                      <a:pt x="2" y="7"/>
                      <a:pt x="2" y="8"/>
                    </a:cubicBezTo>
                    <a:cubicBezTo>
                      <a:pt x="2" y="8"/>
                      <a:pt x="3" y="8"/>
                      <a:pt x="3" y="9"/>
                    </a:cubicBezTo>
                    <a:cubicBezTo>
                      <a:pt x="2" y="9"/>
                      <a:pt x="3" y="9"/>
                      <a:pt x="3" y="9"/>
                    </a:cubicBezTo>
                    <a:cubicBezTo>
                      <a:pt x="3" y="10"/>
                      <a:pt x="3" y="10"/>
                      <a:pt x="3" y="10"/>
                    </a:cubicBezTo>
                    <a:cubicBezTo>
                      <a:pt x="3" y="10"/>
                      <a:pt x="3" y="10"/>
                      <a:pt x="3" y="10"/>
                    </a:cubicBezTo>
                    <a:cubicBezTo>
                      <a:pt x="3" y="10"/>
                      <a:pt x="3" y="10"/>
                      <a:pt x="3" y="10"/>
                    </a:cubicBezTo>
                    <a:cubicBezTo>
                      <a:pt x="3" y="10"/>
                      <a:pt x="3" y="11"/>
                      <a:pt x="4" y="11"/>
                    </a:cubicBezTo>
                    <a:cubicBezTo>
                      <a:pt x="4" y="11"/>
                      <a:pt x="4" y="11"/>
                      <a:pt x="4" y="12"/>
                    </a:cubicBezTo>
                    <a:cubicBezTo>
                      <a:pt x="4" y="12"/>
                      <a:pt x="4" y="12"/>
                      <a:pt x="5" y="12"/>
                    </a:cubicBezTo>
                    <a:cubicBezTo>
                      <a:pt x="5" y="12"/>
                      <a:pt x="5" y="12"/>
                      <a:pt x="6" y="12"/>
                    </a:cubicBezTo>
                    <a:cubicBezTo>
                      <a:pt x="6" y="12"/>
                      <a:pt x="7" y="12"/>
                      <a:pt x="7" y="12"/>
                    </a:cubicBezTo>
                    <a:cubicBezTo>
                      <a:pt x="7" y="12"/>
                      <a:pt x="8" y="12"/>
                      <a:pt x="8" y="11"/>
                    </a:cubicBezTo>
                    <a:cubicBezTo>
                      <a:pt x="8" y="11"/>
                      <a:pt x="8" y="11"/>
                      <a:pt x="9" y="11"/>
                    </a:cubicBezTo>
                    <a:cubicBezTo>
                      <a:pt x="9" y="11"/>
                      <a:pt x="9" y="11"/>
                      <a:pt x="9" y="11"/>
                    </a:cubicBezTo>
                    <a:cubicBezTo>
                      <a:pt x="9" y="10"/>
                      <a:pt x="8" y="10"/>
                      <a:pt x="9" y="9"/>
                    </a:cubicBezTo>
                    <a:cubicBezTo>
                      <a:pt x="9" y="9"/>
                      <a:pt x="9" y="9"/>
                      <a:pt x="9"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85"/>
              <p:cNvSpPr>
                <a:spLocks/>
              </p:cNvSpPr>
              <p:nvPr/>
            </p:nvSpPr>
            <p:spPr bwMode="auto">
              <a:xfrm>
                <a:off x="4614864" y="1541464"/>
                <a:ext cx="130175" cy="53975"/>
              </a:xfrm>
              <a:custGeom>
                <a:avLst/>
                <a:gdLst>
                  <a:gd name="T0" fmla="*/ 0 w 12"/>
                  <a:gd name="T1" fmla="*/ 4 h 5"/>
                  <a:gd name="T2" fmla="*/ 0 w 12"/>
                  <a:gd name="T3" fmla="*/ 5 h 5"/>
                  <a:gd name="T4" fmla="*/ 1 w 12"/>
                  <a:gd name="T5" fmla="*/ 5 h 5"/>
                  <a:gd name="T6" fmla="*/ 2 w 12"/>
                  <a:gd name="T7" fmla="*/ 5 h 5"/>
                  <a:gd name="T8" fmla="*/ 4 w 12"/>
                  <a:gd name="T9" fmla="*/ 5 h 5"/>
                  <a:gd name="T10" fmla="*/ 5 w 12"/>
                  <a:gd name="T11" fmla="*/ 4 h 5"/>
                  <a:gd name="T12" fmla="*/ 6 w 12"/>
                  <a:gd name="T13" fmla="*/ 4 h 5"/>
                  <a:gd name="T14" fmla="*/ 7 w 12"/>
                  <a:gd name="T15" fmla="*/ 4 h 5"/>
                  <a:gd name="T16" fmla="*/ 8 w 12"/>
                  <a:gd name="T17" fmla="*/ 3 h 5"/>
                  <a:gd name="T18" fmla="*/ 9 w 12"/>
                  <a:gd name="T19" fmla="*/ 3 h 5"/>
                  <a:gd name="T20" fmla="*/ 9 w 12"/>
                  <a:gd name="T21" fmla="*/ 3 h 5"/>
                  <a:gd name="T22" fmla="*/ 11 w 12"/>
                  <a:gd name="T23" fmla="*/ 3 h 5"/>
                  <a:gd name="T24" fmla="*/ 11 w 12"/>
                  <a:gd name="T25" fmla="*/ 4 h 5"/>
                  <a:gd name="T26" fmla="*/ 12 w 12"/>
                  <a:gd name="T27" fmla="*/ 4 h 5"/>
                  <a:gd name="T28" fmla="*/ 12 w 12"/>
                  <a:gd name="T29" fmla="*/ 3 h 5"/>
                  <a:gd name="T30" fmla="*/ 12 w 12"/>
                  <a:gd name="T31" fmla="*/ 3 h 5"/>
                  <a:gd name="T32" fmla="*/ 12 w 12"/>
                  <a:gd name="T33" fmla="*/ 2 h 5"/>
                  <a:gd name="T34" fmla="*/ 12 w 12"/>
                  <a:gd name="T35" fmla="*/ 2 h 5"/>
                  <a:gd name="T36" fmla="*/ 12 w 12"/>
                  <a:gd name="T37" fmla="*/ 2 h 5"/>
                  <a:gd name="T38" fmla="*/ 12 w 12"/>
                  <a:gd name="T39" fmla="*/ 1 h 5"/>
                  <a:gd name="T40" fmla="*/ 11 w 12"/>
                  <a:gd name="T41" fmla="*/ 1 h 5"/>
                  <a:gd name="T42" fmla="*/ 10 w 12"/>
                  <a:gd name="T43" fmla="*/ 0 h 5"/>
                  <a:gd name="T44" fmla="*/ 9 w 12"/>
                  <a:gd name="T45" fmla="*/ 0 h 5"/>
                  <a:gd name="T46" fmla="*/ 9 w 12"/>
                  <a:gd name="T47" fmla="*/ 1 h 5"/>
                  <a:gd name="T48" fmla="*/ 8 w 12"/>
                  <a:gd name="T49" fmla="*/ 1 h 5"/>
                  <a:gd name="T50" fmla="*/ 7 w 12"/>
                  <a:gd name="T51" fmla="*/ 1 h 5"/>
                  <a:gd name="T52" fmla="*/ 6 w 12"/>
                  <a:gd name="T53" fmla="*/ 0 h 5"/>
                  <a:gd name="T54" fmla="*/ 5 w 12"/>
                  <a:gd name="T55" fmla="*/ 0 h 5"/>
                  <a:gd name="T56" fmla="*/ 4 w 12"/>
                  <a:gd name="T57" fmla="*/ 0 h 5"/>
                  <a:gd name="T58" fmla="*/ 3 w 12"/>
                  <a:gd name="T59" fmla="*/ 0 h 5"/>
                  <a:gd name="T60" fmla="*/ 3 w 12"/>
                  <a:gd name="T61" fmla="*/ 0 h 5"/>
                  <a:gd name="T62" fmla="*/ 2 w 12"/>
                  <a:gd name="T63" fmla="*/ 0 h 5"/>
                  <a:gd name="T64" fmla="*/ 1 w 12"/>
                  <a:gd name="T65" fmla="*/ 1 h 5"/>
                  <a:gd name="T66" fmla="*/ 1 w 12"/>
                  <a:gd name="T67" fmla="*/ 2 h 5"/>
                  <a:gd name="T68" fmla="*/ 0 w 12"/>
                  <a:gd name="T69" fmla="*/ 3 h 5"/>
                  <a:gd name="T70" fmla="*/ 0 w 12"/>
                  <a:gd name="T71" fmla="*/ 3 h 5"/>
                  <a:gd name="T72" fmla="*/ 0 w 12"/>
                  <a:gd name="T7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5">
                    <a:moveTo>
                      <a:pt x="0" y="4"/>
                    </a:moveTo>
                    <a:cubicBezTo>
                      <a:pt x="0" y="4"/>
                      <a:pt x="0" y="4"/>
                      <a:pt x="0" y="5"/>
                    </a:cubicBezTo>
                    <a:cubicBezTo>
                      <a:pt x="1" y="5"/>
                      <a:pt x="1" y="5"/>
                      <a:pt x="1" y="5"/>
                    </a:cubicBezTo>
                    <a:cubicBezTo>
                      <a:pt x="1" y="5"/>
                      <a:pt x="1" y="5"/>
                      <a:pt x="2" y="5"/>
                    </a:cubicBezTo>
                    <a:cubicBezTo>
                      <a:pt x="3" y="5"/>
                      <a:pt x="3" y="5"/>
                      <a:pt x="4" y="5"/>
                    </a:cubicBezTo>
                    <a:cubicBezTo>
                      <a:pt x="4" y="5"/>
                      <a:pt x="5" y="5"/>
                      <a:pt x="5" y="4"/>
                    </a:cubicBezTo>
                    <a:cubicBezTo>
                      <a:pt x="5" y="4"/>
                      <a:pt x="6" y="4"/>
                      <a:pt x="6" y="4"/>
                    </a:cubicBezTo>
                    <a:cubicBezTo>
                      <a:pt x="6" y="4"/>
                      <a:pt x="7" y="4"/>
                      <a:pt x="7" y="4"/>
                    </a:cubicBezTo>
                    <a:cubicBezTo>
                      <a:pt x="8" y="4"/>
                      <a:pt x="8" y="4"/>
                      <a:pt x="8" y="3"/>
                    </a:cubicBezTo>
                    <a:cubicBezTo>
                      <a:pt x="8" y="3"/>
                      <a:pt x="8" y="3"/>
                      <a:pt x="9" y="3"/>
                    </a:cubicBezTo>
                    <a:cubicBezTo>
                      <a:pt x="9" y="3"/>
                      <a:pt x="9" y="3"/>
                      <a:pt x="9" y="3"/>
                    </a:cubicBezTo>
                    <a:cubicBezTo>
                      <a:pt x="10" y="3"/>
                      <a:pt x="10" y="3"/>
                      <a:pt x="11" y="3"/>
                    </a:cubicBezTo>
                    <a:cubicBezTo>
                      <a:pt x="11" y="3"/>
                      <a:pt x="11" y="3"/>
                      <a:pt x="11" y="4"/>
                    </a:cubicBezTo>
                    <a:cubicBezTo>
                      <a:pt x="11" y="4"/>
                      <a:pt x="12" y="4"/>
                      <a:pt x="12" y="4"/>
                    </a:cubicBezTo>
                    <a:cubicBezTo>
                      <a:pt x="12" y="3"/>
                      <a:pt x="12" y="3"/>
                      <a:pt x="12" y="3"/>
                    </a:cubicBezTo>
                    <a:cubicBezTo>
                      <a:pt x="12" y="3"/>
                      <a:pt x="12" y="3"/>
                      <a:pt x="12" y="3"/>
                    </a:cubicBezTo>
                    <a:cubicBezTo>
                      <a:pt x="12" y="3"/>
                      <a:pt x="12" y="3"/>
                      <a:pt x="12" y="2"/>
                    </a:cubicBezTo>
                    <a:cubicBezTo>
                      <a:pt x="12" y="2"/>
                      <a:pt x="12" y="2"/>
                      <a:pt x="12" y="2"/>
                    </a:cubicBezTo>
                    <a:cubicBezTo>
                      <a:pt x="12" y="2"/>
                      <a:pt x="12" y="2"/>
                      <a:pt x="12" y="2"/>
                    </a:cubicBezTo>
                    <a:cubicBezTo>
                      <a:pt x="12" y="2"/>
                      <a:pt x="12" y="2"/>
                      <a:pt x="12" y="1"/>
                    </a:cubicBezTo>
                    <a:cubicBezTo>
                      <a:pt x="11" y="1"/>
                      <a:pt x="11" y="1"/>
                      <a:pt x="11" y="1"/>
                    </a:cubicBezTo>
                    <a:cubicBezTo>
                      <a:pt x="10" y="1"/>
                      <a:pt x="10" y="1"/>
                      <a:pt x="10" y="0"/>
                    </a:cubicBezTo>
                    <a:cubicBezTo>
                      <a:pt x="10" y="0"/>
                      <a:pt x="9" y="0"/>
                      <a:pt x="9" y="0"/>
                    </a:cubicBezTo>
                    <a:cubicBezTo>
                      <a:pt x="9" y="0"/>
                      <a:pt x="9" y="1"/>
                      <a:pt x="9" y="1"/>
                    </a:cubicBezTo>
                    <a:cubicBezTo>
                      <a:pt x="8" y="1"/>
                      <a:pt x="8" y="1"/>
                      <a:pt x="8" y="1"/>
                    </a:cubicBezTo>
                    <a:cubicBezTo>
                      <a:pt x="8" y="1"/>
                      <a:pt x="8" y="1"/>
                      <a:pt x="7" y="1"/>
                    </a:cubicBezTo>
                    <a:cubicBezTo>
                      <a:pt x="7" y="1"/>
                      <a:pt x="7" y="0"/>
                      <a:pt x="6" y="0"/>
                    </a:cubicBezTo>
                    <a:cubicBezTo>
                      <a:pt x="6" y="0"/>
                      <a:pt x="5" y="0"/>
                      <a:pt x="5" y="0"/>
                    </a:cubicBezTo>
                    <a:cubicBezTo>
                      <a:pt x="5" y="0"/>
                      <a:pt x="4" y="0"/>
                      <a:pt x="4" y="0"/>
                    </a:cubicBezTo>
                    <a:cubicBezTo>
                      <a:pt x="4" y="0"/>
                      <a:pt x="4" y="0"/>
                      <a:pt x="3" y="0"/>
                    </a:cubicBezTo>
                    <a:cubicBezTo>
                      <a:pt x="3" y="0"/>
                      <a:pt x="3" y="0"/>
                      <a:pt x="3" y="0"/>
                    </a:cubicBezTo>
                    <a:cubicBezTo>
                      <a:pt x="2" y="0"/>
                      <a:pt x="2" y="0"/>
                      <a:pt x="2" y="0"/>
                    </a:cubicBezTo>
                    <a:cubicBezTo>
                      <a:pt x="2" y="0"/>
                      <a:pt x="2" y="1"/>
                      <a:pt x="1" y="1"/>
                    </a:cubicBezTo>
                    <a:cubicBezTo>
                      <a:pt x="1" y="2"/>
                      <a:pt x="1" y="2"/>
                      <a:pt x="1" y="2"/>
                    </a:cubicBezTo>
                    <a:cubicBezTo>
                      <a:pt x="0" y="2"/>
                      <a:pt x="0" y="2"/>
                      <a:pt x="0" y="3"/>
                    </a:cubicBezTo>
                    <a:cubicBezTo>
                      <a:pt x="0" y="3"/>
                      <a:pt x="0" y="3"/>
                      <a:pt x="0" y="3"/>
                    </a:cubicBezTo>
                    <a:cubicBezTo>
                      <a:pt x="0" y="4"/>
                      <a:pt x="0" y="4"/>
                      <a:pt x="0"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86"/>
              <p:cNvSpPr>
                <a:spLocks/>
              </p:cNvSpPr>
              <p:nvPr/>
            </p:nvSpPr>
            <p:spPr bwMode="auto">
              <a:xfrm>
                <a:off x="6827839" y="2438401"/>
                <a:ext cx="238125" cy="465138"/>
              </a:xfrm>
              <a:custGeom>
                <a:avLst/>
                <a:gdLst>
                  <a:gd name="T0" fmla="*/ 3 w 22"/>
                  <a:gd name="T1" fmla="*/ 11 h 43"/>
                  <a:gd name="T2" fmla="*/ 5 w 22"/>
                  <a:gd name="T3" fmla="*/ 15 h 43"/>
                  <a:gd name="T4" fmla="*/ 4 w 22"/>
                  <a:gd name="T5" fmla="*/ 18 h 43"/>
                  <a:gd name="T6" fmla="*/ 6 w 22"/>
                  <a:gd name="T7" fmla="*/ 21 h 43"/>
                  <a:gd name="T8" fmla="*/ 7 w 22"/>
                  <a:gd name="T9" fmla="*/ 23 h 43"/>
                  <a:gd name="T10" fmla="*/ 7 w 22"/>
                  <a:gd name="T11" fmla="*/ 27 h 43"/>
                  <a:gd name="T12" fmla="*/ 5 w 22"/>
                  <a:gd name="T13" fmla="*/ 29 h 43"/>
                  <a:gd name="T14" fmla="*/ 5 w 22"/>
                  <a:gd name="T15" fmla="*/ 31 h 43"/>
                  <a:gd name="T16" fmla="*/ 5 w 22"/>
                  <a:gd name="T17" fmla="*/ 33 h 43"/>
                  <a:gd name="T18" fmla="*/ 4 w 22"/>
                  <a:gd name="T19" fmla="*/ 36 h 43"/>
                  <a:gd name="T20" fmla="*/ 5 w 22"/>
                  <a:gd name="T21" fmla="*/ 37 h 43"/>
                  <a:gd name="T22" fmla="*/ 7 w 22"/>
                  <a:gd name="T23" fmla="*/ 38 h 43"/>
                  <a:gd name="T24" fmla="*/ 9 w 22"/>
                  <a:gd name="T25" fmla="*/ 40 h 43"/>
                  <a:gd name="T26" fmla="*/ 10 w 22"/>
                  <a:gd name="T27" fmla="*/ 40 h 43"/>
                  <a:gd name="T28" fmla="*/ 11 w 22"/>
                  <a:gd name="T29" fmla="*/ 42 h 43"/>
                  <a:gd name="T30" fmla="*/ 13 w 22"/>
                  <a:gd name="T31" fmla="*/ 41 h 43"/>
                  <a:gd name="T32" fmla="*/ 15 w 22"/>
                  <a:gd name="T33" fmla="*/ 41 h 43"/>
                  <a:gd name="T34" fmla="*/ 12 w 22"/>
                  <a:gd name="T35" fmla="*/ 39 h 43"/>
                  <a:gd name="T36" fmla="*/ 10 w 22"/>
                  <a:gd name="T37" fmla="*/ 36 h 43"/>
                  <a:gd name="T38" fmla="*/ 9 w 22"/>
                  <a:gd name="T39" fmla="*/ 34 h 43"/>
                  <a:gd name="T40" fmla="*/ 7 w 22"/>
                  <a:gd name="T41" fmla="*/ 31 h 43"/>
                  <a:gd name="T42" fmla="*/ 8 w 22"/>
                  <a:gd name="T43" fmla="*/ 27 h 43"/>
                  <a:gd name="T44" fmla="*/ 9 w 22"/>
                  <a:gd name="T45" fmla="*/ 23 h 43"/>
                  <a:gd name="T46" fmla="*/ 10 w 22"/>
                  <a:gd name="T47" fmla="*/ 21 h 43"/>
                  <a:gd name="T48" fmla="*/ 11 w 22"/>
                  <a:gd name="T49" fmla="*/ 23 h 43"/>
                  <a:gd name="T50" fmla="*/ 13 w 22"/>
                  <a:gd name="T51" fmla="*/ 24 h 43"/>
                  <a:gd name="T52" fmla="*/ 15 w 22"/>
                  <a:gd name="T53" fmla="*/ 25 h 43"/>
                  <a:gd name="T54" fmla="*/ 15 w 22"/>
                  <a:gd name="T55" fmla="*/ 23 h 43"/>
                  <a:gd name="T56" fmla="*/ 15 w 22"/>
                  <a:gd name="T57" fmla="*/ 21 h 43"/>
                  <a:gd name="T58" fmla="*/ 16 w 22"/>
                  <a:gd name="T59" fmla="*/ 19 h 43"/>
                  <a:gd name="T60" fmla="*/ 19 w 22"/>
                  <a:gd name="T61" fmla="*/ 19 h 43"/>
                  <a:gd name="T62" fmla="*/ 21 w 22"/>
                  <a:gd name="T63" fmla="*/ 19 h 43"/>
                  <a:gd name="T64" fmla="*/ 22 w 22"/>
                  <a:gd name="T65" fmla="*/ 16 h 43"/>
                  <a:gd name="T66" fmla="*/ 20 w 22"/>
                  <a:gd name="T67" fmla="*/ 13 h 43"/>
                  <a:gd name="T68" fmla="*/ 18 w 22"/>
                  <a:gd name="T69" fmla="*/ 10 h 43"/>
                  <a:gd name="T70" fmla="*/ 16 w 22"/>
                  <a:gd name="T71" fmla="*/ 8 h 43"/>
                  <a:gd name="T72" fmla="*/ 14 w 22"/>
                  <a:gd name="T73" fmla="*/ 9 h 43"/>
                  <a:gd name="T74" fmla="*/ 11 w 22"/>
                  <a:gd name="T75" fmla="*/ 8 h 43"/>
                  <a:gd name="T76" fmla="*/ 9 w 22"/>
                  <a:gd name="T77" fmla="*/ 9 h 43"/>
                  <a:gd name="T78" fmla="*/ 9 w 22"/>
                  <a:gd name="T79" fmla="*/ 7 h 43"/>
                  <a:gd name="T80" fmla="*/ 8 w 22"/>
                  <a:gd name="T81" fmla="*/ 4 h 43"/>
                  <a:gd name="T82" fmla="*/ 7 w 22"/>
                  <a:gd name="T83" fmla="*/ 1 h 43"/>
                  <a:gd name="T84" fmla="*/ 6 w 22"/>
                  <a:gd name="T85" fmla="*/ 0 h 43"/>
                  <a:gd name="T86" fmla="*/ 3 w 22"/>
                  <a:gd name="T87" fmla="*/ 3 h 43"/>
                  <a:gd name="T88" fmla="*/ 1 w 22"/>
                  <a:gd name="T89" fmla="*/ 4 h 43"/>
                  <a:gd name="T90" fmla="*/ 0 w 22"/>
                  <a:gd name="T91"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43">
                    <a:moveTo>
                      <a:pt x="1" y="9"/>
                    </a:moveTo>
                    <a:cubicBezTo>
                      <a:pt x="2" y="9"/>
                      <a:pt x="2" y="9"/>
                      <a:pt x="2" y="10"/>
                    </a:cubicBezTo>
                    <a:cubicBezTo>
                      <a:pt x="3" y="10"/>
                      <a:pt x="3" y="10"/>
                      <a:pt x="3" y="11"/>
                    </a:cubicBezTo>
                    <a:cubicBezTo>
                      <a:pt x="4" y="11"/>
                      <a:pt x="4" y="12"/>
                      <a:pt x="4" y="12"/>
                    </a:cubicBezTo>
                    <a:cubicBezTo>
                      <a:pt x="4" y="13"/>
                      <a:pt x="5" y="13"/>
                      <a:pt x="5" y="14"/>
                    </a:cubicBezTo>
                    <a:cubicBezTo>
                      <a:pt x="5" y="14"/>
                      <a:pt x="5" y="14"/>
                      <a:pt x="5" y="15"/>
                    </a:cubicBezTo>
                    <a:cubicBezTo>
                      <a:pt x="5" y="15"/>
                      <a:pt x="5" y="15"/>
                      <a:pt x="5" y="16"/>
                    </a:cubicBezTo>
                    <a:cubicBezTo>
                      <a:pt x="5" y="16"/>
                      <a:pt x="5" y="17"/>
                      <a:pt x="5" y="17"/>
                    </a:cubicBezTo>
                    <a:cubicBezTo>
                      <a:pt x="4" y="18"/>
                      <a:pt x="4" y="18"/>
                      <a:pt x="4" y="18"/>
                    </a:cubicBezTo>
                    <a:cubicBezTo>
                      <a:pt x="4" y="18"/>
                      <a:pt x="4" y="19"/>
                      <a:pt x="5" y="19"/>
                    </a:cubicBezTo>
                    <a:cubicBezTo>
                      <a:pt x="5" y="19"/>
                      <a:pt x="5" y="19"/>
                      <a:pt x="6" y="19"/>
                    </a:cubicBezTo>
                    <a:cubicBezTo>
                      <a:pt x="6" y="20"/>
                      <a:pt x="6" y="20"/>
                      <a:pt x="6" y="21"/>
                    </a:cubicBezTo>
                    <a:cubicBezTo>
                      <a:pt x="6" y="21"/>
                      <a:pt x="6" y="21"/>
                      <a:pt x="6" y="21"/>
                    </a:cubicBezTo>
                    <a:cubicBezTo>
                      <a:pt x="6" y="21"/>
                      <a:pt x="6" y="22"/>
                      <a:pt x="6" y="22"/>
                    </a:cubicBezTo>
                    <a:cubicBezTo>
                      <a:pt x="6" y="22"/>
                      <a:pt x="6" y="23"/>
                      <a:pt x="7" y="23"/>
                    </a:cubicBezTo>
                    <a:cubicBezTo>
                      <a:pt x="7" y="23"/>
                      <a:pt x="7" y="24"/>
                      <a:pt x="7" y="24"/>
                    </a:cubicBezTo>
                    <a:cubicBezTo>
                      <a:pt x="7" y="24"/>
                      <a:pt x="7" y="25"/>
                      <a:pt x="7" y="25"/>
                    </a:cubicBezTo>
                    <a:cubicBezTo>
                      <a:pt x="7" y="26"/>
                      <a:pt x="7" y="26"/>
                      <a:pt x="7" y="27"/>
                    </a:cubicBezTo>
                    <a:cubicBezTo>
                      <a:pt x="7" y="27"/>
                      <a:pt x="7" y="27"/>
                      <a:pt x="7" y="28"/>
                    </a:cubicBezTo>
                    <a:cubicBezTo>
                      <a:pt x="7" y="28"/>
                      <a:pt x="6" y="28"/>
                      <a:pt x="6" y="28"/>
                    </a:cubicBezTo>
                    <a:cubicBezTo>
                      <a:pt x="6" y="28"/>
                      <a:pt x="6" y="28"/>
                      <a:pt x="5" y="29"/>
                    </a:cubicBezTo>
                    <a:cubicBezTo>
                      <a:pt x="5" y="29"/>
                      <a:pt x="5" y="29"/>
                      <a:pt x="5" y="29"/>
                    </a:cubicBezTo>
                    <a:cubicBezTo>
                      <a:pt x="5" y="30"/>
                      <a:pt x="5" y="30"/>
                      <a:pt x="5" y="30"/>
                    </a:cubicBezTo>
                    <a:cubicBezTo>
                      <a:pt x="5" y="31"/>
                      <a:pt x="5" y="31"/>
                      <a:pt x="5" y="31"/>
                    </a:cubicBezTo>
                    <a:cubicBezTo>
                      <a:pt x="5" y="31"/>
                      <a:pt x="6" y="31"/>
                      <a:pt x="6" y="31"/>
                    </a:cubicBezTo>
                    <a:cubicBezTo>
                      <a:pt x="6" y="32"/>
                      <a:pt x="5" y="32"/>
                      <a:pt x="5" y="32"/>
                    </a:cubicBezTo>
                    <a:cubicBezTo>
                      <a:pt x="5" y="33"/>
                      <a:pt x="5" y="33"/>
                      <a:pt x="5" y="33"/>
                    </a:cubicBezTo>
                    <a:cubicBezTo>
                      <a:pt x="4" y="34"/>
                      <a:pt x="4" y="34"/>
                      <a:pt x="4" y="34"/>
                    </a:cubicBezTo>
                    <a:cubicBezTo>
                      <a:pt x="4" y="35"/>
                      <a:pt x="5" y="35"/>
                      <a:pt x="5" y="35"/>
                    </a:cubicBezTo>
                    <a:cubicBezTo>
                      <a:pt x="5" y="35"/>
                      <a:pt x="4" y="36"/>
                      <a:pt x="4" y="36"/>
                    </a:cubicBezTo>
                    <a:cubicBezTo>
                      <a:pt x="5" y="36"/>
                      <a:pt x="5" y="36"/>
                      <a:pt x="5" y="36"/>
                    </a:cubicBezTo>
                    <a:cubicBezTo>
                      <a:pt x="4" y="36"/>
                      <a:pt x="4" y="36"/>
                      <a:pt x="4" y="37"/>
                    </a:cubicBezTo>
                    <a:cubicBezTo>
                      <a:pt x="4" y="37"/>
                      <a:pt x="5" y="37"/>
                      <a:pt x="5" y="37"/>
                    </a:cubicBezTo>
                    <a:cubicBezTo>
                      <a:pt x="5" y="37"/>
                      <a:pt x="5" y="37"/>
                      <a:pt x="6" y="37"/>
                    </a:cubicBezTo>
                    <a:cubicBezTo>
                      <a:pt x="6" y="37"/>
                      <a:pt x="6" y="37"/>
                      <a:pt x="6" y="37"/>
                    </a:cubicBezTo>
                    <a:cubicBezTo>
                      <a:pt x="6" y="37"/>
                      <a:pt x="7" y="37"/>
                      <a:pt x="7" y="38"/>
                    </a:cubicBezTo>
                    <a:cubicBezTo>
                      <a:pt x="7" y="38"/>
                      <a:pt x="7" y="38"/>
                      <a:pt x="8" y="39"/>
                    </a:cubicBezTo>
                    <a:cubicBezTo>
                      <a:pt x="8" y="39"/>
                      <a:pt x="8" y="39"/>
                      <a:pt x="9" y="39"/>
                    </a:cubicBezTo>
                    <a:cubicBezTo>
                      <a:pt x="9" y="40"/>
                      <a:pt x="9" y="40"/>
                      <a:pt x="9" y="40"/>
                    </a:cubicBezTo>
                    <a:cubicBezTo>
                      <a:pt x="9" y="40"/>
                      <a:pt x="9" y="41"/>
                      <a:pt x="9" y="41"/>
                    </a:cubicBezTo>
                    <a:cubicBezTo>
                      <a:pt x="9" y="41"/>
                      <a:pt x="9" y="41"/>
                      <a:pt x="9" y="41"/>
                    </a:cubicBezTo>
                    <a:cubicBezTo>
                      <a:pt x="9" y="41"/>
                      <a:pt x="9" y="41"/>
                      <a:pt x="10" y="40"/>
                    </a:cubicBezTo>
                    <a:cubicBezTo>
                      <a:pt x="10" y="40"/>
                      <a:pt x="10" y="39"/>
                      <a:pt x="10" y="39"/>
                    </a:cubicBezTo>
                    <a:cubicBezTo>
                      <a:pt x="11" y="40"/>
                      <a:pt x="10" y="40"/>
                      <a:pt x="11" y="40"/>
                    </a:cubicBezTo>
                    <a:cubicBezTo>
                      <a:pt x="11" y="41"/>
                      <a:pt x="11" y="42"/>
                      <a:pt x="11" y="42"/>
                    </a:cubicBezTo>
                    <a:cubicBezTo>
                      <a:pt x="11" y="42"/>
                      <a:pt x="12" y="43"/>
                      <a:pt x="12" y="42"/>
                    </a:cubicBezTo>
                    <a:cubicBezTo>
                      <a:pt x="12" y="42"/>
                      <a:pt x="12" y="41"/>
                      <a:pt x="12" y="41"/>
                    </a:cubicBezTo>
                    <a:cubicBezTo>
                      <a:pt x="12" y="41"/>
                      <a:pt x="13" y="41"/>
                      <a:pt x="13" y="41"/>
                    </a:cubicBezTo>
                    <a:cubicBezTo>
                      <a:pt x="14" y="41"/>
                      <a:pt x="15" y="42"/>
                      <a:pt x="15" y="42"/>
                    </a:cubicBezTo>
                    <a:cubicBezTo>
                      <a:pt x="15" y="42"/>
                      <a:pt x="15" y="42"/>
                      <a:pt x="15" y="42"/>
                    </a:cubicBezTo>
                    <a:cubicBezTo>
                      <a:pt x="15" y="42"/>
                      <a:pt x="15" y="42"/>
                      <a:pt x="15" y="41"/>
                    </a:cubicBezTo>
                    <a:cubicBezTo>
                      <a:pt x="15" y="41"/>
                      <a:pt x="14" y="41"/>
                      <a:pt x="14" y="40"/>
                    </a:cubicBezTo>
                    <a:cubicBezTo>
                      <a:pt x="13" y="40"/>
                      <a:pt x="13" y="40"/>
                      <a:pt x="13" y="40"/>
                    </a:cubicBezTo>
                    <a:cubicBezTo>
                      <a:pt x="12" y="40"/>
                      <a:pt x="12" y="40"/>
                      <a:pt x="12" y="39"/>
                    </a:cubicBezTo>
                    <a:cubicBezTo>
                      <a:pt x="11" y="39"/>
                      <a:pt x="11" y="39"/>
                      <a:pt x="11" y="39"/>
                    </a:cubicBezTo>
                    <a:cubicBezTo>
                      <a:pt x="11" y="38"/>
                      <a:pt x="11" y="38"/>
                      <a:pt x="11" y="37"/>
                    </a:cubicBezTo>
                    <a:cubicBezTo>
                      <a:pt x="10" y="37"/>
                      <a:pt x="10" y="37"/>
                      <a:pt x="10" y="36"/>
                    </a:cubicBezTo>
                    <a:cubicBezTo>
                      <a:pt x="10" y="36"/>
                      <a:pt x="9" y="36"/>
                      <a:pt x="9" y="35"/>
                    </a:cubicBezTo>
                    <a:cubicBezTo>
                      <a:pt x="9" y="35"/>
                      <a:pt x="9" y="34"/>
                      <a:pt x="9" y="34"/>
                    </a:cubicBezTo>
                    <a:cubicBezTo>
                      <a:pt x="9" y="34"/>
                      <a:pt x="9" y="34"/>
                      <a:pt x="9" y="34"/>
                    </a:cubicBezTo>
                    <a:cubicBezTo>
                      <a:pt x="8" y="33"/>
                      <a:pt x="8" y="34"/>
                      <a:pt x="8" y="33"/>
                    </a:cubicBezTo>
                    <a:cubicBezTo>
                      <a:pt x="7" y="33"/>
                      <a:pt x="7" y="33"/>
                      <a:pt x="7" y="32"/>
                    </a:cubicBezTo>
                    <a:cubicBezTo>
                      <a:pt x="7" y="32"/>
                      <a:pt x="7" y="32"/>
                      <a:pt x="7" y="31"/>
                    </a:cubicBezTo>
                    <a:cubicBezTo>
                      <a:pt x="7" y="31"/>
                      <a:pt x="7" y="30"/>
                      <a:pt x="7" y="30"/>
                    </a:cubicBezTo>
                    <a:cubicBezTo>
                      <a:pt x="7" y="29"/>
                      <a:pt x="7" y="29"/>
                      <a:pt x="8" y="28"/>
                    </a:cubicBezTo>
                    <a:cubicBezTo>
                      <a:pt x="8" y="28"/>
                      <a:pt x="8" y="28"/>
                      <a:pt x="8" y="27"/>
                    </a:cubicBezTo>
                    <a:cubicBezTo>
                      <a:pt x="8" y="27"/>
                      <a:pt x="8" y="27"/>
                      <a:pt x="8" y="26"/>
                    </a:cubicBezTo>
                    <a:cubicBezTo>
                      <a:pt x="8" y="26"/>
                      <a:pt x="8" y="25"/>
                      <a:pt x="8" y="24"/>
                    </a:cubicBezTo>
                    <a:cubicBezTo>
                      <a:pt x="8" y="24"/>
                      <a:pt x="8" y="24"/>
                      <a:pt x="9" y="23"/>
                    </a:cubicBezTo>
                    <a:cubicBezTo>
                      <a:pt x="9" y="23"/>
                      <a:pt x="8" y="22"/>
                      <a:pt x="9" y="22"/>
                    </a:cubicBezTo>
                    <a:cubicBezTo>
                      <a:pt x="9" y="22"/>
                      <a:pt x="9" y="22"/>
                      <a:pt x="9" y="22"/>
                    </a:cubicBezTo>
                    <a:cubicBezTo>
                      <a:pt x="9" y="21"/>
                      <a:pt x="10" y="21"/>
                      <a:pt x="10" y="21"/>
                    </a:cubicBezTo>
                    <a:cubicBezTo>
                      <a:pt x="10" y="21"/>
                      <a:pt x="10" y="21"/>
                      <a:pt x="11" y="21"/>
                    </a:cubicBezTo>
                    <a:cubicBezTo>
                      <a:pt x="11" y="22"/>
                      <a:pt x="11" y="22"/>
                      <a:pt x="11" y="22"/>
                    </a:cubicBezTo>
                    <a:cubicBezTo>
                      <a:pt x="11" y="23"/>
                      <a:pt x="10" y="23"/>
                      <a:pt x="11" y="23"/>
                    </a:cubicBezTo>
                    <a:cubicBezTo>
                      <a:pt x="11" y="24"/>
                      <a:pt x="11" y="24"/>
                      <a:pt x="11" y="24"/>
                    </a:cubicBezTo>
                    <a:cubicBezTo>
                      <a:pt x="12" y="24"/>
                      <a:pt x="12" y="24"/>
                      <a:pt x="12" y="24"/>
                    </a:cubicBezTo>
                    <a:cubicBezTo>
                      <a:pt x="13" y="24"/>
                      <a:pt x="13" y="24"/>
                      <a:pt x="13" y="24"/>
                    </a:cubicBezTo>
                    <a:cubicBezTo>
                      <a:pt x="14" y="24"/>
                      <a:pt x="14" y="25"/>
                      <a:pt x="14" y="25"/>
                    </a:cubicBezTo>
                    <a:cubicBezTo>
                      <a:pt x="14" y="25"/>
                      <a:pt x="14" y="25"/>
                      <a:pt x="15" y="25"/>
                    </a:cubicBezTo>
                    <a:cubicBezTo>
                      <a:pt x="15" y="25"/>
                      <a:pt x="15" y="25"/>
                      <a:pt x="15" y="25"/>
                    </a:cubicBezTo>
                    <a:cubicBezTo>
                      <a:pt x="15" y="25"/>
                      <a:pt x="15" y="25"/>
                      <a:pt x="15" y="25"/>
                    </a:cubicBezTo>
                    <a:cubicBezTo>
                      <a:pt x="15" y="25"/>
                      <a:pt x="16" y="24"/>
                      <a:pt x="15" y="24"/>
                    </a:cubicBezTo>
                    <a:cubicBezTo>
                      <a:pt x="15" y="24"/>
                      <a:pt x="15" y="24"/>
                      <a:pt x="15" y="23"/>
                    </a:cubicBezTo>
                    <a:cubicBezTo>
                      <a:pt x="14" y="23"/>
                      <a:pt x="14" y="23"/>
                      <a:pt x="14" y="23"/>
                    </a:cubicBezTo>
                    <a:cubicBezTo>
                      <a:pt x="14" y="22"/>
                      <a:pt x="14" y="22"/>
                      <a:pt x="14" y="21"/>
                    </a:cubicBezTo>
                    <a:cubicBezTo>
                      <a:pt x="14" y="21"/>
                      <a:pt x="15" y="21"/>
                      <a:pt x="15" y="21"/>
                    </a:cubicBezTo>
                    <a:cubicBezTo>
                      <a:pt x="15" y="21"/>
                      <a:pt x="15" y="21"/>
                      <a:pt x="15" y="21"/>
                    </a:cubicBezTo>
                    <a:cubicBezTo>
                      <a:pt x="15" y="21"/>
                      <a:pt x="15" y="20"/>
                      <a:pt x="15" y="20"/>
                    </a:cubicBezTo>
                    <a:cubicBezTo>
                      <a:pt x="15" y="19"/>
                      <a:pt x="16" y="19"/>
                      <a:pt x="16" y="19"/>
                    </a:cubicBezTo>
                    <a:cubicBezTo>
                      <a:pt x="16" y="19"/>
                      <a:pt x="16" y="19"/>
                      <a:pt x="17" y="19"/>
                    </a:cubicBezTo>
                    <a:cubicBezTo>
                      <a:pt x="17" y="18"/>
                      <a:pt x="17" y="19"/>
                      <a:pt x="18" y="19"/>
                    </a:cubicBezTo>
                    <a:cubicBezTo>
                      <a:pt x="18" y="19"/>
                      <a:pt x="19" y="19"/>
                      <a:pt x="19" y="19"/>
                    </a:cubicBezTo>
                    <a:cubicBezTo>
                      <a:pt x="19" y="19"/>
                      <a:pt x="20" y="19"/>
                      <a:pt x="20" y="19"/>
                    </a:cubicBezTo>
                    <a:cubicBezTo>
                      <a:pt x="20" y="19"/>
                      <a:pt x="21" y="19"/>
                      <a:pt x="21" y="19"/>
                    </a:cubicBezTo>
                    <a:cubicBezTo>
                      <a:pt x="21" y="19"/>
                      <a:pt x="21" y="19"/>
                      <a:pt x="21" y="19"/>
                    </a:cubicBezTo>
                    <a:cubicBezTo>
                      <a:pt x="22" y="18"/>
                      <a:pt x="22" y="18"/>
                      <a:pt x="22" y="18"/>
                    </a:cubicBezTo>
                    <a:cubicBezTo>
                      <a:pt x="22" y="17"/>
                      <a:pt x="22" y="17"/>
                      <a:pt x="22" y="17"/>
                    </a:cubicBezTo>
                    <a:cubicBezTo>
                      <a:pt x="22" y="16"/>
                      <a:pt x="22" y="16"/>
                      <a:pt x="22" y="16"/>
                    </a:cubicBezTo>
                    <a:cubicBezTo>
                      <a:pt x="21" y="15"/>
                      <a:pt x="22" y="15"/>
                      <a:pt x="21" y="15"/>
                    </a:cubicBezTo>
                    <a:cubicBezTo>
                      <a:pt x="21" y="14"/>
                      <a:pt x="21" y="14"/>
                      <a:pt x="21" y="14"/>
                    </a:cubicBezTo>
                    <a:cubicBezTo>
                      <a:pt x="20" y="14"/>
                      <a:pt x="20" y="14"/>
                      <a:pt x="20" y="13"/>
                    </a:cubicBezTo>
                    <a:cubicBezTo>
                      <a:pt x="19" y="13"/>
                      <a:pt x="19" y="12"/>
                      <a:pt x="19" y="12"/>
                    </a:cubicBezTo>
                    <a:cubicBezTo>
                      <a:pt x="19" y="11"/>
                      <a:pt x="19" y="11"/>
                      <a:pt x="19" y="11"/>
                    </a:cubicBezTo>
                    <a:cubicBezTo>
                      <a:pt x="19" y="10"/>
                      <a:pt x="19" y="10"/>
                      <a:pt x="18" y="10"/>
                    </a:cubicBezTo>
                    <a:cubicBezTo>
                      <a:pt x="18" y="9"/>
                      <a:pt x="18" y="9"/>
                      <a:pt x="17" y="9"/>
                    </a:cubicBezTo>
                    <a:cubicBezTo>
                      <a:pt x="17" y="9"/>
                      <a:pt x="17" y="8"/>
                      <a:pt x="17" y="8"/>
                    </a:cubicBezTo>
                    <a:cubicBezTo>
                      <a:pt x="17" y="8"/>
                      <a:pt x="17" y="8"/>
                      <a:pt x="16" y="8"/>
                    </a:cubicBezTo>
                    <a:cubicBezTo>
                      <a:pt x="16" y="8"/>
                      <a:pt x="16" y="8"/>
                      <a:pt x="15" y="8"/>
                    </a:cubicBezTo>
                    <a:cubicBezTo>
                      <a:pt x="15" y="8"/>
                      <a:pt x="14" y="8"/>
                      <a:pt x="14" y="8"/>
                    </a:cubicBezTo>
                    <a:cubicBezTo>
                      <a:pt x="14" y="8"/>
                      <a:pt x="14" y="9"/>
                      <a:pt x="14" y="9"/>
                    </a:cubicBezTo>
                    <a:cubicBezTo>
                      <a:pt x="14" y="9"/>
                      <a:pt x="13" y="8"/>
                      <a:pt x="13" y="8"/>
                    </a:cubicBezTo>
                    <a:cubicBezTo>
                      <a:pt x="13" y="8"/>
                      <a:pt x="12" y="8"/>
                      <a:pt x="12" y="8"/>
                    </a:cubicBezTo>
                    <a:cubicBezTo>
                      <a:pt x="12" y="8"/>
                      <a:pt x="12" y="8"/>
                      <a:pt x="11" y="8"/>
                    </a:cubicBezTo>
                    <a:cubicBezTo>
                      <a:pt x="11" y="8"/>
                      <a:pt x="11" y="8"/>
                      <a:pt x="10" y="8"/>
                    </a:cubicBezTo>
                    <a:cubicBezTo>
                      <a:pt x="10" y="9"/>
                      <a:pt x="10" y="9"/>
                      <a:pt x="10" y="9"/>
                    </a:cubicBezTo>
                    <a:cubicBezTo>
                      <a:pt x="9" y="9"/>
                      <a:pt x="9" y="9"/>
                      <a:pt x="9" y="9"/>
                    </a:cubicBezTo>
                    <a:cubicBezTo>
                      <a:pt x="9" y="9"/>
                      <a:pt x="9" y="9"/>
                      <a:pt x="9" y="8"/>
                    </a:cubicBezTo>
                    <a:cubicBezTo>
                      <a:pt x="9" y="8"/>
                      <a:pt x="9" y="8"/>
                      <a:pt x="9" y="7"/>
                    </a:cubicBezTo>
                    <a:cubicBezTo>
                      <a:pt x="9" y="7"/>
                      <a:pt x="10" y="7"/>
                      <a:pt x="9" y="7"/>
                    </a:cubicBezTo>
                    <a:cubicBezTo>
                      <a:pt x="9" y="6"/>
                      <a:pt x="9" y="6"/>
                      <a:pt x="9" y="6"/>
                    </a:cubicBezTo>
                    <a:cubicBezTo>
                      <a:pt x="8" y="5"/>
                      <a:pt x="8" y="5"/>
                      <a:pt x="8" y="5"/>
                    </a:cubicBezTo>
                    <a:cubicBezTo>
                      <a:pt x="8" y="5"/>
                      <a:pt x="8" y="4"/>
                      <a:pt x="8" y="4"/>
                    </a:cubicBezTo>
                    <a:cubicBezTo>
                      <a:pt x="8" y="4"/>
                      <a:pt x="8" y="3"/>
                      <a:pt x="8" y="3"/>
                    </a:cubicBezTo>
                    <a:cubicBezTo>
                      <a:pt x="7" y="3"/>
                      <a:pt x="7" y="3"/>
                      <a:pt x="7" y="2"/>
                    </a:cubicBezTo>
                    <a:cubicBezTo>
                      <a:pt x="7" y="2"/>
                      <a:pt x="7" y="2"/>
                      <a:pt x="7" y="1"/>
                    </a:cubicBezTo>
                    <a:cubicBezTo>
                      <a:pt x="7" y="1"/>
                      <a:pt x="7" y="0"/>
                      <a:pt x="7" y="0"/>
                    </a:cubicBezTo>
                    <a:cubicBezTo>
                      <a:pt x="7" y="0"/>
                      <a:pt x="7" y="0"/>
                      <a:pt x="7" y="0"/>
                    </a:cubicBezTo>
                    <a:cubicBezTo>
                      <a:pt x="7" y="0"/>
                      <a:pt x="7" y="0"/>
                      <a:pt x="6" y="0"/>
                    </a:cubicBezTo>
                    <a:cubicBezTo>
                      <a:pt x="6" y="1"/>
                      <a:pt x="6" y="1"/>
                      <a:pt x="5" y="1"/>
                    </a:cubicBezTo>
                    <a:cubicBezTo>
                      <a:pt x="5" y="2"/>
                      <a:pt x="5" y="2"/>
                      <a:pt x="4" y="2"/>
                    </a:cubicBezTo>
                    <a:cubicBezTo>
                      <a:pt x="4" y="2"/>
                      <a:pt x="4" y="3"/>
                      <a:pt x="3" y="3"/>
                    </a:cubicBezTo>
                    <a:cubicBezTo>
                      <a:pt x="3" y="3"/>
                      <a:pt x="3" y="3"/>
                      <a:pt x="3" y="3"/>
                    </a:cubicBezTo>
                    <a:cubicBezTo>
                      <a:pt x="2" y="3"/>
                      <a:pt x="2" y="3"/>
                      <a:pt x="1" y="3"/>
                    </a:cubicBezTo>
                    <a:cubicBezTo>
                      <a:pt x="1" y="3"/>
                      <a:pt x="1" y="4"/>
                      <a:pt x="1" y="4"/>
                    </a:cubicBezTo>
                    <a:cubicBezTo>
                      <a:pt x="1" y="5"/>
                      <a:pt x="1" y="5"/>
                      <a:pt x="1" y="5"/>
                    </a:cubicBezTo>
                    <a:cubicBezTo>
                      <a:pt x="1" y="6"/>
                      <a:pt x="1" y="6"/>
                      <a:pt x="1" y="6"/>
                    </a:cubicBezTo>
                    <a:cubicBezTo>
                      <a:pt x="1" y="6"/>
                      <a:pt x="1" y="6"/>
                      <a:pt x="0" y="7"/>
                    </a:cubicBezTo>
                    <a:cubicBezTo>
                      <a:pt x="0" y="7"/>
                      <a:pt x="0" y="7"/>
                      <a:pt x="1" y="8"/>
                    </a:cubicBezTo>
                    <a:cubicBezTo>
                      <a:pt x="1" y="8"/>
                      <a:pt x="1" y="8"/>
                      <a:pt x="1" y="9"/>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87"/>
              <p:cNvSpPr>
                <a:spLocks/>
              </p:cNvSpPr>
              <p:nvPr/>
            </p:nvSpPr>
            <p:spPr bwMode="auto">
              <a:xfrm>
                <a:off x="7832726" y="2935289"/>
                <a:ext cx="20638" cy="22225"/>
              </a:xfrm>
              <a:custGeom>
                <a:avLst/>
                <a:gdLst>
                  <a:gd name="T0" fmla="*/ 2 w 2"/>
                  <a:gd name="T1" fmla="*/ 1 h 2"/>
                  <a:gd name="T2" fmla="*/ 1 w 2"/>
                  <a:gd name="T3" fmla="*/ 1 h 2"/>
                  <a:gd name="T4" fmla="*/ 1 w 2"/>
                  <a:gd name="T5" fmla="*/ 1 h 2"/>
                  <a:gd name="T6" fmla="*/ 1 w 2"/>
                  <a:gd name="T7" fmla="*/ 1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1"/>
                      <a:pt x="2" y="1"/>
                      <a:pt x="1" y="1"/>
                    </a:cubicBezTo>
                    <a:cubicBezTo>
                      <a:pt x="1" y="0"/>
                      <a:pt x="1" y="0"/>
                      <a:pt x="1" y="1"/>
                    </a:cubicBezTo>
                    <a:cubicBezTo>
                      <a:pt x="0" y="1"/>
                      <a:pt x="0" y="1"/>
                      <a:pt x="1" y="1"/>
                    </a:cubicBezTo>
                    <a:cubicBezTo>
                      <a:pt x="1" y="2"/>
                      <a:pt x="2" y="2"/>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88"/>
              <p:cNvSpPr>
                <a:spLocks/>
              </p:cNvSpPr>
              <p:nvPr/>
            </p:nvSpPr>
            <p:spPr bwMode="auto">
              <a:xfrm>
                <a:off x="8716964" y="3562351"/>
                <a:ext cx="22225" cy="31750"/>
              </a:xfrm>
              <a:custGeom>
                <a:avLst/>
                <a:gdLst>
                  <a:gd name="T0" fmla="*/ 2 w 2"/>
                  <a:gd name="T1" fmla="*/ 2 h 3"/>
                  <a:gd name="T2" fmla="*/ 2 w 2"/>
                  <a:gd name="T3" fmla="*/ 1 h 3"/>
                  <a:gd name="T4" fmla="*/ 2 w 2"/>
                  <a:gd name="T5" fmla="*/ 0 h 3"/>
                  <a:gd name="T6" fmla="*/ 1 w 2"/>
                  <a:gd name="T7" fmla="*/ 0 h 3"/>
                  <a:gd name="T8" fmla="*/ 0 w 2"/>
                  <a:gd name="T9" fmla="*/ 1 h 3"/>
                  <a:gd name="T10" fmla="*/ 0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1"/>
                      <a:pt x="2" y="1"/>
                      <a:pt x="2" y="1"/>
                    </a:cubicBezTo>
                    <a:cubicBezTo>
                      <a:pt x="2" y="0"/>
                      <a:pt x="2" y="0"/>
                      <a:pt x="2" y="0"/>
                    </a:cubicBezTo>
                    <a:cubicBezTo>
                      <a:pt x="2" y="0"/>
                      <a:pt x="1" y="0"/>
                      <a:pt x="1" y="0"/>
                    </a:cubicBezTo>
                    <a:cubicBezTo>
                      <a:pt x="0" y="0"/>
                      <a:pt x="0" y="0"/>
                      <a:pt x="0" y="1"/>
                    </a:cubicBezTo>
                    <a:cubicBezTo>
                      <a:pt x="0" y="1"/>
                      <a:pt x="0" y="2"/>
                      <a:pt x="0" y="2"/>
                    </a:cubicBezTo>
                    <a:cubicBezTo>
                      <a:pt x="1" y="3"/>
                      <a:pt x="1"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9"/>
              <p:cNvSpPr>
                <a:spLocks/>
              </p:cNvSpPr>
              <p:nvPr/>
            </p:nvSpPr>
            <p:spPr bwMode="auto">
              <a:xfrm>
                <a:off x="8728076" y="3594101"/>
                <a:ext cx="11113" cy="11113"/>
              </a:xfrm>
              <a:custGeom>
                <a:avLst/>
                <a:gdLst>
                  <a:gd name="T0" fmla="*/ 1 w 1"/>
                  <a:gd name="T1" fmla="*/ 0 h 1"/>
                  <a:gd name="T2" fmla="*/ 0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1" y="1"/>
                      <a:pt x="1" y="0"/>
                    </a:cubicBezTo>
                    <a:cubicBezTo>
                      <a:pt x="1" y="0"/>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90"/>
              <p:cNvSpPr>
                <a:spLocks/>
              </p:cNvSpPr>
              <p:nvPr/>
            </p:nvSpPr>
            <p:spPr bwMode="auto">
              <a:xfrm>
                <a:off x="8739189" y="3605214"/>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1" y="0"/>
                      <a:pt x="0" y="0"/>
                    </a:cubicBezTo>
                    <a:cubicBezTo>
                      <a:pt x="0" y="0"/>
                      <a:pt x="0" y="0"/>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91"/>
              <p:cNvSpPr>
                <a:spLocks/>
              </p:cNvSpPr>
              <p:nvPr/>
            </p:nvSpPr>
            <p:spPr bwMode="auto">
              <a:xfrm>
                <a:off x="8577264" y="4178301"/>
                <a:ext cx="182563" cy="215900"/>
              </a:xfrm>
              <a:custGeom>
                <a:avLst/>
                <a:gdLst>
                  <a:gd name="T0" fmla="*/ 15 w 17"/>
                  <a:gd name="T1" fmla="*/ 7 h 20"/>
                  <a:gd name="T2" fmla="*/ 15 w 17"/>
                  <a:gd name="T3" fmla="*/ 8 h 20"/>
                  <a:gd name="T4" fmla="*/ 13 w 17"/>
                  <a:gd name="T5" fmla="*/ 8 h 20"/>
                  <a:gd name="T6" fmla="*/ 12 w 17"/>
                  <a:gd name="T7" fmla="*/ 8 h 20"/>
                  <a:gd name="T8" fmla="*/ 12 w 17"/>
                  <a:gd name="T9" fmla="*/ 7 h 20"/>
                  <a:gd name="T10" fmla="*/ 12 w 17"/>
                  <a:gd name="T11" fmla="*/ 7 h 20"/>
                  <a:gd name="T12" fmla="*/ 12 w 17"/>
                  <a:gd name="T13" fmla="*/ 5 h 20"/>
                  <a:gd name="T14" fmla="*/ 12 w 17"/>
                  <a:gd name="T15" fmla="*/ 5 h 20"/>
                  <a:gd name="T16" fmla="*/ 11 w 17"/>
                  <a:gd name="T17" fmla="*/ 6 h 20"/>
                  <a:gd name="T18" fmla="*/ 10 w 17"/>
                  <a:gd name="T19" fmla="*/ 6 h 20"/>
                  <a:gd name="T20" fmla="*/ 10 w 17"/>
                  <a:gd name="T21" fmla="*/ 5 h 20"/>
                  <a:gd name="T22" fmla="*/ 11 w 17"/>
                  <a:gd name="T23" fmla="*/ 5 h 20"/>
                  <a:gd name="T24" fmla="*/ 11 w 17"/>
                  <a:gd name="T25" fmla="*/ 4 h 20"/>
                  <a:gd name="T26" fmla="*/ 11 w 17"/>
                  <a:gd name="T27" fmla="*/ 3 h 20"/>
                  <a:gd name="T28" fmla="*/ 11 w 17"/>
                  <a:gd name="T29" fmla="*/ 2 h 20"/>
                  <a:gd name="T30" fmla="*/ 11 w 17"/>
                  <a:gd name="T31" fmla="*/ 2 h 20"/>
                  <a:gd name="T32" fmla="*/ 10 w 17"/>
                  <a:gd name="T33" fmla="*/ 1 h 20"/>
                  <a:gd name="T34" fmla="*/ 10 w 17"/>
                  <a:gd name="T35" fmla="*/ 1 h 20"/>
                  <a:gd name="T36" fmla="*/ 9 w 17"/>
                  <a:gd name="T37" fmla="*/ 1 h 20"/>
                  <a:gd name="T38" fmla="*/ 8 w 17"/>
                  <a:gd name="T39" fmla="*/ 1 h 20"/>
                  <a:gd name="T40" fmla="*/ 8 w 17"/>
                  <a:gd name="T41" fmla="*/ 2 h 20"/>
                  <a:gd name="T42" fmla="*/ 8 w 17"/>
                  <a:gd name="T43" fmla="*/ 3 h 20"/>
                  <a:gd name="T44" fmla="*/ 9 w 17"/>
                  <a:gd name="T45" fmla="*/ 4 h 20"/>
                  <a:gd name="T46" fmla="*/ 8 w 17"/>
                  <a:gd name="T47" fmla="*/ 5 h 20"/>
                  <a:gd name="T48" fmla="*/ 8 w 17"/>
                  <a:gd name="T49" fmla="*/ 6 h 20"/>
                  <a:gd name="T50" fmla="*/ 8 w 17"/>
                  <a:gd name="T51" fmla="*/ 7 h 20"/>
                  <a:gd name="T52" fmla="*/ 8 w 17"/>
                  <a:gd name="T53" fmla="*/ 8 h 20"/>
                  <a:gd name="T54" fmla="*/ 7 w 17"/>
                  <a:gd name="T55" fmla="*/ 9 h 20"/>
                  <a:gd name="T56" fmla="*/ 6 w 17"/>
                  <a:gd name="T57" fmla="*/ 10 h 20"/>
                  <a:gd name="T58" fmla="*/ 5 w 17"/>
                  <a:gd name="T59" fmla="*/ 11 h 20"/>
                  <a:gd name="T60" fmla="*/ 3 w 17"/>
                  <a:gd name="T61" fmla="*/ 12 h 20"/>
                  <a:gd name="T62" fmla="*/ 2 w 17"/>
                  <a:gd name="T63" fmla="*/ 13 h 20"/>
                  <a:gd name="T64" fmla="*/ 2 w 17"/>
                  <a:gd name="T65" fmla="*/ 14 h 20"/>
                  <a:gd name="T66" fmla="*/ 3 w 17"/>
                  <a:gd name="T67" fmla="*/ 15 h 20"/>
                  <a:gd name="T68" fmla="*/ 3 w 17"/>
                  <a:gd name="T69" fmla="*/ 16 h 20"/>
                  <a:gd name="T70" fmla="*/ 3 w 17"/>
                  <a:gd name="T71" fmla="*/ 16 h 20"/>
                  <a:gd name="T72" fmla="*/ 3 w 17"/>
                  <a:gd name="T73" fmla="*/ 17 h 20"/>
                  <a:gd name="T74" fmla="*/ 2 w 17"/>
                  <a:gd name="T75" fmla="*/ 18 h 20"/>
                  <a:gd name="T76" fmla="*/ 1 w 17"/>
                  <a:gd name="T77" fmla="*/ 18 h 20"/>
                  <a:gd name="T78" fmla="*/ 1 w 17"/>
                  <a:gd name="T79" fmla="*/ 19 h 20"/>
                  <a:gd name="T80" fmla="*/ 2 w 17"/>
                  <a:gd name="T81" fmla="*/ 19 h 20"/>
                  <a:gd name="T82" fmla="*/ 4 w 17"/>
                  <a:gd name="T83" fmla="*/ 19 h 20"/>
                  <a:gd name="T84" fmla="*/ 5 w 17"/>
                  <a:gd name="T85" fmla="*/ 18 h 20"/>
                  <a:gd name="T86" fmla="*/ 6 w 17"/>
                  <a:gd name="T87" fmla="*/ 17 h 20"/>
                  <a:gd name="T88" fmla="*/ 6 w 17"/>
                  <a:gd name="T89" fmla="*/ 17 h 20"/>
                  <a:gd name="T90" fmla="*/ 7 w 17"/>
                  <a:gd name="T91" fmla="*/ 17 h 20"/>
                  <a:gd name="T92" fmla="*/ 8 w 17"/>
                  <a:gd name="T93" fmla="*/ 16 h 20"/>
                  <a:gd name="T94" fmla="*/ 8 w 17"/>
                  <a:gd name="T95" fmla="*/ 15 h 20"/>
                  <a:gd name="T96" fmla="*/ 9 w 17"/>
                  <a:gd name="T97" fmla="*/ 15 h 20"/>
                  <a:gd name="T98" fmla="*/ 10 w 17"/>
                  <a:gd name="T99" fmla="*/ 14 h 20"/>
                  <a:gd name="T100" fmla="*/ 10 w 17"/>
                  <a:gd name="T101" fmla="*/ 13 h 20"/>
                  <a:gd name="T102" fmla="*/ 12 w 17"/>
                  <a:gd name="T103" fmla="*/ 13 h 20"/>
                  <a:gd name="T104" fmla="*/ 13 w 17"/>
                  <a:gd name="T105" fmla="*/ 13 h 20"/>
                  <a:gd name="T106" fmla="*/ 14 w 17"/>
                  <a:gd name="T107" fmla="*/ 12 h 20"/>
                  <a:gd name="T108" fmla="*/ 14 w 17"/>
                  <a:gd name="T109" fmla="*/ 11 h 20"/>
                  <a:gd name="T110" fmla="*/ 15 w 17"/>
                  <a:gd name="T111" fmla="*/ 11 h 20"/>
                  <a:gd name="T112" fmla="*/ 16 w 17"/>
                  <a:gd name="T113" fmla="*/ 10 h 20"/>
                  <a:gd name="T114" fmla="*/ 16 w 17"/>
                  <a:gd name="T115" fmla="*/ 9 h 20"/>
                  <a:gd name="T116" fmla="*/ 16 w 17"/>
                  <a:gd name="T117" fmla="*/ 8 h 20"/>
                  <a:gd name="T118" fmla="*/ 16 w 17"/>
                  <a:gd name="T119" fmla="*/ 7 h 20"/>
                  <a:gd name="T120" fmla="*/ 15 w 17"/>
                  <a:gd name="T12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20">
                    <a:moveTo>
                      <a:pt x="15" y="7"/>
                    </a:moveTo>
                    <a:cubicBezTo>
                      <a:pt x="15" y="8"/>
                      <a:pt x="15" y="8"/>
                      <a:pt x="15" y="8"/>
                    </a:cubicBezTo>
                    <a:cubicBezTo>
                      <a:pt x="14" y="8"/>
                      <a:pt x="14" y="8"/>
                      <a:pt x="13" y="8"/>
                    </a:cubicBezTo>
                    <a:cubicBezTo>
                      <a:pt x="13" y="8"/>
                      <a:pt x="13" y="9"/>
                      <a:pt x="12" y="8"/>
                    </a:cubicBezTo>
                    <a:cubicBezTo>
                      <a:pt x="12" y="8"/>
                      <a:pt x="12" y="8"/>
                      <a:pt x="12" y="7"/>
                    </a:cubicBezTo>
                    <a:cubicBezTo>
                      <a:pt x="12" y="7"/>
                      <a:pt x="12" y="7"/>
                      <a:pt x="12" y="7"/>
                    </a:cubicBezTo>
                    <a:cubicBezTo>
                      <a:pt x="13" y="6"/>
                      <a:pt x="13" y="6"/>
                      <a:pt x="12" y="5"/>
                    </a:cubicBezTo>
                    <a:cubicBezTo>
                      <a:pt x="12" y="5"/>
                      <a:pt x="12" y="5"/>
                      <a:pt x="12" y="5"/>
                    </a:cubicBezTo>
                    <a:cubicBezTo>
                      <a:pt x="11" y="5"/>
                      <a:pt x="11" y="5"/>
                      <a:pt x="11" y="6"/>
                    </a:cubicBezTo>
                    <a:cubicBezTo>
                      <a:pt x="11" y="6"/>
                      <a:pt x="10" y="7"/>
                      <a:pt x="10" y="6"/>
                    </a:cubicBezTo>
                    <a:cubicBezTo>
                      <a:pt x="10" y="6"/>
                      <a:pt x="10" y="6"/>
                      <a:pt x="10" y="5"/>
                    </a:cubicBezTo>
                    <a:cubicBezTo>
                      <a:pt x="10" y="5"/>
                      <a:pt x="11" y="5"/>
                      <a:pt x="11" y="5"/>
                    </a:cubicBezTo>
                    <a:cubicBezTo>
                      <a:pt x="11" y="5"/>
                      <a:pt x="11" y="4"/>
                      <a:pt x="11" y="4"/>
                    </a:cubicBezTo>
                    <a:cubicBezTo>
                      <a:pt x="11" y="4"/>
                      <a:pt x="11" y="3"/>
                      <a:pt x="11" y="3"/>
                    </a:cubicBezTo>
                    <a:cubicBezTo>
                      <a:pt x="11" y="3"/>
                      <a:pt x="11" y="3"/>
                      <a:pt x="11" y="2"/>
                    </a:cubicBezTo>
                    <a:cubicBezTo>
                      <a:pt x="11" y="2"/>
                      <a:pt x="11" y="2"/>
                      <a:pt x="11" y="2"/>
                    </a:cubicBezTo>
                    <a:cubicBezTo>
                      <a:pt x="11" y="1"/>
                      <a:pt x="11" y="1"/>
                      <a:pt x="10" y="1"/>
                    </a:cubicBezTo>
                    <a:cubicBezTo>
                      <a:pt x="10" y="1"/>
                      <a:pt x="10" y="1"/>
                      <a:pt x="10" y="1"/>
                    </a:cubicBezTo>
                    <a:cubicBezTo>
                      <a:pt x="9" y="0"/>
                      <a:pt x="9" y="0"/>
                      <a:pt x="9" y="1"/>
                    </a:cubicBezTo>
                    <a:cubicBezTo>
                      <a:pt x="9" y="1"/>
                      <a:pt x="8" y="1"/>
                      <a:pt x="8" y="1"/>
                    </a:cubicBezTo>
                    <a:cubicBezTo>
                      <a:pt x="8" y="2"/>
                      <a:pt x="8" y="2"/>
                      <a:pt x="8" y="2"/>
                    </a:cubicBezTo>
                    <a:cubicBezTo>
                      <a:pt x="8" y="3"/>
                      <a:pt x="7" y="3"/>
                      <a:pt x="8" y="3"/>
                    </a:cubicBezTo>
                    <a:cubicBezTo>
                      <a:pt x="8" y="4"/>
                      <a:pt x="9" y="3"/>
                      <a:pt x="9" y="4"/>
                    </a:cubicBezTo>
                    <a:cubicBezTo>
                      <a:pt x="9" y="4"/>
                      <a:pt x="8" y="4"/>
                      <a:pt x="8" y="5"/>
                    </a:cubicBezTo>
                    <a:cubicBezTo>
                      <a:pt x="8" y="5"/>
                      <a:pt x="8" y="5"/>
                      <a:pt x="8" y="6"/>
                    </a:cubicBezTo>
                    <a:cubicBezTo>
                      <a:pt x="8" y="6"/>
                      <a:pt x="8" y="6"/>
                      <a:pt x="8" y="7"/>
                    </a:cubicBezTo>
                    <a:cubicBezTo>
                      <a:pt x="8" y="7"/>
                      <a:pt x="8" y="8"/>
                      <a:pt x="8" y="8"/>
                    </a:cubicBezTo>
                    <a:cubicBezTo>
                      <a:pt x="8" y="9"/>
                      <a:pt x="7" y="9"/>
                      <a:pt x="7" y="9"/>
                    </a:cubicBezTo>
                    <a:cubicBezTo>
                      <a:pt x="7" y="10"/>
                      <a:pt x="7" y="10"/>
                      <a:pt x="6" y="10"/>
                    </a:cubicBezTo>
                    <a:cubicBezTo>
                      <a:pt x="6" y="11"/>
                      <a:pt x="6" y="11"/>
                      <a:pt x="5" y="11"/>
                    </a:cubicBezTo>
                    <a:cubicBezTo>
                      <a:pt x="5" y="12"/>
                      <a:pt x="4" y="12"/>
                      <a:pt x="3" y="12"/>
                    </a:cubicBezTo>
                    <a:cubicBezTo>
                      <a:pt x="3" y="12"/>
                      <a:pt x="3" y="13"/>
                      <a:pt x="2" y="13"/>
                    </a:cubicBezTo>
                    <a:cubicBezTo>
                      <a:pt x="2" y="13"/>
                      <a:pt x="2" y="14"/>
                      <a:pt x="2" y="14"/>
                    </a:cubicBezTo>
                    <a:cubicBezTo>
                      <a:pt x="2" y="14"/>
                      <a:pt x="2" y="14"/>
                      <a:pt x="3" y="15"/>
                    </a:cubicBezTo>
                    <a:cubicBezTo>
                      <a:pt x="3" y="15"/>
                      <a:pt x="3" y="15"/>
                      <a:pt x="3" y="16"/>
                    </a:cubicBezTo>
                    <a:cubicBezTo>
                      <a:pt x="3" y="16"/>
                      <a:pt x="3" y="16"/>
                      <a:pt x="3" y="16"/>
                    </a:cubicBezTo>
                    <a:cubicBezTo>
                      <a:pt x="3" y="17"/>
                      <a:pt x="3" y="17"/>
                      <a:pt x="3" y="17"/>
                    </a:cubicBezTo>
                    <a:cubicBezTo>
                      <a:pt x="2" y="17"/>
                      <a:pt x="2" y="17"/>
                      <a:pt x="2" y="18"/>
                    </a:cubicBezTo>
                    <a:cubicBezTo>
                      <a:pt x="1" y="18"/>
                      <a:pt x="1" y="18"/>
                      <a:pt x="1" y="18"/>
                    </a:cubicBezTo>
                    <a:cubicBezTo>
                      <a:pt x="0" y="19"/>
                      <a:pt x="0" y="19"/>
                      <a:pt x="1" y="19"/>
                    </a:cubicBezTo>
                    <a:cubicBezTo>
                      <a:pt x="1" y="20"/>
                      <a:pt x="2" y="19"/>
                      <a:pt x="2" y="19"/>
                    </a:cubicBezTo>
                    <a:cubicBezTo>
                      <a:pt x="3" y="19"/>
                      <a:pt x="3" y="19"/>
                      <a:pt x="4" y="19"/>
                    </a:cubicBezTo>
                    <a:cubicBezTo>
                      <a:pt x="4" y="19"/>
                      <a:pt x="4" y="18"/>
                      <a:pt x="5" y="18"/>
                    </a:cubicBezTo>
                    <a:cubicBezTo>
                      <a:pt x="5" y="18"/>
                      <a:pt x="5" y="18"/>
                      <a:pt x="6" y="17"/>
                    </a:cubicBezTo>
                    <a:cubicBezTo>
                      <a:pt x="6" y="17"/>
                      <a:pt x="6" y="17"/>
                      <a:pt x="6" y="17"/>
                    </a:cubicBezTo>
                    <a:cubicBezTo>
                      <a:pt x="7" y="16"/>
                      <a:pt x="7" y="17"/>
                      <a:pt x="7" y="17"/>
                    </a:cubicBezTo>
                    <a:cubicBezTo>
                      <a:pt x="8" y="16"/>
                      <a:pt x="8" y="16"/>
                      <a:pt x="8" y="16"/>
                    </a:cubicBezTo>
                    <a:cubicBezTo>
                      <a:pt x="8" y="16"/>
                      <a:pt x="8" y="16"/>
                      <a:pt x="8" y="15"/>
                    </a:cubicBezTo>
                    <a:cubicBezTo>
                      <a:pt x="8" y="15"/>
                      <a:pt x="8" y="15"/>
                      <a:pt x="9" y="15"/>
                    </a:cubicBezTo>
                    <a:cubicBezTo>
                      <a:pt x="9" y="14"/>
                      <a:pt x="9" y="14"/>
                      <a:pt x="10" y="14"/>
                    </a:cubicBezTo>
                    <a:cubicBezTo>
                      <a:pt x="10" y="13"/>
                      <a:pt x="10" y="13"/>
                      <a:pt x="10" y="13"/>
                    </a:cubicBezTo>
                    <a:cubicBezTo>
                      <a:pt x="11" y="12"/>
                      <a:pt x="11" y="13"/>
                      <a:pt x="12" y="13"/>
                    </a:cubicBezTo>
                    <a:cubicBezTo>
                      <a:pt x="12" y="12"/>
                      <a:pt x="13" y="13"/>
                      <a:pt x="13" y="13"/>
                    </a:cubicBezTo>
                    <a:cubicBezTo>
                      <a:pt x="13" y="12"/>
                      <a:pt x="14" y="12"/>
                      <a:pt x="14" y="12"/>
                    </a:cubicBezTo>
                    <a:cubicBezTo>
                      <a:pt x="14" y="12"/>
                      <a:pt x="14" y="11"/>
                      <a:pt x="14" y="11"/>
                    </a:cubicBezTo>
                    <a:cubicBezTo>
                      <a:pt x="15" y="11"/>
                      <a:pt x="15" y="11"/>
                      <a:pt x="15" y="11"/>
                    </a:cubicBezTo>
                    <a:cubicBezTo>
                      <a:pt x="16" y="10"/>
                      <a:pt x="15" y="10"/>
                      <a:pt x="16" y="10"/>
                    </a:cubicBezTo>
                    <a:cubicBezTo>
                      <a:pt x="16" y="9"/>
                      <a:pt x="16" y="9"/>
                      <a:pt x="16" y="9"/>
                    </a:cubicBezTo>
                    <a:cubicBezTo>
                      <a:pt x="16" y="9"/>
                      <a:pt x="16" y="9"/>
                      <a:pt x="16" y="8"/>
                    </a:cubicBezTo>
                    <a:cubicBezTo>
                      <a:pt x="16" y="8"/>
                      <a:pt x="17" y="8"/>
                      <a:pt x="16" y="7"/>
                    </a:cubicBezTo>
                    <a:cubicBezTo>
                      <a:pt x="16" y="7"/>
                      <a:pt x="16" y="7"/>
                      <a:pt x="15" y="7"/>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92"/>
              <p:cNvSpPr>
                <a:spLocks/>
              </p:cNvSpPr>
              <p:nvPr/>
            </p:nvSpPr>
            <p:spPr bwMode="auto">
              <a:xfrm>
                <a:off x="8242301" y="4546601"/>
                <a:ext cx="31750" cy="20638"/>
              </a:xfrm>
              <a:custGeom>
                <a:avLst/>
                <a:gdLst>
                  <a:gd name="T0" fmla="*/ 1 w 3"/>
                  <a:gd name="T1" fmla="*/ 2 h 2"/>
                  <a:gd name="T2" fmla="*/ 2 w 3"/>
                  <a:gd name="T3" fmla="*/ 1 h 2"/>
                  <a:gd name="T4" fmla="*/ 3 w 3"/>
                  <a:gd name="T5" fmla="*/ 1 h 2"/>
                  <a:gd name="T6" fmla="*/ 3 w 3"/>
                  <a:gd name="T7" fmla="*/ 0 h 2"/>
                  <a:gd name="T8" fmla="*/ 2 w 3"/>
                  <a:gd name="T9" fmla="*/ 0 h 2"/>
                  <a:gd name="T10" fmla="*/ 1 w 3"/>
                  <a:gd name="T11" fmla="*/ 1 h 2"/>
                  <a:gd name="T12" fmla="*/ 0 w 3"/>
                  <a:gd name="T13" fmla="*/ 1 h 2"/>
                  <a:gd name="T14" fmla="*/ 1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2"/>
                    </a:moveTo>
                    <a:cubicBezTo>
                      <a:pt x="1" y="2"/>
                      <a:pt x="2" y="1"/>
                      <a:pt x="2" y="1"/>
                    </a:cubicBezTo>
                    <a:cubicBezTo>
                      <a:pt x="2" y="1"/>
                      <a:pt x="3" y="1"/>
                      <a:pt x="3" y="1"/>
                    </a:cubicBezTo>
                    <a:cubicBezTo>
                      <a:pt x="3" y="0"/>
                      <a:pt x="3" y="0"/>
                      <a:pt x="3" y="0"/>
                    </a:cubicBezTo>
                    <a:cubicBezTo>
                      <a:pt x="2" y="0"/>
                      <a:pt x="2" y="0"/>
                      <a:pt x="2" y="0"/>
                    </a:cubicBezTo>
                    <a:cubicBezTo>
                      <a:pt x="1" y="0"/>
                      <a:pt x="1" y="0"/>
                      <a:pt x="1" y="1"/>
                    </a:cubicBezTo>
                    <a:cubicBezTo>
                      <a:pt x="1" y="1"/>
                      <a:pt x="0" y="1"/>
                      <a:pt x="0" y="1"/>
                    </a:cubicBezTo>
                    <a:cubicBezTo>
                      <a:pt x="0" y="1"/>
                      <a:pt x="1" y="1"/>
                      <a:pt x="1"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93"/>
              <p:cNvSpPr>
                <a:spLocks/>
              </p:cNvSpPr>
              <p:nvPr/>
            </p:nvSpPr>
            <p:spPr bwMode="auto">
              <a:xfrm>
                <a:off x="8253414" y="4351339"/>
                <a:ext cx="323850" cy="206375"/>
              </a:xfrm>
              <a:custGeom>
                <a:avLst/>
                <a:gdLst>
                  <a:gd name="T0" fmla="*/ 29 w 30"/>
                  <a:gd name="T1" fmla="*/ 1 h 19"/>
                  <a:gd name="T2" fmla="*/ 28 w 30"/>
                  <a:gd name="T3" fmla="*/ 1 h 19"/>
                  <a:gd name="T4" fmla="*/ 27 w 30"/>
                  <a:gd name="T5" fmla="*/ 0 h 19"/>
                  <a:gd name="T6" fmla="*/ 25 w 30"/>
                  <a:gd name="T7" fmla="*/ 2 h 19"/>
                  <a:gd name="T8" fmla="*/ 23 w 30"/>
                  <a:gd name="T9" fmla="*/ 3 h 19"/>
                  <a:gd name="T10" fmla="*/ 20 w 30"/>
                  <a:gd name="T11" fmla="*/ 6 h 19"/>
                  <a:gd name="T12" fmla="*/ 18 w 30"/>
                  <a:gd name="T13" fmla="*/ 6 h 19"/>
                  <a:gd name="T14" fmla="*/ 17 w 30"/>
                  <a:gd name="T15" fmla="*/ 7 h 19"/>
                  <a:gd name="T16" fmla="*/ 15 w 30"/>
                  <a:gd name="T17" fmla="*/ 8 h 19"/>
                  <a:gd name="T18" fmla="*/ 13 w 30"/>
                  <a:gd name="T19" fmla="*/ 9 h 19"/>
                  <a:gd name="T20" fmla="*/ 10 w 30"/>
                  <a:gd name="T21" fmla="*/ 10 h 19"/>
                  <a:gd name="T22" fmla="*/ 7 w 30"/>
                  <a:gd name="T23" fmla="*/ 11 h 19"/>
                  <a:gd name="T24" fmla="*/ 5 w 30"/>
                  <a:gd name="T25" fmla="*/ 13 h 19"/>
                  <a:gd name="T26" fmla="*/ 2 w 30"/>
                  <a:gd name="T27" fmla="*/ 14 h 19"/>
                  <a:gd name="T28" fmla="*/ 1 w 30"/>
                  <a:gd name="T29" fmla="*/ 15 h 19"/>
                  <a:gd name="T30" fmla="*/ 1 w 30"/>
                  <a:gd name="T31" fmla="*/ 16 h 19"/>
                  <a:gd name="T32" fmla="*/ 2 w 30"/>
                  <a:gd name="T33" fmla="*/ 16 h 19"/>
                  <a:gd name="T34" fmla="*/ 3 w 30"/>
                  <a:gd name="T35" fmla="*/ 17 h 19"/>
                  <a:gd name="T36" fmla="*/ 5 w 30"/>
                  <a:gd name="T37" fmla="*/ 18 h 19"/>
                  <a:gd name="T38" fmla="*/ 8 w 30"/>
                  <a:gd name="T39" fmla="*/ 17 h 19"/>
                  <a:gd name="T40" fmla="*/ 11 w 30"/>
                  <a:gd name="T41" fmla="*/ 15 h 19"/>
                  <a:gd name="T42" fmla="*/ 13 w 30"/>
                  <a:gd name="T43" fmla="*/ 13 h 19"/>
                  <a:gd name="T44" fmla="*/ 14 w 30"/>
                  <a:gd name="T45" fmla="*/ 12 h 19"/>
                  <a:gd name="T46" fmla="*/ 17 w 30"/>
                  <a:gd name="T47" fmla="*/ 11 h 19"/>
                  <a:gd name="T48" fmla="*/ 20 w 30"/>
                  <a:gd name="T49" fmla="*/ 10 h 19"/>
                  <a:gd name="T50" fmla="*/ 21 w 30"/>
                  <a:gd name="T51" fmla="*/ 9 h 19"/>
                  <a:gd name="T52" fmla="*/ 23 w 30"/>
                  <a:gd name="T53" fmla="*/ 8 h 19"/>
                  <a:gd name="T54" fmla="*/ 25 w 30"/>
                  <a:gd name="T55" fmla="*/ 6 h 19"/>
                  <a:gd name="T56" fmla="*/ 27 w 30"/>
                  <a:gd name="T57" fmla="*/ 5 h 19"/>
                  <a:gd name="T58" fmla="*/ 28 w 30"/>
                  <a:gd name="T59" fmla="*/ 4 h 19"/>
                  <a:gd name="T60" fmla="*/ 30 w 30"/>
                  <a:gd name="T61" fmla="*/ 3 h 19"/>
                  <a:gd name="T62" fmla="*/ 30 w 30"/>
                  <a:gd name="T63"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 h="19">
                    <a:moveTo>
                      <a:pt x="30" y="1"/>
                    </a:moveTo>
                    <a:cubicBezTo>
                      <a:pt x="29" y="1"/>
                      <a:pt x="29" y="1"/>
                      <a:pt x="29" y="1"/>
                    </a:cubicBezTo>
                    <a:cubicBezTo>
                      <a:pt x="28" y="1"/>
                      <a:pt x="28" y="2"/>
                      <a:pt x="28" y="1"/>
                    </a:cubicBezTo>
                    <a:cubicBezTo>
                      <a:pt x="28" y="1"/>
                      <a:pt x="28" y="1"/>
                      <a:pt x="28" y="1"/>
                    </a:cubicBezTo>
                    <a:cubicBezTo>
                      <a:pt x="28" y="1"/>
                      <a:pt x="28" y="0"/>
                      <a:pt x="28" y="0"/>
                    </a:cubicBezTo>
                    <a:cubicBezTo>
                      <a:pt x="27" y="0"/>
                      <a:pt x="27" y="0"/>
                      <a:pt x="27" y="0"/>
                    </a:cubicBezTo>
                    <a:cubicBezTo>
                      <a:pt x="26" y="1"/>
                      <a:pt x="26" y="1"/>
                      <a:pt x="26" y="1"/>
                    </a:cubicBezTo>
                    <a:cubicBezTo>
                      <a:pt x="25" y="1"/>
                      <a:pt x="25" y="1"/>
                      <a:pt x="25" y="2"/>
                    </a:cubicBezTo>
                    <a:cubicBezTo>
                      <a:pt x="25" y="2"/>
                      <a:pt x="25" y="2"/>
                      <a:pt x="24" y="3"/>
                    </a:cubicBezTo>
                    <a:cubicBezTo>
                      <a:pt x="24" y="3"/>
                      <a:pt x="24" y="3"/>
                      <a:pt x="23" y="3"/>
                    </a:cubicBezTo>
                    <a:cubicBezTo>
                      <a:pt x="22" y="4"/>
                      <a:pt x="22" y="4"/>
                      <a:pt x="21" y="5"/>
                    </a:cubicBezTo>
                    <a:cubicBezTo>
                      <a:pt x="21" y="5"/>
                      <a:pt x="21" y="5"/>
                      <a:pt x="20" y="6"/>
                    </a:cubicBezTo>
                    <a:cubicBezTo>
                      <a:pt x="20" y="6"/>
                      <a:pt x="20" y="6"/>
                      <a:pt x="19" y="6"/>
                    </a:cubicBezTo>
                    <a:cubicBezTo>
                      <a:pt x="19" y="6"/>
                      <a:pt x="19" y="6"/>
                      <a:pt x="18" y="6"/>
                    </a:cubicBezTo>
                    <a:cubicBezTo>
                      <a:pt x="18" y="7"/>
                      <a:pt x="18" y="7"/>
                      <a:pt x="17" y="7"/>
                    </a:cubicBezTo>
                    <a:cubicBezTo>
                      <a:pt x="17" y="7"/>
                      <a:pt x="17" y="7"/>
                      <a:pt x="17" y="7"/>
                    </a:cubicBezTo>
                    <a:cubicBezTo>
                      <a:pt x="16" y="8"/>
                      <a:pt x="16" y="8"/>
                      <a:pt x="16" y="8"/>
                    </a:cubicBezTo>
                    <a:cubicBezTo>
                      <a:pt x="16" y="8"/>
                      <a:pt x="15" y="8"/>
                      <a:pt x="15" y="8"/>
                    </a:cubicBezTo>
                    <a:cubicBezTo>
                      <a:pt x="14" y="8"/>
                      <a:pt x="14" y="8"/>
                      <a:pt x="13" y="9"/>
                    </a:cubicBezTo>
                    <a:cubicBezTo>
                      <a:pt x="13" y="9"/>
                      <a:pt x="13" y="9"/>
                      <a:pt x="13" y="9"/>
                    </a:cubicBezTo>
                    <a:cubicBezTo>
                      <a:pt x="12" y="9"/>
                      <a:pt x="12" y="10"/>
                      <a:pt x="11" y="10"/>
                    </a:cubicBezTo>
                    <a:cubicBezTo>
                      <a:pt x="11" y="10"/>
                      <a:pt x="11" y="10"/>
                      <a:pt x="10" y="10"/>
                    </a:cubicBezTo>
                    <a:cubicBezTo>
                      <a:pt x="10" y="11"/>
                      <a:pt x="9" y="10"/>
                      <a:pt x="9" y="10"/>
                    </a:cubicBezTo>
                    <a:cubicBezTo>
                      <a:pt x="8" y="11"/>
                      <a:pt x="8" y="11"/>
                      <a:pt x="7" y="11"/>
                    </a:cubicBezTo>
                    <a:cubicBezTo>
                      <a:pt x="7" y="12"/>
                      <a:pt x="7" y="12"/>
                      <a:pt x="6" y="12"/>
                    </a:cubicBezTo>
                    <a:cubicBezTo>
                      <a:pt x="6" y="13"/>
                      <a:pt x="6" y="12"/>
                      <a:pt x="5" y="13"/>
                    </a:cubicBezTo>
                    <a:cubicBezTo>
                      <a:pt x="5" y="13"/>
                      <a:pt x="5" y="13"/>
                      <a:pt x="5" y="13"/>
                    </a:cubicBezTo>
                    <a:cubicBezTo>
                      <a:pt x="4" y="14"/>
                      <a:pt x="3" y="13"/>
                      <a:pt x="2" y="14"/>
                    </a:cubicBezTo>
                    <a:cubicBezTo>
                      <a:pt x="2" y="15"/>
                      <a:pt x="3" y="15"/>
                      <a:pt x="2" y="15"/>
                    </a:cubicBezTo>
                    <a:cubicBezTo>
                      <a:pt x="2" y="15"/>
                      <a:pt x="1" y="15"/>
                      <a:pt x="1" y="15"/>
                    </a:cubicBezTo>
                    <a:cubicBezTo>
                      <a:pt x="1" y="15"/>
                      <a:pt x="1" y="16"/>
                      <a:pt x="1" y="16"/>
                    </a:cubicBezTo>
                    <a:cubicBezTo>
                      <a:pt x="1" y="16"/>
                      <a:pt x="0" y="16"/>
                      <a:pt x="1" y="16"/>
                    </a:cubicBezTo>
                    <a:cubicBezTo>
                      <a:pt x="1" y="17"/>
                      <a:pt x="1" y="16"/>
                      <a:pt x="1" y="16"/>
                    </a:cubicBezTo>
                    <a:cubicBezTo>
                      <a:pt x="2" y="17"/>
                      <a:pt x="2" y="16"/>
                      <a:pt x="2" y="16"/>
                    </a:cubicBezTo>
                    <a:cubicBezTo>
                      <a:pt x="2" y="17"/>
                      <a:pt x="3" y="17"/>
                      <a:pt x="3" y="17"/>
                    </a:cubicBezTo>
                    <a:cubicBezTo>
                      <a:pt x="3" y="17"/>
                      <a:pt x="3" y="17"/>
                      <a:pt x="3" y="17"/>
                    </a:cubicBezTo>
                    <a:cubicBezTo>
                      <a:pt x="3" y="18"/>
                      <a:pt x="3" y="18"/>
                      <a:pt x="3" y="18"/>
                    </a:cubicBezTo>
                    <a:cubicBezTo>
                      <a:pt x="4" y="19"/>
                      <a:pt x="5" y="18"/>
                      <a:pt x="5" y="18"/>
                    </a:cubicBezTo>
                    <a:cubicBezTo>
                      <a:pt x="6" y="18"/>
                      <a:pt x="6" y="18"/>
                      <a:pt x="7" y="17"/>
                    </a:cubicBezTo>
                    <a:cubicBezTo>
                      <a:pt x="7" y="17"/>
                      <a:pt x="7" y="17"/>
                      <a:pt x="8" y="17"/>
                    </a:cubicBezTo>
                    <a:cubicBezTo>
                      <a:pt x="8" y="16"/>
                      <a:pt x="9" y="16"/>
                      <a:pt x="9" y="16"/>
                    </a:cubicBezTo>
                    <a:cubicBezTo>
                      <a:pt x="10" y="16"/>
                      <a:pt x="10" y="16"/>
                      <a:pt x="11" y="15"/>
                    </a:cubicBezTo>
                    <a:cubicBezTo>
                      <a:pt x="11" y="15"/>
                      <a:pt x="11" y="15"/>
                      <a:pt x="12" y="14"/>
                    </a:cubicBezTo>
                    <a:cubicBezTo>
                      <a:pt x="12" y="14"/>
                      <a:pt x="12" y="13"/>
                      <a:pt x="13" y="13"/>
                    </a:cubicBezTo>
                    <a:cubicBezTo>
                      <a:pt x="13" y="13"/>
                      <a:pt x="14" y="13"/>
                      <a:pt x="14" y="12"/>
                    </a:cubicBezTo>
                    <a:cubicBezTo>
                      <a:pt x="14" y="12"/>
                      <a:pt x="14" y="12"/>
                      <a:pt x="14" y="12"/>
                    </a:cubicBezTo>
                    <a:cubicBezTo>
                      <a:pt x="15" y="11"/>
                      <a:pt x="16" y="12"/>
                      <a:pt x="16" y="11"/>
                    </a:cubicBezTo>
                    <a:cubicBezTo>
                      <a:pt x="17" y="11"/>
                      <a:pt x="17" y="11"/>
                      <a:pt x="17" y="11"/>
                    </a:cubicBezTo>
                    <a:cubicBezTo>
                      <a:pt x="17" y="11"/>
                      <a:pt x="17" y="10"/>
                      <a:pt x="18" y="10"/>
                    </a:cubicBezTo>
                    <a:cubicBezTo>
                      <a:pt x="18" y="10"/>
                      <a:pt x="19" y="10"/>
                      <a:pt x="20" y="10"/>
                    </a:cubicBezTo>
                    <a:cubicBezTo>
                      <a:pt x="20" y="10"/>
                      <a:pt x="20" y="10"/>
                      <a:pt x="20" y="10"/>
                    </a:cubicBezTo>
                    <a:cubicBezTo>
                      <a:pt x="21" y="10"/>
                      <a:pt x="21" y="9"/>
                      <a:pt x="21" y="9"/>
                    </a:cubicBezTo>
                    <a:cubicBezTo>
                      <a:pt x="21" y="8"/>
                      <a:pt x="21" y="8"/>
                      <a:pt x="22" y="8"/>
                    </a:cubicBezTo>
                    <a:cubicBezTo>
                      <a:pt x="22" y="8"/>
                      <a:pt x="23" y="8"/>
                      <a:pt x="23" y="8"/>
                    </a:cubicBezTo>
                    <a:cubicBezTo>
                      <a:pt x="24" y="7"/>
                      <a:pt x="24" y="7"/>
                      <a:pt x="24" y="7"/>
                    </a:cubicBezTo>
                    <a:cubicBezTo>
                      <a:pt x="24" y="6"/>
                      <a:pt x="24" y="6"/>
                      <a:pt x="25" y="6"/>
                    </a:cubicBezTo>
                    <a:cubicBezTo>
                      <a:pt x="25" y="6"/>
                      <a:pt x="25" y="6"/>
                      <a:pt x="26" y="6"/>
                    </a:cubicBezTo>
                    <a:cubicBezTo>
                      <a:pt x="26" y="6"/>
                      <a:pt x="27" y="6"/>
                      <a:pt x="27" y="5"/>
                    </a:cubicBezTo>
                    <a:cubicBezTo>
                      <a:pt x="27" y="5"/>
                      <a:pt x="27" y="5"/>
                      <a:pt x="27" y="5"/>
                    </a:cubicBezTo>
                    <a:cubicBezTo>
                      <a:pt x="28" y="4"/>
                      <a:pt x="28" y="4"/>
                      <a:pt x="28" y="4"/>
                    </a:cubicBezTo>
                    <a:cubicBezTo>
                      <a:pt x="28" y="4"/>
                      <a:pt x="28" y="4"/>
                      <a:pt x="29" y="3"/>
                    </a:cubicBezTo>
                    <a:cubicBezTo>
                      <a:pt x="29" y="3"/>
                      <a:pt x="30" y="3"/>
                      <a:pt x="30" y="3"/>
                    </a:cubicBezTo>
                    <a:cubicBezTo>
                      <a:pt x="30" y="2"/>
                      <a:pt x="30" y="2"/>
                      <a:pt x="30" y="1"/>
                    </a:cubicBezTo>
                    <a:cubicBezTo>
                      <a:pt x="30" y="1"/>
                      <a:pt x="30" y="1"/>
                      <a:pt x="3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94"/>
              <p:cNvSpPr>
                <a:spLocks/>
              </p:cNvSpPr>
              <p:nvPr/>
            </p:nvSpPr>
            <p:spPr bwMode="auto">
              <a:xfrm>
                <a:off x="-92074" y="2395539"/>
                <a:ext cx="31750" cy="9525"/>
              </a:xfrm>
              <a:custGeom>
                <a:avLst/>
                <a:gdLst>
                  <a:gd name="T0" fmla="*/ 2 w 3"/>
                  <a:gd name="T1" fmla="*/ 0 h 1"/>
                  <a:gd name="T2" fmla="*/ 2 w 3"/>
                  <a:gd name="T3" fmla="*/ 0 h 1"/>
                  <a:gd name="T4" fmla="*/ 1 w 3"/>
                  <a:gd name="T5" fmla="*/ 0 h 1"/>
                  <a:gd name="T6" fmla="*/ 1 w 3"/>
                  <a:gd name="T7" fmla="*/ 1 h 1"/>
                  <a:gd name="T8" fmla="*/ 1 w 3"/>
                  <a:gd name="T9" fmla="*/ 1 h 1"/>
                  <a:gd name="T10" fmla="*/ 2 w 3"/>
                  <a:gd name="T11" fmla="*/ 1 h 1"/>
                  <a:gd name="T12" fmla="*/ 2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2" y="0"/>
                      <a:pt x="2" y="0"/>
                    </a:cubicBezTo>
                    <a:cubicBezTo>
                      <a:pt x="1" y="0"/>
                      <a:pt x="1" y="0"/>
                      <a:pt x="1" y="0"/>
                    </a:cubicBezTo>
                    <a:cubicBezTo>
                      <a:pt x="1" y="0"/>
                      <a:pt x="0" y="1"/>
                      <a:pt x="1" y="1"/>
                    </a:cubicBezTo>
                    <a:cubicBezTo>
                      <a:pt x="1" y="1"/>
                      <a:pt x="1" y="1"/>
                      <a:pt x="1" y="1"/>
                    </a:cubicBezTo>
                    <a:cubicBezTo>
                      <a:pt x="1" y="1"/>
                      <a:pt x="1" y="1"/>
                      <a:pt x="2" y="1"/>
                    </a:cubicBezTo>
                    <a:cubicBezTo>
                      <a:pt x="2" y="1"/>
                      <a:pt x="2" y="1"/>
                      <a:pt x="2" y="1"/>
                    </a:cubicBezTo>
                    <a:cubicBezTo>
                      <a:pt x="2" y="1"/>
                      <a:pt x="3" y="1"/>
                      <a:pt x="3" y="1"/>
                    </a:cubicBezTo>
                    <a:cubicBezTo>
                      <a:pt x="3" y="1"/>
                      <a:pt x="3" y="0"/>
                      <a:pt x="2"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95"/>
              <p:cNvSpPr>
                <a:spLocks/>
              </p:cNvSpPr>
              <p:nvPr/>
            </p:nvSpPr>
            <p:spPr bwMode="auto">
              <a:xfrm>
                <a:off x="-49212" y="2405064"/>
                <a:ext cx="22225" cy="22225"/>
              </a:xfrm>
              <a:custGeom>
                <a:avLst/>
                <a:gdLst>
                  <a:gd name="T0" fmla="*/ 2 w 2"/>
                  <a:gd name="T1" fmla="*/ 1 h 2"/>
                  <a:gd name="T2" fmla="*/ 1 w 2"/>
                  <a:gd name="T3" fmla="*/ 1 h 2"/>
                  <a:gd name="T4" fmla="*/ 0 w 2"/>
                  <a:gd name="T5" fmla="*/ 1 h 2"/>
                  <a:gd name="T6" fmla="*/ 0 w 2"/>
                  <a:gd name="T7" fmla="*/ 2 h 2"/>
                  <a:gd name="T8" fmla="*/ 1 w 2"/>
                  <a:gd name="T9" fmla="*/ 2 h 2"/>
                  <a:gd name="T10" fmla="*/ 2 w 2"/>
                  <a:gd name="T11" fmla="*/ 2 h 2"/>
                  <a:gd name="T12" fmla="*/ 2 w 2"/>
                  <a:gd name="T13" fmla="*/ 1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1" y="0"/>
                      <a:pt x="1" y="0"/>
                      <a:pt x="1" y="1"/>
                    </a:cubicBezTo>
                    <a:cubicBezTo>
                      <a:pt x="1" y="1"/>
                      <a:pt x="0" y="1"/>
                      <a:pt x="0" y="1"/>
                    </a:cubicBezTo>
                    <a:cubicBezTo>
                      <a:pt x="0" y="1"/>
                      <a:pt x="0" y="2"/>
                      <a:pt x="0" y="2"/>
                    </a:cubicBezTo>
                    <a:cubicBezTo>
                      <a:pt x="1" y="2"/>
                      <a:pt x="1" y="2"/>
                      <a:pt x="1" y="2"/>
                    </a:cubicBezTo>
                    <a:cubicBezTo>
                      <a:pt x="2" y="2"/>
                      <a:pt x="2" y="2"/>
                      <a:pt x="2" y="2"/>
                    </a:cubicBezTo>
                    <a:cubicBezTo>
                      <a:pt x="2" y="2"/>
                      <a:pt x="2" y="2"/>
                      <a:pt x="2" y="1"/>
                    </a:cubicBezTo>
                    <a:cubicBezTo>
                      <a:pt x="2" y="1"/>
                      <a:pt x="2" y="1"/>
                      <a:pt x="2"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96"/>
              <p:cNvSpPr>
                <a:spLocks/>
              </p:cNvSpPr>
              <p:nvPr/>
            </p:nvSpPr>
            <p:spPr bwMode="auto">
              <a:xfrm>
                <a:off x="-15874" y="2427289"/>
                <a:ext cx="31750" cy="22225"/>
              </a:xfrm>
              <a:custGeom>
                <a:avLst/>
                <a:gdLst>
                  <a:gd name="T0" fmla="*/ 2 w 3"/>
                  <a:gd name="T1" fmla="*/ 2 h 2"/>
                  <a:gd name="T2" fmla="*/ 3 w 3"/>
                  <a:gd name="T3" fmla="*/ 2 h 2"/>
                  <a:gd name="T4" fmla="*/ 3 w 3"/>
                  <a:gd name="T5" fmla="*/ 1 h 2"/>
                  <a:gd name="T6" fmla="*/ 3 w 3"/>
                  <a:gd name="T7" fmla="*/ 1 h 2"/>
                  <a:gd name="T8" fmla="*/ 2 w 3"/>
                  <a:gd name="T9" fmla="*/ 0 h 2"/>
                  <a:gd name="T10" fmla="*/ 1 w 3"/>
                  <a:gd name="T11" fmla="*/ 0 h 2"/>
                  <a:gd name="T12" fmla="*/ 0 w 3"/>
                  <a:gd name="T13" fmla="*/ 0 h 2"/>
                  <a:gd name="T14" fmla="*/ 0 w 3"/>
                  <a:gd name="T15" fmla="*/ 1 h 2"/>
                  <a:gd name="T16" fmla="*/ 1 w 3"/>
                  <a:gd name="T17" fmla="*/ 1 h 2"/>
                  <a:gd name="T18" fmla="*/ 1 w 3"/>
                  <a:gd name="T19" fmla="*/ 1 h 2"/>
                  <a:gd name="T20" fmla="*/ 1 w 3"/>
                  <a:gd name="T21" fmla="*/ 2 h 2"/>
                  <a:gd name="T22" fmla="*/ 2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2"/>
                    </a:moveTo>
                    <a:cubicBezTo>
                      <a:pt x="2" y="2"/>
                      <a:pt x="3" y="2"/>
                      <a:pt x="3" y="2"/>
                    </a:cubicBezTo>
                    <a:cubicBezTo>
                      <a:pt x="3" y="2"/>
                      <a:pt x="3" y="2"/>
                      <a:pt x="3" y="1"/>
                    </a:cubicBezTo>
                    <a:cubicBezTo>
                      <a:pt x="3" y="1"/>
                      <a:pt x="3" y="1"/>
                      <a:pt x="3" y="1"/>
                    </a:cubicBezTo>
                    <a:cubicBezTo>
                      <a:pt x="2" y="1"/>
                      <a:pt x="2" y="1"/>
                      <a:pt x="2" y="0"/>
                    </a:cubicBezTo>
                    <a:cubicBezTo>
                      <a:pt x="1" y="0"/>
                      <a:pt x="1" y="0"/>
                      <a:pt x="1" y="0"/>
                    </a:cubicBezTo>
                    <a:cubicBezTo>
                      <a:pt x="0" y="0"/>
                      <a:pt x="0" y="0"/>
                      <a:pt x="0" y="0"/>
                    </a:cubicBezTo>
                    <a:cubicBezTo>
                      <a:pt x="0" y="0"/>
                      <a:pt x="0" y="0"/>
                      <a:pt x="0" y="1"/>
                    </a:cubicBezTo>
                    <a:cubicBezTo>
                      <a:pt x="0" y="1"/>
                      <a:pt x="0" y="1"/>
                      <a:pt x="1" y="1"/>
                    </a:cubicBezTo>
                    <a:cubicBezTo>
                      <a:pt x="1" y="1"/>
                      <a:pt x="1" y="1"/>
                      <a:pt x="1" y="1"/>
                    </a:cubicBezTo>
                    <a:cubicBezTo>
                      <a:pt x="1" y="1"/>
                      <a:pt x="1" y="1"/>
                      <a:pt x="1" y="2"/>
                    </a:cubicBezTo>
                    <a:cubicBezTo>
                      <a:pt x="2" y="2"/>
                      <a:pt x="2" y="2"/>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97"/>
              <p:cNvSpPr>
                <a:spLocks/>
              </p:cNvSpPr>
              <p:nvPr/>
            </p:nvSpPr>
            <p:spPr bwMode="auto">
              <a:xfrm>
                <a:off x="-6349" y="2459039"/>
                <a:ext cx="44450" cy="44450"/>
              </a:xfrm>
              <a:custGeom>
                <a:avLst/>
                <a:gdLst>
                  <a:gd name="T0" fmla="*/ 3 w 4"/>
                  <a:gd name="T1" fmla="*/ 0 h 4"/>
                  <a:gd name="T2" fmla="*/ 3 w 4"/>
                  <a:gd name="T3" fmla="*/ 0 h 4"/>
                  <a:gd name="T4" fmla="*/ 2 w 4"/>
                  <a:gd name="T5" fmla="*/ 0 h 4"/>
                  <a:gd name="T6" fmla="*/ 1 w 4"/>
                  <a:gd name="T7" fmla="*/ 0 h 4"/>
                  <a:gd name="T8" fmla="*/ 0 w 4"/>
                  <a:gd name="T9" fmla="*/ 1 h 4"/>
                  <a:gd name="T10" fmla="*/ 1 w 4"/>
                  <a:gd name="T11" fmla="*/ 2 h 4"/>
                  <a:gd name="T12" fmla="*/ 0 w 4"/>
                  <a:gd name="T13" fmla="*/ 3 h 4"/>
                  <a:gd name="T14" fmla="*/ 1 w 4"/>
                  <a:gd name="T15" fmla="*/ 3 h 4"/>
                  <a:gd name="T16" fmla="*/ 1 w 4"/>
                  <a:gd name="T17" fmla="*/ 4 h 4"/>
                  <a:gd name="T18" fmla="*/ 2 w 4"/>
                  <a:gd name="T19" fmla="*/ 3 h 4"/>
                  <a:gd name="T20" fmla="*/ 2 w 4"/>
                  <a:gd name="T21" fmla="*/ 3 h 4"/>
                  <a:gd name="T22" fmla="*/ 3 w 4"/>
                  <a:gd name="T23" fmla="*/ 2 h 4"/>
                  <a:gd name="T24" fmla="*/ 4 w 4"/>
                  <a:gd name="T25" fmla="*/ 2 h 4"/>
                  <a:gd name="T26" fmla="*/ 3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0"/>
                      <a:pt x="3" y="0"/>
                      <a:pt x="3" y="0"/>
                    </a:cubicBezTo>
                    <a:cubicBezTo>
                      <a:pt x="2" y="0"/>
                      <a:pt x="2" y="0"/>
                      <a:pt x="2" y="0"/>
                    </a:cubicBezTo>
                    <a:cubicBezTo>
                      <a:pt x="1" y="0"/>
                      <a:pt x="1" y="0"/>
                      <a:pt x="1" y="0"/>
                    </a:cubicBezTo>
                    <a:cubicBezTo>
                      <a:pt x="1" y="0"/>
                      <a:pt x="1" y="0"/>
                      <a:pt x="0" y="1"/>
                    </a:cubicBezTo>
                    <a:cubicBezTo>
                      <a:pt x="0" y="1"/>
                      <a:pt x="1" y="1"/>
                      <a:pt x="1" y="2"/>
                    </a:cubicBezTo>
                    <a:cubicBezTo>
                      <a:pt x="1" y="2"/>
                      <a:pt x="0" y="2"/>
                      <a:pt x="0" y="3"/>
                    </a:cubicBezTo>
                    <a:cubicBezTo>
                      <a:pt x="0" y="3"/>
                      <a:pt x="0" y="3"/>
                      <a:pt x="1" y="3"/>
                    </a:cubicBezTo>
                    <a:cubicBezTo>
                      <a:pt x="1" y="4"/>
                      <a:pt x="1" y="4"/>
                      <a:pt x="1" y="4"/>
                    </a:cubicBezTo>
                    <a:cubicBezTo>
                      <a:pt x="1" y="4"/>
                      <a:pt x="1" y="4"/>
                      <a:pt x="2" y="3"/>
                    </a:cubicBezTo>
                    <a:cubicBezTo>
                      <a:pt x="2" y="3"/>
                      <a:pt x="2" y="3"/>
                      <a:pt x="2" y="3"/>
                    </a:cubicBezTo>
                    <a:cubicBezTo>
                      <a:pt x="3" y="3"/>
                      <a:pt x="3" y="3"/>
                      <a:pt x="3" y="2"/>
                    </a:cubicBezTo>
                    <a:cubicBezTo>
                      <a:pt x="3" y="2"/>
                      <a:pt x="3" y="2"/>
                      <a:pt x="4" y="2"/>
                    </a:cubicBezTo>
                    <a:cubicBezTo>
                      <a:pt x="4" y="2"/>
                      <a:pt x="4" y="1"/>
                      <a:pt x="3" y="1"/>
                    </a:cubicBezTo>
                    <a:cubicBezTo>
                      <a:pt x="3" y="1"/>
                      <a:pt x="3" y="1"/>
                      <a:pt x="3"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98"/>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9"/>
              <p:cNvSpPr>
                <a:spLocks/>
              </p:cNvSpPr>
              <p:nvPr/>
            </p:nvSpPr>
            <p:spPr bwMode="auto">
              <a:xfrm>
                <a:off x="296864" y="1422401"/>
                <a:ext cx="20638" cy="20638"/>
              </a:xfrm>
              <a:custGeom>
                <a:avLst/>
                <a:gdLst>
                  <a:gd name="T0" fmla="*/ 7 w 13"/>
                  <a:gd name="T1" fmla="*/ 6 h 13"/>
                  <a:gd name="T2" fmla="*/ 0 w 13"/>
                  <a:gd name="T3" fmla="*/ 6 h 13"/>
                  <a:gd name="T4" fmla="*/ 7 w 13"/>
                  <a:gd name="T5" fmla="*/ 13 h 13"/>
                  <a:gd name="T6" fmla="*/ 13 w 13"/>
                  <a:gd name="T7" fmla="*/ 6 h 13"/>
                  <a:gd name="T8" fmla="*/ 13 w 13"/>
                  <a:gd name="T9" fmla="*/ 6 h 13"/>
                  <a:gd name="T10" fmla="*/ 13 w 13"/>
                  <a:gd name="T11" fmla="*/ 0 h 13"/>
                  <a:gd name="T12" fmla="*/ 7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6"/>
                    </a:moveTo>
                    <a:lnTo>
                      <a:pt x="0" y="6"/>
                    </a:lnTo>
                    <a:lnTo>
                      <a:pt x="7" y="13"/>
                    </a:lnTo>
                    <a:lnTo>
                      <a:pt x="13" y="6"/>
                    </a:lnTo>
                    <a:lnTo>
                      <a:pt x="13" y="6"/>
                    </a:lnTo>
                    <a:lnTo>
                      <a:pt x="13" y="0"/>
                    </a:lnTo>
                    <a:lnTo>
                      <a:pt x="7" y="6"/>
                    </a:lnTo>
                  </a:path>
                </a:pathLst>
              </a:custGeom>
              <a:grpFill/>
              <a:ln w="3175">
                <a:solidFill>
                  <a:schemeClr val="bg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3" name="Freeform 500"/>
              <p:cNvSpPr>
                <a:spLocks/>
              </p:cNvSpPr>
              <p:nvPr/>
            </p:nvSpPr>
            <p:spPr bwMode="auto">
              <a:xfrm>
                <a:off x="339726" y="1411289"/>
                <a:ext cx="31750" cy="20638"/>
              </a:xfrm>
              <a:custGeom>
                <a:avLst/>
                <a:gdLst>
                  <a:gd name="T0" fmla="*/ 1 w 3"/>
                  <a:gd name="T1" fmla="*/ 0 h 2"/>
                  <a:gd name="T2" fmla="*/ 0 w 3"/>
                  <a:gd name="T3" fmla="*/ 1 h 2"/>
                  <a:gd name="T4" fmla="*/ 0 w 3"/>
                  <a:gd name="T5" fmla="*/ 2 h 2"/>
                  <a:gd name="T6" fmla="*/ 0 w 3"/>
                  <a:gd name="T7" fmla="*/ 2 h 2"/>
                  <a:gd name="T8" fmla="*/ 1 w 3"/>
                  <a:gd name="T9" fmla="*/ 2 h 2"/>
                  <a:gd name="T10" fmla="*/ 2 w 3"/>
                  <a:gd name="T11" fmla="*/ 2 h 2"/>
                  <a:gd name="T12" fmla="*/ 3 w 3"/>
                  <a:gd name="T13" fmla="*/ 1 h 2"/>
                  <a:gd name="T14" fmla="*/ 2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cubicBezTo>
                      <a:pt x="1" y="0"/>
                      <a:pt x="1" y="1"/>
                      <a:pt x="0" y="1"/>
                    </a:cubicBezTo>
                    <a:cubicBezTo>
                      <a:pt x="0" y="1"/>
                      <a:pt x="0" y="2"/>
                      <a:pt x="0" y="2"/>
                    </a:cubicBezTo>
                    <a:cubicBezTo>
                      <a:pt x="0" y="2"/>
                      <a:pt x="0" y="2"/>
                      <a:pt x="0" y="2"/>
                    </a:cubicBezTo>
                    <a:cubicBezTo>
                      <a:pt x="1" y="2"/>
                      <a:pt x="1" y="2"/>
                      <a:pt x="1" y="2"/>
                    </a:cubicBezTo>
                    <a:cubicBezTo>
                      <a:pt x="1" y="2"/>
                      <a:pt x="2" y="2"/>
                      <a:pt x="2" y="2"/>
                    </a:cubicBezTo>
                    <a:cubicBezTo>
                      <a:pt x="2" y="1"/>
                      <a:pt x="2" y="1"/>
                      <a:pt x="3" y="1"/>
                    </a:cubicBezTo>
                    <a:cubicBezTo>
                      <a:pt x="3" y="1"/>
                      <a:pt x="3" y="0"/>
                      <a:pt x="2" y="0"/>
                    </a:cubicBezTo>
                    <a:cubicBezTo>
                      <a:pt x="2"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501"/>
              <p:cNvSpPr>
                <a:spLocks/>
              </p:cNvSpPr>
              <p:nvPr/>
            </p:nvSpPr>
            <p:spPr bwMode="auto">
              <a:xfrm>
                <a:off x="5532439" y="2265364"/>
                <a:ext cx="11113" cy="11113"/>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1" y="1"/>
                    </a:cubicBezTo>
                    <a:cubicBezTo>
                      <a:pt x="1" y="1"/>
                      <a:pt x="1" y="0"/>
                      <a:pt x="1" y="0"/>
                    </a:cubicBezTo>
                    <a:cubicBezTo>
                      <a:pt x="1" y="0"/>
                      <a:pt x="1" y="0"/>
                      <a:pt x="1"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02"/>
              <p:cNvSpPr>
                <a:spLocks/>
              </p:cNvSpPr>
              <p:nvPr/>
            </p:nvSpPr>
            <p:spPr bwMode="auto">
              <a:xfrm>
                <a:off x="6191251" y="3065464"/>
                <a:ext cx="11113" cy="20638"/>
              </a:xfrm>
              <a:custGeom>
                <a:avLst/>
                <a:gdLst>
                  <a:gd name="T0" fmla="*/ 0 w 1"/>
                  <a:gd name="T1" fmla="*/ 1 h 2"/>
                  <a:gd name="T2" fmla="*/ 1 w 1"/>
                  <a:gd name="T3" fmla="*/ 1 h 2"/>
                  <a:gd name="T4" fmla="*/ 1 w 1"/>
                  <a:gd name="T5" fmla="*/ 0 h 2"/>
                  <a:gd name="T6" fmla="*/ 0 w 1"/>
                  <a:gd name="T7" fmla="*/ 0 h 2"/>
                  <a:gd name="T8" fmla="*/ 0 w 1"/>
                  <a:gd name="T9" fmla="*/ 1 h 2"/>
                  <a:gd name="T10" fmla="*/ 0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0" y="1"/>
                    </a:moveTo>
                    <a:cubicBezTo>
                      <a:pt x="0" y="2"/>
                      <a:pt x="1" y="1"/>
                      <a:pt x="1" y="1"/>
                    </a:cubicBezTo>
                    <a:cubicBezTo>
                      <a:pt x="1" y="1"/>
                      <a:pt x="1" y="0"/>
                      <a:pt x="1" y="0"/>
                    </a:cubicBezTo>
                    <a:cubicBezTo>
                      <a:pt x="1" y="0"/>
                      <a:pt x="1" y="0"/>
                      <a:pt x="0" y="0"/>
                    </a:cubicBezTo>
                    <a:cubicBezTo>
                      <a:pt x="0" y="0"/>
                      <a:pt x="0" y="0"/>
                      <a:pt x="0" y="1"/>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503"/>
              <p:cNvSpPr>
                <a:spLocks/>
              </p:cNvSpPr>
              <p:nvPr/>
            </p:nvSpPr>
            <p:spPr bwMode="auto">
              <a:xfrm>
                <a:off x="5208589" y="1735139"/>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1"/>
                      <a:pt x="0" y="1"/>
                      <a:pt x="0" y="1"/>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31"/>
              <p:cNvSpPr>
                <a:spLocks/>
              </p:cNvSpPr>
              <p:nvPr/>
            </p:nvSpPr>
            <p:spPr bwMode="auto">
              <a:xfrm>
                <a:off x="6762751" y="1930401"/>
                <a:ext cx="22225" cy="20638"/>
              </a:xfrm>
              <a:custGeom>
                <a:avLst/>
                <a:gdLst>
                  <a:gd name="T0" fmla="*/ 0 w 2"/>
                  <a:gd name="T1" fmla="*/ 0 h 2"/>
                  <a:gd name="T2" fmla="*/ 0 w 2"/>
                  <a:gd name="T3" fmla="*/ 0 h 2"/>
                  <a:gd name="T4" fmla="*/ 1 w 2"/>
                  <a:gd name="T5" fmla="*/ 0 h 2"/>
                  <a:gd name="T6" fmla="*/ 2 w 2"/>
                  <a:gd name="T7" fmla="*/ 0 h 2"/>
                  <a:gd name="T8" fmla="*/ 1 w 2"/>
                  <a:gd name="T9" fmla="*/ 0 h 2"/>
                  <a:gd name="T10" fmla="*/ 2 w 2"/>
                  <a:gd name="T11" fmla="*/ 1 h 2"/>
                  <a:gd name="T12" fmla="*/ 2 w 2"/>
                  <a:gd name="T13" fmla="*/ 1 h 2"/>
                  <a:gd name="T14" fmla="*/ 1 w 2"/>
                  <a:gd name="T15" fmla="*/ 1 h 2"/>
                  <a:gd name="T16" fmla="*/ 0 w 2"/>
                  <a:gd name="T17" fmla="*/ 1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cubicBezTo>
                      <a:pt x="0" y="0"/>
                      <a:pt x="0" y="0"/>
                      <a:pt x="0" y="0"/>
                    </a:cubicBezTo>
                    <a:cubicBezTo>
                      <a:pt x="1" y="0"/>
                      <a:pt x="1" y="0"/>
                      <a:pt x="1" y="0"/>
                    </a:cubicBezTo>
                    <a:cubicBezTo>
                      <a:pt x="1" y="0"/>
                      <a:pt x="1" y="0"/>
                      <a:pt x="2" y="0"/>
                    </a:cubicBezTo>
                    <a:cubicBezTo>
                      <a:pt x="2" y="0"/>
                      <a:pt x="1" y="0"/>
                      <a:pt x="1" y="0"/>
                    </a:cubicBezTo>
                    <a:cubicBezTo>
                      <a:pt x="2" y="1"/>
                      <a:pt x="2" y="0"/>
                      <a:pt x="2" y="1"/>
                    </a:cubicBezTo>
                    <a:cubicBezTo>
                      <a:pt x="2" y="1"/>
                      <a:pt x="2" y="1"/>
                      <a:pt x="2" y="1"/>
                    </a:cubicBezTo>
                    <a:cubicBezTo>
                      <a:pt x="2" y="2"/>
                      <a:pt x="2" y="1"/>
                      <a:pt x="1" y="1"/>
                    </a:cubicBezTo>
                    <a:cubicBezTo>
                      <a:pt x="1" y="1"/>
                      <a:pt x="1" y="1"/>
                      <a:pt x="0" y="1"/>
                    </a:cubicBezTo>
                    <a:cubicBezTo>
                      <a:pt x="0" y="1"/>
                      <a:pt x="0" y="1"/>
                      <a:pt x="0" y="0"/>
                    </a:cubicBezTo>
                    <a:cubicBezTo>
                      <a:pt x="0" y="0"/>
                      <a:pt x="0" y="0"/>
                      <a:pt x="0" y="0"/>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540"/>
              <p:cNvSpPr>
                <a:spLocks/>
              </p:cNvSpPr>
              <p:nvPr/>
            </p:nvSpPr>
            <p:spPr bwMode="auto">
              <a:xfrm>
                <a:off x="4776789" y="773114"/>
                <a:ext cx="3616325" cy="1027113"/>
              </a:xfrm>
              <a:custGeom>
                <a:avLst/>
                <a:gdLst>
                  <a:gd name="T0" fmla="*/ 266 w 335"/>
                  <a:gd name="T1" fmla="*/ 19 h 95"/>
                  <a:gd name="T2" fmla="*/ 256 w 335"/>
                  <a:gd name="T3" fmla="*/ 18 h 95"/>
                  <a:gd name="T4" fmla="*/ 222 w 335"/>
                  <a:gd name="T5" fmla="*/ 16 h 95"/>
                  <a:gd name="T6" fmla="*/ 204 w 335"/>
                  <a:gd name="T7" fmla="*/ 12 h 95"/>
                  <a:gd name="T8" fmla="*/ 190 w 335"/>
                  <a:gd name="T9" fmla="*/ 14 h 95"/>
                  <a:gd name="T10" fmla="*/ 175 w 335"/>
                  <a:gd name="T11" fmla="*/ 12 h 95"/>
                  <a:gd name="T12" fmla="*/ 163 w 335"/>
                  <a:gd name="T13" fmla="*/ 10 h 95"/>
                  <a:gd name="T14" fmla="*/ 146 w 335"/>
                  <a:gd name="T15" fmla="*/ 10 h 95"/>
                  <a:gd name="T16" fmla="*/ 139 w 335"/>
                  <a:gd name="T17" fmla="*/ 7 h 95"/>
                  <a:gd name="T18" fmla="*/ 125 w 335"/>
                  <a:gd name="T19" fmla="*/ 2 h 95"/>
                  <a:gd name="T20" fmla="*/ 107 w 335"/>
                  <a:gd name="T21" fmla="*/ 4 h 95"/>
                  <a:gd name="T22" fmla="*/ 97 w 335"/>
                  <a:gd name="T23" fmla="*/ 9 h 95"/>
                  <a:gd name="T24" fmla="*/ 97 w 335"/>
                  <a:gd name="T25" fmla="*/ 13 h 95"/>
                  <a:gd name="T26" fmla="*/ 84 w 335"/>
                  <a:gd name="T27" fmla="*/ 14 h 95"/>
                  <a:gd name="T28" fmla="*/ 81 w 335"/>
                  <a:gd name="T29" fmla="*/ 12 h 95"/>
                  <a:gd name="T30" fmla="*/ 83 w 335"/>
                  <a:gd name="T31" fmla="*/ 19 h 95"/>
                  <a:gd name="T32" fmla="*/ 90 w 335"/>
                  <a:gd name="T33" fmla="*/ 21 h 95"/>
                  <a:gd name="T34" fmla="*/ 78 w 335"/>
                  <a:gd name="T35" fmla="*/ 26 h 95"/>
                  <a:gd name="T36" fmla="*/ 80 w 335"/>
                  <a:gd name="T37" fmla="*/ 18 h 95"/>
                  <a:gd name="T38" fmla="*/ 68 w 335"/>
                  <a:gd name="T39" fmla="*/ 14 h 95"/>
                  <a:gd name="T40" fmla="*/ 68 w 335"/>
                  <a:gd name="T41" fmla="*/ 20 h 95"/>
                  <a:gd name="T42" fmla="*/ 52 w 335"/>
                  <a:gd name="T43" fmla="*/ 21 h 95"/>
                  <a:gd name="T44" fmla="*/ 33 w 335"/>
                  <a:gd name="T45" fmla="*/ 25 h 95"/>
                  <a:gd name="T46" fmla="*/ 31 w 335"/>
                  <a:gd name="T47" fmla="*/ 26 h 95"/>
                  <a:gd name="T48" fmla="*/ 15 w 335"/>
                  <a:gd name="T49" fmla="*/ 20 h 95"/>
                  <a:gd name="T50" fmla="*/ 1 w 335"/>
                  <a:gd name="T51" fmla="*/ 22 h 95"/>
                  <a:gd name="T52" fmla="*/ 8 w 335"/>
                  <a:gd name="T53" fmla="*/ 35 h 95"/>
                  <a:gd name="T54" fmla="*/ 7 w 335"/>
                  <a:gd name="T55" fmla="*/ 42 h 95"/>
                  <a:gd name="T56" fmla="*/ 3 w 335"/>
                  <a:gd name="T57" fmla="*/ 53 h 95"/>
                  <a:gd name="T58" fmla="*/ 10 w 335"/>
                  <a:gd name="T59" fmla="*/ 65 h 95"/>
                  <a:gd name="T60" fmla="*/ 25 w 335"/>
                  <a:gd name="T61" fmla="*/ 72 h 95"/>
                  <a:gd name="T62" fmla="*/ 33 w 335"/>
                  <a:gd name="T63" fmla="*/ 80 h 95"/>
                  <a:gd name="T64" fmla="*/ 40 w 335"/>
                  <a:gd name="T65" fmla="*/ 89 h 95"/>
                  <a:gd name="T66" fmla="*/ 59 w 335"/>
                  <a:gd name="T67" fmla="*/ 93 h 95"/>
                  <a:gd name="T68" fmla="*/ 54 w 335"/>
                  <a:gd name="T69" fmla="*/ 74 h 95"/>
                  <a:gd name="T70" fmla="*/ 75 w 335"/>
                  <a:gd name="T71" fmla="*/ 71 h 95"/>
                  <a:gd name="T72" fmla="*/ 83 w 335"/>
                  <a:gd name="T73" fmla="*/ 64 h 95"/>
                  <a:gd name="T74" fmla="*/ 95 w 335"/>
                  <a:gd name="T75" fmla="*/ 58 h 95"/>
                  <a:gd name="T76" fmla="*/ 112 w 335"/>
                  <a:gd name="T77" fmla="*/ 63 h 95"/>
                  <a:gd name="T78" fmla="*/ 127 w 335"/>
                  <a:gd name="T79" fmla="*/ 70 h 95"/>
                  <a:gd name="T80" fmla="*/ 141 w 335"/>
                  <a:gd name="T81" fmla="*/ 71 h 95"/>
                  <a:gd name="T82" fmla="*/ 158 w 335"/>
                  <a:gd name="T83" fmla="*/ 70 h 95"/>
                  <a:gd name="T84" fmla="*/ 166 w 335"/>
                  <a:gd name="T85" fmla="*/ 66 h 95"/>
                  <a:gd name="T86" fmla="*/ 189 w 335"/>
                  <a:gd name="T87" fmla="*/ 72 h 95"/>
                  <a:gd name="T88" fmla="*/ 209 w 335"/>
                  <a:gd name="T89" fmla="*/ 69 h 95"/>
                  <a:gd name="T90" fmla="*/ 217 w 335"/>
                  <a:gd name="T91" fmla="*/ 62 h 95"/>
                  <a:gd name="T92" fmla="*/ 235 w 335"/>
                  <a:gd name="T93" fmla="*/ 73 h 95"/>
                  <a:gd name="T94" fmla="*/ 249 w 335"/>
                  <a:gd name="T95" fmla="*/ 81 h 95"/>
                  <a:gd name="T96" fmla="*/ 257 w 335"/>
                  <a:gd name="T97" fmla="*/ 90 h 95"/>
                  <a:gd name="T98" fmla="*/ 255 w 335"/>
                  <a:gd name="T99" fmla="*/ 68 h 95"/>
                  <a:gd name="T100" fmla="*/ 243 w 335"/>
                  <a:gd name="T101" fmla="*/ 59 h 95"/>
                  <a:gd name="T102" fmla="*/ 237 w 335"/>
                  <a:gd name="T103" fmla="*/ 52 h 95"/>
                  <a:gd name="T104" fmla="*/ 248 w 335"/>
                  <a:gd name="T105" fmla="*/ 46 h 95"/>
                  <a:gd name="T106" fmla="*/ 263 w 335"/>
                  <a:gd name="T107" fmla="*/ 46 h 95"/>
                  <a:gd name="T108" fmla="*/ 267 w 335"/>
                  <a:gd name="T109" fmla="*/ 39 h 95"/>
                  <a:gd name="T110" fmla="*/ 274 w 335"/>
                  <a:gd name="T111" fmla="*/ 38 h 95"/>
                  <a:gd name="T112" fmla="*/ 275 w 335"/>
                  <a:gd name="T113" fmla="*/ 54 h 95"/>
                  <a:gd name="T114" fmla="*/ 291 w 335"/>
                  <a:gd name="T115" fmla="*/ 61 h 95"/>
                  <a:gd name="T116" fmla="*/ 287 w 335"/>
                  <a:gd name="T117" fmla="*/ 51 h 95"/>
                  <a:gd name="T118" fmla="*/ 285 w 335"/>
                  <a:gd name="T119" fmla="*/ 44 h 95"/>
                  <a:gd name="T120" fmla="*/ 296 w 335"/>
                  <a:gd name="T121" fmla="*/ 39 h 95"/>
                  <a:gd name="T122" fmla="*/ 309 w 335"/>
                  <a:gd name="T123" fmla="*/ 36 h 95"/>
                  <a:gd name="T124" fmla="*/ 327 w 335"/>
                  <a:gd name="T125" fmla="*/ 3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95">
                    <a:moveTo>
                      <a:pt x="335" y="34"/>
                    </a:moveTo>
                    <a:cubicBezTo>
                      <a:pt x="335" y="34"/>
                      <a:pt x="334" y="34"/>
                      <a:pt x="334" y="33"/>
                    </a:cubicBezTo>
                    <a:cubicBezTo>
                      <a:pt x="332" y="33"/>
                      <a:pt x="332" y="33"/>
                      <a:pt x="331" y="32"/>
                    </a:cubicBezTo>
                    <a:cubicBezTo>
                      <a:pt x="330" y="32"/>
                      <a:pt x="330" y="31"/>
                      <a:pt x="329" y="31"/>
                    </a:cubicBezTo>
                    <a:cubicBezTo>
                      <a:pt x="328" y="31"/>
                      <a:pt x="328" y="31"/>
                      <a:pt x="327" y="31"/>
                    </a:cubicBezTo>
                    <a:cubicBezTo>
                      <a:pt x="326" y="31"/>
                      <a:pt x="326" y="31"/>
                      <a:pt x="325" y="31"/>
                    </a:cubicBezTo>
                    <a:cubicBezTo>
                      <a:pt x="324" y="31"/>
                      <a:pt x="324" y="31"/>
                      <a:pt x="323" y="31"/>
                    </a:cubicBezTo>
                    <a:cubicBezTo>
                      <a:pt x="323" y="30"/>
                      <a:pt x="323" y="30"/>
                      <a:pt x="322" y="30"/>
                    </a:cubicBezTo>
                    <a:cubicBezTo>
                      <a:pt x="321" y="29"/>
                      <a:pt x="321" y="29"/>
                      <a:pt x="320" y="28"/>
                    </a:cubicBezTo>
                    <a:cubicBezTo>
                      <a:pt x="319" y="27"/>
                      <a:pt x="310" y="21"/>
                      <a:pt x="309" y="20"/>
                    </a:cubicBezTo>
                    <a:cubicBezTo>
                      <a:pt x="308" y="20"/>
                      <a:pt x="297" y="20"/>
                      <a:pt x="296" y="19"/>
                    </a:cubicBezTo>
                    <a:cubicBezTo>
                      <a:pt x="296" y="19"/>
                      <a:pt x="278" y="20"/>
                      <a:pt x="277" y="19"/>
                    </a:cubicBezTo>
                    <a:cubicBezTo>
                      <a:pt x="277" y="19"/>
                      <a:pt x="277" y="19"/>
                      <a:pt x="277" y="19"/>
                    </a:cubicBezTo>
                    <a:cubicBezTo>
                      <a:pt x="276" y="20"/>
                      <a:pt x="275" y="20"/>
                      <a:pt x="274" y="20"/>
                    </a:cubicBezTo>
                    <a:cubicBezTo>
                      <a:pt x="273" y="20"/>
                      <a:pt x="273" y="20"/>
                      <a:pt x="271" y="19"/>
                    </a:cubicBezTo>
                    <a:cubicBezTo>
                      <a:pt x="271" y="19"/>
                      <a:pt x="271" y="19"/>
                      <a:pt x="270" y="18"/>
                    </a:cubicBezTo>
                    <a:cubicBezTo>
                      <a:pt x="270" y="18"/>
                      <a:pt x="269" y="18"/>
                      <a:pt x="269" y="18"/>
                    </a:cubicBezTo>
                    <a:cubicBezTo>
                      <a:pt x="268" y="19"/>
                      <a:pt x="267" y="19"/>
                      <a:pt x="266" y="19"/>
                    </a:cubicBezTo>
                    <a:cubicBezTo>
                      <a:pt x="266" y="19"/>
                      <a:pt x="265" y="19"/>
                      <a:pt x="264" y="19"/>
                    </a:cubicBezTo>
                    <a:cubicBezTo>
                      <a:pt x="264" y="19"/>
                      <a:pt x="263" y="19"/>
                      <a:pt x="262" y="18"/>
                    </a:cubicBezTo>
                    <a:cubicBezTo>
                      <a:pt x="261" y="18"/>
                      <a:pt x="261" y="18"/>
                      <a:pt x="260" y="18"/>
                    </a:cubicBezTo>
                    <a:cubicBezTo>
                      <a:pt x="259" y="18"/>
                      <a:pt x="259" y="18"/>
                      <a:pt x="259" y="18"/>
                    </a:cubicBezTo>
                    <a:cubicBezTo>
                      <a:pt x="259" y="19"/>
                      <a:pt x="259" y="19"/>
                      <a:pt x="259" y="19"/>
                    </a:cubicBezTo>
                    <a:cubicBezTo>
                      <a:pt x="260" y="19"/>
                      <a:pt x="260" y="19"/>
                      <a:pt x="260" y="20"/>
                    </a:cubicBezTo>
                    <a:cubicBezTo>
                      <a:pt x="261" y="20"/>
                      <a:pt x="261" y="19"/>
                      <a:pt x="262" y="20"/>
                    </a:cubicBezTo>
                    <a:cubicBezTo>
                      <a:pt x="262" y="20"/>
                      <a:pt x="263" y="20"/>
                      <a:pt x="263" y="20"/>
                    </a:cubicBezTo>
                    <a:cubicBezTo>
                      <a:pt x="263" y="20"/>
                      <a:pt x="263" y="21"/>
                      <a:pt x="263" y="21"/>
                    </a:cubicBezTo>
                    <a:cubicBezTo>
                      <a:pt x="263" y="22"/>
                      <a:pt x="262" y="21"/>
                      <a:pt x="262" y="21"/>
                    </a:cubicBezTo>
                    <a:cubicBezTo>
                      <a:pt x="261" y="21"/>
                      <a:pt x="261" y="21"/>
                      <a:pt x="260" y="20"/>
                    </a:cubicBezTo>
                    <a:cubicBezTo>
                      <a:pt x="260" y="20"/>
                      <a:pt x="259" y="21"/>
                      <a:pt x="259" y="20"/>
                    </a:cubicBezTo>
                    <a:cubicBezTo>
                      <a:pt x="258" y="20"/>
                      <a:pt x="257" y="20"/>
                      <a:pt x="257" y="19"/>
                    </a:cubicBezTo>
                    <a:cubicBezTo>
                      <a:pt x="256" y="19"/>
                      <a:pt x="256" y="19"/>
                      <a:pt x="256" y="19"/>
                    </a:cubicBezTo>
                    <a:cubicBezTo>
                      <a:pt x="256" y="19"/>
                      <a:pt x="257" y="18"/>
                      <a:pt x="257" y="18"/>
                    </a:cubicBezTo>
                    <a:cubicBezTo>
                      <a:pt x="257" y="18"/>
                      <a:pt x="256" y="18"/>
                      <a:pt x="256" y="18"/>
                    </a:cubicBezTo>
                    <a:cubicBezTo>
                      <a:pt x="256" y="18"/>
                      <a:pt x="256" y="18"/>
                      <a:pt x="256" y="18"/>
                    </a:cubicBezTo>
                    <a:cubicBezTo>
                      <a:pt x="256" y="18"/>
                      <a:pt x="256" y="18"/>
                      <a:pt x="256" y="18"/>
                    </a:cubicBezTo>
                    <a:cubicBezTo>
                      <a:pt x="255" y="18"/>
                      <a:pt x="255" y="19"/>
                      <a:pt x="255" y="19"/>
                    </a:cubicBezTo>
                    <a:cubicBezTo>
                      <a:pt x="255" y="19"/>
                      <a:pt x="254" y="19"/>
                      <a:pt x="254" y="19"/>
                    </a:cubicBezTo>
                    <a:cubicBezTo>
                      <a:pt x="253" y="20"/>
                      <a:pt x="252" y="19"/>
                      <a:pt x="251" y="19"/>
                    </a:cubicBezTo>
                    <a:cubicBezTo>
                      <a:pt x="250" y="19"/>
                      <a:pt x="249" y="19"/>
                      <a:pt x="248" y="19"/>
                    </a:cubicBezTo>
                    <a:cubicBezTo>
                      <a:pt x="247" y="19"/>
                      <a:pt x="246" y="18"/>
                      <a:pt x="246" y="19"/>
                    </a:cubicBezTo>
                    <a:cubicBezTo>
                      <a:pt x="245" y="19"/>
                      <a:pt x="245" y="19"/>
                      <a:pt x="244" y="19"/>
                    </a:cubicBezTo>
                    <a:cubicBezTo>
                      <a:pt x="244" y="19"/>
                      <a:pt x="243" y="19"/>
                      <a:pt x="242" y="19"/>
                    </a:cubicBezTo>
                    <a:cubicBezTo>
                      <a:pt x="241" y="19"/>
                      <a:pt x="241" y="19"/>
                      <a:pt x="240" y="19"/>
                    </a:cubicBezTo>
                    <a:cubicBezTo>
                      <a:pt x="240" y="18"/>
                      <a:pt x="240" y="18"/>
                      <a:pt x="240" y="18"/>
                    </a:cubicBezTo>
                    <a:cubicBezTo>
                      <a:pt x="240" y="18"/>
                      <a:pt x="240" y="18"/>
                      <a:pt x="240" y="18"/>
                    </a:cubicBezTo>
                    <a:cubicBezTo>
                      <a:pt x="239" y="17"/>
                      <a:pt x="239" y="17"/>
                      <a:pt x="238" y="17"/>
                    </a:cubicBezTo>
                    <a:cubicBezTo>
                      <a:pt x="237" y="16"/>
                      <a:pt x="237" y="17"/>
                      <a:pt x="236" y="16"/>
                    </a:cubicBezTo>
                    <a:cubicBezTo>
                      <a:pt x="235" y="16"/>
                      <a:pt x="235" y="16"/>
                      <a:pt x="234" y="16"/>
                    </a:cubicBezTo>
                    <a:cubicBezTo>
                      <a:pt x="233" y="16"/>
                      <a:pt x="233" y="16"/>
                      <a:pt x="232" y="15"/>
                    </a:cubicBezTo>
                    <a:cubicBezTo>
                      <a:pt x="231" y="15"/>
                      <a:pt x="230" y="15"/>
                      <a:pt x="229" y="15"/>
                    </a:cubicBezTo>
                    <a:cubicBezTo>
                      <a:pt x="228" y="15"/>
                      <a:pt x="227" y="15"/>
                      <a:pt x="226" y="15"/>
                    </a:cubicBezTo>
                    <a:cubicBezTo>
                      <a:pt x="225" y="15"/>
                      <a:pt x="225" y="16"/>
                      <a:pt x="224" y="16"/>
                    </a:cubicBezTo>
                    <a:cubicBezTo>
                      <a:pt x="223" y="16"/>
                      <a:pt x="223" y="16"/>
                      <a:pt x="222" y="16"/>
                    </a:cubicBezTo>
                    <a:cubicBezTo>
                      <a:pt x="221" y="16"/>
                      <a:pt x="221" y="15"/>
                      <a:pt x="220" y="15"/>
                    </a:cubicBezTo>
                    <a:cubicBezTo>
                      <a:pt x="220" y="15"/>
                      <a:pt x="220" y="15"/>
                      <a:pt x="220" y="15"/>
                    </a:cubicBezTo>
                    <a:cubicBezTo>
                      <a:pt x="219" y="15"/>
                      <a:pt x="219" y="15"/>
                      <a:pt x="218" y="15"/>
                    </a:cubicBezTo>
                    <a:cubicBezTo>
                      <a:pt x="218" y="15"/>
                      <a:pt x="218" y="15"/>
                      <a:pt x="217" y="15"/>
                    </a:cubicBezTo>
                    <a:cubicBezTo>
                      <a:pt x="217" y="15"/>
                      <a:pt x="217" y="14"/>
                      <a:pt x="216" y="14"/>
                    </a:cubicBezTo>
                    <a:cubicBezTo>
                      <a:pt x="216" y="14"/>
                      <a:pt x="215" y="14"/>
                      <a:pt x="215" y="14"/>
                    </a:cubicBezTo>
                    <a:cubicBezTo>
                      <a:pt x="214" y="14"/>
                      <a:pt x="214" y="14"/>
                      <a:pt x="214" y="14"/>
                    </a:cubicBezTo>
                    <a:cubicBezTo>
                      <a:pt x="214" y="14"/>
                      <a:pt x="214" y="14"/>
                      <a:pt x="214" y="13"/>
                    </a:cubicBezTo>
                    <a:cubicBezTo>
                      <a:pt x="214" y="13"/>
                      <a:pt x="213" y="13"/>
                      <a:pt x="213" y="13"/>
                    </a:cubicBezTo>
                    <a:cubicBezTo>
                      <a:pt x="212" y="13"/>
                      <a:pt x="212" y="13"/>
                      <a:pt x="212" y="13"/>
                    </a:cubicBezTo>
                    <a:cubicBezTo>
                      <a:pt x="211" y="13"/>
                      <a:pt x="210" y="12"/>
                      <a:pt x="209" y="13"/>
                    </a:cubicBezTo>
                    <a:cubicBezTo>
                      <a:pt x="209" y="13"/>
                      <a:pt x="209" y="13"/>
                      <a:pt x="209" y="14"/>
                    </a:cubicBezTo>
                    <a:cubicBezTo>
                      <a:pt x="209" y="14"/>
                      <a:pt x="208" y="14"/>
                      <a:pt x="208" y="14"/>
                    </a:cubicBezTo>
                    <a:cubicBezTo>
                      <a:pt x="208" y="14"/>
                      <a:pt x="208" y="13"/>
                      <a:pt x="208" y="13"/>
                    </a:cubicBezTo>
                    <a:cubicBezTo>
                      <a:pt x="208" y="12"/>
                      <a:pt x="208" y="12"/>
                      <a:pt x="208" y="12"/>
                    </a:cubicBezTo>
                    <a:cubicBezTo>
                      <a:pt x="208" y="12"/>
                      <a:pt x="208" y="12"/>
                      <a:pt x="208" y="12"/>
                    </a:cubicBezTo>
                    <a:cubicBezTo>
                      <a:pt x="207" y="12"/>
                      <a:pt x="207" y="12"/>
                      <a:pt x="206" y="12"/>
                    </a:cubicBezTo>
                    <a:cubicBezTo>
                      <a:pt x="205" y="12"/>
                      <a:pt x="205" y="12"/>
                      <a:pt x="204" y="12"/>
                    </a:cubicBezTo>
                    <a:cubicBezTo>
                      <a:pt x="203" y="12"/>
                      <a:pt x="203" y="12"/>
                      <a:pt x="202" y="12"/>
                    </a:cubicBezTo>
                    <a:cubicBezTo>
                      <a:pt x="201" y="12"/>
                      <a:pt x="200" y="12"/>
                      <a:pt x="199" y="12"/>
                    </a:cubicBezTo>
                    <a:cubicBezTo>
                      <a:pt x="198" y="11"/>
                      <a:pt x="198" y="11"/>
                      <a:pt x="197" y="11"/>
                    </a:cubicBezTo>
                    <a:cubicBezTo>
                      <a:pt x="197" y="11"/>
                      <a:pt x="196" y="11"/>
                      <a:pt x="196" y="11"/>
                    </a:cubicBezTo>
                    <a:cubicBezTo>
                      <a:pt x="196" y="11"/>
                      <a:pt x="196" y="12"/>
                      <a:pt x="196" y="12"/>
                    </a:cubicBezTo>
                    <a:cubicBezTo>
                      <a:pt x="196" y="12"/>
                      <a:pt x="195" y="12"/>
                      <a:pt x="195" y="12"/>
                    </a:cubicBezTo>
                    <a:cubicBezTo>
                      <a:pt x="195" y="12"/>
                      <a:pt x="195" y="12"/>
                      <a:pt x="195" y="12"/>
                    </a:cubicBezTo>
                    <a:cubicBezTo>
                      <a:pt x="194" y="12"/>
                      <a:pt x="194" y="13"/>
                      <a:pt x="195" y="13"/>
                    </a:cubicBezTo>
                    <a:cubicBezTo>
                      <a:pt x="195" y="13"/>
                      <a:pt x="195" y="13"/>
                      <a:pt x="195" y="13"/>
                    </a:cubicBezTo>
                    <a:cubicBezTo>
                      <a:pt x="196" y="13"/>
                      <a:pt x="196" y="13"/>
                      <a:pt x="197" y="13"/>
                    </a:cubicBezTo>
                    <a:cubicBezTo>
                      <a:pt x="197" y="14"/>
                      <a:pt x="197" y="14"/>
                      <a:pt x="197" y="14"/>
                    </a:cubicBezTo>
                    <a:cubicBezTo>
                      <a:pt x="197" y="14"/>
                      <a:pt x="197" y="14"/>
                      <a:pt x="198" y="14"/>
                    </a:cubicBezTo>
                    <a:cubicBezTo>
                      <a:pt x="197" y="15"/>
                      <a:pt x="197" y="15"/>
                      <a:pt x="197" y="15"/>
                    </a:cubicBezTo>
                    <a:cubicBezTo>
                      <a:pt x="196" y="15"/>
                      <a:pt x="196" y="14"/>
                      <a:pt x="196" y="14"/>
                    </a:cubicBezTo>
                    <a:cubicBezTo>
                      <a:pt x="195" y="14"/>
                      <a:pt x="195" y="15"/>
                      <a:pt x="194" y="15"/>
                    </a:cubicBezTo>
                    <a:cubicBezTo>
                      <a:pt x="194" y="15"/>
                      <a:pt x="194" y="14"/>
                      <a:pt x="193" y="14"/>
                    </a:cubicBezTo>
                    <a:cubicBezTo>
                      <a:pt x="192" y="14"/>
                      <a:pt x="192" y="14"/>
                      <a:pt x="191" y="14"/>
                    </a:cubicBezTo>
                    <a:cubicBezTo>
                      <a:pt x="191" y="14"/>
                      <a:pt x="190" y="14"/>
                      <a:pt x="190" y="14"/>
                    </a:cubicBezTo>
                    <a:cubicBezTo>
                      <a:pt x="189" y="15"/>
                      <a:pt x="189" y="15"/>
                      <a:pt x="188" y="15"/>
                    </a:cubicBezTo>
                    <a:cubicBezTo>
                      <a:pt x="188" y="15"/>
                      <a:pt x="187" y="15"/>
                      <a:pt x="187" y="15"/>
                    </a:cubicBezTo>
                    <a:cubicBezTo>
                      <a:pt x="186" y="14"/>
                      <a:pt x="186" y="14"/>
                      <a:pt x="185" y="14"/>
                    </a:cubicBezTo>
                    <a:cubicBezTo>
                      <a:pt x="185" y="14"/>
                      <a:pt x="185" y="13"/>
                      <a:pt x="184" y="14"/>
                    </a:cubicBezTo>
                    <a:cubicBezTo>
                      <a:pt x="184" y="14"/>
                      <a:pt x="184" y="14"/>
                      <a:pt x="184" y="14"/>
                    </a:cubicBezTo>
                    <a:cubicBezTo>
                      <a:pt x="185" y="15"/>
                      <a:pt x="185" y="15"/>
                      <a:pt x="185" y="15"/>
                    </a:cubicBezTo>
                    <a:cubicBezTo>
                      <a:pt x="185" y="15"/>
                      <a:pt x="185" y="15"/>
                      <a:pt x="185" y="15"/>
                    </a:cubicBezTo>
                    <a:cubicBezTo>
                      <a:pt x="185" y="15"/>
                      <a:pt x="185" y="16"/>
                      <a:pt x="184" y="16"/>
                    </a:cubicBezTo>
                    <a:cubicBezTo>
                      <a:pt x="184" y="16"/>
                      <a:pt x="184" y="16"/>
                      <a:pt x="184" y="16"/>
                    </a:cubicBezTo>
                    <a:cubicBezTo>
                      <a:pt x="183" y="16"/>
                      <a:pt x="183" y="16"/>
                      <a:pt x="183" y="15"/>
                    </a:cubicBezTo>
                    <a:cubicBezTo>
                      <a:pt x="182" y="15"/>
                      <a:pt x="181" y="16"/>
                      <a:pt x="180" y="15"/>
                    </a:cubicBezTo>
                    <a:cubicBezTo>
                      <a:pt x="180" y="15"/>
                      <a:pt x="180" y="15"/>
                      <a:pt x="180" y="15"/>
                    </a:cubicBezTo>
                    <a:cubicBezTo>
                      <a:pt x="180" y="15"/>
                      <a:pt x="180" y="15"/>
                      <a:pt x="180" y="14"/>
                    </a:cubicBezTo>
                    <a:cubicBezTo>
                      <a:pt x="179" y="14"/>
                      <a:pt x="179" y="14"/>
                      <a:pt x="179" y="14"/>
                    </a:cubicBezTo>
                    <a:cubicBezTo>
                      <a:pt x="178" y="14"/>
                      <a:pt x="178" y="14"/>
                      <a:pt x="177" y="14"/>
                    </a:cubicBezTo>
                    <a:cubicBezTo>
                      <a:pt x="177" y="13"/>
                      <a:pt x="177" y="13"/>
                      <a:pt x="176" y="13"/>
                    </a:cubicBezTo>
                    <a:cubicBezTo>
                      <a:pt x="176" y="13"/>
                      <a:pt x="176" y="13"/>
                      <a:pt x="175" y="13"/>
                    </a:cubicBezTo>
                    <a:cubicBezTo>
                      <a:pt x="175" y="13"/>
                      <a:pt x="175" y="13"/>
                      <a:pt x="175" y="12"/>
                    </a:cubicBezTo>
                    <a:cubicBezTo>
                      <a:pt x="174" y="12"/>
                      <a:pt x="174" y="12"/>
                      <a:pt x="173" y="12"/>
                    </a:cubicBezTo>
                    <a:cubicBezTo>
                      <a:pt x="173" y="13"/>
                      <a:pt x="173" y="13"/>
                      <a:pt x="172" y="13"/>
                    </a:cubicBezTo>
                    <a:cubicBezTo>
                      <a:pt x="172" y="13"/>
                      <a:pt x="172" y="12"/>
                      <a:pt x="172" y="12"/>
                    </a:cubicBezTo>
                    <a:cubicBezTo>
                      <a:pt x="172" y="12"/>
                      <a:pt x="172" y="12"/>
                      <a:pt x="172" y="12"/>
                    </a:cubicBezTo>
                    <a:cubicBezTo>
                      <a:pt x="172" y="12"/>
                      <a:pt x="172" y="12"/>
                      <a:pt x="173" y="11"/>
                    </a:cubicBezTo>
                    <a:cubicBezTo>
                      <a:pt x="173" y="11"/>
                      <a:pt x="173" y="11"/>
                      <a:pt x="174" y="11"/>
                    </a:cubicBezTo>
                    <a:cubicBezTo>
                      <a:pt x="174" y="11"/>
                      <a:pt x="174" y="11"/>
                      <a:pt x="174" y="10"/>
                    </a:cubicBezTo>
                    <a:cubicBezTo>
                      <a:pt x="174" y="10"/>
                      <a:pt x="173" y="10"/>
                      <a:pt x="173" y="10"/>
                    </a:cubicBezTo>
                    <a:cubicBezTo>
                      <a:pt x="173" y="10"/>
                      <a:pt x="172" y="10"/>
                      <a:pt x="172" y="10"/>
                    </a:cubicBezTo>
                    <a:cubicBezTo>
                      <a:pt x="172" y="10"/>
                      <a:pt x="172" y="10"/>
                      <a:pt x="171" y="10"/>
                    </a:cubicBezTo>
                    <a:cubicBezTo>
                      <a:pt x="171" y="10"/>
                      <a:pt x="171" y="10"/>
                      <a:pt x="171" y="10"/>
                    </a:cubicBezTo>
                    <a:cubicBezTo>
                      <a:pt x="170" y="10"/>
                      <a:pt x="170" y="10"/>
                      <a:pt x="169" y="10"/>
                    </a:cubicBezTo>
                    <a:cubicBezTo>
                      <a:pt x="169" y="10"/>
                      <a:pt x="169" y="10"/>
                      <a:pt x="169" y="10"/>
                    </a:cubicBezTo>
                    <a:cubicBezTo>
                      <a:pt x="168" y="10"/>
                      <a:pt x="168" y="10"/>
                      <a:pt x="168" y="10"/>
                    </a:cubicBezTo>
                    <a:cubicBezTo>
                      <a:pt x="167" y="10"/>
                      <a:pt x="167" y="10"/>
                      <a:pt x="166" y="10"/>
                    </a:cubicBezTo>
                    <a:cubicBezTo>
                      <a:pt x="165" y="10"/>
                      <a:pt x="165" y="9"/>
                      <a:pt x="165" y="9"/>
                    </a:cubicBezTo>
                    <a:cubicBezTo>
                      <a:pt x="164" y="9"/>
                      <a:pt x="164" y="9"/>
                      <a:pt x="163" y="9"/>
                    </a:cubicBezTo>
                    <a:cubicBezTo>
                      <a:pt x="163" y="9"/>
                      <a:pt x="163" y="10"/>
                      <a:pt x="163" y="10"/>
                    </a:cubicBezTo>
                    <a:cubicBezTo>
                      <a:pt x="165" y="11"/>
                      <a:pt x="165" y="11"/>
                      <a:pt x="165" y="11"/>
                    </a:cubicBezTo>
                    <a:cubicBezTo>
                      <a:pt x="165" y="11"/>
                      <a:pt x="165" y="11"/>
                      <a:pt x="166" y="11"/>
                    </a:cubicBezTo>
                    <a:cubicBezTo>
                      <a:pt x="166" y="11"/>
                      <a:pt x="166" y="11"/>
                      <a:pt x="166" y="12"/>
                    </a:cubicBezTo>
                    <a:cubicBezTo>
                      <a:pt x="166" y="12"/>
                      <a:pt x="166" y="11"/>
                      <a:pt x="165" y="11"/>
                    </a:cubicBezTo>
                    <a:cubicBezTo>
                      <a:pt x="165" y="11"/>
                      <a:pt x="165" y="11"/>
                      <a:pt x="164" y="11"/>
                    </a:cubicBezTo>
                    <a:cubicBezTo>
                      <a:pt x="163" y="11"/>
                      <a:pt x="163" y="11"/>
                      <a:pt x="162" y="11"/>
                    </a:cubicBezTo>
                    <a:cubicBezTo>
                      <a:pt x="162" y="11"/>
                      <a:pt x="162" y="11"/>
                      <a:pt x="161" y="11"/>
                    </a:cubicBezTo>
                    <a:cubicBezTo>
                      <a:pt x="161" y="11"/>
                      <a:pt x="160" y="11"/>
                      <a:pt x="160" y="11"/>
                    </a:cubicBezTo>
                    <a:cubicBezTo>
                      <a:pt x="159" y="11"/>
                      <a:pt x="159" y="11"/>
                      <a:pt x="158" y="11"/>
                    </a:cubicBezTo>
                    <a:cubicBezTo>
                      <a:pt x="158" y="11"/>
                      <a:pt x="157" y="11"/>
                      <a:pt x="156" y="11"/>
                    </a:cubicBezTo>
                    <a:cubicBezTo>
                      <a:pt x="156" y="11"/>
                      <a:pt x="156" y="11"/>
                      <a:pt x="156" y="10"/>
                    </a:cubicBezTo>
                    <a:cubicBezTo>
                      <a:pt x="156" y="10"/>
                      <a:pt x="155" y="10"/>
                      <a:pt x="155" y="10"/>
                    </a:cubicBezTo>
                    <a:cubicBezTo>
                      <a:pt x="155" y="10"/>
                      <a:pt x="155" y="10"/>
                      <a:pt x="154" y="10"/>
                    </a:cubicBezTo>
                    <a:cubicBezTo>
                      <a:pt x="154" y="9"/>
                      <a:pt x="153" y="9"/>
                      <a:pt x="152" y="9"/>
                    </a:cubicBezTo>
                    <a:cubicBezTo>
                      <a:pt x="151" y="9"/>
                      <a:pt x="151" y="9"/>
                      <a:pt x="150" y="9"/>
                    </a:cubicBezTo>
                    <a:cubicBezTo>
                      <a:pt x="149" y="9"/>
                      <a:pt x="148" y="9"/>
                      <a:pt x="148" y="9"/>
                    </a:cubicBezTo>
                    <a:cubicBezTo>
                      <a:pt x="147" y="9"/>
                      <a:pt x="147" y="9"/>
                      <a:pt x="146" y="9"/>
                    </a:cubicBezTo>
                    <a:cubicBezTo>
                      <a:pt x="146" y="10"/>
                      <a:pt x="146" y="10"/>
                      <a:pt x="146" y="10"/>
                    </a:cubicBezTo>
                    <a:cubicBezTo>
                      <a:pt x="145" y="10"/>
                      <a:pt x="145" y="9"/>
                      <a:pt x="145" y="9"/>
                    </a:cubicBezTo>
                    <a:cubicBezTo>
                      <a:pt x="144" y="9"/>
                      <a:pt x="144" y="8"/>
                      <a:pt x="143" y="9"/>
                    </a:cubicBezTo>
                    <a:cubicBezTo>
                      <a:pt x="143" y="9"/>
                      <a:pt x="143" y="9"/>
                      <a:pt x="143" y="9"/>
                    </a:cubicBezTo>
                    <a:cubicBezTo>
                      <a:pt x="142" y="10"/>
                      <a:pt x="142" y="9"/>
                      <a:pt x="142" y="9"/>
                    </a:cubicBezTo>
                    <a:cubicBezTo>
                      <a:pt x="141" y="9"/>
                      <a:pt x="141" y="9"/>
                      <a:pt x="140" y="8"/>
                    </a:cubicBezTo>
                    <a:cubicBezTo>
                      <a:pt x="140" y="8"/>
                      <a:pt x="140" y="8"/>
                      <a:pt x="139" y="9"/>
                    </a:cubicBezTo>
                    <a:cubicBezTo>
                      <a:pt x="139" y="9"/>
                      <a:pt x="138" y="9"/>
                      <a:pt x="138" y="9"/>
                    </a:cubicBezTo>
                    <a:cubicBezTo>
                      <a:pt x="138" y="9"/>
                      <a:pt x="138" y="9"/>
                      <a:pt x="138" y="9"/>
                    </a:cubicBezTo>
                    <a:cubicBezTo>
                      <a:pt x="138" y="10"/>
                      <a:pt x="139" y="9"/>
                      <a:pt x="139" y="10"/>
                    </a:cubicBezTo>
                    <a:cubicBezTo>
                      <a:pt x="139" y="10"/>
                      <a:pt x="138" y="10"/>
                      <a:pt x="138" y="10"/>
                    </a:cubicBezTo>
                    <a:cubicBezTo>
                      <a:pt x="137" y="10"/>
                      <a:pt x="137" y="10"/>
                      <a:pt x="137" y="10"/>
                    </a:cubicBezTo>
                    <a:cubicBezTo>
                      <a:pt x="136" y="10"/>
                      <a:pt x="136" y="11"/>
                      <a:pt x="135" y="11"/>
                    </a:cubicBezTo>
                    <a:cubicBezTo>
                      <a:pt x="135" y="11"/>
                      <a:pt x="135" y="11"/>
                      <a:pt x="135" y="11"/>
                    </a:cubicBezTo>
                    <a:cubicBezTo>
                      <a:pt x="134" y="10"/>
                      <a:pt x="134" y="10"/>
                      <a:pt x="135" y="10"/>
                    </a:cubicBezTo>
                    <a:cubicBezTo>
                      <a:pt x="135" y="9"/>
                      <a:pt x="136" y="9"/>
                      <a:pt x="136" y="9"/>
                    </a:cubicBezTo>
                    <a:cubicBezTo>
                      <a:pt x="136" y="9"/>
                      <a:pt x="136" y="9"/>
                      <a:pt x="137" y="8"/>
                    </a:cubicBezTo>
                    <a:cubicBezTo>
                      <a:pt x="137" y="8"/>
                      <a:pt x="137" y="8"/>
                      <a:pt x="138" y="8"/>
                    </a:cubicBezTo>
                    <a:cubicBezTo>
                      <a:pt x="138" y="7"/>
                      <a:pt x="139" y="7"/>
                      <a:pt x="139" y="7"/>
                    </a:cubicBezTo>
                    <a:cubicBezTo>
                      <a:pt x="139" y="7"/>
                      <a:pt x="139" y="7"/>
                      <a:pt x="139" y="7"/>
                    </a:cubicBezTo>
                    <a:cubicBezTo>
                      <a:pt x="140" y="7"/>
                      <a:pt x="140" y="7"/>
                      <a:pt x="140" y="7"/>
                    </a:cubicBezTo>
                    <a:cubicBezTo>
                      <a:pt x="140" y="7"/>
                      <a:pt x="140" y="6"/>
                      <a:pt x="140" y="6"/>
                    </a:cubicBezTo>
                    <a:cubicBezTo>
                      <a:pt x="141" y="6"/>
                      <a:pt x="141" y="6"/>
                      <a:pt x="141" y="6"/>
                    </a:cubicBezTo>
                    <a:cubicBezTo>
                      <a:pt x="141" y="5"/>
                      <a:pt x="140" y="5"/>
                      <a:pt x="140" y="5"/>
                    </a:cubicBezTo>
                    <a:cubicBezTo>
                      <a:pt x="140" y="5"/>
                      <a:pt x="140" y="4"/>
                      <a:pt x="140" y="4"/>
                    </a:cubicBezTo>
                    <a:cubicBezTo>
                      <a:pt x="139" y="4"/>
                      <a:pt x="139" y="4"/>
                      <a:pt x="139" y="4"/>
                    </a:cubicBezTo>
                    <a:cubicBezTo>
                      <a:pt x="138" y="4"/>
                      <a:pt x="138" y="4"/>
                      <a:pt x="138" y="4"/>
                    </a:cubicBezTo>
                    <a:cubicBezTo>
                      <a:pt x="137" y="4"/>
                      <a:pt x="137" y="4"/>
                      <a:pt x="136" y="3"/>
                    </a:cubicBezTo>
                    <a:cubicBezTo>
                      <a:pt x="136" y="3"/>
                      <a:pt x="136" y="3"/>
                      <a:pt x="135" y="3"/>
                    </a:cubicBezTo>
                    <a:cubicBezTo>
                      <a:pt x="135" y="3"/>
                      <a:pt x="134" y="3"/>
                      <a:pt x="134" y="3"/>
                    </a:cubicBezTo>
                    <a:cubicBezTo>
                      <a:pt x="133" y="3"/>
                      <a:pt x="133" y="3"/>
                      <a:pt x="133" y="3"/>
                    </a:cubicBezTo>
                    <a:cubicBezTo>
                      <a:pt x="132" y="2"/>
                      <a:pt x="132" y="2"/>
                      <a:pt x="131" y="2"/>
                    </a:cubicBezTo>
                    <a:cubicBezTo>
                      <a:pt x="131" y="2"/>
                      <a:pt x="130" y="3"/>
                      <a:pt x="130" y="3"/>
                    </a:cubicBezTo>
                    <a:cubicBezTo>
                      <a:pt x="129" y="3"/>
                      <a:pt x="129" y="3"/>
                      <a:pt x="128" y="3"/>
                    </a:cubicBezTo>
                    <a:cubicBezTo>
                      <a:pt x="127" y="3"/>
                      <a:pt x="126" y="4"/>
                      <a:pt x="126" y="3"/>
                    </a:cubicBezTo>
                    <a:cubicBezTo>
                      <a:pt x="126" y="3"/>
                      <a:pt x="126" y="2"/>
                      <a:pt x="126" y="2"/>
                    </a:cubicBezTo>
                    <a:cubicBezTo>
                      <a:pt x="126" y="1"/>
                      <a:pt x="125" y="2"/>
                      <a:pt x="125" y="2"/>
                    </a:cubicBezTo>
                    <a:cubicBezTo>
                      <a:pt x="124" y="2"/>
                      <a:pt x="124" y="2"/>
                      <a:pt x="123" y="2"/>
                    </a:cubicBezTo>
                    <a:cubicBezTo>
                      <a:pt x="123" y="2"/>
                      <a:pt x="123" y="2"/>
                      <a:pt x="123" y="2"/>
                    </a:cubicBezTo>
                    <a:cubicBezTo>
                      <a:pt x="122" y="2"/>
                      <a:pt x="122" y="2"/>
                      <a:pt x="122" y="2"/>
                    </a:cubicBezTo>
                    <a:cubicBezTo>
                      <a:pt x="121" y="1"/>
                      <a:pt x="122" y="1"/>
                      <a:pt x="121" y="1"/>
                    </a:cubicBezTo>
                    <a:cubicBezTo>
                      <a:pt x="121" y="0"/>
                      <a:pt x="120" y="1"/>
                      <a:pt x="120" y="1"/>
                    </a:cubicBezTo>
                    <a:cubicBezTo>
                      <a:pt x="119" y="1"/>
                      <a:pt x="119" y="1"/>
                      <a:pt x="119" y="0"/>
                    </a:cubicBezTo>
                    <a:cubicBezTo>
                      <a:pt x="118" y="0"/>
                      <a:pt x="118" y="0"/>
                      <a:pt x="117" y="0"/>
                    </a:cubicBezTo>
                    <a:cubicBezTo>
                      <a:pt x="117" y="0"/>
                      <a:pt x="116" y="0"/>
                      <a:pt x="116" y="1"/>
                    </a:cubicBezTo>
                    <a:cubicBezTo>
                      <a:pt x="116" y="1"/>
                      <a:pt x="115" y="1"/>
                      <a:pt x="115" y="1"/>
                    </a:cubicBezTo>
                    <a:cubicBezTo>
                      <a:pt x="115" y="2"/>
                      <a:pt x="116" y="2"/>
                      <a:pt x="116" y="2"/>
                    </a:cubicBezTo>
                    <a:cubicBezTo>
                      <a:pt x="116" y="3"/>
                      <a:pt x="116" y="3"/>
                      <a:pt x="116" y="3"/>
                    </a:cubicBezTo>
                    <a:cubicBezTo>
                      <a:pt x="115" y="3"/>
                      <a:pt x="115" y="3"/>
                      <a:pt x="115" y="3"/>
                    </a:cubicBezTo>
                    <a:cubicBezTo>
                      <a:pt x="114" y="3"/>
                      <a:pt x="114" y="3"/>
                      <a:pt x="114" y="3"/>
                    </a:cubicBezTo>
                    <a:cubicBezTo>
                      <a:pt x="113" y="3"/>
                      <a:pt x="114" y="3"/>
                      <a:pt x="113" y="4"/>
                    </a:cubicBezTo>
                    <a:cubicBezTo>
                      <a:pt x="113" y="4"/>
                      <a:pt x="113" y="4"/>
                      <a:pt x="112" y="4"/>
                    </a:cubicBezTo>
                    <a:cubicBezTo>
                      <a:pt x="111" y="4"/>
                      <a:pt x="111" y="4"/>
                      <a:pt x="111" y="4"/>
                    </a:cubicBezTo>
                    <a:cubicBezTo>
                      <a:pt x="110" y="4"/>
                      <a:pt x="110" y="4"/>
                      <a:pt x="109" y="4"/>
                    </a:cubicBezTo>
                    <a:cubicBezTo>
                      <a:pt x="108" y="4"/>
                      <a:pt x="108" y="4"/>
                      <a:pt x="107" y="4"/>
                    </a:cubicBezTo>
                    <a:cubicBezTo>
                      <a:pt x="107" y="3"/>
                      <a:pt x="106" y="4"/>
                      <a:pt x="106" y="4"/>
                    </a:cubicBezTo>
                    <a:cubicBezTo>
                      <a:pt x="105" y="4"/>
                      <a:pt x="105" y="3"/>
                      <a:pt x="104" y="4"/>
                    </a:cubicBezTo>
                    <a:cubicBezTo>
                      <a:pt x="104" y="4"/>
                      <a:pt x="104" y="4"/>
                      <a:pt x="104" y="4"/>
                    </a:cubicBezTo>
                    <a:cubicBezTo>
                      <a:pt x="104" y="4"/>
                      <a:pt x="104" y="4"/>
                      <a:pt x="103" y="5"/>
                    </a:cubicBezTo>
                    <a:cubicBezTo>
                      <a:pt x="103" y="5"/>
                      <a:pt x="102" y="4"/>
                      <a:pt x="101" y="4"/>
                    </a:cubicBezTo>
                    <a:cubicBezTo>
                      <a:pt x="101" y="5"/>
                      <a:pt x="100" y="5"/>
                      <a:pt x="100" y="5"/>
                    </a:cubicBezTo>
                    <a:cubicBezTo>
                      <a:pt x="99" y="5"/>
                      <a:pt x="99" y="5"/>
                      <a:pt x="98" y="5"/>
                    </a:cubicBezTo>
                    <a:cubicBezTo>
                      <a:pt x="98" y="5"/>
                      <a:pt x="98" y="5"/>
                      <a:pt x="97" y="6"/>
                    </a:cubicBezTo>
                    <a:cubicBezTo>
                      <a:pt x="97" y="6"/>
                      <a:pt x="97" y="6"/>
                      <a:pt x="96" y="6"/>
                    </a:cubicBezTo>
                    <a:cubicBezTo>
                      <a:pt x="96" y="6"/>
                      <a:pt x="95" y="6"/>
                      <a:pt x="95" y="6"/>
                    </a:cubicBezTo>
                    <a:cubicBezTo>
                      <a:pt x="95" y="6"/>
                      <a:pt x="95" y="6"/>
                      <a:pt x="95" y="6"/>
                    </a:cubicBezTo>
                    <a:cubicBezTo>
                      <a:pt x="95" y="7"/>
                      <a:pt x="96" y="7"/>
                      <a:pt x="96" y="7"/>
                    </a:cubicBezTo>
                    <a:cubicBezTo>
                      <a:pt x="96" y="7"/>
                      <a:pt x="97" y="7"/>
                      <a:pt x="97" y="7"/>
                    </a:cubicBezTo>
                    <a:cubicBezTo>
                      <a:pt x="97" y="7"/>
                      <a:pt x="97" y="8"/>
                      <a:pt x="98" y="8"/>
                    </a:cubicBezTo>
                    <a:cubicBezTo>
                      <a:pt x="98" y="8"/>
                      <a:pt x="98" y="8"/>
                      <a:pt x="99" y="8"/>
                    </a:cubicBezTo>
                    <a:cubicBezTo>
                      <a:pt x="99" y="8"/>
                      <a:pt x="99" y="8"/>
                      <a:pt x="99" y="9"/>
                    </a:cubicBezTo>
                    <a:cubicBezTo>
                      <a:pt x="99" y="9"/>
                      <a:pt x="98" y="9"/>
                      <a:pt x="98" y="9"/>
                    </a:cubicBezTo>
                    <a:cubicBezTo>
                      <a:pt x="97" y="9"/>
                      <a:pt x="97" y="9"/>
                      <a:pt x="97" y="9"/>
                    </a:cubicBezTo>
                    <a:cubicBezTo>
                      <a:pt x="96" y="9"/>
                      <a:pt x="96" y="9"/>
                      <a:pt x="96" y="9"/>
                    </a:cubicBezTo>
                    <a:cubicBezTo>
                      <a:pt x="95" y="9"/>
                      <a:pt x="95" y="9"/>
                      <a:pt x="95" y="9"/>
                    </a:cubicBezTo>
                    <a:cubicBezTo>
                      <a:pt x="94" y="9"/>
                      <a:pt x="94" y="9"/>
                      <a:pt x="94" y="9"/>
                    </a:cubicBezTo>
                    <a:cubicBezTo>
                      <a:pt x="93" y="9"/>
                      <a:pt x="93" y="9"/>
                      <a:pt x="93" y="9"/>
                    </a:cubicBezTo>
                    <a:cubicBezTo>
                      <a:pt x="92" y="9"/>
                      <a:pt x="92" y="9"/>
                      <a:pt x="91" y="9"/>
                    </a:cubicBezTo>
                    <a:cubicBezTo>
                      <a:pt x="90" y="9"/>
                      <a:pt x="90" y="9"/>
                      <a:pt x="89" y="9"/>
                    </a:cubicBezTo>
                    <a:cubicBezTo>
                      <a:pt x="89" y="9"/>
                      <a:pt x="89" y="9"/>
                      <a:pt x="88" y="9"/>
                    </a:cubicBezTo>
                    <a:cubicBezTo>
                      <a:pt x="88" y="9"/>
                      <a:pt x="88" y="10"/>
                      <a:pt x="89" y="10"/>
                    </a:cubicBezTo>
                    <a:cubicBezTo>
                      <a:pt x="89" y="11"/>
                      <a:pt x="89" y="10"/>
                      <a:pt x="90" y="11"/>
                    </a:cubicBezTo>
                    <a:cubicBezTo>
                      <a:pt x="90" y="11"/>
                      <a:pt x="90" y="11"/>
                      <a:pt x="90" y="12"/>
                    </a:cubicBezTo>
                    <a:cubicBezTo>
                      <a:pt x="90" y="12"/>
                      <a:pt x="91" y="12"/>
                      <a:pt x="91" y="12"/>
                    </a:cubicBezTo>
                    <a:cubicBezTo>
                      <a:pt x="91" y="12"/>
                      <a:pt x="92" y="12"/>
                      <a:pt x="92" y="12"/>
                    </a:cubicBezTo>
                    <a:cubicBezTo>
                      <a:pt x="92" y="12"/>
                      <a:pt x="93" y="12"/>
                      <a:pt x="93" y="12"/>
                    </a:cubicBezTo>
                    <a:cubicBezTo>
                      <a:pt x="93" y="12"/>
                      <a:pt x="93" y="12"/>
                      <a:pt x="93" y="12"/>
                    </a:cubicBezTo>
                    <a:cubicBezTo>
                      <a:pt x="93" y="12"/>
                      <a:pt x="93" y="12"/>
                      <a:pt x="94" y="12"/>
                    </a:cubicBezTo>
                    <a:cubicBezTo>
                      <a:pt x="94" y="13"/>
                      <a:pt x="94" y="12"/>
                      <a:pt x="95" y="13"/>
                    </a:cubicBezTo>
                    <a:cubicBezTo>
                      <a:pt x="95" y="13"/>
                      <a:pt x="95" y="13"/>
                      <a:pt x="95" y="13"/>
                    </a:cubicBezTo>
                    <a:cubicBezTo>
                      <a:pt x="96" y="13"/>
                      <a:pt x="97" y="13"/>
                      <a:pt x="97" y="13"/>
                    </a:cubicBezTo>
                    <a:cubicBezTo>
                      <a:pt x="96" y="14"/>
                      <a:pt x="96" y="13"/>
                      <a:pt x="95" y="14"/>
                    </a:cubicBezTo>
                    <a:cubicBezTo>
                      <a:pt x="95" y="14"/>
                      <a:pt x="94" y="13"/>
                      <a:pt x="94" y="14"/>
                    </a:cubicBezTo>
                    <a:cubicBezTo>
                      <a:pt x="94" y="14"/>
                      <a:pt x="93" y="14"/>
                      <a:pt x="93" y="14"/>
                    </a:cubicBezTo>
                    <a:cubicBezTo>
                      <a:pt x="92" y="14"/>
                      <a:pt x="92" y="13"/>
                      <a:pt x="92" y="13"/>
                    </a:cubicBezTo>
                    <a:cubicBezTo>
                      <a:pt x="91" y="13"/>
                      <a:pt x="91" y="13"/>
                      <a:pt x="91" y="13"/>
                    </a:cubicBezTo>
                    <a:cubicBezTo>
                      <a:pt x="90" y="13"/>
                      <a:pt x="90" y="13"/>
                      <a:pt x="90" y="13"/>
                    </a:cubicBezTo>
                    <a:cubicBezTo>
                      <a:pt x="90" y="13"/>
                      <a:pt x="89" y="13"/>
                      <a:pt x="89" y="13"/>
                    </a:cubicBezTo>
                    <a:cubicBezTo>
                      <a:pt x="88" y="13"/>
                      <a:pt x="88" y="13"/>
                      <a:pt x="88" y="12"/>
                    </a:cubicBezTo>
                    <a:cubicBezTo>
                      <a:pt x="87" y="12"/>
                      <a:pt x="87" y="12"/>
                      <a:pt x="87" y="12"/>
                    </a:cubicBezTo>
                    <a:cubicBezTo>
                      <a:pt x="87" y="12"/>
                      <a:pt x="87" y="12"/>
                      <a:pt x="87" y="12"/>
                    </a:cubicBezTo>
                    <a:cubicBezTo>
                      <a:pt x="86" y="12"/>
                      <a:pt x="86" y="12"/>
                      <a:pt x="86" y="12"/>
                    </a:cubicBezTo>
                    <a:cubicBezTo>
                      <a:pt x="86" y="12"/>
                      <a:pt x="86" y="12"/>
                      <a:pt x="86" y="12"/>
                    </a:cubicBezTo>
                    <a:cubicBezTo>
                      <a:pt x="86" y="12"/>
                      <a:pt x="86" y="12"/>
                      <a:pt x="86" y="12"/>
                    </a:cubicBezTo>
                    <a:cubicBezTo>
                      <a:pt x="86" y="13"/>
                      <a:pt x="87" y="13"/>
                      <a:pt x="86" y="13"/>
                    </a:cubicBezTo>
                    <a:cubicBezTo>
                      <a:pt x="86" y="14"/>
                      <a:pt x="86" y="13"/>
                      <a:pt x="85" y="13"/>
                    </a:cubicBezTo>
                    <a:cubicBezTo>
                      <a:pt x="85" y="13"/>
                      <a:pt x="85" y="13"/>
                      <a:pt x="85" y="13"/>
                    </a:cubicBezTo>
                    <a:cubicBezTo>
                      <a:pt x="84" y="13"/>
                      <a:pt x="84" y="13"/>
                      <a:pt x="84" y="13"/>
                    </a:cubicBezTo>
                    <a:cubicBezTo>
                      <a:pt x="83" y="13"/>
                      <a:pt x="84" y="13"/>
                      <a:pt x="84" y="14"/>
                    </a:cubicBezTo>
                    <a:cubicBezTo>
                      <a:pt x="84" y="14"/>
                      <a:pt x="84" y="14"/>
                      <a:pt x="85" y="14"/>
                    </a:cubicBezTo>
                    <a:cubicBezTo>
                      <a:pt x="85" y="14"/>
                      <a:pt x="85" y="14"/>
                      <a:pt x="85" y="14"/>
                    </a:cubicBezTo>
                    <a:cubicBezTo>
                      <a:pt x="86" y="14"/>
                      <a:pt x="86" y="14"/>
                      <a:pt x="86" y="14"/>
                    </a:cubicBezTo>
                    <a:cubicBezTo>
                      <a:pt x="87" y="14"/>
                      <a:pt x="87" y="14"/>
                      <a:pt x="88" y="14"/>
                    </a:cubicBezTo>
                    <a:cubicBezTo>
                      <a:pt x="88" y="14"/>
                      <a:pt x="88" y="14"/>
                      <a:pt x="88" y="15"/>
                    </a:cubicBezTo>
                    <a:cubicBezTo>
                      <a:pt x="88" y="15"/>
                      <a:pt x="89" y="15"/>
                      <a:pt x="89" y="15"/>
                    </a:cubicBezTo>
                    <a:cubicBezTo>
                      <a:pt x="89" y="15"/>
                      <a:pt x="89" y="15"/>
                      <a:pt x="89" y="15"/>
                    </a:cubicBezTo>
                    <a:cubicBezTo>
                      <a:pt x="89" y="16"/>
                      <a:pt x="89" y="15"/>
                      <a:pt x="88" y="15"/>
                    </a:cubicBezTo>
                    <a:cubicBezTo>
                      <a:pt x="88" y="15"/>
                      <a:pt x="88" y="15"/>
                      <a:pt x="87" y="15"/>
                    </a:cubicBezTo>
                    <a:cubicBezTo>
                      <a:pt x="87" y="15"/>
                      <a:pt x="87" y="15"/>
                      <a:pt x="87" y="15"/>
                    </a:cubicBezTo>
                    <a:cubicBezTo>
                      <a:pt x="87" y="15"/>
                      <a:pt x="86" y="15"/>
                      <a:pt x="86" y="15"/>
                    </a:cubicBezTo>
                    <a:cubicBezTo>
                      <a:pt x="86" y="15"/>
                      <a:pt x="85" y="15"/>
                      <a:pt x="85" y="15"/>
                    </a:cubicBezTo>
                    <a:cubicBezTo>
                      <a:pt x="84" y="15"/>
                      <a:pt x="84" y="15"/>
                      <a:pt x="84" y="15"/>
                    </a:cubicBezTo>
                    <a:cubicBezTo>
                      <a:pt x="83" y="15"/>
                      <a:pt x="83" y="15"/>
                      <a:pt x="83" y="14"/>
                    </a:cubicBezTo>
                    <a:cubicBezTo>
                      <a:pt x="82" y="14"/>
                      <a:pt x="82" y="14"/>
                      <a:pt x="82" y="14"/>
                    </a:cubicBezTo>
                    <a:cubicBezTo>
                      <a:pt x="82" y="13"/>
                      <a:pt x="82" y="13"/>
                      <a:pt x="82" y="13"/>
                    </a:cubicBezTo>
                    <a:cubicBezTo>
                      <a:pt x="82" y="13"/>
                      <a:pt x="81" y="12"/>
                      <a:pt x="81" y="12"/>
                    </a:cubicBezTo>
                    <a:cubicBezTo>
                      <a:pt x="81" y="12"/>
                      <a:pt x="81" y="12"/>
                      <a:pt x="81" y="12"/>
                    </a:cubicBezTo>
                    <a:cubicBezTo>
                      <a:pt x="81" y="11"/>
                      <a:pt x="81" y="11"/>
                      <a:pt x="80" y="11"/>
                    </a:cubicBezTo>
                    <a:cubicBezTo>
                      <a:pt x="80" y="11"/>
                      <a:pt x="79" y="11"/>
                      <a:pt x="79" y="11"/>
                    </a:cubicBezTo>
                    <a:cubicBezTo>
                      <a:pt x="79" y="11"/>
                      <a:pt x="79" y="11"/>
                      <a:pt x="80" y="11"/>
                    </a:cubicBezTo>
                    <a:cubicBezTo>
                      <a:pt x="80" y="12"/>
                      <a:pt x="80" y="12"/>
                      <a:pt x="80" y="12"/>
                    </a:cubicBezTo>
                    <a:cubicBezTo>
                      <a:pt x="80" y="12"/>
                      <a:pt x="80" y="12"/>
                      <a:pt x="80" y="12"/>
                    </a:cubicBezTo>
                    <a:cubicBezTo>
                      <a:pt x="80" y="12"/>
                      <a:pt x="80" y="13"/>
                      <a:pt x="80" y="13"/>
                    </a:cubicBezTo>
                    <a:cubicBezTo>
                      <a:pt x="80" y="13"/>
                      <a:pt x="80" y="13"/>
                      <a:pt x="80" y="13"/>
                    </a:cubicBezTo>
                    <a:cubicBezTo>
                      <a:pt x="79" y="13"/>
                      <a:pt x="79" y="13"/>
                      <a:pt x="79" y="13"/>
                    </a:cubicBezTo>
                    <a:cubicBezTo>
                      <a:pt x="79" y="13"/>
                      <a:pt x="79" y="14"/>
                      <a:pt x="79" y="14"/>
                    </a:cubicBezTo>
                    <a:cubicBezTo>
                      <a:pt x="79" y="14"/>
                      <a:pt x="79" y="14"/>
                      <a:pt x="80" y="15"/>
                    </a:cubicBezTo>
                    <a:cubicBezTo>
                      <a:pt x="80" y="15"/>
                      <a:pt x="80" y="15"/>
                      <a:pt x="80" y="15"/>
                    </a:cubicBezTo>
                    <a:cubicBezTo>
                      <a:pt x="80" y="15"/>
                      <a:pt x="80" y="15"/>
                      <a:pt x="80" y="15"/>
                    </a:cubicBezTo>
                    <a:cubicBezTo>
                      <a:pt x="81" y="15"/>
                      <a:pt x="81" y="15"/>
                      <a:pt x="81" y="16"/>
                    </a:cubicBezTo>
                    <a:cubicBezTo>
                      <a:pt x="82" y="16"/>
                      <a:pt x="82" y="16"/>
                      <a:pt x="82" y="16"/>
                    </a:cubicBezTo>
                    <a:cubicBezTo>
                      <a:pt x="82" y="17"/>
                      <a:pt x="82" y="17"/>
                      <a:pt x="82" y="18"/>
                    </a:cubicBezTo>
                    <a:cubicBezTo>
                      <a:pt x="82" y="18"/>
                      <a:pt x="82" y="18"/>
                      <a:pt x="82" y="18"/>
                    </a:cubicBezTo>
                    <a:cubicBezTo>
                      <a:pt x="82" y="18"/>
                      <a:pt x="82" y="18"/>
                      <a:pt x="82" y="18"/>
                    </a:cubicBezTo>
                    <a:cubicBezTo>
                      <a:pt x="83" y="18"/>
                      <a:pt x="83" y="18"/>
                      <a:pt x="83" y="19"/>
                    </a:cubicBezTo>
                    <a:cubicBezTo>
                      <a:pt x="83" y="19"/>
                      <a:pt x="83" y="19"/>
                      <a:pt x="83" y="20"/>
                    </a:cubicBezTo>
                    <a:cubicBezTo>
                      <a:pt x="84" y="20"/>
                      <a:pt x="84" y="20"/>
                      <a:pt x="85" y="20"/>
                    </a:cubicBezTo>
                    <a:cubicBezTo>
                      <a:pt x="85" y="20"/>
                      <a:pt x="85" y="20"/>
                      <a:pt x="86" y="20"/>
                    </a:cubicBezTo>
                    <a:cubicBezTo>
                      <a:pt x="86" y="20"/>
                      <a:pt x="86" y="20"/>
                      <a:pt x="87" y="20"/>
                    </a:cubicBezTo>
                    <a:cubicBezTo>
                      <a:pt x="87" y="20"/>
                      <a:pt x="87" y="19"/>
                      <a:pt x="87" y="19"/>
                    </a:cubicBezTo>
                    <a:cubicBezTo>
                      <a:pt x="88" y="19"/>
                      <a:pt x="88" y="20"/>
                      <a:pt x="89" y="20"/>
                    </a:cubicBezTo>
                    <a:cubicBezTo>
                      <a:pt x="89" y="20"/>
                      <a:pt x="89" y="20"/>
                      <a:pt x="89" y="20"/>
                    </a:cubicBezTo>
                    <a:cubicBezTo>
                      <a:pt x="90" y="20"/>
                      <a:pt x="90" y="20"/>
                      <a:pt x="90" y="20"/>
                    </a:cubicBezTo>
                    <a:cubicBezTo>
                      <a:pt x="90" y="20"/>
                      <a:pt x="91" y="20"/>
                      <a:pt x="91" y="21"/>
                    </a:cubicBezTo>
                    <a:cubicBezTo>
                      <a:pt x="91" y="21"/>
                      <a:pt x="92" y="21"/>
                      <a:pt x="92" y="21"/>
                    </a:cubicBezTo>
                    <a:cubicBezTo>
                      <a:pt x="93" y="22"/>
                      <a:pt x="92" y="22"/>
                      <a:pt x="93" y="23"/>
                    </a:cubicBezTo>
                    <a:cubicBezTo>
                      <a:pt x="93" y="23"/>
                      <a:pt x="93" y="23"/>
                      <a:pt x="93" y="23"/>
                    </a:cubicBezTo>
                    <a:cubicBezTo>
                      <a:pt x="94" y="23"/>
                      <a:pt x="94" y="23"/>
                      <a:pt x="94" y="24"/>
                    </a:cubicBezTo>
                    <a:cubicBezTo>
                      <a:pt x="94" y="24"/>
                      <a:pt x="94" y="24"/>
                      <a:pt x="93" y="24"/>
                    </a:cubicBezTo>
                    <a:cubicBezTo>
                      <a:pt x="93" y="24"/>
                      <a:pt x="93" y="24"/>
                      <a:pt x="92" y="24"/>
                    </a:cubicBezTo>
                    <a:cubicBezTo>
                      <a:pt x="92" y="24"/>
                      <a:pt x="92" y="23"/>
                      <a:pt x="92" y="23"/>
                    </a:cubicBezTo>
                    <a:cubicBezTo>
                      <a:pt x="91" y="22"/>
                      <a:pt x="91" y="22"/>
                      <a:pt x="91" y="22"/>
                    </a:cubicBezTo>
                    <a:cubicBezTo>
                      <a:pt x="91" y="22"/>
                      <a:pt x="91" y="22"/>
                      <a:pt x="90" y="21"/>
                    </a:cubicBezTo>
                    <a:cubicBezTo>
                      <a:pt x="90" y="21"/>
                      <a:pt x="90" y="21"/>
                      <a:pt x="89" y="21"/>
                    </a:cubicBezTo>
                    <a:cubicBezTo>
                      <a:pt x="89" y="21"/>
                      <a:pt x="89" y="21"/>
                      <a:pt x="88" y="21"/>
                    </a:cubicBezTo>
                    <a:cubicBezTo>
                      <a:pt x="88" y="20"/>
                      <a:pt x="88" y="21"/>
                      <a:pt x="87" y="21"/>
                    </a:cubicBezTo>
                    <a:cubicBezTo>
                      <a:pt x="87" y="21"/>
                      <a:pt x="87" y="21"/>
                      <a:pt x="86" y="21"/>
                    </a:cubicBezTo>
                    <a:cubicBezTo>
                      <a:pt x="86" y="21"/>
                      <a:pt x="86" y="21"/>
                      <a:pt x="86" y="21"/>
                    </a:cubicBezTo>
                    <a:cubicBezTo>
                      <a:pt x="86" y="21"/>
                      <a:pt x="86" y="21"/>
                      <a:pt x="86" y="21"/>
                    </a:cubicBezTo>
                    <a:cubicBezTo>
                      <a:pt x="85" y="21"/>
                      <a:pt x="85" y="21"/>
                      <a:pt x="85" y="22"/>
                    </a:cubicBezTo>
                    <a:cubicBezTo>
                      <a:pt x="85" y="22"/>
                      <a:pt x="86" y="22"/>
                      <a:pt x="86" y="22"/>
                    </a:cubicBezTo>
                    <a:cubicBezTo>
                      <a:pt x="87" y="23"/>
                      <a:pt x="86" y="23"/>
                      <a:pt x="86" y="23"/>
                    </a:cubicBezTo>
                    <a:cubicBezTo>
                      <a:pt x="86" y="24"/>
                      <a:pt x="86" y="24"/>
                      <a:pt x="87" y="24"/>
                    </a:cubicBezTo>
                    <a:cubicBezTo>
                      <a:pt x="87" y="24"/>
                      <a:pt x="87" y="25"/>
                      <a:pt x="86" y="25"/>
                    </a:cubicBezTo>
                    <a:cubicBezTo>
                      <a:pt x="86" y="25"/>
                      <a:pt x="86" y="25"/>
                      <a:pt x="86" y="26"/>
                    </a:cubicBezTo>
                    <a:cubicBezTo>
                      <a:pt x="86" y="26"/>
                      <a:pt x="85" y="26"/>
                      <a:pt x="85" y="26"/>
                    </a:cubicBezTo>
                    <a:cubicBezTo>
                      <a:pt x="85" y="26"/>
                      <a:pt x="85" y="27"/>
                      <a:pt x="84" y="27"/>
                    </a:cubicBezTo>
                    <a:cubicBezTo>
                      <a:pt x="84" y="27"/>
                      <a:pt x="83" y="27"/>
                      <a:pt x="83" y="27"/>
                    </a:cubicBezTo>
                    <a:cubicBezTo>
                      <a:pt x="82" y="27"/>
                      <a:pt x="82" y="27"/>
                      <a:pt x="81" y="27"/>
                    </a:cubicBezTo>
                    <a:cubicBezTo>
                      <a:pt x="80" y="26"/>
                      <a:pt x="80" y="27"/>
                      <a:pt x="79" y="26"/>
                    </a:cubicBezTo>
                    <a:cubicBezTo>
                      <a:pt x="79" y="26"/>
                      <a:pt x="79" y="26"/>
                      <a:pt x="78" y="26"/>
                    </a:cubicBezTo>
                    <a:cubicBezTo>
                      <a:pt x="78" y="26"/>
                      <a:pt x="78" y="26"/>
                      <a:pt x="78" y="25"/>
                    </a:cubicBezTo>
                    <a:cubicBezTo>
                      <a:pt x="77" y="25"/>
                      <a:pt x="78" y="25"/>
                      <a:pt x="79" y="25"/>
                    </a:cubicBezTo>
                    <a:cubicBezTo>
                      <a:pt x="79" y="25"/>
                      <a:pt x="79" y="26"/>
                      <a:pt x="79" y="26"/>
                    </a:cubicBezTo>
                    <a:cubicBezTo>
                      <a:pt x="80" y="26"/>
                      <a:pt x="80" y="26"/>
                      <a:pt x="80" y="26"/>
                    </a:cubicBezTo>
                    <a:cubicBezTo>
                      <a:pt x="81" y="26"/>
                      <a:pt x="81" y="26"/>
                      <a:pt x="81" y="26"/>
                    </a:cubicBezTo>
                    <a:cubicBezTo>
                      <a:pt x="82" y="26"/>
                      <a:pt x="82" y="26"/>
                      <a:pt x="82" y="26"/>
                    </a:cubicBezTo>
                    <a:cubicBezTo>
                      <a:pt x="83" y="26"/>
                      <a:pt x="82" y="25"/>
                      <a:pt x="83" y="25"/>
                    </a:cubicBezTo>
                    <a:cubicBezTo>
                      <a:pt x="83" y="25"/>
                      <a:pt x="83" y="25"/>
                      <a:pt x="83" y="25"/>
                    </a:cubicBezTo>
                    <a:cubicBezTo>
                      <a:pt x="84" y="24"/>
                      <a:pt x="84" y="24"/>
                      <a:pt x="84" y="24"/>
                    </a:cubicBezTo>
                    <a:cubicBezTo>
                      <a:pt x="84" y="24"/>
                      <a:pt x="84" y="24"/>
                      <a:pt x="84" y="24"/>
                    </a:cubicBezTo>
                    <a:cubicBezTo>
                      <a:pt x="84" y="23"/>
                      <a:pt x="84" y="23"/>
                      <a:pt x="84" y="23"/>
                    </a:cubicBezTo>
                    <a:cubicBezTo>
                      <a:pt x="84" y="23"/>
                      <a:pt x="84" y="23"/>
                      <a:pt x="84" y="22"/>
                    </a:cubicBezTo>
                    <a:cubicBezTo>
                      <a:pt x="83" y="22"/>
                      <a:pt x="84" y="21"/>
                      <a:pt x="84" y="21"/>
                    </a:cubicBezTo>
                    <a:cubicBezTo>
                      <a:pt x="83" y="21"/>
                      <a:pt x="83" y="21"/>
                      <a:pt x="83" y="21"/>
                    </a:cubicBezTo>
                    <a:cubicBezTo>
                      <a:pt x="82" y="21"/>
                      <a:pt x="82" y="21"/>
                      <a:pt x="82" y="20"/>
                    </a:cubicBezTo>
                    <a:cubicBezTo>
                      <a:pt x="81" y="20"/>
                      <a:pt x="81" y="20"/>
                      <a:pt x="81" y="19"/>
                    </a:cubicBezTo>
                    <a:cubicBezTo>
                      <a:pt x="81" y="19"/>
                      <a:pt x="81" y="19"/>
                      <a:pt x="80" y="18"/>
                    </a:cubicBezTo>
                    <a:cubicBezTo>
                      <a:pt x="80" y="18"/>
                      <a:pt x="80" y="18"/>
                      <a:pt x="80" y="18"/>
                    </a:cubicBezTo>
                    <a:cubicBezTo>
                      <a:pt x="79" y="17"/>
                      <a:pt x="79" y="17"/>
                      <a:pt x="79" y="17"/>
                    </a:cubicBezTo>
                    <a:cubicBezTo>
                      <a:pt x="79" y="16"/>
                      <a:pt x="79" y="16"/>
                      <a:pt x="79" y="16"/>
                    </a:cubicBezTo>
                    <a:cubicBezTo>
                      <a:pt x="79" y="15"/>
                      <a:pt x="78" y="15"/>
                      <a:pt x="78" y="15"/>
                    </a:cubicBezTo>
                    <a:cubicBezTo>
                      <a:pt x="78" y="15"/>
                      <a:pt x="78" y="15"/>
                      <a:pt x="77" y="14"/>
                    </a:cubicBezTo>
                    <a:cubicBezTo>
                      <a:pt x="77" y="14"/>
                      <a:pt x="77" y="14"/>
                      <a:pt x="77" y="14"/>
                    </a:cubicBezTo>
                    <a:cubicBezTo>
                      <a:pt x="77" y="14"/>
                      <a:pt x="77" y="14"/>
                      <a:pt x="77" y="13"/>
                    </a:cubicBezTo>
                    <a:cubicBezTo>
                      <a:pt x="77" y="13"/>
                      <a:pt x="77" y="13"/>
                      <a:pt x="77" y="12"/>
                    </a:cubicBezTo>
                    <a:cubicBezTo>
                      <a:pt x="76" y="12"/>
                      <a:pt x="76" y="12"/>
                      <a:pt x="76" y="11"/>
                    </a:cubicBezTo>
                    <a:cubicBezTo>
                      <a:pt x="75" y="11"/>
                      <a:pt x="75" y="11"/>
                      <a:pt x="75" y="11"/>
                    </a:cubicBezTo>
                    <a:cubicBezTo>
                      <a:pt x="74" y="11"/>
                      <a:pt x="74" y="11"/>
                      <a:pt x="73" y="11"/>
                    </a:cubicBezTo>
                    <a:cubicBezTo>
                      <a:pt x="73" y="11"/>
                      <a:pt x="73" y="11"/>
                      <a:pt x="72" y="11"/>
                    </a:cubicBezTo>
                    <a:cubicBezTo>
                      <a:pt x="72" y="11"/>
                      <a:pt x="72" y="11"/>
                      <a:pt x="71" y="11"/>
                    </a:cubicBezTo>
                    <a:cubicBezTo>
                      <a:pt x="71" y="11"/>
                      <a:pt x="70" y="11"/>
                      <a:pt x="70" y="11"/>
                    </a:cubicBezTo>
                    <a:cubicBezTo>
                      <a:pt x="70" y="11"/>
                      <a:pt x="69" y="11"/>
                      <a:pt x="69" y="11"/>
                    </a:cubicBezTo>
                    <a:cubicBezTo>
                      <a:pt x="69" y="12"/>
                      <a:pt x="70" y="12"/>
                      <a:pt x="70" y="13"/>
                    </a:cubicBezTo>
                    <a:cubicBezTo>
                      <a:pt x="70" y="13"/>
                      <a:pt x="70" y="13"/>
                      <a:pt x="69" y="14"/>
                    </a:cubicBezTo>
                    <a:cubicBezTo>
                      <a:pt x="69" y="14"/>
                      <a:pt x="69" y="14"/>
                      <a:pt x="68" y="14"/>
                    </a:cubicBezTo>
                    <a:cubicBezTo>
                      <a:pt x="68" y="14"/>
                      <a:pt x="68" y="14"/>
                      <a:pt x="68" y="14"/>
                    </a:cubicBezTo>
                    <a:cubicBezTo>
                      <a:pt x="67" y="15"/>
                      <a:pt x="68" y="15"/>
                      <a:pt x="68" y="15"/>
                    </a:cubicBezTo>
                    <a:cubicBezTo>
                      <a:pt x="68" y="16"/>
                      <a:pt x="69" y="15"/>
                      <a:pt x="69" y="16"/>
                    </a:cubicBezTo>
                    <a:cubicBezTo>
                      <a:pt x="69" y="16"/>
                      <a:pt x="69" y="16"/>
                      <a:pt x="69" y="16"/>
                    </a:cubicBezTo>
                    <a:cubicBezTo>
                      <a:pt x="69" y="16"/>
                      <a:pt x="69" y="16"/>
                      <a:pt x="70" y="17"/>
                    </a:cubicBezTo>
                    <a:cubicBezTo>
                      <a:pt x="70" y="17"/>
                      <a:pt x="70" y="17"/>
                      <a:pt x="70" y="17"/>
                    </a:cubicBezTo>
                    <a:cubicBezTo>
                      <a:pt x="70" y="18"/>
                      <a:pt x="70" y="18"/>
                      <a:pt x="70" y="18"/>
                    </a:cubicBezTo>
                    <a:cubicBezTo>
                      <a:pt x="70" y="19"/>
                      <a:pt x="70" y="19"/>
                      <a:pt x="70" y="19"/>
                    </a:cubicBezTo>
                    <a:cubicBezTo>
                      <a:pt x="71" y="19"/>
                      <a:pt x="71" y="19"/>
                      <a:pt x="71" y="19"/>
                    </a:cubicBezTo>
                    <a:cubicBezTo>
                      <a:pt x="72" y="19"/>
                      <a:pt x="72" y="19"/>
                      <a:pt x="72" y="19"/>
                    </a:cubicBezTo>
                    <a:cubicBezTo>
                      <a:pt x="73" y="19"/>
                      <a:pt x="73" y="20"/>
                      <a:pt x="73" y="20"/>
                    </a:cubicBezTo>
                    <a:cubicBezTo>
                      <a:pt x="74" y="20"/>
                      <a:pt x="74" y="20"/>
                      <a:pt x="74" y="20"/>
                    </a:cubicBezTo>
                    <a:cubicBezTo>
                      <a:pt x="75" y="20"/>
                      <a:pt x="75" y="20"/>
                      <a:pt x="75" y="21"/>
                    </a:cubicBezTo>
                    <a:cubicBezTo>
                      <a:pt x="75" y="21"/>
                      <a:pt x="75" y="21"/>
                      <a:pt x="75" y="22"/>
                    </a:cubicBezTo>
                    <a:cubicBezTo>
                      <a:pt x="75" y="22"/>
                      <a:pt x="74" y="22"/>
                      <a:pt x="74" y="22"/>
                    </a:cubicBezTo>
                    <a:cubicBezTo>
                      <a:pt x="74" y="22"/>
                      <a:pt x="74" y="21"/>
                      <a:pt x="73" y="21"/>
                    </a:cubicBezTo>
                    <a:cubicBezTo>
                      <a:pt x="73" y="21"/>
                      <a:pt x="72" y="21"/>
                      <a:pt x="72" y="21"/>
                    </a:cubicBezTo>
                    <a:cubicBezTo>
                      <a:pt x="71" y="21"/>
                      <a:pt x="71" y="21"/>
                      <a:pt x="70" y="21"/>
                    </a:cubicBezTo>
                    <a:cubicBezTo>
                      <a:pt x="69" y="20"/>
                      <a:pt x="69" y="20"/>
                      <a:pt x="68" y="20"/>
                    </a:cubicBezTo>
                    <a:cubicBezTo>
                      <a:pt x="68" y="20"/>
                      <a:pt x="68" y="20"/>
                      <a:pt x="67" y="20"/>
                    </a:cubicBezTo>
                    <a:cubicBezTo>
                      <a:pt x="66" y="19"/>
                      <a:pt x="66" y="19"/>
                      <a:pt x="66" y="19"/>
                    </a:cubicBezTo>
                    <a:cubicBezTo>
                      <a:pt x="65" y="19"/>
                      <a:pt x="65" y="19"/>
                      <a:pt x="64" y="19"/>
                    </a:cubicBezTo>
                    <a:cubicBezTo>
                      <a:pt x="63" y="19"/>
                      <a:pt x="63" y="18"/>
                      <a:pt x="62" y="18"/>
                    </a:cubicBezTo>
                    <a:cubicBezTo>
                      <a:pt x="62" y="18"/>
                      <a:pt x="61" y="18"/>
                      <a:pt x="61" y="18"/>
                    </a:cubicBezTo>
                    <a:cubicBezTo>
                      <a:pt x="60" y="18"/>
                      <a:pt x="60" y="18"/>
                      <a:pt x="59" y="18"/>
                    </a:cubicBezTo>
                    <a:cubicBezTo>
                      <a:pt x="59" y="18"/>
                      <a:pt x="58" y="18"/>
                      <a:pt x="58" y="18"/>
                    </a:cubicBezTo>
                    <a:cubicBezTo>
                      <a:pt x="58" y="19"/>
                      <a:pt x="58" y="19"/>
                      <a:pt x="58" y="19"/>
                    </a:cubicBezTo>
                    <a:cubicBezTo>
                      <a:pt x="59" y="20"/>
                      <a:pt x="59" y="19"/>
                      <a:pt x="59" y="20"/>
                    </a:cubicBezTo>
                    <a:cubicBezTo>
                      <a:pt x="60" y="20"/>
                      <a:pt x="60" y="20"/>
                      <a:pt x="60" y="21"/>
                    </a:cubicBezTo>
                    <a:cubicBezTo>
                      <a:pt x="59" y="21"/>
                      <a:pt x="59" y="21"/>
                      <a:pt x="59" y="21"/>
                    </a:cubicBezTo>
                    <a:cubicBezTo>
                      <a:pt x="58" y="21"/>
                      <a:pt x="58" y="22"/>
                      <a:pt x="58" y="22"/>
                    </a:cubicBezTo>
                    <a:cubicBezTo>
                      <a:pt x="58" y="22"/>
                      <a:pt x="58" y="21"/>
                      <a:pt x="57" y="21"/>
                    </a:cubicBezTo>
                    <a:cubicBezTo>
                      <a:pt x="57" y="21"/>
                      <a:pt x="57" y="20"/>
                      <a:pt x="56" y="20"/>
                    </a:cubicBezTo>
                    <a:cubicBezTo>
                      <a:pt x="56" y="20"/>
                      <a:pt x="56" y="20"/>
                      <a:pt x="56" y="21"/>
                    </a:cubicBezTo>
                    <a:cubicBezTo>
                      <a:pt x="55" y="21"/>
                      <a:pt x="55" y="21"/>
                      <a:pt x="55" y="21"/>
                    </a:cubicBezTo>
                    <a:cubicBezTo>
                      <a:pt x="54" y="21"/>
                      <a:pt x="54" y="21"/>
                      <a:pt x="53" y="21"/>
                    </a:cubicBezTo>
                    <a:cubicBezTo>
                      <a:pt x="53" y="21"/>
                      <a:pt x="52" y="21"/>
                      <a:pt x="52" y="21"/>
                    </a:cubicBezTo>
                    <a:cubicBezTo>
                      <a:pt x="50" y="21"/>
                      <a:pt x="50" y="21"/>
                      <a:pt x="50" y="21"/>
                    </a:cubicBezTo>
                    <a:cubicBezTo>
                      <a:pt x="50" y="21"/>
                      <a:pt x="49" y="22"/>
                      <a:pt x="49" y="22"/>
                    </a:cubicBezTo>
                    <a:cubicBezTo>
                      <a:pt x="48" y="22"/>
                      <a:pt x="48" y="22"/>
                      <a:pt x="48" y="22"/>
                    </a:cubicBezTo>
                    <a:cubicBezTo>
                      <a:pt x="47" y="21"/>
                      <a:pt x="48" y="21"/>
                      <a:pt x="47" y="21"/>
                    </a:cubicBezTo>
                    <a:cubicBezTo>
                      <a:pt x="47" y="20"/>
                      <a:pt x="47" y="20"/>
                      <a:pt x="47" y="20"/>
                    </a:cubicBezTo>
                    <a:cubicBezTo>
                      <a:pt x="46" y="20"/>
                      <a:pt x="46" y="21"/>
                      <a:pt x="45" y="21"/>
                    </a:cubicBezTo>
                    <a:cubicBezTo>
                      <a:pt x="45" y="21"/>
                      <a:pt x="44" y="21"/>
                      <a:pt x="44" y="21"/>
                    </a:cubicBezTo>
                    <a:cubicBezTo>
                      <a:pt x="44" y="21"/>
                      <a:pt x="43" y="21"/>
                      <a:pt x="43" y="21"/>
                    </a:cubicBezTo>
                    <a:cubicBezTo>
                      <a:pt x="43" y="22"/>
                      <a:pt x="42" y="22"/>
                      <a:pt x="42" y="22"/>
                    </a:cubicBezTo>
                    <a:cubicBezTo>
                      <a:pt x="41" y="22"/>
                      <a:pt x="41" y="22"/>
                      <a:pt x="40" y="22"/>
                    </a:cubicBezTo>
                    <a:cubicBezTo>
                      <a:pt x="40" y="23"/>
                      <a:pt x="40" y="23"/>
                      <a:pt x="39" y="23"/>
                    </a:cubicBezTo>
                    <a:cubicBezTo>
                      <a:pt x="39" y="23"/>
                      <a:pt x="38" y="23"/>
                      <a:pt x="37" y="24"/>
                    </a:cubicBezTo>
                    <a:cubicBezTo>
                      <a:pt x="37" y="24"/>
                      <a:pt x="37" y="24"/>
                      <a:pt x="37" y="24"/>
                    </a:cubicBezTo>
                    <a:cubicBezTo>
                      <a:pt x="37" y="24"/>
                      <a:pt x="37" y="24"/>
                      <a:pt x="37" y="24"/>
                    </a:cubicBezTo>
                    <a:cubicBezTo>
                      <a:pt x="37" y="25"/>
                      <a:pt x="37" y="25"/>
                      <a:pt x="37" y="25"/>
                    </a:cubicBezTo>
                    <a:cubicBezTo>
                      <a:pt x="36" y="25"/>
                      <a:pt x="35" y="25"/>
                      <a:pt x="35" y="25"/>
                    </a:cubicBezTo>
                    <a:cubicBezTo>
                      <a:pt x="34" y="25"/>
                      <a:pt x="34" y="25"/>
                      <a:pt x="34" y="25"/>
                    </a:cubicBezTo>
                    <a:cubicBezTo>
                      <a:pt x="33" y="25"/>
                      <a:pt x="33" y="25"/>
                      <a:pt x="33" y="25"/>
                    </a:cubicBezTo>
                    <a:cubicBezTo>
                      <a:pt x="33" y="24"/>
                      <a:pt x="33" y="24"/>
                      <a:pt x="33" y="24"/>
                    </a:cubicBezTo>
                    <a:cubicBezTo>
                      <a:pt x="33" y="24"/>
                      <a:pt x="33" y="24"/>
                      <a:pt x="33" y="24"/>
                    </a:cubicBezTo>
                    <a:cubicBezTo>
                      <a:pt x="33" y="24"/>
                      <a:pt x="33" y="23"/>
                      <a:pt x="33" y="23"/>
                    </a:cubicBezTo>
                    <a:cubicBezTo>
                      <a:pt x="34" y="23"/>
                      <a:pt x="34" y="24"/>
                      <a:pt x="35" y="23"/>
                    </a:cubicBezTo>
                    <a:cubicBezTo>
                      <a:pt x="35" y="23"/>
                      <a:pt x="35" y="23"/>
                      <a:pt x="35" y="22"/>
                    </a:cubicBezTo>
                    <a:cubicBezTo>
                      <a:pt x="34" y="22"/>
                      <a:pt x="34" y="22"/>
                      <a:pt x="34" y="22"/>
                    </a:cubicBezTo>
                    <a:cubicBezTo>
                      <a:pt x="33" y="21"/>
                      <a:pt x="33" y="21"/>
                      <a:pt x="32" y="21"/>
                    </a:cubicBezTo>
                    <a:cubicBezTo>
                      <a:pt x="32" y="21"/>
                      <a:pt x="32" y="21"/>
                      <a:pt x="31" y="21"/>
                    </a:cubicBezTo>
                    <a:cubicBezTo>
                      <a:pt x="30" y="21"/>
                      <a:pt x="30" y="21"/>
                      <a:pt x="29" y="21"/>
                    </a:cubicBezTo>
                    <a:cubicBezTo>
                      <a:pt x="29" y="21"/>
                      <a:pt x="29" y="21"/>
                      <a:pt x="28" y="21"/>
                    </a:cubicBezTo>
                    <a:cubicBezTo>
                      <a:pt x="28" y="21"/>
                      <a:pt x="29" y="21"/>
                      <a:pt x="29" y="22"/>
                    </a:cubicBezTo>
                    <a:cubicBezTo>
                      <a:pt x="29" y="22"/>
                      <a:pt x="30" y="22"/>
                      <a:pt x="30" y="22"/>
                    </a:cubicBezTo>
                    <a:cubicBezTo>
                      <a:pt x="30" y="22"/>
                      <a:pt x="30" y="23"/>
                      <a:pt x="30" y="23"/>
                    </a:cubicBezTo>
                    <a:cubicBezTo>
                      <a:pt x="30" y="24"/>
                      <a:pt x="30" y="24"/>
                      <a:pt x="30" y="24"/>
                    </a:cubicBezTo>
                    <a:cubicBezTo>
                      <a:pt x="30" y="24"/>
                      <a:pt x="30" y="24"/>
                      <a:pt x="30" y="24"/>
                    </a:cubicBezTo>
                    <a:cubicBezTo>
                      <a:pt x="30" y="25"/>
                      <a:pt x="30" y="25"/>
                      <a:pt x="31" y="25"/>
                    </a:cubicBezTo>
                    <a:cubicBezTo>
                      <a:pt x="31" y="25"/>
                      <a:pt x="32" y="25"/>
                      <a:pt x="32" y="25"/>
                    </a:cubicBezTo>
                    <a:cubicBezTo>
                      <a:pt x="32" y="26"/>
                      <a:pt x="31" y="26"/>
                      <a:pt x="31" y="26"/>
                    </a:cubicBezTo>
                    <a:cubicBezTo>
                      <a:pt x="31" y="27"/>
                      <a:pt x="32" y="27"/>
                      <a:pt x="32" y="27"/>
                    </a:cubicBezTo>
                    <a:cubicBezTo>
                      <a:pt x="31" y="28"/>
                      <a:pt x="31" y="27"/>
                      <a:pt x="30" y="27"/>
                    </a:cubicBezTo>
                    <a:cubicBezTo>
                      <a:pt x="30" y="27"/>
                      <a:pt x="30" y="27"/>
                      <a:pt x="29" y="27"/>
                    </a:cubicBezTo>
                    <a:cubicBezTo>
                      <a:pt x="29" y="27"/>
                      <a:pt x="28" y="27"/>
                      <a:pt x="28" y="26"/>
                    </a:cubicBezTo>
                    <a:cubicBezTo>
                      <a:pt x="27" y="26"/>
                      <a:pt x="27" y="27"/>
                      <a:pt x="26" y="26"/>
                    </a:cubicBezTo>
                    <a:cubicBezTo>
                      <a:pt x="26" y="26"/>
                      <a:pt x="26" y="26"/>
                      <a:pt x="26" y="25"/>
                    </a:cubicBezTo>
                    <a:cubicBezTo>
                      <a:pt x="26" y="25"/>
                      <a:pt x="25" y="25"/>
                      <a:pt x="25" y="24"/>
                    </a:cubicBezTo>
                    <a:cubicBezTo>
                      <a:pt x="25" y="24"/>
                      <a:pt x="25" y="24"/>
                      <a:pt x="25" y="24"/>
                    </a:cubicBezTo>
                    <a:cubicBezTo>
                      <a:pt x="25" y="24"/>
                      <a:pt x="25" y="24"/>
                      <a:pt x="25" y="23"/>
                    </a:cubicBezTo>
                    <a:cubicBezTo>
                      <a:pt x="24" y="23"/>
                      <a:pt x="24" y="23"/>
                      <a:pt x="24" y="23"/>
                    </a:cubicBezTo>
                    <a:cubicBezTo>
                      <a:pt x="24" y="23"/>
                      <a:pt x="23" y="23"/>
                      <a:pt x="23" y="23"/>
                    </a:cubicBezTo>
                    <a:cubicBezTo>
                      <a:pt x="22" y="23"/>
                      <a:pt x="22" y="22"/>
                      <a:pt x="22" y="22"/>
                    </a:cubicBezTo>
                    <a:cubicBezTo>
                      <a:pt x="22" y="22"/>
                      <a:pt x="21" y="22"/>
                      <a:pt x="21" y="22"/>
                    </a:cubicBezTo>
                    <a:cubicBezTo>
                      <a:pt x="21" y="22"/>
                      <a:pt x="20" y="22"/>
                      <a:pt x="20" y="22"/>
                    </a:cubicBezTo>
                    <a:cubicBezTo>
                      <a:pt x="19" y="22"/>
                      <a:pt x="19" y="22"/>
                      <a:pt x="19" y="22"/>
                    </a:cubicBezTo>
                    <a:cubicBezTo>
                      <a:pt x="18" y="21"/>
                      <a:pt x="18" y="21"/>
                      <a:pt x="18" y="21"/>
                    </a:cubicBezTo>
                    <a:cubicBezTo>
                      <a:pt x="17" y="21"/>
                      <a:pt x="17" y="21"/>
                      <a:pt x="17" y="20"/>
                    </a:cubicBezTo>
                    <a:cubicBezTo>
                      <a:pt x="16" y="20"/>
                      <a:pt x="16" y="20"/>
                      <a:pt x="15" y="20"/>
                    </a:cubicBezTo>
                    <a:cubicBezTo>
                      <a:pt x="15" y="20"/>
                      <a:pt x="14" y="20"/>
                      <a:pt x="14" y="20"/>
                    </a:cubicBezTo>
                    <a:cubicBezTo>
                      <a:pt x="13" y="20"/>
                      <a:pt x="13" y="20"/>
                      <a:pt x="13" y="20"/>
                    </a:cubicBezTo>
                    <a:cubicBezTo>
                      <a:pt x="12" y="19"/>
                      <a:pt x="12" y="20"/>
                      <a:pt x="12" y="20"/>
                    </a:cubicBezTo>
                    <a:cubicBezTo>
                      <a:pt x="11" y="19"/>
                      <a:pt x="11" y="19"/>
                      <a:pt x="11" y="19"/>
                    </a:cubicBezTo>
                    <a:cubicBezTo>
                      <a:pt x="10" y="19"/>
                      <a:pt x="10" y="19"/>
                      <a:pt x="10" y="19"/>
                    </a:cubicBezTo>
                    <a:cubicBezTo>
                      <a:pt x="9" y="20"/>
                      <a:pt x="9" y="20"/>
                      <a:pt x="9" y="19"/>
                    </a:cubicBezTo>
                    <a:cubicBezTo>
                      <a:pt x="8" y="19"/>
                      <a:pt x="8" y="19"/>
                      <a:pt x="8" y="18"/>
                    </a:cubicBezTo>
                    <a:cubicBezTo>
                      <a:pt x="8" y="18"/>
                      <a:pt x="8" y="18"/>
                      <a:pt x="7" y="18"/>
                    </a:cubicBezTo>
                    <a:cubicBezTo>
                      <a:pt x="7" y="18"/>
                      <a:pt x="7" y="18"/>
                      <a:pt x="6" y="18"/>
                    </a:cubicBezTo>
                    <a:cubicBezTo>
                      <a:pt x="6" y="18"/>
                      <a:pt x="6" y="18"/>
                      <a:pt x="5" y="18"/>
                    </a:cubicBezTo>
                    <a:cubicBezTo>
                      <a:pt x="5" y="18"/>
                      <a:pt x="5" y="19"/>
                      <a:pt x="5" y="19"/>
                    </a:cubicBezTo>
                    <a:cubicBezTo>
                      <a:pt x="5" y="19"/>
                      <a:pt x="5" y="19"/>
                      <a:pt x="5" y="19"/>
                    </a:cubicBezTo>
                    <a:cubicBezTo>
                      <a:pt x="4" y="19"/>
                      <a:pt x="4" y="19"/>
                      <a:pt x="4" y="19"/>
                    </a:cubicBezTo>
                    <a:cubicBezTo>
                      <a:pt x="4" y="19"/>
                      <a:pt x="3" y="19"/>
                      <a:pt x="3" y="19"/>
                    </a:cubicBezTo>
                    <a:cubicBezTo>
                      <a:pt x="2" y="19"/>
                      <a:pt x="2" y="19"/>
                      <a:pt x="2" y="20"/>
                    </a:cubicBezTo>
                    <a:cubicBezTo>
                      <a:pt x="2" y="20"/>
                      <a:pt x="2" y="20"/>
                      <a:pt x="1" y="20"/>
                    </a:cubicBezTo>
                    <a:cubicBezTo>
                      <a:pt x="1" y="21"/>
                      <a:pt x="1" y="21"/>
                      <a:pt x="0" y="21"/>
                    </a:cubicBezTo>
                    <a:cubicBezTo>
                      <a:pt x="0" y="21"/>
                      <a:pt x="0" y="22"/>
                      <a:pt x="1" y="22"/>
                    </a:cubicBezTo>
                    <a:cubicBezTo>
                      <a:pt x="1" y="23"/>
                      <a:pt x="2" y="22"/>
                      <a:pt x="2" y="22"/>
                    </a:cubicBezTo>
                    <a:cubicBezTo>
                      <a:pt x="2" y="23"/>
                      <a:pt x="3" y="23"/>
                      <a:pt x="3" y="23"/>
                    </a:cubicBezTo>
                    <a:cubicBezTo>
                      <a:pt x="3" y="23"/>
                      <a:pt x="4" y="24"/>
                      <a:pt x="4" y="24"/>
                    </a:cubicBezTo>
                    <a:cubicBezTo>
                      <a:pt x="4" y="24"/>
                      <a:pt x="4" y="24"/>
                      <a:pt x="4" y="24"/>
                    </a:cubicBezTo>
                    <a:cubicBezTo>
                      <a:pt x="4" y="25"/>
                      <a:pt x="3" y="25"/>
                      <a:pt x="2" y="25"/>
                    </a:cubicBezTo>
                    <a:cubicBezTo>
                      <a:pt x="3" y="26"/>
                      <a:pt x="3" y="26"/>
                      <a:pt x="3" y="26"/>
                    </a:cubicBezTo>
                    <a:cubicBezTo>
                      <a:pt x="3" y="26"/>
                      <a:pt x="3" y="27"/>
                      <a:pt x="3" y="27"/>
                    </a:cubicBezTo>
                    <a:cubicBezTo>
                      <a:pt x="3" y="28"/>
                      <a:pt x="3" y="28"/>
                      <a:pt x="3" y="29"/>
                    </a:cubicBezTo>
                    <a:cubicBezTo>
                      <a:pt x="3" y="29"/>
                      <a:pt x="4" y="29"/>
                      <a:pt x="4" y="29"/>
                    </a:cubicBezTo>
                    <a:cubicBezTo>
                      <a:pt x="4" y="30"/>
                      <a:pt x="4" y="30"/>
                      <a:pt x="4" y="31"/>
                    </a:cubicBezTo>
                    <a:cubicBezTo>
                      <a:pt x="5" y="31"/>
                      <a:pt x="5" y="31"/>
                      <a:pt x="5" y="31"/>
                    </a:cubicBezTo>
                    <a:cubicBezTo>
                      <a:pt x="6" y="31"/>
                      <a:pt x="5" y="32"/>
                      <a:pt x="5" y="32"/>
                    </a:cubicBezTo>
                    <a:cubicBezTo>
                      <a:pt x="6" y="32"/>
                      <a:pt x="6" y="32"/>
                      <a:pt x="6" y="32"/>
                    </a:cubicBezTo>
                    <a:cubicBezTo>
                      <a:pt x="7" y="32"/>
                      <a:pt x="7" y="33"/>
                      <a:pt x="7" y="33"/>
                    </a:cubicBezTo>
                    <a:cubicBezTo>
                      <a:pt x="6" y="33"/>
                      <a:pt x="6" y="33"/>
                      <a:pt x="6" y="33"/>
                    </a:cubicBezTo>
                    <a:cubicBezTo>
                      <a:pt x="6" y="34"/>
                      <a:pt x="6" y="34"/>
                      <a:pt x="7" y="34"/>
                    </a:cubicBezTo>
                    <a:cubicBezTo>
                      <a:pt x="7" y="34"/>
                      <a:pt x="7" y="34"/>
                      <a:pt x="8" y="34"/>
                    </a:cubicBezTo>
                    <a:cubicBezTo>
                      <a:pt x="8" y="34"/>
                      <a:pt x="8" y="35"/>
                      <a:pt x="8" y="35"/>
                    </a:cubicBezTo>
                    <a:cubicBezTo>
                      <a:pt x="9" y="35"/>
                      <a:pt x="9" y="35"/>
                      <a:pt x="9" y="35"/>
                    </a:cubicBezTo>
                    <a:cubicBezTo>
                      <a:pt x="9" y="35"/>
                      <a:pt x="9" y="35"/>
                      <a:pt x="9" y="36"/>
                    </a:cubicBezTo>
                    <a:cubicBezTo>
                      <a:pt x="9" y="36"/>
                      <a:pt x="9" y="36"/>
                      <a:pt x="9" y="37"/>
                    </a:cubicBezTo>
                    <a:cubicBezTo>
                      <a:pt x="9" y="37"/>
                      <a:pt x="8" y="37"/>
                      <a:pt x="8" y="38"/>
                    </a:cubicBezTo>
                    <a:cubicBezTo>
                      <a:pt x="7" y="38"/>
                      <a:pt x="7" y="38"/>
                      <a:pt x="7" y="38"/>
                    </a:cubicBezTo>
                    <a:cubicBezTo>
                      <a:pt x="7" y="39"/>
                      <a:pt x="7" y="39"/>
                      <a:pt x="6" y="39"/>
                    </a:cubicBezTo>
                    <a:cubicBezTo>
                      <a:pt x="6" y="39"/>
                      <a:pt x="6" y="40"/>
                      <a:pt x="5" y="40"/>
                    </a:cubicBezTo>
                    <a:cubicBezTo>
                      <a:pt x="5" y="40"/>
                      <a:pt x="5" y="40"/>
                      <a:pt x="4" y="40"/>
                    </a:cubicBezTo>
                    <a:cubicBezTo>
                      <a:pt x="4" y="40"/>
                      <a:pt x="4" y="40"/>
                      <a:pt x="4" y="41"/>
                    </a:cubicBezTo>
                    <a:cubicBezTo>
                      <a:pt x="4" y="41"/>
                      <a:pt x="4" y="41"/>
                      <a:pt x="4" y="42"/>
                    </a:cubicBezTo>
                    <a:cubicBezTo>
                      <a:pt x="4" y="42"/>
                      <a:pt x="4" y="42"/>
                      <a:pt x="4" y="42"/>
                    </a:cubicBezTo>
                    <a:cubicBezTo>
                      <a:pt x="4" y="42"/>
                      <a:pt x="4" y="42"/>
                      <a:pt x="4" y="42"/>
                    </a:cubicBezTo>
                    <a:cubicBezTo>
                      <a:pt x="4" y="42"/>
                      <a:pt x="4" y="42"/>
                      <a:pt x="4" y="42"/>
                    </a:cubicBezTo>
                    <a:cubicBezTo>
                      <a:pt x="5" y="41"/>
                      <a:pt x="5" y="41"/>
                      <a:pt x="5" y="41"/>
                    </a:cubicBezTo>
                    <a:cubicBezTo>
                      <a:pt x="5" y="41"/>
                      <a:pt x="5" y="41"/>
                      <a:pt x="5" y="42"/>
                    </a:cubicBezTo>
                    <a:cubicBezTo>
                      <a:pt x="5" y="42"/>
                      <a:pt x="5" y="42"/>
                      <a:pt x="6" y="42"/>
                    </a:cubicBezTo>
                    <a:cubicBezTo>
                      <a:pt x="6" y="42"/>
                      <a:pt x="6" y="42"/>
                      <a:pt x="7" y="42"/>
                    </a:cubicBezTo>
                    <a:cubicBezTo>
                      <a:pt x="7" y="42"/>
                      <a:pt x="7" y="42"/>
                      <a:pt x="7" y="42"/>
                    </a:cubicBezTo>
                    <a:cubicBezTo>
                      <a:pt x="8" y="42"/>
                      <a:pt x="8" y="42"/>
                      <a:pt x="9" y="43"/>
                    </a:cubicBezTo>
                    <a:cubicBezTo>
                      <a:pt x="9" y="43"/>
                      <a:pt x="9" y="43"/>
                      <a:pt x="9" y="43"/>
                    </a:cubicBezTo>
                    <a:cubicBezTo>
                      <a:pt x="9" y="44"/>
                      <a:pt x="8" y="43"/>
                      <a:pt x="8" y="43"/>
                    </a:cubicBezTo>
                    <a:cubicBezTo>
                      <a:pt x="7" y="43"/>
                      <a:pt x="7" y="43"/>
                      <a:pt x="6" y="43"/>
                    </a:cubicBezTo>
                    <a:cubicBezTo>
                      <a:pt x="6" y="43"/>
                      <a:pt x="6" y="43"/>
                      <a:pt x="5" y="44"/>
                    </a:cubicBezTo>
                    <a:cubicBezTo>
                      <a:pt x="5" y="44"/>
                      <a:pt x="5" y="44"/>
                      <a:pt x="4" y="44"/>
                    </a:cubicBezTo>
                    <a:cubicBezTo>
                      <a:pt x="4" y="44"/>
                      <a:pt x="4" y="44"/>
                      <a:pt x="4" y="44"/>
                    </a:cubicBezTo>
                    <a:cubicBezTo>
                      <a:pt x="4" y="44"/>
                      <a:pt x="4" y="44"/>
                      <a:pt x="4" y="44"/>
                    </a:cubicBezTo>
                    <a:cubicBezTo>
                      <a:pt x="4" y="45"/>
                      <a:pt x="4" y="45"/>
                      <a:pt x="4" y="45"/>
                    </a:cubicBezTo>
                    <a:cubicBezTo>
                      <a:pt x="4" y="46"/>
                      <a:pt x="4" y="46"/>
                      <a:pt x="4" y="46"/>
                    </a:cubicBezTo>
                    <a:cubicBezTo>
                      <a:pt x="4" y="47"/>
                      <a:pt x="4" y="47"/>
                      <a:pt x="4" y="47"/>
                    </a:cubicBezTo>
                    <a:cubicBezTo>
                      <a:pt x="4" y="47"/>
                      <a:pt x="4" y="47"/>
                      <a:pt x="3" y="47"/>
                    </a:cubicBezTo>
                    <a:cubicBezTo>
                      <a:pt x="3" y="48"/>
                      <a:pt x="3" y="48"/>
                      <a:pt x="3" y="48"/>
                    </a:cubicBezTo>
                    <a:cubicBezTo>
                      <a:pt x="3" y="48"/>
                      <a:pt x="4" y="49"/>
                      <a:pt x="3" y="49"/>
                    </a:cubicBezTo>
                    <a:cubicBezTo>
                      <a:pt x="3" y="49"/>
                      <a:pt x="3" y="50"/>
                      <a:pt x="3" y="50"/>
                    </a:cubicBezTo>
                    <a:cubicBezTo>
                      <a:pt x="3" y="50"/>
                      <a:pt x="3" y="50"/>
                      <a:pt x="3" y="50"/>
                    </a:cubicBezTo>
                    <a:cubicBezTo>
                      <a:pt x="3" y="51"/>
                      <a:pt x="2" y="51"/>
                      <a:pt x="2" y="52"/>
                    </a:cubicBezTo>
                    <a:cubicBezTo>
                      <a:pt x="2" y="52"/>
                      <a:pt x="2" y="53"/>
                      <a:pt x="3" y="53"/>
                    </a:cubicBezTo>
                    <a:cubicBezTo>
                      <a:pt x="3" y="54"/>
                      <a:pt x="3" y="54"/>
                      <a:pt x="3" y="54"/>
                    </a:cubicBezTo>
                    <a:cubicBezTo>
                      <a:pt x="3" y="55"/>
                      <a:pt x="3" y="55"/>
                      <a:pt x="4" y="55"/>
                    </a:cubicBezTo>
                    <a:cubicBezTo>
                      <a:pt x="4" y="56"/>
                      <a:pt x="4" y="55"/>
                      <a:pt x="4" y="55"/>
                    </a:cubicBezTo>
                    <a:cubicBezTo>
                      <a:pt x="5" y="55"/>
                      <a:pt x="5" y="55"/>
                      <a:pt x="6" y="56"/>
                    </a:cubicBezTo>
                    <a:cubicBezTo>
                      <a:pt x="6" y="56"/>
                      <a:pt x="6" y="56"/>
                      <a:pt x="6" y="56"/>
                    </a:cubicBezTo>
                    <a:cubicBezTo>
                      <a:pt x="7" y="56"/>
                      <a:pt x="7" y="56"/>
                      <a:pt x="7" y="56"/>
                    </a:cubicBezTo>
                    <a:cubicBezTo>
                      <a:pt x="8" y="57"/>
                      <a:pt x="8" y="57"/>
                      <a:pt x="8" y="57"/>
                    </a:cubicBezTo>
                    <a:cubicBezTo>
                      <a:pt x="8" y="58"/>
                      <a:pt x="9" y="57"/>
                      <a:pt x="9" y="58"/>
                    </a:cubicBezTo>
                    <a:cubicBezTo>
                      <a:pt x="9" y="58"/>
                      <a:pt x="9" y="58"/>
                      <a:pt x="10" y="59"/>
                    </a:cubicBezTo>
                    <a:cubicBezTo>
                      <a:pt x="10" y="59"/>
                      <a:pt x="10" y="59"/>
                      <a:pt x="10" y="59"/>
                    </a:cubicBezTo>
                    <a:cubicBezTo>
                      <a:pt x="10" y="60"/>
                      <a:pt x="9" y="60"/>
                      <a:pt x="10" y="60"/>
                    </a:cubicBezTo>
                    <a:cubicBezTo>
                      <a:pt x="10" y="61"/>
                      <a:pt x="10" y="61"/>
                      <a:pt x="10" y="61"/>
                    </a:cubicBezTo>
                    <a:cubicBezTo>
                      <a:pt x="11" y="61"/>
                      <a:pt x="11" y="61"/>
                      <a:pt x="11" y="62"/>
                    </a:cubicBezTo>
                    <a:cubicBezTo>
                      <a:pt x="11" y="62"/>
                      <a:pt x="12" y="62"/>
                      <a:pt x="12" y="63"/>
                    </a:cubicBezTo>
                    <a:cubicBezTo>
                      <a:pt x="12" y="63"/>
                      <a:pt x="11" y="63"/>
                      <a:pt x="11" y="63"/>
                    </a:cubicBezTo>
                    <a:cubicBezTo>
                      <a:pt x="11" y="63"/>
                      <a:pt x="11" y="63"/>
                      <a:pt x="10" y="63"/>
                    </a:cubicBezTo>
                    <a:cubicBezTo>
                      <a:pt x="10" y="63"/>
                      <a:pt x="11" y="63"/>
                      <a:pt x="10" y="64"/>
                    </a:cubicBezTo>
                    <a:cubicBezTo>
                      <a:pt x="10" y="64"/>
                      <a:pt x="10" y="64"/>
                      <a:pt x="10" y="65"/>
                    </a:cubicBezTo>
                    <a:cubicBezTo>
                      <a:pt x="10" y="65"/>
                      <a:pt x="10" y="65"/>
                      <a:pt x="10" y="65"/>
                    </a:cubicBezTo>
                    <a:cubicBezTo>
                      <a:pt x="10" y="65"/>
                      <a:pt x="10" y="65"/>
                      <a:pt x="10" y="65"/>
                    </a:cubicBezTo>
                    <a:cubicBezTo>
                      <a:pt x="10" y="66"/>
                      <a:pt x="10" y="66"/>
                      <a:pt x="11" y="66"/>
                    </a:cubicBezTo>
                    <a:cubicBezTo>
                      <a:pt x="11" y="66"/>
                      <a:pt x="11" y="66"/>
                      <a:pt x="12" y="66"/>
                    </a:cubicBezTo>
                    <a:cubicBezTo>
                      <a:pt x="12" y="66"/>
                      <a:pt x="12" y="65"/>
                      <a:pt x="13" y="65"/>
                    </a:cubicBezTo>
                    <a:cubicBezTo>
                      <a:pt x="13" y="65"/>
                      <a:pt x="13" y="65"/>
                      <a:pt x="14" y="65"/>
                    </a:cubicBezTo>
                    <a:cubicBezTo>
                      <a:pt x="15" y="65"/>
                      <a:pt x="15" y="65"/>
                      <a:pt x="16" y="65"/>
                    </a:cubicBezTo>
                    <a:cubicBezTo>
                      <a:pt x="16" y="65"/>
                      <a:pt x="16" y="65"/>
                      <a:pt x="16" y="66"/>
                    </a:cubicBezTo>
                    <a:cubicBezTo>
                      <a:pt x="17" y="66"/>
                      <a:pt x="16" y="67"/>
                      <a:pt x="17" y="67"/>
                    </a:cubicBezTo>
                    <a:cubicBezTo>
                      <a:pt x="17" y="68"/>
                      <a:pt x="17" y="68"/>
                      <a:pt x="17" y="69"/>
                    </a:cubicBezTo>
                    <a:cubicBezTo>
                      <a:pt x="18" y="69"/>
                      <a:pt x="18" y="69"/>
                      <a:pt x="18" y="69"/>
                    </a:cubicBezTo>
                    <a:cubicBezTo>
                      <a:pt x="19" y="69"/>
                      <a:pt x="19" y="69"/>
                      <a:pt x="19" y="69"/>
                    </a:cubicBezTo>
                    <a:cubicBezTo>
                      <a:pt x="20" y="69"/>
                      <a:pt x="20" y="70"/>
                      <a:pt x="21" y="70"/>
                    </a:cubicBezTo>
                    <a:cubicBezTo>
                      <a:pt x="21" y="70"/>
                      <a:pt x="21" y="71"/>
                      <a:pt x="21" y="71"/>
                    </a:cubicBezTo>
                    <a:cubicBezTo>
                      <a:pt x="21" y="71"/>
                      <a:pt x="21" y="71"/>
                      <a:pt x="21" y="71"/>
                    </a:cubicBezTo>
                    <a:cubicBezTo>
                      <a:pt x="22" y="72"/>
                      <a:pt x="22" y="72"/>
                      <a:pt x="22" y="72"/>
                    </a:cubicBezTo>
                    <a:cubicBezTo>
                      <a:pt x="23" y="72"/>
                      <a:pt x="23" y="72"/>
                      <a:pt x="24" y="72"/>
                    </a:cubicBezTo>
                    <a:cubicBezTo>
                      <a:pt x="24" y="72"/>
                      <a:pt x="25" y="72"/>
                      <a:pt x="25" y="72"/>
                    </a:cubicBezTo>
                    <a:cubicBezTo>
                      <a:pt x="26" y="72"/>
                      <a:pt x="26" y="72"/>
                      <a:pt x="26" y="72"/>
                    </a:cubicBezTo>
                    <a:cubicBezTo>
                      <a:pt x="27" y="71"/>
                      <a:pt x="27" y="71"/>
                      <a:pt x="27" y="71"/>
                    </a:cubicBezTo>
                    <a:cubicBezTo>
                      <a:pt x="28" y="71"/>
                      <a:pt x="28" y="71"/>
                      <a:pt x="28" y="71"/>
                    </a:cubicBezTo>
                    <a:cubicBezTo>
                      <a:pt x="29" y="71"/>
                      <a:pt x="29" y="71"/>
                      <a:pt x="29" y="72"/>
                    </a:cubicBezTo>
                    <a:cubicBezTo>
                      <a:pt x="30" y="72"/>
                      <a:pt x="29" y="73"/>
                      <a:pt x="30" y="73"/>
                    </a:cubicBezTo>
                    <a:cubicBezTo>
                      <a:pt x="30" y="73"/>
                      <a:pt x="31" y="73"/>
                      <a:pt x="31" y="73"/>
                    </a:cubicBezTo>
                    <a:cubicBezTo>
                      <a:pt x="32" y="73"/>
                      <a:pt x="32" y="72"/>
                      <a:pt x="33" y="72"/>
                    </a:cubicBezTo>
                    <a:cubicBezTo>
                      <a:pt x="33" y="72"/>
                      <a:pt x="34" y="72"/>
                      <a:pt x="34" y="72"/>
                    </a:cubicBezTo>
                    <a:cubicBezTo>
                      <a:pt x="34" y="73"/>
                      <a:pt x="35" y="73"/>
                      <a:pt x="35" y="73"/>
                    </a:cubicBezTo>
                    <a:cubicBezTo>
                      <a:pt x="36" y="73"/>
                      <a:pt x="36" y="73"/>
                      <a:pt x="36" y="73"/>
                    </a:cubicBezTo>
                    <a:cubicBezTo>
                      <a:pt x="37" y="74"/>
                      <a:pt x="37" y="74"/>
                      <a:pt x="36" y="75"/>
                    </a:cubicBezTo>
                    <a:cubicBezTo>
                      <a:pt x="36" y="75"/>
                      <a:pt x="35" y="75"/>
                      <a:pt x="35" y="75"/>
                    </a:cubicBezTo>
                    <a:cubicBezTo>
                      <a:pt x="35" y="76"/>
                      <a:pt x="35" y="76"/>
                      <a:pt x="35" y="76"/>
                    </a:cubicBezTo>
                    <a:cubicBezTo>
                      <a:pt x="35" y="77"/>
                      <a:pt x="35" y="77"/>
                      <a:pt x="34" y="77"/>
                    </a:cubicBezTo>
                    <a:cubicBezTo>
                      <a:pt x="34" y="78"/>
                      <a:pt x="33" y="78"/>
                      <a:pt x="33" y="78"/>
                    </a:cubicBezTo>
                    <a:cubicBezTo>
                      <a:pt x="33" y="78"/>
                      <a:pt x="33" y="78"/>
                      <a:pt x="33" y="78"/>
                    </a:cubicBezTo>
                    <a:cubicBezTo>
                      <a:pt x="33" y="79"/>
                      <a:pt x="33" y="79"/>
                      <a:pt x="33" y="79"/>
                    </a:cubicBezTo>
                    <a:cubicBezTo>
                      <a:pt x="33" y="80"/>
                      <a:pt x="33" y="80"/>
                      <a:pt x="33" y="80"/>
                    </a:cubicBezTo>
                    <a:cubicBezTo>
                      <a:pt x="33" y="81"/>
                      <a:pt x="33" y="81"/>
                      <a:pt x="32" y="82"/>
                    </a:cubicBezTo>
                    <a:cubicBezTo>
                      <a:pt x="32" y="82"/>
                      <a:pt x="33" y="82"/>
                      <a:pt x="32" y="82"/>
                    </a:cubicBezTo>
                    <a:cubicBezTo>
                      <a:pt x="32" y="83"/>
                      <a:pt x="32" y="83"/>
                      <a:pt x="32" y="83"/>
                    </a:cubicBezTo>
                    <a:cubicBezTo>
                      <a:pt x="32" y="83"/>
                      <a:pt x="31" y="83"/>
                      <a:pt x="31" y="83"/>
                    </a:cubicBezTo>
                    <a:cubicBezTo>
                      <a:pt x="31" y="83"/>
                      <a:pt x="31" y="84"/>
                      <a:pt x="31" y="84"/>
                    </a:cubicBezTo>
                    <a:cubicBezTo>
                      <a:pt x="31" y="84"/>
                      <a:pt x="32" y="84"/>
                      <a:pt x="32" y="84"/>
                    </a:cubicBezTo>
                    <a:cubicBezTo>
                      <a:pt x="32" y="85"/>
                      <a:pt x="32" y="85"/>
                      <a:pt x="33" y="85"/>
                    </a:cubicBezTo>
                    <a:cubicBezTo>
                      <a:pt x="33" y="85"/>
                      <a:pt x="33" y="85"/>
                      <a:pt x="34" y="85"/>
                    </a:cubicBezTo>
                    <a:cubicBezTo>
                      <a:pt x="34" y="85"/>
                      <a:pt x="34" y="85"/>
                      <a:pt x="34" y="86"/>
                    </a:cubicBezTo>
                    <a:cubicBezTo>
                      <a:pt x="35" y="86"/>
                      <a:pt x="35" y="86"/>
                      <a:pt x="36" y="86"/>
                    </a:cubicBezTo>
                    <a:cubicBezTo>
                      <a:pt x="36" y="86"/>
                      <a:pt x="36" y="87"/>
                      <a:pt x="36" y="87"/>
                    </a:cubicBezTo>
                    <a:cubicBezTo>
                      <a:pt x="37" y="87"/>
                      <a:pt x="37" y="87"/>
                      <a:pt x="37" y="87"/>
                    </a:cubicBezTo>
                    <a:cubicBezTo>
                      <a:pt x="37" y="88"/>
                      <a:pt x="37" y="88"/>
                      <a:pt x="38" y="88"/>
                    </a:cubicBezTo>
                    <a:cubicBezTo>
                      <a:pt x="38" y="88"/>
                      <a:pt x="38" y="88"/>
                      <a:pt x="38" y="88"/>
                    </a:cubicBezTo>
                    <a:cubicBezTo>
                      <a:pt x="38" y="89"/>
                      <a:pt x="38" y="89"/>
                      <a:pt x="39" y="89"/>
                    </a:cubicBezTo>
                    <a:cubicBezTo>
                      <a:pt x="39" y="89"/>
                      <a:pt x="39" y="89"/>
                      <a:pt x="39" y="89"/>
                    </a:cubicBezTo>
                    <a:cubicBezTo>
                      <a:pt x="39" y="89"/>
                      <a:pt x="39" y="89"/>
                      <a:pt x="40" y="89"/>
                    </a:cubicBezTo>
                    <a:cubicBezTo>
                      <a:pt x="40" y="89"/>
                      <a:pt x="40" y="89"/>
                      <a:pt x="40" y="89"/>
                    </a:cubicBezTo>
                    <a:cubicBezTo>
                      <a:pt x="40" y="89"/>
                      <a:pt x="40" y="89"/>
                      <a:pt x="41" y="89"/>
                    </a:cubicBezTo>
                    <a:cubicBezTo>
                      <a:pt x="41" y="89"/>
                      <a:pt x="41" y="89"/>
                      <a:pt x="42" y="89"/>
                    </a:cubicBezTo>
                    <a:cubicBezTo>
                      <a:pt x="42" y="89"/>
                      <a:pt x="43" y="89"/>
                      <a:pt x="44" y="89"/>
                    </a:cubicBezTo>
                    <a:cubicBezTo>
                      <a:pt x="44" y="89"/>
                      <a:pt x="44" y="90"/>
                      <a:pt x="45" y="90"/>
                    </a:cubicBezTo>
                    <a:cubicBezTo>
                      <a:pt x="45" y="91"/>
                      <a:pt x="45" y="91"/>
                      <a:pt x="46" y="92"/>
                    </a:cubicBezTo>
                    <a:cubicBezTo>
                      <a:pt x="47" y="92"/>
                      <a:pt x="47" y="91"/>
                      <a:pt x="48" y="91"/>
                    </a:cubicBezTo>
                    <a:cubicBezTo>
                      <a:pt x="49" y="91"/>
                      <a:pt x="50" y="92"/>
                      <a:pt x="51" y="93"/>
                    </a:cubicBezTo>
                    <a:cubicBezTo>
                      <a:pt x="51" y="93"/>
                      <a:pt x="51" y="93"/>
                      <a:pt x="51" y="93"/>
                    </a:cubicBezTo>
                    <a:cubicBezTo>
                      <a:pt x="52" y="94"/>
                      <a:pt x="52" y="94"/>
                      <a:pt x="53" y="94"/>
                    </a:cubicBezTo>
                    <a:cubicBezTo>
                      <a:pt x="54" y="94"/>
                      <a:pt x="54" y="94"/>
                      <a:pt x="55" y="94"/>
                    </a:cubicBezTo>
                    <a:cubicBezTo>
                      <a:pt x="55" y="94"/>
                      <a:pt x="56" y="94"/>
                      <a:pt x="56" y="94"/>
                    </a:cubicBezTo>
                    <a:cubicBezTo>
                      <a:pt x="57" y="94"/>
                      <a:pt x="57" y="94"/>
                      <a:pt x="57" y="94"/>
                    </a:cubicBezTo>
                    <a:cubicBezTo>
                      <a:pt x="58" y="94"/>
                      <a:pt x="58" y="94"/>
                      <a:pt x="59" y="94"/>
                    </a:cubicBezTo>
                    <a:cubicBezTo>
                      <a:pt x="59" y="95"/>
                      <a:pt x="60" y="95"/>
                      <a:pt x="60" y="94"/>
                    </a:cubicBezTo>
                    <a:cubicBezTo>
                      <a:pt x="60" y="94"/>
                      <a:pt x="60" y="94"/>
                      <a:pt x="61" y="94"/>
                    </a:cubicBezTo>
                    <a:cubicBezTo>
                      <a:pt x="61" y="94"/>
                      <a:pt x="61" y="94"/>
                      <a:pt x="61" y="94"/>
                    </a:cubicBezTo>
                    <a:cubicBezTo>
                      <a:pt x="60" y="94"/>
                      <a:pt x="60" y="94"/>
                      <a:pt x="60" y="94"/>
                    </a:cubicBezTo>
                    <a:cubicBezTo>
                      <a:pt x="60" y="93"/>
                      <a:pt x="60" y="93"/>
                      <a:pt x="59" y="93"/>
                    </a:cubicBezTo>
                    <a:cubicBezTo>
                      <a:pt x="59" y="92"/>
                      <a:pt x="59" y="92"/>
                      <a:pt x="58" y="91"/>
                    </a:cubicBezTo>
                    <a:cubicBezTo>
                      <a:pt x="58" y="91"/>
                      <a:pt x="57" y="91"/>
                      <a:pt x="57" y="90"/>
                    </a:cubicBezTo>
                    <a:cubicBezTo>
                      <a:pt x="56" y="89"/>
                      <a:pt x="57" y="89"/>
                      <a:pt x="56" y="88"/>
                    </a:cubicBezTo>
                    <a:cubicBezTo>
                      <a:pt x="56" y="88"/>
                      <a:pt x="56" y="87"/>
                      <a:pt x="56" y="87"/>
                    </a:cubicBezTo>
                    <a:cubicBezTo>
                      <a:pt x="55" y="87"/>
                      <a:pt x="55" y="86"/>
                      <a:pt x="55" y="86"/>
                    </a:cubicBezTo>
                    <a:cubicBezTo>
                      <a:pt x="54" y="86"/>
                      <a:pt x="54" y="86"/>
                      <a:pt x="54" y="86"/>
                    </a:cubicBezTo>
                    <a:cubicBezTo>
                      <a:pt x="54" y="86"/>
                      <a:pt x="54" y="85"/>
                      <a:pt x="54" y="85"/>
                    </a:cubicBezTo>
                    <a:cubicBezTo>
                      <a:pt x="54" y="84"/>
                      <a:pt x="55" y="84"/>
                      <a:pt x="55" y="83"/>
                    </a:cubicBezTo>
                    <a:cubicBezTo>
                      <a:pt x="55" y="83"/>
                      <a:pt x="55" y="83"/>
                      <a:pt x="55" y="83"/>
                    </a:cubicBezTo>
                    <a:cubicBezTo>
                      <a:pt x="55" y="82"/>
                      <a:pt x="56" y="82"/>
                      <a:pt x="56" y="82"/>
                    </a:cubicBezTo>
                    <a:cubicBezTo>
                      <a:pt x="57" y="82"/>
                      <a:pt x="57" y="82"/>
                      <a:pt x="57" y="82"/>
                    </a:cubicBezTo>
                    <a:cubicBezTo>
                      <a:pt x="57" y="81"/>
                      <a:pt x="57" y="81"/>
                      <a:pt x="57" y="81"/>
                    </a:cubicBezTo>
                    <a:cubicBezTo>
                      <a:pt x="57" y="81"/>
                      <a:pt x="57" y="81"/>
                      <a:pt x="57" y="81"/>
                    </a:cubicBezTo>
                    <a:cubicBezTo>
                      <a:pt x="57" y="80"/>
                      <a:pt x="56" y="80"/>
                      <a:pt x="56" y="79"/>
                    </a:cubicBezTo>
                    <a:cubicBezTo>
                      <a:pt x="56" y="78"/>
                      <a:pt x="57" y="78"/>
                      <a:pt x="56" y="78"/>
                    </a:cubicBezTo>
                    <a:cubicBezTo>
                      <a:pt x="56" y="77"/>
                      <a:pt x="56" y="77"/>
                      <a:pt x="56" y="76"/>
                    </a:cubicBezTo>
                    <a:cubicBezTo>
                      <a:pt x="55" y="76"/>
                      <a:pt x="55" y="76"/>
                      <a:pt x="55" y="76"/>
                    </a:cubicBezTo>
                    <a:cubicBezTo>
                      <a:pt x="54" y="75"/>
                      <a:pt x="54" y="75"/>
                      <a:pt x="54" y="74"/>
                    </a:cubicBezTo>
                    <a:cubicBezTo>
                      <a:pt x="54" y="73"/>
                      <a:pt x="54" y="73"/>
                      <a:pt x="54" y="72"/>
                    </a:cubicBezTo>
                    <a:cubicBezTo>
                      <a:pt x="54" y="72"/>
                      <a:pt x="54" y="72"/>
                      <a:pt x="55" y="72"/>
                    </a:cubicBezTo>
                    <a:cubicBezTo>
                      <a:pt x="55" y="72"/>
                      <a:pt x="55" y="72"/>
                      <a:pt x="55" y="72"/>
                    </a:cubicBezTo>
                    <a:cubicBezTo>
                      <a:pt x="56" y="72"/>
                      <a:pt x="56" y="73"/>
                      <a:pt x="56" y="73"/>
                    </a:cubicBezTo>
                    <a:cubicBezTo>
                      <a:pt x="56" y="73"/>
                      <a:pt x="57" y="72"/>
                      <a:pt x="57" y="72"/>
                    </a:cubicBezTo>
                    <a:cubicBezTo>
                      <a:pt x="58" y="72"/>
                      <a:pt x="58" y="71"/>
                      <a:pt x="58" y="71"/>
                    </a:cubicBezTo>
                    <a:cubicBezTo>
                      <a:pt x="58" y="71"/>
                      <a:pt x="58" y="71"/>
                      <a:pt x="58" y="71"/>
                    </a:cubicBezTo>
                    <a:cubicBezTo>
                      <a:pt x="59" y="70"/>
                      <a:pt x="58" y="70"/>
                      <a:pt x="59" y="69"/>
                    </a:cubicBezTo>
                    <a:cubicBezTo>
                      <a:pt x="59" y="69"/>
                      <a:pt x="59" y="69"/>
                      <a:pt x="60" y="68"/>
                    </a:cubicBezTo>
                    <a:cubicBezTo>
                      <a:pt x="61" y="68"/>
                      <a:pt x="61" y="69"/>
                      <a:pt x="62" y="68"/>
                    </a:cubicBezTo>
                    <a:cubicBezTo>
                      <a:pt x="63" y="68"/>
                      <a:pt x="63" y="68"/>
                      <a:pt x="64" y="68"/>
                    </a:cubicBezTo>
                    <a:cubicBezTo>
                      <a:pt x="65" y="68"/>
                      <a:pt x="65" y="68"/>
                      <a:pt x="65" y="68"/>
                    </a:cubicBezTo>
                    <a:cubicBezTo>
                      <a:pt x="66" y="68"/>
                      <a:pt x="66" y="68"/>
                      <a:pt x="67" y="69"/>
                    </a:cubicBezTo>
                    <a:cubicBezTo>
                      <a:pt x="67" y="69"/>
                      <a:pt x="67" y="70"/>
                      <a:pt x="68" y="70"/>
                    </a:cubicBezTo>
                    <a:cubicBezTo>
                      <a:pt x="68" y="70"/>
                      <a:pt x="69" y="70"/>
                      <a:pt x="69" y="70"/>
                    </a:cubicBezTo>
                    <a:cubicBezTo>
                      <a:pt x="70" y="70"/>
                      <a:pt x="70" y="71"/>
                      <a:pt x="70" y="71"/>
                    </a:cubicBezTo>
                    <a:cubicBezTo>
                      <a:pt x="71" y="71"/>
                      <a:pt x="71" y="71"/>
                      <a:pt x="72" y="71"/>
                    </a:cubicBezTo>
                    <a:cubicBezTo>
                      <a:pt x="73" y="70"/>
                      <a:pt x="74" y="71"/>
                      <a:pt x="75" y="71"/>
                    </a:cubicBezTo>
                    <a:cubicBezTo>
                      <a:pt x="75" y="70"/>
                      <a:pt x="76" y="70"/>
                      <a:pt x="77" y="70"/>
                    </a:cubicBezTo>
                    <a:cubicBezTo>
                      <a:pt x="77" y="70"/>
                      <a:pt x="77" y="70"/>
                      <a:pt x="78" y="70"/>
                    </a:cubicBezTo>
                    <a:cubicBezTo>
                      <a:pt x="78" y="70"/>
                      <a:pt x="79" y="70"/>
                      <a:pt x="79" y="70"/>
                    </a:cubicBezTo>
                    <a:cubicBezTo>
                      <a:pt x="80" y="71"/>
                      <a:pt x="80" y="71"/>
                      <a:pt x="80" y="71"/>
                    </a:cubicBezTo>
                    <a:cubicBezTo>
                      <a:pt x="81" y="71"/>
                      <a:pt x="81" y="71"/>
                      <a:pt x="81" y="71"/>
                    </a:cubicBezTo>
                    <a:cubicBezTo>
                      <a:pt x="82" y="71"/>
                      <a:pt x="83" y="71"/>
                      <a:pt x="83" y="70"/>
                    </a:cubicBezTo>
                    <a:cubicBezTo>
                      <a:pt x="83" y="70"/>
                      <a:pt x="83" y="70"/>
                      <a:pt x="83" y="70"/>
                    </a:cubicBezTo>
                    <a:cubicBezTo>
                      <a:pt x="83" y="69"/>
                      <a:pt x="83" y="69"/>
                      <a:pt x="82" y="69"/>
                    </a:cubicBezTo>
                    <a:cubicBezTo>
                      <a:pt x="82" y="69"/>
                      <a:pt x="82" y="69"/>
                      <a:pt x="81" y="69"/>
                    </a:cubicBezTo>
                    <a:cubicBezTo>
                      <a:pt x="81" y="69"/>
                      <a:pt x="81" y="69"/>
                      <a:pt x="80" y="69"/>
                    </a:cubicBezTo>
                    <a:cubicBezTo>
                      <a:pt x="80" y="69"/>
                      <a:pt x="80" y="68"/>
                      <a:pt x="80" y="68"/>
                    </a:cubicBezTo>
                    <a:cubicBezTo>
                      <a:pt x="80" y="67"/>
                      <a:pt x="81" y="68"/>
                      <a:pt x="81" y="68"/>
                    </a:cubicBezTo>
                    <a:cubicBezTo>
                      <a:pt x="81" y="67"/>
                      <a:pt x="82" y="67"/>
                      <a:pt x="81" y="67"/>
                    </a:cubicBezTo>
                    <a:cubicBezTo>
                      <a:pt x="81" y="66"/>
                      <a:pt x="81" y="66"/>
                      <a:pt x="81" y="66"/>
                    </a:cubicBezTo>
                    <a:cubicBezTo>
                      <a:pt x="81" y="66"/>
                      <a:pt x="81" y="66"/>
                      <a:pt x="81" y="65"/>
                    </a:cubicBezTo>
                    <a:cubicBezTo>
                      <a:pt x="81" y="65"/>
                      <a:pt x="82" y="65"/>
                      <a:pt x="82" y="65"/>
                    </a:cubicBezTo>
                    <a:cubicBezTo>
                      <a:pt x="82" y="65"/>
                      <a:pt x="83" y="65"/>
                      <a:pt x="83" y="65"/>
                    </a:cubicBezTo>
                    <a:cubicBezTo>
                      <a:pt x="83" y="65"/>
                      <a:pt x="83" y="65"/>
                      <a:pt x="83" y="64"/>
                    </a:cubicBezTo>
                    <a:cubicBezTo>
                      <a:pt x="83" y="64"/>
                      <a:pt x="83" y="64"/>
                      <a:pt x="83" y="63"/>
                    </a:cubicBezTo>
                    <a:cubicBezTo>
                      <a:pt x="82" y="63"/>
                      <a:pt x="82" y="63"/>
                      <a:pt x="82" y="63"/>
                    </a:cubicBezTo>
                    <a:cubicBezTo>
                      <a:pt x="81" y="63"/>
                      <a:pt x="81" y="63"/>
                      <a:pt x="81" y="63"/>
                    </a:cubicBezTo>
                    <a:cubicBezTo>
                      <a:pt x="81" y="62"/>
                      <a:pt x="82" y="62"/>
                      <a:pt x="82" y="62"/>
                    </a:cubicBezTo>
                    <a:cubicBezTo>
                      <a:pt x="82" y="61"/>
                      <a:pt x="83" y="62"/>
                      <a:pt x="83" y="62"/>
                    </a:cubicBezTo>
                    <a:cubicBezTo>
                      <a:pt x="84" y="62"/>
                      <a:pt x="84" y="62"/>
                      <a:pt x="85" y="62"/>
                    </a:cubicBezTo>
                    <a:cubicBezTo>
                      <a:pt x="85" y="61"/>
                      <a:pt x="85" y="61"/>
                      <a:pt x="85" y="61"/>
                    </a:cubicBezTo>
                    <a:cubicBezTo>
                      <a:pt x="85" y="61"/>
                      <a:pt x="86" y="61"/>
                      <a:pt x="86" y="61"/>
                    </a:cubicBezTo>
                    <a:cubicBezTo>
                      <a:pt x="87" y="61"/>
                      <a:pt x="87" y="61"/>
                      <a:pt x="88" y="61"/>
                    </a:cubicBezTo>
                    <a:cubicBezTo>
                      <a:pt x="88" y="61"/>
                      <a:pt x="88" y="61"/>
                      <a:pt x="89" y="60"/>
                    </a:cubicBezTo>
                    <a:cubicBezTo>
                      <a:pt x="89" y="60"/>
                      <a:pt x="89" y="60"/>
                      <a:pt x="90" y="60"/>
                    </a:cubicBezTo>
                    <a:cubicBezTo>
                      <a:pt x="90" y="60"/>
                      <a:pt x="90" y="60"/>
                      <a:pt x="90" y="60"/>
                    </a:cubicBezTo>
                    <a:cubicBezTo>
                      <a:pt x="91" y="60"/>
                      <a:pt x="91" y="60"/>
                      <a:pt x="91" y="60"/>
                    </a:cubicBezTo>
                    <a:cubicBezTo>
                      <a:pt x="92" y="60"/>
                      <a:pt x="92" y="60"/>
                      <a:pt x="93" y="59"/>
                    </a:cubicBezTo>
                    <a:cubicBezTo>
                      <a:pt x="93" y="59"/>
                      <a:pt x="93" y="59"/>
                      <a:pt x="93" y="59"/>
                    </a:cubicBezTo>
                    <a:cubicBezTo>
                      <a:pt x="93" y="59"/>
                      <a:pt x="93" y="59"/>
                      <a:pt x="93" y="59"/>
                    </a:cubicBezTo>
                    <a:cubicBezTo>
                      <a:pt x="94" y="58"/>
                      <a:pt x="94" y="59"/>
                      <a:pt x="94" y="59"/>
                    </a:cubicBezTo>
                    <a:cubicBezTo>
                      <a:pt x="94" y="58"/>
                      <a:pt x="95" y="58"/>
                      <a:pt x="95" y="58"/>
                    </a:cubicBezTo>
                    <a:cubicBezTo>
                      <a:pt x="95" y="58"/>
                      <a:pt x="95" y="58"/>
                      <a:pt x="96" y="58"/>
                    </a:cubicBezTo>
                    <a:cubicBezTo>
                      <a:pt x="96" y="58"/>
                      <a:pt x="97" y="58"/>
                      <a:pt x="97" y="58"/>
                    </a:cubicBezTo>
                    <a:cubicBezTo>
                      <a:pt x="97" y="58"/>
                      <a:pt x="98" y="59"/>
                      <a:pt x="98" y="59"/>
                    </a:cubicBezTo>
                    <a:cubicBezTo>
                      <a:pt x="98" y="59"/>
                      <a:pt x="98" y="59"/>
                      <a:pt x="98" y="59"/>
                    </a:cubicBezTo>
                    <a:cubicBezTo>
                      <a:pt x="98" y="59"/>
                      <a:pt x="98" y="59"/>
                      <a:pt x="98" y="59"/>
                    </a:cubicBezTo>
                    <a:cubicBezTo>
                      <a:pt x="99" y="60"/>
                      <a:pt x="99" y="60"/>
                      <a:pt x="99" y="61"/>
                    </a:cubicBezTo>
                    <a:cubicBezTo>
                      <a:pt x="100" y="61"/>
                      <a:pt x="100" y="61"/>
                      <a:pt x="100" y="61"/>
                    </a:cubicBezTo>
                    <a:cubicBezTo>
                      <a:pt x="100" y="61"/>
                      <a:pt x="101" y="61"/>
                      <a:pt x="101" y="61"/>
                    </a:cubicBezTo>
                    <a:cubicBezTo>
                      <a:pt x="102" y="61"/>
                      <a:pt x="102" y="61"/>
                      <a:pt x="102" y="61"/>
                    </a:cubicBezTo>
                    <a:cubicBezTo>
                      <a:pt x="103" y="61"/>
                      <a:pt x="103" y="61"/>
                      <a:pt x="103" y="62"/>
                    </a:cubicBezTo>
                    <a:cubicBezTo>
                      <a:pt x="103" y="62"/>
                      <a:pt x="104" y="62"/>
                      <a:pt x="104" y="63"/>
                    </a:cubicBezTo>
                    <a:cubicBezTo>
                      <a:pt x="104" y="63"/>
                      <a:pt x="104" y="63"/>
                      <a:pt x="105" y="63"/>
                    </a:cubicBezTo>
                    <a:cubicBezTo>
                      <a:pt x="105" y="63"/>
                      <a:pt x="105" y="62"/>
                      <a:pt x="106" y="62"/>
                    </a:cubicBezTo>
                    <a:cubicBezTo>
                      <a:pt x="106" y="62"/>
                      <a:pt x="107" y="61"/>
                      <a:pt x="107" y="61"/>
                    </a:cubicBezTo>
                    <a:cubicBezTo>
                      <a:pt x="107" y="61"/>
                      <a:pt x="108" y="61"/>
                      <a:pt x="108" y="61"/>
                    </a:cubicBezTo>
                    <a:cubicBezTo>
                      <a:pt x="109" y="61"/>
                      <a:pt x="109" y="61"/>
                      <a:pt x="110" y="61"/>
                    </a:cubicBezTo>
                    <a:cubicBezTo>
                      <a:pt x="110" y="62"/>
                      <a:pt x="110" y="62"/>
                      <a:pt x="110" y="63"/>
                    </a:cubicBezTo>
                    <a:cubicBezTo>
                      <a:pt x="111" y="63"/>
                      <a:pt x="111" y="63"/>
                      <a:pt x="112" y="63"/>
                    </a:cubicBezTo>
                    <a:cubicBezTo>
                      <a:pt x="112" y="63"/>
                      <a:pt x="113" y="63"/>
                      <a:pt x="113" y="64"/>
                    </a:cubicBezTo>
                    <a:cubicBezTo>
                      <a:pt x="114" y="64"/>
                      <a:pt x="114" y="64"/>
                      <a:pt x="115" y="65"/>
                    </a:cubicBezTo>
                    <a:cubicBezTo>
                      <a:pt x="115" y="65"/>
                      <a:pt x="115" y="65"/>
                      <a:pt x="116" y="65"/>
                    </a:cubicBezTo>
                    <a:cubicBezTo>
                      <a:pt x="116" y="65"/>
                      <a:pt x="116" y="65"/>
                      <a:pt x="117" y="66"/>
                    </a:cubicBezTo>
                    <a:cubicBezTo>
                      <a:pt x="117" y="66"/>
                      <a:pt x="117" y="67"/>
                      <a:pt x="117" y="67"/>
                    </a:cubicBezTo>
                    <a:cubicBezTo>
                      <a:pt x="118" y="67"/>
                      <a:pt x="118" y="68"/>
                      <a:pt x="118" y="68"/>
                    </a:cubicBezTo>
                    <a:cubicBezTo>
                      <a:pt x="119" y="68"/>
                      <a:pt x="119" y="69"/>
                      <a:pt x="119" y="69"/>
                    </a:cubicBezTo>
                    <a:cubicBezTo>
                      <a:pt x="119" y="69"/>
                      <a:pt x="120" y="69"/>
                      <a:pt x="120" y="69"/>
                    </a:cubicBezTo>
                    <a:cubicBezTo>
                      <a:pt x="120" y="70"/>
                      <a:pt x="120" y="70"/>
                      <a:pt x="121" y="70"/>
                    </a:cubicBezTo>
                    <a:cubicBezTo>
                      <a:pt x="121" y="70"/>
                      <a:pt x="122" y="70"/>
                      <a:pt x="122" y="71"/>
                    </a:cubicBezTo>
                    <a:cubicBezTo>
                      <a:pt x="122" y="71"/>
                      <a:pt x="122" y="71"/>
                      <a:pt x="122" y="71"/>
                    </a:cubicBezTo>
                    <a:cubicBezTo>
                      <a:pt x="123" y="71"/>
                      <a:pt x="123" y="71"/>
                      <a:pt x="123" y="71"/>
                    </a:cubicBezTo>
                    <a:cubicBezTo>
                      <a:pt x="123" y="71"/>
                      <a:pt x="124" y="71"/>
                      <a:pt x="124" y="71"/>
                    </a:cubicBezTo>
                    <a:cubicBezTo>
                      <a:pt x="124" y="71"/>
                      <a:pt x="124" y="71"/>
                      <a:pt x="124" y="71"/>
                    </a:cubicBezTo>
                    <a:cubicBezTo>
                      <a:pt x="124" y="70"/>
                      <a:pt x="124" y="70"/>
                      <a:pt x="125" y="70"/>
                    </a:cubicBezTo>
                    <a:cubicBezTo>
                      <a:pt x="125" y="69"/>
                      <a:pt x="125" y="69"/>
                      <a:pt x="126" y="69"/>
                    </a:cubicBezTo>
                    <a:cubicBezTo>
                      <a:pt x="126" y="69"/>
                      <a:pt x="126" y="69"/>
                      <a:pt x="126" y="70"/>
                    </a:cubicBezTo>
                    <a:cubicBezTo>
                      <a:pt x="126" y="70"/>
                      <a:pt x="127" y="70"/>
                      <a:pt x="127" y="70"/>
                    </a:cubicBezTo>
                    <a:cubicBezTo>
                      <a:pt x="127" y="70"/>
                      <a:pt x="128" y="70"/>
                      <a:pt x="128" y="69"/>
                    </a:cubicBezTo>
                    <a:cubicBezTo>
                      <a:pt x="128" y="69"/>
                      <a:pt x="129" y="69"/>
                      <a:pt x="129" y="69"/>
                    </a:cubicBezTo>
                    <a:cubicBezTo>
                      <a:pt x="129" y="69"/>
                      <a:pt x="130" y="69"/>
                      <a:pt x="130" y="69"/>
                    </a:cubicBezTo>
                    <a:cubicBezTo>
                      <a:pt x="131" y="69"/>
                      <a:pt x="131" y="69"/>
                      <a:pt x="131" y="69"/>
                    </a:cubicBezTo>
                    <a:cubicBezTo>
                      <a:pt x="132" y="69"/>
                      <a:pt x="132" y="68"/>
                      <a:pt x="133" y="69"/>
                    </a:cubicBezTo>
                    <a:cubicBezTo>
                      <a:pt x="133" y="69"/>
                      <a:pt x="133" y="69"/>
                      <a:pt x="134" y="69"/>
                    </a:cubicBezTo>
                    <a:cubicBezTo>
                      <a:pt x="134" y="69"/>
                      <a:pt x="134" y="70"/>
                      <a:pt x="134" y="70"/>
                    </a:cubicBezTo>
                    <a:cubicBezTo>
                      <a:pt x="134" y="70"/>
                      <a:pt x="135" y="70"/>
                      <a:pt x="135" y="70"/>
                    </a:cubicBezTo>
                    <a:cubicBezTo>
                      <a:pt x="135" y="70"/>
                      <a:pt x="135" y="70"/>
                      <a:pt x="136" y="71"/>
                    </a:cubicBezTo>
                    <a:cubicBezTo>
                      <a:pt x="136" y="71"/>
                      <a:pt x="136" y="71"/>
                      <a:pt x="136" y="71"/>
                    </a:cubicBezTo>
                    <a:cubicBezTo>
                      <a:pt x="137" y="71"/>
                      <a:pt x="137" y="71"/>
                      <a:pt x="137" y="71"/>
                    </a:cubicBezTo>
                    <a:cubicBezTo>
                      <a:pt x="138" y="71"/>
                      <a:pt x="138" y="71"/>
                      <a:pt x="138" y="71"/>
                    </a:cubicBezTo>
                    <a:cubicBezTo>
                      <a:pt x="138" y="71"/>
                      <a:pt x="138" y="70"/>
                      <a:pt x="138" y="70"/>
                    </a:cubicBezTo>
                    <a:cubicBezTo>
                      <a:pt x="139" y="70"/>
                      <a:pt x="139" y="70"/>
                      <a:pt x="139" y="70"/>
                    </a:cubicBezTo>
                    <a:cubicBezTo>
                      <a:pt x="140" y="70"/>
                      <a:pt x="140" y="70"/>
                      <a:pt x="140" y="70"/>
                    </a:cubicBezTo>
                    <a:cubicBezTo>
                      <a:pt x="141" y="70"/>
                      <a:pt x="141" y="70"/>
                      <a:pt x="141" y="71"/>
                    </a:cubicBezTo>
                    <a:cubicBezTo>
                      <a:pt x="141" y="71"/>
                      <a:pt x="141" y="71"/>
                      <a:pt x="141" y="71"/>
                    </a:cubicBezTo>
                    <a:cubicBezTo>
                      <a:pt x="141" y="71"/>
                      <a:pt x="141" y="71"/>
                      <a:pt x="141" y="71"/>
                    </a:cubicBezTo>
                    <a:cubicBezTo>
                      <a:pt x="142" y="72"/>
                      <a:pt x="143" y="72"/>
                      <a:pt x="143" y="72"/>
                    </a:cubicBezTo>
                    <a:cubicBezTo>
                      <a:pt x="143" y="72"/>
                      <a:pt x="143" y="72"/>
                      <a:pt x="144" y="73"/>
                    </a:cubicBezTo>
                    <a:cubicBezTo>
                      <a:pt x="144" y="72"/>
                      <a:pt x="144" y="72"/>
                      <a:pt x="144" y="72"/>
                    </a:cubicBezTo>
                    <a:cubicBezTo>
                      <a:pt x="144" y="72"/>
                      <a:pt x="145" y="71"/>
                      <a:pt x="145" y="71"/>
                    </a:cubicBezTo>
                    <a:cubicBezTo>
                      <a:pt x="145" y="71"/>
                      <a:pt x="145" y="71"/>
                      <a:pt x="145" y="71"/>
                    </a:cubicBezTo>
                    <a:cubicBezTo>
                      <a:pt x="146" y="70"/>
                      <a:pt x="146" y="70"/>
                      <a:pt x="146" y="70"/>
                    </a:cubicBezTo>
                    <a:cubicBezTo>
                      <a:pt x="147" y="70"/>
                      <a:pt x="147" y="70"/>
                      <a:pt x="147" y="69"/>
                    </a:cubicBezTo>
                    <a:cubicBezTo>
                      <a:pt x="148" y="69"/>
                      <a:pt x="148" y="69"/>
                      <a:pt x="149" y="69"/>
                    </a:cubicBezTo>
                    <a:cubicBezTo>
                      <a:pt x="149" y="69"/>
                      <a:pt x="150" y="69"/>
                      <a:pt x="150" y="68"/>
                    </a:cubicBezTo>
                    <a:cubicBezTo>
                      <a:pt x="151" y="68"/>
                      <a:pt x="151" y="67"/>
                      <a:pt x="151" y="67"/>
                    </a:cubicBezTo>
                    <a:cubicBezTo>
                      <a:pt x="152" y="67"/>
                      <a:pt x="152" y="67"/>
                      <a:pt x="152" y="68"/>
                    </a:cubicBezTo>
                    <a:cubicBezTo>
                      <a:pt x="152" y="68"/>
                      <a:pt x="152" y="68"/>
                      <a:pt x="151" y="68"/>
                    </a:cubicBezTo>
                    <a:cubicBezTo>
                      <a:pt x="151" y="69"/>
                      <a:pt x="151" y="69"/>
                      <a:pt x="152" y="69"/>
                    </a:cubicBezTo>
                    <a:cubicBezTo>
                      <a:pt x="152" y="69"/>
                      <a:pt x="152" y="69"/>
                      <a:pt x="153" y="69"/>
                    </a:cubicBezTo>
                    <a:cubicBezTo>
                      <a:pt x="153" y="69"/>
                      <a:pt x="154" y="69"/>
                      <a:pt x="154" y="69"/>
                    </a:cubicBezTo>
                    <a:cubicBezTo>
                      <a:pt x="155" y="69"/>
                      <a:pt x="155" y="70"/>
                      <a:pt x="155" y="70"/>
                    </a:cubicBezTo>
                    <a:cubicBezTo>
                      <a:pt x="156" y="70"/>
                      <a:pt x="156" y="70"/>
                      <a:pt x="156" y="71"/>
                    </a:cubicBezTo>
                    <a:cubicBezTo>
                      <a:pt x="157" y="71"/>
                      <a:pt x="157" y="70"/>
                      <a:pt x="158" y="70"/>
                    </a:cubicBezTo>
                    <a:cubicBezTo>
                      <a:pt x="159" y="70"/>
                      <a:pt x="159" y="71"/>
                      <a:pt x="160" y="71"/>
                    </a:cubicBezTo>
                    <a:cubicBezTo>
                      <a:pt x="160" y="71"/>
                      <a:pt x="160" y="71"/>
                      <a:pt x="161" y="71"/>
                    </a:cubicBezTo>
                    <a:cubicBezTo>
                      <a:pt x="161" y="71"/>
                      <a:pt x="161" y="71"/>
                      <a:pt x="161" y="71"/>
                    </a:cubicBezTo>
                    <a:cubicBezTo>
                      <a:pt x="161" y="71"/>
                      <a:pt x="162" y="71"/>
                      <a:pt x="162" y="71"/>
                    </a:cubicBezTo>
                    <a:cubicBezTo>
                      <a:pt x="162" y="71"/>
                      <a:pt x="162" y="71"/>
                      <a:pt x="163" y="71"/>
                    </a:cubicBezTo>
                    <a:cubicBezTo>
                      <a:pt x="163" y="71"/>
                      <a:pt x="163" y="71"/>
                      <a:pt x="163" y="71"/>
                    </a:cubicBezTo>
                    <a:cubicBezTo>
                      <a:pt x="163" y="70"/>
                      <a:pt x="163" y="70"/>
                      <a:pt x="163" y="70"/>
                    </a:cubicBezTo>
                    <a:cubicBezTo>
                      <a:pt x="163" y="69"/>
                      <a:pt x="163" y="69"/>
                      <a:pt x="163" y="69"/>
                    </a:cubicBezTo>
                    <a:cubicBezTo>
                      <a:pt x="163" y="69"/>
                      <a:pt x="163" y="69"/>
                      <a:pt x="162" y="68"/>
                    </a:cubicBezTo>
                    <a:cubicBezTo>
                      <a:pt x="162" y="68"/>
                      <a:pt x="162" y="68"/>
                      <a:pt x="161" y="67"/>
                    </a:cubicBezTo>
                    <a:cubicBezTo>
                      <a:pt x="161" y="67"/>
                      <a:pt x="161" y="66"/>
                      <a:pt x="161" y="66"/>
                    </a:cubicBezTo>
                    <a:cubicBezTo>
                      <a:pt x="161" y="66"/>
                      <a:pt x="162" y="65"/>
                      <a:pt x="162" y="65"/>
                    </a:cubicBezTo>
                    <a:cubicBezTo>
                      <a:pt x="162" y="65"/>
                      <a:pt x="162" y="65"/>
                      <a:pt x="162" y="65"/>
                    </a:cubicBezTo>
                    <a:cubicBezTo>
                      <a:pt x="163" y="65"/>
                      <a:pt x="163" y="65"/>
                      <a:pt x="163" y="65"/>
                    </a:cubicBezTo>
                    <a:cubicBezTo>
                      <a:pt x="163" y="65"/>
                      <a:pt x="164" y="64"/>
                      <a:pt x="164" y="65"/>
                    </a:cubicBezTo>
                    <a:cubicBezTo>
                      <a:pt x="164" y="65"/>
                      <a:pt x="164" y="65"/>
                      <a:pt x="164" y="65"/>
                    </a:cubicBezTo>
                    <a:cubicBezTo>
                      <a:pt x="164" y="65"/>
                      <a:pt x="165" y="65"/>
                      <a:pt x="165" y="65"/>
                    </a:cubicBezTo>
                    <a:cubicBezTo>
                      <a:pt x="165" y="66"/>
                      <a:pt x="166" y="66"/>
                      <a:pt x="166" y="66"/>
                    </a:cubicBezTo>
                    <a:cubicBezTo>
                      <a:pt x="167" y="66"/>
                      <a:pt x="168" y="67"/>
                      <a:pt x="168" y="67"/>
                    </a:cubicBezTo>
                    <a:cubicBezTo>
                      <a:pt x="169" y="67"/>
                      <a:pt x="169" y="67"/>
                      <a:pt x="170" y="67"/>
                    </a:cubicBezTo>
                    <a:cubicBezTo>
                      <a:pt x="170" y="67"/>
                      <a:pt x="170" y="67"/>
                      <a:pt x="171" y="68"/>
                    </a:cubicBezTo>
                    <a:cubicBezTo>
                      <a:pt x="171" y="68"/>
                      <a:pt x="172" y="68"/>
                      <a:pt x="172" y="69"/>
                    </a:cubicBezTo>
                    <a:cubicBezTo>
                      <a:pt x="172" y="69"/>
                      <a:pt x="172" y="69"/>
                      <a:pt x="172" y="69"/>
                    </a:cubicBezTo>
                    <a:cubicBezTo>
                      <a:pt x="173" y="70"/>
                      <a:pt x="173" y="69"/>
                      <a:pt x="174" y="70"/>
                    </a:cubicBezTo>
                    <a:cubicBezTo>
                      <a:pt x="174" y="70"/>
                      <a:pt x="174" y="70"/>
                      <a:pt x="174" y="70"/>
                    </a:cubicBezTo>
                    <a:cubicBezTo>
                      <a:pt x="175" y="71"/>
                      <a:pt x="176" y="70"/>
                      <a:pt x="176" y="70"/>
                    </a:cubicBezTo>
                    <a:cubicBezTo>
                      <a:pt x="177" y="70"/>
                      <a:pt x="177" y="70"/>
                      <a:pt x="178" y="69"/>
                    </a:cubicBezTo>
                    <a:cubicBezTo>
                      <a:pt x="179" y="69"/>
                      <a:pt x="179" y="69"/>
                      <a:pt x="180" y="69"/>
                    </a:cubicBezTo>
                    <a:cubicBezTo>
                      <a:pt x="180" y="69"/>
                      <a:pt x="181" y="70"/>
                      <a:pt x="181" y="70"/>
                    </a:cubicBezTo>
                    <a:cubicBezTo>
                      <a:pt x="182" y="70"/>
                      <a:pt x="182" y="70"/>
                      <a:pt x="182" y="70"/>
                    </a:cubicBezTo>
                    <a:cubicBezTo>
                      <a:pt x="183" y="70"/>
                      <a:pt x="183" y="71"/>
                      <a:pt x="184" y="71"/>
                    </a:cubicBezTo>
                    <a:cubicBezTo>
                      <a:pt x="184" y="71"/>
                      <a:pt x="185" y="70"/>
                      <a:pt x="185" y="71"/>
                    </a:cubicBezTo>
                    <a:cubicBezTo>
                      <a:pt x="185" y="71"/>
                      <a:pt x="185" y="71"/>
                      <a:pt x="185" y="71"/>
                    </a:cubicBezTo>
                    <a:cubicBezTo>
                      <a:pt x="185" y="71"/>
                      <a:pt x="186" y="71"/>
                      <a:pt x="186" y="71"/>
                    </a:cubicBezTo>
                    <a:cubicBezTo>
                      <a:pt x="186" y="72"/>
                      <a:pt x="186" y="72"/>
                      <a:pt x="187" y="72"/>
                    </a:cubicBezTo>
                    <a:cubicBezTo>
                      <a:pt x="188" y="73"/>
                      <a:pt x="188" y="72"/>
                      <a:pt x="189" y="72"/>
                    </a:cubicBezTo>
                    <a:cubicBezTo>
                      <a:pt x="190" y="72"/>
                      <a:pt x="190" y="72"/>
                      <a:pt x="191" y="72"/>
                    </a:cubicBezTo>
                    <a:cubicBezTo>
                      <a:pt x="192" y="72"/>
                      <a:pt x="192" y="72"/>
                      <a:pt x="193" y="72"/>
                    </a:cubicBezTo>
                    <a:cubicBezTo>
                      <a:pt x="194" y="72"/>
                      <a:pt x="194" y="72"/>
                      <a:pt x="195" y="72"/>
                    </a:cubicBezTo>
                    <a:cubicBezTo>
                      <a:pt x="196" y="71"/>
                      <a:pt x="196" y="71"/>
                      <a:pt x="196" y="71"/>
                    </a:cubicBezTo>
                    <a:cubicBezTo>
                      <a:pt x="196" y="71"/>
                      <a:pt x="197" y="71"/>
                      <a:pt x="197" y="71"/>
                    </a:cubicBezTo>
                    <a:cubicBezTo>
                      <a:pt x="198" y="70"/>
                      <a:pt x="198" y="70"/>
                      <a:pt x="199" y="70"/>
                    </a:cubicBezTo>
                    <a:cubicBezTo>
                      <a:pt x="199" y="70"/>
                      <a:pt x="200" y="70"/>
                      <a:pt x="200" y="70"/>
                    </a:cubicBezTo>
                    <a:cubicBezTo>
                      <a:pt x="201" y="71"/>
                      <a:pt x="201" y="71"/>
                      <a:pt x="202" y="71"/>
                    </a:cubicBezTo>
                    <a:cubicBezTo>
                      <a:pt x="202" y="71"/>
                      <a:pt x="202" y="71"/>
                      <a:pt x="202" y="71"/>
                    </a:cubicBezTo>
                    <a:cubicBezTo>
                      <a:pt x="202" y="71"/>
                      <a:pt x="203" y="71"/>
                      <a:pt x="203" y="71"/>
                    </a:cubicBezTo>
                    <a:cubicBezTo>
                      <a:pt x="204" y="71"/>
                      <a:pt x="204" y="71"/>
                      <a:pt x="205" y="71"/>
                    </a:cubicBezTo>
                    <a:cubicBezTo>
                      <a:pt x="205" y="71"/>
                      <a:pt x="205" y="71"/>
                      <a:pt x="205" y="71"/>
                    </a:cubicBezTo>
                    <a:cubicBezTo>
                      <a:pt x="206" y="71"/>
                      <a:pt x="206" y="71"/>
                      <a:pt x="207" y="72"/>
                    </a:cubicBezTo>
                    <a:cubicBezTo>
                      <a:pt x="207" y="72"/>
                      <a:pt x="208" y="72"/>
                      <a:pt x="208" y="72"/>
                    </a:cubicBezTo>
                    <a:cubicBezTo>
                      <a:pt x="209" y="72"/>
                      <a:pt x="209" y="71"/>
                      <a:pt x="209" y="71"/>
                    </a:cubicBezTo>
                    <a:cubicBezTo>
                      <a:pt x="209" y="71"/>
                      <a:pt x="209" y="71"/>
                      <a:pt x="209" y="71"/>
                    </a:cubicBezTo>
                    <a:cubicBezTo>
                      <a:pt x="209" y="70"/>
                      <a:pt x="210" y="71"/>
                      <a:pt x="210" y="70"/>
                    </a:cubicBezTo>
                    <a:cubicBezTo>
                      <a:pt x="210" y="70"/>
                      <a:pt x="209" y="70"/>
                      <a:pt x="209" y="69"/>
                    </a:cubicBezTo>
                    <a:cubicBezTo>
                      <a:pt x="209" y="69"/>
                      <a:pt x="209" y="68"/>
                      <a:pt x="209" y="68"/>
                    </a:cubicBezTo>
                    <a:cubicBezTo>
                      <a:pt x="209" y="67"/>
                      <a:pt x="209" y="67"/>
                      <a:pt x="209" y="67"/>
                    </a:cubicBezTo>
                    <a:cubicBezTo>
                      <a:pt x="208" y="66"/>
                      <a:pt x="209" y="66"/>
                      <a:pt x="209" y="65"/>
                    </a:cubicBezTo>
                    <a:cubicBezTo>
                      <a:pt x="209" y="65"/>
                      <a:pt x="209" y="65"/>
                      <a:pt x="209" y="65"/>
                    </a:cubicBezTo>
                    <a:cubicBezTo>
                      <a:pt x="209" y="65"/>
                      <a:pt x="209" y="65"/>
                      <a:pt x="209" y="65"/>
                    </a:cubicBezTo>
                    <a:cubicBezTo>
                      <a:pt x="209" y="64"/>
                      <a:pt x="209" y="64"/>
                      <a:pt x="209" y="64"/>
                    </a:cubicBezTo>
                    <a:cubicBezTo>
                      <a:pt x="208" y="64"/>
                      <a:pt x="208" y="63"/>
                      <a:pt x="208" y="63"/>
                    </a:cubicBezTo>
                    <a:cubicBezTo>
                      <a:pt x="207" y="63"/>
                      <a:pt x="207" y="63"/>
                      <a:pt x="207" y="63"/>
                    </a:cubicBezTo>
                    <a:cubicBezTo>
                      <a:pt x="207" y="63"/>
                      <a:pt x="207" y="63"/>
                      <a:pt x="207" y="62"/>
                    </a:cubicBezTo>
                    <a:cubicBezTo>
                      <a:pt x="207" y="62"/>
                      <a:pt x="207" y="62"/>
                      <a:pt x="207" y="62"/>
                    </a:cubicBezTo>
                    <a:cubicBezTo>
                      <a:pt x="208" y="61"/>
                      <a:pt x="208" y="62"/>
                      <a:pt x="208" y="61"/>
                    </a:cubicBezTo>
                    <a:cubicBezTo>
                      <a:pt x="209" y="61"/>
                      <a:pt x="209" y="61"/>
                      <a:pt x="210" y="61"/>
                    </a:cubicBezTo>
                    <a:cubicBezTo>
                      <a:pt x="211" y="61"/>
                      <a:pt x="211" y="61"/>
                      <a:pt x="212" y="61"/>
                    </a:cubicBezTo>
                    <a:cubicBezTo>
                      <a:pt x="212" y="61"/>
                      <a:pt x="212" y="61"/>
                      <a:pt x="213" y="61"/>
                    </a:cubicBezTo>
                    <a:cubicBezTo>
                      <a:pt x="213" y="61"/>
                      <a:pt x="214" y="61"/>
                      <a:pt x="214" y="62"/>
                    </a:cubicBezTo>
                    <a:cubicBezTo>
                      <a:pt x="215" y="62"/>
                      <a:pt x="215" y="62"/>
                      <a:pt x="215" y="62"/>
                    </a:cubicBezTo>
                    <a:cubicBezTo>
                      <a:pt x="215" y="62"/>
                      <a:pt x="216" y="62"/>
                      <a:pt x="216" y="62"/>
                    </a:cubicBezTo>
                    <a:cubicBezTo>
                      <a:pt x="217" y="62"/>
                      <a:pt x="217" y="62"/>
                      <a:pt x="217" y="62"/>
                    </a:cubicBezTo>
                    <a:cubicBezTo>
                      <a:pt x="218" y="62"/>
                      <a:pt x="218" y="62"/>
                      <a:pt x="219" y="63"/>
                    </a:cubicBezTo>
                    <a:cubicBezTo>
                      <a:pt x="219" y="63"/>
                      <a:pt x="219" y="63"/>
                      <a:pt x="219" y="63"/>
                    </a:cubicBezTo>
                    <a:cubicBezTo>
                      <a:pt x="220" y="63"/>
                      <a:pt x="220" y="64"/>
                      <a:pt x="221" y="64"/>
                    </a:cubicBezTo>
                    <a:cubicBezTo>
                      <a:pt x="221" y="64"/>
                      <a:pt x="221" y="64"/>
                      <a:pt x="221" y="64"/>
                    </a:cubicBezTo>
                    <a:cubicBezTo>
                      <a:pt x="222" y="64"/>
                      <a:pt x="222" y="64"/>
                      <a:pt x="222" y="64"/>
                    </a:cubicBezTo>
                    <a:cubicBezTo>
                      <a:pt x="222" y="65"/>
                      <a:pt x="222" y="65"/>
                      <a:pt x="222" y="65"/>
                    </a:cubicBezTo>
                    <a:cubicBezTo>
                      <a:pt x="222" y="65"/>
                      <a:pt x="222" y="65"/>
                      <a:pt x="222" y="65"/>
                    </a:cubicBezTo>
                    <a:cubicBezTo>
                      <a:pt x="223" y="65"/>
                      <a:pt x="223" y="66"/>
                      <a:pt x="223" y="66"/>
                    </a:cubicBezTo>
                    <a:cubicBezTo>
                      <a:pt x="223" y="66"/>
                      <a:pt x="224" y="67"/>
                      <a:pt x="224" y="67"/>
                    </a:cubicBezTo>
                    <a:cubicBezTo>
                      <a:pt x="225" y="67"/>
                      <a:pt x="225" y="68"/>
                      <a:pt x="226" y="68"/>
                    </a:cubicBezTo>
                    <a:cubicBezTo>
                      <a:pt x="226" y="69"/>
                      <a:pt x="227" y="69"/>
                      <a:pt x="227" y="70"/>
                    </a:cubicBezTo>
                    <a:cubicBezTo>
                      <a:pt x="228" y="70"/>
                      <a:pt x="228" y="71"/>
                      <a:pt x="228" y="71"/>
                    </a:cubicBezTo>
                    <a:cubicBezTo>
                      <a:pt x="228" y="71"/>
                      <a:pt x="229" y="71"/>
                      <a:pt x="229" y="71"/>
                    </a:cubicBezTo>
                    <a:cubicBezTo>
                      <a:pt x="229" y="71"/>
                      <a:pt x="229" y="72"/>
                      <a:pt x="229" y="72"/>
                    </a:cubicBezTo>
                    <a:cubicBezTo>
                      <a:pt x="230" y="72"/>
                      <a:pt x="230" y="72"/>
                      <a:pt x="230" y="72"/>
                    </a:cubicBezTo>
                    <a:cubicBezTo>
                      <a:pt x="231" y="72"/>
                      <a:pt x="231" y="72"/>
                      <a:pt x="231" y="72"/>
                    </a:cubicBezTo>
                    <a:cubicBezTo>
                      <a:pt x="232" y="72"/>
                      <a:pt x="232" y="72"/>
                      <a:pt x="233" y="73"/>
                    </a:cubicBezTo>
                    <a:cubicBezTo>
                      <a:pt x="234" y="73"/>
                      <a:pt x="234" y="73"/>
                      <a:pt x="235" y="73"/>
                    </a:cubicBezTo>
                    <a:cubicBezTo>
                      <a:pt x="235" y="73"/>
                      <a:pt x="235" y="73"/>
                      <a:pt x="236" y="73"/>
                    </a:cubicBezTo>
                    <a:cubicBezTo>
                      <a:pt x="236" y="73"/>
                      <a:pt x="236" y="74"/>
                      <a:pt x="237" y="74"/>
                    </a:cubicBezTo>
                    <a:cubicBezTo>
                      <a:pt x="237" y="74"/>
                      <a:pt x="238" y="74"/>
                      <a:pt x="238" y="75"/>
                    </a:cubicBezTo>
                    <a:cubicBezTo>
                      <a:pt x="239" y="75"/>
                      <a:pt x="239" y="75"/>
                      <a:pt x="239" y="76"/>
                    </a:cubicBezTo>
                    <a:cubicBezTo>
                      <a:pt x="239" y="76"/>
                      <a:pt x="240" y="76"/>
                      <a:pt x="240" y="77"/>
                    </a:cubicBezTo>
                    <a:cubicBezTo>
                      <a:pt x="240" y="77"/>
                      <a:pt x="241" y="77"/>
                      <a:pt x="241" y="77"/>
                    </a:cubicBezTo>
                    <a:cubicBezTo>
                      <a:pt x="241" y="77"/>
                      <a:pt x="242" y="77"/>
                      <a:pt x="242" y="77"/>
                    </a:cubicBezTo>
                    <a:cubicBezTo>
                      <a:pt x="243" y="77"/>
                      <a:pt x="243" y="77"/>
                      <a:pt x="243" y="77"/>
                    </a:cubicBezTo>
                    <a:cubicBezTo>
                      <a:pt x="244" y="77"/>
                      <a:pt x="244" y="77"/>
                      <a:pt x="245" y="77"/>
                    </a:cubicBezTo>
                    <a:cubicBezTo>
                      <a:pt x="245" y="77"/>
                      <a:pt x="245" y="76"/>
                      <a:pt x="246" y="76"/>
                    </a:cubicBezTo>
                    <a:cubicBezTo>
                      <a:pt x="246" y="76"/>
                      <a:pt x="246" y="76"/>
                      <a:pt x="247" y="76"/>
                    </a:cubicBezTo>
                    <a:cubicBezTo>
                      <a:pt x="247" y="76"/>
                      <a:pt x="247" y="76"/>
                      <a:pt x="247" y="76"/>
                    </a:cubicBezTo>
                    <a:cubicBezTo>
                      <a:pt x="247" y="76"/>
                      <a:pt x="247" y="77"/>
                      <a:pt x="248" y="77"/>
                    </a:cubicBezTo>
                    <a:cubicBezTo>
                      <a:pt x="248" y="77"/>
                      <a:pt x="248" y="77"/>
                      <a:pt x="248" y="77"/>
                    </a:cubicBezTo>
                    <a:cubicBezTo>
                      <a:pt x="248" y="77"/>
                      <a:pt x="248" y="78"/>
                      <a:pt x="248" y="78"/>
                    </a:cubicBezTo>
                    <a:cubicBezTo>
                      <a:pt x="248" y="78"/>
                      <a:pt x="248" y="78"/>
                      <a:pt x="248" y="79"/>
                    </a:cubicBezTo>
                    <a:cubicBezTo>
                      <a:pt x="248" y="79"/>
                      <a:pt x="248" y="79"/>
                      <a:pt x="249" y="80"/>
                    </a:cubicBezTo>
                    <a:cubicBezTo>
                      <a:pt x="249" y="80"/>
                      <a:pt x="249" y="80"/>
                      <a:pt x="249" y="81"/>
                    </a:cubicBezTo>
                    <a:cubicBezTo>
                      <a:pt x="249" y="81"/>
                      <a:pt x="249" y="81"/>
                      <a:pt x="249" y="82"/>
                    </a:cubicBezTo>
                    <a:cubicBezTo>
                      <a:pt x="250" y="82"/>
                      <a:pt x="250" y="83"/>
                      <a:pt x="250" y="83"/>
                    </a:cubicBezTo>
                    <a:cubicBezTo>
                      <a:pt x="249" y="84"/>
                      <a:pt x="249" y="84"/>
                      <a:pt x="248" y="84"/>
                    </a:cubicBezTo>
                    <a:cubicBezTo>
                      <a:pt x="247" y="84"/>
                      <a:pt x="247" y="84"/>
                      <a:pt x="247" y="84"/>
                    </a:cubicBezTo>
                    <a:cubicBezTo>
                      <a:pt x="246" y="85"/>
                      <a:pt x="247" y="85"/>
                      <a:pt x="247" y="86"/>
                    </a:cubicBezTo>
                    <a:cubicBezTo>
                      <a:pt x="247" y="86"/>
                      <a:pt x="247" y="87"/>
                      <a:pt x="247" y="87"/>
                    </a:cubicBezTo>
                    <a:cubicBezTo>
                      <a:pt x="247" y="88"/>
                      <a:pt x="248" y="88"/>
                      <a:pt x="248" y="88"/>
                    </a:cubicBezTo>
                    <a:cubicBezTo>
                      <a:pt x="248" y="89"/>
                      <a:pt x="248" y="89"/>
                      <a:pt x="249" y="90"/>
                    </a:cubicBezTo>
                    <a:cubicBezTo>
                      <a:pt x="249" y="90"/>
                      <a:pt x="249" y="90"/>
                      <a:pt x="249" y="91"/>
                    </a:cubicBezTo>
                    <a:cubicBezTo>
                      <a:pt x="249" y="91"/>
                      <a:pt x="249" y="91"/>
                      <a:pt x="249" y="92"/>
                    </a:cubicBezTo>
                    <a:cubicBezTo>
                      <a:pt x="250" y="91"/>
                      <a:pt x="250" y="91"/>
                      <a:pt x="250" y="91"/>
                    </a:cubicBezTo>
                    <a:cubicBezTo>
                      <a:pt x="250" y="91"/>
                      <a:pt x="250" y="90"/>
                      <a:pt x="250" y="90"/>
                    </a:cubicBezTo>
                    <a:cubicBezTo>
                      <a:pt x="250" y="90"/>
                      <a:pt x="251" y="90"/>
                      <a:pt x="251" y="90"/>
                    </a:cubicBezTo>
                    <a:cubicBezTo>
                      <a:pt x="251" y="90"/>
                      <a:pt x="252" y="90"/>
                      <a:pt x="252" y="90"/>
                    </a:cubicBezTo>
                    <a:cubicBezTo>
                      <a:pt x="252" y="91"/>
                      <a:pt x="253" y="91"/>
                      <a:pt x="253" y="91"/>
                    </a:cubicBezTo>
                    <a:cubicBezTo>
                      <a:pt x="253" y="91"/>
                      <a:pt x="254" y="91"/>
                      <a:pt x="254" y="91"/>
                    </a:cubicBezTo>
                    <a:cubicBezTo>
                      <a:pt x="255" y="91"/>
                      <a:pt x="255" y="91"/>
                      <a:pt x="256" y="91"/>
                    </a:cubicBezTo>
                    <a:cubicBezTo>
                      <a:pt x="256" y="90"/>
                      <a:pt x="256" y="90"/>
                      <a:pt x="257" y="90"/>
                    </a:cubicBezTo>
                    <a:cubicBezTo>
                      <a:pt x="257" y="89"/>
                      <a:pt x="258" y="89"/>
                      <a:pt x="258" y="89"/>
                    </a:cubicBezTo>
                    <a:cubicBezTo>
                      <a:pt x="258" y="88"/>
                      <a:pt x="258" y="88"/>
                      <a:pt x="258" y="88"/>
                    </a:cubicBezTo>
                    <a:cubicBezTo>
                      <a:pt x="258" y="87"/>
                      <a:pt x="258" y="87"/>
                      <a:pt x="258" y="86"/>
                    </a:cubicBezTo>
                    <a:cubicBezTo>
                      <a:pt x="258" y="86"/>
                      <a:pt x="258" y="86"/>
                      <a:pt x="258" y="86"/>
                    </a:cubicBezTo>
                    <a:cubicBezTo>
                      <a:pt x="259" y="85"/>
                      <a:pt x="259" y="84"/>
                      <a:pt x="259" y="83"/>
                    </a:cubicBezTo>
                    <a:cubicBezTo>
                      <a:pt x="259" y="83"/>
                      <a:pt x="259" y="82"/>
                      <a:pt x="259" y="82"/>
                    </a:cubicBezTo>
                    <a:cubicBezTo>
                      <a:pt x="259" y="81"/>
                      <a:pt x="259" y="81"/>
                      <a:pt x="259" y="80"/>
                    </a:cubicBezTo>
                    <a:cubicBezTo>
                      <a:pt x="259" y="79"/>
                      <a:pt x="259" y="79"/>
                      <a:pt x="259" y="78"/>
                    </a:cubicBezTo>
                    <a:cubicBezTo>
                      <a:pt x="259" y="77"/>
                      <a:pt x="259" y="77"/>
                      <a:pt x="259" y="76"/>
                    </a:cubicBezTo>
                    <a:cubicBezTo>
                      <a:pt x="259" y="76"/>
                      <a:pt x="260" y="76"/>
                      <a:pt x="260" y="75"/>
                    </a:cubicBezTo>
                    <a:cubicBezTo>
                      <a:pt x="260" y="75"/>
                      <a:pt x="260" y="75"/>
                      <a:pt x="259" y="74"/>
                    </a:cubicBezTo>
                    <a:cubicBezTo>
                      <a:pt x="259" y="74"/>
                      <a:pt x="259" y="73"/>
                      <a:pt x="259" y="73"/>
                    </a:cubicBezTo>
                    <a:cubicBezTo>
                      <a:pt x="258" y="72"/>
                      <a:pt x="258" y="72"/>
                      <a:pt x="258" y="71"/>
                    </a:cubicBezTo>
                    <a:cubicBezTo>
                      <a:pt x="258" y="71"/>
                      <a:pt x="258" y="71"/>
                      <a:pt x="258" y="71"/>
                    </a:cubicBezTo>
                    <a:cubicBezTo>
                      <a:pt x="258" y="71"/>
                      <a:pt x="258" y="71"/>
                      <a:pt x="257" y="70"/>
                    </a:cubicBezTo>
                    <a:cubicBezTo>
                      <a:pt x="257" y="70"/>
                      <a:pt x="257" y="70"/>
                      <a:pt x="257" y="70"/>
                    </a:cubicBezTo>
                    <a:cubicBezTo>
                      <a:pt x="256" y="69"/>
                      <a:pt x="256" y="69"/>
                      <a:pt x="256" y="69"/>
                    </a:cubicBezTo>
                    <a:cubicBezTo>
                      <a:pt x="256" y="69"/>
                      <a:pt x="256" y="68"/>
                      <a:pt x="255" y="68"/>
                    </a:cubicBezTo>
                    <a:cubicBezTo>
                      <a:pt x="255" y="67"/>
                      <a:pt x="255" y="67"/>
                      <a:pt x="255" y="67"/>
                    </a:cubicBezTo>
                    <a:cubicBezTo>
                      <a:pt x="255" y="66"/>
                      <a:pt x="255" y="66"/>
                      <a:pt x="255" y="65"/>
                    </a:cubicBezTo>
                    <a:cubicBezTo>
                      <a:pt x="255" y="65"/>
                      <a:pt x="255" y="65"/>
                      <a:pt x="255" y="65"/>
                    </a:cubicBezTo>
                    <a:cubicBezTo>
                      <a:pt x="254" y="65"/>
                      <a:pt x="254" y="65"/>
                      <a:pt x="254" y="64"/>
                    </a:cubicBezTo>
                    <a:cubicBezTo>
                      <a:pt x="254" y="64"/>
                      <a:pt x="253" y="64"/>
                      <a:pt x="253" y="64"/>
                    </a:cubicBezTo>
                    <a:cubicBezTo>
                      <a:pt x="253" y="63"/>
                      <a:pt x="253" y="63"/>
                      <a:pt x="253" y="63"/>
                    </a:cubicBezTo>
                    <a:cubicBezTo>
                      <a:pt x="252" y="62"/>
                      <a:pt x="252" y="62"/>
                      <a:pt x="252" y="62"/>
                    </a:cubicBezTo>
                    <a:cubicBezTo>
                      <a:pt x="252" y="61"/>
                      <a:pt x="251" y="61"/>
                      <a:pt x="251" y="61"/>
                    </a:cubicBezTo>
                    <a:cubicBezTo>
                      <a:pt x="251" y="61"/>
                      <a:pt x="250" y="61"/>
                      <a:pt x="250" y="60"/>
                    </a:cubicBezTo>
                    <a:cubicBezTo>
                      <a:pt x="249" y="60"/>
                      <a:pt x="249" y="60"/>
                      <a:pt x="248" y="59"/>
                    </a:cubicBezTo>
                    <a:cubicBezTo>
                      <a:pt x="248" y="59"/>
                      <a:pt x="248" y="59"/>
                      <a:pt x="247" y="59"/>
                    </a:cubicBezTo>
                    <a:cubicBezTo>
                      <a:pt x="247" y="59"/>
                      <a:pt x="247" y="59"/>
                      <a:pt x="247" y="59"/>
                    </a:cubicBezTo>
                    <a:cubicBezTo>
                      <a:pt x="247" y="59"/>
                      <a:pt x="247" y="59"/>
                      <a:pt x="246" y="59"/>
                    </a:cubicBezTo>
                    <a:cubicBezTo>
                      <a:pt x="246" y="59"/>
                      <a:pt x="246" y="58"/>
                      <a:pt x="245" y="58"/>
                    </a:cubicBezTo>
                    <a:cubicBezTo>
                      <a:pt x="245" y="58"/>
                      <a:pt x="245" y="58"/>
                      <a:pt x="245" y="58"/>
                    </a:cubicBezTo>
                    <a:cubicBezTo>
                      <a:pt x="245" y="59"/>
                      <a:pt x="245" y="59"/>
                      <a:pt x="245" y="59"/>
                    </a:cubicBezTo>
                    <a:cubicBezTo>
                      <a:pt x="244" y="59"/>
                      <a:pt x="244" y="58"/>
                      <a:pt x="244" y="59"/>
                    </a:cubicBezTo>
                    <a:cubicBezTo>
                      <a:pt x="243" y="59"/>
                      <a:pt x="244" y="59"/>
                      <a:pt x="243" y="59"/>
                    </a:cubicBezTo>
                    <a:cubicBezTo>
                      <a:pt x="243" y="59"/>
                      <a:pt x="243" y="59"/>
                      <a:pt x="243" y="59"/>
                    </a:cubicBezTo>
                    <a:cubicBezTo>
                      <a:pt x="243" y="60"/>
                      <a:pt x="243" y="60"/>
                      <a:pt x="243" y="60"/>
                    </a:cubicBezTo>
                    <a:cubicBezTo>
                      <a:pt x="243" y="60"/>
                      <a:pt x="243" y="60"/>
                      <a:pt x="242" y="60"/>
                    </a:cubicBezTo>
                    <a:cubicBezTo>
                      <a:pt x="242" y="60"/>
                      <a:pt x="242" y="60"/>
                      <a:pt x="242" y="59"/>
                    </a:cubicBezTo>
                    <a:cubicBezTo>
                      <a:pt x="242" y="59"/>
                      <a:pt x="242" y="59"/>
                      <a:pt x="242" y="59"/>
                    </a:cubicBezTo>
                    <a:cubicBezTo>
                      <a:pt x="242" y="59"/>
                      <a:pt x="241" y="59"/>
                      <a:pt x="241" y="59"/>
                    </a:cubicBezTo>
                    <a:cubicBezTo>
                      <a:pt x="241" y="59"/>
                      <a:pt x="241" y="59"/>
                      <a:pt x="241" y="59"/>
                    </a:cubicBezTo>
                    <a:cubicBezTo>
                      <a:pt x="240" y="58"/>
                      <a:pt x="240" y="59"/>
                      <a:pt x="239" y="58"/>
                    </a:cubicBezTo>
                    <a:cubicBezTo>
                      <a:pt x="239" y="58"/>
                      <a:pt x="239" y="58"/>
                      <a:pt x="239" y="58"/>
                    </a:cubicBezTo>
                    <a:cubicBezTo>
                      <a:pt x="238" y="57"/>
                      <a:pt x="238" y="57"/>
                      <a:pt x="238" y="57"/>
                    </a:cubicBezTo>
                    <a:cubicBezTo>
                      <a:pt x="237" y="57"/>
                      <a:pt x="236" y="57"/>
                      <a:pt x="235" y="57"/>
                    </a:cubicBezTo>
                    <a:cubicBezTo>
                      <a:pt x="235" y="57"/>
                      <a:pt x="235" y="57"/>
                      <a:pt x="235" y="57"/>
                    </a:cubicBezTo>
                    <a:cubicBezTo>
                      <a:pt x="234" y="57"/>
                      <a:pt x="235" y="56"/>
                      <a:pt x="235" y="56"/>
                    </a:cubicBezTo>
                    <a:cubicBezTo>
                      <a:pt x="235" y="56"/>
                      <a:pt x="235" y="56"/>
                      <a:pt x="235" y="55"/>
                    </a:cubicBezTo>
                    <a:cubicBezTo>
                      <a:pt x="235" y="55"/>
                      <a:pt x="235" y="55"/>
                      <a:pt x="236" y="55"/>
                    </a:cubicBezTo>
                    <a:cubicBezTo>
                      <a:pt x="236" y="55"/>
                      <a:pt x="236" y="55"/>
                      <a:pt x="236" y="55"/>
                    </a:cubicBezTo>
                    <a:cubicBezTo>
                      <a:pt x="237" y="54"/>
                      <a:pt x="237" y="54"/>
                      <a:pt x="237" y="53"/>
                    </a:cubicBezTo>
                    <a:cubicBezTo>
                      <a:pt x="237" y="53"/>
                      <a:pt x="237" y="53"/>
                      <a:pt x="237" y="52"/>
                    </a:cubicBezTo>
                    <a:cubicBezTo>
                      <a:pt x="237" y="52"/>
                      <a:pt x="237" y="52"/>
                      <a:pt x="237" y="52"/>
                    </a:cubicBezTo>
                    <a:cubicBezTo>
                      <a:pt x="237" y="51"/>
                      <a:pt x="237" y="51"/>
                      <a:pt x="237" y="51"/>
                    </a:cubicBezTo>
                    <a:cubicBezTo>
                      <a:pt x="237" y="51"/>
                      <a:pt x="238" y="51"/>
                      <a:pt x="238" y="51"/>
                    </a:cubicBezTo>
                    <a:cubicBezTo>
                      <a:pt x="238" y="50"/>
                      <a:pt x="238" y="50"/>
                      <a:pt x="238" y="49"/>
                    </a:cubicBezTo>
                    <a:cubicBezTo>
                      <a:pt x="238" y="49"/>
                      <a:pt x="238" y="49"/>
                      <a:pt x="238" y="49"/>
                    </a:cubicBezTo>
                    <a:cubicBezTo>
                      <a:pt x="239" y="49"/>
                      <a:pt x="239" y="49"/>
                      <a:pt x="239" y="48"/>
                    </a:cubicBezTo>
                    <a:cubicBezTo>
                      <a:pt x="239" y="48"/>
                      <a:pt x="238" y="48"/>
                      <a:pt x="238" y="48"/>
                    </a:cubicBezTo>
                    <a:cubicBezTo>
                      <a:pt x="238" y="48"/>
                      <a:pt x="238" y="48"/>
                      <a:pt x="238" y="47"/>
                    </a:cubicBezTo>
                    <a:cubicBezTo>
                      <a:pt x="238" y="47"/>
                      <a:pt x="238" y="47"/>
                      <a:pt x="238" y="47"/>
                    </a:cubicBezTo>
                    <a:cubicBezTo>
                      <a:pt x="239" y="46"/>
                      <a:pt x="239" y="46"/>
                      <a:pt x="239" y="45"/>
                    </a:cubicBezTo>
                    <a:cubicBezTo>
                      <a:pt x="239" y="45"/>
                      <a:pt x="240" y="45"/>
                      <a:pt x="240" y="45"/>
                    </a:cubicBezTo>
                    <a:cubicBezTo>
                      <a:pt x="241" y="45"/>
                      <a:pt x="241" y="45"/>
                      <a:pt x="242" y="45"/>
                    </a:cubicBezTo>
                    <a:cubicBezTo>
                      <a:pt x="243" y="45"/>
                      <a:pt x="243" y="45"/>
                      <a:pt x="244" y="45"/>
                    </a:cubicBezTo>
                    <a:cubicBezTo>
                      <a:pt x="244" y="45"/>
                      <a:pt x="244" y="45"/>
                      <a:pt x="245" y="45"/>
                    </a:cubicBezTo>
                    <a:cubicBezTo>
                      <a:pt x="245" y="45"/>
                      <a:pt x="245" y="46"/>
                      <a:pt x="246" y="46"/>
                    </a:cubicBezTo>
                    <a:cubicBezTo>
                      <a:pt x="246" y="46"/>
                      <a:pt x="246" y="45"/>
                      <a:pt x="247" y="45"/>
                    </a:cubicBezTo>
                    <a:cubicBezTo>
                      <a:pt x="247" y="45"/>
                      <a:pt x="247" y="45"/>
                      <a:pt x="247" y="45"/>
                    </a:cubicBezTo>
                    <a:cubicBezTo>
                      <a:pt x="248" y="46"/>
                      <a:pt x="248" y="46"/>
                      <a:pt x="248" y="46"/>
                    </a:cubicBezTo>
                    <a:cubicBezTo>
                      <a:pt x="249" y="46"/>
                      <a:pt x="249" y="45"/>
                      <a:pt x="249" y="45"/>
                    </a:cubicBezTo>
                    <a:cubicBezTo>
                      <a:pt x="250" y="45"/>
                      <a:pt x="250" y="45"/>
                      <a:pt x="250" y="45"/>
                    </a:cubicBezTo>
                    <a:cubicBezTo>
                      <a:pt x="251" y="46"/>
                      <a:pt x="251" y="46"/>
                      <a:pt x="251" y="46"/>
                    </a:cubicBezTo>
                    <a:cubicBezTo>
                      <a:pt x="252" y="46"/>
                      <a:pt x="251" y="45"/>
                      <a:pt x="251" y="44"/>
                    </a:cubicBezTo>
                    <a:cubicBezTo>
                      <a:pt x="252" y="44"/>
                      <a:pt x="252" y="44"/>
                      <a:pt x="252" y="44"/>
                    </a:cubicBezTo>
                    <a:cubicBezTo>
                      <a:pt x="253" y="44"/>
                      <a:pt x="253" y="45"/>
                      <a:pt x="253" y="45"/>
                    </a:cubicBezTo>
                    <a:cubicBezTo>
                      <a:pt x="254" y="45"/>
                      <a:pt x="254" y="45"/>
                      <a:pt x="255" y="45"/>
                    </a:cubicBezTo>
                    <a:cubicBezTo>
                      <a:pt x="255" y="45"/>
                      <a:pt x="255" y="45"/>
                      <a:pt x="256" y="45"/>
                    </a:cubicBezTo>
                    <a:cubicBezTo>
                      <a:pt x="256" y="45"/>
                      <a:pt x="257" y="45"/>
                      <a:pt x="257" y="45"/>
                    </a:cubicBezTo>
                    <a:cubicBezTo>
                      <a:pt x="257" y="46"/>
                      <a:pt x="257" y="46"/>
                      <a:pt x="257" y="46"/>
                    </a:cubicBezTo>
                    <a:cubicBezTo>
                      <a:pt x="257" y="46"/>
                      <a:pt x="257" y="47"/>
                      <a:pt x="257" y="47"/>
                    </a:cubicBezTo>
                    <a:cubicBezTo>
                      <a:pt x="257" y="47"/>
                      <a:pt x="257" y="47"/>
                      <a:pt x="257" y="47"/>
                    </a:cubicBezTo>
                    <a:cubicBezTo>
                      <a:pt x="258" y="47"/>
                      <a:pt x="258" y="47"/>
                      <a:pt x="259" y="47"/>
                    </a:cubicBezTo>
                    <a:cubicBezTo>
                      <a:pt x="259" y="47"/>
                      <a:pt x="259" y="46"/>
                      <a:pt x="260" y="46"/>
                    </a:cubicBezTo>
                    <a:cubicBezTo>
                      <a:pt x="260" y="46"/>
                      <a:pt x="260" y="47"/>
                      <a:pt x="261" y="47"/>
                    </a:cubicBezTo>
                    <a:cubicBezTo>
                      <a:pt x="261" y="47"/>
                      <a:pt x="261" y="46"/>
                      <a:pt x="261" y="46"/>
                    </a:cubicBezTo>
                    <a:cubicBezTo>
                      <a:pt x="262" y="46"/>
                      <a:pt x="262" y="46"/>
                      <a:pt x="262" y="46"/>
                    </a:cubicBezTo>
                    <a:cubicBezTo>
                      <a:pt x="263" y="46"/>
                      <a:pt x="263" y="46"/>
                      <a:pt x="263" y="46"/>
                    </a:cubicBezTo>
                    <a:cubicBezTo>
                      <a:pt x="264" y="46"/>
                      <a:pt x="264" y="46"/>
                      <a:pt x="264" y="46"/>
                    </a:cubicBezTo>
                    <a:cubicBezTo>
                      <a:pt x="265" y="46"/>
                      <a:pt x="265" y="45"/>
                      <a:pt x="265" y="45"/>
                    </a:cubicBezTo>
                    <a:cubicBezTo>
                      <a:pt x="264" y="45"/>
                      <a:pt x="264" y="45"/>
                      <a:pt x="264" y="45"/>
                    </a:cubicBezTo>
                    <a:cubicBezTo>
                      <a:pt x="263" y="45"/>
                      <a:pt x="263" y="45"/>
                      <a:pt x="263" y="45"/>
                    </a:cubicBezTo>
                    <a:cubicBezTo>
                      <a:pt x="262" y="45"/>
                      <a:pt x="261" y="45"/>
                      <a:pt x="261" y="44"/>
                    </a:cubicBezTo>
                    <a:cubicBezTo>
                      <a:pt x="261" y="44"/>
                      <a:pt x="261" y="44"/>
                      <a:pt x="261" y="44"/>
                    </a:cubicBezTo>
                    <a:cubicBezTo>
                      <a:pt x="261" y="43"/>
                      <a:pt x="261" y="43"/>
                      <a:pt x="261" y="43"/>
                    </a:cubicBezTo>
                    <a:cubicBezTo>
                      <a:pt x="261" y="42"/>
                      <a:pt x="262" y="43"/>
                      <a:pt x="262" y="42"/>
                    </a:cubicBezTo>
                    <a:cubicBezTo>
                      <a:pt x="262" y="42"/>
                      <a:pt x="262" y="42"/>
                      <a:pt x="262" y="42"/>
                    </a:cubicBezTo>
                    <a:cubicBezTo>
                      <a:pt x="262" y="42"/>
                      <a:pt x="262" y="41"/>
                      <a:pt x="262" y="41"/>
                    </a:cubicBezTo>
                    <a:cubicBezTo>
                      <a:pt x="261" y="41"/>
                      <a:pt x="261" y="41"/>
                      <a:pt x="261" y="41"/>
                    </a:cubicBezTo>
                    <a:cubicBezTo>
                      <a:pt x="261" y="40"/>
                      <a:pt x="261" y="40"/>
                      <a:pt x="261" y="40"/>
                    </a:cubicBezTo>
                    <a:cubicBezTo>
                      <a:pt x="261" y="40"/>
                      <a:pt x="261" y="39"/>
                      <a:pt x="261" y="39"/>
                    </a:cubicBezTo>
                    <a:cubicBezTo>
                      <a:pt x="262" y="39"/>
                      <a:pt x="262" y="39"/>
                      <a:pt x="262" y="39"/>
                    </a:cubicBezTo>
                    <a:cubicBezTo>
                      <a:pt x="263" y="39"/>
                      <a:pt x="263" y="39"/>
                      <a:pt x="263" y="39"/>
                    </a:cubicBezTo>
                    <a:cubicBezTo>
                      <a:pt x="264" y="39"/>
                      <a:pt x="264" y="39"/>
                      <a:pt x="264" y="39"/>
                    </a:cubicBezTo>
                    <a:cubicBezTo>
                      <a:pt x="265" y="39"/>
                      <a:pt x="265" y="39"/>
                      <a:pt x="266" y="39"/>
                    </a:cubicBezTo>
                    <a:cubicBezTo>
                      <a:pt x="266" y="39"/>
                      <a:pt x="267" y="39"/>
                      <a:pt x="267" y="39"/>
                    </a:cubicBezTo>
                    <a:cubicBezTo>
                      <a:pt x="267" y="39"/>
                      <a:pt x="267" y="39"/>
                      <a:pt x="268" y="39"/>
                    </a:cubicBezTo>
                    <a:cubicBezTo>
                      <a:pt x="268" y="40"/>
                      <a:pt x="268" y="40"/>
                      <a:pt x="268" y="40"/>
                    </a:cubicBezTo>
                    <a:cubicBezTo>
                      <a:pt x="269" y="40"/>
                      <a:pt x="269" y="41"/>
                      <a:pt x="269" y="41"/>
                    </a:cubicBezTo>
                    <a:cubicBezTo>
                      <a:pt x="269" y="41"/>
                      <a:pt x="270" y="41"/>
                      <a:pt x="270" y="41"/>
                    </a:cubicBezTo>
                    <a:cubicBezTo>
                      <a:pt x="270" y="41"/>
                      <a:pt x="270" y="41"/>
                      <a:pt x="270" y="41"/>
                    </a:cubicBezTo>
                    <a:cubicBezTo>
                      <a:pt x="270" y="41"/>
                      <a:pt x="271" y="42"/>
                      <a:pt x="271" y="42"/>
                    </a:cubicBezTo>
                    <a:cubicBezTo>
                      <a:pt x="271" y="42"/>
                      <a:pt x="271" y="42"/>
                      <a:pt x="271" y="42"/>
                    </a:cubicBezTo>
                    <a:cubicBezTo>
                      <a:pt x="271" y="42"/>
                      <a:pt x="271" y="42"/>
                      <a:pt x="271" y="41"/>
                    </a:cubicBezTo>
                    <a:cubicBezTo>
                      <a:pt x="272" y="41"/>
                      <a:pt x="272" y="41"/>
                      <a:pt x="272" y="41"/>
                    </a:cubicBezTo>
                    <a:cubicBezTo>
                      <a:pt x="272" y="40"/>
                      <a:pt x="272" y="40"/>
                      <a:pt x="272" y="40"/>
                    </a:cubicBezTo>
                    <a:cubicBezTo>
                      <a:pt x="272" y="40"/>
                      <a:pt x="272" y="40"/>
                      <a:pt x="273" y="39"/>
                    </a:cubicBezTo>
                    <a:cubicBezTo>
                      <a:pt x="273" y="39"/>
                      <a:pt x="273" y="39"/>
                      <a:pt x="273" y="39"/>
                    </a:cubicBezTo>
                    <a:cubicBezTo>
                      <a:pt x="273" y="38"/>
                      <a:pt x="272" y="38"/>
                      <a:pt x="272" y="38"/>
                    </a:cubicBezTo>
                    <a:cubicBezTo>
                      <a:pt x="271" y="38"/>
                      <a:pt x="271" y="37"/>
                      <a:pt x="271" y="37"/>
                    </a:cubicBezTo>
                    <a:cubicBezTo>
                      <a:pt x="271" y="37"/>
                      <a:pt x="272" y="37"/>
                      <a:pt x="272" y="37"/>
                    </a:cubicBezTo>
                    <a:cubicBezTo>
                      <a:pt x="272" y="37"/>
                      <a:pt x="273" y="36"/>
                      <a:pt x="273" y="37"/>
                    </a:cubicBezTo>
                    <a:cubicBezTo>
                      <a:pt x="273" y="37"/>
                      <a:pt x="273" y="37"/>
                      <a:pt x="274" y="37"/>
                    </a:cubicBezTo>
                    <a:cubicBezTo>
                      <a:pt x="274" y="38"/>
                      <a:pt x="274" y="38"/>
                      <a:pt x="274" y="38"/>
                    </a:cubicBezTo>
                    <a:cubicBezTo>
                      <a:pt x="275" y="38"/>
                      <a:pt x="275" y="39"/>
                      <a:pt x="275" y="39"/>
                    </a:cubicBezTo>
                    <a:cubicBezTo>
                      <a:pt x="275" y="39"/>
                      <a:pt x="275" y="39"/>
                      <a:pt x="275" y="40"/>
                    </a:cubicBezTo>
                    <a:cubicBezTo>
                      <a:pt x="275" y="40"/>
                      <a:pt x="276" y="40"/>
                      <a:pt x="276" y="40"/>
                    </a:cubicBezTo>
                    <a:cubicBezTo>
                      <a:pt x="276" y="40"/>
                      <a:pt x="277" y="41"/>
                      <a:pt x="276" y="41"/>
                    </a:cubicBezTo>
                    <a:cubicBezTo>
                      <a:pt x="276" y="41"/>
                      <a:pt x="276" y="41"/>
                      <a:pt x="276" y="42"/>
                    </a:cubicBezTo>
                    <a:cubicBezTo>
                      <a:pt x="276" y="42"/>
                      <a:pt x="276" y="42"/>
                      <a:pt x="276" y="42"/>
                    </a:cubicBezTo>
                    <a:cubicBezTo>
                      <a:pt x="276" y="42"/>
                      <a:pt x="276" y="42"/>
                      <a:pt x="275" y="42"/>
                    </a:cubicBezTo>
                    <a:cubicBezTo>
                      <a:pt x="275" y="43"/>
                      <a:pt x="275" y="43"/>
                      <a:pt x="275" y="44"/>
                    </a:cubicBezTo>
                    <a:cubicBezTo>
                      <a:pt x="275" y="45"/>
                      <a:pt x="275" y="45"/>
                      <a:pt x="275" y="46"/>
                    </a:cubicBezTo>
                    <a:cubicBezTo>
                      <a:pt x="275" y="47"/>
                      <a:pt x="275" y="47"/>
                      <a:pt x="275" y="47"/>
                    </a:cubicBezTo>
                    <a:cubicBezTo>
                      <a:pt x="275" y="48"/>
                      <a:pt x="275" y="48"/>
                      <a:pt x="275" y="48"/>
                    </a:cubicBezTo>
                    <a:cubicBezTo>
                      <a:pt x="275" y="48"/>
                      <a:pt x="275" y="48"/>
                      <a:pt x="275" y="49"/>
                    </a:cubicBezTo>
                    <a:cubicBezTo>
                      <a:pt x="274" y="49"/>
                      <a:pt x="273" y="49"/>
                      <a:pt x="273" y="49"/>
                    </a:cubicBezTo>
                    <a:cubicBezTo>
                      <a:pt x="273" y="49"/>
                      <a:pt x="273" y="50"/>
                      <a:pt x="273" y="50"/>
                    </a:cubicBezTo>
                    <a:cubicBezTo>
                      <a:pt x="273" y="50"/>
                      <a:pt x="274" y="51"/>
                      <a:pt x="274" y="51"/>
                    </a:cubicBezTo>
                    <a:cubicBezTo>
                      <a:pt x="274" y="51"/>
                      <a:pt x="273" y="52"/>
                      <a:pt x="273" y="52"/>
                    </a:cubicBezTo>
                    <a:cubicBezTo>
                      <a:pt x="273" y="52"/>
                      <a:pt x="274" y="53"/>
                      <a:pt x="274" y="53"/>
                    </a:cubicBezTo>
                    <a:cubicBezTo>
                      <a:pt x="274" y="53"/>
                      <a:pt x="275" y="54"/>
                      <a:pt x="275" y="54"/>
                    </a:cubicBezTo>
                    <a:cubicBezTo>
                      <a:pt x="276" y="55"/>
                      <a:pt x="276" y="55"/>
                      <a:pt x="276" y="55"/>
                    </a:cubicBezTo>
                    <a:cubicBezTo>
                      <a:pt x="276" y="56"/>
                      <a:pt x="277" y="56"/>
                      <a:pt x="277" y="57"/>
                    </a:cubicBezTo>
                    <a:cubicBezTo>
                      <a:pt x="278" y="57"/>
                      <a:pt x="278" y="57"/>
                      <a:pt x="279" y="58"/>
                    </a:cubicBezTo>
                    <a:cubicBezTo>
                      <a:pt x="280" y="59"/>
                      <a:pt x="280" y="59"/>
                      <a:pt x="281" y="59"/>
                    </a:cubicBezTo>
                    <a:cubicBezTo>
                      <a:pt x="282" y="60"/>
                      <a:pt x="282" y="60"/>
                      <a:pt x="282" y="61"/>
                    </a:cubicBezTo>
                    <a:cubicBezTo>
                      <a:pt x="283" y="61"/>
                      <a:pt x="283" y="62"/>
                      <a:pt x="284" y="62"/>
                    </a:cubicBezTo>
                    <a:cubicBezTo>
                      <a:pt x="284" y="63"/>
                      <a:pt x="284" y="63"/>
                      <a:pt x="285" y="63"/>
                    </a:cubicBezTo>
                    <a:cubicBezTo>
                      <a:pt x="285" y="63"/>
                      <a:pt x="286" y="64"/>
                      <a:pt x="286" y="64"/>
                    </a:cubicBezTo>
                    <a:cubicBezTo>
                      <a:pt x="287" y="65"/>
                      <a:pt x="288" y="65"/>
                      <a:pt x="288" y="66"/>
                    </a:cubicBezTo>
                    <a:cubicBezTo>
                      <a:pt x="289" y="66"/>
                      <a:pt x="289" y="67"/>
                      <a:pt x="290" y="67"/>
                    </a:cubicBezTo>
                    <a:cubicBezTo>
                      <a:pt x="290" y="68"/>
                      <a:pt x="290" y="68"/>
                      <a:pt x="291" y="68"/>
                    </a:cubicBezTo>
                    <a:cubicBezTo>
                      <a:pt x="291" y="68"/>
                      <a:pt x="291" y="67"/>
                      <a:pt x="291" y="67"/>
                    </a:cubicBezTo>
                    <a:cubicBezTo>
                      <a:pt x="291" y="67"/>
                      <a:pt x="291" y="66"/>
                      <a:pt x="291" y="66"/>
                    </a:cubicBezTo>
                    <a:cubicBezTo>
                      <a:pt x="291" y="65"/>
                      <a:pt x="291" y="65"/>
                      <a:pt x="291" y="64"/>
                    </a:cubicBezTo>
                    <a:cubicBezTo>
                      <a:pt x="291" y="64"/>
                      <a:pt x="290" y="63"/>
                      <a:pt x="290" y="63"/>
                    </a:cubicBezTo>
                    <a:cubicBezTo>
                      <a:pt x="290" y="63"/>
                      <a:pt x="289" y="63"/>
                      <a:pt x="290" y="62"/>
                    </a:cubicBezTo>
                    <a:cubicBezTo>
                      <a:pt x="290" y="62"/>
                      <a:pt x="290" y="62"/>
                      <a:pt x="291" y="62"/>
                    </a:cubicBezTo>
                    <a:cubicBezTo>
                      <a:pt x="291" y="62"/>
                      <a:pt x="291" y="62"/>
                      <a:pt x="291" y="61"/>
                    </a:cubicBezTo>
                    <a:cubicBezTo>
                      <a:pt x="291" y="61"/>
                      <a:pt x="291" y="60"/>
                      <a:pt x="291" y="60"/>
                    </a:cubicBezTo>
                    <a:cubicBezTo>
                      <a:pt x="290" y="60"/>
                      <a:pt x="290" y="60"/>
                      <a:pt x="290" y="59"/>
                    </a:cubicBezTo>
                    <a:cubicBezTo>
                      <a:pt x="290" y="59"/>
                      <a:pt x="290" y="59"/>
                      <a:pt x="290" y="59"/>
                    </a:cubicBezTo>
                    <a:cubicBezTo>
                      <a:pt x="290" y="58"/>
                      <a:pt x="290" y="58"/>
                      <a:pt x="291" y="58"/>
                    </a:cubicBezTo>
                    <a:cubicBezTo>
                      <a:pt x="291" y="58"/>
                      <a:pt x="291" y="58"/>
                      <a:pt x="291" y="58"/>
                    </a:cubicBezTo>
                    <a:cubicBezTo>
                      <a:pt x="292" y="58"/>
                      <a:pt x="292" y="58"/>
                      <a:pt x="292" y="58"/>
                    </a:cubicBezTo>
                    <a:cubicBezTo>
                      <a:pt x="292" y="58"/>
                      <a:pt x="293" y="57"/>
                      <a:pt x="292" y="57"/>
                    </a:cubicBezTo>
                    <a:cubicBezTo>
                      <a:pt x="292" y="57"/>
                      <a:pt x="292" y="57"/>
                      <a:pt x="292" y="57"/>
                    </a:cubicBezTo>
                    <a:cubicBezTo>
                      <a:pt x="291" y="57"/>
                      <a:pt x="291" y="57"/>
                      <a:pt x="290" y="56"/>
                    </a:cubicBezTo>
                    <a:cubicBezTo>
                      <a:pt x="290" y="56"/>
                      <a:pt x="290" y="56"/>
                      <a:pt x="289" y="55"/>
                    </a:cubicBezTo>
                    <a:cubicBezTo>
                      <a:pt x="289" y="55"/>
                      <a:pt x="288" y="55"/>
                      <a:pt x="288" y="54"/>
                    </a:cubicBezTo>
                    <a:cubicBezTo>
                      <a:pt x="289" y="54"/>
                      <a:pt x="289" y="54"/>
                      <a:pt x="289" y="54"/>
                    </a:cubicBezTo>
                    <a:cubicBezTo>
                      <a:pt x="289" y="54"/>
                      <a:pt x="289" y="54"/>
                      <a:pt x="290" y="54"/>
                    </a:cubicBezTo>
                    <a:cubicBezTo>
                      <a:pt x="290" y="54"/>
                      <a:pt x="291" y="54"/>
                      <a:pt x="291" y="53"/>
                    </a:cubicBezTo>
                    <a:cubicBezTo>
                      <a:pt x="291" y="53"/>
                      <a:pt x="290" y="53"/>
                      <a:pt x="290" y="53"/>
                    </a:cubicBezTo>
                    <a:cubicBezTo>
                      <a:pt x="289" y="52"/>
                      <a:pt x="289" y="52"/>
                      <a:pt x="289" y="52"/>
                    </a:cubicBezTo>
                    <a:cubicBezTo>
                      <a:pt x="289" y="52"/>
                      <a:pt x="288" y="52"/>
                      <a:pt x="288" y="52"/>
                    </a:cubicBezTo>
                    <a:cubicBezTo>
                      <a:pt x="288" y="52"/>
                      <a:pt x="288" y="52"/>
                      <a:pt x="287" y="51"/>
                    </a:cubicBezTo>
                    <a:cubicBezTo>
                      <a:pt x="287" y="51"/>
                      <a:pt x="287" y="50"/>
                      <a:pt x="286" y="50"/>
                    </a:cubicBezTo>
                    <a:cubicBezTo>
                      <a:pt x="286" y="49"/>
                      <a:pt x="286" y="49"/>
                      <a:pt x="285" y="49"/>
                    </a:cubicBezTo>
                    <a:cubicBezTo>
                      <a:pt x="285" y="49"/>
                      <a:pt x="284" y="49"/>
                      <a:pt x="283" y="49"/>
                    </a:cubicBezTo>
                    <a:cubicBezTo>
                      <a:pt x="283" y="49"/>
                      <a:pt x="283" y="49"/>
                      <a:pt x="282" y="48"/>
                    </a:cubicBezTo>
                    <a:cubicBezTo>
                      <a:pt x="282" y="48"/>
                      <a:pt x="282" y="48"/>
                      <a:pt x="282" y="47"/>
                    </a:cubicBezTo>
                    <a:cubicBezTo>
                      <a:pt x="282" y="47"/>
                      <a:pt x="282" y="47"/>
                      <a:pt x="282" y="47"/>
                    </a:cubicBezTo>
                    <a:cubicBezTo>
                      <a:pt x="281" y="47"/>
                      <a:pt x="282" y="46"/>
                      <a:pt x="281" y="46"/>
                    </a:cubicBezTo>
                    <a:cubicBezTo>
                      <a:pt x="281" y="46"/>
                      <a:pt x="281" y="46"/>
                      <a:pt x="281" y="45"/>
                    </a:cubicBezTo>
                    <a:cubicBezTo>
                      <a:pt x="280" y="45"/>
                      <a:pt x="280" y="45"/>
                      <a:pt x="280" y="44"/>
                    </a:cubicBezTo>
                    <a:cubicBezTo>
                      <a:pt x="280" y="44"/>
                      <a:pt x="280" y="43"/>
                      <a:pt x="281" y="44"/>
                    </a:cubicBezTo>
                    <a:cubicBezTo>
                      <a:pt x="281" y="44"/>
                      <a:pt x="281" y="44"/>
                      <a:pt x="281" y="44"/>
                    </a:cubicBezTo>
                    <a:cubicBezTo>
                      <a:pt x="282" y="44"/>
                      <a:pt x="282" y="44"/>
                      <a:pt x="282" y="44"/>
                    </a:cubicBezTo>
                    <a:cubicBezTo>
                      <a:pt x="283" y="44"/>
                      <a:pt x="283" y="44"/>
                      <a:pt x="283" y="43"/>
                    </a:cubicBezTo>
                    <a:cubicBezTo>
                      <a:pt x="283" y="43"/>
                      <a:pt x="283" y="43"/>
                      <a:pt x="283" y="42"/>
                    </a:cubicBezTo>
                    <a:cubicBezTo>
                      <a:pt x="283" y="42"/>
                      <a:pt x="284" y="42"/>
                      <a:pt x="284" y="42"/>
                    </a:cubicBezTo>
                    <a:cubicBezTo>
                      <a:pt x="284" y="43"/>
                      <a:pt x="284" y="43"/>
                      <a:pt x="284" y="43"/>
                    </a:cubicBezTo>
                    <a:cubicBezTo>
                      <a:pt x="285" y="43"/>
                      <a:pt x="284" y="43"/>
                      <a:pt x="285" y="44"/>
                    </a:cubicBezTo>
                    <a:cubicBezTo>
                      <a:pt x="285" y="44"/>
                      <a:pt x="285" y="44"/>
                      <a:pt x="285" y="44"/>
                    </a:cubicBezTo>
                    <a:cubicBezTo>
                      <a:pt x="286" y="44"/>
                      <a:pt x="286" y="44"/>
                      <a:pt x="286" y="43"/>
                    </a:cubicBezTo>
                    <a:cubicBezTo>
                      <a:pt x="286" y="43"/>
                      <a:pt x="286" y="43"/>
                      <a:pt x="286" y="43"/>
                    </a:cubicBezTo>
                    <a:cubicBezTo>
                      <a:pt x="286" y="42"/>
                      <a:pt x="286" y="42"/>
                      <a:pt x="286" y="42"/>
                    </a:cubicBezTo>
                    <a:cubicBezTo>
                      <a:pt x="287" y="42"/>
                      <a:pt x="287" y="42"/>
                      <a:pt x="288" y="42"/>
                    </a:cubicBezTo>
                    <a:cubicBezTo>
                      <a:pt x="288" y="42"/>
                      <a:pt x="288" y="42"/>
                      <a:pt x="289" y="42"/>
                    </a:cubicBezTo>
                    <a:cubicBezTo>
                      <a:pt x="289" y="42"/>
                      <a:pt x="289" y="42"/>
                      <a:pt x="290" y="42"/>
                    </a:cubicBezTo>
                    <a:cubicBezTo>
                      <a:pt x="290" y="42"/>
                      <a:pt x="291" y="42"/>
                      <a:pt x="291" y="43"/>
                    </a:cubicBezTo>
                    <a:cubicBezTo>
                      <a:pt x="291" y="43"/>
                      <a:pt x="291" y="43"/>
                      <a:pt x="292" y="43"/>
                    </a:cubicBezTo>
                    <a:cubicBezTo>
                      <a:pt x="292" y="44"/>
                      <a:pt x="292" y="44"/>
                      <a:pt x="293" y="44"/>
                    </a:cubicBezTo>
                    <a:cubicBezTo>
                      <a:pt x="293" y="44"/>
                      <a:pt x="293" y="44"/>
                      <a:pt x="294" y="44"/>
                    </a:cubicBezTo>
                    <a:cubicBezTo>
                      <a:pt x="294" y="43"/>
                      <a:pt x="293" y="43"/>
                      <a:pt x="293" y="43"/>
                    </a:cubicBezTo>
                    <a:cubicBezTo>
                      <a:pt x="293" y="42"/>
                      <a:pt x="293" y="42"/>
                      <a:pt x="293" y="42"/>
                    </a:cubicBezTo>
                    <a:cubicBezTo>
                      <a:pt x="293" y="42"/>
                      <a:pt x="293" y="42"/>
                      <a:pt x="293" y="42"/>
                    </a:cubicBezTo>
                    <a:cubicBezTo>
                      <a:pt x="293" y="42"/>
                      <a:pt x="293" y="42"/>
                      <a:pt x="293" y="41"/>
                    </a:cubicBezTo>
                    <a:cubicBezTo>
                      <a:pt x="294" y="41"/>
                      <a:pt x="293" y="40"/>
                      <a:pt x="294" y="40"/>
                    </a:cubicBezTo>
                    <a:cubicBezTo>
                      <a:pt x="294" y="40"/>
                      <a:pt x="294" y="39"/>
                      <a:pt x="294" y="39"/>
                    </a:cubicBezTo>
                    <a:cubicBezTo>
                      <a:pt x="295" y="39"/>
                      <a:pt x="295" y="39"/>
                      <a:pt x="295" y="39"/>
                    </a:cubicBezTo>
                    <a:cubicBezTo>
                      <a:pt x="295" y="39"/>
                      <a:pt x="296" y="39"/>
                      <a:pt x="296" y="39"/>
                    </a:cubicBezTo>
                    <a:cubicBezTo>
                      <a:pt x="296" y="39"/>
                      <a:pt x="296" y="39"/>
                      <a:pt x="296" y="38"/>
                    </a:cubicBezTo>
                    <a:cubicBezTo>
                      <a:pt x="296" y="38"/>
                      <a:pt x="296" y="38"/>
                      <a:pt x="297" y="38"/>
                    </a:cubicBezTo>
                    <a:cubicBezTo>
                      <a:pt x="297" y="38"/>
                      <a:pt x="297" y="38"/>
                      <a:pt x="297" y="37"/>
                    </a:cubicBezTo>
                    <a:cubicBezTo>
                      <a:pt x="297" y="37"/>
                      <a:pt x="297" y="37"/>
                      <a:pt x="297" y="37"/>
                    </a:cubicBezTo>
                    <a:cubicBezTo>
                      <a:pt x="297" y="36"/>
                      <a:pt x="298" y="36"/>
                      <a:pt x="298" y="36"/>
                    </a:cubicBezTo>
                    <a:cubicBezTo>
                      <a:pt x="298" y="36"/>
                      <a:pt x="298" y="37"/>
                      <a:pt x="298" y="37"/>
                    </a:cubicBezTo>
                    <a:cubicBezTo>
                      <a:pt x="299" y="37"/>
                      <a:pt x="299" y="37"/>
                      <a:pt x="299" y="37"/>
                    </a:cubicBezTo>
                    <a:cubicBezTo>
                      <a:pt x="300" y="37"/>
                      <a:pt x="300" y="37"/>
                      <a:pt x="301" y="37"/>
                    </a:cubicBezTo>
                    <a:cubicBezTo>
                      <a:pt x="301" y="37"/>
                      <a:pt x="301" y="37"/>
                      <a:pt x="302" y="37"/>
                    </a:cubicBezTo>
                    <a:cubicBezTo>
                      <a:pt x="302" y="37"/>
                      <a:pt x="302" y="37"/>
                      <a:pt x="302" y="37"/>
                    </a:cubicBezTo>
                    <a:cubicBezTo>
                      <a:pt x="304" y="38"/>
                      <a:pt x="304" y="38"/>
                      <a:pt x="304" y="38"/>
                    </a:cubicBezTo>
                    <a:cubicBezTo>
                      <a:pt x="305" y="38"/>
                      <a:pt x="305" y="38"/>
                      <a:pt x="305" y="37"/>
                    </a:cubicBezTo>
                    <a:cubicBezTo>
                      <a:pt x="306" y="37"/>
                      <a:pt x="308" y="38"/>
                      <a:pt x="308" y="37"/>
                    </a:cubicBezTo>
                    <a:cubicBezTo>
                      <a:pt x="308" y="37"/>
                      <a:pt x="307" y="37"/>
                      <a:pt x="307" y="36"/>
                    </a:cubicBezTo>
                    <a:cubicBezTo>
                      <a:pt x="307" y="36"/>
                      <a:pt x="307" y="36"/>
                      <a:pt x="307" y="35"/>
                    </a:cubicBezTo>
                    <a:cubicBezTo>
                      <a:pt x="306" y="35"/>
                      <a:pt x="306" y="35"/>
                      <a:pt x="306" y="34"/>
                    </a:cubicBezTo>
                    <a:cubicBezTo>
                      <a:pt x="307" y="34"/>
                      <a:pt x="307" y="33"/>
                      <a:pt x="308" y="34"/>
                    </a:cubicBezTo>
                    <a:cubicBezTo>
                      <a:pt x="309" y="35"/>
                      <a:pt x="309" y="35"/>
                      <a:pt x="309" y="36"/>
                    </a:cubicBezTo>
                    <a:cubicBezTo>
                      <a:pt x="309" y="36"/>
                      <a:pt x="309" y="36"/>
                      <a:pt x="310" y="37"/>
                    </a:cubicBezTo>
                    <a:cubicBezTo>
                      <a:pt x="311" y="37"/>
                      <a:pt x="311" y="37"/>
                      <a:pt x="311" y="37"/>
                    </a:cubicBezTo>
                    <a:cubicBezTo>
                      <a:pt x="312" y="37"/>
                      <a:pt x="313" y="37"/>
                      <a:pt x="313" y="36"/>
                    </a:cubicBezTo>
                    <a:cubicBezTo>
                      <a:pt x="314" y="36"/>
                      <a:pt x="313" y="35"/>
                      <a:pt x="314" y="36"/>
                    </a:cubicBezTo>
                    <a:cubicBezTo>
                      <a:pt x="315" y="36"/>
                      <a:pt x="315" y="36"/>
                      <a:pt x="316" y="37"/>
                    </a:cubicBezTo>
                    <a:cubicBezTo>
                      <a:pt x="317" y="38"/>
                      <a:pt x="316" y="38"/>
                      <a:pt x="316" y="38"/>
                    </a:cubicBezTo>
                    <a:cubicBezTo>
                      <a:pt x="317" y="39"/>
                      <a:pt x="317" y="39"/>
                      <a:pt x="318" y="40"/>
                    </a:cubicBezTo>
                    <a:cubicBezTo>
                      <a:pt x="319" y="40"/>
                      <a:pt x="318" y="39"/>
                      <a:pt x="319" y="40"/>
                    </a:cubicBezTo>
                    <a:cubicBezTo>
                      <a:pt x="320" y="40"/>
                      <a:pt x="320" y="40"/>
                      <a:pt x="321" y="40"/>
                    </a:cubicBezTo>
                    <a:cubicBezTo>
                      <a:pt x="322" y="41"/>
                      <a:pt x="322" y="41"/>
                      <a:pt x="323" y="41"/>
                    </a:cubicBezTo>
                    <a:cubicBezTo>
                      <a:pt x="324" y="42"/>
                      <a:pt x="324" y="42"/>
                      <a:pt x="325" y="41"/>
                    </a:cubicBezTo>
                    <a:cubicBezTo>
                      <a:pt x="325" y="41"/>
                      <a:pt x="324" y="41"/>
                      <a:pt x="325" y="41"/>
                    </a:cubicBezTo>
                    <a:cubicBezTo>
                      <a:pt x="325" y="41"/>
                      <a:pt x="326" y="41"/>
                      <a:pt x="327" y="41"/>
                    </a:cubicBezTo>
                    <a:cubicBezTo>
                      <a:pt x="327" y="41"/>
                      <a:pt x="326" y="41"/>
                      <a:pt x="326" y="40"/>
                    </a:cubicBezTo>
                    <a:cubicBezTo>
                      <a:pt x="326" y="40"/>
                      <a:pt x="325" y="39"/>
                      <a:pt x="326" y="39"/>
                    </a:cubicBezTo>
                    <a:cubicBezTo>
                      <a:pt x="326" y="39"/>
                      <a:pt x="327" y="39"/>
                      <a:pt x="327" y="39"/>
                    </a:cubicBezTo>
                    <a:cubicBezTo>
                      <a:pt x="328" y="39"/>
                      <a:pt x="328" y="39"/>
                      <a:pt x="328" y="38"/>
                    </a:cubicBezTo>
                    <a:cubicBezTo>
                      <a:pt x="328" y="38"/>
                      <a:pt x="328" y="38"/>
                      <a:pt x="327" y="37"/>
                    </a:cubicBezTo>
                    <a:cubicBezTo>
                      <a:pt x="327" y="37"/>
                      <a:pt x="327" y="37"/>
                      <a:pt x="327" y="36"/>
                    </a:cubicBezTo>
                    <a:cubicBezTo>
                      <a:pt x="327" y="36"/>
                      <a:pt x="328" y="36"/>
                      <a:pt x="329" y="36"/>
                    </a:cubicBezTo>
                    <a:cubicBezTo>
                      <a:pt x="330" y="36"/>
                      <a:pt x="330" y="36"/>
                      <a:pt x="331" y="36"/>
                    </a:cubicBezTo>
                    <a:cubicBezTo>
                      <a:pt x="332" y="36"/>
                      <a:pt x="332" y="36"/>
                      <a:pt x="333" y="36"/>
                    </a:cubicBezTo>
                    <a:cubicBezTo>
                      <a:pt x="333" y="36"/>
                      <a:pt x="333" y="35"/>
                      <a:pt x="333" y="35"/>
                    </a:cubicBezTo>
                    <a:cubicBezTo>
                      <a:pt x="333" y="35"/>
                      <a:pt x="334" y="35"/>
                      <a:pt x="335" y="35"/>
                    </a:cubicBezTo>
                    <a:cubicBezTo>
                      <a:pt x="335" y="35"/>
                      <a:pt x="335" y="35"/>
                      <a:pt x="335" y="34"/>
                    </a:cubicBezTo>
                    <a:close/>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541"/>
              <p:cNvSpPr>
                <a:spLocks/>
              </p:cNvSpPr>
              <p:nvPr/>
            </p:nvSpPr>
            <p:spPr bwMode="auto">
              <a:xfrm>
                <a:off x="8112126" y="903289"/>
                <a:ext cx="130175" cy="53975"/>
              </a:xfrm>
              <a:custGeom>
                <a:avLst/>
                <a:gdLst>
                  <a:gd name="T0" fmla="*/ 8 w 12"/>
                  <a:gd name="T1" fmla="*/ 4 h 5"/>
                  <a:gd name="T2" fmla="*/ 10 w 12"/>
                  <a:gd name="T3" fmla="*/ 3 h 5"/>
                  <a:gd name="T4" fmla="*/ 4 w 12"/>
                  <a:gd name="T5" fmla="*/ 1 h 5"/>
                  <a:gd name="T6" fmla="*/ 2 w 12"/>
                  <a:gd name="T7" fmla="*/ 0 h 5"/>
                  <a:gd name="T8" fmla="*/ 0 w 12"/>
                  <a:gd name="T9" fmla="*/ 4 h 5"/>
                  <a:gd name="T10" fmla="*/ 3 w 12"/>
                  <a:gd name="T11" fmla="*/ 5 h 5"/>
                  <a:gd name="T12" fmla="*/ 8 w 1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8" y="4"/>
                    </a:moveTo>
                    <a:cubicBezTo>
                      <a:pt x="9" y="4"/>
                      <a:pt x="12" y="4"/>
                      <a:pt x="10" y="3"/>
                    </a:cubicBezTo>
                    <a:cubicBezTo>
                      <a:pt x="8" y="1"/>
                      <a:pt x="6" y="2"/>
                      <a:pt x="4" y="1"/>
                    </a:cubicBezTo>
                    <a:cubicBezTo>
                      <a:pt x="2" y="0"/>
                      <a:pt x="2" y="0"/>
                      <a:pt x="2" y="0"/>
                    </a:cubicBezTo>
                    <a:cubicBezTo>
                      <a:pt x="1" y="1"/>
                      <a:pt x="1" y="2"/>
                      <a:pt x="0" y="4"/>
                    </a:cubicBezTo>
                    <a:cubicBezTo>
                      <a:pt x="3" y="5"/>
                      <a:pt x="3" y="5"/>
                      <a:pt x="3" y="5"/>
                    </a:cubicBezTo>
                    <a:cubicBezTo>
                      <a:pt x="5" y="5"/>
                      <a:pt x="7" y="5"/>
                      <a:pt x="8" y="4"/>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542"/>
              <p:cNvSpPr>
                <a:spLocks/>
              </p:cNvSpPr>
              <p:nvPr/>
            </p:nvSpPr>
            <p:spPr bwMode="auto">
              <a:xfrm>
                <a:off x="8307389" y="1238251"/>
                <a:ext cx="96838" cy="31750"/>
              </a:xfrm>
              <a:custGeom>
                <a:avLst/>
                <a:gdLst>
                  <a:gd name="T0" fmla="*/ 2 w 9"/>
                  <a:gd name="T1" fmla="*/ 2 h 3"/>
                  <a:gd name="T2" fmla="*/ 3 w 9"/>
                  <a:gd name="T3" fmla="*/ 2 h 3"/>
                  <a:gd name="T4" fmla="*/ 5 w 9"/>
                  <a:gd name="T5" fmla="*/ 3 h 3"/>
                  <a:gd name="T6" fmla="*/ 8 w 9"/>
                  <a:gd name="T7" fmla="*/ 3 h 3"/>
                  <a:gd name="T8" fmla="*/ 9 w 9"/>
                  <a:gd name="T9" fmla="*/ 2 h 3"/>
                  <a:gd name="T10" fmla="*/ 7 w 9"/>
                  <a:gd name="T11" fmla="*/ 1 h 3"/>
                  <a:gd name="T12" fmla="*/ 5 w 9"/>
                  <a:gd name="T13" fmla="*/ 1 h 3"/>
                  <a:gd name="T14" fmla="*/ 3 w 9"/>
                  <a:gd name="T15" fmla="*/ 0 h 3"/>
                  <a:gd name="T16" fmla="*/ 2 w 9"/>
                  <a:gd name="T17" fmla="*/ 1 h 3"/>
                  <a:gd name="T18" fmla="*/ 0 w 9"/>
                  <a:gd name="T19" fmla="*/ 0 h 3"/>
                  <a:gd name="T20" fmla="*/ 0 w 9"/>
                  <a:gd name="T21" fmla="*/ 1 h 3"/>
                  <a:gd name="T22" fmla="*/ 2 w 9"/>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2" y="2"/>
                    </a:moveTo>
                    <a:cubicBezTo>
                      <a:pt x="3" y="2"/>
                      <a:pt x="2" y="1"/>
                      <a:pt x="3" y="2"/>
                    </a:cubicBezTo>
                    <a:cubicBezTo>
                      <a:pt x="4" y="2"/>
                      <a:pt x="4" y="2"/>
                      <a:pt x="5" y="3"/>
                    </a:cubicBezTo>
                    <a:cubicBezTo>
                      <a:pt x="6" y="3"/>
                      <a:pt x="7" y="3"/>
                      <a:pt x="8" y="3"/>
                    </a:cubicBezTo>
                    <a:cubicBezTo>
                      <a:pt x="8" y="3"/>
                      <a:pt x="9" y="3"/>
                      <a:pt x="9" y="2"/>
                    </a:cubicBezTo>
                    <a:cubicBezTo>
                      <a:pt x="8" y="2"/>
                      <a:pt x="8" y="2"/>
                      <a:pt x="7" y="1"/>
                    </a:cubicBezTo>
                    <a:cubicBezTo>
                      <a:pt x="7" y="1"/>
                      <a:pt x="6" y="1"/>
                      <a:pt x="5" y="1"/>
                    </a:cubicBezTo>
                    <a:cubicBezTo>
                      <a:pt x="4" y="0"/>
                      <a:pt x="4" y="0"/>
                      <a:pt x="3" y="0"/>
                    </a:cubicBezTo>
                    <a:cubicBezTo>
                      <a:pt x="2" y="0"/>
                      <a:pt x="3" y="1"/>
                      <a:pt x="2" y="1"/>
                    </a:cubicBezTo>
                    <a:cubicBezTo>
                      <a:pt x="1" y="1"/>
                      <a:pt x="1" y="0"/>
                      <a:pt x="0" y="0"/>
                    </a:cubicBezTo>
                    <a:cubicBezTo>
                      <a:pt x="0" y="0"/>
                      <a:pt x="0" y="0"/>
                      <a:pt x="0" y="1"/>
                    </a:cubicBezTo>
                    <a:cubicBezTo>
                      <a:pt x="0" y="1"/>
                      <a:pt x="1" y="1"/>
                      <a:pt x="2" y="2"/>
                    </a:cubicBezTo>
                  </a:path>
                </a:pathLst>
              </a:custGeom>
              <a:grpFill/>
              <a:ln w="3175">
                <a:solidFill>
                  <a:schemeClr val="bg1">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48" name="Oval 547"/>
          <p:cNvSpPr/>
          <p:nvPr/>
        </p:nvSpPr>
        <p:spPr>
          <a:xfrm>
            <a:off x="2017132" y="3514305"/>
            <a:ext cx="963496" cy="963496"/>
          </a:xfrm>
          <a:prstGeom prst="ellipse">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00" dirty="0">
                <a:solidFill>
                  <a:srgbClr val="FFFFFF"/>
                </a:solidFill>
              </a:rPr>
              <a:t>13%</a:t>
            </a:r>
            <a:r>
              <a:rPr lang="en-US" dirty="0">
                <a:solidFill>
                  <a:srgbClr val="FFFFFF"/>
                </a:solidFill>
              </a:rPr>
              <a:t> </a:t>
            </a:r>
          </a:p>
          <a:p>
            <a:pPr algn="ctr"/>
            <a:r>
              <a:rPr lang="en-US" sz="1050" dirty="0">
                <a:solidFill>
                  <a:srgbClr val="FFFFFF"/>
                </a:solidFill>
              </a:rPr>
              <a:t>X,XXX</a:t>
            </a:r>
          </a:p>
        </p:txBody>
      </p:sp>
      <p:sp>
        <p:nvSpPr>
          <p:cNvPr id="550" name="Oval 549"/>
          <p:cNvSpPr/>
          <p:nvPr/>
        </p:nvSpPr>
        <p:spPr>
          <a:xfrm>
            <a:off x="6014945" y="2852805"/>
            <a:ext cx="766048" cy="766048"/>
          </a:xfrm>
          <a:prstGeom prst="ellipse">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350" dirty="0">
                <a:solidFill>
                  <a:srgbClr val="FFFFFF"/>
                </a:solidFill>
              </a:rPr>
              <a:t>5%</a:t>
            </a:r>
            <a:r>
              <a:rPr lang="en-US" sz="2200" dirty="0">
                <a:solidFill>
                  <a:srgbClr val="FFFFFF"/>
                </a:solidFill>
              </a:rPr>
              <a:t> </a:t>
            </a:r>
          </a:p>
          <a:p>
            <a:pPr algn="ctr"/>
            <a:r>
              <a:rPr lang="en-US" sz="900" dirty="0">
                <a:solidFill>
                  <a:srgbClr val="FFFFFF"/>
                </a:solidFill>
              </a:rPr>
              <a:t>XXX</a:t>
            </a:r>
          </a:p>
        </p:txBody>
      </p:sp>
      <p:sp>
        <p:nvSpPr>
          <p:cNvPr id="552" name="Oval 551"/>
          <p:cNvSpPr/>
          <p:nvPr/>
        </p:nvSpPr>
        <p:spPr>
          <a:xfrm>
            <a:off x="-42470" y="596728"/>
            <a:ext cx="2265210" cy="2265210"/>
          </a:xfrm>
          <a:prstGeom prst="ellipse">
            <a:avLst/>
          </a:prstGeom>
          <a:solidFill>
            <a:schemeClr val="accent5">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43% </a:t>
            </a:r>
          </a:p>
          <a:p>
            <a:pPr algn="ctr"/>
            <a:r>
              <a:rPr lang="en-US" sz="1200" dirty="0">
                <a:solidFill>
                  <a:srgbClr val="FFFFFF"/>
                </a:solidFill>
              </a:rPr>
              <a:t>XX,XXX</a:t>
            </a:r>
          </a:p>
        </p:txBody>
      </p:sp>
      <p:sp>
        <p:nvSpPr>
          <p:cNvPr id="554" name="Oval 553"/>
          <p:cNvSpPr/>
          <p:nvPr/>
        </p:nvSpPr>
        <p:spPr>
          <a:xfrm>
            <a:off x="4364473" y="1500385"/>
            <a:ext cx="1333355" cy="1333355"/>
          </a:xfrm>
          <a:prstGeom prst="ellipse">
            <a:avLst/>
          </a:prstGeom>
          <a:solidFill>
            <a:schemeClr val="tx2">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250" dirty="0">
                <a:solidFill>
                  <a:srgbClr val="FFFFFF"/>
                </a:solidFill>
              </a:rPr>
              <a:t>26% </a:t>
            </a:r>
          </a:p>
          <a:p>
            <a:pPr algn="ctr"/>
            <a:r>
              <a:rPr lang="en-US" sz="1200" dirty="0">
                <a:solidFill>
                  <a:srgbClr val="FFFFFF"/>
                </a:solidFill>
              </a:rPr>
              <a:t>X,XXX</a:t>
            </a:r>
          </a:p>
        </p:txBody>
      </p:sp>
      <p:sp>
        <p:nvSpPr>
          <p:cNvPr id="556" name="Rectangle 555"/>
          <p:cNvSpPr/>
          <p:nvPr/>
        </p:nvSpPr>
        <p:spPr>
          <a:xfrm>
            <a:off x="4898276" y="5090691"/>
            <a:ext cx="1565976" cy="261610"/>
          </a:xfrm>
          <a:prstGeom prst="rect">
            <a:avLst/>
          </a:prstGeom>
        </p:spPr>
        <p:txBody>
          <a:bodyPr wrap="square">
            <a:spAutoFit/>
          </a:bodyPr>
          <a:lstStyle/>
          <a:p>
            <a:pPr algn="ctr"/>
            <a:r>
              <a:rPr lang="en-US" sz="1100" dirty="0"/>
              <a:t>Xxx </a:t>
            </a:r>
            <a:r>
              <a:rPr lang="en-US" sz="1100" dirty="0" err="1"/>
              <a:t>xxxxx</a:t>
            </a:r>
            <a:r>
              <a:rPr lang="en-US" sz="1100" dirty="0"/>
              <a:t> xx </a:t>
            </a:r>
            <a:r>
              <a:rPr lang="en-US" sz="1100" dirty="0" err="1"/>
              <a:t>xxxx</a:t>
            </a:r>
            <a:endParaRPr lang="en-US" sz="1100" dirty="0"/>
          </a:p>
        </p:txBody>
      </p:sp>
      <p:sp useBgFill="1">
        <p:nvSpPr>
          <p:cNvPr id="560" name="Oval 559"/>
          <p:cNvSpPr/>
          <p:nvPr/>
        </p:nvSpPr>
        <p:spPr>
          <a:xfrm>
            <a:off x="2870046" y="3808752"/>
            <a:ext cx="236118" cy="236118"/>
          </a:xfrm>
          <a:prstGeom prst="ellipse">
            <a:avLst/>
          </a:prstGeom>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1" name="Oval 560"/>
          <p:cNvSpPr/>
          <p:nvPr/>
        </p:nvSpPr>
        <p:spPr>
          <a:xfrm>
            <a:off x="6025220" y="2861517"/>
            <a:ext cx="236118" cy="236118"/>
          </a:xfrm>
          <a:prstGeom prst="ellipse">
            <a:avLst/>
          </a:prstGeom>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3" name="Oval 562"/>
          <p:cNvSpPr/>
          <p:nvPr/>
        </p:nvSpPr>
        <p:spPr>
          <a:xfrm>
            <a:off x="1878609" y="2328786"/>
            <a:ext cx="236118" cy="236118"/>
          </a:xfrm>
          <a:prstGeom prst="ellipse">
            <a:avLst/>
          </a:prstGeom>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565" name="Oval 564"/>
          <p:cNvSpPr/>
          <p:nvPr/>
        </p:nvSpPr>
        <p:spPr>
          <a:xfrm>
            <a:off x="4220961" y="2085759"/>
            <a:ext cx="236118" cy="236118"/>
          </a:xfrm>
          <a:prstGeom prst="ellipse">
            <a:avLst/>
          </a:prstGeom>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51" name="Picture 550">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0438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60"/>
                                        </p:tgtEl>
                                        <p:attrNameLst>
                                          <p:attrName>style.visibility</p:attrName>
                                        </p:attrNameLst>
                                      </p:cBhvr>
                                      <p:to>
                                        <p:strVal val="visible"/>
                                      </p:to>
                                    </p:set>
                                    <p:animEffect transition="in" filter="fade">
                                      <p:cBhvr>
                                        <p:cTn id="7" dur="200"/>
                                        <p:tgtEl>
                                          <p:spTgt spid="560"/>
                                        </p:tgtEl>
                                      </p:cBhvr>
                                    </p:animEffect>
                                  </p:childTnLst>
                                </p:cTn>
                              </p:par>
                            </p:childTnLst>
                          </p:cTn>
                        </p:par>
                        <p:par>
                          <p:cTn id="8" fill="hold">
                            <p:stCondLst>
                              <p:cond delay="200"/>
                            </p:stCondLst>
                            <p:childTnLst>
                              <p:par>
                                <p:cTn id="9" presetID="10" presetClass="entr" presetSubtype="0" fill="hold" grpId="0" nodeType="afterEffect">
                                  <p:stCondLst>
                                    <p:cond delay="0"/>
                                  </p:stCondLst>
                                  <p:childTnLst>
                                    <p:set>
                                      <p:cBhvr>
                                        <p:cTn id="10" dur="1" fill="hold">
                                          <p:stCondLst>
                                            <p:cond delay="0"/>
                                          </p:stCondLst>
                                        </p:cTn>
                                        <p:tgtEl>
                                          <p:spTgt spid="548"/>
                                        </p:tgtEl>
                                        <p:attrNameLst>
                                          <p:attrName>style.visibility</p:attrName>
                                        </p:attrNameLst>
                                      </p:cBhvr>
                                      <p:to>
                                        <p:strVal val="visible"/>
                                      </p:to>
                                    </p:set>
                                    <p:animEffect transition="in" filter="fade">
                                      <p:cBhvr>
                                        <p:cTn id="11" dur="200"/>
                                        <p:tgtEl>
                                          <p:spTgt spid="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56"/>
                                        </p:tgtEl>
                                        <p:attrNameLst>
                                          <p:attrName>style.visibility</p:attrName>
                                        </p:attrNameLst>
                                      </p:cBhvr>
                                      <p:to>
                                        <p:strVal val="visible"/>
                                      </p:to>
                                    </p:set>
                                    <p:animEffect transition="in" filter="fade">
                                      <p:cBhvr>
                                        <p:cTn id="14" dur="200"/>
                                        <p:tgtEl>
                                          <p:spTgt spid="556"/>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561"/>
                                        </p:tgtEl>
                                        <p:attrNameLst>
                                          <p:attrName>style.visibility</p:attrName>
                                        </p:attrNameLst>
                                      </p:cBhvr>
                                      <p:to>
                                        <p:strVal val="visible"/>
                                      </p:to>
                                    </p:set>
                                    <p:animEffect transition="in" filter="fade">
                                      <p:cBhvr>
                                        <p:cTn id="18" dur="200"/>
                                        <p:tgtEl>
                                          <p:spTgt spid="56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50"/>
                                        </p:tgtEl>
                                        <p:attrNameLst>
                                          <p:attrName>style.visibility</p:attrName>
                                        </p:attrNameLst>
                                      </p:cBhvr>
                                      <p:to>
                                        <p:strVal val="visible"/>
                                      </p:to>
                                    </p:set>
                                    <p:animEffect transition="in" filter="fade">
                                      <p:cBhvr>
                                        <p:cTn id="21" dur="200"/>
                                        <p:tgtEl>
                                          <p:spTgt spid="550"/>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563"/>
                                        </p:tgtEl>
                                        <p:attrNameLst>
                                          <p:attrName>style.visibility</p:attrName>
                                        </p:attrNameLst>
                                      </p:cBhvr>
                                      <p:to>
                                        <p:strVal val="visible"/>
                                      </p:to>
                                    </p:set>
                                    <p:animEffect transition="in" filter="fade">
                                      <p:cBhvr>
                                        <p:cTn id="25" dur="200"/>
                                        <p:tgtEl>
                                          <p:spTgt spid="563"/>
                                        </p:tgtEl>
                                      </p:cBhvr>
                                    </p:animEffect>
                                  </p:childTnLst>
                                </p:cTn>
                              </p:par>
                            </p:childTnLst>
                          </p:cTn>
                        </p:par>
                        <p:par>
                          <p:cTn id="26" fill="hold">
                            <p:stCondLst>
                              <p:cond delay="800"/>
                            </p:stCondLst>
                            <p:childTnLst>
                              <p:par>
                                <p:cTn id="27" presetID="10" presetClass="entr" presetSubtype="0" fill="hold" grpId="0" nodeType="afterEffect">
                                  <p:stCondLst>
                                    <p:cond delay="0"/>
                                  </p:stCondLst>
                                  <p:childTnLst>
                                    <p:set>
                                      <p:cBhvr>
                                        <p:cTn id="28" dur="1" fill="hold">
                                          <p:stCondLst>
                                            <p:cond delay="0"/>
                                          </p:stCondLst>
                                        </p:cTn>
                                        <p:tgtEl>
                                          <p:spTgt spid="552"/>
                                        </p:tgtEl>
                                        <p:attrNameLst>
                                          <p:attrName>style.visibility</p:attrName>
                                        </p:attrNameLst>
                                      </p:cBhvr>
                                      <p:to>
                                        <p:strVal val="visible"/>
                                      </p:to>
                                    </p:set>
                                    <p:animEffect transition="in" filter="fade">
                                      <p:cBhvr>
                                        <p:cTn id="29" dur="200"/>
                                        <p:tgtEl>
                                          <p:spTgt spid="55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65"/>
                                        </p:tgtEl>
                                        <p:attrNameLst>
                                          <p:attrName>style.visibility</p:attrName>
                                        </p:attrNameLst>
                                      </p:cBhvr>
                                      <p:to>
                                        <p:strVal val="visible"/>
                                      </p:to>
                                    </p:set>
                                    <p:animEffect transition="in" filter="fade">
                                      <p:cBhvr>
                                        <p:cTn id="33" dur="200"/>
                                        <p:tgtEl>
                                          <p:spTgt spid="565"/>
                                        </p:tgtEl>
                                      </p:cBhvr>
                                    </p:animEffect>
                                  </p:childTnLst>
                                </p:cTn>
                              </p:par>
                            </p:childTnLst>
                          </p:cTn>
                        </p:par>
                        <p:par>
                          <p:cTn id="34" fill="hold">
                            <p:stCondLst>
                              <p:cond delay="1200"/>
                            </p:stCondLst>
                            <p:childTnLst>
                              <p:par>
                                <p:cTn id="35" presetID="10" presetClass="entr" presetSubtype="0" fill="hold" grpId="0" nodeType="afterEffect">
                                  <p:stCondLst>
                                    <p:cond delay="0"/>
                                  </p:stCondLst>
                                  <p:childTnLst>
                                    <p:set>
                                      <p:cBhvr>
                                        <p:cTn id="36" dur="1" fill="hold">
                                          <p:stCondLst>
                                            <p:cond delay="0"/>
                                          </p:stCondLst>
                                        </p:cTn>
                                        <p:tgtEl>
                                          <p:spTgt spid="554"/>
                                        </p:tgtEl>
                                        <p:attrNameLst>
                                          <p:attrName>style.visibility</p:attrName>
                                        </p:attrNameLst>
                                      </p:cBhvr>
                                      <p:to>
                                        <p:strVal val="visible"/>
                                      </p:to>
                                    </p:set>
                                    <p:animEffect transition="in" filter="fade">
                                      <p:cBhvr>
                                        <p:cTn id="37" dur="200"/>
                                        <p:tgtEl>
                                          <p:spTgt spid="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8" grpId="0" animBg="1"/>
      <p:bldP spid="550" grpId="0" animBg="1"/>
      <p:bldP spid="552" grpId="0" animBg="1"/>
      <p:bldP spid="554" grpId="0" animBg="1"/>
      <p:bldP spid="556" grpId="0"/>
      <p:bldP spid="560" grpId="0" animBg="1"/>
      <p:bldP spid="561" grpId="0" animBg="1"/>
      <p:bldP spid="563" grpId="0" animBg="1"/>
      <p:bldP spid="5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a:t>Xxx </a:t>
            </a:r>
            <a:r>
              <a:rPr lang="en-US" dirty="0" err="1"/>
              <a:t>xxxxxxxxx</a:t>
            </a:r>
            <a:endParaRPr lang="en-US" dirty="0"/>
          </a:p>
        </p:txBody>
      </p:sp>
      <p:sp>
        <p:nvSpPr>
          <p:cNvPr id="2" name="Picture Placeholder 1"/>
          <p:cNvSpPr>
            <a:spLocks noGrp="1"/>
          </p:cNvSpPr>
          <p:nvPr>
            <p:ph type="pic" sz="quarter" idx="10"/>
          </p:nvPr>
        </p:nvSpPr>
        <p:spPr/>
      </p:sp>
      <p:sp>
        <p:nvSpPr>
          <p:cNvPr id="39" name="Text Placeholder 38"/>
          <p:cNvSpPr>
            <a:spLocks noGrp="1"/>
          </p:cNvSpPr>
          <p:nvPr>
            <p:ph sz="quarter" idx="18"/>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3" name="Picture Placeholder 2"/>
          <p:cNvSpPr>
            <a:spLocks noGrp="1"/>
          </p:cNvSpPr>
          <p:nvPr>
            <p:ph type="pic" sz="quarter" idx="19"/>
          </p:nvPr>
        </p:nvSpPr>
        <p:spPr/>
      </p:sp>
      <p:sp>
        <p:nvSpPr>
          <p:cNvPr id="53" name="Content Placeholder 52"/>
          <p:cNvSpPr>
            <a:spLocks noGrp="1"/>
          </p:cNvSpPr>
          <p:nvPr>
            <p:ph sz="quarter" idx="20"/>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4" name="Picture Placeholder 3"/>
          <p:cNvSpPr>
            <a:spLocks noGrp="1"/>
          </p:cNvSpPr>
          <p:nvPr>
            <p:ph type="pic" sz="quarter" idx="21"/>
          </p:nvPr>
        </p:nvSpPr>
        <p:spPr/>
      </p:sp>
      <p:sp>
        <p:nvSpPr>
          <p:cNvPr id="55" name="Content Placeholder 54"/>
          <p:cNvSpPr>
            <a:spLocks noGrp="1"/>
          </p:cNvSpPr>
          <p:nvPr>
            <p:ph sz="quarter" idx="22"/>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p:txBody>
      </p:sp>
      <p:sp>
        <p:nvSpPr>
          <p:cNvPr id="104" name="Text Placeholder 103"/>
          <p:cNvSpPr>
            <a:spLocks noGrp="1"/>
          </p:cNvSpPr>
          <p:nvPr>
            <p:ph type="body" sz="quarter" idx="41"/>
          </p:nvPr>
        </p:nvSpPr>
        <p:spPr/>
        <p:txBody>
          <a:bodyPr/>
          <a:lstStyle/>
          <a:p>
            <a:r>
              <a:rPr lang="en-US" dirty="0"/>
              <a:t>Xxx </a:t>
            </a:r>
            <a:r>
              <a:rPr lang="en-US" dirty="0" err="1"/>
              <a:t>xxxx</a:t>
            </a:r>
            <a:r>
              <a:rPr lang="en-US" dirty="0"/>
              <a:t> x xxx x </a:t>
            </a:r>
            <a:r>
              <a:rPr lang="en-US" dirty="0" err="1"/>
              <a:t>xxxxxx</a:t>
            </a:r>
            <a:r>
              <a:rPr lang="en-US" dirty="0"/>
              <a:t> x </a:t>
            </a:r>
            <a:r>
              <a:rPr lang="en-US" dirty="0" err="1"/>
              <a:t>xxxx</a:t>
            </a:r>
            <a:endParaRPr lang="en-US" dirty="0"/>
          </a:p>
        </p:txBody>
      </p:sp>
      <p:sp>
        <p:nvSpPr>
          <p:cNvPr id="8" name="Picture Placeholder 7"/>
          <p:cNvSpPr>
            <a:spLocks noGrp="1"/>
          </p:cNvSpPr>
          <p:nvPr>
            <p:ph type="pic" sz="quarter" idx="42"/>
          </p:nvPr>
        </p:nvSpPr>
        <p:spPr/>
      </p:sp>
      <p:sp>
        <p:nvSpPr>
          <p:cNvPr id="16" name="Content Placeholder 15"/>
          <p:cNvSpPr>
            <a:spLocks noGrp="1"/>
          </p:cNvSpPr>
          <p:nvPr>
            <p:ph sz="quarter" idx="43"/>
          </p:nvPr>
        </p:nvSpPr>
        <p:spPr/>
        <p:txBody>
          <a:bodyPr>
            <a:normAutofit/>
          </a:bodyPr>
          <a:lstStyle/>
          <a:p>
            <a:r>
              <a:rPr lang="en-US" dirty="0" err="1"/>
              <a:t>Xxxxx</a:t>
            </a:r>
            <a:r>
              <a:rPr lang="en-US" dirty="0"/>
              <a:t> X xx </a:t>
            </a:r>
            <a:r>
              <a:rPr lang="en-US" dirty="0" err="1"/>
              <a:t>xx</a:t>
            </a:r>
            <a:endParaRPr lang="en-US" dirty="0"/>
          </a:p>
          <a:p>
            <a:pPr lvl="1"/>
            <a:r>
              <a:rPr lang="en-US" dirty="0"/>
              <a:t> x </a:t>
            </a:r>
            <a:r>
              <a:rPr lang="en-US" dirty="0" err="1"/>
              <a:t>xxxxx</a:t>
            </a:r>
            <a:r>
              <a:rPr lang="en-US" dirty="0"/>
              <a:t> xxx xxx x</a:t>
            </a:r>
          </a:p>
          <a:p>
            <a:pPr lvl="2"/>
            <a:r>
              <a:rPr lang="en-US" dirty="0"/>
              <a:t> xx </a:t>
            </a:r>
            <a:r>
              <a:rPr lang="en-US" dirty="0" err="1"/>
              <a:t>xxxxx</a:t>
            </a:r>
            <a:r>
              <a:rPr lang="en-US" dirty="0"/>
              <a:t> xxx </a:t>
            </a:r>
            <a:r>
              <a:rPr lang="en-US" dirty="0" err="1"/>
              <a:t>xxxxxxxxxxxxxxxx</a:t>
            </a:r>
            <a:r>
              <a:rPr lang="en-US" dirty="0"/>
              <a:t> x xx </a:t>
            </a:r>
          </a:p>
          <a:p>
            <a:pPr lvl="2"/>
            <a:r>
              <a:rPr lang="en-US" dirty="0" err="1"/>
              <a:t>Xxxxx</a:t>
            </a:r>
            <a:r>
              <a:rPr lang="en-US" dirty="0"/>
              <a:t> </a:t>
            </a:r>
            <a:r>
              <a:rPr lang="en-US" dirty="0" err="1"/>
              <a:t>xxxxx</a:t>
            </a:r>
            <a:r>
              <a:rPr lang="en-US" dirty="0"/>
              <a:t> </a:t>
            </a:r>
            <a:r>
              <a:rPr lang="en-US" dirty="0" err="1"/>
              <a:t>xxxxxx</a:t>
            </a:r>
            <a:r>
              <a:rPr lang="en-US" dirty="0"/>
              <a:t> xxx xx </a:t>
            </a:r>
            <a:r>
              <a:rPr lang="en-US" dirty="0" err="1"/>
              <a:t>xxxxxxxx</a:t>
            </a:r>
            <a:r>
              <a:rPr lang="en-US" dirty="0"/>
              <a:t> </a:t>
            </a:r>
            <a:r>
              <a:rPr lang="en-US" dirty="0" err="1"/>
              <a:t>xxxxxx</a:t>
            </a:r>
            <a:r>
              <a:rPr lang="en-US" dirty="0"/>
              <a:t> x xx </a:t>
            </a:r>
            <a:r>
              <a:rPr lang="en-US" dirty="0" err="1"/>
              <a:t>Xxxxxx</a:t>
            </a:r>
            <a:r>
              <a:rPr lang="en-US" dirty="0"/>
              <a:t> x xx </a:t>
            </a:r>
            <a:r>
              <a:rPr lang="en-US" dirty="0" err="1"/>
              <a:t>xxxxx</a:t>
            </a:r>
            <a:r>
              <a:rPr lang="en-US" dirty="0"/>
              <a:t> </a:t>
            </a:r>
            <a:r>
              <a:rPr lang="en-US" dirty="0" err="1"/>
              <a:t>xxxxxxxxx</a:t>
            </a:r>
            <a:r>
              <a:rPr lang="en-US" dirty="0"/>
              <a:t> xx x </a:t>
            </a:r>
            <a:r>
              <a:rPr lang="en-US" dirty="0" err="1"/>
              <a:t>xxxxxxxxx</a:t>
            </a:r>
            <a:r>
              <a:rPr lang="en-US" dirty="0"/>
              <a:t> xxx </a:t>
            </a:r>
          </a:p>
          <a:p>
            <a:pPr lvl="2"/>
            <a:r>
              <a:rPr lang="en-US" dirty="0"/>
              <a:t>Xx x xxx </a:t>
            </a:r>
            <a:r>
              <a:rPr lang="en-US" dirty="0" err="1"/>
              <a:t>xxx</a:t>
            </a:r>
            <a:r>
              <a:rPr lang="en-US" dirty="0"/>
              <a:t> </a:t>
            </a:r>
            <a:r>
              <a:rPr lang="en-US" dirty="0" err="1"/>
              <a:t>xxxxxx</a:t>
            </a:r>
            <a:r>
              <a:rPr lang="en-US" dirty="0"/>
              <a:t> xx </a:t>
            </a:r>
            <a:r>
              <a:rPr lang="en-US" dirty="0" err="1"/>
              <a:t>xxxxx</a:t>
            </a:r>
            <a:r>
              <a:rPr lang="en-US" dirty="0"/>
              <a:t> x </a:t>
            </a:r>
            <a:r>
              <a:rPr lang="en-US" dirty="0" err="1"/>
              <a:t>xxxx</a:t>
            </a:r>
            <a:r>
              <a:rPr lang="en-US" dirty="0"/>
              <a:t> Xx xxx xx xxx x </a:t>
            </a:r>
            <a:r>
              <a:rPr lang="en-US" dirty="0" err="1"/>
              <a:t>xxxxxxxxxxxx</a:t>
            </a:r>
            <a:r>
              <a:rPr lang="en-US" dirty="0"/>
              <a:t> x </a:t>
            </a:r>
            <a:r>
              <a:rPr lang="en-US" dirty="0" err="1"/>
              <a:t>xxxxx</a:t>
            </a:r>
            <a:r>
              <a:rPr lang="en-US" dirty="0"/>
              <a:t> Xx xxx x </a:t>
            </a:r>
            <a:r>
              <a:rPr lang="en-US" dirty="0" err="1"/>
              <a:t>xxxxxx</a:t>
            </a:r>
            <a:endParaRPr lang="en-US" dirty="0"/>
          </a:p>
          <a:p>
            <a:endParaRPr lang="en-US" dirty="0"/>
          </a:p>
        </p:txBody>
      </p:sp>
    </p:spTree>
    <p:extLst>
      <p:ext uri="{BB962C8B-B14F-4D97-AF65-F5344CB8AC3E}">
        <p14:creationId xmlns:p14="http://schemas.microsoft.com/office/powerpoint/2010/main" val="34471495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
        <p:nvSpPr>
          <p:cNvPr id="12" name="Text Placeholder 11"/>
          <p:cNvSpPr>
            <a:spLocks noGrp="1"/>
          </p:cNvSpPr>
          <p:nvPr>
            <p:ph type="body" sz="quarter" idx="17"/>
          </p:nvPr>
        </p:nvSpPr>
        <p:spPr/>
        <p:txBody>
          <a:bodyPr>
            <a:normAutofit/>
          </a:bodyPr>
          <a:lstStyle/>
          <a:p>
            <a:r>
              <a:rPr lang="en-US" dirty="0" err="1"/>
              <a:t>Xxxxxxx</a:t>
            </a:r>
            <a:r>
              <a:rPr lang="en-US" dirty="0"/>
              <a:t> x xxx xx </a:t>
            </a:r>
            <a:r>
              <a:rPr lang="en-US" dirty="0" err="1"/>
              <a:t>xxxxxx</a:t>
            </a:r>
            <a:r>
              <a:rPr lang="en-US" dirty="0"/>
              <a:t> x </a:t>
            </a:r>
            <a:r>
              <a:rPr lang="en-US" dirty="0" err="1"/>
              <a:t>xxxxxx</a:t>
            </a:r>
            <a:r>
              <a:rPr lang="en-US" dirty="0"/>
              <a:t> xxx </a:t>
            </a:r>
            <a:r>
              <a:rPr lang="en-US" dirty="0" err="1"/>
              <a:t>xxx</a:t>
            </a:r>
            <a:r>
              <a:rPr lang="en-US" dirty="0"/>
              <a:t> </a:t>
            </a:r>
            <a:r>
              <a:rPr lang="en-US" dirty="0" err="1"/>
              <a:t>xxxxxxxxx</a:t>
            </a:r>
            <a:r>
              <a:rPr lang="en-US" dirty="0"/>
              <a:t> </a:t>
            </a:r>
            <a:r>
              <a:rPr lang="en-US" dirty="0" err="1"/>
              <a:t>xxxx</a:t>
            </a:r>
            <a:r>
              <a:rPr lang="en-US" dirty="0"/>
              <a:t> xxx Xx </a:t>
            </a:r>
            <a:r>
              <a:rPr lang="en-US" dirty="0" err="1"/>
              <a:t>xxxxxxxxxx</a:t>
            </a:r>
            <a:r>
              <a:rPr lang="en-US" dirty="0"/>
              <a:t> xx </a:t>
            </a:r>
            <a:r>
              <a:rPr lang="en-US" dirty="0" err="1"/>
              <a:t>xxxxxxxxx</a:t>
            </a:r>
            <a:r>
              <a:rPr lang="en-US" dirty="0"/>
              <a:t> x </a:t>
            </a:r>
            <a:r>
              <a:rPr lang="en-US" dirty="0" err="1"/>
              <a:t>xxxxx</a:t>
            </a:r>
            <a:r>
              <a:rPr lang="en-US" dirty="0"/>
              <a:t> xxx </a:t>
            </a:r>
            <a:r>
              <a:rPr lang="en-US" dirty="0" err="1"/>
              <a:t>xxxx</a:t>
            </a:r>
            <a:r>
              <a:rPr lang="en-US" dirty="0"/>
              <a:t> </a:t>
            </a:r>
          </a:p>
        </p:txBody>
      </p:sp>
    </p:spTree>
    <p:extLst>
      <p:ext uri="{BB962C8B-B14F-4D97-AF65-F5344CB8AC3E}">
        <p14:creationId xmlns:p14="http://schemas.microsoft.com/office/powerpoint/2010/main" val="327759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11" name="Text Placeholder 10"/>
          <p:cNvSpPr>
            <a:spLocks noGrp="1"/>
          </p:cNvSpPr>
          <p:nvPr>
            <p:ph type="body" sz="quarter" idx="16"/>
          </p:nvPr>
        </p:nvSpPr>
        <p:spPr/>
        <p:txBody>
          <a:bodyPr>
            <a:normAutofit/>
          </a:bodyPr>
          <a:lstStyle/>
          <a:p>
            <a:r>
              <a:rPr lang="en-US" dirty="0"/>
              <a:t>Xxx </a:t>
            </a:r>
            <a:r>
              <a:rPr lang="en-US" dirty="0" err="1"/>
              <a:t>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r>
              <a:rPr lang="en-US" dirty="0"/>
              <a:t> </a:t>
            </a:r>
            <a:r>
              <a:rPr lang="en-US" dirty="0" err="1"/>
              <a:t>xxxxx</a:t>
            </a:r>
            <a:r>
              <a:rPr lang="en-US" dirty="0"/>
              <a:t> xxx </a:t>
            </a:r>
            <a:r>
              <a:rPr lang="en-US" dirty="0" err="1"/>
              <a:t>Xxxxx</a:t>
            </a:r>
            <a:r>
              <a:rPr lang="en-US" dirty="0"/>
              <a:t> </a:t>
            </a:r>
            <a:r>
              <a:rPr lang="en-US" dirty="0" err="1"/>
              <a:t>xxxxxxxxxxxxxx</a:t>
            </a:r>
            <a:r>
              <a:rPr lang="en-US" dirty="0"/>
              <a:t> xxx </a:t>
            </a:r>
            <a:r>
              <a:rPr lang="en-US" dirty="0" err="1"/>
              <a:t>xxxxxxxxx</a:t>
            </a:r>
            <a:r>
              <a:rPr lang="en-US" dirty="0"/>
              <a:t> </a:t>
            </a:r>
            <a:r>
              <a:rPr lang="en-US" dirty="0" err="1"/>
              <a:t>xxxxxxxxxx</a:t>
            </a:r>
            <a:r>
              <a:rPr lang="en-US" dirty="0"/>
              <a:t> </a:t>
            </a:r>
            <a:r>
              <a:rPr lang="en-US" dirty="0" err="1"/>
              <a:t>Xxxx</a:t>
            </a:r>
            <a:r>
              <a:rPr lang="en-US" dirty="0"/>
              <a:t> </a:t>
            </a:r>
          </a:p>
        </p:txBody>
      </p:sp>
    </p:spTree>
    <p:extLst>
      <p:ext uri="{BB962C8B-B14F-4D97-AF65-F5344CB8AC3E}">
        <p14:creationId xmlns:p14="http://schemas.microsoft.com/office/powerpoint/2010/main" val="356400585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5" name="Picture Placeholder 4"/>
          <p:cNvSpPr>
            <a:spLocks noGrp="1"/>
          </p:cNvSpPr>
          <p:nvPr>
            <p:ph type="pic" sz="quarter" idx="12"/>
          </p:nvPr>
        </p:nvSpPr>
        <p:spPr/>
      </p:sp>
      <p:sp>
        <p:nvSpPr>
          <p:cNvPr id="19" name="TextBox 18"/>
          <p:cNvSpPr txBox="1"/>
          <p:nvPr/>
        </p:nvSpPr>
        <p:spPr>
          <a:xfrm>
            <a:off x="685038" y="4993671"/>
            <a:ext cx="7772400" cy="692497"/>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endParaRPr lang="en-US" sz="1050" dirty="0">
              <a:solidFill>
                <a:srgbClr val="FFFFFF"/>
              </a:solidFill>
            </a:endParaRPr>
          </a:p>
        </p:txBody>
      </p:sp>
    </p:spTree>
    <p:extLst>
      <p:ext uri="{BB962C8B-B14F-4D97-AF65-F5344CB8AC3E}">
        <p14:creationId xmlns:p14="http://schemas.microsoft.com/office/powerpoint/2010/main" val="13908639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p>
        </p:txBody>
      </p:sp>
      <p:grpSp>
        <p:nvGrpSpPr>
          <p:cNvPr id="49" name="Group 48"/>
          <p:cNvGrpSpPr/>
          <p:nvPr/>
        </p:nvGrpSpPr>
        <p:grpSpPr>
          <a:xfrm>
            <a:off x="685801" y="5265204"/>
            <a:ext cx="2795348" cy="507728"/>
            <a:chOff x="914400" y="5300951"/>
            <a:chExt cx="4312410" cy="783276"/>
          </a:xfrm>
        </p:grpSpPr>
        <p:sp>
          <p:nvSpPr>
            <p:cNvPr id="28" name="Freeform 12"/>
            <p:cNvSpPr>
              <a:spLocks noEditPoints="1"/>
            </p:cNvSpPr>
            <p:nvPr/>
          </p:nvSpPr>
          <p:spPr bwMode="auto">
            <a:xfrm>
              <a:off x="914400"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0" name="Freeform 12"/>
            <p:cNvSpPr>
              <a:spLocks noEditPoints="1"/>
            </p:cNvSpPr>
            <p:nvPr/>
          </p:nvSpPr>
          <p:spPr bwMode="auto">
            <a:xfrm>
              <a:off x="1351223"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1" name="Freeform 12"/>
            <p:cNvSpPr>
              <a:spLocks noEditPoints="1"/>
            </p:cNvSpPr>
            <p:nvPr/>
          </p:nvSpPr>
          <p:spPr bwMode="auto">
            <a:xfrm>
              <a:off x="1788046"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2"/>
            <p:cNvSpPr>
              <a:spLocks noEditPoints="1"/>
            </p:cNvSpPr>
            <p:nvPr/>
          </p:nvSpPr>
          <p:spPr bwMode="auto">
            <a:xfrm>
              <a:off x="2224869"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3" name="Freeform 12"/>
            <p:cNvSpPr>
              <a:spLocks noEditPoints="1"/>
            </p:cNvSpPr>
            <p:nvPr/>
          </p:nvSpPr>
          <p:spPr bwMode="auto">
            <a:xfrm>
              <a:off x="2661692"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2"/>
            <p:cNvSpPr>
              <a:spLocks noEditPoints="1"/>
            </p:cNvSpPr>
            <p:nvPr/>
          </p:nvSpPr>
          <p:spPr bwMode="auto">
            <a:xfrm>
              <a:off x="3098515" y="5300951"/>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2"/>
            <p:cNvSpPr>
              <a:spLocks noEditPoints="1"/>
            </p:cNvSpPr>
            <p:nvPr/>
          </p:nvSpPr>
          <p:spPr bwMode="auto">
            <a:xfrm>
              <a:off x="3535338"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accent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2"/>
            <p:cNvSpPr>
              <a:spLocks noEditPoints="1"/>
            </p:cNvSpPr>
            <p:nvPr/>
          </p:nvSpPr>
          <p:spPr bwMode="auto">
            <a:xfrm>
              <a:off x="3972161"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2"/>
            <p:cNvSpPr>
              <a:spLocks noEditPoints="1"/>
            </p:cNvSpPr>
            <p:nvPr/>
          </p:nvSpPr>
          <p:spPr bwMode="auto">
            <a:xfrm>
              <a:off x="4408984"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2"/>
            <p:cNvSpPr>
              <a:spLocks noEditPoints="1"/>
            </p:cNvSpPr>
            <p:nvPr/>
          </p:nvSpPr>
          <p:spPr bwMode="auto">
            <a:xfrm>
              <a:off x="4845810" y="5307939"/>
              <a:ext cx="381000" cy="776288"/>
            </a:xfrm>
            <a:custGeom>
              <a:avLst/>
              <a:gdLst>
                <a:gd name="T0" fmla="*/ 58 w 117"/>
                <a:gd name="T1" fmla="*/ 41 h 238"/>
                <a:gd name="T2" fmla="*/ 79 w 117"/>
                <a:gd name="T3" fmla="*/ 20 h 238"/>
                <a:gd name="T4" fmla="*/ 58 w 117"/>
                <a:gd name="T5" fmla="*/ 0 h 238"/>
                <a:gd name="T6" fmla="*/ 38 w 117"/>
                <a:gd name="T7" fmla="*/ 20 h 238"/>
                <a:gd name="T8" fmla="*/ 58 w 117"/>
                <a:gd name="T9" fmla="*/ 41 h 238"/>
                <a:gd name="T10" fmla="*/ 116 w 117"/>
                <a:gd name="T11" fmla="*/ 134 h 238"/>
                <a:gd name="T12" fmla="*/ 92 w 117"/>
                <a:gd name="T13" fmla="*/ 65 h 238"/>
                <a:gd name="T14" fmla="*/ 58 w 117"/>
                <a:gd name="T15" fmla="*/ 51 h 238"/>
                <a:gd name="T16" fmla="*/ 25 w 117"/>
                <a:gd name="T17" fmla="*/ 65 h 238"/>
                <a:gd name="T18" fmla="*/ 1 w 117"/>
                <a:gd name="T19" fmla="*/ 134 h 238"/>
                <a:gd name="T20" fmla="*/ 5 w 117"/>
                <a:gd name="T21" fmla="*/ 142 h 238"/>
                <a:gd name="T22" fmla="*/ 14 w 117"/>
                <a:gd name="T23" fmla="*/ 139 h 238"/>
                <a:gd name="T24" fmla="*/ 35 w 117"/>
                <a:gd name="T25" fmla="*/ 91 h 238"/>
                <a:gd name="T26" fmla="*/ 31 w 117"/>
                <a:gd name="T27" fmla="*/ 231 h 238"/>
                <a:gd name="T28" fmla="*/ 40 w 117"/>
                <a:gd name="T29" fmla="*/ 238 h 238"/>
                <a:gd name="T30" fmla="*/ 49 w 117"/>
                <a:gd name="T31" fmla="*/ 231 h 238"/>
                <a:gd name="T32" fmla="*/ 58 w 117"/>
                <a:gd name="T33" fmla="*/ 149 h 238"/>
                <a:gd name="T34" fmla="*/ 68 w 117"/>
                <a:gd name="T35" fmla="*/ 231 h 238"/>
                <a:gd name="T36" fmla="*/ 77 w 117"/>
                <a:gd name="T37" fmla="*/ 238 h 238"/>
                <a:gd name="T38" fmla="*/ 85 w 117"/>
                <a:gd name="T39" fmla="*/ 231 h 238"/>
                <a:gd name="T40" fmla="*/ 82 w 117"/>
                <a:gd name="T41" fmla="*/ 91 h 238"/>
                <a:gd name="T42" fmla="*/ 103 w 117"/>
                <a:gd name="T43" fmla="*/ 139 h 238"/>
                <a:gd name="T44" fmla="*/ 112 w 117"/>
                <a:gd name="T45" fmla="*/ 142 h 238"/>
                <a:gd name="T46" fmla="*/ 116 w 117"/>
                <a:gd name="T4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238">
                  <a:moveTo>
                    <a:pt x="58" y="41"/>
                  </a:moveTo>
                  <a:cubicBezTo>
                    <a:pt x="70" y="41"/>
                    <a:pt x="79" y="32"/>
                    <a:pt x="79" y="20"/>
                  </a:cubicBezTo>
                  <a:cubicBezTo>
                    <a:pt x="79" y="9"/>
                    <a:pt x="70" y="0"/>
                    <a:pt x="58" y="0"/>
                  </a:cubicBezTo>
                  <a:cubicBezTo>
                    <a:pt x="47" y="0"/>
                    <a:pt x="38" y="9"/>
                    <a:pt x="38" y="20"/>
                  </a:cubicBezTo>
                  <a:cubicBezTo>
                    <a:pt x="38" y="32"/>
                    <a:pt x="47" y="41"/>
                    <a:pt x="58" y="41"/>
                  </a:cubicBezTo>
                  <a:close/>
                  <a:moveTo>
                    <a:pt x="116" y="134"/>
                  </a:moveTo>
                  <a:cubicBezTo>
                    <a:pt x="116" y="135"/>
                    <a:pt x="96" y="73"/>
                    <a:pt x="92" y="65"/>
                  </a:cubicBezTo>
                  <a:cubicBezTo>
                    <a:pt x="88" y="56"/>
                    <a:pt x="79" y="51"/>
                    <a:pt x="58" y="51"/>
                  </a:cubicBezTo>
                  <a:cubicBezTo>
                    <a:pt x="38" y="51"/>
                    <a:pt x="29" y="56"/>
                    <a:pt x="25" y="65"/>
                  </a:cubicBezTo>
                  <a:cubicBezTo>
                    <a:pt x="20" y="73"/>
                    <a:pt x="1" y="135"/>
                    <a:pt x="1" y="134"/>
                  </a:cubicBezTo>
                  <a:cubicBezTo>
                    <a:pt x="0" y="137"/>
                    <a:pt x="2" y="141"/>
                    <a:pt x="5" y="142"/>
                  </a:cubicBezTo>
                  <a:cubicBezTo>
                    <a:pt x="9" y="143"/>
                    <a:pt x="12" y="142"/>
                    <a:pt x="14" y="139"/>
                  </a:cubicBezTo>
                  <a:cubicBezTo>
                    <a:pt x="35" y="91"/>
                    <a:pt x="35" y="91"/>
                    <a:pt x="35" y="91"/>
                  </a:cubicBezTo>
                  <a:cubicBezTo>
                    <a:pt x="35" y="91"/>
                    <a:pt x="32" y="231"/>
                    <a:pt x="31" y="231"/>
                  </a:cubicBezTo>
                  <a:cubicBezTo>
                    <a:pt x="32" y="235"/>
                    <a:pt x="36" y="238"/>
                    <a:pt x="40" y="238"/>
                  </a:cubicBezTo>
                  <a:cubicBezTo>
                    <a:pt x="45" y="238"/>
                    <a:pt x="48" y="235"/>
                    <a:pt x="49" y="231"/>
                  </a:cubicBezTo>
                  <a:cubicBezTo>
                    <a:pt x="58" y="149"/>
                    <a:pt x="58" y="149"/>
                    <a:pt x="58" y="149"/>
                  </a:cubicBezTo>
                  <a:cubicBezTo>
                    <a:pt x="68" y="231"/>
                    <a:pt x="68" y="231"/>
                    <a:pt x="68" y="231"/>
                  </a:cubicBezTo>
                  <a:cubicBezTo>
                    <a:pt x="68" y="235"/>
                    <a:pt x="72" y="238"/>
                    <a:pt x="77" y="238"/>
                  </a:cubicBezTo>
                  <a:cubicBezTo>
                    <a:pt x="81" y="238"/>
                    <a:pt x="85" y="235"/>
                    <a:pt x="85" y="231"/>
                  </a:cubicBezTo>
                  <a:cubicBezTo>
                    <a:pt x="85" y="231"/>
                    <a:pt x="82" y="91"/>
                    <a:pt x="82" y="91"/>
                  </a:cubicBezTo>
                  <a:cubicBezTo>
                    <a:pt x="103" y="139"/>
                    <a:pt x="103" y="139"/>
                    <a:pt x="103" y="139"/>
                  </a:cubicBezTo>
                  <a:cubicBezTo>
                    <a:pt x="105" y="142"/>
                    <a:pt x="108" y="143"/>
                    <a:pt x="112" y="142"/>
                  </a:cubicBezTo>
                  <a:cubicBezTo>
                    <a:pt x="115" y="141"/>
                    <a:pt x="117" y="137"/>
                    <a:pt x="116" y="134"/>
                  </a:cubicBezTo>
                  <a:close/>
                </a:path>
              </a:pathLst>
            </a:custGeom>
            <a:solidFill>
              <a:schemeClr val="bg1"/>
            </a:solidFill>
            <a:ln>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grpSp>
      <p:grpSp>
        <p:nvGrpSpPr>
          <p:cNvPr id="48" name="Group 47"/>
          <p:cNvGrpSpPr/>
          <p:nvPr/>
        </p:nvGrpSpPr>
        <p:grpSpPr>
          <a:xfrm>
            <a:off x="4644009" y="5265204"/>
            <a:ext cx="2795017" cy="503198"/>
            <a:chOff x="6192011" y="5300951"/>
            <a:chExt cx="4311899" cy="776288"/>
          </a:xfrm>
        </p:grpSpPr>
        <p:sp>
          <p:nvSpPr>
            <p:cNvPr id="29" name="Freeform 13"/>
            <p:cNvSpPr>
              <a:spLocks noEditPoints="1"/>
            </p:cNvSpPr>
            <p:nvPr/>
          </p:nvSpPr>
          <p:spPr bwMode="auto">
            <a:xfrm>
              <a:off x="6192011"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39" name="Freeform 13"/>
            <p:cNvSpPr>
              <a:spLocks noEditPoints="1"/>
            </p:cNvSpPr>
            <p:nvPr/>
          </p:nvSpPr>
          <p:spPr bwMode="auto">
            <a:xfrm>
              <a:off x="6628778"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3"/>
            <p:cNvSpPr>
              <a:spLocks noEditPoints="1"/>
            </p:cNvSpPr>
            <p:nvPr/>
          </p:nvSpPr>
          <p:spPr bwMode="auto">
            <a:xfrm>
              <a:off x="7065545"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3"/>
            <p:cNvSpPr>
              <a:spLocks noEditPoints="1"/>
            </p:cNvSpPr>
            <p:nvPr/>
          </p:nvSpPr>
          <p:spPr bwMode="auto">
            <a:xfrm>
              <a:off x="7502312"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3"/>
            <p:cNvSpPr>
              <a:spLocks noEditPoints="1"/>
            </p:cNvSpPr>
            <p:nvPr/>
          </p:nvSpPr>
          <p:spPr bwMode="auto">
            <a:xfrm>
              <a:off x="7939079"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3" name="Freeform 13"/>
            <p:cNvSpPr>
              <a:spLocks noEditPoints="1"/>
            </p:cNvSpPr>
            <p:nvPr/>
          </p:nvSpPr>
          <p:spPr bwMode="auto">
            <a:xfrm>
              <a:off x="8375846"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4" name="Freeform 13"/>
            <p:cNvSpPr>
              <a:spLocks noEditPoints="1"/>
            </p:cNvSpPr>
            <p:nvPr/>
          </p:nvSpPr>
          <p:spPr bwMode="auto">
            <a:xfrm>
              <a:off x="8812613"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5" name="Freeform 13"/>
            <p:cNvSpPr>
              <a:spLocks noEditPoints="1"/>
            </p:cNvSpPr>
            <p:nvPr/>
          </p:nvSpPr>
          <p:spPr bwMode="auto">
            <a:xfrm>
              <a:off x="924938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accent5"/>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3"/>
            <p:cNvSpPr>
              <a:spLocks noEditPoints="1"/>
            </p:cNvSpPr>
            <p:nvPr/>
          </p:nvSpPr>
          <p:spPr bwMode="auto">
            <a:xfrm>
              <a:off x="9686147"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sp>
          <p:nvSpPr>
            <p:cNvPr id="47" name="Freeform 13"/>
            <p:cNvSpPr>
              <a:spLocks noEditPoints="1"/>
            </p:cNvSpPr>
            <p:nvPr/>
          </p:nvSpPr>
          <p:spPr bwMode="auto">
            <a:xfrm>
              <a:off x="10122910" y="5300951"/>
              <a:ext cx="381000" cy="776288"/>
            </a:xfrm>
            <a:custGeom>
              <a:avLst/>
              <a:gdLst>
                <a:gd name="T0" fmla="*/ 59 w 117"/>
                <a:gd name="T1" fmla="*/ 41 h 238"/>
                <a:gd name="T2" fmla="*/ 79 w 117"/>
                <a:gd name="T3" fmla="*/ 21 h 238"/>
                <a:gd name="T4" fmla="*/ 59 w 117"/>
                <a:gd name="T5" fmla="*/ 0 h 238"/>
                <a:gd name="T6" fmla="*/ 38 w 117"/>
                <a:gd name="T7" fmla="*/ 21 h 238"/>
                <a:gd name="T8" fmla="*/ 59 w 117"/>
                <a:gd name="T9" fmla="*/ 41 h 238"/>
                <a:gd name="T10" fmla="*/ 116 w 117"/>
                <a:gd name="T11" fmla="*/ 134 h 238"/>
                <a:gd name="T12" fmla="*/ 92 w 117"/>
                <a:gd name="T13" fmla="*/ 64 h 238"/>
                <a:gd name="T14" fmla="*/ 59 w 117"/>
                <a:gd name="T15" fmla="*/ 51 h 238"/>
                <a:gd name="T16" fmla="*/ 25 w 117"/>
                <a:gd name="T17" fmla="*/ 64 h 238"/>
                <a:gd name="T18" fmla="*/ 1 w 117"/>
                <a:gd name="T19" fmla="*/ 134 h 238"/>
                <a:gd name="T20" fmla="*/ 5 w 117"/>
                <a:gd name="T21" fmla="*/ 142 h 238"/>
                <a:gd name="T22" fmla="*/ 14 w 117"/>
                <a:gd name="T23" fmla="*/ 139 h 238"/>
                <a:gd name="T24" fmla="*/ 34 w 117"/>
                <a:gd name="T25" fmla="*/ 91 h 238"/>
                <a:gd name="T26" fmla="*/ 20 w 117"/>
                <a:gd name="T27" fmla="*/ 175 h 238"/>
                <a:gd name="T28" fmla="*/ 33 w 117"/>
                <a:gd name="T29" fmla="*/ 175 h 238"/>
                <a:gd name="T30" fmla="*/ 31 w 117"/>
                <a:gd name="T31" fmla="*/ 231 h 238"/>
                <a:gd name="T32" fmla="*/ 40 w 117"/>
                <a:gd name="T33" fmla="*/ 238 h 238"/>
                <a:gd name="T34" fmla="*/ 49 w 117"/>
                <a:gd name="T35" fmla="*/ 231 h 238"/>
                <a:gd name="T36" fmla="*/ 55 w 117"/>
                <a:gd name="T37" fmla="*/ 175 h 238"/>
                <a:gd name="T38" fmla="*/ 62 w 117"/>
                <a:gd name="T39" fmla="*/ 175 h 238"/>
                <a:gd name="T40" fmla="*/ 68 w 117"/>
                <a:gd name="T41" fmla="*/ 231 h 238"/>
                <a:gd name="T42" fmla="*/ 77 w 117"/>
                <a:gd name="T43" fmla="*/ 238 h 238"/>
                <a:gd name="T44" fmla="*/ 86 w 117"/>
                <a:gd name="T45" fmla="*/ 231 h 238"/>
                <a:gd name="T46" fmla="*/ 84 w 117"/>
                <a:gd name="T47" fmla="*/ 175 h 238"/>
                <a:gd name="T48" fmla="*/ 97 w 117"/>
                <a:gd name="T49" fmla="*/ 175 h 238"/>
                <a:gd name="T50" fmla="*/ 83 w 117"/>
                <a:gd name="T51" fmla="*/ 91 h 238"/>
                <a:gd name="T52" fmla="*/ 103 w 117"/>
                <a:gd name="T53" fmla="*/ 139 h 238"/>
                <a:gd name="T54" fmla="*/ 112 w 117"/>
                <a:gd name="T55" fmla="*/ 142 h 238"/>
                <a:gd name="T56" fmla="*/ 116 w 117"/>
                <a:gd name="T57" fmla="*/ 1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238">
                  <a:moveTo>
                    <a:pt x="59" y="41"/>
                  </a:moveTo>
                  <a:cubicBezTo>
                    <a:pt x="70" y="41"/>
                    <a:pt x="79" y="32"/>
                    <a:pt x="79" y="21"/>
                  </a:cubicBezTo>
                  <a:cubicBezTo>
                    <a:pt x="79" y="9"/>
                    <a:pt x="70" y="0"/>
                    <a:pt x="59" y="0"/>
                  </a:cubicBezTo>
                  <a:cubicBezTo>
                    <a:pt x="47" y="0"/>
                    <a:pt x="38" y="9"/>
                    <a:pt x="38" y="21"/>
                  </a:cubicBezTo>
                  <a:cubicBezTo>
                    <a:pt x="38" y="32"/>
                    <a:pt x="47" y="41"/>
                    <a:pt x="59" y="41"/>
                  </a:cubicBezTo>
                  <a:close/>
                  <a:moveTo>
                    <a:pt x="116" y="134"/>
                  </a:moveTo>
                  <a:cubicBezTo>
                    <a:pt x="116" y="134"/>
                    <a:pt x="96" y="73"/>
                    <a:pt x="92" y="64"/>
                  </a:cubicBezTo>
                  <a:cubicBezTo>
                    <a:pt x="88" y="56"/>
                    <a:pt x="79" y="51"/>
                    <a:pt x="59" y="51"/>
                  </a:cubicBezTo>
                  <a:cubicBezTo>
                    <a:pt x="38" y="51"/>
                    <a:pt x="29" y="56"/>
                    <a:pt x="25" y="64"/>
                  </a:cubicBezTo>
                  <a:cubicBezTo>
                    <a:pt x="21" y="73"/>
                    <a:pt x="1" y="134"/>
                    <a:pt x="1" y="134"/>
                  </a:cubicBezTo>
                  <a:cubicBezTo>
                    <a:pt x="0" y="137"/>
                    <a:pt x="2" y="140"/>
                    <a:pt x="5" y="142"/>
                  </a:cubicBezTo>
                  <a:cubicBezTo>
                    <a:pt x="9" y="143"/>
                    <a:pt x="12" y="141"/>
                    <a:pt x="14" y="139"/>
                  </a:cubicBezTo>
                  <a:cubicBezTo>
                    <a:pt x="34" y="91"/>
                    <a:pt x="34" y="91"/>
                    <a:pt x="34" y="91"/>
                  </a:cubicBezTo>
                  <a:cubicBezTo>
                    <a:pt x="20" y="175"/>
                    <a:pt x="20" y="175"/>
                    <a:pt x="20" y="175"/>
                  </a:cubicBezTo>
                  <a:cubicBezTo>
                    <a:pt x="33" y="175"/>
                    <a:pt x="33" y="175"/>
                    <a:pt x="33" y="175"/>
                  </a:cubicBezTo>
                  <a:cubicBezTo>
                    <a:pt x="33" y="175"/>
                    <a:pt x="32" y="231"/>
                    <a:pt x="31" y="231"/>
                  </a:cubicBezTo>
                  <a:cubicBezTo>
                    <a:pt x="32" y="235"/>
                    <a:pt x="36" y="238"/>
                    <a:pt x="40" y="238"/>
                  </a:cubicBezTo>
                  <a:cubicBezTo>
                    <a:pt x="45" y="238"/>
                    <a:pt x="49" y="235"/>
                    <a:pt x="49" y="231"/>
                  </a:cubicBezTo>
                  <a:cubicBezTo>
                    <a:pt x="55" y="175"/>
                    <a:pt x="55" y="175"/>
                    <a:pt x="55" y="175"/>
                  </a:cubicBezTo>
                  <a:cubicBezTo>
                    <a:pt x="62" y="175"/>
                    <a:pt x="62" y="175"/>
                    <a:pt x="62" y="175"/>
                  </a:cubicBezTo>
                  <a:cubicBezTo>
                    <a:pt x="68" y="231"/>
                    <a:pt x="68" y="231"/>
                    <a:pt x="68" y="231"/>
                  </a:cubicBezTo>
                  <a:cubicBezTo>
                    <a:pt x="68" y="235"/>
                    <a:pt x="72" y="238"/>
                    <a:pt x="77" y="238"/>
                  </a:cubicBezTo>
                  <a:cubicBezTo>
                    <a:pt x="81" y="238"/>
                    <a:pt x="85" y="235"/>
                    <a:pt x="86" y="231"/>
                  </a:cubicBezTo>
                  <a:cubicBezTo>
                    <a:pt x="85" y="231"/>
                    <a:pt x="84" y="175"/>
                    <a:pt x="84" y="175"/>
                  </a:cubicBezTo>
                  <a:cubicBezTo>
                    <a:pt x="97" y="175"/>
                    <a:pt x="97" y="175"/>
                    <a:pt x="97" y="175"/>
                  </a:cubicBezTo>
                  <a:cubicBezTo>
                    <a:pt x="83" y="91"/>
                    <a:pt x="83" y="91"/>
                    <a:pt x="83" y="91"/>
                  </a:cubicBezTo>
                  <a:cubicBezTo>
                    <a:pt x="103" y="139"/>
                    <a:pt x="103" y="139"/>
                    <a:pt x="103" y="139"/>
                  </a:cubicBezTo>
                  <a:cubicBezTo>
                    <a:pt x="105" y="141"/>
                    <a:pt x="108" y="143"/>
                    <a:pt x="112" y="142"/>
                  </a:cubicBezTo>
                  <a:cubicBezTo>
                    <a:pt x="115" y="140"/>
                    <a:pt x="117" y="137"/>
                    <a:pt x="116" y="134"/>
                  </a:cubicBezTo>
                  <a:close/>
                </a:path>
              </a:pathLst>
            </a:custGeom>
            <a:solidFill>
              <a:schemeClr val="bg1"/>
            </a:solidFill>
            <a:ln>
              <a:solidFill>
                <a:schemeClr val="accent5"/>
              </a:solidFill>
            </a:ln>
          </p:spPr>
          <p:txBody>
            <a:bodyPr vert="horz" wrap="square" lIns="68580" tIns="34290" rIns="68580" bIns="34290" numCol="1" anchor="t" anchorCtr="0" compatLnSpc="1">
              <a:prstTxWarp prst="textNoShape">
                <a:avLst/>
              </a:prstTxWarp>
            </a:bodyPr>
            <a:lstStyle/>
            <a:p>
              <a:endParaRPr lang="en-US" sz="1800"/>
            </a:p>
          </p:txBody>
        </p:sp>
      </p:grpSp>
      <p:sp>
        <p:nvSpPr>
          <p:cNvPr id="50" name="TextBox 49"/>
          <p:cNvSpPr txBox="1"/>
          <p:nvPr/>
        </p:nvSpPr>
        <p:spPr>
          <a:xfrm>
            <a:off x="3496017" y="5398322"/>
            <a:ext cx="864339" cy="443198"/>
          </a:xfrm>
          <a:prstGeom prst="rect">
            <a:avLst/>
          </a:prstGeom>
          <a:noFill/>
        </p:spPr>
        <p:txBody>
          <a:bodyPr wrap="none" rtlCol="0">
            <a:spAutoFit/>
          </a:bodyPr>
          <a:lstStyle/>
          <a:p>
            <a:pPr>
              <a:lnSpc>
                <a:spcPct val="80000"/>
              </a:lnSpc>
            </a:pPr>
            <a:r>
              <a:rPr lang="en-US" sz="1800" dirty="0"/>
              <a:t>70%</a:t>
            </a:r>
          </a:p>
          <a:p>
            <a:pPr>
              <a:lnSpc>
                <a:spcPct val="80000"/>
              </a:lnSpc>
            </a:pPr>
            <a:r>
              <a:rPr lang="en-US" sz="1050" dirty="0" err="1"/>
              <a:t>Xxxxx</a:t>
            </a:r>
            <a:r>
              <a:rPr lang="en-US" sz="1050" dirty="0"/>
              <a:t> </a:t>
            </a:r>
            <a:r>
              <a:rPr lang="en-US" sz="1050" dirty="0" err="1"/>
              <a:t>xxxxx</a:t>
            </a:r>
            <a:endParaRPr lang="en-US" sz="1050" dirty="0"/>
          </a:p>
        </p:txBody>
      </p:sp>
      <p:sp>
        <p:nvSpPr>
          <p:cNvPr id="51" name="TextBox 50"/>
          <p:cNvSpPr txBox="1"/>
          <p:nvPr/>
        </p:nvSpPr>
        <p:spPr>
          <a:xfrm>
            <a:off x="7456121" y="5398322"/>
            <a:ext cx="864339" cy="443198"/>
          </a:xfrm>
          <a:prstGeom prst="rect">
            <a:avLst/>
          </a:prstGeom>
          <a:noFill/>
        </p:spPr>
        <p:txBody>
          <a:bodyPr wrap="none" rtlCol="0">
            <a:spAutoFit/>
          </a:bodyPr>
          <a:lstStyle/>
          <a:p>
            <a:pPr>
              <a:lnSpc>
                <a:spcPct val="80000"/>
              </a:lnSpc>
            </a:pPr>
            <a:r>
              <a:rPr lang="en-US" sz="1800" dirty="0"/>
              <a:t>80%</a:t>
            </a:r>
          </a:p>
          <a:p>
            <a:pPr>
              <a:lnSpc>
                <a:spcPct val="80000"/>
              </a:lnSpc>
            </a:pPr>
            <a:r>
              <a:rPr lang="en-US" sz="1050" dirty="0" err="1"/>
              <a:t>Xxxxx</a:t>
            </a:r>
            <a:r>
              <a:rPr lang="en-US" sz="1050" dirty="0"/>
              <a:t> </a:t>
            </a:r>
            <a:r>
              <a:rPr lang="en-US" sz="1050" dirty="0" err="1"/>
              <a:t>xxxxx</a:t>
            </a:r>
            <a:endParaRPr lang="en-US" sz="1050" dirty="0"/>
          </a:p>
        </p:txBody>
      </p:sp>
    </p:spTree>
    <p:extLst>
      <p:ext uri="{BB962C8B-B14F-4D97-AF65-F5344CB8AC3E}">
        <p14:creationId xmlns:p14="http://schemas.microsoft.com/office/powerpoint/2010/main" val="348853537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 </a:t>
            </a:r>
            <a:r>
              <a:rPr lang="en-US" dirty="0" err="1"/>
              <a:t>xxxxxxx</a:t>
            </a:r>
            <a:r>
              <a:rPr lang="en-US" dirty="0"/>
              <a:t> </a:t>
            </a:r>
            <a:r>
              <a:rPr lang="en-US" dirty="0" err="1"/>
              <a:t>xxxxxxxx</a:t>
            </a:r>
            <a:r>
              <a:rPr lang="en-US" dirty="0"/>
              <a:t> xxx </a:t>
            </a:r>
            <a:r>
              <a:rPr lang="en-US" dirty="0" err="1"/>
              <a:t>xxxxxxx</a:t>
            </a:r>
            <a:r>
              <a:rPr lang="en-US" dirty="0"/>
              <a:t> xx </a:t>
            </a:r>
            <a:r>
              <a:rPr lang="en-US" dirty="0" err="1"/>
              <a:t>xxxxxxxxxxxx</a:t>
            </a:r>
            <a:r>
              <a:rPr lang="en-US" dirty="0"/>
              <a:t> 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9" name="Text Placeholder 8"/>
          <p:cNvSpPr>
            <a:spLocks noGrp="1"/>
          </p:cNvSpPr>
          <p:nvPr>
            <p:ph type="body" sz="quarter" idx="14"/>
          </p:nvPr>
        </p:nvSpPr>
        <p:spPr/>
        <p:txBody>
          <a:bodyPr>
            <a:norm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a:t>
            </a:r>
            <a:r>
              <a:rPr lang="en-US" dirty="0"/>
              <a:t> xx </a:t>
            </a:r>
            <a:r>
              <a:rPr lang="en-US" dirty="0" err="1"/>
              <a:t>xxxxxxxx</a:t>
            </a:r>
            <a:r>
              <a:rPr lang="en-US" dirty="0"/>
              <a:t> </a:t>
            </a:r>
            <a:r>
              <a:rPr lang="en-US" dirty="0" err="1"/>
              <a:t>xxxxxx</a:t>
            </a:r>
            <a:r>
              <a:rPr lang="en-US" dirty="0"/>
              <a:t> x </a:t>
            </a:r>
            <a:r>
              <a:rPr lang="en-US" dirty="0" err="1"/>
              <a:t>xxxx</a:t>
            </a:r>
            <a:r>
              <a:rPr lang="en-US" dirty="0"/>
              <a:t> </a:t>
            </a:r>
            <a:r>
              <a:rPr lang="en-US" dirty="0" err="1"/>
              <a:t>xxxx</a:t>
            </a:r>
            <a:r>
              <a:rPr lang="en-US" dirty="0"/>
              <a:t> </a:t>
            </a:r>
            <a:r>
              <a:rPr lang="en-US" dirty="0" err="1"/>
              <a:t>xxxxxx</a:t>
            </a:r>
            <a:r>
              <a:rPr lang="en-US" dirty="0"/>
              <a:t> </a:t>
            </a:r>
            <a:r>
              <a:rPr lang="en-US" dirty="0" err="1"/>
              <a:t>xxxxxxxxx</a:t>
            </a:r>
            <a:r>
              <a:rPr lang="en-US" dirty="0"/>
              <a:t> x </a:t>
            </a:r>
            <a:r>
              <a:rPr lang="en-US" dirty="0" err="1"/>
              <a:t>xxxx</a:t>
            </a:r>
            <a:r>
              <a:rPr lang="en-US" dirty="0"/>
              <a:t> </a:t>
            </a:r>
            <a:r>
              <a:rPr lang="en-US" dirty="0" err="1"/>
              <a:t>xxxx</a:t>
            </a:r>
            <a:r>
              <a:rPr lang="en-US" dirty="0"/>
              <a:t> </a:t>
            </a:r>
            <a:r>
              <a:rPr lang="en-US" dirty="0" err="1"/>
              <a:t>xxxxxxxxx</a:t>
            </a:r>
            <a:r>
              <a:rPr lang="en-US" dirty="0"/>
              <a:t> x </a:t>
            </a:r>
            <a:r>
              <a:rPr lang="en-US" dirty="0" err="1"/>
              <a:t>xxxxxx</a:t>
            </a:r>
            <a:r>
              <a:rPr lang="en-US" dirty="0"/>
              <a:t> </a:t>
            </a:r>
            <a:r>
              <a:rPr lang="en-US" dirty="0" err="1"/>
              <a:t>Xxxx</a:t>
            </a:r>
            <a:r>
              <a:rPr lang="en-US" dirty="0"/>
              <a:t> </a:t>
            </a:r>
            <a:r>
              <a:rPr lang="en-US" dirty="0" err="1"/>
              <a:t>xxxxx</a:t>
            </a:r>
            <a:r>
              <a:rPr lang="en-US" dirty="0"/>
              <a:t> xxx </a:t>
            </a:r>
            <a:r>
              <a:rPr lang="en-US" dirty="0" err="1"/>
              <a:t>xxxxxx</a:t>
            </a:r>
            <a:r>
              <a:rPr lang="en-US" dirty="0"/>
              <a:t> </a:t>
            </a:r>
            <a:r>
              <a:rPr lang="en-US" dirty="0" err="1"/>
              <a:t>xxxxx</a:t>
            </a:r>
            <a:r>
              <a:rPr lang="en-US" dirty="0"/>
              <a:t> </a:t>
            </a:r>
            <a:r>
              <a:rPr lang="en-US" dirty="0" err="1"/>
              <a:t>xxxxxx</a:t>
            </a:r>
            <a:endParaRPr lang="en-US" dirty="0"/>
          </a:p>
        </p:txBody>
      </p:sp>
      <p:sp>
        <p:nvSpPr>
          <p:cNvPr id="10" name="Text Placeholder 9"/>
          <p:cNvSpPr>
            <a:spLocks noGrp="1"/>
          </p:cNvSpPr>
          <p:nvPr>
            <p:ph type="body" sz="quarter" idx="15"/>
          </p:nvPr>
        </p:nvSpPr>
        <p:spPr/>
        <p:txBody>
          <a:bodyPr>
            <a:normAutofit/>
          </a:bodyPr>
          <a:lstStyle/>
          <a:p>
            <a:r>
              <a:rPr lang="en-US" dirty="0" err="1"/>
              <a:t>Xxxx</a:t>
            </a:r>
            <a:r>
              <a:rPr lang="en-US" dirty="0"/>
              <a:t> x xxx x </a:t>
            </a:r>
            <a:r>
              <a:rPr lang="en-US" dirty="0" err="1"/>
              <a:t>xxxx</a:t>
            </a:r>
            <a:r>
              <a:rPr lang="en-US" dirty="0"/>
              <a:t> xxx </a:t>
            </a:r>
            <a:r>
              <a:rPr lang="en-US" dirty="0" err="1"/>
              <a:t>xxx</a:t>
            </a:r>
            <a:r>
              <a:rPr lang="en-US" dirty="0"/>
              <a:t> x xxx </a:t>
            </a:r>
            <a:r>
              <a:rPr lang="en-US" dirty="0" err="1"/>
              <a:t>xxxx</a:t>
            </a:r>
            <a:r>
              <a:rPr lang="en-US" dirty="0"/>
              <a:t> x </a:t>
            </a:r>
            <a:r>
              <a:rPr lang="en-US" dirty="0" err="1"/>
              <a:t>xxxxxx</a:t>
            </a:r>
            <a:r>
              <a:rPr lang="en-US" dirty="0"/>
              <a:t> </a:t>
            </a:r>
            <a:r>
              <a:rPr lang="en-US" dirty="0" err="1"/>
              <a:t>xxxx</a:t>
            </a:r>
            <a:r>
              <a:rPr lang="en-US" dirty="0"/>
              <a:t> </a:t>
            </a:r>
            <a:r>
              <a:rPr lang="it-IT" dirty="0"/>
              <a:t>xxxxx x xxxx xxx xxxxxxxxx x xxxxxx xxxxx xxxxx xxxx xxx xxx xxxx xxxxxx </a:t>
            </a:r>
            <a:endParaRPr lang="en-US" dirty="0"/>
          </a:p>
        </p:txBody>
      </p:sp>
      <p:sp>
        <p:nvSpPr>
          <p:cNvPr id="7" name="Text Placeholder 6"/>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3598662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10" name="Text Placeholder 9"/>
          <p:cNvSpPr>
            <a:spLocks noGrp="1"/>
          </p:cNvSpPr>
          <p:nvPr>
            <p:ph type="body" sz="quarter" idx="22"/>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16996222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1" name="Content Placeholder 30"/>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1"/>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9" name="Group 18"/>
          <p:cNvGrpSpPr/>
          <p:nvPr/>
        </p:nvGrpSpPr>
        <p:grpSpPr>
          <a:xfrm>
            <a:off x="1303134" y="4869782"/>
            <a:ext cx="250413" cy="250413"/>
            <a:chOff x="3380029" y="1565817"/>
            <a:chExt cx="914400" cy="914400"/>
          </a:xfrm>
        </p:grpSpPr>
        <p:sp>
          <p:nvSpPr>
            <p:cNvPr id="20" name="Oval 79"/>
            <p:cNvSpPr>
              <a:spLocks noChangeArrowheads="1"/>
            </p:cNvSpPr>
            <p:nvPr/>
          </p:nvSpPr>
          <p:spPr bwMode="invGray">
            <a:xfrm>
              <a:off x="3380029" y="1565817"/>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2" name="Group 21"/>
          <p:cNvGrpSpPr/>
          <p:nvPr/>
        </p:nvGrpSpPr>
        <p:grpSpPr bwMode="invGray">
          <a:xfrm>
            <a:off x="1603499" y="4869782"/>
            <a:ext cx="250413" cy="250413"/>
            <a:chOff x="6243638" y="9424987"/>
            <a:chExt cx="885825" cy="884238"/>
          </a:xfrm>
        </p:grpSpPr>
        <p:sp>
          <p:nvSpPr>
            <p:cNvPr id="23" name="Oval 186"/>
            <p:cNvSpPr>
              <a:spLocks noChangeArrowheads="1"/>
            </p:cNvSpPr>
            <p:nvPr/>
          </p:nvSpPr>
          <p:spPr bwMode="invGray">
            <a:xfrm>
              <a:off x="6243638" y="9424987"/>
              <a:ext cx="885825" cy="884238"/>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702405" y="4869782"/>
            <a:ext cx="250413" cy="250413"/>
            <a:chOff x="398463" y="1550691"/>
            <a:chExt cx="914400" cy="914400"/>
          </a:xfrm>
        </p:grpSpPr>
        <p:sp>
          <p:nvSpPr>
            <p:cNvPr id="26" name="Oval 81"/>
            <p:cNvSpPr>
              <a:spLocks noChangeArrowheads="1"/>
            </p:cNvSpPr>
            <p:nvPr/>
          </p:nvSpPr>
          <p:spPr bwMode="invGray">
            <a:xfrm>
              <a:off x="398463"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1002770" y="4869782"/>
            <a:ext cx="250413" cy="250413"/>
            <a:chOff x="1889246" y="1550691"/>
            <a:chExt cx="914400" cy="914400"/>
          </a:xfrm>
        </p:grpSpPr>
        <p:sp>
          <p:nvSpPr>
            <p:cNvPr id="33" name="Oval 92"/>
            <p:cNvSpPr>
              <a:spLocks noChangeArrowheads="1"/>
            </p:cNvSpPr>
            <p:nvPr/>
          </p:nvSpPr>
          <p:spPr bwMode="invGray">
            <a:xfrm>
              <a:off x="1889246" y="1550691"/>
              <a:ext cx="914400" cy="914400"/>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4" name="Group 33"/>
            <p:cNvGrpSpPr/>
            <p:nvPr/>
          </p:nvGrpSpPr>
          <p:grpSpPr>
            <a:xfrm>
              <a:off x="2118665" y="1750614"/>
              <a:ext cx="499807" cy="476865"/>
              <a:chOff x="2118665" y="1750614"/>
              <a:chExt cx="499807" cy="476865"/>
            </a:xfrm>
          </p:grpSpPr>
          <p:sp>
            <p:nvSpPr>
              <p:cNvPr id="35"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7" name="Rectangle 36">
            <a:hlinkClick r:id="rId2"/>
          </p:cNvPr>
          <p:cNvSpPr/>
          <p:nvPr/>
        </p:nvSpPr>
        <p:spPr>
          <a:xfrm>
            <a:off x="68580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a:hlinkClick r:id="rId3"/>
          </p:cNvPr>
          <p:cNvSpPr/>
          <p:nvPr/>
        </p:nvSpPr>
        <p:spPr>
          <a:xfrm>
            <a:off x="98616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a:hlinkClick r:id="rId4"/>
          </p:cNvPr>
          <p:cNvSpPr/>
          <p:nvPr/>
        </p:nvSpPr>
        <p:spPr>
          <a:xfrm>
            <a:off x="1286529"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a:hlinkClick r:id="rId5"/>
          </p:cNvPr>
          <p:cNvSpPr/>
          <p:nvPr/>
        </p:nvSpPr>
        <p:spPr>
          <a:xfrm>
            <a:off x="158689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1" name="Group 40"/>
          <p:cNvGrpSpPr/>
          <p:nvPr/>
        </p:nvGrpSpPr>
        <p:grpSpPr>
          <a:xfrm>
            <a:off x="3944888" y="4869782"/>
            <a:ext cx="250413" cy="250413"/>
            <a:chOff x="3380029" y="1565817"/>
            <a:chExt cx="914400" cy="914400"/>
          </a:xfrm>
        </p:grpSpPr>
        <p:sp>
          <p:nvSpPr>
            <p:cNvPr id="42" name="Oval 79"/>
            <p:cNvSpPr>
              <a:spLocks noChangeArrowheads="1"/>
            </p:cNvSpPr>
            <p:nvPr/>
          </p:nvSpPr>
          <p:spPr bwMode="invGray">
            <a:xfrm>
              <a:off x="3380029" y="1565817"/>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bwMode="invGray">
          <a:xfrm>
            <a:off x="4245252" y="4869782"/>
            <a:ext cx="250413" cy="250413"/>
            <a:chOff x="6243638" y="9424987"/>
            <a:chExt cx="885825" cy="884238"/>
          </a:xfrm>
        </p:grpSpPr>
        <p:sp>
          <p:nvSpPr>
            <p:cNvPr id="45" name="Oval 186"/>
            <p:cNvSpPr>
              <a:spLocks noChangeArrowheads="1"/>
            </p:cNvSpPr>
            <p:nvPr/>
          </p:nvSpPr>
          <p:spPr bwMode="invGray">
            <a:xfrm>
              <a:off x="6243638" y="9424987"/>
              <a:ext cx="885825" cy="884238"/>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3344159" y="4869782"/>
            <a:ext cx="250413" cy="250413"/>
            <a:chOff x="398463" y="1550691"/>
            <a:chExt cx="914400" cy="914400"/>
          </a:xfrm>
        </p:grpSpPr>
        <p:sp>
          <p:nvSpPr>
            <p:cNvPr id="48" name="Oval 81"/>
            <p:cNvSpPr>
              <a:spLocks noChangeArrowheads="1"/>
            </p:cNvSpPr>
            <p:nvPr/>
          </p:nvSpPr>
          <p:spPr bwMode="invGray">
            <a:xfrm>
              <a:off x="398463"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 name="Group 49"/>
          <p:cNvGrpSpPr/>
          <p:nvPr/>
        </p:nvGrpSpPr>
        <p:grpSpPr>
          <a:xfrm>
            <a:off x="3644523" y="4869782"/>
            <a:ext cx="250413" cy="250413"/>
            <a:chOff x="1889246" y="1550691"/>
            <a:chExt cx="914400" cy="914400"/>
          </a:xfrm>
        </p:grpSpPr>
        <p:sp>
          <p:nvSpPr>
            <p:cNvPr id="51" name="Oval 92"/>
            <p:cNvSpPr>
              <a:spLocks noChangeArrowheads="1"/>
            </p:cNvSpPr>
            <p:nvPr/>
          </p:nvSpPr>
          <p:spPr bwMode="invGray">
            <a:xfrm>
              <a:off x="1889246" y="1550691"/>
              <a:ext cx="914400" cy="914400"/>
            </a:xfrm>
            <a:prstGeom prst="ellipse">
              <a:avLst/>
            </a:prstGeom>
            <a:solidFill>
              <a:schemeClr val="accent4"/>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2118665" y="1750614"/>
              <a:ext cx="499807" cy="476865"/>
              <a:chOff x="2118665" y="1750614"/>
              <a:chExt cx="499807" cy="476865"/>
            </a:xfrm>
          </p:grpSpPr>
          <p:sp>
            <p:nvSpPr>
              <p:cNvPr id="53"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5" name="Rectangle 54">
            <a:hlinkClick r:id="rId2"/>
          </p:cNvPr>
          <p:cNvSpPr/>
          <p:nvPr/>
        </p:nvSpPr>
        <p:spPr>
          <a:xfrm>
            <a:off x="3327554"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a:hlinkClick r:id="rId3"/>
          </p:cNvPr>
          <p:cNvSpPr/>
          <p:nvPr/>
        </p:nvSpPr>
        <p:spPr>
          <a:xfrm>
            <a:off x="3627918"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a:hlinkClick r:id="rId4"/>
          </p:cNvPr>
          <p:cNvSpPr/>
          <p:nvPr/>
        </p:nvSpPr>
        <p:spPr>
          <a:xfrm>
            <a:off x="3928283"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a:hlinkClick r:id="rId5"/>
          </p:cNvPr>
          <p:cNvSpPr/>
          <p:nvPr/>
        </p:nvSpPr>
        <p:spPr>
          <a:xfrm>
            <a:off x="4228647"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58"/>
          <p:cNvGrpSpPr/>
          <p:nvPr/>
        </p:nvGrpSpPr>
        <p:grpSpPr>
          <a:xfrm>
            <a:off x="6598995" y="4869782"/>
            <a:ext cx="250413" cy="250413"/>
            <a:chOff x="3380029" y="1565817"/>
            <a:chExt cx="914400" cy="914400"/>
          </a:xfrm>
        </p:grpSpPr>
        <p:sp>
          <p:nvSpPr>
            <p:cNvPr id="60" name="Oval 79"/>
            <p:cNvSpPr>
              <a:spLocks noChangeArrowheads="1"/>
            </p:cNvSpPr>
            <p:nvPr/>
          </p:nvSpPr>
          <p:spPr bwMode="invGray">
            <a:xfrm>
              <a:off x="3380029" y="1565817"/>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80"/>
            <p:cNvSpPr>
              <a:spLocks/>
            </p:cNvSpPr>
            <p:nvPr/>
          </p:nvSpPr>
          <p:spPr bwMode="invGray">
            <a:xfrm>
              <a:off x="3617642" y="1732915"/>
              <a:ext cx="427704" cy="571294"/>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bwMode="invGray">
          <a:xfrm>
            <a:off x="6899360" y="4869782"/>
            <a:ext cx="250413" cy="250413"/>
            <a:chOff x="6243638" y="9424987"/>
            <a:chExt cx="885825" cy="884238"/>
          </a:xfrm>
        </p:grpSpPr>
        <p:sp>
          <p:nvSpPr>
            <p:cNvPr id="63" name="Oval 186"/>
            <p:cNvSpPr>
              <a:spLocks noChangeArrowheads="1"/>
            </p:cNvSpPr>
            <p:nvPr/>
          </p:nvSpPr>
          <p:spPr bwMode="invGray">
            <a:xfrm>
              <a:off x="6243638" y="9424987"/>
              <a:ext cx="885825" cy="884238"/>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87"/>
            <p:cNvSpPr>
              <a:spLocks noEditPoints="1"/>
            </p:cNvSpPr>
            <p:nvPr/>
          </p:nvSpPr>
          <p:spPr bwMode="invGray">
            <a:xfrm>
              <a:off x="6423025" y="9626600"/>
              <a:ext cx="511175" cy="481013"/>
            </a:xfrm>
            <a:custGeom>
              <a:avLst/>
              <a:gdLst>
                <a:gd name="T0" fmla="*/ 163 w 223"/>
                <a:gd name="T1" fmla="*/ 199 h 210"/>
                <a:gd name="T2" fmla="*/ 103 w 223"/>
                <a:gd name="T3" fmla="*/ 210 h 210"/>
                <a:gd name="T4" fmla="*/ 0 w 223"/>
                <a:gd name="T5" fmla="*/ 115 h 210"/>
                <a:gd name="T6" fmla="*/ 123 w 223"/>
                <a:gd name="T7" fmla="*/ 0 h 210"/>
                <a:gd name="T8" fmla="*/ 223 w 223"/>
                <a:gd name="T9" fmla="*/ 87 h 210"/>
                <a:gd name="T10" fmla="*/ 161 w 223"/>
                <a:gd name="T11" fmla="*/ 159 h 210"/>
                <a:gd name="T12" fmla="*/ 132 w 223"/>
                <a:gd name="T13" fmla="*/ 136 h 210"/>
                <a:gd name="T14" fmla="*/ 132 w 223"/>
                <a:gd name="T15" fmla="*/ 136 h 210"/>
                <a:gd name="T16" fmla="*/ 89 w 223"/>
                <a:gd name="T17" fmla="*/ 159 h 210"/>
                <a:gd name="T18" fmla="*/ 52 w 223"/>
                <a:gd name="T19" fmla="*/ 120 h 210"/>
                <a:gd name="T20" fmla="*/ 129 w 223"/>
                <a:gd name="T21" fmla="*/ 49 h 210"/>
                <a:gd name="T22" fmla="*/ 168 w 223"/>
                <a:gd name="T23" fmla="*/ 57 h 210"/>
                <a:gd name="T24" fmla="*/ 159 w 223"/>
                <a:gd name="T25" fmla="*/ 113 h 210"/>
                <a:gd name="T26" fmla="*/ 167 w 223"/>
                <a:gd name="T27" fmla="*/ 139 h 210"/>
                <a:gd name="T28" fmla="*/ 199 w 223"/>
                <a:gd name="T29" fmla="*/ 88 h 210"/>
                <a:gd name="T30" fmla="*/ 120 w 223"/>
                <a:gd name="T31" fmla="*/ 18 h 210"/>
                <a:gd name="T32" fmla="*/ 26 w 223"/>
                <a:gd name="T33" fmla="*/ 112 h 210"/>
                <a:gd name="T34" fmla="*/ 110 w 223"/>
                <a:gd name="T35" fmla="*/ 191 h 210"/>
                <a:gd name="T36" fmla="*/ 158 w 223"/>
                <a:gd name="T37" fmla="*/ 182 h 210"/>
                <a:gd name="T38" fmla="*/ 163 w 223"/>
                <a:gd name="T39" fmla="*/ 199 h 210"/>
                <a:gd name="T40" fmla="*/ 134 w 223"/>
                <a:gd name="T41" fmla="*/ 74 h 210"/>
                <a:gd name="T42" fmla="*/ 124 w 223"/>
                <a:gd name="T43" fmla="*/ 73 h 210"/>
                <a:gd name="T44" fmla="*/ 85 w 223"/>
                <a:gd name="T45" fmla="*/ 116 h 210"/>
                <a:gd name="T46" fmla="*/ 102 w 223"/>
                <a:gd name="T47" fmla="*/ 135 h 210"/>
                <a:gd name="T48" fmla="*/ 130 w 223"/>
                <a:gd name="T49" fmla="*/ 103 h 210"/>
                <a:gd name="T50" fmla="*/ 134 w 223"/>
                <a:gd name="T51" fmla="*/ 7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3" h="210">
                  <a:moveTo>
                    <a:pt x="163" y="199"/>
                  </a:moveTo>
                  <a:cubicBezTo>
                    <a:pt x="144" y="207"/>
                    <a:pt x="127" y="210"/>
                    <a:pt x="103" y="210"/>
                  </a:cubicBezTo>
                  <a:cubicBezTo>
                    <a:pt x="48" y="210"/>
                    <a:pt x="0" y="174"/>
                    <a:pt x="0" y="115"/>
                  </a:cubicBezTo>
                  <a:cubicBezTo>
                    <a:pt x="0" y="53"/>
                    <a:pt x="49" y="0"/>
                    <a:pt x="123" y="0"/>
                  </a:cubicBezTo>
                  <a:cubicBezTo>
                    <a:pt x="182" y="0"/>
                    <a:pt x="223" y="36"/>
                    <a:pt x="223" y="87"/>
                  </a:cubicBezTo>
                  <a:cubicBezTo>
                    <a:pt x="223" y="131"/>
                    <a:pt x="196" y="159"/>
                    <a:pt x="161" y="159"/>
                  </a:cubicBezTo>
                  <a:cubicBezTo>
                    <a:pt x="145" y="159"/>
                    <a:pt x="134" y="152"/>
                    <a:pt x="132" y="136"/>
                  </a:cubicBezTo>
                  <a:cubicBezTo>
                    <a:pt x="132" y="136"/>
                    <a:pt x="132" y="136"/>
                    <a:pt x="132" y="136"/>
                  </a:cubicBezTo>
                  <a:cubicBezTo>
                    <a:pt x="121" y="151"/>
                    <a:pt x="107" y="159"/>
                    <a:pt x="89" y="159"/>
                  </a:cubicBezTo>
                  <a:cubicBezTo>
                    <a:pt x="68" y="159"/>
                    <a:pt x="52" y="144"/>
                    <a:pt x="52" y="120"/>
                  </a:cubicBezTo>
                  <a:cubicBezTo>
                    <a:pt x="52" y="83"/>
                    <a:pt x="82" y="49"/>
                    <a:pt x="129" y="49"/>
                  </a:cubicBezTo>
                  <a:cubicBezTo>
                    <a:pt x="144" y="49"/>
                    <a:pt x="160" y="53"/>
                    <a:pt x="168" y="57"/>
                  </a:cubicBezTo>
                  <a:cubicBezTo>
                    <a:pt x="159" y="113"/>
                    <a:pt x="159" y="113"/>
                    <a:pt x="159" y="113"/>
                  </a:cubicBezTo>
                  <a:cubicBezTo>
                    <a:pt x="155" y="131"/>
                    <a:pt x="158" y="139"/>
                    <a:pt x="167" y="139"/>
                  </a:cubicBezTo>
                  <a:cubicBezTo>
                    <a:pt x="181" y="140"/>
                    <a:pt x="199" y="123"/>
                    <a:pt x="199" y="88"/>
                  </a:cubicBezTo>
                  <a:cubicBezTo>
                    <a:pt x="199" y="48"/>
                    <a:pt x="171" y="18"/>
                    <a:pt x="120" y="18"/>
                  </a:cubicBezTo>
                  <a:cubicBezTo>
                    <a:pt x="69" y="18"/>
                    <a:pt x="26" y="54"/>
                    <a:pt x="26" y="112"/>
                  </a:cubicBezTo>
                  <a:cubicBezTo>
                    <a:pt x="26" y="163"/>
                    <a:pt x="60" y="191"/>
                    <a:pt x="110" y="191"/>
                  </a:cubicBezTo>
                  <a:cubicBezTo>
                    <a:pt x="126" y="191"/>
                    <a:pt x="144" y="188"/>
                    <a:pt x="158" y="182"/>
                  </a:cubicBezTo>
                  <a:lnTo>
                    <a:pt x="163" y="199"/>
                  </a:lnTo>
                  <a:close/>
                  <a:moveTo>
                    <a:pt x="134" y="74"/>
                  </a:moveTo>
                  <a:cubicBezTo>
                    <a:pt x="132" y="74"/>
                    <a:pt x="128" y="73"/>
                    <a:pt x="124" y="73"/>
                  </a:cubicBezTo>
                  <a:cubicBezTo>
                    <a:pt x="102" y="73"/>
                    <a:pt x="85" y="93"/>
                    <a:pt x="85" y="116"/>
                  </a:cubicBezTo>
                  <a:cubicBezTo>
                    <a:pt x="85" y="128"/>
                    <a:pt x="91" y="135"/>
                    <a:pt x="102" y="135"/>
                  </a:cubicBezTo>
                  <a:cubicBezTo>
                    <a:pt x="114" y="135"/>
                    <a:pt x="127" y="121"/>
                    <a:pt x="130" y="103"/>
                  </a:cubicBezTo>
                  <a:lnTo>
                    <a:pt x="134" y="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5998266" y="4869782"/>
            <a:ext cx="250413" cy="250413"/>
            <a:chOff x="398463" y="1550691"/>
            <a:chExt cx="914400" cy="914400"/>
          </a:xfrm>
        </p:grpSpPr>
        <p:sp>
          <p:nvSpPr>
            <p:cNvPr id="66" name="Oval 81"/>
            <p:cNvSpPr>
              <a:spLocks noChangeArrowheads="1"/>
            </p:cNvSpPr>
            <p:nvPr/>
          </p:nvSpPr>
          <p:spPr bwMode="invGray">
            <a:xfrm>
              <a:off x="398463"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82"/>
            <p:cNvSpPr>
              <a:spLocks/>
            </p:cNvSpPr>
            <p:nvPr/>
          </p:nvSpPr>
          <p:spPr bwMode="invGray">
            <a:xfrm>
              <a:off x="714733" y="1732915"/>
              <a:ext cx="267110" cy="571294"/>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6298631" y="4869782"/>
            <a:ext cx="250413" cy="250413"/>
            <a:chOff x="1889246" y="1550691"/>
            <a:chExt cx="914400" cy="914400"/>
          </a:xfrm>
        </p:grpSpPr>
        <p:sp>
          <p:nvSpPr>
            <p:cNvPr id="69" name="Oval 92"/>
            <p:cNvSpPr>
              <a:spLocks noChangeArrowheads="1"/>
            </p:cNvSpPr>
            <p:nvPr/>
          </p:nvSpPr>
          <p:spPr bwMode="invGray">
            <a:xfrm>
              <a:off x="1889246" y="1550691"/>
              <a:ext cx="914400" cy="914400"/>
            </a:xfrm>
            <a:prstGeom prst="ellipse">
              <a:avLst/>
            </a:prstGeom>
            <a:solidFill>
              <a:schemeClr val="bg2"/>
            </a:solidFill>
            <a:ln w="19050">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0" name="Group 69"/>
            <p:cNvGrpSpPr/>
            <p:nvPr/>
          </p:nvGrpSpPr>
          <p:grpSpPr>
            <a:xfrm>
              <a:off x="2118665" y="1750614"/>
              <a:ext cx="499807" cy="476865"/>
              <a:chOff x="2118665" y="1750614"/>
              <a:chExt cx="499807" cy="476865"/>
            </a:xfrm>
          </p:grpSpPr>
          <p:sp>
            <p:nvSpPr>
              <p:cNvPr id="71"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 name="Rectangle 72">
            <a:hlinkClick r:id="rId2"/>
          </p:cNvPr>
          <p:cNvSpPr/>
          <p:nvPr/>
        </p:nvSpPr>
        <p:spPr>
          <a:xfrm>
            <a:off x="5981661"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Rectangle 73">
            <a:hlinkClick r:id="rId3"/>
          </p:cNvPr>
          <p:cNvSpPr/>
          <p:nvPr/>
        </p:nvSpPr>
        <p:spPr>
          <a:xfrm>
            <a:off x="6282026"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5" name="Rectangle 74">
            <a:hlinkClick r:id="rId4"/>
          </p:cNvPr>
          <p:cNvSpPr/>
          <p:nvPr/>
        </p:nvSpPr>
        <p:spPr>
          <a:xfrm>
            <a:off x="6582390"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Rectangle 75">
            <a:hlinkClick r:id="rId5"/>
          </p:cNvPr>
          <p:cNvSpPr/>
          <p:nvPr/>
        </p:nvSpPr>
        <p:spPr>
          <a:xfrm>
            <a:off x="6882755" y="4852020"/>
            <a:ext cx="283623" cy="285936"/>
          </a:xfrm>
          <a:prstGeom prst="rect">
            <a:avLst/>
          </a:prstGeom>
          <a:solidFill>
            <a:schemeClr val="bg1">
              <a:alpha val="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80601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2" name="Content Placeholder 11"/>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p:txBody>
      </p:sp>
      <p:sp>
        <p:nvSpPr>
          <p:cNvPr id="30" name="Content Placeholder 29"/>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endParaRPr lang="en-US" dirty="0"/>
          </a:p>
          <a:p>
            <a:endParaRPr lang="en-US" dirty="0"/>
          </a:p>
        </p:txBody>
      </p:sp>
      <p:sp>
        <p:nvSpPr>
          <p:cNvPr id="32" name="Content Placeholder 31"/>
          <p:cNvSpPr>
            <a:spLocks noGrp="1"/>
          </p:cNvSpPr>
          <p:nvPr>
            <p:ph type="body" sz="quarter" idx="20"/>
          </p:nvPr>
        </p:nvSpPr>
        <p:spPr/>
        <p:txBody>
          <a:bodyPr>
            <a:normAutofit/>
          </a:bodyPr>
          <a:lstStyle/>
          <a:p>
            <a:r>
              <a:rPr lang="en-US" dirty="0" err="1"/>
              <a:t>Xxxxxxxx</a:t>
            </a:r>
            <a:r>
              <a:rPr lang="en-US" dirty="0"/>
              <a:t> </a:t>
            </a:r>
            <a:r>
              <a:rPr lang="en-US" dirty="0" err="1"/>
              <a:t>xxxx</a:t>
            </a:r>
            <a:r>
              <a:rPr lang="en-US" dirty="0"/>
              <a:t> </a:t>
            </a:r>
            <a:r>
              <a:rPr lang="en-US" dirty="0" err="1"/>
              <a:t>xxxx</a:t>
            </a:r>
            <a:endParaRPr lang="en-US" dirty="0"/>
          </a:p>
        </p:txBody>
      </p:sp>
      <p:grpSp>
        <p:nvGrpSpPr>
          <p:cNvPr id="14" name="Group 13"/>
          <p:cNvGrpSpPr/>
          <p:nvPr/>
        </p:nvGrpSpPr>
        <p:grpSpPr>
          <a:xfrm>
            <a:off x="685800" y="4731218"/>
            <a:ext cx="1750895" cy="439161"/>
            <a:chOff x="2524077" y="5155401"/>
            <a:chExt cx="2334526" cy="585548"/>
          </a:xfrm>
        </p:grpSpPr>
        <p:sp>
          <p:nvSpPr>
            <p:cNvPr id="15" name="Oval 14"/>
            <p:cNvSpPr/>
            <p:nvPr/>
          </p:nvSpPr>
          <p:spPr>
            <a:xfrm>
              <a:off x="2524077" y="5155401"/>
              <a:ext cx="576004" cy="58554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3230991" y="5215804"/>
              <a:ext cx="1627612" cy="489365"/>
            </a:xfrm>
            <a:prstGeom prst="rect">
              <a:avLst/>
            </a:prstGeom>
          </p:spPr>
          <p:txBody>
            <a:bodyPr wrap="square" lIns="0" rIns="0">
              <a:spAutoFit/>
            </a:bodyPr>
            <a:lstStyle/>
            <a:p>
              <a:pPr>
                <a:lnSpc>
                  <a:spcPct val="85000"/>
                </a:lnSpc>
              </a:pPr>
              <a:r>
                <a:rPr lang="en-US" sz="1050" dirty="0" err="1">
                  <a:solidFill>
                    <a:srgbClr val="373737"/>
                  </a:solidFill>
                </a:rPr>
                <a:t>Xxxxx</a:t>
              </a:r>
              <a:r>
                <a:rPr lang="en-US" sz="1050" dirty="0">
                  <a:solidFill>
                    <a:srgbClr val="373737"/>
                  </a:solidFill>
                </a:rPr>
                <a:t> </a:t>
              </a:r>
              <a:r>
                <a:rPr lang="en-US" sz="1050" dirty="0" err="1">
                  <a:solidFill>
                    <a:srgbClr val="373737"/>
                  </a:solidFill>
                </a:rPr>
                <a:t>xxxxx</a:t>
              </a:r>
              <a:r>
                <a:rPr lang="en-US" sz="1050" dirty="0">
                  <a:solidFill>
                    <a:srgbClr val="373737"/>
                  </a:solidFill>
                </a:rPr>
                <a:t> </a:t>
              </a:r>
              <a:r>
                <a:rPr lang="en-US" sz="1050" dirty="0" err="1">
                  <a:solidFill>
                    <a:srgbClr val="373737"/>
                  </a:solidFill>
                </a:rPr>
                <a:t>xxxx</a:t>
              </a:r>
              <a:r>
                <a:rPr lang="en-US" sz="1050" dirty="0">
                  <a:solidFill>
                    <a:srgbClr val="373737"/>
                  </a:solidFill>
                </a:rPr>
                <a:t> xxx </a:t>
              </a:r>
              <a:r>
                <a:rPr lang="en-US" sz="1050" dirty="0" err="1">
                  <a:solidFill>
                    <a:srgbClr val="373737"/>
                  </a:solidFill>
                </a:rPr>
                <a:t>xxx</a:t>
              </a:r>
              <a:endParaRPr lang="en-US" sz="1050" dirty="0">
                <a:solidFill>
                  <a:srgbClr val="373737"/>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580562" y="5343302"/>
              <a:ext cx="463036" cy="209746"/>
            </a:xfrm>
            <a:prstGeom prst="rect">
              <a:avLst/>
            </a:prstGeom>
            <a:ln>
              <a:noFill/>
            </a:ln>
          </p:spPr>
        </p:pic>
      </p:grpSp>
      <p:grpSp>
        <p:nvGrpSpPr>
          <p:cNvPr id="18" name="Group 17"/>
          <p:cNvGrpSpPr/>
          <p:nvPr/>
        </p:nvGrpSpPr>
        <p:grpSpPr>
          <a:xfrm>
            <a:off x="2689716" y="4731220"/>
            <a:ext cx="1750895" cy="451357"/>
            <a:chOff x="2524077" y="5814144"/>
            <a:chExt cx="2334526" cy="601809"/>
          </a:xfrm>
        </p:grpSpPr>
        <p:sp>
          <p:nvSpPr>
            <p:cNvPr id="19" name="Oval 18"/>
            <p:cNvSpPr/>
            <p:nvPr/>
          </p:nvSpPr>
          <p:spPr>
            <a:xfrm>
              <a:off x="2524077" y="5814144"/>
              <a:ext cx="576004" cy="58554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3230991" y="5909148"/>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1" name="Picture 2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667322" y="5920145"/>
              <a:ext cx="289513" cy="373548"/>
            </a:xfrm>
            <a:prstGeom prst="rect">
              <a:avLst/>
            </a:prstGeom>
            <a:ln>
              <a:noFill/>
            </a:ln>
          </p:spPr>
        </p:pic>
      </p:grpSp>
      <p:grpSp>
        <p:nvGrpSpPr>
          <p:cNvPr id="22" name="Group 21"/>
          <p:cNvGrpSpPr/>
          <p:nvPr/>
        </p:nvGrpSpPr>
        <p:grpSpPr>
          <a:xfrm>
            <a:off x="4693632" y="4731221"/>
            <a:ext cx="1750895" cy="471070"/>
            <a:chOff x="2524077" y="6472886"/>
            <a:chExt cx="2334526" cy="628093"/>
          </a:xfrm>
        </p:grpSpPr>
        <p:sp>
          <p:nvSpPr>
            <p:cNvPr id="23" name="Oval 22"/>
            <p:cNvSpPr/>
            <p:nvPr/>
          </p:nvSpPr>
          <p:spPr>
            <a:xfrm>
              <a:off x="2524077" y="6472886"/>
              <a:ext cx="576004" cy="58554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3230991" y="6594174"/>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25" name="Picture 2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625984" y="6622025"/>
              <a:ext cx="372189" cy="287270"/>
            </a:xfrm>
            <a:prstGeom prst="rect">
              <a:avLst/>
            </a:prstGeom>
            <a:ln>
              <a:noFill/>
            </a:ln>
          </p:spPr>
        </p:pic>
      </p:grpSp>
      <p:grpSp>
        <p:nvGrpSpPr>
          <p:cNvPr id="26" name="Group 25"/>
          <p:cNvGrpSpPr/>
          <p:nvPr/>
        </p:nvGrpSpPr>
        <p:grpSpPr>
          <a:xfrm>
            <a:off x="6697549" y="4731218"/>
            <a:ext cx="1750895" cy="503646"/>
            <a:chOff x="2524077" y="7131629"/>
            <a:chExt cx="2334526" cy="671528"/>
          </a:xfrm>
        </p:grpSpPr>
        <p:sp>
          <p:nvSpPr>
            <p:cNvPr id="27" name="Oval 26"/>
            <p:cNvSpPr/>
            <p:nvPr/>
          </p:nvSpPr>
          <p:spPr>
            <a:xfrm>
              <a:off x="2524077" y="7131629"/>
              <a:ext cx="576004" cy="585548"/>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3230991" y="7296352"/>
              <a:ext cx="1627612" cy="506805"/>
            </a:xfrm>
            <a:prstGeom prst="rect">
              <a:avLst/>
            </a:prstGeom>
          </p:spPr>
          <p:txBody>
            <a:bodyPr wrap="square" lIns="0" rIns="0">
              <a:spAutoFit/>
            </a:bodyPr>
            <a:lstStyle/>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33" name="Picture 3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629372" y="7293297"/>
              <a:ext cx="365416" cy="262215"/>
            </a:xfrm>
            <a:prstGeom prst="rect">
              <a:avLst/>
            </a:prstGeom>
            <a:ln>
              <a:noFill/>
            </a:ln>
          </p:spPr>
        </p:pic>
      </p:grpSp>
    </p:spTree>
    <p:extLst>
      <p:ext uri="{BB962C8B-B14F-4D97-AF65-F5344CB8AC3E}">
        <p14:creationId xmlns:p14="http://schemas.microsoft.com/office/powerpoint/2010/main" val="93874002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7" name="Picture Placeholder 6"/>
          <p:cNvSpPr>
            <a:spLocks noGrp="1"/>
          </p:cNvSpPr>
          <p:nvPr>
            <p:ph type="pic" sz="quarter" idx="13"/>
          </p:nvPr>
        </p:nvSpPr>
        <p:spPr/>
      </p:sp>
      <p:sp>
        <p:nvSpPr>
          <p:cNvPr id="5" name="Content Placeholder 4"/>
          <p:cNvSpPr>
            <a:spLocks noGrp="1"/>
          </p:cNvSpPr>
          <p:nvPr>
            <p:ph sz="quarter" idx="18"/>
          </p:nvPr>
        </p:nvSpPr>
        <p:spPr>
          <a:xfrm>
            <a:off x="685038"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2665476" y="4700382"/>
            <a:ext cx="1831086" cy="1326605"/>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4645914"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4" name="Content Placeholder 13"/>
          <p:cNvSpPr>
            <a:spLocks noGrp="1"/>
          </p:cNvSpPr>
          <p:nvPr>
            <p:ph sz="quarter" idx="21"/>
          </p:nvPr>
        </p:nvSpPr>
        <p:spPr>
          <a:xfrm>
            <a:off x="6626352" y="4700382"/>
            <a:ext cx="1831086" cy="1326605"/>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9" name="Picture Placeholder 8"/>
          <p:cNvSpPr>
            <a:spLocks noGrp="1"/>
          </p:cNvSpPr>
          <p:nvPr>
            <p:ph type="pic" sz="quarter" idx="22"/>
          </p:nvPr>
        </p:nvSpPr>
        <p:spPr>
          <a:xfrm>
            <a:off x="685038" y="3040379"/>
            <a:ext cx="1828800" cy="1476165"/>
          </a:xfrm>
        </p:spPr>
      </p:sp>
      <p:sp>
        <p:nvSpPr>
          <p:cNvPr id="10" name="Picture Placeholder 9"/>
          <p:cNvSpPr>
            <a:spLocks noGrp="1"/>
          </p:cNvSpPr>
          <p:nvPr>
            <p:ph type="pic" sz="quarter" idx="23"/>
          </p:nvPr>
        </p:nvSpPr>
        <p:spPr>
          <a:xfrm>
            <a:off x="2666238" y="3040379"/>
            <a:ext cx="1828800" cy="1476165"/>
          </a:xfrm>
        </p:spPr>
      </p:sp>
      <p:sp>
        <p:nvSpPr>
          <p:cNvPr id="11" name="Picture Placeholder 10"/>
          <p:cNvSpPr>
            <a:spLocks noGrp="1"/>
          </p:cNvSpPr>
          <p:nvPr>
            <p:ph type="pic" sz="quarter" idx="24"/>
          </p:nvPr>
        </p:nvSpPr>
        <p:spPr>
          <a:xfrm>
            <a:off x="4647438" y="3040379"/>
            <a:ext cx="1828800" cy="1476165"/>
          </a:xfrm>
        </p:spPr>
      </p:sp>
      <p:sp>
        <p:nvSpPr>
          <p:cNvPr id="12" name="Picture Placeholder 11"/>
          <p:cNvSpPr>
            <a:spLocks noGrp="1"/>
          </p:cNvSpPr>
          <p:nvPr>
            <p:ph type="pic" sz="quarter" idx="25"/>
          </p:nvPr>
        </p:nvSpPr>
        <p:spPr>
          <a:xfrm>
            <a:off x="6628638" y="3040379"/>
            <a:ext cx="1828800" cy="1476165"/>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377328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pic>
        <p:nvPicPr>
          <p:cNvPr id="7" name="Picture 6">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16732" y="1184441"/>
            <a:ext cx="7110536" cy="4489118"/>
          </a:xfrm>
          <a:prstGeom prst="rect">
            <a:avLst/>
          </a:prstGeom>
        </p:spPr>
      </p:pic>
    </p:spTree>
    <p:extLst>
      <p:ext uri="{BB962C8B-B14F-4D97-AF65-F5344CB8AC3E}">
        <p14:creationId xmlns:p14="http://schemas.microsoft.com/office/powerpoint/2010/main" val="32074489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22"/>
          </p:nvPr>
        </p:nvSpPr>
        <p:spPr>
          <a:xfrm>
            <a:off x="685038" y="3029295"/>
            <a:ext cx="1828800" cy="1476165"/>
          </a:xfrm>
        </p:spPr>
      </p:sp>
      <p:sp>
        <p:nvSpPr>
          <p:cNvPr id="7" name="Picture Placeholder 6"/>
          <p:cNvSpPr>
            <a:spLocks noGrp="1"/>
          </p:cNvSpPr>
          <p:nvPr>
            <p:ph type="pic" sz="quarter" idx="23"/>
          </p:nvPr>
        </p:nvSpPr>
        <p:spPr>
          <a:xfrm>
            <a:off x="2666238" y="3029295"/>
            <a:ext cx="1828800" cy="1476165"/>
          </a:xfrm>
        </p:spPr>
      </p:sp>
      <p:sp>
        <p:nvSpPr>
          <p:cNvPr id="9" name="Picture Placeholder 8"/>
          <p:cNvSpPr>
            <a:spLocks noGrp="1"/>
          </p:cNvSpPr>
          <p:nvPr>
            <p:ph type="pic" sz="quarter" idx="24"/>
          </p:nvPr>
        </p:nvSpPr>
        <p:spPr>
          <a:xfrm>
            <a:off x="4647438" y="3029295"/>
            <a:ext cx="1828800" cy="1476165"/>
          </a:xfrm>
        </p:spPr>
      </p:sp>
      <p:sp>
        <p:nvSpPr>
          <p:cNvPr id="10" name="Picture Placeholder 9"/>
          <p:cNvSpPr>
            <a:spLocks noGrp="1"/>
          </p:cNvSpPr>
          <p:nvPr>
            <p:ph type="pic" sz="quarter" idx="25"/>
          </p:nvPr>
        </p:nvSpPr>
        <p:spPr>
          <a:xfrm>
            <a:off x="6628638" y="3029295"/>
            <a:ext cx="1828800" cy="1476165"/>
          </a:xfrm>
        </p:spPr>
      </p:sp>
      <p:sp>
        <p:nvSpPr>
          <p:cNvPr id="37" name="TextBox 36"/>
          <p:cNvSpPr txBox="1"/>
          <p:nvPr/>
        </p:nvSpPr>
        <p:spPr>
          <a:xfrm>
            <a:off x="685038" y="4652068"/>
            <a:ext cx="7772400" cy="854080"/>
          </a:xfrm>
          <a:prstGeom prst="rect">
            <a:avLst/>
          </a:prstGeom>
          <a:gradFill>
            <a:gsLst>
              <a:gs pos="0">
                <a:schemeClr val="accent1"/>
              </a:gs>
              <a:gs pos="100000">
                <a:schemeClr val="tx2"/>
              </a:gs>
            </a:gsLst>
            <a:lin ang="0" scaled="0"/>
          </a:gradFill>
        </p:spPr>
        <p:txBody>
          <a:bodyPr wrap="square" lIns="137160" tIns="68580" rIns="137160" bIns="68580" rtlCol="0">
            <a:spAutoFit/>
          </a:bodyPr>
          <a:lstStyle/>
          <a:p>
            <a:r>
              <a:rPr lang="en-US" sz="1500" dirty="0" err="1">
                <a:solidFill>
                  <a:srgbClr val="FFFFFF"/>
                </a:solidFill>
              </a:rPr>
              <a:t>xxxxx</a:t>
            </a:r>
            <a:r>
              <a:rPr lang="en-US" sz="1500" dirty="0">
                <a:solidFill>
                  <a:srgbClr val="FFFFFF"/>
                </a:solidFill>
              </a:rPr>
              <a:t> x </a:t>
            </a:r>
            <a:r>
              <a:rPr lang="en-US" sz="1500" dirty="0" err="1">
                <a:solidFill>
                  <a:srgbClr val="FFFFFF"/>
                </a:solidFill>
              </a:rPr>
              <a:t>xxxx</a:t>
            </a:r>
            <a:r>
              <a:rPr lang="en-US" sz="1500" dirty="0">
                <a:solidFill>
                  <a:srgbClr val="FFFFFF"/>
                </a:solidFill>
              </a:rPr>
              <a:t> x</a:t>
            </a:r>
          </a:p>
          <a:p>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a:t>
            </a:r>
            <a:r>
              <a:rPr lang="en-US" sz="1050" dirty="0">
                <a:solidFill>
                  <a:srgbClr val="FFFFFF"/>
                </a:solidFill>
              </a:rPr>
              <a:t> xx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r>
              <a:rPr lang="en-US" sz="1050" dirty="0">
                <a:solidFill>
                  <a:srgbClr val="FFFFFF"/>
                </a:solidFill>
              </a:rPr>
              <a:t> </a:t>
            </a:r>
            <a:r>
              <a:rPr lang="en-US" sz="1050" dirty="0" err="1">
                <a:solidFill>
                  <a:srgbClr val="FFFFFF"/>
                </a:solidFill>
              </a:rPr>
              <a:t>xxxxx</a:t>
            </a:r>
            <a:r>
              <a:rPr lang="en-US" sz="1050" dirty="0">
                <a:solidFill>
                  <a:srgbClr val="FFFFFF"/>
                </a:solidFill>
              </a:rPr>
              <a:t> xxx xx </a:t>
            </a:r>
            <a:r>
              <a:rPr lang="en-US" sz="1050" dirty="0" err="1">
                <a:solidFill>
                  <a:srgbClr val="FFFFFF"/>
                </a:solidFill>
              </a:rPr>
              <a:t>xxxxx</a:t>
            </a:r>
            <a:r>
              <a:rPr lang="en-US" sz="1050" dirty="0">
                <a:solidFill>
                  <a:srgbClr val="FFFFFF"/>
                </a:solidFill>
              </a:rPr>
              <a:t> Xx </a:t>
            </a:r>
            <a:r>
              <a:rPr lang="en-US" sz="1050" dirty="0" err="1">
                <a:solidFill>
                  <a:srgbClr val="FFFFFF"/>
                </a:solidFill>
              </a:rPr>
              <a:t>xxxxxx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a:t>
            </a:r>
            <a:r>
              <a:rPr lang="en-US" sz="1050" dirty="0">
                <a:solidFill>
                  <a:srgbClr val="FFFFFF"/>
                </a:solidFill>
              </a:rPr>
              <a:t> x xx x </a:t>
            </a:r>
            <a:r>
              <a:rPr lang="en-US" sz="1050" dirty="0" err="1">
                <a:solidFill>
                  <a:srgbClr val="FFFFFF"/>
                </a:solidFill>
              </a:rPr>
              <a:t>xxxx</a:t>
            </a:r>
            <a:r>
              <a:rPr lang="en-US" sz="1050" dirty="0">
                <a:solidFill>
                  <a:srgbClr val="FFFFFF"/>
                </a:solidFill>
              </a:rPr>
              <a:t> </a:t>
            </a:r>
            <a:r>
              <a:rPr lang="en-US" sz="1050" dirty="0" err="1">
                <a:solidFill>
                  <a:srgbClr val="FFFFFF"/>
                </a:solidFill>
              </a:rPr>
              <a:t>xxxx</a:t>
            </a:r>
            <a:r>
              <a:rPr lang="en-US" sz="1050" dirty="0">
                <a:solidFill>
                  <a:srgbClr val="FFFFFF"/>
                </a:solidFill>
              </a:rPr>
              <a:t> xxx Xx x </a:t>
            </a:r>
            <a:r>
              <a:rPr lang="en-US" sz="1050" dirty="0" err="1">
                <a:solidFill>
                  <a:srgbClr val="FFFFFF"/>
                </a:solidFill>
              </a:rPr>
              <a:t>xxxxxxx</a:t>
            </a:r>
            <a:r>
              <a:rPr lang="en-US" sz="1050" dirty="0">
                <a:solidFill>
                  <a:srgbClr val="FFFFFF"/>
                </a:solidFill>
              </a:rPr>
              <a:t> </a:t>
            </a:r>
            <a:r>
              <a:rPr lang="en-US" sz="1050" dirty="0" err="1">
                <a:solidFill>
                  <a:srgbClr val="FFFFFF"/>
                </a:solidFill>
              </a:rPr>
              <a:t>xxxxxxxxxxxx</a:t>
            </a:r>
            <a:r>
              <a:rPr lang="en-US" sz="1050" dirty="0">
                <a:solidFill>
                  <a:srgbClr val="FFFFFF"/>
                </a:solidFill>
              </a:rPr>
              <a:t> x xxx </a:t>
            </a:r>
            <a:r>
              <a:rPr lang="en-US" sz="1050" dirty="0" err="1">
                <a:solidFill>
                  <a:srgbClr val="FFFFFF"/>
                </a:solidFill>
              </a:rPr>
              <a:t>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a:t>
            </a:r>
            <a:r>
              <a:rPr lang="en-US" sz="1050" dirty="0">
                <a:solidFill>
                  <a:srgbClr val="FFFFFF"/>
                </a:solidFill>
              </a:rPr>
              <a:t> </a:t>
            </a:r>
            <a:r>
              <a:rPr lang="en-US" sz="1050" dirty="0" err="1">
                <a:solidFill>
                  <a:srgbClr val="FFFFFF"/>
                </a:solidFill>
              </a:rPr>
              <a:t>xxxxxxx</a:t>
            </a:r>
            <a:r>
              <a:rPr lang="en-US" sz="1050" dirty="0">
                <a:solidFill>
                  <a:srgbClr val="FFFFFF"/>
                </a:solidFill>
              </a:rPr>
              <a:t> xxx 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a:t>
            </a:r>
            <a:r>
              <a:rPr lang="en-US" sz="1050" dirty="0">
                <a:solidFill>
                  <a:srgbClr val="FFFFFF"/>
                </a:solidFill>
              </a:rPr>
              <a:t> xxx </a:t>
            </a:r>
            <a:r>
              <a:rPr lang="en-US" sz="1050" dirty="0" err="1">
                <a:solidFill>
                  <a:srgbClr val="FFFFFF"/>
                </a:solidFill>
              </a:rPr>
              <a:t>xxxx</a:t>
            </a:r>
            <a:r>
              <a:rPr lang="en-US" sz="1050" dirty="0">
                <a:solidFill>
                  <a:srgbClr val="FFFFFF"/>
                </a:solidFill>
              </a:rPr>
              <a:t> </a:t>
            </a:r>
            <a:r>
              <a:rPr lang="en-US" sz="1050" dirty="0" err="1">
                <a:solidFill>
                  <a:srgbClr val="FFFFFF"/>
                </a:solidFill>
              </a:rPr>
              <a:t>xxxxxx</a:t>
            </a:r>
            <a:r>
              <a:rPr lang="en-US" sz="1050" dirty="0">
                <a:solidFill>
                  <a:srgbClr val="FFFFFF"/>
                </a:solidFill>
              </a:rPr>
              <a:t> Xx x </a:t>
            </a:r>
            <a:r>
              <a:rPr lang="en-US" sz="1050" dirty="0" err="1">
                <a:solidFill>
                  <a:srgbClr val="FFFFFF"/>
                </a:solidFill>
              </a:rPr>
              <a:t>xxxxxxxx</a:t>
            </a:r>
            <a:r>
              <a:rPr lang="en-US" sz="1050" dirty="0">
                <a:solidFill>
                  <a:srgbClr val="FFFFFF"/>
                </a:solidFill>
              </a:rPr>
              <a:t> </a:t>
            </a:r>
            <a:r>
              <a:rPr lang="en-US" sz="1050" dirty="0" err="1">
                <a:solidFill>
                  <a:srgbClr val="FFFFFF"/>
                </a:solidFill>
              </a:rPr>
              <a:t>xxxxxxxxxx</a:t>
            </a:r>
            <a:r>
              <a:rPr lang="en-US" sz="1050" dirty="0">
                <a:solidFill>
                  <a:srgbClr val="FFFFFF"/>
                </a:solidFill>
              </a:rPr>
              <a:t> </a:t>
            </a:r>
            <a:r>
              <a:rPr lang="en-US" sz="1050" dirty="0" err="1">
                <a:solidFill>
                  <a:srgbClr val="FFFFFF"/>
                </a:solidFill>
              </a:rPr>
              <a:t>xxxxxxxxx</a:t>
            </a:r>
            <a:r>
              <a:rPr lang="en-US" sz="1050" dirty="0">
                <a:solidFill>
                  <a:srgbClr val="FFFFFF"/>
                </a:solidFill>
              </a:rPr>
              <a:t> xx </a:t>
            </a:r>
            <a:r>
              <a:rPr lang="en-US" sz="1050" dirty="0" err="1">
                <a:solidFill>
                  <a:srgbClr val="FFFFFF"/>
                </a:solidFill>
              </a:rPr>
              <a:t>xxxxxx</a:t>
            </a:r>
            <a:r>
              <a:rPr lang="en-US" sz="1050" dirty="0">
                <a:solidFill>
                  <a:srgbClr val="FFFFFF"/>
                </a:solidFill>
              </a:rPr>
              <a:t> xx xxx </a:t>
            </a:r>
            <a:r>
              <a:rPr lang="en-US" sz="1050" dirty="0" err="1">
                <a:solidFill>
                  <a:srgbClr val="FFFFFF"/>
                </a:solidFill>
              </a:rPr>
              <a:t>xxxx</a:t>
            </a:r>
            <a:r>
              <a:rPr lang="en-US" sz="1050" dirty="0">
                <a:solidFill>
                  <a:srgbClr val="FFFFFF"/>
                </a:solidFill>
              </a:rPr>
              <a:t> </a:t>
            </a:r>
          </a:p>
        </p:txBody>
      </p:sp>
    </p:spTree>
    <p:extLst>
      <p:ext uri="{BB962C8B-B14F-4D97-AF65-F5344CB8AC3E}">
        <p14:creationId xmlns:p14="http://schemas.microsoft.com/office/powerpoint/2010/main" val="207259870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Content Placeholder 4"/>
          <p:cNvSpPr>
            <a:spLocks noGrp="1"/>
          </p:cNvSpPr>
          <p:nvPr>
            <p:ph sz="quarter" idx="18"/>
          </p:nvPr>
        </p:nvSpPr>
        <p:spPr>
          <a:xfrm>
            <a:off x="685800"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3323844" y="4676654"/>
            <a:ext cx="2496312" cy="1370248"/>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13" name="Content Placeholder 12"/>
          <p:cNvSpPr>
            <a:spLocks noGrp="1"/>
          </p:cNvSpPr>
          <p:nvPr>
            <p:ph sz="quarter" idx="20"/>
          </p:nvPr>
        </p:nvSpPr>
        <p:spPr>
          <a:xfrm>
            <a:off x="5961888" y="4676654"/>
            <a:ext cx="2496312" cy="137024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7" name="Picture Placeholder 6"/>
          <p:cNvSpPr>
            <a:spLocks noGrp="1"/>
          </p:cNvSpPr>
          <p:nvPr>
            <p:ph type="pic" sz="quarter" idx="23"/>
          </p:nvPr>
        </p:nvSpPr>
        <p:spPr>
          <a:xfrm>
            <a:off x="685800" y="3016649"/>
            <a:ext cx="2496312" cy="1472184"/>
          </a:xfrm>
        </p:spPr>
      </p:sp>
      <p:sp>
        <p:nvSpPr>
          <p:cNvPr id="9" name="Picture Placeholder 8"/>
          <p:cNvSpPr>
            <a:spLocks noGrp="1"/>
          </p:cNvSpPr>
          <p:nvPr>
            <p:ph type="pic" sz="quarter" idx="24"/>
          </p:nvPr>
        </p:nvSpPr>
        <p:spPr>
          <a:xfrm>
            <a:off x="3323844" y="3016649"/>
            <a:ext cx="2496312" cy="1472184"/>
          </a:xfrm>
        </p:spPr>
      </p:sp>
      <p:sp>
        <p:nvSpPr>
          <p:cNvPr id="10" name="Picture Placeholder 9"/>
          <p:cNvSpPr>
            <a:spLocks noGrp="1"/>
          </p:cNvSpPr>
          <p:nvPr>
            <p:ph type="pic" sz="quarter" idx="25"/>
          </p:nvPr>
        </p:nvSpPr>
        <p:spPr>
          <a:xfrm>
            <a:off x="5961888" y="3016649"/>
            <a:ext cx="249631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81555051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5" name="Content Placeholder 4"/>
          <p:cNvSpPr>
            <a:spLocks noGrp="1"/>
          </p:cNvSpPr>
          <p:nvPr>
            <p:ph sz="quarter" idx="18"/>
          </p:nvPr>
        </p:nvSpPr>
        <p:spPr>
          <a:xfrm>
            <a:off x="685800"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6" name="Content Placeholder 5"/>
          <p:cNvSpPr>
            <a:spLocks noGrp="1"/>
          </p:cNvSpPr>
          <p:nvPr>
            <p:ph sz="quarter" idx="19"/>
          </p:nvPr>
        </p:nvSpPr>
        <p:spPr>
          <a:xfrm>
            <a:off x="4645152" y="4665612"/>
            <a:ext cx="3813048" cy="1339207"/>
          </a:xfrm>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endParaRPr lang="en-US" dirty="0"/>
          </a:p>
        </p:txBody>
      </p:sp>
      <p:sp>
        <p:nvSpPr>
          <p:cNvPr id="4" name="Picture Placeholder 3"/>
          <p:cNvSpPr>
            <a:spLocks noGrp="1"/>
          </p:cNvSpPr>
          <p:nvPr>
            <p:ph type="pic" sz="quarter" idx="24"/>
          </p:nvPr>
        </p:nvSpPr>
        <p:spPr>
          <a:xfrm>
            <a:off x="686944" y="3022191"/>
            <a:ext cx="3814192" cy="1472184"/>
          </a:xfrm>
        </p:spPr>
      </p:sp>
      <p:sp>
        <p:nvSpPr>
          <p:cNvPr id="7" name="Picture Placeholder 6"/>
          <p:cNvSpPr>
            <a:spLocks noGrp="1"/>
          </p:cNvSpPr>
          <p:nvPr>
            <p:ph type="pic" sz="quarter" idx="25"/>
          </p:nvPr>
        </p:nvSpPr>
        <p:spPr>
          <a:xfrm>
            <a:off x="4645152" y="3022191"/>
            <a:ext cx="3814192" cy="1472184"/>
          </a:xfrm>
        </p:spPr>
      </p:sp>
      <p:sp>
        <p:nvSpPr>
          <p:cNvPr id="27" name="Text Placeholder 26"/>
          <p:cNvSpPr>
            <a:spLocks noGrp="1"/>
          </p:cNvSpPr>
          <p:nvPr>
            <p:ph type="body" sz="quarter" idx="26"/>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35040351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6" name="Text Placeholder 15"/>
          <p:cNvSpPr>
            <a:spLocks noGrp="1"/>
          </p:cNvSpPr>
          <p:nvPr>
            <p:ph type="body" sz="quarter" idx="19"/>
          </p:nvPr>
        </p:nvSpPr>
        <p:spPr>
          <a:xfrm>
            <a:off x="685800"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7" name="Text Placeholder 16"/>
          <p:cNvSpPr>
            <a:spLocks noGrp="1"/>
          </p:cNvSpPr>
          <p:nvPr>
            <p:ph type="body" sz="quarter" idx="20"/>
          </p:nvPr>
        </p:nvSpPr>
        <p:spPr>
          <a:xfrm>
            <a:off x="2666238"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8" name="Text Placeholder 17"/>
          <p:cNvSpPr>
            <a:spLocks noGrp="1"/>
          </p:cNvSpPr>
          <p:nvPr>
            <p:ph type="body" sz="quarter" idx="21"/>
          </p:nvPr>
        </p:nvSpPr>
        <p:spPr>
          <a:xfrm>
            <a:off x="4646676"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9" name="Text Placeholder 18"/>
          <p:cNvSpPr>
            <a:spLocks noGrp="1"/>
          </p:cNvSpPr>
          <p:nvPr>
            <p:ph type="body" sz="quarter" idx="22"/>
          </p:nvPr>
        </p:nvSpPr>
        <p:spPr>
          <a:xfrm>
            <a:off x="6627114" y="5053710"/>
            <a:ext cx="1831086"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a:t>
            </a:r>
          </a:p>
        </p:txBody>
      </p:sp>
      <p:sp>
        <p:nvSpPr>
          <p:cNvPr id="15" name="Text Placeholder 14"/>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a:p>
            <a:endParaRPr lang="en-US" dirty="0"/>
          </a:p>
        </p:txBody>
      </p:sp>
    </p:spTree>
    <p:extLst>
      <p:ext uri="{BB962C8B-B14F-4D97-AF65-F5344CB8AC3E}">
        <p14:creationId xmlns:p14="http://schemas.microsoft.com/office/powerpoint/2010/main" val="344015910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6" name="Text Placeholder 15"/>
          <p:cNvSpPr>
            <a:spLocks noGrp="1"/>
          </p:cNvSpPr>
          <p:nvPr>
            <p:ph type="body" sz="quarter" idx="21"/>
          </p:nvPr>
        </p:nvSpPr>
        <p:spPr>
          <a:xfrm>
            <a:off x="685800"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2"/>
          </p:nvPr>
        </p:nvSpPr>
        <p:spPr>
          <a:xfrm>
            <a:off x="3323844"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5" name="Text Placeholder 24"/>
          <p:cNvSpPr>
            <a:spLocks noGrp="1"/>
          </p:cNvSpPr>
          <p:nvPr>
            <p:ph type="body" sz="quarter" idx="23"/>
          </p:nvPr>
        </p:nvSpPr>
        <p:spPr>
          <a:xfrm>
            <a:off x="5961888" y="505371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26" name="Text Placeholder 25"/>
          <p:cNvSpPr>
            <a:spLocks noGrp="1"/>
          </p:cNvSpPr>
          <p:nvPr>
            <p:ph type="body" sz="quarter" idx="18"/>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972506302"/>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3" name="Picture Placeholder 2"/>
          <p:cNvSpPr>
            <a:spLocks noGrp="1"/>
          </p:cNvSpPr>
          <p:nvPr>
            <p:ph type="pic" sz="quarter" idx="10"/>
          </p:nvPr>
        </p:nvSpPr>
        <p:spPr/>
      </p:sp>
      <p:sp>
        <p:nvSpPr>
          <p:cNvPr id="2" name="Picture Placeholder 1"/>
          <p:cNvSpPr>
            <a:spLocks noGrp="1"/>
          </p:cNvSpPr>
          <p:nvPr>
            <p:ph type="pic" sz="quarter" idx="11"/>
          </p:nvPr>
        </p:nvSpPr>
        <p:spPr/>
      </p:sp>
      <p:sp>
        <p:nvSpPr>
          <p:cNvPr id="26" name="Text Placeholder 25"/>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Tree>
    <p:extLst>
      <p:ext uri="{BB962C8B-B14F-4D97-AF65-F5344CB8AC3E}">
        <p14:creationId xmlns:p14="http://schemas.microsoft.com/office/powerpoint/2010/main" val="247573600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5" name="Picture Placeholder 4"/>
          <p:cNvSpPr>
            <a:spLocks noGrp="1"/>
          </p:cNvSpPr>
          <p:nvPr>
            <p:ph type="pic" sz="quarter" idx="10"/>
          </p:nvPr>
        </p:nvSpPr>
        <p:spPr/>
      </p:sp>
      <p:sp>
        <p:nvSpPr>
          <p:cNvPr id="4" name="Picture Placeholder 3"/>
          <p:cNvSpPr>
            <a:spLocks noGrp="1"/>
          </p:cNvSpPr>
          <p:nvPr>
            <p:ph type="pic" sz="quarter" idx="11"/>
          </p:nvPr>
        </p:nvSpPr>
        <p:spPr/>
      </p:sp>
      <p:sp>
        <p:nvSpPr>
          <p:cNvPr id="3" name="Picture Placeholder 2"/>
          <p:cNvSpPr>
            <a:spLocks noGrp="1"/>
          </p:cNvSpPr>
          <p:nvPr>
            <p:ph type="pic" sz="quarter" idx="12"/>
          </p:nvPr>
        </p:nvSpPr>
        <p:spPr/>
      </p:sp>
      <p:sp>
        <p:nvSpPr>
          <p:cNvPr id="2" name="Picture Placeholder 1"/>
          <p:cNvSpPr>
            <a:spLocks noGrp="1"/>
          </p:cNvSpPr>
          <p:nvPr>
            <p:ph type="pic" sz="quarter" idx="13"/>
          </p:nvPr>
        </p:nvSpPr>
        <p:spPr/>
      </p:sp>
      <p:sp>
        <p:nvSpPr>
          <p:cNvPr id="15" name="Text Placeholder 14"/>
          <p:cNvSpPr>
            <a:spLocks noGrp="1"/>
          </p:cNvSpPr>
          <p:nvPr>
            <p:ph type="body" sz="quarter" idx="19"/>
          </p:nvPr>
        </p:nvSpPr>
        <p:spPr>
          <a:xfrm>
            <a:off x="685800"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0"/>
          </p:nvPr>
        </p:nvSpPr>
        <p:spPr>
          <a:xfrm>
            <a:off x="2666238"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1"/>
          </p:nvPr>
        </p:nvSpPr>
        <p:spPr>
          <a:xfrm>
            <a:off x="4646676"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8" name="Text Placeholder 17"/>
          <p:cNvSpPr>
            <a:spLocks noGrp="1"/>
          </p:cNvSpPr>
          <p:nvPr>
            <p:ph type="body" sz="quarter" idx="22"/>
          </p:nvPr>
        </p:nvSpPr>
        <p:spPr>
          <a:xfrm>
            <a:off x="6627114" y="3270088"/>
            <a:ext cx="1831086" cy="770980"/>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24"/>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5"/>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5" name="Content Placeholder 24"/>
          <p:cNvSpPr>
            <a:spLocks noGrp="1"/>
          </p:cNvSpPr>
          <p:nvPr>
            <p:ph sz="quarter" idx="26"/>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6" name="Text Placeholder 25"/>
          <p:cNvSpPr>
            <a:spLocks noGrp="1"/>
          </p:cNvSpPr>
          <p:nvPr>
            <p:ph type="body" sz="quarter" idx="27"/>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267206385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4" name="Picture Placeholder 3"/>
          <p:cNvSpPr>
            <a:spLocks noGrp="1"/>
          </p:cNvSpPr>
          <p:nvPr>
            <p:ph type="pic" sz="quarter" idx="10"/>
          </p:nvPr>
        </p:nvSpPr>
        <p:spPr/>
      </p:sp>
      <p:sp>
        <p:nvSpPr>
          <p:cNvPr id="3" name="Picture Placeholder 2"/>
          <p:cNvSpPr>
            <a:spLocks noGrp="1"/>
          </p:cNvSpPr>
          <p:nvPr>
            <p:ph type="pic" sz="quarter" idx="11"/>
          </p:nvPr>
        </p:nvSpPr>
        <p:spPr/>
      </p:sp>
      <p:sp>
        <p:nvSpPr>
          <p:cNvPr id="2" name="Picture Placeholder 1"/>
          <p:cNvSpPr>
            <a:spLocks noGrp="1"/>
          </p:cNvSpPr>
          <p:nvPr>
            <p:ph type="pic" sz="quarter" idx="12"/>
          </p:nvPr>
        </p:nvSpPr>
        <p:spPr/>
      </p:sp>
      <p:sp>
        <p:nvSpPr>
          <p:cNvPr id="15" name="Text Placeholder 14"/>
          <p:cNvSpPr>
            <a:spLocks noGrp="1"/>
          </p:cNvSpPr>
          <p:nvPr>
            <p:ph type="body" sz="quarter" idx="21"/>
          </p:nvPr>
        </p:nvSpPr>
        <p:spPr>
          <a:xfrm>
            <a:off x="685800"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a:xfrm>
            <a:off x="3323844"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7" name="Text Placeholder 16"/>
          <p:cNvSpPr>
            <a:spLocks noGrp="1"/>
          </p:cNvSpPr>
          <p:nvPr>
            <p:ph type="body" sz="quarter" idx="23"/>
          </p:nvPr>
        </p:nvSpPr>
        <p:spPr>
          <a:xfrm>
            <a:off x="5961888" y="3431670"/>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normAutofit/>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24" name="Content Placeholder 23"/>
          <p:cNvSpPr>
            <a:spLocks noGrp="1"/>
          </p:cNvSpPr>
          <p:nvPr>
            <p:ph sz="quarter" idx="20"/>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8" name="Text Placeholder 17"/>
          <p:cNvSpPr>
            <a:spLocks noGrp="1"/>
          </p:cNvSpPr>
          <p:nvPr>
            <p:ph type="body" sz="quarter" idx="24"/>
          </p:nvPr>
        </p:nvSpPr>
        <p:spPr/>
        <p:txBody>
          <a:bodyPr>
            <a:normAutofit/>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326549361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Xxxxxxxx</a:t>
            </a:r>
            <a:r>
              <a:rPr lang="en-US" dirty="0"/>
              <a:t> </a:t>
            </a:r>
            <a:r>
              <a:rPr lang="en-US" dirty="0" err="1"/>
              <a:t>xxxxxxxx</a:t>
            </a:r>
            <a:r>
              <a:rPr lang="en-US" dirty="0"/>
              <a:t> </a:t>
            </a:r>
            <a:r>
              <a:rPr lang="en-US" dirty="0" err="1"/>
              <a:t>xxxx</a:t>
            </a:r>
            <a:r>
              <a:rPr lang="en-US" dirty="0"/>
              <a:t> xxx xx</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15" name="Text Placeholder 14"/>
          <p:cNvSpPr>
            <a:spLocks noGrp="1"/>
          </p:cNvSpPr>
          <p:nvPr>
            <p:ph type="body" sz="quarter" idx="21"/>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6" name="Text Placeholder 15"/>
          <p:cNvSpPr>
            <a:spLocks noGrp="1"/>
          </p:cNvSpPr>
          <p:nvPr>
            <p:ph type="body" sz="quarter" idx="22"/>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endParaRPr lang="en-US" dirty="0"/>
          </a:p>
        </p:txBody>
      </p:sp>
      <p:sp>
        <p:nvSpPr>
          <p:cNvPr id="19" name="Text Placeholder 18"/>
          <p:cNvSpPr>
            <a:spLocks noGrp="1"/>
          </p:cNvSpPr>
          <p:nvPr>
            <p:ph sz="quarter" idx="18"/>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p:txBody>
      </p:sp>
      <p:sp>
        <p:nvSpPr>
          <p:cNvPr id="23" name="Content Placeholder 22"/>
          <p:cNvSpPr>
            <a:spLocks noGrp="1"/>
          </p:cNvSpPr>
          <p:nvPr>
            <p:ph sz="quarter" idx="19"/>
          </p:nvPr>
        </p:nvSpPr>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a:t>
            </a:r>
            <a:r>
              <a:rPr lang="en-US" dirty="0"/>
              <a:t> xxx </a:t>
            </a:r>
            <a:r>
              <a:rPr lang="en-US" dirty="0" err="1"/>
              <a:t>xxx</a:t>
            </a:r>
            <a:endParaRPr lang="en-US" dirty="0"/>
          </a:p>
          <a:p>
            <a:pPr lvl="1"/>
            <a:r>
              <a:rPr lang="en-US" dirty="0"/>
              <a:t>Xx </a:t>
            </a:r>
            <a:r>
              <a:rPr lang="en-US" dirty="0" err="1"/>
              <a:t>xxxxxxxx</a:t>
            </a:r>
            <a:r>
              <a:rPr lang="en-US" dirty="0"/>
              <a:t> </a:t>
            </a:r>
            <a:r>
              <a:rPr lang="en-US" dirty="0" err="1"/>
              <a:t>xxxxxx</a:t>
            </a:r>
            <a:r>
              <a:rPr lang="en-US" dirty="0"/>
              <a:t> x </a:t>
            </a:r>
            <a:r>
              <a:rPr lang="en-US" dirty="0" err="1"/>
              <a:t>xxxx</a:t>
            </a:r>
            <a:r>
              <a:rPr lang="en-US" dirty="0"/>
              <a:t> </a:t>
            </a:r>
            <a:r>
              <a:rPr lang="en-US" dirty="0" err="1"/>
              <a:t>xxxxx</a:t>
            </a:r>
            <a:r>
              <a:rPr lang="en-US" dirty="0"/>
              <a:t> </a:t>
            </a:r>
            <a:r>
              <a:rPr lang="en-US" dirty="0" err="1"/>
              <a:t>xxxxx</a:t>
            </a:r>
            <a:r>
              <a:rPr lang="en-US" dirty="0"/>
              <a:t> </a:t>
            </a:r>
            <a:r>
              <a:rPr lang="en-US" dirty="0" err="1"/>
              <a:t>xxxx</a:t>
            </a:r>
            <a:endParaRPr lang="en-US" dirty="0"/>
          </a:p>
          <a:p>
            <a:pPr lvl="1"/>
            <a:r>
              <a:rPr lang="en-US" dirty="0"/>
              <a:t>Xx </a:t>
            </a:r>
            <a:r>
              <a:rPr lang="en-US" dirty="0" err="1"/>
              <a:t>xxxx</a:t>
            </a:r>
            <a:r>
              <a:rPr lang="en-US" dirty="0"/>
              <a:t> </a:t>
            </a:r>
            <a:r>
              <a:rPr lang="en-US" dirty="0" err="1"/>
              <a:t>xxxxxx</a:t>
            </a:r>
            <a:r>
              <a:rPr lang="en-US" dirty="0"/>
              <a:t> </a:t>
            </a:r>
          </a:p>
          <a:p>
            <a:pPr lvl="1"/>
            <a:r>
              <a:rPr lang="en-US" dirty="0"/>
              <a:t>Xx x </a:t>
            </a:r>
            <a:r>
              <a:rPr lang="en-US" dirty="0" err="1"/>
              <a:t>xxxxxx</a:t>
            </a:r>
            <a:r>
              <a:rPr lang="en-US" dirty="0"/>
              <a:t> x </a:t>
            </a:r>
            <a:r>
              <a:rPr lang="en-US" dirty="0" err="1"/>
              <a:t>xxxxxxxx</a:t>
            </a:r>
            <a:r>
              <a:rPr lang="en-US" dirty="0"/>
              <a:t> x</a:t>
            </a:r>
          </a:p>
          <a:p>
            <a:endParaRPr lang="en-US" dirty="0"/>
          </a:p>
        </p:txBody>
      </p:sp>
      <p:sp>
        <p:nvSpPr>
          <p:cNvPr id="17" name="Text Placeholder 16"/>
          <p:cNvSpPr>
            <a:spLocks noGrp="1"/>
          </p:cNvSpPr>
          <p:nvPr>
            <p:ph type="body" sz="quarter" idx="23"/>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414202351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Line 16"/>
          <p:cNvSpPr>
            <a:spLocks noChangeShapeType="1"/>
          </p:cNvSpPr>
          <p:nvPr/>
        </p:nvSpPr>
        <p:spPr bwMode="auto">
          <a:xfrm>
            <a:off x="1485453" y="3384371"/>
            <a:ext cx="5323830"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26" name="Group 25"/>
          <p:cNvGrpSpPr/>
          <p:nvPr/>
        </p:nvGrpSpPr>
        <p:grpSpPr>
          <a:xfrm>
            <a:off x="6687200" y="3178690"/>
            <a:ext cx="1698531" cy="1421192"/>
            <a:chOff x="6687200" y="2321439"/>
            <a:chExt cx="1698531" cy="1421192"/>
          </a:xfrm>
        </p:grpSpPr>
        <p:sp>
          <p:nvSpPr>
            <p:cNvPr id="23" name="Freeform 17"/>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8"/>
            <p:cNvSpPr>
              <a:spLocks noChangeShapeType="1"/>
            </p:cNvSpPr>
            <p:nvPr/>
          </p:nvSpPr>
          <p:spPr bwMode="auto">
            <a:xfrm>
              <a:off x="6687201" y="353695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19"/>
            <p:cNvSpPr>
              <a:spLocks noChangeShapeType="1"/>
            </p:cNvSpPr>
            <p:nvPr/>
          </p:nvSpPr>
          <p:spPr bwMode="auto">
            <a:xfrm flipH="1">
              <a:off x="6687200"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758271" y="2168860"/>
            <a:ext cx="1698530" cy="1413230"/>
            <a:chOff x="758270" y="1311610"/>
            <a:chExt cx="1698530" cy="1413230"/>
          </a:xfrm>
        </p:grpSpPr>
        <p:sp>
          <p:nvSpPr>
            <p:cNvPr id="20" name="Freeform 14"/>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5"/>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15"/>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0" name="Oval 29"/>
          <p:cNvSpPr/>
          <p:nvPr/>
        </p:nvSpPr>
        <p:spPr>
          <a:xfrm>
            <a:off x="2471069" y="2093934"/>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31" name="Oval 30"/>
          <p:cNvSpPr/>
          <p:nvPr/>
        </p:nvSpPr>
        <p:spPr>
          <a:xfrm>
            <a:off x="6105315" y="4115205"/>
            <a:ext cx="557992" cy="557992"/>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32" name="Rectangle 31"/>
          <p:cNvSpPr/>
          <p:nvPr/>
        </p:nvSpPr>
        <p:spPr>
          <a:xfrm>
            <a:off x="3183982" y="2185776"/>
            <a:ext cx="4088318" cy="873060"/>
          </a:xfrm>
          <a:prstGeom prst="rect">
            <a:avLst/>
          </a:prstGeom>
        </p:spPr>
        <p:txBody>
          <a:bodyPr wrap="square" lIns="91440" rIns="91440" bIns="45720">
            <a:spAutoFit/>
          </a:bodyPr>
          <a:lstStyle/>
          <a:p>
            <a:pPr>
              <a:lnSpc>
                <a:spcPct val="89000"/>
              </a:lnSpc>
            </a:pPr>
            <a:r>
              <a:rPr lang="en-US" dirty="0"/>
              <a:t>X xx x </a:t>
            </a:r>
            <a:r>
              <a:rPr lang="en-US" dirty="0" err="1"/>
              <a:t>xxxxxxxxxxxx</a:t>
            </a:r>
            <a:endParaRPr lang="en-US" dirty="0"/>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a:t>
            </a:r>
            <a:r>
              <a:rPr lang="en-US" sz="1100" dirty="0"/>
              <a:t> xx </a:t>
            </a:r>
            <a:r>
              <a:rPr lang="en-US" sz="1100" dirty="0" err="1"/>
              <a:t>xxxxx</a:t>
            </a:r>
            <a:r>
              <a:rPr lang="en-US" sz="1100" dirty="0"/>
              <a:t> </a:t>
            </a:r>
            <a:r>
              <a:rPr lang="en-US" sz="1100" dirty="0" err="1"/>
              <a:t>xxxxxx</a:t>
            </a:r>
            <a:r>
              <a:rPr lang="en-US" sz="1100" dirty="0"/>
              <a:t> </a:t>
            </a:r>
            <a:r>
              <a:rPr lang="en-US" sz="1100" dirty="0" err="1"/>
              <a:t>xxxxx</a:t>
            </a:r>
            <a:r>
              <a:rPr lang="en-US" sz="1100" dirty="0"/>
              <a:t> xxx Xx x </a:t>
            </a:r>
            <a:r>
              <a:rPr lang="en-US" sz="1100" dirty="0" err="1"/>
              <a:t>xxxxx</a:t>
            </a:r>
            <a:r>
              <a:rPr lang="en-US" sz="1100" dirty="0"/>
              <a:t> x </a:t>
            </a:r>
            <a:r>
              <a:rPr lang="en-US" sz="1100" dirty="0" err="1"/>
              <a:t>xxxx</a:t>
            </a:r>
            <a:r>
              <a:rPr lang="en-US" sz="1100" dirty="0"/>
              <a:t> </a:t>
            </a:r>
            <a:r>
              <a:rPr lang="en-US" sz="1100" dirty="0" err="1"/>
              <a:t>xxxxxx</a:t>
            </a:r>
            <a:r>
              <a:rPr lang="en-US" sz="1100" dirty="0"/>
              <a:t> </a:t>
            </a:r>
            <a:r>
              <a:rPr lang="en-US" sz="1100" dirty="0" err="1"/>
              <a:t>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a:t>
            </a:r>
            <a:r>
              <a:rPr lang="en-US" sz="1100" dirty="0" err="1"/>
              <a:t>xxxxxxxxx</a:t>
            </a:r>
            <a:r>
              <a:rPr lang="en-US" sz="1100" dirty="0"/>
              <a:t> xx </a:t>
            </a:r>
            <a:r>
              <a:rPr lang="en-US" sz="1100" dirty="0" err="1"/>
              <a:t>xxxxxxxxx</a:t>
            </a:r>
            <a:r>
              <a:rPr lang="en-US" sz="1100" dirty="0"/>
              <a:t> x </a:t>
            </a:r>
          </a:p>
        </p:txBody>
      </p:sp>
      <p:sp>
        <p:nvSpPr>
          <p:cNvPr id="33" name="Rectangle 32"/>
          <p:cNvSpPr/>
          <p:nvPr/>
        </p:nvSpPr>
        <p:spPr>
          <a:xfrm>
            <a:off x="1943709" y="4208980"/>
            <a:ext cx="4071706" cy="873060"/>
          </a:xfrm>
          <a:prstGeom prst="rect">
            <a:avLst/>
          </a:prstGeom>
        </p:spPr>
        <p:txBody>
          <a:bodyPr wrap="square" lIns="91440" rIns="91440" bIns="45720">
            <a:spAutoFit/>
          </a:bodyPr>
          <a:lstStyle/>
          <a:p>
            <a:pPr algn="r">
              <a:lnSpc>
                <a:spcPct val="89000"/>
              </a:lnSpc>
            </a:pPr>
            <a:r>
              <a:rPr lang="en-US" dirty="0" err="1"/>
              <a:t>Xxxxx</a:t>
            </a:r>
            <a:r>
              <a:rPr lang="en-US" dirty="0"/>
              <a:t>  </a:t>
            </a:r>
            <a:r>
              <a:rPr lang="en-US" dirty="0" err="1"/>
              <a:t>xxxxxxx</a:t>
            </a:r>
            <a:r>
              <a:rPr lang="en-US" dirty="0"/>
              <a:t> x </a:t>
            </a:r>
            <a:r>
              <a:rPr lang="en-US" dirty="0" err="1"/>
              <a:t>xxxxxxxx</a:t>
            </a:r>
            <a:endParaRPr lang="en-US" dirty="0"/>
          </a:p>
          <a:p>
            <a:pPr algn="r">
              <a:lnSpc>
                <a:spcPct val="89000"/>
              </a:lnSpc>
            </a:pPr>
            <a:r>
              <a:rPr lang="en-US" sz="1100" dirty="0" err="1"/>
              <a:t>xxxxxx</a:t>
            </a:r>
            <a:r>
              <a:rPr lang="en-US" sz="1100" dirty="0"/>
              <a:t> xxx </a:t>
            </a:r>
            <a:r>
              <a:rPr lang="en-US" sz="1100" dirty="0" err="1"/>
              <a:t>xxx</a:t>
            </a:r>
            <a:r>
              <a:rPr lang="en-US" sz="1100" dirty="0"/>
              <a:t> </a:t>
            </a:r>
            <a:r>
              <a:rPr lang="en-US" sz="1100" dirty="0" err="1"/>
              <a:t>xxxxx</a:t>
            </a:r>
            <a:r>
              <a:rPr lang="en-US" sz="1100" dirty="0"/>
              <a:t> </a:t>
            </a:r>
            <a:r>
              <a:rPr lang="en-US" sz="1100" dirty="0" err="1"/>
              <a:t>Xxxxxxxxxxxxxxxxx</a:t>
            </a:r>
            <a:r>
              <a:rPr lang="en-US" sz="1100" dirty="0"/>
              <a:t> </a:t>
            </a:r>
            <a:r>
              <a:rPr lang="en-US" sz="1100" dirty="0" err="1"/>
              <a:t>xxxxxx</a:t>
            </a:r>
            <a:r>
              <a:rPr lang="en-US" sz="1100" dirty="0"/>
              <a:t> xx </a:t>
            </a:r>
            <a:r>
              <a:rPr lang="en-US" sz="1100" dirty="0" err="1"/>
              <a:t>xxxxxx</a:t>
            </a:r>
            <a:r>
              <a:rPr lang="en-US" sz="1100" dirty="0"/>
              <a:t> </a:t>
            </a:r>
            <a:r>
              <a:rPr lang="en-US" sz="1100" dirty="0" err="1"/>
              <a:t>xxxx</a:t>
            </a:r>
            <a:r>
              <a:rPr lang="en-US" sz="1100" dirty="0"/>
              <a:t> </a:t>
            </a:r>
            <a:r>
              <a:rPr lang="en-US" sz="1100" dirty="0" err="1"/>
              <a:t>xxxxxxxxxxxxxxxx</a:t>
            </a:r>
            <a:r>
              <a:rPr lang="en-US" sz="1100" dirty="0"/>
              <a:t> </a:t>
            </a:r>
            <a:r>
              <a:rPr lang="en-US" sz="1100" dirty="0" err="1"/>
              <a:t>xxxxxxx</a:t>
            </a:r>
            <a:r>
              <a:rPr lang="en-US" sz="1100" dirty="0"/>
              <a:t> </a:t>
            </a:r>
            <a:r>
              <a:rPr lang="en-US" sz="1100" dirty="0" err="1"/>
              <a:t>xxxxxx</a:t>
            </a:r>
            <a:r>
              <a:rPr lang="en-US" sz="1100" dirty="0"/>
              <a:t> Xxx x;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xxxxxxxxxxx</a:t>
            </a:r>
            <a:r>
              <a:rPr lang="en-US" sz="1100" dirty="0"/>
              <a:t> xxx x xx xxx </a:t>
            </a:r>
            <a:r>
              <a:rPr lang="en-US" sz="1100" dirty="0" err="1"/>
              <a:t>xxxx</a:t>
            </a:r>
            <a:r>
              <a:rPr lang="en-US" sz="1100" dirty="0"/>
              <a:t> </a:t>
            </a:r>
            <a:r>
              <a:rPr lang="en-US" sz="1100" dirty="0" err="1"/>
              <a:t>xxxx</a:t>
            </a:r>
            <a:r>
              <a:rPr lang="en-US" sz="1100" dirty="0"/>
              <a:t> </a:t>
            </a:r>
          </a:p>
        </p:txBody>
      </p:sp>
      <p:sp>
        <p:nvSpPr>
          <p:cNvPr id="34" name="Title 33"/>
          <p:cNvSpPr>
            <a:spLocks noGrp="1"/>
          </p:cNvSpPr>
          <p:nvPr>
            <p:ph type="title"/>
          </p:nvPr>
        </p:nvSpPr>
        <p:spPr/>
        <p:txBody>
          <a:bodyPr/>
          <a:lstStyle/>
          <a:p>
            <a:r>
              <a:rPr lang="en-US" dirty="0" err="1"/>
              <a:t>Xxxxxxxx</a:t>
            </a:r>
            <a:r>
              <a:rPr lang="en-US" dirty="0"/>
              <a:t> </a:t>
            </a:r>
            <a:r>
              <a:rPr lang="en-US" dirty="0" err="1"/>
              <a:t>xxxx</a:t>
            </a:r>
            <a:r>
              <a:rPr lang="en-US" dirty="0"/>
              <a:t> x </a:t>
            </a:r>
            <a:r>
              <a:rPr lang="en-US" dirty="0" err="1"/>
              <a:t>xxxx</a:t>
            </a:r>
            <a:r>
              <a:rPr lang="en-US" dirty="0"/>
              <a:t> </a:t>
            </a:r>
            <a:r>
              <a:rPr lang="en-US" dirty="0" err="1"/>
              <a:t>xxxx</a:t>
            </a:r>
            <a:endParaRPr lang="en-US" dirty="0"/>
          </a:p>
        </p:txBody>
      </p:sp>
      <p:sp>
        <p:nvSpPr>
          <p:cNvPr id="35" name="Text Placeholder 34"/>
          <p:cNvSpPr>
            <a:spLocks noGrp="1"/>
          </p:cNvSpPr>
          <p:nvPr>
            <p:ph type="body" sz="quarter" idx="10"/>
          </p:nvPr>
        </p:nvSpPr>
        <p:spPr/>
        <p:txBody>
          <a:bodyPr/>
          <a:lstStyle/>
          <a:p>
            <a:r>
              <a:rPr lang="en-US" dirty="0"/>
              <a:t>x </a:t>
            </a:r>
            <a:r>
              <a:rPr lang="en-US" dirty="0" err="1"/>
              <a:t>x</a:t>
            </a:r>
            <a:r>
              <a:rPr lang="en-US" dirty="0"/>
              <a:t> </a:t>
            </a:r>
            <a:r>
              <a:rPr lang="en-US" dirty="0" err="1"/>
              <a:t>xxxx</a:t>
            </a:r>
            <a:r>
              <a:rPr lang="en-US" dirty="0"/>
              <a:t> x xxx </a:t>
            </a:r>
            <a:r>
              <a:rPr lang="en-US" dirty="0" err="1"/>
              <a:t>xxxxxxxxx</a:t>
            </a:r>
            <a:r>
              <a:rPr lang="en-US" dirty="0"/>
              <a:t> </a:t>
            </a:r>
          </a:p>
        </p:txBody>
      </p:sp>
      <p:sp>
        <p:nvSpPr>
          <p:cNvPr id="36" name="Freeform 33"/>
          <p:cNvSpPr>
            <a:spLocks noChangeAspect="1" noEditPoints="1"/>
          </p:cNvSpPr>
          <p:nvPr/>
        </p:nvSpPr>
        <p:spPr bwMode="auto">
          <a:xfrm>
            <a:off x="1244446" y="2615448"/>
            <a:ext cx="487964" cy="474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7" name="Freeform 21"/>
          <p:cNvSpPr>
            <a:spLocks noEditPoints="1"/>
          </p:cNvSpPr>
          <p:nvPr/>
        </p:nvSpPr>
        <p:spPr bwMode="auto">
          <a:xfrm>
            <a:off x="7375056" y="3653042"/>
            <a:ext cx="473308" cy="472488"/>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0278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29"/>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wipe(left)">
                                      <p:cBhvr>
                                        <p:cTn id="13" dur="900"/>
                                        <p:tgtEl>
                                          <p:spTgt spid="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500"/>
                                        <p:tgtEl>
                                          <p:spTgt spid="3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nodeType="withEffect">
                                  <p:stCondLst>
                                    <p:cond delay="40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35" presetClass="path" presetSubtype="0" decel="50000" fill="hold" nodeType="withEffect">
                                  <p:stCondLst>
                                    <p:cond delay="400"/>
                                  </p:stCondLst>
                                  <p:childTnLst>
                                    <p:animMotion origin="layout" path="M 0 0 L -0.25 0 E" pathEditMode="relative" ptsTypes="">
                                      <p:cBhvr>
                                        <p:cTn id="24" dur="1000" spd="-100000" fill="hold"/>
                                        <p:tgtEl>
                                          <p:spTgt spid="26"/>
                                        </p:tgtEl>
                                        <p:attrNameLst>
                                          <p:attrName>ppt_x</p:attrName>
                                          <p:attrName>ppt_y</p:attrName>
                                        </p:attrNameLst>
                                      </p:cBhvr>
                                    </p:animMotion>
                                  </p:childTnLst>
                                </p:cTn>
                              </p:par>
                              <p:par>
                                <p:cTn id="25" presetID="10" presetClass="entr" presetSubtype="0" fill="hold" grpId="0" nodeType="withEffect">
                                  <p:stCondLst>
                                    <p:cond delay="120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grpId="0" nodeType="withEffect">
                                  <p:stCondLst>
                                    <p:cond delay="120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30" grpId="0" animBg="1"/>
      <p:bldP spid="31" grpId="0" animBg="1"/>
      <p:bldP spid="32" grpId="0"/>
      <p:bldP spid="33" grpId="0"/>
      <p:bldP spid="36" grpId="0" animBg="1"/>
      <p:bldP spid="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a:t>
            </a:r>
          </a:p>
        </p:txBody>
      </p:sp>
      <p:sp>
        <p:nvSpPr>
          <p:cNvPr id="3" name="Text Placeholder 2"/>
          <p:cNvSpPr>
            <a:spLocks noGrp="1"/>
          </p:cNvSpPr>
          <p:nvPr>
            <p:ph type="body" sz="quarter" idx="10"/>
          </p:nvPr>
        </p:nvSpPr>
        <p:spPr/>
        <p:txBody>
          <a:bodyPr/>
          <a:lstStyle/>
          <a:p>
            <a:r>
              <a:rPr lang="en-US" dirty="0"/>
              <a:t>A tiered approach to corporate education</a:t>
            </a:r>
          </a:p>
        </p:txBody>
      </p:sp>
      <p:sp>
        <p:nvSpPr>
          <p:cNvPr id="42" name="Rounded Rectangle 41"/>
          <p:cNvSpPr/>
          <p:nvPr/>
        </p:nvSpPr>
        <p:spPr>
          <a:xfrm>
            <a:off x="3529480" y="3149601"/>
            <a:ext cx="2136422" cy="2136422"/>
          </a:xfrm>
          <a:prstGeom prst="roundRect">
            <a:avLst/>
          </a:prstGeom>
          <a:solidFill>
            <a:schemeClr val="bg2"/>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3" name="Rounded Rectangle 42"/>
          <p:cNvSpPr/>
          <p:nvPr/>
        </p:nvSpPr>
        <p:spPr>
          <a:xfrm>
            <a:off x="3529480" y="2655712"/>
            <a:ext cx="2136422" cy="2136422"/>
          </a:xfrm>
          <a:prstGeom prst="roundRect">
            <a:avLst/>
          </a:prstGeom>
          <a:solidFill>
            <a:schemeClr val="accent4"/>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4" name="Rounded Rectangle 43"/>
          <p:cNvSpPr/>
          <p:nvPr/>
        </p:nvSpPr>
        <p:spPr>
          <a:xfrm>
            <a:off x="3529480" y="2161822"/>
            <a:ext cx="2136422" cy="2136422"/>
          </a:xfrm>
          <a:prstGeom prst="roundRect">
            <a:avLst/>
          </a:prstGeom>
          <a:solidFill>
            <a:schemeClr val="accent1"/>
          </a:solidFill>
          <a:ln>
            <a:noFill/>
          </a:ln>
          <a:effectLst/>
          <a:scene3d>
            <a:camera prst="perspectiveRelaxed" fov="2400000">
              <a:rot lat="19626000" lon="960000" rev="19092000"/>
            </a:camera>
            <a:lightRig rig="threePt" dir="t"/>
          </a:scene3d>
          <a:sp3d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Oval 12"/>
          <p:cNvSpPr>
            <a:spLocks noChangeArrowheads="1"/>
          </p:cNvSpPr>
          <p:nvPr/>
        </p:nvSpPr>
        <p:spPr bwMode="auto">
          <a:xfrm>
            <a:off x="2326282" y="3475043"/>
            <a:ext cx="593598" cy="59359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8" name="Straight Connector 47"/>
          <p:cNvCxnSpPr/>
          <p:nvPr/>
        </p:nvCxnSpPr>
        <p:spPr>
          <a:xfrm flipH="1">
            <a:off x="5257801" y="2656524"/>
            <a:ext cx="1106894" cy="0"/>
          </a:xfrm>
          <a:prstGeom prst="line">
            <a:avLst/>
          </a:prstGeom>
          <a:ln w="6350" cmpd="sng"/>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flipH="1">
            <a:off x="2919881" y="3771842"/>
            <a:ext cx="312148" cy="0"/>
          </a:xfrm>
          <a:prstGeom prst="line">
            <a:avLst/>
          </a:pr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
        <p:nvSpPr>
          <p:cNvPr id="50" name="Rectangle 49"/>
          <p:cNvSpPr/>
          <p:nvPr/>
        </p:nvSpPr>
        <p:spPr>
          <a:xfrm>
            <a:off x="505762" y="3381023"/>
            <a:ext cx="1802030" cy="1092607"/>
          </a:xfrm>
          <a:prstGeom prst="rect">
            <a:avLst/>
          </a:prstGeom>
        </p:spPr>
        <p:txBody>
          <a:bodyPr wrap="square" lIns="182880" rIns="182880" bIns="73152">
            <a:spAutoFit/>
          </a:bodyPr>
          <a:lstStyle/>
          <a:p>
            <a:pPr algn="r">
              <a:lnSpc>
                <a:spcPct val="89000"/>
              </a:lnSpc>
            </a:pPr>
            <a:r>
              <a:rPr lang="en-US" sz="1600" dirty="0"/>
              <a:t>INTERVIEWS</a:t>
            </a:r>
          </a:p>
          <a:p>
            <a:pPr algn="r">
              <a:lnSpc>
                <a:spcPct val="89000"/>
              </a:lnSpc>
            </a:pPr>
            <a:r>
              <a:rPr lang="en-US" sz="1100" dirty="0"/>
              <a:t>Fortune 100 executives have much to share, we will interview them an compile best-practices</a:t>
            </a:r>
          </a:p>
        </p:txBody>
      </p:sp>
      <p:cxnSp>
        <p:nvCxnSpPr>
          <p:cNvPr id="51" name="Straight Connector 50"/>
          <p:cNvCxnSpPr/>
          <p:nvPr/>
        </p:nvCxnSpPr>
        <p:spPr>
          <a:xfrm flipH="1">
            <a:off x="5791201" y="4372329"/>
            <a:ext cx="573494" cy="0"/>
          </a:xfrm>
          <a:prstGeom prst="line">
            <a:avLst/>
          </a:prstGeom>
          <a:ln w="63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683023" y="2277535"/>
            <a:ext cx="1828800" cy="1092607"/>
          </a:xfrm>
          <a:prstGeom prst="rect">
            <a:avLst/>
          </a:prstGeom>
        </p:spPr>
        <p:txBody>
          <a:bodyPr wrap="square" lIns="182880" rIns="182880" bIns="73152">
            <a:spAutoFit/>
          </a:bodyPr>
          <a:lstStyle/>
          <a:p>
            <a:pPr>
              <a:lnSpc>
                <a:spcPct val="89000"/>
              </a:lnSpc>
            </a:pPr>
            <a:r>
              <a:rPr lang="en-US" sz="1600" dirty="0"/>
              <a:t>RESOURCES</a:t>
            </a:r>
          </a:p>
          <a:p>
            <a:pPr>
              <a:lnSpc>
                <a:spcPct val="89000"/>
              </a:lnSpc>
            </a:pPr>
            <a:r>
              <a:rPr lang="en-US" sz="1100" dirty="0"/>
              <a:t>Finding and distributing the best corporate resources is a daunting task. We will master it.</a:t>
            </a:r>
          </a:p>
        </p:txBody>
      </p:sp>
      <p:sp>
        <p:nvSpPr>
          <p:cNvPr id="53" name="Oval 12"/>
          <p:cNvSpPr>
            <a:spLocks noChangeArrowheads="1"/>
          </p:cNvSpPr>
          <p:nvPr/>
        </p:nvSpPr>
        <p:spPr bwMode="auto">
          <a:xfrm>
            <a:off x="6097703" y="2359725"/>
            <a:ext cx="593598" cy="59359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6097703" y="4075530"/>
            <a:ext cx="593598" cy="59359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7" name="Rectangle 56"/>
          <p:cNvSpPr/>
          <p:nvPr/>
        </p:nvSpPr>
        <p:spPr>
          <a:xfrm>
            <a:off x="6683023" y="3990623"/>
            <a:ext cx="1828800" cy="941925"/>
          </a:xfrm>
          <a:prstGeom prst="rect">
            <a:avLst/>
          </a:prstGeom>
        </p:spPr>
        <p:txBody>
          <a:bodyPr wrap="square" lIns="182880" rIns="182880" bIns="73152">
            <a:spAutoFit/>
          </a:bodyPr>
          <a:lstStyle/>
          <a:p>
            <a:pPr>
              <a:lnSpc>
                <a:spcPct val="89000"/>
              </a:lnSpc>
            </a:pPr>
            <a:r>
              <a:rPr lang="en-US" sz="1600" dirty="0"/>
              <a:t>INSIGHTS</a:t>
            </a:r>
          </a:p>
          <a:p>
            <a:pPr>
              <a:lnSpc>
                <a:spcPct val="89000"/>
              </a:lnSpc>
            </a:pPr>
            <a:r>
              <a:rPr lang="en-US" sz="1100" dirty="0"/>
              <a:t>We will email our members weekly insights to help them develop their career.</a:t>
            </a:r>
          </a:p>
        </p:txBody>
      </p:sp>
      <p:sp>
        <p:nvSpPr>
          <p:cNvPr id="23" name="Freeform 93"/>
          <p:cNvSpPr>
            <a:spLocks noEditPoints="1"/>
          </p:cNvSpPr>
          <p:nvPr/>
        </p:nvSpPr>
        <p:spPr bwMode="auto">
          <a:xfrm>
            <a:off x="6269806" y="2456893"/>
            <a:ext cx="300416" cy="389915"/>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26"/>
          <p:cNvSpPr>
            <a:spLocks noEditPoints="1"/>
          </p:cNvSpPr>
          <p:nvPr/>
        </p:nvSpPr>
        <p:spPr bwMode="auto">
          <a:xfrm>
            <a:off x="6269806" y="4158081"/>
            <a:ext cx="278774" cy="432336"/>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4"/>
          <p:cNvSpPr>
            <a:spLocks noEditPoints="1"/>
          </p:cNvSpPr>
          <p:nvPr/>
        </p:nvSpPr>
        <p:spPr bwMode="auto">
          <a:xfrm>
            <a:off x="2467614" y="3518440"/>
            <a:ext cx="303974" cy="450620"/>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26" name="Picture 25"/>
          <p:cNvPicPr>
            <a:picLocks noChangeAspect="1"/>
          </p:cNvPicPr>
          <p:nvPr/>
        </p:nvPicPr>
        <p:blipFill>
          <a:blip r:embed="rId2"/>
          <a:stretch>
            <a:fillRect/>
          </a:stretch>
        </p:blipFill>
        <p:spPr>
          <a:xfrm>
            <a:off x="3797768" y="2696957"/>
            <a:ext cx="1520274" cy="863982"/>
          </a:xfrm>
          <a:prstGeom prst="rect">
            <a:avLst/>
          </a:prstGeom>
          <a:noFill/>
          <a:ln>
            <a:noFill/>
          </a:ln>
          <a:effectLst/>
          <a:scene3d>
            <a:camera prst="perspectiveRelaxed" fov="2400000">
              <a:rot lat="19626000" lon="960000" rev="19092000"/>
            </a:camera>
            <a:lightRig rig="threePt" dir="t"/>
          </a:scene3d>
          <a:sp3d prstMaterial="matte"/>
        </p:spPr>
      </p:pic>
    </p:spTree>
    <p:extLst>
      <p:ext uri="{BB962C8B-B14F-4D97-AF65-F5344CB8AC3E}">
        <p14:creationId xmlns:p14="http://schemas.microsoft.com/office/powerpoint/2010/main" val="508271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400"/>
                                        <p:tgtEl>
                                          <p:spTgt spid="43"/>
                                        </p:tgtEl>
                                      </p:cBhvr>
                                    </p:animEffect>
                                  </p:childTnLst>
                                </p:cTn>
                              </p:par>
                              <p:par>
                                <p:cTn id="8" presetID="42" presetClass="path" presetSubtype="0" accel="50000" decel="50000" fill="hold" grpId="1" nodeType="withEffect">
                                  <p:stCondLst>
                                    <p:cond delay="0"/>
                                  </p:stCondLst>
                                  <p:childTnLst>
                                    <p:animMotion origin="layout" path="M -4.375E-6 2.59259E-6 L -4.375E-6 0.08426 " pathEditMode="relative" rAng="0" ptsTypes="AA">
                                      <p:cBhvr>
                                        <p:cTn id="9" dur="800" spd="-100000" fill="hold"/>
                                        <p:tgtEl>
                                          <p:spTgt spid="43"/>
                                        </p:tgtEl>
                                        <p:attrNameLst>
                                          <p:attrName>ppt_x</p:attrName>
                                          <p:attrName>ppt_y</p:attrName>
                                        </p:attrNameLst>
                                      </p:cBhvr>
                                      <p:rCtr x="0" y="4213"/>
                                    </p:animMotion>
                                  </p:childTnLst>
                                </p:cTn>
                              </p:par>
                              <p:par>
                                <p:cTn id="10" presetID="10" presetClass="entr" presetSubtype="0" fill="hold" grpId="0" nodeType="withEffect">
                                  <p:stCondLst>
                                    <p:cond delay="6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400"/>
                                        <p:tgtEl>
                                          <p:spTgt spid="44"/>
                                        </p:tgtEl>
                                      </p:cBhvr>
                                    </p:animEffect>
                                  </p:childTnLst>
                                </p:cTn>
                              </p:par>
                              <p:par>
                                <p:cTn id="13" presetID="42" presetClass="path" presetSubtype="0" accel="50000" decel="50000" fill="hold" grpId="1" nodeType="withEffect">
                                  <p:stCondLst>
                                    <p:cond delay="600"/>
                                  </p:stCondLst>
                                  <p:childTnLst>
                                    <p:animMotion origin="layout" path="M -4.375E-6 2.59259E-6 L -4.375E-6 0.08426 " pathEditMode="relative" rAng="0" ptsTypes="AA">
                                      <p:cBhvr>
                                        <p:cTn id="14" dur="800" spd="-100000" fill="hold"/>
                                        <p:tgtEl>
                                          <p:spTgt spid="44"/>
                                        </p:tgtEl>
                                        <p:attrNameLst>
                                          <p:attrName>ppt_x</p:attrName>
                                          <p:attrName>ppt_y</p:attrName>
                                        </p:attrNameLst>
                                      </p:cBhvr>
                                      <p:rCtr x="0" y="4213"/>
                                    </p:animMotion>
                                  </p:childTnLst>
                                </p:cTn>
                              </p:par>
                              <p:par>
                                <p:cTn id="15" presetID="10" presetClass="entr" presetSubtype="0" fill="hold" nodeType="withEffect">
                                  <p:stCondLst>
                                    <p:cond delay="3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200"/>
                                        <p:tgtEl>
                                          <p:spTgt spid="51"/>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200"/>
                                        <p:tgtEl>
                                          <p:spTgt spid="5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57"/>
                                        </p:tgtEl>
                                        <p:attrNameLst>
                                          <p:attrName>style.visibility</p:attrName>
                                        </p:attrNameLst>
                                      </p:cBhvr>
                                      <p:to>
                                        <p:strVal val="visible"/>
                                      </p:to>
                                    </p:set>
                                    <p:animEffect transition="in" filter="fade">
                                      <p:cBhvr>
                                        <p:cTn id="23" dur="200"/>
                                        <p:tgtEl>
                                          <p:spTgt spid="57"/>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46"/>
                                        </p:tgtEl>
                                        <p:attrNameLst>
                                          <p:attrName>style.visibility</p:attrName>
                                        </p:attrNameLst>
                                      </p:cBhvr>
                                      <p:to>
                                        <p:strVal val="visible"/>
                                      </p:to>
                                    </p:set>
                                    <p:animEffect transition="in" filter="fade">
                                      <p:cBhvr>
                                        <p:cTn id="26" dur="200"/>
                                        <p:tgtEl>
                                          <p:spTgt spid="46"/>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200"/>
                                        <p:tgtEl>
                                          <p:spTgt spid="4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200"/>
                                        <p:tgtEl>
                                          <p:spTgt spid="50"/>
                                        </p:tgtEl>
                                      </p:cBhvr>
                                    </p:animEffect>
                                  </p:childTnLst>
                                </p:cTn>
                              </p:par>
                              <p:par>
                                <p:cTn id="33" presetID="10" presetClass="entr" presetSubtype="0" fill="hold" nodeType="withEffect">
                                  <p:stCondLst>
                                    <p:cond delay="110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200"/>
                                        <p:tgtEl>
                                          <p:spTgt spid="48"/>
                                        </p:tgtEl>
                                      </p:cBhvr>
                                    </p:animEffect>
                                  </p:childTnLst>
                                </p:cTn>
                              </p:par>
                              <p:par>
                                <p:cTn id="36" presetID="10" presetClass="entr" presetSubtype="0" fill="hold" grpId="0" nodeType="withEffect">
                                  <p:stCondLst>
                                    <p:cond delay="1300"/>
                                  </p:stCondLst>
                                  <p:childTnLst>
                                    <p:set>
                                      <p:cBhvr>
                                        <p:cTn id="37" dur="1" fill="hold">
                                          <p:stCondLst>
                                            <p:cond delay="0"/>
                                          </p:stCondLst>
                                        </p:cTn>
                                        <p:tgtEl>
                                          <p:spTgt spid="52"/>
                                        </p:tgtEl>
                                        <p:attrNameLst>
                                          <p:attrName>style.visibility</p:attrName>
                                        </p:attrNameLst>
                                      </p:cBhvr>
                                      <p:to>
                                        <p:strVal val="visible"/>
                                      </p:to>
                                    </p:set>
                                    <p:animEffect transition="in" filter="fade">
                                      <p:cBhvr>
                                        <p:cTn id="38" dur="200"/>
                                        <p:tgtEl>
                                          <p:spTgt spid="52"/>
                                        </p:tgtEl>
                                      </p:cBhvr>
                                    </p:animEffect>
                                  </p:childTnLst>
                                </p:cTn>
                              </p:par>
                              <p:par>
                                <p:cTn id="39" presetID="10" presetClass="entr" presetSubtype="0" fill="hold" grpId="0" nodeType="withEffect">
                                  <p:stCondLst>
                                    <p:cond delay="1300"/>
                                  </p:stCondLst>
                                  <p:childTnLst>
                                    <p:set>
                                      <p:cBhvr>
                                        <p:cTn id="40" dur="1" fill="hold">
                                          <p:stCondLst>
                                            <p:cond delay="0"/>
                                          </p:stCondLst>
                                        </p:cTn>
                                        <p:tgtEl>
                                          <p:spTgt spid="53"/>
                                        </p:tgtEl>
                                        <p:attrNameLst>
                                          <p:attrName>style.visibility</p:attrName>
                                        </p:attrNameLst>
                                      </p:cBhvr>
                                      <p:to>
                                        <p:strVal val="visible"/>
                                      </p:to>
                                    </p:set>
                                    <p:animEffect transition="in" filter="fade">
                                      <p:cBhvr>
                                        <p:cTn id="41" dur="200"/>
                                        <p:tgtEl>
                                          <p:spTgt spid="53"/>
                                        </p:tgtEl>
                                      </p:cBhvr>
                                    </p:animEffect>
                                  </p:childTnLst>
                                </p:cTn>
                              </p:par>
                              <p:par>
                                <p:cTn id="42" presetID="10" presetClass="entr" presetSubtype="0" fill="hold" nodeType="withEffect">
                                  <p:stCondLst>
                                    <p:cond delay="110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4" grpId="1" animBg="1"/>
      <p:bldP spid="46" grpId="0" animBg="1"/>
      <p:bldP spid="50" grpId="0"/>
      <p:bldP spid="52" grpId="0"/>
      <p:bldP spid="53" grpId="0" animBg="1"/>
      <p:bldP spid="54" grpId="0" animBg="1"/>
      <p:bldP spid="5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Arc 11"/>
          <p:cNvSpPr/>
          <p:nvPr/>
        </p:nvSpPr>
        <p:spPr>
          <a:xfrm>
            <a:off x="1295400" y="3504818"/>
            <a:ext cx="1319305" cy="96114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Arc 13"/>
          <p:cNvSpPr/>
          <p:nvPr/>
        </p:nvSpPr>
        <p:spPr>
          <a:xfrm>
            <a:off x="3916383" y="3506423"/>
            <a:ext cx="1314899" cy="957936"/>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5" name="Arc 14"/>
          <p:cNvSpPr/>
          <p:nvPr/>
        </p:nvSpPr>
        <p:spPr>
          <a:xfrm>
            <a:off x="1304057"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8" name="Arc 17"/>
          <p:cNvSpPr/>
          <p:nvPr/>
        </p:nvSpPr>
        <p:spPr>
          <a:xfrm>
            <a:off x="2611120" y="2037808"/>
            <a:ext cx="5231282" cy="381111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Arc 18"/>
          <p:cNvSpPr/>
          <p:nvPr/>
        </p:nvSpPr>
        <p:spPr>
          <a:xfrm>
            <a:off x="5215146" y="3503539"/>
            <a:ext cx="1322814" cy="963702"/>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Arc 19"/>
          <p:cNvSpPr/>
          <p:nvPr/>
        </p:nvSpPr>
        <p:spPr>
          <a:xfrm>
            <a:off x="5220410" y="3029890"/>
            <a:ext cx="2623110" cy="191100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1" name="Arc 20"/>
          <p:cNvSpPr/>
          <p:nvPr/>
        </p:nvSpPr>
        <p:spPr>
          <a:xfrm>
            <a:off x="3921760" y="3036571"/>
            <a:ext cx="2611754" cy="189764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Arc 21"/>
          <p:cNvSpPr/>
          <p:nvPr/>
        </p:nvSpPr>
        <p:spPr>
          <a:xfrm>
            <a:off x="2611120" y="3049062"/>
            <a:ext cx="2610408" cy="1872658"/>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Arc 22"/>
          <p:cNvSpPr/>
          <p:nvPr/>
        </p:nvSpPr>
        <p:spPr>
          <a:xfrm>
            <a:off x="2604538" y="2554851"/>
            <a:ext cx="3927225" cy="2861080"/>
          </a:xfrm>
          <a:prstGeom prst="arc">
            <a:avLst>
              <a:gd name="adj1" fmla="val 10852888"/>
              <a:gd name="adj2" fmla="val 0"/>
            </a:avLst>
          </a:prstGeom>
          <a:ln w="6350" cmpd="sng">
            <a:solidFill>
              <a:schemeClr val="tx1">
                <a:alpha val="4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4" name="Oval 23"/>
          <p:cNvSpPr/>
          <p:nvPr/>
        </p:nvSpPr>
        <p:spPr>
          <a:xfrm rot="5400000">
            <a:off x="2029690" y="2513343"/>
            <a:ext cx="502920" cy="49934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5" name="Oval 24"/>
          <p:cNvSpPr/>
          <p:nvPr/>
        </p:nvSpPr>
        <p:spPr>
          <a:xfrm rot="5400000">
            <a:off x="4748885" y="2338717"/>
            <a:ext cx="502920" cy="49934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50%</a:t>
            </a:r>
          </a:p>
        </p:txBody>
      </p:sp>
      <p:sp>
        <p:nvSpPr>
          <p:cNvPr id="26" name="Oval 25"/>
          <p:cNvSpPr/>
          <p:nvPr/>
        </p:nvSpPr>
        <p:spPr>
          <a:xfrm rot="5400000">
            <a:off x="5558233" y="1878343"/>
            <a:ext cx="502920" cy="49934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75%</a:t>
            </a:r>
          </a:p>
        </p:txBody>
      </p:sp>
      <p:sp>
        <p:nvSpPr>
          <p:cNvPr id="27" name="Title 26"/>
          <p:cNvSpPr>
            <a:spLocks noGrp="1"/>
          </p:cNvSpPr>
          <p:nvPr>
            <p:ph type="title"/>
          </p:nvPr>
        </p:nvSpPr>
        <p:spPr/>
        <p:txBody>
          <a:bodyPr/>
          <a:lstStyle/>
          <a:p>
            <a:r>
              <a:rPr lang="en-US" dirty="0" err="1"/>
              <a:t>Xxxxxxxxxxxxxxx</a:t>
            </a:r>
            <a:r>
              <a:rPr lang="en-US" dirty="0"/>
              <a:t> x </a:t>
            </a:r>
            <a:r>
              <a:rPr lang="en-US" dirty="0" err="1"/>
              <a:t>xxxxxxxxxxxxx</a:t>
            </a:r>
            <a:r>
              <a:rPr lang="en-US" dirty="0"/>
              <a:t> </a:t>
            </a:r>
            <a:r>
              <a:rPr lang="en-US" dirty="0" err="1"/>
              <a:t>xxxxxxxxxxxxxxx</a:t>
            </a:r>
            <a:endParaRPr lang="en-US" dirty="0"/>
          </a:p>
        </p:txBody>
      </p:sp>
      <p:sp>
        <p:nvSpPr>
          <p:cNvPr id="28" name="Rectangle 27"/>
          <p:cNvSpPr/>
          <p:nvPr/>
        </p:nvSpPr>
        <p:spPr>
          <a:xfrm>
            <a:off x="685800" y="4031458"/>
            <a:ext cx="1219200" cy="1261884"/>
          </a:xfrm>
          <a:prstGeom prst="rect">
            <a:avLst/>
          </a:prstGeom>
        </p:spPr>
        <p:txBody>
          <a:bodyPr wrap="square" lIns="0" rIns="0">
            <a:spAutoFit/>
          </a:bodyPr>
          <a:lstStyle/>
          <a:p>
            <a:r>
              <a:rPr lang="en-US" sz="1600" dirty="0"/>
              <a:t>Xx </a:t>
            </a:r>
            <a:r>
              <a:rPr lang="en-US" sz="1600" dirty="0" err="1"/>
              <a:t>xx</a:t>
            </a:r>
            <a:r>
              <a:rPr lang="en-US" sz="1600" dirty="0"/>
              <a:t> 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5" name="Rectangle 4"/>
          <p:cNvSpPr/>
          <p:nvPr/>
        </p:nvSpPr>
        <p:spPr>
          <a:xfrm>
            <a:off x="685800" y="3939670"/>
            <a:ext cx="1229202" cy="914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994440" y="3939670"/>
            <a:ext cx="1229202"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3303080" y="3939670"/>
            <a:ext cx="1229202" cy="914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4611720" y="3939670"/>
            <a:ext cx="1229202" cy="9144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5920360" y="3939670"/>
            <a:ext cx="1229202" cy="914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7228998" y="3939670"/>
            <a:ext cx="1229202" cy="914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2004961"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0" name="Rectangle 29"/>
          <p:cNvSpPr/>
          <p:nvPr/>
        </p:nvSpPr>
        <p:spPr>
          <a:xfrm>
            <a:off x="3299541" y="4031458"/>
            <a:ext cx="1219200" cy="1261884"/>
          </a:xfrm>
          <a:prstGeom prst="rect">
            <a:avLst/>
          </a:prstGeom>
        </p:spPr>
        <p:txBody>
          <a:bodyPr wrap="square" lIns="0" rIns="0">
            <a:spAutoFit/>
          </a:bodyPr>
          <a:lstStyle/>
          <a:p>
            <a:r>
              <a:rPr lang="en-US" sz="1600" dirty="0"/>
              <a:t>Xx x </a:t>
            </a:r>
            <a:r>
              <a:rPr lang="en-US" sz="1600" dirty="0" err="1"/>
              <a:t>xxxxx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1" name="Rectangle 30"/>
          <p:cNvSpPr/>
          <p:nvPr/>
        </p:nvSpPr>
        <p:spPr>
          <a:xfrm>
            <a:off x="4610509"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2" name="Rectangle 31"/>
          <p:cNvSpPr/>
          <p:nvPr/>
        </p:nvSpPr>
        <p:spPr>
          <a:xfrm>
            <a:off x="5929670" y="4031458"/>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3" name="Rectangle 32"/>
          <p:cNvSpPr/>
          <p:nvPr/>
        </p:nvSpPr>
        <p:spPr>
          <a:xfrm>
            <a:off x="7232444" y="4031458"/>
            <a:ext cx="1219200" cy="1261884"/>
          </a:xfrm>
          <a:prstGeom prst="rect">
            <a:avLst/>
          </a:prstGeom>
        </p:spPr>
        <p:txBody>
          <a:bodyPr wrap="square" lIns="0" rIns="0">
            <a:spAutoFit/>
          </a:bodyPr>
          <a:lstStyle/>
          <a:p>
            <a:r>
              <a:rPr lang="en-US" sz="1600" dirty="0"/>
              <a:t>Xx x xxx</a:t>
            </a:r>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4" name="Oval 33"/>
          <p:cNvSpPr/>
          <p:nvPr/>
        </p:nvSpPr>
        <p:spPr>
          <a:xfrm rot="5400000">
            <a:off x="3617431" y="2800534"/>
            <a:ext cx="502920" cy="49934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
        <p:nvSpPr>
          <p:cNvPr id="35" name="Pie 34"/>
          <p:cNvSpPr/>
          <p:nvPr/>
        </p:nvSpPr>
        <p:spPr>
          <a:xfrm rot="5400000">
            <a:off x="5156472" y="3876676"/>
            <a:ext cx="139700" cy="139700"/>
          </a:xfrm>
          <a:prstGeom prst="pie">
            <a:avLst>
              <a:gd name="adj1" fmla="val 5320067"/>
              <a:gd name="adj2" fmla="val 1620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Pie 35"/>
          <p:cNvSpPr/>
          <p:nvPr/>
        </p:nvSpPr>
        <p:spPr>
          <a:xfrm rot="5400000">
            <a:off x="3847831" y="3876676"/>
            <a:ext cx="139700" cy="139700"/>
          </a:xfrm>
          <a:prstGeom prst="pie">
            <a:avLst>
              <a:gd name="adj1" fmla="val 5320067"/>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Pie 36"/>
          <p:cNvSpPr/>
          <p:nvPr/>
        </p:nvSpPr>
        <p:spPr>
          <a:xfrm rot="5400000">
            <a:off x="2539192" y="3876676"/>
            <a:ext cx="139700" cy="139700"/>
          </a:xfrm>
          <a:prstGeom prst="pie">
            <a:avLst>
              <a:gd name="adj1" fmla="val 5320067"/>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Pie 37"/>
          <p:cNvSpPr/>
          <p:nvPr/>
        </p:nvSpPr>
        <p:spPr>
          <a:xfrm rot="5400000">
            <a:off x="1230552" y="3876676"/>
            <a:ext cx="139700" cy="139700"/>
          </a:xfrm>
          <a:prstGeom prst="pie">
            <a:avLst>
              <a:gd name="adj1" fmla="val 532006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Pie 38"/>
          <p:cNvSpPr/>
          <p:nvPr/>
        </p:nvSpPr>
        <p:spPr>
          <a:xfrm rot="5400000">
            <a:off x="6465112" y="3876676"/>
            <a:ext cx="139700" cy="139700"/>
          </a:xfrm>
          <a:prstGeom prst="pie">
            <a:avLst>
              <a:gd name="adj1" fmla="val 532006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Pie 39"/>
          <p:cNvSpPr/>
          <p:nvPr/>
        </p:nvSpPr>
        <p:spPr>
          <a:xfrm rot="5400000">
            <a:off x="7773750" y="3876676"/>
            <a:ext cx="139700" cy="139700"/>
          </a:xfrm>
          <a:prstGeom prst="pie">
            <a:avLst>
              <a:gd name="adj1" fmla="val 5320067"/>
              <a:gd name="adj2" fmla="val 1620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Oval 40"/>
          <p:cNvSpPr/>
          <p:nvPr/>
        </p:nvSpPr>
        <p:spPr>
          <a:xfrm rot="5400000">
            <a:off x="6700674" y="2819980"/>
            <a:ext cx="502920" cy="49934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spcAft>
                <a:spcPct val="35000"/>
              </a:spcAft>
            </a:pPr>
            <a:r>
              <a:rPr lang="en-US" sz="1400" dirty="0">
                <a:solidFill>
                  <a:schemeClr val="bg1"/>
                </a:solidFill>
              </a:rPr>
              <a:t>25%</a:t>
            </a:r>
          </a:p>
        </p:txBody>
      </p:sp>
    </p:spTree>
    <p:extLst>
      <p:ext uri="{BB962C8B-B14F-4D97-AF65-F5344CB8AC3E}">
        <p14:creationId xmlns:p14="http://schemas.microsoft.com/office/powerpoint/2010/main" val="54376259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 </a:t>
            </a:r>
            <a:r>
              <a:rPr lang="en-US" dirty="0" err="1"/>
              <a:t>xxxxxxxx</a:t>
            </a:r>
            <a:r>
              <a:rPr lang="en-US" dirty="0"/>
              <a:t> x </a:t>
            </a:r>
            <a:r>
              <a:rPr lang="en-US" dirty="0" err="1"/>
              <a:t>xxxxxxxx</a:t>
            </a:r>
            <a:r>
              <a:rPr lang="en-US" dirty="0"/>
              <a:t> </a:t>
            </a:r>
            <a:r>
              <a:rPr lang="en-US" dirty="0" err="1"/>
              <a:t>xxxxx</a:t>
            </a:r>
            <a:r>
              <a:rPr lang="en-US" dirty="0"/>
              <a:t> xxx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err="1"/>
              <a:t>Xxxxxxxxxxxxx</a:t>
            </a:r>
            <a:r>
              <a:rPr lang="en-US" dirty="0"/>
              <a:t> </a:t>
            </a:r>
            <a:r>
              <a:rPr lang="en-US" dirty="0" err="1"/>
              <a:t>xxxxx</a:t>
            </a:r>
            <a:r>
              <a:rPr lang="en-US" dirty="0"/>
              <a:t> </a:t>
            </a:r>
            <a:r>
              <a:rPr lang="en-US" dirty="0" err="1"/>
              <a:t>xxxxx</a:t>
            </a:r>
            <a:r>
              <a:rPr lang="en-US" dirty="0"/>
              <a:t> </a:t>
            </a:r>
            <a:r>
              <a:rPr lang="en-US" dirty="0" err="1"/>
              <a:t>xxxxxxx</a:t>
            </a:r>
            <a:r>
              <a:rPr lang="en-US" dirty="0"/>
              <a:t> xx </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$44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70" name="Group 69"/>
          <p:cNvGrpSpPr>
            <a:grpSpLocks noChangeAspect="1"/>
          </p:cNvGrpSpPr>
          <p:nvPr/>
        </p:nvGrpSpPr>
        <p:grpSpPr>
          <a:xfrm>
            <a:off x="5700042" y="4284916"/>
            <a:ext cx="781754" cy="782355"/>
            <a:chOff x="3622675" y="2641600"/>
            <a:chExt cx="2062163" cy="2063750"/>
          </a:xfrm>
        </p:grpSpPr>
        <p:sp>
          <p:nvSpPr>
            <p:cNvPr id="54" name="Oval 36"/>
            <p:cNvSpPr>
              <a:spLocks noChangeArrowheads="1"/>
            </p:cNvSpPr>
            <p:nvPr/>
          </p:nvSpPr>
          <p:spPr bwMode="auto">
            <a:xfrm>
              <a:off x="3622675" y="2641600"/>
              <a:ext cx="2062163" cy="206375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9"/>
            <p:cNvSpPr>
              <a:spLocks noEditPoints="1"/>
            </p:cNvSpPr>
            <p:nvPr/>
          </p:nvSpPr>
          <p:spPr bwMode="auto">
            <a:xfrm>
              <a:off x="4170363" y="3049588"/>
              <a:ext cx="966788" cy="1247775"/>
            </a:xfrm>
            <a:custGeom>
              <a:avLst/>
              <a:gdLst>
                <a:gd name="T0" fmla="*/ 64 w 166"/>
                <a:gd name="T1" fmla="*/ 40 h 214"/>
                <a:gd name="T2" fmla="*/ 32 w 166"/>
                <a:gd name="T3" fmla="*/ 40 h 214"/>
                <a:gd name="T4" fmla="*/ 48 w 166"/>
                <a:gd name="T5" fmla="*/ 36 h 214"/>
                <a:gd name="T6" fmla="*/ 48 w 166"/>
                <a:gd name="T7" fmla="*/ 44 h 214"/>
                <a:gd name="T8" fmla="*/ 48 w 166"/>
                <a:gd name="T9" fmla="*/ 36 h 214"/>
                <a:gd name="T10" fmla="*/ 159 w 166"/>
                <a:gd name="T11" fmla="*/ 91 h 214"/>
                <a:gd name="T12" fmla="*/ 166 w 166"/>
                <a:gd name="T13" fmla="*/ 40 h 214"/>
                <a:gd name="T14" fmla="*/ 0 w 166"/>
                <a:gd name="T15" fmla="*/ 40 h 214"/>
                <a:gd name="T16" fmla="*/ 8 w 166"/>
                <a:gd name="T17" fmla="*/ 90 h 214"/>
                <a:gd name="T18" fmla="*/ 8 w 166"/>
                <a:gd name="T19" fmla="*/ 124 h 214"/>
                <a:gd name="T20" fmla="*/ 0 w 166"/>
                <a:gd name="T21" fmla="*/ 175 h 214"/>
                <a:gd name="T22" fmla="*/ 166 w 166"/>
                <a:gd name="T23" fmla="*/ 175 h 214"/>
                <a:gd name="T24" fmla="*/ 159 w 166"/>
                <a:gd name="T25" fmla="*/ 124 h 214"/>
                <a:gd name="T26" fmla="*/ 5 w 166"/>
                <a:gd name="T27" fmla="*/ 40 h 214"/>
                <a:gd name="T28" fmla="*/ 161 w 166"/>
                <a:gd name="T29" fmla="*/ 40 h 214"/>
                <a:gd name="T30" fmla="*/ 5 w 166"/>
                <a:gd name="T31" fmla="*/ 40 h 214"/>
                <a:gd name="T32" fmla="*/ 123 w 166"/>
                <a:gd name="T33" fmla="*/ 142 h 214"/>
                <a:gd name="T34" fmla="*/ 154 w 166"/>
                <a:gd name="T35" fmla="*/ 128 h 214"/>
                <a:gd name="T36" fmla="*/ 155 w 166"/>
                <a:gd name="T37" fmla="*/ 161 h 214"/>
                <a:gd name="T38" fmla="*/ 83 w 166"/>
                <a:gd name="T39" fmla="*/ 209 h 214"/>
                <a:gd name="T40" fmla="*/ 12 w 166"/>
                <a:gd name="T41" fmla="*/ 160 h 214"/>
                <a:gd name="T42" fmla="*/ 12 w 166"/>
                <a:gd name="T43" fmla="*/ 128 h 214"/>
                <a:gd name="T44" fmla="*/ 44 w 166"/>
                <a:gd name="T45" fmla="*/ 142 h 214"/>
                <a:gd name="T46" fmla="*/ 44 w 166"/>
                <a:gd name="T47" fmla="*/ 137 h 214"/>
                <a:gd name="T48" fmla="*/ 12 w 166"/>
                <a:gd name="T49" fmla="*/ 93 h 214"/>
                <a:gd name="T50" fmla="*/ 12 w 166"/>
                <a:gd name="T51" fmla="*/ 61 h 214"/>
                <a:gd name="T52" fmla="*/ 154 w 166"/>
                <a:gd name="T53" fmla="*/ 61 h 214"/>
                <a:gd name="T54" fmla="*/ 155 w 166"/>
                <a:gd name="T55" fmla="*/ 93 h 214"/>
                <a:gd name="T56" fmla="*/ 122 w 166"/>
                <a:gd name="T57" fmla="*/ 137 h 214"/>
                <a:gd name="T58" fmla="*/ 83 w 166"/>
                <a:gd name="T59" fmla="*/ 101 h 214"/>
                <a:gd name="T60" fmla="*/ 83 w 166"/>
                <a:gd name="T61" fmla="*/ 173 h 214"/>
                <a:gd name="T62" fmla="*/ 83 w 166"/>
                <a:gd name="T63" fmla="*/ 101 h 214"/>
                <a:gd name="T64" fmla="*/ 59 w 166"/>
                <a:gd name="T65" fmla="*/ 144 h 214"/>
                <a:gd name="T66" fmla="*/ 107 w 166"/>
                <a:gd name="T67" fmla="*/ 14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6" h="214">
                  <a:moveTo>
                    <a:pt x="48" y="48"/>
                  </a:moveTo>
                  <a:cubicBezTo>
                    <a:pt x="57" y="48"/>
                    <a:pt x="64" y="45"/>
                    <a:pt x="64" y="40"/>
                  </a:cubicBezTo>
                  <a:cubicBezTo>
                    <a:pt x="64" y="35"/>
                    <a:pt x="57" y="31"/>
                    <a:pt x="48" y="31"/>
                  </a:cubicBezTo>
                  <a:cubicBezTo>
                    <a:pt x="39" y="31"/>
                    <a:pt x="32" y="35"/>
                    <a:pt x="32" y="40"/>
                  </a:cubicBezTo>
                  <a:cubicBezTo>
                    <a:pt x="32" y="45"/>
                    <a:pt x="39" y="48"/>
                    <a:pt x="48" y="48"/>
                  </a:cubicBezTo>
                  <a:close/>
                  <a:moveTo>
                    <a:pt x="48" y="36"/>
                  </a:moveTo>
                  <a:cubicBezTo>
                    <a:pt x="55" y="36"/>
                    <a:pt x="59" y="39"/>
                    <a:pt x="59" y="40"/>
                  </a:cubicBezTo>
                  <a:cubicBezTo>
                    <a:pt x="59" y="41"/>
                    <a:pt x="55" y="44"/>
                    <a:pt x="48" y="44"/>
                  </a:cubicBezTo>
                  <a:cubicBezTo>
                    <a:pt x="41" y="44"/>
                    <a:pt x="37" y="41"/>
                    <a:pt x="37" y="40"/>
                  </a:cubicBezTo>
                  <a:cubicBezTo>
                    <a:pt x="37" y="39"/>
                    <a:pt x="41" y="36"/>
                    <a:pt x="48" y="36"/>
                  </a:cubicBezTo>
                  <a:close/>
                  <a:moveTo>
                    <a:pt x="166" y="107"/>
                  </a:moveTo>
                  <a:cubicBezTo>
                    <a:pt x="166" y="101"/>
                    <a:pt x="163" y="96"/>
                    <a:pt x="159" y="91"/>
                  </a:cubicBezTo>
                  <a:cubicBezTo>
                    <a:pt x="159" y="56"/>
                    <a:pt x="159" y="56"/>
                    <a:pt x="159" y="56"/>
                  </a:cubicBezTo>
                  <a:cubicBezTo>
                    <a:pt x="163" y="51"/>
                    <a:pt x="166" y="46"/>
                    <a:pt x="166" y="40"/>
                  </a:cubicBezTo>
                  <a:cubicBezTo>
                    <a:pt x="166" y="18"/>
                    <a:pt x="130" y="0"/>
                    <a:pt x="83" y="0"/>
                  </a:cubicBezTo>
                  <a:cubicBezTo>
                    <a:pt x="37" y="0"/>
                    <a:pt x="0" y="18"/>
                    <a:pt x="0" y="40"/>
                  </a:cubicBezTo>
                  <a:cubicBezTo>
                    <a:pt x="0" y="46"/>
                    <a:pt x="3" y="51"/>
                    <a:pt x="8" y="56"/>
                  </a:cubicBezTo>
                  <a:cubicBezTo>
                    <a:pt x="8" y="90"/>
                    <a:pt x="8" y="90"/>
                    <a:pt x="8" y="90"/>
                  </a:cubicBezTo>
                  <a:cubicBezTo>
                    <a:pt x="3" y="95"/>
                    <a:pt x="0" y="101"/>
                    <a:pt x="0" y="107"/>
                  </a:cubicBezTo>
                  <a:cubicBezTo>
                    <a:pt x="0" y="113"/>
                    <a:pt x="3" y="119"/>
                    <a:pt x="8" y="124"/>
                  </a:cubicBezTo>
                  <a:cubicBezTo>
                    <a:pt x="8" y="158"/>
                    <a:pt x="8" y="158"/>
                    <a:pt x="8" y="158"/>
                  </a:cubicBezTo>
                  <a:cubicBezTo>
                    <a:pt x="3" y="163"/>
                    <a:pt x="0" y="169"/>
                    <a:pt x="0" y="175"/>
                  </a:cubicBezTo>
                  <a:cubicBezTo>
                    <a:pt x="0" y="197"/>
                    <a:pt x="37" y="214"/>
                    <a:pt x="83" y="214"/>
                  </a:cubicBezTo>
                  <a:cubicBezTo>
                    <a:pt x="130" y="214"/>
                    <a:pt x="166" y="197"/>
                    <a:pt x="166" y="175"/>
                  </a:cubicBezTo>
                  <a:cubicBezTo>
                    <a:pt x="166" y="169"/>
                    <a:pt x="163" y="163"/>
                    <a:pt x="159" y="158"/>
                  </a:cubicBezTo>
                  <a:cubicBezTo>
                    <a:pt x="159" y="124"/>
                    <a:pt x="159" y="124"/>
                    <a:pt x="159" y="124"/>
                  </a:cubicBezTo>
                  <a:cubicBezTo>
                    <a:pt x="163" y="119"/>
                    <a:pt x="166" y="113"/>
                    <a:pt x="166" y="107"/>
                  </a:cubicBezTo>
                  <a:close/>
                  <a:moveTo>
                    <a:pt x="5" y="40"/>
                  </a:moveTo>
                  <a:cubicBezTo>
                    <a:pt x="5" y="21"/>
                    <a:pt x="41" y="5"/>
                    <a:pt x="83" y="5"/>
                  </a:cubicBezTo>
                  <a:cubicBezTo>
                    <a:pt x="125" y="5"/>
                    <a:pt x="161" y="21"/>
                    <a:pt x="161" y="40"/>
                  </a:cubicBezTo>
                  <a:cubicBezTo>
                    <a:pt x="161" y="59"/>
                    <a:pt x="125" y="75"/>
                    <a:pt x="83" y="75"/>
                  </a:cubicBezTo>
                  <a:cubicBezTo>
                    <a:pt x="41" y="75"/>
                    <a:pt x="5" y="59"/>
                    <a:pt x="5" y="40"/>
                  </a:cubicBezTo>
                  <a:close/>
                  <a:moveTo>
                    <a:pt x="121" y="140"/>
                  </a:moveTo>
                  <a:cubicBezTo>
                    <a:pt x="121" y="141"/>
                    <a:pt x="122" y="142"/>
                    <a:pt x="123" y="142"/>
                  </a:cubicBezTo>
                  <a:cubicBezTo>
                    <a:pt x="123" y="142"/>
                    <a:pt x="123" y="142"/>
                    <a:pt x="123" y="142"/>
                  </a:cubicBezTo>
                  <a:cubicBezTo>
                    <a:pt x="136" y="138"/>
                    <a:pt x="147" y="134"/>
                    <a:pt x="154" y="128"/>
                  </a:cubicBezTo>
                  <a:cubicBezTo>
                    <a:pt x="154" y="159"/>
                    <a:pt x="154" y="159"/>
                    <a:pt x="154" y="159"/>
                  </a:cubicBezTo>
                  <a:cubicBezTo>
                    <a:pt x="154" y="160"/>
                    <a:pt x="154" y="160"/>
                    <a:pt x="155" y="161"/>
                  </a:cubicBezTo>
                  <a:cubicBezTo>
                    <a:pt x="159" y="165"/>
                    <a:pt x="161" y="170"/>
                    <a:pt x="161" y="175"/>
                  </a:cubicBezTo>
                  <a:cubicBezTo>
                    <a:pt x="161" y="194"/>
                    <a:pt x="125" y="209"/>
                    <a:pt x="83" y="209"/>
                  </a:cubicBezTo>
                  <a:cubicBezTo>
                    <a:pt x="41" y="209"/>
                    <a:pt x="5" y="194"/>
                    <a:pt x="5" y="175"/>
                  </a:cubicBezTo>
                  <a:cubicBezTo>
                    <a:pt x="5" y="170"/>
                    <a:pt x="7" y="165"/>
                    <a:pt x="12" y="160"/>
                  </a:cubicBezTo>
                  <a:cubicBezTo>
                    <a:pt x="12" y="160"/>
                    <a:pt x="12" y="159"/>
                    <a:pt x="12" y="159"/>
                  </a:cubicBezTo>
                  <a:cubicBezTo>
                    <a:pt x="12" y="128"/>
                    <a:pt x="12" y="128"/>
                    <a:pt x="12" y="128"/>
                  </a:cubicBezTo>
                  <a:cubicBezTo>
                    <a:pt x="20" y="134"/>
                    <a:pt x="30" y="138"/>
                    <a:pt x="43" y="142"/>
                  </a:cubicBezTo>
                  <a:cubicBezTo>
                    <a:pt x="43" y="142"/>
                    <a:pt x="43" y="142"/>
                    <a:pt x="44" y="142"/>
                  </a:cubicBezTo>
                  <a:cubicBezTo>
                    <a:pt x="45" y="142"/>
                    <a:pt x="46" y="141"/>
                    <a:pt x="46" y="140"/>
                  </a:cubicBezTo>
                  <a:cubicBezTo>
                    <a:pt x="46" y="139"/>
                    <a:pt x="45" y="138"/>
                    <a:pt x="44" y="137"/>
                  </a:cubicBezTo>
                  <a:cubicBezTo>
                    <a:pt x="20" y="131"/>
                    <a:pt x="5" y="120"/>
                    <a:pt x="5" y="107"/>
                  </a:cubicBezTo>
                  <a:cubicBezTo>
                    <a:pt x="5" y="102"/>
                    <a:pt x="7" y="97"/>
                    <a:pt x="12" y="93"/>
                  </a:cubicBezTo>
                  <a:cubicBezTo>
                    <a:pt x="12" y="92"/>
                    <a:pt x="12" y="92"/>
                    <a:pt x="12" y="91"/>
                  </a:cubicBezTo>
                  <a:cubicBezTo>
                    <a:pt x="12" y="61"/>
                    <a:pt x="12" y="61"/>
                    <a:pt x="12" y="61"/>
                  </a:cubicBezTo>
                  <a:cubicBezTo>
                    <a:pt x="27" y="72"/>
                    <a:pt x="53" y="79"/>
                    <a:pt x="83" y="79"/>
                  </a:cubicBezTo>
                  <a:cubicBezTo>
                    <a:pt x="113" y="79"/>
                    <a:pt x="140" y="72"/>
                    <a:pt x="154" y="61"/>
                  </a:cubicBezTo>
                  <a:cubicBezTo>
                    <a:pt x="154" y="91"/>
                    <a:pt x="154" y="91"/>
                    <a:pt x="154" y="91"/>
                  </a:cubicBezTo>
                  <a:cubicBezTo>
                    <a:pt x="154" y="92"/>
                    <a:pt x="154" y="93"/>
                    <a:pt x="155" y="93"/>
                  </a:cubicBezTo>
                  <a:cubicBezTo>
                    <a:pt x="159" y="97"/>
                    <a:pt x="161" y="102"/>
                    <a:pt x="161" y="107"/>
                  </a:cubicBezTo>
                  <a:cubicBezTo>
                    <a:pt x="161" y="119"/>
                    <a:pt x="146" y="131"/>
                    <a:pt x="122" y="137"/>
                  </a:cubicBezTo>
                  <a:cubicBezTo>
                    <a:pt x="121" y="138"/>
                    <a:pt x="120" y="139"/>
                    <a:pt x="121" y="140"/>
                  </a:cubicBezTo>
                  <a:close/>
                  <a:moveTo>
                    <a:pt x="83" y="101"/>
                  </a:moveTo>
                  <a:cubicBezTo>
                    <a:pt x="76" y="101"/>
                    <a:pt x="55" y="130"/>
                    <a:pt x="55" y="144"/>
                  </a:cubicBezTo>
                  <a:cubicBezTo>
                    <a:pt x="55" y="160"/>
                    <a:pt x="67" y="173"/>
                    <a:pt x="83" y="173"/>
                  </a:cubicBezTo>
                  <a:cubicBezTo>
                    <a:pt x="99" y="173"/>
                    <a:pt x="111" y="160"/>
                    <a:pt x="111" y="144"/>
                  </a:cubicBezTo>
                  <a:cubicBezTo>
                    <a:pt x="111" y="130"/>
                    <a:pt x="90" y="101"/>
                    <a:pt x="83" y="101"/>
                  </a:cubicBezTo>
                  <a:close/>
                  <a:moveTo>
                    <a:pt x="83" y="168"/>
                  </a:moveTo>
                  <a:cubicBezTo>
                    <a:pt x="70" y="168"/>
                    <a:pt x="59" y="157"/>
                    <a:pt x="59" y="144"/>
                  </a:cubicBezTo>
                  <a:cubicBezTo>
                    <a:pt x="59" y="131"/>
                    <a:pt x="78" y="107"/>
                    <a:pt x="83" y="105"/>
                  </a:cubicBezTo>
                  <a:cubicBezTo>
                    <a:pt x="88" y="107"/>
                    <a:pt x="107" y="131"/>
                    <a:pt x="107" y="144"/>
                  </a:cubicBezTo>
                  <a:cubicBezTo>
                    <a:pt x="107" y="157"/>
                    <a:pt x="96" y="168"/>
                    <a:pt x="83" y="16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Group 70"/>
          <p:cNvGrpSpPr>
            <a:grpSpLocks noChangeAspect="1"/>
          </p:cNvGrpSpPr>
          <p:nvPr/>
        </p:nvGrpSpPr>
        <p:grpSpPr>
          <a:xfrm>
            <a:off x="5700042" y="3274718"/>
            <a:ext cx="783560" cy="782355"/>
            <a:chOff x="7077075" y="2630488"/>
            <a:chExt cx="2066925" cy="2063750"/>
          </a:xfrm>
        </p:grpSpPr>
        <p:sp>
          <p:nvSpPr>
            <p:cNvPr id="55" name="Oval 37"/>
            <p:cNvSpPr>
              <a:spLocks noChangeArrowheads="1"/>
            </p:cNvSpPr>
            <p:nvPr/>
          </p:nvSpPr>
          <p:spPr bwMode="auto">
            <a:xfrm>
              <a:off x="7077075" y="2630488"/>
              <a:ext cx="2066925"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0"/>
            <p:cNvSpPr>
              <a:spLocks noEditPoints="1"/>
            </p:cNvSpPr>
            <p:nvPr/>
          </p:nvSpPr>
          <p:spPr bwMode="auto">
            <a:xfrm>
              <a:off x="7408863" y="2927350"/>
              <a:ext cx="1403350" cy="1404938"/>
            </a:xfrm>
            <a:custGeom>
              <a:avLst/>
              <a:gdLst>
                <a:gd name="T0" fmla="*/ 35 w 241"/>
                <a:gd name="T1" fmla="*/ 116 h 241"/>
                <a:gd name="T2" fmla="*/ 68 w 241"/>
                <a:gd name="T3" fmla="*/ 79 h 241"/>
                <a:gd name="T4" fmla="*/ 67 w 241"/>
                <a:gd name="T5" fmla="*/ 69 h 241"/>
                <a:gd name="T6" fmla="*/ 100 w 241"/>
                <a:gd name="T7" fmla="*/ 36 h 241"/>
                <a:gd name="T8" fmla="*/ 172 w 241"/>
                <a:gd name="T9" fmla="*/ 20 h 241"/>
                <a:gd name="T10" fmla="*/ 127 w 241"/>
                <a:gd name="T11" fmla="*/ 100 h 241"/>
                <a:gd name="T12" fmla="*/ 124 w 241"/>
                <a:gd name="T13" fmla="*/ 102 h 241"/>
                <a:gd name="T14" fmla="*/ 110 w 241"/>
                <a:gd name="T15" fmla="*/ 116 h 241"/>
                <a:gd name="T16" fmla="*/ 128 w 241"/>
                <a:gd name="T17" fmla="*/ 105 h 241"/>
                <a:gd name="T18" fmla="*/ 175 w 241"/>
                <a:gd name="T19" fmla="*/ 17 h 241"/>
                <a:gd name="T20" fmla="*/ 96 w 241"/>
                <a:gd name="T21" fmla="*/ 33 h 241"/>
                <a:gd name="T22" fmla="*/ 63 w 241"/>
                <a:gd name="T23" fmla="*/ 75 h 241"/>
                <a:gd name="T24" fmla="*/ 32 w 241"/>
                <a:gd name="T25" fmla="*/ 118 h 241"/>
                <a:gd name="T26" fmla="*/ 239 w 241"/>
                <a:gd name="T27" fmla="*/ 155 h 241"/>
                <a:gd name="T28" fmla="*/ 237 w 241"/>
                <a:gd name="T29" fmla="*/ 153 h 241"/>
                <a:gd name="T30" fmla="*/ 135 w 241"/>
                <a:gd name="T31" fmla="*/ 153 h 241"/>
                <a:gd name="T32" fmla="*/ 131 w 241"/>
                <a:gd name="T33" fmla="*/ 232 h 241"/>
                <a:gd name="T34" fmla="*/ 120 w 241"/>
                <a:gd name="T35" fmla="*/ 129 h 241"/>
                <a:gd name="T36" fmla="*/ 16 w 241"/>
                <a:gd name="T37" fmla="*/ 128 h 241"/>
                <a:gd name="T38" fmla="*/ 14 w 241"/>
                <a:gd name="T39" fmla="*/ 131 h 241"/>
                <a:gd name="T40" fmla="*/ 1 w 241"/>
                <a:gd name="T41" fmla="*/ 239 h 241"/>
                <a:gd name="T42" fmla="*/ 4 w 241"/>
                <a:gd name="T43" fmla="*/ 239 h 241"/>
                <a:gd name="T44" fmla="*/ 116 w 241"/>
                <a:gd name="T45" fmla="*/ 133 h 241"/>
                <a:gd name="T46" fmla="*/ 130 w 241"/>
                <a:gd name="T47" fmla="*/ 238 h 241"/>
                <a:gd name="T48" fmla="*/ 130 w 241"/>
                <a:gd name="T49" fmla="*/ 239 h 241"/>
                <a:gd name="T50" fmla="*/ 131 w 241"/>
                <a:gd name="T51" fmla="*/ 239 h 241"/>
                <a:gd name="T52" fmla="*/ 131 w 241"/>
                <a:gd name="T53" fmla="*/ 239 h 241"/>
                <a:gd name="T54" fmla="*/ 131 w 241"/>
                <a:gd name="T55" fmla="*/ 239 h 241"/>
                <a:gd name="T56" fmla="*/ 132 w 241"/>
                <a:gd name="T57" fmla="*/ 239 h 241"/>
                <a:gd name="T58" fmla="*/ 132 w 241"/>
                <a:gd name="T59" fmla="*/ 239 h 241"/>
                <a:gd name="T60" fmla="*/ 133 w 241"/>
                <a:gd name="T61" fmla="*/ 239 h 241"/>
                <a:gd name="T62" fmla="*/ 133 w 241"/>
                <a:gd name="T63" fmla="*/ 239 h 241"/>
                <a:gd name="T64" fmla="*/ 133 w 241"/>
                <a:gd name="T65" fmla="*/ 239 h 241"/>
                <a:gd name="T66" fmla="*/ 134 w 241"/>
                <a:gd name="T67" fmla="*/ 238 h 241"/>
                <a:gd name="T68" fmla="*/ 134 w 241"/>
                <a:gd name="T69" fmla="*/ 238 h 241"/>
                <a:gd name="T70" fmla="*/ 140 w 241"/>
                <a:gd name="T71" fmla="*/ 157 h 241"/>
                <a:gd name="T72" fmla="*/ 236 w 241"/>
                <a:gd name="T73" fmla="*/ 239 h 241"/>
                <a:gd name="T74" fmla="*/ 239 w 241"/>
                <a:gd name="T7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1" h="241">
                  <a:moveTo>
                    <a:pt x="32" y="118"/>
                  </a:moveTo>
                  <a:cubicBezTo>
                    <a:pt x="33" y="118"/>
                    <a:pt x="35" y="117"/>
                    <a:pt x="35" y="116"/>
                  </a:cubicBezTo>
                  <a:cubicBezTo>
                    <a:pt x="35" y="93"/>
                    <a:pt x="46" y="79"/>
                    <a:pt x="66" y="79"/>
                  </a:cubicBezTo>
                  <a:cubicBezTo>
                    <a:pt x="66" y="79"/>
                    <a:pt x="67" y="79"/>
                    <a:pt x="68" y="79"/>
                  </a:cubicBezTo>
                  <a:cubicBezTo>
                    <a:pt x="68" y="78"/>
                    <a:pt x="68" y="77"/>
                    <a:pt x="68" y="77"/>
                  </a:cubicBezTo>
                  <a:cubicBezTo>
                    <a:pt x="67" y="74"/>
                    <a:pt x="67" y="71"/>
                    <a:pt x="67" y="69"/>
                  </a:cubicBezTo>
                  <a:cubicBezTo>
                    <a:pt x="67" y="52"/>
                    <a:pt x="81" y="38"/>
                    <a:pt x="98" y="38"/>
                  </a:cubicBezTo>
                  <a:cubicBezTo>
                    <a:pt x="99" y="38"/>
                    <a:pt x="100" y="37"/>
                    <a:pt x="100" y="36"/>
                  </a:cubicBezTo>
                  <a:cubicBezTo>
                    <a:pt x="109" y="11"/>
                    <a:pt x="135" y="5"/>
                    <a:pt x="156" y="12"/>
                  </a:cubicBezTo>
                  <a:cubicBezTo>
                    <a:pt x="162" y="14"/>
                    <a:pt x="167" y="17"/>
                    <a:pt x="172" y="20"/>
                  </a:cubicBezTo>
                  <a:cubicBezTo>
                    <a:pt x="186" y="33"/>
                    <a:pt x="192" y="53"/>
                    <a:pt x="186" y="71"/>
                  </a:cubicBezTo>
                  <a:cubicBezTo>
                    <a:pt x="178" y="95"/>
                    <a:pt x="152" y="108"/>
                    <a:pt x="127" y="100"/>
                  </a:cubicBezTo>
                  <a:cubicBezTo>
                    <a:pt x="126" y="100"/>
                    <a:pt x="125" y="100"/>
                    <a:pt x="125" y="101"/>
                  </a:cubicBezTo>
                  <a:cubicBezTo>
                    <a:pt x="124" y="101"/>
                    <a:pt x="124" y="102"/>
                    <a:pt x="124" y="102"/>
                  </a:cubicBezTo>
                  <a:cubicBezTo>
                    <a:pt x="124" y="108"/>
                    <a:pt x="119" y="113"/>
                    <a:pt x="113" y="113"/>
                  </a:cubicBezTo>
                  <a:cubicBezTo>
                    <a:pt x="111" y="113"/>
                    <a:pt x="110" y="114"/>
                    <a:pt x="110" y="116"/>
                  </a:cubicBezTo>
                  <a:cubicBezTo>
                    <a:pt x="110" y="117"/>
                    <a:pt x="111" y="118"/>
                    <a:pt x="113" y="118"/>
                  </a:cubicBezTo>
                  <a:cubicBezTo>
                    <a:pt x="120" y="118"/>
                    <a:pt x="127" y="113"/>
                    <a:pt x="128" y="105"/>
                  </a:cubicBezTo>
                  <a:cubicBezTo>
                    <a:pt x="155" y="113"/>
                    <a:pt x="182" y="98"/>
                    <a:pt x="191" y="72"/>
                  </a:cubicBezTo>
                  <a:cubicBezTo>
                    <a:pt x="197" y="52"/>
                    <a:pt x="191" y="30"/>
                    <a:pt x="175" y="17"/>
                  </a:cubicBezTo>
                  <a:cubicBezTo>
                    <a:pt x="169" y="13"/>
                    <a:pt x="164" y="9"/>
                    <a:pt x="157" y="7"/>
                  </a:cubicBezTo>
                  <a:cubicBezTo>
                    <a:pt x="134" y="0"/>
                    <a:pt x="107" y="6"/>
                    <a:pt x="96" y="33"/>
                  </a:cubicBezTo>
                  <a:cubicBezTo>
                    <a:pt x="77" y="34"/>
                    <a:pt x="62" y="50"/>
                    <a:pt x="62" y="69"/>
                  </a:cubicBezTo>
                  <a:cubicBezTo>
                    <a:pt x="62" y="71"/>
                    <a:pt x="62" y="73"/>
                    <a:pt x="63" y="75"/>
                  </a:cubicBezTo>
                  <a:cubicBezTo>
                    <a:pt x="43" y="76"/>
                    <a:pt x="30" y="92"/>
                    <a:pt x="30" y="116"/>
                  </a:cubicBezTo>
                  <a:cubicBezTo>
                    <a:pt x="30" y="117"/>
                    <a:pt x="31" y="118"/>
                    <a:pt x="32" y="118"/>
                  </a:cubicBezTo>
                  <a:close/>
                  <a:moveTo>
                    <a:pt x="241" y="238"/>
                  </a:moveTo>
                  <a:cubicBezTo>
                    <a:pt x="233" y="214"/>
                    <a:pt x="232" y="184"/>
                    <a:pt x="239" y="155"/>
                  </a:cubicBezTo>
                  <a:cubicBezTo>
                    <a:pt x="239" y="155"/>
                    <a:pt x="239" y="154"/>
                    <a:pt x="238" y="153"/>
                  </a:cubicBezTo>
                  <a:cubicBezTo>
                    <a:pt x="238" y="153"/>
                    <a:pt x="237" y="153"/>
                    <a:pt x="237" y="153"/>
                  </a:cubicBezTo>
                  <a:cubicBezTo>
                    <a:pt x="136" y="153"/>
                    <a:pt x="136" y="153"/>
                    <a:pt x="136" y="153"/>
                  </a:cubicBezTo>
                  <a:cubicBezTo>
                    <a:pt x="136" y="153"/>
                    <a:pt x="135" y="153"/>
                    <a:pt x="135" y="153"/>
                  </a:cubicBezTo>
                  <a:cubicBezTo>
                    <a:pt x="134" y="154"/>
                    <a:pt x="134" y="155"/>
                    <a:pt x="134" y="156"/>
                  </a:cubicBezTo>
                  <a:cubicBezTo>
                    <a:pt x="141" y="181"/>
                    <a:pt x="140" y="209"/>
                    <a:pt x="131" y="232"/>
                  </a:cubicBezTo>
                  <a:cubicBezTo>
                    <a:pt x="116" y="208"/>
                    <a:pt x="112" y="170"/>
                    <a:pt x="121" y="131"/>
                  </a:cubicBezTo>
                  <a:cubicBezTo>
                    <a:pt x="121" y="130"/>
                    <a:pt x="121" y="130"/>
                    <a:pt x="120" y="129"/>
                  </a:cubicBezTo>
                  <a:cubicBezTo>
                    <a:pt x="120" y="129"/>
                    <a:pt x="119" y="128"/>
                    <a:pt x="119" y="128"/>
                  </a:cubicBezTo>
                  <a:cubicBezTo>
                    <a:pt x="16" y="128"/>
                    <a:pt x="16" y="128"/>
                    <a:pt x="16" y="128"/>
                  </a:cubicBezTo>
                  <a:cubicBezTo>
                    <a:pt x="15" y="128"/>
                    <a:pt x="15" y="129"/>
                    <a:pt x="14" y="129"/>
                  </a:cubicBezTo>
                  <a:cubicBezTo>
                    <a:pt x="14" y="130"/>
                    <a:pt x="14" y="130"/>
                    <a:pt x="14" y="131"/>
                  </a:cubicBezTo>
                  <a:cubicBezTo>
                    <a:pt x="23" y="172"/>
                    <a:pt x="18" y="212"/>
                    <a:pt x="1" y="236"/>
                  </a:cubicBezTo>
                  <a:cubicBezTo>
                    <a:pt x="0" y="237"/>
                    <a:pt x="0" y="238"/>
                    <a:pt x="1" y="239"/>
                  </a:cubicBezTo>
                  <a:cubicBezTo>
                    <a:pt x="2" y="239"/>
                    <a:pt x="2" y="240"/>
                    <a:pt x="2" y="240"/>
                  </a:cubicBezTo>
                  <a:cubicBezTo>
                    <a:pt x="3" y="240"/>
                    <a:pt x="4" y="239"/>
                    <a:pt x="4" y="239"/>
                  </a:cubicBezTo>
                  <a:cubicBezTo>
                    <a:pt x="22" y="214"/>
                    <a:pt x="27" y="174"/>
                    <a:pt x="19" y="133"/>
                  </a:cubicBezTo>
                  <a:cubicBezTo>
                    <a:pt x="116" y="133"/>
                    <a:pt x="116" y="133"/>
                    <a:pt x="116" y="133"/>
                  </a:cubicBezTo>
                  <a:cubicBezTo>
                    <a:pt x="107" y="174"/>
                    <a:pt x="112" y="213"/>
                    <a:pt x="130" y="238"/>
                  </a:cubicBezTo>
                  <a:cubicBezTo>
                    <a:pt x="130" y="238"/>
                    <a:pt x="130" y="238"/>
                    <a:pt x="130" y="238"/>
                  </a:cubicBezTo>
                  <a:cubicBezTo>
                    <a:pt x="130" y="238"/>
                    <a:pt x="130" y="238"/>
                    <a:pt x="130" y="238"/>
                  </a:cubicBezTo>
                  <a:cubicBezTo>
                    <a:pt x="130" y="239"/>
                    <a:pt x="130" y="239"/>
                    <a:pt x="130" y="239"/>
                  </a:cubicBezTo>
                  <a:cubicBezTo>
                    <a:pt x="130" y="239"/>
                    <a:pt x="130" y="239"/>
                    <a:pt x="130"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1" y="239"/>
                  </a:cubicBezTo>
                  <a:cubicBezTo>
                    <a:pt x="131" y="239"/>
                    <a:pt x="131" y="239"/>
                    <a:pt x="132" y="239"/>
                  </a:cubicBezTo>
                  <a:cubicBezTo>
                    <a:pt x="132" y="239"/>
                    <a:pt x="132" y="239"/>
                    <a:pt x="132" y="239"/>
                  </a:cubicBezTo>
                  <a:cubicBezTo>
                    <a:pt x="132" y="239"/>
                    <a:pt x="132" y="239"/>
                    <a:pt x="132" y="239"/>
                  </a:cubicBezTo>
                  <a:cubicBezTo>
                    <a:pt x="132" y="239"/>
                    <a:pt x="132" y="239"/>
                    <a:pt x="132" y="239"/>
                  </a:cubicBezTo>
                  <a:cubicBezTo>
                    <a:pt x="132" y="239"/>
                    <a:pt x="132" y="239"/>
                    <a:pt x="132" y="239"/>
                  </a:cubicBezTo>
                  <a:cubicBezTo>
                    <a:pt x="132"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9"/>
                  </a:cubicBezTo>
                  <a:cubicBezTo>
                    <a:pt x="133" y="239"/>
                    <a:pt x="133" y="239"/>
                    <a:pt x="133" y="238"/>
                  </a:cubicBezTo>
                  <a:cubicBezTo>
                    <a:pt x="133" y="238"/>
                    <a:pt x="133" y="238"/>
                    <a:pt x="134" y="238"/>
                  </a:cubicBezTo>
                  <a:cubicBezTo>
                    <a:pt x="134" y="238"/>
                    <a:pt x="134" y="238"/>
                    <a:pt x="134" y="238"/>
                  </a:cubicBezTo>
                  <a:cubicBezTo>
                    <a:pt x="134" y="238"/>
                    <a:pt x="134" y="238"/>
                    <a:pt x="134" y="238"/>
                  </a:cubicBezTo>
                  <a:cubicBezTo>
                    <a:pt x="134" y="238"/>
                    <a:pt x="134" y="238"/>
                    <a:pt x="134" y="238"/>
                  </a:cubicBezTo>
                  <a:cubicBezTo>
                    <a:pt x="145" y="214"/>
                    <a:pt x="147" y="185"/>
                    <a:pt x="140" y="157"/>
                  </a:cubicBezTo>
                  <a:cubicBezTo>
                    <a:pt x="234" y="157"/>
                    <a:pt x="234" y="157"/>
                    <a:pt x="234" y="157"/>
                  </a:cubicBezTo>
                  <a:cubicBezTo>
                    <a:pt x="228" y="186"/>
                    <a:pt x="229" y="216"/>
                    <a:pt x="236" y="239"/>
                  </a:cubicBezTo>
                  <a:cubicBezTo>
                    <a:pt x="237" y="240"/>
                    <a:pt x="238" y="241"/>
                    <a:pt x="239" y="241"/>
                  </a:cubicBezTo>
                  <a:cubicBezTo>
                    <a:pt x="239" y="241"/>
                    <a:pt x="239" y="241"/>
                    <a:pt x="239" y="241"/>
                  </a:cubicBezTo>
                  <a:cubicBezTo>
                    <a:pt x="241" y="240"/>
                    <a:pt x="241" y="239"/>
                    <a:pt x="241" y="23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a:grpSpLocks noChangeAspect="1"/>
          </p:cNvGrpSpPr>
          <p:nvPr/>
        </p:nvGrpSpPr>
        <p:grpSpPr>
          <a:xfrm>
            <a:off x="5700042" y="2264521"/>
            <a:ext cx="781754" cy="782355"/>
            <a:chOff x="477838" y="2630488"/>
            <a:chExt cx="2062163" cy="2063750"/>
          </a:xfrm>
        </p:grpSpPr>
        <p:sp>
          <p:nvSpPr>
            <p:cNvPr id="56" name="Oval 38"/>
            <p:cNvSpPr>
              <a:spLocks noChangeArrowheads="1"/>
            </p:cNvSpPr>
            <p:nvPr/>
          </p:nvSpPr>
          <p:spPr bwMode="auto">
            <a:xfrm>
              <a:off x="477838" y="2630488"/>
              <a:ext cx="2062163" cy="206375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41"/>
            <p:cNvSpPr>
              <a:spLocks noEditPoints="1"/>
            </p:cNvSpPr>
            <p:nvPr/>
          </p:nvSpPr>
          <p:spPr bwMode="auto">
            <a:xfrm>
              <a:off x="850900" y="3248025"/>
              <a:ext cx="1316038" cy="833438"/>
            </a:xfrm>
            <a:custGeom>
              <a:avLst/>
              <a:gdLst>
                <a:gd name="T0" fmla="*/ 190 w 226"/>
                <a:gd name="T1" fmla="*/ 1 h 143"/>
                <a:gd name="T2" fmla="*/ 39 w 226"/>
                <a:gd name="T3" fmla="*/ 0 h 143"/>
                <a:gd name="T4" fmla="*/ 0 w 226"/>
                <a:gd name="T5" fmla="*/ 112 h 143"/>
                <a:gd name="T6" fmla="*/ 3 w 226"/>
                <a:gd name="T7" fmla="*/ 115 h 143"/>
                <a:gd name="T8" fmla="*/ 95 w 226"/>
                <a:gd name="T9" fmla="*/ 138 h 143"/>
                <a:gd name="T10" fmla="*/ 53 w 226"/>
                <a:gd name="T11" fmla="*/ 141 h 143"/>
                <a:gd name="T12" fmla="*/ 97 w 226"/>
                <a:gd name="T13" fmla="*/ 143 h 143"/>
                <a:gd name="T14" fmla="*/ 99 w 226"/>
                <a:gd name="T15" fmla="*/ 115 h 143"/>
                <a:gd name="T16" fmla="*/ 127 w 226"/>
                <a:gd name="T17" fmla="*/ 141 h 143"/>
                <a:gd name="T18" fmla="*/ 171 w 226"/>
                <a:gd name="T19" fmla="*/ 143 h 143"/>
                <a:gd name="T20" fmla="*/ 171 w 226"/>
                <a:gd name="T21" fmla="*/ 138 h 143"/>
                <a:gd name="T22" fmla="*/ 132 w 226"/>
                <a:gd name="T23" fmla="*/ 115 h 143"/>
                <a:gd name="T24" fmla="*/ 226 w 226"/>
                <a:gd name="T25" fmla="*/ 112 h 143"/>
                <a:gd name="T26" fmla="*/ 205 w 226"/>
                <a:gd name="T27" fmla="*/ 63 h 143"/>
                <a:gd name="T28" fmla="*/ 144 w 226"/>
                <a:gd name="T29" fmla="*/ 32 h 143"/>
                <a:gd name="T30" fmla="*/ 205 w 226"/>
                <a:gd name="T31" fmla="*/ 63 h 143"/>
                <a:gd name="T32" fmla="*/ 194 w 226"/>
                <a:gd name="T33" fmla="*/ 27 h 143"/>
                <a:gd name="T34" fmla="*/ 141 w 226"/>
                <a:gd name="T35" fmla="*/ 4 h 143"/>
                <a:gd name="T36" fmla="*/ 90 w 226"/>
                <a:gd name="T37" fmla="*/ 4 h 143"/>
                <a:gd name="T38" fmla="*/ 138 w 226"/>
                <a:gd name="T39" fmla="*/ 27 h 143"/>
                <a:gd name="T40" fmla="*/ 90 w 226"/>
                <a:gd name="T41" fmla="*/ 4 h 143"/>
                <a:gd name="T42" fmla="*/ 142 w 226"/>
                <a:gd name="T43" fmla="*/ 63 h 143"/>
                <a:gd name="T44" fmla="*/ 87 w 226"/>
                <a:gd name="T45" fmla="*/ 32 h 143"/>
                <a:gd name="T46" fmla="*/ 40 w 226"/>
                <a:gd name="T47" fmla="*/ 4 h 143"/>
                <a:gd name="T48" fmla="*/ 83 w 226"/>
                <a:gd name="T49" fmla="*/ 27 h 143"/>
                <a:gd name="T50" fmla="*/ 40 w 226"/>
                <a:gd name="T51" fmla="*/ 4 h 143"/>
                <a:gd name="T52" fmla="*/ 83 w 226"/>
                <a:gd name="T53" fmla="*/ 32 h 143"/>
                <a:gd name="T54" fmla="*/ 21 w 226"/>
                <a:gd name="T55" fmla="*/ 63 h 143"/>
                <a:gd name="T56" fmla="*/ 74 w 226"/>
                <a:gd name="T57" fmla="*/ 110 h 143"/>
                <a:gd name="T58" fmla="*/ 20 w 226"/>
                <a:gd name="T59" fmla="*/ 68 h 143"/>
                <a:gd name="T60" fmla="*/ 74 w 226"/>
                <a:gd name="T61" fmla="*/ 110 h 143"/>
                <a:gd name="T62" fmla="*/ 84 w 226"/>
                <a:gd name="T63" fmla="*/ 68 h 143"/>
                <a:gd name="T64" fmla="*/ 147 w 226"/>
                <a:gd name="T65" fmla="*/ 110 h 143"/>
                <a:gd name="T66" fmla="*/ 152 w 226"/>
                <a:gd name="T67" fmla="*/ 110 h 143"/>
                <a:gd name="T68" fmla="*/ 207 w 226"/>
                <a:gd name="T69" fmla="*/ 68 h 143"/>
                <a:gd name="T70" fmla="*/ 152 w 226"/>
                <a:gd name="T71" fmla="*/ 11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6" h="143">
                  <a:moveTo>
                    <a:pt x="226" y="111"/>
                  </a:moveTo>
                  <a:cubicBezTo>
                    <a:pt x="190" y="1"/>
                    <a:pt x="190" y="1"/>
                    <a:pt x="190" y="1"/>
                  </a:cubicBezTo>
                  <a:cubicBezTo>
                    <a:pt x="190" y="0"/>
                    <a:pt x="189" y="0"/>
                    <a:pt x="188" y="0"/>
                  </a:cubicBezTo>
                  <a:cubicBezTo>
                    <a:pt x="39" y="0"/>
                    <a:pt x="39" y="0"/>
                    <a:pt x="39" y="0"/>
                  </a:cubicBezTo>
                  <a:cubicBezTo>
                    <a:pt x="38" y="0"/>
                    <a:pt x="37" y="0"/>
                    <a:pt x="36" y="1"/>
                  </a:cubicBezTo>
                  <a:cubicBezTo>
                    <a:pt x="0" y="112"/>
                    <a:pt x="0" y="112"/>
                    <a:pt x="0" y="112"/>
                  </a:cubicBezTo>
                  <a:cubicBezTo>
                    <a:pt x="0" y="112"/>
                    <a:pt x="0" y="113"/>
                    <a:pt x="1" y="114"/>
                  </a:cubicBezTo>
                  <a:cubicBezTo>
                    <a:pt x="1" y="114"/>
                    <a:pt x="2" y="115"/>
                    <a:pt x="3" y="115"/>
                  </a:cubicBezTo>
                  <a:cubicBezTo>
                    <a:pt x="95" y="115"/>
                    <a:pt x="95" y="115"/>
                    <a:pt x="95" y="115"/>
                  </a:cubicBezTo>
                  <a:cubicBezTo>
                    <a:pt x="95" y="138"/>
                    <a:pt x="95" y="138"/>
                    <a:pt x="95" y="138"/>
                  </a:cubicBezTo>
                  <a:cubicBezTo>
                    <a:pt x="56" y="138"/>
                    <a:pt x="56" y="138"/>
                    <a:pt x="56" y="138"/>
                  </a:cubicBezTo>
                  <a:cubicBezTo>
                    <a:pt x="54" y="138"/>
                    <a:pt x="53" y="139"/>
                    <a:pt x="53" y="141"/>
                  </a:cubicBezTo>
                  <a:cubicBezTo>
                    <a:pt x="53" y="142"/>
                    <a:pt x="54" y="143"/>
                    <a:pt x="56" y="143"/>
                  </a:cubicBezTo>
                  <a:cubicBezTo>
                    <a:pt x="97" y="143"/>
                    <a:pt x="97" y="143"/>
                    <a:pt x="97" y="143"/>
                  </a:cubicBezTo>
                  <a:cubicBezTo>
                    <a:pt x="98" y="143"/>
                    <a:pt x="99" y="142"/>
                    <a:pt x="99" y="141"/>
                  </a:cubicBezTo>
                  <a:cubicBezTo>
                    <a:pt x="99" y="115"/>
                    <a:pt x="99" y="115"/>
                    <a:pt x="99" y="115"/>
                  </a:cubicBezTo>
                  <a:cubicBezTo>
                    <a:pt x="127" y="115"/>
                    <a:pt x="127" y="115"/>
                    <a:pt x="127" y="115"/>
                  </a:cubicBezTo>
                  <a:cubicBezTo>
                    <a:pt x="127" y="141"/>
                    <a:pt x="127" y="141"/>
                    <a:pt x="127" y="141"/>
                  </a:cubicBezTo>
                  <a:cubicBezTo>
                    <a:pt x="127" y="142"/>
                    <a:pt x="128" y="143"/>
                    <a:pt x="129" y="143"/>
                  </a:cubicBezTo>
                  <a:cubicBezTo>
                    <a:pt x="171" y="143"/>
                    <a:pt x="171" y="143"/>
                    <a:pt x="171" y="143"/>
                  </a:cubicBezTo>
                  <a:cubicBezTo>
                    <a:pt x="172" y="143"/>
                    <a:pt x="173" y="142"/>
                    <a:pt x="173" y="141"/>
                  </a:cubicBezTo>
                  <a:cubicBezTo>
                    <a:pt x="173" y="139"/>
                    <a:pt x="172" y="138"/>
                    <a:pt x="171" y="138"/>
                  </a:cubicBezTo>
                  <a:cubicBezTo>
                    <a:pt x="132" y="138"/>
                    <a:pt x="132" y="138"/>
                    <a:pt x="132" y="138"/>
                  </a:cubicBezTo>
                  <a:cubicBezTo>
                    <a:pt x="132" y="115"/>
                    <a:pt x="132" y="115"/>
                    <a:pt x="132" y="115"/>
                  </a:cubicBezTo>
                  <a:cubicBezTo>
                    <a:pt x="224" y="115"/>
                    <a:pt x="224" y="115"/>
                    <a:pt x="224" y="115"/>
                  </a:cubicBezTo>
                  <a:cubicBezTo>
                    <a:pt x="225" y="115"/>
                    <a:pt x="226" y="114"/>
                    <a:pt x="226" y="112"/>
                  </a:cubicBezTo>
                  <a:cubicBezTo>
                    <a:pt x="226" y="112"/>
                    <a:pt x="226" y="112"/>
                    <a:pt x="226" y="111"/>
                  </a:cubicBezTo>
                  <a:close/>
                  <a:moveTo>
                    <a:pt x="205" y="63"/>
                  </a:moveTo>
                  <a:cubicBezTo>
                    <a:pt x="147" y="63"/>
                    <a:pt x="147" y="63"/>
                    <a:pt x="147" y="63"/>
                  </a:cubicBezTo>
                  <a:cubicBezTo>
                    <a:pt x="144" y="32"/>
                    <a:pt x="144" y="32"/>
                    <a:pt x="144" y="32"/>
                  </a:cubicBezTo>
                  <a:cubicBezTo>
                    <a:pt x="195" y="32"/>
                    <a:pt x="195" y="32"/>
                    <a:pt x="195" y="32"/>
                  </a:cubicBezTo>
                  <a:lnTo>
                    <a:pt x="205" y="63"/>
                  </a:lnTo>
                  <a:close/>
                  <a:moveTo>
                    <a:pt x="186" y="4"/>
                  </a:moveTo>
                  <a:cubicBezTo>
                    <a:pt x="194" y="27"/>
                    <a:pt x="194" y="27"/>
                    <a:pt x="194" y="27"/>
                  </a:cubicBezTo>
                  <a:cubicBezTo>
                    <a:pt x="143" y="27"/>
                    <a:pt x="143" y="27"/>
                    <a:pt x="143" y="27"/>
                  </a:cubicBezTo>
                  <a:cubicBezTo>
                    <a:pt x="141" y="4"/>
                    <a:pt x="141" y="4"/>
                    <a:pt x="141" y="4"/>
                  </a:cubicBezTo>
                  <a:lnTo>
                    <a:pt x="186" y="4"/>
                  </a:lnTo>
                  <a:close/>
                  <a:moveTo>
                    <a:pt x="90" y="4"/>
                  </a:moveTo>
                  <a:cubicBezTo>
                    <a:pt x="136" y="4"/>
                    <a:pt x="136" y="4"/>
                    <a:pt x="136" y="4"/>
                  </a:cubicBezTo>
                  <a:cubicBezTo>
                    <a:pt x="138" y="27"/>
                    <a:pt x="138" y="27"/>
                    <a:pt x="138" y="27"/>
                  </a:cubicBezTo>
                  <a:cubicBezTo>
                    <a:pt x="88" y="27"/>
                    <a:pt x="88" y="27"/>
                    <a:pt x="88" y="27"/>
                  </a:cubicBezTo>
                  <a:lnTo>
                    <a:pt x="90" y="4"/>
                  </a:lnTo>
                  <a:close/>
                  <a:moveTo>
                    <a:pt x="139" y="32"/>
                  </a:moveTo>
                  <a:cubicBezTo>
                    <a:pt x="142" y="63"/>
                    <a:pt x="142" y="63"/>
                    <a:pt x="142" y="63"/>
                  </a:cubicBezTo>
                  <a:cubicBezTo>
                    <a:pt x="84" y="63"/>
                    <a:pt x="84" y="63"/>
                    <a:pt x="84" y="63"/>
                  </a:cubicBezTo>
                  <a:cubicBezTo>
                    <a:pt x="87" y="32"/>
                    <a:pt x="87" y="32"/>
                    <a:pt x="87" y="32"/>
                  </a:cubicBezTo>
                  <a:lnTo>
                    <a:pt x="139" y="32"/>
                  </a:lnTo>
                  <a:close/>
                  <a:moveTo>
                    <a:pt x="40" y="4"/>
                  </a:moveTo>
                  <a:cubicBezTo>
                    <a:pt x="86" y="4"/>
                    <a:pt x="86" y="4"/>
                    <a:pt x="86" y="4"/>
                  </a:cubicBezTo>
                  <a:cubicBezTo>
                    <a:pt x="83" y="27"/>
                    <a:pt x="83" y="27"/>
                    <a:pt x="83" y="27"/>
                  </a:cubicBezTo>
                  <a:cubicBezTo>
                    <a:pt x="33" y="27"/>
                    <a:pt x="33" y="27"/>
                    <a:pt x="33" y="27"/>
                  </a:cubicBezTo>
                  <a:lnTo>
                    <a:pt x="40" y="4"/>
                  </a:lnTo>
                  <a:close/>
                  <a:moveTo>
                    <a:pt x="31" y="32"/>
                  </a:moveTo>
                  <a:cubicBezTo>
                    <a:pt x="83" y="32"/>
                    <a:pt x="83" y="32"/>
                    <a:pt x="83" y="32"/>
                  </a:cubicBezTo>
                  <a:cubicBezTo>
                    <a:pt x="79" y="63"/>
                    <a:pt x="79" y="63"/>
                    <a:pt x="79" y="63"/>
                  </a:cubicBezTo>
                  <a:cubicBezTo>
                    <a:pt x="21" y="63"/>
                    <a:pt x="21" y="63"/>
                    <a:pt x="21" y="63"/>
                  </a:cubicBezTo>
                  <a:lnTo>
                    <a:pt x="31" y="32"/>
                  </a:lnTo>
                  <a:close/>
                  <a:moveTo>
                    <a:pt x="74" y="110"/>
                  </a:moveTo>
                  <a:cubicBezTo>
                    <a:pt x="6" y="110"/>
                    <a:pt x="6" y="110"/>
                    <a:pt x="6" y="110"/>
                  </a:cubicBezTo>
                  <a:cubicBezTo>
                    <a:pt x="20" y="68"/>
                    <a:pt x="20" y="68"/>
                    <a:pt x="20" y="68"/>
                  </a:cubicBezTo>
                  <a:cubicBezTo>
                    <a:pt x="79" y="68"/>
                    <a:pt x="79" y="68"/>
                    <a:pt x="79" y="68"/>
                  </a:cubicBezTo>
                  <a:lnTo>
                    <a:pt x="74" y="110"/>
                  </a:lnTo>
                  <a:close/>
                  <a:moveTo>
                    <a:pt x="79" y="110"/>
                  </a:moveTo>
                  <a:cubicBezTo>
                    <a:pt x="84" y="68"/>
                    <a:pt x="84" y="68"/>
                    <a:pt x="84" y="68"/>
                  </a:cubicBezTo>
                  <a:cubicBezTo>
                    <a:pt x="143" y="68"/>
                    <a:pt x="143" y="68"/>
                    <a:pt x="143" y="68"/>
                  </a:cubicBezTo>
                  <a:cubicBezTo>
                    <a:pt x="147" y="110"/>
                    <a:pt x="147" y="110"/>
                    <a:pt x="147" y="110"/>
                  </a:cubicBezTo>
                  <a:lnTo>
                    <a:pt x="79" y="110"/>
                  </a:lnTo>
                  <a:close/>
                  <a:moveTo>
                    <a:pt x="152" y="110"/>
                  </a:moveTo>
                  <a:cubicBezTo>
                    <a:pt x="148" y="68"/>
                    <a:pt x="148" y="68"/>
                    <a:pt x="148" y="68"/>
                  </a:cubicBezTo>
                  <a:cubicBezTo>
                    <a:pt x="207" y="68"/>
                    <a:pt x="207" y="68"/>
                    <a:pt x="207" y="68"/>
                  </a:cubicBezTo>
                  <a:cubicBezTo>
                    <a:pt x="221" y="110"/>
                    <a:pt x="221" y="110"/>
                    <a:pt x="221" y="110"/>
                  </a:cubicBezTo>
                  <a:lnTo>
                    <a:pt x="152" y="1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a:grpSpLocks noChangeAspect="1"/>
          </p:cNvGrpSpPr>
          <p:nvPr/>
        </p:nvGrpSpPr>
        <p:grpSpPr>
          <a:xfrm>
            <a:off x="1803082" y="3274718"/>
            <a:ext cx="781754" cy="782355"/>
            <a:chOff x="0" y="438150"/>
            <a:chExt cx="2062163" cy="2063750"/>
          </a:xfrm>
        </p:grpSpPr>
        <p:sp>
          <p:nvSpPr>
            <p:cNvPr id="62" name="Oval 44"/>
            <p:cNvSpPr>
              <a:spLocks noChangeArrowheads="1"/>
            </p:cNvSpPr>
            <p:nvPr/>
          </p:nvSpPr>
          <p:spPr bwMode="auto">
            <a:xfrm>
              <a:off x="0" y="438150"/>
              <a:ext cx="2062163" cy="2063750"/>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noEditPoints="1"/>
            </p:cNvSpPr>
            <p:nvPr/>
          </p:nvSpPr>
          <p:spPr bwMode="auto">
            <a:xfrm>
              <a:off x="471488" y="839788"/>
              <a:ext cx="1119188" cy="1254125"/>
            </a:xfrm>
            <a:custGeom>
              <a:avLst/>
              <a:gdLst>
                <a:gd name="T0" fmla="*/ 147 w 192"/>
                <a:gd name="T1" fmla="*/ 27 h 215"/>
                <a:gd name="T2" fmla="*/ 152 w 192"/>
                <a:gd name="T3" fmla="*/ 17 h 215"/>
                <a:gd name="T4" fmla="*/ 130 w 192"/>
                <a:gd name="T5" fmla="*/ 15 h 215"/>
                <a:gd name="T6" fmla="*/ 114 w 192"/>
                <a:gd name="T7" fmla="*/ 10 h 215"/>
                <a:gd name="T8" fmla="*/ 96 w 192"/>
                <a:gd name="T9" fmla="*/ 0 h 215"/>
                <a:gd name="T10" fmla="*/ 77 w 192"/>
                <a:gd name="T11" fmla="*/ 10 h 215"/>
                <a:gd name="T12" fmla="*/ 66 w 192"/>
                <a:gd name="T13" fmla="*/ 17 h 215"/>
                <a:gd name="T14" fmla="*/ 49 w 192"/>
                <a:gd name="T15" fmla="*/ 12 h 215"/>
                <a:gd name="T16" fmla="*/ 43 w 192"/>
                <a:gd name="T17" fmla="*/ 26 h 215"/>
                <a:gd name="T18" fmla="*/ 71 w 192"/>
                <a:gd name="T19" fmla="*/ 71 h 215"/>
                <a:gd name="T20" fmla="*/ 96 w 192"/>
                <a:gd name="T21" fmla="*/ 215 h 215"/>
                <a:gd name="T22" fmla="*/ 121 w 192"/>
                <a:gd name="T23" fmla="*/ 71 h 215"/>
                <a:gd name="T24" fmla="*/ 46 w 192"/>
                <a:gd name="T25" fmla="*/ 23 h 215"/>
                <a:gd name="T26" fmla="*/ 49 w 192"/>
                <a:gd name="T27" fmla="*/ 17 h 215"/>
                <a:gd name="T28" fmla="*/ 66 w 192"/>
                <a:gd name="T29" fmla="*/ 21 h 215"/>
                <a:gd name="T30" fmla="*/ 81 w 192"/>
                <a:gd name="T31" fmla="*/ 13 h 215"/>
                <a:gd name="T32" fmla="*/ 96 w 192"/>
                <a:gd name="T33" fmla="*/ 4 h 215"/>
                <a:gd name="T34" fmla="*/ 111 w 192"/>
                <a:gd name="T35" fmla="*/ 13 h 215"/>
                <a:gd name="T36" fmla="*/ 132 w 192"/>
                <a:gd name="T37" fmla="*/ 20 h 215"/>
                <a:gd name="T38" fmla="*/ 148 w 192"/>
                <a:gd name="T39" fmla="*/ 19 h 215"/>
                <a:gd name="T40" fmla="*/ 144 w 192"/>
                <a:gd name="T41" fmla="*/ 24 h 215"/>
                <a:gd name="T42" fmla="*/ 96 w 192"/>
                <a:gd name="T43" fmla="*/ 77 h 215"/>
                <a:gd name="T44" fmla="*/ 47 w 192"/>
                <a:gd name="T45" fmla="*/ 24 h 215"/>
                <a:gd name="T46" fmla="*/ 4 w 192"/>
                <a:gd name="T47" fmla="*/ 154 h 215"/>
                <a:gd name="T48" fmla="*/ 96 w 192"/>
                <a:gd name="T49" fmla="*/ 81 h 215"/>
                <a:gd name="T50" fmla="*/ 187 w 192"/>
                <a:gd name="T51" fmla="*/ 154 h 215"/>
                <a:gd name="T52" fmla="*/ 120 w 192"/>
                <a:gd name="T53" fmla="*/ 170 h 215"/>
                <a:gd name="T54" fmla="*/ 97 w 192"/>
                <a:gd name="T55" fmla="*/ 182 h 215"/>
                <a:gd name="T56" fmla="*/ 97 w 192"/>
                <a:gd name="T57" fmla="*/ 156 h 215"/>
                <a:gd name="T58" fmla="*/ 97 w 192"/>
                <a:gd name="T59" fmla="*/ 151 h 215"/>
                <a:gd name="T60" fmla="*/ 70 w 192"/>
                <a:gd name="T61" fmla="*/ 144 h 215"/>
                <a:gd name="T62" fmla="*/ 97 w 192"/>
                <a:gd name="T63" fmla="*/ 137 h 215"/>
                <a:gd name="T64" fmla="*/ 97 w 192"/>
                <a:gd name="T65" fmla="*/ 133 h 215"/>
                <a:gd name="T66" fmla="*/ 77 w 192"/>
                <a:gd name="T67" fmla="*/ 116 h 215"/>
                <a:gd name="T68" fmla="*/ 117 w 192"/>
                <a:gd name="T69" fmla="*/ 118 h 215"/>
                <a:gd name="T70" fmla="*/ 121 w 192"/>
                <a:gd name="T71" fmla="*/ 115 h 215"/>
                <a:gd name="T72" fmla="*/ 73 w 192"/>
                <a:gd name="T73" fmla="*/ 113 h 215"/>
                <a:gd name="T74" fmla="*/ 56 w 192"/>
                <a:gd name="T75" fmla="*/ 133 h 215"/>
                <a:gd name="T76" fmla="*/ 56 w 192"/>
                <a:gd name="T77" fmla="*/ 137 h 215"/>
                <a:gd name="T78" fmla="*/ 65 w 192"/>
                <a:gd name="T79" fmla="*/ 144 h 215"/>
                <a:gd name="T80" fmla="*/ 56 w 192"/>
                <a:gd name="T81" fmla="*/ 151 h 215"/>
                <a:gd name="T82" fmla="*/ 56 w 192"/>
                <a:gd name="T83" fmla="*/ 156 h 215"/>
                <a:gd name="T84" fmla="*/ 97 w 192"/>
                <a:gd name="T85" fmla="*/ 187 h 215"/>
                <a:gd name="T86" fmla="*/ 120 w 192"/>
                <a:gd name="T8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2" h="215">
                  <a:moveTo>
                    <a:pt x="121" y="71"/>
                  </a:moveTo>
                  <a:cubicBezTo>
                    <a:pt x="122" y="60"/>
                    <a:pt x="127" y="44"/>
                    <a:pt x="147" y="27"/>
                  </a:cubicBezTo>
                  <a:cubicBezTo>
                    <a:pt x="148" y="27"/>
                    <a:pt x="149" y="27"/>
                    <a:pt x="149" y="26"/>
                  </a:cubicBezTo>
                  <a:cubicBezTo>
                    <a:pt x="153" y="22"/>
                    <a:pt x="153" y="19"/>
                    <a:pt x="152" y="17"/>
                  </a:cubicBezTo>
                  <a:cubicBezTo>
                    <a:pt x="151" y="14"/>
                    <a:pt x="148" y="12"/>
                    <a:pt x="143" y="12"/>
                  </a:cubicBezTo>
                  <a:cubicBezTo>
                    <a:pt x="139" y="12"/>
                    <a:pt x="135" y="13"/>
                    <a:pt x="130" y="15"/>
                  </a:cubicBezTo>
                  <a:cubicBezTo>
                    <a:pt x="129" y="16"/>
                    <a:pt x="127" y="17"/>
                    <a:pt x="125" y="17"/>
                  </a:cubicBezTo>
                  <a:cubicBezTo>
                    <a:pt x="121" y="17"/>
                    <a:pt x="118" y="14"/>
                    <a:pt x="114" y="10"/>
                  </a:cubicBezTo>
                  <a:cubicBezTo>
                    <a:pt x="113" y="9"/>
                    <a:pt x="113" y="9"/>
                    <a:pt x="113" y="9"/>
                  </a:cubicBezTo>
                  <a:cubicBezTo>
                    <a:pt x="109" y="5"/>
                    <a:pt x="104" y="0"/>
                    <a:pt x="96" y="0"/>
                  </a:cubicBezTo>
                  <a:cubicBezTo>
                    <a:pt x="87" y="0"/>
                    <a:pt x="82" y="5"/>
                    <a:pt x="78" y="9"/>
                  </a:cubicBezTo>
                  <a:cubicBezTo>
                    <a:pt x="77" y="10"/>
                    <a:pt x="77" y="10"/>
                    <a:pt x="77" y="10"/>
                  </a:cubicBezTo>
                  <a:cubicBezTo>
                    <a:pt x="74" y="14"/>
                    <a:pt x="70" y="17"/>
                    <a:pt x="66" y="17"/>
                  </a:cubicBezTo>
                  <a:cubicBezTo>
                    <a:pt x="66" y="17"/>
                    <a:pt x="66" y="17"/>
                    <a:pt x="66" y="17"/>
                  </a:cubicBezTo>
                  <a:cubicBezTo>
                    <a:pt x="65" y="17"/>
                    <a:pt x="63" y="16"/>
                    <a:pt x="61" y="15"/>
                  </a:cubicBezTo>
                  <a:cubicBezTo>
                    <a:pt x="57" y="13"/>
                    <a:pt x="53" y="12"/>
                    <a:pt x="49" y="12"/>
                  </a:cubicBezTo>
                  <a:cubicBezTo>
                    <a:pt x="44" y="12"/>
                    <a:pt x="40" y="14"/>
                    <a:pt x="39" y="17"/>
                  </a:cubicBezTo>
                  <a:cubicBezTo>
                    <a:pt x="38" y="19"/>
                    <a:pt x="38" y="22"/>
                    <a:pt x="43" y="26"/>
                  </a:cubicBezTo>
                  <a:cubicBezTo>
                    <a:pt x="43" y="27"/>
                    <a:pt x="44" y="27"/>
                    <a:pt x="44" y="27"/>
                  </a:cubicBezTo>
                  <a:cubicBezTo>
                    <a:pt x="65" y="44"/>
                    <a:pt x="70" y="60"/>
                    <a:pt x="71" y="71"/>
                  </a:cubicBezTo>
                  <a:cubicBezTo>
                    <a:pt x="41" y="81"/>
                    <a:pt x="0" y="114"/>
                    <a:pt x="0" y="154"/>
                  </a:cubicBezTo>
                  <a:cubicBezTo>
                    <a:pt x="0" y="193"/>
                    <a:pt x="15" y="215"/>
                    <a:pt x="96" y="215"/>
                  </a:cubicBezTo>
                  <a:cubicBezTo>
                    <a:pt x="176" y="215"/>
                    <a:pt x="192" y="193"/>
                    <a:pt x="192" y="154"/>
                  </a:cubicBezTo>
                  <a:cubicBezTo>
                    <a:pt x="192" y="114"/>
                    <a:pt x="150" y="81"/>
                    <a:pt x="121" y="71"/>
                  </a:cubicBezTo>
                  <a:close/>
                  <a:moveTo>
                    <a:pt x="47" y="24"/>
                  </a:moveTo>
                  <a:cubicBezTo>
                    <a:pt x="47" y="23"/>
                    <a:pt x="46" y="23"/>
                    <a:pt x="46" y="23"/>
                  </a:cubicBezTo>
                  <a:cubicBezTo>
                    <a:pt x="44" y="21"/>
                    <a:pt x="43" y="19"/>
                    <a:pt x="44" y="19"/>
                  </a:cubicBezTo>
                  <a:cubicBezTo>
                    <a:pt x="44" y="18"/>
                    <a:pt x="46" y="17"/>
                    <a:pt x="49" y="17"/>
                  </a:cubicBezTo>
                  <a:cubicBezTo>
                    <a:pt x="52" y="17"/>
                    <a:pt x="56" y="18"/>
                    <a:pt x="59" y="20"/>
                  </a:cubicBezTo>
                  <a:cubicBezTo>
                    <a:pt x="62" y="21"/>
                    <a:pt x="64" y="21"/>
                    <a:pt x="66" y="21"/>
                  </a:cubicBezTo>
                  <a:cubicBezTo>
                    <a:pt x="66" y="21"/>
                    <a:pt x="66" y="21"/>
                    <a:pt x="66" y="21"/>
                  </a:cubicBezTo>
                  <a:cubicBezTo>
                    <a:pt x="72" y="21"/>
                    <a:pt x="77" y="18"/>
                    <a:pt x="81" y="13"/>
                  </a:cubicBezTo>
                  <a:cubicBezTo>
                    <a:pt x="82" y="12"/>
                    <a:pt x="82" y="12"/>
                    <a:pt x="82" y="12"/>
                  </a:cubicBezTo>
                  <a:cubicBezTo>
                    <a:pt x="86" y="8"/>
                    <a:pt x="89" y="4"/>
                    <a:pt x="96" y="4"/>
                  </a:cubicBezTo>
                  <a:cubicBezTo>
                    <a:pt x="102" y="4"/>
                    <a:pt x="106" y="8"/>
                    <a:pt x="110" y="12"/>
                  </a:cubicBezTo>
                  <a:cubicBezTo>
                    <a:pt x="111" y="13"/>
                    <a:pt x="111" y="13"/>
                    <a:pt x="111" y="13"/>
                  </a:cubicBezTo>
                  <a:cubicBezTo>
                    <a:pt x="115" y="18"/>
                    <a:pt x="119" y="21"/>
                    <a:pt x="125" y="21"/>
                  </a:cubicBezTo>
                  <a:cubicBezTo>
                    <a:pt x="128" y="21"/>
                    <a:pt x="130" y="21"/>
                    <a:pt x="132" y="20"/>
                  </a:cubicBezTo>
                  <a:cubicBezTo>
                    <a:pt x="136" y="18"/>
                    <a:pt x="140" y="17"/>
                    <a:pt x="143" y="17"/>
                  </a:cubicBezTo>
                  <a:cubicBezTo>
                    <a:pt x="146" y="17"/>
                    <a:pt x="148" y="18"/>
                    <a:pt x="148" y="19"/>
                  </a:cubicBezTo>
                  <a:cubicBezTo>
                    <a:pt x="148" y="19"/>
                    <a:pt x="148" y="21"/>
                    <a:pt x="145" y="23"/>
                  </a:cubicBezTo>
                  <a:cubicBezTo>
                    <a:pt x="145" y="23"/>
                    <a:pt x="145" y="23"/>
                    <a:pt x="144" y="24"/>
                  </a:cubicBezTo>
                  <a:cubicBezTo>
                    <a:pt x="122" y="43"/>
                    <a:pt x="117" y="60"/>
                    <a:pt x="116" y="72"/>
                  </a:cubicBezTo>
                  <a:cubicBezTo>
                    <a:pt x="116" y="73"/>
                    <a:pt x="112" y="77"/>
                    <a:pt x="96" y="77"/>
                  </a:cubicBezTo>
                  <a:cubicBezTo>
                    <a:pt x="79" y="77"/>
                    <a:pt x="76" y="73"/>
                    <a:pt x="75" y="72"/>
                  </a:cubicBezTo>
                  <a:cubicBezTo>
                    <a:pt x="75" y="60"/>
                    <a:pt x="70" y="43"/>
                    <a:pt x="47" y="24"/>
                  </a:cubicBezTo>
                  <a:close/>
                  <a:moveTo>
                    <a:pt x="96" y="211"/>
                  </a:moveTo>
                  <a:cubicBezTo>
                    <a:pt x="19" y="211"/>
                    <a:pt x="4" y="191"/>
                    <a:pt x="4" y="154"/>
                  </a:cubicBezTo>
                  <a:cubicBezTo>
                    <a:pt x="4" y="117"/>
                    <a:pt x="44" y="86"/>
                    <a:pt x="72" y="75"/>
                  </a:cubicBezTo>
                  <a:cubicBezTo>
                    <a:pt x="74" y="78"/>
                    <a:pt x="80" y="81"/>
                    <a:pt x="96" y="81"/>
                  </a:cubicBezTo>
                  <a:cubicBezTo>
                    <a:pt x="112" y="81"/>
                    <a:pt x="117" y="78"/>
                    <a:pt x="120" y="75"/>
                  </a:cubicBezTo>
                  <a:cubicBezTo>
                    <a:pt x="148" y="86"/>
                    <a:pt x="187" y="117"/>
                    <a:pt x="187" y="154"/>
                  </a:cubicBezTo>
                  <a:cubicBezTo>
                    <a:pt x="187" y="191"/>
                    <a:pt x="173" y="211"/>
                    <a:pt x="96" y="211"/>
                  </a:cubicBezTo>
                  <a:close/>
                  <a:moveTo>
                    <a:pt x="120" y="170"/>
                  </a:moveTo>
                  <a:cubicBezTo>
                    <a:pt x="119" y="169"/>
                    <a:pt x="117" y="169"/>
                    <a:pt x="117" y="170"/>
                  </a:cubicBezTo>
                  <a:cubicBezTo>
                    <a:pt x="111" y="178"/>
                    <a:pt x="105" y="182"/>
                    <a:pt x="97" y="182"/>
                  </a:cubicBezTo>
                  <a:cubicBezTo>
                    <a:pt x="83" y="182"/>
                    <a:pt x="74" y="172"/>
                    <a:pt x="71" y="156"/>
                  </a:cubicBezTo>
                  <a:cubicBezTo>
                    <a:pt x="97" y="156"/>
                    <a:pt x="97" y="156"/>
                    <a:pt x="97" y="156"/>
                  </a:cubicBezTo>
                  <a:cubicBezTo>
                    <a:pt x="98" y="156"/>
                    <a:pt x="99" y="154"/>
                    <a:pt x="99" y="153"/>
                  </a:cubicBezTo>
                  <a:cubicBezTo>
                    <a:pt x="99" y="152"/>
                    <a:pt x="98" y="151"/>
                    <a:pt x="97" y="151"/>
                  </a:cubicBezTo>
                  <a:cubicBezTo>
                    <a:pt x="70" y="151"/>
                    <a:pt x="70" y="151"/>
                    <a:pt x="70" y="151"/>
                  </a:cubicBezTo>
                  <a:cubicBezTo>
                    <a:pt x="70" y="149"/>
                    <a:pt x="70" y="146"/>
                    <a:pt x="70" y="144"/>
                  </a:cubicBezTo>
                  <a:cubicBezTo>
                    <a:pt x="70" y="142"/>
                    <a:pt x="70" y="139"/>
                    <a:pt x="70" y="137"/>
                  </a:cubicBezTo>
                  <a:cubicBezTo>
                    <a:pt x="97" y="137"/>
                    <a:pt x="97" y="137"/>
                    <a:pt x="97" y="137"/>
                  </a:cubicBezTo>
                  <a:cubicBezTo>
                    <a:pt x="98" y="137"/>
                    <a:pt x="99" y="136"/>
                    <a:pt x="99" y="135"/>
                  </a:cubicBezTo>
                  <a:cubicBezTo>
                    <a:pt x="99" y="134"/>
                    <a:pt x="98" y="133"/>
                    <a:pt x="97" y="133"/>
                  </a:cubicBezTo>
                  <a:cubicBezTo>
                    <a:pt x="70" y="133"/>
                    <a:pt x="70" y="133"/>
                    <a:pt x="70" y="133"/>
                  </a:cubicBezTo>
                  <a:cubicBezTo>
                    <a:pt x="72" y="126"/>
                    <a:pt x="74" y="120"/>
                    <a:pt x="77" y="116"/>
                  </a:cubicBezTo>
                  <a:cubicBezTo>
                    <a:pt x="82" y="109"/>
                    <a:pt x="89" y="106"/>
                    <a:pt x="97" y="106"/>
                  </a:cubicBezTo>
                  <a:cubicBezTo>
                    <a:pt x="105" y="106"/>
                    <a:pt x="111" y="110"/>
                    <a:pt x="117" y="118"/>
                  </a:cubicBezTo>
                  <a:cubicBezTo>
                    <a:pt x="117" y="119"/>
                    <a:pt x="119" y="119"/>
                    <a:pt x="120" y="118"/>
                  </a:cubicBezTo>
                  <a:cubicBezTo>
                    <a:pt x="121" y="117"/>
                    <a:pt x="121" y="116"/>
                    <a:pt x="121" y="115"/>
                  </a:cubicBezTo>
                  <a:cubicBezTo>
                    <a:pt x="114" y="106"/>
                    <a:pt x="106" y="101"/>
                    <a:pt x="97" y="101"/>
                  </a:cubicBezTo>
                  <a:cubicBezTo>
                    <a:pt x="87" y="101"/>
                    <a:pt x="79" y="105"/>
                    <a:pt x="73" y="113"/>
                  </a:cubicBezTo>
                  <a:cubicBezTo>
                    <a:pt x="70" y="118"/>
                    <a:pt x="67" y="125"/>
                    <a:pt x="66" y="133"/>
                  </a:cubicBezTo>
                  <a:cubicBezTo>
                    <a:pt x="56" y="133"/>
                    <a:pt x="56" y="133"/>
                    <a:pt x="56" y="133"/>
                  </a:cubicBezTo>
                  <a:cubicBezTo>
                    <a:pt x="55" y="133"/>
                    <a:pt x="54" y="134"/>
                    <a:pt x="54" y="135"/>
                  </a:cubicBezTo>
                  <a:cubicBezTo>
                    <a:pt x="54" y="136"/>
                    <a:pt x="55" y="137"/>
                    <a:pt x="56" y="137"/>
                  </a:cubicBezTo>
                  <a:cubicBezTo>
                    <a:pt x="65" y="137"/>
                    <a:pt x="65" y="137"/>
                    <a:pt x="65" y="137"/>
                  </a:cubicBezTo>
                  <a:cubicBezTo>
                    <a:pt x="65" y="139"/>
                    <a:pt x="65" y="142"/>
                    <a:pt x="65" y="144"/>
                  </a:cubicBezTo>
                  <a:cubicBezTo>
                    <a:pt x="65" y="146"/>
                    <a:pt x="65" y="149"/>
                    <a:pt x="65" y="151"/>
                  </a:cubicBezTo>
                  <a:cubicBezTo>
                    <a:pt x="56" y="151"/>
                    <a:pt x="56" y="151"/>
                    <a:pt x="56" y="151"/>
                  </a:cubicBezTo>
                  <a:cubicBezTo>
                    <a:pt x="55" y="151"/>
                    <a:pt x="54" y="152"/>
                    <a:pt x="54" y="153"/>
                  </a:cubicBezTo>
                  <a:cubicBezTo>
                    <a:pt x="54" y="154"/>
                    <a:pt x="55" y="156"/>
                    <a:pt x="56" y="156"/>
                  </a:cubicBezTo>
                  <a:cubicBezTo>
                    <a:pt x="66" y="156"/>
                    <a:pt x="66" y="156"/>
                    <a:pt x="66" y="156"/>
                  </a:cubicBezTo>
                  <a:cubicBezTo>
                    <a:pt x="69" y="175"/>
                    <a:pt x="81" y="187"/>
                    <a:pt x="97" y="187"/>
                  </a:cubicBezTo>
                  <a:cubicBezTo>
                    <a:pt x="106" y="187"/>
                    <a:pt x="114" y="182"/>
                    <a:pt x="121" y="173"/>
                  </a:cubicBezTo>
                  <a:cubicBezTo>
                    <a:pt x="121" y="172"/>
                    <a:pt x="121" y="170"/>
                    <a:pt x="120" y="17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a:grpSpLocks noChangeAspect="1"/>
          </p:cNvGrpSpPr>
          <p:nvPr/>
        </p:nvGrpSpPr>
        <p:grpSpPr>
          <a:xfrm>
            <a:off x="1833177" y="2264521"/>
            <a:ext cx="781157" cy="782355"/>
            <a:chOff x="2801938" y="438150"/>
            <a:chExt cx="2066925" cy="2070100"/>
          </a:xfrm>
        </p:grpSpPr>
        <p:sp>
          <p:nvSpPr>
            <p:cNvPr id="61" name="Oval 43"/>
            <p:cNvSpPr>
              <a:spLocks noChangeArrowheads="1"/>
            </p:cNvSpPr>
            <p:nvPr/>
          </p:nvSpPr>
          <p:spPr bwMode="auto">
            <a:xfrm>
              <a:off x="2801938" y="438150"/>
              <a:ext cx="2066925" cy="207010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6"/>
            <p:cNvSpPr>
              <a:spLocks noEditPoints="1"/>
            </p:cNvSpPr>
            <p:nvPr/>
          </p:nvSpPr>
          <p:spPr bwMode="auto">
            <a:xfrm>
              <a:off x="3273425" y="839788"/>
              <a:ext cx="1123950" cy="1260475"/>
            </a:xfrm>
            <a:custGeom>
              <a:avLst/>
              <a:gdLst>
                <a:gd name="T0" fmla="*/ 118 w 193"/>
                <a:gd name="T1" fmla="*/ 110 h 216"/>
                <a:gd name="T2" fmla="*/ 72 w 193"/>
                <a:gd name="T3" fmla="*/ 110 h 216"/>
                <a:gd name="T4" fmla="*/ 68 w 193"/>
                <a:gd name="T5" fmla="*/ 112 h 216"/>
                <a:gd name="T6" fmla="*/ 74 w 193"/>
                <a:gd name="T7" fmla="*/ 149 h 216"/>
                <a:gd name="T8" fmla="*/ 74 w 193"/>
                <a:gd name="T9" fmla="*/ 154 h 216"/>
                <a:gd name="T10" fmla="*/ 93 w 193"/>
                <a:gd name="T11" fmla="*/ 163 h 216"/>
                <a:gd name="T12" fmla="*/ 72 w 193"/>
                <a:gd name="T13" fmla="*/ 165 h 216"/>
                <a:gd name="T14" fmla="*/ 93 w 193"/>
                <a:gd name="T15" fmla="*/ 168 h 216"/>
                <a:gd name="T16" fmla="*/ 95 w 193"/>
                <a:gd name="T17" fmla="*/ 190 h 216"/>
                <a:gd name="T18" fmla="*/ 97 w 193"/>
                <a:gd name="T19" fmla="*/ 168 h 216"/>
                <a:gd name="T20" fmla="*/ 118 w 193"/>
                <a:gd name="T21" fmla="*/ 165 h 216"/>
                <a:gd name="T22" fmla="*/ 97 w 193"/>
                <a:gd name="T23" fmla="*/ 163 h 216"/>
                <a:gd name="T24" fmla="*/ 116 w 193"/>
                <a:gd name="T25" fmla="*/ 154 h 216"/>
                <a:gd name="T26" fmla="*/ 116 w 193"/>
                <a:gd name="T27" fmla="*/ 149 h 216"/>
                <a:gd name="T28" fmla="*/ 122 w 193"/>
                <a:gd name="T29" fmla="*/ 112 h 216"/>
                <a:gd name="T30" fmla="*/ 122 w 193"/>
                <a:gd name="T31" fmla="*/ 71 h 216"/>
                <a:gd name="T32" fmla="*/ 149 w 193"/>
                <a:gd name="T33" fmla="*/ 27 h 216"/>
                <a:gd name="T34" fmla="*/ 144 w 193"/>
                <a:gd name="T35" fmla="*/ 13 h 216"/>
                <a:gd name="T36" fmla="*/ 126 w 193"/>
                <a:gd name="T37" fmla="*/ 17 h 216"/>
                <a:gd name="T38" fmla="*/ 114 w 193"/>
                <a:gd name="T39" fmla="*/ 10 h 216"/>
                <a:gd name="T40" fmla="*/ 79 w 193"/>
                <a:gd name="T41" fmla="*/ 10 h 216"/>
                <a:gd name="T42" fmla="*/ 67 w 193"/>
                <a:gd name="T43" fmla="*/ 17 h 216"/>
                <a:gd name="T44" fmla="*/ 62 w 193"/>
                <a:gd name="T45" fmla="*/ 16 h 216"/>
                <a:gd name="T46" fmla="*/ 40 w 193"/>
                <a:gd name="T47" fmla="*/ 17 h 216"/>
                <a:gd name="T48" fmla="*/ 45 w 193"/>
                <a:gd name="T49" fmla="*/ 28 h 216"/>
                <a:gd name="T50" fmla="*/ 0 w 193"/>
                <a:gd name="T51" fmla="*/ 154 h 216"/>
                <a:gd name="T52" fmla="*/ 193 w 193"/>
                <a:gd name="T53" fmla="*/ 154 h 216"/>
                <a:gd name="T54" fmla="*/ 48 w 193"/>
                <a:gd name="T55" fmla="*/ 24 h 216"/>
                <a:gd name="T56" fmla="*/ 44 w 193"/>
                <a:gd name="T57" fmla="*/ 19 h 216"/>
                <a:gd name="T58" fmla="*/ 60 w 193"/>
                <a:gd name="T59" fmla="*/ 20 h 216"/>
                <a:gd name="T60" fmla="*/ 67 w 193"/>
                <a:gd name="T61" fmla="*/ 22 h 216"/>
                <a:gd name="T62" fmla="*/ 82 w 193"/>
                <a:gd name="T63" fmla="*/ 13 h 216"/>
                <a:gd name="T64" fmla="*/ 111 w 193"/>
                <a:gd name="T65" fmla="*/ 13 h 216"/>
                <a:gd name="T66" fmla="*/ 126 w 193"/>
                <a:gd name="T67" fmla="*/ 22 h 216"/>
                <a:gd name="T68" fmla="*/ 144 w 193"/>
                <a:gd name="T69" fmla="*/ 17 h 216"/>
                <a:gd name="T70" fmla="*/ 146 w 193"/>
                <a:gd name="T71" fmla="*/ 23 h 216"/>
                <a:gd name="T72" fmla="*/ 117 w 193"/>
                <a:gd name="T73" fmla="*/ 72 h 216"/>
                <a:gd name="T74" fmla="*/ 76 w 193"/>
                <a:gd name="T75" fmla="*/ 72 h 216"/>
                <a:gd name="T76" fmla="*/ 96 w 193"/>
                <a:gd name="T77" fmla="*/ 211 h 216"/>
                <a:gd name="T78" fmla="*/ 73 w 193"/>
                <a:gd name="T79" fmla="*/ 76 h 216"/>
                <a:gd name="T80" fmla="*/ 120 w 193"/>
                <a:gd name="T81" fmla="*/ 76 h 216"/>
                <a:gd name="T82" fmla="*/ 96 w 193"/>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216">
                  <a:moveTo>
                    <a:pt x="121" y="109"/>
                  </a:moveTo>
                  <a:cubicBezTo>
                    <a:pt x="120" y="108"/>
                    <a:pt x="119" y="109"/>
                    <a:pt x="118" y="110"/>
                  </a:cubicBezTo>
                  <a:cubicBezTo>
                    <a:pt x="95" y="146"/>
                    <a:pt x="95" y="146"/>
                    <a:pt x="95" y="146"/>
                  </a:cubicBezTo>
                  <a:cubicBezTo>
                    <a:pt x="72" y="110"/>
                    <a:pt x="72" y="110"/>
                    <a:pt x="72" y="110"/>
                  </a:cubicBezTo>
                  <a:cubicBezTo>
                    <a:pt x="72" y="109"/>
                    <a:pt x="70" y="108"/>
                    <a:pt x="69" y="109"/>
                  </a:cubicBezTo>
                  <a:cubicBezTo>
                    <a:pt x="68" y="110"/>
                    <a:pt x="68" y="111"/>
                    <a:pt x="68" y="112"/>
                  </a:cubicBezTo>
                  <a:cubicBezTo>
                    <a:pt x="92" y="149"/>
                    <a:pt x="92" y="149"/>
                    <a:pt x="92" y="149"/>
                  </a:cubicBezTo>
                  <a:cubicBezTo>
                    <a:pt x="74" y="149"/>
                    <a:pt x="74" y="149"/>
                    <a:pt x="74" y="149"/>
                  </a:cubicBezTo>
                  <a:cubicBezTo>
                    <a:pt x="73" y="149"/>
                    <a:pt x="72" y="151"/>
                    <a:pt x="72" y="152"/>
                  </a:cubicBezTo>
                  <a:cubicBezTo>
                    <a:pt x="72" y="153"/>
                    <a:pt x="73" y="154"/>
                    <a:pt x="74" y="154"/>
                  </a:cubicBezTo>
                  <a:cubicBezTo>
                    <a:pt x="93" y="154"/>
                    <a:pt x="93" y="154"/>
                    <a:pt x="93" y="154"/>
                  </a:cubicBezTo>
                  <a:cubicBezTo>
                    <a:pt x="93" y="163"/>
                    <a:pt x="93" y="163"/>
                    <a:pt x="93" y="163"/>
                  </a:cubicBezTo>
                  <a:cubicBezTo>
                    <a:pt x="74" y="163"/>
                    <a:pt x="74" y="163"/>
                    <a:pt x="74" y="163"/>
                  </a:cubicBezTo>
                  <a:cubicBezTo>
                    <a:pt x="73" y="163"/>
                    <a:pt x="72" y="164"/>
                    <a:pt x="72" y="165"/>
                  </a:cubicBezTo>
                  <a:cubicBezTo>
                    <a:pt x="72" y="167"/>
                    <a:pt x="73" y="168"/>
                    <a:pt x="74" y="168"/>
                  </a:cubicBezTo>
                  <a:cubicBezTo>
                    <a:pt x="93" y="168"/>
                    <a:pt x="93" y="168"/>
                    <a:pt x="93" y="168"/>
                  </a:cubicBezTo>
                  <a:cubicBezTo>
                    <a:pt x="93" y="188"/>
                    <a:pt x="93" y="188"/>
                    <a:pt x="93" y="188"/>
                  </a:cubicBezTo>
                  <a:cubicBezTo>
                    <a:pt x="93" y="189"/>
                    <a:pt x="94" y="190"/>
                    <a:pt x="95" y="190"/>
                  </a:cubicBezTo>
                  <a:cubicBezTo>
                    <a:pt x="96" y="190"/>
                    <a:pt x="97" y="189"/>
                    <a:pt x="97" y="188"/>
                  </a:cubicBezTo>
                  <a:cubicBezTo>
                    <a:pt x="97" y="168"/>
                    <a:pt x="97" y="168"/>
                    <a:pt x="97" y="168"/>
                  </a:cubicBezTo>
                  <a:cubicBezTo>
                    <a:pt x="116" y="168"/>
                    <a:pt x="116" y="168"/>
                    <a:pt x="116" y="168"/>
                  </a:cubicBezTo>
                  <a:cubicBezTo>
                    <a:pt x="117" y="168"/>
                    <a:pt x="118" y="167"/>
                    <a:pt x="118" y="165"/>
                  </a:cubicBezTo>
                  <a:cubicBezTo>
                    <a:pt x="118" y="164"/>
                    <a:pt x="117" y="163"/>
                    <a:pt x="116" y="163"/>
                  </a:cubicBezTo>
                  <a:cubicBezTo>
                    <a:pt x="97" y="163"/>
                    <a:pt x="97" y="163"/>
                    <a:pt x="97" y="163"/>
                  </a:cubicBezTo>
                  <a:cubicBezTo>
                    <a:pt x="97" y="154"/>
                    <a:pt x="97" y="154"/>
                    <a:pt x="97" y="154"/>
                  </a:cubicBezTo>
                  <a:cubicBezTo>
                    <a:pt x="116" y="154"/>
                    <a:pt x="116" y="154"/>
                    <a:pt x="116" y="154"/>
                  </a:cubicBezTo>
                  <a:cubicBezTo>
                    <a:pt x="117" y="154"/>
                    <a:pt x="118" y="153"/>
                    <a:pt x="118" y="152"/>
                  </a:cubicBezTo>
                  <a:cubicBezTo>
                    <a:pt x="118" y="151"/>
                    <a:pt x="117" y="149"/>
                    <a:pt x="116" y="149"/>
                  </a:cubicBezTo>
                  <a:cubicBezTo>
                    <a:pt x="98" y="149"/>
                    <a:pt x="98" y="149"/>
                    <a:pt x="98" y="149"/>
                  </a:cubicBezTo>
                  <a:cubicBezTo>
                    <a:pt x="122" y="112"/>
                    <a:pt x="122" y="112"/>
                    <a:pt x="122" y="112"/>
                  </a:cubicBezTo>
                  <a:cubicBezTo>
                    <a:pt x="123" y="111"/>
                    <a:pt x="122" y="110"/>
                    <a:pt x="121" y="109"/>
                  </a:cubicBezTo>
                  <a:close/>
                  <a:moveTo>
                    <a:pt x="122" y="71"/>
                  </a:moveTo>
                  <a:cubicBezTo>
                    <a:pt x="122" y="61"/>
                    <a:pt x="127" y="45"/>
                    <a:pt x="148" y="28"/>
                  </a:cubicBezTo>
                  <a:cubicBezTo>
                    <a:pt x="149" y="27"/>
                    <a:pt x="149" y="27"/>
                    <a:pt x="149" y="27"/>
                  </a:cubicBezTo>
                  <a:cubicBezTo>
                    <a:pt x="154" y="23"/>
                    <a:pt x="154" y="19"/>
                    <a:pt x="153" y="17"/>
                  </a:cubicBezTo>
                  <a:cubicBezTo>
                    <a:pt x="152" y="14"/>
                    <a:pt x="148" y="13"/>
                    <a:pt x="144" y="13"/>
                  </a:cubicBezTo>
                  <a:cubicBezTo>
                    <a:pt x="140" y="13"/>
                    <a:pt x="135" y="14"/>
                    <a:pt x="131" y="16"/>
                  </a:cubicBezTo>
                  <a:cubicBezTo>
                    <a:pt x="129" y="17"/>
                    <a:pt x="128" y="17"/>
                    <a:pt x="126" y="17"/>
                  </a:cubicBezTo>
                  <a:cubicBezTo>
                    <a:pt x="122" y="17"/>
                    <a:pt x="119" y="15"/>
                    <a:pt x="115" y="11"/>
                  </a:cubicBezTo>
                  <a:cubicBezTo>
                    <a:pt x="114" y="10"/>
                    <a:pt x="114" y="10"/>
                    <a:pt x="114" y="10"/>
                  </a:cubicBezTo>
                  <a:cubicBezTo>
                    <a:pt x="110" y="5"/>
                    <a:pt x="105" y="0"/>
                    <a:pt x="96" y="0"/>
                  </a:cubicBezTo>
                  <a:cubicBezTo>
                    <a:pt x="88" y="0"/>
                    <a:pt x="83" y="5"/>
                    <a:pt x="79" y="10"/>
                  </a:cubicBezTo>
                  <a:cubicBezTo>
                    <a:pt x="78" y="11"/>
                    <a:pt x="78" y="11"/>
                    <a:pt x="78" y="11"/>
                  </a:cubicBezTo>
                  <a:cubicBezTo>
                    <a:pt x="74" y="15"/>
                    <a:pt x="71" y="17"/>
                    <a:pt x="67" y="17"/>
                  </a:cubicBezTo>
                  <a:cubicBezTo>
                    <a:pt x="67" y="17"/>
                    <a:pt x="67" y="17"/>
                    <a:pt x="67" y="17"/>
                  </a:cubicBezTo>
                  <a:cubicBezTo>
                    <a:pt x="65" y="17"/>
                    <a:pt x="64" y="17"/>
                    <a:pt x="62" y="16"/>
                  </a:cubicBezTo>
                  <a:cubicBezTo>
                    <a:pt x="58" y="14"/>
                    <a:pt x="53" y="13"/>
                    <a:pt x="49" y="13"/>
                  </a:cubicBezTo>
                  <a:cubicBezTo>
                    <a:pt x="45" y="13"/>
                    <a:pt x="41" y="14"/>
                    <a:pt x="40" y="17"/>
                  </a:cubicBezTo>
                  <a:cubicBezTo>
                    <a:pt x="39" y="19"/>
                    <a:pt x="39" y="23"/>
                    <a:pt x="44" y="27"/>
                  </a:cubicBezTo>
                  <a:cubicBezTo>
                    <a:pt x="44" y="27"/>
                    <a:pt x="44" y="27"/>
                    <a:pt x="45" y="28"/>
                  </a:cubicBezTo>
                  <a:cubicBezTo>
                    <a:pt x="66" y="45"/>
                    <a:pt x="71" y="61"/>
                    <a:pt x="71" y="71"/>
                  </a:cubicBezTo>
                  <a:cubicBezTo>
                    <a:pt x="42" y="82"/>
                    <a:pt x="0" y="115"/>
                    <a:pt x="0" y="154"/>
                  </a:cubicBezTo>
                  <a:cubicBezTo>
                    <a:pt x="0" y="193"/>
                    <a:pt x="16" y="216"/>
                    <a:pt x="96" y="216"/>
                  </a:cubicBezTo>
                  <a:cubicBezTo>
                    <a:pt x="177" y="216"/>
                    <a:pt x="193" y="193"/>
                    <a:pt x="193" y="154"/>
                  </a:cubicBezTo>
                  <a:cubicBezTo>
                    <a:pt x="193" y="115"/>
                    <a:pt x="151" y="82"/>
                    <a:pt x="122" y="71"/>
                  </a:cubicBezTo>
                  <a:close/>
                  <a:moveTo>
                    <a:pt x="48" y="24"/>
                  </a:moveTo>
                  <a:cubicBezTo>
                    <a:pt x="47" y="24"/>
                    <a:pt x="47" y="24"/>
                    <a:pt x="47" y="23"/>
                  </a:cubicBezTo>
                  <a:cubicBezTo>
                    <a:pt x="44" y="21"/>
                    <a:pt x="44" y="20"/>
                    <a:pt x="44" y="19"/>
                  </a:cubicBezTo>
                  <a:cubicBezTo>
                    <a:pt x="45" y="18"/>
                    <a:pt x="46" y="17"/>
                    <a:pt x="49" y="17"/>
                  </a:cubicBezTo>
                  <a:cubicBezTo>
                    <a:pt x="53" y="17"/>
                    <a:pt x="56" y="18"/>
                    <a:pt x="60" y="20"/>
                  </a:cubicBezTo>
                  <a:cubicBezTo>
                    <a:pt x="62" y="21"/>
                    <a:pt x="65" y="22"/>
                    <a:pt x="67" y="22"/>
                  </a:cubicBezTo>
                  <a:cubicBezTo>
                    <a:pt x="67" y="22"/>
                    <a:pt x="67" y="22"/>
                    <a:pt x="67" y="22"/>
                  </a:cubicBezTo>
                  <a:cubicBezTo>
                    <a:pt x="73" y="22"/>
                    <a:pt x="77" y="18"/>
                    <a:pt x="81" y="14"/>
                  </a:cubicBezTo>
                  <a:cubicBezTo>
                    <a:pt x="82" y="13"/>
                    <a:pt x="82" y="13"/>
                    <a:pt x="82" y="13"/>
                  </a:cubicBezTo>
                  <a:cubicBezTo>
                    <a:pt x="86" y="8"/>
                    <a:pt x="90" y="5"/>
                    <a:pt x="96" y="5"/>
                  </a:cubicBezTo>
                  <a:cubicBezTo>
                    <a:pt x="103" y="5"/>
                    <a:pt x="107" y="8"/>
                    <a:pt x="111" y="13"/>
                  </a:cubicBezTo>
                  <a:cubicBezTo>
                    <a:pt x="112" y="14"/>
                    <a:pt x="112" y="14"/>
                    <a:pt x="112" y="14"/>
                  </a:cubicBezTo>
                  <a:cubicBezTo>
                    <a:pt x="116" y="18"/>
                    <a:pt x="120" y="22"/>
                    <a:pt x="126" y="22"/>
                  </a:cubicBezTo>
                  <a:cubicBezTo>
                    <a:pt x="128" y="22"/>
                    <a:pt x="131" y="21"/>
                    <a:pt x="133" y="20"/>
                  </a:cubicBezTo>
                  <a:cubicBezTo>
                    <a:pt x="137" y="18"/>
                    <a:pt x="140" y="17"/>
                    <a:pt x="144" y="17"/>
                  </a:cubicBezTo>
                  <a:cubicBezTo>
                    <a:pt x="147" y="17"/>
                    <a:pt x="148" y="18"/>
                    <a:pt x="149" y="19"/>
                  </a:cubicBezTo>
                  <a:cubicBezTo>
                    <a:pt x="149" y="20"/>
                    <a:pt x="148" y="21"/>
                    <a:pt x="146" y="23"/>
                  </a:cubicBezTo>
                  <a:cubicBezTo>
                    <a:pt x="146" y="24"/>
                    <a:pt x="146" y="24"/>
                    <a:pt x="145" y="24"/>
                  </a:cubicBezTo>
                  <a:cubicBezTo>
                    <a:pt x="122" y="43"/>
                    <a:pt x="117" y="61"/>
                    <a:pt x="117" y="72"/>
                  </a:cubicBezTo>
                  <a:cubicBezTo>
                    <a:pt x="117" y="73"/>
                    <a:pt x="113" y="77"/>
                    <a:pt x="96" y="77"/>
                  </a:cubicBezTo>
                  <a:cubicBezTo>
                    <a:pt x="80" y="77"/>
                    <a:pt x="76" y="73"/>
                    <a:pt x="76" y="72"/>
                  </a:cubicBezTo>
                  <a:cubicBezTo>
                    <a:pt x="76" y="61"/>
                    <a:pt x="71" y="43"/>
                    <a:pt x="48" y="24"/>
                  </a:cubicBezTo>
                  <a:close/>
                  <a:moveTo>
                    <a:pt x="96" y="211"/>
                  </a:moveTo>
                  <a:cubicBezTo>
                    <a:pt x="20" y="211"/>
                    <a:pt x="5" y="191"/>
                    <a:pt x="5" y="154"/>
                  </a:cubicBezTo>
                  <a:cubicBezTo>
                    <a:pt x="5" y="117"/>
                    <a:pt x="45" y="86"/>
                    <a:pt x="73" y="76"/>
                  </a:cubicBezTo>
                  <a:cubicBezTo>
                    <a:pt x="75" y="78"/>
                    <a:pt x="81" y="82"/>
                    <a:pt x="96" y="82"/>
                  </a:cubicBezTo>
                  <a:cubicBezTo>
                    <a:pt x="112" y="82"/>
                    <a:pt x="118" y="78"/>
                    <a:pt x="120" y="76"/>
                  </a:cubicBezTo>
                  <a:cubicBezTo>
                    <a:pt x="148" y="86"/>
                    <a:pt x="188" y="117"/>
                    <a:pt x="188" y="154"/>
                  </a:cubicBezTo>
                  <a:cubicBezTo>
                    <a:pt x="188"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a:grpSpLocks noChangeAspect="1"/>
          </p:cNvGrpSpPr>
          <p:nvPr/>
        </p:nvGrpSpPr>
        <p:grpSpPr>
          <a:xfrm>
            <a:off x="1834376" y="4284916"/>
            <a:ext cx="778755" cy="782355"/>
            <a:chOff x="5056188" y="438150"/>
            <a:chExt cx="2060575" cy="2070100"/>
          </a:xfrm>
        </p:grpSpPr>
        <p:sp>
          <p:nvSpPr>
            <p:cNvPr id="60" name="Oval 42"/>
            <p:cNvSpPr>
              <a:spLocks noChangeArrowheads="1"/>
            </p:cNvSpPr>
            <p:nvPr/>
          </p:nvSpPr>
          <p:spPr bwMode="auto">
            <a:xfrm>
              <a:off x="5056188" y="438150"/>
              <a:ext cx="2060575" cy="207010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7"/>
            <p:cNvSpPr>
              <a:spLocks noEditPoints="1"/>
            </p:cNvSpPr>
            <p:nvPr/>
          </p:nvSpPr>
          <p:spPr bwMode="auto">
            <a:xfrm>
              <a:off x="5527675" y="839788"/>
              <a:ext cx="1117600" cy="1260475"/>
            </a:xfrm>
            <a:custGeom>
              <a:avLst/>
              <a:gdLst>
                <a:gd name="T0" fmla="*/ 100 w 192"/>
                <a:gd name="T1" fmla="*/ 110 h 216"/>
                <a:gd name="T2" fmla="*/ 98 w 192"/>
                <a:gd name="T3" fmla="*/ 98 h 216"/>
                <a:gd name="T4" fmla="*/ 96 w 192"/>
                <a:gd name="T5" fmla="*/ 110 h 216"/>
                <a:gd name="T6" fmla="*/ 96 w 192"/>
                <a:gd name="T7" fmla="*/ 147 h 216"/>
                <a:gd name="T8" fmla="*/ 96 w 192"/>
                <a:gd name="T9" fmla="*/ 176 h 216"/>
                <a:gd name="T10" fmla="*/ 69 w 192"/>
                <a:gd name="T11" fmla="*/ 166 h 216"/>
                <a:gd name="T12" fmla="*/ 96 w 192"/>
                <a:gd name="T13" fmla="*/ 181 h 216"/>
                <a:gd name="T14" fmla="*/ 98 w 192"/>
                <a:gd name="T15" fmla="*/ 197 h 216"/>
                <a:gd name="T16" fmla="*/ 100 w 192"/>
                <a:gd name="T17" fmla="*/ 181 h 216"/>
                <a:gd name="T18" fmla="*/ 102 w 192"/>
                <a:gd name="T19" fmla="*/ 143 h 216"/>
                <a:gd name="T20" fmla="*/ 100 w 192"/>
                <a:gd name="T21" fmla="*/ 115 h 216"/>
                <a:gd name="T22" fmla="*/ 123 w 192"/>
                <a:gd name="T23" fmla="*/ 122 h 216"/>
                <a:gd name="T24" fmla="*/ 96 w 192"/>
                <a:gd name="T25" fmla="*/ 142 h 216"/>
                <a:gd name="T26" fmla="*/ 96 w 192"/>
                <a:gd name="T27" fmla="*/ 115 h 216"/>
                <a:gd name="T28" fmla="*/ 101 w 192"/>
                <a:gd name="T29" fmla="*/ 148 h 216"/>
                <a:gd name="T30" fmla="*/ 100 w 192"/>
                <a:gd name="T31" fmla="*/ 176 h 216"/>
                <a:gd name="T32" fmla="*/ 101 w 192"/>
                <a:gd name="T33" fmla="*/ 148 h 216"/>
                <a:gd name="T34" fmla="*/ 148 w 192"/>
                <a:gd name="T35" fmla="*/ 28 h 216"/>
                <a:gd name="T36" fmla="*/ 152 w 192"/>
                <a:gd name="T37" fmla="*/ 17 h 216"/>
                <a:gd name="T38" fmla="*/ 130 w 192"/>
                <a:gd name="T39" fmla="*/ 16 h 216"/>
                <a:gd name="T40" fmla="*/ 114 w 192"/>
                <a:gd name="T41" fmla="*/ 11 h 216"/>
                <a:gd name="T42" fmla="*/ 96 w 192"/>
                <a:gd name="T43" fmla="*/ 0 h 216"/>
                <a:gd name="T44" fmla="*/ 77 w 192"/>
                <a:gd name="T45" fmla="*/ 11 h 216"/>
                <a:gd name="T46" fmla="*/ 66 w 192"/>
                <a:gd name="T47" fmla="*/ 17 h 216"/>
                <a:gd name="T48" fmla="*/ 49 w 192"/>
                <a:gd name="T49" fmla="*/ 13 h 216"/>
                <a:gd name="T50" fmla="*/ 43 w 192"/>
                <a:gd name="T51" fmla="*/ 27 h 216"/>
                <a:gd name="T52" fmla="*/ 71 w 192"/>
                <a:gd name="T53" fmla="*/ 71 h 216"/>
                <a:gd name="T54" fmla="*/ 96 w 192"/>
                <a:gd name="T55" fmla="*/ 216 h 216"/>
                <a:gd name="T56" fmla="*/ 121 w 192"/>
                <a:gd name="T57" fmla="*/ 71 h 216"/>
                <a:gd name="T58" fmla="*/ 46 w 192"/>
                <a:gd name="T59" fmla="*/ 23 h 216"/>
                <a:gd name="T60" fmla="*/ 49 w 192"/>
                <a:gd name="T61" fmla="*/ 17 h 216"/>
                <a:gd name="T62" fmla="*/ 66 w 192"/>
                <a:gd name="T63" fmla="*/ 22 h 216"/>
                <a:gd name="T64" fmla="*/ 81 w 192"/>
                <a:gd name="T65" fmla="*/ 14 h 216"/>
                <a:gd name="T66" fmla="*/ 96 w 192"/>
                <a:gd name="T67" fmla="*/ 5 h 216"/>
                <a:gd name="T68" fmla="*/ 111 w 192"/>
                <a:gd name="T69" fmla="*/ 14 h 216"/>
                <a:gd name="T70" fmla="*/ 133 w 192"/>
                <a:gd name="T71" fmla="*/ 20 h 216"/>
                <a:gd name="T72" fmla="*/ 148 w 192"/>
                <a:gd name="T73" fmla="*/ 19 h 216"/>
                <a:gd name="T74" fmla="*/ 145 w 192"/>
                <a:gd name="T75" fmla="*/ 24 h 216"/>
                <a:gd name="T76" fmla="*/ 96 w 192"/>
                <a:gd name="T77" fmla="*/ 77 h 216"/>
                <a:gd name="T78" fmla="*/ 47 w 192"/>
                <a:gd name="T79" fmla="*/ 24 h 216"/>
                <a:gd name="T80" fmla="*/ 4 w 192"/>
                <a:gd name="T81" fmla="*/ 154 h 216"/>
                <a:gd name="T82" fmla="*/ 96 w 192"/>
                <a:gd name="T83" fmla="*/ 82 h 216"/>
                <a:gd name="T84" fmla="*/ 187 w 192"/>
                <a:gd name="T85" fmla="*/ 15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16">
                  <a:moveTo>
                    <a:pt x="122" y="118"/>
                  </a:moveTo>
                  <a:cubicBezTo>
                    <a:pt x="115" y="114"/>
                    <a:pt x="107" y="111"/>
                    <a:pt x="100" y="110"/>
                  </a:cubicBezTo>
                  <a:cubicBezTo>
                    <a:pt x="100" y="100"/>
                    <a:pt x="100" y="100"/>
                    <a:pt x="100" y="100"/>
                  </a:cubicBezTo>
                  <a:cubicBezTo>
                    <a:pt x="100" y="99"/>
                    <a:pt x="99" y="98"/>
                    <a:pt x="98" y="98"/>
                  </a:cubicBezTo>
                  <a:cubicBezTo>
                    <a:pt x="97" y="98"/>
                    <a:pt x="96" y="99"/>
                    <a:pt x="96" y="100"/>
                  </a:cubicBezTo>
                  <a:cubicBezTo>
                    <a:pt x="96" y="110"/>
                    <a:pt x="96" y="110"/>
                    <a:pt x="96" y="110"/>
                  </a:cubicBezTo>
                  <a:cubicBezTo>
                    <a:pt x="85" y="111"/>
                    <a:pt x="74" y="116"/>
                    <a:pt x="74" y="128"/>
                  </a:cubicBezTo>
                  <a:cubicBezTo>
                    <a:pt x="74" y="142"/>
                    <a:pt x="88" y="145"/>
                    <a:pt x="96" y="147"/>
                  </a:cubicBezTo>
                  <a:cubicBezTo>
                    <a:pt x="96" y="147"/>
                    <a:pt x="96" y="147"/>
                    <a:pt x="96" y="147"/>
                  </a:cubicBezTo>
                  <a:cubicBezTo>
                    <a:pt x="96" y="176"/>
                    <a:pt x="96" y="176"/>
                    <a:pt x="96" y="176"/>
                  </a:cubicBezTo>
                  <a:cubicBezTo>
                    <a:pt x="88" y="175"/>
                    <a:pt x="78" y="171"/>
                    <a:pt x="72" y="166"/>
                  </a:cubicBezTo>
                  <a:cubicBezTo>
                    <a:pt x="71" y="165"/>
                    <a:pt x="70" y="165"/>
                    <a:pt x="69" y="166"/>
                  </a:cubicBezTo>
                  <a:cubicBezTo>
                    <a:pt x="68" y="167"/>
                    <a:pt x="69" y="169"/>
                    <a:pt x="70" y="169"/>
                  </a:cubicBezTo>
                  <a:cubicBezTo>
                    <a:pt x="76" y="175"/>
                    <a:pt x="87" y="180"/>
                    <a:pt x="96" y="181"/>
                  </a:cubicBezTo>
                  <a:cubicBezTo>
                    <a:pt x="96" y="194"/>
                    <a:pt x="96" y="194"/>
                    <a:pt x="96" y="194"/>
                  </a:cubicBezTo>
                  <a:cubicBezTo>
                    <a:pt x="96" y="196"/>
                    <a:pt x="97" y="197"/>
                    <a:pt x="98" y="197"/>
                  </a:cubicBezTo>
                  <a:cubicBezTo>
                    <a:pt x="99" y="197"/>
                    <a:pt x="100" y="196"/>
                    <a:pt x="100" y="194"/>
                  </a:cubicBezTo>
                  <a:cubicBezTo>
                    <a:pt x="100" y="181"/>
                    <a:pt x="100" y="181"/>
                    <a:pt x="100" y="181"/>
                  </a:cubicBezTo>
                  <a:cubicBezTo>
                    <a:pt x="111" y="180"/>
                    <a:pt x="122" y="176"/>
                    <a:pt x="122" y="163"/>
                  </a:cubicBezTo>
                  <a:cubicBezTo>
                    <a:pt x="122" y="148"/>
                    <a:pt x="109" y="145"/>
                    <a:pt x="102" y="143"/>
                  </a:cubicBezTo>
                  <a:cubicBezTo>
                    <a:pt x="101" y="143"/>
                    <a:pt x="101" y="143"/>
                    <a:pt x="100" y="143"/>
                  </a:cubicBezTo>
                  <a:cubicBezTo>
                    <a:pt x="100" y="115"/>
                    <a:pt x="100" y="115"/>
                    <a:pt x="100" y="115"/>
                  </a:cubicBezTo>
                  <a:cubicBezTo>
                    <a:pt x="106" y="115"/>
                    <a:pt x="113" y="118"/>
                    <a:pt x="119" y="122"/>
                  </a:cubicBezTo>
                  <a:cubicBezTo>
                    <a:pt x="121" y="123"/>
                    <a:pt x="122" y="123"/>
                    <a:pt x="123" y="122"/>
                  </a:cubicBezTo>
                  <a:cubicBezTo>
                    <a:pt x="123" y="120"/>
                    <a:pt x="123" y="119"/>
                    <a:pt x="122" y="118"/>
                  </a:cubicBezTo>
                  <a:close/>
                  <a:moveTo>
                    <a:pt x="96" y="142"/>
                  </a:moveTo>
                  <a:cubicBezTo>
                    <a:pt x="87" y="140"/>
                    <a:pt x="78" y="137"/>
                    <a:pt x="78" y="128"/>
                  </a:cubicBezTo>
                  <a:cubicBezTo>
                    <a:pt x="78" y="126"/>
                    <a:pt x="79" y="116"/>
                    <a:pt x="96" y="115"/>
                  </a:cubicBezTo>
                  <a:lnTo>
                    <a:pt x="96" y="142"/>
                  </a:lnTo>
                  <a:close/>
                  <a:moveTo>
                    <a:pt x="101" y="148"/>
                  </a:moveTo>
                  <a:cubicBezTo>
                    <a:pt x="110" y="150"/>
                    <a:pt x="117" y="153"/>
                    <a:pt x="117" y="163"/>
                  </a:cubicBezTo>
                  <a:cubicBezTo>
                    <a:pt x="117" y="166"/>
                    <a:pt x="116" y="175"/>
                    <a:pt x="100" y="176"/>
                  </a:cubicBezTo>
                  <a:cubicBezTo>
                    <a:pt x="100" y="148"/>
                    <a:pt x="100" y="148"/>
                    <a:pt x="100" y="148"/>
                  </a:cubicBezTo>
                  <a:cubicBezTo>
                    <a:pt x="101" y="148"/>
                    <a:pt x="101" y="148"/>
                    <a:pt x="101" y="148"/>
                  </a:cubicBezTo>
                  <a:close/>
                  <a:moveTo>
                    <a:pt x="121" y="71"/>
                  </a:moveTo>
                  <a:cubicBezTo>
                    <a:pt x="122" y="61"/>
                    <a:pt x="127" y="45"/>
                    <a:pt x="148" y="28"/>
                  </a:cubicBezTo>
                  <a:cubicBezTo>
                    <a:pt x="148" y="27"/>
                    <a:pt x="149" y="27"/>
                    <a:pt x="149" y="27"/>
                  </a:cubicBezTo>
                  <a:cubicBezTo>
                    <a:pt x="153" y="23"/>
                    <a:pt x="153" y="19"/>
                    <a:pt x="152" y="17"/>
                  </a:cubicBezTo>
                  <a:cubicBezTo>
                    <a:pt x="151" y="14"/>
                    <a:pt x="148" y="13"/>
                    <a:pt x="143" y="13"/>
                  </a:cubicBezTo>
                  <a:cubicBezTo>
                    <a:pt x="139" y="13"/>
                    <a:pt x="135" y="14"/>
                    <a:pt x="130" y="16"/>
                  </a:cubicBezTo>
                  <a:cubicBezTo>
                    <a:pt x="129" y="17"/>
                    <a:pt x="127" y="17"/>
                    <a:pt x="125" y="17"/>
                  </a:cubicBezTo>
                  <a:cubicBezTo>
                    <a:pt x="121" y="17"/>
                    <a:pt x="118" y="15"/>
                    <a:pt x="114" y="11"/>
                  </a:cubicBezTo>
                  <a:cubicBezTo>
                    <a:pt x="113" y="10"/>
                    <a:pt x="113" y="10"/>
                    <a:pt x="113" y="10"/>
                  </a:cubicBezTo>
                  <a:cubicBezTo>
                    <a:pt x="109" y="5"/>
                    <a:pt x="104" y="0"/>
                    <a:pt x="96" y="0"/>
                  </a:cubicBezTo>
                  <a:cubicBezTo>
                    <a:pt x="87" y="0"/>
                    <a:pt x="83" y="5"/>
                    <a:pt x="78" y="10"/>
                  </a:cubicBezTo>
                  <a:cubicBezTo>
                    <a:pt x="77" y="11"/>
                    <a:pt x="77" y="11"/>
                    <a:pt x="77" y="11"/>
                  </a:cubicBezTo>
                  <a:cubicBezTo>
                    <a:pt x="74" y="15"/>
                    <a:pt x="70" y="17"/>
                    <a:pt x="66" y="17"/>
                  </a:cubicBezTo>
                  <a:cubicBezTo>
                    <a:pt x="66" y="17"/>
                    <a:pt x="66" y="17"/>
                    <a:pt x="66" y="17"/>
                  </a:cubicBezTo>
                  <a:cubicBezTo>
                    <a:pt x="65" y="17"/>
                    <a:pt x="63" y="17"/>
                    <a:pt x="61" y="16"/>
                  </a:cubicBezTo>
                  <a:cubicBezTo>
                    <a:pt x="57" y="14"/>
                    <a:pt x="53" y="13"/>
                    <a:pt x="49" y="13"/>
                  </a:cubicBezTo>
                  <a:cubicBezTo>
                    <a:pt x="44" y="13"/>
                    <a:pt x="40" y="14"/>
                    <a:pt x="39" y="17"/>
                  </a:cubicBezTo>
                  <a:cubicBezTo>
                    <a:pt x="39" y="19"/>
                    <a:pt x="39" y="23"/>
                    <a:pt x="43" y="27"/>
                  </a:cubicBezTo>
                  <a:cubicBezTo>
                    <a:pt x="43" y="27"/>
                    <a:pt x="44" y="27"/>
                    <a:pt x="44" y="28"/>
                  </a:cubicBezTo>
                  <a:cubicBezTo>
                    <a:pt x="65" y="45"/>
                    <a:pt x="70" y="61"/>
                    <a:pt x="71" y="71"/>
                  </a:cubicBezTo>
                  <a:cubicBezTo>
                    <a:pt x="41" y="82"/>
                    <a:pt x="0" y="115"/>
                    <a:pt x="0" y="154"/>
                  </a:cubicBezTo>
                  <a:cubicBezTo>
                    <a:pt x="0" y="193"/>
                    <a:pt x="15" y="216"/>
                    <a:pt x="96" y="216"/>
                  </a:cubicBezTo>
                  <a:cubicBezTo>
                    <a:pt x="176" y="216"/>
                    <a:pt x="192" y="193"/>
                    <a:pt x="192" y="154"/>
                  </a:cubicBezTo>
                  <a:cubicBezTo>
                    <a:pt x="192" y="115"/>
                    <a:pt x="150" y="82"/>
                    <a:pt x="121" y="71"/>
                  </a:cubicBezTo>
                  <a:close/>
                  <a:moveTo>
                    <a:pt x="47" y="24"/>
                  </a:moveTo>
                  <a:cubicBezTo>
                    <a:pt x="47" y="24"/>
                    <a:pt x="46" y="24"/>
                    <a:pt x="46" y="23"/>
                  </a:cubicBezTo>
                  <a:cubicBezTo>
                    <a:pt x="44" y="21"/>
                    <a:pt x="43" y="20"/>
                    <a:pt x="44" y="19"/>
                  </a:cubicBezTo>
                  <a:cubicBezTo>
                    <a:pt x="44" y="18"/>
                    <a:pt x="46" y="17"/>
                    <a:pt x="49" y="17"/>
                  </a:cubicBezTo>
                  <a:cubicBezTo>
                    <a:pt x="52" y="17"/>
                    <a:pt x="56" y="18"/>
                    <a:pt x="59" y="20"/>
                  </a:cubicBezTo>
                  <a:cubicBezTo>
                    <a:pt x="62" y="21"/>
                    <a:pt x="64" y="22"/>
                    <a:pt x="66" y="22"/>
                  </a:cubicBezTo>
                  <a:cubicBezTo>
                    <a:pt x="66" y="22"/>
                    <a:pt x="66" y="22"/>
                    <a:pt x="66" y="22"/>
                  </a:cubicBezTo>
                  <a:cubicBezTo>
                    <a:pt x="72" y="22"/>
                    <a:pt x="77" y="18"/>
                    <a:pt x="81" y="14"/>
                  </a:cubicBezTo>
                  <a:cubicBezTo>
                    <a:pt x="82" y="13"/>
                    <a:pt x="82" y="13"/>
                    <a:pt x="82" y="13"/>
                  </a:cubicBezTo>
                  <a:cubicBezTo>
                    <a:pt x="86" y="8"/>
                    <a:pt x="89" y="5"/>
                    <a:pt x="96" y="5"/>
                  </a:cubicBezTo>
                  <a:cubicBezTo>
                    <a:pt x="102" y="5"/>
                    <a:pt x="106" y="8"/>
                    <a:pt x="110" y="13"/>
                  </a:cubicBezTo>
                  <a:cubicBezTo>
                    <a:pt x="111" y="14"/>
                    <a:pt x="111" y="14"/>
                    <a:pt x="111" y="14"/>
                  </a:cubicBezTo>
                  <a:cubicBezTo>
                    <a:pt x="115" y="18"/>
                    <a:pt x="119" y="22"/>
                    <a:pt x="125" y="22"/>
                  </a:cubicBezTo>
                  <a:cubicBezTo>
                    <a:pt x="128" y="22"/>
                    <a:pt x="130" y="21"/>
                    <a:pt x="133" y="20"/>
                  </a:cubicBezTo>
                  <a:cubicBezTo>
                    <a:pt x="136" y="18"/>
                    <a:pt x="140" y="17"/>
                    <a:pt x="143" y="17"/>
                  </a:cubicBezTo>
                  <a:cubicBezTo>
                    <a:pt x="146" y="17"/>
                    <a:pt x="148" y="18"/>
                    <a:pt x="148" y="19"/>
                  </a:cubicBezTo>
                  <a:cubicBezTo>
                    <a:pt x="148" y="20"/>
                    <a:pt x="148" y="21"/>
                    <a:pt x="146" y="23"/>
                  </a:cubicBezTo>
                  <a:cubicBezTo>
                    <a:pt x="145" y="24"/>
                    <a:pt x="145" y="24"/>
                    <a:pt x="145" y="24"/>
                  </a:cubicBezTo>
                  <a:cubicBezTo>
                    <a:pt x="122" y="43"/>
                    <a:pt x="117" y="61"/>
                    <a:pt x="116" y="72"/>
                  </a:cubicBezTo>
                  <a:cubicBezTo>
                    <a:pt x="116" y="73"/>
                    <a:pt x="112" y="77"/>
                    <a:pt x="96" y="77"/>
                  </a:cubicBezTo>
                  <a:cubicBezTo>
                    <a:pt x="79" y="77"/>
                    <a:pt x="76" y="73"/>
                    <a:pt x="75" y="72"/>
                  </a:cubicBezTo>
                  <a:cubicBezTo>
                    <a:pt x="75" y="61"/>
                    <a:pt x="70" y="43"/>
                    <a:pt x="47" y="24"/>
                  </a:cubicBezTo>
                  <a:close/>
                  <a:moveTo>
                    <a:pt x="96" y="211"/>
                  </a:moveTo>
                  <a:cubicBezTo>
                    <a:pt x="19" y="211"/>
                    <a:pt x="4" y="191"/>
                    <a:pt x="4" y="154"/>
                  </a:cubicBezTo>
                  <a:cubicBezTo>
                    <a:pt x="4" y="117"/>
                    <a:pt x="44" y="86"/>
                    <a:pt x="72" y="76"/>
                  </a:cubicBezTo>
                  <a:cubicBezTo>
                    <a:pt x="74" y="78"/>
                    <a:pt x="80" y="82"/>
                    <a:pt x="96" y="82"/>
                  </a:cubicBezTo>
                  <a:cubicBezTo>
                    <a:pt x="112" y="82"/>
                    <a:pt x="118" y="78"/>
                    <a:pt x="120" y="76"/>
                  </a:cubicBezTo>
                  <a:cubicBezTo>
                    <a:pt x="148" y="86"/>
                    <a:pt x="187" y="117"/>
                    <a:pt x="187" y="154"/>
                  </a:cubicBezTo>
                  <a:cubicBezTo>
                    <a:pt x="187" y="191"/>
                    <a:pt x="173" y="211"/>
                    <a:pt x="96" y="21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$295 </a:t>
            </a:r>
            <a:r>
              <a:rPr lang="en-US" sz="1600" dirty="0" err="1"/>
              <a:t>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$2 </a:t>
            </a:r>
            <a:r>
              <a:rPr lang="en-US" sz="1600" dirty="0" err="1"/>
              <a:t>Xxxxxxx</a:t>
            </a:r>
            <a:r>
              <a:rPr lang="en-US" sz="1600" dirty="0"/>
              <a:t> </a:t>
            </a:r>
            <a:br>
              <a:rPr lang="en-US" sz="1600" dirty="0"/>
            </a:br>
            <a:r>
              <a:rPr lang="en-US" sz="1100" dirty="0"/>
              <a:t>X </a:t>
            </a:r>
            <a:r>
              <a:rPr lang="en-US" sz="1100" dirty="0" err="1"/>
              <a:t>xxxx</a:t>
            </a:r>
            <a:r>
              <a:rPr lang="en-US" sz="1100" dirty="0"/>
              <a:t> x xxx </a:t>
            </a:r>
            <a:r>
              <a:rPr lang="en-US" sz="1100" dirty="0" err="1"/>
              <a:t>xxx</a:t>
            </a:r>
            <a:r>
              <a:rPr lang="en-US" sz="1100" dirty="0"/>
              <a:t> </a:t>
            </a:r>
            <a:r>
              <a:rPr lang="en-US" sz="1100" dirty="0" err="1"/>
              <a:t>xxx</a:t>
            </a:r>
            <a:r>
              <a:rPr lang="en-US" sz="1100" dirty="0"/>
              <a:t> </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Xxx </a:t>
            </a:r>
            <a:r>
              <a:rPr lang="en-US" sz="1100" dirty="0" err="1"/>
              <a:t>xxx</a:t>
            </a:r>
            <a:r>
              <a:rPr lang="en-US" sz="1100" dirty="0"/>
              <a:t> </a:t>
            </a:r>
            <a:r>
              <a:rPr lang="en-US" sz="1100" dirty="0" err="1"/>
              <a:t>xxxxxxxxxx</a:t>
            </a:r>
            <a:r>
              <a:rPr lang="en-US" sz="1100" dirty="0"/>
              <a:t> </a:t>
            </a:r>
            <a:r>
              <a:rPr lang="en-US" sz="1100" dirty="0" err="1"/>
              <a:t>xxxxxxxxxx</a:t>
            </a:r>
            <a:r>
              <a:rPr lang="en-US" sz="1100" dirty="0"/>
              <a:t> </a:t>
            </a:r>
          </a:p>
        </p:txBody>
      </p:sp>
    </p:spTree>
    <p:extLst>
      <p:ext uri="{BB962C8B-B14F-4D97-AF65-F5344CB8AC3E}">
        <p14:creationId xmlns:p14="http://schemas.microsoft.com/office/powerpoint/2010/main" val="4019258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decel="66667"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0-#ppt_w/2"/>
                                          </p:val>
                                        </p:tav>
                                        <p:tav tm="100000">
                                          <p:val>
                                            <p:strVal val="#ppt_x"/>
                                          </p:val>
                                        </p:tav>
                                      </p:tavLst>
                                    </p:anim>
                                    <p:anim calcmode="lin" valueType="num">
                                      <p:cBhvr additive="base">
                                        <p:cTn id="8" dur="500" fill="hold"/>
                                        <p:tgtEl>
                                          <p:spTgt spid="67"/>
                                        </p:tgtEl>
                                        <p:attrNameLst>
                                          <p:attrName>ppt_y</p:attrName>
                                        </p:attrNameLst>
                                      </p:cBhvr>
                                      <p:tavLst>
                                        <p:tav tm="0">
                                          <p:val>
                                            <p:strVal val="#ppt_y"/>
                                          </p:val>
                                        </p:tav>
                                        <p:tav tm="100000">
                                          <p:val>
                                            <p:strVal val="#ppt_y"/>
                                          </p:val>
                                        </p:tav>
                                      </p:tavLst>
                                    </p:anim>
                                  </p:childTnLst>
                                </p:cTn>
                              </p:par>
                              <p:par>
                                <p:cTn id="9" presetID="2" presetClass="entr" presetSubtype="8" decel="66667" fill="hold" nodeType="withEffect">
                                  <p:stCondLst>
                                    <p:cond delay="20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fill="hold"/>
                                        <p:tgtEl>
                                          <p:spTgt spid="68"/>
                                        </p:tgtEl>
                                        <p:attrNameLst>
                                          <p:attrName>ppt_x</p:attrName>
                                        </p:attrNameLst>
                                      </p:cBhvr>
                                      <p:tavLst>
                                        <p:tav tm="0">
                                          <p:val>
                                            <p:strVal val="0-#ppt_w/2"/>
                                          </p:val>
                                        </p:tav>
                                        <p:tav tm="100000">
                                          <p:val>
                                            <p:strVal val="#ppt_x"/>
                                          </p:val>
                                        </p:tav>
                                      </p:tavLst>
                                    </p:anim>
                                    <p:anim calcmode="lin" valueType="num">
                                      <p:cBhvr additive="base">
                                        <p:cTn id="12" dur="500" fill="hold"/>
                                        <p:tgtEl>
                                          <p:spTgt spid="68"/>
                                        </p:tgtEl>
                                        <p:attrNameLst>
                                          <p:attrName>ppt_y</p:attrName>
                                        </p:attrNameLst>
                                      </p:cBhvr>
                                      <p:tavLst>
                                        <p:tav tm="0">
                                          <p:val>
                                            <p:strVal val="#ppt_y"/>
                                          </p:val>
                                        </p:tav>
                                        <p:tav tm="100000">
                                          <p:val>
                                            <p:strVal val="#ppt_y"/>
                                          </p:val>
                                        </p:tav>
                                      </p:tavLst>
                                    </p:anim>
                                  </p:childTnLst>
                                </p:cTn>
                              </p:par>
                              <p:par>
                                <p:cTn id="13" presetID="2" presetClass="entr" presetSubtype="8" decel="66667" fill="hold" nodeType="withEffect">
                                  <p:stCondLst>
                                    <p:cond delay="400"/>
                                  </p:stCondLst>
                                  <p:childTnLst>
                                    <p:set>
                                      <p:cBhvr>
                                        <p:cTn id="14" dur="1" fill="hold">
                                          <p:stCondLst>
                                            <p:cond delay="0"/>
                                          </p:stCondLst>
                                        </p:cTn>
                                        <p:tgtEl>
                                          <p:spTgt spid="66"/>
                                        </p:tgtEl>
                                        <p:attrNameLst>
                                          <p:attrName>style.visibility</p:attrName>
                                        </p:attrNameLst>
                                      </p:cBhvr>
                                      <p:to>
                                        <p:strVal val="visible"/>
                                      </p:to>
                                    </p:set>
                                    <p:anim calcmode="lin" valueType="num">
                                      <p:cBhvr additive="base">
                                        <p:cTn id="15" dur="500" fill="hold"/>
                                        <p:tgtEl>
                                          <p:spTgt spid="66"/>
                                        </p:tgtEl>
                                        <p:attrNameLst>
                                          <p:attrName>ppt_x</p:attrName>
                                        </p:attrNameLst>
                                      </p:cBhvr>
                                      <p:tavLst>
                                        <p:tav tm="0">
                                          <p:val>
                                            <p:strVal val="0-#ppt_w/2"/>
                                          </p:val>
                                        </p:tav>
                                        <p:tav tm="100000">
                                          <p:val>
                                            <p:strVal val="#ppt_x"/>
                                          </p:val>
                                        </p:tav>
                                      </p:tavLst>
                                    </p:anim>
                                    <p:anim calcmode="lin" valueType="num">
                                      <p:cBhvr additive="base">
                                        <p:cTn id="16" dur="500" fill="hold"/>
                                        <p:tgtEl>
                                          <p:spTgt spid="66"/>
                                        </p:tgtEl>
                                        <p:attrNameLst>
                                          <p:attrName>ppt_y</p:attrName>
                                        </p:attrNameLst>
                                      </p:cBhvr>
                                      <p:tavLst>
                                        <p:tav tm="0">
                                          <p:val>
                                            <p:strVal val="#ppt_y"/>
                                          </p:val>
                                        </p:tav>
                                        <p:tav tm="100000">
                                          <p:val>
                                            <p:strVal val="#ppt_y"/>
                                          </p:val>
                                        </p:tav>
                                      </p:tavLst>
                                    </p:anim>
                                  </p:childTnLst>
                                </p:cTn>
                              </p:par>
                              <p:par>
                                <p:cTn id="17" presetID="2" presetClass="entr" presetSubtype="2" decel="66667" fill="hold" nodeType="withEffect">
                                  <p:stCondLst>
                                    <p:cond delay="20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1+#ppt_w/2"/>
                                          </p:val>
                                        </p:tav>
                                        <p:tav tm="100000">
                                          <p:val>
                                            <p:strVal val="#ppt_x"/>
                                          </p:val>
                                        </p:tav>
                                      </p:tavLst>
                                    </p:anim>
                                    <p:anim calcmode="lin" valueType="num">
                                      <p:cBhvr additive="base">
                                        <p:cTn id="20" dur="500" fill="hold"/>
                                        <p:tgtEl>
                                          <p:spTgt spid="69"/>
                                        </p:tgtEl>
                                        <p:attrNameLst>
                                          <p:attrName>ppt_y</p:attrName>
                                        </p:attrNameLst>
                                      </p:cBhvr>
                                      <p:tavLst>
                                        <p:tav tm="0">
                                          <p:val>
                                            <p:strVal val="#ppt_y"/>
                                          </p:val>
                                        </p:tav>
                                        <p:tav tm="100000">
                                          <p:val>
                                            <p:strVal val="#ppt_y"/>
                                          </p:val>
                                        </p:tav>
                                      </p:tavLst>
                                    </p:anim>
                                  </p:childTnLst>
                                </p:cTn>
                              </p:par>
                              <p:par>
                                <p:cTn id="21" presetID="2" presetClass="entr" presetSubtype="2" decel="66667" fill="hold" nodeType="withEffect">
                                  <p:stCondLst>
                                    <p:cond delay="400"/>
                                  </p:stCondLst>
                                  <p:childTnLst>
                                    <p:set>
                                      <p:cBhvr>
                                        <p:cTn id="22" dur="1" fill="hold">
                                          <p:stCondLst>
                                            <p:cond delay="0"/>
                                          </p:stCondLst>
                                        </p:cTn>
                                        <p:tgtEl>
                                          <p:spTgt spid="71"/>
                                        </p:tgtEl>
                                        <p:attrNameLst>
                                          <p:attrName>style.visibility</p:attrName>
                                        </p:attrNameLst>
                                      </p:cBhvr>
                                      <p:to>
                                        <p:strVal val="visible"/>
                                      </p:to>
                                    </p:set>
                                    <p:anim calcmode="lin" valueType="num">
                                      <p:cBhvr additive="base">
                                        <p:cTn id="23" dur="500" fill="hold"/>
                                        <p:tgtEl>
                                          <p:spTgt spid="71"/>
                                        </p:tgtEl>
                                        <p:attrNameLst>
                                          <p:attrName>ppt_x</p:attrName>
                                        </p:attrNameLst>
                                      </p:cBhvr>
                                      <p:tavLst>
                                        <p:tav tm="0">
                                          <p:val>
                                            <p:strVal val="1+#ppt_w/2"/>
                                          </p:val>
                                        </p:tav>
                                        <p:tav tm="100000">
                                          <p:val>
                                            <p:strVal val="#ppt_x"/>
                                          </p:val>
                                        </p:tav>
                                      </p:tavLst>
                                    </p:anim>
                                    <p:anim calcmode="lin" valueType="num">
                                      <p:cBhvr additive="base">
                                        <p:cTn id="24" dur="500" fill="hold"/>
                                        <p:tgtEl>
                                          <p:spTgt spid="71"/>
                                        </p:tgtEl>
                                        <p:attrNameLst>
                                          <p:attrName>ppt_y</p:attrName>
                                        </p:attrNameLst>
                                      </p:cBhvr>
                                      <p:tavLst>
                                        <p:tav tm="0">
                                          <p:val>
                                            <p:strVal val="#ppt_y"/>
                                          </p:val>
                                        </p:tav>
                                        <p:tav tm="100000">
                                          <p:val>
                                            <p:strVal val="#ppt_y"/>
                                          </p:val>
                                        </p:tav>
                                      </p:tavLst>
                                    </p:anim>
                                  </p:childTnLst>
                                </p:cTn>
                              </p:par>
                              <p:par>
                                <p:cTn id="25" presetID="2" presetClass="entr" presetSubtype="2" decel="66667" fill="hold" nodeType="withEffect">
                                  <p:stCondLst>
                                    <p:cond delay="60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1+#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par>
                                <p:cTn id="29" presetID="10" presetClass="entr" presetSubtype="0" fill="hold" grpId="0" nodeType="withEffect">
                                  <p:stCondLst>
                                    <p:cond delay="300"/>
                                  </p:stCondLst>
                                  <p:childTnLst>
                                    <p:set>
                                      <p:cBhvr>
                                        <p:cTn id="30" dur="1" fill="hold">
                                          <p:stCondLst>
                                            <p:cond delay="0"/>
                                          </p:stCondLst>
                                        </p:cTn>
                                        <p:tgtEl>
                                          <p:spTgt spid="73"/>
                                        </p:tgtEl>
                                        <p:attrNameLst>
                                          <p:attrName>style.visibility</p:attrName>
                                        </p:attrNameLst>
                                      </p:cBhvr>
                                      <p:to>
                                        <p:strVal val="visible"/>
                                      </p:to>
                                    </p:set>
                                    <p:animEffect transition="in" filter="fade">
                                      <p:cBhvr>
                                        <p:cTn id="31" dur="300"/>
                                        <p:tgtEl>
                                          <p:spTgt spid="73"/>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76"/>
                                        </p:tgtEl>
                                        <p:attrNameLst>
                                          <p:attrName>style.visibility</p:attrName>
                                        </p:attrNameLst>
                                      </p:cBhvr>
                                      <p:to>
                                        <p:strVal val="visible"/>
                                      </p:to>
                                    </p:set>
                                    <p:animEffect transition="in" filter="fade">
                                      <p:cBhvr>
                                        <p:cTn id="34" dur="300"/>
                                        <p:tgtEl>
                                          <p:spTgt spid="76"/>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78"/>
                                        </p:tgtEl>
                                        <p:attrNameLst>
                                          <p:attrName>style.visibility</p:attrName>
                                        </p:attrNameLst>
                                      </p:cBhvr>
                                      <p:to>
                                        <p:strVal val="visible"/>
                                      </p:to>
                                    </p:set>
                                    <p:animEffect transition="in" filter="fade">
                                      <p:cBhvr>
                                        <p:cTn id="37" dur="300"/>
                                        <p:tgtEl>
                                          <p:spTgt spid="78"/>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80"/>
                                        </p:tgtEl>
                                        <p:attrNameLst>
                                          <p:attrName>style.visibility</p:attrName>
                                        </p:attrNameLst>
                                      </p:cBhvr>
                                      <p:to>
                                        <p:strVal val="visible"/>
                                      </p:to>
                                    </p:set>
                                    <p:animEffect transition="in" filter="fade">
                                      <p:cBhvr>
                                        <p:cTn id="40" dur="300"/>
                                        <p:tgtEl>
                                          <p:spTgt spid="80"/>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79"/>
                                        </p:tgtEl>
                                        <p:attrNameLst>
                                          <p:attrName>style.visibility</p:attrName>
                                        </p:attrNameLst>
                                      </p:cBhvr>
                                      <p:to>
                                        <p:strVal val="visible"/>
                                      </p:to>
                                    </p:set>
                                    <p:animEffect transition="in" filter="fade">
                                      <p:cBhvr>
                                        <p:cTn id="43" dur="250"/>
                                        <p:tgtEl>
                                          <p:spTgt spid="7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500"/>
                                        <p:tgtEl>
                                          <p:spTgt spid="16"/>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74"/>
                                        </p:tgtEl>
                                        <p:attrNameLst>
                                          <p:attrName>style.visibility</p:attrName>
                                        </p:attrNameLst>
                                      </p:cBhvr>
                                      <p:to>
                                        <p:strVal val="visible"/>
                                      </p:to>
                                    </p:set>
                                    <p:animEffect transition="in" filter="wipe(left)">
                                      <p:cBhvr>
                                        <p:cTn id="62" dur="500"/>
                                        <p:tgtEl>
                                          <p:spTgt spid="7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
                                        </p:tgtEl>
                                        <p:attrNameLst>
                                          <p:attrName>style.visibility</p:attrName>
                                        </p:attrNameLst>
                                      </p:cBhvr>
                                      <p:to>
                                        <p:strVal val="visible"/>
                                      </p:to>
                                    </p:set>
                                    <p:animEffect transition="in" filter="wipe(left)">
                                      <p:cBhvr>
                                        <p:cTn id="67" dur="500"/>
                                        <p:tgtEl>
                                          <p:spTgt spid="19"/>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500"/>
                                        <p:tgtEl>
                                          <p:spTgt spid="1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7"/>
                                        </p:tgtEl>
                                        <p:attrNameLst>
                                          <p:attrName>style.visibility</p:attrName>
                                        </p:attrNameLst>
                                      </p:cBhvr>
                                      <p:to>
                                        <p:strVal val="visible"/>
                                      </p:to>
                                    </p:set>
                                    <p:animEffect transition="in" filter="wipe(left)">
                                      <p:cBhvr>
                                        <p:cTn id="7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sp>
        <p:nvSpPr>
          <p:cNvPr id="16" name="Rectangle 15"/>
          <p:cNvSpPr/>
          <p:nvPr/>
        </p:nvSpPr>
        <p:spPr>
          <a:xfrm>
            <a:off x="1511660" y="1265864"/>
            <a:ext cx="1324153"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7" name="Rectangle 16"/>
          <p:cNvSpPr/>
          <p:nvPr/>
        </p:nvSpPr>
        <p:spPr>
          <a:xfrm>
            <a:off x="295392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8" name="Rectangle 17"/>
          <p:cNvSpPr/>
          <p:nvPr/>
        </p:nvSpPr>
        <p:spPr>
          <a:xfrm>
            <a:off x="4398281" y="1265864"/>
            <a:ext cx="1324152" cy="397032"/>
          </a:xfrm>
          <a:prstGeom prst="rect">
            <a:avLst/>
          </a:prstGeom>
        </p:spPr>
        <p:txBody>
          <a:bodyPr wrap="square">
            <a:spAutoFit/>
          </a:bodyPr>
          <a:lstStyle/>
          <a:p>
            <a:pPr algn="ctr">
              <a:lnSpc>
                <a:spcPct val="90000"/>
              </a:lnSpc>
            </a:pPr>
            <a:r>
              <a:rPr lang="en-US" sz="1100" dirty="0" err="1"/>
              <a:t>xxxxxxxxxxxxxxxxxxxxxxx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xxxxxxxxxxxxxxx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20"/>
            <a:ext cx="2592288" cy="2831544"/>
          </a:xfrm>
          <a:prstGeom prst="rect">
            <a:avLst/>
          </a:prstGeom>
          <a:noFill/>
        </p:spPr>
        <p:txBody>
          <a:bodyPr wrap="square" rtlCol="0">
            <a:spAutoFit/>
          </a:bodyPr>
          <a:lstStyle/>
          <a:p>
            <a:r>
              <a:rPr lang="en-US" dirty="0" err="1"/>
              <a:t>Xxxxx</a:t>
            </a:r>
            <a:r>
              <a:rPr lang="en-US" dirty="0"/>
              <a:t> Xx xx</a:t>
            </a:r>
          </a:p>
          <a:p>
            <a:r>
              <a:rPr lang="en-US" sz="1100" dirty="0"/>
              <a:t>x </a:t>
            </a:r>
            <a:r>
              <a:rPr lang="en-US" sz="1100" dirty="0" err="1"/>
              <a:t>xxxxx</a:t>
            </a:r>
            <a:r>
              <a:rPr lang="en-US" sz="1100" dirty="0"/>
              <a:t> </a:t>
            </a:r>
            <a:r>
              <a:rPr lang="en-US" sz="1100" dirty="0" err="1"/>
              <a:t>xxxxxxxxxxx</a:t>
            </a:r>
            <a:r>
              <a:rPr lang="en-US" sz="1100" dirty="0"/>
              <a:t> x </a:t>
            </a:r>
            <a:r>
              <a:rPr lang="en-US" sz="1100" dirty="0" err="1"/>
              <a:t>xxxxxx</a:t>
            </a:r>
            <a:r>
              <a:rPr lang="en-US" sz="1100" dirty="0"/>
              <a:t> x </a:t>
            </a:r>
            <a:r>
              <a:rPr lang="en-US" sz="1100" dirty="0" err="1"/>
              <a:t>xxxxxxxx</a:t>
            </a:r>
            <a:r>
              <a:rPr lang="en-US" sz="1100" dirty="0"/>
              <a:t> x </a:t>
            </a:r>
            <a:r>
              <a:rPr lang="en-US" sz="1100" dirty="0" err="1"/>
              <a:t>xxxx</a:t>
            </a:r>
            <a:r>
              <a:rPr lang="en-US" sz="1100" dirty="0"/>
              <a:t> </a:t>
            </a:r>
            <a:r>
              <a:rPr lang="en-US" sz="1100" dirty="0" err="1"/>
              <a:t>xxxxxxxxx</a:t>
            </a:r>
            <a:r>
              <a:rPr lang="en-US" sz="1100" dirty="0"/>
              <a:t> Xxx </a:t>
            </a:r>
            <a:r>
              <a:rPr lang="en-US" sz="1100" dirty="0" err="1"/>
              <a:t>xxx</a:t>
            </a:r>
            <a:r>
              <a:rPr lang="en-US" sz="1100" dirty="0"/>
              <a:t> </a:t>
            </a:r>
            <a:r>
              <a:rPr lang="en-US" sz="1100" dirty="0" err="1"/>
              <a:t>xxxxxxxxxx</a:t>
            </a:r>
            <a:r>
              <a:rPr lang="en-US" sz="1100" dirty="0"/>
              <a:t> </a:t>
            </a:r>
            <a:r>
              <a:rPr lang="en-US" sz="1100" dirty="0" err="1"/>
              <a:t>xxxxxxxxxxx</a:t>
            </a:r>
            <a:r>
              <a:rPr lang="en-US" sz="1100" dirty="0"/>
              <a:t> </a:t>
            </a:r>
            <a:r>
              <a:rPr lang="en-US" sz="1100" dirty="0" err="1"/>
              <a:t>xxxx</a:t>
            </a:r>
            <a:r>
              <a:rPr lang="en-US" sz="1100" dirty="0"/>
              <a:t> xxx </a:t>
            </a: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Xx </a:t>
            </a:r>
            <a:r>
              <a:rPr lang="en-US" sz="1100" dirty="0" err="1"/>
              <a:t>xxxxx</a:t>
            </a:r>
            <a:r>
              <a:rPr lang="en-US" sz="1100" dirty="0"/>
              <a:t> xxx </a:t>
            </a:r>
            <a:r>
              <a:rPr lang="en-US" sz="1100" dirty="0" err="1"/>
              <a:t>xxxxxx</a:t>
            </a:r>
            <a:r>
              <a:rPr lang="en-US" sz="1100" dirty="0"/>
              <a:t> x </a:t>
            </a:r>
            <a:r>
              <a:rPr lang="en-US" sz="1100" dirty="0" err="1"/>
              <a:t>xxxxxxxx</a:t>
            </a:r>
            <a:r>
              <a:rPr lang="en-US" sz="1100" dirty="0"/>
              <a:t> x </a:t>
            </a:r>
            <a:r>
              <a:rPr lang="en-US" sz="1100" dirty="0" err="1"/>
              <a:t>xxxx</a:t>
            </a:r>
            <a:r>
              <a:rPr lang="en-US" sz="1100" dirty="0"/>
              <a:t> Xxx </a:t>
            </a:r>
            <a:r>
              <a:rPr lang="en-US" sz="1100" dirty="0" err="1"/>
              <a:t>xxx</a:t>
            </a:r>
            <a:r>
              <a:rPr lang="en-US" sz="1100" dirty="0"/>
              <a:t> </a:t>
            </a:r>
            <a:r>
              <a:rPr lang="en-US" sz="1100" dirty="0" err="1"/>
              <a:t>xxx</a:t>
            </a:r>
            <a:r>
              <a:rPr lang="en-US" sz="1100" dirty="0"/>
              <a:t> </a:t>
            </a:r>
            <a:r>
              <a:rPr lang="en-US" sz="1100" dirty="0" err="1"/>
              <a:t>xxxxxx</a:t>
            </a:r>
            <a:r>
              <a:rPr lang="en-US" sz="1100" dirty="0"/>
              <a:t> x </a:t>
            </a:r>
            <a:r>
              <a:rPr lang="en-US" sz="1100" dirty="0" err="1"/>
              <a:t>xxxxxxxxxxxxxxx</a:t>
            </a:r>
            <a:r>
              <a:rPr lang="en-US" sz="1100" dirty="0"/>
              <a:t> </a:t>
            </a:r>
            <a:r>
              <a:rPr lang="en-US" sz="1100" dirty="0" err="1"/>
              <a:t>xxxxx</a:t>
            </a:r>
            <a:r>
              <a:rPr lang="en-US" sz="1100" dirty="0"/>
              <a:t> Xx xxx x </a:t>
            </a:r>
            <a:r>
              <a:rPr lang="en-US" sz="1100" dirty="0" err="1"/>
              <a:t>xxxxxx</a:t>
            </a:r>
            <a:r>
              <a:rPr lang="en-US" sz="1100" dirty="0"/>
              <a:t> x </a:t>
            </a:r>
            <a:r>
              <a:rPr lang="en-US" sz="1100" dirty="0" err="1"/>
              <a:t>xxxxx</a:t>
            </a:r>
            <a:r>
              <a:rPr lang="en-US" sz="1100" dirty="0"/>
              <a:t> x xx </a:t>
            </a:r>
            <a:r>
              <a:rPr lang="en-US" sz="1100" dirty="0" err="1"/>
              <a:t>xxxxxxx</a:t>
            </a:r>
            <a:r>
              <a:rPr lang="en-US" sz="1100" dirty="0"/>
              <a:t> xxx </a:t>
            </a:r>
            <a:r>
              <a:rPr lang="en-US" sz="1100" dirty="0" err="1"/>
              <a:t>xxx</a:t>
            </a:r>
            <a:r>
              <a:rPr lang="en-US" sz="1100" dirty="0"/>
              <a:t> </a:t>
            </a:r>
            <a:r>
              <a:rPr lang="en-US" sz="1100" dirty="0" err="1"/>
              <a:t>xxxxx</a:t>
            </a:r>
            <a:r>
              <a:rPr lang="en-US" sz="1100" dirty="0"/>
              <a:t> x Xx x xxx </a:t>
            </a:r>
            <a:r>
              <a:rPr lang="en-US" sz="1100" dirty="0" err="1"/>
              <a:t>xxxxx</a:t>
            </a:r>
            <a:r>
              <a:rPr lang="en-US" sz="1100" dirty="0"/>
              <a:t> xx xxx </a:t>
            </a:r>
            <a:r>
              <a:rPr lang="en-US" sz="1100" dirty="0" err="1"/>
              <a:t>Xxxx</a:t>
            </a:r>
            <a:r>
              <a:rPr lang="en-US" sz="1100" dirty="0"/>
              <a:t> x </a:t>
            </a:r>
            <a:r>
              <a:rPr lang="en-US" sz="1100" dirty="0" err="1"/>
              <a:t>xxxxxxxxxxxxx</a:t>
            </a:r>
            <a:r>
              <a:rPr lang="en-US" sz="1100" dirty="0"/>
              <a:t> xxx </a:t>
            </a:r>
            <a:r>
              <a:rPr lang="en-US" sz="1100" dirty="0" err="1"/>
              <a:t>xxx</a:t>
            </a:r>
            <a:r>
              <a:rPr lang="en-US" sz="1100" dirty="0"/>
              <a:t> x </a:t>
            </a:r>
            <a:r>
              <a:rPr lang="en-US" sz="1100" dirty="0" err="1"/>
              <a:t>xxxx</a:t>
            </a:r>
            <a:r>
              <a:rPr lang="en-US" sz="1100" dirty="0"/>
              <a:t> Xxx xx </a:t>
            </a:r>
            <a:r>
              <a:rPr lang="en-US" sz="1100" dirty="0" err="1"/>
              <a:t>xxxx</a:t>
            </a:r>
            <a:r>
              <a:rPr lang="en-US" sz="1100" dirty="0"/>
              <a:t> xxx </a:t>
            </a:r>
            <a:r>
              <a:rPr lang="en-US" sz="1100" dirty="0" err="1"/>
              <a:t>xxxxx</a:t>
            </a:r>
            <a:r>
              <a:rPr lang="en-US" sz="1100" dirty="0"/>
              <a:t> </a:t>
            </a:r>
            <a:r>
              <a:rPr lang="en-US" sz="1100" dirty="0" err="1"/>
              <a:t>xxxxxx</a:t>
            </a:r>
            <a:r>
              <a:rPr lang="en-US" sz="1100" dirty="0"/>
              <a:t> xx </a:t>
            </a:r>
            <a:r>
              <a:rPr lang="en-US" sz="1100" dirty="0" err="1"/>
              <a:t>xxxxxxxx</a:t>
            </a:r>
            <a:r>
              <a:rPr lang="en-US" sz="1100" dirty="0"/>
              <a:t> </a:t>
            </a:r>
            <a:r>
              <a:rPr lang="en-US" sz="1100" dirty="0" err="1"/>
              <a:t>xxxxx</a:t>
            </a:r>
            <a:r>
              <a:rPr lang="en-US" sz="1100" dirty="0"/>
              <a:t> Xx </a:t>
            </a:r>
            <a:r>
              <a:rPr lang="en-US" sz="1100" dirty="0" err="1"/>
              <a:t>xxxx</a:t>
            </a:r>
            <a:r>
              <a:rPr lang="en-US" sz="1100" dirty="0"/>
              <a:t> xxx </a:t>
            </a:r>
            <a:r>
              <a:rPr lang="en-US" sz="1100" dirty="0" err="1"/>
              <a:t>xxxxxx</a:t>
            </a:r>
            <a:r>
              <a:rPr lang="en-US" sz="1100" dirty="0"/>
              <a:t> </a:t>
            </a:r>
            <a:r>
              <a:rPr lang="en-US" sz="1100" dirty="0" err="1"/>
              <a:t>xxxxxx</a:t>
            </a:r>
            <a:r>
              <a:rPr lang="en-US" sz="1100" dirty="0"/>
              <a:t> xxx xx x </a:t>
            </a:r>
            <a:r>
              <a:rPr lang="en-US" sz="1100" dirty="0" err="1"/>
              <a:t>xxxxxxx</a:t>
            </a:r>
            <a:r>
              <a:rPr lang="en-US" sz="1100" dirty="0"/>
              <a:t> xx Xxx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x</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a:t>
            </a:r>
            <a:r>
              <a:rPr lang="en-US" sz="1200" dirty="0" err="1">
                <a:solidFill>
                  <a:srgbClr val="FFFFFF"/>
                </a:solidFill>
              </a:rPr>
              <a:t>xxxxxx</a:t>
            </a:r>
            <a:r>
              <a:rPr lang="en-US" sz="1200" dirty="0">
                <a:solidFill>
                  <a:srgbClr val="FFFFFF"/>
                </a:solidFill>
              </a:rPr>
              <a:t>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6221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itle 57"/>
          <p:cNvSpPr>
            <a:spLocks noGrp="1"/>
          </p:cNvSpPr>
          <p:nvPr>
            <p:ph type="title"/>
          </p:nvPr>
        </p:nvSpPr>
        <p:spPr/>
        <p:txBody>
          <a:bodyPr/>
          <a:lstStyle/>
          <a:p>
            <a:r>
              <a:rPr lang="en-US" dirty="0"/>
              <a:t>Xxx </a:t>
            </a:r>
            <a:r>
              <a:rPr lang="en-US" dirty="0" err="1"/>
              <a:t>xxxxxx</a:t>
            </a:r>
            <a:r>
              <a:rPr lang="en-US" dirty="0"/>
              <a:t> </a:t>
            </a:r>
            <a:r>
              <a:rPr lang="en-US" dirty="0" err="1"/>
              <a:t>xxxxxxx</a:t>
            </a:r>
            <a:r>
              <a:rPr lang="en-US" dirty="0"/>
              <a:t> </a:t>
            </a:r>
            <a:r>
              <a:rPr lang="en-US" dirty="0" err="1"/>
              <a:t>xxxxx</a:t>
            </a:r>
            <a:r>
              <a:rPr lang="en-US" dirty="0"/>
              <a:t> </a:t>
            </a:r>
            <a:r>
              <a:rPr lang="en-US" dirty="0" err="1"/>
              <a:t>xxxx</a:t>
            </a:r>
            <a:r>
              <a:rPr lang="en-US" dirty="0"/>
              <a:t> xx x</a:t>
            </a:r>
          </a:p>
        </p:txBody>
      </p:sp>
      <p:sp>
        <p:nvSpPr>
          <p:cNvPr id="12" name="Oval 11"/>
          <p:cNvSpPr/>
          <p:nvPr/>
        </p:nvSpPr>
        <p:spPr>
          <a:xfrm>
            <a:off x="750946" y="3557177"/>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901786" y="3557177"/>
            <a:ext cx="737070" cy="73707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3052626" y="3557177"/>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4203466" y="3557177"/>
            <a:ext cx="737070" cy="73707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5354306" y="3557177"/>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6505146" y="3557177"/>
            <a:ext cx="737070" cy="73707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7655984" y="3557177"/>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3977689" y="1905001"/>
            <a:ext cx="1188626" cy="1188626"/>
          </a:xfrm>
          <a:prstGeom prst="ellipse">
            <a:avLst/>
          </a:prstGeom>
          <a:solidFill>
            <a:schemeClr val="tx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600" dirty="0">
                <a:solidFill>
                  <a:schemeClr val="tx1"/>
                </a:solidFill>
              </a:rPr>
              <a:t> </a:t>
            </a:r>
            <a:r>
              <a:rPr lang="en-US" sz="1600" dirty="0" err="1">
                <a:solidFill>
                  <a:schemeClr val="tx1"/>
                </a:solidFill>
              </a:rPr>
              <a:t>xxxx</a:t>
            </a:r>
            <a:r>
              <a:rPr lang="en-US" sz="1600" dirty="0">
                <a:solidFill>
                  <a:schemeClr val="tx1"/>
                </a:solidFill>
              </a:rPr>
              <a:t> xx </a:t>
            </a:r>
          </a:p>
          <a:p>
            <a:pPr algn="ctr"/>
            <a:r>
              <a:rPr lang="en-US" sz="1600" dirty="0">
                <a:solidFill>
                  <a:schemeClr val="tx1"/>
                </a:solidFill>
              </a:rPr>
              <a:t>Xxx x xx</a:t>
            </a:r>
          </a:p>
        </p:txBody>
      </p:sp>
      <p:cxnSp>
        <p:nvCxnSpPr>
          <p:cNvPr id="25" name="Elbow Connector 24"/>
          <p:cNvCxnSpPr>
            <a:stCxn id="17" idx="0"/>
            <a:endCxn id="14" idx="0"/>
          </p:cNvCxnSpPr>
          <p:nvPr/>
        </p:nvCxnSpPr>
        <p:spPr>
          <a:xfrm rot="16200000" flipV="1">
            <a:off x="4572002" y="2406337"/>
            <a:ext cx="12700" cy="230168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Elbow Connector 28"/>
          <p:cNvCxnSpPr>
            <a:stCxn id="17" idx="0"/>
            <a:endCxn id="18" idx="0"/>
          </p:cNvCxnSpPr>
          <p:nvPr/>
        </p:nvCxnSpPr>
        <p:spPr>
          <a:xfrm rot="5400000" flipH="1" flipV="1">
            <a:off x="629826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5" name="Elbow Connector 34"/>
          <p:cNvCxnSpPr>
            <a:stCxn id="14" idx="0"/>
            <a:endCxn id="13" idx="0"/>
          </p:cNvCxnSpPr>
          <p:nvPr/>
        </p:nvCxnSpPr>
        <p:spPr>
          <a:xfrm rot="16200000" flipV="1">
            <a:off x="2845742"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38" name="Elbow Connector 37"/>
          <p:cNvCxnSpPr>
            <a:stCxn id="13" idx="0"/>
            <a:endCxn id="12" idx="0"/>
          </p:cNvCxnSpPr>
          <p:nvPr/>
        </p:nvCxnSpPr>
        <p:spPr>
          <a:xfrm rot="16200000" flipV="1">
            <a:off x="1694901" y="2981757"/>
            <a:ext cx="12700" cy="1150840"/>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1" name="Elbow Connector 40"/>
          <p:cNvCxnSpPr>
            <a:stCxn id="18" idx="0"/>
            <a:endCxn id="19" idx="0"/>
          </p:cNvCxnSpPr>
          <p:nvPr/>
        </p:nvCxnSpPr>
        <p:spPr>
          <a:xfrm rot="5400000" flipH="1" flipV="1">
            <a:off x="7449101" y="2981758"/>
            <a:ext cx="12700" cy="1150838"/>
          </a:xfrm>
          <a:prstGeom prst="bentConnector3">
            <a:avLst>
              <a:gd name="adj1" fmla="val 1800000"/>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46" name="Straight Connector 45"/>
          <p:cNvCxnSpPr>
            <a:stCxn id="23" idx="4"/>
            <a:endCxn id="16" idx="0"/>
          </p:cNvCxnSpPr>
          <p:nvPr/>
        </p:nvCxnSpPr>
        <p:spPr>
          <a:xfrm>
            <a:off x="4572001" y="3093626"/>
            <a:ext cx="0" cy="463551"/>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TextBox 47"/>
          <p:cNvSpPr txBox="1"/>
          <p:nvPr/>
        </p:nvSpPr>
        <p:spPr>
          <a:xfrm>
            <a:off x="610589" y="4389026"/>
            <a:ext cx="1026300" cy="707886"/>
          </a:xfrm>
          <a:prstGeom prst="rect">
            <a:avLst/>
          </a:prstGeom>
          <a:noFill/>
        </p:spPr>
        <p:txBody>
          <a:bodyPr wrap="square" rtlCol="0">
            <a:spAutoFit/>
          </a:bodyPr>
          <a:lstStyle/>
          <a:p>
            <a:pPr algn="ctr"/>
            <a:r>
              <a:rPr lang="en-US" sz="1600" dirty="0" err="1"/>
              <a:t>Xxxxx</a:t>
            </a:r>
            <a:endParaRPr lang="en-US" sz="1600" dirty="0"/>
          </a:p>
          <a:p>
            <a:pPr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49" name="TextBox 48"/>
          <p:cNvSpPr txBox="1"/>
          <p:nvPr/>
        </p:nvSpPr>
        <p:spPr>
          <a:xfrm>
            <a:off x="1767700"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0" name="TextBox 49"/>
          <p:cNvSpPr txBox="1"/>
          <p:nvPr/>
        </p:nvSpPr>
        <p:spPr>
          <a:xfrm>
            <a:off x="2905996" y="4389026"/>
            <a:ext cx="1026300" cy="707886"/>
          </a:xfrm>
          <a:prstGeom prst="rect">
            <a:avLst/>
          </a:prstGeom>
          <a:noFill/>
        </p:spPr>
        <p:txBody>
          <a:bodyPr wrap="square" rtlCol="0">
            <a:spAutoFit/>
          </a:bodyPr>
          <a:lstStyle/>
          <a:p>
            <a:pPr algn="ctr"/>
            <a:r>
              <a:rPr lang="en-US" sz="1600" dirty="0"/>
              <a:t>Xxx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1" name="TextBox 50"/>
          <p:cNvSpPr txBox="1"/>
          <p:nvPr/>
        </p:nvSpPr>
        <p:spPr>
          <a:xfrm>
            <a:off x="4063107" y="4389026"/>
            <a:ext cx="1026300" cy="707886"/>
          </a:xfrm>
          <a:prstGeom prst="rect">
            <a:avLst/>
          </a:prstGeom>
          <a:noFill/>
        </p:spPr>
        <p:txBody>
          <a:bodyPr wrap="square" rtlCol="0">
            <a:spAutoFit/>
          </a:bodyPr>
          <a:lstStyle/>
          <a:p>
            <a:pPr algn="ctr"/>
            <a:r>
              <a:rPr lang="en-US" sz="1600" dirty="0" err="1"/>
              <a:t>Xxxx</a:t>
            </a:r>
            <a:r>
              <a:rPr lang="en-US" sz="1600" dirty="0"/>
              <a:t> </a:t>
            </a:r>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2" name="TextBox 51"/>
          <p:cNvSpPr txBox="1"/>
          <p:nvPr/>
        </p:nvSpPr>
        <p:spPr>
          <a:xfrm>
            <a:off x="5220218" y="4389026"/>
            <a:ext cx="1026300" cy="707886"/>
          </a:xfrm>
          <a:prstGeom prst="rect">
            <a:avLst/>
          </a:prstGeom>
          <a:noFill/>
        </p:spPr>
        <p:txBody>
          <a:bodyPr wrap="square" rtlCol="0">
            <a:spAutoFit/>
          </a:bodyPr>
          <a:lstStyle/>
          <a:p>
            <a:pPr algn="ct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3" name="TextBox 52"/>
          <p:cNvSpPr txBox="1"/>
          <p:nvPr/>
        </p:nvSpPr>
        <p:spPr>
          <a:xfrm>
            <a:off x="6358514" y="4389026"/>
            <a:ext cx="1026300" cy="707886"/>
          </a:xfrm>
          <a:prstGeom prst="rect">
            <a:avLst/>
          </a:prstGeom>
          <a:noFill/>
        </p:spPr>
        <p:txBody>
          <a:bodyPr wrap="square" rtlCol="0">
            <a:spAutoFit/>
          </a:bodyPr>
          <a:lstStyle/>
          <a:p>
            <a:pPr algn="ctr"/>
            <a:r>
              <a:rPr lang="en-US" sz="1600" dirty="0"/>
              <a:t>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sp>
        <p:nvSpPr>
          <p:cNvPr id="54" name="TextBox 53"/>
          <p:cNvSpPr txBox="1"/>
          <p:nvPr/>
        </p:nvSpPr>
        <p:spPr>
          <a:xfrm>
            <a:off x="7515625" y="4389026"/>
            <a:ext cx="1026300" cy="707886"/>
          </a:xfrm>
          <a:prstGeom prst="rect">
            <a:avLst/>
          </a:prstGeom>
          <a:noFill/>
        </p:spPr>
        <p:txBody>
          <a:bodyPr wrap="square" rtlCol="0">
            <a:spAutoFit/>
          </a:bodyPr>
          <a:lstStyle/>
          <a:p>
            <a:pPr algn="ctr"/>
            <a:r>
              <a:rPr lang="en-US" sz="1600" dirty="0"/>
              <a:t>Xx </a:t>
            </a:r>
            <a:r>
              <a:rPr lang="en-US" sz="1600" dirty="0" err="1"/>
              <a:t>xxxx</a:t>
            </a:r>
            <a:endParaRPr lang="en-US" sz="1600" dirty="0"/>
          </a:p>
          <a:p>
            <a:pPr lvl="0" algn="ctr"/>
            <a:r>
              <a:rPr lang="en-US" sz="1200" dirty="0" err="1"/>
              <a:t>Xxxxx</a:t>
            </a:r>
            <a:r>
              <a:rPr lang="en-US" sz="1200" dirty="0"/>
              <a:t> </a:t>
            </a:r>
            <a:r>
              <a:rPr lang="en-US" sz="1200" dirty="0" err="1"/>
              <a:t>xxxxx</a:t>
            </a:r>
            <a:r>
              <a:rPr lang="en-US" sz="1200" dirty="0"/>
              <a:t> </a:t>
            </a:r>
            <a:r>
              <a:rPr lang="en-US" sz="1200" dirty="0" err="1"/>
              <a:t>xxxx</a:t>
            </a:r>
            <a:r>
              <a:rPr lang="en-US" sz="1200" dirty="0"/>
              <a:t> xxx </a:t>
            </a:r>
            <a:r>
              <a:rPr lang="en-US" sz="1200" dirty="0" err="1"/>
              <a:t>xxx</a:t>
            </a:r>
            <a:endParaRPr lang="en-US" sz="1200" dirty="0"/>
          </a:p>
        </p:txBody>
      </p:sp>
      <p:grpSp>
        <p:nvGrpSpPr>
          <p:cNvPr id="31" name="Group 4"/>
          <p:cNvGrpSpPr>
            <a:grpSpLocks noChangeAspect="1"/>
          </p:cNvGrpSpPr>
          <p:nvPr/>
        </p:nvGrpSpPr>
        <p:grpSpPr bwMode="auto">
          <a:xfrm>
            <a:off x="2094938" y="3711814"/>
            <a:ext cx="350766" cy="427796"/>
            <a:chOff x="1617" y="935"/>
            <a:chExt cx="255" cy="311"/>
          </a:xfrm>
          <a:solidFill>
            <a:srgbClr val="FFFFFF"/>
          </a:solidFill>
        </p:grpSpPr>
        <p:sp>
          <p:nvSpPr>
            <p:cNvPr id="32"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7" name="Group 11"/>
          <p:cNvGrpSpPr>
            <a:grpSpLocks noChangeAspect="1"/>
          </p:cNvGrpSpPr>
          <p:nvPr/>
        </p:nvGrpSpPr>
        <p:grpSpPr bwMode="auto">
          <a:xfrm>
            <a:off x="3236496" y="3721075"/>
            <a:ext cx="369332" cy="374274"/>
            <a:chOff x="2926" y="926"/>
            <a:chExt cx="299" cy="303"/>
          </a:xfrm>
          <a:solidFill>
            <a:srgbClr val="FFFFFF"/>
          </a:solidFill>
        </p:grpSpPr>
        <p:sp>
          <p:nvSpPr>
            <p:cNvPr id="39"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Freeform 26"/>
          <p:cNvSpPr>
            <a:spLocks noEditPoints="1"/>
          </p:cNvSpPr>
          <p:nvPr/>
        </p:nvSpPr>
        <p:spPr bwMode="auto">
          <a:xfrm>
            <a:off x="4383090" y="3740767"/>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5"/>
          <p:cNvSpPr>
            <a:spLocks noEditPoints="1"/>
          </p:cNvSpPr>
          <p:nvPr/>
        </p:nvSpPr>
        <p:spPr bwMode="auto">
          <a:xfrm>
            <a:off x="6672264" y="3741739"/>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 name="Group 4"/>
          <p:cNvGrpSpPr>
            <a:grpSpLocks noChangeAspect="1"/>
          </p:cNvGrpSpPr>
          <p:nvPr/>
        </p:nvGrpSpPr>
        <p:grpSpPr bwMode="auto">
          <a:xfrm>
            <a:off x="962026" y="3714751"/>
            <a:ext cx="314325" cy="422275"/>
            <a:chOff x="606" y="1800"/>
            <a:chExt cx="198" cy="266"/>
          </a:xfrm>
          <a:solidFill>
            <a:srgbClr val="FFFFFF"/>
          </a:solidFill>
        </p:grpSpPr>
        <p:sp>
          <p:nvSpPr>
            <p:cNvPr id="6" name="Freeform 5"/>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 name="Group 22"/>
          <p:cNvGrpSpPr>
            <a:grpSpLocks noChangeAspect="1"/>
          </p:cNvGrpSpPr>
          <p:nvPr/>
        </p:nvGrpSpPr>
        <p:grpSpPr bwMode="auto">
          <a:xfrm>
            <a:off x="5595938" y="3721100"/>
            <a:ext cx="266700" cy="409575"/>
            <a:chOff x="3525" y="1804"/>
            <a:chExt cx="168" cy="258"/>
          </a:xfrm>
          <a:solidFill>
            <a:srgbClr val="FFFFFF"/>
          </a:solidFill>
        </p:grpSpPr>
        <p:sp>
          <p:nvSpPr>
            <p:cNvPr id="64"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8" name="Freeform 28"/>
          <p:cNvSpPr>
            <a:spLocks noEditPoints="1"/>
          </p:cNvSpPr>
          <p:nvPr/>
        </p:nvSpPr>
        <p:spPr bwMode="auto">
          <a:xfrm>
            <a:off x="7824788" y="3781426"/>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90820749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796997" y="1791485"/>
            <a:ext cx="4752528" cy="738664"/>
          </a:xfrm>
          <a:prstGeom prst="rect">
            <a:avLst/>
          </a:prstGeom>
          <a:noFill/>
        </p:spPr>
        <p:txBody>
          <a:bodyPr wrap="square" lIns="0" tIns="0" rIns="0" bIns="0" rtlCol="0">
            <a:spAutoFit/>
          </a:bodyPr>
          <a:lstStyle/>
          <a:p>
            <a:r>
              <a:rPr lang="en-US" dirty="0" err="1"/>
              <a:t>Xxxxx</a:t>
            </a:r>
            <a:r>
              <a:rPr lang="en-US" dirty="0"/>
              <a:t> </a:t>
            </a:r>
            <a:r>
              <a:rPr lang="en-US" dirty="0" err="1"/>
              <a:t>xxxxx</a:t>
            </a:r>
            <a:r>
              <a:rPr lang="en-US" dirty="0"/>
              <a:t> </a:t>
            </a:r>
            <a:r>
              <a:rPr lang="en-US" dirty="0" err="1"/>
              <a:t>xxxx</a:t>
            </a:r>
            <a:r>
              <a:rPr lang="en-US" dirty="0"/>
              <a:t> xxx </a:t>
            </a:r>
            <a:r>
              <a:rPr lang="en-US" dirty="0" err="1"/>
              <a:t>xxxxxxxxxxxxx</a:t>
            </a:r>
            <a:r>
              <a:rPr lang="en-US" dirty="0"/>
              <a:t> </a:t>
            </a:r>
            <a:r>
              <a:rPr lang="en-US" dirty="0" err="1"/>
              <a:t>xxxxxx</a:t>
            </a:r>
            <a:r>
              <a:rPr lang="en-US" dirty="0"/>
              <a:t> x </a:t>
            </a:r>
            <a:r>
              <a:rPr lang="en-US" dirty="0" err="1"/>
              <a:t>xxxx</a:t>
            </a:r>
            <a:r>
              <a:rPr lang="en-US" dirty="0"/>
              <a:t> </a:t>
            </a:r>
          </a:p>
        </p:txBody>
      </p:sp>
      <p:sp>
        <p:nvSpPr>
          <p:cNvPr id="6" name="TextBox 5"/>
          <p:cNvSpPr txBox="1"/>
          <p:nvPr/>
        </p:nvSpPr>
        <p:spPr>
          <a:xfrm>
            <a:off x="3796997" y="2669082"/>
            <a:ext cx="4671519" cy="323165"/>
          </a:xfrm>
          <a:prstGeom prst="rect">
            <a:avLst/>
          </a:prstGeom>
          <a:noFill/>
        </p:spPr>
        <p:txBody>
          <a:bodyPr wrap="square" lIns="0" tIns="0" rIns="0" bIns="0" rtlCol="0">
            <a:spAutoFit/>
          </a:bodyPr>
          <a:lstStyle/>
          <a:p>
            <a:r>
              <a:rPr lang="en-US" sz="1050" dirty="0"/>
              <a:t>Xx x </a:t>
            </a:r>
            <a:r>
              <a:rPr lang="en-US" sz="1050" dirty="0" err="1"/>
              <a:t>xxxxxxxxxxx</a:t>
            </a:r>
            <a:r>
              <a:rPr lang="en-US" sz="1050" dirty="0"/>
              <a:t> </a:t>
            </a:r>
            <a:r>
              <a:rPr lang="en-US" sz="1050" dirty="0" err="1"/>
              <a:t>xxxxx</a:t>
            </a:r>
            <a:r>
              <a:rPr lang="en-US" sz="1050" dirty="0"/>
              <a:t> </a:t>
            </a:r>
            <a:r>
              <a:rPr lang="en-US" sz="1050" dirty="0" err="1"/>
              <a:t>xxxxxxx</a:t>
            </a:r>
            <a:r>
              <a:rPr lang="en-US" sz="1050" dirty="0"/>
              <a:t> xxx </a:t>
            </a:r>
            <a:r>
              <a:rPr lang="en-US" sz="1050" dirty="0" err="1"/>
              <a:t>xxxx</a:t>
            </a:r>
            <a:r>
              <a:rPr lang="en-US" sz="1050" dirty="0"/>
              <a:t> </a:t>
            </a:r>
            <a:r>
              <a:rPr lang="en-US" sz="1050" dirty="0" err="1"/>
              <a:t>xxxxx</a:t>
            </a:r>
            <a:r>
              <a:rPr lang="en-US" sz="1050" dirty="0"/>
              <a:t> </a:t>
            </a:r>
            <a:r>
              <a:rPr lang="en-US" sz="1050" dirty="0" err="1"/>
              <a:t>xxxxxxxxx</a:t>
            </a:r>
            <a:r>
              <a:rPr lang="en-US" sz="1050" dirty="0"/>
              <a:t> x </a:t>
            </a:r>
            <a:r>
              <a:rPr lang="en-US" sz="1050" dirty="0" err="1"/>
              <a:t>Xxxxxxx</a:t>
            </a:r>
            <a:r>
              <a:rPr lang="en-US" sz="1050" dirty="0"/>
              <a:t> xx </a:t>
            </a:r>
            <a:r>
              <a:rPr lang="en-US" sz="1050" dirty="0" err="1"/>
              <a:t>xxxxxxxxxxx</a:t>
            </a:r>
            <a:r>
              <a:rPr lang="en-US" sz="1050" dirty="0"/>
              <a:t> </a:t>
            </a:r>
            <a:r>
              <a:rPr lang="en-US" sz="1050" dirty="0" err="1"/>
              <a:t>xxxxx</a:t>
            </a:r>
            <a:r>
              <a:rPr lang="en-US" sz="1050" dirty="0"/>
              <a:t> xxx xx </a:t>
            </a:r>
            <a:r>
              <a:rPr lang="en-US" sz="1050" dirty="0" err="1"/>
              <a:t>xx</a:t>
            </a:r>
            <a:r>
              <a:rPr lang="en-US" sz="1050" dirty="0"/>
              <a:t> </a:t>
            </a:r>
            <a:r>
              <a:rPr lang="en-US" sz="1050" dirty="0" err="1"/>
              <a:t>xxxxxxxxx</a:t>
            </a:r>
            <a:r>
              <a:rPr lang="en-US" sz="1050" dirty="0"/>
              <a:t> x xx </a:t>
            </a:r>
          </a:p>
        </p:txBody>
      </p:sp>
      <p:sp>
        <p:nvSpPr>
          <p:cNvPr id="7" name="Oval 6"/>
          <p:cNvSpPr/>
          <p:nvPr/>
        </p:nvSpPr>
        <p:spPr>
          <a:xfrm>
            <a:off x="3781520" y="3270047"/>
            <a:ext cx="737070" cy="73707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01</a:t>
            </a:r>
          </a:p>
        </p:txBody>
      </p:sp>
      <p:sp>
        <p:nvSpPr>
          <p:cNvPr id="8" name="Oval 7"/>
          <p:cNvSpPr/>
          <p:nvPr/>
        </p:nvSpPr>
        <p:spPr>
          <a:xfrm>
            <a:off x="4992614" y="3270047"/>
            <a:ext cx="737070" cy="73707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02</a:t>
            </a:r>
          </a:p>
        </p:txBody>
      </p:sp>
      <p:sp>
        <p:nvSpPr>
          <p:cNvPr id="9" name="Oval 8"/>
          <p:cNvSpPr/>
          <p:nvPr/>
        </p:nvSpPr>
        <p:spPr>
          <a:xfrm>
            <a:off x="6203709" y="3270047"/>
            <a:ext cx="737070" cy="737070"/>
          </a:xfrm>
          <a:prstGeom prst="ellipse">
            <a:avLst/>
          </a:prstGeom>
          <a:solidFill>
            <a:schemeClr val="accent5"/>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03</a:t>
            </a:r>
          </a:p>
        </p:txBody>
      </p:sp>
      <p:sp>
        <p:nvSpPr>
          <p:cNvPr id="10" name="Oval 9"/>
          <p:cNvSpPr/>
          <p:nvPr/>
        </p:nvSpPr>
        <p:spPr>
          <a:xfrm>
            <a:off x="7414804" y="3270047"/>
            <a:ext cx="737070" cy="737070"/>
          </a:xfrm>
          <a:prstGeom prst="ellipse">
            <a:avLst/>
          </a:prstGeom>
          <a:solidFill>
            <a:schemeClr val="bg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rgbClr val="FFFFFF"/>
                </a:solidFill>
              </a:rPr>
              <a:t>04</a:t>
            </a:r>
          </a:p>
        </p:txBody>
      </p:sp>
      <p:sp>
        <p:nvSpPr>
          <p:cNvPr id="12" name="TextBox 11"/>
          <p:cNvSpPr txBox="1"/>
          <p:nvPr/>
        </p:nvSpPr>
        <p:spPr>
          <a:xfrm>
            <a:off x="3572889" y="4101897"/>
            <a:ext cx="1154331" cy="646331"/>
          </a:xfrm>
          <a:prstGeom prst="rect">
            <a:avLst/>
          </a:prstGeom>
          <a:noFill/>
        </p:spPr>
        <p:txBody>
          <a:bodyPr wrap="square" rtlCol="0">
            <a:spAutoFit/>
          </a:bodyPr>
          <a:lstStyle/>
          <a:p>
            <a:pPr algn="ctr"/>
            <a:r>
              <a:rPr lang="en-US" sz="1500" dirty="0" err="1"/>
              <a:t>Xxxxx</a:t>
            </a:r>
            <a:endParaRPr lang="en-US" sz="1500" dirty="0"/>
          </a:p>
          <a:p>
            <a:pPr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3" name="TextBox 12"/>
          <p:cNvSpPr txBox="1"/>
          <p:nvPr/>
        </p:nvSpPr>
        <p:spPr>
          <a:xfrm>
            <a:off x="4783984" y="4101897"/>
            <a:ext cx="1154331" cy="646331"/>
          </a:xfrm>
          <a:prstGeom prst="rect">
            <a:avLst/>
          </a:prstGeom>
          <a:noFill/>
        </p:spPr>
        <p:txBody>
          <a:bodyPr wrap="square" rtlCol="0">
            <a:spAutoFit/>
          </a:bodyPr>
          <a:lstStyle/>
          <a:p>
            <a:pPr algn="ctr"/>
            <a:r>
              <a:rPr lang="en-US" sz="1500" dirty="0"/>
              <a:t>Xxx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4" name="TextBox 13"/>
          <p:cNvSpPr txBox="1"/>
          <p:nvPr/>
        </p:nvSpPr>
        <p:spPr>
          <a:xfrm>
            <a:off x="5995079" y="4101897"/>
            <a:ext cx="1154331" cy="646331"/>
          </a:xfrm>
          <a:prstGeom prst="rect">
            <a:avLst/>
          </a:prstGeom>
          <a:noFill/>
        </p:spPr>
        <p:txBody>
          <a:bodyPr wrap="square" rtlCol="0">
            <a:spAutoFit/>
          </a:bodyPr>
          <a:lstStyle/>
          <a:p>
            <a:pPr algn="ct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15" name="TextBox 14"/>
          <p:cNvSpPr txBox="1"/>
          <p:nvPr/>
        </p:nvSpPr>
        <p:spPr>
          <a:xfrm>
            <a:off x="7206173" y="4101897"/>
            <a:ext cx="1154331" cy="646331"/>
          </a:xfrm>
          <a:prstGeom prst="rect">
            <a:avLst/>
          </a:prstGeom>
          <a:noFill/>
        </p:spPr>
        <p:txBody>
          <a:bodyPr wrap="square" rtlCol="0">
            <a:spAutoFit/>
          </a:bodyPr>
          <a:lstStyle/>
          <a:p>
            <a:pPr algn="ctr"/>
            <a:r>
              <a:rPr lang="en-US" sz="1500" dirty="0"/>
              <a:t>Xx </a:t>
            </a:r>
            <a:r>
              <a:rPr lang="en-US" sz="1500" dirty="0" err="1"/>
              <a:t>xxxx</a:t>
            </a:r>
            <a:endParaRPr lang="en-US" sz="1500" dirty="0"/>
          </a:p>
          <a:p>
            <a:pPr lvl="0" algn="ct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1"/>
          <p:cNvSpPr>
            <a:spLocks noEditPoints="1"/>
          </p:cNvSpPr>
          <p:nvPr/>
        </p:nvSpPr>
        <p:spPr bwMode="auto">
          <a:xfrm>
            <a:off x="1224152" y="2313873"/>
            <a:ext cx="1624631" cy="1628184"/>
          </a:xfrm>
          <a:custGeom>
            <a:avLst/>
            <a:gdLst>
              <a:gd name="T0" fmla="*/ 68 w 387"/>
              <a:gd name="T1" fmla="*/ 320 h 388"/>
              <a:gd name="T2" fmla="*/ 41 w 387"/>
              <a:gd name="T3" fmla="*/ 262 h 388"/>
              <a:gd name="T4" fmla="*/ 62 w 387"/>
              <a:gd name="T5" fmla="*/ 326 h 388"/>
              <a:gd name="T6" fmla="*/ 121 w 387"/>
              <a:gd name="T7" fmla="*/ 352 h 388"/>
              <a:gd name="T8" fmla="*/ 121 w 387"/>
              <a:gd name="T9" fmla="*/ 343 h 388"/>
              <a:gd name="T10" fmla="*/ 50 w 387"/>
              <a:gd name="T11" fmla="*/ 338 h 388"/>
              <a:gd name="T12" fmla="*/ 16 w 387"/>
              <a:gd name="T13" fmla="*/ 263 h 388"/>
              <a:gd name="T14" fmla="*/ 11 w 387"/>
              <a:gd name="T15" fmla="*/ 267 h 388"/>
              <a:gd name="T16" fmla="*/ 121 w 387"/>
              <a:gd name="T17" fmla="*/ 377 h 388"/>
              <a:gd name="T18" fmla="*/ 125 w 387"/>
              <a:gd name="T19" fmla="*/ 372 h 388"/>
              <a:gd name="T20" fmla="*/ 386 w 387"/>
              <a:gd name="T21" fmla="*/ 329 h 388"/>
              <a:gd name="T22" fmla="*/ 290 w 387"/>
              <a:gd name="T23" fmla="*/ 240 h 388"/>
              <a:gd name="T24" fmla="*/ 248 w 387"/>
              <a:gd name="T25" fmla="*/ 242 h 388"/>
              <a:gd name="T26" fmla="*/ 292 w 387"/>
              <a:gd name="T27" fmla="*/ 96 h 388"/>
              <a:gd name="T28" fmla="*/ 190 w 387"/>
              <a:gd name="T29" fmla="*/ 96 h 388"/>
              <a:gd name="T30" fmla="*/ 126 w 387"/>
              <a:gd name="T31" fmla="*/ 120 h 388"/>
              <a:gd name="T32" fmla="*/ 148 w 387"/>
              <a:gd name="T33" fmla="*/ 92 h 388"/>
              <a:gd name="T34" fmla="*/ 52 w 387"/>
              <a:gd name="T35" fmla="*/ 2 h 388"/>
              <a:gd name="T36" fmla="*/ 2 w 387"/>
              <a:gd name="T37" fmla="*/ 59 h 388"/>
              <a:gd name="T38" fmla="*/ 94 w 387"/>
              <a:gd name="T39" fmla="*/ 150 h 388"/>
              <a:gd name="T40" fmla="*/ 120 w 387"/>
              <a:gd name="T41" fmla="*/ 127 h 388"/>
              <a:gd name="T42" fmla="*/ 104 w 387"/>
              <a:gd name="T43" fmla="*/ 182 h 388"/>
              <a:gd name="T44" fmla="*/ 127 w 387"/>
              <a:gd name="T45" fmla="*/ 211 h 388"/>
              <a:gd name="T46" fmla="*/ 57 w 387"/>
              <a:gd name="T47" fmla="*/ 229 h 388"/>
              <a:gd name="T48" fmla="*/ 152 w 387"/>
              <a:gd name="T49" fmla="*/ 331 h 388"/>
              <a:gd name="T50" fmla="*/ 159 w 387"/>
              <a:gd name="T51" fmla="*/ 331 h 388"/>
              <a:gd name="T52" fmla="*/ 177 w 387"/>
              <a:gd name="T53" fmla="*/ 261 h 388"/>
              <a:gd name="T54" fmla="*/ 203 w 387"/>
              <a:gd name="T55" fmla="*/ 285 h 388"/>
              <a:gd name="T56" fmla="*/ 241 w 387"/>
              <a:gd name="T57" fmla="*/ 248 h 388"/>
              <a:gd name="T58" fmla="*/ 239 w 387"/>
              <a:gd name="T59" fmla="*/ 290 h 388"/>
              <a:gd name="T60" fmla="*/ 239 w 387"/>
              <a:gd name="T61" fmla="*/ 297 h 388"/>
              <a:gd name="T62" fmla="*/ 332 w 387"/>
              <a:gd name="T63" fmla="*/ 388 h 388"/>
              <a:gd name="T64" fmla="*/ 386 w 387"/>
              <a:gd name="T65" fmla="*/ 336 h 388"/>
              <a:gd name="T66" fmla="*/ 386 w 387"/>
              <a:gd name="T67" fmla="*/ 329 h 388"/>
              <a:gd name="T68" fmla="*/ 116 w 387"/>
              <a:gd name="T69" fmla="*/ 117 h 388"/>
              <a:gd name="T70" fmla="*/ 94 w 387"/>
              <a:gd name="T71" fmla="*/ 139 h 388"/>
              <a:gd name="T72" fmla="*/ 55 w 387"/>
              <a:gd name="T73" fmla="*/ 12 h 388"/>
              <a:gd name="T74" fmla="*/ 116 w 387"/>
              <a:gd name="T75" fmla="*/ 117 h 388"/>
              <a:gd name="T76" fmla="*/ 67 w 387"/>
              <a:gd name="T77" fmla="*/ 233 h 388"/>
              <a:gd name="T78" fmla="*/ 152 w 387"/>
              <a:gd name="T79" fmla="*/ 236 h 388"/>
              <a:gd name="T80" fmla="*/ 155 w 387"/>
              <a:gd name="T81" fmla="*/ 321 h 388"/>
              <a:gd name="T82" fmla="*/ 238 w 387"/>
              <a:gd name="T83" fmla="*/ 238 h 388"/>
              <a:gd name="T84" fmla="*/ 203 w 387"/>
              <a:gd name="T85" fmla="*/ 274 h 388"/>
              <a:gd name="T86" fmla="*/ 197 w 387"/>
              <a:gd name="T87" fmla="*/ 102 h 388"/>
              <a:gd name="T88" fmla="*/ 286 w 387"/>
              <a:gd name="T89" fmla="*/ 102 h 388"/>
              <a:gd name="T90" fmla="*/ 238 w 387"/>
              <a:gd name="T91" fmla="*/ 238 h 388"/>
              <a:gd name="T92" fmla="*/ 249 w 387"/>
              <a:gd name="T93" fmla="*/ 294 h 388"/>
              <a:gd name="T94" fmla="*/ 376 w 387"/>
              <a:gd name="T95" fmla="*/ 333 h 388"/>
              <a:gd name="T96" fmla="*/ 122 w 387"/>
              <a:gd name="T97" fmla="*/ 318 h 388"/>
              <a:gd name="T98" fmla="*/ 70 w 387"/>
              <a:gd name="T99" fmla="*/ 266 h 388"/>
              <a:gd name="T100" fmla="*/ 66 w 387"/>
              <a:gd name="T101" fmla="*/ 261 h 388"/>
              <a:gd name="T102" fmla="*/ 79 w 387"/>
              <a:gd name="T103" fmla="*/ 309 h 388"/>
              <a:gd name="T104" fmla="*/ 122 w 387"/>
              <a:gd name="T105" fmla="*/ 327 h 388"/>
              <a:gd name="T106" fmla="*/ 122 w 387"/>
              <a:gd name="T107" fmla="*/ 31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7" h="388">
                <a:moveTo>
                  <a:pt x="121" y="343"/>
                </a:moveTo>
                <a:cubicBezTo>
                  <a:pt x="101" y="342"/>
                  <a:pt x="82" y="334"/>
                  <a:pt x="68" y="320"/>
                </a:cubicBezTo>
                <a:cubicBezTo>
                  <a:pt x="54" y="306"/>
                  <a:pt x="46" y="287"/>
                  <a:pt x="45" y="267"/>
                </a:cubicBezTo>
                <a:cubicBezTo>
                  <a:pt x="45" y="264"/>
                  <a:pt x="43" y="262"/>
                  <a:pt x="41" y="262"/>
                </a:cubicBezTo>
                <a:cubicBezTo>
                  <a:pt x="38" y="262"/>
                  <a:pt x="36" y="264"/>
                  <a:pt x="36" y="267"/>
                </a:cubicBezTo>
                <a:cubicBezTo>
                  <a:pt x="37" y="289"/>
                  <a:pt x="46" y="311"/>
                  <a:pt x="62" y="326"/>
                </a:cubicBezTo>
                <a:cubicBezTo>
                  <a:pt x="77" y="342"/>
                  <a:pt x="99" y="351"/>
                  <a:pt x="121" y="352"/>
                </a:cubicBezTo>
                <a:cubicBezTo>
                  <a:pt x="121" y="352"/>
                  <a:pt x="121" y="352"/>
                  <a:pt x="121" y="352"/>
                </a:cubicBezTo>
                <a:cubicBezTo>
                  <a:pt x="124" y="352"/>
                  <a:pt x="126" y="350"/>
                  <a:pt x="126" y="347"/>
                </a:cubicBezTo>
                <a:cubicBezTo>
                  <a:pt x="126" y="345"/>
                  <a:pt x="124" y="343"/>
                  <a:pt x="121" y="343"/>
                </a:cubicBezTo>
                <a:close/>
                <a:moveTo>
                  <a:pt x="121" y="368"/>
                </a:moveTo>
                <a:cubicBezTo>
                  <a:pt x="94" y="367"/>
                  <a:pt x="69" y="356"/>
                  <a:pt x="50" y="338"/>
                </a:cubicBezTo>
                <a:cubicBezTo>
                  <a:pt x="32" y="319"/>
                  <a:pt x="21" y="294"/>
                  <a:pt x="20" y="267"/>
                </a:cubicBezTo>
                <a:cubicBezTo>
                  <a:pt x="20" y="265"/>
                  <a:pt x="18" y="263"/>
                  <a:pt x="16" y="263"/>
                </a:cubicBezTo>
                <a:cubicBezTo>
                  <a:pt x="16" y="263"/>
                  <a:pt x="16" y="263"/>
                  <a:pt x="16" y="263"/>
                </a:cubicBezTo>
                <a:cubicBezTo>
                  <a:pt x="13" y="263"/>
                  <a:pt x="11" y="265"/>
                  <a:pt x="11" y="267"/>
                </a:cubicBezTo>
                <a:cubicBezTo>
                  <a:pt x="12" y="296"/>
                  <a:pt x="23" y="324"/>
                  <a:pt x="44" y="344"/>
                </a:cubicBezTo>
                <a:cubicBezTo>
                  <a:pt x="64" y="365"/>
                  <a:pt x="92" y="376"/>
                  <a:pt x="121" y="377"/>
                </a:cubicBezTo>
                <a:cubicBezTo>
                  <a:pt x="121" y="377"/>
                  <a:pt x="121" y="377"/>
                  <a:pt x="121" y="377"/>
                </a:cubicBezTo>
                <a:cubicBezTo>
                  <a:pt x="123" y="377"/>
                  <a:pt x="125" y="375"/>
                  <a:pt x="125" y="372"/>
                </a:cubicBezTo>
                <a:cubicBezTo>
                  <a:pt x="125" y="370"/>
                  <a:pt x="123" y="368"/>
                  <a:pt x="121" y="368"/>
                </a:cubicBezTo>
                <a:close/>
                <a:moveTo>
                  <a:pt x="386" y="329"/>
                </a:moveTo>
                <a:cubicBezTo>
                  <a:pt x="296" y="240"/>
                  <a:pt x="296" y="240"/>
                  <a:pt x="296" y="240"/>
                </a:cubicBezTo>
                <a:cubicBezTo>
                  <a:pt x="295" y="238"/>
                  <a:pt x="292" y="238"/>
                  <a:pt x="290" y="240"/>
                </a:cubicBezTo>
                <a:cubicBezTo>
                  <a:pt x="268" y="262"/>
                  <a:pt x="268" y="262"/>
                  <a:pt x="268" y="262"/>
                </a:cubicBezTo>
                <a:cubicBezTo>
                  <a:pt x="248" y="242"/>
                  <a:pt x="248" y="242"/>
                  <a:pt x="248" y="242"/>
                </a:cubicBezTo>
                <a:cubicBezTo>
                  <a:pt x="292" y="198"/>
                  <a:pt x="292" y="198"/>
                  <a:pt x="292" y="198"/>
                </a:cubicBezTo>
                <a:cubicBezTo>
                  <a:pt x="320" y="169"/>
                  <a:pt x="320" y="124"/>
                  <a:pt x="292" y="96"/>
                </a:cubicBezTo>
                <a:cubicBezTo>
                  <a:pt x="279" y="82"/>
                  <a:pt x="261" y="75"/>
                  <a:pt x="241" y="75"/>
                </a:cubicBezTo>
                <a:cubicBezTo>
                  <a:pt x="222" y="75"/>
                  <a:pt x="204" y="82"/>
                  <a:pt x="190" y="96"/>
                </a:cubicBezTo>
                <a:cubicBezTo>
                  <a:pt x="146" y="140"/>
                  <a:pt x="146" y="140"/>
                  <a:pt x="146" y="140"/>
                </a:cubicBezTo>
                <a:cubicBezTo>
                  <a:pt x="126" y="120"/>
                  <a:pt x="126" y="120"/>
                  <a:pt x="126" y="120"/>
                </a:cubicBezTo>
                <a:cubicBezTo>
                  <a:pt x="148" y="98"/>
                  <a:pt x="148" y="98"/>
                  <a:pt x="148" y="98"/>
                </a:cubicBezTo>
                <a:cubicBezTo>
                  <a:pt x="150" y="96"/>
                  <a:pt x="150" y="93"/>
                  <a:pt x="148" y="92"/>
                </a:cubicBezTo>
                <a:cubicBezTo>
                  <a:pt x="59" y="2"/>
                  <a:pt x="59" y="2"/>
                  <a:pt x="59" y="2"/>
                </a:cubicBezTo>
                <a:cubicBezTo>
                  <a:pt x="57" y="0"/>
                  <a:pt x="54" y="0"/>
                  <a:pt x="52" y="2"/>
                </a:cubicBezTo>
                <a:cubicBezTo>
                  <a:pt x="2" y="52"/>
                  <a:pt x="2" y="52"/>
                  <a:pt x="2" y="52"/>
                </a:cubicBezTo>
                <a:cubicBezTo>
                  <a:pt x="0" y="54"/>
                  <a:pt x="0" y="57"/>
                  <a:pt x="2" y="59"/>
                </a:cubicBezTo>
                <a:cubicBezTo>
                  <a:pt x="91" y="149"/>
                  <a:pt x="91" y="149"/>
                  <a:pt x="91" y="149"/>
                </a:cubicBezTo>
                <a:cubicBezTo>
                  <a:pt x="92" y="149"/>
                  <a:pt x="93" y="150"/>
                  <a:pt x="94" y="150"/>
                </a:cubicBezTo>
                <a:cubicBezTo>
                  <a:pt x="96" y="150"/>
                  <a:pt x="97" y="149"/>
                  <a:pt x="98" y="149"/>
                </a:cubicBezTo>
                <a:cubicBezTo>
                  <a:pt x="120" y="127"/>
                  <a:pt x="120" y="127"/>
                  <a:pt x="120" y="127"/>
                </a:cubicBezTo>
                <a:cubicBezTo>
                  <a:pt x="140" y="147"/>
                  <a:pt x="140" y="147"/>
                  <a:pt x="140" y="147"/>
                </a:cubicBezTo>
                <a:cubicBezTo>
                  <a:pt x="104" y="182"/>
                  <a:pt x="104" y="182"/>
                  <a:pt x="104" y="182"/>
                </a:cubicBezTo>
                <a:cubicBezTo>
                  <a:pt x="103" y="184"/>
                  <a:pt x="103" y="187"/>
                  <a:pt x="104" y="188"/>
                </a:cubicBezTo>
                <a:cubicBezTo>
                  <a:pt x="127" y="211"/>
                  <a:pt x="127" y="211"/>
                  <a:pt x="127" y="211"/>
                </a:cubicBezTo>
                <a:cubicBezTo>
                  <a:pt x="121" y="209"/>
                  <a:pt x="114" y="208"/>
                  <a:pt x="108" y="208"/>
                </a:cubicBezTo>
                <a:cubicBezTo>
                  <a:pt x="89" y="208"/>
                  <a:pt x="70" y="216"/>
                  <a:pt x="57" y="229"/>
                </a:cubicBezTo>
                <a:cubicBezTo>
                  <a:pt x="55" y="231"/>
                  <a:pt x="55" y="234"/>
                  <a:pt x="57" y="236"/>
                </a:cubicBezTo>
                <a:cubicBezTo>
                  <a:pt x="152" y="331"/>
                  <a:pt x="152" y="331"/>
                  <a:pt x="152" y="331"/>
                </a:cubicBezTo>
                <a:cubicBezTo>
                  <a:pt x="153" y="332"/>
                  <a:pt x="154" y="332"/>
                  <a:pt x="155" y="332"/>
                </a:cubicBezTo>
                <a:cubicBezTo>
                  <a:pt x="157" y="332"/>
                  <a:pt x="158" y="332"/>
                  <a:pt x="159" y="331"/>
                </a:cubicBezTo>
                <a:cubicBezTo>
                  <a:pt x="172" y="318"/>
                  <a:pt x="180" y="299"/>
                  <a:pt x="180" y="280"/>
                </a:cubicBezTo>
                <a:cubicBezTo>
                  <a:pt x="180" y="274"/>
                  <a:pt x="179" y="267"/>
                  <a:pt x="177" y="261"/>
                </a:cubicBezTo>
                <a:cubicBezTo>
                  <a:pt x="200" y="284"/>
                  <a:pt x="200" y="284"/>
                  <a:pt x="200" y="284"/>
                </a:cubicBezTo>
                <a:cubicBezTo>
                  <a:pt x="200" y="284"/>
                  <a:pt x="202" y="285"/>
                  <a:pt x="203" y="285"/>
                </a:cubicBezTo>
                <a:cubicBezTo>
                  <a:pt x="204" y="285"/>
                  <a:pt x="205" y="284"/>
                  <a:pt x="206" y="284"/>
                </a:cubicBezTo>
                <a:cubicBezTo>
                  <a:pt x="241" y="248"/>
                  <a:pt x="241" y="248"/>
                  <a:pt x="241" y="248"/>
                </a:cubicBezTo>
                <a:cubicBezTo>
                  <a:pt x="261" y="268"/>
                  <a:pt x="261" y="268"/>
                  <a:pt x="261" y="268"/>
                </a:cubicBezTo>
                <a:cubicBezTo>
                  <a:pt x="239" y="290"/>
                  <a:pt x="239" y="290"/>
                  <a:pt x="239" y="290"/>
                </a:cubicBezTo>
                <a:cubicBezTo>
                  <a:pt x="239" y="291"/>
                  <a:pt x="238" y="292"/>
                  <a:pt x="238" y="294"/>
                </a:cubicBezTo>
                <a:cubicBezTo>
                  <a:pt x="238" y="295"/>
                  <a:pt x="239" y="296"/>
                  <a:pt x="239" y="297"/>
                </a:cubicBezTo>
                <a:cubicBezTo>
                  <a:pt x="329" y="386"/>
                  <a:pt x="329" y="386"/>
                  <a:pt x="329" y="386"/>
                </a:cubicBezTo>
                <a:cubicBezTo>
                  <a:pt x="330" y="387"/>
                  <a:pt x="331" y="388"/>
                  <a:pt x="332" y="388"/>
                </a:cubicBezTo>
                <a:cubicBezTo>
                  <a:pt x="334" y="388"/>
                  <a:pt x="335" y="387"/>
                  <a:pt x="336" y="386"/>
                </a:cubicBezTo>
                <a:cubicBezTo>
                  <a:pt x="386" y="336"/>
                  <a:pt x="386" y="336"/>
                  <a:pt x="386" y="336"/>
                </a:cubicBezTo>
                <a:cubicBezTo>
                  <a:pt x="387" y="335"/>
                  <a:pt x="387" y="334"/>
                  <a:pt x="387" y="333"/>
                </a:cubicBezTo>
                <a:cubicBezTo>
                  <a:pt x="387" y="331"/>
                  <a:pt x="387" y="330"/>
                  <a:pt x="386" y="329"/>
                </a:cubicBezTo>
                <a:close/>
                <a:moveTo>
                  <a:pt x="116" y="117"/>
                </a:moveTo>
                <a:cubicBezTo>
                  <a:pt x="116" y="117"/>
                  <a:pt x="116" y="117"/>
                  <a:pt x="116" y="117"/>
                </a:cubicBezTo>
                <a:cubicBezTo>
                  <a:pt x="116" y="117"/>
                  <a:pt x="116" y="117"/>
                  <a:pt x="116" y="117"/>
                </a:cubicBezTo>
                <a:cubicBezTo>
                  <a:pt x="94" y="139"/>
                  <a:pt x="94" y="139"/>
                  <a:pt x="94" y="139"/>
                </a:cubicBezTo>
                <a:cubicBezTo>
                  <a:pt x="12" y="56"/>
                  <a:pt x="12" y="56"/>
                  <a:pt x="12" y="56"/>
                </a:cubicBezTo>
                <a:cubicBezTo>
                  <a:pt x="55" y="12"/>
                  <a:pt x="55" y="12"/>
                  <a:pt x="55" y="12"/>
                </a:cubicBezTo>
                <a:cubicBezTo>
                  <a:pt x="138" y="95"/>
                  <a:pt x="138" y="95"/>
                  <a:pt x="138" y="95"/>
                </a:cubicBezTo>
                <a:lnTo>
                  <a:pt x="116" y="117"/>
                </a:lnTo>
                <a:close/>
                <a:moveTo>
                  <a:pt x="155" y="321"/>
                </a:moveTo>
                <a:cubicBezTo>
                  <a:pt x="67" y="233"/>
                  <a:pt x="67" y="233"/>
                  <a:pt x="67" y="233"/>
                </a:cubicBezTo>
                <a:cubicBezTo>
                  <a:pt x="78" y="223"/>
                  <a:pt x="93" y="218"/>
                  <a:pt x="108" y="218"/>
                </a:cubicBezTo>
                <a:cubicBezTo>
                  <a:pt x="124" y="218"/>
                  <a:pt x="140" y="224"/>
                  <a:pt x="152" y="236"/>
                </a:cubicBezTo>
                <a:cubicBezTo>
                  <a:pt x="164" y="248"/>
                  <a:pt x="170" y="264"/>
                  <a:pt x="170" y="280"/>
                </a:cubicBezTo>
                <a:cubicBezTo>
                  <a:pt x="170" y="295"/>
                  <a:pt x="165" y="310"/>
                  <a:pt x="155" y="321"/>
                </a:cubicBezTo>
                <a:close/>
                <a:moveTo>
                  <a:pt x="238" y="238"/>
                </a:moveTo>
                <a:cubicBezTo>
                  <a:pt x="238" y="238"/>
                  <a:pt x="238" y="238"/>
                  <a:pt x="238" y="238"/>
                </a:cubicBezTo>
                <a:cubicBezTo>
                  <a:pt x="238" y="238"/>
                  <a:pt x="238" y="238"/>
                  <a:pt x="238" y="238"/>
                </a:cubicBezTo>
                <a:cubicBezTo>
                  <a:pt x="203" y="274"/>
                  <a:pt x="203" y="274"/>
                  <a:pt x="203" y="274"/>
                </a:cubicBezTo>
                <a:cubicBezTo>
                  <a:pt x="114" y="185"/>
                  <a:pt x="114" y="185"/>
                  <a:pt x="114" y="185"/>
                </a:cubicBezTo>
                <a:cubicBezTo>
                  <a:pt x="197" y="102"/>
                  <a:pt x="197" y="102"/>
                  <a:pt x="197" y="102"/>
                </a:cubicBezTo>
                <a:cubicBezTo>
                  <a:pt x="209" y="91"/>
                  <a:pt x="225" y="84"/>
                  <a:pt x="241" y="84"/>
                </a:cubicBezTo>
                <a:cubicBezTo>
                  <a:pt x="258" y="84"/>
                  <a:pt x="274" y="91"/>
                  <a:pt x="286" y="102"/>
                </a:cubicBezTo>
                <a:cubicBezTo>
                  <a:pt x="310" y="127"/>
                  <a:pt x="310" y="166"/>
                  <a:pt x="286" y="191"/>
                </a:cubicBezTo>
                <a:lnTo>
                  <a:pt x="238" y="238"/>
                </a:lnTo>
                <a:close/>
                <a:moveTo>
                  <a:pt x="332" y="376"/>
                </a:moveTo>
                <a:cubicBezTo>
                  <a:pt x="249" y="294"/>
                  <a:pt x="249" y="294"/>
                  <a:pt x="249" y="294"/>
                </a:cubicBezTo>
                <a:cubicBezTo>
                  <a:pt x="293" y="250"/>
                  <a:pt x="293" y="250"/>
                  <a:pt x="293" y="250"/>
                </a:cubicBezTo>
                <a:cubicBezTo>
                  <a:pt x="376" y="333"/>
                  <a:pt x="376" y="333"/>
                  <a:pt x="376" y="333"/>
                </a:cubicBezTo>
                <a:lnTo>
                  <a:pt x="332" y="376"/>
                </a:lnTo>
                <a:close/>
                <a:moveTo>
                  <a:pt x="122" y="318"/>
                </a:moveTo>
                <a:cubicBezTo>
                  <a:pt x="108" y="317"/>
                  <a:pt x="95" y="312"/>
                  <a:pt x="86" y="302"/>
                </a:cubicBezTo>
                <a:cubicBezTo>
                  <a:pt x="76" y="293"/>
                  <a:pt x="71" y="280"/>
                  <a:pt x="70" y="266"/>
                </a:cubicBezTo>
                <a:cubicBezTo>
                  <a:pt x="70" y="263"/>
                  <a:pt x="68" y="261"/>
                  <a:pt x="66" y="261"/>
                </a:cubicBezTo>
                <a:cubicBezTo>
                  <a:pt x="66" y="261"/>
                  <a:pt x="66" y="261"/>
                  <a:pt x="66" y="261"/>
                </a:cubicBezTo>
                <a:cubicBezTo>
                  <a:pt x="63" y="262"/>
                  <a:pt x="61" y="264"/>
                  <a:pt x="61" y="266"/>
                </a:cubicBezTo>
                <a:cubicBezTo>
                  <a:pt x="61" y="282"/>
                  <a:pt x="68" y="297"/>
                  <a:pt x="79" y="309"/>
                </a:cubicBezTo>
                <a:cubicBezTo>
                  <a:pt x="91" y="320"/>
                  <a:pt x="106" y="327"/>
                  <a:pt x="122" y="327"/>
                </a:cubicBezTo>
                <a:cubicBezTo>
                  <a:pt x="122" y="327"/>
                  <a:pt x="122" y="327"/>
                  <a:pt x="122" y="327"/>
                </a:cubicBezTo>
                <a:cubicBezTo>
                  <a:pt x="124" y="327"/>
                  <a:pt x="126" y="325"/>
                  <a:pt x="127" y="322"/>
                </a:cubicBezTo>
                <a:cubicBezTo>
                  <a:pt x="127" y="320"/>
                  <a:pt x="125" y="318"/>
                  <a:pt x="122" y="318"/>
                </a:cubicBezTo>
                <a:close/>
              </a:path>
            </a:pathLst>
          </a:custGeom>
          <a:gradFill>
            <a:gsLst>
              <a:gs pos="0">
                <a:schemeClr val="accent1"/>
              </a:gs>
              <a:gs pos="100000">
                <a:schemeClr val="accent5"/>
              </a:gs>
            </a:gsLst>
            <a:lin ang="5400000" scaled="0"/>
          </a:gradFill>
          <a:ln>
            <a:noFill/>
          </a:ln>
        </p:spPr>
        <p:txBody>
          <a:bodyPr vert="horz" wrap="square" lIns="68580" tIns="34290" rIns="68580" bIns="34290" numCol="1" anchor="t" anchorCtr="0" compatLnSpc="1">
            <a:prstTxWarp prst="textNoShape">
              <a:avLst/>
            </a:prstTxWarp>
          </a:bodyPr>
          <a:lstStyle/>
          <a:p>
            <a:endParaRPr lang="en-US" sz="1800"/>
          </a:p>
        </p:txBody>
      </p:sp>
      <p:grpSp>
        <p:nvGrpSpPr>
          <p:cNvPr id="44" name="Group 43"/>
          <p:cNvGrpSpPr/>
          <p:nvPr/>
        </p:nvGrpSpPr>
        <p:grpSpPr>
          <a:xfrm>
            <a:off x="6909116" y="8066670"/>
            <a:ext cx="822960" cy="822960"/>
            <a:chOff x="7656513" y="9947275"/>
            <a:chExt cx="2674938" cy="2674938"/>
          </a:xfrm>
        </p:grpSpPr>
        <p:sp>
          <p:nvSpPr>
            <p:cNvPr id="45" name="Oval 16"/>
            <p:cNvSpPr>
              <a:spLocks noChangeArrowheads="1"/>
            </p:cNvSpPr>
            <p:nvPr/>
          </p:nvSpPr>
          <p:spPr bwMode="auto">
            <a:xfrm>
              <a:off x="7656513" y="9947275"/>
              <a:ext cx="2674938" cy="267493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6" name="Freeform 27"/>
            <p:cNvSpPr>
              <a:spLocks noEditPoints="1"/>
            </p:cNvSpPr>
            <p:nvPr/>
          </p:nvSpPr>
          <p:spPr bwMode="auto">
            <a:xfrm>
              <a:off x="8212138" y="10706100"/>
              <a:ext cx="1560513" cy="1214438"/>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Tree>
    <p:extLst>
      <p:ext uri="{BB962C8B-B14F-4D97-AF65-F5344CB8AC3E}">
        <p14:creationId xmlns:p14="http://schemas.microsoft.com/office/powerpoint/2010/main" val="8035027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762001" y="2527019"/>
            <a:ext cx="4153568" cy="72680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762001" y="3248733"/>
            <a:ext cx="4153568" cy="72680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762001" y="3971573"/>
            <a:ext cx="4153568" cy="72680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762001" y="1805304"/>
            <a:ext cx="4153568" cy="72680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itle 15"/>
          <p:cNvSpPr>
            <a:spLocks noGrp="1"/>
          </p:cNvSpPr>
          <p:nvPr>
            <p:ph type="title"/>
          </p:nvPr>
        </p:nvSpPr>
        <p:spPr/>
        <p:txBody>
          <a:bodyPr/>
          <a:lstStyle/>
          <a:p>
            <a:r>
              <a:rPr lang="en-US" dirty="0"/>
              <a:t>MIND DEVELOPMENT (RIAI)</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52" name="Freeform 51"/>
          <p:cNvSpPr/>
          <p:nvPr/>
        </p:nvSpPr>
        <p:spPr>
          <a:xfrm rot="16200000">
            <a:off x="4648232" y="2063630"/>
            <a:ext cx="992134" cy="475485"/>
          </a:xfrm>
          <a:custGeom>
            <a:avLst/>
            <a:gdLst>
              <a:gd name="connsiteX0" fmla="*/ 992134 w 992134"/>
              <a:gd name="connsiteY0" fmla="*/ 1 h 475485"/>
              <a:gd name="connsiteX1" fmla="*/ 992134 w 992134"/>
              <a:gd name="connsiteY1" fmla="*/ 475485 h 475485"/>
              <a:gd name="connsiteX2" fmla="*/ 306334 w 992134"/>
              <a:gd name="connsiteY2" fmla="*/ 475485 h 475485"/>
              <a:gd name="connsiteX3" fmla="*/ 306334 w 992134"/>
              <a:gd name="connsiteY3" fmla="*/ 475484 h 475485"/>
              <a:gd name="connsiteX4" fmla="*/ 0 w 992134"/>
              <a:gd name="connsiteY4" fmla="*/ 475484 h 475485"/>
              <a:gd name="connsiteX5" fmla="*/ 253885 w 992134"/>
              <a:gd name="connsiteY5" fmla="*/ 0 h 475485"/>
              <a:gd name="connsiteX6" fmla="*/ 685800 w 992134"/>
              <a:gd name="connsiteY6" fmla="*/ 0 h 475485"/>
              <a:gd name="connsiteX7" fmla="*/ 685800 w 992134"/>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2134" h="475485">
                <a:moveTo>
                  <a:pt x="992134" y="1"/>
                </a:moveTo>
                <a:lnTo>
                  <a:pt x="992134" y="475485"/>
                </a:lnTo>
                <a:lnTo>
                  <a:pt x="306334" y="475485"/>
                </a:lnTo>
                <a:lnTo>
                  <a:pt x="306334" y="475484"/>
                </a:lnTo>
                <a:lnTo>
                  <a:pt x="0" y="475484"/>
                </a:lnTo>
                <a:lnTo>
                  <a:pt x="253885" y="0"/>
                </a:lnTo>
                <a:lnTo>
                  <a:pt x="685800" y="0"/>
                </a:lnTo>
                <a:lnTo>
                  <a:pt x="685800" y="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51" name="Freeform 50"/>
          <p:cNvSpPr/>
          <p:nvPr/>
        </p:nvSpPr>
        <p:spPr>
          <a:xfrm rot="16200000">
            <a:off x="4519519" y="2914058"/>
            <a:ext cx="1249561" cy="475485"/>
          </a:xfrm>
          <a:custGeom>
            <a:avLst/>
            <a:gdLst>
              <a:gd name="connsiteX0" fmla="*/ 1249561 w 1249561"/>
              <a:gd name="connsiteY0" fmla="*/ 1 h 475485"/>
              <a:gd name="connsiteX1" fmla="*/ 991278 w 1249561"/>
              <a:gd name="connsiteY1" fmla="*/ 475485 h 475485"/>
              <a:gd name="connsiteX2" fmla="*/ 434530 w 1249561"/>
              <a:gd name="connsiteY2" fmla="*/ 475485 h 475485"/>
              <a:gd name="connsiteX3" fmla="*/ 434531 w 1249561"/>
              <a:gd name="connsiteY3" fmla="*/ 475484 h 475485"/>
              <a:gd name="connsiteX4" fmla="*/ 0 w 1249561"/>
              <a:gd name="connsiteY4" fmla="*/ 475484 h 475485"/>
              <a:gd name="connsiteX5" fmla="*/ 521910 w 1249561"/>
              <a:gd name="connsiteY5" fmla="*/ 0 h 475485"/>
              <a:gd name="connsiteX6" fmla="*/ 1109579 w 1249561"/>
              <a:gd name="connsiteY6" fmla="*/ 0 h 475485"/>
              <a:gd name="connsiteX7" fmla="*/ 1109578 w 1249561"/>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9561" h="475485">
                <a:moveTo>
                  <a:pt x="1249561" y="1"/>
                </a:moveTo>
                <a:lnTo>
                  <a:pt x="991278" y="475485"/>
                </a:lnTo>
                <a:lnTo>
                  <a:pt x="434530" y="475485"/>
                </a:lnTo>
                <a:lnTo>
                  <a:pt x="434531" y="475484"/>
                </a:lnTo>
                <a:lnTo>
                  <a:pt x="0" y="475484"/>
                </a:lnTo>
                <a:lnTo>
                  <a:pt x="521910" y="0"/>
                </a:lnTo>
                <a:lnTo>
                  <a:pt x="1109579" y="0"/>
                </a:lnTo>
                <a:lnTo>
                  <a:pt x="1109578" y="1"/>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50" name="Freeform 49"/>
          <p:cNvSpPr/>
          <p:nvPr/>
        </p:nvSpPr>
        <p:spPr>
          <a:xfrm rot="16200000">
            <a:off x="4381222" y="3774068"/>
            <a:ext cx="1526156" cy="475485"/>
          </a:xfrm>
          <a:custGeom>
            <a:avLst/>
            <a:gdLst>
              <a:gd name="connsiteX0" fmla="*/ 1526156 w 1526156"/>
              <a:gd name="connsiteY0" fmla="*/ 1 h 475485"/>
              <a:gd name="connsiteX1" fmla="*/ 1025091 w 1526156"/>
              <a:gd name="connsiteY1" fmla="*/ 475485 h 475485"/>
              <a:gd name="connsiteX2" fmla="*/ 355289 w 1526156"/>
              <a:gd name="connsiteY2" fmla="*/ 475485 h 475485"/>
              <a:gd name="connsiteX3" fmla="*/ 355289 w 1526156"/>
              <a:gd name="connsiteY3" fmla="*/ 475484 h 475485"/>
              <a:gd name="connsiteX4" fmla="*/ 0 w 1526156"/>
              <a:gd name="connsiteY4" fmla="*/ 475484 h 475485"/>
              <a:gd name="connsiteX5" fmla="*/ 789589 w 1526156"/>
              <a:gd name="connsiteY5" fmla="*/ 0 h 475485"/>
              <a:gd name="connsiteX6" fmla="*/ 1345888 w 1526156"/>
              <a:gd name="connsiteY6" fmla="*/ 0 h 475485"/>
              <a:gd name="connsiteX7" fmla="*/ 1345887 w 1526156"/>
              <a:gd name="connsiteY7" fmla="*/ 1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156" h="475485">
                <a:moveTo>
                  <a:pt x="1526156" y="1"/>
                </a:moveTo>
                <a:lnTo>
                  <a:pt x="1025091" y="475485"/>
                </a:lnTo>
                <a:lnTo>
                  <a:pt x="355289" y="475485"/>
                </a:lnTo>
                <a:lnTo>
                  <a:pt x="355289" y="475484"/>
                </a:lnTo>
                <a:lnTo>
                  <a:pt x="0" y="475484"/>
                </a:lnTo>
                <a:lnTo>
                  <a:pt x="789589" y="0"/>
                </a:lnTo>
                <a:lnTo>
                  <a:pt x="1345888" y="0"/>
                </a:lnTo>
                <a:lnTo>
                  <a:pt x="1345887" y="1"/>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a:p>
        </p:txBody>
      </p:sp>
      <p:sp>
        <p:nvSpPr>
          <p:cNvPr id="31" name="Freeform 30"/>
          <p:cNvSpPr/>
          <p:nvPr/>
        </p:nvSpPr>
        <p:spPr>
          <a:xfrm rot="16200000">
            <a:off x="4248625" y="4629506"/>
            <a:ext cx="1791350" cy="475485"/>
          </a:xfrm>
          <a:custGeom>
            <a:avLst/>
            <a:gdLst>
              <a:gd name="connsiteX0" fmla="*/ 1791350 w 1791350"/>
              <a:gd name="connsiteY0" fmla="*/ 0 h 475485"/>
              <a:gd name="connsiteX1" fmla="*/ 998932 w 1791350"/>
              <a:gd name="connsiteY1" fmla="*/ 475485 h 475485"/>
              <a:gd name="connsiteX2" fmla="*/ 496283 w 1791350"/>
              <a:gd name="connsiteY2" fmla="*/ 475485 h 475485"/>
              <a:gd name="connsiteX3" fmla="*/ 496282 w 1791350"/>
              <a:gd name="connsiteY3" fmla="*/ 475485 h 475485"/>
              <a:gd name="connsiteX4" fmla="*/ 0 w 1791350"/>
              <a:gd name="connsiteY4" fmla="*/ 475485 h 475485"/>
              <a:gd name="connsiteX5" fmla="*/ 1075640 w 1791350"/>
              <a:gd name="connsiteY5" fmla="*/ 1 h 475485"/>
              <a:gd name="connsiteX6" fmla="*/ 1145140 w 1791350"/>
              <a:gd name="connsiteY6" fmla="*/ 1 h 475485"/>
              <a:gd name="connsiteX7" fmla="*/ 1145141 w 1791350"/>
              <a:gd name="connsiteY7" fmla="*/ 0 h 47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350" h="475485">
                <a:moveTo>
                  <a:pt x="1791350" y="0"/>
                </a:moveTo>
                <a:lnTo>
                  <a:pt x="998932" y="475485"/>
                </a:lnTo>
                <a:lnTo>
                  <a:pt x="496283" y="475485"/>
                </a:lnTo>
                <a:lnTo>
                  <a:pt x="496282" y="475485"/>
                </a:lnTo>
                <a:lnTo>
                  <a:pt x="0" y="475485"/>
                </a:lnTo>
                <a:lnTo>
                  <a:pt x="1075640" y="1"/>
                </a:lnTo>
                <a:lnTo>
                  <a:pt x="1145140" y="1"/>
                </a:lnTo>
                <a:lnTo>
                  <a:pt x="1145141" y="0"/>
                </a:lnTo>
                <a:close/>
              </a:path>
            </a:pathLst>
          </a:custGeom>
          <a:solidFill>
            <a:schemeClr val="tx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7" name="Rectangle 26"/>
          <p:cNvSpPr/>
          <p:nvPr/>
        </p:nvSpPr>
        <p:spPr>
          <a:xfrm>
            <a:off x="5381204" y="2794446"/>
            <a:ext cx="3873921" cy="992135"/>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28" name="Rectangle 27"/>
          <p:cNvSpPr/>
          <p:nvPr/>
        </p:nvSpPr>
        <p:spPr>
          <a:xfrm>
            <a:off x="5381204" y="1805305"/>
            <a:ext cx="3873921" cy="99213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R</a:t>
            </a:r>
          </a:p>
        </p:txBody>
      </p:sp>
      <p:sp>
        <p:nvSpPr>
          <p:cNvPr id="29" name="Rectangle 28"/>
          <p:cNvSpPr/>
          <p:nvPr/>
        </p:nvSpPr>
        <p:spPr>
          <a:xfrm>
            <a:off x="5381204" y="3782753"/>
            <a:ext cx="3873921" cy="992135"/>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A</a:t>
            </a:r>
          </a:p>
        </p:txBody>
      </p:sp>
      <p:sp>
        <p:nvSpPr>
          <p:cNvPr id="30" name="Rectangle 29"/>
          <p:cNvSpPr/>
          <p:nvPr/>
        </p:nvSpPr>
        <p:spPr>
          <a:xfrm>
            <a:off x="5381204" y="4770788"/>
            <a:ext cx="3873921" cy="992135"/>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274320" tIns="0" rtlCol="0" anchor="ctr"/>
          <a:lstStyle/>
          <a:p>
            <a:r>
              <a:rPr lang="en-US" sz="3200" dirty="0">
                <a:solidFill>
                  <a:srgbClr val="FFFFFF"/>
                </a:solidFill>
              </a:rPr>
              <a:t>I</a:t>
            </a:r>
          </a:p>
        </p:txBody>
      </p:sp>
      <p:sp>
        <p:nvSpPr>
          <p:cNvPr id="33" name="Rectangle 32"/>
          <p:cNvSpPr/>
          <p:nvPr/>
        </p:nvSpPr>
        <p:spPr>
          <a:xfrm>
            <a:off x="6324600" y="2066525"/>
            <a:ext cx="2590800" cy="445507"/>
          </a:xfrm>
          <a:prstGeom prst="rect">
            <a:avLst/>
          </a:prstGeom>
        </p:spPr>
        <p:txBody>
          <a:bodyPr wrap="square" lIns="0" rIns="0">
            <a:spAutoFit/>
          </a:bodyPr>
          <a:lstStyle/>
          <a:p>
            <a:pPr>
              <a:lnSpc>
                <a:spcPct val="85000"/>
              </a:lnSpc>
            </a:pPr>
            <a:r>
              <a:rPr lang="en-US" sz="1600" dirty="0">
                <a:solidFill>
                  <a:srgbClr val="FFFFFF"/>
                </a:solidFill>
              </a:rPr>
              <a:t>RESOURCES</a:t>
            </a:r>
          </a:p>
          <a:p>
            <a:pPr>
              <a:lnSpc>
                <a:spcPct val="85000"/>
              </a:lnSpc>
            </a:pPr>
            <a:r>
              <a:rPr lang="en-US" sz="1100" dirty="0">
                <a:solidFill>
                  <a:srgbClr val="FFFFFF"/>
                </a:solidFill>
              </a:rPr>
              <a:t>Share best-in-class resources</a:t>
            </a:r>
          </a:p>
        </p:txBody>
      </p:sp>
      <p:sp>
        <p:nvSpPr>
          <p:cNvPr id="34" name="Rectangle 33"/>
          <p:cNvSpPr/>
          <p:nvPr/>
        </p:nvSpPr>
        <p:spPr>
          <a:xfrm>
            <a:off x="6324600" y="3060701"/>
            <a:ext cx="2590800" cy="445507"/>
          </a:xfrm>
          <a:prstGeom prst="rect">
            <a:avLst/>
          </a:prstGeom>
        </p:spPr>
        <p:txBody>
          <a:bodyPr wrap="square" lIns="0" rIns="0">
            <a:spAutoFit/>
          </a:bodyPr>
          <a:lstStyle/>
          <a:p>
            <a:pPr>
              <a:lnSpc>
                <a:spcPct val="85000"/>
              </a:lnSpc>
            </a:pPr>
            <a:r>
              <a:rPr lang="en-US" sz="1600" dirty="0">
                <a:solidFill>
                  <a:srgbClr val="FFFFFF"/>
                </a:solidFill>
              </a:rPr>
              <a:t>INTERVIEWS</a:t>
            </a:r>
          </a:p>
          <a:p>
            <a:pPr>
              <a:lnSpc>
                <a:spcPct val="85000"/>
              </a:lnSpc>
            </a:pPr>
            <a:r>
              <a:rPr lang="en-US" sz="1100" dirty="0">
                <a:solidFill>
                  <a:srgbClr val="FFFFFF"/>
                </a:solidFill>
              </a:rPr>
              <a:t>Learn from the best</a:t>
            </a:r>
          </a:p>
        </p:txBody>
      </p:sp>
      <p:sp>
        <p:nvSpPr>
          <p:cNvPr id="39" name="Rectangle 38"/>
          <p:cNvSpPr/>
          <p:nvPr/>
        </p:nvSpPr>
        <p:spPr>
          <a:xfrm>
            <a:off x="6324600" y="4044293"/>
            <a:ext cx="2590800" cy="445507"/>
          </a:xfrm>
          <a:prstGeom prst="rect">
            <a:avLst/>
          </a:prstGeom>
        </p:spPr>
        <p:txBody>
          <a:bodyPr wrap="square" lIns="0" rIns="0">
            <a:spAutoFit/>
          </a:bodyPr>
          <a:lstStyle/>
          <a:p>
            <a:pPr>
              <a:lnSpc>
                <a:spcPct val="85000"/>
              </a:lnSpc>
            </a:pPr>
            <a:r>
              <a:rPr lang="en-US" sz="1600" dirty="0">
                <a:solidFill>
                  <a:srgbClr val="FFFFFF"/>
                </a:solidFill>
              </a:rPr>
              <a:t>ARTICLES</a:t>
            </a:r>
          </a:p>
          <a:p>
            <a:pPr>
              <a:lnSpc>
                <a:spcPct val="85000"/>
              </a:lnSpc>
            </a:pPr>
            <a:r>
              <a:rPr lang="en-US" sz="1100" dirty="0">
                <a:solidFill>
                  <a:srgbClr val="FFFFFF"/>
                </a:solidFill>
              </a:rPr>
              <a:t>To identify best practices</a:t>
            </a:r>
          </a:p>
        </p:txBody>
      </p:sp>
      <p:sp>
        <p:nvSpPr>
          <p:cNvPr id="42" name="Rectangle 41"/>
          <p:cNvSpPr/>
          <p:nvPr/>
        </p:nvSpPr>
        <p:spPr>
          <a:xfrm>
            <a:off x="6324600" y="5049709"/>
            <a:ext cx="2590800" cy="445507"/>
          </a:xfrm>
          <a:prstGeom prst="rect">
            <a:avLst/>
          </a:prstGeom>
        </p:spPr>
        <p:txBody>
          <a:bodyPr wrap="square" lIns="0" rIns="0">
            <a:spAutoFit/>
          </a:bodyPr>
          <a:lstStyle/>
          <a:p>
            <a:pPr>
              <a:lnSpc>
                <a:spcPct val="85000"/>
              </a:lnSpc>
            </a:pPr>
            <a:r>
              <a:rPr lang="en-US" sz="1600" dirty="0">
                <a:solidFill>
                  <a:srgbClr val="FFFFFF"/>
                </a:solidFill>
              </a:rPr>
              <a:t>INSIGHTS</a:t>
            </a:r>
          </a:p>
          <a:p>
            <a:pPr>
              <a:lnSpc>
                <a:spcPct val="85000"/>
              </a:lnSpc>
            </a:pPr>
            <a:r>
              <a:rPr lang="en-US" sz="1100" dirty="0">
                <a:solidFill>
                  <a:srgbClr val="FFFFFF"/>
                </a:solidFill>
              </a:rPr>
              <a:t>To build on knowledge</a:t>
            </a:r>
          </a:p>
        </p:txBody>
      </p:sp>
      <p:sp useBgFill="1">
        <p:nvSpPr>
          <p:cNvPr id="23" name="Freeform 35"/>
          <p:cNvSpPr>
            <a:spLocks/>
          </p:cNvSpPr>
          <p:nvPr/>
        </p:nvSpPr>
        <p:spPr bwMode="white">
          <a:xfrm>
            <a:off x="-196218" y="1762117"/>
            <a:ext cx="2517765"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5294 w 10000"/>
              <a:gd name="connsiteY1" fmla="*/ 763 h 10067"/>
              <a:gd name="connsiteX2" fmla="*/ 4123 w 10000"/>
              <a:gd name="connsiteY2" fmla="*/ 1573 h 10067"/>
              <a:gd name="connsiteX3" fmla="*/ 4438 w 10000"/>
              <a:gd name="connsiteY3" fmla="*/ 2346 h 10067"/>
              <a:gd name="connsiteX4" fmla="*/ 507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972" y="468"/>
                  <a:pt x="5294" y="763"/>
                </a:cubicBezTo>
                <a:lnTo>
                  <a:pt x="4123" y="1573"/>
                </a:lnTo>
                <a:lnTo>
                  <a:pt x="4438" y="2346"/>
                </a:lnTo>
                <a:cubicBezTo>
                  <a:pt x="4408" y="2622"/>
                  <a:pt x="5109" y="2898"/>
                  <a:pt x="5079" y="3174"/>
                </a:cubicBezTo>
                <a:cubicBezTo>
                  <a:pt x="5031" y="3639"/>
                  <a:pt x="4984" y="4103"/>
                  <a:pt x="4936" y="4568"/>
                </a:cubicBez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4" name="Freeform 108"/>
          <p:cNvSpPr>
            <a:spLocks noEditPoints="1"/>
          </p:cNvSpPr>
          <p:nvPr/>
        </p:nvSpPr>
        <p:spPr bwMode="auto">
          <a:xfrm>
            <a:off x="2114727" y="2267871"/>
            <a:ext cx="1177927" cy="1242138"/>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3744827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400" fill="hold"/>
                                        <p:tgtEl>
                                          <p:spTgt spid="20"/>
                                        </p:tgtEl>
                                        <p:attrNameLst>
                                          <p:attrName>ppt_x</p:attrName>
                                        </p:attrNameLst>
                                      </p:cBhvr>
                                      <p:tavLst>
                                        <p:tav tm="0">
                                          <p:val>
                                            <p:strVal val="0-#ppt_w/2"/>
                                          </p:val>
                                        </p:tav>
                                        <p:tav tm="100000">
                                          <p:val>
                                            <p:strVal val="#ppt_x"/>
                                          </p:val>
                                        </p:tav>
                                      </p:tavLst>
                                    </p:anim>
                                    <p:anim calcmode="lin" valueType="num">
                                      <p:cBhvr additive="base">
                                        <p:cTn id="8" dur="400" fill="hold"/>
                                        <p:tgtEl>
                                          <p:spTgt spid="2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1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400" fill="hold"/>
                                        <p:tgtEl>
                                          <p:spTgt spid="17"/>
                                        </p:tgtEl>
                                        <p:attrNameLst>
                                          <p:attrName>ppt_x</p:attrName>
                                        </p:attrNameLst>
                                      </p:cBhvr>
                                      <p:tavLst>
                                        <p:tav tm="0">
                                          <p:val>
                                            <p:strVal val="0-#ppt_w/2"/>
                                          </p:val>
                                        </p:tav>
                                        <p:tav tm="100000">
                                          <p:val>
                                            <p:strVal val="#ppt_x"/>
                                          </p:val>
                                        </p:tav>
                                      </p:tavLst>
                                    </p:anim>
                                    <p:anim calcmode="lin" valueType="num">
                                      <p:cBhvr additive="base">
                                        <p:cTn id="12" dur="4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400" fill="hold"/>
                                        <p:tgtEl>
                                          <p:spTgt spid="18"/>
                                        </p:tgtEl>
                                        <p:attrNameLst>
                                          <p:attrName>ppt_x</p:attrName>
                                        </p:attrNameLst>
                                      </p:cBhvr>
                                      <p:tavLst>
                                        <p:tav tm="0">
                                          <p:val>
                                            <p:strVal val="0-#ppt_w/2"/>
                                          </p:val>
                                        </p:tav>
                                        <p:tav tm="100000">
                                          <p:val>
                                            <p:strVal val="#ppt_x"/>
                                          </p:val>
                                        </p:tav>
                                      </p:tavLst>
                                    </p:anim>
                                    <p:anim calcmode="lin" valueType="num">
                                      <p:cBhvr additive="base">
                                        <p:cTn id="16" dur="400" fill="hold"/>
                                        <p:tgtEl>
                                          <p:spTgt spid="1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400" fill="hold"/>
                                        <p:tgtEl>
                                          <p:spTgt spid="19"/>
                                        </p:tgtEl>
                                        <p:attrNameLst>
                                          <p:attrName>ppt_x</p:attrName>
                                        </p:attrNameLst>
                                      </p:cBhvr>
                                      <p:tavLst>
                                        <p:tav tm="0">
                                          <p:val>
                                            <p:strVal val="0-#ppt_w/2"/>
                                          </p:val>
                                        </p:tav>
                                        <p:tav tm="100000">
                                          <p:val>
                                            <p:strVal val="#ppt_x"/>
                                          </p:val>
                                        </p:tav>
                                      </p:tavLst>
                                    </p:anim>
                                    <p:anim calcmode="lin" valueType="num">
                                      <p:cBhvr additive="base">
                                        <p:cTn id="20" dur="400" fill="hold"/>
                                        <p:tgtEl>
                                          <p:spTgt spid="19"/>
                                        </p:tgtEl>
                                        <p:attrNameLst>
                                          <p:attrName>ppt_y</p:attrName>
                                        </p:attrNameLst>
                                      </p:cBhvr>
                                      <p:tavLst>
                                        <p:tav tm="0">
                                          <p:val>
                                            <p:strVal val="#ppt_y"/>
                                          </p:val>
                                        </p:tav>
                                        <p:tav tm="100000">
                                          <p:val>
                                            <p:strVal val="#ppt_y"/>
                                          </p:val>
                                        </p:tav>
                                      </p:tavLst>
                                    </p:anim>
                                  </p:childTnLst>
                                </p:cTn>
                              </p:par>
                              <p:par>
                                <p:cTn id="21" presetID="22" presetClass="entr" presetSubtype="8" fill="hold" grpId="0" nodeType="withEffect">
                                  <p:stCondLst>
                                    <p:cond delay="400"/>
                                  </p:stCondLst>
                                  <p:childTnLst>
                                    <p:set>
                                      <p:cBhvr>
                                        <p:cTn id="22" dur="1" fill="hold">
                                          <p:stCondLst>
                                            <p:cond delay="0"/>
                                          </p:stCondLst>
                                        </p:cTn>
                                        <p:tgtEl>
                                          <p:spTgt spid="52"/>
                                        </p:tgtEl>
                                        <p:attrNameLst>
                                          <p:attrName>style.visibility</p:attrName>
                                        </p:attrNameLst>
                                      </p:cBhvr>
                                      <p:to>
                                        <p:strVal val="visible"/>
                                      </p:to>
                                    </p:set>
                                    <p:animEffect transition="in" filter="wipe(left)">
                                      <p:cBhvr>
                                        <p:cTn id="23" dur="100"/>
                                        <p:tgtEl>
                                          <p:spTgt spid="52"/>
                                        </p:tgtEl>
                                      </p:cBhvr>
                                    </p:animEffect>
                                  </p:childTnLst>
                                </p:cTn>
                              </p:par>
                              <p:par>
                                <p:cTn id="24" presetID="22" presetClass="entr" presetSubtype="8" fill="hold" grpId="0" nodeType="withEffect">
                                  <p:stCondLst>
                                    <p:cond delay="500"/>
                                  </p:stCondLst>
                                  <p:childTnLst>
                                    <p:set>
                                      <p:cBhvr>
                                        <p:cTn id="25" dur="1" fill="hold">
                                          <p:stCondLst>
                                            <p:cond delay="0"/>
                                          </p:stCondLst>
                                        </p:cTn>
                                        <p:tgtEl>
                                          <p:spTgt spid="51"/>
                                        </p:tgtEl>
                                        <p:attrNameLst>
                                          <p:attrName>style.visibility</p:attrName>
                                        </p:attrNameLst>
                                      </p:cBhvr>
                                      <p:to>
                                        <p:strVal val="visible"/>
                                      </p:to>
                                    </p:set>
                                    <p:animEffect transition="in" filter="wipe(left)">
                                      <p:cBhvr>
                                        <p:cTn id="26" dur="100"/>
                                        <p:tgtEl>
                                          <p:spTgt spid="51"/>
                                        </p:tgtEl>
                                      </p:cBhvr>
                                    </p:animEffect>
                                  </p:childTnLst>
                                </p:cTn>
                              </p:par>
                              <p:par>
                                <p:cTn id="27" presetID="22" presetClass="entr" presetSubtype="8" fill="hold" grpId="0" nodeType="withEffect">
                                  <p:stCondLst>
                                    <p:cond delay="60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100"/>
                                        <p:tgtEl>
                                          <p:spTgt spid="50"/>
                                        </p:tgtEl>
                                      </p:cBhvr>
                                    </p:animEffect>
                                  </p:childTnLst>
                                </p:cTn>
                              </p:par>
                              <p:par>
                                <p:cTn id="30" presetID="22" presetClass="entr" presetSubtype="8" fill="hold" grpId="0" nodeType="withEffect">
                                  <p:stCondLst>
                                    <p:cond delay="700"/>
                                  </p:stCondLst>
                                  <p:childTnLst>
                                    <p:set>
                                      <p:cBhvr>
                                        <p:cTn id="31" dur="1" fill="hold">
                                          <p:stCondLst>
                                            <p:cond delay="0"/>
                                          </p:stCondLst>
                                        </p:cTn>
                                        <p:tgtEl>
                                          <p:spTgt spid="31"/>
                                        </p:tgtEl>
                                        <p:attrNameLst>
                                          <p:attrName>style.visibility</p:attrName>
                                        </p:attrNameLst>
                                      </p:cBhvr>
                                      <p:to>
                                        <p:strVal val="visible"/>
                                      </p:to>
                                    </p:set>
                                    <p:animEffect transition="in" filter="wipe(left)">
                                      <p:cBhvr>
                                        <p:cTn id="32" dur="100"/>
                                        <p:tgtEl>
                                          <p:spTgt spid="31"/>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250"/>
                                        <p:tgtEl>
                                          <p:spTgt spid="28"/>
                                        </p:tgtEl>
                                      </p:cBhvr>
                                    </p:animEffect>
                                  </p:childTnLst>
                                </p:cTn>
                              </p:par>
                              <p:par>
                                <p:cTn id="36" presetID="22" presetClass="entr" presetSubtype="8" fill="hold" grpId="0" nodeType="withEffect">
                                  <p:stCondLst>
                                    <p:cond delay="700"/>
                                  </p:stCondLst>
                                  <p:childTnLst>
                                    <p:set>
                                      <p:cBhvr>
                                        <p:cTn id="37" dur="1" fill="hold">
                                          <p:stCondLst>
                                            <p:cond delay="0"/>
                                          </p:stCondLst>
                                        </p:cTn>
                                        <p:tgtEl>
                                          <p:spTgt spid="27"/>
                                        </p:tgtEl>
                                        <p:attrNameLst>
                                          <p:attrName>style.visibility</p:attrName>
                                        </p:attrNameLst>
                                      </p:cBhvr>
                                      <p:to>
                                        <p:strVal val="visible"/>
                                      </p:to>
                                    </p:set>
                                    <p:animEffect transition="in" filter="wipe(left)">
                                      <p:cBhvr>
                                        <p:cTn id="38" dur="250"/>
                                        <p:tgtEl>
                                          <p:spTgt spid="27"/>
                                        </p:tgtEl>
                                      </p:cBhvr>
                                    </p:animEffect>
                                  </p:childTnLst>
                                </p:cTn>
                              </p:par>
                              <p:par>
                                <p:cTn id="39" presetID="22" presetClass="entr" presetSubtype="8" fill="hold" grpId="0" nodeType="withEffect">
                                  <p:stCondLst>
                                    <p:cond delay="800"/>
                                  </p:stCondLst>
                                  <p:childTnLst>
                                    <p:set>
                                      <p:cBhvr>
                                        <p:cTn id="40" dur="1" fill="hold">
                                          <p:stCondLst>
                                            <p:cond delay="0"/>
                                          </p:stCondLst>
                                        </p:cTn>
                                        <p:tgtEl>
                                          <p:spTgt spid="29"/>
                                        </p:tgtEl>
                                        <p:attrNameLst>
                                          <p:attrName>style.visibility</p:attrName>
                                        </p:attrNameLst>
                                      </p:cBhvr>
                                      <p:to>
                                        <p:strVal val="visible"/>
                                      </p:to>
                                    </p:set>
                                    <p:animEffect transition="in" filter="wipe(left)">
                                      <p:cBhvr>
                                        <p:cTn id="41" dur="250"/>
                                        <p:tgtEl>
                                          <p:spTgt spid="29"/>
                                        </p:tgtEl>
                                      </p:cBhvr>
                                    </p:animEffect>
                                  </p:childTnLst>
                                </p:cTn>
                              </p:par>
                              <p:par>
                                <p:cTn id="42" presetID="22" presetClass="entr" presetSubtype="8" fill="hold" grpId="0" nodeType="withEffect">
                                  <p:stCondLst>
                                    <p:cond delay="900"/>
                                  </p:stCondLst>
                                  <p:childTnLst>
                                    <p:set>
                                      <p:cBhvr>
                                        <p:cTn id="43" dur="1" fill="hold">
                                          <p:stCondLst>
                                            <p:cond delay="0"/>
                                          </p:stCondLst>
                                        </p:cTn>
                                        <p:tgtEl>
                                          <p:spTgt spid="30"/>
                                        </p:tgtEl>
                                        <p:attrNameLst>
                                          <p:attrName>style.visibility</p:attrName>
                                        </p:attrNameLst>
                                      </p:cBhvr>
                                      <p:to>
                                        <p:strVal val="visible"/>
                                      </p:to>
                                    </p:set>
                                    <p:animEffect transition="in" filter="wipe(left)">
                                      <p:cBhvr>
                                        <p:cTn id="44" dur="25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52" grpId="0" animBg="1"/>
      <p:bldP spid="51" grpId="0" animBg="1"/>
      <p:bldP spid="50" grpId="0" animBg="1"/>
      <p:bldP spid="31" grpId="0" animBg="1"/>
      <p:bldP spid="27" grpId="0" animBg="1"/>
      <p:bldP spid="28" grpId="0" animBg="1"/>
      <p:bldP spid="29" grpId="0" animBg="1"/>
      <p:bldP spid="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575556" y="2820344"/>
            <a:ext cx="1541413" cy="484748"/>
          </a:xfrm>
          <a:prstGeom prst="rect">
            <a:avLst/>
          </a:prstGeom>
          <a:noFill/>
        </p:spPr>
        <p:txBody>
          <a:bodyPr wrap="square" rtlCol="0">
            <a:spAutoFit/>
          </a:bodyPr>
          <a:lstStyle/>
          <a:p>
            <a:pPr algn="r"/>
            <a:r>
              <a:rPr lang="en-US" sz="1500" dirty="0"/>
              <a:t>RESOURCES</a:t>
            </a:r>
          </a:p>
          <a:p>
            <a:pPr lvl="0" algn="r"/>
            <a:r>
              <a:rPr lang="en-US" sz="1050" dirty="0"/>
              <a:t>Crowd-find materials</a:t>
            </a:r>
          </a:p>
        </p:txBody>
      </p:sp>
      <p:sp>
        <p:nvSpPr>
          <p:cNvPr id="40" name="TextBox 39"/>
          <p:cNvSpPr txBox="1"/>
          <p:nvPr/>
        </p:nvSpPr>
        <p:spPr>
          <a:xfrm>
            <a:off x="7282788" y="3261393"/>
            <a:ext cx="1393668" cy="807913"/>
          </a:xfrm>
          <a:prstGeom prst="rect">
            <a:avLst/>
          </a:prstGeom>
          <a:noFill/>
        </p:spPr>
        <p:txBody>
          <a:bodyPr wrap="square" rtlCol="0">
            <a:spAutoFit/>
          </a:bodyPr>
          <a:lstStyle/>
          <a:p>
            <a:r>
              <a:rPr lang="en-US" sz="1500" dirty="0"/>
              <a:t>INTERVIEWS</a:t>
            </a:r>
          </a:p>
          <a:p>
            <a:pPr lvl="0"/>
            <a:r>
              <a:rPr lang="en-US" sz="1050" dirty="0"/>
              <a:t>Connect a new generation with past executives</a:t>
            </a:r>
          </a:p>
        </p:txBody>
      </p:sp>
      <p:sp>
        <p:nvSpPr>
          <p:cNvPr id="41" name="TextBox 40"/>
          <p:cNvSpPr txBox="1"/>
          <p:nvPr/>
        </p:nvSpPr>
        <p:spPr>
          <a:xfrm>
            <a:off x="575556" y="3702442"/>
            <a:ext cx="1541413" cy="646331"/>
          </a:xfrm>
          <a:prstGeom prst="rect">
            <a:avLst/>
          </a:prstGeom>
          <a:noFill/>
        </p:spPr>
        <p:txBody>
          <a:bodyPr wrap="square" rtlCol="0">
            <a:spAutoFit/>
          </a:bodyPr>
          <a:lstStyle/>
          <a:p>
            <a:pPr algn="r"/>
            <a:r>
              <a:rPr lang="en-US" sz="1500" dirty="0"/>
              <a:t>ARTICLES</a:t>
            </a:r>
          </a:p>
          <a:p>
            <a:pPr lvl="0" algn="r"/>
            <a:r>
              <a:rPr lang="en-US" sz="1050" dirty="0"/>
              <a:t>Allow others to become their own HBR</a:t>
            </a:r>
          </a:p>
        </p:txBody>
      </p:sp>
      <p:sp>
        <p:nvSpPr>
          <p:cNvPr id="42" name="TextBox 41"/>
          <p:cNvSpPr txBox="1"/>
          <p:nvPr/>
        </p:nvSpPr>
        <p:spPr>
          <a:xfrm>
            <a:off x="7282788" y="4143491"/>
            <a:ext cx="1555686" cy="646331"/>
          </a:xfrm>
          <a:prstGeom prst="rect">
            <a:avLst/>
          </a:prstGeom>
          <a:noFill/>
        </p:spPr>
        <p:txBody>
          <a:bodyPr wrap="square" rtlCol="0">
            <a:spAutoFit/>
          </a:bodyPr>
          <a:lstStyle/>
          <a:p>
            <a:r>
              <a:rPr lang="en-US" sz="1500" dirty="0"/>
              <a:t>INSIGHTS</a:t>
            </a:r>
          </a:p>
          <a:p>
            <a:pPr lvl="0"/>
            <a:r>
              <a:rPr lang="en-US" sz="1050" dirty="0"/>
              <a:t>Share knowledge across companies</a:t>
            </a:r>
          </a:p>
        </p:txBody>
      </p:sp>
      <p:sp>
        <p:nvSpPr>
          <p:cNvPr id="43" name="Freeform 26"/>
          <p:cNvSpPr>
            <a:spLocks noEditPoints="1"/>
          </p:cNvSpPr>
          <p:nvPr/>
        </p:nvSpPr>
        <p:spPr bwMode="auto">
          <a:xfrm>
            <a:off x="2391648" y="3829120"/>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a:t>All the knowledge is out there, we just have to connect the dots and share it with the right people.</a:t>
            </a:r>
          </a:p>
        </p:txBody>
      </p:sp>
      <p:sp>
        <p:nvSpPr>
          <p:cNvPr id="63" name="Title 62"/>
          <p:cNvSpPr>
            <a:spLocks noGrp="1"/>
          </p:cNvSpPr>
          <p:nvPr>
            <p:ph type="title"/>
          </p:nvPr>
        </p:nvSpPr>
        <p:spPr/>
        <p:txBody>
          <a:bodyPr/>
          <a:lstStyle/>
          <a:p>
            <a:r>
              <a:rPr lang="en-US" dirty="0"/>
              <a:t>OUR USERS DESIRE KNOWLEDGE</a:t>
            </a:r>
          </a:p>
        </p:txBody>
      </p:sp>
      <p:sp>
        <p:nvSpPr>
          <p:cNvPr id="27" name="Freeform 93"/>
          <p:cNvSpPr>
            <a:spLocks noEditPoints="1"/>
          </p:cNvSpPr>
          <p:nvPr/>
        </p:nvSpPr>
        <p:spPr bwMode="auto">
          <a:xfrm>
            <a:off x="2418651" y="2892093"/>
            <a:ext cx="344149" cy="446677"/>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34"/>
          <p:cNvSpPr>
            <a:spLocks noEditPoints="1"/>
          </p:cNvSpPr>
          <p:nvPr/>
        </p:nvSpPr>
        <p:spPr bwMode="auto">
          <a:xfrm>
            <a:off x="6597225" y="3239979"/>
            <a:ext cx="351039" cy="520392"/>
          </a:xfrm>
          <a:custGeom>
            <a:avLst/>
            <a:gdLst>
              <a:gd name="T0" fmla="*/ 454 w 477"/>
              <a:gd name="T1" fmla="*/ 588 h 707"/>
              <a:gd name="T2" fmla="*/ 402 w 477"/>
              <a:gd name="T3" fmla="*/ 546 h 707"/>
              <a:gd name="T4" fmla="*/ 284 w 477"/>
              <a:gd name="T5" fmla="*/ 301 h 707"/>
              <a:gd name="T6" fmla="*/ 337 w 477"/>
              <a:gd name="T7" fmla="*/ 290 h 707"/>
              <a:gd name="T8" fmla="*/ 390 w 477"/>
              <a:gd name="T9" fmla="*/ 313 h 707"/>
              <a:gd name="T10" fmla="*/ 466 w 477"/>
              <a:gd name="T11" fmla="*/ 264 h 707"/>
              <a:gd name="T12" fmla="*/ 353 w 477"/>
              <a:gd name="T13" fmla="*/ 136 h 707"/>
              <a:gd name="T14" fmla="*/ 267 w 477"/>
              <a:gd name="T15" fmla="*/ 77 h 707"/>
              <a:gd name="T16" fmla="*/ 259 w 477"/>
              <a:gd name="T17" fmla="*/ 0 h 707"/>
              <a:gd name="T18" fmla="*/ 162 w 477"/>
              <a:gd name="T19" fmla="*/ 101 h 707"/>
              <a:gd name="T20" fmla="*/ 65 w 477"/>
              <a:gd name="T21" fmla="*/ 411 h 707"/>
              <a:gd name="T22" fmla="*/ 65 w 477"/>
              <a:gd name="T23" fmla="*/ 546 h 707"/>
              <a:gd name="T24" fmla="*/ 35 w 477"/>
              <a:gd name="T25" fmla="*/ 618 h 707"/>
              <a:gd name="T26" fmla="*/ 45 w 477"/>
              <a:gd name="T27" fmla="*/ 707 h 707"/>
              <a:gd name="T28" fmla="*/ 477 w 477"/>
              <a:gd name="T29" fmla="*/ 662 h 707"/>
              <a:gd name="T30" fmla="*/ 253 w 477"/>
              <a:gd name="T31" fmla="*/ 15 h 707"/>
              <a:gd name="T32" fmla="*/ 179 w 477"/>
              <a:gd name="T33" fmla="*/ 94 h 707"/>
              <a:gd name="T34" fmla="*/ 78 w 477"/>
              <a:gd name="T35" fmla="*/ 405 h 707"/>
              <a:gd name="T36" fmla="*/ 169 w 477"/>
              <a:gd name="T37" fmla="*/ 112 h 707"/>
              <a:gd name="T38" fmla="*/ 265 w 477"/>
              <a:gd name="T39" fmla="*/ 91 h 707"/>
              <a:gd name="T40" fmla="*/ 338 w 477"/>
              <a:gd name="T41" fmla="*/ 138 h 707"/>
              <a:gd name="T42" fmla="*/ 454 w 477"/>
              <a:gd name="T43" fmla="*/ 254 h 707"/>
              <a:gd name="T44" fmla="*/ 421 w 477"/>
              <a:gd name="T45" fmla="*/ 273 h 707"/>
              <a:gd name="T46" fmla="*/ 383 w 477"/>
              <a:gd name="T47" fmla="*/ 294 h 707"/>
              <a:gd name="T48" fmla="*/ 319 w 477"/>
              <a:gd name="T49" fmla="*/ 280 h 707"/>
              <a:gd name="T50" fmla="*/ 252 w 477"/>
              <a:gd name="T51" fmla="*/ 289 h 707"/>
              <a:gd name="T52" fmla="*/ 248 w 477"/>
              <a:gd name="T53" fmla="*/ 301 h 707"/>
              <a:gd name="T54" fmla="*/ 98 w 477"/>
              <a:gd name="T55" fmla="*/ 546 h 707"/>
              <a:gd name="T56" fmla="*/ 65 w 477"/>
              <a:gd name="T57" fmla="*/ 560 h 707"/>
              <a:gd name="T58" fmla="*/ 440 w 477"/>
              <a:gd name="T59" fmla="*/ 588 h 707"/>
              <a:gd name="T60" fmla="*/ 65 w 477"/>
              <a:gd name="T61" fmla="*/ 617 h 707"/>
              <a:gd name="T62" fmla="*/ 65 w 477"/>
              <a:gd name="T63" fmla="*/ 560 h 707"/>
              <a:gd name="T64" fmla="*/ 45 w 477"/>
              <a:gd name="T65" fmla="*/ 693 h 707"/>
              <a:gd name="T66" fmla="*/ 45 w 477"/>
              <a:gd name="T67" fmla="*/ 631 h 707"/>
              <a:gd name="T68" fmla="*/ 411 w 477"/>
              <a:gd name="T69" fmla="*/ 631 h 707"/>
              <a:gd name="T70" fmla="*/ 463 w 477"/>
              <a:gd name="T71" fmla="*/ 66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7" h="707">
                <a:moveTo>
                  <a:pt x="442" y="618"/>
                </a:moveTo>
                <a:cubicBezTo>
                  <a:pt x="449" y="610"/>
                  <a:pt x="454" y="600"/>
                  <a:pt x="454" y="588"/>
                </a:cubicBezTo>
                <a:cubicBezTo>
                  <a:pt x="454" y="565"/>
                  <a:pt x="435" y="546"/>
                  <a:pt x="411" y="546"/>
                </a:cubicBezTo>
                <a:cubicBezTo>
                  <a:pt x="402" y="546"/>
                  <a:pt x="402" y="546"/>
                  <a:pt x="402" y="546"/>
                </a:cubicBezTo>
                <a:cubicBezTo>
                  <a:pt x="396" y="464"/>
                  <a:pt x="298" y="339"/>
                  <a:pt x="267" y="302"/>
                </a:cubicBezTo>
                <a:cubicBezTo>
                  <a:pt x="273" y="302"/>
                  <a:pt x="279" y="301"/>
                  <a:pt x="284" y="301"/>
                </a:cubicBezTo>
                <a:cubicBezTo>
                  <a:pt x="305" y="301"/>
                  <a:pt x="316" y="297"/>
                  <a:pt x="324" y="293"/>
                </a:cubicBezTo>
                <a:cubicBezTo>
                  <a:pt x="329" y="291"/>
                  <a:pt x="332" y="290"/>
                  <a:pt x="337" y="290"/>
                </a:cubicBezTo>
                <a:cubicBezTo>
                  <a:pt x="345" y="290"/>
                  <a:pt x="365" y="300"/>
                  <a:pt x="376" y="306"/>
                </a:cubicBezTo>
                <a:cubicBezTo>
                  <a:pt x="382" y="309"/>
                  <a:pt x="387" y="312"/>
                  <a:pt x="390" y="313"/>
                </a:cubicBezTo>
                <a:cubicBezTo>
                  <a:pt x="403" y="318"/>
                  <a:pt x="420" y="299"/>
                  <a:pt x="432" y="282"/>
                </a:cubicBezTo>
                <a:cubicBezTo>
                  <a:pt x="466" y="264"/>
                  <a:pt x="466" y="264"/>
                  <a:pt x="466" y="264"/>
                </a:cubicBezTo>
                <a:cubicBezTo>
                  <a:pt x="469" y="262"/>
                  <a:pt x="471" y="258"/>
                  <a:pt x="469" y="255"/>
                </a:cubicBezTo>
                <a:cubicBezTo>
                  <a:pt x="448" y="200"/>
                  <a:pt x="377" y="150"/>
                  <a:pt x="353" y="136"/>
                </a:cubicBezTo>
                <a:cubicBezTo>
                  <a:pt x="353" y="126"/>
                  <a:pt x="350" y="117"/>
                  <a:pt x="342" y="108"/>
                </a:cubicBezTo>
                <a:cubicBezTo>
                  <a:pt x="327" y="90"/>
                  <a:pt x="297" y="78"/>
                  <a:pt x="267" y="77"/>
                </a:cubicBezTo>
                <a:cubicBezTo>
                  <a:pt x="268" y="62"/>
                  <a:pt x="269" y="28"/>
                  <a:pt x="267" y="6"/>
                </a:cubicBezTo>
                <a:cubicBezTo>
                  <a:pt x="266" y="2"/>
                  <a:pt x="263" y="0"/>
                  <a:pt x="259" y="0"/>
                </a:cubicBezTo>
                <a:cubicBezTo>
                  <a:pt x="227" y="2"/>
                  <a:pt x="199" y="21"/>
                  <a:pt x="180" y="55"/>
                </a:cubicBezTo>
                <a:cubicBezTo>
                  <a:pt x="169" y="74"/>
                  <a:pt x="164" y="93"/>
                  <a:pt x="162" y="101"/>
                </a:cubicBezTo>
                <a:cubicBezTo>
                  <a:pt x="86" y="136"/>
                  <a:pt x="32" y="208"/>
                  <a:pt x="32" y="286"/>
                </a:cubicBezTo>
                <a:cubicBezTo>
                  <a:pt x="32" y="336"/>
                  <a:pt x="49" y="376"/>
                  <a:pt x="65" y="411"/>
                </a:cubicBezTo>
                <a:cubicBezTo>
                  <a:pt x="84" y="456"/>
                  <a:pt x="101" y="494"/>
                  <a:pt x="83" y="546"/>
                </a:cubicBezTo>
                <a:cubicBezTo>
                  <a:pt x="65" y="546"/>
                  <a:pt x="65" y="546"/>
                  <a:pt x="65" y="546"/>
                </a:cubicBezTo>
                <a:cubicBezTo>
                  <a:pt x="42" y="546"/>
                  <a:pt x="23" y="565"/>
                  <a:pt x="23" y="588"/>
                </a:cubicBezTo>
                <a:cubicBezTo>
                  <a:pt x="23" y="600"/>
                  <a:pt x="27" y="610"/>
                  <a:pt x="35" y="618"/>
                </a:cubicBezTo>
                <a:cubicBezTo>
                  <a:pt x="15" y="622"/>
                  <a:pt x="0" y="640"/>
                  <a:pt x="0" y="662"/>
                </a:cubicBezTo>
                <a:cubicBezTo>
                  <a:pt x="0" y="687"/>
                  <a:pt x="20" y="707"/>
                  <a:pt x="45" y="707"/>
                </a:cubicBezTo>
                <a:cubicBezTo>
                  <a:pt x="432" y="707"/>
                  <a:pt x="432" y="707"/>
                  <a:pt x="432" y="707"/>
                </a:cubicBezTo>
                <a:cubicBezTo>
                  <a:pt x="457" y="707"/>
                  <a:pt x="477" y="687"/>
                  <a:pt x="477" y="662"/>
                </a:cubicBezTo>
                <a:cubicBezTo>
                  <a:pt x="477" y="640"/>
                  <a:pt x="462" y="622"/>
                  <a:pt x="442" y="618"/>
                </a:cubicBezTo>
                <a:close/>
                <a:moveTo>
                  <a:pt x="253" y="15"/>
                </a:moveTo>
                <a:cubicBezTo>
                  <a:pt x="255" y="36"/>
                  <a:pt x="254" y="65"/>
                  <a:pt x="253" y="78"/>
                </a:cubicBezTo>
                <a:cubicBezTo>
                  <a:pt x="227" y="79"/>
                  <a:pt x="202" y="85"/>
                  <a:pt x="179" y="94"/>
                </a:cubicBezTo>
                <a:cubicBezTo>
                  <a:pt x="186" y="70"/>
                  <a:pt x="207" y="22"/>
                  <a:pt x="253" y="15"/>
                </a:cubicBezTo>
                <a:close/>
                <a:moveTo>
                  <a:pt x="78" y="405"/>
                </a:moveTo>
                <a:cubicBezTo>
                  <a:pt x="62" y="370"/>
                  <a:pt x="46" y="333"/>
                  <a:pt x="46" y="286"/>
                </a:cubicBezTo>
                <a:cubicBezTo>
                  <a:pt x="46" y="212"/>
                  <a:pt x="98" y="145"/>
                  <a:pt x="169" y="112"/>
                </a:cubicBezTo>
                <a:cubicBezTo>
                  <a:pt x="171" y="112"/>
                  <a:pt x="172" y="112"/>
                  <a:pt x="172" y="111"/>
                </a:cubicBezTo>
                <a:cubicBezTo>
                  <a:pt x="201" y="98"/>
                  <a:pt x="233" y="91"/>
                  <a:pt x="265" y="91"/>
                </a:cubicBezTo>
                <a:cubicBezTo>
                  <a:pt x="292" y="91"/>
                  <a:pt x="319" y="102"/>
                  <a:pt x="332" y="117"/>
                </a:cubicBezTo>
                <a:cubicBezTo>
                  <a:pt x="337" y="124"/>
                  <a:pt x="340" y="131"/>
                  <a:pt x="338" y="138"/>
                </a:cubicBezTo>
                <a:cubicBezTo>
                  <a:pt x="338" y="141"/>
                  <a:pt x="339" y="144"/>
                  <a:pt x="342" y="146"/>
                </a:cubicBezTo>
                <a:cubicBezTo>
                  <a:pt x="359" y="155"/>
                  <a:pt x="431" y="203"/>
                  <a:pt x="454" y="254"/>
                </a:cubicBezTo>
                <a:cubicBezTo>
                  <a:pt x="424" y="271"/>
                  <a:pt x="424" y="271"/>
                  <a:pt x="424" y="271"/>
                </a:cubicBezTo>
                <a:cubicBezTo>
                  <a:pt x="423" y="271"/>
                  <a:pt x="422" y="272"/>
                  <a:pt x="421" y="273"/>
                </a:cubicBezTo>
                <a:cubicBezTo>
                  <a:pt x="412" y="286"/>
                  <a:pt x="400" y="299"/>
                  <a:pt x="395" y="300"/>
                </a:cubicBezTo>
                <a:cubicBezTo>
                  <a:pt x="392" y="299"/>
                  <a:pt x="388" y="296"/>
                  <a:pt x="383" y="294"/>
                </a:cubicBezTo>
                <a:cubicBezTo>
                  <a:pt x="364" y="284"/>
                  <a:pt x="348" y="276"/>
                  <a:pt x="337" y="276"/>
                </a:cubicBezTo>
                <a:cubicBezTo>
                  <a:pt x="330" y="276"/>
                  <a:pt x="324" y="278"/>
                  <a:pt x="319" y="280"/>
                </a:cubicBezTo>
                <a:cubicBezTo>
                  <a:pt x="311" y="284"/>
                  <a:pt x="302" y="287"/>
                  <a:pt x="284" y="287"/>
                </a:cubicBezTo>
                <a:cubicBezTo>
                  <a:pt x="274" y="287"/>
                  <a:pt x="253" y="289"/>
                  <a:pt x="252" y="289"/>
                </a:cubicBezTo>
                <a:cubicBezTo>
                  <a:pt x="250" y="290"/>
                  <a:pt x="247" y="291"/>
                  <a:pt x="246" y="294"/>
                </a:cubicBezTo>
                <a:cubicBezTo>
                  <a:pt x="245" y="296"/>
                  <a:pt x="246" y="299"/>
                  <a:pt x="248" y="301"/>
                </a:cubicBezTo>
                <a:cubicBezTo>
                  <a:pt x="249" y="302"/>
                  <a:pt x="381" y="456"/>
                  <a:pt x="388" y="546"/>
                </a:cubicBezTo>
                <a:cubicBezTo>
                  <a:pt x="98" y="546"/>
                  <a:pt x="98" y="546"/>
                  <a:pt x="98" y="546"/>
                </a:cubicBezTo>
                <a:cubicBezTo>
                  <a:pt x="115" y="492"/>
                  <a:pt x="97" y="450"/>
                  <a:pt x="78" y="405"/>
                </a:cubicBezTo>
                <a:close/>
                <a:moveTo>
                  <a:pt x="65" y="560"/>
                </a:moveTo>
                <a:cubicBezTo>
                  <a:pt x="411" y="560"/>
                  <a:pt x="411" y="560"/>
                  <a:pt x="411" y="560"/>
                </a:cubicBezTo>
                <a:cubicBezTo>
                  <a:pt x="427" y="560"/>
                  <a:pt x="440" y="573"/>
                  <a:pt x="440" y="588"/>
                </a:cubicBezTo>
                <a:cubicBezTo>
                  <a:pt x="440" y="604"/>
                  <a:pt x="427" y="617"/>
                  <a:pt x="411" y="617"/>
                </a:cubicBezTo>
                <a:cubicBezTo>
                  <a:pt x="65" y="617"/>
                  <a:pt x="65" y="617"/>
                  <a:pt x="65" y="617"/>
                </a:cubicBezTo>
                <a:cubicBezTo>
                  <a:pt x="50" y="617"/>
                  <a:pt x="37" y="604"/>
                  <a:pt x="37" y="588"/>
                </a:cubicBezTo>
                <a:cubicBezTo>
                  <a:pt x="37" y="573"/>
                  <a:pt x="50" y="560"/>
                  <a:pt x="65" y="560"/>
                </a:cubicBezTo>
                <a:close/>
                <a:moveTo>
                  <a:pt x="432" y="693"/>
                </a:moveTo>
                <a:cubicBezTo>
                  <a:pt x="45" y="693"/>
                  <a:pt x="45" y="693"/>
                  <a:pt x="45" y="693"/>
                </a:cubicBezTo>
                <a:cubicBezTo>
                  <a:pt x="28" y="693"/>
                  <a:pt x="14" y="679"/>
                  <a:pt x="14" y="662"/>
                </a:cubicBezTo>
                <a:cubicBezTo>
                  <a:pt x="14" y="645"/>
                  <a:pt x="28" y="631"/>
                  <a:pt x="45" y="631"/>
                </a:cubicBezTo>
                <a:cubicBezTo>
                  <a:pt x="65" y="631"/>
                  <a:pt x="65" y="631"/>
                  <a:pt x="65" y="631"/>
                </a:cubicBezTo>
                <a:cubicBezTo>
                  <a:pt x="411" y="631"/>
                  <a:pt x="411" y="631"/>
                  <a:pt x="411" y="631"/>
                </a:cubicBezTo>
                <a:cubicBezTo>
                  <a:pt x="432" y="631"/>
                  <a:pt x="432" y="631"/>
                  <a:pt x="432" y="631"/>
                </a:cubicBezTo>
                <a:cubicBezTo>
                  <a:pt x="449" y="631"/>
                  <a:pt x="463" y="645"/>
                  <a:pt x="463" y="662"/>
                </a:cubicBezTo>
                <a:cubicBezTo>
                  <a:pt x="463" y="679"/>
                  <a:pt x="449" y="693"/>
                  <a:pt x="432" y="69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26"/>
          <p:cNvSpPr>
            <a:spLocks noEditPoints="1"/>
          </p:cNvSpPr>
          <p:nvPr/>
        </p:nvSpPr>
        <p:spPr bwMode="auto">
          <a:xfrm>
            <a:off x="6641469" y="4222348"/>
            <a:ext cx="306796" cy="475793"/>
          </a:xfrm>
          <a:custGeom>
            <a:avLst/>
            <a:gdLst>
              <a:gd name="T0" fmla="*/ 110 w 419"/>
              <a:gd name="T1" fmla="*/ 651 h 651"/>
              <a:gd name="T2" fmla="*/ 0 w 419"/>
              <a:gd name="T3" fmla="*/ 538 h 651"/>
              <a:gd name="T4" fmla="*/ 7 w 419"/>
              <a:gd name="T5" fmla="*/ 531 h 651"/>
              <a:gd name="T6" fmla="*/ 14 w 419"/>
              <a:gd name="T7" fmla="*/ 538 h 651"/>
              <a:gd name="T8" fmla="*/ 110 w 419"/>
              <a:gd name="T9" fmla="*/ 637 h 651"/>
              <a:gd name="T10" fmla="*/ 243 w 419"/>
              <a:gd name="T11" fmla="*/ 519 h 651"/>
              <a:gd name="T12" fmla="*/ 307 w 419"/>
              <a:gd name="T13" fmla="*/ 429 h 651"/>
              <a:gd name="T14" fmla="*/ 405 w 419"/>
              <a:gd name="T15" fmla="*/ 226 h 651"/>
              <a:gd name="T16" fmla="*/ 216 w 419"/>
              <a:gd name="T17" fmla="*/ 14 h 651"/>
              <a:gd name="T18" fmla="*/ 48 w 419"/>
              <a:gd name="T19" fmla="*/ 173 h 651"/>
              <a:gd name="T20" fmla="*/ 41 w 419"/>
              <a:gd name="T21" fmla="*/ 180 h 651"/>
              <a:gd name="T22" fmla="*/ 34 w 419"/>
              <a:gd name="T23" fmla="*/ 173 h 651"/>
              <a:gd name="T24" fmla="*/ 216 w 419"/>
              <a:gd name="T25" fmla="*/ 0 h 651"/>
              <a:gd name="T26" fmla="*/ 350 w 419"/>
              <a:gd name="T27" fmla="*/ 52 h 651"/>
              <a:gd name="T28" fmla="*/ 419 w 419"/>
              <a:gd name="T29" fmla="*/ 226 h 651"/>
              <a:gd name="T30" fmla="*/ 318 w 419"/>
              <a:gd name="T31" fmla="*/ 438 h 651"/>
              <a:gd name="T32" fmla="*/ 256 w 419"/>
              <a:gd name="T33" fmla="*/ 523 h 651"/>
              <a:gd name="T34" fmla="*/ 110 w 419"/>
              <a:gd name="T35" fmla="*/ 651 h 651"/>
              <a:gd name="T36" fmla="*/ 99 w 419"/>
              <a:gd name="T37" fmla="*/ 414 h 651"/>
              <a:gd name="T38" fmla="*/ 131 w 419"/>
              <a:gd name="T39" fmla="*/ 402 h 651"/>
              <a:gd name="T40" fmla="*/ 165 w 419"/>
              <a:gd name="T41" fmla="*/ 350 h 651"/>
              <a:gd name="T42" fmla="*/ 148 w 419"/>
              <a:gd name="T43" fmla="*/ 306 h 651"/>
              <a:gd name="T44" fmla="*/ 135 w 419"/>
              <a:gd name="T45" fmla="*/ 274 h 651"/>
              <a:gd name="T46" fmla="*/ 233 w 419"/>
              <a:gd name="T47" fmla="*/ 111 h 651"/>
              <a:gd name="T48" fmla="*/ 314 w 419"/>
              <a:gd name="T49" fmla="*/ 192 h 651"/>
              <a:gd name="T50" fmla="*/ 322 w 419"/>
              <a:gd name="T51" fmla="*/ 198 h 651"/>
              <a:gd name="T52" fmla="*/ 328 w 419"/>
              <a:gd name="T53" fmla="*/ 191 h 651"/>
              <a:gd name="T54" fmla="*/ 233 w 419"/>
              <a:gd name="T55" fmla="*/ 97 h 651"/>
              <a:gd name="T56" fmla="*/ 121 w 419"/>
              <a:gd name="T57" fmla="*/ 274 h 651"/>
              <a:gd name="T58" fmla="*/ 138 w 419"/>
              <a:gd name="T59" fmla="*/ 317 h 651"/>
              <a:gd name="T60" fmla="*/ 151 w 419"/>
              <a:gd name="T61" fmla="*/ 350 h 651"/>
              <a:gd name="T62" fmla="*/ 97 w 419"/>
              <a:gd name="T63" fmla="*/ 400 h 651"/>
              <a:gd name="T64" fmla="*/ 91 w 419"/>
              <a:gd name="T65" fmla="*/ 408 h 651"/>
              <a:gd name="T66" fmla="*/ 98 w 419"/>
              <a:gd name="T67" fmla="*/ 414 h 651"/>
              <a:gd name="T68" fmla="*/ 99 w 419"/>
              <a:gd name="T69" fmla="*/ 41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651">
                <a:moveTo>
                  <a:pt x="110" y="651"/>
                </a:moveTo>
                <a:cubicBezTo>
                  <a:pt x="52" y="651"/>
                  <a:pt x="0" y="574"/>
                  <a:pt x="0" y="538"/>
                </a:cubicBezTo>
                <a:cubicBezTo>
                  <a:pt x="0" y="534"/>
                  <a:pt x="4" y="531"/>
                  <a:pt x="7" y="531"/>
                </a:cubicBezTo>
                <a:cubicBezTo>
                  <a:pt x="11" y="531"/>
                  <a:pt x="14" y="534"/>
                  <a:pt x="14" y="538"/>
                </a:cubicBezTo>
                <a:cubicBezTo>
                  <a:pt x="14" y="569"/>
                  <a:pt x="63" y="637"/>
                  <a:pt x="110" y="637"/>
                </a:cubicBezTo>
                <a:cubicBezTo>
                  <a:pt x="168" y="637"/>
                  <a:pt x="217" y="593"/>
                  <a:pt x="243" y="519"/>
                </a:cubicBezTo>
                <a:cubicBezTo>
                  <a:pt x="254" y="486"/>
                  <a:pt x="280" y="458"/>
                  <a:pt x="307" y="429"/>
                </a:cubicBezTo>
                <a:cubicBezTo>
                  <a:pt x="353" y="379"/>
                  <a:pt x="405" y="324"/>
                  <a:pt x="405" y="226"/>
                </a:cubicBezTo>
                <a:cubicBezTo>
                  <a:pt x="405" y="58"/>
                  <a:pt x="282" y="14"/>
                  <a:pt x="216" y="14"/>
                </a:cubicBezTo>
                <a:cubicBezTo>
                  <a:pt x="134" y="14"/>
                  <a:pt x="48" y="96"/>
                  <a:pt x="48" y="173"/>
                </a:cubicBezTo>
                <a:cubicBezTo>
                  <a:pt x="48" y="177"/>
                  <a:pt x="45" y="180"/>
                  <a:pt x="41" y="180"/>
                </a:cubicBezTo>
                <a:cubicBezTo>
                  <a:pt x="37" y="180"/>
                  <a:pt x="34" y="177"/>
                  <a:pt x="34" y="173"/>
                </a:cubicBezTo>
                <a:cubicBezTo>
                  <a:pt x="34" y="89"/>
                  <a:pt x="128" y="0"/>
                  <a:pt x="216" y="0"/>
                </a:cubicBezTo>
                <a:cubicBezTo>
                  <a:pt x="265" y="0"/>
                  <a:pt x="314" y="19"/>
                  <a:pt x="350" y="52"/>
                </a:cubicBezTo>
                <a:cubicBezTo>
                  <a:pt x="381" y="80"/>
                  <a:pt x="419" y="133"/>
                  <a:pt x="419" y="226"/>
                </a:cubicBezTo>
                <a:cubicBezTo>
                  <a:pt x="419" y="329"/>
                  <a:pt x="365" y="387"/>
                  <a:pt x="318" y="438"/>
                </a:cubicBezTo>
                <a:cubicBezTo>
                  <a:pt x="291" y="466"/>
                  <a:pt x="267" y="493"/>
                  <a:pt x="256" y="523"/>
                </a:cubicBezTo>
                <a:cubicBezTo>
                  <a:pt x="229" y="603"/>
                  <a:pt x="174" y="651"/>
                  <a:pt x="110" y="651"/>
                </a:cubicBezTo>
                <a:close/>
                <a:moveTo>
                  <a:pt x="99" y="414"/>
                </a:moveTo>
                <a:cubicBezTo>
                  <a:pt x="100" y="414"/>
                  <a:pt x="116" y="411"/>
                  <a:pt x="131" y="402"/>
                </a:cubicBezTo>
                <a:cubicBezTo>
                  <a:pt x="153" y="390"/>
                  <a:pt x="165" y="372"/>
                  <a:pt x="165" y="350"/>
                </a:cubicBezTo>
                <a:cubicBezTo>
                  <a:pt x="165" y="323"/>
                  <a:pt x="156" y="314"/>
                  <a:pt x="148" y="306"/>
                </a:cubicBezTo>
                <a:cubicBezTo>
                  <a:pt x="141" y="300"/>
                  <a:pt x="135" y="294"/>
                  <a:pt x="135" y="274"/>
                </a:cubicBezTo>
                <a:cubicBezTo>
                  <a:pt x="135" y="145"/>
                  <a:pt x="199" y="111"/>
                  <a:pt x="233" y="111"/>
                </a:cubicBezTo>
                <a:cubicBezTo>
                  <a:pt x="266" y="111"/>
                  <a:pt x="307" y="125"/>
                  <a:pt x="314" y="192"/>
                </a:cubicBezTo>
                <a:cubicBezTo>
                  <a:pt x="315" y="196"/>
                  <a:pt x="318" y="199"/>
                  <a:pt x="322" y="198"/>
                </a:cubicBezTo>
                <a:cubicBezTo>
                  <a:pt x="326" y="198"/>
                  <a:pt x="329" y="195"/>
                  <a:pt x="328" y="191"/>
                </a:cubicBezTo>
                <a:cubicBezTo>
                  <a:pt x="320" y="109"/>
                  <a:pt x="265" y="97"/>
                  <a:pt x="233" y="97"/>
                </a:cubicBezTo>
                <a:cubicBezTo>
                  <a:pt x="195" y="97"/>
                  <a:pt x="121" y="134"/>
                  <a:pt x="121" y="274"/>
                </a:cubicBezTo>
                <a:cubicBezTo>
                  <a:pt x="121" y="300"/>
                  <a:pt x="130" y="309"/>
                  <a:pt x="138" y="317"/>
                </a:cubicBezTo>
                <a:cubicBezTo>
                  <a:pt x="145" y="323"/>
                  <a:pt x="151" y="329"/>
                  <a:pt x="151" y="350"/>
                </a:cubicBezTo>
                <a:cubicBezTo>
                  <a:pt x="151" y="391"/>
                  <a:pt x="99" y="399"/>
                  <a:pt x="97" y="400"/>
                </a:cubicBezTo>
                <a:cubicBezTo>
                  <a:pt x="93" y="400"/>
                  <a:pt x="91" y="404"/>
                  <a:pt x="91" y="408"/>
                </a:cubicBezTo>
                <a:cubicBezTo>
                  <a:pt x="92" y="411"/>
                  <a:pt x="95" y="414"/>
                  <a:pt x="98" y="414"/>
                </a:cubicBezTo>
                <a:cubicBezTo>
                  <a:pt x="99" y="414"/>
                  <a:pt x="99" y="414"/>
                  <a:pt x="99" y="4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21780003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nodeType="withEffect">
                                      <p:stCondLst>
                                        <p:cond delay="80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500"/>
                                            <p:tgtEl>
                                              <p:spTgt spid="35"/>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5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51"/>
                                            </p:tgtEl>
                                            <p:attrNameLst>
                                              <p:attrName>style.visibility</p:attrName>
                                            </p:attrNameLst>
                                          </p:cBhvr>
                                          <p:to>
                                            <p:strVal val="visible"/>
                                          </p:to>
                                        </p:set>
                                        <p:animEffect transition="in" filter="fade">
                                          <p:cBhvr>
                                            <p:cTn id="41" dur="200"/>
                                            <p:tgtEl>
                                              <p:spTgt spid="51"/>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500"/>
                                            <p:tgtEl>
                                              <p:spTgt spid="40"/>
                                            </p:tgtEl>
                                          </p:cBhvr>
                                        </p:animEffect>
                                      </p:childTnLst>
                                    </p:cTn>
                                  </p:par>
                                  <p:par>
                                    <p:cTn id="48" presetID="10" presetClass="entr" presetSubtype="0" fill="hold" nodeType="withEffect">
                                      <p:stCondLst>
                                        <p:cond delay="1400"/>
                                      </p:stCondLst>
                                      <p:childTnLst>
                                        <p:set>
                                          <p:cBhvr>
                                            <p:cTn id="49" dur="1" fill="hold">
                                              <p:stCondLst>
                                                <p:cond delay="0"/>
                                              </p:stCondLst>
                                            </p:cTn>
                                            <p:tgtEl>
                                              <p:spTgt spid="50"/>
                                            </p:tgtEl>
                                            <p:attrNameLst>
                                              <p:attrName>style.visibility</p:attrName>
                                            </p:attrNameLst>
                                          </p:cBhvr>
                                          <p:to>
                                            <p:strVal val="visible"/>
                                          </p:to>
                                        </p:set>
                                        <p:animEffect transition="in" filter="fade">
                                          <p:cBhvr>
                                            <p:cTn id="50" dur="200"/>
                                            <p:tgtEl>
                                              <p:spTgt spid="50"/>
                                            </p:tgtEl>
                                          </p:cBhvr>
                                        </p:animEffect>
                                      </p:childTnLst>
                                    </p:cTn>
                                  </p:par>
                                  <p:par>
                                    <p:cTn id="51" presetID="10" presetClass="entr" presetSubtype="0" fill="hold" grpId="0" nodeType="withEffect">
                                      <p:stCondLst>
                                        <p:cond delay="160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500"/>
                                            <p:tgtEl>
                                              <p:spTgt spid="33"/>
                                            </p:tgtEl>
                                          </p:cBhvr>
                                        </p:animEffect>
                                      </p:childTnLst>
                                    </p:cTn>
                                  </p:par>
                                  <p:par>
                                    <p:cTn id="54" presetID="10" presetClass="entr" presetSubtype="0" fill="hold" grpId="0" nodeType="withEffect">
                                      <p:stCondLst>
                                        <p:cond delay="1600"/>
                                      </p:stCondLst>
                                      <p:childTnLst>
                                        <p:set>
                                          <p:cBhvr>
                                            <p:cTn id="55" dur="1" fill="hold">
                                              <p:stCondLst>
                                                <p:cond delay="0"/>
                                              </p:stCondLst>
                                            </p:cTn>
                                            <p:tgtEl>
                                              <p:spTgt spid="39"/>
                                            </p:tgtEl>
                                            <p:attrNameLst>
                                              <p:attrName>style.visibility</p:attrName>
                                            </p:attrNameLst>
                                          </p:cBhvr>
                                          <p:to>
                                            <p:strVal val="visible"/>
                                          </p:to>
                                        </p:set>
                                        <p:animEffect transition="in" filter="fade">
                                          <p:cBhvr>
                                            <p:cTn id="56" dur="500"/>
                                            <p:tgtEl>
                                              <p:spTgt spid="39"/>
                                            </p:tgtEl>
                                          </p:cBhvr>
                                        </p:animEffect>
                                      </p:childTnLst>
                                    </p:cTn>
                                  </p:par>
                                  <p:par>
                                    <p:cTn id="57" presetID="10" presetClass="entr" presetSubtype="0" fill="hold" grpId="0" nodeType="withEffect">
                                      <p:stCondLst>
                                        <p:cond delay="160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1900"/>
                                      </p:stCondLst>
                                      <p:childTnLst>
                                        <p:set>
                                          <p:cBhvr>
                                            <p:cTn id="61" dur="1" fill="hold">
                                              <p:stCondLst>
                                                <p:cond delay="0"/>
                                              </p:stCondLst>
                                            </p:cTn>
                                            <p:tgtEl>
                                              <p:spTgt spid="62"/>
                                            </p:tgtEl>
                                            <p:attrNameLst>
                                              <p:attrName>style.visibility</p:attrName>
                                            </p:attrNameLst>
                                          </p:cBhvr>
                                          <p:to>
                                            <p:strVal val="visible"/>
                                          </p:to>
                                        </p:set>
                                        <p:animEffect transition="in" filter="fade">
                                          <p:cBhvr>
                                            <p:cTn id="6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6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1205" y="858074"/>
            <a:ext cx="7772400" cy="613171"/>
          </a:xfrm>
        </p:spPr>
        <p:txBody>
          <a:bodyPr/>
          <a:lstStyle/>
          <a:p>
            <a:r>
              <a:rPr lang="en-US" dirty="0"/>
              <a:t>POSSIBLE SALES TEAM</a:t>
            </a:r>
          </a:p>
        </p:txBody>
      </p:sp>
      <p:sp>
        <p:nvSpPr>
          <p:cNvPr id="10" name="Rectangle 9"/>
          <p:cNvSpPr/>
          <p:nvPr/>
        </p:nvSpPr>
        <p:spPr>
          <a:xfrm>
            <a:off x="3680930" y="1848254"/>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CEO</a:t>
            </a:r>
          </a:p>
        </p:txBody>
      </p:sp>
      <p:sp>
        <p:nvSpPr>
          <p:cNvPr id="11" name="Rectangle 10"/>
          <p:cNvSpPr/>
          <p:nvPr/>
        </p:nvSpPr>
        <p:spPr>
          <a:xfrm>
            <a:off x="372526" y="4587321"/>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2" name="Rectangle 11"/>
          <p:cNvSpPr/>
          <p:nvPr/>
        </p:nvSpPr>
        <p:spPr>
          <a:xfrm>
            <a:off x="2125124" y="4587321"/>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14" name="Rectangle 13"/>
          <p:cNvSpPr/>
          <p:nvPr/>
        </p:nvSpPr>
        <p:spPr>
          <a:xfrm>
            <a:off x="953633" y="3177190"/>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sp>
        <p:nvSpPr>
          <p:cNvPr id="15" name="Rectangle 14"/>
          <p:cNvSpPr/>
          <p:nvPr/>
        </p:nvSpPr>
        <p:spPr>
          <a:xfrm>
            <a:off x="3680930" y="3177190"/>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Directors</a:t>
            </a:r>
          </a:p>
        </p:txBody>
      </p:sp>
      <p:sp>
        <p:nvSpPr>
          <p:cNvPr id="16" name="Rectangle 15"/>
          <p:cNvSpPr/>
          <p:nvPr/>
        </p:nvSpPr>
        <p:spPr>
          <a:xfrm>
            <a:off x="6408227" y="3177190"/>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National Director</a:t>
            </a:r>
          </a:p>
        </p:txBody>
      </p:sp>
      <p:cxnSp>
        <p:nvCxnSpPr>
          <p:cNvPr id="20" name="Elbow Connector 19"/>
          <p:cNvCxnSpPr/>
          <p:nvPr/>
        </p:nvCxnSpPr>
        <p:spPr>
          <a:xfrm rot="16200000" flipH="1">
            <a:off x="5777919" y="1101723"/>
            <a:ext cx="276040" cy="2727298"/>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3008302" y="1099802"/>
            <a:ext cx="360678" cy="272729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52289" y="2283111"/>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134011" y="2643789"/>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US</a:t>
            </a:r>
          </a:p>
        </p:txBody>
      </p:sp>
      <p:sp>
        <p:nvSpPr>
          <p:cNvPr id="41" name="Rectangle 40"/>
          <p:cNvSpPr/>
          <p:nvPr/>
        </p:nvSpPr>
        <p:spPr>
          <a:xfrm>
            <a:off x="3861308" y="266606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EU &amp; Middle East</a:t>
            </a:r>
          </a:p>
        </p:txBody>
      </p:sp>
      <p:sp>
        <p:nvSpPr>
          <p:cNvPr id="42" name="Rectangle 41"/>
          <p:cNvSpPr/>
          <p:nvPr/>
        </p:nvSpPr>
        <p:spPr>
          <a:xfrm>
            <a:off x="6588605" y="2560689"/>
            <a:ext cx="1381964" cy="4247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South America &amp; Africa</a:t>
            </a:r>
          </a:p>
        </p:txBody>
      </p:sp>
      <p:cxnSp>
        <p:nvCxnSpPr>
          <p:cNvPr id="52" name="Straight Arrow Connector 51"/>
          <p:cNvCxnSpPr>
            <a:stCxn id="41" idx="2"/>
            <a:endCxn id="15" idx="0"/>
          </p:cNvCxnSpPr>
          <p:nvPr/>
        </p:nvCxnSpPr>
        <p:spPr>
          <a:xfrm flipH="1">
            <a:off x="4552289" y="2924598"/>
            <a:ext cx="1" cy="2525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79586" y="2985421"/>
            <a:ext cx="1" cy="1917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824992" y="2902321"/>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210031" y="3353938"/>
            <a:ext cx="356853" cy="873070"/>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6094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65" name="Straight Arrow Connector 64"/>
          <p:cNvCxnSpPr>
            <a:stCxn id="64" idx="2"/>
            <a:endCxn id="11" idx="0"/>
          </p:cNvCxnSpPr>
          <p:nvPr/>
        </p:nvCxnSpPr>
        <p:spPr>
          <a:xfrm>
            <a:off x="951922" y="4227432"/>
            <a:ext cx="3066"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201660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72" name="Elbow Connector 71"/>
          <p:cNvCxnSpPr>
            <a:stCxn id="14" idx="2"/>
            <a:endCxn id="71" idx="0"/>
          </p:cNvCxnSpPr>
          <p:nvPr/>
        </p:nvCxnSpPr>
        <p:spPr>
          <a:xfrm rot="16200000" flipH="1">
            <a:off x="2087863" y="3349175"/>
            <a:ext cx="356853" cy="8825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707586" y="4227432"/>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5812430" y="4587321"/>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sp>
        <p:nvSpPr>
          <p:cNvPr id="90" name="Rectangle 89"/>
          <p:cNvSpPr/>
          <p:nvPr/>
        </p:nvSpPr>
        <p:spPr>
          <a:xfrm>
            <a:off x="7565030" y="4587321"/>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Reps.</a:t>
            </a:r>
          </a:p>
        </p:txBody>
      </p:sp>
      <p:cxnSp>
        <p:nvCxnSpPr>
          <p:cNvPr id="91" name="Elbow Connector 90"/>
          <p:cNvCxnSpPr>
            <a:stCxn id="16" idx="2"/>
            <a:endCxn id="92" idx="0"/>
          </p:cNvCxnSpPr>
          <p:nvPr/>
        </p:nvCxnSpPr>
        <p:spPr>
          <a:xfrm rot="5400000">
            <a:off x="6657281" y="3346594"/>
            <a:ext cx="356853" cy="88775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700845"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1</a:t>
            </a:r>
          </a:p>
        </p:txBody>
      </p:sp>
      <p:cxnSp>
        <p:nvCxnSpPr>
          <p:cNvPr id="93" name="Straight Arrow Connector 92"/>
          <p:cNvCxnSpPr>
            <a:stCxn id="92" idx="2"/>
            <a:endCxn id="89" idx="0"/>
          </p:cNvCxnSpPr>
          <p:nvPr/>
        </p:nvCxnSpPr>
        <p:spPr>
          <a:xfrm>
            <a:off x="6391827" y="4227432"/>
            <a:ext cx="3065"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56510" y="3968900"/>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Manager 2</a:t>
            </a:r>
          </a:p>
        </p:txBody>
      </p:sp>
      <p:cxnSp>
        <p:nvCxnSpPr>
          <p:cNvPr id="95" name="Elbow Connector 94"/>
          <p:cNvCxnSpPr>
            <a:stCxn id="16" idx="2"/>
            <a:endCxn id="94" idx="0"/>
          </p:cNvCxnSpPr>
          <p:nvPr/>
        </p:nvCxnSpPr>
        <p:spPr>
          <a:xfrm rot="16200000" flipH="1">
            <a:off x="7535113" y="3356520"/>
            <a:ext cx="356853" cy="86790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a:off x="8147492" y="4227432"/>
            <a:ext cx="0"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5163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EXAMPLES</a:t>
            </a:r>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a:solidFill>
                  <a:srgbClr val="FFFFFF"/>
                </a:solidFill>
              </a:rPr>
              <a:t>You Exec</a:t>
            </a: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Insights</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Interviews</a:t>
            </a: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Articles</a:t>
            </a: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a:solidFill>
                  <a:srgbClr val="FFFFFF"/>
                </a:solidFill>
              </a:rPr>
              <a:t>Resources</a:t>
            </a: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a:t>Concepts from “How to Win Friend and Influence People”</a:t>
            </a:r>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Podcast-like audio interviews</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a:t>“</a:t>
            </a:r>
            <a:r>
              <a:rPr lang="en-US" sz="1100" dirty="0" err="1"/>
              <a:t>Mixergy</a:t>
            </a:r>
            <a:r>
              <a:rPr lang="en-US" sz="1100" dirty="0"/>
              <a:t>” for corporate enthusiasts</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Summaries from the best business editorials</a:t>
            </a:r>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Find material to share from different MBA programs</a:t>
            </a:r>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Books, email templates, thank you notes</a:t>
            </a:r>
            <a:r>
              <a:rPr lang="mr-IN" sz="1100" dirty="0"/>
              <a:t>…</a:t>
            </a:r>
            <a:r>
              <a:rPr lang="en-US" sz="1100" dirty="0"/>
              <a:t>.</a:t>
            </a:r>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a:t>Anything that will help recruiting world-class talent</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4" name="Rectangle 53"/>
          <p:cNvSpPr/>
          <p:nvPr/>
        </p:nvSpPr>
        <p:spPr>
          <a:xfrm>
            <a:off x="4815028" y="2321877"/>
            <a:ext cx="3964544" cy="270715"/>
          </a:xfrm>
          <a:prstGeom prst="rect">
            <a:avLst/>
          </a:prstGeom>
        </p:spPr>
        <p:txBody>
          <a:bodyPr wrap="square" lIns="182880" rIns="182880" bIns="73152">
            <a:spAutoFit/>
          </a:bodyPr>
          <a:lstStyle/>
          <a:p>
            <a:pPr>
              <a:lnSpc>
                <a:spcPct val="89000"/>
              </a:lnSpc>
            </a:pPr>
            <a:r>
              <a:rPr lang="en-US" sz="1100" dirty="0"/>
              <a:t>Top 10 X, Y, Z to XXXXXXX for each industry</a:t>
            </a:r>
          </a:p>
        </p:txBody>
      </p:sp>
    </p:spTree>
    <p:extLst>
      <p:ext uri="{BB962C8B-B14F-4D97-AF65-F5344CB8AC3E}">
        <p14:creationId xmlns:p14="http://schemas.microsoft.com/office/powerpoint/2010/main" val="370084665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TESTIMONIALS</a:t>
            </a:r>
          </a:p>
        </p:txBody>
      </p:sp>
      <p:sp>
        <p:nvSpPr>
          <p:cNvPr id="3" name="Text Placeholder 2"/>
          <p:cNvSpPr>
            <a:spLocks noGrp="1"/>
          </p:cNvSpPr>
          <p:nvPr>
            <p:ph type="body" sz="quarter" idx="10"/>
          </p:nvPr>
        </p:nvSpPr>
        <p:spPr/>
        <p:txBody>
          <a:bodyPr/>
          <a:lstStyle/>
          <a:p>
            <a:r>
              <a:rPr lang="en-US" dirty="0"/>
              <a:t>What our subscribers are saying</a:t>
            </a:r>
          </a:p>
        </p:txBody>
      </p:sp>
      <p:sp>
        <p:nvSpPr>
          <p:cNvPr id="5" name="Freeform 6"/>
          <p:cNvSpPr>
            <a:spLocks/>
          </p:cNvSpPr>
          <p:nvPr/>
        </p:nvSpPr>
        <p:spPr bwMode="auto">
          <a:xfrm rot="547283">
            <a:off x="188588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3597200"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542431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TextBox 11"/>
          <p:cNvSpPr txBox="1"/>
          <p:nvPr/>
        </p:nvSpPr>
        <p:spPr>
          <a:xfrm>
            <a:off x="3883975" y="2240868"/>
            <a:ext cx="1611788" cy="1446550"/>
          </a:xfrm>
          <a:prstGeom prst="rect">
            <a:avLst/>
          </a:prstGeom>
          <a:noFill/>
        </p:spPr>
        <p:txBody>
          <a:bodyPr wrap="square" rtlCol="0">
            <a:spAutoFit/>
          </a:bodyPr>
          <a:lstStyle/>
          <a:p>
            <a:r>
              <a:rPr lang="en-US" sz="1100" dirty="0">
                <a:solidFill>
                  <a:srgbClr val="FFFFFF"/>
                </a:solidFill>
              </a:rPr>
              <a:t>“As a software developer it was hard for me to practice public speaking and connect. This service has helped me find</a:t>
            </a:r>
          </a:p>
          <a:p>
            <a:r>
              <a:rPr lang="en-US" sz="1100" dirty="0">
                <a:solidFill>
                  <a:srgbClr val="FFFFFF"/>
                </a:solidFill>
              </a:rPr>
              <a:t>      mentors</a:t>
            </a:r>
            <a:r>
              <a:rPr lang="mr-IN" sz="1100" dirty="0">
                <a:solidFill>
                  <a:srgbClr val="FFFFFF"/>
                </a:solidFill>
              </a:rPr>
              <a:t>…</a:t>
            </a:r>
            <a:r>
              <a:rPr lang="en-US" sz="1100" dirty="0">
                <a:solidFill>
                  <a:srgbClr val="FFFFFF"/>
                </a:solidFill>
              </a:rPr>
              <a:t>”</a:t>
            </a:r>
          </a:p>
          <a:p>
            <a:endParaRPr lang="en-US" sz="1100" dirty="0">
              <a:solidFill>
                <a:srgbClr val="FFFFFF"/>
              </a:solidFill>
            </a:endParaRPr>
          </a:p>
        </p:txBody>
      </p:sp>
      <p:sp>
        <p:nvSpPr>
          <p:cNvPr id="15" name="TextBox 14"/>
          <p:cNvSpPr txBox="1"/>
          <p:nvPr/>
        </p:nvSpPr>
        <p:spPr>
          <a:xfrm>
            <a:off x="2098790" y="2395729"/>
            <a:ext cx="1629132" cy="938719"/>
          </a:xfrm>
          <a:prstGeom prst="rect">
            <a:avLst/>
          </a:prstGeom>
          <a:noFill/>
        </p:spPr>
        <p:txBody>
          <a:bodyPr wrap="square" rtlCol="0">
            <a:spAutoFit/>
          </a:bodyPr>
          <a:lstStyle/>
          <a:p>
            <a:r>
              <a:rPr lang="en-US" sz="1100" dirty="0">
                <a:solidFill>
                  <a:srgbClr val="FFFFFF"/>
                </a:solidFill>
              </a:rPr>
              <a:t>“Tremendous value for the time I spend reading my weekly report. In less than six months my </a:t>
            </a:r>
            <a:r>
              <a:rPr lang="mr-IN" sz="1100" dirty="0">
                <a:solidFill>
                  <a:srgbClr val="FFFFFF"/>
                </a:solidFill>
              </a:rPr>
              <a:t>…</a:t>
            </a:r>
            <a:r>
              <a:rPr lang="en-US" sz="1100" dirty="0">
                <a:solidFill>
                  <a:srgbClr val="FFFFFF"/>
                </a:solidFill>
              </a:rPr>
              <a:t>”</a:t>
            </a:r>
          </a:p>
        </p:txBody>
      </p:sp>
      <p:sp>
        <p:nvSpPr>
          <p:cNvPr id="18" name="TextBox 17"/>
          <p:cNvSpPr txBox="1"/>
          <p:nvPr/>
        </p:nvSpPr>
        <p:spPr>
          <a:xfrm>
            <a:off x="5563321" y="2294874"/>
            <a:ext cx="1584458" cy="1200329"/>
          </a:xfrm>
          <a:prstGeom prst="rect">
            <a:avLst/>
          </a:prstGeom>
          <a:noFill/>
        </p:spPr>
        <p:txBody>
          <a:bodyPr wrap="square" rtlCol="0">
            <a:spAutoFit/>
          </a:bodyPr>
          <a:lstStyle/>
          <a:p>
            <a:pPr algn="ctr"/>
            <a:r>
              <a:rPr lang="en-US" sz="1800" i="1" dirty="0">
                <a:solidFill>
                  <a:srgbClr val="FFFFFF"/>
                </a:solidFill>
              </a:rPr>
              <a:t>“Its like my personal professional advisor</a:t>
            </a:r>
            <a:r>
              <a:rPr lang="en-US" sz="1800" dirty="0">
                <a:solidFill>
                  <a:srgbClr val="FFFFFF"/>
                </a:solidFill>
              </a:rPr>
              <a:t>!!”</a:t>
            </a:r>
          </a:p>
        </p:txBody>
      </p:sp>
      <p:grpSp>
        <p:nvGrpSpPr>
          <p:cNvPr id="26" name="Group 4"/>
          <p:cNvGrpSpPr>
            <a:grpSpLocks noChangeAspect="1"/>
          </p:cNvGrpSpPr>
          <p:nvPr/>
        </p:nvGrpSpPr>
        <p:grpSpPr bwMode="auto">
          <a:xfrm>
            <a:off x="344629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509831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592431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427230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899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12" grpId="0"/>
      <p:bldP spid="15"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MATRIX OF SERVICES</a:t>
            </a:r>
          </a:p>
        </p:txBody>
      </p:sp>
      <p:graphicFrame>
        <p:nvGraphicFramePr>
          <p:cNvPr id="18" name="Diagram 17"/>
          <p:cNvGraphicFramePr/>
          <p:nvPr>
            <p:extLst/>
          </p:nvPr>
        </p:nvGraphicFramePr>
        <p:xfrm>
          <a:off x="2857500" y="2082438"/>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706791"/>
            <a:ext cx="1413464"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INTERVIEWS</a:t>
            </a:r>
          </a:p>
        </p:txBody>
      </p:sp>
      <p:sp>
        <p:nvSpPr>
          <p:cNvPr id="20" name="TextBox 19"/>
          <p:cNvSpPr txBox="1"/>
          <p:nvPr/>
        </p:nvSpPr>
        <p:spPr>
          <a:xfrm>
            <a:off x="6172200" y="2947050"/>
            <a:ext cx="2057400" cy="646331"/>
          </a:xfrm>
          <a:prstGeom prst="rect">
            <a:avLst/>
          </a:prstGeom>
          <a:noFill/>
        </p:spPr>
        <p:txBody>
          <a:bodyPr wrap="square" rtlCol="0">
            <a:spAutoFit/>
          </a:bodyPr>
          <a:lstStyle/>
          <a:p>
            <a:r>
              <a:rPr lang="en-US" sz="1200" dirty="0">
                <a:solidFill>
                  <a:schemeClr val="tx1">
                    <a:lumMod val="60000"/>
                    <a:lumOff val="40000"/>
                  </a:schemeClr>
                </a:solidFill>
              </a:rPr>
              <a:t>Suggestions and case-studies focused on industry people dynamics</a:t>
            </a:r>
          </a:p>
        </p:txBody>
      </p:sp>
      <p:sp>
        <p:nvSpPr>
          <p:cNvPr id="21" name="TextBox 20"/>
          <p:cNvSpPr txBox="1"/>
          <p:nvPr/>
        </p:nvSpPr>
        <p:spPr>
          <a:xfrm>
            <a:off x="6172200" y="4366366"/>
            <a:ext cx="1132041"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INSIGHTS</a:t>
            </a:r>
          </a:p>
        </p:txBody>
      </p:sp>
      <p:sp>
        <p:nvSpPr>
          <p:cNvPr id="22" name="TextBox 21"/>
          <p:cNvSpPr txBox="1"/>
          <p:nvPr/>
        </p:nvSpPr>
        <p:spPr>
          <a:xfrm>
            <a:off x="6172200" y="4605552"/>
            <a:ext cx="2133600" cy="461665"/>
          </a:xfrm>
          <a:prstGeom prst="rect">
            <a:avLst/>
          </a:prstGeom>
          <a:noFill/>
        </p:spPr>
        <p:txBody>
          <a:bodyPr wrap="square" rtlCol="0">
            <a:spAutoFit/>
          </a:bodyPr>
          <a:lstStyle/>
          <a:p>
            <a:r>
              <a:rPr lang="en-US" sz="1200" dirty="0">
                <a:solidFill>
                  <a:schemeClr val="tx1">
                    <a:lumMod val="60000"/>
                    <a:lumOff val="40000"/>
                  </a:schemeClr>
                </a:solidFill>
              </a:rPr>
              <a:t>Actionable insights to develop one’s career</a:t>
            </a:r>
          </a:p>
        </p:txBody>
      </p:sp>
      <p:sp>
        <p:nvSpPr>
          <p:cNvPr id="23" name="TextBox 22"/>
          <p:cNvSpPr txBox="1"/>
          <p:nvPr/>
        </p:nvSpPr>
        <p:spPr>
          <a:xfrm>
            <a:off x="1561966" y="2706791"/>
            <a:ext cx="1333635"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RESOURCES</a:t>
            </a:r>
          </a:p>
        </p:txBody>
      </p:sp>
      <p:sp>
        <p:nvSpPr>
          <p:cNvPr id="24" name="TextBox 23"/>
          <p:cNvSpPr txBox="1"/>
          <p:nvPr/>
        </p:nvSpPr>
        <p:spPr>
          <a:xfrm>
            <a:off x="838200" y="2947050"/>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Abstract materials that anyone can use for most occasions</a:t>
            </a:r>
          </a:p>
        </p:txBody>
      </p:sp>
      <p:sp>
        <p:nvSpPr>
          <p:cNvPr id="25" name="TextBox 24"/>
          <p:cNvSpPr txBox="1"/>
          <p:nvPr/>
        </p:nvSpPr>
        <p:spPr>
          <a:xfrm>
            <a:off x="1793311" y="4366366"/>
            <a:ext cx="1102289"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ARTICLES</a:t>
            </a:r>
          </a:p>
        </p:txBody>
      </p:sp>
      <p:sp>
        <p:nvSpPr>
          <p:cNvPr id="26" name="TextBox 25"/>
          <p:cNvSpPr txBox="1"/>
          <p:nvPr/>
        </p:nvSpPr>
        <p:spPr>
          <a:xfrm>
            <a:off x="762000" y="4605553"/>
            <a:ext cx="2133600" cy="276999"/>
          </a:xfrm>
          <a:prstGeom prst="rect">
            <a:avLst/>
          </a:prstGeom>
          <a:noFill/>
        </p:spPr>
        <p:txBody>
          <a:bodyPr wrap="square" rtlCol="0">
            <a:spAutoFit/>
          </a:bodyPr>
          <a:lstStyle/>
          <a:p>
            <a:pPr algn="r"/>
            <a:r>
              <a:rPr lang="en-US" sz="1200" dirty="0">
                <a:solidFill>
                  <a:schemeClr val="tx1">
                    <a:lumMod val="60000"/>
                    <a:lumOff val="40000"/>
                  </a:schemeClr>
                </a:solidFill>
              </a:rPr>
              <a:t>High level</a:t>
            </a:r>
          </a:p>
        </p:txBody>
      </p:sp>
      <p:sp>
        <p:nvSpPr>
          <p:cNvPr id="16" name="TextBox 15"/>
          <p:cNvSpPr txBox="1"/>
          <p:nvPr/>
        </p:nvSpPr>
        <p:spPr>
          <a:xfrm>
            <a:off x="3513711" y="1797932"/>
            <a:ext cx="2057400" cy="276999"/>
          </a:xfrm>
          <a:prstGeom prst="rect">
            <a:avLst/>
          </a:prstGeom>
          <a:noFill/>
        </p:spPr>
        <p:txBody>
          <a:bodyPr wrap="square" rtlCol="0">
            <a:spAutoFit/>
          </a:bodyPr>
          <a:lstStyle/>
          <a:p>
            <a:pPr algn="ctr"/>
            <a:r>
              <a:rPr lang="en-US" sz="1200" dirty="0">
                <a:solidFill>
                  <a:schemeClr val="tx1">
                    <a:lumMod val="60000"/>
                    <a:lumOff val="40000"/>
                  </a:schemeClr>
                </a:solidFill>
              </a:rPr>
              <a:t>Hardness to acquire</a:t>
            </a:r>
          </a:p>
        </p:txBody>
      </p:sp>
      <p:sp>
        <p:nvSpPr>
          <p:cNvPr id="17" name="TextBox 16"/>
          <p:cNvSpPr txBox="1"/>
          <p:nvPr/>
        </p:nvSpPr>
        <p:spPr>
          <a:xfrm>
            <a:off x="6394195" y="3699031"/>
            <a:ext cx="2057400" cy="276999"/>
          </a:xfrm>
          <a:prstGeom prst="rect">
            <a:avLst/>
          </a:prstGeom>
          <a:noFill/>
        </p:spPr>
        <p:txBody>
          <a:bodyPr wrap="square" rtlCol="0">
            <a:spAutoFit/>
          </a:bodyPr>
          <a:lstStyle/>
          <a:p>
            <a:r>
              <a:rPr lang="en-US" sz="1200" dirty="0">
                <a:solidFill>
                  <a:schemeClr val="tx1">
                    <a:lumMod val="60000"/>
                    <a:lumOff val="40000"/>
                  </a:schemeClr>
                </a:solidFill>
              </a:rPr>
              <a:t>Actionable</a:t>
            </a:r>
          </a:p>
        </p:txBody>
      </p:sp>
      <p:sp>
        <p:nvSpPr>
          <p:cNvPr id="31" name="Freeform 112"/>
          <p:cNvSpPr>
            <a:spLocks noEditPoints="1"/>
          </p:cNvSpPr>
          <p:nvPr/>
        </p:nvSpPr>
        <p:spPr bwMode="auto">
          <a:xfrm>
            <a:off x="3545886" y="2643240"/>
            <a:ext cx="452110" cy="461724"/>
          </a:xfrm>
          <a:custGeom>
            <a:avLst/>
            <a:gdLst>
              <a:gd name="T0" fmla="*/ 359 w 584"/>
              <a:gd name="T1" fmla="*/ 163 h 595"/>
              <a:gd name="T2" fmla="*/ 7 w 584"/>
              <a:gd name="T3" fmla="*/ 163 h 595"/>
              <a:gd name="T4" fmla="*/ 0 w 584"/>
              <a:gd name="T5" fmla="*/ 281 h 595"/>
              <a:gd name="T6" fmla="*/ 30 w 584"/>
              <a:gd name="T7" fmla="*/ 288 h 595"/>
              <a:gd name="T8" fmla="*/ 37 w 584"/>
              <a:gd name="T9" fmla="*/ 595 h 595"/>
              <a:gd name="T10" fmla="*/ 359 w 584"/>
              <a:gd name="T11" fmla="*/ 595 h 595"/>
              <a:gd name="T12" fmla="*/ 554 w 584"/>
              <a:gd name="T13" fmla="*/ 588 h 595"/>
              <a:gd name="T14" fmla="*/ 577 w 584"/>
              <a:gd name="T15" fmla="*/ 288 h 595"/>
              <a:gd name="T16" fmla="*/ 584 w 584"/>
              <a:gd name="T17" fmla="*/ 170 h 595"/>
              <a:gd name="T18" fmla="*/ 14 w 584"/>
              <a:gd name="T19" fmla="*/ 177 h 595"/>
              <a:gd name="T20" fmla="*/ 218 w 584"/>
              <a:gd name="T21" fmla="*/ 274 h 595"/>
              <a:gd name="T22" fmla="*/ 14 w 584"/>
              <a:gd name="T23" fmla="*/ 177 h 595"/>
              <a:gd name="T24" fmla="*/ 218 w 584"/>
              <a:gd name="T25" fmla="*/ 288 h 595"/>
              <a:gd name="T26" fmla="*/ 44 w 584"/>
              <a:gd name="T27" fmla="*/ 581 h 595"/>
              <a:gd name="T28" fmla="*/ 232 w 584"/>
              <a:gd name="T29" fmla="*/ 581 h 595"/>
              <a:gd name="T30" fmla="*/ 352 w 584"/>
              <a:gd name="T31" fmla="*/ 177 h 595"/>
              <a:gd name="T32" fmla="*/ 232 w 584"/>
              <a:gd name="T33" fmla="*/ 581 h 595"/>
              <a:gd name="T34" fmla="*/ 366 w 584"/>
              <a:gd name="T35" fmla="*/ 581 h 595"/>
              <a:gd name="T36" fmla="*/ 540 w 584"/>
              <a:gd name="T37" fmla="*/ 288 h 595"/>
              <a:gd name="T38" fmla="*/ 570 w 584"/>
              <a:gd name="T39" fmla="*/ 274 h 595"/>
              <a:gd name="T40" fmla="*/ 366 w 584"/>
              <a:gd name="T41" fmla="*/ 177 h 595"/>
              <a:gd name="T42" fmla="*/ 570 w 584"/>
              <a:gd name="T43" fmla="*/ 274 h 595"/>
              <a:gd name="T44" fmla="*/ 292 w 584"/>
              <a:gd name="T45" fmla="*/ 141 h 595"/>
              <a:gd name="T46" fmla="*/ 480 w 584"/>
              <a:gd name="T47" fmla="*/ 114 h 595"/>
              <a:gd name="T48" fmla="*/ 451 w 584"/>
              <a:gd name="T49" fmla="*/ 0 h 595"/>
              <a:gd name="T50" fmla="*/ 292 w 584"/>
              <a:gd name="T51" fmla="*/ 127 h 595"/>
              <a:gd name="T52" fmla="*/ 133 w 584"/>
              <a:gd name="T53" fmla="*/ 0 h 595"/>
              <a:gd name="T54" fmla="*/ 104 w 584"/>
              <a:gd name="T55" fmla="*/ 114 h 595"/>
              <a:gd name="T56" fmla="*/ 369 w 584"/>
              <a:gd name="T57" fmla="*/ 77 h 595"/>
              <a:gd name="T58" fmla="*/ 492 w 584"/>
              <a:gd name="T59" fmla="*/ 57 h 595"/>
              <a:gd name="T60" fmla="*/ 400 w 584"/>
              <a:gd name="T61" fmla="*/ 127 h 595"/>
              <a:gd name="T62" fmla="*/ 369 w 584"/>
              <a:gd name="T63" fmla="*/ 77 h 595"/>
              <a:gd name="T64" fmla="*/ 215 w 584"/>
              <a:gd name="T65" fmla="*/ 77 h 595"/>
              <a:gd name="T66" fmla="*/ 184 w 584"/>
              <a:gd name="T67" fmla="*/ 127 h 595"/>
              <a:gd name="T68" fmla="*/ 91 w 584"/>
              <a:gd name="T69" fmla="*/ 5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595">
                <a:moveTo>
                  <a:pt x="577" y="163"/>
                </a:moveTo>
                <a:cubicBezTo>
                  <a:pt x="359" y="163"/>
                  <a:pt x="359" y="163"/>
                  <a:pt x="359" y="163"/>
                </a:cubicBezTo>
                <a:cubicBezTo>
                  <a:pt x="225" y="163"/>
                  <a:pt x="225" y="163"/>
                  <a:pt x="225" y="163"/>
                </a:cubicBezTo>
                <a:cubicBezTo>
                  <a:pt x="7" y="163"/>
                  <a:pt x="7" y="163"/>
                  <a:pt x="7" y="163"/>
                </a:cubicBezTo>
                <a:cubicBezTo>
                  <a:pt x="3" y="163"/>
                  <a:pt x="0" y="166"/>
                  <a:pt x="0" y="170"/>
                </a:cubicBezTo>
                <a:cubicBezTo>
                  <a:pt x="0" y="281"/>
                  <a:pt x="0" y="281"/>
                  <a:pt x="0" y="281"/>
                </a:cubicBezTo>
                <a:cubicBezTo>
                  <a:pt x="0" y="285"/>
                  <a:pt x="3" y="288"/>
                  <a:pt x="7" y="288"/>
                </a:cubicBezTo>
                <a:cubicBezTo>
                  <a:pt x="30" y="288"/>
                  <a:pt x="30" y="288"/>
                  <a:pt x="30" y="288"/>
                </a:cubicBezTo>
                <a:cubicBezTo>
                  <a:pt x="30" y="588"/>
                  <a:pt x="30" y="588"/>
                  <a:pt x="30" y="588"/>
                </a:cubicBezTo>
                <a:cubicBezTo>
                  <a:pt x="30" y="592"/>
                  <a:pt x="33" y="595"/>
                  <a:pt x="37" y="595"/>
                </a:cubicBezTo>
                <a:cubicBezTo>
                  <a:pt x="225" y="595"/>
                  <a:pt x="225" y="595"/>
                  <a:pt x="225" y="595"/>
                </a:cubicBezTo>
                <a:cubicBezTo>
                  <a:pt x="359" y="595"/>
                  <a:pt x="359" y="595"/>
                  <a:pt x="359" y="595"/>
                </a:cubicBezTo>
                <a:cubicBezTo>
                  <a:pt x="547" y="595"/>
                  <a:pt x="547" y="595"/>
                  <a:pt x="547" y="595"/>
                </a:cubicBezTo>
                <a:cubicBezTo>
                  <a:pt x="551" y="595"/>
                  <a:pt x="554" y="592"/>
                  <a:pt x="554" y="588"/>
                </a:cubicBezTo>
                <a:cubicBezTo>
                  <a:pt x="554" y="288"/>
                  <a:pt x="554" y="288"/>
                  <a:pt x="554" y="288"/>
                </a:cubicBezTo>
                <a:cubicBezTo>
                  <a:pt x="577" y="288"/>
                  <a:pt x="577" y="288"/>
                  <a:pt x="577" y="288"/>
                </a:cubicBezTo>
                <a:cubicBezTo>
                  <a:pt x="581" y="288"/>
                  <a:pt x="584" y="285"/>
                  <a:pt x="584" y="281"/>
                </a:cubicBezTo>
                <a:cubicBezTo>
                  <a:pt x="584" y="170"/>
                  <a:pt x="584" y="170"/>
                  <a:pt x="584" y="170"/>
                </a:cubicBezTo>
                <a:cubicBezTo>
                  <a:pt x="584" y="166"/>
                  <a:pt x="581" y="163"/>
                  <a:pt x="577" y="163"/>
                </a:cubicBezTo>
                <a:close/>
                <a:moveTo>
                  <a:pt x="14" y="177"/>
                </a:moveTo>
                <a:cubicBezTo>
                  <a:pt x="218" y="177"/>
                  <a:pt x="218" y="177"/>
                  <a:pt x="218" y="177"/>
                </a:cubicBezTo>
                <a:cubicBezTo>
                  <a:pt x="218" y="274"/>
                  <a:pt x="218" y="274"/>
                  <a:pt x="218" y="274"/>
                </a:cubicBezTo>
                <a:cubicBezTo>
                  <a:pt x="14" y="274"/>
                  <a:pt x="14" y="274"/>
                  <a:pt x="14" y="274"/>
                </a:cubicBezTo>
                <a:lnTo>
                  <a:pt x="14" y="177"/>
                </a:lnTo>
                <a:close/>
                <a:moveTo>
                  <a:pt x="44" y="288"/>
                </a:moveTo>
                <a:cubicBezTo>
                  <a:pt x="218" y="288"/>
                  <a:pt x="218" y="288"/>
                  <a:pt x="218" y="288"/>
                </a:cubicBezTo>
                <a:cubicBezTo>
                  <a:pt x="218" y="581"/>
                  <a:pt x="218" y="581"/>
                  <a:pt x="218" y="581"/>
                </a:cubicBezTo>
                <a:cubicBezTo>
                  <a:pt x="44" y="581"/>
                  <a:pt x="44" y="581"/>
                  <a:pt x="44" y="581"/>
                </a:cubicBezTo>
                <a:lnTo>
                  <a:pt x="44" y="288"/>
                </a:lnTo>
                <a:close/>
                <a:moveTo>
                  <a:pt x="232" y="581"/>
                </a:moveTo>
                <a:cubicBezTo>
                  <a:pt x="232" y="177"/>
                  <a:pt x="232" y="177"/>
                  <a:pt x="232" y="177"/>
                </a:cubicBezTo>
                <a:cubicBezTo>
                  <a:pt x="352" y="177"/>
                  <a:pt x="352" y="177"/>
                  <a:pt x="352" y="177"/>
                </a:cubicBezTo>
                <a:cubicBezTo>
                  <a:pt x="352" y="581"/>
                  <a:pt x="352" y="581"/>
                  <a:pt x="352" y="581"/>
                </a:cubicBezTo>
                <a:lnTo>
                  <a:pt x="232" y="581"/>
                </a:lnTo>
                <a:close/>
                <a:moveTo>
                  <a:pt x="540" y="581"/>
                </a:moveTo>
                <a:cubicBezTo>
                  <a:pt x="366" y="581"/>
                  <a:pt x="366" y="581"/>
                  <a:pt x="366" y="581"/>
                </a:cubicBezTo>
                <a:cubicBezTo>
                  <a:pt x="366" y="288"/>
                  <a:pt x="366" y="288"/>
                  <a:pt x="366" y="288"/>
                </a:cubicBezTo>
                <a:cubicBezTo>
                  <a:pt x="540" y="288"/>
                  <a:pt x="540" y="288"/>
                  <a:pt x="540" y="288"/>
                </a:cubicBezTo>
                <a:lnTo>
                  <a:pt x="540" y="581"/>
                </a:lnTo>
                <a:close/>
                <a:moveTo>
                  <a:pt x="570" y="274"/>
                </a:moveTo>
                <a:cubicBezTo>
                  <a:pt x="366" y="274"/>
                  <a:pt x="366" y="274"/>
                  <a:pt x="366" y="274"/>
                </a:cubicBezTo>
                <a:cubicBezTo>
                  <a:pt x="366" y="177"/>
                  <a:pt x="366" y="177"/>
                  <a:pt x="366" y="177"/>
                </a:cubicBezTo>
                <a:cubicBezTo>
                  <a:pt x="570" y="177"/>
                  <a:pt x="570" y="177"/>
                  <a:pt x="570" y="177"/>
                </a:cubicBezTo>
                <a:lnTo>
                  <a:pt x="570" y="274"/>
                </a:lnTo>
                <a:close/>
                <a:moveTo>
                  <a:pt x="184" y="141"/>
                </a:moveTo>
                <a:cubicBezTo>
                  <a:pt x="292" y="141"/>
                  <a:pt x="292" y="141"/>
                  <a:pt x="292" y="141"/>
                </a:cubicBezTo>
                <a:cubicBezTo>
                  <a:pt x="400" y="141"/>
                  <a:pt x="400" y="141"/>
                  <a:pt x="400" y="141"/>
                </a:cubicBezTo>
                <a:cubicBezTo>
                  <a:pt x="433" y="141"/>
                  <a:pt x="461" y="132"/>
                  <a:pt x="480" y="114"/>
                </a:cubicBezTo>
                <a:cubicBezTo>
                  <a:pt x="497" y="99"/>
                  <a:pt x="506" y="78"/>
                  <a:pt x="506" y="57"/>
                </a:cubicBezTo>
                <a:cubicBezTo>
                  <a:pt x="506" y="24"/>
                  <a:pt x="484" y="0"/>
                  <a:pt x="451" y="0"/>
                </a:cubicBezTo>
                <a:cubicBezTo>
                  <a:pt x="398" y="0"/>
                  <a:pt x="376" y="37"/>
                  <a:pt x="357" y="69"/>
                </a:cubicBezTo>
                <a:cubicBezTo>
                  <a:pt x="340" y="97"/>
                  <a:pt x="325" y="123"/>
                  <a:pt x="292" y="127"/>
                </a:cubicBezTo>
                <a:cubicBezTo>
                  <a:pt x="259" y="123"/>
                  <a:pt x="243" y="97"/>
                  <a:pt x="227" y="69"/>
                </a:cubicBezTo>
                <a:cubicBezTo>
                  <a:pt x="207" y="37"/>
                  <a:pt x="186" y="0"/>
                  <a:pt x="133" y="0"/>
                </a:cubicBezTo>
                <a:cubicBezTo>
                  <a:pt x="100" y="0"/>
                  <a:pt x="77" y="24"/>
                  <a:pt x="77" y="57"/>
                </a:cubicBezTo>
                <a:cubicBezTo>
                  <a:pt x="77" y="78"/>
                  <a:pt x="87" y="99"/>
                  <a:pt x="104" y="114"/>
                </a:cubicBezTo>
                <a:cubicBezTo>
                  <a:pt x="123" y="132"/>
                  <a:pt x="151" y="141"/>
                  <a:pt x="184" y="141"/>
                </a:cubicBezTo>
                <a:close/>
                <a:moveTo>
                  <a:pt x="369" y="77"/>
                </a:moveTo>
                <a:cubicBezTo>
                  <a:pt x="388" y="45"/>
                  <a:pt x="406" y="14"/>
                  <a:pt x="451" y="14"/>
                </a:cubicBezTo>
                <a:cubicBezTo>
                  <a:pt x="480" y="14"/>
                  <a:pt x="492" y="36"/>
                  <a:pt x="492" y="57"/>
                </a:cubicBezTo>
                <a:cubicBezTo>
                  <a:pt x="492" y="74"/>
                  <a:pt x="484" y="91"/>
                  <a:pt x="471" y="104"/>
                </a:cubicBezTo>
                <a:cubicBezTo>
                  <a:pt x="454" y="119"/>
                  <a:pt x="429" y="127"/>
                  <a:pt x="400" y="127"/>
                </a:cubicBezTo>
                <a:cubicBezTo>
                  <a:pt x="329" y="127"/>
                  <a:pt x="329" y="127"/>
                  <a:pt x="329" y="127"/>
                </a:cubicBezTo>
                <a:cubicBezTo>
                  <a:pt x="346" y="114"/>
                  <a:pt x="358" y="95"/>
                  <a:pt x="369" y="77"/>
                </a:cubicBezTo>
                <a:close/>
                <a:moveTo>
                  <a:pt x="133" y="14"/>
                </a:moveTo>
                <a:cubicBezTo>
                  <a:pt x="178" y="14"/>
                  <a:pt x="196" y="45"/>
                  <a:pt x="215" y="77"/>
                </a:cubicBezTo>
                <a:cubicBezTo>
                  <a:pt x="226" y="95"/>
                  <a:pt x="237" y="114"/>
                  <a:pt x="254" y="127"/>
                </a:cubicBezTo>
                <a:cubicBezTo>
                  <a:pt x="184" y="127"/>
                  <a:pt x="184" y="127"/>
                  <a:pt x="184" y="127"/>
                </a:cubicBezTo>
                <a:cubicBezTo>
                  <a:pt x="154" y="127"/>
                  <a:pt x="130" y="119"/>
                  <a:pt x="113" y="104"/>
                </a:cubicBezTo>
                <a:cubicBezTo>
                  <a:pt x="99" y="91"/>
                  <a:pt x="91" y="74"/>
                  <a:pt x="91" y="57"/>
                </a:cubicBezTo>
                <a:cubicBezTo>
                  <a:pt x="91" y="36"/>
                  <a:pt x="104" y="14"/>
                  <a:pt x="133" y="14"/>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2" name="Freeform 18"/>
          <p:cNvSpPr>
            <a:spLocks noEditPoints="1"/>
          </p:cNvSpPr>
          <p:nvPr/>
        </p:nvSpPr>
        <p:spPr bwMode="auto">
          <a:xfrm>
            <a:off x="5112060" y="2635787"/>
            <a:ext cx="581222" cy="497840"/>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3" name="Freeform 20"/>
          <p:cNvSpPr>
            <a:spLocks noEditPoints="1"/>
          </p:cNvSpPr>
          <p:nvPr/>
        </p:nvSpPr>
        <p:spPr bwMode="auto">
          <a:xfrm>
            <a:off x="5058055" y="4233056"/>
            <a:ext cx="605522" cy="441757"/>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96"/>
          <p:cNvSpPr>
            <a:spLocks noEditPoints="1"/>
          </p:cNvSpPr>
          <p:nvPr/>
        </p:nvSpPr>
        <p:spPr bwMode="auto">
          <a:xfrm>
            <a:off x="3518884" y="4185084"/>
            <a:ext cx="512900" cy="548393"/>
          </a:xfrm>
          <a:custGeom>
            <a:avLst/>
            <a:gdLst>
              <a:gd name="T0" fmla="*/ 730 w 730"/>
              <a:gd name="T1" fmla="*/ 386 h 780"/>
              <a:gd name="T2" fmla="*/ 677 w 730"/>
              <a:gd name="T3" fmla="*/ 198 h 780"/>
              <a:gd name="T4" fmla="*/ 476 w 730"/>
              <a:gd name="T5" fmla="*/ 46 h 780"/>
              <a:gd name="T6" fmla="*/ 659 w 730"/>
              <a:gd name="T7" fmla="*/ 195 h 780"/>
              <a:gd name="T8" fmla="*/ 523 w 730"/>
              <a:gd name="T9" fmla="*/ 163 h 780"/>
              <a:gd name="T10" fmla="*/ 510 w 730"/>
              <a:gd name="T11" fmla="*/ 169 h 780"/>
              <a:gd name="T12" fmla="*/ 372 w 730"/>
              <a:gd name="T13" fmla="*/ 195 h 780"/>
              <a:gd name="T14" fmla="*/ 365 w 730"/>
              <a:gd name="T15" fmla="*/ 22 h 780"/>
              <a:gd name="T16" fmla="*/ 52 w 730"/>
              <a:gd name="T17" fmla="*/ 200 h 780"/>
              <a:gd name="T18" fmla="*/ 52 w 730"/>
              <a:gd name="T19" fmla="*/ 574 h 780"/>
              <a:gd name="T20" fmla="*/ 247 w 730"/>
              <a:gd name="T21" fmla="*/ 732 h 780"/>
              <a:gd name="T22" fmla="*/ 256 w 730"/>
              <a:gd name="T23" fmla="*/ 727 h 780"/>
              <a:gd name="T24" fmla="*/ 71 w 730"/>
              <a:gd name="T25" fmla="*/ 577 h 780"/>
              <a:gd name="T26" fmla="*/ 207 w 730"/>
              <a:gd name="T27" fmla="*/ 608 h 780"/>
              <a:gd name="T28" fmla="*/ 216 w 730"/>
              <a:gd name="T29" fmla="*/ 612 h 780"/>
              <a:gd name="T30" fmla="*/ 210 w 730"/>
              <a:gd name="T31" fmla="*/ 577 h 780"/>
              <a:gd name="T32" fmla="*/ 358 w 730"/>
              <a:gd name="T33" fmla="*/ 744 h 780"/>
              <a:gd name="T34" fmla="*/ 677 w 730"/>
              <a:gd name="T35" fmla="*/ 575 h 780"/>
              <a:gd name="T36" fmla="*/ 564 w 730"/>
              <a:gd name="T37" fmla="*/ 393 h 780"/>
              <a:gd name="T38" fmla="*/ 668 w 730"/>
              <a:gd name="T39" fmla="*/ 563 h 780"/>
              <a:gd name="T40" fmla="*/ 564 w 730"/>
              <a:gd name="T41" fmla="*/ 393 h 780"/>
              <a:gd name="T42" fmla="*/ 372 w 730"/>
              <a:gd name="T43" fmla="*/ 563 h 780"/>
              <a:gd name="T44" fmla="*/ 550 w 730"/>
              <a:gd name="T45" fmla="*/ 393 h 780"/>
              <a:gd name="T46" fmla="*/ 668 w 730"/>
              <a:gd name="T47" fmla="*/ 209 h 780"/>
              <a:gd name="T48" fmla="*/ 564 w 730"/>
              <a:gd name="T49" fmla="*/ 379 h 780"/>
              <a:gd name="T50" fmla="*/ 668 w 730"/>
              <a:gd name="T51" fmla="*/ 209 h 780"/>
              <a:gd name="T52" fmla="*/ 550 w 730"/>
              <a:gd name="T53" fmla="*/ 379 h 780"/>
              <a:gd name="T54" fmla="*/ 372 w 730"/>
              <a:gd name="T55" fmla="*/ 209 h 780"/>
              <a:gd name="T56" fmla="*/ 14 w 730"/>
              <a:gd name="T57" fmla="*/ 379 h 780"/>
              <a:gd name="T58" fmla="*/ 191 w 730"/>
              <a:gd name="T59" fmla="*/ 209 h 780"/>
              <a:gd name="T60" fmla="*/ 14 w 730"/>
              <a:gd name="T61" fmla="*/ 379 h 780"/>
              <a:gd name="T62" fmla="*/ 358 w 730"/>
              <a:gd name="T63" fmla="*/ 209 h 780"/>
              <a:gd name="T64" fmla="*/ 180 w 730"/>
              <a:gd name="T65" fmla="*/ 379 h 780"/>
              <a:gd name="T66" fmla="*/ 210 w 730"/>
              <a:gd name="T67" fmla="*/ 195 h 780"/>
              <a:gd name="T68" fmla="*/ 358 w 730"/>
              <a:gd name="T69" fmla="*/ 195 h 780"/>
              <a:gd name="T70" fmla="*/ 299 w 730"/>
              <a:gd name="T71" fmla="*/ 42 h 780"/>
              <a:gd name="T72" fmla="*/ 195 w 730"/>
              <a:gd name="T73" fmla="*/ 195 h 780"/>
              <a:gd name="T74" fmla="*/ 299 w 730"/>
              <a:gd name="T75" fmla="*/ 42 h 780"/>
              <a:gd name="T76" fmla="*/ 14 w 730"/>
              <a:gd name="T77" fmla="*/ 393 h 780"/>
              <a:gd name="T78" fmla="*/ 191 w 730"/>
              <a:gd name="T79" fmla="*/ 563 h 780"/>
              <a:gd name="T80" fmla="*/ 205 w 730"/>
              <a:gd name="T81" fmla="*/ 563 h 780"/>
              <a:gd name="T82" fmla="*/ 358 w 730"/>
              <a:gd name="T83" fmla="*/ 393 h 780"/>
              <a:gd name="T84" fmla="*/ 205 w 730"/>
              <a:gd name="T85" fmla="*/ 563 h 780"/>
              <a:gd name="T86" fmla="*/ 372 w 730"/>
              <a:gd name="T87" fmla="*/ 737 h 780"/>
              <a:gd name="T88" fmla="*/ 520 w 730"/>
              <a:gd name="T89" fmla="*/ 577 h 780"/>
              <a:gd name="T90" fmla="*/ 507 w 730"/>
              <a:gd name="T91" fmla="*/ 643 h 780"/>
              <a:gd name="T92" fmla="*/ 659 w 730"/>
              <a:gd name="T93" fmla="*/ 577 h 780"/>
              <a:gd name="T94" fmla="*/ 324 w 730"/>
              <a:gd name="T95" fmla="*/ 740 h 780"/>
              <a:gd name="T96" fmla="*/ 321 w 730"/>
              <a:gd name="T97" fmla="*/ 752 h 780"/>
              <a:gd name="T98" fmla="*/ 194 w 730"/>
              <a:gd name="T99" fmla="*/ 780 h 780"/>
              <a:gd name="T100" fmla="*/ 193 w 730"/>
              <a:gd name="T101" fmla="*/ 766 h 780"/>
              <a:gd name="T102" fmla="*/ 227 w 730"/>
              <a:gd name="T103" fmla="*/ 653 h 780"/>
              <a:gd name="T104" fmla="*/ 238 w 730"/>
              <a:gd name="T105" fmla="*/ 643 h 780"/>
              <a:gd name="T106" fmla="*/ 416 w 730"/>
              <a:gd name="T107" fmla="*/ 38 h 780"/>
              <a:gd name="T108" fmla="*/ 420 w 730"/>
              <a:gd name="T109" fmla="*/ 27 h 780"/>
              <a:gd name="T110" fmla="*/ 540 w 730"/>
              <a:gd name="T111" fmla="*/ 7 h 780"/>
              <a:gd name="T112" fmla="*/ 435 w 730"/>
              <a:gd name="T113" fmla="*/ 38 h 780"/>
              <a:gd name="T114" fmla="*/ 504 w 730"/>
              <a:gd name="T115" fmla="*/ 125 h 780"/>
              <a:gd name="T116" fmla="*/ 494 w 730"/>
              <a:gd name="T117" fmla="*/ 12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0" h="780">
                <a:moveTo>
                  <a:pt x="678" y="573"/>
                </a:moveTo>
                <a:cubicBezTo>
                  <a:pt x="711" y="518"/>
                  <a:pt x="730" y="454"/>
                  <a:pt x="730" y="386"/>
                </a:cubicBezTo>
                <a:cubicBezTo>
                  <a:pt x="730" y="319"/>
                  <a:pt x="711" y="255"/>
                  <a:pt x="678" y="200"/>
                </a:cubicBezTo>
                <a:cubicBezTo>
                  <a:pt x="678" y="199"/>
                  <a:pt x="678" y="199"/>
                  <a:pt x="677" y="198"/>
                </a:cubicBezTo>
                <a:cubicBezTo>
                  <a:pt x="634" y="127"/>
                  <a:pt x="567" y="70"/>
                  <a:pt x="485" y="42"/>
                </a:cubicBezTo>
                <a:cubicBezTo>
                  <a:pt x="481" y="41"/>
                  <a:pt x="477" y="42"/>
                  <a:pt x="476" y="46"/>
                </a:cubicBezTo>
                <a:cubicBezTo>
                  <a:pt x="475" y="50"/>
                  <a:pt x="476" y="54"/>
                  <a:pt x="480" y="55"/>
                </a:cubicBezTo>
                <a:cubicBezTo>
                  <a:pt x="556" y="81"/>
                  <a:pt x="618" y="131"/>
                  <a:pt x="659" y="195"/>
                </a:cubicBezTo>
                <a:cubicBezTo>
                  <a:pt x="535" y="195"/>
                  <a:pt x="535" y="195"/>
                  <a:pt x="535" y="195"/>
                </a:cubicBezTo>
                <a:cubicBezTo>
                  <a:pt x="531" y="184"/>
                  <a:pt x="527" y="174"/>
                  <a:pt x="523" y="163"/>
                </a:cubicBezTo>
                <a:cubicBezTo>
                  <a:pt x="521" y="160"/>
                  <a:pt x="517" y="158"/>
                  <a:pt x="514" y="159"/>
                </a:cubicBezTo>
                <a:cubicBezTo>
                  <a:pt x="510" y="161"/>
                  <a:pt x="508" y="165"/>
                  <a:pt x="510" y="169"/>
                </a:cubicBezTo>
                <a:cubicBezTo>
                  <a:pt x="514" y="177"/>
                  <a:pt x="517" y="186"/>
                  <a:pt x="520" y="195"/>
                </a:cubicBezTo>
                <a:cubicBezTo>
                  <a:pt x="372" y="195"/>
                  <a:pt x="372" y="195"/>
                  <a:pt x="372" y="195"/>
                </a:cubicBezTo>
                <a:cubicBezTo>
                  <a:pt x="372" y="29"/>
                  <a:pt x="372" y="29"/>
                  <a:pt x="372" y="29"/>
                </a:cubicBezTo>
                <a:cubicBezTo>
                  <a:pt x="372" y="25"/>
                  <a:pt x="369" y="22"/>
                  <a:pt x="365" y="22"/>
                </a:cubicBezTo>
                <a:cubicBezTo>
                  <a:pt x="233" y="22"/>
                  <a:pt x="117" y="92"/>
                  <a:pt x="53" y="198"/>
                </a:cubicBezTo>
                <a:cubicBezTo>
                  <a:pt x="52" y="199"/>
                  <a:pt x="52" y="199"/>
                  <a:pt x="52" y="200"/>
                </a:cubicBezTo>
                <a:cubicBezTo>
                  <a:pt x="19" y="255"/>
                  <a:pt x="0" y="318"/>
                  <a:pt x="0" y="386"/>
                </a:cubicBezTo>
                <a:cubicBezTo>
                  <a:pt x="0" y="454"/>
                  <a:pt x="19" y="519"/>
                  <a:pt x="52" y="574"/>
                </a:cubicBezTo>
                <a:cubicBezTo>
                  <a:pt x="52" y="574"/>
                  <a:pt x="52" y="574"/>
                  <a:pt x="52" y="574"/>
                </a:cubicBezTo>
                <a:cubicBezTo>
                  <a:pt x="96" y="646"/>
                  <a:pt x="164" y="703"/>
                  <a:pt x="247" y="732"/>
                </a:cubicBezTo>
                <a:cubicBezTo>
                  <a:pt x="248" y="732"/>
                  <a:pt x="248" y="732"/>
                  <a:pt x="249" y="732"/>
                </a:cubicBezTo>
                <a:cubicBezTo>
                  <a:pt x="252" y="732"/>
                  <a:pt x="255" y="730"/>
                  <a:pt x="256" y="727"/>
                </a:cubicBezTo>
                <a:cubicBezTo>
                  <a:pt x="257" y="724"/>
                  <a:pt x="255" y="720"/>
                  <a:pt x="251" y="718"/>
                </a:cubicBezTo>
                <a:cubicBezTo>
                  <a:pt x="175" y="692"/>
                  <a:pt x="113" y="642"/>
                  <a:pt x="71" y="577"/>
                </a:cubicBezTo>
                <a:cubicBezTo>
                  <a:pt x="195" y="577"/>
                  <a:pt x="195" y="577"/>
                  <a:pt x="195" y="577"/>
                </a:cubicBezTo>
                <a:cubicBezTo>
                  <a:pt x="199" y="588"/>
                  <a:pt x="202" y="598"/>
                  <a:pt x="207" y="608"/>
                </a:cubicBezTo>
                <a:cubicBezTo>
                  <a:pt x="208" y="611"/>
                  <a:pt x="210" y="612"/>
                  <a:pt x="213" y="612"/>
                </a:cubicBezTo>
                <a:cubicBezTo>
                  <a:pt x="214" y="612"/>
                  <a:pt x="215" y="612"/>
                  <a:pt x="216" y="612"/>
                </a:cubicBezTo>
                <a:cubicBezTo>
                  <a:pt x="219" y="610"/>
                  <a:pt x="221" y="606"/>
                  <a:pt x="219" y="603"/>
                </a:cubicBezTo>
                <a:cubicBezTo>
                  <a:pt x="216" y="594"/>
                  <a:pt x="213" y="586"/>
                  <a:pt x="210" y="577"/>
                </a:cubicBezTo>
                <a:cubicBezTo>
                  <a:pt x="358" y="577"/>
                  <a:pt x="358" y="577"/>
                  <a:pt x="358" y="577"/>
                </a:cubicBezTo>
                <a:cubicBezTo>
                  <a:pt x="358" y="744"/>
                  <a:pt x="358" y="744"/>
                  <a:pt x="358" y="744"/>
                </a:cubicBezTo>
                <a:cubicBezTo>
                  <a:pt x="358" y="748"/>
                  <a:pt x="361" y="751"/>
                  <a:pt x="365" y="751"/>
                </a:cubicBezTo>
                <a:cubicBezTo>
                  <a:pt x="497" y="751"/>
                  <a:pt x="613" y="680"/>
                  <a:pt x="677" y="575"/>
                </a:cubicBezTo>
                <a:cubicBezTo>
                  <a:pt x="678" y="574"/>
                  <a:pt x="678" y="574"/>
                  <a:pt x="678" y="573"/>
                </a:cubicBezTo>
                <a:close/>
                <a:moveTo>
                  <a:pt x="564" y="393"/>
                </a:moveTo>
                <a:cubicBezTo>
                  <a:pt x="716" y="393"/>
                  <a:pt x="716" y="393"/>
                  <a:pt x="716" y="393"/>
                </a:cubicBezTo>
                <a:cubicBezTo>
                  <a:pt x="714" y="455"/>
                  <a:pt x="697" y="513"/>
                  <a:pt x="668" y="563"/>
                </a:cubicBezTo>
                <a:cubicBezTo>
                  <a:pt x="539" y="563"/>
                  <a:pt x="539" y="563"/>
                  <a:pt x="539" y="563"/>
                </a:cubicBezTo>
                <a:cubicBezTo>
                  <a:pt x="555" y="512"/>
                  <a:pt x="564" y="454"/>
                  <a:pt x="564" y="393"/>
                </a:cubicBezTo>
                <a:close/>
                <a:moveTo>
                  <a:pt x="525" y="563"/>
                </a:moveTo>
                <a:cubicBezTo>
                  <a:pt x="372" y="563"/>
                  <a:pt x="372" y="563"/>
                  <a:pt x="372" y="563"/>
                </a:cubicBezTo>
                <a:cubicBezTo>
                  <a:pt x="372" y="393"/>
                  <a:pt x="372" y="393"/>
                  <a:pt x="372" y="393"/>
                </a:cubicBezTo>
                <a:cubicBezTo>
                  <a:pt x="550" y="393"/>
                  <a:pt x="550" y="393"/>
                  <a:pt x="550" y="393"/>
                </a:cubicBezTo>
                <a:cubicBezTo>
                  <a:pt x="550" y="455"/>
                  <a:pt x="540" y="513"/>
                  <a:pt x="525" y="563"/>
                </a:cubicBezTo>
                <a:close/>
                <a:moveTo>
                  <a:pt x="668" y="209"/>
                </a:moveTo>
                <a:cubicBezTo>
                  <a:pt x="697" y="260"/>
                  <a:pt x="714" y="318"/>
                  <a:pt x="716" y="379"/>
                </a:cubicBezTo>
                <a:cubicBezTo>
                  <a:pt x="564" y="379"/>
                  <a:pt x="564" y="379"/>
                  <a:pt x="564" y="379"/>
                </a:cubicBezTo>
                <a:cubicBezTo>
                  <a:pt x="564" y="319"/>
                  <a:pt x="555" y="261"/>
                  <a:pt x="539" y="209"/>
                </a:cubicBezTo>
                <a:lnTo>
                  <a:pt x="668" y="209"/>
                </a:lnTo>
                <a:close/>
                <a:moveTo>
                  <a:pt x="525" y="209"/>
                </a:moveTo>
                <a:cubicBezTo>
                  <a:pt x="541" y="261"/>
                  <a:pt x="550" y="319"/>
                  <a:pt x="550" y="379"/>
                </a:cubicBezTo>
                <a:cubicBezTo>
                  <a:pt x="372" y="379"/>
                  <a:pt x="372" y="379"/>
                  <a:pt x="372" y="379"/>
                </a:cubicBezTo>
                <a:cubicBezTo>
                  <a:pt x="372" y="209"/>
                  <a:pt x="372" y="209"/>
                  <a:pt x="372" y="209"/>
                </a:cubicBezTo>
                <a:lnTo>
                  <a:pt x="525" y="209"/>
                </a:lnTo>
                <a:close/>
                <a:moveTo>
                  <a:pt x="14" y="379"/>
                </a:moveTo>
                <a:cubicBezTo>
                  <a:pt x="16" y="318"/>
                  <a:pt x="33" y="260"/>
                  <a:pt x="62" y="209"/>
                </a:cubicBezTo>
                <a:cubicBezTo>
                  <a:pt x="191" y="209"/>
                  <a:pt x="191" y="209"/>
                  <a:pt x="191" y="209"/>
                </a:cubicBezTo>
                <a:cubicBezTo>
                  <a:pt x="175" y="261"/>
                  <a:pt x="166" y="319"/>
                  <a:pt x="166" y="379"/>
                </a:cubicBezTo>
                <a:lnTo>
                  <a:pt x="14" y="379"/>
                </a:lnTo>
                <a:close/>
                <a:moveTo>
                  <a:pt x="205" y="209"/>
                </a:moveTo>
                <a:cubicBezTo>
                  <a:pt x="358" y="209"/>
                  <a:pt x="358" y="209"/>
                  <a:pt x="358" y="209"/>
                </a:cubicBezTo>
                <a:cubicBezTo>
                  <a:pt x="358" y="379"/>
                  <a:pt x="358" y="379"/>
                  <a:pt x="358" y="379"/>
                </a:cubicBezTo>
                <a:cubicBezTo>
                  <a:pt x="180" y="379"/>
                  <a:pt x="180" y="379"/>
                  <a:pt x="180" y="379"/>
                </a:cubicBezTo>
                <a:cubicBezTo>
                  <a:pt x="180" y="318"/>
                  <a:pt x="190" y="260"/>
                  <a:pt x="205" y="209"/>
                </a:cubicBezTo>
                <a:close/>
                <a:moveTo>
                  <a:pt x="210" y="195"/>
                </a:moveTo>
                <a:cubicBezTo>
                  <a:pt x="242" y="103"/>
                  <a:pt x="296" y="40"/>
                  <a:pt x="358" y="36"/>
                </a:cubicBezTo>
                <a:cubicBezTo>
                  <a:pt x="358" y="195"/>
                  <a:pt x="358" y="195"/>
                  <a:pt x="358" y="195"/>
                </a:cubicBezTo>
                <a:lnTo>
                  <a:pt x="210" y="195"/>
                </a:lnTo>
                <a:close/>
                <a:moveTo>
                  <a:pt x="299" y="42"/>
                </a:moveTo>
                <a:cubicBezTo>
                  <a:pt x="271" y="60"/>
                  <a:pt x="245" y="90"/>
                  <a:pt x="223" y="130"/>
                </a:cubicBezTo>
                <a:cubicBezTo>
                  <a:pt x="212" y="150"/>
                  <a:pt x="203" y="172"/>
                  <a:pt x="195" y="195"/>
                </a:cubicBezTo>
                <a:cubicBezTo>
                  <a:pt x="71" y="195"/>
                  <a:pt x="71" y="195"/>
                  <a:pt x="71" y="195"/>
                </a:cubicBezTo>
                <a:cubicBezTo>
                  <a:pt x="122" y="117"/>
                  <a:pt x="204" y="60"/>
                  <a:pt x="299" y="42"/>
                </a:cubicBezTo>
                <a:close/>
                <a:moveTo>
                  <a:pt x="62" y="563"/>
                </a:moveTo>
                <a:cubicBezTo>
                  <a:pt x="33" y="513"/>
                  <a:pt x="16" y="455"/>
                  <a:pt x="14" y="393"/>
                </a:cubicBezTo>
                <a:cubicBezTo>
                  <a:pt x="166" y="393"/>
                  <a:pt x="166" y="393"/>
                  <a:pt x="166" y="393"/>
                </a:cubicBezTo>
                <a:cubicBezTo>
                  <a:pt x="166" y="454"/>
                  <a:pt x="175" y="512"/>
                  <a:pt x="191" y="563"/>
                </a:cubicBezTo>
                <a:lnTo>
                  <a:pt x="62" y="563"/>
                </a:lnTo>
                <a:close/>
                <a:moveTo>
                  <a:pt x="205" y="563"/>
                </a:moveTo>
                <a:cubicBezTo>
                  <a:pt x="189" y="512"/>
                  <a:pt x="180" y="454"/>
                  <a:pt x="180" y="393"/>
                </a:cubicBezTo>
                <a:cubicBezTo>
                  <a:pt x="358" y="393"/>
                  <a:pt x="358" y="393"/>
                  <a:pt x="358" y="393"/>
                </a:cubicBezTo>
                <a:cubicBezTo>
                  <a:pt x="358" y="563"/>
                  <a:pt x="358" y="563"/>
                  <a:pt x="358" y="563"/>
                </a:cubicBezTo>
                <a:lnTo>
                  <a:pt x="205" y="563"/>
                </a:lnTo>
                <a:close/>
                <a:moveTo>
                  <a:pt x="520" y="577"/>
                </a:moveTo>
                <a:cubicBezTo>
                  <a:pt x="488" y="670"/>
                  <a:pt x="434" y="732"/>
                  <a:pt x="372" y="737"/>
                </a:cubicBezTo>
                <a:cubicBezTo>
                  <a:pt x="372" y="577"/>
                  <a:pt x="372" y="577"/>
                  <a:pt x="372" y="577"/>
                </a:cubicBezTo>
                <a:lnTo>
                  <a:pt x="520" y="577"/>
                </a:lnTo>
                <a:close/>
                <a:moveTo>
                  <a:pt x="431" y="731"/>
                </a:moveTo>
                <a:cubicBezTo>
                  <a:pt x="459" y="713"/>
                  <a:pt x="485" y="683"/>
                  <a:pt x="507" y="643"/>
                </a:cubicBezTo>
                <a:cubicBezTo>
                  <a:pt x="518" y="623"/>
                  <a:pt x="527" y="601"/>
                  <a:pt x="535" y="577"/>
                </a:cubicBezTo>
                <a:cubicBezTo>
                  <a:pt x="659" y="577"/>
                  <a:pt x="659" y="577"/>
                  <a:pt x="659" y="577"/>
                </a:cubicBezTo>
                <a:cubicBezTo>
                  <a:pt x="608" y="656"/>
                  <a:pt x="526" y="713"/>
                  <a:pt x="431" y="731"/>
                </a:cubicBezTo>
                <a:close/>
                <a:moveTo>
                  <a:pt x="324" y="740"/>
                </a:moveTo>
                <a:cubicBezTo>
                  <a:pt x="326" y="742"/>
                  <a:pt x="327" y="745"/>
                  <a:pt x="326" y="747"/>
                </a:cubicBezTo>
                <a:cubicBezTo>
                  <a:pt x="325" y="749"/>
                  <a:pt x="323" y="751"/>
                  <a:pt x="321" y="752"/>
                </a:cubicBezTo>
                <a:cubicBezTo>
                  <a:pt x="196" y="780"/>
                  <a:pt x="196" y="780"/>
                  <a:pt x="196" y="780"/>
                </a:cubicBezTo>
                <a:cubicBezTo>
                  <a:pt x="195" y="780"/>
                  <a:pt x="195" y="780"/>
                  <a:pt x="194" y="780"/>
                </a:cubicBezTo>
                <a:cubicBezTo>
                  <a:pt x="191" y="780"/>
                  <a:pt x="188" y="778"/>
                  <a:pt x="187" y="775"/>
                </a:cubicBezTo>
                <a:cubicBezTo>
                  <a:pt x="186" y="771"/>
                  <a:pt x="189" y="767"/>
                  <a:pt x="193" y="766"/>
                </a:cubicBezTo>
                <a:cubicBezTo>
                  <a:pt x="306" y="741"/>
                  <a:pt x="306" y="741"/>
                  <a:pt x="306" y="741"/>
                </a:cubicBezTo>
                <a:cubicBezTo>
                  <a:pt x="227" y="653"/>
                  <a:pt x="227" y="653"/>
                  <a:pt x="227" y="653"/>
                </a:cubicBezTo>
                <a:cubicBezTo>
                  <a:pt x="225" y="650"/>
                  <a:pt x="225" y="646"/>
                  <a:pt x="228" y="643"/>
                </a:cubicBezTo>
                <a:cubicBezTo>
                  <a:pt x="231" y="640"/>
                  <a:pt x="235" y="641"/>
                  <a:pt x="238" y="643"/>
                </a:cubicBezTo>
                <a:lnTo>
                  <a:pt x="324" y="740"/>
                </a:lnTo>
                <a:close/>
                <a:moveTo>
                  <a:pt x="416" y="38"/>
                </a:moveTo>
                <a:cubicBezTo>
                  <a:pt x="415" y="36"/>
                  <a:pt x="414" y="34"/>
                  <a:pt x="415" y="31"/>
                </a:cubicBezTo>
                <a:cubicBezTo>
                  <a:pt x="415" y="29"/>
                  <a:pt x="417" y="27"/>
                  <a:pt x="420" y="27"/>
                </a:cubicBezTo>
                <a:cubicBezTo>
                  <a:pt x="532" y="1"/>
                  <a:pt x="532" y="1"/>
                  <a:pt x="532" y="1"/>
                </a:cubicBezTo>
                <a:cubicBezTo>
                  <a:pt x="536" y="0"/>
                  <a:pt x="539" y="3"/>
                  <a:pt x="540" y="7"/>
                </a:cubicBezTo>
                <a:cubicBezTo>
                  <a:pt x="541" y="10"/>
                  <a:pt x="539" y="14"/>
                  <a:pt x="535" y="15"/>
                </a:cubicBezTo>
                <a:cubicBezTo>
                  <a:pt x="435" y="38"/>
                  <a:pt x="435" y="38"/>
                  <a:pt x="435" y="38"/>
                </a:cubicBezTo>
                <a:cubicBezTo>
                  <a:pt x="504" y="115"/>
                  <a:pt x="504" y="115"/>
                  <a:pt x="504" y="115"/>
                </a:cubicBezTo>
                <a:cubicBezTo>
                  <a:pt x="507" y="118"/>
                  <a:pt x="506" y="123"/>
                  <a:pt x="504" y="125"/>
                </a:cubicBezTo>
                <a:cubicBezTo>
                  <a:pt x="502" y="127"/>
                  <a:pt x="501" y="127"/>
                  <a:pt x="499" y="127"/>
                </a:cubicBezTo>
                <a:cubicBezTo>
                  <a:pt x="497" y="127"/>
                  <a:pt x="495" y="126"/>
                  <a:pt x="494" y="125"/>
                </a:cubicBezTo>
                <a:lnTo>
                  <a:pt x="416" y="3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9894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19" dur="200"/>
                                        <p:tgtEl>
                                          <p:spTgt spid="18">
                                            <p:graphicEl>
                                              <a:dgm id="{02F97DDD-29D8-7341-870C-A0DFF4162F28}"/>
                                            </p:graphicEl>
                                          </p:spTgt>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600"/>
                                  </p:stCondLst>
                                  <p:childTnLst>
                                    <p:set>
                                      <p:cBhvr>
                                        <p:cTn id="27"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28" dur="200"/>
                                        <p:tgtEl>
                                          <p:spTgt spid="18">
                                            <p:graphicEl>
                                              <a:dgm id="{F28DA34A-3F78-2A49-9D10-DA63C4670857}"/>
                                            </p:graphicEl>
                                          </p:spTgt>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37" dur="200"/>
                                        <p:tgtEl>
                                          <p:spTgt spid="18">
                                            <p:graphicEl>
                                              <a:dgm id="{B55C5231-3E17-204C-9BC9-20065CA52065}"/>
                                            </p:graphicEl>
                                          </p:spTgt>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110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16"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hlinkClick r:id="rId2"/>
          </p:cNvPr>
          <p:cNvPicPr>
            <a:picLocks noChangeAspect="1"/>
          </p:cNvPicPr>
          <p:nvPr/>
        </p:nvPicPr>
        <p:blipFill>
          <a:blip r:embed="rId3"/>
          <a:stretch>
            <a:fillRect/>
          </a:stretch>
        </p:blipFill>
        <p:spPr>
          <a:xfrm>
            <a:off x="124" y="1858474"/>
            <a:ext cx="4761905" cy="3152381"/>
          </a:xfrm>
          <a:prstGeom prst="rect">
            <a:avLst/>
          </a:prstGeom>
        </p:spPr>
      </p:pic>
      <p:grpSp>
        <p:nvGrpSpPr>
          <p:cNvPr id="2" name="Group 1"/>
          <p:cNvGrpSpPr/>
          <p:nvPr/>
        </p:nvGrpSpPr>
        <p:grpSpPr>
          <a:xfrm>
            <a:off x="5225106" y="1430778"/>
            <a:ext cx="2819400" cy="4030855"/>
            <a:chOff x="6966808" y="188640"/>
            <a:chExt cx="3759200" cy="5374473"/>
          </a:xfrm>
        </p:grpSpPr>
        <p:sp>
          <p:nvSpPr>
            <p:cNvPr id="7" name="Rectangle 6"/>
            <p:cNvSpPr/>
            <p:nvPr/>
          </p:nvSpPr>
          <p:spPr>
            <a:xfrm>
              <a:off x="6966808" y="1592796"/>
              <a:ext cx="3759200" cy="3970317"/>
            </a:xfrm>
            <a:prstGeom prst="rect">
              <a:avLst/>
            </a:prstGeom>
          </p:spPr>
          <p:txBody>
            <a:bodyPr wrap="square">
              <a:spAutoFit/>
            </a:bodyPr>
            <a:lstStyle/>
            <a:p>
              <a:pPr>
                <a:lnSpc>
                  <a:spcPct val="150000"/>
                </a:lnSpc>
                <a:spcBef>
                  <a:spcPts val="900"/>
                </a:spcBef>
              </a:pPr>
              <a:r>
                <a:rPr lang="en-US" sz="1200" dirty="0">
                  <a:hlinkClick r:id="rId2"/>
                </a:rPr>
                <a:t>You Exec</a:t>
              </a:r>
              <a:r>
                <a:rPr lang="en-US" sz="1200" dirty="0"/>
                <a:t> editors interview Fortune 100 executives &amp; read 100s of editorials ― and only email you the insights and resources that will help you develop your career. All, in a brief report so you can stay ahead of the curve.</a:t>
              </a:r>
            </a:p>
            <a:p>
              <a:pPr>
                <a:lnSpc>
                  <a:spcPct val="150000"/>
                </a:lnSpc>
                <a:spcBef>
                  <a:spcPts val="900"/>
                </a:spcBef>
              </a:pPr>
              <a:r>
                <a:rPr lang="en-US" sz="1200" dirty="0"/>
                <a:t>When you join our </a:t>
              </a:r>
              <a:r>
                <a:rPr lang="en-US" sz="1200" dirty="0">
                  <a:hlinkClick r:id="rId4"/>
                </a:rPr>
                <a:t>Plus</a:t>
              </a:r>
              <a:r>
                <a:rPr lang="en-US" sz="1200" dirty="0"/>
                <a:t> subscription you will receive exclusive resources and insights to propel your career even further.</a:t>
              </a:r>
            </a:p>
          </p:txBody>
        </p:sp>
        <p:pic>
          <p:nvPicPr>
            <p:cNvPr id="8" name="Picture 7">
              <a:hlinkClick r:id="rId2"/>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129085" y="188640"/>
              <a:ext cx="3434647" cy="987709"/>
            </a:xfrm>
            <a:prstGeom prst="rect">
              <a:avLst/>
            </a:prstGeom>
          </p:spPr>
        </p:pic>
      </p:grpSp>
    </p:spTree>
    <p:extLst>
      <p:ext uri="{BB962C8B-B14F-4D97-AF65-F5344CB8AC3E}">
        <p14:creationId xmlns:p14="http://schemas.microsoft.com/office/powerpoint/2010/main" val="46833354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553152" y="1499309"/>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1101331"/>
            <a:ext cx="2452111" cy="245211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760312"/>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878998"/>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4015491"/>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4078062"/>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sp>
        <p:nvSpPr>
          <p:cNvPr id="11" name="Oval 10"/>
          <p:cNvSpPr/>
          <p:nvPr/>
        </p:nvSpPr>
        <p:spPr>
          <a:xfrm>
            <a:off x="2962260" y="2568899"/>
            <a:ext cx="3052084" cy="3052084"/>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787279"/>
            <a:ext cx="2558044" cy="25580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 </a:t>
            </a:r>
          </a:p>
        </p:txBody>
      </p:sp>
      <p:grpSp>
        <p:nvGrpSpPr>
          <p:cNvPr id="44" name="Group 43"/>
          <p:cNvGrpSpPr/>
          <p:nvPr/>
        </p:nvGrpSpPr>
        <p:grpSpPr>
          <a:xfrm>
            <a:off x="5256378" y="1138778"/>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725033"/>
            <a:ext cx="2225067" cy="222506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780402"/>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4194798"/>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2338680"/>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913726"/>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4304306"/>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805242"/>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4384392"/>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3210032"/>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4267719"/>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633323"/>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4064825"/>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3100106"/>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930013"/>
            <a:ext cx="2063438"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our members with strategic decisions</a:t>
            </a:r>
            <a:endParaRPr lang="en-US" sz="1200" dirty="0">
              <a:solidFill>
                <a:schemeClr val="tx1">
                  <a:lumMod val="75000"/>
                </a:schemeClr>
              </a:solidFill>
            </a:endParaRPr>
          </a:p>
        </p:txBody>
      </p:sp>
      <p:sp>
        <p:nvSpPr>
          <p:cNvPr id="47" name="TextBox 46"/>
          <p:cNvSpPr txBox="1"/>
          <p:nvPr/>
        </p:nvSpPr>
        <p:spPr>
          <a:xfrm>
            <a:off x="6300192" y="4935787"/>
            <a:ext cx="1628571"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Help enterprises recruit best in class talent</a:t>
            </a:r>
            <a:endParaRPr lang="en-US" sz="1200" dirty="0">
              <a:solidFill>
                <a:schemeClr val="tx1">
                  <a:lumMod val="75000"/>
                </a:schemeClr>
              </a:solidFill>
            </a:endParaRPr>
          </a:p>
        </p:txBody>
      </p:sp>
      <p:sp>
        <p:nvSpPr>
          <p:cNvPr id="48" name="TextBox 47"/>
          <p:cNvSpPr txBox="1"/>
          <p:nvPr/>
        </p:nvSpPr>
        <p:spPr>
          <a:xfrm>
            <a:off x="1092894" y="4724542"/>
            <a:ext cx="1691933" cy="553998"/>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Based on data analytics</a:t>
            </a:r>
            <a:endParaRPr lang="en-US" sz="1200" dirty="0">
              <a:solidFill>
                <a:schemeClr val="tx1">
                  <a:lumMod val="75000"/>
                </a:schemeClr>
              </a:solidFill>
            </a:endParaRPr>
          </a:p>
        </p:txBody>
      </p:sp>
      <p:sp>
        <p:nvSpPr>
          <p:cNvPr id="49" name="TextBox 48"/>
          <p:cNvSpPr txBox="1"/>
          <p:nvPr/>
        </p:nvSpPr>
        <p:spPr>
          <a:xfrm>
            <a:off x="5575734" y="2152013"/>
            <a:ext cx="1596233" cy="784830"/>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Care &amp; consultation services</a:t>
            </a:r>
            <a:endParaRPr lang="en-US" sz="1200" dirty="0">
              <a:solidFill>
                <a:schemeClr val="tx1">
                  <a:lumMod val="75000"/>
                </a:schemeClr>
              </a:solidFill>
            </a:endParaRPr>
          </a:p>
        </p:txBody>
      </p:sp>
      <p:sp>
        <p:nvSpPr>
          <p:cNvPr id="51" name="TextBox 50"/>
          <p:cNvSpPr txBox="1"/>
          <p:nvPr/>
        </p:nvSpPr>
        <p:spPr>
          <a:xfrm>
            <a:off x="1668737" y="2478171"/>
            <a:ext cx="1386351"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Great support</a:t>
            </a:r>
          </a:p>
        </p:txBody>
      </p:sp>
      <p:sp>
        <p:nvSpPr>
          <p:cNvPr id="45" name="Oval 44"/>
          <p:cNvSpPr/>
          <p:nvPr/>
        </p:nvSpPr>
        <p:spPr>
          <a:xfrm>
            <a:off x="7171966" y="3746888"/>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484783"/>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880573"/>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3466152"/>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646503"/>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2145135"/>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617032"/>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947992"/>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r>
              <a:rPr lang="en-US" sz="2100" dirty="0"/>
              <a:t>ADVANTAGES</a:t>
            </a:r>
          </a:p>
        </p:txBody>
      </p:sp>
    </p:spTree>
    <p:extLst>
      <p:ext uri="{BB962C8B-B14F-4D97-AF65-F5344CB8AC3E}">
        <p14:creationId xmlns:p14="http://schemas.microsoft.com/office/powerpoint/2010/main" val="3291488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p:cNvSpPr>
          <p:nvPr/>
        </p:nvSpPr>
        <p:spPr bwMode="auto">
          <a:xfrm rot="10800000">
            <a:off x="3398680" y="2839179"/>
            <a:ext cx="2434415" cy="1612692"/>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tx2">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6"/>
          <p:cNvSpPr>
            <a:spLocks/>
          </p:cNvSpPr>
          <p:nvPr/>
        </p:nvSpPr>
        <p:spPr bwMode="auto">
          <a:xfrm rot="10800000">
            <a:off x="6249242" y="2860322"/>
            <a:ext cx="667951" cy="621819"/>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67000">
                <a:schemeClr val="accent6"/>
              </a:gs>
              <a:gs pos="1071">
                <a:schemeClr val="tx2"/>
              </a:gs>
              <a:gs pos="100000">
                <a:schemeClr val="accent6">
                  <a:lumMod val="75000"/>
                </a:schemeClr>
              </a:gs>
            </a:gsLst>
            <a:lin ang="156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7"/>
          <p:cNvSpPr>
            <a:spLocks/>
          </p:cNvSpPr>
          <p:nvPr/>
        </p:nvSpPr>
        <p:spPr bwMode="auto">
          <a:xfrm rot="10800000">
            <a:off x="6167550" y="3891562"/>
            <a:ext cx="681406" cy="546855"/>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100000">
                <a:schemeClr val="accent5"/>
              </a:gs>
              <a:gs pos="32000">
                <a:schemeClr val="accent3"/>
              </a:gs>
              <a:gs pos="0">
                <a:schemeClr val="accent3">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8"/>
          <p:cNvSpPr>
            <a:spLocks/>
          </p:cNvSpPr>
          <p:nvPr/>
        </p:nvSpPr>
        <p:spPr bwMode="auto">
          <a:xfrm rot="10800000">
            <a:off x="3316027" y="2839179"/>
            <a:ext cx="2428649" cy="1619420"/>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3"/>
              </a:gs>
              <a:gs pos="72000">
                <a:schemeClr val="accent1"/>
              </a:gs>
              <a:gs pos="100000">
                <a:schemeClr val="accent1">
                  <a:lumMod val="50000"/>
                </a:schemeClr>
              </a:gs>
            </a:gsLst>
            <a:lin ang="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9"/>
          <p:cNvSpPr>
            <a:spLocks/>
          </p:cNvSpPr>
          <p:nvPr/>
        </p:nvSpPr>
        <p:spPr bwMode="auto">
          <a:xfrm rot="10800000">
            <a:off x="2205019" y="2860323"/>
            <a:ext cx="688133" cy="778475"/>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2000">
                <a:schemeClr val="accent4"/>
              </a:gs>
              <a:gs pos="100000">
                <a:schemeClr val="accent1">
                  <a:lumMod val="50000"/>
                </a:schemeClr>
              </a:gs>
            </a:gsLst>
            <a:lin ang="16800000" scaled="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0"/>
          <p:cNvSpPr>
            <a:spLocks/>
          </p:cNvSpPr>
          <p:nvPr/>
        </p:nvSpPr>
        <p:spPr bwMode="auto">
          <a:xfrm rot="10800000">
            <a:off x="2306893" y="3884834"/>
            <a:ext cx="647768" cy="546855"/>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3214">
                <a:schemeClr val="accent4"/>
              </a:gs>
              <a:gs pos="67000">
                <a:schemeClr val="accent6"/>
              </a:gs>
              <a:gs pos="100000">
                <a:schemeClr val="accent6">
                  <a:lumMod val="75000"/>
                </a:schemeClr>
              </a:gs>
            </a:gsLst>
            <a:lin ang="10800000" scaled="0"/>
          </a:gradFill>
          <a:ln>
            <a:noFill/>
          </a:ln>
        </p:spPr>
        <p:txBody>
          <a:bodyPr vert="horz" wrap="square" lIns="68580" tIns="34290" rIns="68580" bIns="34290" numCol="1" anchor="t" anchorCtr="0" compatLnSpc="1">
            <a:prstTxWarp prst="textNoShape">
              <a:avLst/>
            </a:prstTxWarp>
          </a:bodyPr>
          <a:lstStyle/>
          <a:p>
            <a:endParaRPr lang="en-US" sz="1800"/>
          </a:p>
        </p:txBody>
      </p:sp>
      <p:sp useBgFill="1">
        <p:nvSpPr>
          <p:cNvPr id="27" name="Oval 11"/>
          <p:cNvSpPr>
            <a:spLocks noChangeArrowheads="1"/>
          </p:cNvSpPr>
          <p:nvPr/>
        </p:nvSpPr>
        <p:spPr bwMode="auto">
          <a:xfrm>
            <a:off x="5736645" y="4062157"/>
            <a:ext cx="646155" cy="656412"/>
          </a:xfrm>
          <a:prstGeom prst="ellipse">
            <a:avLst/>
          </a:prstGeom>
          <a:ln w="19050" cap="flat">
            <a:solidFill>
              <a:schemeClr val="accent3"/>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8" name="Oval 12"/>
          <p:cNvSpPr>
            <a:spLocks noChangeArrowheads="1"/>
          </p:cNvSpPr>
          <p:nvPr/>
        </p:nvSpPr>
        <p:spPr bwMode="auto">
          <a:xfrm>
            <a:off x="2728358" y="4024357"/>
            <a:ext cx="655130" cy="656412"/>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29" name="Oval 13"/>
          <p:cNvSpPr>
            <a:spLocks noChangeArrowheads="1"/>
          </p:cNvSpPr>
          <p:nvPr/>
        </p:nvSpPr>
        <p:spPr bwMode="auto">
          <a:xfrm>
            <a:off x="1939606" y="3237442"/>
            <a:ext cx="646155" cy="647438"/>
          </a:xfrm>
          <a:prstGeom prst="ellipse">
            <a:avLst/>
          </a:prstGeom>
          <a:ln w="19050" cap="flat">
            <a:solidFill>
              <a:schemeClr val="accent4"/>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0" name="Oval 14"/>
          <p:cNvSpPr>
            <a:spLocks noChangeArrowheads="1"/>
          </p:cNvSpPr>
          <p:nvPr/>
        </p:nvSpPr>
        <p:spPr bwMode="auto">
          <a:xfrm>
            <a:off x="6542054" y="3237442"/>
            <a:ext cx="655130" cy="647438"/>
          </a:xfrm>
          <a:prstGeom prst="ellipse">
            <a:avLst/>
          </a:prstGeom>
          <a:ln w="19050" cap="flat">
            <a:solidFill>
              <a:schemeClr val="accent5"/>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1" name="Oval 15"/>
          <p:cNvSpPr>
            <a:spLocks noChangeArrowheads="1"/>
          </p:cNvSpPr>
          <p:nvPr/>
        </p:nvSpPr>
        <p:spPr bwMode="auto">
          <a:xfrm>
            <a:off x="5596245" y="2553423"/>
            <a:ext cx="646155" cy="647438"/>
          </a:xfrm>
          <a:prstGeom prst="ellipse">
            <a:avLst/>
          </a:prstGeom>
          <a:ln w="19050" cap="flat">
            <a:solidFill>
              <a:schemeClr val="tx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useBgFill="1">
        <p:nvSpPr>
          <p:cNvPr id="32" name="Oval 16"/>
          <p:cNvSpPr>
            <a:spLocks noChangeArrowheads="1"/>
          </p:cNvSpPr>
          <p:nvPr/>
        </p:nvSpPr>
        <p:spPr bwMode="auto">
          <a:xfrm>
            <a:off x="2895758" y="2553423"/>
            <a:ext cx="655130" cy="647438"/>
          </a:xfrm>
          <a:prstGeom prst="ellipse">
            <a:avLst/>
          </a:prstGeom>
          <a:ln w="19050" cap="flat">
            <a:solidFill>
              <a:schemeClr val="accent1"/>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800"/>
          </a:p>
        </p:txBody>
      </p:sp>
      <p:sp>
        <p:nvSpPr>
          <p:cNvPr id="42" name="Rectangle 41"/>
          <p:cNvSpPr/>
          <p:nvPr/>
        </p:nvSpPr>
        <p:spPr>
          <a:xfrm>
            <a:off x="1695600" y="1808820"/>
            <a:ext cx="1803870" cy="630173"/>
          </a:xfrm>
          <a:prstGeom prst="rect">
            <a:avLst/>
          </a:prstGeom>
        </p:spPr>
        <p:txBody>
          <a:bodyPr wrap="square" lIns="0" tIns="0" rIns="0" bIns="0">
            <a:spAutoFit/>
          </a:bodyPr>
          <a:lstStyle/>
          <a:p>
            <a:pPr algn="r">
              <a:lnSpc>
                <a:spcPct val="130000"/>
              </a:lnSpc>
            </a:pPr>
            <a:r>
              <a:rPr lang="en-US" sz="1350" dirty="0"/>
              <a:t>Website</a:t>
            </a:r>
          </a:p>
          <a:p>
            <a:pPr algn="r">
              <a:lnSpc>
                <a:spcPct val="130000"/>
              </a:lnSpc>
            </a:pPr>
            <a:r>
              <a:rPr lang="en-US" sz="900" dirty="0"/>
              <a:t>Member comes to website and shares a resource or article</a:t>
            </a:r>
          </a:p>
        </p:txBody>
      </p:sp>
      <p:sp>
        <p:nvSpPr>
          <p:cNvPr id="43" name="Rectangle 42"/>
          <p:cNvSpPr/>
          <p:nvPr/>
        </p:nvSpPr>
        <p:spPr>
          <a:xfrm>
            <a:off x="5677131" y="1808820"/>
            <a:ext cx="1893670" cy="630173"/>
          </a:xfrm>
          <a:prstGeom prst="rect">
            <a:avLst/>
          </a:prstGeom>
        </p:spPr>
        <p:txBody>
          <a:bodyPr wrap="square" lIns="0" tIns="0" rIns="0" bIns="0">
            <a:spAutoFit/>
          </a:bodyPr>
          <a:lstStyle/>
          <a:p>
            <a:pPr>
              <a:lnSpc>
                <a:spcPct val="130000"/>
              </a:lnSpc>
            </a:pPr>
            <a:r>
              <a:rPr lang="en-US" sz="1350" dirty="0"/>
              <a:t>Time</a:t>
            </a:r>
          </a:p>
          <a:p>
            <a:pPr>
              <a:lnSpc>
                <a:spcPct val="130000"/>
              </a:lnSpc>
            </a:pPr>
            <a:r>
              <a:rPr lang="en-US" sz="900" dirty="0"/>
              <a:t>Once article, insight, or resource is finalized it can be shared with others</a:t>
            </a:r>
          </a:p>
        </p:txBody>
      </p:sp>
      <p:sp>
        <p:nvSpPr>
          <p:cNvPr id="44" name="Rectangle 43"/>
          <p:cNvSpPr/>
          <p:nvPr/>
        </p:nvSpPr>
        <p:spPr>
          <a:xfrm>
            <a:off x="1587600" y="4803325"/>
            <a:ext cx="1803870" cy="630173"/>
          </a:xfrm>
          <a:prstGeom prst="rect">
            <a:avLst/>
          </a:prstGeom>
        </p:spPr>
        <p:txBody>
          <a:bodyPr wrap="square" lIns="0" tIns="0" rIns="0" bIns="0">
            <a:spAutoFit/>
          </a:bodyPr>
          <a:lstStyle/>
          <a:p>
            <a:pPr algn="r">
              <a:lnSpc>
                <a:spcPct val="130000"/>
              </a:lnSpc>
            </a:pPr>
            <a:r>
              <a:rPr lang="en-US" sz="1350" dirty="0"/>
              <a:t>Plus Service</a:t>
            </a:r>
          </a:p>
          <a:p>
            <a:pPr algn="r">
              <a:lnSpc>
                <a:spcPct val="130000"/>
              </a:lnSpc>
            </a:pPr>
            <a:r>
              <a:rPr lang="en-US" sz="900" dirty="0"/>
              <a:t>Members who are truly interested can further join the Plus offering</a:t>
            </a:r>
          </a:p>
        </p:txBody>
      </p:sp>
      <p:sp>
        <p:nvSpPr>
          <p:cNvPr id="45" name="Rectangle 44"/>
          <p:cNvSpPr/>
          <p:nvPr/>
        </p:nvSpPr>
        <p:spPr>
          <a:xfrm>
            <a:off x="5817531" y="4803325"/>
            <a:ext cx="1893670" cy="630173"/>
          </a:xfrm>
          <a:prstGeom prst="rect">
            <a:avLst/>
          </a:prstGeom>
        </p:spPr>
        <p:txBody>
          <a:bodyPr wrap="square" lIns="0" tIns="0" rIns="0" bIns="0">
            <a:spAutoFit/>
          </a:bodyPr>
          <a:lstStyle/>
          <a:p>
            <a:pPr>
              <a:lnSpc>
                <a:spcPct val="130000"/>
              </a:lnSpc>
            </a:pPr>
            <a:r>
              <a:rPr lang="en-US" sz="1350" dirty="0"/>
              <a:t>Shared Feed</a:t>
            </a:r>
          </a:p>
          <a:p>
            <a:pPr>
              <a:lnSpc>
                <a:spcPct val="130000"/>
              </a:lnSpc>
            </a:pPr>
            <a:r>
              <a:rPr lang="en-US" sz="900" dirty="0"/>
              <a:t>Content appears on news feed of new potential members</a:t>
            </a:r>
          </a:p>
        </p:txBody>
      </p:sp>
      <p:sp>
        <p:nvSpPr>
          <p:cNvPr id="48" name="Rectangle 47"/>
          <p:cNvSpPr/>
          <p:nvPr/>
        </p:nvSpPr>
        <p:spPr>
          <a:xfrm>
            <a:off x="7333340" y="3239979"/>
            <a:ext cx="1667786" cy="630173"/>
          </a:xfrm>
          <a:prstGeom prst="rect">
            <a:avLst/>
          </a:prstGeom>
        </p:spPr>
        <p:txBody>
          <a:bodyPr wrap="square" lIns="0" tIns="0" rIns="0" bIns="0">
            <a:spAutoFit/>
          </a:bodyPr>
          <a:lstStyle/>
          <a:p>
            <a:pPr>
              <a:lnSpc>
                <a:spcPct val="130000"/>
              </a:lnSpc>
            </a:pPr>
            <a:r>
              <a:rPr lang="en-US" sz="1350" dirty="0"/>
              <a:t>New members</a:t>
            </a:r>
          </a:p>
          <a:p>
            <a:pPr>
              <a:lnSpc>
                <a:spcPct val="130000"/>
              </a:lnSpc>
            </a:pPr>
            <a:r>
              <a:rPr lang="en-US" sz="900" dirty="0"/>
              <a:t>Want to the article, insight, resource that is shared</a:t>
            </a:r>
          </a:p>
        </p:txBody>
      </p:sp>
      <p:sp>
        <p:nvSpPr>
          <p:cNvPr id="49" name="Rectangle 48"/>
          <p:cNvSpPr/>
          <p:nvPr/>
        </p:nvSpPr>
        <p:spPr>
          <a:xfrm>
            <a:off x="178593" y="3319216"/>
            <a:ext cx="1643915" cy="810222"/>
          </a:xfrm>
          <a:prstGeom prst="rect">
            <a:avLst/>
          </a:prstGeom>
        </p:spPr>
        <p:txBody>
          <a:bodyPr wrap="square" lIns="0" tIns="0" rIns="0" bIns="0">
            <a:spAutoFit/>
          </a:bodyPr>
          <a:lstStyle/>
          <a:p>
            <a:pPr algn="r">
              <a:lnSpc>
                <a:spcPct val="130000"/>
              </a:lnSpc>
            </a:pPr>
            <a:r>
              <a:rPr lang="en-US" sz="1350" dirty="0"/>
              <a:t>Monthly</a:t>
            </a:r>
          </a:p>
          <a:p>
            <a:pPr algn="r">
              <a:lnSpc>
                <a:spcPct val="130000"/>
              </a:lnSpc>
            </a:pPr>
            <a:r>
              <a:rPr lang="en-US" sz="900" dirty="0"/>
              <a:t>Each month Plus members can share new resources via the website and native apps</a:t>
            </a:r>
          </a:p>
        </p:txBody>
      </p:sp>
      <p:sp>
        <p:nvSpPr>
          <p:cNvPr id="39" name="Title 38"/>
          <p:cNvSpPr>
            <a:spLocks noGrp="1"/>
          </p:cNvSpPr>
          <p:nvPr>
            <p:ph type="title"/>
          </p:nvPr>
        </p:nvSpPr>
        <p:spPr/>
        <p:txBody>
          <a:bodyPr/>
          <a:lstStyle/>
          <a:p>
            <a:r>
              <a:rPr lang="en-US" dirty="0"/>
              <a:t> HOW IT ALL CONNECTS</a:t>
            </a:r>
          </a:p>
        </p:txBody>
      </p:sp>
      <p:sp>
        <p:nvSpPr>
          <p:cNvPr id="33" name="Freeform 19"/>
          <p:cNvSpPr>
            <a:spLocks noEditPoints="1"/>
          </p:cNvSpPr>
          <p:nvPr/>
        </p:nvSpPr>
        <p:spPr bwMode="auto">
          <a:xfrm>
            <a:off x="3027001" y="2672916"/>
            <a:ext cx="383870" cy="351039"/>
          </a:xfrm>
          <a:custGeom>
            <a:avLst/>
            <a:gdLst>
              <a:gd name="T0" fmla="*/ 129 w 540"/>
              <a:gd name="T1" fmla="*/ 0 h 493"/>
              <a:gd name="T2" fmla="*/ 84 w 540"/>
              <a:gd name="T3" fmla="*/ 82 h 493"/>
              <a:gd name="T4" fmla="*/ 0 w 540"/>
              <a:gd name="T5" fmla="*/ 127 h 493"/>
              <a:gd name="T6" fmla="*/ 49 w 540"/>
              <a:gd name="T7" fmla="*/ 493 h 493"/>
              <a:gd name="T8" fmla="*/ 540 w 540"/>
              <a:gd name="T9" fmla="*/ 449 h 493"/>
              <a:gd name="T10" fmla="*/ 495 w 540"/>
              <a:gd name="T11" fmla="*/ 0 h 493"/>
              <a:gd name="T12" fmla="*/ 14 w 540"/>
              <a:gd name="T13" fmla="*/ 127 h 493"/>
              <a:gd name="T14" fmla="*/ 84 w 540"/>
              <a:gd name="T15" fmla="*/ 96 h 493"/>
              <a:gd name="T16" fmla="*/ 49 w 540"/>
              <a:gd name="T17" fmla="*/ 479 h 493"/>
              <a:gd name="T18" fmla="*/ 526 w 540"/>
              <a:gd name="T19" fmla="*/ 449 h 493"/>
              <a:gd name="T20" fmla="*/ 84 w 540"/>
              <a:gd name="T21" fmla="*/ 479 h 493"/>
              <a:gd name="T22" fmla="*/ 98 w 540"/>
              <a:gd name="T23" fmla="*/ 44 h 493"/>
              <a:gd name="T24" fmla="*/ 495 w 540"/>
              <a:gd name="T25" fmla="*/ 14 h 493"/>
              <a:gd name="T26" fmla="*/ 526 w 540"/>
              <a:gd name="T27" fmla="*/ 449 h 493"/>
              <a:gd name="T28" fmla="*/ 289 w 540"/>
              <a:gd name="T29" fmla="*/ 107 h 493"/>
              <a:gd name="T30" fmla="*/ 163 w 540"/>
              <a:gd name="T31" fmla="*/ 100 h 493"/>
              <a:gd name="T32" fmla="*/ 289 w 540"/>
              <a:gd name="T33" fmla="*/ 93 h 493"/>
              <a:gd name="T34" fmla="*/ 464 w 540"/>
              <a:gd name="T35" fmla="*/ 100 h 493"/>
              <a:gd name="T36" fmla="*/ 338 w 540"/>
              <a:gd name="T37" fmla="*/ 107 h 493"/>
              <a:gd name="T38" fmla="*/ 338 w 540"/>
              <a:gd name="T39" fmla="*/ 93 h 493"/>
              <a:gd name="T40" fmla="*/ 464 w 540"/>
              <a:gd name="T41" fmla="*/ 100 h 493"/>
              <a:gd name="T42" fmla="*/ 289 w 540"/>
              <a:gd name="T43" fmla="*/ 195 h 493"/>
              <a:gd name="T44" fmla="*/ 163 w 540"/>
              <a:gd name="T45" fmla="*/ 188 h 493"/>
              <a:gd name="T46" fmla="*/ 289 w 540"/>
              <a:gd name="T47" fmla="*/ 181 h 493"/>
              <a:gd name="T48" fmla="*/ 296 w 540"/>
              <a:gd name="T49" fmla="*/ 276 h 493"/>
              <a:gd name="T50" fmla="*/ 170 w 540"/>
              <a:gd name="T51" fmla="*/ 283 h 493"/>
              <a:gd name="T52" fmla="*/ 170 w 540"/>
              <a:gd name="T53" fmla="*/ 269 h 493"/>
              <a:gd name="T54" fmla="*/ 296 w 540"/>
              <a:gd name="T55" fmla="*/ 276 h 493"/>
              <a:gd name="T56" fmla="*/ 289 w 540"/>
              <a:gd name="T57" fmla="*/ 371 h 493"/>
              <a:gd name="T58" fmla="*/ 163 w 540"/>
              <a:gd name="T59" fmla="*/ 364 h 493"/>
              <a:gd name="T60" fmla="*/ 289 w 540"/>
              <a:gd name="T61" fmla="*/ 357 h 493"/>
              <a:gd name="T62" fmla="*/ 457 w 540"/>
              <a:gd name="T63" fmla="*/ 181 h 493"/>
              <a:gd name="T64" fmla="*/ 331 w 540"/>
              <a:gd name="T65" fmla="*/ 188 h 493"/>
              <a:gd name="T66" fmla="*/ 338 w 540"/>
              <a:gd name="T67" fmla="*/ 371 h 493"/>
              <a:gd name="T68" fmla="*/ 464 w 540"/>
              <a:gd name="T69" fmla="*/ 364 h 493"/>
              <a:gd name="T70" fmla="*/ 457 w 540"/>
              <a:gd name="T71" fmla="*/ 181 h 493"/>
              <a:gd name="T72" fmla="*/ 345 w 540"/>
              <a:gd name="T73" fmla="*/ 357 h 493"/>
              <a:gd name="T74" fmla="*/ 450 w 540"/>
              <a:gd name="T75" fmla="*/ 19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0" h="493">
                <a:moveTo>
                  <a:pt x="495" y="0"/>
                </a:moveTo>
                <a:cubicBezTo>
                  <a:pt x="129" y="0"/>
                  <a:pt x="129" y="0"/>
                  <a:pt x="129" y="0"/>
                </a:cubicBezTo>
                <a:cubicBezTo>
                  <a:pt x="104" y="0"/>
                  <a:pt x="84" y="20"/>
                  <a:pt x="84" y="44"/>
                </a:cubicBezTo>
                <a:cubicBezTo>
                  <a:pt x="84" y="82"/>
                  <a:pt x="84" y="82"/>
                  <a:pt x="84" y="82"/>
                </a:cubicBezTo>
                <a:cubicBezTo>
                  <a:pt x="45" y="82"/>
                  <a:pt x="45" y="82"/>
                  <a:pt x="45" y="82"/>
                </a:cubicBezTo>
                <a:cubicBezTo>
                  <a:pt x="20" y="82"/>
                  <a:pt x="0" y="102"/>
                  <a:pt x="0" y="127"/>
                </a:cubicBezTo>
                <a:cubicBezTo>
                  <a:pt x="0" y="449"/>
                  <a:pt x="0" y="449"/>
                  <a:pt x="0" y="449"/>
                </a:cubicBezTo>
                <a:cubicBezTo>
                  <a:pt x="0" y="472"/>
                  <a:pt x="23" y="493"/>
                  <a:pt x="49" y="493"/>
                </a:cubicBezTo>
                <a:cubicBezTo>
                  <a:pt x="495" y="493"/>
                  <a:pt x="495" y="493"/>
                  <a:pt x="495" y="493"/>
                </a:cubicBezTo>
                <a:cubicBezTo>
                  <a:pt x="520" y="493"/>
                  <a:pt x="540" y="473"/>
                  <a:pt x="540" y="449"/>
                </a:cubicBezTo>
                <a:cubicBezTo>
                  <a:pt x="540" y="44"/>
                  <a:pt x="540" y="44"/>
                  <a:pt x="540" y="44"/>
                </a:cubicBezTo>
                <a:cubicBezTo>
                  <a:pt x="540" y="20"/>
                  <a:pt x="520" y="0"/>
                  <a:pt x="495" y="0"/>
                </a:cubicBezTo>
                <a:close/>
                <a:moveTo>
                  <a:pt x="14" y="449"/>
                </a:moveTo>
                <a:cubicBezTo>
                  <a:pt x="14" y="127"/>
                  <a:pt x="14" y="127"/>
                  <a:pt x="14" y="127"/>
                </a:cubicBezTo>
                <a:cubicBezTo>
                  <a:pt x="14" y="110"/>
                  <a:pt x="28" y="96"/>
                  <a:pt x="45" y="96"/>
                </a:cubicBezTo>
                <a:cubicBezTo>
                  <a:pt x="84" y="96"/>
                  <a:pt x="84" y="96"/>
                  <a:pt x="84" y="96"/>
                </a:cubicBezTo>
                <a:cubicBezTo>
                  <a:pt x="84" y="449"/>
                  <a:pt x="84" y="449"/>
                  <a:pt x="84" y="449"/>
                </a:cubicBezTo>
                <a:cubicBezTo>
                  <a:pt x="84" y="465"/>
                  <a:pt x="67" y="479"/>
                  <a:pt x="49" y="479"/>
                </a:cubicBezTo>
                <a:cubicBezTo>
                  <a:pt x="32" y="479"/>
                  <a:pt x="14" y="466"/>
                  <a:pt x="14" y="449"/>
                </a:cubicBezTo>
                <a:close/>
                <a:moveTo>
                  <a:pt x="526" y="449"/>
                </a:moveTo>
                <a:cubicBezTo>
                  <a:pt x="526" y="465"/>
                  <a:pt x="512" y="479"/>
                  <a:pt x="495" y="479"/>
                </a:cubicBezTo>
                <a:cubicBezTo>
                  <a:pt x="84" y="479"/>
                  <a:pt x="84" y="479"/>
                  <a:pt x="84" y="479"/>
                </a:cubicBezTo>
                <a:cubicBezTo>
                  <a:pt x="93" y="471"/>
                  <a:pt x="98" y="460"/>
                  <a:pt x="98" y="449"/>
                </a:cubicBezTo>
                <a:cubicBezTo>
                  <a:pt x="98" y="44"/>
                  <a:pt x="98" y="44"/>
                  <a:pt x="98" y="44"/>
                </a:cubicBezTo>
                <a:cubicBezTo>
                  <a:pt x="98" y="27"/>
                  <a:pt x="112" y="14"/>
                  <a:pt x="129" y="14"/>
                </a:cubicBezTo>
                <a:cubicBezTo>
                  <a:pt x="495" y="14"/>
                  <a:pt x="495" y="14"/>
                  <a:pt x="495" y="14"/>
                </a:cubicBezTo>
                <a:cubicBezTo>
                  <a:pt x="512" y="14"/>
                  <a:pt x="526" y="27"/>
                  <a:pt x="526" y="44"/>
                </a:cubicBezTo>
                <a:lnTo>
                  <a:pt x="526" y="449"/>
                </a:lnTo>
                <a:close/>
                <a:moveTo>
                  <a:pt x="296" y="100"/>
                </a:moveTo>
                <a:cubicBezTo>
                  <a:pt x="296" y="104"/>
                  <a:pt x="293" y="107"/>
                  <a:pt x="289" y="107"/>
                </a:cubicBezTo>
                <a:cubicBezTo>
                  <a:pt x="170" y="107"/>
                  <a:pt x="170" y="107"/>
                  <a:pt x="170" y="107"/>
                </a:cubicBezTo>
                <a:cubicBezTo>
                  <a:pt x="166" y="107"/>
                  <a:pt x="163" y="104"/>
                  <a:pt x="163" y="100"/>
                </a:cubicBezTo>
                <a:cubicBezTo>
                  <a:pt x="163" y="96"/>
                  <a:pt x="166" y="93"/>
                  <a:pt x="170" y="93"/>
                </a:cubicBezTo>
                <a:cubicBezTo>
                  <a:pt x="289" y="93"/>
                  <a:pt x="289" y="93"/>
                  <a:pt x="289" y="93"/>
                </a:cubicBezTo>
                <a:cubicBezTo>
                  <a:pt x="293" y="93"/>
                  <a:pt x="296" y="96"/>
                  <a:pt x="296" y="100"/>
                </a:cubicBezTo>
                <a:close/>
                <a:moveTo>
                  <a:pt x="464" y="100"/>
                </a:moveTo>
                <a:cubicBezTo>
                  <a:pt x="464" y="104"/>
                  <a:pt x="461" y="107"/>
                  <a:pt x="457" y="107"/>
                </a:cubicBezTo>
                <a:cubicBezTo>
                  <a:pt x="338" y="107"/>
                  <a:pt x="338" y="107"/>
                  <a:pt x="338" y="107"/>
                </a:cubicBezTo>
                <a:cubicBezTo>
                  <a:pt x="335" y="107"/>
                  <a:pt x="331" y="104"/>
                  <a:pt x="331" y="100"/>
                </a:cubicBezTo>
                <a:cubicBezTo>
                  <a:pt x="331" y="96"/>
                  <a:pt x="335" y="93"/>
                  <a:pt x="338" y="93"/>
                </a:cubicBezTo>
                <a:cubicBezTo>
                  <a:pt x="457" y="93"/>
                  <a:pt x="457" y="93"/>
                  <a:pt x="457" y="93"/>
                </a:cubicBezTo>
                <a:cubicBezTo>
                  <a:pt x="461" y="93"/>
                  <a:pt x="464" y="96"/>
                  <a:pt x="464" y="100"/>
                </a:cubicBezTo>
                <a:close/>
                <a:moveTo>
                  <a:pt x="296" y="188"/>
                </a:moveTo>
                <a:cubicBezTo>
                  <a:pt x="296" y="192"/>
                  <a:pt x="293" y="195"/>
                  <a:pt x="289" y="195"/>
                </a:cubicBezTo>
                <a:cubicBezTo>
                  <a:pt x="170" y="195"/>
                  <a:pt x="170" y="195"/>
                  <a:pt x="170" y="195"/>
                </a:cubicBezTo>
                <a:cubicBezTo>
                  <a:pt x="166" y="195"/>
                  <a:pt x="163" y="192"/>
                  <a:pt x="163" y="188"/>
                </a:cubicBezTo>
                <a:cubicBezTo>
                  <a:pt x="163" y="184"/>
                  <a:pt x="166" y="181"/>
                  <a:pt x="170" y="181"/>
                </a:cubicBezTo>
                <a:cubicBezTo>
                  <a:pt x="289" y="181"/>
                  <a:pt x="289" y="181"/>
                  <a:pt x="289" y="181"/>
                </a:cubicBezTo>
                <a:cubicBezTo>
                  <a:pt x="293" y="181"/>
                  <a:pt x="296" y="184"/>
                  <a:pt x="296" y="188"/>
                </a:cubicBezTo>
                <a:close/>
                <a:moveTo>
                  <a:pt x="296" y="276"/>
                </a:moveTo>
                <a:cubicBezTo>
                  <a:pt x="296" y="280"/>
                  <a:pt x="293" y="283"/>
                  <a:pt x="289" y="283"/>
                </a:cubicBezTo>
                <a:cubicBezTo>
                  <a:pt x="170" y="283"/>
                  <a:pt x="170" y="283"/>
                  <a:pt x="170" y="283"/>
                </a:cubicBezTo>
                <a:cubicBezTo>
                  <a:pt x="166" y="283"/>
                  <a:pt x="163" y="280"/>
                  <a:pt x="163" y="276"/>
                </a:cubicBezTo>
                <a:cubicBezTo>
                  <a:pt x="163" y="272"/>
                  <a:pt x="166" y="269"/>
                  <a:pt x="170" y="269"/>
                </a:cubicBezTo>
                <a:cubicBezTo>
                  <a:pt x="289" y="269"/>
                  <a:pt x="289" y="269"/>
                  <a:pt x="289" y="269"/>
                </a:cubicBezTo>
                <a:cubicBezTo>
                  <a:pt x="293" y="269"/>
                  <a:pt x="296" y="272"/>
                  <a:pt x="296" y="276"/>
                </a:cubicBezTo>
                <a:close/>
                <a:moveTo>
                  <a:pt x="296" y="364"/>
                </a:moveTo>
                <a:cubicBezTo>
                  <a:pt x="296" y="367"/>
                  <a:pt x="293" y="371"/>
                  <a:pt x="289" y="371"/>
                </a:cubicBezTo>
                <a:cubicBezTo>
                  <a:pt x="170" y="371"/>
                  <a:pt x="170" y="371"/>
                  <a:pt x="170" y="371"/>
                </a:cubicBezTo>
                <a:cubicBezTo>
                  <a:pt x="166" y="371"/>
                  <a:pt x="163" y="367"/>
                  <a:pt x="163" y="364"/>
                </a:cubicBezTo>
                <a:cubicBezTo>
                  <a:pt x="163" y="360"/>
                  <a:pt x="166" y="357"/>
                  <a:pt x="170" y="357"/>
                </a:cubicBezTo>
                <a:cubicBezTo>
                  <a:pt x="289" y="357"/>
                  <a:pt x="289" y="357"/>
                  <a:pt x="289" y="357"/>
                </a:cubicBezTo>
                <a:cubicBezTo>
                  <a:pt x="293" y="357"/>
                  <a:pt x="296" y="360"/>
                  <a:pt x="296" y="364"/>
                </a:cubicBezTo>
                <a:close/>
                <a:moveTo>
                  <a:pt x="457" y="181"/>
                </a:moveTo>
                <a:cubicBezTo>
                  <a:pt x="338" y="181"/>
                  <a:pt x="338" y="181"/>
                  <a:pt x="338" y="181"/>
                </a:cubicBezTo>
                <a:cubicBezTo>
                  <a:pt x="335" y="181"/>
                  <a:pt x="331" y="184"/>
                  <a:pt x="331" y="188"/>
                </a:cubicBezTo>
                <a:cubicBezTo>
                  <a:pt x="331" y="364"/>
                  <a:pt x="331" y="364"/>
                  <a:pt x="331" y="364"/>
                </a:cubicBezTo>
                <a:cubicBezTo>
                  <a:pt x="331" y="367"/>
                  <a:pt x="335" y="371"/>
                  <a:pt x="338" y="371"/>
                </a:cubicBezTo>
                <a:cubicBezTo>
                  <a:pt x="457" y="371"/>
                  <a:pt x="457" y="371"/>
                  <a:pt x="457" y="371"/>
                </a:cubicBezTo>
                <a:cubicBezTo>
                  <a:pt x="461" y="371"/>
                  <a:pt x="464" y="367"/>
                  <a:pt x="464" y="364"/>
                </a:cubicBezTo>
                <a:cubicBezTo>
                  <a:pt x="464" y="188"/>
                  <a:pt x="464" y="188"/>
                  <a:pt x="464" y="188"/>
                </a:cubicBezTo>
                <a:cubicBezTo>
                  <a:pt x="464" y="184"/>
                  <a:pt x="461" y="181"/>
                  <a:pt x="457" y="181"/>
                </a:cubicBezTo>
                <a:close/>
                <a:moveTo>
                  <a:pt x="450" y="357"/>
                </a:moveTo>
                <a:cubicBezTo>
                  <a:pt x="345" y="357"/>
                  <a:pt x="345" y="357"/>
                  <a:pt x="345" y="357"/>
                </a:cubicBezTo>
                <a:cubicBezTo>
                  <a:pt x="345" y="195"/>
                  <a:pt x="345" y="195"/>
                  <a:pt x="345" y="195"/>
                </a:cubicBezTo>
                <a:cubicBezTo>
                  <a:pt x="450" y="195"/>
                  <a:pt x="450" y="195"/>
                  <a:pt x="450" y="195"/>
                </a:cubicBezTo>
                <a:lnTo>
                  <a:pt x="450" y="357"/>
                </a:ln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45"/>
          <p:cNvSpPr>
            <a:spLocks noEditPoints="1"/>
          </p:cNvSpPr>
          <p:nvPr/>
        </p:nvSpPr>
        <p:spPr bwMode="auto">
          <a:xfrm>
            <a:off x="5841141" y="4178383"/>
            <a:ext cx="399682" cy="438749"/>
          </a:xfrm>
          <a:custGeom>
            <a:avLst/>
            <a:gdLst>
              <a:gd name="T0" fmla="*/ 301 w 615"/>
              <a:gd name="T1" fmla="*/ 7 h 675"/>
              <a:gd name="T2" fmla="*/ 315 w 615"/>
              <a:gd name="T3" fmla="*/ 7 h 675"/>
              <a:gd name="T4" fmla="*/ 374 w 615"/>
              <a:gd name="T5" fmla="*/ 140 h 675"/>
              <a:gd name="T6" fmla="*/ 384 w 615"/>
              <a:gd name="T7" fmla="*/ 150 h 675"/>
              <a:gd name="T8" fmla="*/ 311 w 615"/>
              <a:gd name="T9" fmla="*/ 223 h 675"/>
              <a:gd name="T10" fmla="*/ 310 w 615"/>
              <a:gd name="T11" fmla="*/ 223 h 675"/>
              <a:gd name="T12" fmla="*/ 309 w 615"/>
              <a:gd name="T13" fmla="*/ 224 h 675"/>
              <a:gd name="T14" fmla="*/ 306 w 615"/>
              <a:gd name="T15" fmla="*/ 224 h 675"/>
              <a:gd name="T16" fmla="*/ 305 w 615"/>
              <a:gd name="T17" fmla="*/ 223 h 675"/>
              <a:gd name="T18" fmla="*/ 304 w 615"/>
              <a:gd name="T19" fmla="*/ 223 h 675"/>
              <a:gd name="T20" fmla="*/ 231 w 615"/>
              <a:gd name="T21" fmla="*/ 150 h 675"/>
              <a:gd name="T22" fmla="*/ 241 w 615"/>
              <a:gd name="T23" fmla="*/ 140 h 675"/>
              <a:gd name="T24" fmla="*/ 609 w 615"/>
              <a:gd name="T25" fmla="*/ 197 h 675"/>
              <a:gd name="T26" fmla="*/ 402 w 615"/>
              <a:gd name="T27" fmla="*/ 524 h 675"/>
              <a:gd name="T28" fmla="*/ 315 w 615"/>
              <a:gd name="T29" fmla="*/ 546 h 675"/>
              <a:gd name="T30" fmla="*/ 374 w 615"/>
              <a:gd name="T31" fmla="*/ 591 h 675"/>
              <a:gd name="T32" fmla="*/ 384 w 615"/>
              <a:gd name="T33" fmla="*/ 601 h 675"/>
              <a:gd name="T34" fmla="*/ 311 w 615"/>
              <a:gd name="T35" fmla="*/ 673 h 675"/>
              <a:gd name="T36" fmla="*/ 310 w 615"/>
              <a:gd name="T37" fmla="*/ 674 h 675"/>
              <a:gd name="T38" fmla="*/ 309 w 615"/>
              <a:gd name="T39" fmla="*/ 675 h 675"/>
              <a:gd name="T40" fmla="*/ 306 w 615"/>
              <a:gd name="T41" fmla="*/ 675 h 675"/>
              <a:gd name="T42" fmla="*/ 305 w 615"/>
              <a:gd name="T43" fmla="*/ 674 h 675"/>
              <a:gd name="T44" fmla="*/ 304 w 615"/>
              <a:gd name="T45" fmla="*/ 673 h 675"/>
              <a:gd name="T46" fmla="*/ 231 w 615"/>
              <a:gd name="T47" fmla="*/ 601 h 675"/>
              <a:gd name="T48" fmla="*/ 241 w 615"/>
              <a:gd name="T49" fmla="*/ 591 h 675"/>
              <a:gd name="T50" fmla="*/ 301 w 615"/>
              <a:gd name="T51" fmla="*/ 546 h 675"/>
              <a:gd name="T52" fmla="*/ 213 w 615"/>
              <a:gd name="T53" fmla="*/ 524 h 675"/>
              <a:gd name="T54" fmla="*/ 6 w 615"/>
              <a:gd name="T55" fmla="*/ 197 h 675"/>
              <a:gd name="T56" fmla="*/ 83 w 615"/>
              <a:gd name="T57" fmla="*/ 123 h 675"/>
              <a:gd name="T58" fmla="*/ 275 w 615"/>
              <a:gd name="T59" fmla="*/ 98 h 675"/>
              <a:gd name="T60" fmla="*/ 275 w 615"/>
              <a:gd name="T61" fmla="*/ 112 h 675"/>
              <a:gd name="T62" fmla="*/ 15 w 615"/>
              <a:gd name="T63" fmla="*/ 182 h 675"/>
              <a:gd name="T64" fmla="*/ 18 w 615"/>
              <a:gd name="T65" fmla="*/ 191 h 675"/>
              <a:gd name="T66" fmla="*/ 597 w 615"/>
              <a:gd name="T67" fmla="*/ 191 h 675"/>
              <a:gd name="T68" fmla="*/ 601 w 615"/>
              <a:gd name="T69" fmla="*/ 182 h 675"/>
              <a:gd name="T70" fmla="*/ 340 w 615"/>
              <a:gd name="T71" fmla="*/ 112 h 675"/>
              <a:gd name="T72" fmla="*/ 340 w 615"/>
              <a:gd name="T73" fmla="*/ 98 h 675"/>
              <a:gd name="T74" fmla="*/ 615 w 615"/>
              <a:gd name="T75" fmla="*/ 180 h 675"/>
              <a:gd name="T76" fmla="*/ 577 w 615"/>
              <a:gd name="T77" fmla="*/ 221 h 675"/>
              <a:gd name="T78" fmla="*/ 38 w 615"/>
              <a:gd name="T79" fmla="*/ 221 h 675"/>
              <a:gd name="T80" fmla="*/ 225 w 615"/>
              <a:gd name="T81" fmla="*/ 516 h 675"/>
              <a:gd name="T82" fmla="*/ 308 w 615"/>
              <a:gd name="T83" fmla="*/ 532 h 675"/>
              <a:gd name="T84" fmla="*/ 390 w 615"/>
              <a:gd name="T85" fmla="*/ 516 h 675"/>
              <a:gd name="T86" fmla="*/ 577 w 615"/>
              <a:gd name="T87" fmla="*/ 22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5" h="675">
                <a:moveTo>
                  <a:pt x="301" y="200"/>
                </a:moveTo>
                <a:cubicBezTo>
                  <a:pt x="301" y="7"/>
                  <a:pt x="301" y="7"/>
                  <a:pt x="301" y="7"/>
                </a:cubicBezTo>
                <a:cubicBezTo>
                  <a:pt x="301" y="3"/>
                  <a:pt x="304" y="0"/>
                  <a:pt x="308" y="0"/>
                </a:cubicBezTo>
                <a:cubicBezTo>
                  <a:pt x="311" y="0"/>
                  <a:pt x="315" y="3"/>
                  <a:pt x="315" y="7"/>
                </a:cubicBezTo>
                <a:cubicBezTo>
                  <a:pt x="315" y="200"/>
                  <a:pt x="315" y="200"/>
                  <a:pt x="315" y="200"/>
                </a:cubicBezTo>
                <a:cubicBezTo>
                  <a:pt x="374" y="140"/>
                  <a:pt x="374" y="140"/>
                  <a:pt x="374" y="140"/>
                </a:cubicBezTo>
                <a:cubicBezTo>
                  <a:pt x="377" y="137"/>
                  <a:pt x="382" y="137"/>
                  <a:pt x="384" y="140"/>
                </a:cubicBezTo>
                <a:cubicBezTo>
                  <a:pt x="387" y="143"/>
                  <a:pt x="387" y="147"/>
                  <a:pt x="384" y="150"/>
                </a:cubicBezTo>
                <a:cubicBezTo>
                  <a:pt x="313" y="222"/>
                  <a:pt x="313" y="222"/>
                  <a:pt x="313" y="222"/>
                </a:cubicBezTo>
                <a:cubicBezTo>
                  <a:pt x="312" y="222"/>
                  <a:pt x="312" y="223"/>
                  <a:pt x="311" y="223"/>
                </a:cubicBezTo>
                <a:cubicBezTo>
                  <a:pt x="311" y="223"/>
                  <a:pt x="311" y="223"/>
                  <a:pt x="311" y="223"/>
                </a:cubicBezTo>
                <a:cubicBezTo>
                  <a:pt x="311" y="223"/>
                  <a:pt x="310" y="223"/>
                  <a:pt x="310" y="223"/>
                </a:cubicBezTo>
                <a:cubicBezTo>
                  <a:pt x="310" y="224"/>
                  <a:pt x="310" y="224"/>
                  <a:pt x="310" y="224"/>
                </a:cubicBezTo>
                <a:cubicBezTo>
                  <a:pt x="309" y="224"/>
                  <a:pt x="309" y="224"/>
                  <a:pt x="309" y="224"/>
                </a:cubicBezTo>
                <a:cubicBezTo>
                  <a:pt x="308" y="224"/>
                  <a:pt x="308" y="224"/>
                  <a:pt x="308" y="224"/>
                </a:cubicBezTo>
                <a:cubicBezTo>
                  <a:pt x="307" y="224"/>
                  <a:pt x="307" y="224"/>
                  <a:pt x="306" y="224"/>
                </a:cubicBezTo>
                <a:cubicBezTo>
                  <a:pt x="306" y="224"/>
                  <a:pt x="306" y="224"/>
                  <a:pt x="306" y="224"/>
                </a:cubicBezTo>
                <a:cubicBezTo>
                  <a:pt x="305" y="224"/>
                  <a:pt x="305" y="224"/>
                  <a:pt x="305" y="223"/>
                </a:cubicBezTo>
                <a:cubicBezTo>
                  <a:pt x="305" y="223"/>
                  <a:pt x="304" y="223"/>
                  <a:pt x="304" y="223"/>
                </a:cubicBezTo>
                <a:cubicBezTo>
                  <a:pt x="304" y="223"/>
                  <a:pt x="304" y="223"/>
                  <a:pt x="304" y="223"/>
                </a:cubicBezTo>
                <a:cubicBezTo>
                  <a:pt x="303" y="223"/>
                  <a:pt x="303" y="222"/>
                  <a:pt x="303" y="222"/>
                </a:cubicBezTo>
                <a:cubicBezTo>
                  <a:pt x="231" y="150"/>
                  <a:pt x="231" y="150"/>
                  <a:pt x="231" y="150"/>
                </a:cubicBezTo>
                <a:cubicBezTo>
                  <a:pt x="228" y="147"/>
                  <a:pt x="228" y="143"/>
                  <a:pt x="231" y="140"/>
                </a:cubicBezTo>
                <a:cubicBezTo>
                  <a:pt x="233" y="137"/>
                  <a:pt x="238" y="137"/>
                  <a:pt x="241" y="140"/>
                </a:cubicBezTo>
                <a:lnTo>
                  <a:pt x="301" y="200"/>
                </a:lnTo>
                <a:close/>
                <a:moveTo>
                  <a:pt x="609" y="197"/>
                </a:moveTo>
                <a:cubicBezTo>
                  <a:pt x="505" y="361"/>
                  <a:pt x="505" y="361"/>
                  <a:pt x="505" y="361"/>
                </a:cubicBezTo>
                <a:cubicBezTo>
                  <a:pt x="454" y="442"/>
                  <a:pt x="402" y="523"/>
                  <a:pt x="402" y="524"/>
                </a:cubicBezTo>
                <a:cubicBezTo>
                  <a:pt x="402" y="524"/>
                  <a:pt x="402" y="524"/>
                  <a:pt x="402" y="524"/>
                </a:cubicBezTo>
                <a:cubicBezTo>
                  <a:pt x="393" y="538"/>
                  <a:pt x="348" y="545"/>
                  <a:pt x="315" y="546"/>
                </a:cubicBezTo>
                <a:cubicBezTo>
                  <a:pt x="315" y="651"/>
                  <a:pt x="315" y="651"/>
                  <a:pt x="315" y="651"/>
                </a:cubicBezTo>
                <a:cubicBezTo>
                  <a:pt x="374" y="591"/>
                  <a:pt x="374" y="591"/>
                  <a:pt x="374" y="591"/>
                </a:cubicBezTo>
                <a:cubicBezTo>
                  <a:pt x="377" y="588"/>
                  <a:pt x="382" y="588"/>
                  <a:pt x="384" y="591"/>
                </a:cubicBezTo>
                <a:cubicBezTo>
                  <a:pt x="387" y="594"/>
                  <a:pt x="387" y="598"/>
                  <a:pt x="384" y="601"/>
                </a:cubicBezTo>
                <a:cubicBezTo>
                  <a:pt x="313" y="673"/>
                  <a:pt x="313" y="673"/>
                  <a:pt x="313" y="673"/>
                </a:cubicBezTo>
                <a:cubicBezTo>
                  <a:pt x="312" y="673"/>
                  <a:pt x="312" y="673"/>
                  <a:pt x="311" y="673"/>
                </a:cubicBezTo>
                <a:cubicBezTo>
                  <a:pt x="311" y="674"/>
                  <a:pt x="311" y="674"/>
                  <a:pt x="311" y="674"/>
                </a:cubicBezTo>
                <a:cubicBezTo>
                  <a:pt x="311" y="674"/>
                  <a:pt x="310" y="674"/>
                  <a:pt x="310" y="674"/>
                </a:cubicBezTo>
                <a:cubicBezTo>
                  <a:pt x="310" y="674"/>
                  <a:pt x="310" y="674"/>
                  <a:pt x="310" y="674"/>
                </a:cubicBezTo>
                <a:cubicBezTo>
                  <a:pt x="309" y="674"/>
                  <a:pt x="309" y="674"/>
                  <a:pt x="309" y="675"/>
                </a:cubicBezTo>
                <a:cubicBezTo>
                  <a:pt x="308" y="675"/>
                  <a:pt x="308" y="675"/>
                  <a:pt x="308" y="675"/>
                </a:cubicBezTo>
                <a:cubicBezTo>
                  <a:pt x="307" y="675"/>
                  <a:pt x="307" y="675"/>
                  <a:pt x="306" y="675"/>
                </a:cubicBezTo>
                <a:cubicBezTo>
                  <a:pt x="306" y="674"/>
                  <a:pt x="306" y="674"/>
                  <a:pt x="306" y="674"/>
                </a:cubicBezTo>
                <a:cubicBezTo>
                  <a:pt x="305" y="674"/>
                  <a:pt x="305" y="674"/>
                  <a:pt x="305" y="674"/>
                </a:cubicBezTo>
                <a:cubicBezTo>
                  <a:pt x="305" y="674"/>
                  <a:pt x="304" y="674"/>
                  <a:pt x="304" y="674"/>
                </a:cubicBezTo>
                <a:cubicBezTo>
                  <a:pt x="304" y="674"/>
                  <a:pt x="304" y="674"/>
                  <a:pt x="304" y="673"/>
                </a:cubicBezTo>
                <a:cubicBezTo>
                  <a:pt x="303" y="673"/>
                  <a:pt x="303" y="673"/>
                  <a:pt x="303" y="673"/>
                </a:cubicBezTo>
                <a:cubicBezTo>
                  <a:pt x="231" y="601"/>
                  <a:pt x="231" y="601"/>
                  <a:pt x="231" y="601"/>
                </a:cubicBezTo>
                <a:cubicBezTo>
                  <a:pt x="228" y="598"/>
                  <a:pt x="228" y="594"/>
                  <a:pt x="231" y="591"/>
                </a:cubicBezTo>
                <a:cubicBezTo>
                  <a:pt x="233" y="588"/>
                  <a:pt x="238" y="588"/>
                  <a:pt x="241" y="591"/>
                </a:cubicBezTo>
                <a:cubicBezTo>
                  <a:pt x="301" y="651"/>
                  <a:pt x="301" y="651"/>
                  <a:pt x="301" y="651"/>
                </a:cubicBezTo>
                <a:cubicBezTo>
                  <a:pt x="301" y="546"/>
                  <a:pt x="301" y="546"/>
                  <a:pt x="301" y="546"/>
                </a:cubicBezTo>
                <a:cubicBezTo>
                  <a:pt x="268" y="545"/>
                  <a:pt x="223" y="538"/>
                  <a:pt x="213" y="524"/>
                </a:cubicBezTo>
                <a:cubicBezTo>
                  <a:pt x="213" y="524"/>
                  <a:pt x="213" y="524"/>
                  <a:pt x="213" y="524"/>
                </a:cubicBezTo>
                <a:cubicBezTo>
                  <a:pt x="213" y="523"/>
                  <a:pt x="123" y="382"/>
                  <a:pt x="62" y="285"/>
                </a:cubicBezTo>
                <a:cubicBezTo>
                  <a:pt x="6" y="197"/>
                  <a:pt x="6" y="197"/>
                  <a:pt x="6" y="197"/>
                </a:cubicBezTo>
                <a:cubicBezTo>
                  <a:pt x="2" y="192"/>
                  <a:pt x="0" y="186"/>
                  <a:pt x="0" y="180"/>
                </a:cubicBezTo>
                <a:cubicBezTo>
                  <a:pt x="0" y="158"/>
                  <a:pt x="29" y="138"/>
                  <a:pt x="83" y="123"/>
                </a:cubicBezTo>
                <a:cubicBezTo>
                  <a:pt x="133" y="109"/>
                  <a:pt x="201" y="100"/>
                  <a:pt x="275" y="98"/>
                </a:cubicBezTo>
                <a:cubicBezTo>
                  <a:pt x="275" y="98"/>
                  <a:pt x="275" y="98"/>
                  <a:pt x="275" y="98"/>
                </a:cubicBezTo>
                <a:cubicBezTo>
                  <a:pt x="279" y="98"/>
                  <a:pt x="282" y="101"/>
                  <a:pt x="282" y="105"/>
                </a:cubicBezTo>
                <a:cubicBezTo>
                  <a:pt x="282" y="109"/>
                  <a:pt x="279" y="112"/>
                  <a:pt x="275" y="112"/>
                </a:cubicBezTo>
                <a:cubicBezTo>
                  <a:pt x="114" y="117"/>
                  <a:pt x="14" y="151"/>
                  <a:pt x="14" y="180"/>
                </a:cubicBezTo>
                <a:cubicBezTo>
                  <a:pt x="14" y="181"/>
                  <a:pt x="14" y="182"/>
                  <a:pt x="15" y="182"/>
                </a:cubicBezTo>
                <a:cubicBezTo>
                  <a:pt x="15" y="185"/>
                  <a:pt x="16" y="187"/>
                  <a:pt x="17" y="189"/>
                </a:cubicBezTo>
                <a:cubicBezTo>
                  <a:pt x="18" y="191"/>
                  <a:pt x="18" y="191"/>
                  <a:pt x="18" y="191"/>
                </a:cubicBezTo>
                <a:cubicBezTo>
                  <a:pt x="40" y="220"/>
                  <a:pt x="153" y="249"/>
                  <a:pt x="308" y="249"/>
                </a:cubicBezTo>
                <a:cubicBezTo>
                  <a:pt x="462" y="249"/>
                  <a:pt x="575" y="220"/>
                  <a:pt x="597" y="191"/>
                </a:cubicBezTo>
                <a:cubicBezTo>
                  <a:pt x="598" y="189"/>
                  <a:pt x="598" y="189"/>
                  <a:pt x="598" y="189"/>
                </a:cubicBezTo>
                <a:cubicBezTo>
                  <a:pt x="599" y="187"/>
                  <a:pt x="600" y="185"/>
                  <a:pt x="601" y="182"/>
                </a:cubicBezTo>
                <a:cubicBezTo>
                  <a:pt x="601" y="182"/>
                  <a:pt x="601" y="181"/>
                  <a:pt x="601" y="180"/>
                </a:cubicBezTo>
                <a:cubicBezTo>
                  <a:pt x="601" y="151"/>
                  <a:pt x="501" y="117"/>
                  <a:pt x="340" y="112"/>
                </a:cubicBezTo>
                <a:cubicBezTo>
                  <a:pt x="336" y="112"/>
                  <a:pt x="333" y="109"/>
                  <a:pt x="333" y="105"/>
                </a:cubicBezTo>
                <a:cubicBezTo>
                  <a:pt x="333" y="101"/>
                  <a:pt x="336" y="98"/>
                  <a:pt x="340" y="98"/>
                </a:cubicBezTo>
                <a:cubicBezTo>
                  <a:pt x="414" y="100"/>
                  <a:pt x="482" y="109"/>
                  <a:pt x="532" y="123"/>
                </a:cubicBezTo>
                <a:cubicBezTo>
                  <a:pt x="586" y="138"/>
                  <a:pt x="615" y="158"/>
                  <a:pt x="615" y="180"/>
                </a:cubicBezTo>
                <a:cubicBezTo>
                  <a:pt x="615" y="186"/>
                  <a:pt x="613" y="192"/>
                  <a:pt x="609" y="197"/>
                </a:cubicBezTo>
                <a:close/>
                <a:moveTo>
                  <a:pt x="577" y="221"/>
                </a:moveTo>
                <a:cubicBezTo>
                  <a:pt x="522" y="248"/>
                  <a:pt x="412" y="263"/>
                  <a:pt x="308" y="263"/>
                </a:cubicBezTo>
                <a:cubicBezTo>
                  <a:pt x="203" y="263"/>
                  <a:pt x="94" y="248"/>
                  <a:pt x="38" y="221"/>
                </a:cubicBezTo>
                <a:cubicBezTo>
                  <a:pt x="73" y="277"/>
                  <a:pt x="73" y="277"/>
                  <a:pt x="73" y="277"/>
                </a:cubicBezTo>
                <a:cubicBezTo>
                  <a:pt x="201" y="479"/>
                  <a:pt x="221" y="511"/>
                  <a:pt x="225" y="516"/>
                </a:cubicBezTo>
                <a:cubicBezTo>
                  <a:pt x="225" y="516"/>
                  <a:pt x="225" y="516"/>
                  <a:pt x="225" y="517"/>
                </a:cubicBezTo>
                <a:cubicBezTo>
                  <a:pt x="229" y="523"/>
                  <a:pt x="266" y="532"/>
                  <a:pt x="308" y="532"/>
                </a:cubicBezTo>
                <a:cubicBezTo>
                  <a:pt x="349" y="532"/>
                  <a:pt x="386" y="523"/>
                  <a:pt x="390" y="517"/>
                </a:cubicBezTo>
                <a:cubicBezTo>
                  <a:pt x="390" y="516"/>
                  <a:pt x="390" y="516"/>
                  <a:pt x="390" y="516"/>
                </a:cubicBezTo>
                <a:cubicBezTo>
                  <a:pt x="392" y="514"/>
                  <a:pt x="403" y="496"/>
                  <a:pt x="493" y="353"/>
                </a:cubicBezTo>
                <a:lnTo>
                  <a:pt x="577" y="221"/>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31"/>
          <p:cNvSpPr>
            <a:spLocks noEditPoints="1"/>
          </p:cNvSpPr>
          <p:nvPr/>
        </p:nvSpPr>
        <p:spPr bwMode="auto">
          <a:xfrm>
            <a:off x="6671140" y="3347991"/>
            <a:ext cx="385136" cy="391344"/>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98"/>
          <p:cNvSpPr>
            <a:spLocks noEditPoints="1"/>
          </p:cNvSpPr>
          <p:nvPr/>
        </p:nvSpPr>
        <p:spPr bwMode="auto">
          <a:xfrm>
            <a:off x="5706126" y="2672916"/>
            <a:ext cx="419681" cy="420337"/>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7" name="Freeform 138"/>
          <p:cNvSpPr>
            <a:spLocks noEditPoints="1"/>
          </p:cNvSpPr>
          <p:nvPr/>
        </p:nvSpPr>
        <p:spPr bwMode="auto">
          <a:xfrm>
            <a:off x="2883056" y="4178384"/>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116"/>
          <p:cNvSpPr>
            <a:spLocks noEditPoints="1"/>
          </p:cNvSpPr>
          <p:nvPr/>
        </p:nvSpPr>
        <p:spPr bwMode="auto">
          <a:xfrm>
            <a:off x="2087724" y="3347991"/>
            <a:ext cx="351039" cy="393816"/>
          </a:xfrm>
          <a:custGeom>
            <a:avLst/>
            <a:gdLst>
              <a:gd name="T0" fmla="*/ 430 w 525"/>
              <a:gd name="T1" fmla="*/ 53 h 591"/>
              <a:gd name="T2" fmla="*/ 402 w 525"/>
              <a:gd name="T3" fmla="*/ 0 h 591"/>
              <a:gd name="T4" fmla="*/ 373 w 525"/>
              <a:gd name="T5" fmla="*/ 53 h 591"/>
              <a:gd name="T6" fmla="*/ 151 w 525"/>
              <a:gd name="T7" fmla="*/ 29 h 591"/>
              <a:gd name="T8" fmla="*/ 93 w 525"/>
              <a:gd name="T9" fmla="*/ 29 h 591"/>
              <a:gd name="T10" fmla="*/ 7 w 525"/>
              <a:gd name="T11" fmla="*/ 53 h 591"/>
              <a:gd name="T12" fmla="*/ 0 w 525"/>
              <a:gd name="T13" fmla="*/ 584 h 591"/>
              <a:gd name="T14" fmla="*/ 518 w 525"/>
              <a:gd name="T15" fmla="*/ 591 h 591"/>
              <a:gd name="T16" fmla="*/ 525 w 525"/>
              <a:gd name="T17" fmla="*/ 60 h 591"/>
              <a:gd name="T18" fmla="*/ 387 w 525"/>
              <a:gd name="T19" fmla="*/ 29 h 591"/>
              <a:gd name="T20" fmla="*/ 416 w 525"/>
              <a:gd name="T21" fmla="*/ 29 h 591"/>
              <a:gd name="T22" fmla="*/ 402 w 525"/>
              <a:gd name="T23" fmla="*/ 107 h 591"/>
              <a:gd name="T24" fmla="*/ 387 w 525"/>
              <a:gd name="T25" fmla="*/ 29 h 591"/>
              <a:gd name="T26" fmla="*/ 122 w 525"/>
              <a:gd name="T27" fmla="*/ 14 h 591"/>
              <a:gd name="T28" fmla="*/ 137 w 525"/>
              <a:gd name="T29" fmla="*/ 92 h 591"/>
              <a:gd name="T30" fmla="*/ 107 w 525"/>
              <a:gd name="T31" fmla="*/ 92 h 591"/>
              <a:gd name="T32" fmla="*/ 511 w 525"/>
              <a:gd name="T33" fmla="*/ 577 h 591"/>
              <a:gd name="T34" fmla="*/ 14 w 525"/>
              <a:gd name="T35" fmla="*/ 177 h 591"/>
              <a:gd name="T36" fmla="*/ 511 w 525"/>
              <a:gd name="T37" fmla="*/ 577 h 591"/>
              <a:gd name="T38" fmla="*/ 14 w 525"/>
              <a:gd name="T39" fmla="*/ 163 h 591"/>
              <a:gd name="T40" fmla="*/ 93 w 525"/>
              <a:gd name="T41" fmla="*/ 67 h 591"/>
              <a:gd name="T42" fmla="*/ 122 w 525"/>
              <a:gd name="T43" fmla="*/ 121 h 591"/>
              <a:gd name="T44" fmla="*/ 151 w 525"/>
              <a:gd name="T45" fmla="*/ 67 h 591"/>
              <a:gd name="T46" fmla="*/ 373 w 525"/>
              <a:gd name="T47" fmla="*/ 92 h 591"/>
              <a:gd name="T48" fmla="*/ 430 w 525"/>
              <a:gd name="T49" fmla="*/ 92 h 591"/>
              <a:gd name="T50" fmla="*/ 511 w 525"/>
              <a:gd name="T51" fmla="*/ 67 h 591"/>
              <a:gd name="T52" fmla="*/ 62 w 525"/>
              <a:gd name="T53" fmla="*/ 521 h 591"/>
              <a:gd name="T54" fmla="*/ 469 w 525"/>
              <a:gd name="T55" fmla="*/ 514 h 591"/>
              <a:gd name="T56" fmla="*/ 462 w 525"/>
              <a:gd name="T57" fmla="*/ 234 h 591"/>
              <a:gd name="T58" fmla="*/ 55 w 525"/>
              <a:gd name="T59" fmla="*/ 241 h 591"/>
              <a:gd name="T60" fmla="*/ 62 w 525"/>
              <a:gd name="T61" fmla="*/ 521 h 591"/>
              <a:gd name="T62" fmla="*/ 455 w 525"/>
              <a:gd name="T63" fmla="*/ 248 h 591"/>
              <a:gd name="T64" fmla="*/ 366 w 525"/>
              <a:gd name="T65" fmla="*/ 325 h 591"/>
              <a:gd name="T66" fmla="*/ 366 w 525"/>
              <a:gd name="T67" fmla="*/ 339 h 591"/>
              <a:gd name="T68" fmla="*/ 455 w 525"/>
              <a:gd name="T69" fmla="*/ 414 h 591"/>
              <a:gd name="T70" fmla="*/ 366 w 525"/>
              <a:gd name="T71" fmla="*/ 339 h 591"/>
              <a:gd name="T72" fmla="*/ 455 w 525"/>
              <a:gd name="T73" fmla="*/ 428 h 591"/>
              <a:gd name="T74" fmla="*/ 366 w 525"/>
              <a:gd name="T75" fmla="*/ 507 h 591"/>
              <a:gd name="T76" fmla="*/ 266 w 525"/>
              <a:gd name="T77" fmla="*/ 248 h 591"/>
              <a:gd name="T78" fmla="*/ 352 w 525"/>
              <a:gd name="T79" fmla="*/ 325 h 591"/>
              <a:gd name="T80" fmla="*/ 266 w 525"/>
              <a:gd name="T81" fmla="*/ 248 h 591"/>
              <a:gd name="T82" fmla="*/ 352 w 525"/>
              <a:gd name="T83" fmla="*/ 339 h 591"/>
              <a:gd name="T84" fmla="*/ 266 w 525"/>
              <a:gd name="T85" fmla="*/ 414 h 591"/>
              <a:gd name="T86" fmla="*/ 266 w 525"/>
              <a:gd name="T87" fmla="*/ 428 h 591"/>
              <a:gd name="T88" fmla="*/ 352 w 525"/>
              <a:gd name="T89" fmla="*/ 507 h 591"/>
              <a:gd name="T90" fmla="*/ 266 w 525"/>
              <a:gd name="T91" fmla="*/ 428 h 591"/>
              <a:gd name="T92" fmla="*/ 252 w 525"/>
              <a:gd name="T93" fmla="*/ 248 h 591"/>
              <a:gd name="T94" fmla="*/ 165 w 525"/>
              <a:gd name="T95" fmla="*/ 325 h 591"/>
              <a:gd name="T96" fmla="*/ 165 w 525"/>
              <a:gd name="T97" fmla="*/ 339 h 591"/>
              <a:gd name="T98" fmla="*/ 252 w 525"/>
              <a:gd name="T99" fmla="*/ 414 h 591"/>
              <a:gd name="T100" fmla="*/ 165 w 525"/>
              <a:gd name="T101" fmla="*/ 339 h 591"/>
              <a:gd name="T102" fmla="*/ 252 w 525"/>
              <a:gd name="T103" fmla="*/ 428 h 591"/>
              <a:gd name="T104" fmla="*/ 165 w 525"/>
              <a:gd name="T105" fmla="*/ 507 h 591"/>
              <a:gd name="T106" fmla="*/ 69 w 525"/>
              <a:gd name="T107" fmla="*/ 248 h 591"/>
              <a:gd name="T108" fmla="*/ 151 w 525"/>
              <a:gd name="T109" fmla="*/ 325 h 591"/>
              <a:gd name="T110" fmla="*/ 69 w 525"/>
              <a:gd name="T111" fmla="*/ 248 h 591"/>
              <a:gd name="T112" fmla="*/ 151 w 525"/>
              <a:gd name="T113" fmla="*/ 339 h 591"/>
              <a:gd name="T114" fmla="*/ 69 w 525"/>
              <a:gd name="T115" fmla="*/ 414 h 591"/>
              <a:gd name="T116" fmla="*/ 69 w 525"/>
              <a:gd name="T117" fmla="*/ 428 h 591"/>
              <a:gd name="T118" fmla="*/ 151 w 525"/>
              <a:gd name="T119" fmla="*/ 507 h 591"/>
              <a:gd name="T120" fmla="*/ 69 w 525"/>
              <a:gd name="T121" fmla="*/ 428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5" h="591">
                <a:moveTo>
                  <a:pt x="518" y="53"/>
                </a:moveTo>
                <a:cubicBezTo>
                  <a:pt x="430" y="53"/>
                  <a:pt x="430" y="53"/>
                  <a:pt x="430" y="53"/>
                </a:cubicBezTo>
                <a:cubicBezTo>
                  <a:pt x="430" y="29"/>
                  <a:pt x="430" y="29"/>
                  <a:pt x="430" y="29"/>
                </a:cubicBezTo>
                <a:cubicBezTo>
                  <a:pt x="430" y="13"/>
                  <a:pt x="417" y="0"/>
                  <a:pt x="402" y="0"/>
                </a:cubicBezTo>
                <a:cubicBezTo>
                  <a:pt x="386" y="0"/>
                  <a:pt x="373" y="13"/>
                  <a:pt x="373" y="29"/>
                </a:cubicBezTo>
                <a:cubicBezTo>
                  <a:pt x="373" y="53"/>
                  <a:pt x="373" y="53"/>
                  <a:pt x="373" y="53"/>
                </a:cubicBezTo>
                <a:cubicBezTo>
                  <a:pt x="151" y="53"/>
                  <a:pt x="151" y="53"/>
                  <a:pt x="151" y="53"/>
                </a:cubicBezTo>
                <a:cubicBezTo>
                  <a:pt x="151" y="29"/>
                  <a:pt x="151" y="29"/>
                  <a:pt x="151" y="29"/>
                </a:cubicBezTo>
                <a:cubicBezTo>
                  <a:pt x="151" y="13"/>
                  <a:pt x="138" y="0"/>
                  <a:pt x="122" y="0"/>
                </a:cubicBezTo>
                <a:cubicBezTo>
                  <a:pt x="106" y="0"/>
                  <a:pt x="93" y="13"/>
                  <a:pt x="93" y="29"/>
                </a:cubicBezTo>
                <a:cubicBezTo>
                  <a:pt x="93" y="53"/>
                  <a:pt x="93" y="53"/>
                  <a:pt x="93" y="53"/>
                </a:cubicBezTo>
                <a:cubicBezTo>
                  <a:pt x="7" y="53"/>
                  <a:pt x="7" y="53"/>
                  <a:pt x="7" y="53"/>
                </a:cubicBezTo>
                <a:cubicBezTo>
                  <a:pt x="3" y="53"/>
                  <a:pt x="0" y="56"/>
                  <a:pt x="0" y="60"/>
                </a:cubicBezTo>
                <a:cubicBezTo>
                  <a:pt x="0" y="584"/>
                  <a:pt x="0" y="584"/>
                  <a:pt x="0" y="584"/>
                </a:cubicBezTo>
                <a:cubicBezTo>
                  <a:pt x="0" y="588"/>
                  <a:pt x="3" y="591"/>
                  <a:pt x="7" y="591"/>
                </a:cubicBezTo>
                <a:cubicBezTo>
                  <a:pt x="518" y="591"/>
                  <a:pt x="518" y="591"/>
                  <a:pt x="518" y="591"/>
                </a:cubicBezTo>
                <a:cubicBezTo>
                  <a:pt x="521" y="591"/>
                  <a:pt x="525" y="588"/>
                  <a:pt x="525" y="584"/>
                </a:cubicBezTo>
                <a:cubicBezTo>
                  <a:pt x="525" y="60"/>
                  <a:pt x="525" y="60"/>
                  <a:pt x="525" y="60"/>
                </a:cubicBezTo>
                <a:cubicBezTo>
                  <a:pt x="525" y="56"/>
                  <a:pt x="521" y="53"/>
                  <a:pt x="518" y="53"/>
                </a:cubicBezTo>
                <a:close/>
                <a:moveTo>
                  <a:pt x="387" y="29"/>
                </a:moveTo>
                <a:cubicBezTo>
                  <a:pt x="387" y="21"/>
                  <a:pt x="393" y="14"/>
                  <a:pt x="402" y="14"/>
                </a:cubicBezTo>
                <a:cubicBezTo>
                  <a:pt x="410" y="14"/>
                  <a:pt x="416" y="21"/>
                  <a:pt x="416" y="29"/>
                </a:cubicBezTo>
                <a:cubicBezTo>
                  <a:pt x="416" y="92"/>
                  <a:pt x="416" y="92"/>
                  <a:pt x="416" y="92"/>
                </a:cubicBezTo>
                <a:cubicBezTo>
                  <a:pt x="416" y="100"/>
                  <a:pt x="410" y="107"/>
                  <a:pt x="402" y="107"/>
                </a:cubicBezTo>
                <a:cubicBezTo>
                  <a:pt x="393" y="107"/>
                  <a:pt x="387" y="100"/>
                  <a:pt x="387" y="92"/>
                </a:cubicBezTo>
                <a:lnTo>
                  <a:pt x="387" y="29"/>
                </a:lnTo>
                <a:close/>
                <a:moveTo>
                  <a:pt x="107" y="29"/>
                </a:moveTo>
                <a:cubicBezTo>
                  <a:pt x="107" y="21"/>
                  <a:pt x="114" y="14"/>
                  <a:pt x="122" y="14"/>
                </a:cubicBezTo>
                <a:cubicBezTo>
                  <a:pt x="130" y="14"/>
                  <a:pt x="137" y="21"/>
                  <a:pt x="137" y="29"/>
                </a:cubicBezTo>
                <a:cubicBezTo>
                  <a:pt x="137" y="92"/>
                  <a:pt x="137" y="92"/>
                  <a:pt x="137" y="92"/>
                </a:cubicBezTo>
                <a:cubicBezTo>
                  <a:pt x="137" y="100"/>
                  <a:pt x="130" y="107"/>
                  <a:pt x="122" y="107"/>
                </a:cubicBezTo>
                <a:cubicBezTo>
                  <a:pt x="114" y="107"/>
                  <a:pt x="107" y="100"/>
                  <a:pt x="107" y="92"/>
                </a:cubicBezTo>
                <a:lnTo>
                  <a:pt x="107" y="29"/>
                </a:lnTo>
                <a:close/>
                <a:moveTo>
                  <a:pt x="511" y="577"/>
                </a:moveTo>
                <a:cubicBezTo>
                  <a:pt x="14" y="577"/>
                  <a:pt x="14" y="577"/>
                  <a:pt x="14" y="577"/>
                </a:cubicBezTo>
                <a:cubicBezTo>
                  <a:pt x="14" y="177"/>
                  <a:pt x="14" y="177"/>
                  <a:pt x="14" y="177"/>
                </a:cubicBezTo>
                <a:cubicBezTo>
                  <a:pt x="511" y="177"/>
                  <a:pt x="511" y="177"/>
                  <a:pt x="511" y="177"/>
                </a:cubicBezTo>
                <a:lnTo>
                  <a:pt x="511" y="577"/>
                </a:lnTo>
                <a:close/>
                <a:moveTo>
                  <a:pt x="511" y="163"/>
                </a:moveTo>
                <a:cubicBezTo>
                  <a:pt x="14" y="163"/>
                  <a:pt x="14" y="163"/>
                  <a:pt x="14" y="163"/>
                </a:cubicBezTo>
                <a:cubicBezTo>
                  <a:pt x="14" y="67"/>
                  <a:pt x="14" y="67"/>
                  <a:pt x="14" y="67"/>
                </a:cubicBezTo>
                <a:cubicBezTo>
                  <a:pt x="93" y="67"/>
                  <a:pt x="93" y="67"/>
                  <a:pt x="93" y="67"/>
                </a:cubicBezTo>
                <a:cubicBezTo>
                  <a:pt x="93" y="92"/>
                  <a:pt x="93" y="92"/>
                  <a:pt x="93" y="92"/>
                </a:cubicBezTo>
                <a:cubicBezTo>
                  <a:pt x="93" y="108"/>
                  <a:pt x="106" y="121"/>
                  <a:pt x="122" y="121"/>
                </a:cubicBezTo>
                <a:cubicBezTo>
                  <a:pt x="138" y="121"/>
                  <a:pt x="151" y="108"/>
                  <a:pt x="151" y="92"/>
                </a:cubicBezTo>
                <a:cubicBezTo>
                  <a:pt x="151" y="67"/>
                  <a:pt x="151" y="67"/>
                  <a:pt x="151" y="67"/>
                </a:cubicBezTo>
                <a:cubicBezTo>
                  <a:pt x="373" y="67"/>
                  <a:pt x="373" y="67"/>
                  <a:pt x="373" y="67"/>
                </a:cubicBezTo>
                <a:cubicBezTo>
                  <a:pt x="373" y="92"/>
                  <a:pt x="373" y="92"/>
                  <a:pt x="373" y="92"/>
                </a:cubicBezTo>
                <a:cubicBezTo>
                  <a:pt x="373" y="108"/>
                  <a:pt x="386" y="121"/>
                  <a:pt x="402" y="121"/>
                </a:cubicBezTo>
                <a:cubicBezTo>
                  <a:pt x="417" y="121"/>
                  <a:pt x="430" y="108"/>
                  <a:pt x="430" y="92"/>
                </a:cubicBezTo>
                <a:cubicBezTo>
                  <a:pt x="430" y="67"/>
                  <a:pt x="430" y="67"/>
                  <a:pt x="430" y="67"/>
                </a:cubicBezTo>
                <a:cubicBezTo>
                  <a:pt x="511" y="67"/>
                  <a:pt x="511" y="67"/>
                  <a:pt x="511" y="67"/>
                </a:cubicBezTo>
                <a:lnTo>
                  <a:pt x="511" y="163"/>
                </a:lnTo>
                <a:close/>
                <a:moveTo>
                  <a:pt x="62" y="521"/>
                </a:moveTo>
                <a:cubicBezTo>
                  <a:pt x="462" y="521"/>
                  <a:pt x="462" y="521"/>
                  <a:pt x="462" y="521"/>
                </a:cubicBezTo>
                <a:cubicBezTo>
                  <a:pt x="466" y="521"/>
                  <a:pt x="469" y="518"/>
                  <a:pt x="469" y="514"/>
                </a:cubicBezTo>
                <a:cubicBezTo>
                  <a:pt x="469" y="241"/>
                  <a:pt x="469" y="241"/>
                  <a:pt x="469" y="241"/>
                </a:cubicBezTo>
                <a:cubicBezTo>
                  <a:pt x="469" y="237"/>
                  <a:pt x="466" y="234"/>
                  <a:pt x="462" y="234"/>
                </a:cubicBezTo>
                <a:cubicBezTo>
                  <a:pt x="62" y="234"/>
                  <a:pt x="62" y="234"/>
                  <a:pt x="62" y="234"/>
                </a:cubicBezTo>
                <a:cubicBezTo>
                  <a:pt x="58" y="234"/>
                  <a:pt x="55" y="237"/>
                  <a:pt x="55" y="241"/>
                </a:cubicBezTo>
                <a:cubicBezTo>
                  <a:pt x="55" y="514"/>
                  <a:pt x="55" y="514"/>
                  <a:pt x="55" y="514"/>
                </a:cubicBezTo>
                <a:cubicBezTo>
                  <a:pt x="55" y="518"/>
                  <a:pt x="58" y="521"/>
                  <a:pt x="62" y="521"/>
                </a:cubicBezTo>
                <a:close/>
                <a:moveTo>
                  <a:pt x="366" y="248"/>
                </a:moveTo>
                <a:cubicBezTo>
                  <a:pt x="455" y="248"/>
                  <a:pt x="455" y="248"/>
                  <a:pt x="455" y="248"/>
                </a:cubicBezTo>
                <a:cubicBezTo>
                  <a:pt x="455" y="325"/>
                  <a:pt x="455" y="325"/>
                  <a:pt x="455" y="325"/>
                </a:cubicBezTo>
                <a:cubicBezTo>
                  <a:pt x="366" y="325"/>
                  <a:pt x="366" y="325"/>
                  <a:pt x="366" y="325"/>
                </a:cubicBezTo>
                <a:lnTo>
                  <a:pt x="366" y="248"/>
                </a:lnTo>
                <a:close/>
                <a:moveTo>
                  <a:pt x="366" y="339"/>
                </a:moveTo>
                <a:cubicBezTo>
                  <a:pt x="455" y="339"/>
                  <a:pt x="455" y="339"/>
                  <a:pt x="455" y="339"/>
                </a:cubicBezTo>
                <a:cubicBezTo>
                  <a:pt x="455" y="414"/>
                  <a:pt x="455" y="414"/>
                  <a:pt x="455" y="414"/>
                </a:cubicBezTo>
                <a:cubicBezTo>
                  <a:pt x="366" y="414"/>
                  <a:pt x="366" y="414"/>
                  <a:pt x="366" y="414"/>
                </a:cubicBezTo>
                <a:lnTo>
                  <a:pt x="366" y="339"/>
                </a:lnTo>
                <a:close/>
                <a:moveTo>
                  <a:pt x="366" y="428"/>
                </a:moveTo>
                <a:cubicBezTo>
                  <a:pt x="455" y="428"/>
                  <a:pt x="455" y="428"/>
                  <a:pt x="455" y="428"/>
                </a:cubicBezTo>
                <a:cubicBezTo>
                  <a:pt x="455" y="507"/>
                  <a:pt x="455" y="507"/>
                  <a:pt x="455" y="507"/>
                </a:cubicBezTo>
                <a:cubicBezTo>
                  <a:pt x="366" y="507"/>
                  <a:pt x="366" y="507"/>
                  <a:pt x="366" y="507"/>
                </a:cubicBezTo>
                <a:lnTo>
                  <a:pt x="366" y="428"/>
                </a:lnTo>
                <a:close/>
                <a:moveTo>
                  <a:pt x="266" y="248"/>
                </a:moveTo>
                <a:cubicBezTo>
                  <a:pt x="352" y="248"/>
                  <a:pt x="352" y="248"/>
                  <a:pt x="352" y="248"/>
                </a:cubicBezTo>
                <a:cubicBezTo>
                  <a:pt x="352" y="325"/>
                  <a:pt x="352" y="325"/>
                  <a:pt x="352" y="325"/>
                </a:cubicBezTo>
                <a:cubicBezTo>
                  <a:pt x="266" y="325"/>
                  <a:pt x="266" y="325"/>
                  <a:pt x="266" y="325"/>
                </a:cubicBezTo>
                <a:lnTo>
                  <a:pt x="266" y="248"/>
                </a:lnTo>
                <a:close/>
                <a:moveTo>
                  <a:pt x="266" y="339"/>
                </a:moveTo>
                <a:cubicBezTo>
                  <a:pt x="352" y="339"/>
                  <a:pt x="352" y="339"/>
                  <a:pt x="352" y="339"/>
                </a:cubicBezTo>
                <a:cubicBezTo>
                  <a:pt x="352" y="414"/>
                  <a:pt x="352" y="414"/>
                  <a:pt x="352" y="414"/>
                </a:cubicBezTo>
                <a:cubicBezTo>
                  <a:pt x="266" y="414"/>
                  <a:pt x="266" y="414"/>
                  <a:pt x="266" y="414"/>
                </a:cubicBezTo>
                <a:lnTo>
                  <a:pt x="266" y="339"/>
                </a:lnTo>
                <a:close/>
                <a:moveTo>
                  <a:pt x="266" y="428"/>
                </a:moveTo>
                <a:cubicBezTo>
                  <a:pt x="352" y="428"/>
                  <a:pt x="352" y="428"/>
                  <a:pt x="352" y="428"/>
                </a:cubicBezTo>
                <a:cubicBezTo>
                  <a:pt x="352" y="507"/>
                  <a:pt x="352" y="507"/>
                  <a:pt x="352" y="507"/>
                </a:cubicBezTo>
                <a:cubicBezTo>
                  <a:pt x="266" y="507"/>
                  <a:pt x="266" y="507"/>
                  <a:pt x="266" y="507"/>
                </a:cubicBezTo>
                <a:lnTo>
                  <a:pt x="266" y="428"/>
                </a:lnTo>
                <a:close/>
                <a:moveTo>
                  <a:pt x="165" y="248"/>
                </a:moveTo>
                <a:cubicBezTo>
                  <a:pt x="252" y="248"/>
                  <a:pt x="252" y="248"/>
                  <a:pt x="252" y="248"/>
                </a:cubicBezTo>
                <a:cubicBezTo>
                  <a:pt x="252" y="325"/>
                  <a:pt x="252" y="325"/>
                  <a:pt x="252" y="325"/>
                </a:cubicBezTo>
                <a:cubicBezTo>
                  <a:pt x="165" y="325"/>
                  <a:pt x="165" y="325"/>
                  <a:pt x="165" y="325"/>
                </a:cubicBezTo>
                <a:lnTo>
                  <a:pt x="165" y="248"/>
                </a:lnTo>
                <a:close/>
                <a:moveTo>
                  <a:pt x="165" y="339"/>
                </a:moveTo>
                <a:cubicBezTo>
                  <a:pt x="252" y="339"/>
                  <a:pt x="252" y="339"/>
                  <a:pt x="252" y="339"/>
                </a:cubicBezTo>
                <a:cubicBezTo>
                  <a:pt x="252" y="414"/>
                  <a:pt x="252" y="414"/>
                  <a:pt x="252" y="414"/>
                </a:cubicBezTo>
                <a:cubicBezTo>
                  <a:pt x="165" y="414"/>
                  <a:pt x="165" y="414"/>
                  <a:pt x="165" y="414"/>
                </a:cubicBezTo>
                <a:lnTo>
                  <a:pt x="165" y="339"/>
                </a:lnTo>
                <a:close/>
                <a:moveTo>
                  <a:pt x="165" y="428"/>
                </a:moveTo>
                <a:cubicBezTo>
                  <a:pt x="252" y="428"/>
                  <a:pt x="252" y="428"/>
                  <a:pt x="252" y="428"/>
                </a:cubicBezTo>
                <a:cubicBezTo>
                  <a:pt x="252" y="507"/>
                  <a:pt x="252" y="507"/>
                  <a:pt x="252" y="507"/>
                </a:cubicBezTo>
                <a:cubicBezTo>
                  <a:pt x="165" y="507"/>
                  <a:pt x="165" y="507"/>
                  <a:pt x="165" y="507"/>
                </a:cubicBezTo>
                <a:lnTo>
                  <a:pt x="165" y="428"/>
                </a:lnTo>
                <a:close/>
                <a:moveTo>
                  <a:pt x="69" y="248"/>
                </a:moveTo>
                <a:cubicBezTo>
                  <a:pt x="151" y="248"/>
                  <a:pt x="151" y="248"/>
                  <a:pt x="151" y="248"/>
                </a:cubicBezTo>
                <a:cubicBezTo>
                  <a:pt x="151" y="325"/>
                  <a:pt x="151" y="325"/>
                  <a:pt x="151" y="325"/>
                </a:cubicBezTo>
                <a:cubicBezTo>
                  <a:pt x="69" y="325"/>
                  <a:pt x="69" y="325"/>
                  <a:pt x="69" y="325"/>
                </a:cubicBezTo>
                <a:lnTo>
                  <a:pt x="69" y="248"/>
                </a:lnTo>
                <a:close/>
                <a:moveTo>
                  <a:pt x="69" y="339"/>
                </a:moveTo>
                <a:cubicBezTo>
                  <a:pt x="151" y="339"/>
                  <a:pt x="151" y="339"/>
                  <a:pt x="151" y="339"/>
                </a:cubicBezTo>
                <a:cubicBezTo>
                  <a:pt x="151" y="414"/>
                  <a:pt x="151" y="414"/>
                  <a:pt x="151" y="414"/>
                </a:cubicBezTo>
                <a:cubicBezTo>
                  <a:pt x="69" y="414"/>
                  <a:pt x="69" y="414"/>
                  <a:pt x="69" y="414"/>
                </a:cubicBezTo>
                <a:lnTo>
                  <a:pt x="69" y="339"/>
                </a:lnTo>
                <a:close/>
                <a:moveTo>
                  <a:pt x="69" y="428"/>
                </a:moveTo>
                <a:cubicBezTo>
                  <a:pt x="151" y="428"/>
                  <a:pt x="151" y="428"/>
                  <a:pt x="151" y="428"/>
                </a:cubicBezTo>
                <a:cubicBezTo>
                  <a:pt x="151" y="507"/>
                  <a:pt x="151" y="507"/>
                  <a:pt x="151" y="507"/>
                </a:cubicBezTo>
                <a:cubicBezTo>
                  <a:pt x="69" y="507"/>
                  <a:pt x="69" y="507"/>
                  <a:pt x="69" y="507"/>
                </a:cubicBezTo>
                <a:lnTo>
                  <a:pt x="69" y="428"/>
                </a:lnTo>
                <a:close/>
              </a:path>
            </a:pathLst>
          </a:custGeom>
          <a:solidFill>
            <a:srgbClr val="57565A"/>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7850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30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00"/>
                                        <p:tgtEl>
                                          <p:spTgt spid="42"/>
                                        </p:tgtEl>
                                      </p:cBhvr>
                                    </p:animEffect>
                                  </p:childTnLst>
                                </p:cTn>
                              </p:par>
                              <p:par>
                                <p:cTn id="8" presetID="10" presetClass="entr" presetSubtype="0" fill="hold" grpId="0" nodeType="withEffect">
                                  <p:stCondLst>
                                    <p:cond delay="13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200"/>
                                        <p:tgtEl>
                                          <p:spTgt spid="43"/>
                                        </p:tgtEl>
                                      </p:cBhvr>
                                    </p:animEffect>
                                  </p:childTnLst>
                                </p:cTn>
                              </p:par>
                              <p:par>
                                <p:cTn id="11" presetID="10" presetClass="entr" presetSubtype="0" fill="hold" grpId="0" nodeType="withEffect">
                                  <p:stCondLst>
                                    <p:cond delay="1300"/>
                                  </p:stCondLst>
                                  <p:childTnLst>
                                    <p:set>
                                      <p:cBhvr>
                                        <p:cTn id="12" dur="1" fill="hold">
                                          <p:stCondLst>
                                            <p:cond delay="0"/>
                                          </p:stCondLst>
                                        </p:cTn>
                                        <p:tgtEl>
                                          <p:spTgt spid="44"/>
                                        </p:tgtEl>
                                        <p:attrNameLst>
                                          <p:attrName>style.visibility</p:attrName>
                                        </p:attrNameLst>
                                      </p:cBhvr>
                                      <p:to>
                                        <p:strVal val="visible"/>
                                      </p:to>
                                    </p:set>
                                    <p:animEffect transition="in" filter="fade">
                                      <p:cBhvr>
                                        <p:cTn id="13" dur="200"/>
                                        <p:tgtEl>
                                          <p:spTgt spid="44"/>
                                        </p:tgtEl>
                                      </p:cBhvr>
                                    </p:animEffect>
                                  </p:childTnLst>
                                </p:cTn>
                              </p:par>
                              <p:par>
                                <p:cTn id="14" presetID="10" presetClass="entr" presetSubtype="0" fill="hold" grpId="0" nodeType="withEffect">
                                  <p:stCondLst>
                                    <p:cond delay="1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200"/>
                                        <p:tgtEl>
                                          <p:spTgt spid="45"/>
                                        </p:tgtEl>
                                      </p:cBhvr>
                                    </p:animEffect>
                                  </p:childTnLst>
                                </p:cTn>
                              </p:par>
                              <p:par>
                                <p:cTn id="17" presetID="10" presetClass="entr" presetSubtype="0" fill="hold" grpId="0" nodeType="withEffect">
                                  <p:stCondLst>
                                    <p:cond delay="1300"/>
                                  </p:stCondLst>
                                  <p:childTnLst>
                                    <p:set>
                                      <p:cBhvr>
                                        <p:cTn id="18" dur="1" fill="hold">
                                          <p:stCondLst>
                                            <p:cond delay="0"/>
                                          </p:stCondLst>
                                        </p:cTn>
                                        <p:tgtEl>
                                          <p:spTgt spid="48"/>
                                        </p:tgtEl>
                                        <p:attrNameLst>
                                          <p:attrName>style.visibility</p:attrName>
                                        </p:attrNameLst>
                                      </p:cBhvr>
                                      <p:to>
                                        <p:strVal val="visible"/>
                                      </p:to>
                                    </p:set>
                                    <p:animEffect transition="in" filter="fade">
                                      <p:cBhvr>
                                        <p:cTn id="19" dur="200"/>
                                        <p:tgtEl>
                                          <p:spTgt spid="48"/>
                                        </p:tgtEl>
                                      </p:cBhvr>
                                    </p:animEffect>
                                  </p:childTnLst>
                                </p:cTn>
                              </p:par>
                              <p:par>
                                <p:cTn id="20" presetID="10" presetClass="entr" presetSubtype="0" fill="hold" grpId="0" nodeType="withEffect">
                                  <p:stCondLst>
                                    <p:cond delay="130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2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8" grpId="0"/>
      <p:bldP spid="4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PERSONAS</a:t>
            </a:r>
          </a:p>
        </p:txBody>
      </p:sp>
      <p:sp>
        <p:nvSpPr>
          <p:cNvPr id="3" name="Text Placeholder 2"/>
          <p:cNvSpPr>
            <a:spLocks noGrp="1"/>
          </p:cNvSpPr>
          <p:nvPr>
            <p:ph type="body" sz="quarter" idx="10"/>
          </p:nvPr>
        </p:nvSpPr>
        <p:spPr>
          <a:xfrm>
            <a:off x="685800" y="1557338"/>
            <a:ext cx="7772400" cy="304800"/>
          </a:xfrm>
        </p:spPr>
        <p:txBody>
          <a:bodyPr/>
          <a:lstStyle/>
          <a:p>
            <a:r>
              <a:rPr lang="en-US" dirty="0"/>
              <a:t>Audience breakdown after some interviews</a:t>
            </a:r>
          </a:p>
        </p:txBody>
      </p:sp>
      <p:graphicFrame>
        <p:nvGraphicFramePr>
          <p:cNvPr id="4" name="Diagram 3"/>
          <p:cNvGraphicFramePr/>
          <p:nvPr>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159859"/>
            <a:ext cx="1945640" cy="280846"/>
          </a:xfrm>
          <a:prstGeom prst="rect">
            <a:avLst/>
          </a:prstGeom>
        </p:spPr>
        <p:txBody>
          <a:bodyPr wrap="square" lIns="182880" rIns="182880" bIns="73152">
            <a:spAutoFit/>
          </a:bodyPr>
          <a:lstStyle/>
          <a:p>
            <a:pPr>
              <a:lnSpc>
                <a:spcPct val="95000"/>
              </a:lnSpc>
            </a:pPr>
            <a:r>
              <a:rPr lang="en-US" sz="1100" dirty="0"/>
              <a:t>Executives</a:t>
            </a:r>
          </a:p>
        </p:txBody>
      </p:sp>
      <p:sp>
        <p:nvSpPr>
          <p:cNvPr id="6" name="Rectangle 5"/>
          <p:cNvSpPr/>
          <p:nvPr/>
        </p:nvSpPr>
        <p:spPr>
          <a:xfrm>
            <a:off x="4773113" y="2096921"/>
            <a:ext cx="738985" cy="421013"/>
          </a:xfrm>
          <a:prstGeom prst="rect">
            <a:avLst/>
          </a:prstGeom>
        </p:spPr>
        <p:txBody>
          <a:bodyPr wrap="none" lIns="91440" rIns="91440" bIns="45720">
            <a:spAutoFit/>
          </a:bodyPr>
          <a:lstStyle/>
          <a:p>
            <a:pPr algn="r">
              <a:lnSpc>
                <a:spcPct val="89000"/>
              </a:lnSpc>
            </a:pPr>
            <a:r>
              <a:rPr lang="en-US" spc="-80" dirty="0"/>
              <a:t>12%</a:t>
            </a:r>
          </a:p>
        </p:txBody>
      </p:sp>
      <p:sp>
        <p:nvSpPr>
          <p:cNvPr id="27" name="Rectangle 26"/>
          <p:cNvSpPr/>
          <p:nvPr/>
        </p:nvSpPr>
        <p:spPr>
          <a:xfrm>
            <a:off x="4773113" y="2980841"/>
            <a:ext cx="738985" cy="421013"/>
          </a:xfrm>
          <a:prstGeom prst="rect">
            <a:avLst/>
          </a:prstGeom>
        </p:spPr>
        <p:txBody>
          <a:bodyPr wrap="none" lIns="91440" rIns="91440" bIns="45720">
            <a:spAutoFit/>
          </a:bodyPr>
          <a:lstStyle/>
          <a:p>
            <a:pPr algn="r">
              <a:lnSpc>
                <a:spcPct val="89000"/>
              </a:lnSpc>
            </a:pPr>
            <a:r>
              <a:rPr lang="en-US" spc="-80" dirty="0"/>
              <a:t>25%</a:t>
            </a:r>
          </a:p>
        </p:txBody>
      </p:sp>
      <p:sp>
        <p:nvSpPr>
          <p:cNvPr id="28" name="Rectangle 27"/>
          <p:cNvSpPr/>
          <p:nvPr/>
        </p:nvSpPr>
        <p:spPr>
          <a:xfrm>
            <a:off x="5326660" y="3050236"/>
            <a:ext cx="1945640" cy="280846"/>
          </a:xfrm>
          <a:prstGeom prst="rect">
            <a:avLst/>
          </a:prstGeom>
        </p:spPr>
        <p:txBody>
          <a:bodyPr wrap="square" lIns="182880" rIns="182880" bIns="73152">
            <a:spAutoFit/>
          </a:bodyPr>
          <a:lstStyle/>
          <a:p>
            <a:pPr>
              <a:lnSpc>
                <a:spcPct val="95000"/>
              </a:lnSpc>
            </a:pPr>
            <a:r>
              <a:rPr lang="en-US" sz="1100" dirty="0"/>
              <a:t>Recruiting firms</a:t>
            </a:r>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a:t>Managers &amp; Directors in a corporate employees</a:t>
            </a:r>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a:t>New hires and recent grads</a:t>
            </a:r>
          </a:p>
        </p:txBody>
      </p:sp>
      <p:sp>
        <p:nvSpPr>
          <p:cNvPr id="31" name="Rectangle 30"/>
          <p:cNvSpPr/>
          <p:nvPr/>
        </p:nvSpPr>
        <p:spPr>
          <a:xfrm>
            <a:off x="4773113" y="3895241"/>
            <a:ext cx="738985" cy="421013"/>
          </a:xfrm>
          <a:prstGeom prst="rect">
            <a:avLst/>
          </a:prstGeom>
        </p:spPr>
        <p:txBody>
          <a:bodyPr wrap="none" lIns="91440" rIns="91440" bIns="45720">
            <a:spAutoFit/>
          </a:bodyPr>
          <a:lstStyle/>
          <a:p>
            <a:pPr algn="r">
              <a:lnSpc>
                <a:spcPct val="89000"/>
              </a:lnSpc>
            </a:pPr>
            <a:r>
              <a:rPr lang="en-US" spc="-80" dirty="0"/>
              <a:t>48%</a:t>
            </a:r>
          </a:p>
        </p:txBody>
      </p:sp>
      <p:sp>
        <p:nvSpPr>
          <p:cNvPr id="32" name="Rectangle 31"/>
          <p:cNvSpPr/>
          <p:nvPr/>
        </p:nvSpPr>
        <p:spPr>
          <a:xfrm>
            <a:off x="4773113" y="4789321"/>
            <a:ext cx="738985" cy="421013"/>
          </a:xfrm>
          <a:prstGeom prst="rect">
            <a:avLst/>
          </a:prstGeom>
        </p:spPr>
        <p:txBody>
          <a:bodyPr wrap="none" lIns="91440" rIns="91440" bIns="45720">
            <a:spAutoFit/>
          </a:bodyPr>
          <a:lstStyle/>
          <a:p>
            <a:pPr algn="r">
              <a:lnSpc>
                <a:spcPct val="89000"/>
              </a:lnSpc>
            </a:pPr>
            <a:r>
              <a:rPr lang="en-US" spc="-80" dirty="0"/>
              <a:t>68%</a:t>
            </a:r>
          </a:p>
        </p:txBody>
      </p:sp>
      <p:sp>
        <p:nvSpPr>
          <p:cNvPr id="33" name="Rectangle 32"/>
          <p:cNvSpPr/>
          <p:nvPr/>
        </p:nvSpPr>
        <p:spPr>
          <a:xfrm>
            <a:off x="3001217" y="3510916"/>
            <a:ext cx="788999" cy="400494"/>
          </a:xfrm>
          <a:prstGeom prst="rect">
            <a:avLst/>
          </a:prstGeom>
        </p:spPr>
        <p:txBody>
          <a:bodyPr wrap="none" lIns="91440" rIns="91440" bIns="45720">
            <a:spAutoFit/>
          </a:bodyPr>
          <a:lstStyle/>
          <a:p>
            <a:pPr algn="ctr">
              <a:lnSpc>
                <a:spcPct val="89000"/>
              </a:lnSpc>
            </a:pPr>
            <a:r>
              <a:rPr lang="en-US" sz="2250" dirty="0">
                <a:solidFill>
                  <a:srgbClr val="FFFFFF"/>
                </a:solidFill>
              </a:rPr>
              <a:t>Early</a:t>
            </a:r>
          </a:p>
        </p:txBody>
      </p:sp>
      <p:sp>
        <p:nvSpPr>
          <p:cNvPr id="35" name="Rectangle 34"/>
          <p:cNvSpPr/>
          <p:nvPr/>
        </p:nvSpPr>
        <p:spPr>
          <a:xfrm>
            <a:off x="2301236" y="3510916"/>
            <a:ext cx="405880" cy="503215"/>
          </a:xfrm>
          <a:prstGeom prst="rect">
            <a:avLst/>
          </a:prstGeom>
        </p:spPr>
        <p:txBody>
          <a:bodyPr wrap="none" lIns="91440" rIns="91440" bIns="45720">
            <a:spAutoFit/>
          </a:bodyPr>
          <a:lstStyle/>
          <a:p>
            <a:pPr algn="ctr">
              <a:lnSpc>
                <a:spcPct val="89000"/>
              </a:lnSpc>
            </a:pPr>
            <a:r>
              <a:rPr lang="en-US" sz="3000" dirty="0">
                <a:solidFill>
                  <a:srgbClr val="FFFFFF"/>
                </a:solidFill>
              </a:rPr>
              <a:t>B</a:t>
            </a:r>
          </a:p>
        </p:txBody>
      </p:sp>
      <p:sp>
        <p:nvSpPr>
          <p:cNvPr id="36" name="Rectangle 35"/>
          <p:cNvSpPr/>
          <p:nvPr/>
        </p:nvSpPr>
        <p:spPr>
          <a:xfrm>
            <a:off x="1705679" y="3510916"/>
            <a:ext cx="423514" cy="503215"/>
          </a:xfrm>
          <a:prstGeom prst="rect">
            <a:avLst/>
          </a:prstGeom>
        </p:spPr>
        <p:txBody>
          <a:bodyPr wrap="none" lIns="91440" rIns="91440" bIns="45720">
            <a:spAutoFit/>
          </a:bodyPr>
          <a:lstStyle/>
          <a:p>
            <a:pPr algn="ctr">
              <a:lnSpc>
                <a:spcPct val="89000"/>
              </a:lnSpc>
            </a:pPr>
            <a:r>
              <a:rPr lang="en-US" sz="3000" dirty="0">
                <a:solidFill>
                  <a:srgbClr val="FFFFFF"/>
                </a:solidFill>
              </a:rPr>
              <a:t>C</a:t>
            </a:r>
          </a:p>
        </p:txBody>
      </p:sp>
      <p:sp>
        <p:nvSpPr>
          <p:cNvPr id="37" name="Rectangle 36"/>
          <p:cNvSpPr/>
          <p:nvPr/>
        </p:nvSpPr>
        <p:spPr>
          <a:xfrm>
            <a:off x="1138637" y="3510916"/>
            <a:ext cx="453970" cy="503215"/>
          </a:xfrm>
          <a:prstGeom prst="rect">
            <a:avLst/>
          </a:prstGeom>
        </p:spPr>
        <p:txBody>
          <a:bodyPr wrap="none" lIns="91440" rIns="91440" bIns="45720">
            <a:spAutoFit/>
          </a:bodyPr>
          <a:lstStyle/>
          <a:p>
            <a:pPr algn="ctr">
              <a:lnSpc>
                <a:spcPct val="89000"/>
              </a:lnSpc>
            </a:pPr>
            <a:r>
              <a:rPr lang="en-US" sz="3000" dirty="0">
                <a:solidFill>
                  <a:srgbClr val="FFFFFF"/>
                </a:solidFill>
              </a:rPr>
              <a:t>D</a:t>
            </a:r>
          </a:p>
        </p:txBody>
      </p:sp>
      <p:sp>
        <p:nvSpPr>
          <p:cNvPr id="7"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5" name="Freeform 82"/>
          <p:cNvSpPr>
            <a:spLocks noEditPoints="1"/>
          </p:cNvSpPr>
          <p:nvPr/>
        </p:nvSpPr>
        <p:spPr bwMode="auto">
          <a:xfrm>
            <a:off x="7326306" y="2294875"/>
            <a:ext cx="405045" cy="342521"/>
          </a:xfrm>
          <a:custGeom>
            <a:avLst/>
            <a:gdLst>
              <a:gd name="T0" fmla="*/ 661 w 689"/>
              <a:gd name="T1" fmla="*/ 516 h 582"/>
              <a:gd name="T2" fmla="*/ 654 w 689"/>
              <a:gd name="T3" fmla="*/ 488 h 582"/>
              <a:gd name="T4" fmla="*/ 609 w 689"/>
              <a:gd name="T5" fmla="*/ 183 h 582"/>
              <a:gd name="T6" fmla="*/ 660 w 689"/>
              <a:gd name="T7" fmla="*/ 176 h 582"/>
              <a:gd name="T8" fmla="*/ 656 w 689"/>
              <a:gd name="T9" fmla="*/ 142 h 582"/>
              <a:gd name="T10" fmla="*/ 339 w 689"/>
              <a:gd name="T11" fmla="*/ 1 h 582"/>
              <a:gd name="T12" fmla="*/ 26 w 689"/>
              <a:gd name="T13" fmla="*/ 149 h 582"/>
              <a:gd name="T14" fmla="*/ 33 w 689"/>
              <a:gd name="T15" fmla="*/ 183 h 582"/>
              <a:gd name="T16" fmla="*/ 80 w 689"/>
              <a:gd name="T17" fmla="*/ 488 h 582"/>
              <a:gd name="T18" fmla="*/ 25 w 689"/>
              <a:gd name="T19" fmla="*/ 495 h 582"/>
              <a:gd name="T20" fmla="*/ 7 w 689"/>
              <a:gd name="T21" fmla="*/ 516 h 582"/>
              <a:gd name="T22" fmla="*/ 0 w 689"/>
              <a:gd name="T23" fmla="*/ 575 h 582"/>
              <a:gd name="T24" fmla="*/ 682 w 689"/>
              <a:gd name="T25" fmla="*/ 582 h 582"/>
              <a:gd name="T26" fmla="*/ 689 w 689"/>
              <a:gd name="T27" fmla="*/ 523 h 582"/>
              <a:gd name="T28" fmla="*/ 595 w 689"/>
              <a:gd name="T29" fmla="*/ 488 h 582"/>
              <a:gd name="T30" fmla="*/ 526 w 689"/>
              <a:gd name="T31" fmla="*/ 183 h 582"/>
              <a:gd name="T32" fmla="*/ 595 w 689"/>
              <a:gd name="T33" fmla="*/ 488 h 582"/>
              <a:gd name="T34" fmla="*/ 392 w 689"/>
              <a:gd name="T35" fmla="*/ 183 h 582"/>
              <a:gd name="T36" fmla="*/ 512 w 689"/>
              <a:gd name="T37" fmla="*/ 488 h 582"/>
              <a:gd name="T38" fmla="*/ 308 w 689"/>
              <a:gd name="T39" fmla="*/ 488 h 582"/>
              <a:gd name="T40" fmla="*/ 378 w 689"/>
              <a:gd name="T41" fmla="*/ 183 h 582"/>
              <a:gd name="T42" fmla="*/ 308 w 689"/>
              <a:gd name="T43" fmla="*/ 488 h 582"/>
              <a:gd name="T44" fmla="*/ 178 w 689"/>
              <a:gd name="T45" fmla="*/ 183 h 582"/>
              <a:gd name="T46" fmla="*/ 294 w 689"/>
              <a:gd name="T47" fmla="*/ 488 h 582"/>
              <a:gd name="T48" fmla="*/ 40 w 689"/>
              <a:gd name="T49" fmla="*/ 153 h 582"/>
              <a:gd name="T50" fmla="*/ 646 w 689"/>
              <a:gd name="T51" fmla="*/ 153 h 582"/>
              <a:gd name="T52" fmla="*/ 40 w 689"/>
              <a:gd name="T53" fmla="*/ 169 h 582"/>
              <a:gd name="T54" fmla="*/ 94 w 689"/>
              <a:gd name="T55" fmla="*/ 183 h 582"/>
              <a:gd name="T56" fmla="*/ 164 w 689"/>
              <a:gd name="T57" fmla="*/ 488 h 582"/>
              <a:gd name="T58" fmla="*/ 94 w 689"/>
              <a:gd name="T59" fmla="*/ 183 h 582"/>
              <a:gd name="T60" fmla="*/ 14 w 689"/>
              <a:gd name="T61" fmla="*/ 568 h 582"/>
              <a:gd name="T62" fmla="*/ 32 w 689"/>
              <a:gd name="T63" fmla="*/ 530 h 582"/>
              <a:gd name="T64" fmla="*/ 39 w 689"/>
              <a:gd name="T65" fmla="*/ 502 h 582"/>
              <a:gd name="T66" fmla="*/ 647 w 689"/>
              <a:gd name="T67" fmla="*/ 523 h 582"/>
              <a:gd name="T68" fmla="*/ 675 w 689"/>
              <a:gd name="T69" fmla="*/ 53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9" h="582">
                <a:moveTo>
                  <a:pt x="682" y="516"/>
                </a:moveTo>
                <a:cubicBezTo>
                  <a:pt x="661" y="516"/>
                  <a:pt x="661" y="516"/>
                  <a:pt x="661" y="516"/>
                </a:cubicBezTo>
                <a:cubicBezTo>
                  <a:pt x="661" y="495"/>
                  <a:pt x="661" y="495"/>
                  <a:pt x="661" y="495"/>
                </a:cubicBezTo>
                <a:cubicBezTo>
                  <a:pt x="661" y="491"/>
                  <a:pt x="658" y="488"/>
                  <a:pt x="654" y="488"/>
                </a:cubicBezTo>
                <a:cubicBezTo>
                  <a:pt x="609" y="488"/>
                  <a:pt x="609" y="488"/>
                  <a:pt x="609" y="488"/>
                </a:cubicBezTo>
                <a:cubicBezTo>
                  <a:pt x="609" y="183"/>
                  <a:pt x="609" y="183"/>
                  <a:pt x="609" y="183"/>
                </a:cubicBezTo>
                <a:cubicBezTo>
                  <a:pt x="653" y="183"/>
                  <a:pt x="653" y="183"/>
                  <a:pt x="653" y="183"/>
                </a:cubicBezTo>
                <a:cubicBezTo>
                  <a:pt x="657" y="183"/>
                  <a:pt x="660" y="180"/>
                  <a:pt x="660" y="176"/>
                </a:cubicBezTo>
                <a:cubicBezTo>
                  <a:pt x="660" y="149"/>
                  <a:pt x="660" y="149"/>
                  <a:pt x="660" y="149"/>
                </a:cubicBezTo>
                <a:cubicBezTo>
                  <a:pt x="660" y="146"/>
                  <a:pt x="658" y="143"/>
                  <a:pt x="656" y="142"/>
                </a:cubicBezTo>
                <a:cubicBezTo>
                  <a:pt x="345" y="1"/>
                  <a:pt x="345" y="1"/>
                  <a:pt x="345" y="1"/>
                </a:cubicBezTo>
                <a:cubicBezTo>
                  <a:pt x="343" y="0"/>
                  <a:pt x="341" y="0"/>
                  <a:pt x="339" y="1"/>
                </a:cubicBezTo>
                <a:cubicBezTo>
                  <a:pt x="30" y="142"/>
                  <a:pt x="30" y="142"/>
                  <a:pt x="30" y="142"/>
                </a:cubicBezTo>
                <a:cubicBezTo>
                  <a:pt x="27" y="143"/>
                  <a:pt x="26" y="146"/>
                  <a:pt x="26" y="149"/>
                </a:cubicBezTo>
                <a:cubicBezTo>
                  <a:pt x="26" y="176"/>
                  <a:pt x="26" y="176"/>
                  <a:pt x="26" y="176"/>
                </a:cubicBezTo>
                <a:cubicBezTo>
                  <a:pt x="26" y="180"/>
                  <a:pt x="29" y="183"/>
                  <a:pt x="33" y="183"/>
                </a:cubicBezTo>
                <a:cubicBezTo>
                  <a:pt x="80" y="183"/>
                  <a:pt x="80" y="183"/>
                  <a:pt x="80" y="183"/>
                </a:cubicBezTo>
                <a:cubicBezTo>
                  <a:pt x="80" y="488"/>
                  <a:pt x="80" y="488"/>
                  <a:pt x="80" y="488"/>
                </a:cubicBezTo>
                <a:cubicBezTo>
                  <a:pt x="32" y="488"/>
                  <a:pt x="32" y="488"/>
                  <a:pt x="32" y="488"/>
                </a:cubicBezTo>
                <a:cubicBezTo>
                  <a:pt x="28" y="488"/>
                  <a:pt x="25" y="491"/>
                  <a:pt x="25" y="495"/>
                </a:cubicBezTo>
                <a:cubicBezTo>
                  <a:pt x="25" y="516"/>
                  <a:pt x="25" y="516"/>
                  <a:pt x="25" y="516"/>
                </a:cubicBezTo>
                <a:cubicBezTo>
                  <a:pt x="7" y="516"/>
                  <a:pt x="7" y="516"/>
                  <a:pt x="7" y="516"/>
                </a:cubicBezTo>
                <a:cubicBezTo>
                  <a:pt x="3" y="516"/>
                  <a:pt x="0" y="520"/>
                  <a:pt x="0" y="523"/>
                </a:cubicBezTo>
                <a:cubicBezTo>
                  <a:pt x="0" y="575"/>
                  <a:pt x="0" y="575"/>
                  <a:pt x="0" y="575"/>
                </a:cubicBezTo>
                <a:cubicBezTo>
                  <a:pt x="0" y="579"/>
                  <a:pt x="3" y="582"/>
                  <a:pt x="7" y="582"/>
                </a:cubicBezTo>
                <a:cubicBezTo>
                  <a:pt x="682" y="582"/>
                  <a:pt x="682" y="582"/>
                  <a:pt x="682" y="582"/>
                </a:cubicBezTo>
                <a:cubicBezTo>
                  <a:pt x="686" y="582"/>
                  <a:pt x="689" y="579"/>
                  <a:pt x="689" y="575"/>
                </a:cubicBezTo>
                <a:cubicBezTo>
                  <a:pt x="689" y="523"/>
                  <a:pt x="689" y="523"/>
                  <a:pt x="689" y="523"/>
                </a:cubicBezTo>
                <a:cubicBezTo>
                  <a:pt x="689" y="520"/>
                  <a:pt x="686" y="516"/>
                  <a:pt x="682" y="516"/>
                </a:cubicBezTo>
                <a:close/>
                <a:moveTo>
                  <a:pt x="595" y="488"/>
                </a:moveTo>
                <a:cubicBezTo>
                  <a:pt x="526" y="488"/>
                  <a:pt x="526" y="488"/>
                  <a:pt x="526" y="488"/>
                </a:cubicBezTo>
                <a:cubicBezTo>
                  <a:pt x="526" y="183"/>
                  <a:pt x="526" y="183"/>
                  <a:pt x="526" y="183"/>
                </a:cubicBezTo>
                <a:cubicBezTo>
                  <a:pt x="595" y="183"/>
                  <a:pt x="595" y="183"/>
                  <a:pt x="595" y="183"/>
                </a:cubicBezTo>
                <a:lnTo>
                  <a:pt x="595" y="488"/>
                </a:lnTo>
                <a:close/>
                <a:moveTo>
                  <a:pt x="392" y="488"/>
                </a:moveTo>
                <a:cubicBezTo>
                  <a:pt x="392" y="183"/>
                  <a:pt x="392" y="183"/>
                  <a:pt x="392" y="183"/>
                </a:cubicBezTo>
                <a:cubicBezTo>
                  <a:pt x="512" y="183"/>
                  <a:pt x="512" y="183"/>
                  <a:pt x="512" y="183"/>
                </a:cubicBezTo>
                <a:cubicBezTo>
                  <a:pt x="512" y="488"/>
                  <a:pt x="512" y="488"/>
                  <a:pt x="512" y="488"/>
                </a:cubicBezTo>
                <a:lnTo>
                  <a:pt x="392" y="488"/>
                </a:lnTo>
                <a:close/>
                <a:moveTo>
                  <a:pt x="308" y="488"/>
                </a:moveTo>
                <a:cubicBezTo>
                  <a:pt x="308" y="183"/>
                  <a:pt x="308" y="183"/>
                  <a:pt x="308" y="183"/>
                </a:cubicBezTo>
                <a:cubicBezTo>
                  <a:pt x="378" y="183"/>
                  <a:pt x="378" y="183"/>
                  <a:pt x="378" y="183"/>
                </a:cubicBezTo>
                <a:cubicBezTo>
                  <a:pt x="378" y="488"/>
                  <a:pt x="378" y="488"/>
                  <a:pt x="378" y="488"/>
                </a:cubicBezTo>
                <a:lnTo>
                  <a:pt x="308" y="488"/>
                </a:lnTo>
                <a:close/>
                <a:moveTo>
                  <a:pt x="178" y="488"/>
                </a:moveTo>
                <a:cubicBezTo>
                  <a:pt x="178" y="183"/>
                  <a:pt x="178" y="183"/>
                  <a:pt x="178" y="183"/>
                </a:cubicBezTo>
                <a:cubicBezTo>
                  <a:pt x="294" y="183"/>
                  <a:pt x="294" y="183"/>
                  <a:pt x="294" y="183"/>
                </a:cubicBezTo>
                <a:cubicBezTo>
                  <a:pt x="294" y="488"/>
                  <a:pt x="294" y="488"/>
                  <a:pt x="294" y="488"/>
                </a:cubicBezTo>
                <a:lnTo>
                  <a:pt x="178" y="488"/>
                </a:lnTo>
                <a:close/>
                <a:moveTo>
                  <a:pt x="40" y="153"/>
                </a:moveTo>
                <a:cubicBezTo>
                  <a:pt x="342" y="15"/>
                  <a:pt x="342" y="15"/>
                  <a:pt x="342" y="15"/>
                </a:cubicBezTo>
                <a:cubicBezTo>
                  <a:pt x="646" y="153"/>
                  <a:pt x="646" y="153"/>
                  <a:pt x="646" y="153"/>
                </a:cubicBezTo>
                <a:cubicBezTo>
                  <a:pt x="646" y="169"/>
                  <a:pt x="646" y="169"/>
                  <a:pt x="646" y="169"/>
                </a:cubicBezTo>
                <a:cubicBezTo>
                  <a:pt x="40" y="169"/>
                  <a:pt x="40" y="169"/>
                  <a:pt x="40" y="169"/>
                </a:cubicBezTo>
                <a:lnTo>
                  <a:pt x="40" y="153"/>
                </a:lnTo>
                <a:close/>
                <a:moveTo>
                  <a:pt x="94" y="183"/>
                </a:moveTo>
                <a:cubicBezTo>
                  <a:pt x="164" y="183"/>
                  <a:pt x="164" y="183"/>
                  <a:pt x="164" y="183"/>
                </a:cubicBezTo>
                <a:cubicBezTo>
                  <a:pt x="164" y="488"/>
                  <a:pt x="164" y="488"/>
                  <a:pt x="164" y="488"/>
                </a:cubicBezTo>
                <a:cubicBezTo>
                  <a:pt x="94" y="488"/>
                  <a:pt x="94" y="488"/>
                  <a:pt x="94" y="488"/>
                </a:cubicBezTo>
                <a:lnTo>
                  <a:pt x="94" y="183"/>
                </a:lnTo>
                <a:close/>
                <a:moveTo>
                  <a:pt x="675" y="568"/>
                </a:moveTo>
                <a:cubicBezTo>
                  <a:pt x="14" y="568"/>
                  <a:pt x="14" y="568"/>
                  <a:pt x="14" y="568"/>
                </a:cubicBezTo>
                <a:cubicBezTo>
                  <a:pt x="14" y="530"/>
                  <a:pt x="14" y="530"/>
                  <a:pt x="14" y="530"/>
                </a:cubicBezTo>
                <a:cubicBezTo>
                  <a:pt x="32" y="530"/>
                  <a:pt x="32" y="530"/>
                  <a:pt x="32" y="530"/>
                </a:cubicBezTo>
                <a:cubicBezTo>
                  <a:pt x="36" y="530"/>
                  <a:pt x="39" y="527"/>
                  <a:pt x="39" y="523"/>
                </a:cubicBezTo>
                <a:cubicBezTo>
                  <a:pt x="39" y="502"/>
                  <a:pt x="39" y="502"/>
                  <a:pt x="39" y="502"/>
                </a:cubicBezTo>
                <a:cubicBezTo>
                  <a:pt x="647" y="502"/>
                  <a:pt x="647" y="502"/>
                  <a:pt x="647" y="502"/>
                </a:cubicBezTo>
                <a:cubicBezTo>
                  <a:pt x="647" y="523"/>
                  <a:pt x="647" y="523"/>
                  <a:pt x="647" y="523"/>
                </a:cubicBezTo>
                <a:cubicBezTo>
                  <a:pt x="647" y="527"/>
                  <a:pt x="650" y="530"/>
                  <a:pt x="654" y="530"/>
                </a:cubicBezTo>
                <a:cubicBezTo>
                  <a:pt x="675" y="530"/>
                  <a:pt x="675" y="530"/>
                  <a:pt x="675" y="530"/>
                </a:cubicBezTo>
                <a:lnTo>
                  <a:pt x="675" y="568"/>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99"/>
          <p:cNvSpPr>
            <a:spLocks noEditPoints="1"/>
          </p:cNvSpPr>
          <p:nvPr/>
        </p:nvSpPr>
        <p:spPr bwMode="auto">
          <a:xfrm>
            <a:off x="7299304" y="3225002"/>
            <a:ext cx="458663" cy="315831"/>
          </a:xfrm>
          <a:custGeom>
            <a:avLst/>
            <a:gdLst>
              <a:gd name="T0" fmla="*/ 95 w 628"/>
              <a:gd name="T1" fmla="*/ 133 h 433"/>
              <a:gd name="T2" fmla="*/ 212 w 628"/>
              <a:gd name="T3" fmla="*/ 133 h 433"/>
              <a:gd name="T4" fmla="*/ 154 w 628"/>
              <a:gd name="T5" fmla="*/ 89 h 433"/>
              <a:gd name="T6" fmla="*/ 154 w 628"/>
              <a:gd name="T7" fmla="*/ 178 h 433"/>
              <a:gd name="T8" fmla="*/ 154 w 628"/>
              <a:gd name="T9" fmla="*/ 89 h 433"/>
              <a:gd name="T10" fmla="*/ 235 w 628"/>
              <a:gd name="T11" fmla="*/ 239 h 433"/>
              <a:gd name="T12" fmla="*/ 184 w 628"/>
              <a:gd name="T13" fmla="*/ 171 h 433"/>
              <a:gd name="T14" fmla="*/ 221 w 628"/>
              <a:gd name="T15" fmla="*/ 239 h 433"/>
              <a:gd name="T16" fmla="*/ 154 w 628"/>
              <a:gd name="T17" fmla="*/ 305 h 433"/>
              <a:gd name="T18" fmla="*/ 87 w 628"/>
              <a:gd name="T19" fmla="*/ 239 h 433"/>
              <a:gd name="T20" fmla="*/ 124 w 628"/>
              <a:gd name="T21" fmla="*/ 171 h 433"/>
              <a:gd name="T22" fmla="*/ 73 w 628"/>
              <a:gd name="T23" fmla="*/ 239 h 433"/>
              <a:gd name="T24" fmla="*/ 154 w 628"/>
              <a:gd name="T25" fmla="*/ 319 h 433"/>
              <a:gd name="T26" fmla="*/ 554 w 628"/>
              <a:gd name="T27" fmla="*/ 171 h 433"/>
              <a:gd name="T28" fmla="*/ 307 w 628"/>
              <a:gd name="T29" fmla="*/ 164 h 433"/>
              <a:gd name="T30" fmla="*/ 307 w 628"/>
              <a:gd name="T31" fmla="*/ 178 h 433"/>
              <a:gd name="T32" fmla="*/ 554 w 628"/>
              <a:gd name="T33" fmla="*/ 171 h 433"/>
              <a:gd name="T34" fmla="*/ 547 w 628"/>
              <a:gd name="T35" fmla="*/ 227 h 433"/>
              <a:gd name="T36" fmla="*/ 300 w 628"/>
              <a:gd name="T37" fmla="*/ 234 h 433"/>
              <a:gd name="T38" fmla="*/ 547 w 628"/>
              <a:gd name="T39" fmla="*/ 241 h 433"/>
              <a:gd name="T40" fmla="*/ 554 w 628"/>
              <a:gd name="T41" fmla="*/ 298 h 433"/>
              <a:gd name="T42" fmla="*/ 307 w 628"/>
              <a:gd name="T43" fmla="*/ 291 h 433"/>
              <a:gd name="T44" fmla="*/ 307 w 628"/>
              <a:gd name="T45" fmla="*/ 305 h 433"/>
              <a:gd name="T46" fmla="*/ 554 w 628"/>
              <a:gd name="T47" fmla="*/ 298 h 433"/>
              <a:gd name="T48" fmla="*/ 486 w 628"/>
              <a:gd name="T49" fmla="*/ 433 h 433"/>
              <a:gd name="T50" fmla="*/ 479 w 628"/>
              <a:gd name="T51" fmla="*/ 390 h 433"/>
              <a:gd name="T52" fmla="*/ 436 w 628"/>
              <a:gd name="T53" fmla="*/ 390 h 433"/>
              <a:gd name="T54" fmla="*/ 429 w 628"/>
              <a:gd name="T55" fmla="*/ 433 h 433"/>
              <a:gd name="T56" fmla="*/ 192 w 628"/>
              <a:gd name="T57" fmla="*/ 426 h 433"/>
              <a:gd name="T58" fmla="*/ 170 w 628"/>
              <a:gd name="T59" fmla="*/ 368 h 433"/>
              <a:gd name="T60" fmla="*/ 149 w 628"/>
              <a:gd name="T61" fmla="*/ 426 h 433"/>
              <a:gd name="T62" fmla="*/ 7 w 628"/>
              <a:gd name="T63" fmla="*/ 433 h 433"/>
              <a:gd name="T64" fmla="*/ 0 w 628"/>
              <a:gd name="T65" fmla="*/ 7 h 433"/>
              <a:gd name="T66" fmla="*/ 270 w 628"/>
              <a:gd name="T67" fmla="*/ 0 h 433"/>
              <a:gd name="T68" fmla="*/ 329 w 628"/>
              <a:gd name="T69" fmla="*/ 73 h 433"/>
              <a:gd name="T70" fmla="*/ 628 w 628"/>
              <a:gd name="T71" fmla="*/ 80 h 433"/>
              <a:gd name="T72" fmla="*/ 621 w 628"/>
              <a:gd name="T73" fmla="*/ 433 h 433"/>
              <a:gd name="T74" fmla="*/ 614 w 628"/>
              <a:gd name="T75" fmla="*/ 419 h 433"/>
              <a:gd name="T76" fmla="*/ 325 w 628"/>
              <a:gd name="T77" fmla="*/ 87 h 433"/>
              <a:gd name="T78" fmla="*/ 267 w 628"/>
              <a:gd name="T79" fmla="*/ 14 h 433"/>
              <a:gd name="T80" fmla="*/ 14 w 628"/>
              <a:gd name="T81" fmla="*/ 419 h 433"/>
              <a:gd name="T82" fmla="*/ 135 w 628"/>
              <a:gd name="T83" fmla="*/ 390 h 433"/>
              <a:gd name="T84" fmla="*/ 206 w 628"/>
              <a:gd name="T85" fmla="*/ 390 h 433"/>
              <a:gd name="T86" fmla="*/ 422 w 628"/>
              <a:gd name="T87" fmla="*/ 419 h 433"/>
              <a:gd name="T88" fmla="*/ 458 w 628"/>
              <a:gd name="T89" fmla="*/ 354 h 433"/>
              <a:gd name="T90" fmla="*/ 493 w 628"/>
              <a:gd name="T91" fmla="*/ 41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8" h="433">
                <a:moveTo>
                  <a:pt x="154" y="192"/>
                </a:moveTo>
                <a:cubicBezTo>
                  <a:pt x="121" y="192"/>
                  <a:pt x="95" y="166"/>
                  <a:pt x="95" y="133"/>
                </a:cubicBezTo>
                <a:cubicBezTo>
                  <a:pt x="95" y="101"/>
                  <a:pt x="121" y="75"/>
                  <a:pt x="154" y="75"/>
                </a:cubicBezTo>
                <a:cubicBezTo>
                  <a:pt x="186" y="75"/>
                  <a:pt x="212" y="101"/>
                  <a:pt x="212" y="133"/>
                </a:cubicBezTo>
                <a:cubicBezTo>
                  <a:pt x="212" y="166"/>
                  <a:pt x="186" y="192"/>
                  <a:pt x="154" y="192"/>
                </a:cubicBezTo>
                <a:close/>
                <a:moveTo>
                  <a:pt x="154" y="89"/>
                </a:moveTo>
                <a:cubicBezTo>
                  <a:pt x="129" y="89"/>
                  <a:pt x="109" y="109"/>
                  <a:pt x="109" y="133"/>
                </a:cubicBezTo>
                <a:cubicBezTo>
                  <a:pt x="109" y="158"/>
                  <a:pt x="129" y="178"/>
                  <a:pt x="154" y="178"/>
                </a:cubicBezTo>
                <a:cubicBezTo>
                  <a:pt x="178" y="178"/>
                  <a:pt x="198" y="158"/>
                  <a:pt x="198" y="133"/>
                </a:cubicBezTo>
                <a:cubicBezTo>
                  <a:pt x="198" y="109"/>
                  <a:pt x="178" y="89"/>
                  <a:pt x="154" y="89"/>
                </a:cubicBezTo>
                <a:close/>
                <a:moveTo>
                  <a:pt x="235" y="301"/>
                </a:moveTo>
                <a:cubicBezTo>
                  <a:pt x="235" y="239"/>
                  <a:pt x="235" y="239"/>
                  <a:pt x="235" y="239"/>
                </a:cubicBezTo>
                <a:cubicBezTo>
                  <a:pt x="235" y="210"/>
                  <a:pt x="219" y="182"/>
                  <a:pt x="193" y="168"/>
                </a:cubicBezTo>
                <a:cubicBezTo>
                  <a:pt x="190" y="166"/>
                  <a:pt x="186" y="167"/>
                  <a:pt x="184" y="171"/>
                </a:cubicBezTo>
                <a:cubicBezTo>
                  <a:pt x="182" y="174"/>
                  <a:pt x="183" y="178"/>
                  <a:pt x="186" y="180"/>
                </a:cubicBezTo>
                <a:cubicBezTo>
                  <a:pt x="208" y="192"/>
                  <a:pt x="221" y="215"/>
                  <a:pt x="221" y="239"/>
                </a:cubicBezTo>
                <a:cubicBezTo>
                  <a:pt x="221" y="298"/>
                  <a:pt x="221" y="298"/>
                  <a:pt x="221" y="298"/>
                </a:cubicBezTo>
                <a:cubicBezTo>
                  <a:pt x="215" y="301"/>
                  <a:pt x="192" y="305"/>
                  <a:pt x="154" y="305"/>
                </a:cubicBezTo>
                <a:cubicBezTo>
                  <a:pt x="116" y="305"/>
                  <a:pt x="93" y="301"/>
                  <a:pt x="87" y="298"/>
                </a:cubicBezTo>
                <a:cubicBezTo>
                  <a:pt x="87" y="239"/>
                  <a:pt x="87" y="239"/>
                  <a:pt x="87" y="239"/>
                </a:cubicBezTo>
                <a:cubicBezTo>
                  <a:pt x="87" y="215"/>
                  <a:pt x="100" y="192"/>
                  <a:pt x="121" y="180"/>
                </a:cubicBezTo>
                <a:cubicBezTo>
                  <a:pt x="124" y="178"/>
                  <a:pt x="126" y="174"/>
                  <a:pt x="124" y="171"/>
                </a:cubicBezTo>
                <a:cubicBezTo>
                  <a:pt x="122" y="167"/>
                  <a:pt x="118" y="166"/>
                  <a:pt x="114" y="168"/>
                </a:cubicBezTo>
                <a:cubicBezTo>
                  <a:pt x="89" y="182"/>
                  <a:pt x="73" y="210"/>
                  <a:pt x="73" y="239"/>
                </a:cubicBezTo>
                <a:cubicBezTo>
                  <a:pt x="73" y="301"/>
                  <a:pt x="73" y="301"/>
                  <a:pt x="73" y="301"/>
                </a:cubicBezTo>
                <a:cubicBezTo>
                  <a:pt x="73" y="316"/>
                  <a:pt x="117" y="319"/>
                  <a:pt x="154" y="319"/>
                </a:cubicBezTo>
                <a:cubicBezTo>
                  <a:pt x="191" y="319"/>
                  <a:pt x="235" y="316"/>
                  <a:pt x="235" y="301"/>
                </a:cubicBezTo>
                <a:close/>
                <a:moveTo>
                  <a:pt x="554" y="171"/>
                </a:moveTo>
                <a:cubicBezTo>
                  <a:pt x="554" y="167"/>
                  <a:pt x="551" y="164"/>
                  <a:pt x="547" y="164"/>
                </a:cubicBezTo>
                <a:cubicBezTo>
                  <a:pt x="307" y="164"/>
                  <a:pt x="307" y="164"/>
                  <a:pt x="307" y="164"/>
                </a:cubicBezTo>
                <a:cubicBezTo>
                  <a:pt x="303" y="164"/>
                  <a:pt x="300" y="167"/>
                  <a:pt x="300" y="171"/>
                </a:cubicBezTo>
                <a:cubicBezTo>
                  <a:pt x="300" y="175"/>
                  <a:pt x="303" y="178"/>
                  <a:pt x="307" y="178"/>
                </a:cubicBezTo>
                <a:cubicBezTo>
                  <a:pt x="547" y="178"/>
                  <a:pt x="547" y="178"/>
                  <a:pt x="547" y="178"/>
                </a:cubicBezTo>
                <a:cubicBezTo>
                  <a:pt x="551" y="178"/>
                  <a:pt x="554" y="175"/>
                  <a:pt x="554" y="171"/>
                </a:cubicBezTo>
                <a:close/>
                <a:moveTo>
                  <a:pt x="554" y="234"/>
                </a:moveTo>
                <a:cubicBezTo>
                  <a:pt x="554" y="231"/>
                  <a:pt x="551" y="227"/>
                  <a:pt x="547" y="227"/>
                </a:cubicBezTo>
                <a:cubicBezTo>
                  <a:pt x="307" y="227"/>
                  <a:pt x="307" y="227"/>
                  <a:pt x="307" y="227"/>
                </a:cubicBezTo>
                <a:cubicBezTo>
                  <a:pt x="303" y="227"/>
                  <a:pt x="300" y="231"/>
                  <a:pt x="300" y="234"/>
                </a:cubicBezTo>
                <a:cubicBezTo>
                  <a:pt x="300" y="238"/>
                  <a:pt x="303" y="241"/>
                  <a:pt x="307" y="241"/>
                </a:cubicBezTo>
                <a:cubicBezTo>
                  <a:pt x="547" y="241"/>
                  <a:pt x="547" y="241"/>
                  <a:pt x="547" y="241"/>
                </a:cubicBezTo>
                <a:cubicBezTo>
                  <a:pt x="551" y="241"/>
                  <a:pt x="554" y="238"/>
                  <a:pt x="554" y="234"/>
                </a:cubicBezTo>
                <a:close/>
                <a:moveTo>
                  <a:pt x="554" y="298"/>
                </a:moveTo>
                <a:cubicBezTo>
                  <a:pt x="554" y="294"/>
                  <a:pt x="551" y="291"/>
                  <a:pt x="547" y="291"/>
                </a:cubicBezTo>
                <a:cubicBezTo>
                  <a:pt x="307" y="291"/>
                  <a:pt x="307" y="291"/>
                  <a:pt x="307" y="291"/>
                </a:cubicBezTo>
                <a:cubicBezTo>
                  <a:pt x="303" y="291"/>
                  <a:pt x="300" y="294"/>
                  <a:pt x="300" y="298"/>
                </a:cubicBezTo>
                <a:cubicBezTo>
                  <a:pt x="300" y="301"/>
                  <a:pt x="303" y="305"/>
                  <a:pt x="307" y="305"/>
                </a:cubicBezTo>
                <a:cubicBezTo>
                  <a:pt x="547" y="305"/>
                  <a:pt x="547" y="305"/>
                  <a:pt x="547" y="305"/>
                </a:cubicBezTo>
                <a:cubicBezTo>
                  <a:pt x="551" y="305"/>
                  <a:pt x="554" y="301"/>
                  <a:pt x="554" y="298"/>
                </a:cubicBezTo>
                <a:close/>
                <a:moveTo>
                  <a:pt x="621" y="433"/>
                </a:moveTo>
                <a:cubicBezTo>
                  <a:pt x="486" y="433"/>
                  <a:pt x="486" y="433"/>
                  <a:pt x="486" y="433"/>
                </a:cubicBezTo>
                <a:cubicBezTo>
                  <a:pt x="483" y="433"/>
                  <a:pt x="479" y="430"/>
                  <a:pt x="479" y="426"/>
                </a:cubicBezTo>
                <a:cubicBezTo>
                  <a:pt x="479" y="390"/>
                  <a:pt x="479" y="390"/>
                  <a:pt x="479" y="390"/>
                </a:cubicBezTo>
                <a:cubicBezTo>
                  <a:pt x="479" y="378"/>
                  <a:pt x="470" y="368"/>
                  <a:pt x="458" y="368"/>
                </a:cubicBezTo>
                <a:cubicBezTo>
                  <a:pt x="446" y="368"/>
                  <a:pt x="436" y="378"/>
                  <a:pt x="436" y="390"/>
                </a:cubicBezTo>
                <a:cubicBezTo>
                  <a:pt x="436" y="426"/>
                  <a:pt x="436" y="426"/>
                  <a:pt x="436" y="426"/>
                </a:cubicBezTo>
                <a:cubicBezTo>
                  <a:pt x="436" y="430"/>
                  <a:pt x="433" y="433"/>
                  <a:pt x="429" y="433"/>
                </a:cubicBezTo>
                <a:cubicBezTo>
                  <a:pt x="199" y="433"/>
                  <a:pt x="199" y="433"/>
                  <a:pt x="199" y="433"/>
                </a:cubicBezTo>
                <a:cubicBezTo>
                  <a:pt x="195" y="433"/>
                  <a:pt x="192" y="430"/>
                  <a:pt x="192" y="426"/>
                </a:cubicBezTo>
                <a:cubicBezTo>
                  <a:pt x="192" y="390"/>
                  <a:pt x="192" y="390"/>
                  <a:pt x="192" y="390"/>
                </a:cubicBezTo>
                <a:cubicBezTo>
                  <a:pt x="192" y="378"/>
                  <a:pt x="182" y="368"/>
                  <a:pt x="170" y="368"/>
                </a:cubicBezTo>
                <a:cubicBezTo>
                  <a:pt x="158" y="368"/>
                  <a:pt x="149" y="378"/>
                  <a:pt x="149" y="390"/>
                </a:cubicBezTo>
                <a:cubicBezTo>
                  <a:pt x="149" y="426"/>
                  <a:pt x="149" y="426"/>
                  <a:pt x="149" y="426"/>
                </a:cubicBezTo>
                <a:cubicBezTo>
                  <a:pt x="149" y="430"/>
                  <a:pt x="146" y="433"/>
                  <a:pt x="142" y="433"/>
                </a:cubicBezTo>
                <a:cubicBezTo>
                  <a:pt x="7" y="433"/>
                  <a:pt x="7" y="433"/>
                  <a:pt x="7" y="433"/>
                </a:cubicBezTo>
                <a:cubicBezTo>
                  <a:pt x="3" y="433"/>
                  <a:pt x="0" y="430"/>
                  <a:pt x="0" y="426"/>
                </a:cubicBezTo>
                <a:cubicBezTo>
                  <a:pt x="0" y="7"/>
                  <a:pt x="0" y="7"/>
                  <a:pt x="0" y="7"/>
                </a:cubicBezTo>
                <a:cubicBezTo>
                  <a:pt x="0" y="3"/>
                  <a:pt x="3" y="0"/>
                  <a:pt x="7" y="0"/>
                </a:cubicBezTo>
                <a:cubicBezTo>
                  <a:pt x="270" y="0"/>
                  <a:pt x="270" y="0"/>
                  <a:pt x="270" y="0"/>
                </a:cubicBezTo>
                <a:cubicBezTo>
                  <a:pt x="272" y="0"/>
                  <a:pt x="275" y="1"/>
                  <a:pt x="276" y="3"/>
                </a:cubicBezTo>
                <a:cubicBezTo>
                  <a:pt x="329" y="73"/>
                  <a:pt x="329" y="73"/>
                  <a:pt x="329" y="73"/>
                </a:cubicBezTo>
                <a:cubicBezTo>
                  <a:pt x="621" y="73"/>
                  <a:pt x="621" y="73"/>
                  <a:pt x="621" y="73"/>
                </a:cubicBezTo>
                <a:cubicBezTo>
                  <a:pt x="625" y="73"/>
                  <a:pt x="628" y="76"/>
                  <a:pt x="628" y="80"/>
                </a:cubicBezTo>
                <a:cubicBezTo>
                  <a:pt x="628" y="426"/>
                  <a:pt x="628" y="426"/>
                  <a:pt x="628" y="426"/>
                </a:cubicBezTo>
                <a:cubicBezTo>
                  <a:pt x="628" y="430"/>
                  <a:pt x="625" y="433"/>
                  <a:pt x="621" y="433"/>
                </a:cubicBezTo>
                <a:close/>
                <a:moveTo>
                  <a:pt x="493" y="419"/>
                </a:moveTo>
                <a:cubicBezTo>
                  <a:pt x="614" y="419"/>
                  <a:pt x="614" y="419"/>
                  <a:pt x="614" y="419"/>
                </a:cubicBezTo>
                <a:cubicBezTo>
                  <a:pt x="614" y="87"/>
                  <a:pt x="614" y="87"/>
                  <a:pt x="614" y="87"/>
                </a:cubicBezTo>
                <a:cubicBezTo>
                  <a:pt x="325" y="87"/>
                  <a:pt x="325" y="87"/>
                  <a:pt x="325" y="87"/>
                </a:cubicBezTo>
                <a:cubicBezTo>
                  <a:pt x="323" y="87"/>
                  <a:pt x="321" y="86"/>
                  <a:pt x="320" y="84"/>
                </a:cubicBezTo>
                <a:cubicBezTo>
                  <a:pt x="267" y="14"/>
                  <a:pt x="267" y="14"/>
                  <a:pt x="267" y="14"/>
                </a:cubicBezTo>
                <a:cubicBezTo>
                  <a:pt x="14" y="14"/>
                  <a:pt x="14" y="14"/>
                  <a:pt x="14" y="14"/>
                </a:cubicBezTo>
                <a:cubicBezTo>
                  <a:pt x="14" y="419"/>
                  <a:pt x="14" y="419"/>
                  <a:pt x="14" y="419"/>
                </a:cubicBezTo>
                <a:cubicBezTo>
                  <a:pt x="135" y="419"/>
                  <a:pt x="135" y="419"/>
                  <a:pt x="135" y="419"/>
                </a:cubicBezTo>
                <a:cubicBezTo>
                  <a:pt x="135" y="390"/>
                  <a:pt x="135" y="390"/>
                  <a:pt x="135" y="390"/>
                </a:cubicBezTo>
                <a:cubicBezTo>
                  <a:pt x="135" y="370"/>
                  <a:pt x="151" y="354"/>
                  <a:pt x="170" y="354"/>
                </a:cubicBezTo>
                <a:cubicBezTo>
                  <a:pt x="190" y="354"/>
                  <a:pt x="206" y="370"/>
                  <a:pt x="206" y="390"/>
                </a:cubicBezTo>
                <a:cubicBezTo>
                  <a:pt x="206" y="419"/>
                  <a:pt x="206" y="419"/>
                  <a:pt x="206" y="419"/>
                </a:cubicBezTo>
                <a:cubicBezTo>
                  <a:pt x="422" y="419"/>
                  <a:pt x="422" y="419"/>
                  <a:pt x="422" y="419"/>
                </a:cubicBezTo>
                <a:cubicBezTo>
                  <a:pt x="422" y="390"/>
                  <a:pt x="422" y="390"/>
                  <a:pt x="422" y="390"/>
                </a:cubicBezTo>
                <a:cubicBezTo>
                  <a:pt x="422" y="370"/>
                  <a:pt x="438" y="354"/>
                  <a:pt x="458" y="354"/>
                </a:cubicBezTo>
                <a:cubicBezTo>
                  <a:pt x="478" y="354"/>
                  <a:pt x="493" y="370"/>
                  <a:pt x="493" y="390"/>
                </a:cubicBezTo>
                <a:lnTo>
                  <a:pt x="493" y="41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42"/>
          <p:cNvSpPr>
            <a:spLocks noEditPoints="1"/>
          </p:cNvSpPr>
          <p:nvPr/>
        </p:nvSpPr>
        <p:spPr bwMode="auto">
          <a:xfrm>
            <a:off x="7359349" y="4961936"/>
            <a:ext cx="368442" cy="431710"/>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8" name="Freeform 35"/>
          <p:cNvSpPr>
            <a:spLocks noEditPoints="1"/>
          </p:cNvSpPr>
          <p:nvPr/>
        </p:nvSpPr>
        <p:spPr bwMode="auto">
          <a:xfrm>
            <a:off x="7272300" y="4148172"/>
            <a:ext cx="515571" cy="247096"/>
          </a:xfrm>
          <a:custGeom>
            <a:avLst/>
            <a:gdLst>
              <a:gd name="T0" fmla="*/ 439 w 528"/>
              <a:gd name="T1" fmla="*/ 140 h 253"/>
              <a:gd name="T2" fmla="*/ 403 w 528"/>
              <a:gd name="T3" fmla="*/ 0 h 253"/>
              <a:gd name="T4" fmla="*/ 368 w 528"/>
              <a:gd name="T5" fmla="*/ 141 h 253"/>
              <a:gd name="T6" fmla="*/ 278 w 528"/>
              <a:gd name="T7" fmla="*/ 248 h 253"/>
              <a:gd name="T8" fmla="*/ 523 w 528"/>
              <a:gd name="T9" fmla="*/ 253 h 253"/>
              <a:gd name="T10" fmla="*/ 460 w 528"/>
              <a:gd name="T11" fmla="*/ 186 h 253"/>
              <a:gd name="T12" fmla="*/ 403 w 528"/>
              <a:gd name="T13" fmla="*/ 10 h 253"/>
              <a:gd name="T14" fmla="*/ 403 w 528"/>
              <a:gd name="T15" fmla="*/ 148 h 253"/>
              <a:gd name="T16" fmla="*/ 288 w 528"/>
              <a:gd name="T17" fmla="*/ 243 h 253"/>
              <a:gd name="T18" fmla="*/ 350 w 528"/>
              <a:gd name="T19" fmla="*/ 195 h 253"/>
              <a:gd name="T20" fmla="*/ 403 w 528"/>
              <a:gd name="T21" fmla="*/ 157 h 253"/>
              <a:gd name="T22" fmla="*/ 457 w 528"/>
              <a:gd name="T23" fmla="*/ 195 h 253"/>
              <a:gd name="T24" fmla="*/ 518 w 528"/>
              <a:gd name="T25" fmla="*/ 243 h 253"/>
              <a:gd name="T26" fmla="*/ 319 w 528"/>
              <a:gd name="T27" fmla="*/ 94 h 253"/>
              <a:gd name="T28" fmla="*/ 334 w 528"/>
              <a:gd name="T29" fmla="*/ 79 h 253"/>
              <a:gd name="T30" fmla="*/ 319 w 528"/>
              <a:gd name="T31" fmla="*/ 64 h 253"/>
              <a:gd name="T32" fmla="*/ 304 w 528"/>
              <a:gd name="T33" fmla="*/ 79 h 253"/>
              <a:gd name="T34" fmla="*/ 319 w 528"/>
              <a:gd name="T35" fmla="*/ 94 h 253"/>
              <a:gd name="T36" fmla="*/ 319 w 528"/>
              <a:gd name="T37" fmla="*/ 73 h 253"/>
              <a:gd name="T38" fmla="*/ 325 w 528"/>
              <a:gd name="T39" fmla="*/ 79 h 253"/>
              <a:gd name="T40" fmla="*/ 315 w 528"/>
              <a:gd name="T41" fmla="*/ 83 h 253"/>
              <a:gd name="T42" fmla="*/ 315 w 528"/>
              <a:gd name="T43" fmla="*/ 75 h 253"/>
              <a:gd name="T44" fmla="*/ 160 w 528"/>
              <a:gd name="T45" fmla="*/ 140 h 253"/>
              <a:gd name="T46" fmla="*/ 124 w 528"/>
              <a:gd name="T47" fmla="*/ 0 h 253"/>
              <a:gd name="T48" fmla="*/ 89 w 528"/>
              <a:gd name="T49" fmla="*/ 141 h 253"/>
              <a:gd name="T50" fmla="*/ 0 w 528"/>
              <a:gd name="T51" fmla="*/ 248 h 253"/>
              <a:gd name="T52" fmla="*/ 244 w 528"/>
              <a:gd name="T53" fmla="*/ 253 h 253"/>
              <a:gd name="T54" fmla="*/ 181 w 528"/>
              <a:gd name="T55" fmla="*/ 186 h 253"/>
              <a:gd name="T56" fmla="*/ 124 w 528"/>
              <a:gd name="T57" fmla="*/ 10 h 253"/>
              <a:gd name="T58" fmla="*/ 124 w 528"/>
              <a:gd name="T59" fmla="*/ 148 h 253"/>
              <a:gd name="T60" fmla="*/ 9 w 528"/>
              <a:gd name="T61" fmla="*/ 243 h 253"/>
              <a:gd name="T62" fmla="*/ 72 w 528"/>
              <a:gd name="T63" fmla="*/ 195 h 253"/>
              <a:gd name="T64" fmla="*/ 124 w 528"/>
              <a:gd name="T65" fmla="*/ 157 h 253"/>
              <a:gd name="T66" fmla="*/ 179 w 528"/>
              <a:gd name="T67" fmla="*/ 195 h 253"/>
              <a:gd name="T68" fmla="*/ 239 w 528"/>
              <a:gd name="T69" fmla="*/ 243 h 253"/>
              <a:gd name="T70" fmla="*/ 297 w 528"/>
              <a:gd name="T71" fmla="*/ 79 h 253"/>
              <a:gd name="T72" fmla="*/ 267 w 528"/>
              <a:gd name="T73" fmla="*/ 79 h 253"/>
              <a:gd name="T74" fmla="*/ 297 w 528"/>
              <a:gd name="T75" fmla="*/ 79 h 253"/>
              <a:gd name="T76" fmla="*/ 282 w 528"/>
              <a:gd name="T77" fmla="*/ 73 h 253"/>
              <a:gd name="T78" fmla="*/ 282 w 528"/>
              <a:gd name="T79" fmla="*/ 84 h 253"/>
              <a:gd name="T80" fmla="*/ 245 w 528"/>
              <a:gd name="T81" fmla="*/ 63 h 253"/>
              <a:gd name="T82" fmla="*/ 245 w 528"/>
              <a:gd name="T83" fmla="*/ 94 h 253"/>
              <a:gd name="T84" fmla="*/ 245 w 528"/>
              <a:gd name="T85" fmla="*/ 63 h 253"/>
              <a:gd name="T86" fmla="*/ 239 w 528"/>
              <a:gd name="T87" fmla="*/ 79 h 253"/>
              <a:gd name="T88" fmla="*/ 251 w 528"/>
              <a:gd name="T89" fmla="*/ 79 h 253"/>
              <a:gd name="T90" fmla="*/ 208 w 528"/>
              <a:gd name="T91" fmla="*/ 94 h 253"/>
              <a:gd name="T92" fmla="*/ 223 w 528"/>
              <a:gd name="T93" fmla="*/ 79 h 253"/>
              <a:gd name="T94" fmla="*/ 208 w 528"/>
              <a:gd name="T95" fmla="*/ 64 h 253"/>
              <a:gd name="T96" fmla="*/ 193 w 528"/>
              <a:gd name="T97" fmla="*/ 79 h 253"/>
              <a:gd name="T98" fmla="*/ 208 w 528"/>
              <a:gd name="T99" fmla="*/ 94 h 253"/>
              <a:gd name="T100" fmla="*/ 208 w 528"/>
              <a:gd name="T101" fmla="*/ 73 h 253"/>
              <a:gd name="T102" fmla="*/ 214 w 528"/>
              <a:gd name="T103" fmla="*/ 79 h 253"/>
              <a:gd name="T104" fmla="*/ 204 w 528"/>
              <a:gd name="T105" fmla="*/ 83 h 253"/>
              <a:gd name="T106" fmla="*/ 204 w 528"/>
              <a:gd name="T107" fmla="*/ 7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8" h="253">
                <a:moveTo>
                  <a:pt x="460" y="186"/>
                </a:moveTo>
                <a:cubicBezTo>
                  <a:pt x="444" y="182"/>
                  <a:pt x="439" y="156"/>
                  <a:pt x="439" y="140"/>
                </a:cubicBezTo>
                <a:cubicBezTo>
                  <a:pt x="453" y="126"/>
                  <a:pt x="463" y="103"/>
                  <a:pt x="463" y="79"/>
                </a:cubicBezTo>
                <a:cubicBezTo>
                  <a:pt x="463" y="30"/>
                  <a:pt x="440" y="0"/>
                  <a:pt x="403" y="0"/>
                </a:cubicBezTo>
                <a:cubicBezTo>
                  <a:pt x="366" y="0"/>
                  <a:pt x="343" y="30"/>
                  <a:pt x="343" y="79"/>
                </a:cubicBezTo>
                <a:cubicBezTo>
                  <a:pt x="343" y="103"/>
                  <a:pt x="353" y="126"/>
                  <a:pt x="368" y="141"/>
                </a:cubicBezTo>
                <a:cubicBezTo>
                  <a:pt x="367" y="159"/>
                  <a:pt x="362" y="181"/>
                  <a:pt x="348" y="186"/>
                </a:cubicBezTo>
                <a:cubicBezTo>
                  <a:pt x="302" y="195"/>
                  <a:pt x="278" y="216"/>
                  <a:pt x="278" y="248"/>
                </a:cubicBezTo>
                <a:cubicBezTo>
                  <a:pt x="278" y="251"/>
                  <a:pt x="280" y="253"/>
                  <a:pt x="283" y="253"/>
                </a:cubicBezTo>
                <a:cubicBezTo>
                  <a:pt x="523" y="253"/>
                  <a:pt x="523" y="253"/>
                  <a:pt x="523" y="253"/>
                </a:cubicBezTo>
                <a:cubicBezTo>
                  <a:pt x="525" y="253"/>
                  <a:pt x="528" y="251"/>
                  <a:pt x="528" y="248"/>
                </a:cubicBezTo>
                <a:cubicBezTo>
                  <a:pt x="528" y="217"/>
                  <a:pt x="504" y="195"/>
                  <a:pt x="460" y="186"/>
                </a:cubicBezTo>
                <a:close/>
                <a:moveTo>
                  <a:pt x="352" y="79"/>
                </a:moveTo>
                <a:cubicBezTo>
                  <a:pt x="352" y="45"/>
                  <a:pt x="366" y="10"/>
                  <a:pt x="403" y="10"/>
                </a:cubicBezTo>
                <a:cubicBezTo>
                  <a:pt x="440" y="10"/>
                  <a:pt x="453" y="45"/>
                  <a:pt x="453" y="79"/>
                </a:cubicBezTo>
                <a:cubicBezTo>
                  <a:pt x="453" y="118"/>
                  <a:pt x="427" y="148"/>
                  <a:pt x="403" y="148"/>
                </a:cubicBezTo>
                <a:cubicBezTo>
                  <a:pt x="379" y="148"/>
                  <a:pt x="352" y="118"/>
                  <a:pt x="352" y="79"/>
                </a:cubicBezTo>
                <a:close/>
                <a:moveTo>
                  <a:pt x="288" y="243"/>
                </a:moveTo>
                <a:cubicBezTo>
                  <a:pt x="290" y="219"/>
                  <a:pt x="311" y="202"/>
                  <a:pt x="350" y="195"/>
                </a:cubicBezTo>
                <a:cubicBezTo>
                  <a:pt x="350" y="195"/>
                  <a:pt x="350" y="195"/>
                  <a:pt x="350" y="195"/>
                </a:cubicBezTo>
                <a:cubicBezTo>
                  <a:pt x="367" y="189"/>
                  <a:pt x="375" y="169"/>
                  <a:pt x="377" y="148"/>
                </a:cubicBezTo>
                <a:cubicBezTo>
                  <a:pt x="385" y="154"/>
                  <a:pt x="394" y="157"/>
                  <a:pt x="403" y="157"/>
                </a:cubicBezTo>
                <a:cubicBezTo>
                  <a:pt x="412" y="157"/>
                  <a:pt x="422" y="154"/>
                  <a:pt x="430" y="148"/>
                </a:cubicBezTo>
                <a:cubicBezTo>
                  <a:pt x="433" y="186"/>
                  <a:pt x="453" y="194"/>
                  <a:pt x="457" y="195"/>
                </a:cubicBezTo>
                <a:cubicBezTo>
                  <a:pt x="458" y="195"/>
                  <a:pt x="458" y="195"/>
                  <a:pt x="458" y="195"/>
                </a:cubicBezTo>
                <a:cubicBezTo>
                  <a:pt x="495" y="203"/>
                  <a:pt x="516" y="219"/>
                  <a:pt x="518" y="243"/>
                </a:cubicBezTo>
                <a:lnTo>
                  <a:pt x="288" y="243"/>
                </a:lnTo>
                <a:close/>
                <a:moveTo>
                  <a:pt x="319" y="94"/>
                </a:moveTo>
                <a:cubicBezTo>
                  <a:pt x="323" y="94"/>
                  <a:pt x="327" y="92"/>
                  <a:pt x="330" y="89"/>
                </a:cubicBezTo>
                <a:cubicBezTo>
                  <a:pt x="332" y="86"/>
                  <a:pt x="334" y="83"/>
                  <a:pt x="334" y="79"/>
                </a:cubicBezTo>
                <a:cubicBezTo>
                  <a:pt x="334" y="75"/>
                  <a:pt x="332" y="71"/>
                  <a:pt x="330" y="68"/>
                </a:cubicBezTo>
                <a:cubicBezTo>
                  <a:pt x="327" y="65"/>
                  <a:pt x="323" y="64"/>
                  <a:pt x="319" y="64"/>
                </a:cubicBezTo>
                <a:cubicBezTo>
                  <a:pt x="315" y="64"/>
                  <a:pt x="311" y="65"/>
                  <a:pt x="308" y="68"/>
                </a:cubicBezTo>
                <a:cubicBezTo>
                  <a:pt x="305" y="71"/>
                  <a:pt x="304" y="75"/>
                  <a:pt x="304" y="79"/>
                </a:cubicBezTo>
                <a:cubicBezTo>
                  <a:pt x="304" y="83"/>
                  <a:pt x="305" y="86"/>
                  <a:pt x="308" y="89"/>
                </a:cubicBezTo>
                <a:cubicBezTo>
                  <a:pt x="311" y="92"/>
                  <a:pt x="315" y="94"/>
                  <a:pt x="319" y="94"/>
                </a:cubicBezTo>
                <a:close/>
                <a:moveTo>
                  <a:pt x="315" y="75"/>
                </a:moveTo>
                <a:cubicBezTo>
                  <a:pt x="316" y="74"/>
                  <a:pt x="317" y="73"/>
                  <a:pt x="319" y="73"/>
                </a:cubicBezTo>
                <a:cubicBezTo>
                  <a:pt x="320" y="73"/>
                  <a:pt x="322" y="74"/>
                  <a:pt x="323" y="75"/>
                </a:cubicBezTo>
                <a:cubicBezTo>
                  <a:pt x="324" y="76"/>
                  <a:pt x="325" y="77"/>
                  <a:pt x="325" y="79"/>
                </a:cubicBezTo>
                <a:cubicBezTo>
                  <a:pt x="325" y="80"/>
                  <a:pt x="324" y="82"/>
                  <a:pt x="323" y="83"/>
                </a:cubicBezTo>
                <a:cubicBezTo>
                  <a:pt x="321" y="85"/>
                  <a:pt x="317" y="85"/>
                  <a:pt x="315" y="83"/>
                </a:cubicBezTo>
                <a:cubicBezTo>
                  <a:pt x="314" y="82"/>
                  <a:pt x="313" y="80"/>
                  <a:pt x="313" y="79"/>
                </a:cubicBezTo>
                <a:cubicBezTo>
                  <a:pt x="313" y="77"/>
                  <a:pt x="314" y="76"/>
                  <a:pt x="315" y="75"/>
                </a:cubicBezTo>
                <a:close/>
                <a:moveTo>
                  <a:pt x="181" y="186"/>
                </a:moveTo>
                <a:cubicBezTo>
                  <a:pt x="165" y="182"/>
                  <a:pt x="161" y="156"/>
                  <a:pt x="160" y="140"/>
                </a:cubicBezTo>
                <a:cubicBezTo>
                  <a:pt x="175" y="126"/>
                  <a:pt x="184" y="103"/>
                  <a:pt x="184" y="79"/>
                </a:cubicBezTo>
                <a:cubicBezTo>
                  <a:pt x="184" y="30"/>
                  <a:pt x="161" y="0"/>
                  <a:pt x="124" y="0"/>
                </a:cubicBezTo>
                <a:cubicBezTo>
                  <a:pt x="87" y="0"/>
                  <a:pt x="64" y="30"/>
                  <a:pt x="64" y="79"/>
                </a:cubicBezTo>
                <a:cubicBezTo>
                  <a:pt x="64" y="103"/>
                  <a:pt x="74" y="126"/>
                  <a:pt x="89" y="141"/>
                </a:cubicBezTo>
                <a:cubicBezTo>
                  <a:pt x="89" y="159"/>
                  <a:pt x="83" y="181"/>
                  <a:pt x="69" y="186"/>
                </a:cubicBezTo>
                <a:cubicBezTo>
                  <a:pt x="24" y="195"/>
                  <a:pt x="0" y="216"/>
                  <a:pt x="0" y="248"/>
                </a:cubicBezTo>
                <a:cubicBezTo>
                  <a:pt x="0" y="251"/>
                  <a:pt x="2" y="253"/>
                  <a:pt x="4" y="253"/>
                </a:cubicBezTo>
                <a:cubicBezTo>
                  <a:pt x="244" y="253"/>
                  <a:pt x="244" y="253"/>
                  <a:pt x="244" y="253"/>
                </a:cubicBezTo>
                <a:cubicBezTo>
                  <a:pt x="247" y="253"/>
                  <a:pt x="249" y="251"/>
                  <a:pt x="249" y="248"/>
                </a:cubicBezTo>
                <a:cubicBezTo>
                  <a:pt x="249" y="217"/>
                  <a:pt x="226" y="195"/>
                  <a:pt x="181" y="186"/>
                </a:cubicBezTo>
                <a:close/>
                <a:moveTo>
                  <a:pt x="74" y="79"/>
                </a:moveTo>
                <a:cubicBezTo>
                  <a:pt x="74" y="45"/>
                  <a:pt x="87" y="10"/>
                  <a:pt x="124" y="10"/>
                </a:cubicBezTo>
                <a:cubicBezTo>
                  <a:pt x="161" y="10"/>
                  <a:pt x="175" y="45"/>
                  <a:pt x="175" y="79"/>
                </a:cubicBezTo>
                <a:cubicBezTo>
                  <a:pt x="175" y="118"/>
                  <a:pt x="148" y="148"/>
                  <a:pt x="124" y="148"/>
                </a:cubicBezTo>
                <a:cubicBezTo>
                  <a:pt x="100" y="148"/>
                  <a:pt x="74" y="118"/>
                  <a:pt x="74" y="79"/>
                </a:cubicBezTo>
                <a:close/>
                <a:moveTo>
                  <a:pt x="9" y="243"/>
                </a:moveTo>
                <a:cubicBezTo>
                  <a:pt x="11" y="219"/>
                  <a:pt x="32" y="202"/>
                  <a:pt x="71" y="195"/>
                </a:cubicBezTo>
                <a:cubicBezTo>
                  <a:pt x="71" y="195"/>
                  <a:pt x="71" y="195"/>
                  <a:pt x="72" y="195"/>
                </a:cubicBezTo>
                <a:cubicBezTo>
                  <a:pt x="89" y="189"/>
                  <a:pt x="96" y="169"/>
                  <a:pt x="98" y="148"/>
                </a:cubicBezTo>
                <a:cubicBezTo>
                  <a:pt x="106" y="154"/>
                  <a:pt x="115" y="157"/>
                  <a:pt x="124" y="157"/>
                </a:cubicBezTo>
                <a:cubicBezTo>
                  <a:pt x="134" y="157"/>
                  <a:pt x="143" y="154"/>
                  <a:pt x="151" y="148"/>
                </a:cubicBezTo>
                <a:cubicBezTo>
                  <a:pt x="154" y="186"/>
                  <a:pt x="174" y="194"/>
                  <a:pt x="179" y="195"/>
                </a:cubicBezTo>
                <a:cubicBezTo>
                  <a:pt x="179" y="195"/>
                  <a:pt x="179" y="195"/>
                  <a:pt x="179" y="195"/>
                </a:cubicBezTo>
                <a:cubicBezTo>
                  <a:pt x="217" y="203"/>
                  <a:pt x="237" y="219"/>
                  <a:pt x="239" y="243"/>
                </a:cubicBezTo>
                <a:lnTo>
                  <a:pt x="9" y="243"/>
                </a:lnTo>
                <a:close/>
                <a:moveTo>
                  <a:pt x="297" y="79"/>
                </a:moveTo>
                <a:cubicBezTo>
                  <a:pt x="297" y="70"/>
                  <a:pt x="290" y="63"/>
                  <a:pt x="282" y="63"/>
                </a:cubicBezTo>
                <a:cubicBezTo>
                  <a:pt x="274" y="63"/>
                  <a:pt x="267" y="70"/>
                  <a:pt x="267" y="79"/>
                </a:cubicBezTo>
                <a:cubicBezTo>
                  <a:pt x="267" y="87"/>
                  <a:pt x="274" y="94"/>
                  <a:pt x="282" y="94"/>
                </a:cubicBezTo>
                <a:cubicBezTo>
                  <a:pt x="290" y="94"/>
                  <a:pt x="297" y="87"/>
                  <a:pt x="297" y="79"/>
                </a:cubicBezTo>
                <a:close/>
                <a:moveTo>
                  <a:pt x="276" y="79"/>
                </a:moveTo>
                <a:cubicBezTo>
                  <a:pt x="276" y="75"/>
                  <a:pt x="279" y="73"/>
                  <a:pt x="282" y="73"/>
                </a:cubicBezTo>
                <a:cubicBezTo>
                  <a:pt x="285" y="73"/>
                  <a:pt x="288" y="75"/>
                  <a:pt x="288" y="79"/>
                </a:cubicBezTo>
                <a:cubicBezTo>
                  <a:pt x="288" y="82"/>
                  <a:pt x="285" y="84"/>
                  <a:pt x="282" y="84"/>
                </a:cubicBezTo>
                <a:cubicBezTo>
                  <a:pt x="279" y="84"/>
                  <a:pt x="276" y="82"/>
                  <a:pt x="276" y="79"/>
                </a:cubicBezTo>
                <a:close/>
                <a:moveTo>
                  <a:pt x="245" y="63"/>
                </a:moveTo>
                <a:cubicBezTo>
                  <a:pt x="237" y="63"/>
                  <a:pt x="230" y="70"/>
                  <a:pt x="230" y="79"/>
                </a:cubicBezTo>
                <a:cubicBezTo>
                  <a:pt x="230" y="87"/>
                  <a:pt x="237" y="94"/>
                  <a:pt x="245" y="94"/>
                </a:cubicBezTo>
                <a:cubicBezTo>
                  <a:pt x="253" y="94"/>
                  <a:pt x="260" y="87"/>
                  <a:pt x="260" y="79"/>
                </a:cubicBezTo>
                <a:cubicBezTo>
                  <a:pt x="260" y="70"/>
                  <a:pt x="253" y="63"/>
                  <a:pt x="245" y="63"/>
                </a:cubicBezTo>
                <a:close/>
                <a:moveTo>
                  <a:pt x="245" y="84"/>
                </a:moveTo>
                <a:cubicBezTo>
                  <a:pt x="242" y="84"/>
                  <a:pt x="239" y="82"/>
                  <a:pt x="239" y="79"/>
                </a:cubicBezTo>
                <a:cubicBezTo>
                  <a:pt x="239" y="75"/>
                  <a:pt x="242" y="73"/>
                  <a:pt x="245" y="73"/>
                </a:cubicBezTo>
                <a:cubicBezTo>
                  <a:pt x="248" y="73"/>
                  <a:pt x="251" y="75"/>
                  <a:pt x="251" y="79"/>
                </a:cubicBezTo>
                <a:cubicBezTo>
                  <a:pt x="251" y="82"/>
                  <a:pt x="248" y="84"/>
                  <a:pt x="245" y="84"/>
                </a:cubicBezTo>
                <a:close/>
                <a:moveTo>
                  <a:pt x="208" y="94"/>
                </a:moveTo>
                <a:cubicBezTo>
                  <a:pt x="212" y="94"/>
                  <a:pt x="216" y="92"/>
                  <a:pt x="219" y="89"/>
                </a:cubicBezTo>
                <a:cubicBezTo>
                  <a:pt x="222" y="86"/>
                  <a:pt x="223" y="83"/>
                  <a:pt x="223" y="79"/>
                </a:cubicBezTo>
                <a:cubicBezTo>
                  <a:pt x="223" y="75"/>
                  <a:pt x="222" y="71"/>
                  <a:pt x="219" y="68"/>
                </a:cubicBezTo>
                <a:cubicBezTo>
                  <a:pt x="216" y="65"/>
                  <a:pt x="212" y="64"/>
                  <a:pt x="208" y="64"/>
                </a:cubicBezTo>
                <a:cubicBezTo>
                  <a:pt x="204" y="64"/>
                  <a:pt x="200" y="65"/>
                  <a:pt x="198" y="68"/>
                </a:cubicBezTo>
                <a:cubicBezTo>
                  <a:pt x="195" y="71"/>
                  <a:pt x="193" y="75"/>
                  <a:pt x="193" y="79"/>
                </a:cubicBezTo>
                <a:cubicBezTo>
                  <a:pt x="193" y="83"/>
                  <a:pt x="195" y="87"/>
                  <a:pt x="198" y="89"/>
                </a:cubicBezTo>
                <a:cubicBezTo>
                  <a:pt x="200" y="92"/>
                  <a:pt x="204" y="94"/>
                  <a:pt x="208" y="94"/>
                </a:cubicBezTo>
                <a:close/>
                <a:moveTo>
                  <a:pt x="204" y="75"/>
                </a:moveTo>
                <a:cubicBezTo>
                  <a:pt x="205" y="74"/>
                  <a:pt x="207" y="73"/>
                  <a:pt x="208" y="73"/>
                </a:cubicBezTo>
                <a:cubicBezTo>
                  <a:pt x="210" y="73"/>
                  <a:pt x="211" y="74"/>
                  <a:pt x="212" y="75"/>
                </a:cubicBezTo>
                <a:cubicBezTo>
                  <a:pt x="213" y="76"/>
                  <a:pt x="214" y="77"/>
                  <a:pt x="214" y="79"/>
                </a:cubicBezTo>
                <a:cubicBezTo>
                  <a:pt x="214" y="80"/>
                  <a:pt x="213" y="82"/>
                  <a:pt x="212" y="83"/>
                </a:cubicBezTo>
                <a:cubicBezTo>
                  <a:pt x="210" y="85"/>
                  <a:pt x="206" y="85"/>
                  <a:pt x="204" y="83"/>
                </a:cubicBezTo>
                <a:cubicBezTo>
                  <a:pt x="203" y="82"/>
                  <a:pt x="202" y="80"/>
                  <a:pt x="202" y="79"/>
                </a:cubicBezTo>
                <a:cubicBezTo>
                  <a:pt x="202" y="77"/>
                  <a:pt x="203" y="76"/>
                  <a:pt x="204" y="7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980573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5" dur="300"/>
                                        <p:tgtEl>
                                          <p:spTgt spid="4">
                                            <p:graphicEl>
                                              <a:dgm id="{87FD9542-8FD3-C842-BF99-47B1884B62F8}"/>
                                            </p:graphicEl>
                                          </p:spTgt>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300"/>
                                        <p:tgtEl>
                                          <p:spTgt spid="35"/>
                                        </p:tgtEl>
                                      </p:cBhvr>
                                    </p:animEffect>
                                  </p:childTnLst>
                                </p:cTn>
                              </p:par>
                              <p:par>
                                <p:cTn id="29" presetID="22" presetClass="entr" presetSubtype="8" fill="hold" grpId="0" nodeType="withEffect">
                                  <p:stCondLst>
                                    <p:cond delay="50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3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300"/>
                                        <p:tgtEl>
                                          <p:spTgt spid="7"/>
                                        </p:tgtEl>
                                      </p:cBhvr>
                                    </p:animEffect>
                                  </p:childTnLst>
                                </p:cTn>
                              </p:par>
                              <p:par>
                                <p:cTn id="41" presetID="10" presetClass="entr" presetSubtype="0" fill="hold" grpId="0" nodeType="withEffect">
                                  <p:stCondLst>
                                    <p:cond delay="600"/>
                                  </p:stCondLst>
                                  <p:childTnLst>
                                    <p:set>
                                      <p:cBhvr>
                                        <p:cTn id="42"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3" dur="300"/>
                                        <p:tgtEl>
                                          <p:spTgt spid="4">
                                            <p:graphicEl>
                                              <a:dgm id="{19D3CC6C-315D-6D46-A1D0-2DDEC1C7A2BA}"/>
                                            </p:graphicEl>
                                          </p:spTgt>
                                        </p:tgtEl>
                                      </p:cBhvr>
                                    </p:animEffect>
                                  </p:childTnLst>
                                </p:cTn>
                              </p:par>
                              <p:par>
                                <p:cTn id="44" presetID="10" presetClass="entr" presetSubtype="0" fill="hold" grpId="0" nodeType="withEffect">
                                  <p:stCondLst>
                                    <p:cond delay="70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300"/>
                                        <p:tgtEl>
                                          <p:spTgt spid="36"/>
                                        </p:tgtEl>
                                      </p:cBhvr>
                                    </p:animEffect>
                                  </p:childTnLst>
                                </p:cTn>
                              </p:par>
                              <p:par>
                                <p:cTn id="47" presetID="22" presetClass="entr" presetSubtype="8" fill="hold" grpId="0" nodeType="withEffect">
                                  <p:stCondLst>
                                    <p:cond delay="800"/>
                                  </p:stCondLst>
                                  <p:childTnLst>
                                    <p:set>
                                      <p:cBhvr>
                                        <p:cTn id="48" dur="1" fill="hold">
                                          <p:stCondLst>
                                            <p:cond delay="0"/>
                                          </p:stCondLst>
                                        </p:cTn>
                                        <p:tgtEl>
                                          <p:spTgt spid="21"/>
                                        </p:tgtEl>
                                        <p:attrNameLst>
                                          <p:attrName>style.visibility</p:attrName>
                                        </p:attrNameLst>
                                      </p:cBhvr>
                                      <p:to>
                                        <p:strVal val="visible"/>
                                      </p:to>
                                    </p:set>
                                    <p:animEffect transition="in" filter="wipe(left)">
                                      <p:cBhvr>
                                        <p:cTn id="49" dur="300"/>
                                        <p:tgtEl>
                                          <p:spTgt spid="21"/>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par>
                                <p:cTn id="56" presetID="10" presetClass="entr" presetSubtype="0" fill="hold" grpId="0" nodeType="withEffect">
                                  <p:stCondLst>
                                    <p:cond delay="120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300"/>
                                        <p:tgtEl>
                                          <p:spTgt spid="10"/>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61" dur="300"/>
                                        <p:tgtEl>
                                          <p:spTgt spid="4">
                                            <p:graphicEl>
                                              <a:dgm id="{CBDC1C1A-EBA1-C041-91B6-DB84A72A1EA4}"/>
                                            </p:graphicEl>
                                          </p:spTgt>
                                        </p:tgtEl>
                                      </p:cBhvr>
                                    </p:animEffect>
                                  </p:childTnLst>
                                </p:cTn>
                              </p:par>
                              <p:par>
                                <p:cTn id="62" presetID="10" presetClass="entr" presetSubtype="0" fill="hold" grpId="0" nodeType="withEffect">
                                  <p:stCondLst>
                                    <p:cond delay="1000"/>
                                  </p:stCondLst>
                                  <p:childTnLst>
                                    <p:set>
                                      <p:cBhvr>
                                        <p:cTn id="63" dur="1" fill="hold">
                                          <p:stCondLst>
                                            <p:cond delay="0"/>
                                          </p:stCondLst>
                                        </p:cTn>
                                        <p:tgtEl>
                                          <p:spTgt spid="37"/>
                                        </p:tgtEl>
                                        <p:attrNameLst>
                                          <p:attrName>style.visibility</p:attrName>
                                        </p:attrNameLst>
                                      </p:cBhvr>
                                      <p:to>
                                        <p:strVal val="visible"/>
                                      </p:to>
                                    </p:set>
                                    <p:animEffect transition="in" filter="fade">
                                      <p:cBhvr>
                                        <p:cTn id="64" dur="300"/>
                                        <p:tgtEl>
                                          <p:spTgt spid="37"/>
                                        </p:tgtEl>
                                      </p:cBhvr>
                                    </p:animEffect>
                                  </p:childTnLst>
                                </p:cTn>
                              </p:par>
                              <p:par>
                                <p:cTn id="65" presetID="22" presetClass="entr" presetSubtype="8" fill="hold" grpId="0" nodeType="withEffect">
                                  <p:stCondLst>
                                    <p:cond delay="1100"/>
                                  </p:stCondLst>
                                  <p:childTnLst>
                                    <p:set>
                                      <p:cBhvr>
                                        <p:cTn id="66" dur="1" fill="hold">
                                          <p:stCondLst>
                                            <p:cond delay="0"/>
                                          </p:stCondLst>
                                        </p:cTn>
                                        <p:tgtEl>
                                          <p:spTgt spid="22"/>
                                        </p:tgtEl>
                                        <p:attrNameLst>
                                          <p:attrName>style.visibility</p:attrName>
                                        </p:attrNameLst>
                                      </p:cBhvr>
                                      <p:to>
                                        <p:strVal val="visible"/>
                                      </p:to>
                                    </p:set>
                                    <p:animEffect transition="in" filter="wipe(left)">
                                      <p:cBhvr>
                                        <p:cTn id="67" dur="300"/>
                                        <p:tgtEl>
                                          <p:spTgt spid="22"/>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5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3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a:t>REVENUES</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369845"/>
          </a:xfrm>
          <a:prstGeom prst="rect">
            <a:avLst/>
          </a:prstGeom>
        </p:spPr>
        <p:txBody>
          <a:bodyPr wrap="square" lIns="0" tIns="0" rIns="0" bIns="0">
            <a:spAutoFit/>
          </a:bodyPr>
          <a:lstStyle/>
          <a:p>
            <a:pPr>
              <a:lnSpc>
                <a:spcPct val="89000"/>
              </a:lnSpc>
            </a:pPr>
            <a:r>
              <a:rPr lang="fr-FR" sz="1600" dirty="0"/>
              <a:t>$210K</a:t>
            </a:r>
          </a:p>
          <a:p>
            <a:pPr>
              <a:lnSpc>
                <a:spcPct val="89000"/>
              </a:lnSpc>
            </a:pPr>
            <a:r>
              <a:rPr lang="fr-FR" sz="1100" dirty="0"/>
              <a:t>Xx </a:t>
            </a:r>
            <a:r>
              <a:rPr lang="fr-FR" sz="1100" dirty="0" err="1"/>
              <a:t>xxxx</a:t>
            </a:r>
            <a:r>
              <a:rPr lang="fr-FR" sz="1100" dirty="0"/>
              <a:t> x</a:t>
            </a:r>
            <a:endParaRPr lang="en-US" sz="1100" dirty="0"/>
          </a:p>
        </p:txBody>
      </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2"/>
            <a:ext cx="1630618" cy="150682"/>
          </a:xfrm>
          <a:prstGeom prst="rect">
            <a:avLst/>
          </a:prstGeom>
        </p:spPr>
        <p:txBody>
          <a:bodyPr wrap="square" lIns="0" tIns="0" rIns="0" bIns="0">
            <a:spAutoFit/>
          </a:bodyPr>
          <a:lstStyle/>
          <a:p>
            <a:pPr>
              <a:lnSpc>
                <a:spcPct val="89000"/>
              </a:lnSpc>
            </a:pPr>
            <a:r>
              <a:rPr lang="fr-FR" sz="1100" dirty="0"/>
              <a:t>Xx </a:t>
            </a:r>
            <a:r>
              <a:rPr lang="fr-FR" sz="1100" dirty="0" err="1"/>
              <a:t>xxxxx</a:t>
            </a:r>
            <a:r>
              <a:rPr lang="fr-FR" sz="1100" dirty="0"/>
              <a:t> xxx xx</a:t>
            </a:r>
            <a:endParaRPr lang="en-US" sz="1100" dirty="0"/>
          </a:p>
        </p:txBody>
      </p:sp>
      <p:sp>
        <p:nvSpPr>
          <p:cNvPr id="47" name="Rectangle 46"/>
          <p:cNvSpPr/>
          <p:nvPr/>
        </p:nvSpPr>
        <p:spPr>
          <a:xfrm>
            <a:off x="6677799" y="3311545"/>
            <a:ext cx="1630618" cy="150682"/>
          </a:xfrm>
          <a:prstGeom prst="rect">
            <a:avLst/>
          </a:prstGeom>
        </p:spPr>
        <p:txBody>
          <a:bodyPr wrap="square" lIns="0" tIns="0" rIns="0" bIns="0">
            <a:spAutoFit/>
          </a:bodyPr>
          <a:lstStyle/>
          <a:p>
            <a:pPr>
              <a:lnSpc>
                <a:spcPct val="89000"/>
              </a:lnSpc>
            </a:pPr>
            <a:r>
              <a:rPr lang="fr-FR" sz="1100" dirty="0"/>
              <a:t>Xx xx xx </a:t>
            </a:r>
            <a:r>
              <a:rPr lang="fr-FR" sz="1100" dirty="0" err="1"/>
              <a:t>xxxxx</a:t>
            </a:r>
            <a:r>
              <a:rPr lang="fr-FR" sz="1100" dirty="0"/>
              <a:t> xxx xx</a:t>
            </a:r>
            <a:endParaRPr lang="en-US" sz="1100" dirty="0"/>
          </a:p>
        </p:txBody>
      </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44" name="Rectangle 43"/>
          <p:cNvSpPr/>
          <p:nvPr/>
        </p:nvSpPr>
        <p:spPr>
          <a:xfrm>
            <a:off x="698754" y="3311545"/>
            <a:ext cx="1630618" cy="369845"/>
          </a:xfrm>
          <a:prstGeom prst="rect">
            <a:avLst/>
          </a:prstGeom>
        </p:spPr>
        <p:txBody>
          <a:bodyPr wrap="square" lIns="0" tIns="0" rIns="0" bIns="0">
            <a:spAutoFit/>
          </a:bodyPr>
          <a:lstStyle/>
          <a:p>
            <a:pPr algn="r">
              <a:lnSpc>
                <a:spcPct val="89000"/>
              </a:lnSpc>
            </a:pPr>
            <a:r>
              <a:rPr lang="fr-FR" sz="1600" dirty="0"/>
              <a:t>$150K</a:t>
            </a:r>
          </a:p>
          <a:p>
            <a:pPr algn="r">
              <a:lnSpc>
                <a:spcPct val="89000"/>
              </a:lnSpc>
            </a:pPr>
            <a:r>
              <a:rPr lang="fr-FR" sz="1100" dirty="0" err="1"/>
              <a:t>xxxxx</a:t>
            </a:r>
            <a:r>
              <a:rPr lang="fr-FR" sz="1100" dirty="0"/>
              <a:t> xxx xx</a:t>
            </a:r>
            <a:endParaRPr lang="en-US" sz="1100" dirty="0"/>
          </a:p>
        </p:txBody>
      </p:sp>
      <p:sp>
        <p:nvSpPr>
          <p:cNvPr id="45" name="Rectangle 44"/>
          <p:cNvSpPr/>
          <p:nvPr/>
        </p:nvSpPr>
        <p:spPr>
          <a:xfrm>
            <a:off x="1239670" y="2001228"/>
            <a:ext cx="1630618" cy="369845"/>
          </a:xfrm>
          <a:prstGeom prst="rect">
            <a:avLst/>
          </a:prstGeom>
        </p:spPr>
        <p:txBody>
          <a:bodyPr wrap="square" lIns="0" tIns="0" rIns="0" bIns="0">
            <a:spAutoFit/>
          </a:bodyPr>
          <a:lstStyle/>
          <a:p>
            <a:pPr algn="r">
              <a:lnSpc>
                <a:spcPct val="89000"/>
              </a:lnSpc>
            </a:pPr>
            <a:r>
              <a:rPr lang="fr-FR" sz="1600" dirty="0"/>
              <a:t>$300K</a:t>
            </a:r>
          </a:p>
          <a:p>
            <a:pPr algn="r">
              <a:lnSpc>
                <a:spcPct val="89000"/>
              </a:lnSpc>
            </a:pPr>
            <a:r>
              <a:rPr lang="fr-FR" sz="1100" dirty="0" err="1"/>
              <a:t>xxxxxx</a:t>
            </a:r>
            <a:r>
              <a:rPr lang="fr-FR" sz="1100" dirty="0"/>
              <a:t> </a:t>
            </a:r>
            <a:r>
              <a:rPr lang="fr-FR" sz="1100" dirty="0" err="1"/>
              <a:t>xxxxx</a:t>
            </a:r>
            <a:r>
              <a:rPr lang="fr-FR" sz="1100" dirty="0"/>
              <a:t> xxx xx</a:t>
            </a:r>
            <a:endParaRPr lang="en-US" sz="1100" dirty="0"/>
          </a:p>
        </p:txBody>
      </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561525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grpId="0" nodeType="withEffect">
                                  <p:stCondLst>
                                    <p:cond delay="200"/>
                                  </p:stCondLst>
                                  <p:childTnLst>
                                    <p:set>
                                      <p:cBhvr>
                                        <p:cTn id="16" dur="1" fill="hold">
                                          <p:stCondLst>
                                            <p:cond delay="0"/>
                                          </p:stCondLst>
                                        </p:cTn>
                                        <p:tgtEl>
                                          <p:spTgt spid="74"/>
                                        </p:tgtEl>
                                        <p:attrNameLst>
                                          <p:attrName>style.visibility</p:attrName>
                                        </p:attrNameLst>
                                      </p:cBhvr>
                                      <p:to>
                                        <p:strVal val="visible"/>
                                      </p:to>
                                    </p:set>
                                    <p:animEffect transition="in" filter="fade">
                                      <p:cBhvr>
                                        <p:cTn id="17" dur="300"/>
                                        <p:tgtEl>
                                          <p:spTgt spid="74"/>
                                        </p:tgtEl>
                                      </p:cBhvr>
                                    </p:animEffect>
                                  </p:childTnLst>
                                </p:cTn>
                              </p:par>
                              <p:par>
                                <p:cTn id="18" presetID="53" presetClass="entr" presetSubtype="528" fill="hold" grpId="0" nodeType="withEffect">
                                  <p:stCondLst>
                                    <p:cond delay="200"/>
                                  </p:stCondLst>
                                  <p:childTnLst>
                                    <p:set>
                                      <p:cBhvr>
                                        <p:cTn id="19" dur="1" fill="hold">
                                          <p:stCondLst>
                                            <p:cond delay="0"/>
                                          </p:stCondLst>
                                        </p:cTn>
                                        <p:tgtEl>
                                          <p:spTgt spid="11"/>
                                        </p:tgtEl>
                                        <p:attrNameLst>
                                          <p:attrName>style.visibility</p:attrName>
                                        </p:attrNameLst>
                                      </p:cBhvr>
                                      <p:to>
                                        <p:strVal val="visible"/>
                                      </p:to>
                                    </p:set>
                                    <p:anim calcmode="lin" valueType="num">
                                      <p:cBhvr>
                                        <p:cTn id="20" dur="300" fill="hold"/>
                                        <p:tgtEl>
                                          <p:spTgt spid="11"/>
                                        </p:tgtEl>
                                        <p:attrNameLst>
                                          <p:attrName>ppt_w</p:attrName>
                                        </p:attrNameLst>
                                      </p:cBhvr>
                                      <p:tavLst>
                                        <p:tav tm="0">
                                          <p:val>
                                            <p:fltVal val="0"/>
                                          </p:val>
                                        </p:tav>
                                        <p:tav tm="100000">
                                          <p:val>
                                            <p:strVal val="#ppt_w"/>
                                          </p:val>
                                        </p:tav>
                                      </p:tavLst>
                                    </p:anim>
                                    <p:anim calcmode="lin" valueType="num">
                                      <p:cBhvr>
                                        <p:cTn id="21" dur="300" fill="hold"/>
                                        <p:tgtEl>
                                          <p:spTgt spid="11"/>
                                        </p:tgtEl>
                                        <p:attrNameLst>
                                          <p:attrName>ppt_h</p:attrName>
                                        </p:attrNameLst>
                                      </p:cBhvr>
                                      <p:tavLst>
                                        <p:tav tm="0">
                                          <p:val>
                                            <p:fltVal val="0"/>
                                          </p:val>
                                        </p:tav>
                                        <p:tav tm="100000">
                                          <p:val>
                                            <p:strVal val="#ppt_h"/>
                                          </p:val>
                                        </p:tav>
                                      </p:tavLst>
                                    </p:anim>
                                    <p:animEffect transition="in" filter="fade">
                                      <p:cBhvr>
                                        <p:cTn id="22" dur="300"/>
                                        <p:tgtEl>
                                          <p:spTgt spid="11"/>
                                        </p:tgtEl>
                                      </p:cBhvr>
                                    </p:animEffect>
                                    <p:anim calcmode="lin" valueType="num">
                                      <p:cBhvr>
                                        <p:cTn id="23" dur="300" fill="hold"/>
                                        <p:tgtEl>
                                          <p:spTgt spid="11"/>
                                        </p:tgtEl>
                                        <p:attrNameLst>
                                          <p:attrName>ppt_x</p:attrName>
                                        </p:attrNameLst>
                                      </p:cBhvr>
                                      <p:tavLst>
                                        <p:tav tm="0">
                                          <p:val>
                                            <p:fltVal val="0.5"/>
                                          </p:val>
                                        </p:tav>
                                        <p:tav tm="100000">
                                          <p:val>
                                            <p:strVal val="#ppt_x"/>
                                          </p:val>
                                        </p:tav>
                                      </p:tavLst>
                                    </p:anim>
                                    <p:anim calcmode="lin" valueType="num">
                                      <p:cBhvr>
                                        <p:cTn id="24" dur="300" fill="hold"/>
                                        <p:tgtEl>
                                          <p:spTgt spid="11"/>
                                        </p:tgtEl>
                                        <p:attrNameLst>
                                          <p:attrName>ppt_y</p:attrName>
                                        </p:attrNameLst>
                                      </p:cBhvr>
                                      <p:tavLst>
                                        <p:tav tm="0">
                                          <p:val>
                                            <p:fltVal val="0.5"/>
                                          </p:val>
                                        </p:tav>
                                        <p:tav tm="100000">
                                          <p:val>
                                            <p:strVal val="#ppt_y"/>
                                          </p:val>
                                        </p:tav>
                                      </p:tavLst>
                                    </p:anim>
                                  </p:childTnLst>
                                </p:cTn>
                              </p:par>
                              <p:par>
                                <p:cTn id="25" presetID="10" presetClass="entr" presetSubtype="0" fill="hold" grpId="0" nodeType="withEffect">
                                  <p:stCondLst>
                                    <p:cond delay="60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300"/>
                                        <p:tgtEl>
                                          <p:spTgt spid="47"/>
                                        </p:tgtEl>
                                      </p:cBhvr>
                                    </p:animEffect>
                                  </p:childTnLst>
                                </p:cTn>
                              </p:par>
                              <p:par>
                                <p:cTn id="28" presetID="10" presetClass="entr" presetSubtype="0" fill="hold" nodeType="withEffect">
                                  <p:stCondLst>
                                    <p:cond delay="600"/>
                                  </p:stCondLst>
                                  <p:childTnLst>
                                    <p:set>
                                      <p:cBhvr>
                                        <p:cTn id="29" dur="1" fill="hold">
                                          <p:stCondLst>
                                            <p:cond delay="0"/>
                                          </p:stCondLst>
                                        </p:cTn>
                                        <p:tgtEl>
                                          <p:spTgt spid="81"/>
                                        </p:tgtEl>
                                        <p:attrNameLst>
                                          <p:attrName>style.visibility</p:attrName>
                                        </p:attrNameLst>
                                      </p:cBhvr>
                                      <p:to>
                                        <p:strVal val="visible"/>
                                      </p:to>
                                    </p:set>
                                    <p:animEffect transition="in" filter="fade">
                                      <p:cBhvr>
                                        <p:cTn id="30" dur="300"/>
                                        <p:tgtEl>
                                          <p:spTgt spid="81"/>
                                        </p:tgtEl>
                                      </p:cBhvr>
                                    </p:animEffect>
                                  </p:childTnLst>
                                </p:cTn>
                              </p:par>
                              <p:par>
                                <p:cTn id="31" presetID="53" presetClass="entr" presetSubtype="528" fill="hold" grpId="0" nodeType="withEffect">
                                  <p:stCondLst>
                                    <p:cond delay="600"/>
                                  </p:stCondLst>
                                  <p:childTnLst>
                                    <p:set>
                                      <p:cBhvr>
                                        <p:cTn id="32" dur="1" fill="hold">
                                          <p:stCondLst>
                                            <p:cond delay="0"/>
                                          </p:stCondLst>
                                        </p:cTn>
                                        <p:tgtEl>
                                          <p:spTgt spid="43"/>
                                        </p:tgtEl>
                                        <p:attrNameLst>
                                          <p:attrName>style.visibility</p:attrName>
                                        </p:attrNameLst>
                                      </p:cBhvr>
                                      <p:to>
                                        <p:strVal val="visible"/>
                                      </p:to>
                                    </p:set>
                                    <p:anim calcmode="lin" valueType="num">
                                      <p:cBhvr>
                                        <p:cTn id="33" dur="300" fill="hold"/>
                                        <p:tgtEl>
                                          <p:spTgt spid="43"/>
                                        </p:tgtEl>
                                        <p:attrNameLst>
                                          <p:attrName>ppt_w</p:attrName>
                                        </p:attrNameLst>
                                      </p:cBhvr>
                                      <p:tavLst>
                                        <p:tav tm="0">
                                          <p:val>
                                            <p:fltVal val="0"/>
                                          </p:val>
                                        </p:tav>
                                        <p:tav tm="100000">
                                          <p:val>
                                            <p:strVal val="#ppt_w"/>
                                          </p:val>
                                        </p:tav>
                                      </p:tavLst>
                                    </p:anim>
                                    <p:anim calcmode="lin" valueType="num">
                                      <p:cBhvr>
                                        <p:cTn id="34" dur="300" fill="hold"/>
                                        <p:tgtEl>
                                          <p:spTgt spid="43"/>
                                        </p:tgtEl>
                                        <p:attrNameLst>
                                          <p:attrName>ppt_h</p:attrName>
                                        </p:attrNameLst>
                                      </p:cBhvr>
                                      <p:tavLst>
                                        <p:tav tm="0">
                                          <p:val>
                                            <p:fltVal val="0"/>
                                          </p:val>
                                        </p:tav>
                                        <p:tav tm="100000">
                                          <p:val>
                                            <p:strVal val="#ppt_h"/>
                                          </p:val>
                                        </p:tav>
                                      </p:tavLst>
                                    </p:anim>
                                    <p:animEffect transition="in" filter="fade">
                                      <p:cBhvr>
                                        <p:cTn id="35" dur="300"/>
                                        <p:tgtEl>
                                          <p:spTgt spid="43"/>
                                        </p:tgtEl>
                                      </p:cBhvr>
                                    </p:animEffect>
                                    <p:anim calcmode="lin" valueType="num">
                                      <p:cBhvr>
                                        <p:cTn id="36" dur="300" fill="hold"/>
                                        <p:tgtEl>
                                          <p:spTgt spid="43"/>
                                        </p:tgtEl>
                                        <p:attrNameLst>
                                          <p:attrName>ppt_x</p:attrName>
                                        </p:attrNameLst>
                                      </p:cBhvr>
                                      <p:tavLst>
                                        <p:tav tm="0">
                                          <p:val>
                                            <p:fltVal val="0.5"/>
                                          </p:val>
                                        </p:tav>
                                        <p:tav tm="100000">
                                          <p:val>
                                            <p:strVal val="#ppt_x"/>
                                          </p:val>
                                        </p:tav>
                                      </p:tavLst>
                                    </p:anim>
                                    <p:anim calcmode="lin" valueType="num">
                                      <p:cBhvr>
                                        <p:cTn id="37" dur="300" fill="hold"/>
                                        <p:tgtEl>
                                          <p:spTgt spid="43"/>
                                        </p:tgtEl>
                                        <p:attrNameLst>
                                          <p:attrName>ppt_y</p:attrName>
                                        </p:attrNameLst>
                                      </p:cBhvr>
                                      <p:tavLst>
                                        <p:tav tm="0">
                                          <p:val>
                                            <p:fltVal val="0.5"/>
                                          </p:val>
                                        </p:tav>
                                        <p:tav tm="100000">
                                          <p:val>
                                            <p:strVal val="#ppt_y"/>
                                          </p:val>
                                        </p:tav>
                                      </p:tavLst>
                                    </p:anim>
                                  </p:childTnLst>
                                </p:cTn>
                              </p:par>
                              <p:par>
                                <p:cTn id="38" presetID="10" presetClass="entr" presetSubtype="0" fill="hold" grpId="0" nodeType="withEffect">
                                  <p:stCondLst>
                                    <p:cond delay="900"/>
                                  </p:stCondLst>
                                  <p:childTnLst>
                                    <p:set>
                                      <p:cBhvr>
                                        <p:cTn id="39" dur="1" fill="hold">
                                          <p:stCondLst>
                                            <p:cond delay="0"/>
                                          </p:stCondLst>
                                        </p:cTn>
                                        <p:tgtEl>
                                          <p:spTgt spid="46"/>
                                        </p:tgtEl>
                                        <p:attrNameLst>
                                          <p:attrName>style.visibility</p:attrName>
                                        </p:attrNameLst>
                                      </p:cBhvr>
                                      <p:to>
                                        <p:strVal val="visible"/>
                                      </p:to>
                                    </p:set>
                                    <p:animEffect transition="in" filter="fade">
                                      <p:cBhvr>
                                        <p:cTn id="40" dur="300"/>
                                        <p:tgtEl>
                                          <p:spTgt spid="46"/>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5"/>
                                        </p:tgtEl>
                                        <p:attrNameLst>
                                          <p:attrName>style.visibility</p:attrName>
                                        </p:attrNameLst>
                                      </p:cBhvr>
                                      <p:to>
                                        <p:strVal val="visible"/>
                                      </p:to>
                                    </p:set>
                                    <p:animEffect transition="in" filter="fade">
                                      <p:cBhvr>
                                        <p:cTn id="43" dur="300"/>
                                        <p:tgtEl>
                                          <p:spTgt spid="75"/>
                                        </p:tgtEl>
                                      </p:cBhvr>
                                    </p:animEffect>
                                  </p:childTnLst>
                                </p:cTn>
                              </p:par>
                              <p:par>
                                <p:cTn id="44" presetID="53" presetClass="entr" presetSubtype="528" fill="hold" grpId="0" nodeType="withEffect">
                                  <p:stCondLst>
                                    <p:cond delay="900"/>
                                  </p:stCondLst>
                                  <p:childTnLst>
                                    <p:set>
                                      <p:cBhvr>
                                        <p:cTn id="45" dur="1" fill="hold">
                                          <p:stCondLst>
                                            <p:cond delay="0"/>
                                          </p:stCondLst>
                                        </p:cTn>
                                        <p:tgtEl>
                                          <p:spTgt spid="10"/>
                                        </p:tgtEl>
                                        <p:attrNameLst>
                                          <p:attrName>style.visibility</p:attrName>
                                        </p:attrNameLst>
                                      </p:cBhvr>
                                      <p:to>
                                        <p:strVal val="visible"/>
                                      </p:to>
                                    </p:set>
                                    <p:anim calcmode="lin" valueType="num">
                                      <p:cBhvr>
                                        <p:cTn id="46" dur="300" fill="hold"/>
                                        <p:tgtEl>
                                          <p:spTgt spid="10"/>
                                        </p:tgtEl>
                                        <p:attrNameLst>
                                          <p:attrName>ppt_w</p:attrName>
                                        </p:attrNameLst>
                                      </p:cBhvr>
                                      <p:tavLst>
                                        <p:tav tm="0">
                                          <p:val>
                                            <p:fltVal val="0"/>
                                          </p:val>
                                        </p:tav>
                                        <p:tav tm="100000">
                                          <p:val>
                                            <p:strVal val="#ppt_w"/>
                                          </p:val>
                                        </p:tav>
                                      </p:tavLst>
                                    </p:anim>
                                    <p:anim calcmode="lin" valueType="num">
                                      <p:cBhvr>
                                        <p:cTn id="47" dur="300" fill="hold"/>
                                        <p:tgtEl>
                                          <p:spTgt spid="10"/>
                                        </p:tgtEl>
                                        <p:attrNameLst>
                                          <p:attrName>ppt_h</p:attrName>
                                        </p:attrNameLst>
                                      </p:cBhvr>
                                      <p:tavLst>
                                        <p:tav tm="0">
                                          <p:val>
                                            <p:fltVal val="0"/>
                                          </p:val>
                                        </p:tav>
                                        <p:tav tm="100000">
                                          <p:val>
                                            <p:strVal val="#ppt_h"/>
                                          </p:val>
                                        </p:tav>
                                      </p:tavLst>
                                    </p:anim>
                                    <p:animEffect transition="in" filter="fade">
                                      <p:cBhvr>
                                        <p:cTn id="48" dur="300"/>
                                        <p:tgtEl>
                                          <p:spTgt spid="10"/>
                                        </p:tgtEl>
                                      </p:cBhvr>
                                    </p:animEffect>
                                    <p:anim calcmode="lin" valueType="num">
                                      <p:cBhvr>
                                        <p:cTn id="49" dur="300" fill="hold"/>
                                        <p:tgtEl>
                                          <p:spTgt spid="10"/>
                                        </p:tgtEl>
                                        <p:attrNameLst>
                                          <p:attrName>ppt_x</p:attrName>
                                        </p:attrNameLst>
                                      </p:cBhvr>
                                      <p:tavLst>
                                        <p:tav tm="0">
                                          <p:val>
                                            <p:fltVal val="0.5"/>
                                          </p:val>
                                        </p:tav>
                                        <p:tav tm="100000">
                                          <p:val>
                                            <p:strVal val="#ppt_x"/>
                                          </p:val>
                                        </p:tav>
                                      </p:tavLst>
                                    </p:anim>
                                    <p:anim calcmode="lin" valueType="num">
                                      <p:cBhvr>
                                        <p:cTn id="50" dur="300" fill="hold"/>
                                        <p:tgtEl>
                                          <p:spTgt spid="10"/>
                                        </p:tgtEl>
                                        <p:attrNameLst>
                                          <p:attrName>ppt_y</p:attrName>
                                        </p:attrNameLst>
                                      </p:cBhvr>
                                      <p:tavLst>
                                        <p:tav tm="0">
                                          <p:val>
                                            <p:fltVal val="0.5"/>
                                          </p:val>
                                        </p:tav>
                                        <p:tav tm="100000">
                                          <p:val>
                                            <p:strVal val="#ppt_y"/>
                                          </p:val>
                                        </p:tav>
                                      </p:tavLst>
                                    </p:anim>
                                  </p:childTnLst>
                                </p:cTn>
                              </p:par>
                              <p:par>
                                <p:cTn id="51" presetID="10" presetClass="entr" presetSubtype="0" fill="hold" grpId="0" nodeType="withEffect">
                                  <p:stCondLst>
                                    <p:cond delay="120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300"/>
                                        <p:tgtEl>
                                          <p:spTgt spid="26"/>
                                        </p:tgtEl>
                                      </p:cBhvr>
                                    </p:animEffect>
                                  </p:childTnLst>
                                </p:cTn>
                              </p:par>
                              <p:par>
                                <p:cTn id="54" presetID="10" presetClass="entr" presetSubtype="0" fill="hold" grpId="0" nodeType="withEffect">
                                  <p:stCondLst>
                                    <p:cond delay="1200"/>
                                  </p:stCondLst>
                                  <p:childTnLst>
                                    <p:set>
                                      <p:cBhvr>
                                        <p:cTn id="55" dur="1" fill="hold">
                                          <p:stCondLst>
                                            <p:cond delay="0"/>
                                          </p:stCondLst>
                                        </p:cTn>
                                        <p:tgtEl>
                                          <p:spTgt spid="77"/>
                                        </p:tgtEl>
                                        <p:attrNameLst>
                                          <p:attrName>style.visibility</p:attrName>
                                        </p:attrNameLst>
                                      </p:cBhvr>
                                      <p:to>
                                        <p:strVal val="visible"/>
                                      </p:to>
                                    </p:set>
                                    <p:animEffect transition="in" filter="fade">
                                      <p:cBhvr>
                                        <p:cTn id="56" dur="300"/>
                                        <p:tgtEl>
                                          <p:spTgt spid="77"/>
                                        </p:tgtEl>
                                      </p:cBhvr>
                                    </p:animEffect>
                                  </p:childTnLst>
                                </p:cTn>
                              </p:par>
                              <p:par>
                                <p:cTn id="57" presetID="53" presetClass="entr" presetSubtype="528" fill="hold" grpId="0" nodeType="withEffect">
                                  <p:stCondLst>
                                    <p:cond delay="1200"/>
                                  </p:stCondLst>
                                  <p:childTnLst>
                                    <p:set>
                                      <p:cBhvr>
                                        <p:cTn id="58" dur="1" fill="hold">
                                          <p:stCondLst>
                                            <p:cond delay="0"/>
                                          </p:stCondLst>
                                        </p:cTn>
                                        <p:tgtEl>
                                          <p:spTgt spid="39"/>
                                        </p:tgtEl>
                                        <p:attrNameLst>
                                          <p:attrName>style.visibility</p:attrName>
                                        </p:attrNameLst>
                                      </p:cBhvr>
                                      <p:to>
                                        <p:strVal val="visible"/>
                                      </p:to>
                                    </p:set>
                                    <p:anim calcmode="lin" valueType="num">
                                      <p:cBhvr>
                                        <p:cTn id="59" dur="300" fill="hold"/>
                                        <p:tgtEl>
                                          <p:spTgt spid="39"/>
                                        </p:tgtEl>
                                        <p:attrNameLst>
                                          <p:attrName>ppt_w</p:attrName>
                                        </p:attrNameLst>
                                      </p:cBhvr>
                                      <p:tavLst>
                                        <p:tav tm="0">
                                          <p:val>
                                            <p:fltVal val="0"/>
                                          </p:val>
                                        </p:tav>
                                        <p:tav tm="100000">
                                          <p:val>
                                            <p:strVal val="#ppt_w"/>
                                          </p:val>
                                        </p:tav>
                                      </p:tavLst>
                                    </p:anim>
                                    <p:anim calcmode="lin" valueType="num">
                                      <p:cBhvr>
                                        <p:cTn id="60" dur="300" fill="hold"/>
                                        <p:tgtEl>
                                          <p:spTgt spid="39"/>
                                        </p:tgtEl>
                                        <p:attrNameLst>
                                          <p:attrName>ppt_h</p:attrName>
                                        </p:attrNameLst>
                                      </p:cBhvr>
                                      <p:tavLst>
                                        <p:tav tm="0">
                                          <p:val>
                                            <p:fltVal val="0"/>
                                          </p:val>
                                        </p:tav>
                                        <p:tav tm="100000">
                                          <p:val>
                                            <p:strVal val="#ppt_h"/>
                                          </p:val>
                                        </p:tav>
                                      </p:tavLst>
                                    </p:anim>
                                    <p:animEffect transition="in" filter="fade">
                                      <p:cBhvr>
                                        <p:cTn id="61" dur="300"/>
                                        <p:tgtEl>
                                          <p:spTgt spid="39"/>
                                        </p:tgtEl>
                                      </p:cBhvr>
                                    </p:animEffect>
                                    <p:anim calcmode="lin" valueType="num">
                                      <p:cBhvr>
                                        <p:cTn id="62" dur="300" fill="hold"/>
                                        <p:tgtEl>
                                          <p:spTgt spid="39"/>
                                        </p:tgtEl>
                                        <p:attrNameLst>
                                          <p:attrName>ppt_x</p:attrName>
                                        </p:attrNameLst>
                                      </p:cBhvr>
                                      <p:tavLst>
                                        <p:tav tm="0">
                                          <p:val>
                                            <p:fltVal val="0.5"/>
                                          </p:val>
                                        </p:tav>
                                        <p:tav tm="100000">
                                          <p:val>
                                            <p:strVal val="#ppt_x"/>
                                          </p:val>
                                        </p:tav>
                                      </p:tavLst>
                                    </p:anim>
                                    <p:anim calcmode="lin" valueType="num">
                                      <p:cBhvr>
                                        <p:cTn id="63" dur="300" fill="hold"/>
                                        <p:tgtEl>
                                          <p:spTgt spid="39"/>
                                        </p:tgtEl>
                                        <p:attrNameLst>
                                          <p:attrName>ppt_y</p:attrName>
                                        </p:attrNameLst>
                                      </p:cBhvr>
                                      <p:tavLst>
                                        <p:tav tm="0">
                                          <p:val>
                                            <p:fltVal val="0.5"/>
                                          </p:val>
                                        </p:tav>
                                        <p:tav tm="100000">
                                          <p:val>
                                            <p:strVal val="#ppt_y"/>
                                          </p:val>
                                        </p:tav>
                                      </p:tavLst>
                                    </p:anim>
                                  </p:childTnLst>
                                </p:cTn>
                              </p:par>
                              <p:par>
                                <p:cTn id="64" presetID="10" presetClass="entr" presetSubtype="0" fill="hold" grpId="0" nodeType="withEffect">
                                  <p:stCondLst>
                                    <p:cond delay="1500"/>
                                  </p:stCondLst>
                                  <p:childTnLst>
                                    <p:set>
                                      <p:cBhvr>
                                        <p:cTn id="65" dur="1" fill="hold">
                                          <p:stCondLst>
                                            <p:cond delay="0"/>
                                          </p:stCondLst>
                                        </p:cTn>
                                        <p:tgtEl>
                                          <p:spTgt spid="44"/>
                                        </p:tgtEl>
                                        <p:attrNameLst>
                                          <p:attrName>style.visibility</p:attrName>
                                        </p:attrNameLst>
                                      </p:cBhvr>
                                      <p:to>
                                        <p:strVal val="visible"/>
                                      </p:to>
                                    </p:set>
                                    <p:animEffect transition="in" filter="fade">
                                      <p:cBhvr>
                                        <p:cTn id="66" dur="300"/>
                                        <p:tgtEl>
                                          <p:spTgt spid="44"/>
                                        </p:tgtEl>
                                      </p:cBhvr>
                                    </p:animEffect>
                                  </p:childTnLst>
                                </p:cTn>
                              </p:par>
                              <p:par>
                                <p:cTn id="67" presetID="10" presetClass="entr" presetSubtype="0" fill="hold" nodeType="withEffect">
                                  <p:stCondLst>
                                    <p:cond delay="1500"/>
                                  </p:stCondLst>
                                  <p:childTnLst>
                                    <p:set>
                                      <p:cBhvr>
                                        <p:cTn id="68" dur="1" fill="hold">
                                          <p:stCondLst>
                                            <p:cond delay="0"/>
                                          </p:stCondLst>
                                        </p:cTn>
                                        <p:tgtEl>
                                          <p:spTgt spid="82"/>
                                        </p:tgtEl>
                                        <p:attrNameLst>
                                          <p:attrName>style.visibility</p:attrName>
                                        </p:attrNameLst>
                                      </p:cBhvr>
                                      <p:to>
                                        <p:strVal val="visible"/>
                                      </p:to>
                                    </p:set>
                                    <p:animEffect transition="in" filter="fade">
                                      <p:cBhvr>
                                        <p:cTn id="69" dur="300"/>
                                        <p:tgtEl>
                                          <p:spTgt spid="82"/>
                                        </p:tgtEl>
                                      </p:cBhvr>
                                    </p:animEffect>
                                  </p:childTnLst>
                                </p:cTn>
                              </p:par>
                              <p:par>
                                <p:cTn id="70" presetID="53" presetClass="entr" presetSubtype="528" fill="hold" grpId="0" nodeType="withEffect">
                                  <p:stCondLst>
                                    <p:cond delay="1500"/>
                                  </p:stCondLst>
                                  <p:childTnLst>
                                    <p:set>
                                      <p:cBhvr>
                                        <p:cTn id="71" dur="1" fill="hold">
                                          <p:stCondLst>
                                            <p:cond delay="0"/>
                                          </p:stCondLst>
                                        </p:cTn>
                                        <p:tgtEl>
                                          <p:spTgt spid="9"/>
                                        </p:tgtEl>
                                        <p:attrNameLst>
                                          <p:attrName>style.visibility</p:attrName>
                                        </p:attrNameLst>
                                      </p:cBhvr>
                                      <p:to>
                                        <p:strVal val="visible"/>
                                      </p:to>
                                    </p:set>
                                    <p:anim calcmode="lin" valueType="num">
                                      <p:cBhvr>
                                        <p:cTn id="72" dur="300" fill="hold"/>
                                        <p:tgtEl>
                                          <p:spTgt spid="9"/>
                                        </p:tgtEl>
                                        <p:attrNameLst>
                                          <p:attrName>ppt_w</p:attrName>
                                        </p:attrNameLst>
                                      </p:cBhvr>
                                      <p:tavLst>
                                        <p:tav tm="0">
                                          <p:val>
                                            <p:fltVal val="0"/>
                                          </p:val>
                                        </p:tav>
                                        <p:tav tm="100000">
                                          <p:val>
                                            <p:strVal val="#ppt_w"/>
                                          </p:val>
                                        </p:tav>
                                      </p:tavLst>
                                    </p:anim>
                                    <p:anim calcmode="lin" valueType="num">
                                      <p:cBhvr>
                                        <p:cTn id="73" dur="300" fill="hold"/>
                                        <p:tgtEl>
                                          <p:spTgt spid="9"/>
                                        </p:tgtEl>
                                        <p:attrNameLst>
                                          <p:attrName>ppt_h</p:attrName>
                                        </p:attrNameLst>
                                      </p:cBhvr>
                                      <p:tavLst>
                                        <p:tav tm="0">
                                          <p:val>
                                            <p:fltVal val="0"/>
                                          </p:val>
                                        </p:tav>
                                        <p:tav tm="100000">
                                          <p:val>
                                            <p:strVal val="#ppt_h"/>
                                          </p:val>
                                        </p:tav>
                                      </p:tavLst>
                                    </p:anim>
                                    <p:animEffect transition="in" filter="fade">
                                      <p:cBhvr>
                                        <p:cTn id="74" dur="300"/>
                                        <p:tgtEl>
                                          <p:spTgt spid="9"/>
                                        </p:tgtEl>
                                      </p:cBhvr>
                                    </p:animEffect>
                                    <p:anim calcmode="lin" valueType="num">
                                      <p:cBhvr>
                                        <p:cTn id="75" dur="300" fill="hold"/>
                                        <p:tgtEl>
                                          <p:spTgt spid="9"/>
                                        </p:tgtEl>
                                        <p:attrNameLst>
                                          <p:attrName>ppt_x</p:attrName>
                                        </p:attrNameLst>
                                      </p:cBhvr>
                                      <p:tavLst>
                                        <p:tav tm="0">
                                          <p:val>
                                            <p:fltVal val="0.5"/>
                                          </p:val>
                                        </p:tav>
                                        <p:tav tm="100000">
                                          <p:val>
                                            <p:strVal val="#ppt_x"/>
                                          </p:val>
                                        </p:tav>
                                      </p:tavLst>
                                    </p:anim>
                                    <p:anim calcmode="lin" valueType="num">
                                      <p:cBhvr>
                                        <p:cTn id="76" dur="300" fill="hold"/>
                                        <p:tgtEl>
                                          <p:spTgt spid="9"/>
                                        </p:tgtEl>
                                        <p:attrNameLst>
                                          <p:attrName>ppt_y</p:attrName>
                                        </p:attrNameLst>
                                      </p:cBhvr>
                                      <p:tavLst>
                                        <p:tav tm="0">
                                          <p:val>
                                            <p:fltVal val="0.5"/>
                                          </p:val>
                                        </p:tav>
                                        <p:tav tm="100000">
                                          <p:val>
                                            <p:strVal val="#ppt_y"/>
                                          </p:val>
                                        </p:tav>
                                      </p:tavLst>
                                    </p:anim>
                                  </p:childTnLst>
                                </p:cTn>
                              </p:par>
                              <p:par>
                                <p:cTn id="77" presetID="10" presetClass="entr" presetSubtype="0" fill="hold" grpId="0" nodeType="withEffect">
                                  <p:stCondLst>
                                    <p:cond delay="1800"/>
                                  </p:stCondLst>
                                  <p:childTnLst>
                                    <p:set>
                                      <p:cBhvr>
                                        <p:cTn id="78" dur="1" fill="hold">
                                          <p:stCondLst>
                                            <p:cond delay="0"/>
                                          </p:stCondLst>
                                        </p:cTn>
                                        <p:tgtEl>
                                          <p:spTgt spid="45"/>
                                        </p:tgtEl>
                                        <p:attrNameLst>
                                          <p:attrName>style.visibility</p:attrName>
                                        </p:attrNameLst>
                                      </p:cBhvr>
                                      <p:to>
                                        <p:strVal val="visible"/>
                                      </p:to>
                                    </p:set>
                                    <p:animEffect transition="in" filter="fade">
                                      <p:cBhvr>
                                        <p:cTn id="79" dur="300"/>
                                        <p:tgtEl>
                                          <p:spTgt spid="45"/>
                                        </p:tgtEl>
                                      </p:cBhvr>
                                    </p:animEffect>
                                  </p:childTnLst>
                                </p:cTn>
                              </p:par>
                              <p:par>
                                <p:cTn id="80" presetID="10" presetClass="entr" presetSubtype="0" fill="hold" grpId="0" nodeType="withEffect">
                                  <p:stCondLst>
                                    <p:cond delay="1800"/>
                                  </p:stCondLst>
                                  <p:childTnLst>
                                    <p:set>
                                      <p:cBhvr>
                                        <p:cTn id="81" dur="1" fill="hold">
                                          <p:stCondLst>
                                            <p:cond delay="0"/>
                                          </p:stCondLst>
                                        </p:cTn>
                                        <p:tgtEl>
                                          <p:spTgt spid="76"/>
                                        </p:tgtEl>
                                        <p:attrNameLst>
                                          <p:attrName>style.visibility</p:attrName>
                                        </p:attrNameLst>
                                      </p:cBhvr>
                                      <p:to>
                                        <p:strVal val="visible"/>
                                      </p:to>
                                    </p:set>
                                    <p:animEffect transition="in" filter="fade">
                                      <p:cBhvr>
                                        <p:cTn id="82"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22766"/>
            <a:ext cx="1489360" cy="507831"/>
          </a:xfrm>
          <a:prstGeom prst="rect">
            <a:avLst/>
          </a:prstGeom>
        </p:spPr>
        <p:txBody>
          <a:bodyPr wrap="square">
            <a:spAutoFit/>
          </a:bodyPr>
          <a:lstStyle/>
          <a:p>
            <a:pPr algn="r"/>
            <a:r>
              <a:rPr lang="en-US" sz="900" dirty="0"/>
              <a:t>Drops off after downloading 1-5 resources</a:t>
            </a:r>
          </a:p>
        </p:txBody>
      </p:sp>
      <p:sp>
        <p:nvSpPr>
          <p:cNvPr id="24" name="Rectangle 23"/>
          <p:cNvSpPr/>
          <p:nvPr/>
        </p:nvSpPr>
        <p:spPr>
          <a:xfrm>
            <a:off x="3012324" y="1543445"/>
            <a:ext cx="1221895" cy="507831"/>
          </a:xfrm>
          <a:prstGeom prst="rect">
            <a:avLst/>
          </a:prstGeom>
        </p:spPr>
        <p:txBody>
          <a:bodyPr wrap="square">
            <a:spAutoFit/>
          </a:bodyPr>
          <a:lstStyle/>
          <a:p>
            <a:pPr algn="r"/>
            <a:r>
              <a:rPr lang="en-US" sz="900" dirty="0"/>
              <a:t>Drops off due to lack of insights for specific industries</a:t>
            </a:r>
          </a:p>
        </p:txBody>
      </p:sp>
      <p:sp>
        <p:nvSpPr>
          <p:cNvPr id="26" name="Rectangle 25"/>
          <p:cNvSpPr/>
          <p:nvPr/>
        </p:nvSpPr>
        <p:spPr>
          <a:xfrm>
            <a:off x="5247075" y="2009600"/>
            <a:ext cx="1195277" cy="369332"/>
          </a:xfrm>
          <a:prstGeom prst="rect">
            <a:avLst/>
          </a:prstGeom>
        </p:spPr>
        <p:txBody>
          <a:bodyPr wrap="square">
            <a:spAutoFit/>
          </a:bodyPr>
          <a:lstStyle/>
          <a:p>
            <a:pPr algn="r"/>
            <a:r>
              <a:rPr lang="en-US" sz="900" dirty="0"/>
              <a:t>Clicks out due to unknown reasons</a:t>
            </a:r>
          </a:p>
        </p:txBody>
      </p:sp>
      <p:sp>
        <p:nvSpPr>
          <p:cNvPr id="31" name="Rectangle 30"/>
          <p:cNvSpPr/>
          <p:nvPr/>
        </p:nvSpPr>
        <p:spPr>
          <a:xfrm>
            <a:off x="2384758" y="5138029"/>
            <a:ext cx="963089" cy="646331"/>
          </a:xfrm>
          <a:prstGeom prst="rect">
            <a:avLst/>
          </a:prstGeom>
        </p:spPr>
        <p:txBody>
          <a:bodyPr wrap="square">
            <a:spAutoFit/>
          </a:bodyPr>
          <a:lstStyle/>
          <a:p>
            <a:pPr algn="r"/>
            <a:r>
              <a:rPr lang="en-US" sz="900" dirty="0"/>
              <a:t>Visitors from advertising campaigns that are likely bots</a:t>
            </a:r>
          </a:p>
        </p:txBody>
      </p:sp>
      <p:sp>
        <p:nvSpPr>
          <p:cNvPr id="32" name="Rectangle 31"/>
          <p:cNvSpPr/>
          <p:nvPr/>
        </p:nvSpPr>
        <p:spPr>
          <a:xfrm>
            <a:off x="4355976" y="4962451"/>
            <a:ext cx="1091458" cy="577081"/>
          </a:xfrm>
          <a:prstGeom prst="rect">
            <a:avLst/>
          </a:prstGeom>
        </p:spPr>
        <p:txBody>
          <a:bodyPr wrap="square">
            <a:spAutoFit/>
          </a:bodyPr>
          <a:lstStyle/>
          <a:p>
            <a:pPr algn="r"/>
            <a:r>
              <a:rPr lang="en-US" sz="1050" dirty="0"/>
              <a:t>Drives to cart page but does not convert</a:t>
            </a:r>
          </a:p>
        </p:txBody>
      </p:sp>
      <p:sp>
        <p:nvSpPr>
          <p:cNvPr id="33" name="Rectangle 32"/>
          <p:cNvSpPr/>
          <p:nvPr/>
        </p:nvSpPr>
        <p:spPr>
          <a:xfrm>
            <a:off x="7515327" y="3346670"/>
            <a:ext cx="1489360" cy="584775"/>
          </a:xfrm>
          <a:prstGeom prst="rect">
            <a:avLst/>
          </a:prstGeom>
        </p:spPr>
        <p:txBody>
          <a:bodyPr wrap="square">
            <a:spAutoFit/>
          </a:bodyPr>
          <a:lstStyle/>
          <a:p>
            <a:pPr algn="ctr"/>
            <a:r>
              <a:rPr lang="en-US" sz="1600" dirty="0"/>
              <a:t>5% Customer Conversion</a:t>
            </a:r>
            <a:endParaRPr lang="en-US" sz="1100" dirty="0"/>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1" name="Title 1"/>
          <p:cNvSpPr txBox="1">
            <a:spLocks/>
          </p:cNvSpPr>
          <p:nvPr/>
        </p:nvSpPr>
        <p:spPr>
          <a:xfrm>
            <a:off x="685800" y="1067221"/>
            <a:ext cx="7772400" cy="613171"/>
          </a:xfrm>
          <a:prstGeom prst="rect">
            <a:avLst/>
          </a:prstGeom>
        </p:spPr>
        <p:txBody>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r"/>
            <a:r>
              <a:rPr lang="en-US" sz="2100" dirty="0"/>
              <a:t>DROPOFFS</a:t>
            </a:r>
          </a:p>
        </p:txBody>
      </p:sp>
      <p:sp>
        <p:nvSpPr>
          <p:cNvPr id="20" name="Freeform 139"/>
          <p:cNvSpPr>
            <a:spLocks noEditPoints="1"/>
          </p:cNvSpPr>
          <p:nvPr/>
        </p:nvSpPr>
        <p:spPr bwMode="auto">
          <a:xfrm>
            <a:off x="2087725" y="1403775"/>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1" name="Freeform 139"/>
          <p:cNvSpPr>
            <a:spLocks noEditPoints="1"/>
          </p:cNvSpPr>
          <p:nvPr/>
        </p:nvSpPr>
        <p:spPr bwMode="auto">
          <a:xfrm>
            <a:off x="4403567" y="1658262"/>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9"/>
          <p:cNvSpPr>
            <a:spLocks noEditPoints="1"/>
          </p:cNvSpPr>
          <p:nvPr/>
        </p:nvSpPr>
        <p:spPr bwMode="auto">
          <a:xfrm>
            <a:off x="6606615" y="1970026"/>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4" name="Freeform 139"/>
          <p:cNvSpPr>
            <a:spLocks noEditPoints="1"/>
          </p:cNvSpPr>
          <p:nvPr/>
        </p:nvSpPr>
        <p:spPr bwMode="auto">
          <a:xfrm>
            <a:off x="3502274" y="5076423"/>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5" name="Freeform 139"/>
          <p:cNvSpPr>
            <a:spLocks noEditPoints="1"/>
          </p:cNvSpPr>
          <p:nvPr/>
        </p:nvSpPr>
        <p:spPr bwMode="auto">
          <a:xfrm>
            <a:off x="5625118" y="4725144"/>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36" name="Freeform 138"/>
          <p:cNvSpPr>
            <a:spLocks noEditPoints="1"/>
          </p:cNvSpPr>
          <p:nvPr/>
        </p:nvSpPr>
        <p:spPr bwMode="auto">
          <a:xfrm>
            <a:off x="7008802" y="345224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38397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par>
                                <p:cTn id="23" presetID="22" presetClass="entr" presetSubtype="8" fill="hold" grpId="0" nodeType="withEffect">
                                  <p:stCondLst>
                                    <p:cond delay="60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par>
                                <p:cTn id="26" presetID="10" presetClass="entr" presetSubtype="0" fill="hold" grpId="0" nodeType="withEffect">
                                  <p:stCondLst>
                                    <p:cond delay="80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500"/>
                                        <p:tgtEl>
                                          <p:spTgt spid="27"/>
                                        </p:tgtEl>
                                      </p:cBhvr>
                                    </p:animEffect>
                                  </p:childTnLst>
                                </p:cTn>
                              </p:par>
                              <p:par>
                                <p:cTn id="32" presetID="22" presetClass="entr" presetSubtype="8" fill="hold" nodeType="withEffect">
                                  <p:stCondLst>
                                    <p:cond delay="90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par>
                                <p:cTn id="38" presetID="22" presetClass="entr" presetSubtype="8" fill="hold" grpId="0" nodeType="withEffect">
                                  <p:stCondLst>
                                    <p:cond delay="1200"/>
                                  </p:stCondLst>
                                  <p:childTnLst>
                                    <p:set>
                                      <p:cBhvr>
                                        <p:cTn id="39" dur="1" fill="hold">
                                          <p:stCondLst>
                                            <p:cond delay="0"/>
                                          </p:stCondLst>
                                        </p:cTn>
                                        <p:tgtEl>
                                          <p:spTgt spid="14"/>
                                        </p:tgtEl>
                                        <p:attrNameLst>
                                          <p:attrName>style.visibility</p:attrName>
                                        </p:attrNameLst>
                                      </p:cBhvr>
                                      <p:to>
                                        <p:strVal val="visible"/>
                                      </p:to>
                                    </p:set>
                                    <p:animEffect transition="in" filter="wipe(left)">
                                      <p:cBhvr>
                                        <p:cTn id="40" dur="500"/>
                                        <p:tgtEl>
                                          <p:spTgt spid="1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par>
                                <p:cTn id="47" presetID="22" presetClass="entr" presetSubtype="8" fill="hold" grpId="0" nodeType="withEffect">
                                  <p:stCondLst>
                                    <p:cond delay="15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par>
                                <p:cTn id="50" presetID="10" presetClass="entr" presetSubtype="0" fill="hold" grpId="0" nodeType="withEffect">
                                  <p:stCondLst>
                                    <p:cond delay="1700"/>
                                  </p:stCondLst>
                                  <p:childTnLst>
                                    <p:set>
                                      <p:cBhvr>
                                        <p:cTn id="51" dur="1" fill="hold">
                                          <p:stCondLst>
                                            <p:cond delay="0"/>
                                          </p:stCondLst>
                                        </p:cTn>
                                        <p:tgtEl>
                                          <p:spTgt spid="31"/>
                                        </p:tgtEl>
                                        <p:attrNameLst>
                                          <p:attrName>style.visibility</p:attrName>
                                        </p:attrNameLst>
                                      </p:cBhvr>
                                      <p:to>
                                        <p:strVal val="visible"/>
                                      </p:to>
                                    </p:set>
                                    <p:animEffect transition="in" filter="fade">
                                      <p:cBhvr>
                                        <p:cTn id="52" dur="500"/>
                                        <p:tgtEl>
                                          <p:spTgt spid="31"/>
                                        </p:tgtEl>
                                      </p:cBhvr>
                                    </p:animEffect>
                                  </p:childTnLst>
                                </p:cTn>
                              </p:par>
                              <p:par>
                                <p:cTn id="53" presetID="10" presetClass="entr" presetSubtype="0" fill="hold" grpId="0" nodeType="withEffect">
                                  <p:stCondLst>
                                    <p:cond delay="170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27" grpId="0" animBg="1"/>
      <p:bldP spid="30" grpId="0" animBg="1"/>
      <p:bldP spid="25" grpId="0" animBg="1"/>
      <p:bldP spid="23"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HOW WE DO IT</a:t>
            </a:r>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D</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C</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B</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A</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ARTICLES</a:t>
            </a:r>
          </a:p>
          <a:p>
            <a:pPr>
              <a:lnSpc>
                <a:spcPct val="90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 </a:t>
            </a:r>
            <a:r>
              <a:rPr lang="en-US" sz="1100" dirty="0" err="1"/>
              <a:t>xxxxxxxxxxxxxxx</a:t>
            </a:r>
            <a:endParaRPr lang="en-US" sz="1100" dirty="0"/>
          </a:p>
        </p:txBody>
      </p:sp>
      <p:sp>
        <p:nvSpPr>
          <p:cNvPr id="50" name="Rectangle 49"/>
          <p:cNvSpPr/>
          <p:nvPr/>
        </p:nvSpPr>
        <p:spPr>
          <a:xfrm>
            <a:off x="6768245" y="2648766"/>
            <a:ext cx="1969391" cy="466281"/>
          </a:xfrm>
          <a:prstGeom prst="rect">
            <a:avLst/>
          </a:prstGeom>
        </p:spPr>
        <p:txBody>
          <a:bodyPr wrap="square">
            <a:spAutoFit/>
          </a:bodyPr>
          <a:lstStyle/>
          <a:p>
            <a:pPr>
              <a:lnSpc>
                <a:spcPct val="90000"/>
              </a:lnSpc>
            </a:pPr>
            <a:r>
              <a:rPr lang="en-US" sz="1600" dirty="0"/>
              <a:t>INTERVIEWS</a:t>
            </a:r>
          </a:p>
          <a:p>
            <a:pPr>
              <a:lnSpc>
                <a:spcPct val="90000"/>
              </a:lnSpc>
            </a:pPr>
            <a:r>
              <a:rPr lang="en-US" sz="1100" dirty="0"/>
              <a:t>To pass knowledge down</a:t>
            </a:r>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RESOURCES</a:t>
            </a:r>
          </a:p>
          <a:p>
            <a:pPr>
              <a:lnSpc>
                <a:spcPct val="90000"/>
              </a:lnSpc>
            </a:pPr>
            <a:r>
              <a:rPr lang="en-US" sz="1100" dirty="0"/>
              <a:t>To help our members look more professional</a:t>
            </a:r>
          </a:p>
        </p:txBody>
      </p:sp>
      <p:sp>
        <p:nvSpPr>
          <p:cNvPr id="52" name="Rectangle 51"/>
          <p:cNvSpPr/>
          <p:nvPr/>
        </p:nvSpPr>
        <p:spPr>
          <a:xfrm>
            <a:off x="6768244" y="4073211"/>
            <a:ext cx="2124236" cy="466281"/>
          </a:xfrm>
          <a:prstGeom prst="rect">
            <a:avLst/>
          </a:prstGeom>
        </p:spPr>
        <p:txBody>
          <a:bodyPr wrap="square">
            <a:spAutoFit/>
          </a:bodyPr>
          <a:lstStyle/>
          <a:p>
            <a:pPr>
              <a:lnSpc>
                <a:spcPct val="90000"/>
              </a:lnSpc>
            </a:pPr>
            <a:r>
              <a:rPr lang="en-US" sz="1600" dirty="0"/>
              <a:t>INSIGHTS</a:t>
            </a:r>
          </a:p>
          <a:p>
            <a:pPr>
              <a:lnSpc>
                <a:spcPct val="90000"/>
              </a:lnSpc>
            </a:pPr>
            <a:r>
              <a:rPr lang="en-US" sz="1100" dirty="0"/>
              <a:t>Actionable insights each week</a:t>
            </a:r>
          </a:p>
        </p:txBody>
      </p:sp>
      <p:sp>
        <p:nvSpPr>
          <p:cNvPr id="53" name="Rectangle 52"/>
          <p:cNvSpPr/>
          <p:nvPr/>
        </p:nvSpPr>
        <p:spPr>
          <a:xfrm>
            <a:off x="575556" y="1738155"/>
            <a:ext cx="2398242" cy="3293209"/>
          </a:xfrm>
          <a:prstGeom prst="rect">
            <a:avLst/>
          </a:prstGeom>
        </p:spPr>
        <p:txBody>
          <a:bodyPr wrap="square">
            <a:spAutoFit/>
          </a:bodyPr>
          <a:lstStyle/>
          <a:p>
            <a:pPr>
              <a:lnSpc>
                <a:spcPct val="130000"/>
              </a:lnSpc>
            </a:pPr>
            <a:r>
              <a:rPr lang="en-US" sz="1600" dirty="0"/>
              <a:t>We interview Fortune 100 executives &amp; read 100s of editorials ― and only email you the insights and resources that will help you develop your career. All, in a brief report so you can stay ahead of the curve.</a:t>
            </a:r>
            <a:endParaRPr lang="en-US" sz="1100" dirty="0"/>
          </a:p>
        </p:txBody>
      </p:sp>
    </p:spTree>
    <p:extLst>
      <p:ext uri="{BB962C8B-B14F-4D97-AF65-F5344CB8AC3E}">
        <p14:creationId xmlns:p14="http://schemas.microsoft.com/office/powerpoint/2010/main" val="2602668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MARKETING STRATEGY</a:t>
            </a:r>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20072" y="4646039"/>
            <a:ext cx="3199382" cy="623248"/>
          </a:xfrm>
          <a:prstGeom prst="rect">
            <a:avLst/>
          </a:prstGeom>
          <a:noFill/>
        </p:spPr>
        <p:txBody>
          <a:bodyPr wrap="square" rtlCol="0">
            <a:spAutoFit/>
          </a:bodyPr>
          <a:lstStyle/>
          <a:p>
            <a:r>
              <a:rPr lang="en-US" sz="1350" dirty="0"/>
              <a:t>Incredible content</a:t>
            </a:r>
          </a:p>
          <a:p>
            <a:r>
              <a:rPr lang="en-US" sz="1050" dirty="0"/>
              <a:t>Develop incredible content such that our members will not be shy to share the content</a:t>
            </a:r>
          </a:p>
        </p:txBody>
      </p:sp>
      <p:sp>
        <p:nvSpPr>
          <p:cNvPr id="63" name="Oval 62"/>
          <p:cNvSpPr/>
          <p:nvPr/>
        </p:nvSpPr>
        <p:spPr>
          <a:xfrm>
            <a:off x="4407501" y="1959285"/>
            <a:ext cx="667939" cy="66793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4407501" y="2832539"/>
            <a:ext cx="667939" cy="66793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9" name="Oval 68"/>
          <p:cNvSpPr/>
          <p:nvPr/>
        </p:nvSpPr>
        <p:spPr>
          <a:xfrm>
            <a:off x="4407501" y="3705792"/>
            <a:ext cx="667939" cy="66793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Oval 71"/>
          <p:cNvSpPr/>
          <p:nvPr/>
        </p:nvSpPr>
        <p:spPr>
          <a:xfrm>
            <a:off x="4407501" y="4579045"/>
            <a:ext cx="667939" cy="66793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20072" y="3780600"/>
            <a:ext cx="3199382" cy="461665"/>
          </a:xfrm>
          <a:prstGeom prst="rect">
            <a:avLst/>
          </a:prstGeom>
          <a:noFill/>
        </p:spPr>
        <p:txBody>
          <a:bodyPr wrap="square" rtlCol="0">
            <a:spAutoFit/>
          </a:bodyPr>
          <a:lstStyle/>
          <a:p>
            <a:r>
              <a:rPr lang="en-US" sz="1350" dirty="0"/>
              <a:t>Free services</a:t>
            </a:r>
          </a:p>
          <a:p>
            <a:r>
              <a:rPr lang="en-US" sz="1050" dirty="0"/>
              <a:t>Capture potential members with free-</a:t>
            </a:r>
            <a:r>
              <a:rPr lang="en-US" sz="1050" dirty="0" err="1"/>
              <a:t>mium</a:t>
            </a:r>
            <a:r>
              <a:rPr lang="en-US" sz="1050" dirty="0"/>
              <a:t> model</a:t>
            </a:r>
          </a:p>
        </p:txBody>
      </p:sp>
      <p:sp>
        <p:nvSpPr>
          <p:cNvPr id="91" name="TextBox 90"/>
          <p:cNvSpPr txBox="1"/>
          <p:nvPr/>
        </p:nvSpPr>
        <p:spPr>
          <a:xfrm>
            <a:off x="5220072" y="2857512"/>
            <a:ext cx="3199382" cy="623248"/>
          </a:xfrm>
          <a:prstGeom prst="rect">
            <a:avLst/>
          </a:prstGeom>
          <a:noFill/>
        </p:spPr>
        <p:txBody>
          <a:bodyPr wrap="square" rtlCol="0">
            <a:spAutoFit/>
          </a:bodyPr>
          <a:lstStyle/>
          <a:p>
            <a:r>
              <a:rPr lang="en-US" sz="1350" dirty="0"/>
              <a:t>Paid subscribers</a:t>
            </a:r>
          </a:p>
          <a:p>
            <a:r>
              <a:rPr lang="en-US" sz="1050" dirty="0"/>
              <a:t>This is optional, not sure yet. Ideally everything should be free for everyone</a:t>
            </a:r>
          </a:p>
        </p:txBody>
      </p:sp>
      <p:sp>
        <p:nvSpPr>
          <p:cNvPr id="92" name="TextBox 91"/>
          <p:cNvSpPr txBox="1"/>
          <p:nvPr/>
        </p:nvSpPr>
        <p:spPr>
          <a:xfrm>
            <a:off x="5220072" y="1992072"/>
            <a:ext cx="3199382" cy="623248"/>
          </a:xfrm>
          <a:prstGeom prst="rect">
            <a:avLst/>
          </a:prstGeom>
          <a:noFill/>
        </p:spPr>
        <p:txBody>
          <a:bodyPr wrap="square" rtlCol="0">
            <a:spAutoFit/>
          </a:bodyPr>
          <a:lstStyle/>
          <a:p>
            <a:r>
              <a:rPr lang="en-US" sz="1350" dirty="0"/>
              <a:t>Consulting</a:t>
            </a:r>
          </a:p>
          <a:p>
            <a:r>
              <a:rPr lang="en-US" sz="1050" dirty="0"/>
              <a:t>Allow corporate members to gain access to our consulting expertise</a:t>
            </a:r>
          </a:p>
        </p:txBody>
      </p:sp>
      <p:sp>
        <p:nvSpPr>
          <p:cNvPr id="39" name="Freeform 33"/>
          <p:cNvSpPr>
            <a:spLocks noEditPoints="1"/>
          </p:cNvSpPr>
          <p:nvPr/>
        </p:nvSpPr>
        <p:spPr bwMode="auto">
          <a:xfrm>
            <a:off x="4490992" y="2078850"/>
            <a:ext cx="491291" cy="368246"/>
          </a:xfrm>
          <a:custGeom>
            <a:avLst/>
            <a:gdLst>
              <a:gd name="T0" fmla="*/ 169 w 485"/>
              <a:gd name="T1" fmla="*/ 91 h 364"/>
              <a:gd name="T2" fmla="*/ 169 w 485"/>
              <a:gd name="T3" fmla="*/ 81 h 364"/>
              <a:gd name="T4" fmla="*/ 177 w 485"/>
              <a:gd name="T5" fmla="*/ 74 h 364"/>
              <a:gd name="T6" fmla="*/ 123 w 485"/>
              <a:gd name="T7" fmla="*/ 279 h 364"/>
              <a:gd name="T8" fmla="*/ 49 w 485"/>
              <a:gd name="T9" fmla="*/ 232 h 364"/>
              <a:gd name="T10" fmla="*/ 0 w 485"/>
              <a:gd name="T11" fmla="*/ 359 h 364"/>
              <a:gd name="T12" fmla="*/ 190 w 485"/>
              <a:gd name="T13" fmla="*/ 359 h 364"/>
              <a:gd name="T14" fmla="*/ 95 w 485"/>
              <a:gd name="T15" fmla="*/ 181 h 364"/>
              <a:gd name="T16" fmla="*/ 58 w 485"/>
              <a:gd name="T17" fmla="*/ 232 h 364"/>
              <a:gd name="T18" fmla="*/ 56 w 485"/>
              <a:gd name="T19" fmla="*/ 320 h 364"/>
              <a:gd name="T20" fmla="*/ 114 w 485"/>
              <a:gd name="T21" fmla="*/ 286 h 364"/>
              <a:gd name="T22" fmla="*/ 180 w 485"/>
              <a:gd name="T23" fmla="*/ 355 h 364"/>
              <a:gd name="T24" fmla="*/ 246 w 485"/>
              <a:gd name="T25" fmla="*/ 109 h 364"/>
              <a:gd name="T26" fmla="*/ 262 w 485"/>
              <a:gd name="T27" fmla="*/ 92 h 364"/>
              <a:gd name="T28" fmla="*/ 262 w 485"/>
              <a:gd name="T29" fmla="*/ 102 h 364"/>
              <a:gd name="T30" fmla="*/ 316 w 485"/>
              <a:gd name="T31" fmla="*/ 109 h 364"/>
              <a:gd name="T32" fmla="*/ 299 w 485"/>
              <a:gd name="T33" fmla="*/ 126 h 364"/>
              <a:gd name="T34" fmla="*/ 292 w 485"/>
              <a:gd name="T35" fmla="*/ 109 h 364"/>
              <a:gd name="T36" fmla="*/ 299 w 485"/>
              <a:gd name="T37" fmla="*/ 117 h 364"/>
              <a:gd name="T38" fmla="*/ 327 w 485"/>
              <a:gd name="T39" fmla="*/ 215 h 364"/>
              <a:gd name="T40" fmla="*/ 378 w 485"/>
              <a:gd name="T41" fmla="*/ 108 h 364"/>
              <a:gd name="T42" fmla="*/ 203 w 485"/>
              <a:gd name="T43" fmla="*/ 0 h 364"/>
              <a:gd name="T44" fmla="*/ 154 w 485"/>
              <a:gd name="T45" fmla="*/ 183 h 364"/>
              <a:gd name="T46" fmla="*/ 208 w 485"/>
              <a:gd name="T47" fmla="*/ 143 h 364"/>
              <a:gd name="T48" fmla="*/ 321 w 485"/>
              <a:gd name="T49" fmla="*/ 216 h 364"/>
              <a:gd name="T50" fmla="*/ 226 w 485"/>
              <a:gd name="T51" fmla="*/ 130 h 364"/>
              <a:gd name="T52" fmla="*/ 199 w 485"/>
              <a:gd name="T53" fmla="*/ 137 h 364"/>
              <a:gd name="T54" fmla="*/ 180 w 485"/>
              <a:gd name="T55" fmla="*/ 134 h 364"/>
              <a:gd name="T56" fmla="*/ 131 w 485"/>
              <a:gd name="T57" fmla="*/ 71 h 364"/>
              <a:gd name="T58" fmla="*/ 275 w 485"/>
              <a:gd name="T59" fmla="*/ 49 h 364"/>
              <a:gd name="T60" fmla="*/ 314 w 485"/>
              <a:gd name="T61" fmla="*/ 169 h 364"/>
              <a:gd name="T62" fmla="*/ 296 w 485"/>
              <a:gd name="T63" fmla="*/ 173 h 364"/>
              <a:gd name="T64" fmla="*/ 418 w 485"/>
              <a:gd name="T65" fmla="*/ 279 h 364"/>
              <a:gd name="T66" fmla="*/ 343 w 485"/>
              <a:gd name="T67" fmla="*/ 232 h 364"/>
              <a:gd name="T68" fmla="*/ 295 w 485"/>
              <a:gd name="T69" fmla="*/ 359 h 364"/>
              <a:gd name="T70" fmla="*/ 485 w 485"/>
              <a:gd name="T71" fmla="*/ 359 h 364"/>
              <a:gd name="T72" fmla="*/ 390 w 485"/>
              <a:gd name="T73" fmla="*/ 181 h 364"/>
              <a:gd name="T74" fmla="*/ 353 w 485"/>
              <a:gd name="T75" fmla="*/ 232 h 364"/>
              <a:gd name="T76" fmla="*/ 350 w 485"/>
              <a:gd name="T77" fmla="*/ 320 h 364"/>
              <a:gd name="T78" fmla="*/ 409 w 485"/>
              <a:gd name="T79" fmla="*/ 286 h 364"/>
              <a:gd name="T80" fmla="*/ 475 w 485"/>
              <a:gd name="T81" fmla="*/ 355 h 364"/>
              <a:gd name="T82" fmla="*/ 189 w 485"/>
              <a:gd name="T83" fmla="*/ 74 h 364"/>
              <a:gd name="T84" fmla="*/ 206 w 485"/>
              <a:gd name="T85" fmla="*/ 57 h 364"/>
              <a:gd name="T86" fmla="*/ 206 w 485"/>
              <a:gd name="T87" fmla="*/ 66 h 364"/>
              <a:gd name="T88" fmla="*/ 260 w 485"/>
              <a:gd name="T89" fmla="*/ 74 h 364"/>
              <a:gd name="T90" fmla="*/ 243 w 485"/>
              <a:gd name="T91" fmla="*/ 91 h 364"/>
              <a:gd name="T92" fmla="*/ 236 w 485"/>
              <a:gd name="T93" fmla="*/ 74 h 364"/>
              <a:gd name="T94" fmla="*/ 243 w 485"/>
              <a:gd name="T95" fmla="*/ 81 h 364"/>
              <a:gd name="T96" fmla="*/ 336 w 485"/>
              <a:gd name="T97" fmla="*/ 92 h 364"/>
              <a:gd name="T98" fmla="*/ 336 w 485"/>
              <a:gd name="T99" fmla="*/ 102 h 364"/>
              <a:gd name="T100" fmla="*/ 329 w 485"/>
              <a:gd name="T101" fmla="*/ 10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364">
                <a:moveTo>
                  <a:pt x="169" y="57"/>
                </a:moveTo>
                <a:cubicBezTo>
                  <a:pt x="160" y="57"/>
                  <a:pt x="153" y="65"/>
                  <a:pt x="153" y="74"/>
                </a:cubicBezTo>
                <a:cubicBezTo>
                  <a:pt x="153" y="83"/>
                  <a:pt x="160" y="91"/>
                  <a:pt x="169" y="91"/>
                </a:cubicBezTo>
                <a:cubicBezTo>
                  <a:pt x="179" y="91"/>
                  <a:pt x="186" y="83"/>
                  <a:pt x="186" y="74"/>
                </a:cubicBezTo>
                <a:cubicBezTo>
                  <a:pt x="186" y="65"/>
                  <a:pt x="179" y="57"/>
                  <a:pt x="169" y="57"/>
                </a:cubicBezTo>
                <a:close/>
                <a:moveTo>
                  <a:pt x="169" y="81"/>
                </a:moveTo>
                <a:cubicBezTo>
                  <a:pt x="165" y="81"/>
                  <a:pt x="162" y="78"/>
                  <a:pt x="162" y="74"/>
                </a:cubicBezTo>
                <a:cubicBezTo>
                  <a:pt x="162" y="70"/>
                  <a:pt x="165" y="66"/>
                  <a:pt x="169" y="66"/>
                </a:cubicBezTo>
                <a:cubicBezTo>
                  <a:pt x="173" y="66"/>
                  <a:pt x="177" y="70"/>
                  <a:pt x="177" y="74"/>
                </a:cubicBezTo>
                <a:cubicBezTo>
                  <a:pt x="177" y="78"/>
                  <a:pt x="173" y="81"/>
                  <a:pt x="169" y="81"/>
                </a:cubicBezTo>
                <a:close/>
                <a:moveTo>
                  <a:pt x="138" y="312"/>
                </a:moveTo>
                <a:cubicBezTo>
                  <a:pt x="127" y="309"/>
                  <a:pt x="124" y="290"/>
                  <a:pt x="123" y="279"/>
                </a:cubicBezTo>
                <a:cubicBezTo>
                  <a:pt x="134" y="267"/>
                  <a:pt x="141" y="250"/>
                  <a:pt x="141" y="232"/>
                </a:cubicBezTo>
                <a:cubicBezTo>
                  <a:pt x="141" y="195"/>
                  <a:pt x="123" y="171"/>
                  <a:pt x="95" y="171"/>
                </a:cubicBezTo>
                <a:cubicBezTo>
                  <a:pt x="66" y="171"/>
                  <a:pt x="49" y="195"/>
                  <a:pt x="49" y="232"/>
                </a:cubicBezTo>
                <a:cubicBezTo>
                  <a:pt x="49" y="251"/>
                  <a:pt x="56" y="268"/>
                  <a:pt x="67" y="279"/>
                </a:cubicBezTo>
                <a:cubicBezTo>
                  <a:pt x="67" y="293"/>
                  <a:pt x="62" y="308"/>
                  <a:pt x="53" y="311"/>
                </a:cubicBezTo>
                <a:cubicBezTo>
                  <a:pt x="9" y="320"/>
                  <a:pt x="0" y="342"/>
                  <a:pt x="0" y="359"/>
                </a:cubicBezTo>
                <a:cubicBezTo>
                  <a:pt x="0" y="362"/>
                  <a:pt x="2" y="364"/>
                  <a:pt x="4" y="364"/>
                </a:cubicBezTo>
                <a:cubicBezTo>
                  <a:pt x="185" y="364"/>
                  <a:pt x="185" y="364"/>
                  <a:pt x="185" y="364"/>
                </a:cubicBezTo>
                <a:cubicBezTo>
                  <a:pt x="188" y="364"/>
                  <a:pt x="190" y="362"/>
                  <a:pt x="190" y="359"/>
                </a:cubicBezTo>
                <a:cubicBezTo>
                  <a:pt x="190" y="343"/>
                  <a:pt x="181" y="321"/>
                  <a:pt x="138" y="312"/>
                </a:cubicBezTo>
                <a:close/>
                <a:moveTo>
                  <a:pt x="58" y="232"/>
                </a:moveTo>
                <a:cubicBezTo>
                  <a:pt x="58" y="185"/>
                  <a:pt x="86" y="181"/>
                  <a:pt x="95" y="181"/>
                </a:cubicBezTo>
                <a:cubicBezTo>
                  <a:pt x="104" y="181"/>
                  <a:pt x="132" y="185"/>
                  <a:pt x="132" y="232"/>
                </a:cubicBezTo>
                <a:cubicBezTo>
                  <a:pt x="132" y="261"/>
                  <a:pt x="112" y="283"/>
                  <a:pt x="95" y="283"/>
                </a:cubicBezTo>
                <a:cubicBezTo>
                  <a:pt x="77" y="283"/>
                  <a:pt x="58" y="261"/>
                  <a:pt x="58" y="232"/>
                </a:cubicBezTo>
                <a:close/>
                <a:moveTo>
                  <a:pt x="9" y="355"/>
                </a:moveTo>
                <a:cubicBezTo>
                  <a:pt x="12" y="338"/>
                  <a:pt x="27" y="326"/>
                  <a:pt x="55" y="320"/>
                </a:cubicBezTo>
                <a:cubicBezTo>
                  <a:pt x="55" y="320"/>
                  <a:pt x="55" y="320"/>
                  <a:pt x="56" y="320"/>
                </a:cubicBezTo>
                <a:cubicBezTo>
                  <a:pt x="68" y="316"/>
                  <a:pt x="74" y="301"/>
                  <a:pt x="76" y="286"/>
                </a:cubicBezTo>
                <a:cubicBezTo>
                  <a:pt x="82" y="290"/>
                  <a:pt x="88" y="292"/>
                  <a:pt x="95" y="292"/>
                </a:cubicBezTo>
                <a:cubicBezTo>
                  <a:pt x="102" y="292"/>
                  <a:pt x="108" y="290"/>
                  <a:pt x="114" y="286"/>
                </a:cubicBezTo>
                <a:cubicBezTo>
                  <a:pt x="116" y="302"/>
                  <a:pt x="122" y="317"/>
                  <a:pt x="136" y="321"/>
                </a:cubicBezTo>
                <a:cubicBezTo>
                  <a:pt x="136" y="321"/>
                  <a:pt x="136" y="321"/>
                  <a:pt x="136" y="321"/>
                </a:cubicBezTo>
                <a:cubicBezTo>
                  <a:pt x="163" y="326"/>
                  <a:pt x="178" y="338"/>
                  <a:pt x="180" y="355"/>
                </a:cubicBezTo>
                <a:lnTo>
                  <a:pt x="9" y="355"/>
                </a:lnTo>
                <a:close/>
                <a:moveTo>
                  <a:pt x="262" y="92"/>
                </a:moveTo>
                <a:cubicBezTo>
                  <a:pt x="253" y="92"/>
                  <a:pt x="246" y="100"/>
                  <a:pt x="246" y="109"/>
                </a:cubicBezTo>
                <a:cubicBezTo>
                  <a:pt x="246" y="118"/>
                  <a:pt x="253" y="126"/>
                  <a:pt x="262" y="126"/>
                </a:cubicBezTo>
                <a:cubicBezTo>
                  <a:pt x="272" y="126"/>
                  <a:pt x="279" y="118"/>
                  <a:pt x="279" y="109"/>
                </a:cubicBezTo>
                <a:cubicBezTo>
                  <a:pt x="279" y="100"/>
                  <a:pt x="272" y="92"/>
                  <a:pt x="262" y="92"/>
                </a:cubicBezTo>
                <a:close/>
                <a:moveTo>
                  <a:pt x="262" y="117"/>
                </a:moveTo>
                <a:cubicBezTo>
                  <a:pt x="258" y="117"/>
                  <a:pt x="255" y="113"/>
                  <a:pt x="255" y="109"/>
                </a:cubicBezTo>
                <a:cubicBezTo>
                  <a:pt x="255" y="105"/>
                  <a:pt x="258" y="102"/>
                  <a:pt x="262" y="102"/>
                </a:cubicBezTo>
                <a:cubicBezTo>
                  <a:pt x="267" y="102"/>
                  <a:pt x="270" y="105"/>
                  <a:pt x="270" y="109"/>
                </a:cubicBezTo>
                <a:cubicBezTo>
                  <a:pt x="270" y="113"/>
                  <a:pt x="267" y="117"/>
                  <a:pt x="262" y="117"/>
                </a:cubicBezTo>
                <a:close/>
                <a:moveTo>
                  <a:pt x="316" y="109"/>
                </a:moveTo>
                <a:cubicBezTo>
                  <a:pt x="316" y="100"/>
                  <a:pt x="308" y="92"/>
                  <a:pt x="299" y="92"/>
                </a:cubicBezTo>
                <a:cubicBezTo>
                  <a:pt x="290" y="92"/>
                  <a:pt x="282" y="100"/>
                  <a:pt x="282" y="109"/>
                </a:cubicBezTo>
                <a:cubicBezTo>
                  <a:pt x="282" y="118"/>
                  <a:pt x="290" y="126"/>
                  <a:pt x="299" y="126"/>
                </a:cubicBezTo>
                <a:cubicBezTo>
                  <a:pt x="308" y="126"/>
                  <a:pt x="316" y="118"/>
                  <a:pt x="316" y="109"/>
                </a:cubicBezTo>
                <a:close/>
                <a:moveTo>
                  <a:pt x="299" y="117"/>
                </a:moveTo>
                <a:cubicBezTo>
                  <a:pt x="295" y="117"/>
                  <a:pt x="292" y="113"/>
                  <a:pt x="292" y="109"/>
                </a:cubicBezTo>
                <a:cubicBezTo>
                  <a:pt x="292" y="105"/>
                  <a:pt x="295" y="102"/>
                  <a:pt x="299" y="102"/>
                </a:cubicBezTo>
                <a:cubicBezTo>
                  <a:pt x="303" y="102"/>
                  <a:pt x="307" y="105"/>
                  <a:pt x="307" y="109"/>
                </a:cubicBezTo>
                <a:cubicBezTo>
                  <a:pt x="307" y="113"/>
                  <a:pt x="303" y="117"/>
                  <a:pt x="299" y="117"/>
                </a:cubicBezTo>
                <a:close/>
                <a:moveTo>
                  <a:pt x="321" y="216"/>
                </a:moveTo>
                <a:cubicBezTo>
                  <a:pt x="322" y="216"/>
                  <a:pt x="323" y="216"/>
                  <a:pt x="324" y="216"/>
                </a:cubicBezTo>
                <a:cubicBezTo>
                  <a:pt x="325" y="216"/>
                  <a:pt x="326" y="216"/>
                  <a:pt x="327" y="215"/>
                </a:cubicBezTo>
                <a:cubicBezTo>
                  <a:pt x="328" y="214"/>
                  <a:pt x="329" y="212"/>
                  <a:pt x="328" y="210"/>
                </a:cubicBezTo>
                <a:cubicBezTo>
                  <a:pt x="328" y="210"/>
                  <a:pt x="321" y="195"/>
                  <a:pt x="320" y="177"/>
                </a:cubicBezTo>
                <a:cubicBezTo>
                  <a:pt x="354" y="168"/>
                  <a:pt x="378" y="140"/>
                  <a:pt x="378" y="108"/>
                </a:cubicBezTo>
                <a:cubicBezTo>
                  <a:pt x="378" y="69"/>
                  <a:pt x="341" y="37"/>
                  <a:pt x="296" y="37"/>
                </a:cubicBezTo>
                <a:cubicBezTo>
                  <a:pt x="289" y="37"/>
                  <a:pt x="283" y="37"/>
                  <a:pt x="276" y="39"/>
                </a:cubicBezTo>
                <a:cubicBezTo>
                  <a:pt x="262" y="15"/>
                  <a:pt x="234" y="0"/>
                  <a:pt x="203" y="0"/>
                </a:cubicBezTo>
                <a:cubicBezTo>
                  <a:pt x="158" y="0"/>
                  <a:pt x="122" y="32"/>
                  <a:pt x="122" y="71"/>
                </a:cubicBezTo>
                <a:cubicBezTo>
                  <a:pt x="122" y="100"/>
                  <a:pt x="141" y="125"/>
                  <a:pt x="171" y="137"/>
                </a:cubicBezTo>
                <a:cubicBezTo>
                  <a:pt x="169" y="163"/>
                  <a:pt x="154" y="183"/>
                  <a:pt x="154" y="183"/>
                </a:cubicBezTo>
                <a:cubicBezTo>
                  <a:pt x="152" y="185"/>
                  <a:pt x="152" y="188"/>
                  <a:pt x="154" y="189"/>
                </a:cubicBezTo>
                <a:cubicBezTo>
                  <a:pt x="155" y="191"/>
                  <a:pt x="157" y="191"/>
                  <a:pt x="159" y="191"/>
                </a:cubicBezTo>
                <a:cubicBezTo>
                  <a:pt x="184" y="179"/>
                  <a:pt x="200" y="164"/>
                  <a:pt x="208" y="143"/>
                </a:cubicBezTo>
                <a:cubicBezTo>
                  <a:pt x="213" y="142"/>
                  <a:pt x="218" y="142"/>
                  <a:pt x="224" y="141"/>
                </a:cubicBezTo>
                <a:cubicBezTo>
                  <a:pt x="236" y="163"/>
                  <a:pt x="261" y="177"/>
                  <a:pt x="289" y="179"/>
                </a:cubicBezTo>
                <a:cubicBezTo>
                  <a:pt x="295" y="193"/>
                  <a:pt x="306" y="205"/>
                  <a:pt x="321" y="216"/>
                </a:cubicBezTo>
                <a:close/>
                <a:moveTo>
                  <a:pt x="292" y="170"/>
                </a:moveTo>
                <a:cubicBezTo>
                  <a:pt x="265" y="169"/>
                  <a:pt x="241" y="155"/>
                  <a:pt x="230" y="133"/>
                </a:cubicBezTo>
                <a:cubicBezTo>
                  <a:pt x="229" y="131"/>
                  <a:pt x="228" y="130"/>
                  <a:pt x="226" y="130"/>
                </a:cubicBezTo>
                <a:cubicBezTo>
                  <a:pt x="226" y="130"/>
                  <a:pt x="225" y="130"/>
                  <a:pt x="225" y="131"/>
                </a:cubicBezTo>
                <a:cubicBezTo>
                  <a:pt x="218" y="132"/>
                  <a:pt x="211" y="133"/>
                  <a:pt x="204" y="133"/>
                </a:cubicBezTo>
                <a:cubicBezTo>
                  <a:pt x="202" y="133"/>
                  <a:pt x="200" y="135"/>
                  <a:pt x="199" y="137"/>
                </a:cubicBezTo>
                <a:cubicBezTo>
                  <a:pt x="199" y="138"/>
                  <a:pt x="199" y="138"/>
                  <a:pt x="199" y="139"/>
                </a:cubicBezTo>
                <a:cubicBezTo>
                  <a:pt x="194" y="154"/>
                  <a:pt x="185" y="165"/>
                  <a:pt x="170" y="175"/>
                </a:cubicBezTo>
                <a:cubicBezTo>
                  <a:pt x="175" y="165"/>
                  <a:pt x="180" y="150"/>
                  <a:pt x="180" y="134"/>
                </a:cubicBezTo>
                <a:cubicBezTo>
                  <a:pt x="180" y="134"/>
                  <a:pt x="180" y="134"/>
                  <a:pt x="180" y="134"/>
                </a:cubicBezTo>
                <a:cubicBezTo>
                  <a:pt x="180" y="132"/>
                  <a:pt x="179" y="130"/>
                  <a:pt x="177" y="129"/>
                </a:cubicBezTo>
                <a:cubicBezTo>
                  <a:pt x="149" y="120"/>
                  <a:pt x="131" y="97"/>
                  <a:pt x="131" y="71"/>
                </a:cubicBezTo>
                <a:cubicBezTo>
                  <a:pt x="131" y="37"/>
                  <a:pt x="164" y="9"/>
                  <a:pt x="203" y="9"/>
                </a:cubicBezTo>
                <a:cubicBezTo>
                  <a:pt x="232" y="9"/>
                  <a:pt x="258" y="24"/>
                  <a:pt x="269" y="47"/>
                </a:cubicBezTo>
                <a:cubicBezTo>
                  <a:pt x="270" y="48"/>
                  <a:pt x="273" y="49"/>
                  <a:pt x="275" y="49"/>
                </a:cubicBezTo>
                <a:cubicBezTo>
                  <a:pt x="282" y="47"/>
                  <a:pt x="289" y="46"/>
                  <a:pt x="296" y="46"/>
                </a:cubicBezTo>
                <a:cubicBezTo>
                  <a:pt x="336" y="46"/>
                  <a:pt x="368" y="74"/>
                  <a:pt x="368" y="108"/>
                </a:cubicBezTo>
                <a:cubicBezTo>
                  <a:pt x="368" y="137"/>
                  <a:pt x="346" y="162"/>
                  <a:pt x="314" y="169"/>
                </a:cubicBezTo>
                <a:cubicBezTo>
                  <a:pt x="312" y="169"/>
                  <a:pt x="310" y="171"/>
                  <a:pt x="310" y="173"/>
                </a:cubicBezTo>
                <a:cubicBezTo>
                  <a:pt x="311" y="183"/>
                  <a:pt x="312" y="191"/>
                  <a:pt x="314" y="198"/>
                </a:cubicBezTo>
                <a:cubicBezTo>
                  <a:pt x="306" y="190"/>
                  <a:pt x="300" y="182"/>
                  <a:pt x="296" y="173"/>
                </a:cubicBezTo>
                <a:cubicBezTo>
                  <a:pt x="296" y="171"/>
                  <a:pt x="294" y="170"/>
                  <a:pt x="292" y="170"/>
                </a:cubicBezTo>
                <a:close/>
                <a:moveTo>
                  <a:pt x="433" y="312"/>
                </a:moveTo>
                <a:cubicBezTo>
                  <a:pt x="422" y="309"/>
                  <a:pt x="418" y="290"/>
                  <a:pt x="418" y="279"/>
                </a:cubicBezTo>
                <a:cubicBezTo>
                  <a:pt x="429" y="267"/>
                  <a:pt x="436" y="250"/>
                  <a:pt x="436" y="232"/>
                </a:cubicBezTo>
                <a:cubicBezTo>
                  <a:pt x="436" y="195"/>
                  <a:pt x="418" y="171"/>
                  <a:pt x="390" y="171"/>
                </a:cubicBezTo>
                <a:cubicBezTo>
                  <a:pt x="361" y="171"/>
                  <a:pt x="343" y="195"/>
                  <a:pt x="343" y="232"/>
                </a:cubicBezTo>
                <a:cubicBezTo>
                  <a:pt x="343" y="251"/>
                  <a:pt x="351" y="268"/>
                  <a:pt x="362" y="279"/>
                </a:cubicBezTo>
                <a:cubicBezTo>
                  <a:pt x="362" y="293"/>
                  <a:pt x="357" y="308"/>
                  <a:pt x="348" y="311"/>
                </a:cubicBezTo>
                <a:cubicBezTo>
                  <a:pt x="304" y="320"/>
                  <a:pt x="295" y="342"/>
                  <a:pt x="295" y="359"/>
                </a:cubicBezTo>
                <a:cubicBezTo>
                  <a:pt x="295" y="362"/>
                  <a:pt x="297" y="364"/>
                  <a:pt x="299" y="364"/>
                </a:cubicBezTo>
                <a:cubicBezTo>
                  <a:pt x="480" y="364"/>
                  <a:pt x="480" y="364"/>
                  <a:pt x="480" y="364"/>
                </a:cubicBezTo>
                <a:cubicBezTo>
                  <a:pt x="483" y="364"/>
                  <a:pt x="485" y="362"/>
                  <a:pt x="485" y="359"/>
                </a:cubicBezTo>
                <a:cubicBezTo>
                  <a:pt x="485" y="343"/>
                  <a:pt x="476" y="321"/>
                  <a:pt x="433" y="312"/>
                </a:cubicBezTo>
                <a:close/>
                <a:moveTo>
                  <a:pt x="353" y="232"/>
                </a:moveTo>
                <a:cubicBezTo>
                  <a:pt x="353" y="185"/>
                  <a:pt x="381" y="181"/>
                  <a:pt x="390" y="181"/>
                </a:cubicBezTo>
                <a:cubicBezTo>
                  <a:pt x="398" y="181"/>
                  <a:pt x="427" y="185"/>
                  <a:pt x="427" y="232"/>
                </a:cubicBezTo>
                <a:cubicBezTo>
                  <a:pt x="427" y="261"/>
                  <a:pt x="407" y="283"/>
                  <a:pt x="390" y="283"/>
                </a:cubicBezTo>
                <a:cubicBezTo>
                  <a:pt x="372" y="283"/>
                  <a:pt x="353" y="261"/>
                  <a:pt x="353" y="232"/>
                </a:cubicBezTo>
                <a:close/>
                <a:moveTo>
                  <a:pt x="304" y="355"/>
                </a:moveTo>
                <a:cubicBezTo>
                  <a:pt x="307" y="338"/>
                  <a:pt x="322" y="326"/>
                  <a:pt x="350" y="320"/>
                </a:cubicBezTo>
                <a:cubicBezTo>
                  <a:pt x="350" y="320"/>
                  <a:pt x="350" y="320"/>
                  <a:pt x="350" y="320"/>
                </a:cubicBezTo>
                <a:cubicBezTo>
                  <a:pt x="363" y="316"/>
                  <a:pt x="369" y="301"/>
                  <a:pt x="371" y="286"/>
                </a:cubicBezTo>
                <a:cubicBezTo>
                  <a:pt x="377" y="290"/>
                  <a:pt x="383" y="292"/>
                  <a:pt x="390" y="292"/>
                </a:cubicBezTo>
                <a:cubicBezTo>
                  <a:pt x="397" y="292"/>
                  <a:pt x="403" y="290"/>
                  <a:pt x="409" y="286"/>
                </a:cubicBezTo>
                <a:cubicBezTo>
                  <a:pt x="411" y="302"/>
                  <a:pt x="417" y="317"/>
                  <a:pt x="431" y="321"/>
                </a:cubicBezTo>
                <a:cubicBezTo>
                  <a:pt x="431" y="321"/>
                  <a:pt x="431" y="321"/>
                  <a:pt x="431" y="321"/>
                </a:cubicBezTo>
                <a:cubicBezTo>
                  <a:pt x="458" y="326"/>
                  <a:pt x="473" y="338"/>
                  <a:pt x="475" y="355"/>
                </a:cubicBezTo>
                <a:lnTo>
                  <a:pt x="304" y="355"/>
                </a:lnTo>
                <a:close/>
                <a:moveTo>
                  <a:pt x="206" y="57"/>
                </a:moveTo>
                <a:cubicBezTo>
                  <a:pt x="197" y="57"/>
                  <a:pt x="189" y="65"/>
                  <a:pt x="189" y="74"/>
                </a:cubicBezTo>
                <a:cubicBezTo>
                  <a:pt x="189" y="83"/>
                  <a:pt x="197" y="91"/>
                  <a:pt x="206" y="91"/>
                </a:cubicBezTo>
                <a:cubicBezTo>
                  <a:pt x="215" y="91"/>
                  <a:pt x="223" y="83"/>
                  <a:pt x="223" y="74"/>
                </a:cubicBezTo>
                <a:cubicBezTo>
                  <a:pt x="223" y="65"/>
                  <a:pt x="215" y="57"/>
                  <a:pt x="206" y="57"/>
                </a:cubicBezTo>
                <a:close/>
                <a:moveTo>
                  <a:pt x="206" y="81"/>
                </a:moveTo>
                <a:cubicBezTo>
                  <a:pt x="202" y="81"/>
                  <a:pt x="199" y="78"/>
                  <a:pt x="199" y="74"/>
                </a:cubicBezTo>
                <a:cubicBezTo>
                  <a:pt x="199" y="70"/>
                  <a:pt x="202" y="66"/>
                  <a:pt x="206" y="66"/>
                </a:cubicBezTo>
                <a:cubicBezTo>
                  <a:pt x="210" y="66"/>
                  <a:pt x="214" y="70"/>
                  <a:pt x="214" y="74"/>
                </a:cubicBezTo>
                <a:cubicBezTo>
                  <a:pt x="214" y="78"/>
                  <a:pt x="210" y="81"/>
                  <a:pt x="206" y="81"/>
                </a:cubicBezTo>
                <a:close/>
                <a:moveTo>
                  <a:pt x="260" y="74"/>
                </a:moveTo>
                <a:cubicBezTo>
                  <a:pt x="260" y="65"/>
                  <a:pt x="252" y="57"/>
                  <a:pt x="243" y="57"/>
                </a:cubicBezTo>
                <a:cubicBezTo>
                  <a:pt x="234" y="57"/>
                  <a:pt x="226" y="65"/>
                  <a:pt x="226" y="74"/>
                </a:cubicBezTo>
                <a:cubicBezTo>
                  <a:pt x="226" y="83"/>
                  <a:pt x="234" y="91"/>
                  <a:pt x="243" y="91"/>
                </a:cubicBezTo>
                <a:cubicBezTo>
                  <a:pt x="252" y="91"/>
                  <a:pt x="260" y="83"/>
                  <a:pt x="260" y="74"/>
                </a:cubicBezTo>
                <a:close/>
                <a:moveTo>
                  <a:pt x="243" y="81"/>
                </a:moveTo>
                <a:cubicBezTo>
                  <a:pt x="239" y="81"/>
                  <a:pt x="236" y="78"/>
                  <a:pt x="236" y="74"/>
                </a:cubicBezTo>
                <a:cubicBezTo>
                  <a:pt x="236" y="70"/>
                  <a:pt x="239" y="66"/>
                  <a:pt x="243" y="66"/>
                </a:cubicBezTo>
                <a:cubicBezTo>
                  <a:pt x="247" y="66"/>
                  <a:pt x="250" y="70"/>
                  <a:pt x="250" y="74"/>
                </a:cubicBezTo>
                <a:cubicBezTo>
                  <a:pt x="250" y="78"/>
                  <a:pt x="247" y="81"/>
                  <a:pt x="243" y="81"/>
                </a:cubicBezTo>
                <a:close/>
                <a:moveTo>
                  <a:pt x="336" y="126"/>
                </a:moveTo>
                <a:cubicBezTo>
                  <a:pt x="345" y="126"/>
                  <a:pt x="353" y="118"/>
                  <a:pt x="353" y="109"/>
                </a:cubicBezTo>
                <a:cubicBezTo>
                  <a:pt x="353" y="100"/>
                  <a:pt x="345" y="92"/>
                  <a:pt x="336" y="92"/>
                </a:cubicBezTo>
                <a:cubicBezTo>
                  <a:pt x="327" y="92"/>
                  <a:pt x="319" y="100"/>
                  <a:pt x="319" y="109"/>
                </a:cubicBezTo>
                <a:cubicBezTo>
                  <a:pt x="319" y="118"/>
                  <a:pt x="327" y="126"/>
                  <a:pt x="336" y="126"/>
                </a:cubicBezTo>
                <a:close/>
                <a:moveTo>
                  <a:pt x="336" y="102"/>
                </a:moveTo>
                <a:cubicBezTo>
                  <a:pt x="340" y="102"/>
                  <a:pt x="343" y="105"/>
                  <a:pt x="343" y="109"/>
                </a:cubicBezTo>
                <a:cubicBezTo>
                  <a:pt x="343" y="113"/>
                  <a:pt x="340" y="117"/>
                  <a:pt x="336" y="117"/>
                </a:cubicBezTo>
                <a:cubicBezTo>
                  <a:pt x="332" y="117"/>
                  <a:pt x="329" y="113"/>
                  <a:pt x="329" y="109"/>
                </a:cubicBezTo>
                <a:cubicBezTo>
                  <a:pt x="329" y="105"/>
                  <a:pt x="332" y="102"/>
                  <a:pt x="336" y="10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12"/>
          <p:cNvSpPr>
            <a:spLocks noEditPoints="1"/>
          </p:cNvSpPr>
          <p:nvPr/>
        </p:nvSpPr>
        <p:spPr bwMode="auto">
          <a:xfrm>
            <a:off x="4544997" y="2929974"/>
            <a:ext cx="405045" cy="452840"/>
          </a:xfrm>
          <a:custGeom>
            <a:avLst/>
            <a:gdLst>
              <a:gd name="T0" fmla="*/ 210 w 577"/>
              <a:gd name="T1" fmla="*/ 508 h 646"/>
              <a:gd name="T2" fmla="*/ 219 w 577"/>
              <a:gd name="T3" fmla="*/ 497 h 646"/>
              <a:gd name="T4" fmla="*/ 353 w 577"/>
              <a:gd name="T5" fmla="*/ 489 h 646"/>
              <a:gd name="T6" fmla="*/ 296 w 577"/>
              <a:gd name="T7" fmla="*/ 441 h 646"/>
              <a:gd name="T8" fmla="*/ 222 w 577"/>
              <a:gd name="T9" fmla="*/ 384 h 646"/>
              <a:gd name="T10" fmla="*/ 367 w 577"/>
              <a:gd name="T11" fmla="*/ 354 h 646"/>
              <a:gd name="T12" fmla="*/ 360 w 577"/>
              <a:gd name="T13" fmla="*/ 366 h 646"/>
              <a:gd name="T14" fmla="*/ 236 w 577"/>
              <a:gd name="T15" fmla="*/ 384 h 646"/>
              <a:gd name="T16" fmla="*/ 299 w 577"/>
              <a:gd name="T17" fmla="*/ 427 h 646"/>
              <a:gd name="T18" fmla="*/ 367 w 577"/>
              <a:gd name="T19" fmla="*/ 489 h 646"/>
              <a:gd name="T20" fmla="*/ 302 w 577"/>
              <a:gd name="T21" fmla="*/ 582 h 646"/>
              <a:gd name="T22" fmla="*/ 295 w 577"/>
              <a:gd name="T23" fmla="*/ 293 h 646"/>
              <a:gd name="T24" fmla="*/ 288 w 577"/>
              <a:gd name="T25" fmla="*/ 582 h 646"/>
              <a:gd name="T26" fmla="*/ 302 w 577"/>
              <a:gd name="T27" fmla="*/ 582 h 646"/>
              <a:gd name="T28" fmla="*/ 359 w 577"/>
              <a:gd name="T29" fmla="*/ 211 h 646"/>
              <a:gd name="T30" fmla="*/ 289 w 577"/>
              <a:gd name="T31" fmla="*/ 231 h 646"/>
              <a:gd name="T32" fmla="*/ 227 w 577"/>
              <a:gd name="T33" fmla="*/ 216 h 646"/>
              <a:gd name="T34" fmla="*/ 289 w 577"/>
              <a:gd name="T35" fmla="*/ 245 h 646"/>
              <a:gd name="T36" fmla="*/ 577 w 577"/>
              <a:gd name="T37" fmla="*/ 462 h 646"/>
              <a:gd name="T38" fmla="*/ 444 w 577"/>
              <a:gd name="T39" fmla="*/ 83 h 646"/>
              <a:gd name="T40" fmla="*/ 458 w 577"/>
              <a:gd name="T41" fmla="*/ 51 h 646"/>
              <a:gd name="T42" fmla="*/ 393 w 577"/>
              <a:gd name="T43" fmla="*/ 47 h 646"/>
              <a:gd name="T44" fmla="*/ 344 w 577"/>
              <a:gd name="T45" fmla="*/ 31 h 646"/>
              <a:gd name="T46" fmla="*/ 289 w 577"/>
              <a:gd name="T47" fmla="*/ 0 h 646"/>
              <a:gd name="T48" fmla="*/ 233 w 577"/>
              <a:gd name="T49" fmla="*/ 31 h 646"/>
              <a:gd name="T50" fmla="*/ 200 w 577"/>
              <a:gd name="T51" fmla="*/ 51 h 646"/>
              <a:gd name="T52" fmla="*/ 147 w 577"/>
              <a:gd name="T53" fmla="*/ 37 h 646"/>
              <a:gd name="T54" fmla="*/ 130 w 577"/>
              <a:gd name="T55" fmla="*/ 80 h 646"/>
              <a:gd name="T56" fmla="*/ 213 w 577"/>
              <a:gd name="T57" fmla="*/ 213 h 646"/>
              <a:gd name="T58" fmla="*/ 289 w 577"/>
              <a:gd name="T59" fmla="*/ 646 h 646"/>
              <a:gd name="T60" fmla="*/ 179 w 577"/>
              <a:gd name="T61" fmla="*/ 59 h 646"/>
              <a:gd name="T62" fmla="*/ 200 w 577"/>
              <a:gd name="T63" fmla="*/ 65 h 646"/>
              <a:gd name="T64" fmla="*/ 246 w 577"/>
              <a:gd name="T65" fmla="*/ 37 h 646"/>
              <a:gd name="T66" fmla="*/ 331 w 577"/>
              <a:gd name="T67" fmla="*/ 37 h 646"/>
              <a:gd name="T68" fmla="*/ 377 w 577"/>
              <a:gd name="T69" fmla="*/ 65 h 646"/>
              <a:gd name="T70" fmla="*/ 430 w 577"/>
              <a:gd name="T71" fmla="*/ 51 h 646"/>
              <a:gd name="T72" fmla="*/ 438 w 577"/>
              <a:gd name="T73" fmla="*/ 70 h 646"/>
              <a:gd name="T74" fmla="*/ 350 w 577"/>
              <a:gd name="T75" fmla="*/ 218 h 646"/>
              <a:gd name="T76" fmla="*/ 563 w 577"/>
              <a:gd name="T77" fmla="*/ 462 h 646"/>
              <a:gd name="T78" fmla="*/ 14 w 577"/>
              <a:gd name="T79" fmla="*/ 462 h 646"/>
              <a:gd name="T80" fmla="*/ 227 w 577"/>
              <a:gd name="T81" fmla="*/ 218 h 646"/>
              <a:gd name="T82" fmla="*/ 140 w 577"/>
              <a:gd name="T83" fmla="*/ 70 h 646"/>
              <a:gd name="T84" fmla="*/ 147 w 577"/>
              <a:gd name="T85" fmla="*/ 51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7" h="646">
                <a:moveTo>
                  <a:pt x="297" y="542"/>
                </a:moveTo>
                <a:cubicBezTo>
                  <a:pt x="272" y="542"/>
                  <a:pt x="233" y="526"/>
                  <a:pt x="210" y="508"/>
                </a:cubicBezTo>
                <a:cubicBezTo>
                  <a:pt x="207" y="505"/>
                  <a:pt x="206" y="501"/>
                  <a:pt x="209" y="498"/>
                </a:cubicBezTo>
                <a:cubicBezTo>
                  <a:pt x="211" y="495"/>
                  <a:pt x="216" y="494"/>
                  <a:pt x="219" y="497"/>
                </a:cubicBezTo>
                <a:cubicBezTo>
                  <a:pt x="239" y="513"/>
                  <a:pt x="275" y="528"/>
                  <a:pt x="297" y="528"/>
                </a:cubicBezTo>
                <a:cubicBezTo>
                  <a:pt x="349" y="528"/>
                  <a:pt x="353" y="498"/>
                  <a:pt x="353" y="489"/>
                </a:cubicBezTo>
                <a:cubicBezTo>
                  <a:pt x="353" y="457"/>
                  <a:pt x="330" y="449"/>
                  <a:pt x="303" y="443"/>
                </a:cubicBezTo>
                <a:cubicBezTo>
                  <a:pt x="301" y="442"/>
                  <a:pt x="298" y="442"/>
                  <a:pt x="296" y="441"/>
                </a:cubicBezTo>
                <a:cubicBezTo>
                  <a:pt x="293" y="440"/>
                  <a:pt x="291" y="440"/>
                  <a:pt x="288" y="439"/>
                </a:cubicBezTo>
                <a:cubicBezTo>
                  <a:pt x="265" y="434"/>
                  <a:pt x="222" y="424"/>
                  <a:pt x="222" y="384"/>
                </a:cubicBezTo>
                <a:cubicBezTo>
                  <a:pt x="222" y="344"/>
                  <a:pt x="262" y="329"/>
                  <a:pt x="295" y="329"/>
                </a:cubicBezTo>
                <a:cubicBezTo>
                  <a:pt x="317" y="329"/>
                  <a:pt x="344" y="339"/>
                  <a:pt x="367" y="354"/>
                </a:cubicBezTo>
                <a:cubicBezTo>
                  <a:pt x="370" y="356"/>
                  <a:pt x="371" y="361"/>
                  <a:pt x="369" y="364"/>
                </a:cubicBezTo>
                <a:cubicBezTo>
                  <a:pt x="367" y="367"/>
                  <a:pt x="363" y="368"/>
                  <a:pt x="360" y="366"/>
                </a:cubicBezTo>
                <a:cubicBezTo>
                  <a:pt x="338" y="352"/>
                  <a:pt x="314" y="343"/>
                  <a:pt x="295" y="343"/>
                </a:cubicBezTo>
                <a:cubicBezTo>
                  <a:pt x="239" y="343"/>
                  <a:pt x="236" y="377"/>
                  <a:pt x="236" y="384"/>
                </a:cubicBezTo>
                <a:cubicBezTo>
                  <a:pt x="236" y="410"/>
                  <a:pt x="263" y="419"/>
                  <a:pt x="291" y="425"/>
                </a:cubicBezTo>
                <a:cubicBezTo>
                  <a:pt x="294" y="426"/>
                  <a:pt x="297" y="427"/>
                  <a:pt x="299" y="427"/>
                </a:cubicBezTo>
                <a:cubicBezTo>
                  <a:pt x="301" y="428"/>
                  <a:pt x="304" y="429"/>
                  <a:pt x="307" y="429"/>
                </a:cubicBezTo>
                <a:cubicBezTo>
                  <a:pt x="328" y="434"/>
                  <a:pt x="367" y="443"/>
                  <a:pt x="367" y="489"/>
                </a:cubicBezTo>
                <a:cubicBezTo>
                  <a:pt x="367" y="528"/>
                  <a:pt x="331" y="542"/>
                  <a:pt x="297" y="542"/>
                </a:cubicBezTo>
                <a:close/>
                <a:moveTo>
                  <a:pt x="302" y="582"/>
                </a:moveTo>
                <a:cubicBezTo>
                  <a:pt x="302" y="300"/>
                  <a:pt x="302" y="300"/>
                  <a:pt x="302" y="300"/>
                </a:cubicBezTo>
                <a:cubicBezTo>
                  <a:pt x="302" y="297"/>
                  <a:pt x="299" y="293"/>
                  <a:pt x="295" y="293"/>
                </a:cubicBezTo>
                <a:cubicBezTo>
                  <a:pt x="292" y="293"/>
                  <a:pt x="288" y="297"/>
                  <a:pt x="288" y="300"/>
                </a:cubicBezTo>
                <a:cubicBezTo>
                  <a:pt x="288" y="582"/>
                  <a:pt x="288" y="582"/>
                  <a:pt x="288" y="582"/>
                </a:cubicBezTo>
                <a:cubicBezTo>
                  <a:pt x="288" y="586"/>
                  <a:pt x="292" y="589"/>
                  <a:pt x="295" y="589"/>
                </a:cubicBezTo>
                <a:cubicBezTo>
                  <a:pt x="299" y="589"/>
                  <a:pt x="302" y="586"/>
                  <a:pt x="302" y="582"/>
                </a:cubicBezTo>
                <a:close/>
                <a:moveTo>
                  <a:pt x="364" y="219"/>
                </a:moveTo>
                <a:cubicBezTo>
                  <a:pt x="365" y="215"/>
                  <a:pt x="363" y="212"/>
                  <a:pt x="359" y="211"/>
                </a:cubicBezTo>
                <a:cubicBezTo>
                  <a:pt x="355" y="210"/>
                  <a:pt x="351" y="213"/>
                  <a:pt x="351" y="216"/>
                </a:cubicBezTo>
                <a:cubicBezTo>
                  <a:pt x="351" y="216"/>
                  <a:pt x="342" y="231"/>
                  <a:pt x="289" y="231"/>
                </a:cubicBezTo>
                <a:cubicBezTo>
                  <a:pt x="233" y="231"/>
                  <a:pt x="227" y="216"/>
                  <a:pt x="227" y="216"/>
                </a:cubicBezTo>
                <a:cubicBezTo>
                  <a:pt x="227" y="216"/>
                  <a:pt x="227" y="216"/>
                  <a:pt x="227" y="216"/>
                </a:cubicBezTo>
                <a:cubicBezTo>
                  <a:pt x="213" y="219"/>
                  <a:pt x="213" y="219"/>
                  <a:pt x="213" y="219"/>
                </a:cubicBezTo>
                <a:cubicBezTo>
                  <a:pt x="214" y="224"/>
                  <a:pt x="222" y="245"/>
                  <a:pt x="289" y="245"/>
                </a:cubicBezTo>
                <a:cubicBezTo>
                  <a:pt x="355" y="245"/>
                  <a:pt x="363" y="224"/>
                  <a:pt x="364" y="219"/>
                </a:cubicBezTo>
                <a:close/>
                <a:moveTo>
                  <a:pt x="577" y="462"/>
                </a:moveTo>
                <a:cubicBezTo>
                  <a:pt x="577" y="344"/>
                  <a:pt x="452" y="245"/>
                  <a:pt x="365" y="213"/>
                </a:cubicBezTo>
                <a:cubicBezTo>
                  <a:pt x="366" y="181"/>
                  <a:pt x="381" y="134"/>
                  <a:pt x="444" y="83"/>
                </a:cubicBezTo>
                <a:cubicBezTo>
                  <a:pt x="446" y="81"/>
                  <a:pt x="447" y="80"/>
                  <a:pt x="447" y="80"/>
                </a:cubicBezTo>
                <a:cubicBezTo>
                  <a:pt x="461" y="67"/>
                  <a:pt x="461" y="57"/>
                  <a:pt x="458" y="51"/>
                </a:cubicBezTo>
                <a:cubicBezTo>
                  <a:pt x="455" y="42"/>
                  <a:pt x="445" y="37"/>
                  <a:pt x="430" y="37"/>
                </a:cubicBezTo>
                <a:cubicBezTo>
                  <a:pt x="418" y="37"/>
                  <a:pt x="405" y="41"/>
                  <a:pt x="393" y="47"/>
                </a:cubicBezTo>
                <a:cubicBezTo>
                  <a:pt x="387" y="49"/>
                  <a:pt x="382" y="51"/>
                  <a:pt x="377" y="51"/>
                </a:cubicBezTo>
                <a:cubicBezTo>
                  <a:pt x="365" y="51"/>
                  <a:pt x="356" y="43"/>
                  <a:pt x="344" y="31"/>
                </a:cubicBezTo>
                <a:cubicBezTo>
                  <a:pt x="341" y="28"/>
                  <a:pt x="341" y="28"/>
                  <a:pt x="341" y="28"/>
                </a:cubicBezTo>
                <a:cubicBezTo>
                  <a:pt x="329" y="15"/>
                  <a:pt x="314" y="0"/>
                  <a:pt x="289" y="0"/>
                </a:cubicBezTo>
                <a:cubicBezTo>
                  <a:pt x="263" y="0"/>
                  <a:pt x="249" y="15"/>
                  <a:pt x="236" y="28"/>
                </a:cubicBezTo>
                <a:cubicBezTo>
                  <a:pt x="233" y="31"/>
                  <a:pt x="233" y="31"/>
                  <a:pt x="233" y="31"/>
                </a:cubicBezTo>
                <a:cubicBezTo>
                  <a:pt x="222" y="43"/>
                  <a:pt x="212" y="51"/>
                  <a:pt x="200" y="51"/>
                </a:cubicBezTo>
                <a:cubicBezTo>
                  <a:pt x="200" y="51"/>
                  <a:pt x="200" y="51"/>
                  <a:pt x="200" y="51"/>
                </a:cubicBezTo>
                <a:cubicBezTo>
                  <a:pt x="196" y="51"/>
                  <a:pt x="190" y="49"/>
                  <a:pt x="185" y="47"/>
                </a:cubicBezTo>
                <a:cubicBezTo>
                  <a:pt x="172" y="41"/>
                  <a:pt x="159" y="37"/>
                  <a:pt x="147" y="37"/>
                </a:cubicBezTo>
                <a:cubicBezTo>
                  <a:pt x="133" y="37"/>
                  <a:pt x="123" y="42"/>
                  <a:pt x="119" y="51"/>
                </a:cubicBezTo>
                <a:cubicBezTo>
                  <a:pt x="117" y="57"/>
                  <a:pt x="117" y="67"/>
                  <a:pt x="130" y="80"/>
                </a:cubicBezTo>
                <a:cubicBezTo>
                  <a:pt x="131" y="80"/>
                  <a:pt x="132" y="81"/>
                  <a:pt x="134" y="83"/>
                </a:cubicBezTo>
                <a:cubicBezTo>
                  <a:pt x="196" y="134"/>
                  <a:pt x="212" y="181"/>
                  <a:pt x="213" y="213"/>
                </a:cubicBezTo>
                <a:cubicBezTo>
                  <a:pt x="125" y="245"/>
                  <a:pt x="0" y="344"/>
                  <a:pt x="0" y="462"/>
                </a:cubicBezTo>
                <a:cubicBezTo>
                  <a:pt x="0" y="579"/>
                  <a:pt x="47" y="646"/>
                  <a:pt x="289" y="646"/>
                </a:cubicBezTo>
                <a:cubicBezTo>
                  <a:pt x="530" y="646"/>
                  <a:pt x="577" y="579"/>
                  <a:pt x="577" y="462"/>
                </a:cubicBezTo>
                <a:close/>
                <a:moveTo>
                  <a:pt x="179" y="59"/>
                </a:moveTo>
                <a:cubicBezTo>
                  <a:pt x="186" y="63"/>
                  <a:pt x="193" y="65"/>
                  <a:pt x="200" y="65"/>
                </a:cubicBezTo>
                <a:cubicBezTo>
                  <a:pt x="200" y="65"/>
                  <a:pt x="200" y="65"/>
                  <a:pt x="200" y="65"/>
                </a:cubicBezTo>
                <a:cubicBezTo>
                  <a:pt x="218" y="65"/>
                  <a:pt x="231" y="53"/>
                  <a:pt x="243" y="41"/>
                </a:cubicBezTo>
                <a:cubicBezTo>
                  <a:pt x="246" y="37"/>
                  <a:pt x="246" y="37"/>
                  <a:pt x="246" y="37"/>
                </a:cubicBezTo>
                <a:cubicBezTo>
                  <a:pt x="259" y="25"/>
                  <a:pt x="269" y="14"/>
                  <a:pt x="289" y="14"/>
                </a:cubicBezTo>
                <a:cubicBezTo>
                  <a:pt x="308" y="14"/>
                  <a:pt x="319" y="25"/>
                  <a:pt x="331" y="37"/>
                </a:cubicBezTo>
                <a:cubicBezTo>
                  <a:pt x="334" y="41"/>
                  <a:pt x="334" y="41"/>
                  <a:pt x="334" y="41"/>
                </a:cubicBezTo>
                <a:cubicBezTo>
                  <a:pt x="346" y="53"/>
                  <a:pt x="359" y="65"/>
                  <a:pt x="377" y="65"/>
                </a:cubicBezTo>
                <a:cubicBezTo>
                  <a:pt x="384" y="65"/>
                  <a:pt x="391" y="63"/>
                  <a:pt x="399" y="59"/>
                </a:cubicBezTo>
                <a:cubicBezTo>
                  <a:pt x="409" y="54"/>
                  <a:pt x="420" y="51"/>
                  <a:pt x="430" y="51"/>
                </a:cubicBezTo>
                <a:cubicBezTo>
                  <a:pt x="439" y="51"/>
                  <a:pt x="444" y="54"/>
                  <a:pt x="445" y="56"/>
                </a:cubicBezTo>
                <a:cubicBezTo>
                  <a:pt x="446" y="58"/>
                  <a:pt x="445" y="63"/>
                  <a:pt x="438" y="70"/>
                </a:cubicBezTo>
                <a:cubicBezTo>
                  <a:pt x="437" y="70"/>
                  <a:pt x="436" y="71"/>
                  <a:pt x="435" y="72"/>
                </a:cubicBezTo>
                <a:cubicBezTo>
                  <a:pt x="365" y="129"/>
                  <a:pt x="350" y="183"/>
                  <a:pt x="350" y="218"/>
                </a:cubicBezTo>
                <a:cubicBezTo>
                  <a:pt x="350" y="221"/>
                  <a:pt x="352" y="223"/>
                  <a:pt x="355" y="224"/>
                </a:cubicBezTo>
                <a:cubicBezTo>
                  <a:pt x="439" y="253"/>
                  <a:pt x="563" y="349"/>
                  <a:pt x="563" y="462"/>
                </a:cubicBezTo>
                <a:cubicBezTo>
                  <a:pt x="563" y="573"/>
                  <a:pt x="520" y="632"/>
                  <a:pt x="289" y="632"/>
                </a:cubicBezTo>
                <a:cubicBezTo>
                  <a:pt x="58" y="632"/>
                  <a:pt x="14" y="573"/>
                  <a:pt x="14" y="462"/>
                </a:cubicBezTo>
                <a:cubicBezTo>
                  <a:pt x="14" y="349"/>
                  <a:pt x="138" y="253"/>
                  <a:pt x="222" y="224"/>
                </a:cubicBezTo>
                <a:cubicBezTo>
                  <a:pt x="225" y="223"/>
                  <a:pt x="227" y="221"/>
                  <a:pt x="227" y="218"/>
                </a:cubicBezTo>
                <a:cubicBezTo>
                  <a:pt x="227" y="183"/>
                  <a:pt x="212" y="129"/>
                  <a:pt x="143" y="72"/>
                </a:cubicBezTo>
                <a:cubicBezTo>
                  <a:pt x="141" y="71"/>
                  <a:pt x="140" y="70"/>
                  <a:pt x="140" y="70"/>
                </a:cubicBezTo>
                <a:cubicBezTo>
                  <a:pt x="133" y="63"/>
                  <a:pt x="131" y="58"/>
                  <a:pt x="132" y="56"/>
                </a:cubicBezTo>
                <a:cubicBezTo>
                  <a:pt x="133" y="54"/>
                  <a:pt x="138" y="51"/>
                  <a:pt x="147" y="51"/>
                </a:cubicBezTo>
                <a:cubicBezTo>
                  <a:pt x="157" y="51"/>
                  <a:pt x="168" y="54"/>
                  <a:pt x="179" y="5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1" name="Freeform 106"/>
          <p:cNvSpPr>
            <a:spLocks noEditPoints="1"/>
          </p:cNvSpPr>
          <p:nvPr/>
        </p:nvSpPr>
        <p:spPr bwMode="auto">
          <a:xfrm>
            <a:off x="4463988" y="3780040"/>
            <a:ext cx="508838" cy="476933"/>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22"/>
          <p:cNvSpPr>
            <a:spLocks noEditPoints="1"/>
          </p:cNvSpPr>
          <p:nvPr/>
        </p:nvSpPr>
        <p:spPr bwMode="auto">
          <a:xfrm>
            <a:off x="4536048" y="4757372"/>
            <a:ext cx="394064" cy="29746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771358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grpId="0" nodeType="withEffect">
                                      <p:stCondLst>
                                        <p:cond delay="800"/>
                                      </p:stCondLst>
                                      <p:childTnLst>
                                        <p:set>
                                          <p:cBhvr>
                                            <p:cTn id="13" dur="1" fill="hold">
                                              <p:stCondLst>
                                                <p:cond delay="0"/>
                                              </p:stCondLst>
                                            </p:cTn>
                                            <p:tgtEl>
                                              <p:spTgt spid="92"/>
                                            </p:tgtEl>
                                            <p:attrNameLst>
                                              <p:attrName>style.visibility</p:attrName>
                                            </p:attrNameLst>
                                          </p:cBhvr>
                                          <p:to>
                                            <p:strVal val="visible"/>
                                          </p:to>
                                        </p:set>
                                        <p:animEffect transition="in" filter="fade">
                                          <p:cBhvr>
                                            <p:cTn id="14" dur="200"/>
                                            <p:tgtEl>
                                              <p:spTgt spid="92"/>
                                            </p:tgtEl>
                                          </p:cBhvr>
                                        </p:animEffect>
                                      </p:childTnLst>
                                    </p:cTn>
                                  </p:par>
                                  <p:par>
                                    <p:cTn id="15" presetID="10" presetClass="entr" presetSubtype="0" fill="hold" nodeType="withEffect">
                                      <p:stCondLst>
                                        <p:cond delay="800"/>
                                      </p:stCondLst>
                                      <p:childTnLst>
                                        <p:set>
                                          <p:cBhvr>
                                            <p:cTn id="16" dur="1" fill="hold">
                                              <p:stCondLst>
                                                <p:cond delay="0"/>
                                              </p:stCondLst>
                                            </p:cTn>
                                            <p:tgtEl>
                                              <p:spTgt spid="77"/>
                                            </p:tgtEl>
                                            <p:attrNameLst>
                                              <p:attrName>style.visibility</p:attrName>
                                            </p:attrNameLst>
                                          </p:cBhvr>
                                          <p:to>
                                            <p:strVal val="visible"/>
                                          </p:to>
                                        </p:set>
                                        <p:animEffect transition="in" filter="fade">
                                          <p:cBhvr>
                                            <p:cTn id="17" dur="200"/>
                                            <p:tgtEl>
                                              <p:spTgt spid="77"/>
                                            </p:tgtEl>
                                          </p:cBhvr>
                                        </p:animEffect>
                                      </p:childTnLst>
                                    </p:cTn>
                                  </p:par>
                                  <p:par>
                                    <p:cTn id="18" presetID="10" presetClass="entr" presetSubtype="0" fill="hold" grpId="0" nodeType="withEffect">
                                      <p:stCondLst>
                                        <p:cond delay="100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200"/>
                                            <p:tgtEl>
                                              <p:spTgt spid="91"/>
                                            </p:tgtEl>
                                          </p:cBhvr>
                                        </p:animEffect>
                                      </p:childTnLst>
                                    </p:cTn>
                                  </p:par>
                                  <p:par>
                                    <p:cTn id="21" presetID="10" presetClass="entr" presetSubtype="0" fill="hold" nodeType="withEffect">
                                      <p:stCondLst>
                                        <p:cond delay="10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1200"/>
                                      </p:stCondLst>
                                      <p:childTnLst>
                                        <p:set>
                                          <p:cBhvr>
                                            <p:cTn id="25" dur="1" fill="hold">
                                              <p:stCondLst>
                                                <p:cond delay="0"/>
                                              </p:stCondLst>
                                            </p:cTn>
                                            <p:tgtEl>
                                              <p:spTgt spid="90"/>
                                            </p:tgtEl>
                                            <p:attrNameLst>
                                              <p:attrName>style.visibility</p:attrName>
                                            </p:attrNameLst>
                                          </p:cBhvr>
                                          <p:to>
                                            <p:strVal val="visible"/>
                                          </p:to>
                                        </p:set>
                                        <p:animEffect transition="in" filter="fade">
                                          <p:cBhvr>
                                            <p:cTn id="26" dur="200"/>
                                            <p:tgtEl>
                                              <p:spTgt spid="90"/>
                                            </p:tgtEl>
                                          </p:cBhvr>
                                        </p:animEffect>
                                      </p:childTnLst>
                                    </p:cTn>
                                  </p:par>
                                  <p:par>
                                    <p:cTn id="27" presetID="10" presetClass="entr" presetSubtype="0" fill="hold" nodeType="withEffect">
                                      <p:stCondLst>
                                        <p:cond delay="1200"/>
                                      </p:stCondLst>
                                      <p:childTnLst>
                                        <p:set>
                                          <p:cBhvr>
                                            <p:cTn id="28" dur="1" fill="hold">
                                              <p:stCondLst>
                                                <p:cond delay="0"/>
                                              </p:stCondLst>
                                            </p:cTn>
                                            <p:tgtEl>
                                              <p:spTgt spid="56"/>
                                            </p:tgtEl>
                                            <p:attrNameLst>
                                              <p:attrName>style.visibility</p:attrName>
                                            </p:attrNameLst>
                                          </p:cBhvr>
                                          <p:to>
                                            <p:strVal val="visible"/>
                                          </p:to>
                                        </p:set>
                                        <p:animEffect transition="in" filter="fade">
                                          <p:cBhvr>
                                            <p:cTn id="29" dur="200"/>
                                            <p:tgtEl>
                                              <p:spTgt spid="56"/>
                                            </p:tgtEl>
                                          </p:cBhvr>
                                        </p:animEffect>
                                      </p:childTnLst>
                                    </p:cTn>
                                  </p:par>
                                  <p:par>
                                    <p:cTn id="30" presetID="10" presetClass="entr" presetSubtype="0" fill="hold" grpId="0" nodeType="withEffect">
                                      <p:stCondLst>
                                        <p:cond delay="140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THE FIRST THREE YEARS</a:t>
            </a:r>
          </a:p>
        </p:txBody>
      </p:sp>
      <p:sp>
        <p:nvSpPr>
          <p:cNvPr id="114" name="Text Placeholder 113"/>
          <p:cNvSpPr>
            <a:spLocks noGrp="1"/>
          </p:cNvSpPr>
          <p:nvPr>
            <p:ph type="body" sz="quarter" idx="10"/>
          </p:nvPr>
        </p:nvSpPr>
        <p:spPr/>
        <p:txBody>
          <a:bodyPr>
            <a:normAutofit/>
          </a:bodyPr>
          <a:lstStyle/>
          <a:p>
            <a:endParaRPr lang="en-US" dirty="0"/>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861774"/>
          </a:xfrm>
          <a:prstGeom prst="rect">
            <a:avLst/>
          </a:prstGeom>
        </p:spPr>
        <p:txBody>
          <a:bodyPr wrap="square">
            <a:spAutoFit/>
          </a:bodyPr>
          <a:lstStyle/>
          <a:p>
            <a:pPr algn="r">
              <a:lnSpc>
                <a:spcPts val="1200"/>
              </a:lnSpc>
            </a:pPr>
            <a:r>
              <a:rPr lang="en-US" sz="2700" spc="-38" dirty="0"/>
              <a:t>Y2</a:t>
            </a:r>
          </a:p>
          <a:p>
            <a:pPr algn="r">
              <a:lnSpc>
                <a:spcPts val="1200"/>
              </a:lnSpc>
            </a:pPr>
            <a:r>
              <a:rPr lang="en-US" sz="1050" dirty="0"/>
              <a:t>Ensure members use all four of our products</a:t>
            </a:r>
          </a:p>
        </p:txBody>
      </p:sp>
      <p:sp>
        <p:nvSpPr>
          <p:cNvPr id="84" name="Rectangle 83"/>
          <p:cNvSpPr/>
          <p:nvPr/>
        </p:nvSpPr>
        <p:spPr>
          <a:xfrm>
            <a:off x="3578039" y="4714392"/>
            <a:ext cx="1987923" cy="528606"/>
          </a:xfrm>
          <a:prstGeom prst="rect">
            <a:avLst/>
          </a:prstGeom>
        </p:spPr>
        <p:txBody>
          <a:bodyPr wrap="square">
            <a:spAutoFit/>
          </a:bodyPr>
          <a:lstStyle/>
          <a:p>
            <a:pPr algn="ctr">
              <a:lnSpc>
                <a:spcPct val="90000"/>
              </a:lnSpc>
            </a:pPr>
            <a:r>
              <a:rPr lang="en-US" sz="1050" dirty="0"/>
              <a:t>Focus on depth and acceleration of member professionals</a:t>
            </a:r>
          </a:p>
        </p:txBody>
      </p:sp>
      <p:sp>
        <p:nvSpPr>
          <p:cNvPr id="15" name="Pie 14"/>
          <p:cNvSpPr/>
          <p:nvPr/>
        </p:nvSpPr>
        <p:spPr>
          <a:xfrm flipH="1">
            <a:off x="1009031" y="2567090"/>
            <a:ext cx="1772127" cy="1773249"/>
          </a:xfrm>
          <a:prstGeom prst="pie">
            <a:avLst>
              <a:gd name="adj1" fmla="val 1014461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600772"/>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1169551"/>
          </a:xfrm>
          <a:prstGeom prst="rect">
            <a:avLst/>
          </a:prstGeom>
        </p:spPr>
        <p:txBody>
          <a:bodyPr wrap="square">
            <a:spAutoFit/>
          </a:bodyPr>
          <a:lstStyle/>
          <a:p>
            <a:pPr algn="r">
              <a:lnSpc>
                <a:spcPts val="1200"/>
              </a:lnSpc>
            </a:pPr>
            <a:r>
              <a:rPr lang="en-US" sz="2700" spc="-38" dirty="0"/>
              <a:t>Y1</a:t>
            </a:r>
          </a:p>
          <a:p>
            <a:pPr algn="r">
              <a:lnSpc>
                <a:spcPts val="1200"/>
              </a:lnSpc>
            </a:pPr>
            <a:r>
              <a:rPr lang="en-US" sz="1050" dirty="0"/>
              <a:t>Introduce services to corporate employees. Spray and pray</a:t>
            </a:r>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a:t>This is broaden the brand </a:t>
            </a:r>
            <a:r>
              <a:rPr lang="mr-IN" sz="1050" dirty="0"/>
              <a:t>–</a:t>
            </a:r>
            <a:r>
              <a:rPr lang="en-US" sz="1050" dirty="0"/>
              <a:t> both in the US and abroad</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Y3</a:t>
            </a:r>
          </a:p>
          <a:p>
            <a:pPr algn="r">
              <a:lnSpc>
                <a:spcPts val="1200"/>
              </a:lnSpc>
            </a:pPr>
            <a:r>
              <a:rPr lang="en-US" sz="1050" dirty="0"/>
              <a:t>Focus on consulting services</a:t>
            </a:r>
          </a:p>
        </p:txBody>
      </p:sp>
      <p:sp>
        <p:nvSpPr>
          <p:cNvPr id="95" name="Rectangle 94"/>
          <p:cNvSpPr/>
          <p:nvPr/>
        </p:nvSpPr>
        <p:spPr>
          <a:xfrm>
            <a:off x="6254945" y="4714392"/>
            <a:ext cx="1987923" cy="674031"/>
          </a:xfrm>
          <a:prstGeom prst="rect">
            <a:avLst/>
          </a:prstGeom>
        </p:spPr>
        <p:txBody>
          <a:bodyPr wrap="square">
            <a:spAutoFit/>
          </a:bodyPr>
          <a:lstStyle/>
          <a:p>
            <a:pPr algn="ctr">
              <a:lnSpc>
                <a:spcPct val="90000"/>
              </a:lnSpc>
            </a:pPr>
            <a:r>
              <a:rPr lang="en-US" sz="1050" dirty="0"/>
              <a:t>Allow large enterprises to use our consulting services. Help our members find amazing jobs</a:t>
            </a:r>
          </a:p>
        </p:txBody>
      </p:sp>
    </p:spTree>
    <p:extLst>
      <p:ext uri="{BB962C8B-B14F-4D97-AF65-F5344CB8AC3E}">
        <p14:creationId xmlns:p14="http://schemas.microsoft.com/office/powerpoint/2010/main" val="208717132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TRAFFIC FLOW</a:t>
            </a:r>
          </a:p>
        </p:txBody>
      </p:sp>
      <p:sp>
        <p:nvSpPr>
          <p:cNvPr id="3" name="Text Placeholder 2"/>
          <p:cNvSpPr>
            <a:spLocks noGrp="1"/>
          </p:cNvSpPr>
          <p:nvPr>
            <p:ph type="body" sz="quarter" idx="10"/>
          </p:nvPr>
        </p:nvSpPr>
        <p:spPr/>
        <p:txBody>
          <a:bodyPr/>
          <a:lstStyle/>
          <a:p>
            <a:r>
              <a:rPr lang="en-US" dirty="0"/>
              <a:t>Where do members on our website</a:t>
            </a:r>
          </a:p>
        </p:txBody>
      </p:sp>
      <p:sp>
        <p:nvSpPr>
          <p:cNvPr id="13" name="Freeform 12"/>
          <p:cNvSpPr/>
          <p:nvPr/>
        </p:nvSpPr>
        <p:spPr>
          <a:xfrm>
            <a:off x="2364725" y="2672916"/>
            <a:ext cx="3542897" cy="210795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1">
                    <a:lumMod val="75000"/>
                  </a:schemeClr>
                </a:gs>
                <a:gs pos="10000">
                  <a:schemeClr val="accent1"/>
                </a:gs>
                <a:gs pos="88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Freeform 13"/>
          <p:cNvSpPr/>
          <p:nvPr/>
        </p:nvSpPr>
        <p:spPr>
          <a:xfrm>
            <a:off x="2364724" y="2559425"/>
            <a:ext cx="3475320" cy="10602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gradFill>
              <a:gsLst>
                <a:gs pos="0">
                  <a:schemeClr val="accent1">
                    <a:lumMod val="75000"/>
                  </a:schemeClr>
                </a:gs>
                <a:gs pos="11000">
                  <a:schemeClr val="accent1"/>
                </a:gs>
                <a:gs pos="95000">
                  <a:schemeClr val="accent1"/>
                </a:gs>
                <a:gs pos="100000">
                  <a:schemeClr val="accent1">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Freeform 14"/>
          <p:cNvSpPr/>
          <p:nvPr/>
        </p:nvSpPr>
        <p:spPr>
          <a:xfrm flipV="1">
            <a:off x="2434942" y="2639160"/>
            <a:ext cx="3472724" cy="100005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gradFill>
              <a:gsLst>
                <a:gs pos="0">
                  <a:schemeClr val="accent4">
                    <a:lumMod val="75000"/>
                  </a:schemeClr>
                </a:gs>
                <a:gs pos="7000">
                  <a:schemeClr val="accent4"/>
                </a:gs>
                <a:gs pos="91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flipV="1">
            <a:off x="2432826" y="3679622"/>
            <a:ext cx="3380572" cy="8055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4" name="Freeform 73"/>
          <p:cNvSpPr/>
          <p:nvPr/>
        </p:nvSpPr>
        <p:spPr>
          <a:xfrm>
            <a:off x="2364724" y="3791009"/>
            <a:ext cx="3578817" cy="112159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gradFill>
              <a:gsLst>
                <a:gs pos="0">
                  <a:schemeClr val="accent4">
                    <a:lumMod val="75000"/>
                  </a:schemeClr>
                </a:gs>
                <a:gs pos="7000">
                  <a:schemeClr val="accent4"/>
                </a:gs>
                <a:gs pos="95000">
                  <a:schemeClr val="accent4"/>
                </a:gs>
                <a:gs pos="100000">
                  <a:schemeClr val="accent4">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3" name="TextBox 72"/>
          <p:cNvSpPr txBox="1"/>
          <p:nvPr/>
        </p:nvSpPr>
        <p:spPr>
          <a:xfrm>
            <a:off x="6552220" y="2361281"/>
            <a:ext cx="2236644" cy="507831"/>
          </a:xfrm>
          <a:prstGeom prst="rect">
            <a:avLst/>
          </a:prstGeom>
          <a:noFill/>
        </p:spPr>
        <p:txBody>
          <a:bodyPr wrap="square" rtlCol="0">
            <a:spAutoFit/>
          </a:bodyPr>
          <a:lstStyle/>
          <a:p>
            <a:r>
              <a:rPr lang="en-US" sz="1600" dirty="0"/>
              <a:t>80%</a:t>
            </a:r>
          </a:p>
          <a:p>
            <a:r>
              <a:rPr lang="en-US" sz="1100" dirty="0"/>
              <a:t>Only landing page</a:t>
            </a:r>
          </a:p>
        </p:txBody>
      </p:sp>
      <p:sp>
        <p:nvSpPr>
          <p:cNvPr id="17" name="Freeform 16"/>
          <p:cNvSpPr/>
          <p:nvPr/>
        </p:nvSpPr>
        <p:spPr>
          <a:xfrm flipV="1">
            <a:off x="2364985" y="4581129"/>
            <a:ext cx="3542682" cy="158482"/>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gradFill>
              <a:gsLst>
                <a:gs pos="0">
                  <a:schemeClr val="tx2">
                    <a:lumMod val="75000"/>
                  </a:schemeClr>
                </a:gs>
                <a:gs pos="18000">
                  <a:schemeClr val="tx2"/>
                </a:gs>
                <a:gs pos="83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Freeform 17"/>
          <p:cNvSpPr/>
          <p:nvPr/>
        </p:nvSpPr>
        <p:spPr>
          <a:xfrm flipV="1">
            <a:off x="2364985" y="3751465"/>
            <a:ext cx="3448461" cy="884918"/>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5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Freeform 18"/>
          <p:cNvSpPr/>
          <p:nvPr/>
        </p:nvSpPr>
        <p:spPr>
          <a:xfrm flipV="1">
            <a:off x="2364984" y="2780929"/>
            <a:ext cx="3542682" cy="18002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gradFill>
              <a:gsLst>
                <a:gs pos="0">
                  <a:schemeClr val="tx2">
                    <a:lumMod val="75000"/>
                  </a:schemeClr>
                </a:gs>
                <a:gs pos="15000">
                  <a:schemeClr val="tx2"/>
                </a:gs>
                <a:gs pos="91000">
                  <a:schemeClr val="tx2"/>
                </a:gs>
                <a:gs pos="100000">
                  <a:schemeClr val="tx2">
                    <a:lumMod val="75000"/>
                  </a:schemeClr>
                </a:gs>
              </a:gsLst>
              <a:lin ang="0" scaled="0"/>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Oval 36"/>
          <p:cNvSpPr>
            <a:spLocks noChangeArrowheads="1"/>
          </p:cNvSpPr>
          <p:nvPr/>
        </p:nvSpPr>
        <p:spPr bwMode="auto">
          <a:xfrm>
            <a:off x="5700042" y="4284916"/>
            <a:ext cx="781754" cy="782354"/>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7"/>
          <p:cNvSpPr>
            <a:spLocks noChangeArrowheads="1"/>
          </p:cNvSpPr>
          <p:nvPr/>
        </p:nvSpPr>
        <p:spPr bwMode="auto">
          <a:xfrm>
            <a:off x="5700042" y="3274718"/>
            <a:ext cx="783560"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8"/>
          <p:cNvSpPr>
            <a:spLocks noChangeArrowheads="1"/>
          </p:cNvSpPr>
          <p:nvPr/>
        </p:nvSpPr>
        <p:spPr bwMode="auto">
          <a:xfrm>
            <a:off x="5700042" y="2264521"/>
            <a:ext cx="781754"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44"/>
          <p:cNvSpPr>
            <a:spLocks noChangeArrowheads="1"/>
          </p:cNvSpPr>
          <p:nvPr/>
        </p:nvSpPr>
        <p:spPr bwMode="auto">
          <a:xfrm>
            <a:off x="1803082" y="3274718"/>
            <a:ext cx="781754" cy="782355"/>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43"/>
          <p:cNvSpPr>
            <a:spLocks noChangeArrowheads="1"/>
          </p:cNvSpPr>
          <p:nvPr/>
        </p:nvSpPr>
        <p:spPr bwMode="auto">
          <a:xfrm>
            <a:off x="1833177" y="2264521"/>
            <a:ext cx="781157" cy="782355"/>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42"/>
          <p:cNvSpPr>
            <a:spLocks noChangeArrowheads="1"/>
          </p:cNvSpPr>
          <p:nvPr/>
        </p:nvSpPr>
        <p:spPr bwMode="auto">
          <a:xfrm>
            <a:off x="1834376" y="4284916"/>
            <a:ext cx="778755" cy="782355"/>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6552220" y="3404286"/>
            <a:ext cx="2236644" cy="507831"/>
          </a:xfrm>
          <a:prstGeom prst="rect">
            <a:avLst/>
          </a:prstGeom>
          <a:noFill/>
        </p:spPr>
        <p:txBody>
          <a:bodyPr wrap="square" rtlCol="0">
            <a:spAutoFit/>
          </a:bodyPr>
          <a:lstStyle/>
          <a:p>
            <a:r>
              <a:rPr lang="en-US" sz="1600" dirty="0"/>
              <a:t>15%</a:t>
            </a:r>
            <a:br>
              <a:rPr lang="en-US" sz="1600" dirty="0"/>
            </a:br>
            <a:r>
              <a:rPr lang="en-US" sz="1100" dirty="0"/>
              <a:t>Visited cart page</a:t>
            </a:r>
          </a:p>
        </p:txBody>
      </p:sp>
      <p:sp>
        <p:nvSpPr>
          <p:cNvPr id="78" name="TextBox 77"/>
          <p:cNvSpPr txBox="1"/>
          <p:nvPr/>
        </p:nvSpPr>
        <p:spPr>
          <a:xfrm>
            <a:off x="6552220" y="4399088"/>
            <a:ext cx="2236644" cy="507831"/>
          </a:xfrm>
          <a:prstGeom prst="rect">
            <a:avLst/>
          </a:prstGeom>
          <a:noFill/>
        </p:spPr>
        <p:txBody>
          <a:bodyPr wrap="square" rtlCol="0">
            <a:spAutoFit/>
          </a:bodyPr>
          <a:lstStyle/>
          <a:p>
            <a:r>
              <a:rPr lang="en-US" sz="1600" dirty="0"/>
              <a:t>5%</a:t>
            </a:r>
          </a:p>
          <a:p>
            <a:r>
              <a:rPr lang="en-US" sz="1100" dirty="0"/>
              <a:t>Converted</a:t>
            </a:r>
          </a:p>
        </p:txBody>
      </p:sp>
      <p:sp>
        <p:nvSpPr>
          <p:cNvPr id="79" name="Rectangle 78"/>
          <p:cNvSpPr/>
          <p:nvPr/>
        </p:nvSpPr>
        <p:spPr>
          <a:xfrm>
            <a:off x="1464625" y="2213371"/>
            <a:ext cx="201710" cy="2898344"/>
          </a:xfrm>
          <a:custGeom>
            <a:avLst/>
            <a:gdLst>
              <a:gd name="connsiteX0" fmla="*/ 0 w 1476164"/>
              <a:gd name="connsiteY0" fmla="*/ 0 h 2568646"/>
              <a:gd name="connsiteX1" fmla="*/ 1476164 w 1476164"/>
              <a:gd name="connsiteY1" fmla="*/ 0 h 2568646"/>
              <a:gd name="connsiteX2" fmla="*/ 1476164 w 1476164"/>
              <a:gd name="connsiteY2" fmla="*/ 2568646 h 2568646"/>
              <a:gd name="connsiteX3" fmla="*/ 0 w 1476164"/>
              <a:gd name="connsiteY3" fmla="*/ 2568646 h 2568646"/>
              <a:gd name="connsiteX4" fmla="*/ 0 w 1476164"/>
              <a:gd name="connsiteY4" fmla="*/ 0 h 2568646"/>
              <a:gd name="connsiteX0" fmla="*/ 0 w 1476164"/>
              <a:gd name="connsiteY0" fmla="*/ 0 h 2568646"/>
              <a:gd name="connsiteX1" fmla="*/ 1476164 w 1476164"/>
              <a:gd name="connsiteY1" fmla="*/ 0 h 2568646"/>
              <a:gd name="connsiteX2" fmla="*/ 1471488 w 1476164"/>
              <a:gd name="connsiteY2" fmla="*/ 930376 h 2568646"/>
              <a:gd name="connsiteX3" fmla="*/ 1476164 w 1476164"/>
              <a:gd name="connsiteY3" fmla="*/ 2568646 h 2568646"/>
              <a:gd name="connsiteX4" fmla="*/ 0 w 1476164"/>
              <a:gd name="connsiteY4" fmla="*/ 2568646 h 2568646"/>
              <a:gd name="connsiteX5" fmla="*/ 0 w 1476164"/>
              <a:gd name="connsiteY5" fmla="*/ 0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1488 w 1562928"/>
              <a:gd name="connsiteY0" fmla="*/ 930376 h 2568646"/>
              <a:gd name="connsiteX1" fmla="*/ 1476164 w 1562928"/>
              <a:gd name="connsiteY1" fmla="*/ 2568646 h 2568646"/>
              <a:gd name="connsiteX2" fmla="*/ 0 w 1562928"/>
              <a:gd name="connsiteY2" fmla="*/ 2568646 h 2568646"/>
              <a:gd name="connsiteX3" fmla="*/ 0 w 1562928"/>
              <a:gd name="connsiteY3" fmla="*/ 0 h 2568646"/>
              <a:gd name="connsiteX4" fmla="*/ 1476164 w 1562928"/>
              <a:gd name="connsiteY4" fmla="*/ 0 h 2568646"/>
              <a:gd name="connsiteX5" fmla="*/ 1562928 w 1562928"/>
              <a:gd name="connsiteY5" fmla="*/ 1021816 h 2568646"/>
              <a:gd name="connsiteX0" fmla="*/ 1476164 w 1562928"/>
              <a:gd name="connsiteY0" fmla="*/ 2568646 h 2568646"/>
              <a:gd name="connsiteX1" fmla="*/ 0 w 1562928"/>
              <a:gd name="connsiteY1" fmla="*/ 2568646 h 2568646"/>
              <a:gd name="connsiteX2" fmla="*/ 0 w 1562928"/>
              <a:gd name="connsiteY2" fmla="*/ 0 h 2568646"/>
              <a:gd name="connsiteX3" fmla="*/ 1476164 w 1562928"/>
              <a:gd name="connsiteY3" fmla="*/ 0 h 2568646"/>
              <a:gd name="connsiteX4" fmla="*/ 1562928 w 1562928"/>
              <a:gd name="connsiteY4" fmla="*/ 1021816 h 2568646"/>
              <a:gd name="connsiteX0" fmla="*/ 1476164 w 1476164"/>
              <a:gd name="connsiteY0" fmla="*/ 2568646 h 2568646"/>
              <a:gd name="connsiteX1" fmla="*/ 0 w 1476164"/>
              <a:gd name="connsiteY1" fmla="*/ 2568646 h 2568646"/>
              <a:gd name="connsiteX2" fmla="*/ 0 w 1476164"/>
              <a:gd name="connsiteY2" fmla="*/ 0 h 2568646"/>
              <a:gd name="connsiteX3" fmla="*/ 1476164 w 1476164"/>
              <a:gd name="connsiteY3" fmla="*/ 0 h 2568646"/>
            </a:gdLst>
            <a:ahLst/>
            <a:cxnLst>
              <a:cxn ang="0">
                <a:pos x="connsiteX0" y="connsiteY0"/>
              </a:cxn>
              <a:cxn ang="0">
                <a:pos x="connsiteX1" y="connsiteY1"/>
              </a:cxn>
              <a:cxn ang="0">
                <a:pos x="connsiteX2" y="connsiteY2"/>
              </a:cxn>
              <a:cxn ang="0">
                <a:pos x="connsiteX3" y="connsiteY3"/>
              </a:cxn>
            </a:cxnLst>
            <a:rect l="l" t="t" r="r" b="b"/>
            <a:pathLst>
              <a:path w="1476164" h="2568646">
                <a:moveTo>
                  <a:pt x="1476164" y="2568646"/>
                </a:moveTo>
                <a:lnTo>
                  <a:pt x="0" y="2568646"/>
                </a:lnTo>
                <a:lnTo>
                  <a:pt x="0" y="0"/>
                </a:lnTo>
                <a:lnTo>
                  <a:pt x="1476164" y="0"/>
                </a:lnTo>
              </a:path>
            </a:pathLst>
          </a:custGeom>
          <a:noFill/>
          <a:ln>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0" name="TextBox 79"/>
          <p:cNvSpPr txBox="1"/>
          <p:nvPr/>
        </p:nvSpPr>
        <p:spPr>
          <a:xfrm rot="16200000">
            <a:off x="126650" y="3531739"/>
            <a:ext cx="2236644" cy="261610"/>
          </a:xfrm>
          <a:prstGeom prst="rect">
            <a:avLst/>
          </a:prstGeom>
          <a:noFill/>
        </p:spPr>
        <p:txBody>
          <a:bodyPr wrap="square" rtlCol="0">
            <a:spAutoFit/>
          </a:bodyPr>
          <a:lstStyle/>
          <a:p>
            <a:pPr algn="ctr"/>
            <a:r>
              <a:rPr lang="en-US" sz="1100" dirty="0"/>
              <a:t>Top three most desired pages</a:t>
            </a:r>
          </a:p>
        </p:txBody>
      </p:sp>
      <p:sp>
        <p:nvSpPr>
          <p:cNvPr id="23" name="Freeform 139"/>
          <p:cNvSpPr>
            <a:spLocks noEditPoints="1"/>
          </p:cNvSpPr>
          <p:nvPr/>
        </p:nvSpPr>
        <p:spPr bwMode="auto">
          <a:xfrm>
            <a:off x="5854339" y="2412511"/>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4" name="Freeform 139"/>
          <p:cNvSpPr>
            <a:spLocks noEditPoints="1"/>
          </p:cNvSpPr>
          <p:nvPr/>
        </p:nvSpPr>
        <p:spPr bwMode="auto">
          <a:xfrm>
            <a:off x="5854339" y="3422510"/>
            <a:ext cx="472856" cy="473354"/>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5" name="Freeform 138"/>
          <p:cNvSpPr>
            <a:spLocks noEditPoints="1"/>
          </p:cNvSpPr>
          <p:nvPr/>
        </p:nvSpPr>
        <p:spPr bwMode="auto">
          <a:xfrm>
            <a:off x="5936428" y="4482611"/>
            <a:ext cx="398513" cy="350472"/>
          </a:xfrm>
          <a:custGeom>
            <a:avLst/>
            <a:gdLst>
              <a:gd name="T0" fmla="*/ 512 w 515"/>
              <a:gd name="T1" fmla="*/ 2 h 453"/>
              <a:gd name="T2" fmla="*/ 502 w 515"/>
              <a:gd name="T3" fmla="*/ 3 h 453"/>
              <a:gd name="T4" fmla="*/ 398 w 515"/>
              <a:gd name="T5" fmla="*/ 134 h 453"/>
              <a:gd name="T6" fmla="*/ 398 w 515"/>
              <a:gd name="T7" fmla="*/ 63 h 453"/>
              <a:gd name="T8" fmla="*/ 391 w 515"/>
              <a:gd name="T9" fmla="*/ 56 h 453"/>
              <a:gd name="T10" fmla="*/ 7 w 515"/>
              <a:gd name="T11" fmla="*/ 56 h 453"/>
              <a:gd name="T12" fmla="*/ 0 w 515"/>
              <a:gd name="T13" fmla="*/ 63 h 453"/>
              <a:gd name="T14" fmla="*/ 0 w 515"/>
              <a:gd name="T15" fmla="*/ 446 h 453"/>
              <a:gd name="T16" fmla="*/ 7 w 515"/>
              <a:gd name="T17" fmla="*/ 453 h 453"/>
              <a:gd name="T18" fmla="*/ 391 w 515"/>
              <a:gd name="T19" fmla="*/ 453 h 453"/>
              <a:gd name="T20" fmla="*/ 398 w 515"/>
              <a:gd name="T21" fmla="*/ 446 h 453"/>
              <a:gd name="T22" fmla="*/ 398 w 515"/>
              <a:gd name="T23" fmla="*/ 156 h 453"/>
              <a:gd name="T24" fmla="*/ 513 w 515"/>
              <a:gd name="T25" fmla="*/ 12 h 453"/>
              <a:gd name="T26" fmla="*/ 512 w 515"/>
              <a:gd name="T27" fmla="*/ 2 h 453"/>
              <a:gd name="T28" fmla="*/ 384 w 515"/>
              <a:gd name="T29" fmla="*/ 439 h 453"/>
              <a:gd name="T30" fmla="*/ 14 w 515"/>
              <a:gd name="T31" fmla="*/ 439 h 453"/>
              <a:gd name="T32" fmla="*/ 14 w 515"/>
              <a:gd name="T33" fmla="*/ 70 h 453"/>
              <a:gd name="T34" fmla="*/ 384 w 515"/>
              <a:gd name="T35" fmla="*/ 70 h 453"/>
              <a:gd name="T36" fmla="*/ 384 w 515"/>
              <a:gd name="T37" fmla="*/ 151 h 453"/>
              <a:gd name="T38" fmla="*/ 204 w 515"/>
              <a:gd name="T39" fmla="*/ 376 h 453"/>
              <a:gd name="T40" fmla="*/ 49 w 515"/>
              <a:gd name="T41" fmla="*/ 245 h 453"/>
              <a:gd name="T42" fmla="*/ 39 w 515"/>
              <a:gd name="T43" fmla="*/ 246 h 453"/>
              <a:gd name="T44" fmla="*/ 40 w 515"/>
              <a:gd name="T45" fmla="*/ 256 h 453"/>
              <a:gd name="T46" fmla="*/ 201 w 515"/>
              <a:gd name="T47" fmla="*/ 391 h 453"/>
              <a:gd name="T48" fmla="*/ 205 w 515"/>
              <a:gd name="T49" fmla="*/ 393 h 453"/>
              <a:gd name="T50" fmla="*/ 206 w 515"/>
              <a:gd name="T51" fmla="*/ 393 h 453"/>
              <a:gd name="T52" fmla="*/ 211 w 515"/>
              <a:gd name="T53" fmla="*/ 390 h 453"/>
              <a:gd name="T54" fmla="*/ 384 w 515"/>
              <a:gd name="T55" fmla="*/ 174 h 453"/>
              <a:gd name="T56" fmla="*/ 384 w 515"/>
              <a:gd name="T57" fmla="*/ 4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453">
                <a:moveTo>
                  <a:pt x="512" y="2"/>
                </a:moveTo>
                <a:cubicBezTo>
                  <a:pt x="509" y="0"/>
                  <a:pt x="504" y="0"/>
                  <a:pt x="502" y="3"/>
                </a:cubicBezTo>
                <a:cubicBezTo>
                  <a:pt x="398" y="134"/>
                  <a:pt x="398" y="134"/>
                  <a:pt x="398" y="134"/>
                </a:cubicBezTo>
                <a:cubicBezTo>
                  <a:pt x="398" y="63"/>
                  <a:pt x="398" y="63"/>
                  <a:pt x="398" y="63"/>
                </a:cubicBezTo>
                <a:cubicBezTo>
                  <a:pt x="398" y="59"/>
                  <a:pt x="394" y="56"/>
                  <a:pt x="391" y="56"/>
                </a:cubicBezTo>
                <a:cubicBezTo>
                  <a:pt x="7" y="56"/>
                  <a:pt x="7" y="56"/>
                  <a:pt x="7" y="56"/>
                </a:cubicBezTo>
                <a:cubicBezTo>
                  <a:pt x="4" y="56"/>
                  <a:pt x="0" y="59"/>
                  <a:pt x="0" y="63"/>
                </a:cubicBezTo>
                <a:cubicBezTo>
                  <a:pt x="0" y="446"/>
                  <a:pt x="0" y="446"/>
                  <a:pt x="0" y="446"/>
                </a:cubicBezTo>
                <a:cubicBezTo>
                  <a:pt x="0" y="450"/>
                  <a:pt x="4" y="453"/>
                  <a:pt x="7" y="453"/>
                </a:cubicBezTo>
                <a:cubicBezTo>
                  <a:pt x="391" y="453"/>
                  <a:pt x="391" y="453"/>
                  <a:pt x="391" y="453"/>
                </a:cubicBezTo>
                <a:cubicBezTo>
                  <a:pt x="394" y="453"/>
                  <a:pt x="398" y="450"/>
                  <a:pt x="398" y="446"/>
                </a:cubicBezTo>
                <a:cubicBezTo>
                  <a:pt x="398" y="156"/>
                  <a:pt x="398" y="156"/>
                  <a:pt x="398" y="156"/>
                </a:cubicBezTo>
                <a:cubicBezTo>
                  <a:pt x="513" y="12"/>
                  <a:pt x="513" y="12"/>
                  <a:pt x="513" y="12"/>
                </a:cubicBezTo>
                <a:cubicBezTo>
                  <a:pt x="515" y="9"/>
                  <a:pt x="515" y="5"/>
                  <a:pt x="512" y="2"/>
                </a:cubicBezTo>
                <a:close/>
                <a:moveTo>
                  <a:pt x="384" y="439"/>
                </a:moveTo>
                <a:cubicBezTo>
                  <a:pt x="14" y="439"/>
                  <a:pt x="14" y="439"/>
                  <a:pt x="14" y="439"/>
                </a:cubicBezTo>
                <a:cubicBezTo>
                  <a:pt x="14" y="70"/>
                  <a:pt x="14" y="70"/>
                  <a:pt x="14" y="70"/>
                </a:cubicBezTo>
                <a:cubicBezTo>
                  <a:pt x="384" y="70"/>
                  <a:pt x="384" y="70"/>
                  <a:pt x="384" y="70"/>
                </a:cubicBezTo>
                <a:cubicBezTo>
                  <a:pt x="384" y="151"/>
                  <a:pt x="384" y="151"/>
                  <a:pt x="384" y="151"/>
                </a:cubicBezTo>
                <a:cubicBezTo>
                  <a:pt x="204" y="376"/>
                  <a:pt x="204" y="376"/>
                  <a:pt x="204" y="376"/>
                </a:cubicBezTo>
                <a:cubicBezTo>
                  <a:pt x="49" y="245"/>
                  <a:pt x="49" y="245"/>
                  <a:pt x="49" y="245"/>
                </a:cubicBezTo>
                <a:cubicBezTo>
                  <a:pt x="46" y="243"/>
                  <a:pt x="42" y="243"/>
                  <a:pt x="39" y="246"/>
                </a:cubicBezTo>
                <a:cubicBezTo>
                  <a:pt x="37" y="249"/>
                  <a:pt x="37" y="253"/>
                  <a:pt x="40" y="256"/>
                </a:cubicBezTo>
                <a:cubicBezTo>
                  <a:pt x="201" y="391"/>
                  <a:pt x="201" y="391"/>
                  <a:pt x="201" y="391"/>
                </a:cubicBezTo>
                <a:cubicBezTo>
                  <a:pt x="202" y="392"/>
                  <a:pt x="204" y="393"/>
                  <a:pt x="205" y="393"/>
                </a:cubicBezTo>
                <a:cubicBezTo>
                  <a:pt x="206" y="393"/>
                  <a:pt x="206" y="393"/>
                  <a:pt x="206" y="393"/>
                </a:cubicBezTo>
                <a:cubicBezTo>
                  <a:pt x="208" y="393"/>
                  <a:pt x="210" y="392"/>
                  <a:pt x="211" y="390"/>
                </a:cubicBezTo>
                <a:cubicBezTo>
                  <a:pt x="384" y="174"/>
                  <a:pt x="384" y="174"/>
                  <a:pt x="384" y="174"/>
                </a:cubicBezTo>
                <a:lnTo>
                  <a:pt x="384" y="43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6" name="Freeform 140"/>
          <p:cNvSpPr>
            <a:spLocks noEditPoints="1"/>
          </p:cNvSpPr>
          <p:nvPr/>
        </p:nvSpPr>
        <p:spPr bwMode="auto">
          <a:xfrm>
            <a:off x="1858883" y="3358741"/>
            <a:ext cx="611853" cy="614309"/>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7" name="Freeform 130"/>
          <p:cNvSpPr>
            <a:spLocks noEditPoints="1"/>
          </p:cNvSpPr>
          <p:nvPr/>
        </p:nvSpPr>
        <p:spPr bwMode="auto">
          <a:xfrm>
            <a:off x="1773805" y="2510637"/>
            <a:ext cx="672680" cy="297305"/>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8" name="Freeform 136"/>
          <p:cNvSpPr>
            <a:spLocks noEditPoints="1"/>
          </p:cNvSpPr>
          <p:nvPr/>
        </p:nvSpPr>
        <p:spPr bwMode="auto">
          <a:xfrm>
            <a:off x="1979713" y="4497808"/>
            <a:ext cx="477299" cy="394484"/>
          </a:xfrm>
          <a:custGeom>
            <a:avLst/>
            <a:gdLst>
              <a:gd name="T0" fmla="*/ 100 w 616"/>
              <a:gd name="T1" fmla="*/ 285 h 509"/>
              <a:gd name="T2" fmla="*/ 323 w 616"/>
              <a:gd name="T3" fmla="*/ 422 h 509"/>
              <a:gd name="T4" fmla="*/ 323 w 616"/>
              <a:gd name="T5" fmla="*/ 278 h 509"/>
              <a:gd name="T6" fmla="*/ 114 w 616"/>
              <a:gd name="T7" fmla="*/ 292 h 509"/>
              <a:gd name="T8" fmla="*/ 612 w 616"/>
              <a:gd name="T9" fmla="*/ 188 h 509"/>
              <a:gd name="T10" fmla="*/ 555 w 616"/>
              <a:gd name="T11" fmla="*/ 4 h 509"/>
              <a:gd name="T12" fmla="*/ 554 w 616"/>
              <a:gd name="T13" fmla="*/ 3 h 509"/>
              <a:gd name="T14" fmla="*/ 553 w 616"/>
              <a:gd name="T15" fmla="*/ 1 h 509"/>
              <a:gd name="T16" fmla="*/ 551 w 616"/>
              <a:gd name="T17" fmla="*/ 1 h 509"/>
              <a:gd name="T18" fmla="*/ 549 w 616"/>
              <a:gd name="T19" fmla="*/ 0 h 509"/>
              <a:gd name="T20" fmla="*/ 308 w 616"/>
              <a:gd name="T21" fmla="*/ 0 h 509"/>
              <a:gd name="T22" fmla="*/ 147 w 616"/>
              <a:gd name="T23" fmla="*/ 0 h 509"/>
              <a:gd name="T24" fmla="*/ 66 w 616"/>
              <a:gd name="T25" fmla="*/ 0 h 509"/>
              <a:gd name="T26" fmla="*/ 64 w 616"/>
              <a:gd name="T27" fmla="*/ 1 h 509"/>
              <a:gd name="T28" fmla="*/ 62 w 616"/>
              <a:gd name="T29" fmla="*/ 2 h 509"/>
              <a:gd name="T30" fmla="*/ 61 w 616"/>
              <a:gd name="T31" fmla="*/ 4 h 509"/>
              <a:gd name="T32" fmla="*/ 60 w 616"/>
              <a:gd name="T33" fmla="*/ 5 h 509"/>
              <a:gd name="T34" fmla="*/ 27 w 616"/>
              <a:gd name="T35" fmla="*/ 242 h 509"/>
              <a:gd name="T36" fmla="*/ 582 w 616"/>
              <a:gd name="T37" fmla="*/ 509 h 509"/>
              <a:gd name="T38" fmla="*/ 606 w 616"/>
              <a:gd name="T39" fmla="*/ 229 h 509"/>
              <a:gd name="T40" fmla="*/ 464 w 616"/>
              <a:gd name="T41" fmla="*/ 232 h 509"/>
              <a:gd name="T42" fmla="*/ 463 w 616"/>
              <a:gd name="T43" fmla="*/ 14 h 509"/>
              <a:gd name="T44" fmla="*/ 391 w 616"/>
              <a:gd name="T45" fmla="*/ 219 h 509"/>
              <a:gd name="T46" fmla="*/ 315 w 616"/>
              <a:gd name="T47" fmla="*/ 14 h 509"/>
              <a:gd name="T48" fmla="*/ 391 w 616"/>
              <a:gd name="T49" fmla="*/ 219 h 509"/>
              <a:gd name="T50" fmla="*/ 257 w 616"/>
              <a:gd name="T51" fmla="*/ 232 h 509"/>
              <a:gd name="T52" fmla="*/ 234 w 616"/>
              <a:gd name="T53" fmla="*/ 14 h 509"/>
              <a:gd name="T54" fmla="*/ 117 w 616"/>
              <a:gd name="T55" fmla="*/ 192 h 509"/>
              <a:gd name="T56" fmla="*/ 202 w 616"/>
              <a:gd name="T57" fmla="*/ 190 h 509"/>
              <a:gd name="T58" fmla="*/ 117 w 616"/>
              <a:gd name="T59" fmla="*/ 192 h 509"/>
              <a:gd name="T60" fmla="*/ 72 w 616"/>
              <a:gd name="T61" fmla="*/ 14 h 509"/>
              <a:gd name="T62" fmla="*/ 48 w 616"/>
              <a:gd name="T63" fmla="*/ 232 h 509"/>
              <a:gd name="T64" fmla="*/ 392 w 616"/>
              <a:gd name="T65" fmla="*/ 495 h 509"/>
              <a:gd name="T66" fmla="*/ 503 w 616"/>
              <a:gd name="T67" fmla="*/ 495 h 509"/>
              <a:gd name="T68" fmla="*/ 517 w 616"/>
              <a:gd name="T69" fmla="*/ 285 h 509"/>
              <a:gd name="T70" fmla="*/ 378 w 616"/>
              <a:gd name="T71" fmla="*/ 285 h 509"/>
              <a:gd name="T72" fmla="*/ 41 w 616"/>
              <a:gd name="T73" fmla="*/ 246 h 509"/>
              <a:gd name="T74" fmla="*/ 113 w 616"/>
              <a:gd name="T75" fmla="*/ 229 h 509"/>
              <a:gd name="T76" fmla="*/ 215 w 616"/>
              <a:gd name="T77" fmla="*/ 229 h 509"/>
              <a:gd name="T78" fmla="*/ 308 w 616"/>
              <a:gd name="T79" fmla="*/ 217 h 509"/>
              <a:gd name="T80" fmla="*/ 410 w 616"/>
              <a:gd name="T81" fmla="*/ 217 h 509"/>
              <a:gd name="T82" fmla="*/ 511 w 616"/>
              <a:gd name="T83" fmla="*/ 217 h 509"/>
              <a:gd name="T84" fmla="*/ 575 w 616"/>
              <a:gd name="T85" fmla="*/ 495 h 509"/>
              <a:gd name="T86" fmla="*/ 513 w 616"/>
              <a:gd name="T87" fmla="*/ 189 h 509"/>
              <a:gd name="T88" fmla="*/ 598 w 616"/>
              <a:gd name="T89" fmla="*/ 192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509">
                <a:moveTo>
                  <a:pt x="323" y="278"/>
                </a:moveTo>
                <a:cubicBezTo>
                  <a:pt x="107" y="278"/>
                  <a:pt x="107" y="278"/>
                  <a:pt x="107" y="278"/>
                </a:cubicBezTo>
                <a:cubicBezTo>
                  <a:pt x="104" y="278"/>
                  <a:pt x="100" y="282"/>
                  <a:pt x="100" y="285"/>
                </a:cubicBezTo>
                <a:cubicBezTo>
                  <a:pt x="100" y="415"/>
                  <a:pt x="100" y="415"/>
                  <a:pt x="100" y="415"/>
                </a:cubicBezTo>
                <a:cubicBezTo>
                  <a:pt x="100" y="419"/>
                  <a:pt x="104" y="422"/>
                  <a:pt x="107" y="422"/>
                </a:cubicBezTo>
                <a:cubicBezTo>
                  <a:pt x="323" y="422"/>
                  <a:pt x="323" y="422"/>
                  <a:pt x="323" y="422"/>
                </a:cubicBezTo>
                <a:cubicBezTo>
                  <a:pt x="327" y="422"/>
                  <a:pt x="330" y="419"/>
                  <a:pt x="330" y="415"/>
                </a:cubicBezTo>
                <a:cubicBezTo>
                  <a:pt x="330" y="285"/>
                  <a:pt x="330" y="285"/>
                  <a:pt x="330" y="285"/>
                </a:cubicBezTo>
                <a:cubicBezTo>
                  <a:pt x="330" y="282"/>
                  <a:pt x="327" y="278"/>
                  <a:pt x="323" y="278"/>
                </a:cubicBezTo>
                <a:close/>
                <a:moveTo>
                  <a:pt x="316" y="408"/>
                </a:moveTo>
                <a:cubicBezTo>
                  <a:pt x="114" y="408"/>
                  <a:pt x="114" y="408"/>
                  <a:pt x="114" y="408"/>
                </a:cubicBezTo>
                <a:cubicBezTo>
                  <a:pt x="114" y="292"/>
                  <a:pt x="114" y="292"/>
                  <a:pt x="114" y="292"/>
                </a:cubicBezTo>
                <a:cubicBezTo>
                  <a:pt x="316" y="292"/>
                  <a:pt x="316" y="292"/>
                  <a:pt x="316" y="292"/>
                </a:cubicBezTo>
                <a:lnTo>
                  <a:pt x="316" y="408"/>
                </a:lnTo>
                <a:close/>
                <a:moveTo>
                  <a:pt x="612" y="188"/>
                </a:moveTo>
                <a:cubicBezTo>
                  <a:pt x="556" y="5"/>
                  <a:pt x="556" y="5"/>
                  <a:pt x="556" y="5"/>
                </a:cubicBezTo>
                <a:cubicBezTo>
                  <a:pt x="556" y="5"/>
                  <a:pt x="556" y="5"/>
                  <a:pt x="556" y="5"/>
                </a:cubicBezTo>
                <a:cubicBezTo>
                  <a:pt x="556" y="5"/>
                  <a:pt x="555" y="4"/>
                  <a:pt x="555" y="4"/>
                </a:cubicBezTo>
                <a:cubicBezTo>
                  <a:pt x="555" y="4"/>
                  <a:pt x="555" y="4"/>
                  <a:pt x="555" y="4"/>
                </a:cubicBezTo>
                <a:cubicBezTo>
                  <a:pt x="555" y="3"/>
                  <a:pt x="555" y="3"/>
                  <a:pt x="555" y="3"/>
                </a:cubicBezTo>
                <a:cubicBezTo>
                  <a:pt x="555" y="3"/>
                  <a:pt x="554" y="3"/>
                  <a:pt x="554" y="3"/>
                </a:cubicBezTo>
                <a:cubicBezTo>
                  <a:pt x="554" y="2"/>
                  <a:pt x="554" y="2"/>
                  <a:pt x="554" y="2"/>
                </a:cubicBezTo>
                <a:cubicBezTo>
                  <a:pt x="554" y="2"/>
                  <a:pt x="553" y="2"/>
                  <a:pt x="553" y="2"/>
                </a:cubicBezTo>
                <a:cubicBezTo>
                  <a:pt x="553" y="2"/>
                  <a:pt x="553" y="1"/>
                  <a:pt x="553" y="1"/>
                </a:cubicBezTo>
                <a:cubicBezTo>
                  <a:pt x="552" y="1"/>
                  <a:pt x="552" y="1"/>
                  <a:pt x="552" y="1"/>
                </a:cubicBezTo>
                <a:cubicBezTo>
                  <a:pt x="552" y="1"/>
                  <a:pt x="552" y="1"/>
                  <a:pt x="551" y="1"/>
                </a:cubicBezTo>
                <a:cubicBezTo>
                  <a:pt x="551" y="1"/>
                  <a:pt x="551" y="1"/>
                  <a:pt x="551" y="1"/>
                </a:cubicBezTo>
                <a:cubicBezTo>
                  <a:pt x="551" y="0"/>
                  <a:pt x="550" y="0"/>
                  <a:pt x="550" y="0"/>
                </a:cubicBezTo>
                <a:cubicBezTo>
                  <a:pt x="550" y="0"/>
                  <a:pt x="550" y="0"/>
                  <a:pt x="549" y="0"/>
                </a:cubicBezTo>
                <a:cubicBezTo>
                  <a:pt x="549" y="0"/>
                  <a:pt x="549" y="0"/>
                  <a:pt x="549" y="0"/>
                </a:cubicBezTo>
                <a:cubicBezTo>
                  <a:pt x="469" y="0"/>
                  <a:pt x="469" y="0"/>
                  <a:pt x="469" y="0"/>
                </a:cubicBezTo>
                <a:cubicBezTo>
                  <a:pt x="469" y="0"/>
                  <a:pt x="469" y="0"/>
                  <a:pt x="469" y="0"/>
                </a:cubicBezTo>
                <a:cubicBezTo>
                  <a:pt x="308" y="0"/>
                  <a:pt x="308" y="0"/>
                  <a:pt x="308" y="0"/>
                </a:cubicBezTo>
                <a:cubicBezTo>
                  <a:pt x="308" y="0"/>
                  <a:pt x="308" y="0"/>
                  <a:pt x="308" y="0"/>
                </a:cubicBezTo>
                <a:cubicBezTo>
                  <a:pt x="147" y="0"/>
                  <a:pt x="147" y="0"/>
                  <a:pt x="147" y="0"/>
                </a:cubicBezTo>
                <a:cubicBezTo>
                  <a:pt x="147" y="0"/>
                  <a:pt x="147" y="0"/>
                  <a:pt x="147" y="0"/>
                </a:cubicBezTo>
                <a:cubicBezTo>
                  <a:pt x="67" y="0"/>
                  <a:pt x="67" y="0"/>
                  <a:pt x="67" y="0"/>
                </a:cubicBezTo>
                <a:cubicBezTo>
                  <a:pt x="67" y="0"/>
                  <a:pt x="67" y="0"/>
                  <a:pt x="67" y="0"/>
                </a:cubicBezTo>
                <a:cubicBezTo>
                  <a:pt x="67" y="0"/>
                  <a:pt x="66" y="0"/>
                  <a:pt x="66" y="0"/>
                </a:cubicBezTo>
                <a:cubicBezTo>
                  <a:pt x="66" y="0"/>
                  <a:pt x="66" y="0"/>
                  <a:pt x="65" y="1"/>
                </a:cubicBezTo>
                <a:cubicBezTo>
                  <a:pt x="65" y="1"/>
                  <a:pt x="65" y="1"/>
                  <a:pt x="65" y="1"/>
                </a:cubicBezTo>
                <a:cubicBezTo>
                  <a:pt x="65" y="1"/>
                  <a:pt x="64" y="1"/>
                  <a:pt x="64" y="1"/>
                </a:cubicBezTo>
                <a:cubicBezTo>
                  <a:pt x="64" y="1"/>
                  <a:pt x="64" y="1"/>
                  <a:pt x="64" y="1"/>
                </a:cubicBezTo>
                <a:cubicBezTo>
                  <a:pt x="63" y="1"/>
                  <a:pt x="63" y="2"/>
                  <a:pt x="63" y="2"/>
                </a:cubicBezTo>
                <a:cubicBezTo>
                  <a:pt x="63" y="2"/>
                  <a:pt x="63" y="2"/>
                  <a:pt x="62" y="2"/>
                </a:cubicBezTo>
                <a:cubicBezTo>
                  <a:pt x="62" y="2"/>
                  <a:pt x="62" y="2"/>
                  <a:pt x="62" y="3"/>
                </a:cubicBezTo>
                <a:cubicBezTo>
                  <a:pt x="62" y="3"/>
                  <a:pt x="62" y="3"/>
                  <a:pt x="62" y="3"/>
                </a:cubicBezTo>
                <a:cubicBezTo>
                  <a:pt x="61" y="3"/>
                  <a:pt x="61" y="3"/>
                  <a:pt x="61" y="4"/>
                </a:cubicBezTo>
                <a:cubicBezTo>
                  <a:pt x="61" y="4"/>
                  <a:pt x="61" y="4"/>
                  <a:pt x="61" y="4"/>
                </a:cubicBezTo>
                <a:cubicBezTo>
                  <a:pt x="61" y="4"/>
                  <a:pt x="61" y="5"/>
                  <a:pt x="61" y="5"/>
                </a:cubicBezTo>
                <a:cubicBezTo>
                  <a:pt x="61" y="5"/>
                  <a:pt x="60" y="5"/>
                  <a:pt x="60" y="5"/>
                </a:cubicBezTo>
                <a:cubicBezTo>
                  <a:pt x="5" y="188"/>
                  <a:pt x="5" y="188"/>
                  <a:pt x="5" y="188"/>
                </a:cubicBezTo>
                <a:cubicBezTo>
                  <a:pt x="0" y="203"/>
                  <a:pt x="2" y="218"/>
                  <a:pt x="10" y="229"/>
                </a:cubicBezTo>
                <a:cubicBezTo>
                  <a:pt x="15" y="235"/>
                  <a:pt x="20" y="239"/>
                  <a:pt x="27" y="242"/>
                </a:cubicBezTo>
                <a:cubicBezTo>
                  <a:pt x="27" y="502"/>
                  <a:pt x="27" y="502"/>
                  <a:pt x="27" y="502"/>
                </a:cubicBezTo>
                <a:cubicBezTo>
                  <a:pt x="27" y="506"/>
                  <a:pt x="30" y="509"/>
                  <a:pt x="34" y="509"/>
                </a:cubicBezTo>
                <a:cubicBezTo>
                  <a:pt x="582" y="509"/>
                  <a:pt x="582" y="509"/>
                  <a:pt x="582" y="509"/>
                </a:cubicBezTo>
                <a:cubicBezTo>
                  <a:pt x="586" y="509"/>
                  <a:pt x="589" y="506"/>
                  <a:pt x="589" y="502"/>
                </a:cubicBezTo>
                <a:cubicBezTo>
                  <a:pt x="589" y="242"/>
                  <a:pt x="589" y="242"/>
                  <a:pt x="589" y="242"/>
                </a:cubicBezTo>
                <a:cubicBezTo>
                  <a:pt x="596" y="239"/>
                  <a:pt x="602" y="235"/>
                  <a:pt x="606" y="229"/>
                </a:cubicBezTo>
                <a:cubicBezTo>
                  <a:pt x="614" y="218"/>
                  <a:pt x="616" y="203"/>
                  <a:pt x="612" y="188"/>
                </a:cubicBezTo>
                <a:close/>
                <a:moveTo>
                  <a:pt x="493" y="220"/>
                </a:moveTo>
                <a:cubicBezTo>
                  <a:pt x="486" y="228"/>
                  <a:pt x="476" y="232"/>
                  <a:pt x="464" y="232"/>
                </a:cubicBezTo>
                <a:cubicBezTo>
                  <a:pt x="439" y="232"/>
                  <a:pt x="417" y="213"/>
                  <a:pt x="414" y="190"/>
                </a:cubicBezTo>
                <a:cubicBezTo>
                  <a:pt x="396" y="14"/>
                  <a:pt x="396" y="14"/>
                  <a:pt x="396" y="14"/>
                </a:cubicBezTo>
                <a:cubicBezTo>
                  <a:pt x="463" y="14"/>
                  <a:pt x="463" y="14"/>
                  <a:pt x="463" y="14"/>
                </a:cubicBezTo>
                <a:cubicBezTo>
                  <a:pt x="499" y="192"/>
                  <a:pt x="499" y="192"/>
                  <a:pt x="499" y="192"/>
                </a:cubicBezTo>
                <a:cubicBezTo>
                  <a:pt x="501" y="202"/>
                  <a:pt x="499" y="212"/>
                  <a:pt x="493" y="220"/>
                </a:cubicBezTo>
                <a:close/>
                <a:moveTo>
                  <a:pt x="391" y="219"/>
                </a:moveTo>
                <a:cubicBezTo>
                  <a:pt x="383" y="228"/>
                  <a:pt x="373" y="232"/>
                  <a:pt x="360" y="232"/>
                </a:cubicBezTo>
                <a:cubicBezTo>
                  <a:pt x="336" y="232"/>
                  <a:pt x="315" y="213"/>
                  <a:pt x="315" y="190"/>
                </a:cubicBezTo>
                <a:cubicBezTo>
                  <a:pt x="315" y="14"/>
                  <a:pt x="315" y="14"/>
                  <a:pt x="315" y="14"/>
                </a:cubicBezTo>
                <a:cubicBezTo>
                  <a:pt x="382" y="14"/>
                  <a:pt x="382" y="14"/>
                  <a:pt x="382" y="14"/>
                </a:cubicBezTo>
                <a:cubicBezTo>
                  <a:pt x="400" y="191"/>
                  <a:pt x="400" y="191"/>
                  <a:pt x="400" y="191"/>
                </a:cubicBezTo>
                <a:cubicBezTo>
                  <a:pt x="401" y="201"/>
                  <a:pt x="398" y="211"/>
                  <a:pt x="391" y="219"/>
                </a:cubicBezTo>
                <a:close/>
                <a:moveTo>
                  <a:pt x="301" y="190"/>
                </a:moveTo>
                <a:cubicBezTo>
                  <a:pt x="301" y="201"/>
                  <a:pt x="297" y="212"/>
                  <a:pt x="288" y="220"/>
                </a:cubicBezTo>
                <a:cubicBezTo>
                  <a:pt x="280" y="228"/>
                  <a:pt x="269" y="232"/>
                  <a:pt x="257" y="232"/>
                </a:cubicBezTo>
                <a:cubicBezTo>
                  <a:pt x="244" y="232"/>
                  <a:pt x="233" y="228"/>
                  <a:pt x="226" y="219"/>
                </a:cubicBezTo>
                <a:cubicBezTo>
                  <a:pt x="219" y="211"/>
                  <a:pt x="216" y="201"/>
                  <a:pt x="217" y="191"/>
                </a:cubicBezTo>
                <a:cubicBezTo>
                  <a:pt x="234" y="14"/>
                  <a:pt x="234" y="14"/>
                  <a:pt x="234" y="14"/>
                </a:cubicBezTo>
                <a:cubicBezTo>
                  <a:pt x="301" y="14"/>
                  <a:pt x="301" y="14"/>
                  <a:pt x="301" y="14"/>
                </a:cubicBezTo>
                <a:lnTo>
                  <a:pt x="301" y="190"/>
                </a:lnTo>
                <a:close/>
                <a:moveTo>
                  <a:pt x="117" y="192"/>
                </a:moveTo>
                <a:cubicBezTo>
                  <a:pt x="153" y="14"/>
                  <a:pt x="153" y="14"/>
                  <a:pt x="153" y="14"/>
                </a:cubicBezTo>
                <a:cubicBezTo>
                  <a:pt x="220" y="14"/>
                  <a:pt x="220" y="14"/>
                  <a:pt x="220" y="14"/>
                </a:cubicBezTo>
                <a:cubicBezTo>
                  <a:pt x="202" y="190"/>
                  <a:pt x="202" y="190"/>
                  <a:pt x="202" y="190"/>
                </a:cubicBezTo>
                <a:cubicBezTo>
                  <a:pt x="200" y="213"/>
                  <a:pt x="177" y="232"/>
                  <a:pt x="152" y="232"/>
                </a:cubicBezTo>
                <a:cubicBezTo>
                  <a:pt x="140" y="232"/>
                  <a:pt x="130" y="228"/>
                  <a:pt x="123" y="220"/>
                </a:cubicBezTo>
                <a:cubicBezTo>
                  <a:pt x="117" y="212"/>
                  <a:pt x="115" y="202"/>
                  <a:pt x="117" y="192"/>
                </a:cubicBezTo>
                <a:close/>
                <a:moveTo>
                  <a:pt x="22" y="220"/>
                </a:moveTo>
                <a:cubicBezTo>
                  <a:pt x="16" y="213"/>
                  <a:pt x="15" y="203"/>
                  <a:pt x="18" y="192"/>
                </a:cubicBezTo>
                <a:cubicBezTo>
                  <a:pt x="72" y="14"/>
                  <a:pt x="72" y="14"/>
                  <a:pt x="72" y="14"/>
                </a:cubicBezTo>
                <a:cubicBezTo>
                  <a:pt x="139" y="14"/>
                  <a:pt x="139" y="14"/>
                  <a:pt x="139" y="14"/>
                </a:cubicBezTo>
                <a:cubicBezTo>
                  <a:pt x="103" y="189"/>
                  <a:pt x="103" y="189"/>
                  <a:pt x="103" y="189"/>
                </a:cubicBezTo>
                <a:cubicBezTo>
                  <a:pt x="99" y="212"/>
                  <a:pt x="73" y="232"/>
                  <a:pt x="48" y="232"/>
                </a:cubicBezTo>
                <a:cubicBezTo>
                  <a:pt x="37" y="232"/>
                  <a:pt x="27" y="228"/>
                  <a:pt x="22" y="220"/>
                </a:cubicBezTo>
                <a:close/>
                <a:moveTo>
                  <a:pt x="503" y="495"/>
                </a:moveTo>
                <a:cubicBezTo>
                  <a:pt x="392" y="495"/>
                  <a:pt x="392" y="495"/>
                  <a:pt x="392" y="495"/>
                </a:cubicBezTo>
                <a:cubicBezTo>
                  <a:pt x="392" y="292"/>
                  <a:pt x="392" y="292"/>
                  <a:pt x="392" y="292"/>
                </a:cubicBezTo>
                <a:cubicBezTo>
                  <a:pt x="503" y="292"/>
                  <a:pt x="503" y="292"/>
                  <a:pt x="503" y="292"/>
                </a:cubicBezTo>
                <a:lnTo>
                  <a:pt x="503" y="495"/>
                </a:lnTo>
                <a:close/>
                <a:moveTo>
                  <a:pt x="575" y="495"/>
                </a:moveTo>
                <a:cubicBezTo>
                  <a:pt x="517" y="495"/>
                  <a:pt x="517" y="495"/>
                  <a:pt x="517" y="495"/>
                </a:cubicBezTo>
                <a:cubicBezTo>
                  <a:pt x="517" y="285"/>
                  <a:pt x="517" y="285"/>
                  <a:pt x="517" y="285"/>
                </a:cubicBezTo>
                <a:cubicBezTo>
                  <a:pt x="517" y="282"/>
                  <a:pt x="514" y="278"/>
                  <a:pt x="510" y="278"/>
                </a:cubicBezTo>
                <a:cubicBezTo>
                  <a:pt x="385" y="278"/>
                  <a:pt x="385" y="278"/>
                  <a:pt x="385" y="278"/>
                </a:cubicBezTo>
                <a:cubicBezTo>
                  <a:pt x="381" y="278"/>
                  <a:pt x="378" y="282"/>
                  <a:pt x="378" y="285"/>
                </a:cubicBezTo>
                <a:cubicBezTo>
                  <a:pt x="378" y="495"/>
                  <a:pt x="378" y="495"/>
                  <a:pt x="378" y="495"/>
                </a:cubicBezTo>
                <a:cubicBezTo>
                  <a:pt x="41" y="495"/>
                  <a:pt x="41" y="495"/>
                  <a:pt x="41" y="495"/>
                </a:cubicBezTo>
                <a:cubicBezTo>
                  <a:pt x="41" y="246"/>
                  <a:pt x="41" y="246"/>
                  <a:pt x="41" y="246"/>
                </a:cubicBezTo>
                <a:cubicBezTo>
                  <a:pt x="43" y="246"/>
                  <a:pt x="46" y="246"/>
                  <a:pt x="48" y="246"/>
                </a:cubicBezTo>
                <a:cubicBezTo>
                  <a:pt x="71" y="246"/>
                  <a:pt x="92" y="234"/>
                  <a:pt x="106" y="217"/>
                </a:cubicBezTo>
                <a:cubicBezTo>
                  <a:pt x="107" y="221"/>
                  <a:pt x="110" y="225"/>
                  <a:pt x="113" y="229"/>
                </a:cubicBezTo>
                <a:cubicBezTo>
                  <a:pt x="122" y="240"/>
                  <a:pt x="136" y="246"/>
                  <a:pt x="152" y="246"/>
                </a:cubicBezTo>
                <a:cubicBezTo>
                  <a:pt x="175" y="246"/>
                  <a:pt x="196" y="234"/>
                  <a:pt x="207" y="216"/>
                </a:cubicBezTo>
                <a:cubicBezTo>
                  <a:pt x="209" y="221"/>
                  <a:pt x="212" y="225"/>
                  <a:pt x="215" y="229"/>
                </a:cubicBezTo>
                <a:cubicBezTo>
                  <a:pt x="226" y="240"/>
                  <a:pt x="241" y="246"/>
                  <a:pt x="257" y="246"/>
                </a:cubicBezTo>
                <a:cubicBezTo>
                  <a:pt x="272" y="246"/>
                  <a:pt x="287" y="240"/>
                  <a:pt x="298" y="230"/>
                </a:cubicBezTo>
                <a:cubicBezTo>
                  <a:pt x="302" y="226"/>
                  <a:pt x="306" y="221"/>
                  <a:pt x="308" y="217"/>
                </a:cubicBezTo>
                <a:cubicBezTo>
                  <a:pt x="318" y="234"/>
                  <a:pt x="338" y="246"/>
                  <a:pt x="360" y="246"/>
                </a:cubicBezTo>
                <a:cubicBezTo>
                  <a:pt x="376" y="246"/>
                  <a:pt x="391" y="240"/>
                  <a:pt x="401" y="229"/>
                </a:cubicBezTo>
                <a:cubicBezTo>
                  <a:pt x="405" y="225"/>
                  <a:pt x="407" y="221"/>
                  <a:pt x="410" y="217"/>
                </a:cubicBezTo>
                <a:cubicBezTo>
                  <a:pt x="421" y="234"/>
                  <a:pt x="442" y="246"/>
                  <a:pt x="464" y="246"/>
                </a:cubicBezTo>
                <a:cubicBezTo>
                  <a:pt x="480" y="246"/>
                  <a:pt x="495" y="240"/>
                  <a:pt x="504" y="229"/>
                </a:cubicBezTo>
                <a:cubicBezTo>
                  <a:pt x="507" y="225"/>
                  <a:pt x="509" y="221"/>
                  <a:pt x="511" y="217"/>
                </a:cubicBezTo>
                <a:cubicBezTo>
                  <a:pt x="524" y="234"/>
                  <a:pt x="546" y="246"/>
                  <a:pt x="568" y="246"/>
                </a:cubicBezTo>
                <a:cubicBezTo>
                  <a:pt x="570" y="246"/>
                  <a:pt x="573" y="246"/>
                  <a:pt x="575" y="246"/>
                </a:cubicBezTo>
                <a:lnTo>
                  <a:pt x="575" y="495"/>
                </a:lnTo>
                <a:close/>
                <a:moveTo>
                  <a:pt x="595" y="220"/>
                </a:moveTo>
                <a:cubicBezTo>
                  <a:pt x="589" y="228"/>
                  <a:pt x="579" y="232"/>
                  <a:pt x="568" y="232"/>
                </a:cubicBezTo>
                <a:cubicBezTo>
                  <a:pt x="543" y="232"/>
                  <a:pt x="518" y="212"/>
                  <a:pt x="513" y="189"/>
                </a:cubicBezTo>
                <a:cubicBezTo>
                  <a:pt x="477" y="14"/>
                  <a:pt x="477" y="14"/>
                  <a:pt x="477" y="14"/>
                </a:cubicBezTo>
                <a:cubicBezTo>
                  <a:pt x="544" y="14"/>
                  <a:pt x="544" y="14"/>
                  <a:pt x="544" y="14"/>
                </a:cubicBezTo>
                <a:cubicBezTo>
                  <a:pt x="598" y="192"/>
                  <a:pt x="598" y="192"/>
                  <a:pt x="598" y="192"/>
                </a:cubicBezTo>
                <a:cubicBezTo>
                  <a:pt x="601" y="203"/>
                  <a:pt x="600" y="213"/>
                  <a:pt x="595" y="2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2924717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300"/>
                                        <p:tgtEl>
                                          <p:spTgt spid="73"/>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76"/>
                                        </p:tgtEl>
                                        <p:attrNameLst>
                                          <p:attrName>style.visibility</p:attrName>
                                        </p:attrNameLst>
                                      </p:cBhvr>
                                      <p:to>
                                        <p:strVal val="visible"/>
                                      </p:to>
                                    </p:set>
                                    <p:animEffect transition="in" filter="fade">
                                      <p:cBhvr>
                                        <p:cTn id="10" dur="300"/>
                                        <p:tgtEl>
                                          <p:spTgt spid="76"/>
                                        </p:tgtEl>
                                      </p:cBhvr>
                                    </p:animEffect>
                                  </p:childTnLst>
                                </p:cTn>
                              </p:par>
                              <p:par>
                                <p:cTn id="11" presetID="10" presetClass="entr" presetSubtype="0" fill="hold" grpId="0" nodeType="withEffect">
                                  <p:stCondLst>
                                    <p:cond delay="600"/>
                                  </p:stCondLst>
                                  <p:childTnLst>
                                    <p:set>
                                      <p:cBhvr>
                                        <p:cTn id="12" dur="1" fill="hold">
                                          <p:stCondLst>
                                            <p:cond delay="0"/>
                                          </p:stCondLst>
                                        </p:cTn>
                                        <p:tgtEl>
                                          <p:spTgt spid="78"/>
                                        </p:tgtEl>
                                        <p:attrNameLst>
                                          <p:attrName>style.visibility</p:attrName>
                                        </p:attrNameLst>
                                      </p:cBhvr>
                                      <p:to>
                                        <p:strVal val="visible"/>
                                      </p:to>
                                    </p:set>
                                    <p:animEffect transition="in" filter="fade">
                                      <p:cBhvr>
                                        <p:cTn id="13" dur="300"/>
                                        <p:tgtEl>
                                          <p:spTgt spid="78"/>
                                        </p:tgtEl>
                                      </p:cBhvr>
                                    </p:animEffect>
                                  </p:childTnLst>
                                </p:cTn>
                              </p:par>
                              <p:par>
                                <p:cTn id="14" presetID="10" presetClass="entr" presetSubtype="0" fill="hold" grpId="0" nodeType="withEffect">
                                  <p:stCondLst>
                                    <p:cond delay="800"/>
                                  </p:stCondLst>
                                  <p:childTnLst>
                                    <p:set>
                                      <p:cBhvr>
                                        <p:cTn id="15" dur="1" fill="hold">
                                          <p:stCondLst>
                                            <p:cond delay="0"/>
                                          </p:stCondLst>
                                        </p:cTn>
                                        <p:tgtEl>
                                          <p:spTgt spid="80"/>
                                        </p:tgtEl>
                                        <p:attrNameLst>
                                          <p:attrName>style.visibility</p:attrName>
                                        </p:attrNameLst>
                                      </p:cBhvr>
                                      <p:to>
                                        <p:strVal val="visible"/>
                                      </p:to>
                                    </p:set>
                                    <p:animEffect transition="in" filter="fade">
                                      <p:cBhvr>
                                        <p:cTn id="16" dur="300"/>
                                        <p:tgtEl>
                                          <p:spTgt spid="80"/>
                                        </p:tgtEl>
                                      </p:cBhvr>
                                    </p:animEffect>
                                  </p:childTnLst>
                                </p:cTn>
                              </p:par>
                              <p:par>
                                <p:cTn id="17" presetID="10" presetClass="entr" presetSubtype="0" fill="hold" grpId="0" nodeType="withEffect">
                                  <p:stCondLst>
                                    <p:cond delay="800"/>
                                  </p:stCondLst>
                                  <p:childTnLst>
                                    <p:set>
                                      <p:cBhvr>
                                        <p:cTn id="18" dur="1" fill="hold">
                                          <p:stCondLst>
                                            <p:cond delay="0"/>
                                          </p:stCondLst>
                                        </p:cTn>
                                        <p:tgtEl>
                                          <p:spTgt spid="79"/>
                                        </p:tgtEl>
                                        <p:attrNameLst>
                                          <p:attrName>style.visibility</p:attrName>
                                        </p:attrNameLst>
                                      </p:cBhvr>
                                      <p:to>
                                        <p:strVal val="visible"/>
                                      </p:to>
                                    </p:set>
                                    <p:animEffect transition="in" filter="fade">
                                      <p:cBhvr>
                                        <p:cTn id="19" dur="250"/>
                                        <p:tgtEl>
                                          <p:spTgt spid="7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lef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wipe(left)">
                                      <p:cBhvr>
                                        <p:cTn id="46" dur="500"/>
                                        <p:tgtEl>
                                          <p:spTgt spid="18"/>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74" grpId="0" animBg="1"/>
      <p:bldP spid="73" grpId="0"/>
      <p:bldP spid="17" grpId="0" animBg="1"/>
      <p:bldP spid="18" grpId="0" animBg="1"/>
      <p:bldP spid="19" grpId="0" animBg="1"/>
      <p:bldP spid="76" grpId="0"/>
      <p:bldP spid="78" grpId="0"/>
      <p:bldP spid="79" grpId="0" animBg="1"/>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511660" y="1721960"/>
            <a:ext cx="1324153" cy="258532"/>
          </a:xfrm>
          <a:prstGeom prst="rect">
            <a:avLst/>
          </a:prstGeom>
          <a:solidFill>
            <a:schemeClr val="accent1"/>
          </a:solidFill>
        </p:spPr>
        <p:txBody>
          <a:bodyPr wrap="square">
            <a:spAutoFit/>
          </a:bodyPr>
          <a:lstStyle/>
          <a:p>
            <a:pPr algn="ctr">
              <a:lnSpc>
                <a:spcPct val="90000"/>
              </a:lnSpc>
            </a:pPr>
            <a:r>
              <a:rPr lang="en-US" sz="1200" dirty="0">
                <a:solidFill>
                  <a:srgbClr val="FFFFFF"/>
                </a:solidFill>
              </a:rPr>
              <a:t>X xx xxx X</a:t>
            </a:r>
          </a:p>
        </p:txBody>
      </p:sp>
      <p:sp>
        <p:nvSpPr>
          <p:cNvPr id="7" name="Rectangle 6"/>
          <p:cNvSpPr/>
          <p:nvPr/>
        </p:nvSpPr>
        <p:spPr>
          <a:xfrm>
            <a:off x="4398281" y="1721960"/>
            <a:ext cx="1324153" cy="258532"/>
          </a:xfrm>
          <a:prstGeom prst="rect">
            <a:avLst/>
          </a:prstGeom>
          <a:solidFill>
            <a:schemeClr val="accent5"/>
          </a:solidFill>
        </p:spPr>
        <p:txBody>
          <a:bodyPr wrap="square">
            <a:spAutoFit/>
          </a:bodyPr>
          <a:lstStyle/>
          <a:p>
            <a:pPr algn="ctr">
              <a:lnSpc>
                <a:spcPct val="90000"/>
              </a:lnSpc>
            </a:pPr>
            <a:r>
              <a:rPr lang="en-US" sz="1200" dirty="0">
                <a:solidFill>
                  <a:srgbClr val="FFFFFF"/>
                </a:solidFill>
              </a:rPr>
              <a:t>X xx xxx X</a:t>
            </a:r>
          </a:p>
        </p:txBody>
      </p:sp>
      <p:sp>
        <p:nvSpPr>
          <p:cNvPr id="16" name="Rectangle 15"/>
          <p:cNvSpPr/>
          <p:nvPr/>
        </p:nvSpPr>
        <p:spPr>
          <a:xfrm>
            <a:off x="1511660" y="1265863"/>
            <a:ext cx="1324153"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7" name="Rectangle 16"/>
          <p:cNvSpPr/>
          <p:nvPr/>
        </p:nvSpPr>
        <p:spPr>
          <a:xfrm>
            <a:off x="295392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8" name="Rectangle 17"/>
          <p:cNvSpPr/>
          <p:nvPr/>
        </p:nvSpPr>
        <p:spPr>
          <a:xfrm>
            <a:off x="4398281" y="1265863"/>
            <a:ext cx="1324152"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xxxxxxxxxxxxxxx</a:t>
            </a:r>
            <a:endParaRPr lang="en-US" sz="1100" dirty="0"/>
          </a:p>
        </p:txBody>
      </p:sp>
      <p:sp>
        <p:nvSpPr>
          <p:cNvPr id="19" name="Rectangle 18"/>
          <p:cNvSpPr/>
          <p:nvPr/>
        </p:nvSpPr>
        <p:spPr>
          <a:xfrm rot="16200000">
            <a:off x="407183" y="4536032"/>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0" name="Rectangle 19"/>
          <p:cNvSpPr/>
          <p:nvPr/>
        </p:nvSpPr>
        <p:spPr>
          <a:xfrm rot="16200000">
            <a:off x="407183" y="3449316"/>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sp>
        <p:nvSpPr>
          <p:cNvPr id="21" name="Rectangle 20"/>
          <p:cNvSpPr/>
          <p:nvPr/>
        </p:nvSpPr>
        <p:spPr>
          <a:xfrm rot="16200000">
            <a:off x="407181" y="2362599"/>
            <a:ext cx="958234" cy="397032"/>
          </a:xfrm>
          <a:prstGeom prst="rect">
            <a:avLst/>
          </a:prstGeom>
        </p:spPr>
        <p:txBody>
          <a:bodyPr wrap="square">
            <a:spAutoFit/>
          </a:bodyPr>
          <a:lstStyle/>
          <a:p>
            <a:pPr algn="ctr">
              <a:lnSpc>
                <a:spcPct val="90000"/>
              </a:lnSpc>
            </a:pPr>
            <a:r>
              <a:rPr lang="en-US" sz="1100" dirty="0" err="1"/>
              <a:t>xxxxxx</a:t>
            </a:r>
            <a:r>
              <a:rPr lang="en-US" sz="1100" dirty="0"/>
              <a:t> x </a:t>
            </a:r>
            <a:r>
              <a:rPr lang="en-US" sz="1100" dirty="0" err="1"/>
              <a:t>xxxxxxx</a:t>
            </a:r>
            <a:endParaRPr lang="en-US" sz="1100" dirty="0"/>
          </a:p>
        </p:txBody>
      </p:sp>
      <p:cxnSp>
        <p:nvCxnSpPr>
          <p:cNvPr id="24" name="Straight Connector 23"/>
          <p:cNvCxnSpPr>
            <a:stCxn id="5" idx="2"/>
            <a:endCxn id="15" idx="0"/>
          </p:cNvCxnSpPr>
          <p:nvPr/>
        </p:nvCxnSpPr>
        <p:spPr>
          <a:xfrm flipH="1">
            <a:off x="2173735" y="1980492"/>
            <a:ext cx="2" cy="378607"/>
          </a:xfrm>
          <a:prstGeom prst="line">
            <a:avLst/>
          </a:prstGeom>
          <a:ln w="76200" cap="rnd"/>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3" idx="2"/>
            <a:endCxn id="15" idx="2"/>
          </p:cNvCxnSpPr>
          <p:nvPr/>
        </p:nvCxnSpPr>
        <p:spPr>
          <a:xfrm flipV="1">
            <a:off x="1410645" y="2561116"/>
            <a:ext cx="561073" cy="1"/>
          </a:xfrm>
          <a:prstGeom prst="line">
            <a:avLst/>
          </a:prstGeom>
          <a:ln w="76200" cap="rnd"/>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1971718" y="2359099"/>
            <a:ext cx="404034" cy="404034"/>
          </a:xfrm>
          <a:prstGeom prst="ellipse">
            <a:avLst/>
          </a:prstGeom>
          <a:solidFill>
            <a:schemeClr val="bg1"/>
          </a:solidFill>
          <a:ln w="1270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cxnSp>
        <p:nvCxnSpPr>
          <p:cNvPr id="29" name="Straight Connector 28"/>
          <p:cNvCxnSpPr>
            <a:stCxn id="7" idx="2"/>
            <a:endCxn id="32" idx="0"/>
          </p:cNvCxnSpPr>
          <p:nvPr/>
        </p:nvCxnSpPr>
        <p:spPr>
          <a:xfrm flipH="1">
            <a:off x="5060356" y="1980492"/>
            <a:ext cx="2" cy="1468572"/>
          </a:xfrm>
          <a:prstGeom prst="line">
            <a:avLst/>
          </a:prstGeom>
          <a:ln w="76200" cap="rnd">
            <a:gradFill>
              <a:gsLst>
                <a:gs pos="0">
                  <a:schemeClr val="accent5"/>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11" idx="2"/>
            <a:endCxn id="34" idx="2"/>
          </p:cNvCxnSpPr>
          <p:nvPr/>
        </p:nvCxnSpPr>
        <p:spPr>
          <a:xfrm flipV="1">
            <a:off x="1410645" y="4734548"/>
            <a:ext cx="2003334" cy="2"/>
          </a:xfrm>
          <a:prstGeom prst="line">
            <a:avLst/>
          </a:prstGeom>
          <a:ln w="76200" cap="rnd">
            <a:gradFill>
              <a:gsLst>
                <a:gs pos="0">
                  <a:schemeClr val="accent5"/>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12" idx="2"/>
            <a:endCxn id="32" idx="2"/>
          </p:cNvCxnSpPr>
          <p:nvPr/>
        </p:nvCxnSpPr>
        <p:spPr>
          <a:xfrm>
            <a:off x="1410645" y="3647834"/>
            <a:ext cx="3447694" cy="3247"/>
          </a:xfrm>
          <a:prstGeom prst="line">
            <a:avLst/>
          </a:prstGeom>
          <a:ln w="76200" cap="rnd">
            <a:gradFill>
              <a:gsLst>
                <a:gs pos="56000">
                  <a:schemeClr val="accent2"/>
                </a:gs>
                <a:gs pos="72000">
                  <a:schemeClr val="accent4"/>
                </a:gs>
                <a:gs pos="62000">
                  <a:schemeClr val="accent3">
                    <a:lumMod val="75000"/>
                  </a:schemeClr>
                </a:gs>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58339" y="3449064"/>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sp>
        <p:nvSpPr>
          <p:cNvPr id="11" name="Rectangle 10"/>
          <p:cNvSpPr/>
          <p:nvPr/>
        </p:nvSpPr>
        <p:spPr>
          <a:xfrm rot="16200000">
            <a:off x="802262" y="4605284"/>
            <a:ext cx="958233" cy="258532"/>
          </a:xfrm>
          <a:prstGeom prst="rect">
            <a:avLst/>
          </a:prstGeom>
          <a:solidFill>
            <a:schemeClr val="accent5"/>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2" name="Rectangle 11"/>
          <p:cNvSpPr/>
          <p:nvPr/>
        </p:nvSpPr>
        <p:spPr>
          <a:xfrm rot="16200000">
            <a:off x="802262" y="3518568"/>
            <a:ext cx="958233" cy="258532"/>
          </a:xfrm>
          <a:prstGeom prst="rect">
            <a:avLst/>
          </a:prstGeom>
          <a:solidFill>
            <a:schemeClr val="accent3"/>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13" name="Rectangle 12"/>
          <p:cNvSpPr/>
          <p:nvPr/>
        </p:nvSpPr>
        <p:spPr>
          <a:xfrm rot="16200000">
            <a:off x="802262" y="2431851"/>
            <a:ext cx="958233" cy="258532"/>
          </a:xfrm>
          <a:prstGeom prst="rect">
            <a:avLst/>
          </a:prstGeom>
          <a:solidFill>
            <a:schemeClr val="accent1"/>
          </a:solidFill>
        </p:spPr>
        <p:txBody>
          <a:bodyPr wrap="square">
            <a:spAutoFit/>
          </a:bodyPr>
          <a:lstStyle/>
          <a:p>
            <a:pPr algn="ctr">
              <a:lnSpc>
                <a:spcPct val="90000"/>
              </a:lnSpc>
            </a:pPr>
            <a:r>
              <a:rPr lang="en-US" sz="1200" dirty="0" err="1">
                <a:solidFill>
                  <a:srgbClr val="FFFFFF"/>
                </a:solidFill>
              </a:rPr>
              <a:t>Xxxxx</a:t>
            </a:r>
            <a:r>
              <a:rPr lang="en-US" sz="1200" dirty="0">
                <a:solidFill>
                  <a:srgbClr val="FFFFFF"/>
                </a:solidFill>
              </a:rPr>
              <a:t> X</a:t>
            </a:r>
          </a:p>
        </p:txBody>
      </p:sp>
      <p:sp>
        <p:nvSpPr>
          <p:cNvPr id="71" name="TextBox 70"/>
          <p:cNvSpPr txBox="1"/>
          <p:nvPr/>
        </p:nvSpPr>
        <p:spPr>
          <a:xfrm>
            <a:off x="6120172" y="1678119"/>
            <a:ext cx="2592288" cy="3554819"/>
          </a:xfrm>
          <a:prstGeom prst="rect">
            <a:avLst/>
          </a:prstGeom>
          <a:noFill/>
        </p:spPr>
        <p:txBody>
          <a:bodyPr wrap="square" rtlCol="0">
            <a:spAutoFit/>
          </a:bodyPr>
          <a:lstStyle/>
          <a:p>
            <a:r>
              <a:rPr lang="en-US" dirty="0"/>
              <a:t>99% OF THE NEWS YOU READ WILL NOT IMPROVE YOUR CAREER.</a:t>
            </a:r>
          </a:p>
          <a:p>
            <a:endParaRPr lang="en-US" dirty="0"/>
          </a:p>
          <a:p>
            <a:pPr>
              <a:lnSpc>
                <a:spcPct val="150000"/>
              </a:lnSpc>
            </a:pPr>
            <a:r>
              <a:rPr lang="en-US" sz="900" dirty="0"/>
              <a:t>We only send you actionable insights that can develop your career. We read 100s of business editorials and interview Fortune 100 executives to discover the best insights, the most valuable articles, the most used resources you can use to succeed in your industry.</a:t>
            </a:r>
          </a:p>
        </p:txBody>
      </p:sp>
      <p:sp>
        <p:nvSpPr>
          <p:cNvPr id="6" name="Rectangle 5"/>
          <p:cNvSpPr/>
          <p:nvPr/>
        </p:nvSpPr>
        <p:spPr>
          <a:xfrm>
            <a:off x="2954971" y="1721960"/>
            <a:ext cx="1324153" cy="258532"/>
          </a:xfrm>
          <a:prstGeom prst="rect">
            <a:avLst/>
          </a:prstGeom>
          <a:solidFill>
            <a:schemeClr val="accent3"/>
          </a:solidFill>
        </p:spPr>
        <p:txBody>
          <a:bodyPr wrap="square">
            <a:spAutoFit/>
          </a:bodyPr>
          <a:lstStyle/>
          <a:p>
            <a:pPr algn="ctr">
              <a:lnSpc>
                <a:spcPct val="90000"/>
              </a:lnSpc>
            </a:pPr>
            <a:r>
              <a:rPr lang="en-US" sz="1200" dirty="0">
                <a:solidFill>
                  <a:srgbClr val="FFFFFF"/>
                </a:solidFill>
              </a:rPr>
              <a:t>X xx xxx X</a:t>
            </a:r>
          </a:p>
        </p:txBody>
      </p:sp>
      <p:cxnSp>
        <p:nvCxnSpPr>
          <p:cNvPr id="39" name="Straight Connector 38"/>
          <p:cNvCxnSpPr>
            <a:stCxn id="6" idx="2"/>
            <a:endCxn id="34" idx="0"/>
          </p:cNvCxnSpPr>
          <p:nvPr/>
        </p:nvCxnSpPr>
        <p:spPr>
          <a:xfrm flipH="1">
            <a:off x="3615996" y="1980492"/>
            <a:ext cx="1052" cy="2552039"/>
          </a:xfrm>
          <a:prstGeom prst="line">
            <a:avLst/>
          </a:prstGeom>
          <a:ln w="76200" cap="rnd">
            <a:gradFill>
              <a:gsLst>
                <a:gs pos="0">
                  <a:schemeClr val="accent3"/>
                </a:gs>
                <a:gs pos="100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3413979" y="4532531"/>
            <a:ext cx="404034" cy="404034"/>
          </a:xfrm>
          <a:prstGeom prst="ellipse">
            <a:avLst/>
          </a:prstGeom>
          <a:solidFill>
            <a:schemeClr val="bg1"/>
          </a:solidFill>
          <a:ln w="1270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200" dirty="0">
                <a:solidFill>
                  <a:schemeClr val="tx1"/>
                </a:solidFill>
              </a:rPr>
              <a:t>XX</a:t>
            </a:r>
          </a:p>
        </p:txBody>
      </p:sp>
      <p:grpSp>
        <p:nvGrpSpPr>
          <p:cNvPr id="30" name="Group 29"/>
          <p:cNvGrpSpPr/>
          <p:nvPr/>
        </p:nvGrpSpPr>
        <p:grpSpPr>
          <a:xfrm>
            <a:off x="611561" y="3104475"/>
            <a:ext cx="4996561" cy="1086716"/>
            <a:chOff x="467544" y="2190068"/>
            <a:chExt cx="5140577" cy="1086716"/>
          </a:xfrm>
        </p:grpSpPr>
        <p:cxnSp>
          <p:nvCxnSpPr>
            <p:cNvPr id="31" name="Straight Connector 30"/>
            <p:cNvCxnSpPr/>
            <p:nvPr/>
          </p:nvCxnSpPr>
          <p:spPr>
            <a:xfrm flipV="1">
              <a:off x="467544" y="2190068"/>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V="1">
              <a:off x="467544" y="3276784"/>
              <a:ext cx="5140577"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2895393" y="1217905"/>
            <a:ext cx="1443311" cy="3881449"/>
            <a:chOff x="2895392" y="267494"/>
            <a:chExt cx="1443311" cy="3917453"/>
          </a:xfrm>
        </p:grpSpPr>
        <p:cxnSp>
          <p:nvCxnSpPr>
            <p:cNvPr id="37" name="Straight Connector 36"/>
            <p:cNvCxnSpPr/>
            <p:nvPr/>
          </p:nvCxnSpPr>
          <p:spPr>
            <a:xfrm rot="5400000" flipV="1">
              <a:off x="2379976"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flipV="1">
              <a:off x="936665" y="2226221"/>
              <a:ext cx="3917453" cy="0"/>
            </a:xfrm>
            <a:prstGeom prst="line">
              <a:avLst/>
            </a:prstGeom>
            <a:ln>
              <a:solidFill>
                <a:schemeClr val="tx1">
                  <a:alpha val="30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357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3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300"/>
                                        <p:tgtEl>
                                          <p:spTgt spid="17"/>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300"/>
                                        <p:tgtEl>
                                          <p:spTgt spid="6"/>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300"/>
                                        <p:tgtEl>
                                          <p:spTgt spid="18"/>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300"/>
                                        <p:tgtEl>
                                          <p:spTgt spid="7"/>
                                        </p:tgtEl>
                                      </p:cBhvr>
                                    </p:animEffect>
                                  </p:childTnLst>
                                </p:cTn>
                              </p:par>
                              <p:par>
                                <p:cTn id="23" presetID="10" presetClass="entr" presetSubtype="0" fill="hold" grpId="0" nodeType="withEffect">
                                  <p:stCondLst>
                                    <p:cond delay="10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300"/>
                                        <p:tgtEl>
                                          <p:spTgt spid="13"/>
                                        </p:tgtEl>
                                      </p:cBhvr>
                                    </p:animEffect>
                                  </p:childTnLst>
                                </p:cTn>
                              </p:par>
                              <p:par>
                                <p:cTn id="26" presetID="10" presetClass="entr" presetSubtype="0" fill="hold" grpId="0" nodeType="withEffect">
                                  <p:stCondLst>
                                    <p:cond delay="10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300"/>
                                        <p:tgtEl>
                                          <p:spTgt spid="12"/>
                                        </p:tgtEl>
                                      </p:cBhvr>
                                    </p:animEffect>
                                  </p:childTnLst>
                                </p:cTn>
                              </p:par>
                              <p:par>
                                <p:cTn id="32" presetID="10" presetClass="entr" presetSubtype="0" fill="hold" grpId="0" nodeType="withEffect">
                                  <p:stCondLst>
                                    <p:cond delay="20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300"/>
                                        <p:tgtEl>
                                          <p:spTgt spid="20"/>
                                        </p:tgtEl>
                                      </p:cBhvr>
                                    </p:animEffect>
                                  </p:childTnLst>
                                </p:cTn>
                              </p:par>
                              <p:par>
                                <p:cTn id="35" presetID="10" presetClass="entr" presetSubtype="0" fill="hold" grpId="0" nodeType="withEffect">
                                  <p:stCondLst>
                                    <p:cond delay="30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300"/>
                                        <p:tgtEl>
                                          <p:spTgt spid="11"/>
                                        </p:tgtEl>
                                      </p:cBhvr>
                                    </p:animEffect>
                                  </p:childTnLst>
                                </p:cTn>
                              </p:par>
                              <p:par>
                                <p:cTn id="38" presetID="10" presetClass="entr" presetSubtype="0" fill="hold" grpId="0" nodeType="withEffect">
                                  <p:stCondLst>
                                    <p:cond delay="30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3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nodeType="click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300"/>
                                        <p:tgtEl>
                                          <p:spTgt spid="24"/>
                                        </p:tgtEl>
                                      </p:cBhvr>
                                    </p:animEffect>
                                  </p:childTnLst>
                                </p:cTn>
                              </p:par>
                              <p:par>
                                <p:cTn id="46" presetID="22" presetClass="entr" presetSubtype="8" fill="hold" nodeType="with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wipe(left)">
                                      <p:cBhvr>
                                        <p:cTn id="48" dur="300"/>
                                        <p:tgtEl>
                                          <p:spTgt spid="2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3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300"/>
                                        <p:tgtEl>
                                          <p:spTgt spid="39"/>
                                        </p:tgtEl>
                                      </p:cBhvr>
                                    </p:animEffect>
                                  </p:childTnLst>
                                </p:cTn>
                              </p:par>
                              <p:par>
                                <p:cTn id="57" presetID="22" presetClass="entr" presetSubtype="8" fill="hold"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wipe(left)">
                                      <p:cBhvr>
                                        <p:cTn id="59" dur="3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300"/>
                                        <p:tgtEl>
                                          <p:spTgt spid="34"/>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nodeType="clickEffect">
                                  <p:stCondLst>
                                    <p:cond delay="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300"/>
                                        <p:tgtEl>
                                          <p:spTgt spid="29"/>
                                        </p:tgtEl>
                                      </p:cBhvr>
                                    </p:animEffect>
                                  </p:childTnLst>
                                </p:cTn>
                              </p:par>
                              <p:par>
                                <p:cTn id="68" presetID="22" presetClass="entr" presetSubtype="8" fill="hold"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wipe(left)">
                                      <p:cBhvr>
                                        <p:cTn id="70" dur="300"/>
                                        <p:tgtEl>
                                          <p:spTgt spid="4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300"/>
                                        <p:tgtEl>
                                          <p:spTgt spid="32"/>
                                        </p:tgtEl>
                                      </p:cBhvr>
                                    </p:animEffect>
                                  </p:childTnLst>
                                </p:cTn>
                              </p:par>
                            </p:childTnLst>
                          </p:cTn>
                        </p:par>
                        <p:par>
                          <p:cTn id="74" fill="hold">
                            <p:stCondLst>
                              <p:cond delay="300"/>
                            </p:stCondLst>
                            <p:childTnLst>
                              <p:par>
                                <p:cTn id="75" presetID="10" presetClass="entr" presetSubtype="0" fill="hold" grpId="0" nodeType="afterEffect">
                                  <p:stCondLst>
                                    <p:cond delay="0"/>
                                  </p:stCondLst>
                                  <p:childTnLst>
                                    <p:set>
                                      <p:cBhvr>
                                        <p:cTn id="76" dur="1" fill="hold">
                                          <p:stCondLst>
                                            <p:cond delay="0"/>
                                          </p:stCondLst>
                                        </p:cTn>
                                        <p:tgtEl>
                                          <p:spTgt spid="71"/>
                                        </p:tgtEl>
                                        <p:attrNameLst>
                                          <p:attrName>style.visibility</p:attrName>
                                        </p:attrNameLst>
                                      </p:cBhvr>
                                      <p:to>
                                        <p:strVal val="visible"/>
                                      </p:to>
                                    </p:set>
                                    <p:animEffect transition="in" filter="fade">
                                      <p:cBhvr>
                                        <p:cTn id="77" dur="300"/>
                                        <p:tgtEl>
                                          <p:spTgt spid="71"/>
                                        </p:tgtEl>
                                      </p:cBhvr>
                                    </p:animEffect>
                                  </p:childTnLst>
                                </p:cTn>
                              </p:par>
                              <p:par>
                                <p:cTn id="78" presetID="10" presetClass="entr" presetSubtype="0" fill="hold" nodeType="withEffect">
                                  <p:stCondLst>
                                    <p:cond delay="0"/>
                                  </p:stCondLst>
                                  <p:childTnLst>
                                    <p:set>
                                      <p:cBhvr>
                                        <p:cTn id="79" dur="1" fill="hold">
                                          <p:stCondLst>
                                            <p:cond delay="0"/>
                                          </p:stCondLst>
                                        </p:cTn>
                                        <p:tgtEl>
                                          <p:spTgt spid="36"/>
                                        </p:tgtEl>
                                        <p:attrNameLst>
                                          <p:attrName>style.visibility</p:attrName>
                                        </p:attrNameLst>
                                      </p:cBhvr>
                                      <p:to>
                                        <p:strVal val="visible"/>
                                      </p:to>
                                    </p:set>
                                    <p:animEffect transition="in" filter="fade">
                                      <p:cBhvr>
                                        <p:cTn id="80" dur="600"/>
                                        <p:tgtEl>
                                          <p:spTgt spid="36"/>
                                        </p:tgtEl>
                                      </p:cBhvr>
                                    </p:animEffect>
                                  </p:childTnLst>
                                </p:cTn>
                              </p:par>
                              <p:par>
                                <p:cTn id="81" presetID="10" presetClass="entr" presetSubtype="0"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fade">
                                      <p:cBhvr>
                                        <p:cTn id="83" dur="6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6" grpId="0"/>
      <p:bldP spid="17" grpId="0"/>
      <p:bldP spid="18" grpId="0"/>
      <p:bldP spid="19" grpId="0"/>
      <p:bldP spid="20" grpId="0"/>
      <p:bldP spid="21" grpId="0"/>
      <p:bldP spid="15" grpId="0" animBg="1"/>
      <p:bldP spid="32" grpId="0" animBg="1"/>
      <p:bldP spid="11" grpId="0" animBg="1"/>
      <p:bldP spid="12" grpId="0" animBg="1"/>
      <p:bldP spid="13" grpId="0" animBg="1"/>
      <p:bldP spid="71" grpId="0"/>
      <p:bldP spid="6" grpId="0" animBg="1"/>
      <p:bldP spid="3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1013691" y="1145886"/>
            <a:ext cx="2235205" cy="1200329"/>
          </a:xfrm>
          <a:prstGeom prst="rect">
            <a:avLst/>
          </a:prstGeom>
          <a:noFill/>
        </p:spPr>
        <p:txBody>
          <a:bodyPr wrap="square" rtlCol="0">
            <a:spAutoFit/>
          </a:bodyPr>
          <a:lstStyle/>
          <a:p>
            <a:r>
              <a:rPr lang="en-US" sz="7200" dirty="0"/>
              <a:t>10x</a:t>
            </a:r>
          </a:p>
        </p:txBody>
      </p:sp>
      <p:sp>
        <p:nvSpPr>
          <p:cNvPr id="20" name="TextBox 19"/>
          <p:cNvSpPr txBox="1"/>
          <p:nvPr/>
        </p:nvSpPr>
        <p:spPr>
          <a:xfrm>
            <a:off x="3975101" y="1466560"/>
            <a:ext cx="2997205" cy="523220"/>
          </a:xfrm>
          <a:prstGeom prst="rect">
            <a:avLst/>
          </a:prstGeom>
          <a:noFill/>
        </p:spPr>
        <p:txBody>
          <a:bodyPr wrap="square" rtlCol="0">
            <a:spAutoFit/>
          </a:bodyPr>
          <a:lstStyle/>
          <a:p>
            <a:pPr algn="r"/>
            <a:r>
              <a:rPr lang="en-US" sz="1600" dirty="0"/>
              <a:t>Resources</a:t>
            </a:r>
          </a:p>
          <a:p>
            <a:pPr algn="r"/>
            <a:r>
              <a:rPr lang="en-US" sz="1200" dirty="0"/>
              <a:t>Content to stand out</a:t>
            </a:r>
          </a:p>
        </p:txBody>
      </p:sp>
      <p:sp>
        <p:nvSpPr>
          <p:cNvPr id="21" name="TextBox 20"/>
          <p:cNvSpPr txBox="1"/>
          <p:nvPr/>
        </p:nvSpPr>
        <p:spPr>
          <a:xfrm>
            <a:off x="3975101" y="2504785"/>
            <a:ext cx="2110510" cy="523220"/>
          </a:xfrm>
          <a:prstGeom prst="rect">
            <a:avLst/>
          </a:prstGeom>
          <a:noFill/>
        </p:spPr>
        <p:txBody>
          <a:bodyPr wrap="square" rtlCol="0">
            <a:spAutoFit/>
          </a:bodyPr>
          <a:lstStyle/>
          <a:p>
            <a:pPr algn="r"/>
            <a:r>
              <a:rPr lang="en-US" sz="1600" dirty="0"/>
              <a:t>Interviews</a:t>
            </a:r>
          </a:p>
          <a:p>
            <a:pPr algn="r"/>
            <a:r>
              <a:rPr lang="en-US" sz="1200" dirty="0"/>
              <a:t>Exclusive understanding</a:t>
            </a:r>
          </a:p>
        </p:txBody>
      </p:sp>
      <p:sp>
        <p:nvSpPr>
          <p:cNvPr id="22" name="TextBox 21"/>
          <p:cNvSpPr txBox="1"/>
          <p:nvPr/>
        </p:nvSpPr>
        <p:spPr>
          <a:xfrm>
            <a:off x="3688775" y="3441410"/>
            <a:ext cx="1524000" cy="707886"/>
          </a:xfrm>
          <a:prstGeom prst="rect">
            <a:avLst/>
          </a:prstGeom>
          <a:noFill/>
        </p:spPr>
        <p:txBody>
          <a:bodyPr wrap="square" rtlCol="0">
            <a:spAutoFit/>
          </a:bodyPr>
          <a:lstStyle/>
          <a:p>
            <a:pPr algn="r"/>
            <a:r>
              <a:rPr lang="en-US" sz="1600" dirty="0"/>
              <a:t>Insights</a:t>
            </a:r>
          </a:p>
          <a:p>
            <a:pPr algn="r"/>
            <a:r>
              <a:rPr lang="en-US" sz="1200" dirty="0"/>
              <a:t>Knowledge is power</a:t>
            </a:r>
          </a:p>
        </p:txBody>
      </p:sp>
      <p:sp>
        <p:nvSpPr>
          <p:cNvPr id="23" name="TextBox 22"/>
          <p:cNvSpPr txBox="1"/>
          <p:nvPr/>
        </p:nvSpPr>
        <p:spPr>
          <a:xfrm>
            <a:off x="2827485" y="4378036"/>
            <a:ext cx="1524000" cy="523220"/>
          </a:xfrm>
          <a:prstGeom prst="rect">
            <a:avLst/>
          </a:prstGeom>
          <a:noFill/>
        </p:spPr>
        <p:txBody>
          <a:bodyPr wrap="square" rtlCol="0">
            <a:spAutoFit/>
          </a:bodyPr>
          <a:lstStyle/>
          <a:p>
            <a:pPr algn="r"/>
            <a:r>
              <a:rPr lang="en-US" sz="1600" dirty="0"/>
              <a:t>Articles</a:t>
            </a:r>
          </a:p>
          <a:p>
            <a:pPr algn="r"/>
            <a:r>
              <a:rPr lang="en-US" sz="1200" dirty="0"/>
              <a:t>Weekly summaries</a:t>
            </a:r>
          </a:p>
        </p:txBody>
      </p:sp>
      <p:sp>
        <p:nvSpPr>
          <p:cNvPr id="27" name="Rounded Rectangle 26"/>
          <p:cNvSpPr/>
          <p:nvPr/>
        </p:nvSpPr>
        <p:spPr>
          <a:xfrm>
            <a:off x="7214417" y="1447800"/>
            <a:ext cx="378048" cy="5791200"/>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7023100" y="1447803"/>
            <a:ext cx="775855" cy="7758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6149494" y="2413000"/>
            <a:ext cx="775855" cy="5130800"/>
            <a:chOff x="6406152" y="1314448"/>
            <a:chExt cx="822960" cy="5442303"/>
          </a:xfrm>
          <a:solidFill>
            <a:schemeClr val="accent5"/>
          </a:solidFill>
        </p:grpSpPr>
        <p:sp>
          <p:nvSpPr>
            <p:cNvPr id="42" name="Rounded Rectangle 41"/>
            <p:cNvSpPr/>
            <p:nvPr/>
          </p:nvSpPr>
          <p:spPr>
            <a:xfrm>
              <a:off x="6609085" y="1314448"/>
              <a:ext cx="401001" cy="5442303"/>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Oval 42"/>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45" name="Rounded Rectangle 44"/>
          <p:cNvSpPr/>
          <p:nvPr/>
        </p:nvSpPr>
        <p:spPr>
          <a:xfrm>
            <a:off x="5467205" y="3378201"/>
            <a:ext cx="378048" cy="4706747"/>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p:nvPr/>
        </p:nvSpPr>
        <p:spPr>
          <a:xfrm>
            <a:off x="5275888" y="3378203"/>
            <a:ext cx="775855" cy="77585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47" name="Group 46"/>
          <p:cNvGrpSpPr/>
          <p:nvPr/>
        </p:nvGrpSpPr>
        <p:grpSpPr>
          <a:xfrm>
            <a:off x="4402282" y="4343401"/>
            <a:ext cx="775855" cy="4706747"/>
            <a:chOff x="6406152" y="1314448"/>
            <a:chExt cx="822960" cy="4992505"/>
          </a:xfrm>
          <a:solidFill>
            <a:schemeClr val="accent1"/>
          </a:solidFill>
        </p:grpSpPr>
        <p:sp>
          <p:nvSpPr>
            <p:cNvPr id="48" name="Rounded Rectangle 47"/>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Oval 48"/>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4" name="TextBox 53"/>
          <p:cNvSpPr txBox="1"/>
          <p:nvPr/>
        </p:nvSpPr>
        <p:spPr>
          <a:xfrm>
            <a:off x="1013690" y="2087991"/>
            <a:ext cx="2754921" cy="338554"/>
          </a:xfrm>
          <a:prstGeom prst="rect">
            <a:avLst/>
          </a:prstGeom>
          <a:noFill/>
        </p:spPr>
        <p:txBody>
          <a:bodyPr wrap="square" rtlCol="0">
            <a:spAutoFit/>
          </a:bodyPr>
          <a:lstStyle/>
          <a:p>
            <a:r>
              <a:rPr lang="en-US" sz="1600" b="1" dirty="0"/>
              <a:t>GROWTH Y/Y SINCE 2014</a:t>
            </a:r>
          </a:p>
        </p:txBody>
      </p:sp>
      <p:sp>
        <p:nvSpPr>
          <p:cNvPr id="58" name="TextBox 57"/>
          <p:cNvSpPr txBox="1"/>
          <p:nvPr/>
        </p:nvSpPr>
        <p:spPr>
          <a:xfrm>
            <a:off x="1013691" y="2441285"/>
            <a:ext cx="2567710" cy="646331"/>
          </a:xfrm>
          <a:prstGeom prst="rect">
            <a:avLst/>
          </a:prstGeom>
          <a:noFill/>
        </p:spPr>
        <p:txBody>
          <a:bodyPr wrap="square" rtlCol="0">
            <a:spAutoFit/>
          </a:bodyPr>
          <a:lstStyle/>
          <a:p>
            <a:r>
              <a:rPr lang="en-US" sz="1200" dirty="0">
                <a:hlinkClick r:id="rId2"/>
              </a:rPr>
              <a:t>You Exec</a:t>
            </a:r>
            <a:r>
              <a:rPr lang="en-US" sz="1200" dirty="0"/>
              <a:t> has helped thousands of professionals to master the skills necessary to become an executive.</a:t>
            </a:r>
          </a:p>
        </p:txBody>
      </p:sp>
      <p:sp>
        <p:nvSpPr>
          <p:cNvPr id="66" name="Freeform 121"/>
          <p:cNvSpPr>
            <a:spLocks noEditPoints="1"/>
          </p:cNvSpPr>
          <p:nvPr/>
        </p:nvSpPr>
        <p:spPr bwMode="auto">
          <a:xfrm>
            <a:off x="7153905" y="1613964"/>
            <a:ext cx="544606" cy="443532"/>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7" name="Freeform 126"/>
          <p:cNvSpPr>
            <a:spLocks noEditPoints="1"/>
          </p:cNvSpPr>
          <p:nvPr/>
        </p:nvSpPr>
        <p:spPr bwMode="auto">
          <a:xfrm>
            <a:off x="6240586" y="2491651"/>
            <a:ext cx="543869" cy="550131"/>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8" name="Freeform 149"/>
          <p:cNvSpPr>
            <a:spLocks noEditPoints="1"/>
          </p:cNvSpPr>
          <p:nvPr/>
        </p:nvSpPr>
        <p:spPr bwMode="auto">
          <a:xfrm>
            <a:off x="5483867" y="3545838"/>
            <a:ext cx="361387" cy="440584"/>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69" name="Freeform 17"/>
          <p:cNvSpPr>
            <a:spLocks noEditPoints="1"/>
          </p:cNvSpPr>
          <p:nvPr/>
        </p:nvSpPr>
        <p:spPr bwMode="auto">
          <a:xfrm>
            <a:off x="4599003" y="4482117"/>
            <a:ext cx="406492" cy="472297"/>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70" name="Picture 69">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92364757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52207" y="355165"/>
            <a:ext cx="9333007" cy="5963156"/>
            <a:chOff x="-341709" y="-621042"/>
            <a:chExt cx="9985772" cy="6380228"/>
          </a:xfrm>
        </p:grpSpPr>
        <p:sp>
          <p:nvSpPr>
            <p:cNvPr id="248" name="Freeform 247"/>
            <p:cNvSpPr>
              <a:spLocks/>
            </p:cNvSpPr>
            <p:nvPr/>
          </p:nvSpPr>
          <p:spPr bwMode="auto">
            <a:xfrm>
              <a:off x="7160829" y="3288732"/>
              <a:ext cx="211665" cy="250784"/>
            </a:xfrm>
            <a:custGeom>
              <a:avLst/>
              <a:gdLst>
                <a:gd name="connsiteX0" fmla="*/ 74991 w 282220"/>
                <a:gd name="connsiteY0" fmla="*/ 0 h 334378"/>
                <a:gd name="connsiteX1" fmla="*/ 80892 w 282220"/>
                <a:gd name="connsiteY1" fmla="*/ 7868 h 334378"/>
                <a:gd name="connsiteX2" fmla="*/ 84515 w 282220"/>
                <a:gd name="connsiteY2" fmla="*/ 7143 h 334378"/>
                <a:gd name="connsiteX3" fmla="*/ 104968 w 282220"/>
                <a:gd name="connsiteY3" fmla="*/ 34413 h 334378"/>
                <a:gd name="connsiteX4" fmla="*/ 117750 w 282220"/>
                <a:gd name="connsiteY4" fmla="*/ 63629 h 334378"/>
                <a:gd name="connsiteX5" fmla="*/ 154528 w 282220"/>
                <a:gd name="connsiteY5" fmla="*/ 63629 h 334378"/>
                <a:gd name="connsiteX6" fmla="*/ 157469 w 282220"/>
                <a:gd name="connsiteY6" fmla="*/ 70772 h 334378"/>
                <a:gd name="connsiteX7" fmla="*/ 164052 w 282220"/>
                <a:gd name="connsiteY7" fmla="*/ 70772 h 334378"/>
                <a:gd name="connsiteX8" fmla="*/ 179959 w 282220"/>
                <a:gd name="connsiteY8" fmla="*/ 109404 h 334378"/>
                <a:gd name="connsiteX9" fmla="*/ 154962 w 282220"/>
                <a:gd name="connsiteY9" fmla="*/ 113949 h 334378"/>
                <a:gd name="connsiteX10" fmla="*/ 148982 w 282220"/>
                <a:gd name="connsiteY10" fmla="*/ 129894 h 334378"/>
                <a:gd name="connsiteX11" fmla="*/ 181797 w 282220"/>
                <a:gd name="connsiteY11" fmla="*/ 145438 h 334378"/>
                <a:gd name="connsiteX12" fmla="*/ 184776 w 282220"/>
                <a:gd name="connsiteY12" fmla="*/ 149481 h 334378"/>
                <a:gd name="connsiteX13" fmla="*/ 191321 w 282220"/>
                <a:gd name="connsiteY13" fmla="*/ 152581 h 334378"/>
                <a:gd name="connsiteX14" fmla="*/ 223136 w 282220"/>
                <a:gd name="connsiteY14" fmla="*/ 195758 h 334378"/>
                <a:gd name="connsiteX15" fmla="*/ 245861 w 282220"/>
                <a:gd name="connsiteY15" fmla="*/ 234390 h 334378"/>
                <a:gd name="connsiteX16" fmla="*/ 273130 w 282220"/>
                <a:gd name="connsiteY16" fmla="*/ 259387 h 334378"/>
                <a:gd name="connsiteX17" fmla="*/ 282220 w 282220"/>
                <a:gd name="connsiteY17" fmla="*/ 286656 h 334378"/>
                <a:gd name="connsiteX18" fmla="*/ 277675 w 282220"/>
                <a:gd name="connsiteY18" fmla="*/ 325288 h 334378"/>
                <a:gd name="connsiteX19" fmla="*/ 239043 w 282220"/>
                <a:gd name="connsiteY19" fmla="*/ 309381 h 334378"/>
                <a:gd name="connsiteX20" fmla="*/ 223136 w 282220"/>
                <a:gd name="connsiteY20" fmla="*/ 334378 h 334378"/>
                <a:gd name="connsiteX21" fmla="*/ 195866 w 282220"/>
                <a:gd name="connsiteY21" fmla="*/ 318471 h 334378"/>
                <a:gd name="connsiteX22" fmla="*/ 196666 w 282220"/>
                <a:gd name="connsiteY22" fmla="*/ 317351 h 334378"/>
                <a:gd name="connsiteX23" fmla="*/ 186342 w 282220"/>
                <a:gd name="connsiteY23" fmla="*/ 311328 h 334378"/>
                <a:gd name="connsiteX24" fmla="*/ 197705 w 282220"/>
                <a:gd name="connsiteY24" fmla="*/ 295421 h 334378"/>
                <a:gd name="connsiteX25" fmla="*/ 197705 w 282220"/>
                <a:gd name="connsiteY25" fmla="*/ 263606 h 334378"/>
                <a:gd name="connsiteX26" fmla="*/ 170435 w 282220"/>
                <a:gd name="connsiteY26" fmla="*/ 231792 h 334378"/>
                <a:gd name="connsiteX27" fmla="*/ 165890 w 282220"/>
                <a:gd name="connsiteY27" fmla="*/ 193160 h 334378"/>
                <a:gd name="connsiteX28" fmla="*/ 144743 w 282220"/>
                <a:gd name="connsiteY28" fmla="*/ 168488 h 334378"/>
                <a:gd name="connsiteX29" fmla="*/ 120875 w 282220"/>
                <a:gd name="connsiteY29" fmla="*/ 168488 h 334378"/>
                <a:gd name="connsiteX30" fmla="*/ 116330 w 282220"/>
                <a:gd name="connsiteY30" fmla="*/ 179851 h 334378"/>
                <a:gd name="connsiteX31" fmla="*/ 89060 w 282220"/>
                <a:gd name="connsiteY31" fmla="*/ 184396 h 334378"/>
                <a:gd name="connsiteX32" fmla="*/ 85786 w 282220"/>
                <a:gd name="connsiteY32" fmla="*/ 176211 h 334378"/>
                <a:gd name="connsiteX33" fmla="*/ 79536 w 282220"/>
                <a:gd name="connsiteY33" fmla="*/ 177253 h 334378"/>
                <a:gd name="connsiteX34" fmla="*/ 79008 w 282220"/>
                <a:gd name="connsiteY34" fmla="*/ 175932 h 334378"/>
                <a:gd name="connsiteX35" fmla="*/ 41339 w 282220"/>
                <a:gd name="connsiteY35" fmla="*/ 195758 h 334378"/>
                <a:gd name="connsiteX36" fmla="*/ 41339 w 282220"/>
                <a:gd name="connsiteY36" fmla="*/ 183602 h 334378"/>
                <a:gd name="connsiteX37" fmla="*/ 31815 w 282220"/>
                <a:gd name="connsiteY37" fmla="*/ 188615 h 334378"/>
                <a:gd name="connsiteX38" fmla="*/ 31815 w 282220"/>
                <a:gd name="connsiteY38" fmla="*/ 156800 h 334378"/>
                <a:gd name="connsiteX39" fmla="*/ 41619 w 282220"/>
                <a:gd name="connsiteY39" fmla="*/ 123465 h 334378"/>
                <a:gd name="connsiteX40" fmla="*/ 25431 w 282220"/>
                <a:gd name="connsiteY40" fmla="*/ 120767 h 334378"/>
                <a:gd name="connsiteX41" fmla="*/ 25431 w 282220"/>
                <a:gd name="connsiteY41" fmla="*/ 115211 h 334378"/>
                <a:gd name="connsiteX42" fmla="*/ 15907 w 282220"/>
                <a:gd name="connsiteY42" fmla="*/ 113624 h 334378"/>
                <a:gd name="connsiteX43" fmla="*/ 15907 w 282220"/>
                <a:gd name="connsiteY43" fmla="*/ 92600 h 334378"/>
                <a:gd name="connsiteX44" fmla="*/ 9524 w 282220"/>
                <a:gd name="connsiteY44" fmla="*/ 88952 h 334378"/>
                <a:gd name="connsiteX45" fmla="*/ 9896 w 282220"/>
                <a:gd name="connsiteY45" fmla="*/ 87464 h 334378"/>
                <a:gd name="connsiteX46" fmla="*/ 0 w 282220"/>
                <a:gd name="connsiteY46" fmla="*/ 81809 h 334378"/>
                <a:gd name="connsiteX47" fmla="*/ 4545 w 282220"/>
                <a:gd name="connsiteY47" fmla="*/ 63629 h 334378"/>
                <a:gd name="connsiteX48" fmla="*/ 36359 w 282220"/>
                <a:gd name="connsiteY48" fmla="*/ 38632 h 334378"/>
                <a:gd name="connsiteX49" fmla="*/ 43177 w 282220"/>
                <a:gd name="connsiteY49" fmla="*/ 47722 h 334378"/>
                <a:gd name="connsiteX50" fmla="*/ 43405 w 282220"/>
                <a:gd name="connsiteY50" fmla="*/ 47722 h 334378"/>
                <a:gd name="connsiteX51" fmla="*/ 45883 w 282220"/>
                <a:gd name="connsiteY51" fmla="*/ 45775 h 334378"/>
                <a:gd name="connsiteX52" fmla="*/ 47343 w 282220"/>
                <a:gd name="connsiteY52" fmla="*/ 47722 h 334378"/>
                <a:gd name="connsiteX53" fmla="*/ 59084 w 282220"/>
                <a:gd name="connsiteY53" fmla="*/ 47722 h 334378"/>
                <a:gd name="connsiteX54" fmla="*/ 52267 w 282220"/>
                <a:gd name="connsiteY54" fmla="*/ 4545 h 3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2220" h="334378">
                  <a:moveTo>
                    <a:pt x="74991" y="0"/>
                  </a:moveTo>
                  <a:lnTo>
                    <a:pt x="80892" y="7868"/>
                  </a:lnTo>
                  <a:lnTo>
                    <a:pt x="84515" y="7143"/>
                  </a:lnTo>
                  <a:lnTo>
                    <a:pt x="104968" y="34413"/>
                  </a:lnTo>
                  <a:lnTo>
                    <a:pt x="117750" y="63629"/>
                  </a:lnTo>
                  <a:lnTo>
                    <a:pt x="154528" y="63629"/>
                  </a:lnTo>
                  <a:lnTo>
                    <a:pt x="157469" y="70772"/>
                  </a:lnTo>
                  <a:lnTo>
                    <a:pt x="164052" y="70772"/>
                  </a:lnTo>
                  <a:lnTo>
                    <a:pt x="179959" y="109404"/>
                  </a:lnTo>
                  <a:lnTo>
                    <a:pt x="154962" y="113949"/>
                  </a:lnTo>
                  <a:lnTo>
                    <a:pt x="148982" y="129894"/>
                  </a:lnTo>
                  <a:lnTo>
                    <a:pt x="181797" y="145438"/>
                  </a:lnTo>
                  <a:lnTo>
                    <a:pt x="184776" y="149481"/>
                  </a:lnTo>
                  <a:lnTo>
                    <a:pt x="191321" y="152581"/>
                  </a:lnTo>
                  <a:lnTo>
                    <a:pt x="223136" y="195758"/>
                  </a:lnTo>
                  <a:lnTo>
                    <a:pt x="245861" y="234390"/>
                  </a:lnTo>
                  <a:lnTo>
                    <a:pt x="273130" y="259387"/>
                  </a:lnTo>
                  <a:lnTo>
                    <a:pt x="282220" y="286656"/>
                  </a:lnTo>
                  <a:lnTo>
                    <a:pt x="277675" y="325288"/>
                  </a:lnTo>
                  <a:lnTo>
                    <a:pt x="239043" y="309381"/>
                  </a:lnTo>
                  <a:lnTo>
                    <a:pt x="223136" y="334378"/>
                  </a:lnTo>
                  <a:lnTo>
                    <a:pt x="195866" y="318471"/>
                  </a:lnTo>
                  <a:lnTo>
                    <a:pt x="196666" y="317351"/>
                  </a:lnTo>
                  <a:lnTo>
                    <a:pt x="186342" y="311328"/>
                  </a:lnTo>
                  <a:lnTo>
                    <a:pt x="197705" y="295421"/>
                  </a:lnTo>
                  <a:lnTo>
                    <a:pt x="197705" y="263606"/>
                  </a:lnTo>
                  <a:lnTo>
                    <a:pt x="170435" y="231792"/>
                  </a:lnTo>
                  <a:lnTo>
                    <a:pt x="165890" y="193160"/>
                  </a:lnTo>
                  <a:lnTo>
                    <a:pt x="144743" y="168488"/>
                  </a:lnTo>
                  <a:lnTo>
                    <a:pt x="120875" y="168488"/>
                  </a:lnTo>
                  <a:lnTo>
                    <a:pt x="116330" y="179851"/>
                  </a:lnTo>
                  <a:lnTo>
                    <a:pt x="89060" y="184396"/>
                  </a:lnTo>
                  <a:lnTo>
                    <a:pt x="85786" y="176211"/>
                  </a:lnTo>
                  <a:lnTo>
                    <a:pt x="79536" y="177253"/>
                  </a:lnTo>
                  <a:lnTo>
                    <a:pt x="79008" y="175932"/>
                  </a:lnTo>
                  <a:lnTo>
                    <a:pt x="41339" y="195758"/>
                  </a:lnTo>
                  <a:lnTo>
                    <a:pt x="41339" y="183602"/>
                  </a:lnTo>
                  <a:lnTo>
                    <a:pt x="31815" y="188615"/>
                  </a:lnTo>
                  <a:lnTo>
                    <a:pt x="31815" y="156800"/>
                  </a:lnTo>
                  <a:lnTo>
                    <a:pt x="41619" y="123465"/>
                  </a:lnTo>
                  <a:lnTo>
                    <a:pt x="25431" y="120767"/>
                  </a:lnTo>
                  <a:lnTo>
                    <a:pt x="25431" y="115211"/>
                  </a:lnTo>
                  <a:lnTo>
                    <a:pt x="15907" y="113624"/>
                  </a:lnTo>
                  <a:lnTo>
                    <a:pt x="15907" y="92600"/>
                  </a:lnTo>
                  <a:lnTo>
                    <a:pt x="9524" y="88952"/>
                  </a:lnTo>
                  <a:lnTo>
                    <a:pt x="9896" y="87464"/>
                  </a:lnTo>
                  <a:lnTo>
                    <a:pt x="0" y="81809"/>
                  </a:lnTo>
                  <a:lnTo>
                    <a:pt x="4545" y="63629"/>
                  </a:lnTo>
                  <a:lnTo>
                    <a:pt x="36359" y="38632"/>
                  </a:lnTo>
                  <a:lnTo>
                    <a:pt x="43177" y="47722"/>
                  </a:lnTo>
                  <a:lnTo>
                    <a:pt x="43405" y="47722"/>
                  </a:lnTo>
                  <a:lnTo>
                    <a:pt x="45883" y="45775"/>
                  </a:lnTo>
                  <a:lnTo>
                    <a:pt x="47343" y="47722"/>
                  </a:lnTo>
                  <a:lnTo>
                    <a:pt x="59084" y="47722"/>
                  </a:lnTo>
                  <a:lnTo>
                    <a:pt x="522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7" name="Freeform 246"/>
            <p:cNvSpPr>
              <a:spLocks/>
            </p:cNvSpPr>
            <p:nvPr/>
          </p:nvSpPr>
          <p:spPr bwMode="auto">
            <a:xfrm>
              <a:off x="7082346" y="3341404"/>
              <a:ext cx="226760" cy="426413"/>
            </a:xfrm>
            <a:custGeom>
              <a:avLst/>
              <a:gdLst>
                <a:gd name="connsiteX0" fmla="*/ 102261 w 302346"/>
                <a:gd name="connsiteY0" fmla="*/ 0 h 568550"/>
                <a:gd name="connsiteX1" fmla="*/ 118168 w 302346"/>
                <a:gd name="connsiteY1" fmla="*/ 15907 h 568550"/>
                <a:gd name="connsiteX2" fmla="*/ 118168 w 302346"/>
                <a:gd name="connsiteY2" fmla="*/ 23050 h 568550"/>
                <a:gd name="connsiteX3" fmla="*/ 120549 w 302346"/>
                <a:gd name="connsiteY3" fmla="*/ 25431 h 568550"/>
                <a:gd name="connsiteX4" fmla="*/ 120549 w 302346"/>
                <a:gd name="connsiteY4" fmla="*/ 39029 h 568550"/>
                <a:gd name="connsiteX5" fmla="*/ 145438 w 302346"/>
                <a:gd name="connsiteY5" fmla="*/ 43177 h 568550"/>
                <a:gd name="connsiteX6" fmla="*/ 142879 w 302346"/>
                <a:gd name="connsiteY6" fmla="*/ 51878 h 568550"/>
                <a:gd name="connsiteX7" fmla="*/ 147819 w 302346"/>
                <a:gd name="connsiteY7" fmla="*/ 52701 h 568550"/>
                <a:gd name="connsiteX8" fmla="*/ 136456 w 302346"/>
                <a:gd name="connsiteY8" fmla="*/ 91333 h 568550"/>
                <a:gd name="connsiteX9" fmla="*/ 139561 w 302346"/>
                <a:gd name="connsiteY9" fmla="*/ 113070 h 568550"/>
                <a:gd name="connsiteX10" fmla="*/ 177252 w 302346"/>
                <a:gd name="connsiteY10" fmla="*/ 90899 h 568550"/>
                <a:gd name="connsiteX11" fmla="*/ 188614 w 302346"/>
                <a:gd name="connsiteY11" fmla="*/ 97716 h 568550"/>
                <a:gd name="connsiteX12" fmla="*/ 209067 w 302346"/>
                <a:gd name="connsiteY12" fmla="*/ 97716 h 568550"/>
                <a:gd name="connsiteX13" fmla="*/ 213611 w 302346"/>
                <a:gd name="connsiteY13" fmla="*/ 86354 h 568550"/>
                <a:gd name="connsiteX14" fmla="*/ 240881 w 302346"/>
                <a:gd name="connsiteY14" fmla="*/ 86354 h 568550"/>
                <a:gd name="connsiteX15" fmla="*/ 272695 w 302346"/>
                <a:gd name="connsiteY15" fmla="*/ 118168 h 568550"/>
                <a:gd name="connsiteX16" fmla="*/ 272695 w 302346"/>
                <a:gd name="connsiteY16" fmla="*/ 125311 h 568550"/>
                <a:gd name="connsiteX17" fmla="*/ 275076 w 302346"/>
                <a:gd name="connsiteY17" fmla="*/ 127692 h 568550"/>
                <a:gd name="connsiteX18" fmla="*/ 275076 w 302346"/>
                <a:gd name="connsiteY18" fmla="*/ 159578 h 568550"/>
                <a:gd name="connsiteX19" fmla="*/ 299965 w 302346"/>
                <a:gd name="connsiteY19" fmla="*/ 188615 h 568550"/>
                <a:gd name="connsiteX20" fmla="*/ 299965 w 302346"/>
                <a:gd name="connsiteY20" fmla="*/ 195361 h 568550"/>
                <a:gd name="connsiteX21" fmla="*/ 302346 w 302346"/>
                <a:gd name="connsiteY21" fmla="*/ 198139 h 568550"/>
                <a:gd name="connsiteX22" fmla="*/ 302346 w 302346"/>
                <a:gd name="connsiteY22" fmla="*/ 229953 h 568550"/>
                <a:gd name="connsiteX23" fmla="*/ 290984 w 302346"/>
                <a:gd name="connsiteY23" fmla="*/ 245860 h 568550"/>
                <a:gd name="connsiteX24" fmla="*/ 259169 w 302346"/>
                <a:gd name="connsiteY24" fmla="*/ 241316 h 568550"/>
                <a:gd name="connsiteX25" fmla="*/ 211448 w 302346"/>
                <a:gd name="connsiteY25" fmla="*/ 252678 h 568550"/>
                <a:gd name="connsiteX26" fmla="*/ 184178 w 302346"/>
                <a:gd name="connsiteY26" fmla="*/ 279947 h 568550"/>
                <a:gd name="connsiteX27" fmla="*/ 195540 w 302346"/>
                <a:gd name="connsiteY27" fmla="*/ 327669 h 568550"/>
                <a:gd name="connsiteX28" fmla="*/ 163726 w 302346"/>
                <a:gd name="connsiteY28" fmla="*/ 311762 h 568550"/>
                <a:gd name="connsiteX29" fmla="*/ 129639 w 302346"/>
                <a:gd name="connsiteY29" fmla="*/ 311762 h 568550"/>
                <a:gd name="connsiteX30" fmla="*/ 131680 w 302346"/>
                <a:gd name="connsiteY30" fmla="*/ 302238 h 568550"/>
                <a:gd name="connsiteX31" fmla="*/ 127258 w 302346"/>
                <a:gd name="connsiteY31" fmla="*/ 302238 h 568550"/>
                <a:gd name="connsiteX32" fmla="*/ 132034 w 302346"/>
                <a:gd name="connsiteY32" fmla="*/ 279947 h 568550"/>
                <a:gd name="connsiteX33" fmla="*/ 104642 w 302346"/>
                <a:gd name="connsiteY33" fmla="*/ 279947 h 568550"/>
                <a:gd name="connsiteX34" fmla="*/ 97824 w 302346"/>
                <a:gd name="connsiteY34" fmla="*/ 323124 h 568550"/>
                <a:gd name="connsiteX35" fmla="*/ 81917 w 302346"/>
                <a:gd name="connsiteY35" fmla="*/ 375391 h 568550"/>
                <a:gd name="connsiteX36" fmla="*/ 66010 w 302346"/>
                <a:gd name="connsiteY36" fmla="*/ 407205 h 568550"/>
                <a:gd name="connsiteX37" fmla="*/ 68968 w 302346"/>
                <a:gd name="connsiteY37" fmla="*/ 424951 h 568550"/>
                <a:gd name="connsiteX38" fmla="*/ 90898 w 302346"/>
                <a:gd name="connsiteY38" fmla="*/ 424951 h 568550"/>
                <a:gd name="connsiteX39" fmla="*/ 106806 w 302346"/>
                <a:gd name="connsiteY39" fmla="*/ 463583 h 568550"/>
                <a:gd name="connsiteX40" fmla="*/ 107854 w 302346"/>
                <a:gd name="connsiteY40" fmla="*/ 469869 h 568550"/>
                <a:gd name="connsiteX41" fmla="*/ 109187 w 302346"/>
                <a:gd name="connsiteY41" fmla="*/ 473107 h 568550"/>
                <a:gd name="connsiteX42" fmla="*/ 112323 w 302346"/>
                <a:gd name="connsiteY42" fmla="*/ 491921 h 568550"/>
                <a:gd name="connsiteX43" fmla="*/ 134075 w 302346"/>
                <a:gd name="connsiteY43" fmla="*/ 515849 h 568550"/>
                <a:gd name="connsiteX44" fmla="*/ 154527 w 302346"/>
                <a:gd name="connsiteY44" fmla="*/ 515849 h 568550"/>
                <a:gd name="connsiteX45" fmla="*/ 177252 w 302346"/>
                <a:gd name="connsiteY45" fmla="*/ 538574 h 568550"/>
                <a:gd name="connsiteX46" fmla="*/ 174276 w 302346"/>
                <a:gd name="connsiteY46" fmla="*/ 542741 h 568550"/>
                <a:gd name="connsiteX47" fmla="*/ 179633 w 302346"/>
                <a:gd name="connsiteY47" fmla="*/ 548098 h 568550"/>
                <a:gd name="connsiteX48" fmla="*/ 168271 w 302346"/>
                <a:gd name="connsiteY48" fmla="*/ 564005 h 568550"/>
                <a:gd name="connsiteX49" fmla="*/ 141001 w 302346"/>
                <a:gd name="connsiteY49" fmla="*/ 568550 h 568550"/>
                <a:gd name="connsiteX50" fmla="*/ 141001 w 302346"/>
                <a:gd name="connsiteY50" fmla="*/ 558629 h 568550"/>
                <a:gd name="connsiteX51" fmla="*/ 138620 w 302346"/>
                <a:gd name="connsiteY51" fmla="*/ 559026 h 568550"/>
                <a:gd name="connsiteX52" fmla="*/ 138620 w 302346"/>
                <a:gd name="connsiteY52" fmla="*/ 546908 h 568550"/>
                <a:gd name="connsiteX53" fmla="*/ 109187 w 302346"/>
                <a:gd name="connsiteY53" fmla="*/ 532191 h 568550"/>
                <a:gd name="connsiteX54" fmla="*/ 104642 w 302346"/>
                <a:gd name="connsiteY54" fmla="*/ 536736 h 568550"/>
                <a:gd name="connsiteX55" fmla="*/ 88735 w 302346"/>
                <a:gd name="connsiteY55" fmla="*/ 525373 h 568550"/>
                <a:gd name="connsiteX56" fmla="*/ 81917 w 302346"/>
                <a:gd name="connsiteY56" fmla="*/ 504921 h 568550"/>
                <a:gd name="connsiteX57" fmla="*/ 61465 w 302346"/>
                <a:gd name="connsiteY57" fmla="*/ 484469 h 568550"/>
                <a:gd name="connsiteX58" fmla="*/ 45558 w 302346"/>
                <a:gd name="connsiteY58" fmla="*/ 466289 h 568550"/>
                <a:gd name="connsiteX59" fmla="*/ 38740 w 302346"/>
                <a:gd name="connsiteY59" fmla="*/ 489014 h 568550"/>
                <a:gd name="connsiteX60" fmla="*/ 29651 w 302346"/>
                <a:gd name="connsiteY60" fmla="*/ 466289 h 568550"/>
                <a:gd name="connsiteX61" fmla="*/ 30161 w 302346"/>
                <a:gd name="connsiteY61" fmla="*/ 463994 h 568550"/>
                <a:gd name="connsiteX62" fmla="*/ 27270 w 302346"/>
                <a:gd name="connsiteY62" fmla="*/ 456765 h 568550"/>
                <a:gd name="connsiteX63" fmla="*/ 31814 w 302346"/>
                <a:gd name="connsiteY63" fmla="*/ 436313 h 568550"/>
                <a:gd name="connsiteX64" fmla="*/ 43177 w 302346"/>
                <a:gd name="connsiteY64" fmla="*/ 397681 h 568550"/>
                <a:gd name="connsiteX65" fmla="*/ 63629 w 302346"/>
                <a:gd name="connsiteY65" fmla="*/ 361322 h 568550"/>
                <a:gd name="connsiteX66" fmla="*/ 79271 w 302346"/>
                <a:gd name="connsiteY66" fmla="*/ 330036 h 568550"/>
                <a:gd name="connsiteX67" fmla="*/ 70555 w 302346"/>
                <a:gd name="connsiteY67" fmla="*/ 300400 h 568550"/>
                <a:gd name="connsiteX68" fmla="*/ 70555 w 302346"/>
                <a:gd name="connsiteY68" fmla="*/ 298971 h 568550"/>
                <a:gd name="connsiteX69" fmla="*/ 68174 w 302346"/>
                <a:gd name="connsiteY69" fmla="*/ 290876 h 568550"/>
                <a:gd name="connsiteX70" fmla="*/ 68174 w 302346"/>
                <a:gd name="connsiteY70" fmla="*/ 274968 h 568550"/>
                <a:gd name="connsiteX71" fmla="*/ 65427 w 302346"/>
                <a:gd name="connsiteY71" fmla="*/ 261233 h 568550"/>
                <a:gd name="connsiteX72" fmla="*/ 38740 w 302346"/>
                <a:gd name="connsiteY72" fmla="*/ 236771 h 568550"/>
                <a:gd name="connsiteX73" fmla="*/ 36942 w 302346"/>
                <a:gd name="connsiteY73" fmla="*/ 227781 h 568550"/>
                <a:gd name="connsiteX74" fmla="*/ 36359 w 302346"/>
                <a:gd name="connsiteY74" fmla="*/ 227247 h 568550"/>
                <a:gd name="connsiteX75" fmla="*/ 31814 w 302346"/>
                <a:gd name="connsiteY75" fmla="*/ 204522 h 568550"/>
                <a:gd name="connsiteX76" fmla="*/ 43177 w 302346"/>
                <a:gd name="connsiteY76" fmla="*/ 199977 h 568550"/>
                <a:gd name="connsiteX77" fmla="*/ 57619 w 302346"/>
                <a:gd name="connsiteY77" fmla="*/ 171093 h 568550"/>
                <a:gd name="connsiteX78" fmla="*/ 45558 w 302346"/>
                <a:gd name="connsiteY78" fmla="*/ 150417 h 568550"/>
                <a:gd name="connsiteX79" fmla="*/ 22833 w 302346"/>
                <a:gd name="connsiteY79" fmla="*/ 123147 h 568550"/>
                <a:gd name="connsiteX80" fmla="*/ 2381 w 302346"/>
                <a:gd name="connsiteY80" fmla="*/ 91333 h 568550"/>
                <a:gd name="connsiteX81" fmla="*/ 4945 w 302346"/>
                <a:gd name="connsiteY81" fmla="*/ 89501 h 568550"/>
                <a:gd name="connsiteX82" fmla="*/ 0 w 302346"/>
                <a:gd name="connsiteY82" fmla="*/ 81809 h 568550"/>
                <a:gd name="connsiteX83" fmla="*/ 15907 w 302346"/>
                <a:gd name="connsiteY83" fmla="*/ 70447 h 568550"/>
                <a:gd name="connsiteX84" fmla="*/ 31814 w 302346"/>
                <a:gd name="connsiteY84" fmla="*/ 31815 h 568550"/>
                <a:gd name="connsiteX85" fmla="*/ 59084 w 302346"/>
                <a:gd name="connsiteY85" fmla="*/ 27270 h 568550"/>
                <a:gd name="connsiteX86" fmla="*/ 79536 w 302346"/>
                <a:gd name="connsiteY86" fmla="*/ 11363 h 56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02346" h="568550">
                  <a:moveTo>
                    <a:pt x="102261" y="0"/>
                  </a:moveTo>
                  <a:lnTo>
                    <a:pt x="118168" y="15907"/>
                  </a:lnTo>
                  <a:lnTo>
                    <a:pt x="118168" y="23050"/>
                  </a:lnTo>
                  <a:lnTo>
                    <a:pt x="120549" y="25431"/>
                  </a:lnTo>
                  <a:lnTo>
                    <a:pt x="120549" y="39029"/>
                  </a:lnTo>
                  <a:lnTo>
                    <a:pt x="145438" y="43177"/>
                  </a:lnTo>
                  <a:lnTo>
                    <a:pt x="142879" y="51878"/>
                  </a:lnTo>
                  <a:lnTo>
                    <a:pt x="147819" y="52701"/>
                  </a:lnTo>
                  <a:lnTo>
                    <a:pt x="136456" y="91333"/>
                  </a:lnTo>
                  <a:lnTo>
                    <a:pt x="139561" y="113070"/>
                  </a:lnTo>
                  <a:lnTo>
                    <a:pt x="177252" y="90899"/>
                  </a:lnTo>
                  <a:lnTo>
                    <a:pt x="188614" y="97716"/>
                  </a:lnTo>
                  <a:lnTo>
                    <a:pt x="209067" y="97716"/>
                  </a:lnTo>
                  <a:lnTo>
                    <a:pt x="213611" y="86354"/>
                  </a:lnTo>
                  <a:lnTo>
                    <a:pt x="240881" y="86354"/>
                  </a:lnTo>
                  <a:lnTo>
                    <a:pt x="272695" y="118168"/>
                  </a:lnTo>
                  <a:lnTo>
                    <a:pt x="272695" y="125311"/>
                  </a:lnTo>
                  <a:lnTo>
                    <a:pt x="275076" y="127692"/>
                  </a:lnTo>
                  <a:lnTo>
                    <a:pt x="275076" y="159578"/>
                  </a:lnTo>
                  <a:lnTo>
                    <a:pt x="299965" y="188615"/>
                  </a:lnTo>
                  <a:lnTo>
                    <a:pt x="299965" y="195361"/>
                  </a:lnTo>
                  <a:lnTo>
                    <a:pt x="302346" y="198139"/>
                  </a:lnTo>
                  <a:lnTo>
                    <a:pt x="302346" y="229953"/>
                  </a:lnTo>
                  <a:lnTo>
                    <a:pt x="290984" y="245860"/>
                  </a:lnTo>
                  <a:lnTo>
                    <a:pt x="259169" y="241316"/>
                  </a:lnTo>
                  <a:lnTo>
                    <a:pt x="211448" y="252678"/>
                  </a:lnTo>
                  <a:lnTo>
                    <a:pt x="184178" y="279947"/>
                  </a:lnTo>
                  <a:lnTo>
                    <a:pt x="195540" y="327669"/>
                  </a:lnTo>
                  <a:lnTo>
                    <a:pt x="163726" y="311762"/>
                  </a:lnTo>
                  <a:lnTo>
                    <a:pt x="129639" y="311762"/>
                  </a:lnTo>
                  <a:lnTo>
                    <a:pt x="131680" y="302238"/>
                  </a:lnTo>
                  <a:lnTo>
                    <a:pt x="127258" y="302238"/>
                  </a:lnTo>
                  <a:lnTo>
                    <a:pt x="132034" y="279947"/>
                  </a:lnTo>
                  <a:lnTo>
                    <a:pt x="104642" y="279947"/>
                  </a:lnTo>
                  <a:lnTo>
                    <a:pt x="97824" y="323124"/>
                  </a:lnTo>
                  <a:lnTo>
                    <a:pt x="81917" y="375391"/>
                  </a:lnTo>
                  <a:lnTo>
                    <a:pt x="66010" y="407205"/>
                  </a:lnTo>
                  <a:lnTo>
                    <a:pt x="68968" y="424951"/>
                  </a:lnTo>
                  <a:lnTo>
                    <a:pt x="90898" y="424951"/>
                  </a:lnTo>
                  <a:lnTo>
                    <a:pt x="106806" y="463583"/>
                  </a:lnTo>
                  <a:lnTo>
                    <a:pt x="107854" y="469869"/>
                  </a:lnTo>
                  <a:lnTo>
                    <a:pt x="109187" y="473107"/>
                  </a:lnTo>
                  <a:lnTo>
                    <a:pt x="112323" y="491921"/>
                  </a:lnTo>
                  <a:lnTo>
                    <a:pt x="134075" y="515849"/>
                  </a:lnTo>
                  <a:lnTo>
                    <a:pt x="154527" y="515849"/>
                  </a:lnTo>
                  <a:lnTo>
                    <a:pt x="177252" y="538574"/>
                  </a:lnTo>
                  <a:lnTo>
                    <a:pt x="174276" y="542741"/>
                  </a:lnTo>
                  <a:lnTo>
                    <a:pt x="179633" y="548098"/>
                  </a:lnTo>
                  <a:lnTo>
                    <a:pt x="168271" y="564005"/>
                  </a:lnTo>
                  <a:lnTo>
                    <a:pt x="141001" y="568550"/>
                  </a:lnTo>
                  <a:lnTo>
                    <a:pt x="141001" y="558629"/>
                  </a:lnTo>
                  <a:lnTo>
                    <a:pt x="138620" y="559026"/>
                  </a:lnTo>
                  <a:lnTo>
                    <a:pt x="138620" y="546908"/>
                  </a:lnTo>
                  <a:lnTo>
                    <a:pt x="109187" y="532191"/>
                  </a:lnTo>
                  <a:lnTo>
                    <a:pt x="104642" y="536736"/>
                  </a:lnTo>
                  <a:lnTo>
                    <a:pt x="88735" y="525373"/>
                  </a:lnTo>
                  <a:lnTo>
                    <a:pt x="81917" y="504921"/>
                  </a:lnTo>
                  <a:lnTo>
                    <a:pt x="61465" y="484469"/>
                  </a:lnTo>
                  <a:lnTo>
                    <a:pt x="45558" y="466289"/>
                  </a:lnTo>
                  <a:lnTo>
                    <a:pt x="38740" y="489014"/>
                  </a:lnTo>
                  <a:lnTo>
                    <a:pt x="29651" y="466289"/>
                  </a:lnTo>
                  <a:lnTo>
                    <a:pt x="30161" y="463994"/>
                  </a:lnTo>
                  <a:lnTo>
                    <a:pt x="27270" y="456765"/>
                  </a:lnTo>
                  <a:lnTo>
                    <a:pt x="31814" y="436313"/>
                  </a:lnTo>
                  <a:lnTo>
                    <a:pt x="43177" y="397681"/>
                  </a:lnTo>
                  <a:lnTo>
                    <a:pt x="63629" y="361322"/>
                  </a:lnTo>
                  <a:lnTo>
                    <a:pt x="79271" y="330036"/>
                  </a:lnTo>
                  <a:lnTo>
                    <a:pt x="70555" y="300400"/>
                  </a:lnTo>
                  <a:lnTo>
                    <a:pt x="70555" y="298971"/>
                  </a:lnTo>
                  <a:lnTo>
                    <a:pt x="68174" y="290876"/>
                  </a:lnTo>
                  <a:lnTo>
                    <a:pt x="68174" y="274968"/>
                  </a:lnTo>
                  <a:lnTo>
                    <a:pt x="65427" y="261233"/>
                  </a:lnTo>
                  <a:lnTo>
                    <a:pt x="38740" y="236771"/>
                  </a:lnTo>
                  <a:lnTo>
                    <a:pt x="36942" y="227781"/>
                  </a:lnTo>
                  <a:lnTo>
                    <a:pt x="36359" y="227247"/>
                  </a:lnTo>
                  <a:lnTo>
                    <a:pt x="31814" y="204522"/>
                  </a:lnTo>
                  <a:lnTo>
                    <a:pt x="43177" y="199977"/>
                  </a:lnTo>
                  <a:lnTo>
                    <a:pt x="57619" y="171093"/>
                  </a:lnTo>
                  <a:lnTo>
                    <a:pt x="45558" y="150417"/>
                  </a:lnTo>
                  <a:lnTo>
                    <a:pt x="22833" y="123147"/>
                  </a:lnTo>
                  <a:lnTo>
                    <a:pt x="2381" y="91333"/>
                  </a:lnTo>
                  <a:lnTo>
                    <a:pt x="4945" y="89501"/>
                  </a:lnTo>
                  <a:lnTo>
                    <a:pt x="0" y="81809"/>
                  </a:lnTo>
                  <a:lnTo>
                    <a:pt x="15907" y="70447"/>
                  </a:lnTo>
                  <a:lnTo>
                    <a:pt x="31814" y="31815"/>
                  </a:lnTo>
                  <a:lnTo>
                    <a:pt x="59084" y="27270"/>
                  </a:lnTo>
                  <a:lnTo>
                    <a:pt x="79536"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5" name="Freeform 244"/>
            <p:cNvSpPr>
              <a:spLocks/>
            </p:cNvSpPr>
            <p:nvPr/>
          </p:nvSpPr>
          <p:spPr bwMode="auto">
            <a:xfrm>
              <a:off x="6850638" y="3109694"/>
              <a:ext cx="88626" cy="53079"/>
            </a:xfrm>
            <a:custGeom>
              <a:avLst/>
              <a:gdLst>
                <a:gd name="connsiteX0" fmla="*/ 40904 w 118168"/>
                <a:gd name="connsiteY0" fmla="*/ 0 h 70772"/>
                <a:gd name="connsiteX1" fmla="*/ 68174 w 118168"/>
                <a:gd name="connsiteY1" fmla="*/ 4545 h 70772"/>
                <a:gd name="connsiteX2" fmla="*/ 84081 w 118168"/>
                <a:gd name="connsiteY2" fmla="*/ 11362 h 70772"/>
                <a:gd name="connsiteX3" fmla="*/ 99988 w 118168"/>
                <a:gd name="connsiteY3" fmla="*/ 20452 h 70772"/>
                <a:gd name="connsiteX4" fmla="*/ 118168 w 118168"/>
                <a:gd name="connsiteY4" fmla="*/ 31815 h 70772"/>
                <a:gd name="connsiteX5" fmla="*/ 118168 w 118168"/>
                <a:gd name="connsiteY5" fmla="*/ 38958 h 70772"/>
                <a:gd name="connsiteX6" fmla="*/ 118168 w 118168"/>
                <a:gd name="connsiteY6" fmla="*/ 59084 h 70772"/>
                <a:gd name="connsiteX7" fmla="*/ 118168 w 118168"/>
                <a:gd name="connsiteY7" fmla="*/ 66227 h 70772"/>
                <a:gd name="connsiteX8" fmla="*/ 84081 w 118168"/>
                <a:gd name="connsiteY8" fmla="*/ 66227 h 70772"/>
                <a:gd name="connsiteX9" fmla="*/ 52267 w 118168"/>
                <a:gd name="connsiteY9" fmla="*/ 66227 h 70772"/>
                <a:gd name="connsiteX10" fmla="*/ 31814 w 118168"/>
                <a:gd name="connsiteY10" fmla="*/ 70772 h 70772"/>
                <a:gd name="connsiteX11" fmla="*/ 0 w 118168"/>
                <a:gd name="connsiteY11" fmla="*/ 54865 h 70772"/>
                <a:gd name="connsiteX12" fmla="*/ 0 w 118168"/>
                <a:gd name="connsiteY12" fmla="*/ 47722 h 70772"/>
                <a:gd name="connsiteX13" fmla="*/ 0 w 118168"/>
                <a:gd name="connsiteY13" fmla="*/ 45775 h 70772"/>
                <a:gd name="connsiteX14" fmla="*/ 0 w 118168"/>
                <a:gd name="connsiteY14" fmla="*/ 38632 h 70772"/>
                <a:gd name="connsiteX15" fmla="*/ 20452 w 118168"/>
                <a:gd name="connsiteY15" fmla="*/ 11362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168" h="70772">
                  <a:moveTo>
                    <a:pt x="40904" y="0"/>
                  </a:moveTo>
                  <a:lnTo>
                    <a:pt x="68174" y="4545"/>
                  </a:lnTo>
                  <a:lnTo>
                    <a:pt x="84081" y="11362"/>
                  </a:lnTo>
                  <a:lnTo>
                    <a:pt x="99988" y="20452"/>
                  </a:lnTo>
                  <a:lnTo>
                    <a:pt x="118168" y="31815"/>
                  </a:lnTo>
                  <a:lnTo>
                    <a:pt x="118168" y="38958"/>
                  </a:lnTo>
                  <a:lnTo>
                    <a:pt x="118168" y="59084"/>
                  </a:lnTo>
                  <a:lnTo>
                    <a:pt x="118168" y="66227"/>
                  </a:lnTo>
                  <a:lnTo>
                    <a:pt x="84081" y="66227"/>
                  </a:lnTo>
                  <a:lnTo>
                    <a:pt x="52267" y="66227"/>
                  </a:lnTo>
                  <a:lnTo>
                    <a:pt x="31814" y="70772"/>
                  </a:lnTo>
                  <a:lnTo>
                    <a:pt x="0" y="54865"/>
                  </a:lnTo>
                  <a:lnTo>
                    <a:pt x="0" y="47722"/>
                  </a:lnTo>
                  <a:lnTo>
                    <a:pt x="0" y="45775"/>
                  </a:lnTo>
                  <a:lnTo>
                    <a:pt x="0" y="38632"/>
                  </a:lnTo>
                  <a:lnTo>
                    <a:pt x="20452"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3" name="Freeform 242"/>
            <p:cNvSpPr>
              <a:spLocks/>
            </p:cNvSpPr>
            <p:nvPr/>
          </p:nvSpPr>
          <p:spPr bwMode="auto">
            <a:xfrm>
              <a:off x="6823287" y="3164152"/>
              <a:ext cx="133102" cy="179201"/>
            </a:xfrm>
            <a:custGeom>
              <a:avLst/>
              <a:gdLst>
                <a:gd name="connsiteX0" fmla="*/ 27487 w 177469"/>
                <a:gd name="connsiteY0" fmla="*/ 0 h 238934"/>
                <a:gd name="connsiteX1" fmla="*/ 54756 w 177469"/>
                <a:gd name="connsiteY1" fmla="*/ 15907 h 238934"/>
                <a:gd name="connsiteX2" fmla="*/ 70663 w 177469"/>
                <a:gd name="connsiteY2" fmla="*/ 15907 h 238934"/>
                <a:gd name="connsiteX3" fmla="*/ 75208 w 177469"/>
                <a:gd name="connsiteY3" fmla="*/ 47722 h 238934"/>
                <a:gd name="connsiteX4" fmla="*/ 107023 w 177469"/>
                <a:gd name="connsiteY4" fmla="*/ 54539 h 238934"/>
                <a:gd name="connsiteX5" fmla="*/ 145655 w 177469"/>
                <a:gd name="connsiteY5" fmla="*/ 54539 h 238934"/>
                <a:gd name="connsiteX6" fmla="*/ 166107 w 177469"/>
                <a:gd name="connsiteY6" fmla="*/ 59084 h 238934"/>
                <a:gd name="connsiteX7" fmla="*/ 150199 w 177469"/>
                <a:gd name="connsiteY7" fmla="*/ 90899 h 238934"/>
                <a:gd name="connsiteX8" fmla="*/ 148684 w 177469"/>
                <a:gd name="connsiteY8" fmla="*/ 91548 h 238934"/>
                <a:gd name="connsiteX9" fmla="*/ 145437 w 177469"/>
                <a:gd name="connsiteY9" fmla="*/ 98042 h 238934"/>
                <a:gd name="connsiteX10" fmla="*/ 129530 w 177469"/>
                <a:gd name="connsiteY10" fmla="*/ 104859 h 238934"/>
                <a:gd name="connsiteX11" fmla="*/ 118811 w 177469"/>
                <a:gd name="connsiteY11" fmla="*/ 118641 h 238934"/>
                <a:gd name="connsiteX12" fmla="*/ 136508 w 177469"/>
                <a:gd name="connsiteY12" fmla="*/ 138305 h 238934"/>
                <a:gd name="connsiteX13" fmla="*/ 140893 w 177469"/>
                <a:gd name="connsiteY13" fmla="*/ 120766 h 238934"/>
                <a:gd name="connsiteX14" fmla="*/ 143869 w 177469"/>
                <a:gd name="connsiteY14" fmla="*/ 120766 h 238934"/>
                <a:gd name="connsiteX15" fmla="*/ 145655 w 177469"/>
                <a:gd name="connsiteY15" fmla="*/ 113623 h 238934"/>
                <a:gd name="connsiteX16" fmla="*/ 157017 w 177469"/>
                <a:gd name="connsiteY16" fmla="*/ 113623 h 238934"/>
                <a:gd name="connsiteX17" fmla="*/ 177469 w 177469"/>
                <a:gd name="connsiteY17" fmla="*/ 177252 h 238934"/>
                <a:gd name="connsiteX18" fmla="*/ 177469 w 177469"/>
                <a:gd name="connsiteY18" fmla="*/ 204522 h 238934"/>
                <a:gd name="connsiteX19" fmla="*/ 172707 w 177469"/>
                <a:gd name="connsiteY19" fmla="*/ 203161 h 238934"/>
                <a:gd name="connsiteX20" fmla="*/ 172707 w 177469"/>
                <a:gd name="connsiteY20" fmla="*/ 211665 h 238934"/>
                <a:gd name="connsiteX21" fmla="*/ 162829 w 177469"/>
                <a:gd name="connsiteY21" fmla="*/ 208842 h 238934"/>
                <a:gd name="connsiteX22" fmla="*/ 166107 w 177469"/>
                <a:gd name="connsiteY22" fmla="*/ 231791 h 238934"/>
                <a:gd name="connsiteX23" fmla="*/ 157112 w 177469"/>
                <a:gd name="connsiteY23" fmla="*/ 209305 h 238934"/>
                <a:gd name="connsiteX24" fmla="*/ 161345 w 177469"/>
                <a:gd name="connsiteY24" fmla="*/ 238934 h 238934"/>
                <a:gd name="connsiteX25" fmla="*/ 152255 w 177469"/>
                <a:gd name="connsiteY25" fmla="*/ 216210 h 238934"/>
                <a:gd name="connsiteX26" fmla="*/ 145437 w 177469"/>
                <a:gd name="connsiteY26" fmla="*/ 195757 h 238934"/>
                <a:gd name="connsiteX27" fmla="*/ 140893 w 177469"/>
                <a:gd name="connsiteY27" fmla="*/ 179850 h 238934"/>
                <a:gd name="connsiteX28" fmla="*/ 124985 w 177469"/>
                <a:gd name="connsiteY28" fmla="*/ 152581 h 238934"/>
                <a:gd name="connsiteX29" fmla="*/ 99974 w 177469"/>
                <a:gd name="connsiteY29" fmla="*/ 152581 h 238934"/>
                <a:gd name="connsiteX30" fmla="*/ 102478 w 177469"/>
                <a:gd name="connsiteY30" fmla="*/ 161345 h 238934"/>
                <a:gd name="connsiteX31" fmla="*/ 97647 w 177469"/>
                <a:gd name="connsiteY31" fmla="*/ 168246 h 238934"/>
                <a:gd name="connsiteX32" fmla="*/ 97716 w 177469"/>
                <a:gd name="connsiteY32" fmla="*/ 168488 h 238934"/>
                <a:gd name="connsiteX33" fmla="*/ 81809 w 177469"/>
                <a:gd name="connsiteY33" fmla="*/ 191213 h 238934"/>
                <a:gd name="connsiteX34" fmla="*/ 70446 w 177469"/>
                <a:gd name="connsiteY34" fmla="*/ 184395 h 238934"/>
                <a:gd name="connsiteX35" fmla="*/ 65901 w 177469"/>
                <a:gd name="connsiteY35" fmla="*/ 191213 h 238934"/>
                <a:gd name="connsiteX36" fmla="*/ 49994 w 177469"/>
                <a:gd name="connsiteY36" fmla="*/ 184395 h 238934"/>
                <a:gd name="connsiteX37" fmla="*/ 38632 w 177469"/>
                <a:gd name="connsiteY37" fmla="*/ 179850 h 238934"/>
                <a:gd name="connsiteX38" fmla="*/ 34087 w 177469"/>
                <a:gd name="connsiteY38" fmla="*/ 152581 h 238934"/>
                <a:gd name="connsiteX39" fmla="*/ 22725 w 177469"/>
                <a:gd name="connsiteY39" fmla="*/ 120766 h 238934"/>
                <a:gd name="connsiteX40" fmla="*/ 27270 w 177469"/>
                <a:gd name="connsiteY40" fmla="*/ 98042 h 238934"/>
                <a:gd name="connsiteX41" fmla="*/ 0 w 177469"/>
                <a:gd name="connsiteY41" fmla="*/ 82134 h 238934"/>
                <a:gd name="connsiteX42" fmla="*/ 6266 w 177469"/>
                <a:gd name="connsiteY42" fmla="*/ 75868 h 238934"/>
                <a:gd name="connsiteX43" fmla="*/ 4762 w 177469"/>
                <a:gd name="connsiteY43" fmla="*/ 74991 h 238934"/>
                <a:gd name="connsiteX44" fmla="*/ 16124 w 177469"/>
                <a:gd name="connsiteY44" fmla="*/ 63629 h 238934"/>
                <a:gd name="connsiteX45" fmla="*/ 31460 w 177469"/>
                <a:gd name="connsiteY45" fmla="*/ 52894 h 238934"/>
                <a:gd name="connsiteX46" fmla="*/ 6817 w 177469"/>
                <a:gd name="connsiteY46" fmla="*/ 34413 h 238934"/>
                <a:gd name="connsiteX47" fmla="*/ 22725 w 177469"/>
                <a:gd name="connsiteY47" fmla="*/ 7143 h 238934"/>
                <a:gd name="connsiteX48" fmla="*/ 23169 w 177469"/>
                <a:gd name="connsiteY48" fmla="*/ 7402 h 23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469" h="238934">
                  <a:moveTo>
                    <a:pt x="27487" y="0"/>
                  </a:moveTo>
                  <a:lnTo>
                    <a:pt x="54756" y="15907"/>
                  </a:lnTo>
                  <a:lnTo>
                    <a:pt x="70663" y="15907"/>
                  </a:lnTo>
                  <a:lnTo>
                    <a:pt x="75208" y="47722"/>
                  </a:lnTo>
                  <a:lnTo>
                    <a:pt x="107023" y="54539"/>
                  </a:lnTo>
                  <a:lnTo>
                    <a:pt x="145655" y="54539"/>
                  </a:lnTo>
                  <a:lnTo>
                    <a:pt x="166107" y="59084"/>
                  </a:lnTo>
                  <a:lnTo>
                    <a:pt x="150199" y="90899"/>
                  </a:lnTo>
                  <a:lnTo>
                    <a:pt x="148684" y="91548"/>
                  </a:lnTo>
                  <a:lnTo>
                    <a:pt x="145437" y="98042"/>
                  </a:lnTo>
                  <a:lnTo>
                    <a:pt x="129530" y="104859"/>
                  </a:lnTo>
                  <a:lnTo>
                    <a:pt x="118811" y="118641"/>
                  </a:lnTo>
                  <a:lnTo>
                    <a:pt x="136508" y="138305"/>
                  </a:lnTo>
                  <a:lnTo>
                    <a:pt x="140893" y="120766"/>
                  </a:lnTo>
                  <a:lnTo>
                    <a:pt x="143869" y="120766"/>
                  </a:lnTo>
                  <a:lnTo>
                    <a:pt x="145655" y="113623"/>
                  </a:lnTo>
                  <a:lnTo>
                    <a:pt x="157017" y="113623"/>
                  </a:lnTo>
                  <a:lnTo>
                    <a:pt x="177469" y="177252"/>
                  </a:lnTo>
                  <a:lnTo>
                    <a:pt x="177469" y="204522"/>
                  </a:lnTo>
                  <a:lnTo>
                    <a:pt x="172707" y="203161"/>
                  </a:lnTo>
                  <a:lnTo>
                    <a:pt x="172707" y="211665"/>
                  </a:lnTo>
                  <a:lnTo>
                    <a:pt x="162829" y="208842"/>
                  </a:lnTo>
                  <a:lnTo>
                    <a:pt x="166107" y="231791"/>
                  </a:lnTo>
                  <a:lnTo>
                    <a:pt x="157112" y="209305"/>
                  </a:lnTo>
                  <a:lnTo>
                    <a:pt x="161345" y="238934"/>
                  </a:lnTo>
                  <a:lnTo>
                    <a:pt x="152255" y="216210"/>
                  </a:lnTo>
                  <a:lnTo>
                    <a:pt x="145437" y="195757"/>
                  </a:lnTo>
                  <a:lnTo>
                    <a:pt x="140893" y="179850"/>
                  </a:lnTo>
                  <a:lnTo>
                    <a:pt x="124985" y="152581"/>
                  </a:lnTo>
                  <a:lnTo>
                    <a:pt x="99974" y="152581"/>
                  </a:lnTo>
                  <a:lnTo>
                    <a:pt x="102478" y="161345"/>
                  </a:lnTo>
                  <a:lnTo>
                    <a:pt x="97647" y="168246"/>
                  </a:lnTo>
                  <a:lnTo>
                    <a:pt x="97716" y="168488"/>
                  </a:lnTo>
                  <a:lnTo>
                    <a:pt x="81809" y="191213"/>
                  </a:lnTo>
                  <a:lnTo>
                    <a:pt x="70446" y="184395"/>
                  </a:lnTo>
                  <a:lnTo>
                    <a:pt x="65901" y="191213"/>
                  </a:lnTo>
                  <a:lnTo>
                    <a:pt x="49994" y="184395"/>
                  </a:lnTo>
                  <a:lnTo>
                    <a:pt x="38632" y="179850"/>
                  </a:lnTo>
                  <a:lnTo>
                    <a:pt x="34087" y="152581"/>
                  </a:lnTo>
                  <a:lnTo>
                    <a:pt x="22725" y="120766"/>
                  </a:lnTo>
                  <a:lnTo>
                    <a:pt x="27270" y="98042"/>
                  </a:lnTo>
                  <a:lnTo>
                    <a:pt x="0" y="82134"/>
                  </a:lnTo>
                  <a:lnTo>
                    <a:pt x="6266" y="75868"/>
                  </a:lnTo>
                  <a:lnTo>
                    <a:pt x="4762" y="74991"/>
                  </a:lnTo>
                  <a:lnTo>
                    <a:pt x="16124" y="63629"/>
                  </a:lnTo>
                  <a:lnTo>
                    <a:pt x="31460" y="52894"/>
                  </a:lnTo>
                  <a:lnTo>
                    <a:pt x="6817" y="34413"/>
                  </a:lnTo>
                  <a:lnTo>
                    <a:pt x="22725" y="7143"/>
                  </a:lnTo>
                  <a:lnTo>
                    <a:pt x="23169" y="740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59"/>
            <p:cNvSpPr>
              <a:spLocks noEditPoints="1"/>
            </p:cNvSpPr>
            <p:nvPr/>
          </p:nvSpPr>
          <p:spPr bwMode="auto">
            <a:xfrm>
              <a:off x="6431368" y="2179202"/>
              <a:ext cx="1692418" cy="1233948"/>
            </a:xfrm>
            <a:custGeom>
              <a:avLst/>
              <a:gdLst>
                <a:gd name="T0" fmla="*/ 565 w 993"/>
                <a:gd name="T1" fmla="*/ 720 h 724"/>
                <a:gd name="T2" fmla="*/ 600 w 993"/>
                <a:gd name="T3" fmla="*/ 691 h 724"/>
                <a:gd name="T4" fmla="*/ 872 w 993"/>
                <a:gd name="T5" fmla="*/ 97 h 724"/>
                <a:gd name="T6" fmla="*/ 927 w 993"/>
                <a:gd name="T7" fmla="*/ 145 h 724"/>
                <a:gd name="T8" fmla="*/ 984 w 993"/>
                <a:gd name="T9" fmla="*/ 149 h 724"/>
                <a:gd name="T10" fmla="*/ 941 w 993"/>
                <a:gd name="T11" fmla="*/ 201 h 724"/>
                <a:gd name="T12" fmla="*/ 922 w 993"/>
                <a:gd name="T13" fmla="*/ 256 h 724"/>
                <a:gd name="T14" fmla="*/ 879 w 993"/>
                <a:gd name="T15" fmla="*/ 275 h 724"/>
                <a:gd name="T16" fmla="*/ 849 w 993"/>
                <a:gd name="T17" fmla="*/ 294 h 724"/>
                <a:gd name="T18" fmla="*/ 785 w 993"/>
                <a:gd name="T19" fmla="*/ 334 h 724"/>
                <a:gd name="T20" fmla="*/ 785 w 993"/>
                <a:gd name="T21" fmla="*/ 310 h 724"/>
                <a:gd name="T22" fmla="*/ 733 w 993"/>
                <a:gd name="T23" fmla="*/ 334 h 724"/>
                <a:gd name="T24" fmla="*/ 730 w 993"/>
                <a:gd name="T25" fmla="*/ 362 h 724"/>
                <a:gd name="T26" fmla="*/ 778 w 993"/>
                <a:gd name="T27" fmla="*/ 369 h 724"/>
                <a:gd name="T28" fmla="*/ 759 w 993"/>
                <a:gd name="T29" fmla="*/ 398 h 724"/>
                <a:gd name="T30" fmla="*/ 759 w 993"/>
                <a:gd name="T31" fmla="*/ 452 h 724"/>
                <a:gd name="T32" fmla="*/ 768 w 993"/>
                <a:gd name="T33" fmla="*/ 502 h 724"/>
                <a:gd name="T34" fmla="*/ 775 w 993"/>
                <a:gd name="T35" fmla="*/ 549 h 724"/>
                <a:gd name="T36" fmla="*/ 728 w 993"/>
                <a:gd name="T37" fmla="*/ 613 h 724"/>
                <a:gd name="T38" fmla="*/ 655 w 993"/>
                <a:gd name="T39" fmla="*/ 656 h 724"/>
                <a:gd name="T40" fmla="*/ 600 w 993"/>
                <a:gd name="T41" fmla="*/ 670 h 724"/>
                <a:gd name="T42" fmla="*/ 586 w 993"/>
                <a:gd name="T43" fmla="*/ 670 h 724"/>
                <a:gd name="T44" fmla="*/ 532 w 993"/>
                <a:gd name="T45" fmla="*/ 656 h 724"/>
                <a:gd name="T46" fmla="*/ 499 w 993"/>
                <a:gd name="T47" fmla="*/ 644 h 724"/>
                <a:gd name="T48" fmla="*/ 451 w 993"/>
                <a:gd name="T49" fmla="*/ 653 h 724"/>
                <a:gd name="T50" fmla="*/ 444 w 993"/>
                <a:gd name="T51" fmla="*/ 661 h 724"/>
                <a:gd name="T52" fmla="*/ 418 w 993"/>
                <a:gd name="T53" fmla="*/ 642 h 724"/>
                <a:gd name="T54" fmla="*/ 390 w 993"/>
                <a:gd name="T55" fmla="*/ 604 h 724"/>
                <a:gd name="T56" fmla="*/ 397 w 993"/>
                <a:gd name="T57" fmla="*/ 556 h 724"/>
                <a:gd name="T58" fmla="*/ 371 w 993"/>
                <a:gd name="T59" fmla="*/ 537 h 724"/>
                <a:gd name="T60" fmla="*/ 319 w 993"/>
                <a:gd name="T61" fmla="*/ 540 h 724"/>
                <a:gd name="T62" fmla="*/ 276 w 993"/>
                <a:gd name="T63" fmla="*/ 549 h 724"/>
                <a:gd name="T64" fmla="*/ 243 w 993"/>
                <a:gd name="T65" fmla="*/ 549 h 724"/>
                <a:gd name="T66" fmla="*/ 184 w 993"/>
                <a:gd name="T67" fmla="*/ 540 h 724"/>
                <a:gd name="T68" fmla="*/ 139 w 993"/>
                <a:gd name="T69" fmla="*/ 514 h 724"/>
                <a:gd name="T70" fmla="*/ 82 w 993"/>
                <a:gd name="T71" fmla="*/ 488 h 724"/>
                <a:gd name="T72" fmla="*/ 82 w 993"/>
                <a:gd name="T73" fmla="*/ 448 h 724"/>
                <a:gd name="T74" fmla="*/ 35 w 993"/>
                <a:gd name="T75" fmla="*/ 386 h 724"/>
                <a:gd name="T76" fmla="*/ 18 w 993"/>
                <a:gd name="T77" fmla="*/ 353 h 724"/>
                <a:gd name="T78" fmla="*/ 4 w 993"/>
                <a:gd name="T79" fmla="*/ 324 h 724"/>
                <a:gd name="T80" fmla="*/ 44 w 993"/>
                <a:gd name="T81" fmla="*/ 310 h 724"/>
                <a:gd name="T82" fmla="*/ 104 w 993"/>
                <a:gd name="T83" fmla="*/ 272 h 724"/>
                <a:gd name="T84" fmla="*/ 101 w 993"/>
                <a:gd name="T85" fmla="*/ 211 h 724"/>
                <a:gd name="T86" fmla="*/ 184 w 993"/>
                <a:gd name="T87" fmla="*/ 163 h 724"/>
                <a:gd name="T88" fmla="*/ 222 w 993"/>
                <a:gd name="T89" fmla="*/ 109 h 724"/>
                <a:gd name="T90" fmla="*/ 267 w 993"/>
                <a:gd name="T91" fmla="*/ 147 h 724"/>
                <a:gd name="T92" fmla="*/ 298 w 993"/>
                <a:gd name="T93" fmla="*/ 206 h 724"/>
                <a:gd name="T94" fmla="*/ 357 w 993"/>
                <a:gd name="T95" fmla="*/ 246 h 724"/>
                <a:gd name="T96" fmla="*/ 439 w 993"/>
                <a:gd name="T97" fmla="*/ 261 h 724"/>
                <a:gd name="T98" fmla="*/ 506 w 993"/>
                <a:gd name="T99" fmla="*/ 284 h 724"/>
                <a:gd name="T100" fmla="*/ 593 w 993"/>
                <a:gd name="T101" fmla="*/ 256 h 724"/>
                <a:gd name="T102" fmla="*/ 610 w 993"/>
                <a:gd name="T103" fmla="*/ 223 h 724"/>
                <a:gd name="T104" fmla="*/ 659 w 993"/>
                <a:gd name="T105" fmla="*/ 201 h 724"/>
                <a:gd name="T106" fmla="*/ 730 w 993"/>
                <a:gd name="T107" fmla="*/ 166 h 724"/>
                <a:gd name="T108" fmla="*/ 719 w 993"/>
                <a:gd name="T109" fmla="*/ 137 h 724"/>
                <a:gd name="T110" fmla="*/ 676 w 993"/>
                <a:gd name="T111" fmla="*/ 135 h 724"/>
                <a:gd name="T112" fmla="*/ 738 w 993"/>
                <a:gd name="T113" fmla="*/ 85 h 724"/>
                <a:gd name="T114" fmla="*/ 761 w 993"/>
                <a:gd name="T115" fmla="*/ 26 h 724"/>
                <a:gd name="T116" fmla="*/ 806 w 993"/>
                <a:gd name="T117" fmla="*/ 0 h 724"/>
                <a:gd name="T118" fmla="*/ 863 w 993"/>
                <a:gd name="T119" fmla="*/ 55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724">
                  <a:moveTo>
                    <a:pt x="593" y="715"/>
                  </a:moveTo>
                  <a:lnTo>
                    <a:pt x="593" y="715"/>
                  </a:lnTo>
                  <a:lnTo>
                    <a:pt x="579" y="724"/>
                  </a:lnTo>
                  <a:lnTo>
                    <a:pt x="565" y="720"/>
                  </a:lnTo>
                  <a:lnTo>
                    <a:pt x="565" y="703"/>
                  </a:lnTo>
                  <a:lnTo>
                    <a:pt x="574" y="696"/>
                  </a:lnTo>
                  <a:lnTo>
                    <a:pt x="591" y="691"/>
                  </a:lnTo>
                  <a:lnTo>
                    <a:pt x="600" y="691"/>
                  </a:lnTo>
                  <a:lnTo>
                    <a:pt x="603" y="698"/>
                  </a:lnTo>
                  <a:lnTo>
                    <a:pt x="596" y="706"/>
                  </a:lnTo>
                  <a:lnTo>
                    <a:pt x="593" y="715"/>
                  </a:lnTo>
                  <a:moveTo>
                    <a:pt x="872" y="97"/>
                  </a:moveTo>
                  <a:lnTo>
                    <a:pt x="872" y="97"/>
                  </a:lnTo>
                  <a:lnTo>
                    <a:pt x="901" y="104"/>
                  </a:lnTo>
                  <a:lnTo>
                    <a:pt x="920" y="121"/>
                  </a:lnTo>
                  <a:lnTo>
                    <a:pt x="927" y="145"/>
                  </a:lnTo>
                  <a:lnTo>
                    <a:pt x="950" y="145"/>
                  </a:lnTo>
                  <a:lnTo>
                    <a:pt x="965" y="135"/>
                  </a:lnTo>
                  <a:lnTo>
                    <a:pt x="993" y="128"/>
                  </a:lnTo>
                  <a:lnTo>
                    <a:pt x="984" y="149"/>
                  </a:lnTo>
                  <a:lnTo>
                    <a:pt x="976" y="159"/>
                  </a:lnTo>
                  <a:lnTo>
                    <a:pt x="972" y="185"/>
                  </a:lnTo>
                  <a:lnTo>
                    <a:pt x="960" y="206"/>
                  </a:lnTo>
                  <a:lnTo>
                    <a:pt x="941" y="201"/>
                  </a:lnTo>
                  <a:lnTo>
                    <a:pt x="927" y="211"/>
                  </a:lnTo>
                  <a:lnTo>
                    <a:pt x="931" y="230"/>
                  </a:lnTo>
                  <a:lnTo>
                    <a:pt x="929" y="256"/>
                  </a:lnTo>
                  <a:lnTo>
                    <a:pt x="922" y="256"/>
                  </a:lnTo>
                  <a:lnTo>
                    <a:pt x="922" y="268"/>
                  </a:lnTo>
                  <a:lnTo>
                    <a:pt x="910" y="253"/>
                  </a:lnTo>
                  <a:lnTo>
                    <a:pt x="905" y="268"/>
                  </a:lnTo>
                  <a:lnTo>
                    <a:pt x="879" y="275"/>
                  </a:lnTo>
                  <a:lnTo>
                    <a:pt x="882" y="287"/>
                  </a:lnTo>
                  <a:lnTo>
                    <a:pt x="868" y="287"/>
                  </a:lnTo>
                  <a:lnTo>
                    <a:pt x="861" y="279"/>
                  </a:lnTo>
                  <a:lnTo>
                    <a:pt x="849" y="294"/>
                  </a:lnTo>
                  <a:lnTo>
                    <a:pt x="832" y="308"/>
                  </a:lnTo>
                  <a:lnTo>
                    <a:pt x="818" y="320"/>
                  </a:lnTo>
                  <a:lnTo>
                    <a:pt x="797" y="327"/>
                  </a:lnTo>
                  <a:lnTo>
                    <a:pt x="785" y="334"/>
                  </a:lnTo>
                  <a:lnTo>
                    <a:pt x="766" y="341"/>
                  </a:lnTo>
                  <a:lnTo>
                    <a:pt x="775" y="332"/>
                  </a:lnTo>
                  <a:lnTo>
                    <a:pt x="771" y="324"/>
                  </a:lnTo>
                  <a:lnTo>
                    <a:pt x="785" y="310"/>
                  </a:lnTo>
                  <a:lnTo>
                    <a:pt x="775" y="298"/>
                  </a:lnTo>
                  <a:lnTo>
                    <a:pt x="761" y="306"/>
                  </a:lnTo>
                  <a:lnTo>
                    <a:pt x="742" y="320"/>
                  </a:lnTo>
                  <a:lnTo>
                    <a:pt x="733" y="334"/>
                  </a:lnTo>
                  <a:lnTo>
                    <a:pt x="719" y="334"/>
                  </a:lnTo>
                  <a:lnTo>
                    <a:pt x="709" y="346"/>
                  </a:lnTo>
                  <a:lnTo>
                    <a:pt x="719" y="358"/>
                  </a:lnTo>
                  <a:lnTo>
                    <a:pt x="730" y="362"/>
                  </a:lnTo>
                  <a:lnTo>
                    <a:pt x="733" y="372"/>
                  </a:lnTo>
                  <a:lnTo>
                    <a:pt x="745" y="377"/>
                  </a:lnTo>
                  <a:lnTo>
                    <a:pt x="761" y="362"/>
                  </a:lnTo>
                  <a:lnTo>
                    <a:pt x="778" y="369"/>
                  </a:lnTo>
                  <a:lnTo>
                    <a:pt x="787" y="372"/>
                  </a:lnTo>
                  <a:lnTo>
                    <a:pt x="790" y="381"/>
                  </a:lnTo>
                  <a:lnTo>
                    <a:pt x="766" y="386"/>
                  </a:lnTo>
                  <a:lnTo>
                    <a:pt x="759" y="398"/>
                  </a:lnTo>
                  <a:lnTo>
                    <a:pt x="745" y="407"/>
                  </a:lnTo>
                  <a:lnTo>
                    <a:pt x="735" y="421"/>
                  </a:lnTo>
                  <a:lnTo>
                    <a:pt x="752" y="433"/>
                  </a:lnTo>
                  <a:lnTo>
                    <a:pt x="759" y="452"/>
                  </a:lnTo>
                  <a:lnTo>
                    <a:pt x="768" y="469"/>
                  </a:lnTo>
                  <a:lnTo>
                    <a:pt x="780" y="483"/>
                  </a:lnTo>
                  <a:lnTo>
                    <a:pt x="780" y="497"/>
                  </a:lnTo>
                  <a:lnTo>
                    <a:pt x="768" y="502"/>
                  </a:lnTo>
                  <a:lnTo>
                    <a:pt x="773" y="511"/>
                  </a:lnTo>
                  <a:lnTo>
                    <a:pt x="782" y="519"/>
                  </a:lnTo>
                  <a:lnTo>
                    <a:pt x="780" y="533"/>
                  </a:lnTo>
                  <a:lnTo>
                    <a:pt x="775" y="549"/>
                  </a:lnTo>
                  <a:lnTo>
                    <a:pt x="766" y="549"/>
                  </a:lnTo>
                  <a:lnTo>
                    <a:pt x="756" y="571"/>
                  </a:lnTo>
                  <a:lnTo>
                    <a:pt x="742" y="592"/>
                  </a:lnTo>
                  <a:lnTo>
                    <a:pt x="728" y="613"/>
                  </a:lnTo>
                  <a:lnTo>
                    <a:pt x="704" y="630"/>
                  </a:lnTo>
                  <a:lnTo>
                    <a:pt x="683" y="644"/>
                  </a:lnTo>
                  <a:lnTo>
                    <a:pt x="664" y="646"/>
                  </a:lnTo>
                  <a:lnTo>
                    <a:pt x="655" y="656"/>
                  </a:lnTo>
                  <a:lnTo>
                    <a:pt x="650" y="649"/>
                  </a:lnTo>
                  <a:lnTo>
                    <a:pt x="641" y="658"/>
                  </a:lnTo>
                  <a:lnTo>
                    <a:pt x="617" y="665"/>
                  </a:lnTo>
                  <a:lnTo>
                    <a:pt x="600" y="670"/>
                  </a:lnTo>
                  <a:lnTo>
                    <a:pt x="596" y="687"/>
                  </a:lnTo>
                  <a:lnTo>
                    <a:pt x="586" y="689"/>
                  </a:lnTo>
                  <a:lnTo>
                    <a:pt x="581" y="677"/>
                  </a:lnTo>
                  <a:lnTo>
                    <a:pt x="586" y="670"/>
                  </a:lnTo>
                  <a:lnTo>
                    <a:pt x="562" y="663"/>
                  </a:lnTo>
                  <a:lnTo>
                    <a:pt x="555" y="665"/>
                  </a:lnTo>
                  <a:lnTo>
                    <a:pt x="539" y="661"/>
                  </a:lnTo>
                  <a:lnTo>
                    <a:pt x="532" y="656"/>
                  </a:lnTo>
                  <a:lnTo>
                    <a:pt x="534" y="644"/>
                  </a:lnTo>
                  <a:lnTo>
                    <a:pt x="520" y="642"/>
                  </a:lnTo>
                  <a:lnTo>
                    <a:pt x="510" y="635"/>
                  </a:lnTo>
                  <a:lnTo>
                    <a:pt x="499" y="644"/>
                  </a:lnTo>
                  <a:lnTo>
                    <a:pt x="482" y="646"/>
                  </a:lnTo>
                  <a:lnTo>
                    <a:pt x="468" y="646"/>
                  </a:lnTo>
                  <a:lnTo>
                    <a:pt x="461" y="651"/>
                  </a:lnTo>
                  <a:lnTo>
                    <a:pt x="451" y="653"/>
                  </a:lnTo>
                  <a:lnTo>
                    <a:pt x="454" y="672"/>
                  </a:lnTo>
                  <a:lnTo>
                    <a:pt x="447" y="672"/>
                  </a:lnTo>
                  <a:lnTo>
                    <a:pt x="444" y="668"/>
                  </a:lnTo>
                  <a:lnTo>
                    <a:pt x="444" y="661"/>
                  </a:lnTo>
                  <a:lnTo>
                    <a:pt x="432" y="665"/>
                  </a:lnTo>
                  <a:lnTo>
                    <a:pt x="425" y="663"/>
                  </a:lnTo>
                  <a:lnTo>
                    <a:pt x="413" y="656"/>
                  </a:lnTo>
                  <a:lnTo>
                    <a:pt x="418" y="642"/>
                  </a:lnTo>
                  <a:lnTo>
                    <a:pt x="409" y="639"/>
                  </a:lnTo>
                  <a:lnTo>
                    <a:pt x="404" y="623"/>
                  </a:lnTo>
                  <a:lnTo>
                    <a:pt x="387" y="625"/>
                  </a:lnTo>
                  <a:lnTo>
                    <a:pt x="390" y="604"/>
                  </a:lnTo>
                  <a:lnTo>
                    <a:pt x="404" y="590"/>
                  </a:lnTo>
                  <a:lnTo>
                    <a:pt x="404" y="575"/>
                  </a:lnTo>
                  <a:lnTo>
                    <a:pt x="404" y="561"/>
                  </a:lnTo>
                  <a:lnTo>
                    <a:pt x="397" y="556"/>
                  </a:lnTo>
                  <a:lnTo>
                    <a:pt x="392" y="547"/>
                  </a:lnTo>
                  <a:lnTo>
                    <a:pt x="383" y="547"/>
                  </a:lnTo>
                  <a:lnTo>
                    <a:pt x="364" y="545"/>
                  </a:lnTo>
                  <a:lnTo>
                    <a:pt x="371" y="537"/>
                  </a:lnTo>
                  <a:lnTo>
                    <a:pt x="361" y="526"/>
                  </a:lnTo>
                  <a:lnTo>
                    <a:pt x="352" y="533"/>
                  </a:lnTo>
                  <a:lnTo>
                    <a:pt x="338" y="528"/>
                  </a:lnTo>
                  <a:lnTo>
                    <a:pt x="319" y="540"/>
                  </a:lnTo>
                  <a:lnTo>
                    <a:pt x="305" y="554"/>
                  </a:lnTo>
                  <a:lnTo>
                    <a:pt x="290" y="556"/>
                  </a:lnTo>
                  <a:lnTo>
                    <a:pt x="283" y="552"/>
                  </a:lnTo>
                  <a:lnTo>
                    <a:pt x="276" y="549"/>
                  </a:lnTo>
                  <a:lnTo>
                    <a:pt x="264" y="547"/>
                  </a:lnTo>
                  <a:lnTo>
                    <a:pt x="255" y="552"/>
                  </a:lnTo>
                  <a:lnTo>
                    <a:pt x="246" y="566"/>
                  </a:lnTo>
                  <a:lnTo>
                    <a:pt x="243" y="549"/>
                  </a:lnTo>
                  <a:lnTo>
                    <a:pt x="234" y="554"/>
                  </a:lnTo>
                  <a:lnTo>
                    <a:pt x="215" y="552"/>
                  </a:lnTo>
                  <a:lnTo>
                    <a:pt x="196" y="549"/>
                  </a:lnTo>
                  <a:lnTo>
                    <a:pt x="184" y="540"/>
                  </a:lnTo>
                  <a:lnTo>
                    <a:pt x="170" y="537"/>
                  </a:lnTo>
                  <a:lnTo>
                    <a:pt x="165" y="528"/>
                  </a:lnTo>
                  <a:lnTo>
                    <a:pt x="156" y="526"/>
                  </a:lnTo>
                  <a:lnTo>
                    <a:pt x="139" y="514"/>
                  </a:lnTo>
                  <a:lnTo>
                    <a:pt x="127" y="507"/>
                  </a:lnTo>
                  <a:lnTo>
                    <a:pt x="120" y="511"/>
                  </a:lnTo>
                  <a:lnTo>
                    <a:pt x="97" y="500"/>
                  </a:lnTo>
                  <a:lnTo>
                    <a:pt x="82" y="488"/>
                  </a:lnTo>
                  <a:lnTo>
                    <a:pt x="78" y="466"/>
                  </a:lnTo>
                  <a:lnTo>
                    <a:pt x="89" y="469"/>
                  </a:lnTo>
                  <a:lnTo>
                    <a:pt x="89" y="459"/>
                  </a:lnTo>
                  <a:lnTo>
                    <a:pt x="82" y="448"/>
                  </a:lnTo>
                  <a:lnTo>
                    <a:pt x="85" y="433"/>
                  </a:lnTo>
                  <a:lnTo>
                    <a:pt x="68" y="410"/>
                  </a:lnTo>
                  <a:lnTo>
                    <a:pt x="40" y="403"/>
                  </a:lnTo>
                  <a:lnTo>
                    <a:pt x="35" y="386"/>
                  </a:lnTo>
                  <a:lnTo>
                    <a:pt x="23" y="377"/>
                  </a:lnTo>
                  <a:lnTo>
                    <a:pt x="21" y="372"/>
                  </a:lnTo>
                  <a:lnTo>
                    <a:pt x="18" y="360"/>
                  </a:lnTo>
                  <a:lnTo>
                    <a:pt x="18" y="353"/>
                  </a:lnTo>
                  <a:lnTo>
                    <a:pt x="9" y="348"/>
                  </a:lnTo>
                  <a:lnTo>
                    <a:pt x="4" y="350"/>
                  </a:lnTo>
                  <a:lnTo>
                    <a:pt x="0" y="332"/>
                  </a:lnTo>
                  <a:lnTo>
                    <a:pt x="4" y="324"/>
                  </a:lnTo>
                  <a:lnTo>
                    <a:pt x="2" y="320"/>
                  </a:lnTo>
                  <a:lnTo>
                    <a:pt x="18" y="310"/>
                  </a:lnTo>
                  <a:lnTo>
                    <a:pt x="28" y="308"/>
                  </a:lnTo>
                  <a:lnTo>
                    <a:pt x="44" y="310"/>
                  </a:lnTo>
                  <a:lnTo>
                    <a:pt x="52" y="296"/>
                  </a:lnTo>
                  <a:lnTo>
                    <a:pt x="73" y="294"/>
                  </a:lnTo>
                  <a:lnTo>
                    <a:pt x="78" y="284"/>
                  </a:lnTo>
                  <a:lnTo>
                    <a:pt x="104" y="272"/>
                  </a:lnTo>
                  <a:lnTo>
                    <a:pt x="106" y="268"/>
                  </a:lnTo>
                  <a:lnTo>
                    <a:pt x="104" y="256"/>
                  </a:lnTo>
                  <a:lnTo>
                    <a:pt x="115" y="249"/>
                  </a:lnTo>
                  <a:lnTo>
                    <a:pt x="101" y="211"/>
                  </a:lnTo>
                  <a:lnTo>
                    <a:pt x="134" y="201"/>
                  </a:lnTo>
                  <a:lnTo>
                    <a:pt x="141" y="197"/>
                  </a:lnTo>
                  <a:lnTo>
                    <a:pt x="153" y="154"/>
                  </a:lnTo>
                  <a:lnTo>
                    <a:pt x="184" y="163"/>
                  </a:lnTo>
                  <a:lnTo>
                    <a:pt x="193" y="152"/>
                  </a:lnTo>
                  <a:lnTo>
                    <a:pt x="196" y="128"/>
                  </a:lnTo>
                  <a:lnTo>
                    <a:pt x="208" y="126"/>
                  </a:lnTo>
                  <a:lnTo>
                    <a:pt x="222" y="109"/>
                  </a:lnTo>
                  <a:lnTo>
                    <a:pt x="227" y="107"/>
                  </a:lnTo>
                  <a:lnTo>
                    <a:pt x="231" y="123"/>
                  </a:lnTo>
                  <a:lnTo>
                    <a:pt x="246" y="137"/>
                  </a:lnTo>
                  <a:lnTo>
                    <a:pt x="267" y="147"/>
                  </a:lnTo>
                  <a:lnTo>
                    <a:pt x="279" y="166"/>
                  </a:lnTo>
                  <a:lnTo>
                    <a:pt x="274" y="192"/>
                  </a:lnTo>
                  <a:lnTo>
                    <a:pt x="279" y="204"/>
                  </a:lnTo>
                  <a:lnTo>
                    <a:pt x="298" y="206"/>
                  </a:lnTo>
                  <a:lnTo>
                    <a:pt x="319" y="211"/>
                  </a:lnTo>
                  <a:lnTo>
                    <a:pt x="340" y="225"/>
                  </a:lnTo>
                  <a:lnTo>
                    <a:pt x="350" y="227"/>
                  </a:lnTo>
                  <a:lnTo>
                    <a:pt x="357" y="246"/>
                  </a:lnTo>
                  <a:lnTo>
                    <a:pt x="366" y="261"/>
                  </a:lnTo>
                  <a:lnTo>
                    <a:pt x="385" y="261"/>
                  </a:lnTo>
                  <a:lnTo>
                    <a:pt x="418" y="265"/>
                  </a:lnTo>
                  <a:lnTo>
                    <a:pt x="439" y="261"/>
                  </a:lnTo>
                  <a:lnTo>
                    <a:pt x="456" y="265"/>
                  </a:lnTo>
                  <a:lnTo>
                    <a:pt x="480" y="277"/>
                  </a:lnTo>
                  <a:lnTo>
                    <a:pt x="499" y="277"/>
                  </a:lnTo>
                  <a:lnTo>
                    <a:pt x="506" y="284"/>
                  </a:lnTo>
                  <a:lnTo>
                    <a:pt x="525" y="272"/>
                  </a:lnTo>
                  <a:lnTo>
                    <a:pt x="551" y="265"/>
                  </a:lnTo>
                  <a:lnTo>
                    <a:pt x="574" y="265"/>
                  </a:lnTo>
                  <a:lnTo>
                    <a:pt x="593" y="256"/>
                  </a:lnTo>
                  <a:lnTo>
                    <a:pt x="605" y="246"/>
                  </a:lnTo>
                  <a:lnTo>
                    <a:pt x="617" y="237"/>
                  </a:lnTo>
                  <a:lnTo>
                    <a:pt x="615" y="230"/>
                  </a:lnTo>
                  <a:lnTo>
                    <a:pt x="610" y="223"/>
                  </a:lnTo>
                  <a:lnTo>
                    <a:pt x="617" y="206"/>
                  </a:lnTo>
                  <a:lnTo>
                    <a:pt x="626" y="208"/>
                  </a:lnTo>
                  <a:lnTo>
                    <a:pt x="643" y="213"/>
                  </a:lnTo>
                  <a:lnTo>
                    <a:pt x="659" y="201"/>
                  </a:lnTo>
                  <a:lnTo>
                    <a:pt x="683" y="192"/>
                  </a:lnTo>
                  <a:lnTo>
                    <a:pt x="695" y="178"/>
                  </a:lnTo>
                  <a:lnTo>
                    <a:pt x="707" y="171"/>
                  </a:lnTo>
                  <a:lnTo>
                    <a:pt x="730" y="166"/>
                  </a:lnTo>
                  <a:lnTo>
                    <a:pt x="745" y="171"/>
                  </a:lnTo>
                  <a:lnTo>
                    <a:pt x="745" y="161"/>
                  </a:lnTo>
                  <a:lnTo>
                    <a:pt x="730" y="145"/>
                  </a:lnTo>
                  <a:lnTo>
                    <a:pt x="719" y="137"/>
                  </a:lnTo>
                  <a:lnTo>
                    <a:pt x="704" y="147"/>
                  </a:lnTo>
                  <a:lnTo>
                    <a:pt x="690" y="142"/>
                  </a:lnTo>
                  <a:lnTo>
                    <a:pt x="681" y="145"/>
                  </a:lnTo>
                  <a:lnTo>
                    <a:pt x="676" y="135"/>
                  </a:lnTo>
                  <a:lnTo>
                    <a:pt x="688" y="111"/>
                  </a:lnTo>
                  <a:lnTo>
                    <a:pt x="695" y="92"/>
                  </a:lnTo>
                  <a:lnTo>
                    <a:pt x="714" y="102"/>
                  </a:lnTo>
                  <a:lnTo>
                    <a:pt x="738" y="85"/>
                  </a:lnTo>
                  <a:lnTo>
                    <a:pt x="738" y="76"/>
                  </a:lnTo>
                  <a:lnTo>
                    <a:pt x="752" y="48"/>
                  </a:lnTo>
                  <a:lnTo>
                    <a:pt x="761" y="40"/>
                  </a:lnTo>
                  <a:lnTo>
                    <a:pt x="761" y="26"/>
                  </a:lnTo>
                  <a:lnTo>
                    <a:pt x="752" y="19"/>
                  </a:lnTo>
                  <a:lnTo>
                    <a:pt x="766" y="5"/>
                  </a:lnTo>
                  <a:lnTo>
                    <a:pt x="785" y="0"/>
                  </a:lnTo>
                  <a:lnTo>
                    <a:pt x="806" y="0"/>
                  </a:lnTo>
                  <a:lnTo>
                    <a:pt x="832" y="7"/>
                  </a:lnTo>
                  <a:lnTo>
                    <a:pt x="846" y="17"/>
                  </a:lnTo>
                  <a:lnTo>
                    <a:pt x="856" y="45"/>
                  </a:lnTo>
                  <a:lnTo>
                    <a:pt x="863" y="55"/>
                  </a:lnTo>
                  <a:lnTo>
                    <a:pt x="868" y="71"/>
                  </a:lnTo>
                  <a:lnTo>
                    <a:pt x="872" y="97"/>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2" name="Freeform 241"/>
            <p:cNvSpPr>
              <a:spLocks/>
            </p:cNvSpPr>
            <p:nvPr/>
          </p:nvSpPr>
          <p:spPr bwMode="auto">
            <a:xfrm>
              <a:off x="7213500" y="3257892"/>
              <a:ext cx="203062" cy="429821"/>
            </a:xfrm>
            <a:custGeom>
              <a:avLst/>
              <a:gdLst>
                <a:gd name="connsiteX0" fmla="*/ 118494 w 270749"/>
                <a:gd name="connsiteY0" fmla="*/ 0 h 573095"/>
                <a:gd name="connsiteX1" fmla="*/ 141218 w 270749"/>
                <a:gd name="connsiteY1" fmla="*/ 15907 h 573095"/>
                <a:gd name="connsiteX2" fmla="*/ 173033 w 270749"/>
                <a:gd name="connsiteY2" fmla="*/ 24997 h 573095"/>
                <a:gd name="connsiteX3" fmla="*/ 168488 w 270749"/>
                <a:gd name="connsiteY3" fmla="*/ 47722 h 573095"/>
                <a:gd name="connsiteX4" fmla="*/ 184395 w 270749"/>
                <a:gd name="connsiteY4" fmla="*/ 63629 h 573095"/>
                <a:gd name="connsiteX5" fmla="*/ 220755 w 270749"/>
                <a:gd name="connsiteY5" fmla="*/ 74992 h 573095"/>
                <a:gd name="connsiteX6" fmla="*/ 208749 w 270749"/>
                <a:gd name="connsiteY6" fmla="*/ 82996 h 573095"/>
                <a:gd name="connsiteX7" fmla="*/ 213612 w 270749"/>
                <a:gd name="connsiteY7" fmla="*/ 84516 h 573095"/>
                <a:gd name="connsiteX8" fmla="*/ 165890 w 270749"/>
                <a:gd name="connsiteY8" fmla="*/ 116330 h 573095"/>
                <a:gd name="connsiteX9" fmla="*/ 140865 w 270749"/>
                <a:gd name="connsiteY9" fmla="*/ 144929 h 573095"/>
                <a:gd name="connsiteX10" fmla="*/ 136674 w 270749"/>
                <a:gd name="connsiteY10" fmla="*/ 165890 h 573095"/>
                <a:gd name="connsiteX11" fmla="*/ 161671 w 270749"/>
                <a:gd name="connsiteY11" fmla="*/ 209067 h 573095"/>
                <a:gd name="connsiteX12" fmla="*/ 195758 w 270749"/>
                <a:gd name="connsiteY12" fmla="*/ 256789 h 573095"/>
                <a:gd name="connsiteX13" fmla="*/ 232117 w 270749"/>
                <a:gd name="connsiteY13" fmla="*/ 284058 h 573095"/>
                <a:gd name="connsiteX14" fmla="*/ 254842 w 270749"/>
                <a:gd name="connsiteY14" fmla="*/ 311328 h 573095"/>
                <a:gd name="connsiteX15" fmla="*/ 270749 w 270749"/>
                <a:gd name="connsiteY15" fmla="*/ 381774 h 573095"/>
                <a:gd name="connsiteX16" fmla="*/ 263932 w 270749"/>
                <a:gd name="connsiteY16" fmla="*/ 449948 h 573095"/>
                <a:gd name="connsiteX17" fmla="*/ 257265 w 270749"/>
                <a:gd name="connsiteY17" fmla="*/ 454710 h 573095"/>
                <a:gd name="connsiteX18" fmla="*/ 256789 w 270749"/>
                <a:gd name="connsiteY18" fmla="*/ 459472 h 573095"/>
                <a:gd name="connsiteX19" fmla="*/ 224974 w 270749"/>
                <a:gd name="connsiteY19" fmla="*/ 482197 h 573095"/>
                <a:gd name="connsiteX20" fmla="*/ 188615 w 270749"/>
                <a:gd name="connsiteY20" fmla="*/ 509466 h 573095"/>
                <a:gd name="connsiteX21" fmla="*/ 154528 w 270749"/>
                <a:gd name="connsiteY21" fmla="*/ 541281 h 573095"/>
                <a:gd name="connsiteX22" fmla="*/ 106806 w 270749"/>
                <a:gd name="connsiteY22" fmla="*/ 573095 h 573095"/>
                <a:gd name="connsiteX23" fmla="*/ 95444 w 270749"/>
                <a:gd name="connsiteY23" fmla="*/ 545826 h 573095"/>
                <a:gd name="connsiteX24" fmla="*/ 106806 w 270749"/>
                <a:gd name="connsiteY24" fmla="*/ 525373 h 573095"/>
                <a:gd name="connsiteX25" fmla="*/ 79536 w 270749"/>
                <a:gd name="connsiteY25" fmla="*/ 502649 h 573095"/>
                <a:gd name="connsiteX26" fmla="*/ 91144 w 270749"/>
                <a:gd name="connsiteY26" fmla="*/ 496845 h 573095"/>
                <a:gd name="connsiteX27" fmla="*/ 86679 w 270749"/>
                <a:gd name="connsiteY27" fmla="*/ 493125 h 573095"/>
                <a:gd name="connsiteX28" fmla="*/ 118494 w 270749"/>
                <a:gd name="connsiteY28" fmla="*/ 477218 h 573095"/>
                <a:gd name="connsiteX29" fmla="*/ 144427 w 270749"/>
                <a:gd name="connsiteY29" fmla="*/ 477218 h 573095"/>
                <a:gd name="connsiteX30" fmla="*/ 134075 w 270749"/>
                <a:gd name="connsiteY30" fmla="*/ 459472 h 573095"/>
                <a:gd name="connsiteX31" fmla="*/ 144260 w 270749"/>
                <a:gd name="connsiteY31" fmla="*/ 455163 h 573095"/>
                <a:gd name="connsiteX32" fmla="*/ 141218 w 270749"/>
                <a:gd name="connsiteY32" fmla="*/ 449948 h 573095"/>
                <a:gd name="connsiteX33" fmla="*/ 193876 w 270749"/>
                <a:gd name="connsiteY33" fmla="*/ 427670 h 573095"/>
                <a:gd name="connsiteX34" fmla="*/ 197704 w 270749"/>
                <a:gd name="connsiteY34" fmla="*/ 391298 h 573095"/>
                <a:gd name="connsiteX35" fmla="*/ 193160 w 270749"/>
                <a:gd name="connsiteY35" fmla="*/ 364029 h 573095"/>
                <a:gd name="connsiteX36" fmla="*/ 197704 w 270749"/>
                <a:gd name="connsiteY36" fmla="*/ 325397 h 573095"/>
                <a:gd name="connsiteX37" fmla="*/ 188615 w 270749"/>
                <a:gd name="connsiteY37" fmla="*/ 298127 h 573095"/>
                <a:gd name="connsiteX38" fmla="*/ 161345 w 270749"/>
                <a:gd name="connsiteY38" fmla="*/ 273130 h 573095"/>
                <a:gd name="connsiteX39" fmla="*/ 138620 w 270749"/>
                <a:gd name="connsiteY39" fmla="*/ 239043 h 573095"/>
                <a:gd name="connsiteX40" fmla="*/ 106806 w 270749"/>
                <a:gd name="connsiteY40" fmla="*/ 191321 h 573095"/>
                <a:gd name="connsiteX41" fmla="*/ 63629 w 270749"/>
                <a:gd name="connsiteY41" fmla="*/ 170869 h 573095"/>
                <a:gd name="connsiteX42" fmla="*/ 72387 w 270749"/>
                <a:gd name="connsiteY42" fmla="*/ 162110 h 573095"/>
                <a:gd name="connsiteX43" fmla="*/ 70772 w 270749"/>
                <a:gd name="connsiteY43" fmla="*/ 161345 h 573095"/>
                <a:gd name="connsiteX44" fmla="*/ 82134 w 270749"/>
                <a:gd name="connsiteY44" fmla="*/ 149983 h 573095"/>
                <a:gd name="connsiteX45" fmla="*/ 93582 w 270749"/>
                <a:gd name="connsiteY45" fmla="*/ 143623 h 573095"/>
                <a:gd name="connsiteX46" fmla="*/ 79536 w 270749"/>
                <a:gd name="connsiteY46" fmla="*/ 109513 h 573095"/>
                <a:gd name="connsiteX47" fmla="*/ 36359 w 270749"/>
                <a:gd name="connsiteY47" fmla="*/ 109513 h 573095"/>
                <a:gd name="connsiteX48" fmla="*/ 20452 w 270749"/>
                <a:gd name="connsiteY48" fmla="*/ 77698 h 573095"/>
                <a:gd name="connsiteX49" fmla="*/ 0 w 270749"/>
                <a:gd name="connsiteY49" fmla="*/ 45884 h 573095"/>
                <a:gd name="connsiteX50" fmla="*/ 9775 w 270749"/>
                <a:gd name="connsiteY50" fmla="*/ 40453 h 573095"/>
                <a:gd name="connsiteX51" fmla="*/ 7143 w 270749"/>
                <a:gd name="connsiteY51" fmla="*/ 36360 h 573095"/>
                <a:gd name="connsiteX52" fmla="*/ 27595 w 270749"/>
                <a:gd name="connsiteY52" fmla="*/ 24997 h 573095"/>
                <a:gd name="connsiteX53" fmla="*/ 54865 w 270749"/>
                <a:gd name="connsiteY53" fmla="*/ 24997 h 573095"/>
                <a:gd name="connsiteX54" fmla="*/ 93497 w 270749"/>
                <a:gd name="connsiteY54" fmla="*/ 24997 h 573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70749" h="573095">
                  <a:moveTo>
                    <a:pt x="118494" y="0"/>
                  </a:moveTo>
                  <a:lnTo>
                    <a:pt x="141218" y="15907"/>
                  </a:lnTo>
                  <a:lnTo>
                    <a:pt x="173033" y="24997"/>
                  </a:lnTo>
                  <a:lnTo>
                    <a:pt x="168488" y="47722"/>
                  </a:lnTo>
                  <a:lnTo>
                    <a:pt x="184395" y="63629"/>
                  </a:lnTo>
                  <a:lnTo>
                    <a:pt x="220755" y="74992"/>
                  </a:lnTo>
                  <a:lnTo>
                    <a:pt x="208749" y="82996"/>
                  </a:lnTo>
                  <a:lnTo>
                    <a:pt x="213612" y="84516"/>
                  </a:lnTo>
                  <a:lnTo>
                    <a:pt x="165890" y="116330"/>
                  </a:lnTo>
                  <a:lnTo>
                    <a:pt x="140865" y="144929"/>
                  </a:lnTo>
                  <a:lnTo>
                    <a:pt x="136674" y="165890"/>
                  </a:lnTo>
                  <a:lnTo>
                    <a:pt x="161671" y="209067"/>
                  </a:lnTo>
                  <a:lnTo>
                    <a:pt x="195758" y="256789"/>
                  </a:lnTo>
                  <a:lnTo>
                    <a:pt x="232117" y="284058"/>
                  </a:lnTo>
                  <a:lnTo>
                    <a:pt x="254842" y="311328"/>
                  </a:lnTo>
                  <a:lnTo>
                    <a:pt x="270749" y="381774"/>
                  </a:lnTo>
                  <a:lnTo>
                    <a:pt x="263932" y="449948"/>
                  </a:lnTo>
                  <a:lnTo>
                    <a:pt x="257265" y="454710"/>
                  </a:lnTo>
                  <a:lnTo>
                    <a:pt x="256789" y="459472"/>
                  </a:lnTo>
                  <a:lnTo>
                    <a:pt x="224974" y="482197"/>
                  </a:lnTo>
                  <a:lnTo>
                    <a:pt x="188615" y="509466"/>
                  </a:lnTo>
                  <a:lnTo>
                    <a:pt x="154528" y="541281"/>
                  </a:lnTo>
                  <a:lnTo>
                    <a:pt x="106806" y="573095"/>
                  </a:lnTo>
                  <a:lnTo>
                    <a:pt x="95444" y="545826"/>
                  </a:lnTo>
                  <a:lnTo>
                    <a:pt x="106806" y="525373"/>
                  </a:lnTo>
                  <a:lnTo>
                    <a:pt x="79536" y="502649"/>
                  </a:lnTo>
                  <a:lnTo>
                    <a:pt x="91144" y="496845"/>
                  </a:lnTo>
                  <a:lnTo>
                    <a:pt x="86679" y="493125"/>
                  </a:lnTo>
                  <a:lnTo>
                    <a:pt x="118494" y="477218"/>
                  </a:lnTo>
                  <a:lnTo>
                    <a:pt x="144427" y="477218"/>
                  </a:lnTo>
                  <a:lnTo>
                    <a:pt x="134075" y="459472"/>
                  </a:lnTo>
                  <a:lnTo>
                    <a:pt x="144260" y="455163"/>
                  </a:lnTo>
                  <a:lnTo>
                    <a:pt x="141218" y="449948"/>
                  </a:lnTo>
                  <a:lnTo>
                    <a:pt x="193876" y="427670"/>
                  </a:lnTo>
                  <a:lnTo>
                    <a:pt x="197704" y="391298"/>
                  </a:lnTo>
                  <a:lnTo>
                    <a:pt x="193160" y="364029"/>
                  </a:lnTo>
                  <a:lnTo>
                    <a:pt x="197704" y="325397"/>
                  </a:lnTo>
                  <a:lnTo>
                    <a:pt x="188615" y="298127"/>
                  </a:lnTo>
                  <a:lnTo>
                    <a:pt x="161345" y="273130"/>
                  </a:lnTo>
                  <a:lnTo>
                    <a:pt x="138620" y="239043"/>
                  </a:lnTo>
                  <a:lnTo>
                    <a:pt x="106806" y="191321"/>
                  </a:lnTo>
                  <a:lnTo>
                    <a:pt x="63629" y="170869"/>
                  </a:lnTo>
                  <a:lnTo>
                    <a:pt x="72387" y="162110"/>
                  </a:lnTo>
                  <a:lnTo>
                    <a:pt x="70772" y="161345"/>
                  </a:lnTo>
                  <a:lnTo>
                    <a:pt x="82134" y="149983"/>
                  </a:lnTo>
                  <a:lnTo>
                    <a:pt x="93582" y="143623"/>
                  </a:lnTo>
                  <a:lnTo>
                    <a:pt x="79536" y="109513"/>
                  </a:lnTo>
                  <a:lnTo>
                    <a:pt x="36359" y="109513"/>
                  </a:lnTo>
                  <a:lnTo>
                    <a:pt x="20452" y="77698"/>
                  </a:lnTo>
                  <a:lnTo>
                    <a:pt x="0" y="45884"/>
                  </a:lnTo>
                  <a:lnTo>
                    <a:pt x="9775" y="40453"/>
                  </a:lnTo>
                  <a:lnTo>
                    <a:pt x="7143" y="36360"/>
                  </a:lnTo>
                  <a:lnTo>
                    <a:pt x="27595" y="24997"/>
                  </a:lnTo>
                  <a:lnTo>
                    <a:pt x="54865" y="24997"/>
                  </a:lnTo>
                  <a:lnTo>
                    <a:pt x="93497"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1" name="Freeform 240"/>
            <p:cNvSpPr>
              <a:spLocks/>
            </p:cNvSpPr>
            <p:nvPr/>
          </p:nvSpPr>
          <p:spPr bwMode="auto">
            <a:xfrm>
              <a:off x="5360955" y="2973428"/>
              <a:ext cx="17126" cy="40904"/>
            </a:xfrm>
            <a:custGeom>
              <a:avLst/>
              <a:gdLst>
                <a:gd name="connsiteX0" fmla="*/ 4545 w 22834"/>
                <a:gd name="connsiteY0" fmla="*/ 0 h 54539"/>
                <a:gd name="connsiteX1" fmla="*/ 6719 w 22834"/>
                <a:gd name="connsiteY1" fmla="*/ 1553 h 54539"/>
                <a:gd name="connsiteX2" fmla="*/ 6926 w 22834"/>
                <a:gd name="connsiteY2" fmla="*/ 0 h 54539"/>
                <a:gd name="connsiteX3" fmla="*/ 22834 w 22834"/>
                <a:gd name="connsiteY3" fmla="*/ 11362 h 54539"/>
                <a:gd name="connsiteX4" fmla="*/ 22834 w 22834"/>
                <a:gd name="connsiteY4" fmla="*/ 38632 h 54539"/>
                <a:gd name="connsiteX5" fmla="*/ 18289 w 22834"/>
                <a:gd name="connsiteY5" fmla="*/ 49994 h 54539"/>
                <a:gd name="connsiteX6" fmla="*/ 2381 w 22834"/>
                <a:gd name="connsiteY6" fmla="*/ 54539 h 54539"/>
                <a:gd name="connsiteX7" fmla="*/ 2381 w 22834"/>
                <a:gd name="connsiteY7" fmla="*/ 53859 h 54539"/>
                <a:gd name="connsiteX8" fmla="*/ 0 w 22834"/>
                <a:gd name="connsiteY8" fmla="*/ 54539 h 54539"/>
                <a:gd name="connsiteX9" fmla="*/ 0 w 22834"/>
                <a:gd name="connsiteY9" fmla="*/ 43177 h 54539"/>
                <a:gd name="connsiteX10" fmla="*/ 9090 w 22834"/>
                <a:gd name="connsiteY10" fmla="*/ 38632 h 54539"/>
                <a:gd name="connsiteX11" fmla="*/ 0 w 22834"/>
                <a:gd name="connsiteY11" fmla="*/ 34087 h 54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34" h="54539">
                  <a:moveTo>
                    <a:pt x="4545" y="0"/>
                  </a:moveTo>
                  <a:lnTo>
                    <a:pt x="6719" y="1553"/>
                  </a:lnTo>
                  <a:lnTo>
                    <a:pt x="6926" y="0"/>
                  </a:lnTo>
                  <a:lnTo>
                    <a:pt x="22834" y="11362"/>
                  </a:lnTo>
                  <a:lnTo>
                    <a:pt x="22834" y="38632"/>
                  </a:lnTo>
                  <a:lnTo>
                    <a:pt x="18289" y="49994"/>
                  </a:lnTo>
                  <a:lnTo>
                    <a:pt x="2381" y="54539"/>
                  </a:lnTo>
                  <a:lnTo>
                    <a:pt x="2381" y="53859"/>
                  </a:lnTo>
                  <a:lnTo>
                    <a:pt x="0" y="54539"/>
                  </a:lnTo>
                  <a:lnTo>
                    <a:pt x="0" y="43177"/>
                  </a:lnTo>
                  <a:lnTo>
                    <a:pt x="9090" y="38632"/>
                  </a:lnTo>
                  <a:lnTo>
                    <a:pt x="0" y="3408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9" name="Freeform 238"/>
            <p:cNvSpPr>
              <a:spLocks/>
            </p:cNvSpPr>
            <p:nvPr/>
          </p:nvSpPr>
          <p:spPr bwMode="auto">
            <a:xfrm>
              <a:off x="5359170" y="2947782"/>
              <a:ext cx="121253" cy="138296"/>
            </a:xfrm>
            <a:custGeom>
              <a:avLst/>
              <a:gdLst>
                <a:gd name="connsiteX0" fmla="*/ 138621 w 161671"/>
                <a:gd name="connsiteY0" fmla="*/ 0 h 184395"/>
                <a:gd name="connsiteX1" fmla="*/ 141471 w 161671"/>
                <a:gd name="connsiteY1" fmla="*/ 9774 h 184395"/>
                <a:gd name="connsiteX2" fmla="*/ 145764 w 161671"/>
                <a:gd name="connsiteY2" fmla="*/ 7143 h 184395"/>
                <a:gd name="connsiteX3" fmla="*/ 161671 w 161671"/>
                <a:gd name="connsiteY3" fmla="*/ 61682 h 184395"/>
                <a:gd name="connsiteX4" fmla="*/ 157126 w 161671"/>
                <a:gd name="connsiteY4" fmla="*/ 66227 h 184395"/>
                <a:gd name="connsiteX5" fmla="*/ 82135 w 161671"/>
                <a:gd name="connsiteY5" fmla="*/ 88952 h 184395"/>
                <a:gd name="connsiteX6" fmla="*/ 104227 w 161671"/>
                <a:gd name="connsiteY6" fmla="*/ 111044 h 184395"/>
                <a:gd name="connsiteX7" fmla="*/ 118494 w 161671"/>
                <a:gd name="connsiteY7" fmla="*/ 125311 h 184395"/>
                <a:gd name="connsiteX8" fmla="*/ 102587 w 161671"/>
                <a:gd name="connsiteY8" fmla="*/ 136673 h 184395"/>
                <a:gd name="connsiteX9" fmla="*/ 98042 w 161671"/>
                <a:gd name="connsiteY9" fmla="*/ 152581 h 184395"/>
                <a:gd name="connsiteX10" fmla="*/ 70772 w 161671"/>
                <a:gd name="connsiteY10" fmla="*/ 159398 h 184395"/>
                <a:gd name="connsiteX11" fmla="*/ 59410 w 161671"/>
                <a:gd name="connsiteY11" fmla="*/ 168488 h 184395"/>
                <a:gd name="connsiteX12" fmla="*/ 43503 w 161671"/>
                <a:gd name="connsiteY12" fmla="*/ 184395 h 184395"/>
                <a:gd name="connsiteX13" fmla="*/ 7143 w 161671"/>
                <a:gd name="connsiteY13" fmla="*/ 175305 h 184395"/>
                <a:gd name="connsiteX14" fmla="*/ 7143 w 161671"/>
                <a:gd name="connsiteY14" fmla="*/ 169948 h 184395"/>
                <a:gd name="connsiteX15" fmla="*/ 0 w 161671"/>
                <a:gd name="connsiteY15" fmla="*/ 168162 h 184395"/>
                <a:gd name="connsiteX16" fmla="*/ 0 w 161671"/>
                <a:gd name="connsiteY16" fmla="*/ 161345 h 184395"/>
                <a:gd name="connsiteX17" fmla="*/ 15908 w 161671"/>
                <a:gd name="connsiteY17" fmla="*/ 97716 h 184395"/>
                <a:gd name="connsiteX18" fmla="*/ 15908 w 161671"/>
                <a:gd name="connsiteY18" fmla="*/ 81809 h 184395"/>
                <a:gd name="connsiteX19" fmla="*/ 20452 w 161671"/>
                <a:gd name="connsiteY19" fmla="*/ 65902 h 184395"/>
                <a:gd name="connsiteX20" fmla="*/ 20452 w 161671"/>
                <a:gd name="connsiteY20" fmla="*/ 43177 h 184395"/>
                <a:gd name="connsiteX21" fmla="*/ 27270 w 161671"/>
                <a:gd name="connsiteY21" fmla="*/ 27270 h 184395"/>
                <a:gd name="connsiteX22" fmla="*/ 68174 w 161671"/>
                <a:gd name="connsiteY22" fmla="*/ 43177 h 18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671" h="184395">
                  <a:moveTo>
                    <a:pt x="138621" y="0"/>
                  </a:moveTo>
                  <a:lnTo>
                    <a:pt x="141471" y="9774"/>
                  </a:lnTo>
                  <a:lnTo>
                    <a:pt x="145764" y="7143"/>
                  </a:lnTo>
                  <a:lnTo>
                    <a:pt x="161671" y="61682"/>
                  </a:lnTo>
                  <a:lnTo>
                    <a:pt x="157126" y="66227"/>
                  </a:lnTo>
                  <a:lnTo>
                    <a:pt x="82135" y="88952"/>
                  </a:lnTo>
                  <a:lnTo>
                    <a:pt x="104227" y="111044"/>
                  </a:lnTo>
                  <a:lnTo>
                    <a:pt x="118494" y="125311"/>
                  </a:lnTo>
                  <a:lnTo>
                    <a:pt x="102587" y="136673"/>
                  </a:lnTo>
                  <a:lnTo>
                    <a:pt x="98042" y="152581"/>
                  </a:lnTo>
                  <a:lnTo>
                    <a:pt x="70772" y="159398"/>
                  </a:lnTo>
                  <a:lnTo>
                    <a:pt x="59410" y="168488"/>
                  </a:lnTo>
                  <a:lnTo>
                    <a:pt x="43503" y="184395"/>
                  </a:lnTo>
                  <a:lnTo>
                    <a:pt x="7143" y="175305"/>
                  </a:lnTo>
                  <a:lnTo>
                    <a:pt x="7143" y="169948"/>
                  </a:lnTo>
                  <a:lnTo>
                    <a:pt x="0" y="168162"/>
                  </a:lnTo>
                  <a:lnTo>
                    <a:pt x="0" y="161345"/>
                  </a:lnTo>
                  <a:lnTo>
                    <a:pt x="15908" y="97716"/>
                  </a:lnTo>
                  <a:lnTo>
                    <a:pt x="15908" y="81809"/>
                  </a:lnTo>
                  <a:lnTo>
                    <a:pt x="20452" y="65902"/>
                  </a:lnTo>
                  <a:lnTo>
                    <a:pt x="20452" y="43177"/>
                  </a:lnTo>
                  <a:lnTo>
                    <a:pt x="27270" y="27270"/>
                  </a:lnTo>
                  <a:lnTo>
                    <a:pt x="68174" y="431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3" name="Freeform 232"/>
            <p:cNvSpPr>
              <a:spLocks/>
            </p:cNvSpPr>
            <p:nvPr/>
          </p:nvSpPr>
          <p:spPr bwMode="auto">
            <a:xfrm>
              <a:off x="5366150" y="2910367"/>
              <a:ext cx="42690" cy="51293"/>
            </a:xfrm>
            <a:custGeom>
              <a:avLst/>
              <a:gdLst>
                <a:gd name="connsiteX0" fmla="*/ 31815 w 56920"/>
                <a:gd name="connsiteY0" fmla="*/ 0 h 68391"/>
                <a:gd name="connsiteX1" fmla="*/ 47722 w 56920"/>
                <a:gd name="connsiteY1" fmla="*/ 0 h 68391"/>
                <a:gd name="connsiteX2" fmla="*/ 49763 w 56920"/>
                <a:gd name="connsiteY2" fmla="*/ 4762 h 68391"/>
                <a:gd name="connsiteX3" fmla="*/ 50103 w 56920"/>
                <a:gd name="connsiteY3" fmla="*/ 4762 h 68391"/>
                <a:gd name="connsiteX4" fmla="*/ 56920 w 56920"/>
                <a:gd name="connsiteY4" fmla="*/ 20669 h 68391"/>
                <a:gd name="connsiteX5" fmla="*/ 41013 w 56920"/>
                <a:gd name="connsiteY5" fmla="*/ 36577 h 68391"/>
                <a:gd name="connsiteX6" fmla="*/ 29651 w 56920"/>
                <a:gd name="connsiteY6" fmla="*/ 57029 h 68391"/>
                <a:gd name="connsiteX7" fmla="*/ 18288 w 56920"/>
                <a:gd name="connsiteY7" fmla="*/ 63846 h 68391"/>
                <a:gd name="connsiteX8" fmla="*/ 13744 w 56920"/>
                <a:gd name="connsiteY8" fmla="*/ 68391 h 68391"/>
                <a:gd name="connsiteX9" fmla="*/ 2381 w 56920"/>
                <a:gd name="connsiteY9" fmla="*/ 68391 h 68391"/>
                <a:gd name="connsiteX10" fmla="*/ 4082 w 56920"/>
                <a:gd name="connsiteY10" fmla="*/ 63629 h 68391"/>
                <a:gd name="connsiteX11" fmla="*/ 0 w 56920"/>
                <a:gd name="connsiteY11" fmla="*/ 63629 h 68391"/>
                <a:gd name="connsiteX12" fmla="*/ 11363 w 56920"/>
                <a:gd name="connsiteY12" fmla="*/ 31815 h 6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20" h="68391">
                  <a:moveTo>
                    <a:pt x="31815" y="0"/>
                  </a:moveTo>
                  <a:lnTo>
                    <a:pt x="47722" y="0"/>
                  </a:lnTo>
                  <a:lnTo>
                    <a:pt x="49763" y="4762"/>
                  </a:lnTo>
                  <a:lnTo>
                    <a:pt x="50103" y="4762"/>
                  </a:lnTo>
                  <a:lnTo>
                    <a:pt x="56920" y="20669"/>
                  </a:lnTo>
                  <a:lnTo>
                    <a:pt x="41013" y="36577"/>
                  </a:lnTo>
                  <a:lnTo>
                    <a:pt x="29651" y="57029"/>
                  </a:lnTo>
                  <a:lnTo>
                    <a:pt x="18288" y="63846"/>
                  </a:lnTo>
                  <a:lnTo>
                    <a:pt x="13744" y="68391"/>
                  </a:lnTo>
                  <a:lnTo>
                    <a:pt x="2381" y="68391"/>
                  </a:lnTo>
                  <a:lnTo>
                    <a:pt x="4082" y="63629"/>
                  </a:lnTo>
                  <a:lnTo>
                    <a:pt x="0" y="63629"/>
                  </a:lnTo>
                  <a:lnTo>
                    <a:pt x="11363" y="3181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230"/>
            <p:cNvSpPr>
              <a:spLocks/>
            </p:cNvSpPr>
            <p:nvPr/>
          </p:nvSpPr>
          <p:spPr bwMode="auto">
            <a:xfrm>
              <a:off x="5383194" y="2814842"/>
              <a:ext cx="180661" cy="170680"/>
            </a:xfrm>
            <a:custGeom>
              <a:avLst/>
              <a:gdLst>
                <a:gd name="connsiteX0" fmla="*/ 240881 w 240881"/>
                <a:gd name="connsiteY0" fmla="*/ 0 h 227573"/>
                <a:gd name="connsiteX1" fmla="*/ 235354 w 240881"/>
                <a:gd name="connsiteY1" fmla="*/ 8598 h 227573"/>
                <a:gd name="connsiteX2" fmla="*/ 240881 w 240881"/>
                <a:gd name="connsiteY2" fmla="*/ 7143 h 227573"/>
                <a:gd name="connsiteX3" fmla="*/ 220429 w 240881"/>
                <a:gd name="connsiteY3" fmla="*/ 38958 h 227573"/>
                <a:gd name="connsiteX4" fmla="*/ 203599 w 240881"/>
                <a:gd name="connsiteY4" fmla="*/ 49476 h 227573"/>
                <a:gd name="connsiteX5" fmla="*/ 209067 w 240881"/>
                <a:gd name="connsiteY5" fmla="*/ 74992 h 227573"/>
                <a:gd name="connsiteX6" fmla="*/ 208184 w 240881"/>
                <a:gd name="connsiteY6" fmla="*/ 78017 h 227573"/>
                <a:gd name="connsiteX7" fmla="*/ 209067 w 240881"/>
                <a:gd name="connsiteY7" fmla="*/ 82135 h 227573"/>
                <a:gd name="connsiteX8" fmla="*/ 193160 w 240881"/>
                <a:gd name="connsiteY8" fmla="*/ 136674 h 227573"/>
                <a:gd name="connsiteX9" fmla="*/ 111351 w 240881"/>
                <a:gd name="connsiteY9" fmla="*/ 184396 h 227573"/>
                <a:gd name="connsiteX10" fmla="*/ 40905 w 240881"/>
                <a:gd name="connsiteY10" fmla="*/ 227573 h 227573"/>
                <a:gd name="connsiteX11" fmla="*/ 0 w 240881"/>
                <a:gd name="connsiteY11" fmla="*/ 211666 h 227573"/>
                <a:gd name="connsiteX12" fmla="*/ 4545 w 240881"/>
                <a:gd name="connsiteY12" fmla="*/ 207121 h 227573"/>
                <a:gd name="connsiteX13" fmla="*/ 4545 w 240881"/>
                <a:gd name="connsiteY13" fmla="*/ 206290 h 227573"/>
                <a:gd name="connsiteX14" fmla="*/ 0 w 240881"/>
                <a:gd name="connsiteY14" fmla="*/ 204523 h 227573"/>
                <a:gd name="connsiteX15" fmla="*/ 4545 w 240881"/>
                <a:gd name="connsiteY15" fmla="*/ 199978 h 227573"/>
                <a:gd name="connsiteX16" fmla="*/ 4545 w 240881"/>
                <a:gd name="connsiteY16" fmla="*/ 184396 h 227573"/>
                <a:gd name="connsiteX17" fmla="*/ 4545 w 240881"/>
                <a:gd name="connsiteY17" fmla="*/ 177253 h 227573"/>
                <a:gd name="connsiteX18" fmla="*/ 9090 w 240881"/>
                <a:gd name="connsiteY18" fmla="*/ 156801 h 227573"/>
                <a:gd name="connsiteX19" fmla="*/ 29460 w 240881"/>
                <a:gd name="connsiteY19" fmla="*/ 142542 h 227573"/>
                <a:gd name="connsiteX20" fmla="*/ 24997 w 240881"/>
                <a:gd name="connsiteY20" fmla="*/ 132129 h 227573"/>
                <a:gd name="connsiteX21" fmla="*/ 9090 w 240881"/>
                <a:gd name="connsiteY21" fmla="*/ 125312 h 227573"/>
                <a:gd name="connsiteX22" fmla="*/ 9090 w 240881"/>
                <a:gd name="connsiteY22" fmla="*/ 118169 h 227573"/>
                <a:gd name="connsiteX23" fmla="*/ 9090 w 240881"/>
                <a:gd name="connsiteY23" fmla="*/ 93497 h 227573"/>
                <a:gd name="connsiteX24" fmla="*/ 9090 w 240881"/>
                <a:gd name="connsiteY24" fmla="*/ 86354 h 227573"/>
                <a:gd name="connsiteX25" fmla="*/ 15907 w 240881"/>
                <a:gd name="connsiteY25" fmla="*/ 65902 h 227573"/>
                <a:gd name="connsiteX26" fmla="*/ 24997 w 240881"/>
                <a:gd name="connsiteY26" fmla="*/ 54540 h 227573"/>
                <a:gd name="connsiteX27" fmla="*/ 36360 w 240881"/>
                <a:gd name="connsiteY27" fmla="*/ 47722 h 227573"/>
                <a:gd name="connsiteX28" fmla="*/ 36360 w 240881"/>
                <a:gd name="connsiteY28" fmla="*/ 29868 h 227573"/>
                <a:gd name="connsiteX29" fmla="*/ 36360 w 240881"/>
                <a:gd name="connsiteY29" fmla="*/ 22725 h 227573"/>
                <a:gd name="connsiteX30" fmla="*/ 47722 w 240881"/>
                <a:gd name="connsiteY30" fmla="*/ 31815 h 227573"/>
                <a:gd name="connsiteX31" fmla="*/ 90899 w 240881"/>
                <a:gd name="connsiteY31" fmla="*/ 15907 h 227573"/>
                <a:gd name="connsiteX32" fmla="*/ 111351 w 240881"/>
                <a:gd name="connsiteY32" fmla="*/ 27270 h 227573"/>
                <a:gd name="connsiteX33" fmla="*/ 138620 w 240881"/>
                <a:gd name="connsiteY33" fmla="*/ 27270 h 227573"/>
                <a:gd name="connsiteX34" fmla="*/ 181797 w 240881"/>
                <a:gd name="connsiteY34" fmla="*/ 11362 h 227573"/>
                <a:gd name="connsiteX35" fmla="*/ 197704 w 240881"/>
                <a:gd name="connsiteY35" fmla="*/ 11362 h 2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0881" h="227573">
                  <a:moveTo>
                    <a:pt x="240881" y="0"/>
                  </a:moveTo>
                  <a:lnTo>
                    <a:pt x="235354" y="8598"/>
                  </a:lnTo>
                  <a:lnTo>
                    <a:pt x="240881" y="7143"/>
                  </a:lnTo>
                  <a:lnTo>
                    <a:pt x="220429" y="38958"/>
                  </a:lnTo>
                  <a:lnTo>
                    <a:pt x="203599" y="49476"/>
                  </a:lnTo>
                  <a:lnTo>
                    <a:pt x="209067" y="74992"/>
                  </a:lnTo>
                  <a:lnTo>
                    <a:pt x="208184" y="78017"/>
                  </a:lnTo>
                  <a:lnTo>
                    <a:pt x="209067" y="82135"/>
                  </a:lnTo>
                  <a:lnTo>
                    <a:pt x="193160" y="136674"/>
                  </a:lnTo>
                  <a:lnTo>
                    <a:pt x="111351" y="184396"/>
                  </a:lnTo>
                  <a:lnTo>
                    <a:pt x="40905" y="227573"/>
                  </a:lnTo>
                  <a:lnTo>
                    <a:pt x="0" y="211666"/>
                  </a:lnTo>
                  <a:lnTo>
                    <a:pt x="4545" y="207121"/>
                  </a:lnTo>
                  <a:lnTo>
                    <a:pt x="4545" y="206290"/>
                  </a:lnTo>
                  <a:lnTo>
                    <a:pt x="0" y="204523"/>
                  </a:lnTo>
                  <a:lnTo>
                    <a:pt x="4545" y="199978"/>
                  </a:lnTo>
                  <a:lnTo>
                    <a:pt x="4545" y="184396"/>
                  </a:lnTo>
                  <a:lnTo>
                    <a:pt x="4545" y="177253"/>
                  </a:lnTo>
                  <a:lnTo>
                    <a:pt x="9090" y="156801"/>
                  </a:lnTo>
                  <a:lnTo>
                    <a:pt x="29460" y="142542"/>
                  </a:lnTo>
                  <a:lnTo>
                    <a:pt x="24997" y="132129"/>
                  </a:lnTo>
                  <a:lnTo>
                    <a:pt x="9090" y="125312"/>
                  </a:lnTo>
                  <a:lnTo>
                    <a:pt x="9090" y="118169"/>
                  </a:lnTo>
                  <a:lnTo>
                    <a:pt x="9090" y="93497"/>
                  </a:lnTo>
                  <a:lnTo>
                    <a:pt x="9090" y="86354"/>
                  </a:lnTo>
                  <a:lnTo>
                    <a:pt x="15907" y="65902"/>
                  </a:lnTo>
                  <a:lnTo>
                    <a:pt x="24997" y="54540"/>
                  </a:lnTo>
                  <a:lnTo>
                    <a:pt x="36360" y="47722"/>
                  </a:lnTo>
                  <a:lnTo>
                    <a:pt x="36360" y="29868"/>
                  </a:lnTo>
                  <a:lnTo>
                    <a:pt x="36360" y="22725"/>
                  </a:lnTo>
                  <a:lnTo>
                    <a:pt x="47722" y="31815"/>
                  </a:lnTo>
                  <a:lnTo>
                    <a:pt x="90899" y="15907"/>
                  </a:lnTo>
                  <a:lnTo>
                    <a:pt x="111351" y="27270"/>
                  </a:lnTo>
                  <a:lnTo>
                    <a:pt x="138620" y="27270"/>
                  </a:lnTo>
                  <a:lnTo>
                    <a:pt x="181797" y="11362"/>
                  </a:lnTo>
                  <a:lnTo>
                    <a:pt x="197704"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9" name="Freeform 228"/>
            <p:cNvSpPr>
              <a:spLocks/>
            </p:cNvSpPr>
            <p:nvPr/>
          </p:nvSpPr>
          <p:spPr bwMode="auto">
            <a:xfrm>
              <a:off x="5461350" y="2811434"/>
              <a:ext cx="279920" cy="276186"/>
            </a:xfrm>
            <a:custGeom>
              <a:avLst/>
              <a:gdLst>
                <a:gd name="connsiteX0" fmla="*/ 145438 w 373227"/>
                <a:gd name="connsiteY0" fmla="*/ 0 h 368248"/>
                <a:gd name="connsiteX1" fmla="*/ 188615 w 373227"/>
                <a:gd name="connsiteY1" fmla="*/ 4545 h 368248"/>
                <a:gd name="connsiteX2" fmla="*/ 189875 w 373227"/>
                <a:gd name="connsiteY2" fmla="*/ 5806 h 368248"/>
                <a:gd name="connsiteX3" fmla="*/ 200520 w 373227"/>
                <a:gd name="connsiteY3" fmla="*/ 6926 h 368248"/>
                <a:gd name="connsiteX4" fmla="*/ 210583 w 373227"/>
                <a:gd name="connsiteY4" fmla="*/ 16989 h 368248"/>
                <a:gd name="connsiteX5" fmla="*/ 220429 w 373227"/>
                <a:gd name="connsiteY5" fmla="*/ 11362 h 368248"/>
                <a:gd name="connsiteX6" fmla="*/ 223628 w 373227"/>
                <a:gd name="connsiteY6" fmla="*/ 18719 h 368248"/>
                <a:gd name="connsiteX7" fmla="*/ 232334 w 373227"/>
                <a:gd name="connsiteY7" fmla="*/ 13743 h 368248"/>
                <a:gd name="connsiteX8" fmla="*/ 255059 w 373227"/>
                <a:gd name="connsiteY8" fmla="*/ 66010 h 368248"/>
                <a:gd name="connsiteX9" fmla="*/ 280056 w 373227"/>
                <a:gd name="connsiteY9" fmla="*/ 81917 h 368248"/>
                <a:gd name="connsiteX10" fmla="*/ 280056 w 373227"/>
                <a:gd name="connsiteY10" fmla="*/ 109187 h 368248"/>
                <a:gd name="connsiteX11" fmla="*/ 264149 w 373227"/>
                <a:gd name="connsiteY11" fmla="*/ 125094 h 368248"/>
                <a:gd name="connsiteX12" fmla="*/ 255059 w 373227"/>
                <a:gd name="connsiteY12" fmla="*/ 156909 h 368248"/>
                <a:gd name="connsiteX13" fmla="*/ 280056 w 373227"/>
                <a:gd name="connsiteY13" fmla="*/ 200086 h 368248"/>
                <a:gd name="connsiteX14" fmla="*/ 323233 w 373227"/>
                <a:gd name="connsiteY14" fmla="*/ 222810 h 368248"/>
                <a:gd name="connsiteX15" fmla="*/ 345958 w 373227"/>
                <a:gd name="connsiteY15" fmla="*/ 254625 h 368248"/>
                <a:gd name="connsiteX16" fmla="*/ 341413 w 373227"/>
                <a:gd name="connsiteY16" fmla="*/ 286439 h 368248"/>
                <a:gd name="connsiteX17" fmla="*/ 350503 w 373227"/>
                <a:gd name="connsiteY17" fmla="*/ 286439 h 368248"/>
                <a:gd name="connsiteX18" fmla="*/ 350503 w 373227"/>
                <a:gd name="connsiteY18" fmla="*/ 309164 h 368248"/>
                <a:gd name="connsiteX19" fmla="*/ 373227 w 373227"/>
                <a:gd name="connsiteY19" fmla="*/ 329616 h 368248"/>
                <a:gd name="connsiteX20" fmla="*/ 350503 w 373227"/>
                <a:gd name="connsiteY20" fmla="*/ 329616 h 368248"/>
                <a:gd name="connsiteX21" fmla="*/ 323233 w 373227"/>
                <a:gd name="connsiteY21" fmla="*/ 325071 h 368248"/>
                <a:gd name="connsiteX22" fmla="*/ 298236 w 373227"/>
                <a:gd name="connsiteY22" fmla="*/ 368248 h 368248"/>
                <a:gd name="connsiteX23" fmla="*/ 232334 w 373227"/>
                <a:gd name="connsiteY23" fmla="*/ 361431 h 368248"/>
                <a:gd name="connsiteX24" fmla="*/ 230653 w 373227"/>
                <a:gd name="connsiteY24" fmla="*/ 360107 h 368248"/>
                <a:gd name="connsiteX25" fmla="*/ 220429 w 373227"/>
                <a:gd name="connsiteY25" fmla="*/ 359050 h 368248"/>
                <a:gd name="connsiteX26" fmla="*/ 113624 w 373227"/>
                <a:gd name="connsiteY26" fmla="*/ 274969 h 368248"/>
                <a:gd name="connsiteX27" fmla="*/ 59084 w 373227"/>
                <a:gd name="connsiteY27" fmla="*/ 247699 h 368248"/>
                <a:gd name="connsiteX28" fmla="*/ 15908 w 373227"/>
                <a:gd name="connsiteY28" fmla="*/ 236337 h 368248"/>
                <a:gd name="connsiteX29" fmla="*/ 0 w 373227"/>
                <a:gd name="connsiteY29" fmla="*/ 181797 h 368248"/>
                <a:gd name="connsiteX30" fmla="*/ 81809 w 373227"/>
                <a:gd name="connsiteY30" fmla="*/ 134076 h 368248"/>
                <a:gd name="connsiteX31" fmla="*/ 97716 w 373227"/>
                <a:gd name="connsiteY31" fmla="*/ 79536 h 368248"/>
                <a:gd name="connsiteX32" fmla="*/ 90899 w 373227"/>
                <a:gd name="connsiteY32" fmla="*/ 47722 h 368248"/>
                <a:gd name="connsiteX33" fmla="*/ 113624 w 373227"/>
                <a:gd name="connsiteY33" fmla="*/ 36360 h 368248"/>
                <a:gd name="connsiteX34" fmla="*/ 129531 w 373227"/>
                <a:gd name="connsiteY34" fmla="*/ 11362 h 36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227" h="368248">
                  <a:moveTo>
                    <a:pt x="145438" y="0"/>
                  </a:moveTo>
                  <a:lnTo>
                    <a:pt x="188615" y="4545"/>
                  </a:lnTo>
                  <a:lnTo>
                    <a:pt x="189875" y="5806"/>
                  </a:lnTo>
                  <a:lnTo>
                    <a:pt x="200520" y="6926"/>
                  </a:lnTo>
                  <a:lnTo>
                    <a:pt x="210583" y="16989"/>
                  </a:lnTo>
                  <a:lnTo>
                    <a:pt x="220429" y="11362"/>
                  </a:lnTo>
                  <a:lnTo>
                    <a:pt x="223628" y="18719"/>
                  </a:lnTo>
                  <a:lnTo>
                    <a:pt x="232334" y="13743"/>
                  </a:lnTo>
                  <a:lnTo>
                    <a:pt x="255059" y="66010"/>
                  </a:lnTo>
                  <a:lnTo>
                    <a:pt x="280056" y="81917"/>
                  </a:lnTo>
                  <a:lnTo>
                    <a:pt x="280056" y="109187"/>
                  </a:lnTo>
                  <a:lnTo>
                    <a:pt x="264149" y="125094"/>
                  </a:lnTo>
                  <a:lnTo>
                    <a:pt x="255059" y="156909"/>
                  </a:lnTo>
                  <a:lnTo>
                    <a:pt x="280056" y="200086"/>
                  </a:lnTo>
                  <a:lnTo>
                    <a:pt x="323233" y="222810"/>
                  </a:lnTo>
                  <a:lnTo>
                    <a:pt x="345958" y="254625"/>
                  </a:lnTo>
                  <a:lnTo>
                    <a:pt x="341413" y="286439"/>
                  </a:lnTo>
                  <a:lnTo>
                    <a:pt x="350503" y="286439"/>
                  </a:lnTo>
                  <a:lnTo>
                    <a:pt x="350503" y="309164"/>
                  </a:lnTo>
                  <a:lnTo>
                    <a:pt x="373227" y="329616"/>
                  </a:lnTo>
                  <a:lnTo>
                    <a:pt x="350503" y="329616"/>
                  </a:lnTo>
                  <a:lnTo>
                    <a:pt x="323233" y="325071"/>
                  </a:lnTo>
                  <a:lnTo>
                    <a:pt x="298236" y="368248"/>
                  </a:lnTo>
                  <a:lnTo>
                    <a:pt x="232334" y="361431"/>
                  </a:lnTo>
                  <a:lnTo>
                    <a:pt x="230653" y="360107"/>
                  </a:lnTo>
                  <a:lnTo>
                    <a:pt x="220429" y="359050"/>
                  </a:lnTo>
                  <a:lnTo>
                    <a:pt x="113624" y="274969"/>
                  </a:lnTo>
                  <a:lnTo>
                    <a:pt x="59084" y="247699"/>
                  </a:lnTo>
                  <a:lnTo>
                    <a:pt x="15908" y="236337"/>
                  </a:lnTo>
                  <a:lnTo>
                    <a:pt x="0" y="181797"/>
                  </a:lnTo>
                  <a:lnTo>
                    <a:pt x="81809" y="134076"/>
                  </a:lnTo>
                  <a:lnTo>
                    <a:pt x="97716" y="79536"/>
                  </a:lnTo>
                  <a:lnTo>
                    <a:pt x="90899" y="47722"/>
                  </a:lnTo>
                  <a:lnTo>
                    <a:pt x="113624" y="36360"/>
                  </a:lnTo>
                  <a:lnTo>
                    <a:pt x="129531"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7" name="Freeform 226"/>
            <p:cNvSpPr>
              <a:spLocks/>
            </p:cNvSpPr>
            <p:nvPr/>
          </p:nvSpPr>
          <p:spPr bwMode="auto">
            <a:xfrm>
              <a:off x="5611333" y="2726054"/>
              <a:ext cx="539063" cy="484361"/>
            </a:xfrm>
            <a:custGeom>
              <a:avLst/>
              <a:gdLst>
                <a:gd name="connsiteX0" fmla="*/ 20452 w 718750"/>
                <a:gd name="connsiteY0" fmla="*/ 0 h 645814"/>
                <a:gd name="connsiteX1" fmla="*/ 25871 w 718750"/>
                <a:gd name="connsiteY1" fmla="*/ 14450 h 645814"/>
                <a:gd name="connsiteX2" fmla="*/ 34738 w 718750"/>
                <a:gd name="connsiteY2" fmla="*/ 9524 h 645814"/>
                <a:gd name="connsiteX3" fmla="*/ 41556 w 718750"/>
                <a:gd name="connsiteY3" fmla="*/ 27704 h 645814"/>
                <a:gd name="connsiteX4" fmla="*/ 53845 w 718750"/>
                <a:gd name="connsiteY4" fmla="*/ 39993 h 645814"/>
                <a:gd name="connsiteX5" fmla="*/ 68174 w 718750"/>
                <a:gd name="connsiteY5" fmla="*/ 43177 h 645814"/>
                <a:gd name="connsiteX6" fmla="*/ 86354 w 718750"/>
                <a:gd name="connsiteY6" fmla="*/ 43177 h 645814"/>
                <a:gd name="connsiteX7" fmla="*/ 129531 w 718750"/>
                <a:gd name="connsiteY7" fmla="*/ 11362 h 645814"/>
                <a:gd name="connsiteX8" fmla="*/ 138621 w 718750"/>
                <a:gd name="connsiteY8" fmla="*/ 6818 h 645814"/>
                <a:gd name="connsiteX9" fmla="*/ 147393 w 718750"/>
                <a:gd name="connsiteY9" fmla="*/ 19099 h 645814"/>
                <a:gd name="connsiteX10" fmla="*/ 152907 w 718750"/>
                <a:gd name="connsiteY10" fmla="*/ 16342 h 645814"/>
                <a:gd name="connsiteX11" fmla="*/ 164269 w 718750"/>
                <a:gd name="connsiteY11" fmla="*/ 32249 h 645814"/>
                <a:gd name="connsiteX12" fmla="*/ 152907 w 718750"/>
                <a:gd name="connsiteY12" fmla="*/ 52701 h 645814"/>
                <a:gd name="connsiteX13" fmla="*/ 166107 w 718750"/>
                <a:gd name="connsiteY13" fmla="*/ 65902 h 645814"/>
                <a:gd name="connsiteX14" fmla="*/ 170435 w 718750"/>
                <a:gd name="connsiteY14" fmla="*/ 65902 h 645814"/>
                <a:gd name="connsiteX15" fmla="*/ 172840 w 718750"/>
                <a:gd name="connsiteY15" fmla="*/ 72634 h 645814"/>
                <a:gd name="connsiteX16" fmla="*/ 175631 w 718750"/>
                <a:gd name="connsiteY16" fmla="*/ 75426 h 645814"/>
                <a:gd name="connsiteX17" fmla="*/ 184721 w 718750"/>
                <a:gd name="connsiteY17" fmla="*/ 75426 h 645814"/>
                <a:gd name="connsiteX18" fmla="*/ 193959 w 718750"/>
                <a:gd name="connsiteY18" fmla="*/ 101293 h 645814"/>
                <a:gd name="connsiteX19" fmla="*/ 220429 w 718750"/>
                <a:gd name="connsiteY19" fmla="*/ 109078 h 645814"/>
                <a:gd name="connsiteX20" fmla="*/ 232104 w 718750"/>
                <a:gd name="connsiteY20" fmla="*/ 117834 h 645814"/>
                <a:gd name="connsiteX21" fmla="*/ 234715 w 718750"/>
                <a:gd name="connsiteY21" fmla="*/ 118602 h 645814"/>
                <a:gd name="connsiteX22" fmla="*/ 250024 w 718750"/>
                <a:gd name="connsiteY22" fmla="*/ 130084 h 645814"/>
                <a:gd name="connsiteX23" fmla="*/ 295421 w 718750"/>
                <a:gd name="connsiteY23" fmla="*/ 140893 h 645814"/>
                <a:gd name="connsiteX24" fmla="*/ 354505 w 718750"/>
                <a:gd name="connsiteY24" fmla="*/ 129531 h 645814"/>
                <a:gd name="connsiteX25" fmla="*/ 359050 w 718750"/>
                <a:gd name="connsiteY25" fmla="*/ 120441 h 645814"/>
                <a:gd name="connsiteX26" fmla="*/ 390864 w 718750"/>
                <a:gd name="connsiteY26" fmla="*/ 109078 h 645814"/>
                <a:gd name="connsiteX27" fmla="*/ 418134 w 718750"/>
                <a:gd name="connsiteY27" fmla="*/ 81809 h 645814"/>
                <a:gd name="connsiteX28" fmla="*/ 440858 w 718750"/>
                <a:gd name="connsiteY28" fmla="*/ 81809 h 645814"/>
                <a:gd name="connsiteX29" fmla="*/ 456766 w 718750"/>
                <a:gd name="connsiteY29" fmla="*/ 77264 h 645814"/>
                <a:gd name="connsiteX30" fmla="*/ 484035 w 718750"/>
                <a:gd name="connsiteY30" fmla="*/ 81809 h 645814"/>
                <a:gd name="connsiteX31" fmla="*/ 520395 w 718750"/>
                <a:gd name="connsiteY31" fmla="*/ 102261 h 645814"/>
                <a:gd name="connsiteX32" fmla="*/ 552209 w 718750"/>
                <a:gd name="connsiteY32" fmla="*/ 109078 h 645814"/>
                <a:gd name="connsiteX33" fmla="*/ 562503 w 718750"/>
                <a:gd name="connsiteY33" fmla="*/ 117747 h 645814"/>
                <a:gd name="connsiteX34" fmla="*/ 566495 w 718750"/>
                <a:gd name="connsiteY34" fmla="*/ 118602 h 645814"/>
                <a:gd name="connsiteX35" fmla="*/ 599619 w 718750"/>
                <a:gd name="connsiteY35" fmla="*/ 146496 h 645814"/>
                <a:gd name="connsiteX36" fmla="*/ 622655 w 718750"/>
                <a:gd name="connsiteY36" fmla="*/ 152255 h 645814"/>
                <a:gd name="connsiteX37" fmla="*/ 622655 w 718750"/>
                <a:gd name="connsiteY37" fmla="*/ 158208 h 645814"/>
                <a:gd name="connsiteX38" fmla="*/ 636941 w 718750"/>
                <a:gd name="connsiteY38" fmla="*/ 161779 h 645814"/>
                <a:gd name="connsiteX39" fmla="*/ 636941 w 718750"/>
                <a:gd name="connsiteY39" fmla="*/ 198139 h 645814"/>
                <a:gd name="connsiteX40" fmla="*/ 625579 w 718750"/>
                <a:gd name="connsiteY40" fmla="*/ 252678 h 645814"/>
                <a:gd name="connsiteX41" fmla="*/ 617355 w 718750"/>
                <a:gd name="connsiteY41" fmla="*/ 281462 h 645814"/>
                <a:gd name="connsiteX42" fmla="*/ 618111 w 718750"/>
                <a:gd name="connsiteY42" fmla="*/ 281786 h 645814"/>
                <a:gd name="connsiteX43" fmla="*/ 616572 w 718750"/>
                <a:gd name="connsiteY43" fmla="*/ 284204 h 645814"/>
                <a:gd name="connsiteX44" fmla="*/ 616489 w 718750"/>
                <a:gd name="connsiteY44" fmla="*/ 284492 h 645814"/>
                <a:gd name="connsiteX45" fmla="*/ 632397 w 718750"/>
                <a:gd name="connsiteY45" fmla="*/ 291310 h 645814"/>
                <a:gd name="connsiteX46" fmla="*/ 616489 w 718750"/>
                <a:gd name="connsiteY46" fmla="*/ 316307 h 645814"/>
                <a:gd name="connsiteX47" fmla="*/ 625579 w 718750"/>
                <a:gd name="connsiteY47" fmla="*/ 350394 h 645814"/>
                <a:gd name="connsiteX48" fmla="*/ 630655 w 718750"/>
                <a:gd name="connsiteY48" fmla="*/ 369003 h 645814"/>
                <a:gd name="connsiteX49" fmla="*/ 645380 w 718750"/>
                <a:gd name="connsiteY49" fmla="*/ 372684 h 645814"/>
                <a:gd name="connsiteX50" fmla="*/ 645380 w 718750"/>
                <a:gd name="connsiteY50" fmla="*/ 378637 h 645814"/>
                <a:gd name="connsiteX51" fmla="*/ 659666 w 718750"/>
                <a:gd name="connsiteY51" fmla="*/ 382208 h 645814"/>
                <a:gd name="connsiteX52" fmla="*/ 659666 w 718750"/>
                <a:gd name="connsiteY52" fmla="*/ 414023 h 645814"/>
                <a:gd name="connsiteX53" fmla="*/ 625579 w 718750"/>
                <a:gd name="connsiteY53" fmla="*/ 452655 h 645814"/>
                <a:gd name="connsiteX54" fmla="*/ 641486 w 718750"/>
                <a:gd name="connsiteY54" fmla="*/ 473107 h 645814"/>
                <a:gd name="connsiteX55" fmla="*/ 656585 w 718750"/>
                <a:gd name="connsiteY55" fmla="*/ 495754 h 645814"/>
                <a:gd name="connsiteX56" fmla="*/ 681740 w 718750"/>
                <a:gd name="connsiteY56" fmla="*/ 506760 h 645814"/>
                <a:gd name="connsiteX57" fmla="*/ 681740 w 718750"/>
                <a:gd name="connsiteY57" fmla="*/ 510034 h 645814"/>
                <a:gd name="connsiteX58" fmla="*/ 696026 w 718750"/>
                <a:gd name="connsiteY58" fmla="*/ 516284 h 645814"/>
                <a:gd name="connsiteX59" fmla="*/ 696026 w 718750"/>
                <a:gd name="connsiteY59" fmla="*/ 549473 h 645814"/>
                <a:gd name="connsiteX60" fmla="*/ 697647 w 718750"/>
                <a:gd name="connsiteY60" fmla="*/ 549937 h 645814"/>
                <a:gd name="connsiteX61" fmla="*/ 699652 w 718750"/>
                <a:gd name="connsiteY61" fmla="*/ 555952 h 645814"/>
                <a:gd name="connsiteX62" fmla="*/ 711933 w 718750"/>
                <a:gd name="connsiteY62" fmla="*/ 559461 h 645814"/>
                <a:gd name="connsiteX63" fmla="*/ 718750 w 718750"/>
                <a:gd name="connsiteY63" fmla="*/ 579913 h 645814"/>
                <a:gd name="connsiteX64" fmla="*/ 664211 w 718750"/>
                <a:gd name="connsiteY64" fmla="*/ 602637 h 645814"/>
                <a:gd name="connsiteX65" fmla="*/ 648304 w 718750"/>
                <a:gd name="connsiteY65" fmla="*/ 645814 h 645814"/>
                <a:gd name="connsiteX66" fmla="*/ 582402 w 718750"/>
                <a:gd name="connsiteY66" fmla="*/ 634452 h 645814"/>
                <a:gd name="connsiteX67" fmla="*/ 541498 w 718750"/>
                <a:gd name="connsiteY67" fmla="*/ 629907 h 645814"/>
                <a:gd name="connsiteX68" fmla="*/ 498321 w 718750"/>
                <a:gd name="connsiteY68" fmla="*/ 623090 h 645814"/>
                <a:gd name="connsiteX69" fmla="*/ 496685 w 718750"/>
                <a:gd name="connsiteY69" fmla="*/ 615563 h 645814"/>
                <a:gd name="connsiteX70" fmla="*/ 484035 w 718750"/>
                <a:gd name="connsiteY70" fmla="*/ 613566 h 645814"/>
                <a:gd name="connsiteX71" fmla="*/ 473891 w 718750"/>
                <a:gd name="connsiteY71" fmla="*/ 566903 h 645814"/>
                <a:gd name="connsiteX72" fmla="*/ 464234 w 718750"/>
                <a:gd name="connsiteY72" fmla="*/ 564006 h 645814"/>
                <a:gd name="connsiteX73" fmla="*/ 439237 w 718750"/>
                <a:gd name="connsiteY73" fmla="*/ 570823 h 645814"/>
                <a:gd name="connsiteX74" fmla="*/ 400605 w 718750"/>
                <a:gd name="connsiteY74" fmla="*/ 591275 h 645814"/>
                <a:gd name="connsiteX75" fmla="*/ 357428 w 718750"/>
                <a:gd name="connsiteY75" fmla="*/ 575368 h 645814"/>
                <a:gd name="connsiteX76" fmla="*/ 349017 w 718750"/>
                <a:gd name="connsiteY76" fmla="*/ 568008 h 645814"/>
                <a:gd name="connsiteX77" fmla="*/ 343142 w 718750"/>
                <a:gd name="connsiteY77" fmla="*/ 565844 h 645814"/>
                <a:gd name="connsiteX78" fmla="*/ 315945 w 718750"/>
                <a:gd name="connsiteY78" fmla="*/ 542046 h 645814"/>
                <a:gd name="connsiteX79" fmla="*/ 282437 w 718750"/>
                <a:gd name="connsiteY79" fmla="*/ 532191 h 645814"/>
                <a:gd name="connsiteX80" fmla="*/ 279100 w 718750"/>
                <a:gd name="connsiteY80" fmla="*/ 525887 h 645814"/>
                <a:gd name="connsiteX81" fmla="*/ 268151 w 718750"/>
                <a:gd name="connsiteY81" fmla="*/ 522667 h 645814"/>
                <a:gd name="connsiteX82" fmla="*/ 247699 w 718750"/>
                <a:gd name="connsiteY82" fmla="*/ 484035 h 645814"/>
                <a:gd name="connsiteX83" fmla="*/ 226679 w 718750"/>
                <a:gd name="connsiteY83" fmla="*/ 438493 h 645814"/>
                <a:gd name="connsiteX84" fmla="*/ 211991 w 718750"/>
                <a:gd name="connsiteY84" fmla="*/ 445837 h 645814"/>
                <a:gd name="connsiteX85" fmla="*/ 198947 w 718750"/>
                <a:gd name="connsiteY85" fmla="*/ 435692 h 645814"/>
                <a:gd name="connsiteX86" fmla="*/ 197705 w 718750"/>
                <a:gd name="connsiteY86" fmla="*/ 436313 h 645814"/>
                <a:gd name="connsiteX87" fmla="*/ 190645 w 718750"/>
                <a:gd name="connsiteY87" fmla="*/ 430823 h 645814"/>
                <a:gd name="connsiteX88" fmla="*/ 175631 w 718750"/>
                <a:gd name="connsiteY88" fmla="*/ 445837 h 645814"/>
                <a:gd name="connsiteX89" fmla="*/ 163100 w 718750"/>
                <a:gd name="connsiteY89" fmla="*/ 434559 h 645814"/>
                <a:gd name="connsiteX90" fmla="*/ 161345 w 718750"/>
                <a:gd name="connsiteY90" fmla="*/ 436313 h 645814"/>
                <a:gd name="connsiteX91" fmla="*/ 138621 w 718750"/>
                <a:gd name="connsiteY91" fmla="*/ 415861 h 645814"/>
                <a:gd name="connsiteX92" fmla="*/ 138621 w 718750"/>
                <a:gd name="connsiteY92" fmla="*/ 393136 h 645814"/>
                <a:gd name="connsiteX93" fmla="*/ 129531 w 718750"/>
                <a:gd name="connsiteY93" fmla="*/ 393136 h 645814"/>
                <a:gd name="connsiteX94" fmla="*/ 134076 w 718750"/>
                <a:gd name="connsiteY94" fmla="*/ 361322 h 645814"/>
                <a:gd name="connsiteX95" fmla="*/ 120129 w 718750"/>
                <a:gd name="connsiteY95" fmla="*/ 333429 h 645814"/>
                <a:gd name="connsiteX96" fmla="*/ 82460 w 718750"/>
                <a:gd name="connsiteY96" fmla="*/ 316307 h 645814"/>
                <a:gd name="connsiteX97" fmla="*/ 80079 w 718750"/>
                <a:gd name="connsiteY97" fmla="*/ 312194 h 645814"/>
                <a:gd name="connsiteX98" fmla="*/ 68174 w 718750"/>
                <a:gd name="connsiteY98" fmla="*/ 306783 h 645814"/>
                <a:gd name="connsiteX99" fmla="*/ 43177 w 718750"/>
                <a:gd name="connsiteY99" fmla="*/ 263606 h 645814"/>
                <a:gd name="connsiteX100" fmla="*/ 52267 w 718750"/>
                <a:gd name="connsiteY100" fmla="*/ 227247 h 645814"/>
                <a:gd name="connsiteX101" fmla="*/ 68174 w 718750"/>
                <a:gd name="connsiteY101" fmla="*/ 211339 h 645814"/>
                <a:gd name="connsiteX102" fmla="*/ 68174 w 718750"/>
                <a:gd name="connsiteY102" fmla="*/ 189048 h 645814"/>
                <a:gd name="connsiteX103" fmla="*/ 57463 w 718750"/>
                <a:gd name="connsiteY103" fmla="*/ 182231 h 645814"/>
                <a:gd name="connsiteX104" fmla="*/ 57203 w 718750"/>
                <a:gd name="connsiteY104" fmla="*/ 181633 h 645814"/>
                <a:gd name="connsiteX105" fmla="*/ 43177 w 718750"/>
                <a:gd name="connsiteY105" fmla="*/ 172707 h 645814"/>
                <a:gd name="connsiteX106" fmla="*/ 20452 w 718750"/>
                <a:gd name="connsiteY106" fmla="*/ 120441 h 645814"/>
                <a:gd name="connsiteX107" fmla="*/ 0 w 718750"/>
                <a:gd name="connsiteY107" fmla="*/ 81809 h 645814"/>
                <a:gd name="connsiteX108" fmla="*/ 4545 w 718750"/>
                <a:gd name="connsiteY108" fmla="*/ 65902 h 645814"/>
                <a:gd name="connsiteX109" fmla="*/ 0 w 718750"/>
                <a:gd name="connsiteY109" fmla="*/ 11362 h 64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18750" h="645814">
                  <a:moveTo>
                    <a:pt x="20452" y="0"/>
                  </a:moveTo>
                  <a:lnTo>
                    <a:pt x="25871" y="14450"/>
                  </a:lnTo>
                  <a:lnTo>
                    <a:pt x="34738" y="9524"/>
                  </a:lnTo>
                  <a:lnTo>
                    <a:pt x="41556" y="27704"/>
                  </a:lnTo>
                  <a:lnTo>
                    <a:pt x="53845" y="39993"/>
                  </a:lnTo>
                  <a:lnTo>
                    <a:pt x="68174" y="43177"/>
                  </a:lnTo>
                  <a:lnTo>
                    <a:pt x="86354" y="43177"/>
                  </a:lnTo>
                  <a:lnTo>
                    <a:pt x="129531" y="11362"/>
                  </a:lnTo>
                  <a:lnTo>
                    <a:pt x="138621" y="6818"/>
                  </a:lnTo>
                  <a:lnTo>
                    <a:pt x="147393" y="19099"/>
                  </a:lnTo>
                  <a:lnTo>
                    <a:pt x="152907" y="16342"/>
                  </a:lnTo>
                  <a:lnTo>
                    <a:pt x="164269" y="32249"/>
                  </a:lnTo>
                  <a:lnTo>
                    <a:pt x="152907" y="52701"/>
                  </a:lnTo>
                  <a:lnTo>
                    <a:pt x="166107" y="65902"/>
                  </a:lnTo>
                  <a:lnTo>
                    <a:pt x="170435" y="65902"/>
                  </a:lnTo>
                  <a:lnTo>
                    <a:pt x="172840" y="72634"/>
                  </a:lnTo>
                  <a:lnTo>
                    <a:pt x="175631" y="75426"/>
                  </a:lnTo>
                  <a:lnTo>
                    <a:pt x="184721" y="75426"/>
                  </a:lnTo>
                  <a:lnTo>
                    <a:pt x="193959" y="101293"/>
                  </a:lnTo>
                  <a:lnTo>
                    <a:pt x="220429" y="109078"/>
                  </a:lnTo>
                  <a:lnTo>
                    <a:pt x="232104" y="117834"/>
                  </a:lnTo>
                  <a:lnTo>
                    <a:pt x="234715" y="118602"/>
                  </a:lnTo>
                  <a:lnTo>
                    <a:pt x="250024" y="130084"/>
                  </a:lnTo>
                  <a:lnTo>
                    <a:pt x="295421" y="140893"/>
                  </a:lnTo>
                  <a:lnTo>
                    <a:pt x="354505" y="129531"/>
                  </a:lnTo>
                  <a:lnTo>
                    <a:pt x="359050" y="120441"/>
                  </a:lnTo>
                  <a:lnTo>
                    <a:pt x="390864" y="109078"/>
                  </a:lnTo>
                  <a:lnTo>
                    <a:pt x="418134" y="81809"/>
                  </a:lnTo>
                  <a:lnTo>
                    <a:pt x="440858" y="81809"/>
                  </a:lnTo>
                  <a:lnTo>
                    <a:pt x="456766" y="77264"/>
                  </a:lnTo>
                  <a:lnTo>
                    <a:pt x="484035" y="81809"/>
                  </a:lnTo>
                  <a:lnTo>
                    <a:pt x="520395" y="102261"/>
                  </a:lnTo>
                  <a:lnTo>
                    <a:pt x="552209" y="109078"/>
                  </a:lnTo>
                  <a:lnTo>
                    <a:pt x="562503" y="117747"/>
                  </a:lnTo>
                  <a:lnTo>
                    <a:pt x="566495" y="118602"/>
                  </a:lnTo>
                  <a:lnTo>
                    <a:pt x="599619" y="146496"/>
                  </a:lnTo>
                  <a:lnTo>
                    <a:pt x="622655" y="152255"/>
                  </a:lnTo>
                  <a:lnTo>
                    <a:pt x="622655" y="158208"/>
                  </a:lnTo>
                  <a:lnTo>
                    <a:pt x="636941" y="161779"/>
                  </a:lnTo>
                  <a:lnTo>
                    <a:pt x="636941" y="198139"/>
                  </a:lnTo>
                  <a:lnTo>
                    <a:pt x="625579" y="252678"/>
                  </a:lnTo>
                  <a:lnTo>
                    <a:pt x="617355" y="281462"/>
                  </a:lnTo>
                  <a:lnTo>
                    <a:pt x="618111" y="281786"/>
                  </a:lnTo>
                  <a:lnTo>
                    <a:pt x="616572" y="284204"/>
                  </a:lnTo>
                  <a:lnTo>
                    <a:pt x="616489" y="284492"/>
                  </a:lnTo>
                  <a:lnTo>
                    <a:pt x="632397" y="291310"/>
                  </a:lnTo>
                  <a:lnTo>
                    <a:pt x="616489" y="316307"/>
                  </a:lnTo>
                  <a:lnTo>
                    <a:pt x="625579" y="350394"/>
                  </a:lnTo>
                  <a:lnTo>
                    <a:pt x="630655" y="369003"/>
                  </a:lnTo>
                  <a:lnTo>
                    <a:pt x="645380" y="372684"/>
                  </a:lnTo>
                  <a:lnTo>
                    <a:pt x="645380" y="378637"/>
                  </a:lnTo>
                  <a:lnTo>
                    <a:pt x="659666" y="382208"/>
                  </a:lnTo>
                  <a:lnTo>
                    <a:pt x="659666" y="414023"/>
                  </a:lnTo>
                  <a:lnTo>
                    <a:pt x="625579" y="452655"/>
                  </a:lnTo>
                  <a:lnTo>
                    <a:pt x="641486" y="473107"/>
                  </a:lnTo>
                  <a:lnTo>
                    <a:pt x="656585" y="495754"/>
                  </a:lnTo>
                  <a:lnTo>
                    <a:pt x="681740" y="506760"/>
                  </a:lnTo>
                  <a:lnTo>
                    <a:pt x="681740" y="510034"/>
                  </a:lnTo>
                  <a:lnTo>
                    <a:pt x="696026" y="516284"/>
                  </a:lnTo>
                  <a:lnTo>
                    <a:pt x="696026" y="549473"/>
                  </a:lnTo>
                  <a:lnTo>
                    <a:pt x="697647" y="549937"/>
                  </a:lnTo>
                  <a:lnTo>
                    <a:pt x="699652" y="555952"/>
                  </a:lnTo>
                  <a:lnTo>
                    <a:pt x="711933" y="559461"/>
                  </a:lnTo>
                  <a:lnTo>
                    <a:pt x="718750" y="579913"/>
                  </a:lnTo>
                  <a:lnTo>
                    <a:pt x="664211" y="602637"/>
                  </a:lnTo>
                  <a:lnTo>
                    <a:pt x="648304" y="645814"/>
                  </a:lnTo>
                  <a:lnTo>
                    <a:pt x="582402" y="634452"/>
                  </a:lnTo>
                  <a:lnTo>
                    <a:pt x="541498" y="629907"/>
                  </a:lnTo>
                  <a:lnTo>
                    <a:pt x="498321" y="623090"/>
                  </a:lnTo>
                  <a:lnTo>
                    <a:pt x="496685" y="615563"/>
                  </a:lnTo>
                  <a:lnTo>
                    <a:pt x="484035" y="613566"/>
                  </a:lnTo>
                  <a:lnTo>
                    <a:pt x="473891" y="566903"/>
                  </a:lnTo>
                  <a:lnTo>
                    <a:pt x="464234" y="564006"/>
                  </a:lnTo>
                  <a:lnTo>
                    <a:pt x="439237" y="570823"/>
                  </a:lnTo>
                  <a:lnTo>
                    <a:pt x="400605" y="591275"/>
                  </a:lnTo>
                  <a:lnTo>
                    <a:pt x="357428" y="575368"/>
                  </a:lnTo>
                  <a:lnTo>
                    <a:pt x="349017" y="568008"/>
                  </a:lnTo>
                  <a:lnTo>
                    <a:pt x="343142" y="565844"/>
                  </a:lnTo>
                  <a:lnTo>
                    <a:pt x="315945" y="542046"/>
                  </a:lnTo>
                  <a:lnTo>
                    <a:pt x="282437" y="532191"/>
                  </a:lnTo>
                  <a:lnTo>
                    <a:pt x="279100" y="525887"/>
                  </a:lnTo>
                  <a:lnTo>
                    <a:pt x="268151" y="522667"/>
                  </a:lnTo>
                  <a:lnTo>
                    <a:pt x="247699" y="484035"/>
                  </a:lnTo>
                  <a:lnTo>
                    <a:pt x="226679" y="438493"/>
                  </a:lnTo>
                  <a:lnTo>
                    <a:pt x="211991" y="445837"/>
                  </a:lnTo>
                  <a:lnTo>
                    <a:pt x="198947" y="435692"/>
                  </a:lnTo>
                  <a:lnTo>
                    <a:pt x="197705" y="436313"/>
                  </a:lnTo>
                  <a:lnTo>
                    <a:pt x="190645" y="430823"/>
                  </a:lnTo>
                  <a:lnTo>
                    <a:pt x="175631" y="445837"/>
                  </a:lnTo>
                  <a:lnTo>
                    <a:pt x="163100" y="434559"/>
                  </a:lnTo>
                  <a:lnTo>
                    <a:pt x="161345" y="436313"/>
                  </a:lnTo>
                  <a:lnTo>
                    <a:pt x="138621" y="415861"/>
                  </a:lnTo>
                  <a:lnTo>
                    <a:pt x="138621" y="393136"/>
                  </a:lnTo>
                  <a:lnTo>
                    <a:pt x="129531" y="393136"/>
                  </a:lnTo>
                  <a:lnTo>
                    <a:pt x="134076" y="361322"/>
                  </a:lnTo>
                  <a:lnTo>
                    <a:pt x="120129" y="333429"/>
                  </a:lnTo>
                  <a:lnTo>
                    <a:pt x="82460" y="316307"/>
                  </a:lnTo>
                  <a:lnTo>
                    <a:pt x="80079" y="312194"/>
                  </a:lnTo>
                  <a:lnTo>
                    <a:pt x="68174" y="306783"/>
                  </a:lnTo>
                  <a:lnTo>
                    <a:pt x="43177" y="263606"/>
                  </a:lnTo>
                  <a:lnTo>
                    <a:pt x="52267" y="227247"/>
                  </a:lnTo>
                  <a:lnTo>
                    <a:pt x="68174" y="211339"/>
                  </a:lnTo>
                  <a:lnTo>
                    <a:pt x="68174" y="189048"/>
                  </a:lnTo>
                  <a:lnTo>
                    <a:pt x="57463" y="182231"/>
                  </a:lnTo>
                  <a:lnTo>
                    <a:pt x="57203" y="181633"/>
                  </a:lnTo>
                  <a:lnTo>
                    <a:pt x="43177" y="172707"/>
                  </a:lnTo>
                  <a:lnTo>
                    <a:pt x="20452" y="120441"/>
                  </a:lnTo>
                  <a:lnTo>
                    <a:pt x="0" y="81809"/>
                  </a:lnTo>
                  <a:lnTo>
                    <a:pt x="4545" y="65902"/>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82" name="Freeform 22"/>
            <p:cNvSpPr>
              <a:spLocks noEditPoints="1"/>
            </p:cNvSpPr>
            <p:nvPr/>
          </p:nvSpPr>
          <p:spPr bwMode="auto">
            <a:xfrm>
              <a:off x="5632029" y="2654715"/>
              <a:ext cx="153392" cy="129530"/>
            </a:xfrm>
            <a:custGeom>
              <a:avLst/>
              <a:gdLst>
                <a:gd name="T0" fmla="*/ 3 w 90"/>
                <a:gd name="T1" fmla="*/ 45 h 76"/>
                <a:gd name="T2" fmla="*/ 3 w 90"/>
                <a:gd name="T3" fmla="*/ 45 h 76"/>
                <a:gd name="T4" fmla="*/ 7 w 90"/>
                <a:gd name="T5" fmla="*/ 50 h 76"/>
                <a:gd name="T6" fmla="*/ 17 w 90"/>
                <a:gd name="T7" fmla="*/ 50 h 76"/>
                <a:gd name="T8" fmla="*/ 14 w 90"/>
                <a:gd name="T9" fmla="*/ 55 h 76"/>
                <a:gd name="T10" fmla="*/ 21 w 90"/>
                <a:gd name="T11" fmla="*/ 67 h 76"/>
                <a:gd name="T12" fmla="*/ 10 w 90"/>
                <a:gd name="T13" fmla="*/ 64 h 76"/>
                <a:gd name="T14" fmla="*/ 3 w 90"/>
                <a:gd name="T15" fmla="*/ 53 h 76"/>
                <a:gd name="T16" fmla="*/ 0 w 90"/>
                <a:gd name="T17" fmla="*/ 45 h 76"/>
                <a:gd name="T18" fmla="*/ 3 w 90"/>
                <a:gd name="T19" fmla="*/ 45 h 76"/>
                <a:gd name="T20" fmla="*/ 43 w 90"/>
                <a:gd name="T21" fmla="*/ 12 h 76"/>
                <a:gd name="T22" fmla="*/ 43 w 90"/>
                <a:gd name="T23" fmla="*/ 12 h 76"/>
                <a:gd name="T24" fmla="*/ 50 w 90"/>
                <a:gd name="T25" fmla="*/ 15 h 76"/>
                <a:gd name="T26" fmla="*/ 52 w 90"/>
                <a:gd name="T27" fmla="*/ 10 h 76"/>
                <a:gd name="T28" fmla="*/ 62 w 90"/>
                <a:gd name="T29" fmla="*/ 0 h 76"/>
                <a:gd name="T30" fmla="*/ 69 w 90"/>
                <a:gd name="T31" fmla="*/ 12 h 76"/>
                <a:gd name="T32" fmla="*/ 78 w 90"/>
                <a:gd name="T33" fmla="*/ 29 h 76"/>
                <a:gd name="T34" fmla="*/ 85 w 90"/>
                <a:gd name="T35" fmla="*/ 29 h 76"/>
                <a:gd name="T36" fmla="*/ 90 w 90"/>
                <a:gd name="T37" fmla="*/ 34 h 76"/>
                <a:gd name="T38" fmla="*/ 78 w 90"/>
                <a:gd name="T39" fmla="*/ 36 h 76"/>
                <a:gd name="T40" fmla="*/ 74 w 90"/>
                <a:gd name="T41" fmla="*/ 53 h 76"/>
                <a:gd name="T42" fmla="*/ 71 w 90"/>
                <a:gd name="T43" fmla="*/ 60 h 76"/>
                <a:gd name="T44" fmla="*/ 66 w 90"/>
                <a:gd name="T45" fmla="*/ 64 h 76"/>
                <a:gd name="T46" fmla="*/ 66 w 90"/>
                <a:gd name="T47" fmla="*/ 74 h 76"/>
                <a:gd name="T48" fmla="*/ 62 w 90"/>
                <a:gd name="T49" fmla="*/ 76 h 76"/>
                <a:gd name="T50" fmla="*/ 52 w 90"/>
                <a:gd name="T51" fmla="*/ 64 h 76"/>
                <a:gd name="T52" fmla="*/ 57 w 90"/>
                <a:gd name="T53" fmla="*/ 55 h 76"/>
                <a:gd name="T54" fmla="*/ 52 w 90"/>
                <a:gd name="T55" fmla="*/ 48 h 76"/>
                <a:gd name="T56" fmla="*/ 48 w 90"/>
                <a:gd name="T57" fmla="*/ 50 h 76"/>
                <a:gd name="T58" fmla="*/ 29 w 90"/>
                <a:gd name="T59" fmla="*/ 64 h 76"/>
                <a:gd name="T60" fmla="*/ 29 w 90"/>
                <a:gd name="T61" fmla="*/ 50 h 76"/>
                <a:gd name="T62" fmla="*/ 19 w 90"/>
                <a:gd name="T63" fmla="*/ 48 h 76"/>
                <a:gd name="T64" fmla="*/ 14 w 90"/>
                <a:gd name="T65" fmla="*/ 41 h 76"/>
                <a:gd name="T66" fmla="*/ 19 w 90"/>
                <a:gd name="T67" fmla="*/ 36 h 76"/>
                <a:gd name="T68" fmla="*/ 10 w 90"/>
                <a:gd name="T69" fmla="*/ 29 h 76"/>
                <a:gd name="T70" fmla="*/ 12 w 90"/>
                <a:gd name="T71" fmla="*/ 22 h 76"/>
                <a:gd name="T72" fmla="*/ 5 w 90"/>
                <a:gd name="T73" fmla="*/ 19 h 76"/>
                <a:gd name="T74" fmla="*/ 3 w 90"/>
                <a:gd name="T75" fmla="*/ 12 h 76"/>
                <a:gd name="T76" fmla="*/ 7 w 90"/>
                <a:gd name="T77" fmla="*/ 10 h 76"/>
                <a:gd name="T78" fmla="*/ 19 w 90"/>
                <a:gd name="T79" fmla="*/ 15 h 76"/>
                <a:gd name="T80" fmla="*/ 29 w 90"/>
                <a:gd name="T81" fmla="*/ 17 h 76"/>
                <a:gd name="T82" fmla="*/ 31 w 90"/>
                <a:gd name="T83" fmla="*/ 15 h 76"/>
                <a:gd name="T84" fmla="*/ 21 w 90"/>
                <a:gd name="T85" fmla="*/ 3 h 76"/>
                <a:gd name="T86" fmla="*/ 26 w 90"/>
                <a:gd name="T87" fmla="*/ 0 h 76"/>
                <a:gd name="T88" fmla="*/ 31 w 90"/>
                <a:gd name="T89" fmla="*/ 0 h 76"/>
                <a:gd name="T90" fmla="*/ 43 w 90"/>
                <a:gd name="T91" fmla="*/ 1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76">
                  <a:moveTo>
                    <a:pt x="3" y="45"/>
                  </a:moveTo>
                  <a:lnTo>
                    <a:pt x="3" y="45"/>
                  </a:lnTo>
                  <a:lnTo>
                    <a:pt x="7" y="50"/>
                  </a:lnTo>
                  <a:lnTo>
                    <a:pt x="17" y="50"/>
                  </a:lnTo>
                  <a:lnTo>
                    <a:pt x="14" y="55"/>
                  </a:lnTo>
                  <a:lnTo>
                    <a:pt x="21" y="67"/>
                  </a:lnTo>
                  <a:lnTo>
                    <a:pt x="10" y="64"/>
                  </a:lnTo>
                  <a:lnTo>
                    <a:pt x="3" y="53"/>
                  </a:lnTo>
                  <a:lnTo>
                    <a:pt x="0" y="45"/>
                  </a:lnTo>
                  <a:lnTo>
                    <a:pt x="3" y="45"/>
                  </a:lnTo>
                  <a:close/>
                  <a:moveTo>
                    <a:pt x="43" y="12"/>
                  </a:moveTo>
                  <a:lnTo>
                    <a:pt x="43" y="12"/>
                  </a:lnTo>
                  <a:lnTo>
                    <a:pt x="50" y="15"/>
                  </a:lnTo>
                  <a:lnTo>
                    <a:pt x="52" y="10"/>
                  </a:lnTo>
                  <a:lnTo>
                    <a:pt x="62" y="0"/>
                  </a:lnTo>
                  <a:lnTo>
                    <a:pt x="69" y="12"/>
                  </a:lnTo>
                  <a:lnTo>
                    <a:pt x="78" y="29"/>
                  </a:lnTo>
                  <a:lnTo>
                    <a:pt x="85" y="29"/>
                  </a:lnTo>
                  <a:lnTo>
                    <a:pt x="90" y="34"/>
                  </a:lnTo>
                  <a:lnTo>
                    <a:pt x="78" y="36"/>
                  </a:lnTo>
                  <a:lnTo>
                    <a:pt x="74" y="53"/>
                  </a:lnTo>
                  <a:lnTo>
                    <a:pt x="71" y="60"/>
                  </a:lnTo>
                  <a:lnTo>
                    <a:pt x="66" y="64"/>
                  </a:lnTo>
                  <a:lnTo>
                    <a:pt x="66" y="74"/>
                  </a:lnTo>
                  <a:lnTo>
                    <a:pt x="62" y="76"/>
                  </a:lnTo>
                  <a:lnTo>
                    <a:pt x="52" y="64"/>
                  </a:lnTo>
                  <a:lnTo>
                    <a:pt x="57" y="55"/>
                  </a:lnTo>
                  <a:lnTo>
                    <a:pt x="52" y="48"/>
                  </a:lnTo>
                  <a:lnTo>
                    <a:pt x="48" y="50"/>
                  </a:lnTo>
                  <a:lnTo>
                    <a:pt x="29" y="64"/>
                  </a:lnTo>
                  <a:lnTo>
                    <a:pt x="29" y="50"/>
                  </a:lnTo>
                  <a:lnTo>
                    <a:pt x="19" y="48"/>
                  </a:lnTo>
                  <a:lnTo>
                    <a:pt x="14" y="41"/>
                  </a:lnTo>
                  <a:lnTo>
                    <a:pt x="19" y="36"/>
                  </a:lnTo>
                  <a:lnTo>
                    <a:pt x="10" y="29"/>
                  </a:lnTo>
                  <a:lnTo>
                    <a:pt x="12" y="22"/>
                  </a:lnTo>
                  <a:lnTo>
                    <a:pt x="5" y="19"/>
                  </a:lnTo>
                  <a:lnTo>
                    <a:pt x="3" y="12"/>
                  </a:lnTo>
                  <a:lnTo>
                    <a:pt x="7" y="10"/>
                  </a:lnTo>
                  <a:lnTo>
                    <a:pt x="19" y="15"/>
                  </a:lnTo>
                  <a:lnTo>
                    <a:pt x="29" y="17"/>
                  </a:lnTo>
                  <a:lnTo>
                    <a:pt x="31" y="15"/>
                  </a:lnTo>
                  <a:lnTo>
                    <a:pt x="21" y="3"/>
                  </a:lnTo>
                  <a:lnTo>
                    <a:pt x="26" y="0"/>
                  </a:lnTo>
                  <a:lnTo>
                    <a:pt x="31" y="0"/>
                  </a:lnTo>
                  <a:lnTo>
                    <a:pt x="43"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6" name="Freeform 225"/>
            <p:cNvSpPr>
              <a:spLocks/>
            </p:cNvSpPr>
            <p:nvPr/>
          </p:nvSpPr>
          <p:spPr bwMode="auto">
            <a:xfrm>
              <a:off x="5596075" y="2673381"/>
              <a:ext cx="90737" cy="93983"/>
            </a:xfrm>
            <a:custGeom>
              <a:avLst/>
              <a:gdLst>
                <a:gd name="connsiteX0" fmla="*/ 84498 w 120983"/>
                <a:gd name="connsiteY0" fmla="*/ 86354 h 125311"/>
                <a:gd name="connsiteX1" fmla="*/ 86354 w 120983"/>
                <a:gd name="connsiteY1" fmla="*/ 88952 h 125311"/>
                <a:gd name="connsiteX2" fmla="*/ 91533 w 120983"/>
                <a:gd name="connsiteY2" fmla="*/ 89988 h 125311"/>
                <a:gd name="connsiteX3" fmla="*/ 93714 w 120983"/>
                <a:gd name="connsiteY3" fmla="*/ 86354 h 125311"/>
                <a:gd name="connsiteX4" fmla="*/ 61899 w 120983"/>
                <a:gd name="connsiteY4" fmla="*/ 0 h 125311"/>
                <a:gd name="connsiteX5" fmla="*/ 70989 w 120983"/>
                <a:gd name="connsiteY5" fmla="*/ 15907 h 125311"/>
                <a:gd name="connsiteX6" fmla="*/ 82351 w 120983"/>
                <a:gd name="connsiteY6" fmla="*/ 22725 h 125311"/>
                <a:gd name="connsiteX7" fmla="*/ 77807 w 120983"/>
                <a:gd name="connsiteY7" fmla="*/ 38632 h 125311"/>
                <a:gd name="connsiteX8" fmla="*/ 98259 w 120983"/>
                <a:gd name="connsiteY8" fmla="*/ 49994 h 125311"/>
                <a:gd name="connsiteX9" fmla="*/ 86896 w 120983"/>
                <a:gd name="connsiteY9" fmla="*/ 65902 h 125311"/>
                <a:gd name="connsiteX10" fmla="*/ 98259 w 120983"/>
                <a:gd name="connsiteY10" fmla="*/ 81809 h 125311"/>
                <a:gd name="connsiteX11" fmla="*/ 120983 w 120983"/>
                <a:gd name="connsiteY11" fmla="*/ 86354 h 125311"/>
                <a:gd name="connsiteX12" fmla="*/ 120983 w 120983"/>
                <a:gd name="connsiteY12" fmla="*/ 118168 h 125311"/>
                <a:gd name="connsiteX13" fmla="*/ 109078 w 120983"/>
                <a:gd name="connsiteY13" fmla="*/ 118168 h 125311"/>
                <a:gd name="connsiteX14" fmla="*/ 109078 w 120983"/>
                <a:gd name="connsiteY14" fmla="*/ 125311 h 125311"/>
                <a:gd name="connsiteX15" fmla="*/ 90899 w 120983"/>
                <a:gd name="connsiteY15" fmla="*/ 125311 h 125311"/>
                <a:gd name="connsiteX16" fmla="*/ 74991 w 120983"/>
                <a:gd name="connsiteY16" fmla="*/ 104859 h 125311"/>
                <a:gd name="connsiteX17" fmla="*/ 81809 w 120983"/>
                <a:gd name="connsiteY17" fmla="*/ 93497 h 125311"/>
                <a:gd name="connsiteX18" fmla="*/ 65902 w 120983"/>
                <a:gd name="connsiteY18" fmla="*/ 93497 h 125311"/>
                <a:gd name="connsiteX19" fmla="*/ 54539 w 120983"/>
                <a:gd name="connsiteY19" fmla="*/ 82134 h 125311"/>
                <a:gd name="connsiteX20" fmla="*/ 43177 w 120983"/>
                <a:gd name="connsiteY20" fmla="*/ 82134 h 125311"/>
                <a:gd name="connsiteX21" fmla="*/ 31815 w 120983"/>
                <a:gd name="connsiteY21" fmla="*/ 66227 h 125311"/>
                <a:gd name="connsiteX22" fmla="*/ 0 w 120983"/>
                <a:gd name="connsiteY22" fmla="*/ 57137 h 125311"/>
                <a:gd name="connsiteX23" fmla="*/ 6818 w 120983"/>
                <a:gd name="connsiteY23" fmla="*/ 34413 h 125311"/>
                <a:gd name="connsiteX24" fmla="*/ 0 w 120983"/>
                <a:gd name="connsiteY24" fmla="*/ 18505 h 125311"/>
                <a:gd name="connsiteX25" fmla="*/ 13638 w 120983"/>
                <a:gd name="connsiteY25" fmla="*/ 15406 h 125311"/>
                <a:gd name="connsiteX26" fmla="*/ 11905 w 120983"/>
                <a:gd name="connsiteY26" fmla="*/ 11362 h 12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983" h="125311">
                  <a:moveTo>
                    <a:pt x="84498" y="86354"/>
                  </a:moveTo>
                  <a:lnTo>
                    <a:pt x="86354" y="88952"/>
                  </a:lnTo>
                  <a:lnTo>
                    <a:pt x="91533" y="89988"/>
                  </a:lnTo>
                  <a:lnTo>
                    <a:pt x="93714" y="86354"/>
                  </a:lnTo>
                  <a:close/>
                  <a:moveTo>
                    <a:pt x="61899" y="0"/>
                  </a:moveTo>
                  <a:lnTo>
                    <a:pt x="70989" y="15907"/>
                  </a:lnTo>
                  <a:lnTo>
                    <a:pt x="82351" y="22725"/>
                  </a:lnTo>
                  <a:lnTo>
                    <a:pt x="77807" y="38632"/>
                  </a:lnTo>
                  <a:lnTo>
                    <a:pt x="98259" y="49994"/>
                  </a:lnTo>
                  <a:lnTo>
                    <a:pt x="86896" y="65902"/>
                  </a:lnTo>
                  <a:lnTo>
                    <a:pt x="98259" y="81809"/>
                  </a:lnTo>
                  <a:lnTo>
                    <a:pt x="120983" y="86354"/>
                  </a:lnTo>
                  <a:lnTo>
                    <a:pt x="120983" y="118168"/>
                  </a:lnTo>
                  <a:lnTo>
                    <a:pt x="109078" y="118168"/>
                  </a:lnTo>
                  <a:lnTo>
                    <a:pt x="109078" y="125311"/>
                  </a:lnTo>
                  <a:lnTo>
                    <a:pt x="90899" y="125311"/>
                  </a:lnTo>
                  <a:lnTo>
                    <a:pt x="74991" y="104859"/>
                  </a:lnTo>
                  <a:lnTo>
                    <a:pt x="81809" y="93497"/>
                  </a:lnTo>
                  <a:lnTo>
                    <a:pt x="65902" y="93497"/>
                  </a:lnTo>
                  <a:lnTo>
                    <a:pt x="54539" y="82134"/>
                  </a:lnTo>
                  <a:lnTo>
                    <a:pt x="43177" y="82134"/>
                  </a:lnTo>
                  <a:lnTo>
                    <a:pt x="31815" y="66227"/>
                  </a:lnTo>
                  <a:lnTo>
                    <a:pt x="0" y="57137"/>
                  </a:lnTo>
                  <a:lnTo>
                    <a:pt x="6818" y="34413"/>
                  </a:lnTo>
                  <a:lnTo>
                    <a:pt x="0" y="18505"/>
                  </a:lnTo>
                  <a:lnTo>
                    <a:pt x="13638" y="15406"/>
                  </a:lnTo>
                  <a:lnTo>
                    <a:pt x="11905"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25" name="Freeform 224"/>
            <p:cNvSpPr>
              <a:spLocks/>
            </p:cNvSpPr>
            <p:nvPr/>
          </p:nvSpPr>
          <p:spPr bwMode="auto">
            <a:xfrm>
              <a:off x="5500875" y="2588083"/>
              <a:ext cx="186370" cy="100369"/>
            </a:xfrm>
            <a:custGeom>
              <a:avLst/>
              <a:gdLst>
                <a:gd name="connsiteX0" fmla="*/ 6818 w 248493"/>
                <a:gd name="connsiteY0" fmla="*/ 0 h 133825"/>
                <a:gd name="connsiteX1" fmla="*/ 38632 w 248493"/>
                <a:gd name="connsiteY1" fmla="*/ 9090 h 133825"/>
                <a:gd name="connsiteX2" fmla="*/ 90899 w 248493"/>
                <a:gd name="connsiteY2" fmla="*/ 15907 h 133825"/>
                <a:gd name="connsiteX3" fmla="*/ 140893 w 248493"/>
                <a:gd name="connsiteY3" fmla="*/ 43177 h 133825"/>
                <a:gd name="connsiteX4" fmla="*/ 145438 w 248493"/>
                <a:gd name="connsiteY4" fmla="*/ 52267 h 133825"/>
                <a:gd name="connsiteX5" fmla="*/ 165890 w 248493"/>
                <a:gd name="connsiteY5" fmla="*/ 43177 h 133825"/>
                <a:gd name="connsiteX6" fmla="*/ 204522 w 248493"/>
                <a:gd name="connsiteY6" fmla="*/ 52267 h 133825"/>
                <a:gd name="connsiteX7" fmla="*/ 215885 w 248493"/>
                <a:gd name="connsiteY7" fmla="*/ 74991 h 133825"/>
                <a:gd name="connsiteX8" fmla="*/ 236337 w 248493"/>
                <a:gd name="connsiteY8" fmla="*/ 84081 h 133825"/>
                <a:gd name="connsiteX9" fmla="*/ 226036 w 248493"/>
                <a:gd name="connsiteY9" fmla="*/ 90262 h 133825"/>
                <a:gd name="connsiteX10" fmla="*/ 237131 w 248493"/>
                <a:gd name="connsiteY10" fmla="*/ 95193 h 133825"/>
                <a:gd name="connsiteX11" fmla="*/ 231413 w 248493"/>
                <a:gd name="connsiteY11" fmla="*/ 98624 h 133825"/>
                <a:gd name="connsiteX12" fmla="*/ 247699 w 248493"/>
                <a:gd name="connsiteY12" fmla="*/ 118168 h 133825"/>
                <a:gd name="connsiteX13" fmla="*/ 243154 w 248493"/>
                <a:gd name="connsiteY13" fmla="*/ 122713 h 133825"/>
                <a:gd name="connsiteX14" fmla="*/ 242994 w 248493"/>
                <a:gd name="connsiteY14" fmla="*/ 122681 h 133825"/>
                <a:gd name="connsiteX15" fmla="*/ 248493 w 248493"/>
                <a:gd name="connsiteY15" fmla="*/ 129280 h 133825"/>
                <a:gd name="connsiteX16" fmla="*/ 243948 w 248493"/>
                <a:gd name="connsiteY16" fmla="*/ 133825 h 133825"/>
                <a:gd name="connsiteX17" fmla="*/ 221224 w 248493"/>
                <a:gd name="connsiteY17" fmla="*/ 129280 h 133825"/>
                <a:gd name="connsiteX18" fmla="*/ 193954 w 248493"/>
                <a:gd name="connsiteY18" fmla="*/ 117918 h 133825"/>
                <a:gd name="connsiteX19" fmla="*/ 184864 w 248493"/>
                <a:gd name="connsiteY19" fmla="*/ 129280 h 133825"/>
                <a:gd name="connsiteX20" fmla="*/ 134870 w 248493"/>
                <a:gd name="connsiteY20" fmla="*/ 133825 h 133825"/>
                <a:gd name="connsiteX21" fmla="*/ 98510 w 248493"/>
                <a:gd name="connsiteY21" fmla="*/ 113373 h 133825"/>
                <a:gd name="connsiteX22" fmla="*/ 59878 w 248493"/>
                <a:gd name="connsiteY22" fmla="*/ 113373 h 133825"/>
                <a:gd name="connsiteX23" fmla="*/ 63212 w 248493"/>
                <a:gd name="connsiteY23" fmla="*/ 102261 h 133825"/>
                <a:gd name="connsiteX24" fmla="*/ 59084 w 248493"/>
                <a:gd name="connsiteY24" fmla="*/ 102261 h 133825"/>
                <a:gd name="connsiteX25" fmla="*/ 64452 w 248493"/>
                <a:gd name="connsiteY25" fmla="*/ 84367 h 133825"/>
                <a:gd name="connsiteX26" fmla="*/ 55333 w 248493"/>
                <a:gd name="connsiteY26" fmla="*/ 58834 h 133825"/>
                <a:gd name="connsiteX27" fmla="*/ 39426 w 248493"/>
                <a:gd name="connsiteY27" fmla="*/ 36109 h 133825"/>
                <a:gd name="connsiteX28" fmla="*/ 16702 w 248493"/>
                <a:gd name="connsiteY28" fmla="*/ 31564 h 133825"/>
                <a:gd name="connsiteX29" fmla="*/ 794 w 248493"/>
                <a:gd name="connsiteY29" fmla="*/ 20202 h 133825"/>
                <a:gd name="connsiteX30" fmla="*/ 5944 w 248493"/>
                <a:gd name="connsiteY30" fmla="*/ 13336 h 133825"/>
                <a:gd name="connsiteX31" fmla="*/ 0 w 248493"/>
                <a:gd name="connsiteY31" fmla="*/ 9090 h 13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8493" h="133825">
                  <a:moveTo>
                    <a:pt x="6818" y="0"/>
                  </a:moveTo>
                  <a:lnTo>
                    <a:pt x="38632" y="9090"/>
                  </a:lnTo>
                  <a:lnTo>
                    <a:pt x="90899" y="15907"/>
                  </a:lnTo>
                  <a:lnTo>
                    <a:pt x="140893" y="43177"/>
                  </a:lnTo>
                  <a:lnTo>
                    <a:pt x="145438" y="52267"/>
                  </a:lnTo>
                  <a:lnTo>
                    <a:pt x="165890" y="43177"/>
                  </a:lnTo>
                  <a:lnTo>
                    <a:pt x="204522" y="52267"/>
                  </a:lnTo>
                  <a:lnTo>
                    <a:pt x="215885" y="74991"/>
                  </a:lnTo>
                  <a:lnTo>
                    <a:pt x="236337" y="84081"/>
                  </a:lnTo>
                  <a:lnTo>
                    <a:pt x="226036" y="90262"/>
                  </a:lnTo>
                  <a:lnTo>
                    <a:pt x="237131" y="95193"/>
                  </a:lnTo>
                  <a:lnTo>
                    <a:pt x="231413" y="98624"/>
                  </a:lnTo>
                  <a:lnTo>
                    <a:pt x="247699" y="118168"/>
                  </a:lnTo>
                  <a:lnTo>
                    <a:pt x="243154" y="122713"/>
                  </a:lnTo>
                  <a:lnTo>
                    <a:pt x="242994" y="122681"/>
                  </a:lnTo>
                  <a:lnTo>
                    <a:pt x="248493" y="129280"/>
                  </a:lnTo>
                  <a:lnTo>
                    <a:pt x="243948" y="133825"/>
                  </a:lnTo>
                  <a:lnTo>
                    <a:pt x="221224" y="129280"/>
                  </a:lnTo>
                  <a:lnTo>
                    <a:pt x="193954" y="117918"/>
                  </a:lnTo>
                  <a:lnTo>
                    <a:pt x="184864" y="129280"/>
                  </a:lnTo>
                  <a:lnTo>
                    <a:pt x="134870" y="133825"/>
                  </a:lnTo>
                  <a:lnTo>
                    <a:pt x="98510" y="113373"/>
                  </a:lnTo>
                  <a:lnTo>
                    <a:pt x="59878" y="113373"/>
                  </a:lnTo>
                  <a:lnTo>
                    <a:pt x="63212" y="102261"/>
                  </a:lnTo>
                  <a:lnTo>
                    <a:pt x="59084" y="102261"/>
                  </a:lnTo>
                  <a:lnTo>
                    <a:pt x="64452" y="84367"/>
                  </a:lnTo>
                  <a:lnTo>
                    <a:pt x="55333" y="58834"/>
                  </a:lnTo>
                  <a:lnTo>
                    <a:pt x="39426" y="36109"/>
                  </a:lnTo>
                  <a:lnTo>
                    <a:pt x="16702" y="31564"/>
                  </a:lnTo>
                  <a:lnTo>
                    <a:pt x="794" y="20202"/>
                  </a:lnTo>
                  <a:lnTo>
                    <a:pt x="5944" y="13336"/>
                  </a:lnTo>
                  <a:lnTo>
                    <a:pt x="0"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3" name="Freeform 472"/>
            <p:cNvSpPr>
              <a:spLocks/>
            </p:cNvSpPr>
            <p:nvPr/>
          </p:nvSpPr>
          <p:spPr bwMode="auto">
            <a:xfrm>
              <a:off x="5846777" y="2620465"/>
              <a:ext cx="386888" cy="269695"/>
            </a:xfrm>
            <a:custGeom>
              <a:avLst/>
              <a:gdLst>
                <a:gd name="connsiteX0" fmla="*/ 40905 w 515850"/>
                <a:gd name="connsiteY0" fmla="*/ 31815 h 359593"/>
                <a:gd name="connsiteX1" fmla="*/ 15908 w 515850"/>
                <a:gd name="connsiteY1" fmla="*/ 40905 h 359593"/>
                <a:gd name="connsiteX2" fmla="*/ 15204 w 515850"/>
                <a:gd name="connsiteY2" fmla="*/ 44423 h 359593"/>
                <a:gd name="connsiteX3" fmla="*/ 15908 w 515850"/>
                <a:gd name="connsiteY3" fmla="*/ 43720 h 359593"/>
                <a:gd name="connsiteX4" fmla="*/ 42414 w 515850"/>
                <a:gd name="connsiteY4" fmla="*/ 35436 h 359593"/>
                <a:gd name="connsiteX5" fmla="*/ 224974 w 515850"/>
                <a:gd name="connsiteY5" fmla="*/ 0 h 359593"/>
                <a:gd name="connsiteX6" fmla="*/ 272696 w 515850"/>
                <a:gd name="connsiteY6" fmla="*/ 24997 h 359593"/>
                <a:gd name="connsiteX7" fmla="*/ 279514 w 515850"/>
                <a:gd name="connsiteY7" fmla="*/ 63629 h 359593"/>
                <a:gd name="connsiteX8" fmla="*/ 288604 w 515850"/>
                <a:gd name="connsiteY8" fmla="*/ 74992 h 359593"/>
                <a:gd name="connsiteX9" fmla="*/ 331780 w 515850"/>
                <a:gd name="connsiteY9" fmla="*/ 68174 h 359593"/>
                <a:gd name="connsiteX10" fmla="*/ 343143 w 515850"/>
                <a:gd name="connsiteY10" fmla="*/ 79537 h 359593"/>
                <a:gd name="connsiteX11" fmla="*/ 363595 w 515850"/>
                <a:gd name="connsiteY11" fmla="*/ 127258 h 359593"/>
                <a:gd name="connsiteX12" fmla="*/ 402227 w 515850"/>
                <a:gd name="connsiteY12" fmla="*/ 161346 h 359593"/>
                <a:gd name="connsiteX13" fmla="*/ 429496 w 515850"/>
                <a:gd name="connsiteY13" fmla="*/ 181798 h 359593"/>
                <a:gd name="connsiteX14" fmla="*/ 465856 w 515850"/>
                <a:gd name="connsiteY14" fmla="*/ 209067 h 359593"/>
                <a:gd name="connsiteX15" fmla="*/ 515850 w 515850"/>
                <a:gd name="connsiteY15" fmla="*/ 224975 h 359593"/>
                <a:gd name="connsiteX16" fmla="*/ 515850 w 515850"/>
                <a:gd name="connsiteY16" fmla="*/ 236880 h 359593"/>
                <a:gd name="connsiteX17" fmla="*/ 515850 w 515850"/>
                <a:gd name="connsiteY17" fmla="*/ 252244 h 359593"/>
                <a:gd name="connsiteX18" fmla="*/ 515850 w 515850"/>
                <a:gd name="connsiteY18" fmla="*/ 264149 h 359593"/>
                <a:gd name="connsiteX19" fmla="*/ 504488 w 515850"/>
                <a:gd name="connsiteY19" fmla="*/ 264149 h 359593"/>
                <a:gd name="connsiteX20" fmla="*/ 488581 w 515850"/>
                <a:gd name="connsiteY20" fmla="*/ 252787 h 359593"/>
                <a:gd name="connsiteX21" fmla="*/ 481763 w 515850"/>
                <a:gd name="connsiteY21" fmla="*/ 268694 h 359593"/>
                <a:gd name="connsiteX22" fmla="*/ 449949 w 515850"/>
                <a:gd name="connsiteY22" fmla="*/ 275512 h 359593"/>
                <a:gd name="connsiteX23" fmla="*/ 440859 w 515850"/>
                <a:gd name="connsiteY23" fmla="*/ 311871 h 359593"/>
                <a:gd name="connsiteX24" fmla="*/ 422679 w 515850"/>
                <a:gd name="connsiteY24" fmla="*/ 327779 h 359593"/>
                <a:gd name="connsiteX25" fmla="*/ 390865 w 515850"/>
                <a:gd name="connsiteY25" fmla="*/ 334596 h 359593"/>
                <a:gd name="connsiteX26" fmla="*/ 386320 w 515850"/>
                <a:gd name="connsiteY26" fmla="*/ 355048 h 359593"/>
                <a:gd name="connsiteX27" fmla="*/ 354505 w 515850"/>
                <a:gd name="connsiteY27" fmla="*/ 359593 h 359593"/>
                <a:gd name="connsiteX28" fmla="*/ 315873 w 515850"/>
                <a:gd name="connsiteY28" fmla="*/ 343686 h 359593"/>
                <a:gd name="connsiteX29" fmla="*/ 315873 w 515850"/>
                <a:gd name="connsiteY29" fmla="*/ 331781 h 359593"/>
                <a:gd name="connsiteX30" fmla="*/ 315873 w 515850"/>
                <a:gd name="connsiteY30" fmla="*/ 307326 h 359593"/>
                <a:gd name="connsiteX31" fmla="*/ 288604 w 515850"/>
                <a:gd name="connsiteY31" fmla="*/ 300509 h 359593"/>
                <a:gd name="connsiteX32" fmla="*/ 245427 w 515850"/>
                <a:gd name="connsiteY32" fmla="*/ 264149 h 359593"/>
                <a:gd name="connsiteX33" fmla="*/ 213612 w 515850"/>
                <a:gd name="connsiteY33" fmla="*/ 257332 h 359593"/>
                <a:gd name="connsiteX34" fmla="*/ 177253 w 515850"/>
                <a:gd name="connsiteY34" fmla="*/ 236880 h 359593"/>
                <a:gd name="connsiteX35" fmla="*/ 149983 w 515850"/>
                <a:gd name="connsiteY35" fmla="*/ 232335 h 359593"/>
                <a:gd name="connsiteX36" fmla="*/ 134076 w 515850"/>
                <a:gd name="connsiteY36" fmla="*/ 236880 h 359593"/>
                <a:gd name="connsiteX37" fmla="*/ 111351 w 515850"/>
                <a:gd name="connsiteY37" fmla="*/ 236880 h 359593"/>
                <a:gd name="connsiteX38" fmla="*/ 84082 w 515850"/>
                <a:gd name="connsiteY38" fmla="*/ 264149 h 359593"/>
                <a:gd name="connsiteX39" fmla="*/ 52267 w 515850"/>
                <a:gd name="connsiteY39" fmla="*/ 275512 h 359593"/>
                <a:gd name="connsiteX40" fmla="*/ 40905 w 515850"/>
                <a:gd name="connsiteY40" fmla="*/ 241425 h 359593"/>
                <a:gd name="connsiteX41" fmla="*/ 42095 w 515850"/>
                <a:gd name="connsiteY41" fmla="*/ 233091 h 359593"/>
                <a:gd name="connsiteX42" fmla="*/ 40905 w 515850"/>
                <a:gd name="connsiteY42" fmla="*/ 229520 h 359593"/>
                <a:gd name="connsiteX43" fmla="*/ 46152 w 515850"/>
                <a:gd name="connsiteY43" fmla="*/ 192787 h 359593"/>
                <a:gd name="connsiteX44" fmla="*/ 20452 w 515850"/>
                <a:gd name="connsiteY44" fmla="*/ 177795 h 359593"/>
                <a:gd name="connsiteX45" fmla="*/ 23971 w 515850"/>
                <a:gd name="connsiteY45" fmla="*/ 167943 h 359593"/>
                <a:gd name="connsiteX46" fmla="*/ 20452 w 515850"/>
                <a:gd name="connsiteY46" fmla="*/ 165890 h 359593"/>
                <a:gd name="connsiteX47" fmla="*/ 27911 w 515850"/>
                <a:gd name="connsiteY47" fmla="*/ 145005 h 359593"/>
                <a:gd name="connsiteX48" fmla="*/ 4545 w 515850"/>
                <a:gd name="connsiteY48" fmla="*/ 139163 h 359593"/>
                <a:gd name="connsiteX49" fmla="*/ 7996 w 515850"/>
                <a:gd name="connsiteY49" fmla="*/ 128121 h 359593"/>
                <a:gd name="connsiteX50" fmla="*/ 4545 w 515850"/>
                <a:gd name="connsiteY50" fmla="*/ 127258 h 359593"/>
                <a:gd name="connsiteX51" fmla="*/ 15908 w 515850"/>
                <a:gd name="connsiteY51" fmla="*/ 90899 h 359593"/>
                <a:gd name="connsiteX52" fmla="*/ 47722 w 515850"/>
                <a:gd name="connsiteY52" fmla="*/ 102261 h 359593"/>
                <a:gd name="connsiteX53" fmla="*/ 71537 w 515850"/>
                <a:gd name="connsiteY53" fmla="*/ 88653 h 359593"/>
                <a:gd name="connsiteX54" fmla="*/ 52267 w 515850"/>
                <a:gd name="connsiteY54" fmla="*/ 70989 h 359593"/>
                <a:gd name="connsiteX55" fmla="*/ 40905 w 515850"/>
                <a:gd name="connsiteY55" fmla="*/ 43720 h 359593"/>
                <a:gd name="connsiteX56" fmla="*/ 15908 w 515850"/>
                <a:gd name="connsiteY56" fmla="*/ 52810 h 359593"/>
                <a:gd name="connsiteX57" fmla="*/ 9090 w 515850"/>
                <a:gd name="connsiteY57" fmla="*/ 86897 h 359593"/>
                <a:gd name="connsiteX58" fmla="*/ 0 w 515850"/>
                <a:gd name="connsiteY58" fmla="*/ 59627 h 359593"/>
                <a:gd name="connsiteX59" fmla="*/ 2977 w 515850"/>
                <a:gd name="connsiteY59" fmla="*/ 56651 h 359593"/>
                <a:gd name="connsiteX60" fmla="*/ 0 w 515850"/>
                <a:gd name="connsiteY60" fmla="*/ 47722 h 359593"/>
                <a:gd name="connsiteX61" fmla="*/ 15908 w 515850"/>
                <a:gd name="connsiteY61" fmla="*/ 31815 h 359593"/>
                <a:gd name="connsiteX62" fmla="*/ 52267 w 515850"/>
                <a:gd name="connsiteY62" fmla="*/ 20452 h 359593"/>
                <a:gd name="connsiteX63" fmla="*/ 79537 w 515850"/>
                <a:gd name="connsiteY63" fmla="*/ 31815 h 359593"/>
                <a:gd name="connsiteX64" fmla="*/ 106806 w 515850"/>
                <a:gd name="connsiteY64" fmla="*/ 68174 h 359593"/>
                <a:gd name="connsiteX65" fmla="*/ 122713 w 515850"/>
                <a:gd name="connsiteY65" fmla="*/ 68174 h 359593"/>
                <a:gd name="connsiteX66" fmla="*/ 166467 w 515850"/>
                <a:gd name="connsiteY66" fmla="*/ 68174 h 359593"/>
                <a:gd name="connsiteX67" fmla="*/ 161345 w 515850"/>
                <a:gd name="connsiteY67" fmla="*/ 52810 h 359593"/>
                <a:gd name="connsiteX68" fmla="*/ 164747 w 515850"/>
                <a:gd name="connsiteY68" fmla="*/ 51109 h 359593"/>
                <a:gd name="connsiteX69" fmla="*/ 161345 w 515850"/>
                <a:gd name="connsiteY69" fmla="*/ 40905 h 359593"/>
                <a:gd name="connsiteX70" fmla="*/ 193160 w 515850"/>
                <a:gd name="connsiteY70" fmla="*/ 24997 h 35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15850" h="359593">
                  <a:moveTo>
                    <a:pt x="40905" y="31815"/>
                  </a:moveTo>
                  <a:lnTo>
                    <a:pt x="15908" y="40905"/>
                  </a:lnTo>
                  <a:lnTo>
                    <a:pt x="15204" y="44423"/>
                  </a:lnTo>
                  <a:lnTo>
                    <a:pt x="15908" y="43720"/>
                  </a:lnTo>
                  <a:lnTo>
                    <a:pt x="42414" y="35436"/>
                  </a:lnTo>
                  <a:close/>
                  <a:moveTo>
                    <a:pt x="224974" y="0"/>
                  </a:moveTo>
                  <a:lnTo>
                    <a:pt x="272696" y="24997"/>
                  </a:lnTo>
                  <a:lnTo>
                    <a:pt x="279514" y="63629"/>
                  </a:lnTo>
                  <a:lnTo>
                    <a:pt x="288604" y="74992"/>
                  </a:lnTo>
                  <a:lnTo>
                    <a:pt x="331780" y="68174"/>
                  </a:lnTo>
                  <a:lnTo>
                    <a:pt x="343143" y="79537"/>
                  </a:lnTo>
                  <a:lnTo>
                    <a:pt x="363595" y="127258"/>
                  </a:lnTo>
                  <a:lnTo>
                    <a:pt x="402227" y="161346"/>
                  </a:lnTo>
                  <a:lnTo>
                    <a:pt x="429496" y="181798"/>
                  </a:lnTo>
                  <a:lnTo>
                    <a:pt x="465856" y="209067"/>
                  </a:lnTo>
                  <a:lnTo>
                    <a:pt x="515850" y="224975"/>
                  </a:lnTo>
                  <a:lnTo>
                    <a:pt x="515850" y="236880"/>
                  </a:lnTo>
                  <a:lnTo>
                    <a:pt x="515850" y="252244"/>
                  </a:lnTo>
                  <a:lnTo>
                    <a:pt x="515850" y="264149"/>
                  </a:lnTo>
                  <a:lnTo>
                    <a:pt x="504488" y="264149"/>
                  </a:lnTo>
                  <a:lnTo>
                    <a:pt x="488581" y="252787"/>
                  </a:lnTo>
                  <a:lnTo>
                    <a:pt x="481763" y="268694"/>
                  </a:lnTo>
                  <a:lnTo>
                    <a:pt x="449949" y="275512"/>
                  </a:lnTo>
                  <a:lnTo>
                    <a:pt x="440859" y="311871"/>
                  </a:lnTo>
                  <a:lnTo>
                    <a:pt x="422679" y="327779"/>
                  </a:lnTo>
                  <a:lnTo>
                    <a:pt x="390865" y="334596"/>
                  </a:lnTo>
                  <a:lnTo>
                    <a:pt x="386320" y="355048"/>
                  </a:lnTo>
                  <a:lnTo>
                    <a:pt x="354505" y="359593"/>
                  </a:lnTo>
                  <a:lnTo>
                    <a:pt x="315873" y="343686"/>
                  </a:lnTo>
                  <a:lnTo>
                    <a:pt x="315873" y="331781"/>
                  </a:lnTo>
                  <a:lnTo>
                    <a:pt x="315873" y="307326"/>
                  </a:lnTo>
                  <a:lnTo>
                    <a:pt x="288604" y="300509"/>
                  </a:lnTo>
                  <a:lnTo>
                    <a:pt x="245427" y="264149"/>
                  </a:lnTo>
                  <a:lnTo>
                    <a:pt x="213612" y="257332"/>
                  </a:lnTo>
                  <a:lnTo>
                    <a:pt x="177253" y="236880"/>
                  </a:lnTo>
                  <a:lnTo>
                    <a:pt x="149983" y="232335"/>
                  </a:lnTo>
                  <a:lnTo>
                    <a:pt x="134076" y="236880"/>
                  </a:lnTo>
                  <a:lnTo>
                    <a:pt x="111351" y="236880"/>
                  </a:lnTo>
                  <a:lnTo>
                    <a:pt x="84082" y="264149"/>
                  </a:lnTo>
                  <a:lnTo>
                    <a:pt x="52267" y="275512"/>
                  </a:lnTo>
                  <a:lnTo>
                    <a:pt x="40905" y="241425"/>
                  </a:lnTo>
                  <a:lnTo>
                    <a:pt x="42095" y="233091"/>
                  </a:lnTo>
                  <a:lnTo>
                    <a:pt x="40905" y="229520"/>
                  </a:lnTo>
                  <a:lnTo>
                    <a:pt x="46152" y="192787"/>
                  </a:lnTo>
                  <a:lnTo>
                    <a:pt x="20452" y="177795"/>
                  </a:lnTo>
                  <a:lnTo>
                    <a:pt x="23971" y="167943"/>
                  </a:lnTo>
                  <a:lnTo>
                    <a:pt x="20452" y="165890"/>
                  </a:lnTo>
                  <a:lnTo>
                    <a:pt x="27911" y="145005"/>
                  </a:lnTo>
                  <a:lnTo>
                    <a:pt x="4545" y="139163"/>
                  </a:lnTo>
                  <a:lnTo>
                    <a:pt x="7996" y="128121"/>
                  </a:lnTo>
                  <a:lnTo>
                    <a:pt x="4545" y="127258"/>
                  </a:lnTo>
                  <a:lnTo>
                    <a:pt x="15908" y="90899"/>
                  </a:lnTo>
                  <a:lnTo>
                    <a:pt x="47722" y="102261"/>
                  </a:lnTo>
                  <a:lnTo>
                    <a:pt x="71537" y="88653"/>
                  </a:lnTo>
                  <a:lnTo>
                    <a:pt x="52267" y="70989"/>
                  </a:lnTo>
                  <a:lnTo>
                    <a:pt x="40905" y="43720"/>
                  </a:lnTo>
                  <a:lnTo>
                    <a:pt x="15908" y="52810"/>
                  </a:lnTo>
                  <a:lnTo>
                    <a:pt x="9090" y="86897"/>
                  </a:lnTo>
                  <a:lnTo>
                    <a:pt x="0" y="59627"/>
                  </a:lnTo>
                  <a:lnTo>
                    <a:pt x="2977" y="56651"/>
                  </a:lnTo>
                  <a:lnTo>
                    <a:pt x="0" y="47722"/>
                  </a:lnTo>
                  <a:lnTo>
                    <a:pt x="15908" y="31815"/>
                  </a:lnTo>
                  <a:lnTo>
                    <a:pt x="52267" y="20452"/>
                  </a:lnTo>
                  <a:lnTo>
                    <a:pt x="79537" y="31815"/>
                  </a:lnTo>
                  <a:lnTo>
                    <a:pt x="106806" y="68174"/>
                  </a:lnTo>
                  <a:lnTo>
                    <a:pt x="122713" y="68174"/>
                  </a:lnTo>
                  <a:lnTo>
                    <a:pt x="166467" y="68174"/>
                  </a:lnTo>
                  <a:lnTo>
                    <a:pt x="161345" y="52810"/>
                  </a:lnTo>
                  <a:lnTo>
                    <a:pt x="164747" y="51109"/>
                  </a:lnTo>
                  <a:lnTo>
                    <a:pt x="161345" y="40905"/>
                  </a:lnTo>
                  <a:lnTo>
                    <a:pt x="193160"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2" name="Freeform 471"/>
            <p:cNvSpPr>
              <a:spLocks/>
            </p:cNvSpPr>
            <p:nvPr/>
          </p:nvSpPr>
          <p:spPr bwMode="auto">
            <a:xfrm>
              <a:off x="6068342" y="2770367"/>
              <a:ext cx="402226" cy="314089"/>
            </a:xfrm>
            <a:custGeom>
              <a:avLst/>
              <a:gdLst>
                <a:gd name="connsiteX0" fmla="*/ 420069 w 536301"/>
                <a:gd name="connsiteY0" fmla="*/ 91466 h 418785"/>
                <a:gd name="connsiteX1" fmla="*/ 413588 w 536301"/>
                <a:gd name="connsiteY1" fmla="*/ 93171 h 418785"/>
                <a:gd name="connsiteX2" fmla="*/ 412499 w 536301"/>
                <a:gd name="connsiteY2" fmla="*/ 94571 h 418785"/>
                <a:gd name="connsiteX3" fmla="*/ 413588 w 536301"/>
                <a:gd name="connsiteY3" fmla="*/ 96095 h 418785"/>
                <a:gd name="connsiteX4" fmla="*/ 374956 w 536301"/>
                <a:gd name="connsiteY4" fmla="*/ 0 h 418785"/>
                <a:gd name="connsiteX5" fmla="*/ 397681 w 536301"/>
                <a:gd name="connsiteY5" fmla="*/ 11362 h 418785"/>
                <a:gd name="connsiteX6" fmla="*/ 392638 w 536301"/>
                <a:gd name="connsiteY6" fmla="*/ 23127 h 418785"/>
                <a:gd name="connsiteX7" fmla="*/ 397681 w 536301"/>
                <a:gd name="connsiteY7" fmla="*/ 25648 h 418785"/>
                <a:gd name="connsiteX8" fmla="*/ 396986 w 536301"/>
                <a:gd name="connsiteY8" fmla="*/ 27270 h 418785"/>
                <a:gd name="connsiteX9" fmla="*/ 402226 w 536301"/>
                <a:gd name="connsiteY9" fmla="*/ 27270 h 418785"/>
                <a:gd name="connsiteX10" fmla="*/ 402226 w 536301"/>
                <a:gd name="connsiteY10" fmla="*/ 41556 h 418785"/>
                <a:gd name="connsiteX11" fmla="*/ 402226 w 536301"/>
                <a:gd name="connsiteY11" fmla="*/ 65902 h 418785"/>
                <a:gd name="connsiteX12" fmla="*/ 413588 w 536301"/>
                <a:gd name="connsiteY12" fmla="*/ 81809 h 418785"/>
                <a:gd name="connsiteX13" fmla="*/ 429495 w 536301"/>
                <a:gd name="connsiteY13" fmla="*/ 70447 h 418785"/>
                <a:gd name="connsiteX14" fmla="*/ 445403 w 536301"/>
                <a:gd name="connsiteY14" fmla="*/ 65902 h 418785"/>
                <a:gd name="connsiteX15" fmla="*/ 465855 w 536301"/>
                <a:gd name="connsiteY15" fmla="*/ 49994 h 418785"/>
                <a:gd name="connsiteX16" fmla="*/ 493124 w 536301"/>
                <a:gd name="connsiteY16" fmla="*/ 49994 h 418785"/>
                <a:gd name="connsiteX17" fmla="*/ 531756 w 536301"/>
                <a:gd name="connsiteY17" fmla="*/ 49994 h 418785"/>
                <a:gd name="connsiteX18" fmla="*/ 536301 w 536301"/>
                <a:gd name="connsiteY18" fmla="*/ 65902 h 418785"/>
                <a:gd name="connsiteX19" fmla="*/ 532463 w 536301"/>
                <a:gd name="connsiteY19" fmla="*/ 66755 h 418785"/>
                <a:gd name="connsiteX20" fmla="*/ 536301 w 536301"/>
                <a:gd name="connsiteY20" fmla="*/ 80188 h 418785"/>
                <a:gd name="connsiteX21" fmla="*/ 515849 w 536301"/>
                <a:gd name="connsiteY21" fmla="*/ 84733 h 418785"/>
                <a:gd name="connsiteX22" fmla="*/ 499942 w 536301"/>
                <a:gd name="connsiteY22" fmla="*/ 91550 h 418785"/>
                <a:gd name="connsiteX23" fmla="*/ 456765 w 536301"/>
                <a:gd name="connsiteY23" fmla="*/ 96095 h 418785"/>
                <a:gd name="connsiteX24" fmla="*/ 413588 w 536301"/>
                <a:gd name="connsiteY24" fmla="*/ 107457 h 418785"/>
                <a:gd name="connsiteX25" fmla="*/ 400666 w 536301"/>
                <a:gd name="connsiteY25" fmla="*/ 124071 h 418785"/>
                <a:gd name="connsiteX26" fmla="*/ 402226 w 536301"/>
                <a:gd name="connsiteY26" fmla="*/ 129531 h 418785"/>
                <a:gd name="connsiteX27" fmla="*/ 406771 w 536301"/>
                <a:gd name="connsiteY27" fmla="*/ 152255 h 418785"/>
                <a:gd name="connsiteX28" fmla="*/ 404498 w 536301"/>
                <a:gd name="connsiteY28" fmla="*/ 155177 h 418785"/>
                <a:gd name="connsiteX29" fmla="*/ 406771 w 536301"/>
                <a:gd name="connsiteY29" fmla="*/ 166541 h 418785"/>
                <a:gd name="connsiteX30" fmla="*/ 390863 w 536301"/>
                <a:gd name="connsiteY30" fmla="*/ 186994 h 418785"/>
                <a:gd name="connsiteX31" fmla="*/ 390863 w 536301"/>
                <a:gd name="connsiteY31" fmla="*/ 188615 h 418785"/>
                <a:gd name="connsiteX32" fmla="*/ 390863 w 536301"/>
                <a:gd name="connsiteY32" fmla="*/ 202901 h 418785"/>
                <a:gd name="connsiteX33" fmla="*/ 381774 w 536301"/>
                <a:gd name="connsiteY33" fmla="*/ 218808 h 418785"/>
                <a:gd name="connsiteX34" fmla="*/ 350731 w 536301"/>
                <a:gd name="connsiteY34" fmla="*/ 215156 h 418785"/>
                <a:gd name="connsiteX35" fmla="*/ 359049 w 536301"/>
                <a:gd name="connsiteY35" fmla="*/ 231792 h 418785"/>
                <a:gd name="connsiteX36" fmla="*/ 353459 w 536301"/>
                <a:gd name="connsiteY36" fmla="*/ 234897 h 418785"/>
                <a:gd name="connsiteX37" fmla="*/ 359049 w 536301"/>
                <a:gd name="connsiteY37" fmla="*/ 246078 h 418785"/>
                <a:gd name="connsiteX38" fmla="*/ 338597 w 536301"/>
                <a:gd name="connsiteY38" fmla="*/ 257440 h 418785"/>
                <a:gd name="connsiteX39" fmla="*/ 322690 w 536301"/>
                <a:gd name="connsiteY39" fmla="*/ 284710 h 418785"/>
                <a:gd name="connsiteX40" fmla="*/ 322690 w 536301"/>
                <a:gd name="connsiteY40" fmla="*/ 297693 h 418785"/>
                <a:gd name="connsiteX41" fmla="*/ 322690 w 536301"/>
                <a:gd name="connsiteY41" fmla="*/ 311979 h 418785"/>
                <a:gd name="connsiteX42" fmla="*/ 304510 w 536301"/>
                <a:gd name="connsiteY42" fmla="*/ 321069 h 418785"/>
                <a:gd name="connsiteX43" fmla="*/ 295420 w 536301"/>
                <a:gd name="connsiteY43" fmla="*/ 316524 h 418785"/>
                <a:gd name="connsiteX44" fmla="*/ 268151 w 536301"/>
                <a:gd name="connsiteY44" fmla="*/ 321069 h 418785"/>
                <a:gd name="connsiteX45" fmla="*/ 263606 w 536301"/>
                <a:gd name="connsiteY45" fmla="*/ 339249 h 418785"/>
                <a:gd name="connsiteX46" fmla="*/ 236336 w 536301"/>
                <a:gd name="connsiteY46" fmla="*/ 339249 h 418785"/>
                <a:gd name="connsiteX47" fmla="*/ 213612 w 536301"/>
                <a:gd name="connsiteY47" fmla="*/ 359701 h 418785"/>
                <a:gd name="connsiteX48" fmla="*/ 213612 w 536301"/>
                <a:gd name="connsiteY48" fmla="*/ 384047 h 418785"/>
                <a:gd name="connsiteX49" fmla="*/ 213612 w 536301"/>
                <a:gd name="connsiteY49" fmla="*/ 398333 h 418785"/>
                <a:gd name="connsiteX50" fmla="*/ 165890 w 536301"/>
                <a:gd name="connsiteY50" fmla="*/ 414240 h 418785"/>
                <a:gd name="connsiteX51" fmla="*/ 138620 w 536301"/>
                <a:gd name="connsiteY51" fmla="*/ 407423 h 418785"/>
                <a:gd name="connsiteX52" fmla="*/ 127258 w 536301"/>
                <a:gd name="connsiteY52" fmla="*/ 418785 h 418785"/>
                <a:gd name="connsiteX53" fmla="*/ 111351 w 536301"/>
                <a:gd name="connsiteY53" fmla="*/ 414240 h 418785"/>
                <a:gd name="connsiteX54" fmla="*/ 74991 w 536301"/>
                <a:gd name="connsiteY54" fmla="*/ 418785 h 418785"/>
                <a:gd name="connsiteX55" fmla="*/ 9090 w 536301"/>
                <a:gd name="connsiteY55" fmla="*/ 398333 h 418785"/>
                <a:gd name="connsiteX56" fmla="*/ 18986 w 536301"/>
                <a:gd name="connsiteY56" fmla="*/ 387118 h 418785"/>
                <a:gd name="connsiteX57" fmla="*/ 9090 w 536301"/>
                <a:gd name="connsiteY57" fmla="*/ 384047 h 418785"/>
                <a:gd name="connsiteX58" fmla="*/ 43177 w 536301"/>
                <a:gd name="connsiteY58" fmla="*/ 345415 h 418785"/>
                <a:gd name="connsiteX59" fmla="*/ 43177 w 536301"/>
                <a:gd name="connsiteY59" fmla="*/ 332431 h 418785"/>
                <a:gd name="connsiteX60" fmla="*/ 15907 w 536301"/>
                <a:gd name="connsiteY60" fmla="*/ 327886 h 418785"/>
                <a:gd name="connsiteX61" fmla="*/ 9090 w 536301"/>
                <a:gd name="connsiteY61" fmla="*/ 296072 h 418785"/>
                <a:gd name="connsiteX62" fmla="*/ 0 w 536301"/>
                <a:gd name="connsiteY62" fmla="*/ 261985 h 418785"/>
                <a:gd name="connsiteX63" fmla="*/ 2837 w 536301"/>
                <a:gd name="connsiteY63" fmla="*/ 258337 h 418785"/>
                <a:gd name="connsiteX64" fmla="*/ 0 w 536301"/>
                <a:gd name="connsiteY64" fmla="*/ 247699 h 418785"/>
                <a:gd name="connsiteX65" fmla="*/ 8764 w 536301"/>
                <a:gd name="connsiteY65" fmla="*/ 236431 h 418785"/>
                <a:gd name="connsiteX66" fmla="*/ 0 w 536301"/>
                <a:gd name="connsiteY66" fmla="*/ 230170 h 418785"/>
                <a:gd name="connsiteX67" fmla="*/ 3390 w 536301"/>
                <a:gd name="connsiteY67" fmla="*/ 218306 h 418785"/>
                <a:gd name="connsiteX68" fmla="*/ 0 w 536301"/>
                <a:gd name="connsiteY68" fmla="*/ 215884 h 418785"/>
                <a:gd name="connsiteX69" fmla="*/ 9090 w 536301"/>
                <a:gd name="connsiteY69" fmla="*/ 184070 h 418785"/>
                <a:gd name="connsiteX70" fmla="*/ 20452 w 536301"/>
                <a:gd name="connsiteY70" fmla="*/ 129531 h 418785"/>
                <a:gd name="connsiteX71" fmla="*/ 59084 w 536301"/>
                <a:gd name="connsiteY71" fmla="*/ 145438 h 418785"/>
                <a:gd name="connsiteX72" fmla="*/ 90899 w 536301"/>
                <a:gd name="connsiteY72" fmla="*/ 140893 h 418785"/>
                <a:gd name="connsiteX73" fmla="*/ 95444 w 536301"/>
                <a:gd name="connsiteY73" fmla="*/ 120441 h 418785"/>
                <a:gd name="connsiteX74" fmla="*/ 127258 w 536301"/>
                <a:gd name="connsiteY74" fmla="*/ 113623 h 418785"/>
                <a:gd name="connsiteX75" fmla="*/ 145438 w 536301"/>
                <a:gd name="connsiteY75" fmla="*/ 97716 h 418785"/>
                <a:gd name="connsiteX76" fmla="*/ 154528 w 536301"/>
                <a:gd name="connsiteY76" fmla="*/ 65902 h 418785"/>
                <a:gd name="connsiteX77" fmla="*/ 186342 w 536301"/>
                <a:gd name="connsiteY77" fmla="*/ 54539 h 418785"/>
                <a:gd name="connsiteX78" fmla="*/ 193160 w 536301"/>
                <a:gd name="connsiteY78" fmla="*/ 38632 h 418785"/>
                <a:gd name="connsiteX79" fmla="*/ 209067 w 536301"/>
                <a:gd name="connsiteY79" fmla="*/ 49994 h 418785"/>
                <a:gd name="connsiteX80" fmla="*/ 220429 w 536301"/>
                <a:gd name="connsiteY80" fmla="*/ 49994 h 418785"/>
                <a:gd name="connsiteX81" fmla="*/ 240881 w 536301"/>
                <a:gd name="connsiteY81" fmla="*/ 49994 h 418785"/>
                <a:gd name="connsiteX82" fmla="*/ 268151 w 536301"/>
                <a:gd name="connsiteY82" fmla="*/ 61357 h 418785"/>
                <a:gd name="connsiteX83" fmla="*/ 279513 w 536301"/>
                <a:gd name="connsiteY83" fmla="*/ 70447 h 418785"/>
                <a:gd name="connsiteX84" fmla="*/ 304510 w 536301"/>
                <a:gd name="connsiteY84" fmla="*/ 54539 h 418785"/>
                <a:gd name="connsiteX85" fmla="*/ 315872 w 536301"/>
                <a:gd name="connsiteY85" fmla="*/ 61357 h 418785"/>
                <a:gd name="connsiteX86" fmla="*/ 331779 w 536301"/>
                <a:gd name="connsiteY86" fmla="*/ 43177 h 418785"/>
                <a:gd name="connsiteX87" fmla="*/ 354504 w 536301"/>
                <a:gd name="connsiteY87" fmla="*/ 43177 h 418785"/>
                <a:gd name="connsiteX88" fmla="*/ 354504 w 536301"/>
                <a:gd name="connsiteY88" fmla="*/ 38632 h 418785"/>
                <a:gd name="connsiteX89" fmla="*/ 359049 w 536301"/>
                <a:gd name="connsiteY89" fmla="*/ 18180 h 41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36301" h="418785">
                  <a:moveTo>
                    <a:pt x="420069" y="91466"/>
                  </a:moveTo>
                  <a:lnTo>
                    <a:pt x="413588" y="93171"/>
                  </a:lnTo>
                  <a:lnTo>
                    <a:pt x="412499" y="94571"/>
                  </a:lnTo>
                  <a:lnTo>
                    <a:pt x="413588" y="96095"/>
                  </a:lnTo>
                  <a:close/>
                  <a:moveTo>
                    <a:pt x="374956" y="0"/>
                  </a:moveTo>
                  <a:lnTo>
                    <a:pt x="397681" y="11362"/>
                  </a:lnTo>
                  <a:lnTo>
                    <a:pt x="392638" y="23127"/>
                  </a:lnTo>
                  <a:lnTo>
                    <a:pt x="397681" y="25648"/>
                  </a:lnTo>
                  <a:lnTo>
                    <a:pt x="396986" y="27270"/>
                  </a:lnTo>
                  <a:lnTo>
                    <a:pt x="402226" y="27270"/>
                  </a:lnTo>
                  <a:lnTo>
                    <a:pt x="402226" y="41556"/>
                  </a:lnTo>
                  <a:lnTo>
                    <a:pt x="402226" y="65902"/>
                  </a:lnTo>
                  <a:lnTo>
                    <a:pt x="413588" y="81809"/>
                  </a:lnTo>
                  <a:lnTo>
                    <a:pt x="429495" y="70447"/>
                  </a:lnTo>
                  <a:lnTo>
                    <a:pt x="445403" y="65902"/>
                  </a:lnTo>
                  <a:lnTo>
                    <a:pt x="465855" y="49994"/>
                  </a:lnTo>
                  <a:lnTo>
                    <a:pt x="493124" y="49994"/>
                  </a:lnTo>
                  <a:lnTo>
                    <a:pt x="531756" y="49994"/>
                  </a:lnTo>
                  <a:lnTo>
                    <a:pt x="536301" y="65902"/>
                  </a:lnTo>
                  <a:lnTo>
                    <a:pt x="532463" y="66755"/>
                  </a:lnTo>
                  <a:lnTo>
                    <a:pt x="536301" y="80188"/>
                  </a:lnTo>
                  <a:lnTo>
                    <a:pt x="515849" y="84733"/>
                  </a:lnTo>
                  <a:lnTo>
                    <a:pt x="499942" y="91550"/>
                  </a:lnTo>
                  <a:lnTo>
                    <a:pt x="456765" y="96095"/>
                  </a:lnTo>
                  <a:lnTo>
                    <a:pt x="413588" y="107457"/>
                  </a:lnTo>
                  <a:lnTo>
                    <a:pt x="400666" y="124071"/>
                  </a:lnTo>
                  <a:lnTo>
                    <a:pt x="402226" y="129531"/>
                  </a:lnTo>
                  <a:lnTo>
                    <a:pt x="406771" y="152255"/>
                  </a:lnTo>
                  <a:lnTo>
                    <a:pt x="404498" y="155177"/>
                  </a:lnTo>
                  <a:lnTo>
                    <a:pt x="406771" y="166541"/>
                  </a:lnTo>
                  <a:lnTo>
                    <a:pt x="390863" y="186994"/>
                  </a:lnTo>
                  <a:lnTo>
                    <a:pt x="390863" y="188615"/>
                  </a:lnTo>
                  <a:lnTo>
                    <a:pt x="390863" y="202901"/>
                  </a:lnTo>
                  <a:lnTo>
                    <a:pt x="381774" y="218808"/>
                  </a:lnTo>
                  <a:lnTo>
                    <a:pt x="350731" y="215156"/>
                  </a:lnTo>
                  <a:lnTo>
                    <a:pt x="359049" y="231792"/>
                  </a:lnTo>
                  <a:lnTo>
                    <a:pt x="353459" y="234897"/>
                  </a:lnTo>
                  <a:lnTo>
                    <a:pt x="359049" y="246078"/>
                  </a:lnTo>
                  <a:lnTo>
                    <a:pt x="338597" y="257440"/>
                  </a:lnTo>
                  <a:lnTo>
                    <a:pt x="322690" y="284710"/>
                  </a:lnTo>
                  <a:lnTo>
                    <a:pt x="322690" y="297693"/>
                  </a:lnTo>
                  <a:lnTo>
                    <a:pt x="322690" y="311979"/>
                  </a:lnTo>
                  <a:lnTo>
                    <a:pt x="304510" y="321069"/>
                  </a:lnTo>
                  <a:lnTo>
                    <a:pt x="295420" y="316524"/>
                  </a:lnTo>
                  <a:lnTo>
                    <a:pt x="268151" y="321069"/>
                  </a:lnTo>
                  <a:lnTo>
                    <a:pt x="263606" y="339249"/>
                  </a:lnTo>
                  <a:lnTo>
                    <a:pt x="236336" y="339249"/>
                  </a:lnTo>
                  <a:lnTo>
                    <a:pt x="213612" y="359701"/>
                  </a:lnTo>
                  <a:lnTo>
                    <a:pt x="213612" y="384047"/>
                  </a:lnTo>
                  <a:lnTo>
                    <a:pt x="213612" y="398333"/>
                  </a:lnTo>
                  <a:lnTo>
                    <a:pt x="165890" y="414240"/>
                  </a:lnTo>
                  <a:lnTo>
                    <a:pt x="138620" y="407423"/>
                  </a:lnTo>
                  <a:lnTo>
                    <a:pt x="127258" y="418785"/>
                  </a:lnTo>
                  <a:lnTo>
                    <a:pt x="111351" y="414240"/>
                  </a:lnTo>
                  <a:lnTo>
                    <a:pt x="74991" y="418785"/>
                  </a:lnTo>
                  <a:lnTo>
                    <a:pt x="9090" y="398333"/>
                  </a:lnTo>
                  <a:lnTo>
                    <a:pt x="18986" y="387118"/>
                  </a:lnTo>
                  <a:lnTo>
                    <a:pt x="9090" y="384047"/>
                  </a:lnTo>
                  <a:lnTo>
                    <a:pt x="43177" y="345415"/>
                  </a:lnTo>
                  <a:lnTo>
                    <a:pt x="43177" y="332431"/>
                  </a:lnTo>
                  <a:lnTo>
                    <a:pt x="15907" y="327886"/>
                  </a:lnTo>
                  <a:lnTo>
                    <a:pt x="9090" y="296072"/>
                  </a:lnTo>
                  <a:lnTo>
                    <a:pt x="0" y="261985"/>
                  </a:lnTo>
                  <a:lnTo>
                    <a:pt x="2837" y="258337"/>
                  </a:lnTo>
                  <a:lnTo>
                    <a:pt x="0" y="247699"/>
                  </a:lnTo>
                  <a:lnTo>
                    <a:pt x="8764" y="236431"/>
                  </a:lnTo>
                  <a:lnTo>
                    <a:pt x="0" y="230170"/>
                  </a:lnTo>
                  <a:lnTo>
                    <a:pt x="3390" y="218306"/>
                  </a:lnTo>
                  <a:lnTo>
                    <a:pt x="0" y="215884"/>
                  </a:lnTo>
                  <a:lnTo>
                    <a:pt x="9090" y="184070"/>
                  </a:lnTo>
                  <a:lnTo>
                    <a:pt x="20452" y="129531"/>
                  </a:lnTo>
                  <a:lnTo>
                    <a:pt x="59084" y="145438"/>
                  </a:lnTo>
                  <a:lnTo>
                    <a:pt x="90899" y="140893"/>
                  </a:lnTo>
                  <a:lnTo>
                    <a:pt x="95444" y="120441"/>
                  </a:lnTo>
                  <a:lnTo>
                    <a:pt x="127258" y="113623"/>
                  </a:lnTo>
                  <a:lnTo>
                    <a:pt x="145438" y="97716"/>
                  </a:lnTo>
                  <a:lnTo>
                    <a:pt x="154528" y="65902"/>
                  </a:lnTo>
                  <a:lnTo>
                    <a:pt x="186342" y="54539"/>
                  </a:lnTo>
                  <a:lnTo>
                    <a:pt x="193160" y="38632"/>
                  </a:lnTo>
                  <a:lnTo>
                    <a:pt x="209067" y="49994"/>
                  </a:lnTo>
                  <a:lnTo>
                    <a:pt x="220429" y="49994"/>
                  </a:lnTo>
                  <a:lnTo>
                    <a:pt x="240881" y="49994"/>
                  </a:lnTo>
                  <a:lnTo>
                    <a:pt x="268151" y="61357"/>
                  </a:lnTo>
                  <a:lnTo>
                    <a:pt x="279513" y="70447"/>
                  </a:lnTo>
                  <a:lnTo>
                    <a:pt x="304510" y="54539"/>
                  </a:lnTo>
                  <a:lnTo>
                    <a:pt x="315872" y="61357"/>
                  </a:lnTo>
                  <a:lnTo>
                    <a:pt x="331779" y="43177"/>
                  </a:lnTo>
                  <a:lnTo>
                    <a:pt x="354504" y="43177"/>
                  </a:lnTo>
                  <a:lnTo>
                    <a:pt x="354504" y="38632"/>
                  </a:lnTo>
                  <a:lnTo>
                    <a:pt x="359049" y="1818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1" name="Freeform 470"/>
            <p:cNvSpPr>
              <a:spLocks/>
            </p:cNvSpPr>
            <p:nvPr/>
          </p:nvSpPr>
          <p:spPr bwMode="auto">
            <a:xfrm>
              <a:off x="6257525" y="2683526"/>
              <a:ext cx="209636" cy="160697"/>
            </a:xfrm>
            <a:custGeom>
              <a:avLst/>
              <a:gdLst>
                <a:gd name="connsiteX0" fmla="*/ 118169 w 279514"/>
                <a:gd name="connsiteY0" fmla="*/ 0 h 214263"/>
                <a:gd name="connsiteX1" fmla="*/ 115169 w 279514"/>
                <a:gd name="connsiteY1" fmla="*/ 15000 h 214263"/>
                <a:gd name="connsiteX2" fmla="*/ 118169 w 279514"/>
                <a:gd name="connsiteY2" fmla="*/ 14286 h 214263"/>
                <a:gd name="connsiteX3" fmla="*/ 115305 w 279514"/>
                <a:gd name="connsiteY3" fmla="*/ 28607 h 214263"/>
                <a:gd name="connsiteX4" fmla="*/ 118169 w 279514"/>
                <a:gd name="connsiteY4" fmla="*/ 38632 h 214263"/>
                <a:gd name="connsiteX5" fmla="*/ 134076 w 279514"/>
                <a:gd name="connsiteY5" fmla="*/ 34087 h 214263"/>
                <a:gd name="connsiteX6" fmla="*/ 118169 w 279514"/>
                <a:gd name="connsiteY6" fmla="*/ 49994 h 214263"/>
                <a:gd name="connsiteX7" fmla="*/ 117289 w 279514"/>
                <a:gd name="connsiteY7" fmla="*/ 49839 h 214263"/>
                <a:gd name="connsiteX8" fmla="*/ 118169 w 279514"/>
                <a:gd name="connsiteY8" fmla="*/ 52918 h 214263"/>
                <a:gd name="connsiteX9" fmla="*/ 134076 w 279514"/>
                <a:gd name="connsiteY9" fmla="*/ 48373 h 214263"/>
                <a:gd name="connsiteX10" fmla="*/ 118169 w 279514"/>
                <a:gd name="connsiteY10" fmla="*/ 64280 h 214263"/>
                <a:gd name="connsiteX11" fmla="*/ 79537 w 279514"/>
                <a:gd name="connsiteY11" fmla="*/ 57463 h 214263"/>
                <a:gd name="connsiteX12" fmla="*/ 77421 w 279514"/>
                <a:gd name="connsiteY12" fmla="*/ 70161 h 214263"/>
                <a:gd name="connsiteX13" fmla="*/ 113624 w 279514"/>
                <a:gd name="connsiteY13" fmla="*/ 65902 h 214263"/>
                <a:gd name="connsiteX14" fmla="*/ 161345 w 279514"/>
                <a:gd name="connsiteY14" fmla="*/ 81809 h 214263"/>
                <a:gd name="connsiteX15" fmla="*/ 231792 w 279514"/>
                <a:gd name="connsiteY15" fmla="*/ 77264 h 214263"/>
                <a:gd name="connsiteX16" fmla="*/ 240882 w 279514"/>
                <a:gd name="connsiteY16" fmla="*/ 118168 h 214263"/>
                <a:gd name="connsiteX17" fmla="*/ 252244 w 279514"/>
                <a:gd name="connsiteY17" fmla="*/ 113623 h 214263"/>
                <a:gd name="connsiteX18" fmla="*/ 272697 w 279514"/>
                <a:gd name="connsiteY18" fmla="*/ 124986 h 214263"/>
                <a:gd name="connsiteX19" fmla="*/ 272697 w 279514"/>
                <a:gd name="connsiteY19" fmla="*/ 139272 h 214263"/>
                <a:gd name="connsiteX20" fmla="*/ 272697 w 279514"/>
                <a:gd name="connsiteY20" fmla="*/ 140893 h 214263"/>
                <a:gd name="connsiteX21" fmla="*/ 279514 w 279514"/>
                <a:gd name="connsiteY21" fmla="*/ 168163 h 214263"/>
                <a:gd name="connsiteX22" fmla="*/ 275943 w 279514"/>
                <a:gd name="connsiteY22" fmla="*/ 168163 h 214263"/>
                <a:gd name="connsiteX23" fmla="*/ 279514 w 279514"/>
                <a:gd name="connsiteY23" fmla="*/ 182449 h 214263"/>
                <a:gd name="connsiteX24" fmla="*/ 240882 w 279514"/>
                <a:gd name="connsiteY24" fmla="*/ 182449 h 214263"/>
                <a:gd name="connsiteX25" fmla="*/ 213612 w 279514"/>
                <a:gd name="connsiteY25" fmla="*/ 175631 h 214263"/>
                <a:gd name="connsiteX26" fmla="*/ 193160 w 279514"/>
                <a:gd name="connsiteY26" fmla="*/ 198356 h 214263"/>
                <a:gd name="connsiteX27" fmla="*/ 177253 w 279514"/>
                <a:gd name="connsiteY27" fmla="*/ 202901 h 214263"/>
                <a:gd name="connsiteX28" fmla="*/ 161345 w 279514"/>
                <a:gd name="connsiteY28" fmla="*/ 214263 h 214263"/>
                <a:gd name="connsiteX29" fmla="*/ 149983 w 279514"/>
                <a:gd name="connsiteY29" fmla="*/ 198356 h 214263"/>
                <a:gd name="connsiteX30" fmla="*/ 149983 w 279514"/>
                <a:gd name="connsiteY30" fmla="*/ 184070 h 214263"/>
                <a:gd name="connsiteX31" fmla="*/ 149983 w 279514"/>
                <a:gd name="connsiteY31" fmla="*/ 159724 h 214263"/>
                <a:gd name="connsiteX32" fmla="*/ 138621 w 279514"/>
                <a:gd name="connsiteY32" fmla="*/ 159724 h 214263"/>
                <a:gd name="connsiteX33" fmla="*/ 144743 w 279514"/>
                <a:gd name="connsiteY33" fmla="*/ 145438 h 214263"/>
                <a:gd name="connsiteX34" fmla="*/ 138621 w 279514"/>
                <a:gd name="connsiteY34" fmla="*/ 145438 h 214263"/>
                <a:gd name="connsiteX35" fmla="*/ 140396 w 279514"/>
                <a:gd name="connsiteY35" fmla="*/ 141296 h 214263"/>
                <a:gd name="connsiteX36" fmla="*/ 122713 w 279514"/>
                <a:gd name="connsiteY36" fmla="*/ 132454 h 214263"/>
                <a:gd name="connsiteX37" fmla="*/ 106806 w 279514"/>
                <a:gd name="connsiteY37" fmla="*/ 150634 h 214263"/>
                <a:gd name="connsiteX38" fmla="*/ 102261 w 279514"/>
                <a:gd name="connsiteY38" fmla="*/ 166541 h 214263"/>
                <a:gd name="connsiteX39" fmla="*/ 102261 w 279514"/>
                <a:gd name="connsiteY39" fmla="*/ 171086 h 214263"/>
                <a:gd name="connsiteX40" fmla="*/ 79537 w 279514"/>
                <a:gd name="connsiteY40" fmla="*/ 171086 h 214263"/>
                <a:gd name="connsiteX41" fmla="*/ 63629 w 279514"/>
                <a:gd name="connsiteY41" fmla="*/ 193811 h 214263"/>
                <a:gd name="connsiteX42" fmla="*/ 52267 w 279514"/>
                <a:gd name="connsiteY42" fmla="*/ 186994 h 214263"/>
                <a:gd name="connsiteX43" fmla="*/ 27270 w 279514"/>
                <a:gd name="connsiteY43" fmla="*/ 202901 h 214263"/>
                <a:gd name="connsiteX44" fmla="*/ 15908 w 279514"/>
                <a:gd name="connsiteY44" fmla="*/ 193811 h 214263"/>
                <a:gd name="connsiteX45" fmla="*/ 20815 w 279514"/>
                <a:gd name="connsiteY45" fmla="*/ 183451 h 214263"/>
                <a:gd name="connsiteX46" fmla="*/ 15908 w 279514"/>
                <a:gd name="connsiteY46" fmla="*/ 179525 h 214263"/>
                <a:gd name="connsiteX47" fmla="*/ 35013 w 279514"/>
                <a:gd name="connsiteY47" fmla="*/ 139190 h 214263"/>
                <a:gd name="connsiteX48" fmla="*/ 31815 w 279514"/>
                <a:gd name="connsiteY48" fmla="*/ 112002 h 214263"/>
                <a:gd name="connsiteX49" fmla="*/ 0 w 279514"/>
                <a:gd name="connsiteY49" fmla="*/ 100640 h 214263"/>
                <a:gd name="connsiteX50" fmla="*/ 6623 w 279514"/>
                <a:gd name="connsiteY50" fmla="*/ 88719 h 214263"/>
                <a:gd name="connsiteX51" fmla="*/ 0 w 279514"/>
                <a:gd name="connsiteY51" fmla="*/ 86354 h 214263"/>
                <a:gd name="connsiteX52" fmla="*/ 11363 w 279514"/>
                <a:gd name="connsiteY52" fmla="*/ 65902 h 214263"/>
                <a:gd name="connsiteX53" fmla="*/ 43177 w 279514"/>
                <a:gd name="connsiteY53" fmla="*/ 70447 h 214263"/>
                <a:gd name="connsiteX54" fmla="*/ 59084 w 279514"/>
                <a:gd name="connsiteY54" fmla="*/ 43177 h 214263"/>
                <a:gd name="connsiteX55" fmla="*/ 70447 w 279514"/>
                <a:gd name="connsiteY55"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79514" h="214263">
                  <a:moveTo>
                    <a:pt x="118169" y="0"/>
                  </a:moveTo>
                  <a:lnTo>
                    <a:pt x="115169" y="15000"/>
                  </a:lnTo>
                  <a:lnTo>
                    <a:pt x="118169" y="14286"/>
                  </a:lnTo>
                  <a:lnTo>
                    <a:pt x="115305" y="28607"/>
                  </a:lnTo>
                  <a:lnTo>
                    <a:pt x="118169" y="38632"/>
                  </a:lnTo>
                  <a:lnTo>
                    <a:pt x="134076" y="34087"/>
                  </a:lnTo>
                  <a:lnTo>
                    <a:pt x="118169" y="49994"/>
                  </a:lnTo>
                  <a:lnTo>
                    <a:pt x="117289" y="49839"/>
                  </a:lnTo>
                  <a:lnTo>
                    <a:pt x="118169" y="52918"/>
                  </a:lnTo>
                  <a:lnTo>
                    <a:pt x="134076" y="48373"/>
                  </a:lnTo>
                  <a:lnTo>
                    <a:pt x="118169" y="64280"/>
                  </a:lnTo>
                  <a:lnTo>
                    <a:pt x="79537" y="57463"/>
                  </a:lnTo>
                  <a:lnTo>
                    <a:pt x="77421" y="70161"/>
                  </a:lnTo>
                  <a:lnTo>
                    <a:pt x="113624" y="65902"/>
                  </a:lnTo>
                  <a:lnTo>
                    <a:pt x="161345" y="81809"/>
                  </a:lnTo>
                  <a:lnTo>
                    <a:pt x="231792" y="77264"/>
                  </a:lnTo>
                  <a:lnTo>
                    <a:pt x="240882" y="118168"/>
                  </a:lnTo>
                  <a:lnTo>
                    <a:pt x="252244" y="113623"/>
                  </a:lnTo>
                  <a:lnTo>
                    <a:pt x="272697" y="124986"/>
                  </a:lnTo>
                  <a:lnTo>
                    <a:pt x="272697" y="139272"/>
                  </a:lnTo>
                  <a:lnTo>
                    <a:pt x="272697" y="140893"/>
                  </a:lnTo>
                  <a:lnTo>
                    <a:pt x="279514" y="168163"/>
                  </a:lnTo>
                  <a:lnTo>
                    <a:pt x="275943" y="168163"/>
                  </a:lnTo>
                  <a:lnTo>
                    <a:pt x="279514" y="182449"/>
                  </a:lnTo>
                  <a:lnTo>
                    <a:pt x="240882" y="182449"/>
                  </a:lnTo>
                  <a:lnTo>
                    <a:pt x="213612" y="175631"/>
                  </a:lnTo>
                  <a:lnTo>
                    <a:pt x="193160" y="198356"/>
                  </a:lnTo>
                  <a:lnTo>
                    <a:pt x="177253" y="202901"/>
                  </a:lnTo>
                  <a:lnTo>
                    <a:pt x="161345" y="214263"/>
                  </a:lnTo>
                  <a:lnTo>
                    <a:pt x="149983" y="198356"/>
                  </a:lnTo>
                  <a:lnTo>
                    <a:pt x="149983" y="184070"/>
                  </a:lnTo>
                  <a:lnTo>
                    <a:pt x="149983" y="159724"/>
                  </a:lnTo>
                  <a:lnTo>
                    <a:pt x="138621" y="159724"/>
                  </a:lnTo>
                  <a:lnTo>
                    <a:pt x="144743" y="145438"/>
                  </a:lnTo>
                  <a:lnTo>
                    <a:pt x="138621" y="145438"/>
                  </a:lnTo>
                  <a:lnTo>
                    <a:pt x="140396" y="141296"/>
                  </a:lnTo>
                  <a:lnTo>
                    <a:pt x="122713" y="132454"/>
                  </a:lnTo>
                  <a:lnTo>
                    <a:pt x="106806" y="150634"/>
                  </a:lnTo>
                  <a:lnTo>
                    <a:pt x="102261" y="166541"/>
                  </a:lnTo>
                  <a:lnTo>
                    <a:pt x="102261" y="171086"/>
                  </a:lnTo>
                  <a:lnTo>
                    <a:pt x="79537" y="171086"/>
                  </a:lnTo>
                  <a:lnTo>
                    <a:pt x="63629" y="193811"/>
                  </a:lnTo>
                  <a:lnTo>
                    <a:pt x="52267" y="186994"/>
                  </a:lnTo>
                  <a:lnTo>
                    <a:pt x="27270" y="202901"/>
                  </a:lnTo>
                  <a:lnTo>
                    <a:pt x="15908" y="193811"/>
                  </a:lnTo>
                  <a:lnTo>
                    <a:pt x="20815" y="183451"/>
                  </a:lnTo>
                  <a:lnTo>
                    <a:pt x="15908" y="179525"/>
                  </a:lnTo>
                  <a:lnTo>
                    <a:pt x="35013" y="139190"/>
                  </a:lnTo>
                  <a:lnTo>
                    <a:pt x="31815" y="112002"/>
                  </a:lnTo>
                  <a:lnTo>
                    <a:pt x="0" y="100640"/>
                  </a:lnTo>
                  <a:lnTo>
                    <a:pt x="6623" y="88719"/>
                  </a:lnTo>
                  <a:lnTo>
                    <a:pt x="0" y="86354"/>
                  </a:lnTo>
                  <a:lnTo>
                    <a:pt x="11363" y="65902"/>
                  </a:lnTo>
                  <a:lnTo>
                    <a:pt x="43177" y="70447"/>
                  </a:lnTo>
                  <a:lnTo>
                    <a:pt x="59084" y="43177"/>
                  </a:lnTo>
                  <a:lnTo>
                    <a:pt x="70447"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70" name="Freeform 469"/>
            <p:cNvSpPr>
              <a:spLocks/>
            </p:cNvSpPr>
            <p:nvPr/>
          </p:nvSpPr>
          <p:spPr bwMode="auto">
            <a:xfrm>
              <a:off x="6311982" y="2596686"/>
              <a:ext cx="305405" cy="160697"/>
            </a:xfrm>
            <a:custGeom>
              <a:avLst/>
              <a:gdLst>
                <a:gd name="connsiteX0" fmla="*/ 177253 w 407206"/>
                <a:gd name="connsiteY0" fmla="*/ 0 h 214263"/>
                <a:gd name="connsiteX1" fmla="*/ 224974 w 407206"/>
                <a:gd name="connsiteY1" fmla="*/ 22725 h 214263"/>
                <a:gd name="connsiteX2" fmla="*/ 240882 w 407206"/>
                <a:gd name="connsiteY2" fmla="*/ 15907 h 214263"/>
                <a:gd name="connsiteX3" fmla="*/ 299966 w 407206"/>
                <a:gd name="connsiteY3" fmla="*/ 22725 h 214263"/>
                <a:gd name="connsiteX4" fmla="*/ 359050 w 407206"/>
                <a:gd name="connsiteY4" fmla="*/ 27270 h 214263"/>
                <a:gd name="connsiteX5" fmla="*/ 377230 w 407206"/>
                <a:gd name="connsiteY5" fmla="*/ 43177 h 214263"/>
                <a:gd name="connsiteX6" fmla="*/ 397682 w 407206"/>
                <a:gd name="connsiteY6" fmla="*/ 49994 h 214263"/>
                <a:gd name="connsiteX7" fmla="*/ 393137 w 407206"/>
                <a:gd name="connsiteY7" fmla="*/ 59084 h 214263"/>
                <a:gd name="connsiteX8" fmla="*/ 392500 w 407206"/>
                <a:gd name="connsiteY8" fmla="*/ 59378 h 214263"/>
                <a:gd name="connsiteX9" fmla="*/ 407206 w 407206"/>
                <a:gd name="connsiteY9" fmla="*/ 64280 h 214263"/>
                <a:gd name="connsiteX10" fmla="*/ 402661 w 407206"/>
                <a:gd name="connsiteY10" fmla="*/ 73370 h 214263"/>
                <a:gd name="connsiteX11" fmla="*/ 343577 w 407206"/>
                <a:gd name="connsiteY11" fmla="*/ 100640 h 214263"/>
                <a:gd name="connsiteX12" fmla="*/ 332215 w 407206"/>
                <a:gd name="connsiteY12" fmla="*/ 123364 h 214263"/>
                <a:gd name="connsiteX13" fmla="*/ 284493 w 407206"/>
                <a:gd name="connsiteY13" fmla="*/ 127909 h 214263"/>
                <a:gd name="connsiteX14" fmla="*/ 273130 w 407206"/>
                <a:gd name="connsiteY14" fmla="*/ 155179 h 214263"/>
                <a:gd name="connsiteX15" fmla="*/ 229953 w 407206"/>
                <a:gd name="connsiteY15" fmla="*/ 150634 h 214263"/>
                <a:gd name="connsiteX16" fmla="*/ 207229 w 407206"/>
                <a:gd name="connsiteY16" fmla="*/ 159724 h 214263"/>
                <a:gd name="connsiteX17" fmla="*/ 170869 w 407206"/>
                <a:gd name="connsiteY17" fmla="*/ 182449 h 214263"/>
                <a:gd name="connsiteX18" fmla="*/ 175414 w 407206"/>
                <a:gd name="connsiteY18" fmla="*/ 191538 h 214263"/>
                <a:gd name="connsiteX19" fmla="*/ 166324 w 407206"/>
                <a:gd name="connsiteY19" fmla="*/ 202901 h 214263"/>
                <a:gd name="connsiteX20" fmla="*/ 95878 w 407206"/>
                <a:gd name="connsiteY20" fmla="*/ 214263 h 214263"/>
                <a:gd name="connsiteX21" fmla="*/ 48156 w 407206"/>
                <a:gd name="connsiteY21" fmla="*/ 198356 h 214263"/>
                <a:gd name="connsiteX22" fmla="*/ 9524 w 407206"/>
                <a:gd name="connsiteY22" fmla="*/ 198356 h 214263"/>
                <a:gd name="connsiteX23" fmla="*/ 11905 w 407206"/>
                <a:gd name="connsiteY23" fmla="*/ 184070 h 214263"/>
                <a:gd name="connsiteX24" fmla="*/ 0 w 407206"/>
                <a:gd name="connsiteY24" fmla="*/ 184070 h 214263"/>
                <a:gd name="connsiteX25" fmla="*/ 4545 w 407206"/>
                <a:gd name="connsiteY25" fmla="*/ 156800 h 214263"/>
                <a:gd name="connsiteX26" fmla="*/ 43177 w 407206"/>
                <a:gd name="connsiteY26" fmla="*/ 168163 h 214263"/>
                <a:gd name="connsiteX27" fmla="*/ 59084 w 407206"/>
                <a:gd name="connsiteY27" fmla="*/ 152255 h 214263"/>
                <a:gd name="connsiteX28" fmla="*/ 86354 w 407206"/>
                <a:gd name="connsiteY28" fmla="*/ 156800 h 214263"/>
                <a:gd name="connsiteX29" fmla="*/ 127705 w 407206"/>
                <a:gd name="connsiteY29" fmla="*/ 129233 h 214263"/>
                <a:gd name="connsiteX30" fmla="*/ 100423 w 407206"/>
                <a:gd name="connsiteY30" fmla="*/ 112002 h 214263"/>
                <a:gd name="connsiteX31" fmla="*/ 73153 w 407206"/>
                <a:gd name="connsiteY31" fmla="*/ 123364 h 214263"/>
                <a:gd name="connsiteX32" fmla="*/ 48156 w 407206"/>
                <a:gd name="connsiteY32" fmla="*/ 107457 h 214263"/>
                <a:gd name="connsiteX33" fmla="*/ 52972 w 407206"/>
                <a:gd name="connsiteY33" fmla="*/ 102297 h 214263"/>
                <a:gd name="connsiteX34" fmla="*/ 38632 w 407206"/>
                <a:gd name="connsiteY34" fmla="*/ 93171 h 214263"/>
                <a:gd name="connsiteX35" fmla="*/ 66525 w 407206"/>
                <a:gd name="connsiteY35" fmla="*/ 63286 h 214263"/>
                <a:gd name="connsiteX36" fmla="*/ 68624 w 407206"/>
                <a:gd name="connsiteY36" fmla="*/ 58563 h 214263"/>
                <a:gd name="connsiteX37" fmla="*/ 54539 w 407206"/>
                <a:gd name="connsiteY37" fmla="*/ 54539 h 214263"/>
                <a:gd name="connsiteX38" fmla="*/ 63629 w 407206"/>
                <a:gd name="connsiteY38" fmla="*/ 34087 h 214263"/>
                <a:gd name="connsiteX39" fmla="*/ 86354 w 407206"/>
                <a:gd name="connsiteY39" fmla="*/ 27270 h 214263"/>
                <a:gd name="connsiteX40" fmla="*/ 149983 w 407206"/>
                <a:gd name="connsiteY40" fmla="*/ 43177 h 214263"/>
                <a:gd name="connsiteX41" fmla="*/ 156800 w 407206"/>
                <a:gd name="connsiteY41" fmla="*/ 11362 h 2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7206" h="214263">
                  <a:moveTo>
                    <a:pt x="177253" y="0"/>
                  </a:moveTo>
                  <a:lnTo>
                    <a:pt x="224974" y="22725"/>
                  </a:lnTo>
                  <a:lnTo>
                    <a:pt x="240882" y="15907"/>
                  </a:lnTo>
                  <a:lnTo>
                    <a:pt x="299966" y="22725"/>
                  </a:lnTo>
                  <a:lnTo>
                    <a:pt x="359050" y="27270"/>
                  </a:lnTo>
                  <a:lnTo>
                    <a:pt x="377230" y="43177"/>
                  </a:lnTo>
                  <a:lnTo>
                    <a:pt x="397682" y="49994"/>
                  </a:lnTo>
                  <a:lnTo>
                    <a:pt x="393137" y="59084"/>
                  </a:lnTo>
                  <a:lnTo>
                    <a:pt x="392500" y="59378"/>
                  </a:lnTo>
                  <a:lnTo>
                    <a:pt x="407206" y="64280"/>
                  </a:lnTo>
                  <a:lnTo>
                    <a:pt x="402661" y="73370"/>
                  </a:lnTo>
                  <a:lnTo>
                    <a:pt x="343577" y="100640"/>
                  </a:lnTo>
                  <a:lnTo>
                    <a:pt x="332215" y="123364"/>
                  </a:lnTo>
                  <a:lnTo>
                    <a:pt x="284493" y="127909"/>
                  </a:lnTo>
                  <a:lnTo>
                    <a:pt x="273130" y="155179"/>
                  </a:lnTo>
                  <a:lnTo>
                    <a:pt x="229953" y="150634"/>
                  </a:lnTo>
                  <a:lnTo>
                    <a:pt x="207229" y="159724"/>
                  </a:lnTo>
                  <a:lnTo>
                    <a:pt x="170869" y="182449"/>
                  </a:lnTo>
                  <a:lnTo>
                    <a:pt x="175414" y="191538"/>
                  </a:lnTo>
                  <a:lnTo>
                    <a:pt x="166324" y="202901"/>
                  </a:lnTo>
                  <a:lnTo>
                    <a:pt x="95878" y="214263"/>
                  </a:lnTo>
                  <a:lnTo>
                    <a:pt x="48156" y="198356"/>
                  </a:lnTo>
                  <a:lnTo>
                    <a:pt x="9524" y="198356"/>
                  </a:lnTo>
                  <a:lnTo>
                    <a:pt x="11905" y="184070"/>
                  </a:lnTo>
                  <a:lnTo>
                    <a:pt x="0" y="184070"/>
                  </a:lnTo>
                  <a:lnTo>
                    <a:pt x="4545" y="156800"/>
                  </a:lnTo>
                  <a:lnTo>
                    <a:pt x="43177" y="168163"/>
                  </a:lnTo>
                  <a:lnTo>
                    <a:pt x="59084" y="152255"/>
                  </a:lnTo>
                  <a:lnTo>
                    <a:pt x="86354" y="156800"/>
                  </a:lnTo>
                  <a:lnTo>
                    <a:pt x="127705" y="129233"/>
                  </a:lnTo>
                  <a:lnTo>
                    <a:pt x="100423" y="112002"/>
                  </a:lnTo>
                  <a:lnTo>
                    <a:pt x="73153" y="123364"/>
                  </a:lnTo>
                  <a:lnTo>
                    <a:pt x="48156" y="107457"/>
                  </a:lnTo>
                  <a:lnTo>
                    <a:pt x="52972" y="102297"/>
                  </a:lnTo>
                  <a:lnTo>
                    <a:pt x="38632" y="93171"/>
                  </a:lnTo>
                  <a:lnTo>
                    <a:pt x="66525" y="63286"/>
                  </a:lnTo>
                  <a:lnTo>
                    <a:pt x="68624" y="58563"/>
                  </a:lnTo>
                  <a:lnTo>
                    <a:pt x="54539" y="54539"/>
                  </a:lnTo>
                  <a:lnTo>
                    <a:pt x="63629" y="34087"/>
                  </a:lnTo>
                  <a:lnTo>
                    <a:pt x="86354" y="27270"/>
                  </a:lnTo>
                  <a:lnTo>
                    <a:pt x="149983" y="43177"/>
                  </a:lnTo>
                  <a:lnTo>
                    <a:pt x="15680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9" name="Freeform 468"/>
            <p:cNvSpPr>
              <a:spLocks/>
            </p:cNvSpPr>
            <p:nvPr/>
          </p:nvSpPr>
          <p:spPr bwMode="auto">
            <a:xfrm>
              <a:off x="5940435" y="2514959"/>
              <a:ext cx="479248" cy="310355"/>
            </a:xfrm>
            <a:custGeom>
              <a:avLst/>
              <a:gdLst>
                <a:gd name="connsiteX0" fmla="*/ 102695 w 638997"/>
                <a:gd name="connsiteY0" fmla="*/ 0 h 413806"/>
                <a:gd name="connsiteX1" fmla="*/ 107240 w 638997"/>
                <a:gd name="connsiteY1" fmla="*/ 4545 h 413806"/>
                <a:gd name="connsiteX2" fmla="*/ 166324 w 638997"/>
                <a:gd name="connsiteY2" fmla="*/ 36360 h 413806"/>
                <a:gd name="connsiteX3" fmla="*/ 198139 w 638997"/>
                <a:gd name="connsiteY3" fmla="*/ 59084 h 413806"/>
                <a:gd name="connsiteX4" fmla="*/ 229953 w 638997"/>
                <a:gd name="connsiteY4" fmla="*/ 106806 h 413806"/>
                <a:gd name="connsiteX5" fmla="*/ 273130 w 638997"/>
                <a:gd name="connsiteY5" fmla="*/ 95444 h 413806"/>
                <a:gd name="connsiteX6" fmla="*/ 339032 w 638997"/>
                <a:gd name="connsiteY6" fmla="*/ 90899 h 413806"/>
                <a:gd name="connsiteX7" fmla="*/ 382209 w 638997"/>
                <a:gd name="connsiteY7" fmla="*/ 127258 h 413806"/>
                <a:gd name="connsiteX8" fmla="*/ 382209 w 638997"/>
                <a:gd name="connsiteY8" fmla="*/ 177253 h 413806"/>
                <a:gd name="connsiteX9" fmla="*/ 398116 w 638997"/>
                <a:gd name="connsiteY9" fmla="*/ 177253 h 413806"/>
                <a:gd name="connsiteX10" fmla="*/ 402661 w 638997"/>
                <a:gd name="connsiteY10" fmla="*/ 220429 h 413806"/>
                <a:gd name="connsiteX11" fmla="*/ 450383 w 638997"/>
                <a:gd name="connsiteY11" fmla="*/ 220429 h 413806"/>
                <a:gd name="connsiteX12" fmla="*/ 461745 w 638997"/>
                <a:gd name="connsiteY12" fmla="*/ 247699 h 413806"/>
                <a:gd name="connsiteX13" fmla="*/ 466104 w 638997"/>
                <a:gd name="connsiteY13" fmla="*/ 247699 h 413806"/>
                <a:gd name="connsiteX14" fmla="*/ 484035 w 638997"/>
                <a:gd name="connsiteY14" fmla="*/ 213829 h 413806"/>
                <a:gd name="connsiteX15" fmla="*/ 527212 w 638997"/>
                <a:gd name="connsiteY15" fmla="*/ 182015 h 413806"/>
                <a:gd name="connsiteX16" fmla="*/ 536736 w 638997"/>
                <a:gd name="connsiteY16" fmla="*/ 177253 h 413806"/>
                <a:gd name="connsiteX17" fmla="*/ 536736 w 638997"/>
                <a:gd name="connsiteY17" fmla="*/ 177253 h 413806"/>
                <a:gd name="connsiteX18" fmla="*/ 544525 w 638997"/>
                <a:gd name="connsiteY18" fmla="*/ 173358 h 413806"/>
                <a:gd name="connsiteX19" fmla="*/ 549937 w 638997"/>
                <a:gd name="connsiteY19" fmla="*/ 170652 h 413806"/>
                <a:gd name="connsiteX20" fmla="*/ 549937 w 638997"/>
                <a:gd name="connsiteY20" fmla="*/ 170652 h 413806"/>
                <a:gd name="connsiteX21" fmla="*/ 559461 w 638997"/>
                <a:gd name="connsiteY21" fmla="*/ 165890 h 413806"/>
                <a:gd name="connsiteX22" fmla="*/ 568551 w 638997"/>
                <a:gd name="connsiteY22" fmla="*/ 170435 h 413806"/>
                <a:gd name="connsiteX23" fmla="*/ 543553 w 638997"/>
                <a:gd name="connsiteY23" fmla="*/ 204522 h 413806"/>
                <a:gd name="connsiteX24" fmla="*/ 564006 w 638997"/>
                <a:gd name="connsiteY24" fmla="*/ 220429 h 413806"/>
                <a:gd name="connsiteX25" fmla="*/ 595820 w 638997"/>
                <a:gd name="connsiteY25" fmla="*/ 209067 h 413806"/>
                <a:gd name="connsiteX26" fmla="*/ 638997 w 638997"/>
                <a:gd name="connsiteY26" fmla="*/ 236337 h 413806"/>
                <a:gd name="connsiteX27" fmla="*/ 591275 w 638997"/>
                <a:gd name="connsiteY27" fmla="*/ 268151 h 413806"/>
                <a:gd name="connsiteX28" fmla="*/ 589370 w 638997"/>
                <a:gd name="connsiteY28" fmla="*/ 267834 h 413806"/>
                <a:gd name="connsiteX29" fmla="*/ 581751 w 638997"/>
                <a:gd name="connsiteY29" fmla="*/ 272913 h 413806"/>
                <a:gd name="connsiteX30" fmla="*/ 554482 w 638997"/>
                <a:gd name="connsiteY30" fmla="*/ 268368 h 413806"/>
                <a:gd name="connsiteX31" fmla="*/ 538574 w 638997"/>
                <a:gd name="connsiteY31" fmla="*/ 272913 h 413806"/>
                <a:gd name="connsiteX32" fmla="*/ 534029 w 638997"/>
                <a:gd name="connsiteY32" fmla="*/ 257006 h 413806"/>
                <a:gd name="connsiteX33" fmla="*/ 538574 w 638997"/>
                <a:gd name="connsiteY33" fmla="*/ 234281 h 413806"/>
                <a:gd name="connsiteX34" fmla="*/ 499403 w 638997"/>
                <a:gd name="connsiteY34" fmla="*/ 243608 h 413806"/>
                <a:gd name="connsiteX35" fmla="*/ 489014 w 638997"/>
                <a:gd name="connsiteY35" fmla="*/ 272696 h 413806"/>
                <a:gd name="connsiteX36" fmla="*/ 473107 w 638997"/>
                <a:gd name="connsiteY36" fmla="*/ 299966 h 413806"/>
                <a:gd name="connsiteX37" fmla="*/ 466880 w 638997"/>
                <a:gd name="connsiteY37" fmla="*/ 299076 h 413806"/>
                <a:gd name="connsiteX38" fmla="*/ 463583 w 638997"/>
                <a:gd name="connsiteY38" fmla="*/ 304728 h 413806"/>
                <a:gd name="connsiteX39" fmla="*/ 438141 w 638997"/>
                <a:gd name="connsiteY39" fmla="*/ 301093 h 413806"/>
                <a:gd name="connsiteX40" fmla="*/ 429930 w 638997"/>
                <a:gd name="connsiteY40" fmla="*/ 315873 h 413806"/>
                <a:gd name="connsiteX41" fmla="*/ 457200 w 638997"/>
                <a:gd name="connsiteY41" fmla="*/ 327235 h 413806"/>
                <a:gd name="connsiteX42" fmla="*/ 466290 w 638997"/>
                <a:gd name="connsiteY42" fmla="*/ 365867 h 413806"/>
                <a:gd name="connsiteX43" fmla="*/ 445838 w 638997"/>
                <a:gd name="connsiteY43" fmla="*/ 409044 h 413806"/>
                <a:gd name="connsiteX44" fmla="*/ 439767 w 638997"/>
                <a:gd name="connsiteY44" fmla="*/ 406515 h 413806"/>
                <a:gd name="connsiteX45" fmla="*/ 436314 w 638997"/>
                <a:gd name="connsiteY45" fmla="*/ 413806 h 413806"/>
                <a:gd name="connsiteX46" fmla="*/ 409044 w 638997"/>
                <a:gd name="connsiteY46" fmla="*/ 402444 h 413806"/>
                <a:gd name="connsiteX47" fmla="*/ 388592 w 638997"/>
                <a:gd name="connsiteY47" fmla="*/ 402444 h 413806"/>
                <a:gd name="connsiteX48" fmla="*/ 388592 w 638997"/>
                <a:gd name="connsiteY48" fmla="*/ 375174 h 413806"/>
                <a:gd name="connsiteX49" fmla="*/ 338598 w 638997"/>
                <a:gd name="connsiteY49" fmla="*/ 359267 h 413806"/>
                <a:gd name="connsiteX50" fmla="*/ 302238 w 638997"/>
                <a:gd name="connsiteY50" fmla="*/ 331997 h 413806"/>
                <a:gd name="connsiteX51" fmla="*/ 274969 w 638997"/>
                <a:gd name="connsiteY51" fmla="*/ 311545 h 413806"/>
                <a:gd name="connsiteX52" fmla="*/ 236337 w 638997"/>
                <a:gd name="connsiteY52" fmla="*/ 277458 h 413806"/>
                <a:gd name="connsiteX53" fmla="*/ 215884 w 638997"/>
                <a:gd name="connsiteY53" fmla="*/ 229736 h 413806"/>
                <a:gd name="connsiteX54" fmla="*/ 204522 w 638997"/>
                <a:gd name="connsiteY54" fmla="*/ 218374 h 413806"/>
                <a:gd name="connsiteX55" fmla="*/ 161345 w 638997"/>
                <a:gd name="connsiteY55" fmla="*/ 225191 h 413806"/>
                <a:gd name="connsiteX56" fmla="*/ 152255 w 638997"/>
                <a:gd name="connsiteY56" fmla="*/ 213829 h 413806"/>
                <a:gd name="connsiteX57" fmla="*/ 145438 w 638997"/>
                <a:gd name="connsiteY57" fmla="*/ 175197 h 413806"/>
                <a:gd name="connsiteX58" fmla="*/ 99794 w 638997"/>
                <a:gd name="connsiteY58" fmla="*/ 151288 h 413806"/>
                <a:gd name="connsiteX59" fmla="*/ 75426 w 638997"/>
                <a:gd name="connsiteY59" fmla="*/ 170435 h 413806"/>
                <a:gd name="connsiteX60" fmla="*/ 59298 w 638997"/>
                <a:gd name="connsiteY60" fmla="*/ 178499 h 413806"/>
                <a:gd name="connsiteX61" fmla="*/ 43611 w 638997"/>
                <a:gd name="connsiteY61" fmla="*/ 186342 h 413806"/>
                <a:gd name="connsiteX62" fmla="*/ 52701 w 638997"/>
                <a:gd name="connsiteY62" fmla="*/ 213612 h 413806"/>
                <a:gd name="connsiteX63" fmla="*/ 41590 w 638997"/>
                <a:gd name="connsiteY63" fmla="*/ 213612 h 413806"/>
                <a:gd name="connsiteX64" fmla="*/ 43177 w 638997"/>
                <a:gd name="connsiteY64" fmla="*/ 218374 h 413806"/>
                <a:gd name="connsiteX65" fmla="*/ 0 w 638997"/>
                <a:gd name="connsiteY65" fmla="*/ 218374 h 413806"/>
                <a:gd name="connsiteX66" fmla="*/ 0 w 638997"/>
                <a:gd name="connsiteY66" fmla="*/ 29759 h 413806"/>
                <a:gd name="connsiteX67" fmla="*/ 9524 w 638997"/>
                <a:gd name="connsiteY67" fmla="*/ 27204 h 413806"/>
                <a:gd name="connsiteX68" fmla="*/ 9524 w 638997"/>
                <a:gd name="connsiteY68" fmla="*/ 24997 h 41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38997" h="413806">
                  <a:moveTo>
                    <a:pt x="102695" y="0"/>
                  </a:moveTo>
                  <a:lnTo>
                    <a:pt x="107240" y="4545"/>
                  </a:lnTo>
                  <a:lnTo>
                    <a:pt x="166324" y="36360"/>
                  </a:lnTo>
                  <a:lnTo>
                    <a:pt x="198139" y="59084"/>
                  </a:lnTo>
                  <a:lnTo>
                    <a:pt x="229953" y="106806"/>
                  </a:lnTo>
                  <a:lnTo>
                    <a:pt x="273130" y="95444"/>
                  </a:lnTo>
                  <a:lnTo>
                    <a:pt x="339032" y="90899"/>
                  </a:lnTo>
                  <a:lnTo>
                    <a:pt x="382209" y="127258"/>
                  </a:lnTo>
                  <a:lnTo>
                    <a:pt x="382209" y="177253"/>
                  </a:lnTo>
                  <a:lnTo>
                    <a:pt x="398116" y="177253"/>
                  </a:lnTo>
                  <a:lnTo>
                    <a:pt x="402661" y="220429"/>
                  </a:lnTo>
                  <a:lnTo>
                    <a:pt x="450383" y="220429"/>
                  </a:lnTo>
                  <a:lnTo>
                    <a:pt x="461745" y="247699"/>
                  </a:lnTo>
                  <a:lnTo>
                    <a:pt x="466104" y="247699"/>
                  </a:lnTo>
                  <a:lnTo>
                    <a:pt x="484035" y="213829"/>
                  </a:lnTo>
                  <a:lnTo>
                    <a:pt x="527212" y="182015"/>
                  </a:lnTo>
                  <a:lnTo>
                    <a:pt x="536736" y="177253"/>
                  </a:lnTo>
                  <a:lnTo>
                    <a:pt x="536736" y="177253"/>
                  </a:lnTo>
                  <a:lnTo>
                    <a:pt x="544525" y="173358"/>
                  </a:lnTo>
                  <a:lnTo>
                    <a:pt x="549937" y="170652"/>
                  </a:lnTo>
                  <a:lnTo>
                    <a:pt x="549937" y="170652"/>
                  </a:lnTo>
                  <a:lnTo>
                    <a:pt x="559461" y="165890"/>
                  </a:lnTo>
                  <a:lnTo>
                    <a:pt x="568551" y="170435"/>
                  </a:lnTo>
                  <a:lnTo>
                    <a:pt x="543553" y="204522"/>
                  </a:lnTo>
                  <a:lnTo>
                    <a:pt x="564006" y="220429"/>
                  </a:lnTo>
                  <a:lnTo>
                    <a:pt x="595820" y="209067"/>
                  </a:lnTo>
                  <a:lnTo>
                    <a:pt x="638997" y="236337"/>
                  </a:lnTo>
                  <a:lnTo>
                    <a:pt x="591275" y="268151"/>
                  </a:lnTo>
                  <a:lnTo>
                    <a:pt x="589370" y="267834"/>
                  </a:lnTo>
                  <a:lnTo>
                    <a:pt x="581751" y="272913"/>
                  </a:lnTo>
                  <a:lnTo>
                    <a:pt x="554482" y="268368"/>
                  </a:lnTo>
                  <a:lnTo>
                    <a:pt x="538574" y="272913"/>
                  </a:lnTo>
                  <a:lnTo>
                    <a:pt x="534029" y="257006"/>
                  </a:lnTo>
                  <a:lnTo>
                    <a:pt x="538574" y="234281"/>
                  </a:lnTo>
                  <a:lnTo>
                    <a:pt x="499403" y="243608"/>
                  </a:lnTo>
                  <a:lnTo>
                    <a:pt x="489014" y="272696"/>
                  </a:lnTo>
                  <a:lnTo>
                    <a:pt x="473107" y="299966"/>
                  </a:lnTo>
                  <a:lnTo>
                    <a:pt x="466880" y="299076"/>
                  </a:lnTo>
                  <a:lnTo>
                    <a:pt x="463583" y="304728"/>
                  </a:lnTo>
                  <a:lnTo>
                    <a:pt x="438141" y="301093"/>
                  </a:lnTo>
                  <a:lnTo>
                    <a:pt x="429930" y="315873"/>
                  </a:lnTo>
                  <a:lnTo>
                    <a:pt x="457200" y="327235"/>
                  </a:lnTo>
                  <a:lnTo>
                    <a:pt x="466290" y="365867"/>
                  </a:lnTo>
                  <a:lnTo>
                    <a:pt x="445838" y="409044"/>
                  </a:lnTo>
                  <a:lnTo>
                    <a:pt x="439767" y="406515"/>
                  </a:lnTo>
                  <a:lnTo>
                    <a:pt x="436314" y="413806"/>
                  </a:lnTo>
                  <a:lnTo>
                    <a:pt x="409044" y="402444"/>
                  </a:lnTo>
                  <a:lnTo>
                    <a:pt x="388592" y="402444"/>
                  </a:lnTo>
                  <a:lnTo>
                    <a:pt x="388592" y="375174"/>
                  </a:lnTo>
                  <a:lnTo>
                    <a:pt x="338598" y="359267"/>
                  </a:lnTo>
                  <a:lnTo>
                    <a:pt x="302238" y="331997"/>
                  </a:lnTo>
                  <a:lnTo>
                    <a:pt x="274969" y="311545"/>
                  </a:lnTo>
                  <a:lnTo>
                    <a:pt x="236337" y="277458"/>
                  </a:lnTo>
                  <a:lnTo>
                    <a:pt x="215884" y="229736"/>
                  </a:lnTo>
                  <a:lnTo>
                    <a:pt x="204522" y="218374"/>
                  </a:lnTo>
                  <a:lnTo>
                    <a:pt x="161345" y="225191"/>
                  </a:lnTo>
                  <a:lnTo>
                    <a:pt x="152255" y="213829"/>
                  </a:lnTo>
                  <a:lnTo>
                    <a:pt x="145438" y="175197"/>
                  </a:lnTo>
                  <a:lnTo>
                    <a:pt x="99794" y="151288"/>
                  </a:lnTo>
                  <a:lnTo>
                    <a:pt x="75426" y="170435"/>
                  </a:lnTo>
                  <a:lnTo>
                    <a:pt x="59298" y="178499"/>
                  </a:lnTo>
                  <a:lnTo>
                    <a:pt x="43611" y="186342"/>
                  </a:lnTo>
                  <a:lnTo>
                    <a:pt x="52701" y="213612"/>
                  </a:lnTo>
                  <a:lnTo>
                    <a:pt x="41590" y="213612"/>
                  </a:lnTo>
                  <a:lnTo>
                    <a:pt x="43177" y="218374"/>
                  </a:lnTo>
                  <a:lnTo>
                    <a:pt x="0" y="218374"/>
                  </a:lnTo>
                  <a:lnTo>
                    <a:pt x="0" y="29759"/>
                  </a:lnTo>
                  <a:lnTo>
                    <a:pt x="9524" y="27204"/>
                  </a:lnTo>
                  <a:lnTo>
                    <a:pt x="9524" y="2499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8" name="Freeform 467"/>
            <p:cNvSpPr>
              <a:spLocks/>
            </p:cNvSpPr>
            <p:nvPr/>
          </p:nvSpPr>
          <p:spPr bwMode="auto">
            <a:xfrm>
              <a:off x="5674311" y="2085382"/>
              <a:ext cx="1137207" cy="620708"/>
            </a:xfrm>
            <a:custGeom>
              <a:avLst/>
              <a:gdLst>
                <a:gd name="connsiteX0" fmla="*/ 831722 w 1516276"/>
                <a:gd name="connsiteY0" fmla="*/ 0 h 827611"/>
                <a:gd name="connsiteX1" fmla="*/ 897623 w 1516276"/>
                <a:gd name="connsiteY1" fmla="*/ 15907 h 827611"/>
                <a:gd name="connsiteX2" fmla="*/ 898607 w 1516276"/>
                <a:gd name="connsiteY2" fmla="*/ 22795 h 827611"/>
                <a:gd name="connsiteX3" fmla="*/ 909528 w 1516276"/>
                <a:gd name="connsiteY3" fmla="*/ 25431 h 827611"/>
                <a:gd name="connsiteX4" fmla="*/ 916672 w 1516276"/>
                <a:gd name="connsiteY4" fmla="*/ 75436 h 827611"/>
                <a:gd name="connsiteX5" fmla="*/ 945345 w 1516276"/>
                <a:gd name="connsiteY5" fmla="*/ 63629 h 827611"/>
                <a:gd name="connsiteX6" fmla="*/ 993067 w 1516276"/>
                <a:gd name="connsiteY6" fmla="*/ 90899 h 827611"/>
                <a:gd name="connsiteX7" fmla="*/ 992653 w 1516276"/>
                <a:gd name="connsiteY7" fmla="*/ 93383 h 827611"/>
                <a:gd name="connsiteX8" fmla="*/ 1004972 w 1516276"/>
                <a:gd name="connsiteY8" fmla="*/ 100423 h 827611"/>
                <a:gd name="connsiteX9" fmla="*/ 1002014 w 1516276"/>
                <a:gd name="connsiteY9" fmla="*/ 118168 h 827611"/>
                <a:gd name="connsiteX10" fmla="*/ 1024881 w 1516276"/>
                <a:gd name="connsiteY10" fmla="*/ 118168 h 827611"/>
                <a:gd name="connsiteX11" fmla="*/ 1118052 w 1516276"/>
                <a:gd name="connsiteY11" fmla="*/ 59084 h 827611"/>
                <a:gd name="connsiteX12" fmla="*/ 1099873 w 1516276"/>
                <a:gd name="connsiteY12" fmla="*/ 79536 h 827611"/>
                <a:gd name="connsiteX13" fmla="*/ 1104860 w 1516276"/>
                <a:gd name="connsiteY13" fmla="*/ 84523 h 827611"/>
                <a:gd name="connsiteX14" fmla="*/ 1129957 w 1516276"/>
                <a:gd name="connsiteY14" fmla="*/ 68608 h 827611"/>
                <a:gd name="connsiteX15" fmla="*/ 1111777 w 1516276"/>
                <a:gd name="connsiteY15" fmla="*/ 89060 h 827611"/>
                <a:gd name="connsiteX16" fmla="*/ 1161772 w 1516276"/>
                <a:gd name="connsiteY16" fmla="*/ 139055 h 827611"/>
                <a:gd name="connsiteX17" fmla="*/ 1233337 w 1516276"/>
                <a:gd name="connsiteY17" fmla="*/ 274006 h 827611"/>
                <a:gd name="connsiteX18" fmla="*/ 1252127 w 1516276"/>
                <a:gd name="connsiteY18" fmla="*/ 247699 h 827611"/>
                <a:gd name="connsiteX19" fmla="*/ 1304394 w 1516276"/>
                <a:gd name="connsiteY19" fmla="*/ 279513 h 827611"/>
                <a:gd name="connsiteX20" fmla="*/ 1354388 w 1516276"/>
                <a:gd name="connsiteY20" fmla="*/ 263606 h 827611"/>
                <a:gd name="connsiteX21" fmla="*/ 1374841 w 1516276"/>
                <a:gd name="connsiteY21" fmla="*/ 272696 h 827611"/>
                <a:gd name="connsiteX22" fmla="*/ 1376974 w 1516276"/>
                <a:gd name="connsiteY22" fmla="*/ 277877 h 827611"/>
                <a:gd name="connsiteX23" fmla="*/ 1386746 w 1516276"/>
                <a:gd name="connsiteY23" fmla="*/ 282220 h 827611"/>
                <a:gd name="connsiteX24" fmla="*/ 1400385 w 1516276"/>
                <a:gd name="connsiteY24" fmla="*/ 315343 h 827611"/>
                <a:gd name="connsiteX25" fmla="*/ 1418017 w 1516276"/>
                <a:gd name="connsiteY25" fmla="*/ 322690 h 827611"/>
                <a:gd name="connsiteX26" fmla="*/ 1423269 w 1516276"/>
                <a:gd name="connsiteY26" fmla="*/ 329442 h 827611"/>
                <a:gd name="connsiteX27" fmla="*/ 1429922 w 1516276"/>
                <a:gd name="connsiteY27" fmla="*/ 332214 h 827611"/>
                <a:gd name="connsiteX28" fmla="*/ 1438112 w 1516276"/>
                <a:gd name="connsiteY28" fmla="*/ 342743 h 827611"/>
                <a:gd name="connsiteX29" fmla="*/ 1481646 w 1516276"/>
                <a:gd name="connsiteY29" fmla="*/ 338597 h 827611"/>
                <a:gd name="connsiteX30" fmla="*/ 1488774 w 1516276"/>
                <a:gd name="connsiteY30" fmla="*/ 348576 h 827611"/>
                <a:gd name="connsiteX31" fmla="*/ 1493551 w 1516276"/>
                <a:gd name="connsiteY31" fmla="*/ 348121 h 827611"/>
                <a:gd name="connsiteX32" fmla="*/ 1516276 w 1516276"/>
                <a:gd name="connsiteY32" fmla="*/ 379936 h 827611"/>
                <a:gd name="connsiteX33" fmla="*/ 1484461 w 1516276"/>
                <a:gd name="connsiteY33" fmla="*/ 418568 h 827611"/>
                <a:gd name="connsiteX34" fmla="*/ 1457192 w 1516276"/>
                <a:gd name="connsiteY34" fmla="*/ 423113 h 827611"/>
                <a:gd name="connsiteX35" fmla="*/ 1450375 w 1516276"/>
                <a:gd name="connsiteY35" fmla="*/ 477652 h 827611"/>
                <a:gd name="connsiteX36" fmla="*/ 1429922 w 1516276"/>
                <a:gd name="connsiteY36" fmla="*/ 502649 h 827611"/>
                <a:gd name="connsiteX37" fmla="*/ 1359476 w 1516276"/>
                <a:gd name="connsiteY37" fmla="*/ 482197 h 827611"/>
                <a:gd name="connsiteX38" fmla="*/ 1332206 w 1516276"/>
                <a:gd name="connsiteY38" fmla="*/ 579913 h 827611"/>
                <a:gd name="connsiteX39" fmla="*/ 1316299 w 1516276"/>
                <a:gd name="connsiteY39" fmla="*/ 589002 h 827611"/>
                <a:gd name="connsiteX40" fmla="*/ 1241308 w 1516276"/>
                <a:gd name="connsiteY40" fmla="*/ 611727 h 827611"/>
                <a:gd name="connsiteX41" fmla="*/ 1273122 w 1516276"/>
                <a:gd name="connsiteY41" fmla="*/ 698081 h 827611"/>
                <a:gd name="connsiteX42" fmla="*/ 1248125 w 1516276"/>
                <a:gd name="connsiteY42" fmla="*/ 713988 h 827611"/>
                <a:gd name="connsiteX43" fmla="*/ 1252670 w 1516276"/>
                <a:gd name="connsiteY43" fmla="*/ 741258 h 827611"/>
                <a:gd name="connsiteX44" fmla="*/ 1232218 w 1516276"/>
                <a:gd name="connsiteY44" fmla="*/ 734440 h 827611"/>
                <a:gd name="connsiteX45" fmla="*/ 1221961 w 1516276"/>
                <a:gd name="connsiteY45" fmla="*/ 725466 h 827611"/>
                <a:gd name="connsiteX46" fmla="*/ 1220313 w 1516276"/>
                <a:gd name="connsiteY46" fmla="*/ 724916 h 827611"/>
                <a:gd name="connsiteX47" fmla="*/ 1212919 w 1516276"/>
                <a:gd name="connsiteY47" fmla="*/ 718447 h 827611"/>
                <a:gd name="connsiteX48" fmla="*/ 1154954 w 1516276"/>
                <a:gd name="connsiteY48" fmla="*/ 713988 h 827611"/>
                <a:gd name="connsiteX49" fmla="*/ 1095870 w 1516276"/>
                <a:gd name="connsiteY49" fmla="*/ 707171 h 827611"/>
                <a:gd name="connsiteX50" fmla="*/ 1079963 w 1516276"/>
                <a:gd name="connsiteY50" fmla="*/ 713988 h 827611"/>
                <a:gd name="connsiteX51" fmla="*/ 1032241 w 1516276"/>
                <a:gd name="connsiteY51" fmla="*/ 691263 h 827611"/>
                <a:gd name="connsiteX52" fmla="*/ 1011789 w 1516276"/>
                <a:gd name="connsiteY52" fmla="*/ 702626 h 827611"/>
                <a:gd name="connsiteX53" fmla="*/ 1004972 w 1516276"/>
                <a:gd name="connsiteY53" fmla="*/ 734440 h 827611"/>
                <a:gd name="connsiteX54" fmla="*/ 941343 w 1516276"/>
                <a:gd name="connsiteY54" fmla="*/ 718533 h 827611"/>
                <a:gd name="connsiteX55" fmla="*/ 918618 w 1516276"/>
                <a:gd name="connsiteY55" fmla="*/ 725350 h 827611"/>
                <a:gd name="connsiteX56" fmla="*/ 909528 w 1516276"/>
                <a:gd name="connsiteY56" fmla="*/ 745802 h 827611"/>
                <a:gd name="connsiteX57" fmla="*/ 886804 w 1516276"/>
                <a:gd name="connsiteY57" fmla="*/ 757165 h 827611"/>
                <a:gd name="connsiteX58" fmla="*/ 843627 w 1516276"/>
                <a:gd name="connsiteY58" fmla="*/ 788979 h 827611"/>
                <a:gd name="connsiteX59" fmla="*/ 823175 w 1516276"/>
                <a:gd name="connsiteY59" fmla="*/ 827611 h 827611"/>
                <a:gd name="connsiteX60" fmla="*/ 811812 w 1516276"/>
                <a:gd name="connsiteY60" fmla="*/ 827611 h 827611"/>
                <a:gd name="connsiteX61" fmla="*/ 807844 w 1516276"/>
                <a:gd name="connsiteY61" fmla="*/ 818087 h 827611"/>
                <a:gd name="connsiteX62" fmla="*/ 799907 w 1516276"/>
                <a:gd name="connsiteY62" fmla="*/ 818087 h 827611"/>
                <a:gd name="connsiteX63" fmla="*/ 792513 w 1516276"/>
                <a:gd name="connsiteY63" fmla="*/ 800342 h 827611"/>
                <a:gd name="connsiteX64" fmla="*/ 752728 w 1516276"/>
                <a:gd name="connsiteY64" fmla="*/ 800342 h 827611"/>
                <a:gd name="connsiteX65" fmla="*/ 751726 w 1516276"/>
                <a:gd name="connsiteY65" fmla="*/ 790818 h 827611"/>
                <a:gd name="connsiteX66" fmla="*/ 740823 w 1516276"/>
                <a:gd name="connsiteY66" fmla="*/ 790818 h 827611"/>
                <a:gd name="connsiteX67" fmla="*/ 737281 w 1516276"/>
                <a:gd name="connsiteY67" fmla="*/ 757165 h 827611"/>
                <a:gd name="connsiteX68" fmla="*/ 732276 w 1516276"/>
                <a:gd name="connsiteY68" fmla="*/ 757165 h 827611"/>
                <a:gd name="connsiteX69" fmla="*/ 732276 w 1516276"/>
                <a:gd name="connsiteY69" fmla="*/ 747641 h 827611"/>
                <a:gd name="connsiteX70" fmla="*/ 720371 w 1516276"/>
                <a:gd name="connsiteY70" fmla="*/ 747641 h 827611"/>
                <a:gd name="connsiteX71" fmla="*/ 720371 w 1516276"/>
                <a:gd name="connsiteY71" fmla="*/ 697647 h 827611"/>
                <a:gd name="connsiteX72" fmla="*/ 688549 w 1516276"/>
                <a:gd name="connsiteY72" fmla="*/ 670849 h 827611"/>
                <a:gd name="connsiteX73" fmla="*/ 623198 w 1516276"/>
                <a:gd name="connsiteY73" fmla="*/ 675356 h 827611"/>
                <a:gd name="connsiteX74" fmla="*/ 580021 w 1516276"/>
                <a:gd name="connsiteY74" fmla="*/ 686718 h 827611"/>
                <a:gd name="connsiteX75" fmla="*/ 572843 w 1516276"/>
                <a:gd name="connsiteY75" fmla="*/ 675951 h 827611"/>
                <a:gd name="connsiteX76" fmla="*/ 568116 w 1516276"/>
                <a:gd name="connsiteY76" fmla="*/ 677194 h 827611"/>
                <a:gd name="connsiteX77" fmla="*/ 537601 w 1516276"/>
                <a:gd name="connsiteY77" fmla="*/ 631421 h 827611"/>
                <a:gd name="connsiteX78" fmla="*/ 516392 w 1516276"/>
                <a:gd name="connsiteY78" fmla="*/ 616272 h 827611"/>
                <a:gd name="connsiteX79" fmla="*/ 457308 w 1516276"/>
                <a:gd name="connsiteY79" fmla="*/ 584458 h 827611"/>
                <a:gd name="connsiteX80" fmla="*/ 452763 w 1516276"/>
                <a:gd name="connsiteY80" fmla="*/ 579913 h 827611"/>
                <a:gd name="connsiteX81" fmla="*/ 359592 w 1516276"/>
                <a:gd name="connsiteY81" fmla="*/ 604910 h 827611"/>
                <a:gd name="connsiteX82" fmla="*/ 359592 w 1516276"/>
                <a:gd name="connsiteY82" fmla="*/ 793524 h 827611"/>
                <a:gd name="connsiteX83" fmla="*/ 339140 w 1516276"/>
                <a:gd name="connsiteY83" fmla="*/ 793524 h 827611"/>
                <a:gd name="connsiteX84" fmla="*/ 333188 w 1516276"/>
                <a:gd name="connsiteY84" fmla="*/ 784000 h 827611"/>
                <a:gd name="connsiteX85" fmla="*/ 327235 w 1516276"/>
                <a:gd name="connsiteY85" fmla="*/ 784000 h 827611"/>
                <a:gd name="connsiteX86" fmla="*/ 308101 w 1516276"/>
                <a:gd name="connsiteY86" fmla="*/ 753385 h 827611"/>
                <a:gd name="connsiteX87" fmla="*/ 291418 w 1516276"/>
                <a:gd name="connsiteY87" fmla="*/ 745802 h 827611"/>
                <a:gd name="connsiteX88" fmla="*/ 248241 w 1516276"/>
                <a:gd name="connsiteY88" fmla="*/ 750347 h 827611"/>
                <a:gd name="connsiteX89" fmla="*/ 232334 w 1516276"/>
                <a:gd name="connsiteY89" fmla="*/ 766255 h 827611"/>
                <a:gd name="connsiteX90" fmla="*/ 232334 w 1516276"/>
                <a:gd name="connsiteY90" fmla="*/ 757165 h 827611"/>
                <a:gd name="connsiteX91" fmla="*/ 235419 w 1516276"/>
                <a:gd name="connsiteY91" fmla="*/ 741740 h 827611"/>
                <a:gd name="connsiteX92" fmla="*/ 220429 w 1516276"/>
                <a:gd name="connsiteY92" fmla="*/ 756731 h 827611"/>
                <a:gd name="connsiteX93" fmla="*/ 220429 w 1516276"/>
                <a:gd name="connsiteY93" fmla="*/ 747641 h 827611"/>
                <a:gd name="connsiteX94" fmla="*/ 224974 w 1516276"/>
                <a:gd name="connsiteY94" fmla="*/ 724916 h 827611"/>
                <a:gd name="connsiteX95" fmla="*/ 222070 w 1516276"/>
                <a:gd name="connsiteY95" fmla="*/ 714751 h 827611"/>
                <a:gd name="connsiteX96" fmla="*/ 189157 w 1516276"/>
                <a:gd name="connsiteY96" fmla="*/ 702626 h 827611"/>
                <a:gd name="connsiteX97" fmla="*/ 187205 w 1516276"/>
                <a:gd name="connsiteY97" fmla="*/ 696768 h 827611"/>
                <a:gd name="connsiteX98" fmla="*/ 177252 w 1516276"/>
                <a:gd name="connsiteY98" fmla="*/ 693102 h 827611"/>
                <a:gd name="connsiteX99" fmla="*/ 162774 w 1516276"/>
                <a:gd name="connsiteY99" fmla="*/ 649666 h 827611"/>
                <a:gd name="connsiteX100" fmla="*/ 150526 w 1516276"/>
                <a:gd name="connsiteY100" fmla="*/ 643542 h 827611"/>
                <a:gd name="connsiteX101" fmla="*/ 150526 w 1516276"/>
                <a:gd name="connsiteY101" fmla="*/ 639970 h 827611"/>
                <a:gd name="connsiteX102" fmla="*/ 138621 w 1516276"/>
                <a:gd name="connsiteY102" fmla="*/ 634018 h 827611"/>
                <a:gd name="connsiteX103" fmla="*/ 138621 w 1516276"/>
                <a:gd name="connsiteY103" fmla="*/ 618110 h 827611"/>
                <a:gd name="connsiteX104" fmla="*/ 177252 w 1516276"/>
                <a:gd name="connsiteY104" fmla="*/ 622655 h 827611"/>
                <a:gd name="connsiteX105" fmla="*/ 177252 w 1516276"/>
                <a:gd name="connsiteY105" fmla="*/ 586296 h 827611"/>
                <a:gd name="connsiteX106" fmla="*/ 209067 w 1516276"/>
                <a:gd name="connsiteY106" fmla="*/ 579478 h 827611"/>
                <a:gd name="connsiteX107" fmla="*/ 240881 w 1516276"/>
                <a:gd name="connsiteY107" fmla="*/ 586296 h 827611"/>
                <a:gd name="connsiteX108" fmla="*/ 245426 w 1516276"/>
                <a:gd name="connsiteY108" fmla="*/ 531757 h 827611"/>
                <a:gd name="connsiteX109" fmla="*/ 242242 w 1516276"/>
                <a:gd name="connsiteY109" fmla="*/ 509466 h 827611"/>
                <a:gd name="connsiteX110" fmla="*/ 214155 w 1516276"/>
                <a:gd name="connsiteY110" fmla="*/ 509466 h 827611"/>
                <a:gd name="connsiteX111" fmla="*/ 182340 w 1516276"/>
                <a:gd name="connsiteY111" fmla="*/ 498104 h 827611"/>
                <a:gd name="connsiteX112" fmla="*/ 139163 w 1516276"/>
                <a:gd name="connsiteY112" fmla="*/ 525373 h 827611"/>
                <a:gd name="connsiteX113" fmla="*/ 107349 w 1516276"/>
                <a:gd name="connsiteY113" fmla="*/ 536736 h 827611"/>
                <a:gd name="connsiteX114" fmla="*/ 86897 w 1516276"/>
                <a:gd name="connsiteY114" fmla="*/ 525373 h 827611"/>
                <a:gd name="connsiteX115" fmla="*/ 87341 w 1516276"/>
                <a:gd name="connsiteY115" fmla="*/ 522710 h 827611"/>
                <a:gd name="connsiteX116" fmla="*/ 74992 w 1516276"/>
                <a:gd name="connsiteY116" fmla="*/ 515849 h 827611"/>
                <a:gd name="connsiteX117" fmla="*/ 79536 w 1516276"/>
                <a:gd name="connsiteY117" fmla="*/ 488580 h 827611"/>
                <a:gd name="connsiteX118" fmla="*/ 64441 w 1516276"/>
                <a:gd name="connsiteY118" fmla="*/ 461744 h 827611"/>
                <a:gd name="connsiteX119" fmla="*/ 36902 w 1516276"/>
                <a:gd name="connsiteY119" fmla="*/ 461744 h 827611"/>
                <a:gd name="connsiteX120" fmla="*/ 29918 w 1516276"/>
                <a:gd name="connsiteY120" fmla="*/ 452220 h 827611"/>
                <a:gd name="connsiteX121" fmla="*/ 24997 w 1516276"/>
                <a:gd name="connsiteY121" fmla="*/ 452220 h 827611"/>
                <a:gd name="connsiteX122" fmla="*/ 0 w 1516276"/>
                <a:gd name="connsiteY122" fmla="*/ 418133 h 827611"/>
                <a:gd name="connsiteX123" fmla="*/ 20452 w 1516276"/>
                <a:gd name="connsiteY123" fmla="*/ 374957 h 827611"/>
                <a:gd name="connsiteX124" fmla="*/ 9090 w 1516276"/>
                <a:gd name="connsiteY124" fmla="*/ 365867 h 827611"/>
                <a:gd name="connsiteX125" fmla="*/ 36360 w 1516276"/>
                <a:gd name="connsiteY125" fmla="*/ 299965 h 827611"/>
                <a:gd name="connsiteX126" fmla="*/ 48178 w 1516276"/>
                <a:gd name="connsiteY126" fmla="*/ 309698 h 827611"/>
                <a:gd name="connsiteX127" fmla="*/ 48265 w 1516276"/>
                <a:gd name="connsiteY127" fmla="*/ 309489 h 827611"/>
                <a:gd name="connsiteX128" fmla="*/ 75024 w 1516276"/>
                <a:gd name="connsiteY128" fmla="*/ 331526 h 827611"/>
                <a:gd name="connsiteX129" fmla="*/ 79536 w 1516276"/>
                <a:gd name="connsiteY129" fmla="*/ 295420 h 827611"/>
                <a:gd name="connsiteX130" fmla="*/ 154528 w 1516276"/>
                <a:gd name="connsiteY130" fmla="*/ 231791 h 827611"/>
                <a:gd name="connsiteX131" fmla="*/ 213612 w 1516276"/>
                <a:gd name="connsiteY131" fmla="*/ 224974 h 827611"/>
                <a:gd name="connsiteX132" fmla="*/ 295421 w 1516276"/>
                <a:gd name="connsiteY132" fmla="*/ 268151 h 827611"/>
                <a:gd name="connsiteX133" fmla="*/ 338597 w 1516276"/>
                <a:gd name="connsiteY133" fmla="*/ 295420 h 827611"/>
                <a:gd name="connsiteX134" fmla="*/ 374957 w 1516276"/>
                <a:gd name="connsiteY134" fmla="*/ 268151 h 827611"/>
                <a:gd name="connsiteX135" fmla="*/ 434041 w 1516276"/>
                <a:gd name="connsiteY135" fmla="*/ 263606 h 827611"/>
                <a:gd name="connsiteX136" fmla="*/ 481763 w 1516276"/>
                <a:gd name="connsiteY136" fmla="*/ 295420 h 827611"/>
                <a:gd name="connsiteX137" fmla="*/ 493125 w 1516276"/>
                <a:gd name="connsiteY137" fmla="*/ 279513 h 827611"/>
                <a:gd name="connsiteX138" fmla="*/ 547664 w 1516276"/>
                <a:gd name="connsiteY138" fmla="*/ 284058 h 827611"/>
                <a:gd name="connsiteX139" fmla="*/ 551981 w 1516276"/>
                <a:gd name="connsiteY139" fmla="*/ 253835 h 827611"/>
                <a:gd name="connsiteX140" fmla="*/ 505030 w 1516276"/>
                <a:gd name="connsiteY140" fmla="*/ 223136 h 827611"/>
                <a:gd name="connsiteX141" fmla="*/ 506367 w 1516276"/>
                <a:gd name="connsiteY141" fmla="*/ 222270 h 827611"/>
                <a:gd name="connsiteX142" fmla="*/ 493125 w 1516276"/>
                <a:gd name="connsiteY142" fmla="*/ 213612 h 827611"/>
                <a:gd name="connsiteX143" fmla="*/ 531757 w 1516276"/>
                <a:gd name="connsiteY143" fmla="*/ 188615 h 827611"/>
                <a:gd name="connsiteX144" fmla="*/ 520394 w 1516276"/>
                <a:gd name="connsiteY144" fmla="*/ 165890 h 827611"/>
                <a:gd name="connsiteX145" fmla="*/ 559026 w 1516276"/>
                <a:gd name="connsiteY145" fmla="*/ 149983 h 827611"/>
                <a:gd name="connsiteX146" fmla="*/ 531757 w 1516276"/>
                <a:gd name="connsiteY146" fmla="*/ 111351 h 827611"/>
                <a:gd name="connsiteX147" fmla="*/ 547664 w 1516276"/>
                <a:gd name="connsiteY147" fmla="*/ 90899 h 827611"/>
                <a:gd name="connsiteX148" fmla="*/ 686284 w 1516276"/>
                <a:gd name="connsiteY148" fmla="*/ 70447 h 827611"/>
                <a:gd name="connsiteX149" fmla="*/ 702192 w 1516276"/>
                <a:gd name="connsiteY149" fmla="*/ 52267 h 827611"/>
                <a:gd name="connsiteX150" fmla="*/ 795363 w 1516276"/>
                <a:gd name="connsiteY150" fmla="*/ 27270 h 82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516276" h="827611">
                  <a:moveTo>
                    <a:pt x="831722" y="0"/>
                  </a:moveTo>
                  <a:lnTo>
                    <a:pt x="897623" y="15907"/>
                  </a:lnTo>
                  <a:lnTo>
                    <a:pt x="898607" y="22795"/>
                  </a:lnTo>
                  <a:lnTo>
                    <a:pt x="909528" y="25431"/>
                  </a:lnTo>
                  <a:lnTo>
                    <a:pt x="916672" y="75436"/>
                  </a:lnTo>
                  <a:lnTo>
                    <a:pt x="945345" y="63629"/>
                  </a:lnTo>
                  <a:lnTo>
                    <a:pt x="993067" y="90899"/>
                  </a:lnTo>
                  <a:lnTo>
                    <a:pt x="992653" y="93383"/>
                  </a:lnTo>
                  <a:lnTo>
                    <a:pt x="1004972" y="100423"/>
                  </a:lnTo>
                  <a:lnTo>
                    <a:pt x="1002014" y="118168"/>
                  </a:lnTo>
                  <a:lnTo>
                    <a:pt x="1024881" y="118168"/>
                  </a:lnTo>
                  <a:lnTo>
                    <a:pt x="1118052" y="59084"/>
                  </a:lnTo>
                  <a:lnTo>
                    <a:pt x="1099873" y="79536"/>
                  </a:lnTo>
                  <a:lnTo>
                    <a:pt x="1104860" y="84523"/>
                  </a:lnTo>
                  <a:lnTo>
                    <a:pt x="1129957" y="68608"/>
                  </a:lnTo>
                  <a:lnTo>
                    <a:pt x="1111777" y="89060"/>
                  </a:lnTo>
                  <a:lnTo>
                    <a:pt x="1161772" y="139055"/>
                  </a:lnTo>
                  <a:lnTo>
                    <a:pt x="1233337" y="274006"/>
                  </a:lnTo>
                  <a:lnTo>
                    <a:pt x="1252127" y="247699"/>
                  </a:lnTo>
                  <a:lnTo>
                    <a:pt x="1304394" y="279513"/>
                  </a:lnTo>
                  <a:lnTo>
                    <a:pt x="1354388" y="263606"/>
                  </a:lnTo>
                  <a:lnTo>
                    <a:pt x="1374841" y="272696"/>
                  </a:lnTo>
                  <a:lnTo>
                    <a:pt x="1376974" y="277877"/>
                  </a:lnTo>
                  <a:lnTo>
                    <a:pt x="1386746" y="282220"/>
                  </a:lnTo>
                  <a:lnTo>
                    <a:pt x="1400385" y="315343"/>
                  </a:lnTo>
                  <a:lnTo>
                    <a:pt x="1418017" y="322690"/>
                  </a:lnTo>
                  <a:lnTo>
                    <a:pt x="1423269" y="329442"/>
                  </a:lnTo>
                  <a:lnTo>
                    <a:pt x="1429922" y="332214"/>
                  </a:lnTo>
                  <a:lnTo>
                    <a:pt x="1438112" y="342743"/>
                  </a:lnTo>
                  <a:lnTo>
                    <a:pt x="1481646" y="338597"/>
                  </a:lnTo>
                  <a:lnTo>
                    <a:pt x="1488774" y="348576"/>
                  </a:lnTo>
                  <a:lnTo>
                    <a:pt x="1493551" y="348121"/>
                  </a:lnTo>
                  <a:lnTo>
                    <a:pt x="1516276" y="379936"/>
                  </a:lnTo>
                  <a:lnTo>
                    <a:pt x="1484461" y="418568"/>
                  </a:lnTo>
                  <a:lnTo>
                    <a:pt x="1457192" y="423113"/>
                  </a:lnTo>
                  <a:lnTo>
                    <a:pt x="1450375" y="477652"/>
                  </a:lnTo>
                  <a:lnTo>
                    <a:pt x="1429922" y="502649"/>
                  </a:lnTo>
                  <a:lnTo>
                    <a:pt x="1359476" y="482197"/>
                  </a:lnTo>
                  <a:lnTo>
                    <a:pt x="1332206" y="579913"/>
                  </a:lnTo>
                  <a:lnTo>
                    <a:pt x="1316299" y="589002"/>
                  </a:lnTo>
                  <a:lnTo>
                    <a:pt x="1241308" y="611727"/>
                  </a:lnTo>
                  <a:lnTo>
                    <a:pt x="1273122" y="698081"/>
                  </a:lnTo>
                  <a:lnTo>
                    <a:pt x="1248125" y="713988"/>
                  </a:lnTo>
                  <a:lnTo>
                    <a:pt x="1252670" y="741258"/>
                  </a:lnTo>
                  <a:lnTo>
                    <a:pt x="1232218" y="734440"/>
                  </a:lnTo>
                  <a:lnTo>
                    <a:pt x="1221961" y="725466"/>
                  </a:lnTo>
                  <a:lnTo>
                    <a:pt x="1220313" y="724916"/>
                  </a:lnTo>
                  <a:lnTo>
                    <a:pt x="1212919" y="718447"/>
                  </a:lnTo>
                  <a:lnTo>
                    <a:pt x="1154954" y="713988"/>
                  </a:lnTo>
                  <a:lnTo>
                    <a:pt x="1095870" y="707171"/>
                  </a:lnTo>
                  <a:lnTo>
                    <a:pt x="1079963" y="713988"/>
                  </a:lnTo>
                  <a:lnTo>
                    <a:pt x="1032241" y="691263"/>
                  </a:lnTo>
                  <a:lnTo>
                    <a:pt x="1011789" y="702626"/>
                  </a:lnTo>
                  <a:lnTo>
                    <a:pt x="1004972" y="734440"/>
                  </a:lnTo>
                  <a:lnTo>
                    <a:pt x="941343" y="718533"/>
                  </a:lnTo>
                  <a:lnTo>
                    <a:pt x="918618" y="725350"/>
                  </a:lnTo>
                  <a:lnTo>
                    <a:pt x="909528" y="745802"/>
                  </a:lnTo>
                  <a:lnTo>
                    <a:pt x="886804" y="757165"/>
                  </a:lnTo>
                  <a:lnTo>
                    <a:pt x="843627" y="788979"/>
                  </a:lnTo>
                  <a:lnTo>
                    <a:pt x="823175" y="827611"/>
                  </a:lnTo>
                  <a:lnTo>
                    <a:pt x="811812" y="827611"/>
                  </a:lnTo>
                  <a:lnTo>
                    <a:pt x="807844" y="818087"/>
                  </a:lnTo>
                  <a:lnTo>
                    <a:pt x="799907" y="818087"/>
                  </a:lnTo>
                  <a:lnTo>
                    <a:pt x="792513" y="800342"/>
                  </a:lnTo>
                  <a:lnTo>
                    <a:pt x="752728" y="800342"/>
                  </a:lnTo>
                  <a:lnTo>
                    <a:pt x="751726" y="790818"/>
                  </a:lnTo>
                  <a:lnTo>
                    <a:pt x="740823" y="790818"/>
                  </a:lnTo>
                  <a:lnTo>
                    <a:pt x="737281" y="757165"/>
                  </a:lnTo>
                  <a:lnTo>
                    <a:pt x="732276" y="757165"/>
                  </a:lnTo>
                  <a:lnTo>
                    <a:pt x="732276" y="747641"/>
                  </a:lnTo>
                  <a:lnTo>
                    <a:pt x="720371" y="747641"/>
                  </a:lnTo>
                  <a:lnTo>
                    <a:pt x="720371" y="697647"/>
                  </a:lnTo>
                  <a:lnTo>
                    <a:pt x="688549" y="670849"/>
                  </a:lnTo>
                  <a:lnTo>
                    <a:pt x="623198" y="675356"/>
                  </a:lnTo>
                  <a:lnTo>
                    <a:pt x="580021" y="686718"/>
                  </a:lnTo>
                  <a:lnTo>
                    <a:pt x="572843" y="675951"/>
                  </a:lnTo>
                  <a:lnTo>
                    <a:pt x="568116" y="677194"/>
                  </a:lnTo>
                  <a:lnTo>
                    <a:pt x="537601" y="631421"/>
                  </a:lnTo>
                  <a:lnTo>
                    <a:pt x="516392" y="616272"/>
                  </a:lnTo>
                  <a:lnTo>
                    <a:pt x="457308" y="584458"/>
                  </a:lnTo>
                  <a:lnTo>
                    <a:pt x="452763" y="579913"/>
                  </a:lnTo>
                  <a:lnTo>
                    <a:pt x="359592" y="604910"/>
                  </a:lnTo>
                  <a:lnTo>
                    <a:pt x="359592" y="793524"/>
                  </a:lnTo>
                  <a:lnTo>
                    <a:pt x="339140" y="793524"/>
                  </a:lnTo>
                  <a:lnTo>
                    <a:pt x="333188" y="784000"/>
                  </a:lnTo>
                  <a:lnTo>
                    <a:pt x="327235" y="784000"/>
                  </a:lnTo>
                  <a:lnTo>
                    <a:pt x="308101" y="753385"/>
                  </a:lnTo>
                  <a:lnTo>
                    <a:pt x="291418" y="745802"/>
                  </a:lnTo>
                  <a:lnTo>
                    <a:pt x="248241" y="750347"/>
                  </a:lnTo>
                  <a:lnTo>
                    <a:pt x="232334" y="766255"/>
                  </a:lnTo>
                  <a:lnTo>
                    <a:pt x="232334" y="757165"/>
                  </a:lnTo>
                  <a:lnTo>
                    <a:pt x="235419" y="741740"/>
                  </a:lnTo>
                  <a:lnTo>
                    <a:pt x="220429" y="756731"/>
                  </a:lnTo>
                  <a:lnTo>
                    <a:pt x="220429" y="747641"/>
                  </a:lnTo>
                  <a:lnTo>
                    <a:pt x="224974" y="724916"/>
                  </a:lnTo>
                  <a:lnTo>
                    <a:pt x="222070" y="714751"/>
                  </a:lnTo>
                  <a:lnTo>
                    <a:pt x="189157" y="702626"/>
                  </a:lnTo>
                  <a:lnTo>
                    <a:pt x="187205" y="696768"/>
                  </a:lnTo>
                  <a:lnTo>
                    <a:pt x="177252" y="693102"/>
                  </a:lnTo>
                  <a:lnTo>
                    <a:pt x="162774" y="649666"/>
                  </a:lnTo>
                  <a:lnTo>
                    <a:pt x="150526" y="643542"/>
                  </a:lnTo>
                  <a:lnTo>
                    <a:pt x="150526" y="639970"/>
                  </a:lnTo>
                  <a:lnTo>
                    <a:pt x="138621" y="634018"/>
                  </a:lnTo>
                  <a:lnTo>
                    <a:pt x="138621" y="618110"/>
                  </a:lnTo>
                  <a:lnTo>
                    <a:pt x="177252" y="622655"/>
                  </a:lnTo>
                  <a:lnTo>
                    <a:pt x="177252" y="586296"/>
                  </a:lnTo>
                  <a:lnTo>
                    <a:pt x="209067" y="579478"/>
                  </a:lnTo>
                  <a:lnTo>
                    <a:pt x="240881" y="586296"/>
                  </a:lnTo>
                  <a:lnTo>
                    <a:pt x="245426" y="531757"/>
                  </a:lnTo>
                  <a:lnTo>
                    <a:pt x="242242" y="509466"/>
                  </a:lnTo>
                  <a:lnTo>
                    <a:pt x="214155" y="509466"/>
                  </a:lnTo>
                  <a:lnTo>
                    <a:pt x="182340" y="498104"/>
                  </a:lnTo>
                  <a:lnTo>
                    <a:pt x="139163" y="525373"/>
                  </a:lnTo>
                  <a:lnTo>
                    <a:pt x="107349" y="536736"/>
                  </a:lnTo>
                  <a:lnTo>
                    <a:pt x="86897" y="525373"/>
                  </a:lnTo>
                  <a:lnTo>
                    <a:pt x="87341" y="522710"/>
                  </a:lnTo>
                  <a:lnTo>
                    <a:pt x="74992" y="515849"/>
                  </a:lnTo>
                  <a:lnTo>
                    <a:pt x="79536" y="488580"/>
                  </a:lnTo>
                  <a:lnTo>
                    <a:pt x="64441" y="461744"/>
                  </a:lnTo>
                  <a:lnTo>
                    <a:pt x="36902" y="461744"/>
                  </a:lnTo>
                  <a:lnTo>
                    <a:pt x="29918" y="452220"/>
                  </a:lnTo>
                  <a:lnTo>
                    <a:pt x="24997" y="452220"/>
                  </a:lnTo>
                  <a:lnTo>
                    <a:pt x="0" y="418133"/>
                  </a:lnTo>
                  <a:lnTo>
                    <a:pt x="20452" y="374957"/>
                  </a:lnTo>
                  <a:lnTo>
                    <a:pt x="9090" y="365867"/>
                  </a:lnTo>
                  <a:lnTo>
                    <a:pt x="36360" y="299965"/>
                  </a:lnTo>
                  <a:lnTo>
                    <a:pt x="48178" y="309698"/>
                  </a:lnTo>
                  <a:lnTo>
                    <a:pt x="48265" y="309489"/>
                  </a:lnTo>
                  <a:lnTo>
                    <a:pt x="75024" y="331526"/>
                  </a:lnTo>
                  <a:lnTo>
                    <a:pt x="79536" y="295420"/>
                  </a:lnTo>
                  <a:lnTo>
                    <a:pt x="154528" y="231791"/>
                  </a:lnTo>
                  <a:lnTo>
                    <a:pt x="213612" y="224974"/>
                  </a:lnTo>
                  <a:lnTo>
                    <a:pt x="295421" y="268151"/>
                  </a:lnTo>
                  <a:lnTo>
                    <a:pt x="338597" y="295420"/>
                  </a:lnTo>
                  <a:lnTo>
                    <a:pt x="374957" y="268151"/>
                  </a:lnTo>
                  <a:lnTo>
                    <a:pt x="434041" y="263606"/>
                  </a:lnTo>
                  <a:lnTo>
                    <a:pt x="481763" y="295420"/>
                  </a:lnTo>
                  <a:lnTo>
                    <a:pt x="493125" y="279513"/>
                  </a:lnTo>
                  <a:lnTo>
                    <a:pt x="547664" y="284058"/>
                  </a:lnTo>
                  <a:lnTo>
                    <a:pt x="551981" y="253835"/>
                  </a:lnTo>
                  <a:lnTo>
                    <a:pt x="505030" y="223136"/>
                  </a:lnTo>
                  <a:lnTo>
                    <a:pt x="506367" y="222270"/>
                  </a:lnTo>
                  <a:lnTo>
                    <a:pt x="493125" y="213612"/>
                  </a:lnTo>
                  <a:lnTo>
                    <a:pt x="531757" y="188615"/>
                  </a:lnTo>
                  <a:lnTo>
                    <a:pt x="520394" y="165890"/>
                  </a:lnTo>
                  <a:lnTo>
                    <a:pt x="559026" y="149983"/>
                  </a:lnTo>
                  <a:lnTo>
                    <a:pt x="531757" y="111351"/>
                  </a:lnTo>
                  <a:lnTo>
                    <a:pt x="547664" y="90899"/>
                  </a:lnTo>
                  <a:lnTo>
                    <a:pt x="686284" y="70447"/>
                  </a:lnTo>
                  <a:lnTo>
                    <a:pt x="702192" y="52267"/>
                  </a:lnTo>
                  <a:lnTo>
                    <a:pt x="795363"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7" name="Freeform 466"/>
            <p:cNvSpPr>
              <a:spLocks/>
            </p:cNvSpPr>
            <p:nvPr/>
          </p:nvSpPr>
          <p:spPr bwMode="auto">
            <a:xfrm>
              <a:off x="6816469" y="2238609"/>
              <a:ext cx="888209" cy="431770"/>
            </a:xfrm>
            <a:custGeom>
              <a:avLst/>
              <a:gdLst>
                <a:gd name="connsiteX0" fmla="*/ 406771 w 1184279"/>
                <a:gd name="connsiteY0" fmla="*/ 0 h 575693"/>
                <a:gd name="connsiteX1" fmla="*/ 449948 w 1184279"/>
                <a:gd name="connsiteY1" fmla="*/ 27270 h 575693"/>
                <a:gd name="connsiteX2" fmla="*/ 481762 w 1184279"/>
                <a:gd name="connsiteY2" fmla="*/ 31815 h 575693"/>
                <a:gd name="connsiteX3" fmla="*/ 524939 w 1184279"/>
                <a:gd name="connsiteY3" fmla="*/ 47722 h 575693"/>
                <a:gd name="connsiteX4" fmla="*/ 527292 w 1184279"/>
                <a:gd name="connsiteY4" fmla="*/ 62624 h 575693"/>
                <a:gd name="connsiteX5" fmla="*/ 532082 w 1184279"/>
                <a:gd name="connsiteY5" fmla="*/ 64389 h 575693"/>
                <a:gd name="connsiteX6" fmla="*/ 536600 w 1184279"/>
                <a:gd name="connsiteY6" fmla="*/ 93005 h 575693"/>
                <a:gd name="connsiteX7" fmla="*/ 584023 w 1184279"/>
                <a:gd name="connsiteY7" fmla="*/ 113623 h 575693"/>
                <a:gd name="connsiteX8" fmla="*/ 622655 w 1184279"/>
                <a:gd name="connsiteY8" fmla="*/ 102261 h 575693"/>
                <a:gd name="connsiteX9" fmla="*/ 665832 w 1184279"/>
                <a:gd name="connsiteY9" fmla="*/ 97716 h 575693"/>
                <a:gd name="connsiteX10" fmla="*/ 702191 w 1184279"/>
                <a:gd name="connsiteY10" fmla="*/ 102261 h 575693"/>
                <a:gd name="connsiteX11" fmla="*/ 740823 w 1184279"/>
                <a:gd name="connsiteY11" fmla="*/ 129531 h 575693"/>
                <a:gd name="connsiteX12" fmla="*/ 761275 w 1184279"/>
                <a:gd name="connsiteY12" fmla="*/ 161345 h 575693"/>
                <a:gd name="connsiteX13" fmla="*/ 795362 w 1184279"/>
                <a:gd name="connsiteY13" fmla="*/ 161345 h 575693"/>
                <a:gd name="connsiteX14" fmla="*/ 843084 w 1184279"/>
                <a:gd name="connsiteY14" fmla="*/ 165890 h 575693"/>
                <a:gd name="connsiteX15" fmla="*/ 874898 w 1184279"/>
                <a:gd name="connsiteY15" fmla="*/ 156800 h 575693"/>
                <a:gd name="connsiteX16" fmla="*/ 922620 w 1184279"/>
                <a:gd name="connsiteY16" fmla="*/ 145438 h 575693"/>
                <a:gd name="connsiteX17" fmla="*/ 977159 w 1184279"/>
                <a:gd name="connsiteY17" fmla="*/ 106806 h 575693"/>
                <a:gd name="connsiteX18" fmla="*/ 1004429 w 1184279"/>
                <a:gd name="connsiteY18" fmla="*/ 113623 h 575693"/>
                <a:gd name="connsiteX19" fmla="*/ 1020336 w 1184279"/>
                <a:gd name="connsiteY19" fmla="*/ 129531 h 575693"/>
                <a:gd name="connsiteX20" fmla="*/ 1063513 w 1184279"/>
                <a:gd name="connsiteY20" fmla="*/ 122713 h 575693"/>
                <a:gd name="connsiteX21" fmla="*/ 1056552 w 1184279"/>
                <a:gd name="connsiteY21" fmla="*/ 141607 h 575693"/>
                <a:gd name="connsiteX22" fmla="*/ 1070656 w 1184279"/>
                <a:gd name="connsiteY22" fmla="*/ 139380 h 575693"/>
                <a:gd name="connsiteX23" fmla="*/ 1054749 w 1184279"/>
                <a:gd name="connsiteY23" fmla="*/ 182557 h 575693"/>
                <a:gd name="connsiteX24" fmla="*/ 1027479 w 1184279"/>
                <a:gd name="connsiteY24" fmla="*/ 237096 h 575693"/>
                <a:gd name="connsiteX25" fmla="*/ 1031859 w 1184279"/>
                <a:gd name="connsiteY25" fmla="*/ 247609 h 575693"/>
                <a:gd name="connsiteX26" fmla="*/ 1052151 w 1184279"/>
                <a:gd name="connsiteY26" fmla="*/ 236336 h 575693"/>
                <a:gd name="connsiteX27" fmla="*/ 1083965 w 1184279"/>
                <a:gd name="connsiteY27" fmla="*/ 247699 h 575693"/>
                <a:gd name="connsiteX28" fmla="*/ 1118052 w 1184279"/>
                <a:gd name="connsiteY28" fmla="*/ 224974 h 575693"/>
                <a:gd name="connsiteX29" fmla="*/ 1143049 w 1184279"/>
                <a:gd name="connsiteY29" fmla="*/ 243154 h 575693"/>
                <a:gd name="connsiteX30" fmla="*/ 1177136 w 1184279"/>
                <a:gd name="connsiteY30" fmla="*/ 279513 h 575693"/>
                <a:gd name="connsiteX31" fmla="*/ 1177136 w 1184279"/>
                <a:gd name="connsiteY31" fmla="*/ 288561 h 575693"/>
                <a:gd name="connsiteX32" fmla="*/ 1184279 w 1184279"/>
                <a:gd name="connsiteY32" fmla="*/ 296180 h 575693"/>
                <a:gd name="connsiteX33" fmla="*/ 1184279 w 1184279"/>
                <a:gd name="connsiteY33" fmla="*/ 318905 h 575693"/>
                <a:gd name="connsiteX34" fmla="*/ 1150192 w 1184279"/>
                <a:gd name="connsiteY34" fmla="*/ 312087 h 575693"/>
                <a:gd name="connsiteX35" fmla="*/ 1097925 w 1184279"/>
                <a:gd name="connsiteY35" fmla="*/ 318905 h 575693"/>
                <a:gd name="connsiteX36" fmla="*/ 1070656 w 1184279"/>
                <a:gd name="connsiteY36" fmla="*/ 334812 h 575693"/>
                <a:gd name="connsiteX37" fmla="*/ 1047931 w 1184279"/>
                <a:gd name="connsiteY37" fmla="*/ 371171 h 575693"/>
                <a:gd name="connsiteX38" fmla="*/ 988847 w 1184279"/>
                <a:gd name="connsiteY38" fmla="*/ 387079 h 575693"/>
                <a:gd name="connsiteX39" fmla="*/ 952488 w 1184279"/>
                <a:gd name="connsiteY39" fmla="*/ 414348 h 575693"/>
                <a:gd name="connsiteX40" fmla="*/ 913856 w 1184279"/>
                <a:gd name="connsiteY40" fmla="*/ 402986 h 575693"/>
                <a:gd name="connsiteX41" fmla="*/ 893404 w 1184279"/>
                <a:gd name="connsiteY41" fmla="*/ 398441 h 575693"/>
                <a:gd name="connsiteX42" fmla="*/ 879238 w 1184279"/>
                <a:gd name="connsiteY42" fmla="*/ 432844 h 575693"/>
                <a:gd name="connsiteX43" fmla="*/ 881716 w 1184279"/>
                <a:gd name="connsiteY43" fmla="*/ 436313 h 575693"/>
                <a:gd name="connsiteX44" fmla="*/ 884891 w 1184279"/>
                <a:gd name="connsiteY44" fmla="*/ 447425 h 575693"/>
                <a:gd name="connsiteX45" fmla="*/ 888859 w 1184279"/>
                <a:gd name="connsiteY45" fmla="*/ 452980 h 575693"/>
                <a:gd name="connsiteX46" fmla="*/ 893404 w 1184279"/>
                <a:gd name="connsiteY46" fmla="*/ 468887 h 575693"/>
                <a:gd name="connsiteX47" fmla="*/ 866134 w 1184279"/>
                <a:gd name="connsiteY47" fmla="*/ 489340 h 575693"/>
                <a:gd name="connsiteX48" fmla="*/ 838865 w 1184279"/>
                <a:gd name="connsiteY48" fmla="*/ 512064 h 575693"/>
                <a:gd name="connsiteX49" fmla="*/ 795688 w 1184279"/>
                <a:gd name="connsiteY49" fmla="*/ 532516 h 575693"/>
                <a:gd name="connsiteX50" fmla="*/ 743421 w 1184279"/>
                <a:gd name="connsiteY50" fmla="*/ 532516 h 575693"/>
                <a:gd name="connsiteX51" fmla="*/ 684337 w 1184279"/>
                <a:gd name="connsiteY51" fmla="*/ 548424 h 575693"/>
                <a:gd name="connsiteX52" fmla="*/ 641160 w 1184279"/>
                <a:gd name="connsiteY52" fmla="*/ 575693 h 575693"/>
                <a:gd name="connsiteX53" fmla="*/ 625253 w 1184279"/>
                <a:gd name="connsiteY53" fmla="*/ 559786 h 575693"/>
                <a:gd name="connsiteX54" fmla="*/ 582076 w 1184279"/>
                <a:gd name="connsiteY54" fmla="*/ 559786 h 575693"/>
                <a:gd name="connsiteX55" fmla="*/ 527537 w 1184279"/>
                <a:gd name="connsiteY55" fmla="*/ 532516 h 575693"/>
                <a:gd name="connsiteX56" fmla="*/ 488905 w 1184279"/>
                <a:gd name="connsiteY56" fmla="*/ 523426 h 575693"/>
                <a:gd name="connsiteX57" fmla="*/ 441183 w 1184279"/>
                <a:gd name="connsiteY57" fmla="*/ 532516 h 575693"/>
                <a:gd name="connsiteX58" fmla="*/ 361647 w 1184279"/>
                <a:gd name="connsiteY58" fmla="*/ 523426 h 575693"/>
                <a:gd name="connsiteX59" fmla="*/ 323015 w 1184279"/>
                <a:gd name="connsiteY59" fmla="*/ 523426 h 575693"/>
                <a:gd name="connsiteX60" fmla="*/ 302563 w 1184279"/>
                <a:gd name="connsiteY60" fmla="*/ 489340 h 575693"/>
                <a:gd name="connsiteX61" fmla="*/ 298018 w 1184279"/>
                <a:gd name="connsiteY61" fmla="*/ 477002 h 575693"/>
                <a:gd name="connsiteX62" fmla="*/ 295420 w 1184279"/>
                <a:gd name="connsiteY62" fmla="*/ 472673 h 575693"/>
                <a:gd name="connsiteX63" fmla="*/ 285574 w 1184279"/>
                <a:gd name="connsiteY63" fmla="*/ 445946 h 575693"/>
                <a:gd name="connsiteX64" fmla="*/ 263931 w 1184279"/>
                <a:gd name="connsiteY64" fmla="*/ 441618 h 575693"/>
                <a:gd name="connsiteX65" fmla="*/ 216210 w 1184279"/>
                <a:gd name="connsiteY65" fmla="*/ 409803 h 575693"/>
                <a:gd name="connsiteX66" fmla="*/ 168488 w 1184279"/>
                <a:gd name="connsiteY66" fmla="*/ 398441 h 575693"/>
                <a:gd name="connsiteX67" fmla="*/ 125311 w 1184279"/>
                <a:gd name="connsiteY67" fmla="*/ 393896 h 575693"/>
                <a:gd name="connsiteX68" fmla="*/ 113949 w 1184279"/>
                <a:gd name="connsiteY68" fmla="*/ 371171 h 575693"/>
                <a:gd name="connsiteX69" fmla="*/ 114262 w 1184279"/>
                <a:gd name="connsiteY69" fmla="*/ 369417 h 575693"/>
                <a:gd name="connsiteX70" fmla="*/ 106806 w 1184279"/>
                <a:gd name="connsiteY70" fmla="*/ 354504 h 575693"/>
                <a:gd name="connsiteX71" fmla="*/ 117422 w 1184279"/>
                <a:gd name="connsiteY71" fmla="*/ 295052 h 575693"/>
                <a:gd name="connsiteX72" fmla="*/ 98042 w 1184279"/>
                <a:gd name="connsiteY72" fmla="*/ 264366 h 575693"/>
                <a:gd name="connsiteX73" fmla="*/ 50320 w 1184279"/>
                <a:gd name="connsiteY73" fmla="*/ 241641 h 575693"/>
                <a:gd name="connsiteX74" fmla="*/ 16233 w 1184279"/>
                <a:gd name="connsiteY74" fmla="*/ 216644 h 575693"/>
                <a:gd name="connsiteX75" fmla="*/ 12983 w 1184279"/>
                <a:gd name="connsiteY75" fmla="*/ 202832 h 575693"/>
                <a:gd name="connsiteX76" fmla="*/ 9090 w 1184279"/>
                <a:gd name="connsiteY76" fmla="*/ 199977 h 575693"/>
                <a:gd name="connsiteX77" fmla="*/ 0 w 1184279"/>
                <a:gd name="connsiteY77" fmla="*/ 161345 h 575693"/>
                <a:gd name="connsiteX78" fmla="*/ 43177 w 1184279"/>
                <a:gd name="connsiteY78" fmla="*/ 149983 h 575693"/>
                <a:gd name="connsiteX79" fmla="*/ 106806 w 1184279"/>
                <a:gd name="connsiteY79" fmla="*/ 102261 h 575693"/>
                <a:gd name="connsiteX80" fmla="*/ 165890 w 1184279"/>
                <a:gd name="connsiteY80" fmla="*/ 74991 h 575693"/>
                <a:gd name="connsiteX81" fmla="*/ 197704 w 1184279"/>
                <a:gd name="connsiteY81" fmla="*/ 90899 h 575693"/>
                <a:gd name="connsiteX82" fmla="*/ 236336 w 1184279"/>
                <a:gd name="connsiteY82" fmla="*/ 90899 h 575693"/>
                <a:gd name="connsiteX83" fmla="*/ 263606 w 1184279"/>
                <a:gd name="connsiteY83" fmla="*/ 118168 h 575693"/>
                <a:gd name="connsiteX84" fmla="*/ 295420 w 1184279"/>
                <a:gd name="connsiteY84" fmla="*/ 118168 h 575693"/>
                <a:gd name="connsiteX85" fmla="*/ 347687 w 1184279"/>
                <a:gd name="connsiteY85" fmla="*/ 134075 h 575693"/>
                <a:gd name="connsiteX86" fmla="*/ 385878 w 1184279"/>
                <a:gd name="connsiteY86" fmla="*/ 98131 h 575693"/>
                <a:gd name="connsiteX87" fmla="*/ 377555 w 1184279"/>
                <a:gd name="connsiteY87" fmla="*/ 80296 h 575693"/>
                <a:gd name="connsiteX88" fmla="*/ 377904 w 1184279"/>
                <a:gd name="connsiteY88" fmla="*/ 79685 h 575693"/>
                <a:gd name="connsiteX89" fmla="*/ 370412 w 1184279"/>
                <a:gd name="connsiteY89" fmla="*/ 63629 h 57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184279" h="575693">
                  <a:moveTo>
                    <a:pt x="406771" y="0"/>
                  </a:moveTo>
                  <a:lnTo>
                    <a:pt x="449948" y="27270"/>
                  </a:lnTo>
                  <a:lnTo>
                    <a:pt x="481762" y="31815"/>
                  </a:lnTo>
                  <a:lnTo>
                    <a:pt x="524939" y="47722"/>
                  </a:lnTo>
                  <a:lnTo>
                    <a:pt x="527292" y="62624"/>
                  </a:lnTo>
                  <a:lnTo>
                    <a:pt x="532082" y="64389"/>
                  </a:lnTo>
                  <a:lnTo>
                    <a:pt x="536600" y="93005"/>
                  </a:lnTo>
                  <a:lnTo>
                    <a:pt x="584023" y="113623"/>
                  </a:lnTo>
                  <a:lnTo>
                    <a:pt x="622655" y="102261"/>
                  </a:lnTo>
                  <a:lnTo>
                    <a:pt x="665832" y="97716"/>
                  </a:lnTo>
                  <a:lnTo>
                    <a:pt x="702191" y="102261"/>
                  </a:lnTo>
                  <a:lnTo>
                    <a:pt x="740823" y="129531"/>
                  </a:lnTo>
                  <a:lnTo>
                    <a:pt x="761275" y="161345"/>
                  </a:lnTo>
                  <a:lnTo>
                    <a:pt x="795362" y="161345"/>
                  </a:lnTo>
                  <a:lnTo>
                    <a:pt x="843084" y="165890"/>
                  </a:lnTo>
                  <a:lnTo>
                    <a:pt x="874898" y="156800"/>
                  </a:lnTo>
                  <a:lnTo>
                    <a:pt x="922620" y="145438"/>
                  </a:lnTo>
                  <a:lnTo>
                    <a:pt x="977159" y="106806"/>
                  </a:lnTo>
                  <a:lnTo>
                    <a:pt x="1004429" y="113623"/>
                  </a:lnTo>
                  <a:lnTo>
                    <a:pt x="1020336" y="129531"/>
                  </a:lnTo>
                  <a:lnTo>
                    <a:pt x="1063513" y="122713"/>
                  </a:lnTo>
                  <a:lnTo>
                    <a:pt x="1056552" y="141607"/>
                  </a:lnTo>
                  <a:lnTo>
                    <a:pt x="1070656" y="139380"/>
                  </a:lnTo>
                  <a:lnTo>
                    <a:pt x="1054749" y="182557"/>
                  </a:lnTo>
                  <a:lnTo>
                    <a:pt x="1027479" y="237096"/>
                  </a:lnTo>
                  <a:lnTo>
                    <a:pt x="1031859" y="247609"/>
                  </a:lnTo>
                  <a:lnTo>
                    <a:pt x="1052151" y="236336"/>
                  </a:lnTo>
                  <a:lnTo>
                    <a:pt x="1083965" y="247699"/>
                  </a:lnTo>
                  <a:lnTo>
                    <a:pt x="1118052" y="224974"/>
                  </a:lnTo>
                  <a:lnTo>
                    <a:pt x="1143049" y="243154"/>
                  </a:lnTo>
                  <a:lnTo>
                    <a:pt x="1177136" y="279513"/>
                  </a:lnTo>
                  <a:lnTo>
                    <a:pt x="1177136" y="288561"/>
                  </a:lnTo>
                  <a:lnTo>
                    <a:pt x="1184279" y="296180"/>
                  </a:lnTo>
                  <a:lnTo>
                    <a:pt x="1184279" y="318905"/>
                  </a:lnTo>
                  <a:lnTo>
                    <a:pt x="1150192" y="312087"/>
                  </a:lnTo>
                  <a:lnTo>
                    <a:pt x="1097925" y="318905"/>
                  </a:lnTo>
                  <a:lnTo>
                    <a:pt x="1070656" y="334812"/>
                  </a:lnTo>
                  <a:lnTo>
                    <a:pt x="1047931" y="371171"/>
                  </a:lnTo>
                  <a:lnTo>
                    <a:pt x="988847" y="387079"/>
                  </a:lnTo>
                  <a:lnTo>
                    <a:pt x="952488" y="414348"/>
                  </a:lnTo>
                  <a:lnTo>
                    <a:pt x="913856" y="402986"/>
                  </a:lnTo>
                  <a:lnTo>
                    <a:pt x="893404" y="398441"/>
                  </a:lnTo>
                  <a:lnTo>
                    <a:pt x="879238" y="432844"/>
                  </a:lnTo>
                  <a:lnTo>
                    <a:pt x="881716" y="436313"/>
                  </a:lnTo>
                  <a:lnTo>
                    <a:pt x="884891" y="447425"/>
                  </a:lnTo>
                  <a:lnTo>
                    <a:pt x="888859" y="452980"/>
                  </a:lnTo>
                  <a:lnTo>
                    <a:pt x="893404" y="468887"/>
                  </a:lnTo>
                  <a:lnTo>
                    <a:pt x="866134" y="489340"/>
                  </a:lnTo>
                  <a:lnTo>
                    <a:pt x="838865" y="512064"/>
                  </a:lnTo>
                  <a:lnTo>
                    <a:pt x="795688" y="532516"/>
                  </a:lnTo>
                  <a:lnTo>
                    <a:pt x="743421" y="532516"/>
                  </a:lnTo>
                  <a:lnTo>
                    <a:pt x="684337" y="548424"/>
                  </a:lnTo>
                  <a:lnTo>
                    <a:pt x="641160" y="575693"/>
                  </a:lnTo>
                  <a:lnTo>
                    <a:pt x="625253" y="559786"/>
                  </a:lnTo>
                  <a:lnTo>
                    <a:pt x="582076" y="559786"/>
                  </a:lnTo>
                  <a:lnTo>
                    <a:pt x="527537" y="532516"/>
                  </a:lnTo>
                  <a:lnTo>
                    <a:pt x="488905" y="523426"/>
                  </a:lnTo>
                  <a:lnTo>
                    <a:pt x="441183" y="532516"/>
                  </a:lnTo>
                  <a:lnTo>
                    <a:pt x="361647" y="523426"/>
                  </a:lnTo>
                  <a:lnTo>
                    <a:pt x="323015" y="523426"/>
                  </a:lnTo>
                  <a:lnTo>
                    <a:pt x="302563" y="489340"/>
                  </a:lnTo>
                  <a:lnTo>
                    <a:pt x="298018" y="477002"/>
                  </a:lnTo>
                  <a:lnTo>
                    <a:pt x="295420" y="472673"/>
                  </a:lnTo>
                  <a:lnTo>
                    <a:pt x="285574" y="445946"/>
                  </a:lnTo>
                  <a:lnTo>
                    <a:pt x="263931" y="441618"/>
                  </a:lnTo>
                  <a:lnTo>
                    <a:pt x="216210" y="409803"/>
                  </a:lnTo>
                  <a:lnTo>
                    <a:pt x="168488" y="398441"/>
                  </a:lnTo>
                  <a:lnTo>
                    <a:pt x="125311" y="393896"/>
                  </a:lnTo>
                  <a:lnTo>
                    <a:pt x="113949" y="371171"/>
                  </a:lnTo>
                  <a:lnTo>
                    <a:pt x="114262" y="369417"/>
                  </a:lnTo>
                  <a:lnTo>
                    <a:pt x="106806" y="354504"/>
                  </a:lnTo>
                  <a:lnTo>
                    <a:pt x="117422" y="295052"/>
                  </a:lnTo>
                  <a:lnTo>
                    <a:pt x="98042" y="264366"/>
                  </a:lnTo>
                  <a:lnTo>
                    <a:pt x="50320" y="241641"/>
                  </a:lnTo>
                  <a:lnTo>
                    <a:pt x="16233" y="216644"/>
                  </a:lnTo>
                  <a:lnTo>
                    <a:pt x="12983" y="202832"/>
                  </a:lnTo>
                  <a:lnTo>
                    <a:pt x="9090" y="199977"/>
                  </a:lnTo>
                  <a:lnTo>
                    <a:pt x="0" y="161345"/>
                  </a:lnTo>
                  <a:lnTo>
                    <a:pt x="43177" y="149983"/>
                  </a:lnTo>
                  <a:lnTo>
                    <a:pt x="106806" y="102261"/>
                  </a:lnTo>
                  <a:lnTo>
                    <a:pt x="165890" y="74991"/>
                  </a:lnTo>
                  <a:lnTo>
                    <a:pt x="197704" y="90899"/>
                  </a:lnTo>
                  <a:lnTo>
                    <a:pt x="236336" y="90899"/>
                  </a:lnTo>
                  <a:lnTo>
                    <a:pt x="263606" y="118168"/>
                  </a:lnTo>
                  <a:lnTo>
                    <a:pt x="295420" y="118168"/>
                  </a:lnTo>
                  <a:lnTo>
                    <a:pt x="347687" y="134075"/>
                  </a:lnTo>
                  <a:lnTo>
                    <a:pt x="385878" y="98131"/>
                  </a:lnTo>
                  <a:lnTo>
                    <a:pt x="377555" y="80296"/>
                  </a:lnTo>
                  <a:lnTo>
                    <a:pt x="377904" y="79685"/>
                  </a:lnTo>
                  <a:lnTo>
                    <a:pt x="370412" y="6362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2" name="Freeform 461"/>
            <p:cNvSpPr>
              <a:spLocks/>
            </p:cNvSpPr>
            <p:nvPr/>
          </p:nvSpPr>
          <p:spPr bwMode="auto">
            <a:xfrm>
              <a:off x="6606835" y="3041358"/>
              <a:ext cx="228708" cy="126367"/>
            </a:xfrm>
            <a:custGeom>
              <a:avLst/>
              <a:gdLst>
                <a:gd name="connsiteX0" fmla="*/ 61791 w 304944"/>
                <a:gd name="connsiteY0" fmla="*/ 0 h 168489"/>
                <a:gd name="connsiteX1" fmla="*/ 89060 w 304944"/>
                <a:gd name="connsiteY1" fmla="*/ 11363 h 168489"/>
                <a:gd name="connsiteX2" fmla="*/ 127692 w 304944"/>
                <a:gd name="connsiteY2" fmla="*/ 38632 h 168489"/>
                <a:gd name="connsiteX3" fmla="*/ 148144 w 304944"/>
                <a:gd name="connsiteY3" fmla="*/ 43177 h 168489"/>
                <a:gd name="connsiteX4" fmla="*/ 159506 w 304944"/>
                <a:gd name="connsiteY4" fmla="*/ 63630 h 168489"/>
                <a:gd name="connsiteX5" fmla="*/ 191321 w 304944"/>
                <a:gd name="connsiteY5" fmla="*/ 70447 h 168489"/>
                <a:gd name="connsiteX6" fmla="*/ 218590 w 304944"/>
                <a:gd name="connsiteY6" fmla="*/ 90899 h 168489"/>
                <a:gd name="connsiteX7" fmla="*/ 261767 w 304944"/>
                <a:gd name="connsiteY7" fmla="*/ 97717 h 168489"/>
                <a:gd name="connsiteX8" fmla="*/ 304944 w 304944"/>
                <a:gd name="connsiteY8" fmla="*/ 102262 h 168489"/>
                <a:gd name="connsiteX9" fmla="*/ 298127 w 304944"/>
                <a:gd name="connsiteY9" fmla="*/ 118169 h 168489"/>
                <a:gd name="connsiteX10" fmla="*/ 304944 w 304944"/>
                <a:gd name="connsiteY10" fmla="*/ 145439 h 168489"/>
                <a:gd name="connsiteX11" fmla="*/ 298127 w 304944"/>
                <a:gd name="connsiteY11" fmla="*/ 161346 h 168489"/>
                <a:gd name="connsiteX12" fmla="*/ 291664 w 304944"/>
                <a:gd name="connsiteY12" fmla="*/ 161346 h 168489"/>
                <a:gd name="connsiteX13" fmla="*/ 288603 w 304944"/>
                <a:gd name="connsiteY13" fmla="*/ 168489 h 168489"/>
                <a:gd name="connsiteX14" fmla="*/ 256788 w 304944"/>
                <a:gd name="connsiteY14" fmla="*/ 168489 h 168489"/>
                <a:gd name="connsiteX15" fmla="*/ 213611 w 304944"/>
                <a:gd name="connsiteY15" fmla="*/ 163944 h 168489"/>
                <a:gd name="connsiteX16" fmla="*/ 186342 w 304944"/>
                <a:gd name="connsiteY16" fmla="*/ 157127 h 168489"/>
                <a:gd name="connsiteX17" fmla="*/ 165890 w 304944"/>
                <a:gd name="connsiteY17" fmla="*/ 136674 h 168489"/>
                <a:gd name="connsiteX18" fmla="*/ 118168 w 304944"/>
                <a:gd name="connsiteY18" fmla="*/ 132129 h 168489"/>
                <a:gd name="connsiteX19" fmla="*/ 68174 w 304944"/>
                <a:gd name="connsiteY19" fmla="*/ 109405 h 168489"/>
                <a:gd name="connsiteX20" fmla="*/ 36359 w 304944"/>
                <a:gd name="connsiteY20" fmla="*/ 88952 h 168489"/>
                <a:gd name="connsiteX21" fmla="*/ 0 w 304944"/>
                <a:gd name="connsiteY21" fmla="*/ 70773 h 168489"/>
                <a:gd name="connsiteX22" fmla="*/ 9090 w 304944"/>
                <a:gd name="connsiteY22" fmla="*/ 34413 h 168489"/>
                <a:gd name="connsiteX23" fmla="*/ 36359 w 304944"/>
                <a:gd name="connsiteY23" fmla="*/ 11688 h 168489"/>
                <a:gd name="connsiteX24" fmla="*/ 37809 w 304944"/>
                <a:gd name="connsiteY24" fmla="*/ 11274 h 168489"/>
                <a:gd name="connsiteX25" fmla="*/ 45883 w 304944"/>
                <a:gd name="connsiteY25" fmla="*/ 4545 h 16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944" h="168489">
                  <a:moveTo>
                    <a:pt x="61791" y="0"/>
                  </a:moveTo>
                  <a:lnTo>
                    <a:pt x="89060" y="11363"/>
                  </a:lnTo>
                  <a:lnTo>
                    <a:pt x="127692" y="38632"/>
                  </a:lnTo>
                  <a:lnTo>
                    <a:pt x="148144" y="43177"/>
                  </a:lnTo>
                  <a:lnTo>
                    <a:pt x="159506" y="63630"/>
                  </a:lnTo>
                  <a:lnTo>
                    <a:pt x="191321" y="70447"/>
                  </a:lnTo>
                  <a:lnTo>
                    <a:pt x="218590" y="90899"/>
                  </a:lnTo>
                  <a:lnTo>
                    <a:pt x="261767" y="97717"/>
                  </a:lnTo>
                  <a:lnTo>
                    <a:pt x="304944" y="102262"/>
                  </a:lnTo>
                  <a:lnTo>
                    <a:pt x="298127" y="118169"/>
                  </a:lnTo>
                  <a:lnTo>
                    <a:pt x="304944" y="145439"/>
                  </a:lnTo>
                  <a:lnTo>
                    <a:pt x="298127" y="161346"/>
                  </a:lnTo>
                  <a:lnTo>
                    <a:pt x="291664" y="161346"/>
                  </a:lnTo>
                  <a:lnTo>
                    <a:pt x="288603" y="168489"/>
                  </a:lnTo>
                  <a:lnTo>
                    <a:pt x="256788" y="168489"/>
                  </a:lnTo>
                  <a:lnTo>
                    <a:pt x="213611" y="163944"/>
                  </a:lnTo>
                  <a:lnTo>
                    <a:pt x="186342" y="157127"/>
                  </a:lnTo>
                  <a:lnTo>
                    <a:pt x="165890" y="136674"/>
                  </a:lnTo>
                  <a:lnTo>
                    <a:pt x="118168" y="132129"/>
                  </a:lnTo>
                  <a:lnTo>
                    <a:pt x="68174" y="109405"/>
                  </a:lnTo>
                  <a:lnTo>
                    <a:pt x="36359" y="88952"/>
                  </a:lnTo>
                  <a:lnTo>
                    <a:pt x="0" y="70773"/>
                  </a:lnTo>
                  <a:lnTo>
                    <a:pt x="9090" y="34413"/>
                  </a:lnTo>
                  <a:lnTo>
                    <a:pt x="36359" y="11688"/>
                  </a:lnTo>
                  <a:lnTo>
                    <a:pt x="37809" y="11274"/>
                  </a:lnTo>
                  <a:lnTo>
                    <a:pt x="4588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61" name="Freeform 460"/>
            <p:cNvSpPr>
              <a:spLocks/>
            </p:cNvSpPr>
            <p:nvPr/>
          </p:nvSpPr>
          <p:spPr bwMode="auto">
            <a:xfrm>
              <a:off x="6277977" y="2871437"/>
              <a:ext cx="813301" cy="827963"/>
            </a:xfrm>
            <a:custGeom>
              <a:avLst/>
              <a:gdLst>
                <a:gd name="connsiteX0" fmla="*/ 364030 w 1084401"/>
                <a:gd name="connsiteY0" fmla="*/ 0 h 1103951"/>
                <a:gd name="connsiteX1" fmla="*/ 400389 w 1084401"/>
                <a:gd name="connsiteY1" fmla="*/ 52267 h 1103951"/>
                <a:gd name="connsiteX2" fmla="*/ 400389 w 1084401"/>
                <a:gd name="connsiteY2" fmla="*/ 86354 h 1103951"/>
                <a:gd name="connsiteX3" fmla="*/ 411751 w 1084401"/>
                <a:gd name="connsiteY3" fmla="*/ 111351 h 1103951"/>
                <a:gd name="connsiteX4" fmla="*/ 411751 w 1084401"/>
                <a:gd name="connsiteY4" fmla="*/ 134076 h 1103951"/>
                <a:gd name="connsiteX5" fmla="*/ 402226 w 1084401"/>
                <a:gd name="connsiteY5" fmla="*/ 130901 h 1103951"/>
                <a:gd name="connsiteX6" fmla="*/ 402226 w 1084401"/>
                <a:gd name="connsiteY6" fmla="*/ 140426 h 1103951"/>
                <a:gd name="connsiteX7" fmla="*/ 392192 w 1084401"/>
                <a:gd name="connsiteY7" fmla="*/ 137081 h 1103951"/>
                <a:gd name="connsiteX8" fmla="*/ 395844 w 1084401"/>
                <a:gd name="connsiteY8" fmla="*/ 177252 h 1103951"/>
                <a:gd name="connsiteX9" fmla="*/ 434476 w 1084401"/>
                <a:gd name="connsiteY9" fmla="*/ 204522 h 1103951"/>
                <a:gd name="connsiteX10" fmla="*/ 486743 w 1084401"/>
                <a:gd name="connsiteY10" fmla="*/ 229519 h 1103951"/>
                <a:gd name="connsiteX11" fmla="*/ 459473 w 1084401"/>
                <a:gd name="connsiteY11" fmla="*/ 252244 h 1103951"/>
                <a:gd name="connsiteX12" fmla="*/ 450383 w 1084401"/>
                <a:gd name="connsiteY12" fmla="*/ 288603 h 1103951"/>
                <a:gd name="connsiteX13" fmla="*/ 482198 w 1084401"/>
                <a:gd name="connsiteY13" fmla="*/ 306783 h 1103951"/>
                <a:gd name="connsiteX14" fmla="*/ 518557 w 1084401"/>
                <a:gd name="connsiteY14" fmla="*/ 327235 h 1103951"/>
                <a:gd name="connsiteX15" fmla="*/ 568551 w 1084401"/>
                <a:gd name="connsiteY15" fmla="*/ 349960 h 1103951"/>
                <a:gd name="connsiteX16" fmla="*/ 616273 w 1084401"/>
                <a:gd name="connsiteY16" fmla="*/ 354505 h 1103951"/>
                <a:gd name="connsiteX17" fmla="*/ 636725 w 1084401"/>
                <a:gd name="connsiteY17" fmla="*/ 374957 h 1103951"/>
                <a:gd name="connsiteX18" fmla="*/ 663995 w 1084401"/>
                <a:gd name="connsiteY18" fmla="*/ 381774 h 1103951"/>
                <a:gd name="connsiteX19" fmla="*/ 713989 w 1084401"/>
                <a:gd name="connsiteY19" fmla="*/ 386319 h 1103951"/>
                <a:gd name="connsiteX20" fmla="*/ 732183 w 1084401"/>
                <a:gd name="connsiteY20" fmla="*/ 386319 h 1103951"/>
                <a:gd name="connsiteX21" fmla="*/ 736279 w 1084401"/>
                <a:gd name="connsiteY21" fmla="*/ 376762 h 1103951"/>
                <a:gd name="connsiteX22" fmla="*/ 729461 w 1084401"/>
                <a:gd name="connsiteY22" fmla="*/ 349492 h 1103951"/>
                <a:gd name="connsiteX23" fmla="*/ 736279 w 1084401"/>
                <a:gd name="connsiteY23" fmla="*/ 333585 h 1103951"/>
                <a:gd name="connsiteX24" fmla="*/ 745209 w 1084401"/>
                <a:gd name="connsiteY24" fmla="*/ 328624 h 1103951"/>
                <a:gd name="connsiteX25" fmla="*/ 745804 w 1084401"/>
                <a:gd name="connsiteY25" fmla="*/ 327235 h 1103951"/>
                <a:gd name="connsiteX26" fmla="*/ 766256 w 1084401"/>
                <a:gd name="connsiteY26" fmla="*/ 315873 h 1103951"/>
                <a:gd name="connsiteX27" fmla="*/ 773073 w 1084401"/>
                <a:gd name="connsiteY27" fmla="*/ 349960 h 1103951"/>
                <a:gd name="connsiteX28" fmla="*/ 773073 w 1084401"/>
                <a:gd name="connsiteY28" fmla="*/ 359050 h 1103951"/>
                <a:gd name="connsiteX29" fmla="*/ 804888 w 1084401"/>
                <a:gd name="connsiteY29" fmla="*/ 374957 h 1103951"/>
                <a:gd name="connsiteX30" fmla="*/ 825340 w 1084401"/>
                <a:gd name="connsiteY30" fmla="*/ 370412 h 1103951"/>
                <a:gd name="connsiteX31" fmla="*/ 857154 w 1084401"/>
                <a:gd name="connsiteY31" fmla="*/ 370412 h 1103951"/>
                <a:gd name="connsiteX32" fmla="*/ 881716 w 1084401"/>
                <a:gd name="connsiteY32" fmla="*/ 370412 h 1103951"/>
                <a:gd name="connsiteX33" fmla="*/ 881716 w 1084401"/>
                <a:gd name="connsiteY33" fmla="*/ 349492 h 1103951"/>
                <a:gd name="connsiteX34" fmla="*/ 863537 w 1084401"/>
                <a:gd name="connsiteY34" fmla="*/ 338130 h 1103951"/>
                <a:gd name="connsiteX35" fmla="*/ 879761 w 1084401"/>
                <a:gd name="connsiteY35" fmla="*/ 335967 h 1103951"/>
                <a:gd name="connsiteX36" fmla="*/ 873062 w 1084401"/>
                <a:gd name="connsiteY36" fmla="*/ 331780 h 1103951"/>
                <a:gd name="connsiteX37" fmla="*/ 903485 w 1084401"/>
                <a:gd name="connsiteY37" fmla="*/ 327724 h 1103951"/>
                <a:gd name="connsiteX38" fmla="*/ 929438 w 1084401"/>
                <a:gd name="connsiteY38" fmla="*/ 301771 h 1103951"/>
                <a:gd name="connsiteX39" fmla="*/ 938056 w 1084401"/>
                <a:gd name="connsiteY39" fmla="*/ 296328 h 1103951"/>
                <a:gd name="connsiteX40" fmla="*/ 938963 w 1084401"/>
                <a:gd name="connsiteY40" fmla="*/ 295421 h 1103951"/>
                <a:gd name="connsiteX41" fmla="*/ 982140 w 1084401"/>
                <a:gd name="connsiteY41" fmla="*/ 268151 h 1103951"/>
                <a:gd name="connsiteX42" fmla="*/ 1013955 w 1084401"/>
                <a:gd name="connsiteY42" fmla="*/ 279513 h 1103951"/>
                <a:gd name="connsiteX43" fmla="*/ 1041224 w 1084401"/>
                <a:gd name="connsiteY43" fmla="*/ 263606 h 1103951"/>
                <a:gd name="connsiteX44" fmla="*/ 1057131 w 1084401"/>
                <a:gd name="connsiteY44" fmla="*/ 288603 h 1103951"/>
                <a:gd name="connsiteX45" fmla="*/ 1045769 w 1084401"/>
                <a:gd name="connsiteY45" fmla="*/ 306783 h 1103951"/>
                <a:gd name="connsiteX46" fmla="*/ 1084401 w 1084401"/>
                <a:gd name="connsiteY46" fmla="*/ 311328 h 1103951"/>
                <a:gd name="connsiteX47" fmla="*/ 1084401 w 1084401"/>
                <a:gd name="connsiteY47" fmla="*/ 327235 h 1103951"/>
                <a:gd name="connsiteX48" fmla="*/ 1074876 w 1084401"/>
                <a:gd name="connsiteY48" fmla="*/ 331045 h 1103951"/>
                <a:gd name="connsiteX49" fmla="*/ 1074876 w 1084401"/>
                <a:gd name="connsiteY49" fmla="*/ 333585 h 1103951"/>
                <a:gd name="connsiteX50" fmla="*/ 1073436 w 1084401"/>
                <a:gd name="connsiteY50" fmla="*/ 334161 h 1103951"/>
                <a:gd name="connsiteX51" fmla="*/ 1077584 w 1084401"/>
                <a:gd name="connsiteY51" fmla="*/ 359050 h 1103951"/>
                <a:gd name="connsiteX52" fmla="*/ 1066471 w 1084401"/>
                <a:gd name="connsiteY52" fmla="*/ 355875 h 1103951"/>
                <a:gd name="connsiteX53" fmla="*/ 1068059 w 1084401"/>
                <a:gd name="connsiteY53" fmla="*/ 365400 h 1103951"/>
                <a:gd name="connsiteX54" fmla="*/ 1036898 w 1084401"/>
                <a:gd name="connsiteY54" fmla="*/ 356497 h 1103951"/>
                <a:gd name="connsiteX55" fmla="*/ 1002592 w 1084401"/>
                <a:gd name="connsiteY55" fmla="*/ 381774 h 1103951"/>
                <a:gd name="connsiteX56" fmla="*/ 1002592 w 1084401"/>
                <a:gd name="connsiteY56" fmla="*/ 402227 h 1103951"/>
                <a:gd name="connsiteX57" fmla="*/ 982140 w 1084401"/>
                <a:gd name="connsiteY57" fmla="*/ 440859 h 1103951"/>
                <a:gd name="connsiteX58" fmla="*/ 982140 w 1084401"/>
                <a:gd name="connsiteY58" fmla="*/ 456766 h 1103951"/>
                <a:gd name="connsiteX59" fmla="*/ 966233 w 1084401"/>
                <a:gd name="connsiteY59" fmla="*/ 488580 h 1103951"/>
                <a:gd name="connsiteX60" fmla="*/ 960280 w 1084401"/>
                <a:gd name="connsiteY60" fmla="*/ 487786 h 1103951"/>
                <a:gd name="connsiteX61" fmla="*/ 956708 w 1084401"/>
                <a:gd name="connsiteY61" fmla="*/ 494930 h 1103951"/>
                <a:gd name="connsiteX62" fmla="*/ 932146 w 1084401"/>
                <a:gd name="connsiteY62" fmla="*/ 491655 h 1103951"/>
                <a:gd name="connsiteX63" fmla="*/ 932146 w 1084401"/>
                <a:gd name="connsiteY63" fmla="*/ 520395 h 1103951"/>
                <a:gd name="connsiteX64" fmla="*/ 923056 w 1084401"/>
                <a:gd name="connsiteY64" fmla="*/ 536302 h 1103951"/>
                <a:gd name="connsiteX65" fmla="*/ 927601 w 1084401"/>
                <a:gd name="connsiteY65" fmla="*/ 552209 h 1103951"/>
                <a:gd name="connsiteX66" fmla="*/ 911694 w 1084401"/>
                <a:gd name="connsiteY66" fmla="*/ 563572 h 1103951"/>
                <a:gd name="connsiteX67" fmla="*/ 911575 w 1084401"/>
                <a:gd name="connsiteY67" fmla="*/ 563203 h 1103951"/>
                <a:gd name="connsiteX68" fmla="*/ 902169 w 1084401"/>
                <a:gd name="connsiteY68" fmla="*/ 569922 h 1103951"/>
                <a:gd name="connsiteX69" fmla="*/ 881716 w 1084401"/>
                <a:gd name="connsiteY69" fmla="*/ 506293 h 1103951"/>
                <a:gd name="connsiteX70" fmla="*/ 878292 w 1084401"/>
                <a:gd name="connsiteY70" fmla="*/ 506293 h 1103951"/>
                <a:gd name="connsiteX71" fmla="*/ 873062 w 1084401"/>
                <a:gd name="connsiteY71" fmla="*/ 527212 h 1103951"/>
                <a:gd name="connsiteX72" fmla="*/ 866850 w 1084401"/>
                <a:gd name="connsiteY72" fmla="*/ 520310 h 1103951"/>
                <a:gd name="connsiteX73" fmla="*/ 863537 w 1084401"/>
                <a:gd name="connsiteY73" fmla="*/ 533562 h 1103951"/>
                <a:gd name="connsiteX74" fmla="*/ 843085 w 1084401"/>
                <a:gd name="connsiteY74" fmla="*/ 510838 h 1103951"/>
                <a:gd name="connsiteX75" fmla="*/ 858992 w 1084401"/>
                <a:gd name="connsiteY75" fmla="*/ 490385 h 1103951"/>
                <a:gd name="connsiteX76" fmla="*/ 865871 w 1084401"/>
                <a:gd name="connsiteY76" fmla="*/ 487437 h 1103951"/>
                <a:gd name="connsiteX77" fmla="*/ 868517 w 1084401"/>
                <a:gd name="connsiteY77" fmla="*/ 484035 h 1103951"/>
                <a:gd name="connsiteX78" fmla="*/ 876342 w 1084401"/>
                <a:gd name="connsiteY78" fmla="*/ 480682 h 1103951"/>
                <a:gd name="connsiteX79" fmla="*/ 890806 w 1084401"/>
                <a:gd name="connsiteY79" fmla="*/ 451754 h 1103951"/>
                <a:gd name="connsiteX80" fmla="*/ 870354 w 1084401"/>
                <a:gd name="connsiteY80" fmla="*/ 447209 h 1103951"/>
                <a:gd name="connsiteX81" fmla="*/ 838540 w 1084401"/>
                <a:gd name="connsiteY81" fmla="*/ 447209 h 1103951"/>
                <a:gd name="connsiteX82" fmla="*/ 799908 w 1084401"/>
                <a:gd name="connsiteY82" fmla="*/ 440391 h 1103951"/>
                <a:gd name="connsiteX83" fmla="*/ 795363 w 1084401"/>
                <a:gd name="connsiteY83" fmla="*/ 408577 h 1103951"/>
                <a:gd name="connsiteX84" fmla="*/ 779456 w 1084401"/>
                <a:gd name="connsiteY84" fmla="*/ 408577 h 1103951"/>
                <a:gd name="connsiteX85" fmla="*/ 756529 w 1084401"/>
                <a:gd name="connsiteY85" fmla="*/ 395203 h 1103951"/>
                <a:gd name="connsiteX86" fmla="*/ 745804 w 1084401"/>
                <a:gd name="connsiteY86" fmla="*/ 413589 h 1103951"/>
                <a:gd name="connsiteX87" fmla="*/ 773073 w 1084401"/>
                <a:gd name="connsiteY87" fmla="*/ 434041 h 1103951"/>
                <a:gd name="connsiteX88" fmla="*/ 750349 w 1084401"/>
                <a:gd name="connsiteY88" fmla="*/ 449948 h 1103951"/>
                <a:gd name="connsiteX89" fmla="*/ 738986 w 1084401"/>
                <a:gd name="connsiteY89" fmla="*/ 461311 h 1103951"/>
                <a:gd name="connsiteX90" fmla="*/ 766256 w 1084401"/>
                <a:gd name="connsiteY90" fmla="*/ 477218 h 1103951"/>
                <a:gd name="connsiteX91" fmla="*/ 761711 w 1084401"/>
                <a:gd name="connsiteY91" fmla="*/ 499943 h 1103951"/>
                <a:gd name="connsiteX92" fmla="*/ 773073 w 1084401"/>
                <a:gd name="connsiteY92" fmla="*/ 531757 h 1103951"/>
                <a:gd name="connsiteX93" fmla="*/ 777618 w 1084401"/>
                <a:gd name="connsiteY93" fmla="*/ 559027 h 1103951"/>
                <a:gd name="connsiteX94" fmla="*/ 773073 w 1084401"/>
                <a:gd name="connsiteY94" fmla="*/ 574934 h 1103951"/>
                <a:gd name="connsiteX95" fmla="*/ 765362 w 1084401"/>
                <a:gd name="connsiteY95" fmla="*/ 574934 h 1103951"/>
                <a:gd name="connsiteX96" fmla="*/ 763548 w 1084401"/>
                <a:gd name="connsiteY96" fmla="*/ 581284 h 1103951"/>
                <a:gd name="connsiteX97" fmla="*/ 736279 w 1084401"/>
                <a:gd name="connsiteY97" fmla="*/ 581284 h 1103951"/>
                <a:gd name="connsiteX98" fmla="*/ 702627 w 1084401"/>
                <a:gd name="connsiteY98" fmla="*/ 590140 h 1103951"/>
                <a:gd name="connsiteX99" fmla="*/ 702627 w 1084401"/>
                <a:gd name="connsiteY99" fmla="*/ 611294 h 1103951"/>
                <a:gd name="connsiteX100" fmla="*/ 686720 w 1084401"/>
                <a:gd name="connsiteY100" fmla="*/ 634018 h 1103951"/>
                <a:gd name="connsiteX101" fmla="*/ 678905 w 1084401"/>
                <a:gd name="connsiteY101" fmla="*/ 637926 h 1103951"/>
                <a:gd name="connsiteX102" fmla="*/ 677195 w 1084401"/>
                <a:gd name="connsiteY102" fmla="*/ 640368 h 1103951"/>
                <a:gd name="connsiteX103" fmla="*/ 629557 w 1084401"/>
                <a:gd name="connsiteY103" fmla="*/ 664187 h 1103951"/>
                <a:gd name="connsiteX104" fmla="*/ 589004 w 1084401"/>
                <a:gd name="connsiteY104" fmla="*/ 709010 h 1103951"/>
                <a:gd name="connsiteX105" fmla="*/ 561734 w 1084401"/>
                <a:gd name="connsiteY105" fmla="*/ 731734 h 1103951"/>
                <a:gd name="connsiteX106" fmla="*/ 525375 w 1084401"/>
                <a:gd name="connsiteY106" fmla="*/ 756731 h 1103951"/>
                <a:gd name="connsiteX107" fmla="*/ 525375 w 1084401"/>
                <a:gd name="connsiteY107" fmla="*/ 774911 h 1103951"/>
                <a:gd name="connsiteX108" fmla="*/ 515850 w 1084401"/>
                <a:gd name="connsiteY108" fmla="*/ 780354 h 1103951"/>
                <a:gd name="connsiteX109" fmla="*/ 515850 w 1084401"/>
                <a:gd name="connsiteY109" fmla="*/ 781261 h 1103951"/>
                <a:gd name="connsiteX110" fmla="*/ 499942 w 1084401"/>
                <a:gd name="connsiteY110" fmla="*/ 790351 h 1103951"/>
                <a:gd name="connsiteX111" fmla="*/ 461310 w 1084401"/>
                <a:gd name="connsiteY111" fmla="*/ 806258 h 1103951"/>
                <a:gd name="connsiteX112" fmla="*/ 452282 w 1084401"/>
                <a:gd name="connsiteY112" fmla="*/ 806258 h 1103951"/>
                <a:gd name="connsiteX113" fmla="*/ 443566 w 1084401"/>
                <a:gd name="connsiteY113" fmla="*/ 827178 h 1103951"/>
                <a:gd name="connsiteX114" fmla="*/ 454928 w 1084401"/>
                <a:gd name="connsiteY114" fmla="*/ 874900 h 1103951"/>
                <a:gd name="connsiteX115" fmla="*/ 454928 w 1084401"/>
                <a:gd name="connsiteY115" fmla="*/ 908987 h 1103951"/>
                <a:gd name="connsiteX116" fmla="*/ 439021 w 1084401"/>
                <a:gd name="connsiteY116" fmla="*/ 945346 h 1103951"/>
                <a:gd name="connsiteX117" fmla="*/ 439021 w 1084401"/>
                <a:gd name="connsiteY117" fmla="*/ 1004430 h 1103951"/>
                <a:gd name="connsiteX118" fmla="*/ 429496 w 1084401"/>
                <a:gd name="connsiteY118" fmla="*/ 1007288 h 1103951"/>
                <a:gd name="connsiteX119" fmla="*/ 429496 w 1084401"/>
                <a:gd name="connsiteY119" fmla="*/ 1010780 h 1103951"/>
                <a:gd name="connsiteX120" fmla="*/ 413549 w 1084401"/>
                <a:gd name="connsiteY120" fmla="*/ 1015564 h 1103951"/>
                <a:gd name="connsiteX121" fmla="*/ 400389 w 1084401"/>
                <a:gd name="connsiteY121" fmla="*/ 1036245 h 1103951"/>
                <a:gd name="connsiteX122" fmla="*/ 411751 w 1084401"/>
                <a:gd name="connsiteY122" fmla="*/ 1047607 h 1103951"/>
                <a:gd name="connsiteX123" fmla="*/ 400054 w 1084401"/>
                <a:gd name="connsiteY123" fmla="*/ 1051785 h 1103951"/>
                <a:gd name="connsiteX124" fmla="*/ 402226 w 1084401"/>
                <a:gd name="connsiteY124" fmla="*/ 1053957 h 1103951"/>
                <a:gd name="connsiteX125" fmla="*/ 378494 w 1084401"/>
                <a:gd name="connsiteY125" fmla="*/ 1062433 h 1103951"/>
                <a:gd name="connsiteX126" fmla="*/ 368574 w 1084401"/>
                <a:gd name="connsiteY126" fmla="*/ 1086239 h 1103951"/>
                <a:gd name="connsiteX127" fmla="*/ 352667 w 1084401"/>
                <a:gd name="connsiteY127" fmla="*/ 1097601 h 1103951"/>
                <a:gd name="connsiteX128" fmla="*/ 352432 w 1084401"/>
                <a:gd name="connsiteY128" fmla="*/ 1097316 h 1103951"/>
                <a:gd name="connsiteX129" fmla="*/ 343142 w 1084401"/>
                <a:gd name="connsiteY129" fmla="*/ 1103951 h 1103951"/>
                <a:gd name="connsiteX130" fmla="*/ 311328 w 1084401"/>
                <a:gd name="connsiteY130" fmla="*/ 1065319 h 1103951"/>
                <a:gd name="connsiteX131" fmla="*/ 288603 w 1084401"/>
                <a:gd name="connsiteY131" fmla="*/ 1017598 h 1103951"/>
                <a:gd name="connsiteX132" fmla="*/ 279513 w 1084401"/>
                <a:gd name="connsiteY132" fmla="*/ 978966 h 1103951"/>
                <a:gd name="connsiteX133" fmla="*/ 263606 w 1084401"/>
                <a:gd name="connsiteY133" fmla="*/ 958513 h 1103951"/>
                <a:gd name="connsiteX134" fmla="*/ 245426 w 1084401"/>
                <a:gd name="connsiteY134" fmla="*/ 924426 h 1103951"/>
                <a:gd name="connsiteX135" fmla="*/ 236336 w 1084401"/>
                <a:gd name="connsiteY135" fmla="*/ 876705 h 1103951"/>
                <a:gd name="connsiteX136" fmla="*/ 229519 w 1084401"/>
                <a:gd name="connsiteY136" fmla="*/ 856252 h 1103951"/>
                <a:gd name="connsiteX137" fmla="*/ 197704 w 1084401"/>
                <a:gd name="connsiteY137" fmla="*/ 801713 h 1103951"/>
                <a:gd name="connsiteX138" fmla="*/ 181797 w 1084401"/>
                <a:gd name="connsiteY138" fmla="*/ 726722 h 1103951"/>
                <a:gd name="connsiteX139" fmla="*/ 170435 w 1084401"/>
                <a:gd name="connsiteY139" fmla="*/ 679000 h 1103951"/>
                <a:gd name="connsiteX140" fmla="*/ 170435 w 1084401"/>
                <a:gd name="connsiteY140" fmla="*/ 635823 h 1103951"/>
                <a:gd name="connsiteX141" fmla="*/ 165890 w 1084401"/>
                <a:gd name="connsiteY141" fmla="*/ 597191 h 1103951"/>
                <a:gd name="connsiteX142" fmla="*/ 111351 w 1084401"/>
                <a:gd name="connsiteY142" fmla="*/ 617644 h 1103951"/>
                <a:gd name="connsiteX143" fmla="*/ 86354 w 1084401"/>
                <a:gd name="connsiteY143" fmla="*/ 613099 h 1103951"/>
                <a:gd name="connsiteX144" fmla="*/ 36359 w 1084401"/>
                <a:gd name="connsiteY144" fmla="*/ 565377 h 1103951"/>
                <a:gd name="connsiteX145" fmla="*/ 52267 w 1084401"/>
                <a:gd name="connsiteY145" fmla="*/ 554014 h 1103951"/>
                <a:gd name="connsiteX146" fmla="*/ 43177 w 1084401"/>
                <a:gd name="connsiteY146" fmla="*/ 538107 h 1103951"/>
                <a:gd name="connsiteX147" fmla="*/ 0 w 1084401"/>
                <a:gd name="connsiteY147" fmla="*/ 499475 h 1103951"/>
                <a:gd name="connsiteX148" fmla="*/ 24997 w 1084401"/>
                <a:gd name="connsiteY148" fmla="*/ 479023 h 1103951"/>
                <a:gd name="connsiteX149" fmla="*/ 26761 w 1084401"/>
                <a:gd name="connsiteY149" fmla="*/ 479023 h 1103951"/>
                <a:gd name="connsiteX150" fmla="*/ 34522 w 1084401"/>
                <a:gd name="connsiteY150" fmla="*/ 472673 h 1103951"/>
                <a:gd name="connsiteX151" fmla="*/ 104938 w 1084401"/>
                <a:gd name="connsiteY151" fmla="*/ 472673 h 1103951"/>
                <a:gd name="connsiteX152" fmla="*/ 95444 w 1084401"/>
                <a:gd name="connsiteY152" fmla="*/ 440391 h 1103951"/>
                <a:gd name="connsiteX153" fmla="*/ 74991 w 1084401"/>
                <a:gd name="connsiteY153" fmla="*/ 419939 h 1103951"/>
                <a:gd name="connsiteX154" fmla="*/ 68174 w 1084401"/>
                <a:gd name="connsiteY154" fmla="*/ 392669 h 1103951"/>
                <a:gd name="connsiteX155" fmla="*/ 47722 w 1084401"/>
                <a:gd name="connsiteY155" fmla="*/ 372217 h 1103951"/>
                <a:gd name="connsiteX156" fmla="*/ 90899 w 1084401"/>
                <a:gd name="connsiteY156" fmla="*/ 329040 h 1103951"/>
                <a:gd name="connsiteX157" fmla="*/ 93772 w 1084401"/>
                <a:gd name="connsiteY157" fmla="*/ 329343 h 1103951"/>
                <a:gd name="connsiteX158" fmla="*/ 100424 w 1084401"/>
                <a:gd name="connsiteY158" fmla="*/ 322690 h 1103951"/>
                <a:gd name="connsiteX159" fmla="*/ 139763 w 1084401"/>
                <a:gd name="connsiteY159" fmla="*/ 326831 h 1103951"/>
                <a:gd name="connsiteX160" fmla="*/ 170435 w 1084401"/>
                <a:gd name="connsiteY160" fmla="*/ 290408 h 1103951"/>
                <a:gd name="connsiteX161" fmla="*/ 193160 w 1084401"/>
                <a:gd name="connsiteY161" fmla="*/ 247232 h 1103951"/>
                <a:gd name="connsiteX162" fmla="*/ 229519 w 1084401"/>
                <a:gd name="connsiteY162" fmla="*/ 204055 h 1103951"/>
                <a:gd name="connsiteX163" fmla="*/ 229519 w 1084401"/>
                <a:gd name="connsiteY163" fmla="*/ 172240 h 1103951"/>
                <a:gd name="connsiteX164" fmla="*/ 256789 w 1084401"/>
                <a:gd name="connsiteY164" fmla="*/ 151788 h 1103951"/>
                <a:gd name="connsiteX165" fmla="*/ 229519 w 1084401"/>
                <a:gd name="connsiteY165" fmla="*/ 124518 h 1103951"/>
                <a:gd name="connsiteX166" fmla="*/ 220429 w 1084401"/>
                <a:gd name="connsiteY166" fmla="*/ 97249 h 1103951"/>
                <a:gd name="connsiteX167" fmla="*/ 204522 w 1084401"/>
                <a:gd name="connsiteY167" fmla="*/ 58617 h 1103951"/>
                <a:gd name="connsiteX168" fmla="*/ 220429 w 1084401"/>
                <a:gd name="connsiteY168" fmla="*/ 38165 h 1103951"/>
                <a:gd name="connsiteX169" fmla="*/ 224419 w 1084401"/>
                <a:gd name="connsiteY169" fmla="*/ 38932 h 1103951"/>
                <a:gd name="connsiteX170" fmla="*/ 229954 w 1084401"/>
                <a:gd name="connsiteY170" fmla="*/ 31815 h 1103951"/>
                <a:gd name="connsiteX171" fmla="*/ 289038 w 1084401"/>
                <a:gd name="connsiteY171" fmla="*/ 43177 h 1103951"/>
                <a:gd name="connsiteX172" fmla="*/ 327610 w 1084401"/>
                <a:gd name="connsiteY172" fmla="*/ 37087 h 1103951"/>
                <a:gd name="connsiteX173" fmla="*/ 354505 w 1084401"/>
                <a:gd name="connsiteY173" fmla="*/ 6350 h 1103951"/>
                <a:gd name="connsiteX174" fmla="*/ 356263 w 1084401"/>
                <a:gd name="connsiteY174" fmla="*/ 8877 h 110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84401" h="1103951">
                  <a:moveTo>
                    <a:pt x="364030" y="0"/>
                  </a:moveTo>
                  <a:lnTo>
                    <a:pt x="400389" y="52267"/>
                  </a:lnTo>
                  <a:lnTo>
                    <a:pt x="400389" y="86354"/>
                  </a:lnTo>
                  <a:lnTo>
                    <a:pt x="411751" y="111351"/>
                  </a:lnTo>
                  <a:lnTo>
                    <a:pt x="411751" y="134076"/>
                  </a:lnTo>
                  <a:lnTo>
                    <a:pt x="402226" y="130901"/>
                  </a:lnTo>
                  <a:lnTo>
                    <a:pt x="402226" y="140426"/>
                  </a:lnTo>
                  <a:lnTo>
                    <a:pt x="392192" y="137081"/>
                  </a:lnTo>
                  <a:lnTo>
                    <a:pt x="395844" y="177252"/>
                  </a:lnTo>
                  <a:lnTo>
                    <a:pt x="434476" y="204522"/>
                  </a:lnTo>
                  <a:lnTo>
                    <a:pt x="486743" y="229519"/>
                  </a:lnTo>
                  <a:lnTo>
                    <a:pt x="459473" y="252244"/>
                  </a:lnTo>
                  <a:lnTo>
                    <a:pt x="450383" y="288603"/>
                  </a:lnTo>
                  <a:lnTo>
                    <a:pt x="482198" y="306783"/>
                  </a:lnTo>
                  <a:lnTo>
                    <a:pt x="518557" y="327235"/>
                  </a:lnTo>
                  <a:lnTo>
                    <a:pt x="568551" y="349960"/>
                  </a:lnTo>
                  <a:lnTo>
                    <a:pt x="616273" y="354505"/>
                  </a:lnTo>
                  <a:lnTo>
                    <a:pt x="636725" y="374957"/>
                  </a:lnTo>
                  <a:lnTo>
                    <a:pt x="663995" y="381774"/>
                  </a:lnTo>
                  <a:lnTo>
                    <a:pt x="713989" y="386319"/>
                  </a:lnTo>
                  <a:lnTo>
                    <a:pt x="732183" y="386319"/>
                  </a:lnTo>
                  <a:lnTo>
                    <a:pt x="736279" y="376762"/>
                  </a:lnTo>
                  <a:lnTo>
                    <a:pt x="729461" y="349492"/>
                  </a:lnTo>
                  <a:lnTo>
                    <a:pt x="736279" y="333585"/>
                  </a:lnTo>
                  <a:lnTo>
                    <a:pt x="745209" y="328624"/>
                  </a:lnTo>
                  <a:lnTo>
                    <a:pt x="745804" y="327235"/>
                  </a:lnTo>
                  <a:lnTo>
                    <a:pt x="766256" y="315873"/>
                  </a:lnTo>
                  <a:lnTo>
                    <a:pt x="773073" y="349960"/>
                  </a:lnTo>
                  <a:lnTo>
                    <a:pt x="773073" y="359050"/>
                  </a:lnTo>
                  <a:lnTo>
                    <a:pt x="804888" y="374957"/>
                  </a:lnTo>
                  <a:lnTo>
                    <a:pt x="825340" y="370412"/>
                  </a:lnTo>
                  <a:lnTo>
                    <a:pt x="857154" y="370412"/>
                  </a:lnTo>
                  <a:lnTo>
                    <a:pt x="881716" y="370412"/>
                  </a:lnTo>
                  <a:lnTo>
                    <a:pt x="881716" y="349492"/>
                  </a:lnTo>
                  <a:lnTo>
                    <a:pt x="863537" y="338130"/>
                  </a:lnTo>
                  <a:lnTo>
                    <a:pt x="879761" y="335967"/>
                  </a:lnTo>
                  <a:lnTo>
                    <a:pt x="873062" y="331780"/>
                  </a:lnTo>
                  <a:lnTo>
                    <a:pt x="903485" y="327724"/>
                  </a:lnTo>
                  <a:lnTo>
                    <a:pt x="929438" y="301771"/>
                  </a:lnTo>
                  <a:lnTo>
                    <a:pt x="938056" y="296328"/>
                  </a:lnTo>
                  <a:lnTo>
                    <a:pt x="938963" y="295421"/>
                  </a:lnTo>
                  <a:lnTo>
                    <a:pt x="982140" y="268151"/>
                  </a:lnTo>
                  <a:lnTo>
                    <a:pt x="1013955" y="279513"/>
                  </a:lnTo>
                  <a:lnTo>
                    <a:pt x="1041224" y="263606"/>
                  </a:lnTo>
                  <a:lnTo>
                    <a:pt x="1057131" y="288603"/>
                  </a:lnTo>
                  <a:lnTo>
                    <a:pt x="1045769" y="306783"/>
                  </a:lnTo>
                  <a:lnTo>
                    <a:pt x="1084401" y="311328"/>
                  </a:lnTo>
                  <a:lnTo>
                    <a:pt x="1084401" y="327235"/>
                  </a:lnTo>
                  <a:lnTo>
                    <a:pt x="1074876" y="331045"/>
                  </a:lnTo>
                  <a:lnTo>
                    <a:pt x="1074876" y="333585"/>
                  </a:lnTo>
                  <a:lnTo>
                    <a:pt x="1073436" y="334161"/>
                  </a:lnTo>
                  <a:lnTo>
                    <a:pt x="1077584" y="359050"/>
                  </a:lnTo>
                  <a:lnTo>
                    <a:pt x="1066471" y="355875"/>
                  </a:lnTo>
                  <a:lnTo>
                    <a:pt x="1068059" y="365400"/>
                  </a:lnTo>
                  <a:lnTo>
                    <a:pt x="1036898" y="356497"/>
                  </a:lnTo>
                  <a:lnTo>
                    <a:pt x="1002592" y="381774"/>
                  </a:lnTo>
                  <a:lnTo>
                    <a:pt x="1002592" y="402227"/>
                  </a:lnTo>
                  <a:lnTo>
                    <a:pt x="982140" y="440859"/>
                  </a:lnTo>
                  <a:lnTo>
                    <a:pt x="982140" y="456766"/>
                  </a:lnTo>
                  <a:lnTo>
                    <a:pt x="966233" y="488580"/>
                  </a:lnTo>
                  <a:lnTo>
                    <a:pt x="960280" y="487786"/>
                  </a:lnTo>
                  <a:lnTo>
                    <a:pt x="956708" y="494930"/>
                  </a:lnTo>
                  <a:lnTo>
                    <a:pt x="932146" y="491655"/>
                  </a:lnTo>
                  <a:lnTo>
                    <a:pt x="932146" y="520395"/>
                  </a:lnTo>
                  <a:lnTo>
                    <a:pt x="923056" y="536302"/>
                  </a:lnTo>
                  <a:lnTo>
                    <a:pt x="927601" y="552209"/>
                  </a:lnTo>
                  <a:lnTo>
                    <a:pt x="911694" y="563572"/>
                  </a:lnTo>
                  <a:lnTo>
                    <a:pt x="911575" y="563203"/>
                  </a:lnTo>
                  <a:lnTo>
                    <a:pt x="902169" y="569922"/>
                  </a:lnTo>
                  <a:lnTo>
                    <a:pt x="881716" y="506293"/>
                  </a:lnTo>
                  <a:lnTo>
                    <a:pt x="878292" y="506293"/>
                  </a:lnTo>
                  <a:lnTo>
                    <a:pt x="873062" y="527212"/>
                  </a:lnTo>
                  <a:lnTo>
                    <a:pt x="866850" y="520310"/>
                  </a:lnTo>
                  <a:lnTo>
                    <a:pt x="863537" y="533562"/>
                  </a:lnTo>
                  <a:lnTo>
                    <a:pt x="843085" y="510838"/>
                  </a:lnTo>
                  <a:lnTo>
                    <a:pt x="858992" y="490385"/>
                  </a:lnTo>
                  <a:lnTo>
                    <a:pt x="865871" y="487437"/>
                  </a:lnTo>
                  <a:lnTo>
                    <a:pt x="868517" y="484035"/>
                  </a:lnTo>
                  <a:lnTo>
                    <a:pt x="876342" y="480682"/>
                  </a:lnTo>
                  <a:lnTo>
                    <a:pt x="890806" y="451754"/>
                  </a:lnTo>
                  <a:lnTo>
                    <a:pt x="870354" y="447209"/>
                  </a:lnTo>
                  <a:lnTo>
                    <a:pt x="838540" y="447209"/>
                  </a:lnTo>
                  <a:lnTo>
                    <a:pt x="799908" y="440391"/>
                  </a:lnTo>
                  <a:lnTo>
                    <a:pt x="795363" y="408577"/>
                  </a:lnTo>
                  <a:lnTo>
                    <a:pt x="779456" y="408577"/>
                  </a:lnTo>
                  <a:lnTo>
                    <a:pt x="756529" y="395203"/>
                  </a:lnTo>
                  <a:lnTo>
                    <a:pt x="745804" y="413589"/>
                  </a:lnTo>
                  <a:lnTo>
                    <a:pt x="773073" y="434041"/>
                  </a:lnTo>
                  <a:lnTo>
                    <a:pt x="750349" y="449948"/>
                  </a:lnTo>
                  <a:lnTo>
                    <a:pt x="738986" y="461311"/>
                  </a:lnTo>
                  <a:lnTo>
                    <a:pt x="766256" y="477218"/>
                  </a:lnTo>
                  <a:lnTo>
                    <a:pt x="761711" y="499943"/>
                  </a:lnTo>
                  <a:lnTo>
                    <a:pt x="773073" y="531757"/>
                  </a:lnTo>
                  <a:lnTo>
                    <a:pt x="777618" y="559027"/>
                  </a:lnTo>
                  <a:lnTo>
                    <a:pt x="773073" y="574934"/>
                  </a:lnTo>
                  <a:lnTo>
                    <a:pt x="765362" y="574934"/>
                  </a:lnTo>
                  <a:lnTo>
                    <a:pt x="763548" y="581284"/>
                  </a:lnTo>
                  <a:lnTo>
                    <a:pt x="736279" y="581284"/>
                  </a:lnTo>
                  <a:lnTo>
                    <a:pt x="702627" y="590140"/>
                  </a:lnTo>
                  <a:lnTo>
                    <a:pt x="702627" y="611294"/>
                  </a:lnTo>
                  <a:lnTo>
                    <a:pt x="686720" y="634018"/>
                  </a:lnTo>
                  <a:lnTo>
                    <a:pt x="678905" y="637926"/>
                  </a:lnTo>
                  <a:lnTo>
                    <a:pt x="677195" y="640368"/>
                  </a:lnTo>
                  <a:lnTo>
                    <a:pt x="629557" y="664187"/>
                  </a:lnTo>
                  <a:lnTo>
                    <a:pt x="589004" y="709010"/>
                  </a:lnTo>
                  <a:lnTo>
                    <a:pt x="561734" y="731734"/>
                  </a:lnTo>
                  <a:lnTo>
                    <a:pt x="525375" y="756731"/>
                  </a:lnTo>
                  <a:lnTo>
                    <a:pt x="525375" y="774911"/>
                  </a:lnTo>
                  <a:lnTo>
                    <a:pt x="515850" y="780354"/>
                  </a:lnTo>
                  <a:lnTo>
                    <a:pt x="515850" y="781261"/>
                  </a:lnTo>
                  <a:lnTo>
                    <a:pt x="499942" y="790351"/>
                  </a:lnTo>
                  <a:lnTo>
                    <a:pt x="461310" y="806258"/>
                  </a:lnTo>
                  <a:lnTo>
                    <a:pt x="452282" y="806258"/>
                  </a:lnTo>
                  <a:lnTo>
                    <a:pt x="443566" y="827178"/>
                  </a:lnTo>
                  <a:lnTo>
                    <a:pt x="454928" y="874900"/>
                  </a:lnTo>
                  <a:lnTo>
                    <a:pt x="454928" y="908987"/>
                  </a:lnTo>
                  <a:lnTo>
                    <a:pt x="439021" y="945346"/>
                  </a:lnTo>
                  <a:lnTo>
                    <a:pt x="439021" y="1004430"/>
                  </a:lnTo>
                  <a:lnTo>
                    <a:pt x="429496" y="1007288"/>
                  </a:lnTo>
                  <a:lnTo>
                    <a:pt x="429496" y="1010780"/>
                  </a:lnTo>
                  <a:lnTo>
                    <a:pt x="413549" y="1015564"/>
                  </a:lnTo>
                  <a:lnTo>
                    <a:pt x="400389" y="1036245"/>
                  </a:lnTo>
                  <a:lnTo>
                    <a:pt x="411751" y="1047607"/>
                  </a:lnTo>
                  <a:lnTo>
                    <a:pt x="400054" y="1051785"/>
                  </a:lnTo>
                  <a:lnTo>
                    <a:pt x="402226" y="1053957"/>
                  </a:lnTo>
                  <a:lnTo>
                    <a:pt x="378494" y="1062433"/>
                  </a:lnTo>
                  <a:lnTo>
                    <a:pt x="368574" y="1086239"/>
                  </a:lnTo>
                  <a:lnTo>
                    <a:pt x="352667" y="1097601"/>
                  </a:lnTo>
                  <a:lnTo>
                    <a:pt x="352432" y="1097316"/>
                  </a:lnTo>
                  <a:lnTo>
                    <a:pt x="343142" y="1103951"/>
                  </a:lnTo>
                  <a:lnTo>
                    <a:pt x="311328" y="1065319"/>
                  </a:lnTo>
                  <a:lnTo>
                    <a:pt x="288603" y="1017598"/>
                  </a:lnTo>
                  <a:lnTo>
                    <a:pt x="279513" y="978966"/>
                  </a:lnTo>
                  <a:lnTo>
                    <a:pt x="263606" y="958513"/>
                  </a:lnTo>
                  <a:lnTo>
                    <a:pt x="245426" y="924426"/>
                  </a:lnTo>
                  <a:lnTo>
                    <a:pt x="236336" y="876705"/>
                  </a:lnTo>
                  <a:lnTo>
                    <a:pt x="229519" y="856252"/>
                  </a:lnTo>
                  <a:lnTo>
                    <a:pt x="197704" y="801713"/>
                  </a:lnTo>
                  <a:lnTo>
                    <a:pt x="181797" y="726722"/>
                  </a:lnTo>
                  <a:lnTo>
                    <a:pt x="170435" y="679000"/>
                  </a:lnTo>
                  <a:lnTo>
                    <a:pt x="170435" y="635823"/>
                  </a:lnTo>
                  <a:lnTo>
                    <a:pt x="165890" y="597191"/>
                  </a:lnTo>
                  <a:lnTo>
                    <a:pt x="111351" y="617644"/>
                  </a:lnTo>
                  <a:lnTo>
                    <a:pt x="86354" y="613099"/>
                  </a:lnTo>
                  <a:lnTo>
                    <a:pt x="36359" y="565377"/>
                  </a:lnTo>
                  <a:lnTo>
                    <a:pt x="52267" y="554014"/>
                  </a:lnTo>
                  <a:lnTo>
                    <a:pt x="43177" y="538107"/>
                  </a:lnTo>
                  <a:lnTo>
                    <a:pt x="0" y="499475"/>
                  </a:lnTo>
                  <a:lnTo>
                    <a:pt x="24997" y="479023"/>
                  </a:lnTo>
                  <a:lnTo>
                    <a:pt x="26761" y="479023"/>
                  </a:lnTo>
                  <a:lnTo>
                    <a:pt x="34522" y="472673"/>
                  </a:lnTo>
                  <a:lnTo>
                    <a:pt x="104938" y="472673"/>
                  </a:lnTo>
                  <a:lnTo>
                    <a:pt x="95444" y="440391"/>
                  </a:lnTo>
                  <a:lnTo>
                    <a:pt x="74991" y="419939"/>
                  </a:lnTo>
                  <a:lnTo>
                    <a:pt x="68174" y="392669"/>
                  </a:lnTo>
                  <a:lnTo>
                    <a:pt x="47722" y="372217"/>
                  </a:lnTo>
                  <a:lnTo>
                    <a:pt x="90899" y="329040"/>
                  </a:lnTo>
                  <a:lnTo>
                    <a:pt x="93772" y="329343"/>
                  </a:lnTo>
                  <a:lnTo>
                    <a:pt x="100424" y="322690"/>
                  </a:lnTo>
                  <a:lnTo>
                    <a:pt x="139763" y="326831"/>
                  </a:lnTo>
                  <a:lnTo>
                    <a:pt x="170435" y="290408"/>
                  </a:lnTo>
                  <a:lnTo>
                    <a:pt x="193160" y="247232"/>
                  </a:lnTo>
                  <a:lnTo>
                    <a:pt x="229519" y="204055"/>
                  </a:lnTo>
                  <a:lnTo>
                    <a:pt x="229519" y="172240"/>
                  </a:lnTo>
                  <a:lnTo>
                    <a:pt x="256789" y="151788"/>
                  </a:lnTo>
                  <a:lnTo>
                    <a:pt x="229519" y="124518"/>
                  </a:lnTo>
                  <a:lnTo>
                    <a:pt x="220429" y="97249"/>
                  </a:lnTo>
                  <a:lnTo>
                    <a:pt x="204522" y="58617"/>
                  </a:lnTo>
                  <a:lnTo>
                    <a:pt x="220429" y="38165"/>
                  </a:lnTo>
                  <a:lnTo>
                    <a:pt x="224419" y="38932"/>
                  </a:lnTo>
                  <a:lnTo>
                    <a:pt x="229954" y="31815"/>
                  </a:lnTo>
                  <a:lnTo>
                    <a:pt x="289038" y="43177"/>
                  </a:lnTo>
                  <a:lnTo>
                    <a:pt x="327610" y="37087"/>
                  </a:lnTo>
                  <a:lnTo>
                    <a:pt x="354505" y="6350"/>
                  </a:lnTo>
                  <a:lnTo>
                    <a:pt x="356263" y="887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60" name="Freeform 459"/>
            <p:cNvSpPr>
              <a:spLocks/>
            </p:cNvSpPr>
            <p:nvPr/>
          </p:nvSpPr>
          <p:spPr bwMode="auto">
            <a:xfrm>
              <a:off x="5821212" y="3179655"/>
              <a:ext cx="136511" cy="112650"/>
            </a:xfrm>
            <a:custGeom>
              <a:avLst/>
              <a:gdLst>
                <a:gd name="connsiteX0" fmla="*/ 168162 w 182014"/>
                <a:gd name="connsiteY0" fmla="*/ 0 h 150200"/>
                <a:gd name="connsiteX1" fmla="*/ 170781 w 182014"/>
                <a:gd name="connsiteY1" fmla="*/ 6548 h 150200"/>
                <a:gd name="connsiteX2" fmla="*/ 172924 w 182014"/>
                <a:gd name="connsiteY2" fmla="*/ 4762 h 150200"/>
                <a:gd name="connsiteX3" fmla="*/ 177469 w 182014"/>
                <a:gd name="connsiteY3" fmla="*/ 16125 h 150200"/>
                <a:gd name="connsiteX4" fmla="*/ 182014 w 182014"/>
                <a:gd name="connsiteY4" fmla="*/ 47939 h 150200"/>
                <a:gd name="connsiteX5" fmla="*/ 161562 w 182014"/>
                <a:gd name="connsiteY5" fmla="*/ 47939 h 150200"/>
                <a:gd name="connsiteX6" fmla="*/ 161562 w 182014"/>
                <a:gd name="connsiteY6" fmla="*/ 75209 h 150200"/>
                <a:gd name="connsiteX7" fmla="*/ 166107 w 182014"/>
                <a:gd name="connsiteY7" fmla="*/ 79754 h 150200"/>
                <a:gd name="connsiteX8" fmla="*/ 150200 w 182014"/>
                <a:gd name="connsiteY8" fmla="*/ 91116 h 150200"/>
                <a:gd name="connsiteX9" fmla="*/ 150200 w 182014"/>
                <a:gd name="connsiteY9" fmla="*/ 107023 h 150200"/>
                <a:gd name="connsiteX10" fmla="*/ 141110 w 182014"/>
                <a:gd name="connsiteY10" fmla="*/ 122931 h 150200"/>
                <a:gd name="connsiteX11" fmla="*/ 134293 w 182014"/>
                <a:gd name="connsiteY11" fmla="*/ 138838 h 150200"/>
                <a:gd name="connsiteX12" fmla="*/ 129748 w 182014"/>
                <a:gd name="connsiteY12" fmla="*/ 150200 h 150200"/>
                <a:gd name="connsiteX13" fmla="*/ 20669 w 182014"/>
                <a:gd name="connsiteY13" fmla="*/ 129748 h 150200"/>
                <a:gd name="connsiteX14" fmla="*/ 19138 w 182014"/>
                <a:gd name="connsiteY14" fmla="*/ 125592 h 150200"/>
                <a:gd name="connsiteX15" fmla="*/ 15907 w 182014"/>
                <a:gd name="connsiteY15" fmla="*/ 124986 h 150200"/>
                <a:gd name="connsiteX16" fmla="*/ 0 w 182014"/>
                <a:gd name="connsiteY16" fmla="*/ 81809 h 150200"/>
                <a:gd name="connsiteX17" fmla="*/ 0 w 182014"/>
                <a:gd name="connsiteY17" fmla="*/ 70447 h 150200"/>
                <a:gd name="connsiteX18" fmla="*/ 6818 w 182014"/>
                <a:gd name="connsiteY18" fmla="*/ 70447 h 150200"/>
                <a:gd name="connsiteX19" fmla="*/ 6818 w 182014"/>
                <a:gd name="connsiteY19" fmla="*/ 75209 h 150200"/>
                <a:gd name="connsiteX20" fmla="*/ 11580 w 182014"/>
                <a:gd name="connsiteY20" fmla="*/ 75209 h 150200"/>
                <a:gd name="connsiteX21" fmla="*/ 11580 w 182014"/>
                <a:gd name="connsiteY21" fmla="*/ 80789 h 150200"/>
                <a:gd name="connsiteX22" fmla="*/ 38632 w 182014"/>
                <a:gd name="connsiteY22" fmla="*/ 74992 h 150200"/>
                <a:gd name="connsiteX23" fmla="*/ 65902 w 182014"/>
                <a:gd name="connsiteY23" fmla="*/ 74992 h 150200"/>
                <a:gd name="connsiteX24" fmla="*/ 86354 w 182014"/>
                <a:gd name="connsiteY24" fmla="*/ 74992 h 150200"/>
                <a:gd name="connsiteX25" fmla="*/ 113623 w 182014"/>
                <a:gd name="connsiteY25" fmla="*/ 47722 h 150200"/>
                <a:gd name="connsiteX26" fmla="*/ 140893 w 182014"/>
                <a:gd name="connsiteY26" fmla="*/ 22725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014" h="150200">
                  <a:moveTo>
                    <a:pt x="168162" y="0"/>
                  </a:moveTo>
                  <a:lnTo>
                    <a:pt x="170781" y="6548"/>
                  </a:lnTo>
                  <a:lnTo>
                    <a:pt x="172924" y="4762"/>
                  </a:lnTo>
                  <a:lnTo>
                    <a:pt x="177469" y="16125"/>
                  </a:lnTo>
                  <a:lnTo>
                    <a:pt x="182014" y="47939"/>
                  </a:lnTo>
                  <a:lnTo>
                    <a:pt x="161562" y="47939"/>
                  </a:lnTo>
                  <a:lnTo>
                    <a:pt x="161562" y="75209"/>
                  </a:lnTo>
                  <a:lnTo>
                    <a:pt x="166107" y="79754"/>
                  </a:lnTo>
                  <a:lnTo>
                    <a:pt x="150200" y="91116"/>
                  </a:lnTo>
                  <a:lnTo>
                    <a:pt x="150200" y="107023"/>
                  </a:lnTo>
                  <a:lnTo>
                    <a:pt x="141110" y="122931"/>
                  </a:lnTo>
                  <a:lnTo>
                    <a:pt x="134293" y="138838"/>
                  </a:lnTo>
                  <a:lnTo>
                    <a:pt x="129748" y="150200"/>
                  </a:lnTo>
                  <a:lnTo>
                    <a:pt x="20669" y="129748"/>
                  </a:lnTo>
                  <a:lnTo>
                    <a:pt x="19138" y="125592"/>
                  </a:lnTo>
                  <a:lnTo>
                    <a:pt x="15907" y="124986"/>
                  </a:lnTo>
                  <a:lnTo>
                    <a:pt x="0" y="81809"/>
                  </a:lnTo>
                  <a:lnTo>
                    <a:pt x="0" y="70447"/>
                  </a:lnTo>
                  <a:lnTo>
                    <a:pt x="6818" y="70447"/>
                  </a:lnTo>
                  <a:lnTo>
                    <a:pt x="6818" y="75209"/>
                  </a:lnTo>
                  <a:lnTo>
                    <a:pt x="11580" y="75209"/>
                  </a:lnTo>
                  <a:lnTo>
                    <a:pt x="11580" y="80789"/>
                  </a:lnTo>
                  <a:lnTo>
                    <a:pt x="38632" y="74992"/>
                  </a:lnTo>
                  <a:lnTo>
                    <a:pt x="65902" y="74992"/>
                  </a:lnTo>
                  <a:lnTo>
                    <a:pt x="86354" y="74992"/>
                  </a:lnTo>
                  <a:lnTo>
                    <a:pt x="113623" y="47722"/>
                  </a:lnTo>
                  <a:lnTo>
                    <a:pt x="140893"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8" name="Freeform 241"/>
            <p:cNvSpPr>
              <a:spLocks noEditPoints="1"/>
            </p:cNvSpPr>
            <p:nvPr/>
          </p:nvSpPr>
          <p:spPr bwMode="auto">
            <a:xfrm>
              <a:off x="5833142" y="3167724"/>
              <a:ext cx="214748" cy="291444"/>
            </a:xfrm>
            <a:custGeom>
              <a:avLst/>
              <a:gdLst>
                <a:gd name="T0" fmla="*/ 109 w 126"/>
                <a:gd name="T1" fmla="*/ 95 h 171"/>
                <a:gd name="T2" fmla="*/ 109 w 126"/>
                <a:gd name="T3" fmla="*/ 95 h 171"/>
                <a:gd name="T4" fmla="*/ 105 w 126"/>
                <a:gd name="T5" fmla="*/ 107 h 171"/>
                <a:gd name="T6" fmla="*/ 97 w 126"/>
                <a:gd name="T7" fmla="*/ 104 h 171"/>
                <a:gd name="T8" fmla="*/ 93 w 126"/>
                <a:gd name="T9" fmla="*/ 109 h 171"/>
                <a:gd name="T10" fmla="*/ 90 w 126"/>
                <a:gd name="T11" fmla="*/ 118 h 171"/>
                <a:gd name="T12" fmla="*/ 93 w 126"/>
                <a:gd name="T13" fmla="*/ 128 h 171"/>
                <a:gd name="T14" fmla="*/ 90 w 126"/>
                <a:gd name="T15" fmla="*/ 130 h 171"/>
                <a:gd name="T16" fmla="*/ 83 w 126"/>
                <a:gd name="T17" fmla="*/ 130 h 171"/>
                <a:gd name="T18" fmla="*/ 74 w 126"/>
                <a:gd name="T19" fmla="*/ 137 h 171"/>
                <a:gd name="T20" fmla="*/ 71 w 126"/>
                <a:gd name="T21" fmla="*/ 147 h 171"/>
                <a:gd name="T22" fmla="*/ 69 w 126"/>
                <a:gd name="T23" fmla="*/ 149 h 171"/>
                <a:gd name="T24" fmla="*/ 60 w 126"/>
                <a:gd name="T25" fmla="*/ 149 h 171"/>
                <a:gd name="T26" fmla="*/ 53 w 126"/>
                <a:gd name="T27" fmla="*/ 154 h 171"/>
                <a:gd name="T28" fmla="*/ 53 w 126"/>
                <a:gd name="T29" fmla="*/ 161 h 171"/>
                <a:gd name="T30" fmla="*/ 45 w 126"/>
                <a:gd name="T31" fmla="*/ 166 h 171"/>
                <a:gd name="T32" fmla="*/ 36 w 126"/>
                <a:gd name="T33" fmla="*/ 163 h 171"/>
                <a:gd name="T34" fmla="*/ 24 w 126"/>
                <a:gd name="T35" fmla="*/ 168 h 171"/>
                <a:gd name="T36" fmla="*/ 17 w 126"/>
                <a:gd name="T37" fmla="*/ 171 h 171"/>
                <a:gd name="T38" fmla="*/ 12 w 126"/>
                <a:gd name="T39" fmla="*/ 159 h 171"/>
                <a:gd name="T40" fmla="*/ 0 w 126"/>
                <a:gd name="T41" fmla="*/ 130 h 171"/>
                <a:gd name="T42" fmla="*/ 48 w 126"/>
                <a:gd name="T43" fmla="*/ 114 h 171"/>
                <a:gd name="T44" fmla="*/ 60 w 126"/>
                <a:gd name="T45" fmla="*/ 78 h 171"/>
                <a:gd name="T46" fmla="*/ 50 w 126"/>
                <a:gd name="T47" fmla="*/ 66 h 171"/>
                <a:gd name="T48" fmla="*/ 53 w 126"/>
                <a:gd name="T49" fmla="*/ 59 h 171"/>
                <a:gd name="T50" fmla="*/ 57 w 126"/>
                <a:gd name="T51" fmla="*/ 52 h 171"/>
                <a:gd name="T52" fmla="*/ 57 w 126"/>
                <a:gd name="T53" fmla="*/ 45 h 171"/>
                <a:gd name="T54" fmla="*/ 62 w 126"/>
                <a:gd name="T55" fmla="*/ 40 h 171"/>
                <a:gd name="T56" fmla="*/ 60 w 126"/>
                <a:gd name="T57" fmla="*/ 38 h 171"/>
                <a:gd name="T58" fmla="*/ 62 w 126"/>
                <a:gd name="T59" fmla="*/ 28 h 171"/>
                <a:gd name="T60" fmla="*/ 69 w 126"/>
                <a:gd name="T61" fmla="*/ 28 h 171"/>
                <a:gd name="T62" fmla="*/ 79 w 126"/>
                <a:gd name="T63" fmla="*/ 40 h 171"/>
                <a:gd name="T64" fmla="*/ 86 w 126"/>
                <a:gd name="T65" fmla="*/ 45 h 171"/>
                <a:gd name="T66" fmla="*/ 97 w 126"/>
                <a:gd name="T67" fmla="*/ 47 h 171"/>
                <a:gd name="T68" fmla="*/ 107 w 126"/>
                <a:gd name="T69" fmla="*/ 52 h 171"/>
                <a:gd name="T70" fmla="*/ 114 w 126"/>
                <a:gd name="T71" fmla="*/ 62 h 171"/>
                <a:gd name="T72" fmla="*/ 119 w 126"/>
                <a:gd name="T73" fmla="*/ 66 h 171"/>
                <a:gd name="T74" fmla="*/ 126 w 126"/>
                <a:gd name="T75" fmla="*/ 69 h 171"/>
                <a:gd name="T76" fmla="*/ 126 w 126"/>
                <a:gd name="T77" fmla="*/ 73 h 171"/>
                <a:gd name="T78" fmla="*/ 119 w 126"/>
                <a:gd name="T79" fmla="*/ 83 h 171"/>
                <a:gd name="T80" fmla="*/ 116 w 126"/>
                <a:gd name="T81" fmla="*/ 88 h 171"/>
                <a:gd name="T82" fmla="*/ 109 w 126"/>
                <a:gd name="T83" fmla="*/ 95 h 171"/>
                <a:gd name="T84" fmla="*/ 69 w 126"/>
                <a:gd name="T85" fmla="*/ 10 h 171"/>
                <a:gd name="T86" fmla="*/ 69 w 126"/>
                <a:gd name="T87" fmla="*/ 10 h 171"/>
                <a:gd name="T88" fmla="*/ 67 w 126"/>
                <a:gd name="T89" fmla="*/ 12 h 171"/>
                <a:gd name="T90" fmla="*/ 64 w 126"/>
                <a:gd name="T91" fmla="*/ 7 h 171"/>
                <a:gd name="T92" fmla="*/ 69 w 126"/>
                <a:gd name="T93" fmla="*/ 0 h 171"/>
                <a:gd name="T94" fmla="*/ 71 w 126"/>
                <a:gd name="T95" fmla="*/ 2 h 171"/>
                <a:gd name="T96" fmla="*/ 69 w 126"/>
                <a:gd name="T97" fmla="*/ 1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171">
                  <a:moveTo>
                    <a:pt x="109" y="95"/>
                  </a:moveTo>
                  <a:lnTo>
                    <a:pt x="109" y="95"/>
                  </a:lnTo>
                  <a:lnTo>
                    <a:pt x="105" y="107"/>
                  </a:lnTo>
                  <a:lnTo>
                    <a:pt x="97" y="104"/>
                  </a:lnTo>
                  <a:lnTo>
                    <a:pt x="93" y="109"/>
                  </a:lnTo>
                  <a:lnTo>
                    <a:pt x="90" y="118"/>
                  </a:lnTo>
                  <a:lnTo>
                    <a:pt x="93" y="128"/>
                  </a:lnTo>
                  <a:lnTo>
                    <a:pt x="90" y="130"/>
                  </a:lnTo>
                  <a:lnTo>
                    <a:pt x="83" y="130"/>
                  </a:lnTo>
                  <a:lnTo>
                    <a:pt x="74" y="137"/>
                  </a:lnTo>
                  <a:lnTo>
                    <a:pt x="71" y="147"/>
                  </a:lnTo>
                  <a:lnTo>
                    <a:pt x="69" y="149"/>
                  </a:lnTo>
                  <a:lnTo>
                    <a:pt x="60" y="149"/>
                  </a:lnTo>
                  <a:lnTo>
                    <a:pt x="53" y="154"/>
                  </a:lnTo>
                  <a:lnTo>
                    <a:pt x="53" y="161"/>
                  </a:lnTo>
                  <a:lnTo>
                    <a:pt x="45" y="166"/>
                  </a:lnTo>
                  <a:lnTo>
                    <a:pt x="36" y="163"/>
                  </a:lnTo>
                  <a:lnTo>
                    <a:pt x="24" y="168"/>
                  </a:lnTo>
                  <a:lnTo>
                    <a:pt x="17" y="171"/>
                  </a:lnTo>
                  <a:lnTo>
                    <a:pt x="12" y="159"/>
                  </a:lnTo>
                  <a:lnTo>
                    <a:pt x="0" y="130"/>
                  </a:lnTo>
                  <a:lnTo>
                    <a:pt x="48" y="114"/>
                  </a:lnTo>
                  <a:lnTo>
                    <a:pt x="60" y="78"/>
                  </a:lnTo>
                  <a:lnTo>
                    <a:pt x="50" y="66"/>
                  </a:lnTo>
                  <a:lnTo>
                    <a:pt x="53" y="59"/>
                  </a:lnTo>
                  <a:lnTo>
                    <a:pt x="57" y="52"/>
                  </a:lnTo>
                  <a:lnTo>
                    <a:pt x="57" y="45"/>
                  </a:lnTo>
                  <a:lnTo>
                    <a:pt x="62" y="40"/>
                  </a:lnTo>
                  <a:lnTo>
                    <a:pt x="60" y="38"/>
                  </a:lnTo>
                  <a:lnTo>
                    <a:pt x="62" y="28"/>
                  </a:lnTo>
                  <a:lnTo>
                    <a:pt x="69" y="28"/>
                  </a:lnTo>
                  <a:lnTo>
                    <a:pt x="79" y="40"/>
                  </a:lnTo>
                  <a:lnTo>
                    <a:pt x="86" y="45"/>
                  </a:lnTo>
                  <a:lnTo>
                    <a:pt x="97" y="47"/>
                  </a:lnTo>
                  <a:lnTo>
                    <a:pt x="107" y="52"/>
                  </a:lnTo>
                  <a:lnTo>
                    <a:pt x="114" y="62"/>
                  </a:lnTo>
                  <a:lnTo>
                    <a:pt x="119" y="66"/>
                  </a:lnTo>
                  <a:lnTo>
                    <a:pt x="126" y="69"/>
                  </a:lnTo>
                  <a:lnTo>
                    <a:pt x="126" y="73"/>
                  </a:lnTo>
                  <a:lnTo>
                    <a:pt x="119" y="83"/>
                  </a:lnTo>
                  <a:lnTo>
                    <a:pt x="116" y="88"/>
                  </a:lnTo>
                  <a:lnTo>
                    <a:pt x="109" y="95"/>
                  </a:lnTo>
                  <a:moveTo>
                    <a:pt x="69" y="10"/>
                  </a:moveTo>
                  <a:lnTo>
                    <a:pt x="69" y="10"/>
                  </a:lnTo>
                  <a:lnTo>
                    <a:pt x="67" y="12"/>
                  </a:lnTo>
                  <a:lnTo>
                    <a:pt x="64" y="7"/>
                  </a:lnTo>
                  <a:lnTo>
                    <a:pt x="69" y="0"/>
                  </a:lnTo>
                  <a:lnTo>
                    <a:pt x="71" y="2"/>
                  </a:lnTo>
                  <a:lnTo>
                    <a:pt x="69" y="1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9" name="Freeform 458"/>
            <p:cNvSpPr>
              <a:spLocks/>
            </p:cNvSpPr>
            <p:nvPr/>
          </p:nvSpPr>
          <p:spPr bwMode="auto">
            <a:xfrm>
              <a:off x="5572377" y="3387503"/>
              <a:ext cx="295097" cy="184151"/>
            </a:xfrm>
            <a:custGeom>
              <a:avLst/>
              <a:gdLst>
                <a:gd name="connsiteX0" fmla="*/ 350285 w 393462"/>
                <a:gd name="connsiteY0" fmla="*/ 0 h 245535"/>
                <a:gd name="connsiteX1" fmla="*/ 382100 w 393462"/>
                <a:gd name="connsiteY1" fmla="*/ 65902 h 245535"/>
                <a:gd name="connsiteX2" fmla="*/ 393462 w 393462"/>
                <a:gd name="connsiteY2" fmla="*/ 93171 h 245535"/>
                <a:gd name="connsiteX3" fmla="*/ 366193 w 393462"/>
                <a:gd name="connsiteY3" fmla="*/ 102261 h 245535"/>
                <a:gd name="connsiteX4" fmla="*/ 354830 w 393462"/>
                <a:gd name="connsiteY4" fmla="*/ 118169 h 245535"/>
                <a:gd name="connsiteX5" fmla="*/ 354830 w 393462"/>
                <a:gd name="connsiteY5" fmla="*/ 129531 h 245535"/>
                <a:gd name="connsiteX6" fmla="*/ 323016 w 393462"/>
                <a:gd name="connsiteY6" fmla="*/ 145438 h 245535"/>
                <a:gd name="connsiteX7" fmla="*/ 317857 w 393462"/>
                <a:gd name="connsiteY7" fmla="*/ 146827 h 245535"/>
                <a:gd name="connsiteX8" fmla="*/ 315873 w 393462"/>
                <a:gd name="connsiteY8" fmla="*/ 147819 h 245535"/>
                <a:gd name="connsiteX9" fmla="*/ 263153 w 393462"/>
                <a:gd name="connsiteY9" fmla="*/ 162013 h 245535"/>
                <a:gd name="connsiteX10" fmla="*/ 232117 w 393462"/>
                <a:gd name="connsiteY10" fmla="*/ 188615 h 245535"/>
                <a:gd name="connsiteX11" fmla="*/ 225570 w 393462"/>
                <a:gd name="connsiteY11" fmla="*/ 190486 h 245535"/>
                <a:gd name="connsiteX12" fmla="*/ 224974 w 393462"/>
                <a:gd name="connsiteY12" fmla="*/ 190996 h 245535"/>
                <a:gd name="connsiteX13" fmla="*/ 209067 w 393462"/>
                <a:gd name="connsiteY13" fmla="*/ 195541 h 245535"/>
                <a:gd name="connsiteX14" fmla="*/ 199521 w 393462"/>
                <a:gd name="connsiteY14" fmla="*/ 191723 h 245535"/>
                <a:gd name="connsiteX15" fmla="*/ 177578 w 393462"/>
                <a:gd name="connsiteY15" fmla="*/ 204522 h 245535"/>
                <a:gd name="connsiteX16" fmla="*/ 170435 w 393462"/>
                <a:gd name="connsiteY16" fmla="*/ 206903 h 245535"/>
                <a:gd name="connsiteX17" fmla="*/ 170435 w 393462"/>
                <a:gd name="connsiteY17" fmla="*/ 206903 h 245535"/>
                <a:gd name="connsiteX18" fmla="*/ 149983 w 393462"/>
                <a:gd name="connsiteY18" fmla="*/ 213721 h 245535"/>
                <a:gd name="connsiteX19" fmla="*/ 122713 w 393462"/>
                <a:gd name="connsiteY19" fmla="*/ 218266 h 245535"/>
                <a:gd name="connsiteX20" fmla="*/ 116589 w 393462"/>
                <a:gd name="connsiteY20" fmla="*/ 218266 h 245535"/>
                <a:gd name="connsiteX21" fmla="*/ 109404 w 393462"/>
                <a:gd name="connsiteY21" fmla="*/ 227247 h 245535"/>
                <a:gd name="connsiteX22" fmla="*/ 98042 w 393462"/>
                <a:gd name="connsiteY22" fmla="*/ 231792 h 245535"/>
                <a:gd name="connsiteX23" fmla="*/ 93497 w 393462"/>
                <a:gd name="connsiteY23" fmla="*/ 236337 h 245535"/>
                <a:gd name="connsiteX24" fmla="*/ 88735 w 393462"/>
                <a:gd name="connsiteY24" fmla="*/ 236337 h 245535"/>
                <a:gd name="connsiteX25" fmla="*/ 86354 w 393462"/>
                <a:gd name="connsiteY25" fmla="*/ 238718 h 245535"/>
                <a:gd name="connsiteX26" fmla="*/ 72143 w 393462"/>
                <a:gd name="connsiteY26" fmla="*/ 238718 h 245535"/>
                <a:gd name="connsiteX27" fmla="*/ 66227 w 393462"/>
                <a:gd name="connsiteY27" fmla="*/ 243154 h 245535"/>
                <a:gd name="connsiteX28" fmla="*/ 62259 w 393462"/>
                <a:gd name="connsiteY28" fmla="*/ 243154 h 245535"/>
                <a:gd name="connsiteX29" fmla="*/ 59084 w 393462"/>
                <a:gd name="connsiteY29" fmla="*/ 245535 h 245535"/>
                <a:gd name="connsiteX30" fmla="*/ 31815 w 393462"/>
                <a:gd name="connsiteY30" fmla="*/ 245535 h 245535"/>
                <a:gd name="connsiteX31" fmla="*/ 20452 w 393462"/>
                <a:gd name="connsiteY31" fmla="*/ 222811 h 245535"/>
                <a:gd name="connsiteX32" fmla="*/ 20452 w 393462"/>
                <a:gd name="connsiteY32" fmla="*/ 202358 h 245535"/>
                <a:gd name="connsiteX33" fmla="*/ 15908 w 393462"/>
                <a:gd name="connsiteY33" fmla="*/ 190996 h 245535"/>
                <a:gd name="connsiteX34" fmla="*/ 9090 w 393462"/>
                <a:gd name="connsiteY34" fmla="*/ 159181 h 245535"/>
                <a:gd name="connsiteX35" fmla="*/ 0 w 393462"/>
                <a:gd name="connsiteY35" fmla="*/ 147819 h 245535"/>
                <a:gd name="connsiteX36" fmla="*/ 4545 w 393462"/>
                <a:gd name="connsiteY36" fmla="*/ 143274 h 245535"/>
                <a:gd name="connsiteX37" fmla="*/ 4545 w 393462"/>
                <a:gd name="connsiteY37" fmla="*/ 127367 h 245535"/>
                <a:gd name="connsiteX38" fmla="*/ 9090 w 393462"/>
                <a:gd name="connsiteY38" fmla="*/ 120550 h 245535"/>
                <a:gd name="connsiteX39" fmla="*/ 4545 w 393462"/>
                <a:gd name="connsiteY39" fmla="*/ 104642 h 245535"/>
                <a:gd name="connsiteX40" fmla="*/ 20452 w 393462"/>
                <a:gd name="connsiteY40" fmla="*/ 95552 h 245535"/>
                <a:gd name="connsiteX41" fmla="*/ 15908 w 393462"/>
                <a:gd name="connsiteY41" fmla="*/ 72828 h 245535"/>
                <a:gd name="connsiteX42" fmla="*/ 27270 w 393462"/>
                <a:gd name="connsiteY42" fmla="*/ 56920 h 245535"/>
                <a:gd name="connsiteX43" fmla="*/ 30874 w 393462"/>
                <a:gd name="connsiteY43" fmla="*/ 59494 h 245535"/>
                <a:gd name="connsiteX44" fmla="*/ 34413 w 393462"/>
                <a:gd name="connsiteY44" fmla="*/ 54539 h 245535"/>
                <a:gd name="connsiteX45" fmla="*/ 50320 w 393462"/>
                <a:gd name="connsiteY45" fmla="*/ 65902 h 245535"/>
                <a:gd name="connsiteX46" fmla="*/ 59410 w 393462"/>
                <a:gd name="connsiteY46" fmla="*/ 65902 h 245535"/>
                <a:gd name="connsiteX47" fmla="*/ 102587 w 393462"/>
                <a:gd name="connsiteY47" fmla="*/ 59084 h 245535"/>
                <a:gd name="connsiteX48" fmla="*/ 109404 w 393462"/>
                <a:gd name="connsiteY48" fmla="*/ 65902 h 245535"/>
                <a:gd name="connsiteX49" fmla="*/ 144856 w 393462"/>
                <a:gd name="connsiteY49" fmla="*/ 70333 h 245535"/>
                <a:gd name="connsiteX50" fmla="*/ 149983 w 393462"/>
                <a:gd name="connsiteY50" fmla="*/ 68283 h 245535"/>
                <a:gd name="connsiteX51" fmla="*/ 150380 w 393462"/>
                <a:gd name="connsiteY51" fmla="*/ 68600 h 245535"/>
                <a:gd name="connsiteX52" fmla="*/ 157126 w 393462"/>
                <a:gd name="connsiteY52" fmla="*/ 65902 h 245535"/>
                <a:gd name="connsiteX53" fmla="*/ 168488 w 393462"/>
                <a:gd name="connsiteY53" fmla="*/ 74992 h 245535"/>
                <a:gd name="connsiteX54" fmla="*/ 177553 w 393462"/>
                <a:gd name="connsiteY54" fmla="*/ 72402 h 245535"/>
                <a:gd name="connsiteX55" fmla="*/ 204522 w 393462"/>
                <a:gd name="connsiteY55" fmla="*/ 34196 h 245535"/>
                <a:gd name="connsiteX56" fmla="*/ 236337 w 393462"/>
                <a:gd name="connsiteY56" fmla="*/ 18289 h 245535"/>
                <a:gd name="connsiteX57" fmla="*/ 239728 w 393462"/>
                <a:gd name="connsiteY57" fmla="*/ 17784 h 245535"/>
                <a:gd name="connsiteX58" fmla="*/ 243480 w 393462"/>
                <a:gd name="connsiteY58" fmla="*/ 15908 h 24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93462" h="245535">
                  <a:moveTo>
                    <a:pt x="350285" y="0"/>
                  </a:moveTo>
                  <a:lnTo>
                    <a:pt x="382100" y="65902"/>
                  </a:lnTo>
                  <a:lnTo>
                    <a:pt x="393462" y="93171"/>
                  </a:lnTo>
                  <a:lnTo>
                    <a:pt x="366193" y="102261"/>
                  </a:lnTo>
                  <a:lnTo>
                    <a:pt x="354830" y="118169"/>
                  </a:lnTo>
                  <a:lnTo>
                    <a:pt x="354830" y="129531"/>
                  </a:lnTo>
                  <a:lnTo>
                    <a:pt x="323016" y="145438"/>
                  </a:lnTo>
                  <a:lnTo>
                    <a:pt x="317857" y="146827"/>
                  </a:lnTo>
                  <a:lnTo>
                    <a:pt x="315873" y="147819"/>
                  </a:lnTo>
                  <a:lnTo>
                    <a:pt x="263153" y="162013"/>
                  </a:lnTo>
                  <a:lnTo>
                    <a:pt x="232117" y="188615"/>
                  </a:lnTo>
                  <a:lnTo>
                    <a:pt x="225570" y="190486"/>
                  </a:lnTo>
                  <a:lnTo>
                    <a:pt x="224974" y="190996"/>
                  </a:lnTo>
                  <a:lnTo>
                    <a:pt x="209067" y="195541"/>
                  </a:lnTo>
                  <a:lnTo>
                    <a:pt x="199521" y="191723"/>
                  </a:lnTo>
                  <a:lnTo>
                    <a:pt x="177578" y="204522"/>
                  </a:lnTo>
                  <a:lnTo>
                    <a:pt x="170435" y="206903"/>
                  </a:lnTo>
                  <a:lnTo>
                    <a:pt x="170435" y="206903"/>
                  </a:lnTo>
                  <a:lnTo>
                    <a:pt x="149983" y="213721"/>
                  </a:lnTo>
                  <a:lnTo>
                    <a:pt x="122713" y="218266"/>
                  </a:lnTo>
                  <a:lnTo>
                    <a:pt x="116589" y="218266"/>
                  </a:lnTo>
                  <a:lnTo>
                    <a:pt x="109404" y="227247"/>
                  </a:lnTo>
                  <a:lnTo>
                    <a:pt x="98042" y="231792"/>
                  </a:lnTo>
                  <a:lnTo>
                    <a:pt x="93497" y="236337"/>
                  </a:lnTo>
                  <a:lnTo>
                    <a:pt x="88735" y="236337"/>
                  </a:lnTo>
                  <a:lnTo>
                    <a:pt x="86354" y="238718"/>
                  </a:lnTo>
                  <a:lnTo>
                    <a:pt x="72143" y="238718"/>
                  </a:lnTo>
                  <a:lnTo>
                    <a:pt x="66227" y="243154"/>
                  </a:lnTo>
                  <a:lnTo>
                    <a:pt x="62259" y="243154"/>
                  </a:lnTo>
                  <a:lnTo>
                    <a:pt x="59084" y="245535"/>
                  </a:lnTo>
                  <a:lnTo>
                    <a:pt x="31815" y="245535"/>
                  </a:lnTo>
                  <a:lnTo>
                    <a:pt x="20452" y="222811"/>
                  </a:lnTo>
                  <a:lnTo>
                    <a:pt x="20452" y="202358"/>
                  </a:lnTo>
                  <a:lnTo>
                    <a:pt x="15908" y="190996"/>
                  </a:lnTo>
                  <a:lnTo>
                    <a:pt x="9090" y="159181"/>
                  </a:lnTo>
                  <a:lnTo>
                    <a:pt x="0" y="147819"/>
                  </a:lnTo>
                  <a:lnTo>
                    <a:pt x="4545" y="143274"/>
                  </a:lnTo>
                  <a:lnTo>
                    <a:pt x="4545" y="127367"/>
                  </a:lnTo>
                  <a:lnTo>
                    <a:pt x="9090" y="120550"/>
                  </a:lnTo>
                  <a:lnTo>
                    <a:pt x="4545" y="104642"/>
                  </a:lnTo>
                  <a:lnTo>
                    <a:pt x="20452" y="95552"/>
                  </a:lnTo>
                  <a:lnTo>
                    <a:pt x="15908" y="72828"/>
                  </a:lnTo>
                  <a:lnTo>
                    <a:pt x="27270" y="56920"/>
                  </a:lnTo>
                  <a:lnTo>
                    <a:pt x="30874" y="59494"/>
                  </a:lnTo>
                  <a:lnTo>
                    <a:pt x="34413" y="54539"/>
                  </a:lnTo>
                  <a:lnTo>
                    <a:pt x="50320" y="65902"/>
                  </a:lnTo>
                  <a:lnTo>
                    <a:pt x="59410" y="65902"/>
                  </a:lnTo>
                  <a:lnTo>
                    <a:pt x="102587" y="59084"/>
                  </a:lnTo>
                  <a:lnTo>
                    <a:pt x="109404" y="65902"/>
                  </a:lnTo>
                  <a:lnTo>
                    <a:pt x="144856" y="70333"/>
                  </a:lnTo>
                  <a:lnTo>
                    <a:pt x="149983" y="68283"/>
                  </a:lnTo>
                  <a:lnTo>
                    <a:pt x="150380" y="68600"/>
                  </a:lnTo>
                  <a:lnTo>
                    <a:pt x="157126" y="65902"/>
                  </a:lnTo>
                  <a:lnTo>
                    <a:pt x="168488" y="74992"/>
                  </a:lnTo>
                  <a:lnTo>
                    <a:pt x="177553" y="72402"/>
                  </a:lnTo>
                  <a:lnTo>
                    <a:pt x="204522" y="34196"/>
                  </a:lnTo>
                  <a:lnTo>
                    <a:pt x="236337" y="18289"/>
                  </a:lnTo>
                  <a:lnTo>
                    <a:pt x="239728" y="17784"/>
                  </a:lnTo>
                  <a:lnTo>
                    <a:pt x="24348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8" name="Freeform 457"/>
            <p:cNvSpPr>
              <a:spLocks/>
            </p:cNvSpPr>
            <p:nvPr/>
          </p:nvSpPr>
          <p:spPr bwMode="auto">
            <a:xfrm>
              <a:off x="5350648" y="2986899"/>
              <a:ext cx="586541" cy="482657"/>
            </a:xfrm>
            <a:custGeom>
              <a:avLst/>
              <a:gdLst>
                <a:gd name="connsiteX0" fmla="*/ 165890 w 782054"/>
                <a:gd name="connsiteY0" fmla="*/ 0 h 643542"/>
                <a:gd name="connsiteX1" fmla="*/ 209067 w 782054"/>
                <a:gd name="connsiteY1" fmla="*/ 11362 h 643542"/>
                <a:gd name="connsiteX2" fmla="*/ 263606 w 782054"/>
                <a:gd name="connsiteY2" fmla="*/ 38632 h 643542"/>
                <a:gd name="connsiteX3" fmla="*/ 370412 w 782054"/>
                <a:gd name="connsiteY3" fmla="*/ 122713 h 643542"/>
                <a:gd name="connsiteX4" fmla="*/ 436314 w 782054"/>
                <a:gd name="connsiteY4" fmla="*/ 129531 h 643542"/>
                <a:gd name="connsiteX5" fmla="*/ 468128 w 782054"/>
                <a:gd name="connsiteY5" fmla="*/ 129531 h 643542"/>
                <a:gd name="connsiteX6" fmla="*/ 473419 w 782054"/>
                <a:gd name="connsiteY6" fmla="*/ 139055 h 643542"/>
                <a:gd name="connsiteX7" fmla="*/ 475271 w 782054"/>
                <a:gd name="connsiteY7" fmla="*/ 139055 h 643542"/>
                <a:gd name="connsiteX8" fmla="*/ 481343 w 782054"/>
                <a:gd name="connsiteY8" fmla="*/ 149983 h 643542"/>
                <a:gd name="connsiteX9" fmla="*/ 504488 w 782054"/>
                <a:gd name="connsiteY9" fmla="*/ 149983 h 643542"/>
                <a:gd name="connsiteX10" fmla="*/ 509250 w 782054"/>
                <a:gd name="connsiteY10" fmla="*/ 159507 h 643542"/>
                <a:gd name="connsiteX11" fmla="*/ 511631 w 782054"/>
                <a:gd name="connsiteY11" fmla="*/ 159507 h 643542"/>
                <a:gd name="connsiteX12" fmla="*/ 523858 w 782054"/>
                <a:gd name="connsiteY12" fmla="*/ 183962 h 643542"/>
                <a:gd name="connsiteX13" fmla="*/ 538575 w 782054"/>
                <a:gd name="connsiteY13" fmla="*/ 193160 h 643542"/>
                <a:gd name="connsiteX14" fmla="*/ 540335 w 782054"/>
                <a:gd name="connsiteY14" fmla="*/ 199319 h 643542"/>
                <a:gd name="connsiteX15" fmla="*/ 545718 w 782054"/>
                <a:gd name="connsiteY15" fmla="*/ 202684 h 643542"/>
                <a:gd name="connsiteX16" fmla="*/ 548426 w 782054"/>
                <a:gd name="connsiteY16" fmla="*/ 212163 h 643542"/>
                <a:gd name="connsiteX17" fmla="*/ 570389 w 782054"/>
                <a:gd name="connsiteY17" fmla="*/ 224974 h 643542"/>
                <a:gd name="connsiteX18" fmla="*/ 570389 w 782054"/>
                <a:gd name="connsiteY18" fmla="*/ 230332 h 643542"/>
                <a:gd name="connsiteX19" fmla="*/ 577532 w 782054"/>
                <a:gd name="connsiteY19" fmla="*/ 234498 h 643542"/>
                <a:gd name="connsiteX20" fmla="*/ 577532 w 782054"/>
                <a:gd name="connsiteY20" fmla="*/ 250406 h 643542"/>
                <a:gd name="connsiteX21" fmla="*/ 577532 w 782054"/>
                <a:gd name="connsiteY21" fmla="*/ 268585 h 643542"/>
                <a:gd name="connsiteX22" fmla="*/ 577532 w 782054"/>
                <a:gd name="connsiteY22" fmla="*/ 277080 h 643542"/>
                <a:gd name="connsiteX23" fmla="*/ 579479 w 782054"/>
                <a:gd name="connsiteY23" fmla="*/ 279514 h 643542"/>
                <a:gd name="connsiteX24" fmla="*/ 580029 w 782054"/>
                <a:gd name="connsiteY24" fmla="*/ 280796 h 643542"/>
                <a:gd name="connsiteX25" fmla="*/ 586622 w 782054"/>
                <a:gd name="connsiteY25" fmla="*/ 289038 h 643542"/>
                <a:gd name="connsiteX26" fmla="*/ 591511 w 782054"/>
                <a:gd name="connsiteY26" fmla="*/ 300444 h 643542"/>
                <a:gd name="connsiteX27" fmla="*/ 606749 w 782054"/>
                <a:gd name="connsiteY27" fmla="*/ 311328 h 643542"/>
                <a:gd name="connsiteX28" fmla="*/ 613566 w 782054"/>
                <a:gd name="connsiteY28" fmla="*/ 306783 h 643542"/>
                <a:gd name="connsiteX29" fmla="*/ 619478 w 782054"/>
                <a:gd name="connsiteY29" fmla="*/ 317128 h 643542"/>
                <a:gd name="connsiteX30" fmla="*/ 620709 w 782054"/>
                <a:gd name="connsiteY30" fmla="*/ 316307 h 643542"/>
                <a:gd name="connsiteX31" fmla="*/ 629799 w 782054"/>
                <a:gd name="connsiteY31" fmla="*/ 332214 h 643542"/>
                <a:gd name="connsiteX32" fmla="*/ 629799 w 782054"/>
                <a:gd name="connsiteY32" fmla="*/ 343577 h 643542"/>
                <a:gd name="connsiteX33" fmla="*/ 642404 w 782054"/>
                <a:gd name="connsiteY33" fmla="*/ 377790 h 643542"/>
                <a:gd name="connsiteX34" fmla="*/ 747642 w 782054"/>
                <a:gd name="connsiteY34" fmla="*/ 393137 h 643542"/>
                <a:gd name="connsiteX35" fmla="*/ 752187 w 782054"/>
                <a:gd name="connsiteY35" fmla="*/ 386319 h 643542"/>
                <a:gd name="connsiteX36" fmla="*/ 774911 w 782054"/>
                <a:gd name="connsiteY36" fmla="*/ 413589 h 643542"/>
                <a:gd name="connsiteX37" fmla="*/ 774670 w 782054"/>
                <a:gd name="connsiteY37" fmla="*/ 414252 h 643542"/>
                <a:gd name="connsiteX38" fmla="*/ 782054 w 782054"/>
                <a:gd name="connsiteY38" fmla="*/ 423113 h 643542"/>
                <a:gd name="connsiteX39" fmla="*/ 754785 w 782054"/>
                <a:gd name="connsiteY39" fmla="*/ 498104 h 643542"/>
                <a:gd name="connsiteX40" fmla="*/ 645706 w 782054"/>
                <a:gd name="connsiteY40" fmla="*/ 541281 h 643542"/>
                <a:gd name="connsiteX41" fmla="*/ 538900 w 782054"/>
                <a:gd name="connsiteY41" fmla="*/ 557189 h 643542"/>
                <a:gd name="connsiteX42" fmla="*/ 502541 w 782054"/>
                <a:gd name="connsiteY42" fmla="*/ 573096 h 643542"/>
                <a:gd name="connsiteX43" fmla="*/ 479816 w 782054"/>
                <a:gd name="connsiteY43" fmla="*/ 611728 h 643542"/>
                <a:gd name="connsiteX44" fmla="*/ 459364 w 782054"/>
                <a:gd name="connsiteY44" fmla="*/ 616273 h 643542"/>
                <a:gd name="connsiteX45" fmla="*/ 452547 w 782054"/>
                <a:gd name="connsiteY45" fmla="*/ 607183 h 643542"/>
                <a:gd name="connsiteX46" fmla="*/ 436639 w 782054"/>
                <a:gd name="connsiteY46" fmla="*/ 607183 h 643542"/>
                <a:gd name="connsiteX47" fmla="*/ 400280 w 782054"/>
                <a:gd name="connsiteY47" fmla="*/ 607183 h 643542"/>
                <a:gd name="connsiteX48" fmla="*/ 393463 w 782054"/>
                <a:gd name="connsiteY48" fmla="*/ 600365 h 643542"/>
                <a:gd name="connsiteX49" fmla="*/ 350286 w 782054"/>
                <a:gd name="connsiteY49" fmla="*/ 600365 h 643542"/>
                <a:gd name="connsiteX50" fmla="*/ 341196 w 782054"/>
                <a:gd name="connsiteY50" fmla="*/ 607183 h 643542"/>
                <a:gd name="connsiteX51" fmla="*/ 325289 w 782054"/>
                <a:gd name="connsiteY51" fmla="*/ 595820 h 643542"/>
                <a:gd name="connsiteX52" fmla="*/ 313926 w 782054"/>
                <a:gd name="connsiteY52" fmla="*/ 611728 h 643542"/>
                <a:gd name="connsiteX53" fmla="*/ 318471 w 782054"/>
                <a:gd name="connsiteY53" fmla="*/ 627635 h 643542"/>
                <a:gd name="connsiteX54" fmla="*/ 302564 w 782054"/>
                <a:gd name="connsiteY54" fmla="*/ 643542 h 643542"/>
                <a:gd name="connsiteX55" fmla="*/ 302564 w 782054"/>
                <a:gd name="connsiteY55" fmla="*/ 627635 h 643542"/>
                <a:gd name="connsiteX56" fmla="*/ 302121 w 782054"/>
                <a:gd name="connsiteY56" fmla="*/ 627319 h 643542"/>
                <a:gd name="connsiteX57" fmla="*/ 295421 w 782054"/>
                <a:gd name="connsiteY57" fmla="*/ 634018 h 643542"/>
                <a:gd name="connsiteX58" fmla="*/ 295421 w 782054"/>
                <a:gd name="connsiteY58" fmla="*/ 622533 h 643542"/>
                <a:gd name="connsiteX59" fmla="*/ 286657 w 782054"/>
                <a:gd name="connsiteY59" fmla="*/ 616273 h 643542"/>
                <a:gd name="connsiteX60" fmla="*/ 286657 w 782054"/>
                <a:gd name="connsiteY60" fmla="*/ 611851 h 643542"/>
                <a:gd name="connsiteX61" fmla="*/ 279514 w 782054"/>
                <a:gd name="connsiteY61" fmla="*/ 606749 h 643542"/>
                <a:gd name="connsiteX62" fmla="*/ 279514 w 782054"/>
                <a:gd name="connsiteY62" fmla="*/ 594810 h 643542"/>
                <a:gd name="connsiteX63" fmla="*/ 266204 w 782054"/>
                <a:gd name="connsiteY63" fmla="*/ 584458 h 643542"/>
                <a:gd name="connsiteX64" fmla="*/ 262123 w 782054"/>
                <a:gd name="connsiteY64" fmla="*/ 577315 h 643542"/>
                <a:gd name="connsiteX65" fmla="*/ 259061 w 782054"/>
                <a:gd name="connsiteY65" fmla="*/ 574934 h 643542"/>
                <a:gd name="connsiteX66" fmla="*/ 240882 w 782054"/>
                <a:gd name="connsiteY66" fmla="*/ 543120 h 643542"/>
                <a:gd name="connsiteX67" fmla="*/ 232744 w 782054"/>
                <a:gd name="connsiteY67" fmla="*/ 514639 h 643542"/>
                <a:gd name="connsiteX68" fmla="*/ 211665 w 782054"/>
                <a:gd name="connsiteY68" fmla="*/ 493559 h 643542"/>
                <a:gd name="connsiteX69" fmla="*/ 195758 w 782054"/>
                <a:gd name="connsiteY69" fmla="*/ 489015 h 643542"/>
                <a:gd name="connsiteX70" fmla="*/ 190467 w 782054"/>
                <a:gd name="connsiteY70" fmla="*/ 480020 h 643542"/>
                <a:gd name="connsiteX71" fmla="*/ 188615 w 782054"/>
                <a:gd name="connsiteY71" fmla="*/ 479491 h 643542"/>
                <a:gd name="connsiteX72" fmla="*/ 165890 w 782054"/>
                <a:gd name="connsiteY72" fmla="*/ 440859 h 643542"/>
                <a:gd name="connsiteX73" fmla="*/ 161345 w 782054"/>
                <a:gd name="connsiteY73" fmla="*/ 413589 h 643542"/>
                <a:gd name="connsiteX74" fmla="*/ 161345 w 782054"/>
                <a:gd name="connsiteY74" fmla="*/ 393137 h 643542"/>
                <a:gd name="connsiteX75" fmla="*/ 141963 w 782054"/>
                <a:gd name="connsiteY75" fmla="*/ 350495 h 643542"/>
                <a:gd name="connsiteX76" fmla="*/ 129856 w 782054"/>
                <a:gd name="connsiteY76" fmla="*/ 343577 h 643542"/>
                <a:gd name="connsiteX77" fmla="*/ 109404 w 782054"/>
                <a:gd name="connsiteY77" fmla="*/ 332214 h 643542"/>
                <a:gd name="connsiteX78" fmla="*/ 105558 w 782054"/>
                <a:gd name="connsiteY78" fmla="*/ 324522 h 643542"/>
                <a:gd name="connsiteX79" fmla="*/ 102261 w 782054"/>
                <a:gd name="connsiteY79" fmla="*/ 322690 h 643542"/>
                <a:gd name="connsiteX80" fmla="*/ 90899 w 782054"/>
                <a:gd name="connsiteY80" fmla="*/ 299966 h 643542"/>
                <a:gd name="connsiteX81" fmla="*/ 90899 w 782054"/>
                <a:gd name="connsiteY81" fmla="*/ 290876 h 643542"/>
                <a:gd name="connsiteX82" fmla="*/ 83505 w 782054"/>
                <a:gd name="connsiteY82" fmla="*/ 276088 h 643542"/>
                <a:gd name="connsiteX83" fmla="*/ 77590 w 782054"/>
                <a:gd name="connsiteY83" fmla="*/ 273130 h 643542"/>
                <a:gd name="connsiteX84" fmla="*/ 73621 w 782054"/>
                <a:gd name="connsiteY84" fmla="*/ 265194 h 643542"/>
                <a:gd name="connsiteX85" fmla="*/ 70447 w 782054"/>
                <a:gd name="connsiteY85" fmla="*/ 263606 h 643542"/>
                <a:gd name="connsiteX86" fmla="*/ 54539 w 782054"/>
                <a:gd name="connsiteY86" fmla="*/ 231792 h 643542"/>
                <a:gd name="connsiteX87" fmla="*/ 38632 w 782054"/>
                <a:gd name="connsiteY87" fmla="*/ 199977 h 643542"/>
                <a:gd name="connsiteX88" fmla="*/ 22257 w 782054"/>
                <a:gd name="connsiteY88" fmla="*/ 175414 h 643542"/>
                <a:gd name="connsiteX89" fmla="*/ 7143 w 782054"/>
                <a:gd name="connsiteY89" fmla="*/ 175414 h 643542"/>
                <a:gd name="connsiteX90" fmla="*/ 9260 w 782054"/>
                <a:gd name="connsiteY90" fmla="*/ 165890 h 643542"/>
                <a:gd name="connsiteX91" fmla="*/ 0 w 782054"/>
                <a:gd name="connsiteY91" fmla="*/ 165890 h 643542"/>
                <a:gd name="connsiteX92" fmla="*/ 4545 w 782054"/>
                <a:gd name="connsiteY92" fmla="*/ 145438 h 643542"/>
                <a:gd name="connsiteX93" fmla="*/ 4545 w 782054"/>
                <a:gd name="connsiteY93" fmla="*/ 134076 h 643542"/>
                <a:gd name="connsiteX94" fmla="*/ 11363 w 782054"/>
                <a:gd name="connsiteY94" fmla="*/ 113623 h 643542"/>
                <a:gd name="connsiteX95" fmla="*/ 47722 w 782054"/>
                <a:gd name="connsiteY95" fmla="*/ 122713 h 643542"/>
                <a:gd name="connsiteX96" fmla="*/ 63629 w 782054"/>
                <a:gd name="connsiteY96" fmla="*/ 106806 h 643542"/>
                <a:gd name="connsiteX97" fmla="*/ 74992 w 782054"/>
                <a:gd name="connsiteY97" fmla="*/ 97716 h 643542"/>
                <a:gd name="connsiteX98" fmla="*/ 102261 w 782054"/>
                <a:gd name="connsiteY98" fmla="*/ 90899 h 643542"/>
                <a:gd name="connsiteX99" fmla="*/ 106806 w 782054"/>
                <a:gd name="connsiteY99" fmla="*/ 74992 h 643542"/>
                <a:gd name="connsiteX100" fmla="*/ 121324 w 782054"/>
                <a:gd name="connsiteY100" fmla="*/ 64621 h 643542"/>
                <a:gd name="connsiteX101" fmla="*/ 93497 w 782054"/>
                <a:gd name="connsiteY101" fmla="*/ 36794 h 643542"/>
                <a:gd name="connsiteX102" fmla="*/ 95324 w 782054"/>
                <a:gd name="connsiteY102" fmla="*/ 36240 h 643542"/>
                <a:gd name="connsiteX103" fmla="*/ 86354 w 782054"/>
                <a:gd name="connsiteY103" fmla="*/ 27270 h 643542"/>
                <a:gd name="connsiteX104" fmla="*/ 161345 w 782054"/>
                <a:gd name="connsiteY104" fmla="*/ 4545 h 64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2054" h="643542">
                  <a:moveTo>
                    <a:pt x="165890" y="0"/>
                  </a:moveTo>
                  <a:lnTo>
                    <a:pt x="209067" y="11362"/>
                  </a:lnTo>
                  <a:lnTo>
                    <a:pt x="263606" y="38632"/>
                  </a:lnTo>
                  <a:lnTo>
                    <a:pt x="370412" y="122713"/>
                  </a:lnTo>
                  <a:lnTo>
                    <a:pt x="436314" y="129531"/>
                  </a:lnTo>
                  <a:lnTo>
                    <a:pt x="468128" y="129531"/>
                  </a:lnTo>
                  <a:lnTo>
                    <a:pt x="473419" y="139055"/>
                  </a:lnTo>
                  <a:lnTo>
                    <a:pt x="475271" y="139055"/>
                  </a:lnTo>
                  <a:lnTo>
                    <a:pt x="481343" y="149983"/>
                  </a:lnTo>
                  <a:lnTo>
                    <a:pt x="504488" y="149983"/>
                  </a:lnTo>
                  <a:lnTo>
                    <a:pt x="509250" y="159507"/>
                  </a:lnTo>
                  <a:lnTo>
                    <a:pt x="511631" y="159507"/>
                  </a:lnTo>
                  <a:lnTo>
                    <a:pt x="523858" y="183962"/>
                  </a:lnTo>
                  <a:lnTo>
                    <a:pt x="538575" y="193160"/>
                  </a:lnTo>
                  <a:lnTo>
                    <a:pt x="540335" y="199319"/>
                  </a:lnTo>
                  <a:lnTo>
                    <a:pt x="545718" y="202684"/>
                  </a:lnTo>
                  <a:lnTo>
                    <a:pt x="548426" y="212163"/>
                  </a:lnTo>
                  <a:lnTo>
                    <a:pt x="570389" y="224974"/>
                  </a:lnTo>
                  <a:lnTo>
                    <a:pt x="570389" y="230332"/>
                  </a:lnTo>
                  <a:lnTo>
                    <a:pt x="577532" y="234498"/>
                  </a:lnTo>
                  <a:lnTo>
                    <a:pt x="577532" y="250406"/>
                  </a:lnTo>
                  <a:lnTo>
                    <a:pt x="577532" y="268585"/>
                  </a:lnTo>
                  <a:lnTo>
                    <a:pt x="577532" y="277080"/>
                  </a:lnTo>
                  <a:lnTo>
                    <a:pt x="579479" y="279514"/>
                  </a:lnTo>
                  <a:lnTo>
                    <a:pt x="580029" y="280796"/>
                  </a:lnTo>
                  <a:lnTo>
                    <a:pt x="586622" y="289038"/>
                  </a:lnTo>
                  <a:lnTo>
                    <a:pt x="591511" y="300444"/>
                  </a:lnTo>
                  <a:lnTo>
                    <a:pt x="606749" y="311328"/>
                  </a:lnTo>
                  <a:lnTo>
                    <a:pt x="613566" y="306783"/>
                  </a:lnTo>
                  <a:lnTo>
                    <a:pt x="619478" y="317128"/>
                  </a:lnTo>
                  <a:lnTo>
                    <a:pt x="620709" y="316307"/>
                  </a:lnTo>
                  <a:lnTo>
                    <a:pt x="629799" y="332214"/>
                  </a:lnTo>
                  <a:lnTo>
                    <a:pt x="629799" y="343577"/>
                  </a:lnTo>
                  <a:lnTo>
                    <a:pt x="642404" y="377790"/>
                  </a:lnTo>
                  <a:lnTo>
                    <a:pt x="747642" y="393137"/>
                  </a:lnTo>
                  <a:lnTo>
                    <a:pt x="752187" y="386319"/>
                  </a:lnTo>
                  <a:lnTo>
                    <a:pt x="774911" y="413589"/>
                  </a:lnTo>
                  <a:lnTo>
                    <a:pt x="774670" y="414252"/>
                  </a:lnTo>
                  <a:lnTo>
                    <a:pt x="782054" y="423113"/>
                  </a:lnTo>
                  <a:lnTo>
                    <a:pt x="754785" y="498104"/>
                  </a:lnTo>
                  <a:lnTo>
                    <a:pt x="645706" y="541281"/>
                  </a:lnTo>
                  <a:lnTo>
                    <a:pt x="538900" y="557189"/>
                  </a:lnTo>
                  <a:lnTo>
                    <a:pt x="502541" y="573096"/>
                  </a:lnTo>
                  <a:lnTo>
                    <a:pt x="479816" y="611728"/>
                  </a:lnTo>
                  <a:lnTo>
                    <a:pt x="459364" y="616273"/>
                  </a:lnTo>
                  <a:lnTo>
                    <a:pt x="452547" y="607183"/>
                  </a:lnTo>
                  <a:lnTo>
                    <a:pt x="436639" y="607183"/>
                  </a:lnTo>
                  <a:lnTo>
                    <a:pt x="400280" y="607183"/>
                  </a:lnTo>
                  <a:lnTo>
                    <a:pt x="393463" y="600365"/>
                  </a:lnTo>
                  <a:lnTo>
                    <a:pt x="350286" y="600365"/>
                  </a:lnTo>
                  <a:lnTo>
                    <a:pt x="341196" y="607183"/>
                  </a:lnTo>
                  <a:lnTo>
                    <a:pt x="325289" y="595820"/>
                  </a:lnTo>
                  <a:lnTo>
                    <a:pt x="313926" y="611728"/>
                  </a:lnTo>
                  <a:lnTo>
                    <a:pt x="318471" y="627635"/>
                  </a:lnTo>
                  <a:lnTo>
                    <a:pt x="302564" y="643542"/>
                  </a:lnTo>
                  <a:lnTo>
                    <a:pt x="302564" y="627635"/>
                  </a:lnTo>
                  <a:lnTo>
                    <a:pt x="302121" y="627319"/>
                  </a:lnTo>
                  <a:lnTo>
                    <a:pt x="295421" y="634018"/>
                  </a:lnTo>
                  <a:lnTo>
                    <a:pt x="295421" y="622533"/>
                  </a:lnTo>
                  <a:lnTo>
                    <a:pt x="286657" y="616273"/>
                  </a:lnTo>
                  <a:lnTo>
                    <a:pt x="286657" y="611851"/>
                  </a:lnTo>
                  <a:lnTo>
                    <a:pt x="279514" y="606749"/>
                  </a:lnTo>
                  <a:lnTo>
                    <a:pt x="279514" y="594810"/>
                  </a:lnTo>
                  <a:lnTo>
                    <a:pt x="266204" y="584458"/>
                  </a:lnTo>
                  <a:lnTo>
                    <a:pt x="262123" y="577315"/>
                  </a:lnTo>
                  <a:lnTo>
                    <a:pt x="259061" y="574934"/>
                  </a:lnTo>
                  <a:lnTo>
                    <a:pt x="240882" y="543120"/>
                  </a:lnTo>
                  <a:lnTo>
                    <a:pt x="232744" y="514639"/>
                  </a:lnTo>
                  <a:lnTo>
                    <a:pt x="211665" y="493559"/>
                  </a:lnTo>
                  <a:lnTo>
                    <a:pt x="195758" y="489015"/>
                  </a:lnTo>
                  <a:lnTo>
                    <a:pt x="190467" y="480020"/>
                  </a:lnTo>
                  <a:lnTo>
                    <a:pt x="188615" y="479491"/>
                  </a:lnTo>
                  <a:lnTo>
                    <a:pt x="165890" y="440859"/>
                  </a:lnTo>
                  <a:lnTo>
                    <a:pt x="161345" y="413589"/>
                  </a:lnTo>
                  <a:lnTo>
                    <a:pt x="161345" y="393137"/>
                  </a:lnTo>
                  <a:lnTo>
                    <a:pt x="141963" y="350495"/>
                  </a:lnTo>
                  <a:lnTo>
                    <a:pt x="129856" y="343577"/>
                  </a:lnTo>
                  <a:lnTo>
                    <a:pt x="109404" y="332214"/>
                  </a:lnTo>
                  <a:lnTo>
                    <a:pt x="105558" y="324522"/>
                  </a:lnTo>
                  <a:lnTo>
                    <a:pt x="102261" y="322690"/>
                  </a:lnTo>
                  <a:lnTo>
                    <a:pt x="90899" y="299966"/>
                  </a:lnTo>
                  <a:lnTo>
                    <a:pt x="90899" y="290876"/>
                  </a:lnTo>
                  <a:lnTo>
                    <a:pt x="83505" y="276088"/>
                  </a:lnTo>
                  <a:lnTo>
                    <a:pt x="77590" y="273130"/>
                  </a:lnTo>
                  <a:lnTo>
                    <a:pt x="73621" y="265194"/>
                  </a:lnTo>
                  <a:lnTo>
                    <a:pt x="70447" y="263606"/>
                  </a:lnTo>
                  <a:lnTo>
                    <a:pt x="54539" y="231792"/>
                  </a:lnTo>
                  <a:lnTo>
                    <a:pt x="38632" y="199977"/>
                  </a:lnTo>
                  <a:lnTo>
                    <a:pt x="22257" y="175414"/>
                  </a:lnTo>
                  <a:lnTo>
                    <a:pt x="7143" y="175414"/>
                  </a:lnTo>
                  <a:lnTo>
                    <a:pt x="9260" y="165890"/>
                  </a:lnTo>
                  <a:lnTo>
                    <a:pt x="0" y="165890"/>
                  </a:lnTo>
                  <a:lnTo>
                    <a:pt x="4545" y="145438"/>
                  </a:lnTo>
                  <a:lnTo>
                    <a:pt x="4545" y="134076"/>
                  </a:lnTo>
                  <a:lnTo>
                    <a:pt x="11363" y="113623"/>
                  </a:lnTo>
                  <a:lnTo>
                    <a:pt x="47722" y="122713"/>
                  </a:lnTo>
                  <a:lnTo>
                    <a:pt x="63629" y="106806"/>
                  </a:lnTo>
                  <a:lnTo>
                    <a:pt x="74992" y="97716"/>
                  </a:lnTo>
                  <a:lnTo>
                    <a:pt x="102261" y="90899"/>
                  </a:lnTo>
                  <a:lnTo>
                    <a:pt x="106806" y="74992"/>
                  </a:lnTo>
                  <a:lnTo>
                    <a:pt x="121324" y="64621"/>
                  </a:lnTo>
                  <a:lnTo>
                    <a:pt x="93497" y="36794"/>
                  </a:lnTo>
                  <a:lnTo>
                    <a:pt x="95324" y="36240"/>
                  </a:lnTo>
                  <a:lnTo>
                    <a:pt x="86354" y="27270"/>
                  </a:lnTo>
                  <a:lnTo>
                    <a:pt x="16134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7" name="Freeform 456"/>
            <p:cNvSpPr>
              <a:spLocks/>
            </p:cNvSpPr>
            <p:nvPr/>
          </p:nvSpPr>
          <p:spPr bwMode="auto">
            <a:xfrm>
              <a:off x="5548516" y="3566541"/>
              <a:ext cx="46099" cy="54621"/>
            </a:xfrm>
            <a:custGeom>
              <a:avLst/>
              <a:gdLst>
                <a:gd name="connsiteX0" fmla="*/ 47722 w 61465"/>
                <a:gd name="connsiteY0" fmla="*/ 0 h 72828"/>
                <a:gd name="connsiteX1" fmla="*/ 50103 w 61465"/>
                <a:gd name="connsiteY1" fmla="*/ 2381 h 72828"/>
                <a:gd name="connsiteX2" fmla="*/ 50103 w 61465"/>
                <a:gd name="connsiteY2" fmla="*/ 2381 h 72828"/>
                <a:gd name="connsiteX3" fmla="*/ 61465 w 61465"/>
                <a:gd name="connsiteY3" fmla="*/ 13744 h 72828"/>
                <a:gd name="connsiteX4" fmla="*/ 54648 w 61465"/>
                <a:gd name="connsiteY4" fmla="*/ 29651 h 72828"/>
                <a:gd name="connsiteX5" fmla="*/ 38741 w 61465"/>
                <a:gd name="connsiteY5" fmla="*/ 41013 h 72828"/>
                <a:gd name="connsiteX6" fmla="*/ 50103 w 61465"/>
                <a:gd name="connsiteY6" fmla="*/ 52376 h 72828"/>
                <a:gd name="connsiteX7" fmla="*/ 38741 w 61465"/>
                <a:gd name="connsiteY7" fmla="*/ 72828 h 72828"/>
                <a:gd name="connsiteX8" fmla="*/ 35320 w 61465"/>
                <a:gd name="connsiteY8" fmla="*/ 69407 h 72828"/>
                <a:gd name="connsiteX9" fmla="*/ 34196 w 61465"/>
                <a:gd name="connsiteY9" fmla="*/ 68283 h 72828"/>
                <a:gd name="connsiteX10" fmla="*/ 22833 w 61465"/>
                <a:gd name="connsiteY10" fmla="*/ 68283 h 72828"/>
                <a:gd name="connsiteX11" fmla="*/ 2381 w 61465"/>
                <a:gd name="connsiteY11" fmla="*/ 68283 h 72828"/>
                <a:gd name="connsiteX12" fmla="*/ 2381 w 61465"/>
                <a:gd name="connsiteY12" fmla="*/ 65902 h 72828"/>
                <a:gd name="connsiteX13" fmla="*/ 0 w 61465"/>
                <a:gd name="connsiteY13" fmla="*/ 65902 h 72828"/>
                <a:gd name="connsiteX14" fmla="*/ 0 w 61465"/>
                <a:gd name="connsiteY14" fmla="*/ 54540 h 72828"/>
                <a:gd name="connsiteX15" fmla="*/ 0 w 61465"/>
                <a:gd name="connsiteY15" fmla="*/ 43177 h 72828"/>
                <a:gd name="connsiteX16" fmla="*/ 9090 w 61465"/>
                <a:gd name="connsiteY16" fmla="*/ 22725 h 72828"/>
                <a:gd name="connsiteX17" fmla="*/ 20452 w 61465"/>
                <a:gd name="connsiteY17" fmla="*/ 6818 h 72828"/>
                <a:gd name="connsiteX18" fmla="*/ 36360 w 61465"/>
                <a:gd name="connsiteY18" fmla="*/ 11363 h 72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465" h="72828">
                  <a:moveTo>
                    <a:pt x="47722" y="0"/>
                  </a:moveTo>
                  <a:lnTo>
                    <a:pt x="50103" y="2381"/>
                  </a:lnTo>
                  <a:lnTo>
                    <a:pt x="50103" y="2381"/>
                  </a:lnTo>
                  <a:lnTo>
                    <a:pt x="61465" y="13744"/>
                  </a:lnTo>
                  <a:lnTo>
                    <a:pt x="54648" y="29651"/>
                  </a:lnTo>
                  <a:lnTo>
                    <a:pt x="38741" y="41013"/>
                  </a:lnTo>
                  <a:lnTo>
                    <a:pt x="50103" y="52376"/>
                  </a:lnTo>
                  <a:lnTo>
                    <a:pt x="38741" y="72828"/>
                  </a:lnTo>
                  <a:lnTo>
                    <a:pt x="35320" y="69407"/>
                  </a:lnTo>
                  <a:lnTo>
                    <a:pt x="34196" y="68283"/>
                  </a:lnTo>
                  <a:lnTo>
                    <a:pt x="22833" y="68283"/>
                  </a:lnTo>
                  <a:lnTo>
                    <a:pt x="2381" y="68283"/>
                  </a:lnTo>
                  <a:lnTo>
                    <a:pt x="2381" y="65902"/>
                  </a:lnTo>
                  <a:lnTo>
                    <a:pt x="0" y="65902"/>
                  </a:lnTo>
                  <a:lnTo>
                    <a:pt x="0" y="54540"/>
                  </a:lnTo>
                  <a:lnTo>
                    <a:pt x="0" y="43177"/>
                  </a:lnTo>
                  <a:lnTo>
                    <a:pt x="9090" y="22725"/>
                  </a:lnTo>
                  <a:lnTo>
                    <a:pt x="20452" y="6818"/>
                  </a:lnTo>
                  <a:lnTo>
                    <a:pt x="3636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6" name="Freeform 455"/>
            <p:cNvSpPr>
              <a:spLocks/>
            </p:cNvSpPr>
            <p:nvPr/>
          </p:nvSpPr>
          <p:spPr bwMode="auto">
            <a:xfrm>
              <a:off x="5568806" y="3604037"/>
              <a:ext cx="184395" cy="100720"/>
            </a:xfrm>
            <a:custGeom>
              <a:avLst/>
              <a:gdLst>
                <a:gd name="connsiteX0" fmla="*/ 20452 w 245860"/>
                <a:gd name="connsiteY0" fmla="*/ 0 h 134293"/>
                <a:gd name="connsiteX1" fmla="*/ 31815 w 245860"/>
                <a:gd name="connsiteY1" fmla="*/ 4545 h 134293"/>
                <a:gd name="connsiteX2" fmla="*/ 32122 w 245860"/>
                <a:gd name="connsiteY2" fmla="*/ 5621 h 134293"/>
                <a:gd name="connsiteX3" fmla="*/ 41339 w 245860"/>
                <a:gd name="connsiteY3" fmla="*/ 9307 h 134293"/>
                <a:gd name="connsiteX4" fmla="*/ 45884 w 245860"/>
                <a:gd name="connsiteY4" fmla="*/ 25215 h 134293"/>
                <a:gd name="connsiteX5" fmla="*/ 61805 w 245860"/>
                <a:gd name="connsiteY5" fmla="*/ 36360 h 134293"/>
                <a:gd name="connsiteX6" fmla="*/ 74991 w 245860"/>
                <a:gd name="connsiteY6" fmla="*/ 36360 h 134293"/>
                <a:gd name="connsiteX7" fmla="*/ 106806 w 245860"/>
                <a:gd name="connsiteY7" fmla="*/ 27270 h 134293"/>
                <a:gd name="connsiteX8" fmla="*/ 149983 w 245860"/>
                <a:gd name="connsiteY8" fmla="*/ 20453 h 134293"/>
                <a:gd name="connsiteX9" fmla="*/ 181797 w 245860"/>
                <a:gd name="connsiteY9" fmla="*/ 9090 h 134293"/>
                <a:gd name="connsiteX10" fmla="*/ 197704 w 245860"/>
                <a:gd name="connsiteY10" fmla="*/ 9090 h 134293"/>
                <a:gd name="connsiteX11" fmla="*/ 213612 w 245860"/>
                <a:gd name="connsiteY11" fmla="*/ 0 h 134293"/>
                <a:gd name="connsiteX12" fmla="*/ 236336 w 245860"/>
                <a:gd name="connsiteY12" fmla="*/ 0 h 134293"/>
                <a:gd name="connsiteX13" fmla="*/ 236336 w 245860"/>
                <a:gd name="connsiteY13" fmla="*/ 4762 h 134293"/>
                <a:gd name="connsiteX14" fmla="*/ 245860 w 245860"/>
                <a:gd name="connsiteY14" fmla="*/ 4762 h 134293"/>
                <a:gd name="connsiteX15" fmla="*/ 245860 w 245860"/>
                <a:gd name="connsiteY15" fmla="*/ 20670 h 134293"/>
                <a:gd name="connsiteX16" fmla="*/ 245860 w 245860"/>
                <a:gd name="connsiteY16" fmla="*/ 57029 h 134293"/>
                <a:gd name="connsiteX17" fmla="*/ 245860 w 245860"/>
                <a:gd name="connsiteY17" fmla="*/ 79754 h 134293"/>
                <a:gd name="connsiteX18" fmla="*/ 223136 w 245860"/>
                <a:gd name="connsiteY18" fmla="*/ 100206 h 134293"/>
                <a:gd name="connsiteX19" fmla="*/ 202683 w 245860"/>
                <a:gd name="connsiteY19" fmla="*/ 134293 h 134293"/>
                <a:gd name="connsiteX20" fmla="*/ 170869 w 245860"/>
                <a:gd name="connsiteY20" fmla="*/ 134293 h 134293"/>
                <a:gd name="connsiteX21" fmla="*/ 52701 w 245860"/>
                <a:gd name="connsiteY21" fmla="*/ 91116 h 134293"/>
                <a:gd name="connsiteX22" fmla="*/ 51052 w 245860"/>
                <a:gd name="connsiteY22" fmla="*/ 89232 h 134293"/>
                <a:gd name="connsiteX23" fmla="*/ 43177 w 245860"/>
                <a:gd name="connsiteY23" fmla="*/ 86354 h 134293"/>
                <a:gd name="connsiteX24" fmla="*/ 27270 w 245860"/>
                <a:gd name="connsiteY24" fmla="*/ 68174 h 134293"/>
                <a:gd name="connsiteX25" fmla="*/ 15907 w 245860"/>
                <a:gd name="connsiteY25" fmla="*/ 52267 h 134293"/>
                <a:gd name="connsiteX26" fmla="*/ 0 w 245860"/>
                <a:gd name="connsiteY26" fmla="*/ 31815 h 134293"/>
                <a:gd name="connsiteX27" fmla="*/ 9090 w 245860"/>
                <a:gd name="connsiteY27" fmla="*/ 15908 h 1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860" h="134293">
                  <a:moveTo>
                    <a:pt x="20452" y="0"/>
                  </a:moveTo>
                  <a:lnTo>
                    <a:pt x="31815" y="4545"/>
                  </a:lnTo>
                  <a:lnTo>
                    <a:pt x="32122" y="5621"/>
                  </a:lnTo>
                  <a:lnTo>
                    <a:pt x="41339" y="9307"/>
                  </a:lnTo>
                  <a:lnTo>
                    <a:pt x="45884" y="25215"/>
                  </a:lnTo>
                  <a:lnTo>
                    <a:pt x="61805" y="36360"/>
                  </a:lnTo>
                  <a:lnTo>
                    <a:pt x="74991" y="36360"/>
                  </a:lnTo>
                  <a:lnTo>
                    <a:pt x="106806" y="27270"/>
                  </a:lnTo>
                  <a:lnTo>
                    <a:pt x="149983" y="20453"/>
                  </a:lnTo>
                  <a:lnTo>
                    <a:pt x="181797" y="9090"/>
                  </a:lnTo>
                  <a:lnTo>
                    <a:pt x="197704" y="9090"/>
                  </a:lnTo>
                  <a:lnTo>
                    <a:pt x="213612" y="0"/>
                  </a:lnTo>
                  <a:lnTo>
                    <a:pt x="236336" y="0"/>
                  </a:lnTo>
                  <a:lnTo>
                    <a:pt x="236336" y="4762"/>
                  </a:lnTo>
                  <a:lnTo>
                    <a:pt x="245860" y="4762"/>
                  </a:lnTo>
                  <a:lnTo>
                    <a:pt x="245860" y="20670"/>
                  </a:lnTo>
                  <a:lnTo>
                    <a:pt x="245860" y="57029"/>
                  </a:lnTo>
                  <a:lnTo>
                    <a:pt x="245860" y="79754"/>
                  </a:lnTo>
                  <a:lnTo>
                    <a:pt x="223136" y="100206"/>
                  </a:lnTo>
                  <a:lnTo>
                    <a:pt x="202683" y="134293"/>
                  </a:lnTo>
                  <a:lnTo>
                    <a:pt x="170869" y="134293"/>
                  </a:lnTo>
                  <a:lnTo>
                    <a:pt x="52701" y="91116"/>
                  </a:lnTo>
                  <a:lnTo>
                    <a:pt x="51052" y="89232"/>
                  </a:lnTo>
                  <a:lnTo>
                    <a:pt x="43177" y="86354"/>
                  </a:lnTo>
                  <a:lnTo>
                    <a:pt x="27270" y="68174"/>
                  </a:lnTo>
                  <a:lnTo>
                    <a:pt x="15907" y="52267"/>
                  </a:lnTo>
                  <a:lnTo>
                    <a:pt x="0" y="31815"/>
                  </a:lnTo>
                  <a:lnTo>
                    <a:pt x="9090"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5" name="Freeform 454"/>
            <p:cNvSpPr>
              <a:spLocks/>
            </p:cNvSpPr>
            <p:nvPr/>
          </p:nvSpPr>
          <p:spPr bwMode="auto">
            <a:xfrm>
              <a:off x="5396748" y="3418263"/>
              <a:ext cx="187560" cy="162158"/>
            </a:xfrm>
            <a:custGeom>
              <a:avLst/>
              <a:gdLst>
                <a:gd name="connsiteX0" fmla="*/ 77373 w 250080"/>
                <a:gd name="connsiteY0" fmla="*/ 0 h 216210"/>
                <a:gd name="connsiteX1" fmla="*/ 100097 w 250080"/>
                <a:gd name="connsiteY1" fmla="*/ 47722 h 216210"/>
                <a:gd name="connsiteX2" fmla="*/ 109187 w 250080"/>
                <a:gd name="connsiteY2" fmla="*/ 79537 h 216210"/>
                <a:gd name="connsiteX3" fmla="*/ 131912 w 250080"/>
                <a:gd name="connsiteY3" fmla="*/ 102261 h 216210"/>
                <a:gd name="connsiteX4" fmla="*/ 179634 w 250080"/>
                <a:gd name="connsiteY4" fmla="*/ 134076 h 216210"/>
                <a:gd name="connsiteX5" fmla="*/ 202358 w 250080"/>
                <a:gd name="connsiteY5" fmla="*/ 154528 h 216210"/>
                <a:gd name="connsiteX6" fmla="*/ 222811 w 250080"/>
                <a:gd name="connsiteY6" fmla="*/ 177253 h 216210"/>
                <a:gd name="connsiteX7" fmla="*/ 234173 w 250080"/>
                <a:gd name="connsiteY7" fmla="*/ 193160 h 216210"/>
                <a:gd name="connsiteX8" fmla="*/ 250080 w 250080"/>
                <a:gd name="connsiteY8" fmla="*/ 197705 h 216210"/>
                <a:gd name="connsiteX9" fmla="*/ 243995 w 250080"/>
                <a:gd name="connsiteY9" fmla="*/ 203790 h 216210"/>
                <a:gd name="connsiteX10" fmla="*/ 247699 w 250080"/>
                <a:gd name="connsiteY10" fmla="*/ 204848 h 216210"/>
                <a:gd name="connsiteX11" fmla="*/ 236337 w 250080"/>
                <a:gd name="connsiteY11" fmla="*/ 216210 h 216210"/>
                <a:gd name="connsiteX12" fmla="*/ 220430 w 250080"/>
                <a:gd name="connsiteY12" fmla="*/ 216210 h 216210"/>
                <a:gd name="connsiteX13" fmla="*/ 209067 w 250080"/>
                <a:gd name="connsiteY13" fmla="*/ 204848 h 216210"/>
                <a:gd name="connsiteX14" fmla="*/ 193160 w 250080"/>
                <a:gd name="connsiteY14" fmla="*/ 179851 h 216210"/>
                <a:gd name="connsiteX15" fmla="*/ 177253 w 250080"/>
                <a:gd name="connsiteY15" fmla="*/ 168488 h 216210"/>
                <a:gd name="connsiteX16" fmla="*/ 165890 w 250080"/>
                <a:gd name="connsiteY16" fmla="*/ 157126 h 216210"/>
                <a:gd name="connsiteX17" fmla="*/ 140893 w 250080"/>
                <a:gd name="connsiteY17" fmla="*/ 141219 h 216210"/>
                <a:gd name="connsiteX18" fmla="*/ 113624 w 250080"/>
                <a:gd name="connsiteY18" fmla="*/ 141219 h 216210"/>
                <a:gd name="connsiteX19" fmla="*/ 102261 w 250080"/>
                <a:gd name="connsiteY19" fmla="*/ 129856 h 216210"/>
                <a:gd name="connsiteX20" fmla="*/ 79537 w 250080"/>
                <a:gd name="connsiteY20" fmla="*/ 141219 h 216210"/>
                <a:gd name="connsiteX21" fmla="*/ 59084 w 250080"/>
                <a:gd name="connsiteY21" fmla="*/ 125312 h 216210"/>
                <a:gd name="connsiteX22" fmla="*/ 47722 w 250080"/>
                <a:gd name="connsiteY22" fmla="*/ 152581 h 216210"/>
                <a:gd name="connsiteX23" fmla="*/ 4545 w 250080"/>
                <a:gd name="connsiteY23" fmla="*/ 145764 h 216210"/>
                <a:gd name="connsiteX24" fmla="*/ 0 w 250080"/>
                <a:gd name="connsiteY24" fmla="*/ 129856 h 216210"/>
                <a:gd name="connsiteX25" fmla="*/ 15908 w 250080"/>
                <a:gd name="connsiteY25" fmla="*/ 70772 h 216210"/>
                <a:gd name="connsiteX26" fmla="*/ 15908 w 250080"/>
                <a:gd name="connsiteY26" fmla="*/ 50320 h 216210"/>
                <a:gd name="connsiteX27" fmla="*/ 18289 w 250080"/>
                <a:gd name="connsiteY27" fmla="*/ 47939 h 216210"/>
                <a:gd name="connsiteX28" fmla="*/ 18289 w 250080"/>
                <a:gd name="connsiteY28" fmla="*/ 43177 h 216210"/>
                <a:gd name="connsiteX29" fmla="*/ 34196 w 250080"/>
                <a:gd name="connsiteY29" fmla="*/ 27270 h 216210"/>
                <a:gd name="connsiteX30" fmla="*/ 61465 w 250080"/>
                <a:gd name="connsiteY30" fmla="*/ 20452 h 21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0080" h="216210">
                  <a:moveTo>
                    <a:pt x="77373" y="0"/>
                  </a:moveTo>
                  <a:lnTo>
                    <a:pt x="100097" y="47722"/>
                  </a:lnTo>
                  <a:lnTo>
                    <a:pt x="109187" y="79537"/>
                  </a:lnTo>
                  <a:lnTo>
                    <a:pt x="131912" y="102261"/>
                  </a:lnTo>
                  <a:lnTo>
                    <a:pt x="179634" y="134076"/>
                  </a:lnTo>
                  <a:lnTo>
                    <a:pt x="202358" y="154528"/>
                  </a:lnTo>
                  <a:lnTo>
                    <a:pt x="222811" y="177253"/>
                  </a:lnTo>
                  <a:lnTo>
                    <a:pt x="234173" y="193160"/>
                  </a:lnTo>
                  <a:lnTo>
                    <a:pt x="250080" y="197705"/>
                  </a:lnTo>
                  <a:lnTo>
                    <a:pt x="243995" y="203790"/>
                  </a:lnTo>
                  <a:lnTo>
                    <a:pt x="247699" y="204848"/>
                  </a:lnTo>
                  <a:lnTo>
                    <a:pt x="236337" y="216210"/>
                  </a:lnTo>
                  <a:lnTo>
                    <a:pt x="220430" y="216210"/>
                  </a:lnTo>
                  <a:lnTo>
                    <a:pt x="209067" y="204848"/>
                  </a:lnTo>
                  <a:lnTo>
                    <a:pt x="193160" y="179851"/>
                  </a:lnTo>
                  <a:lnTo>
                    <a:pt x="177253" y="168488"/>
                  </a:lnTo>
                  <a:lnTo>
                    <a:pt x="165890" y="157126"/>
                  </a:lnTo>
                  <a:lnTo>
                    <a:pt x="140893" y="141219"/>
                  </a:lnTo>
                  <a:lnTo>
                    <a:pt x="113624" y="141219"/>
                  </a:lnTo>
                  <a:lnTo>
                    <a:pt x="102261" y="129856"/>
                  </a:lnTo>
                  <a:lnTo>
                    <a:pt x="79537" y="141219"/>
                  </a:lnTo>
                  <a:lnTo>
                    <a:pt x="59084" y="125312"/>
                  </a:lnTo>
                  <a:lnTo>
                    <a:pt x="47722" y="152581"/>
                  </a:lnTo>
                  <a:lnTo>
                    <a:pt x="4545" y="145764"/>
                  </a:lnTo>
                  <a:lnTo>
                    <a:pt x="0" y="129856"/>
                  </a:lnTo>
                  <a:lnTo>
                    <a:pt x="15908" y="70772"/>
                  </a:lnTo>
                  <a:lnTo>
                    <a:pt x="15908" y="50320"/>
                  </a:lnTo>
                  <a:lnTo>
                    <a:pt x="18289" y="47939"/>
                  </a:lnTo>
                  <a:lnTo>
                    <a:pt x="18289" y="43177"/>
                  </a:lnTo>
                  <a:lnTo>
                    <a:pt x="34196" y="27270"/>
                  </a:lnTo>
                  <a:lnTo>
                    <a:pt x="61465"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4" name="Freeform 453"/>
            <p:cNvSpPr>
              <a:spLocks/>
            </p:cNvSpPr>
            <p:nvPr/>
          </p:nvSpPr>
          <p:spPr bwMode="auto">
            <a:xfrm>
              <a:off x="5302928" y="3503481"/>
              <a:ext cx="414320" cy="329265"/>
            </a:xfrm>
            <a:custGeom>
              <a:avLst/>
              <a:gdLst>
                <a:gd name="connsiteX0" fmla="*/ 186559 w 552426"/>
                <a:gd name="connsiteY0" fmla="*/ 0 h 439020"/>
                <a:gd name="connsiteX1" fmla="*/ 207012 w 552426"/>
                <a:gd name="connsiteY1" fmla="*/ 20452 h 439020"/>
                <a:gd name="connsiteX2" fmla="*/ 229736 w 552426"/>
                <a:gd name="connsiteY2" fmla="*/ 9090 h 439020"/>
                <a:gd name="connsiteX3" fmla="*/ 241099 w 552426"/>
                <a:gd name="connsiteY3" fmla="*/ 15908 h 439020"/>
                <a:gd name="connsiteX4" fmla="*/ 268368 w 552426"/>
                <a:gd name="connsiteY4" fmla="*/ 20452 h 439020"/>
                <a:gd name="connsiteX5" fmla="*/ 300183 w 552426"/>
                <a:gd name="connsiteY5" fmla="*/ 31815 h 439020"/>
                <a:gd name="connsiteX6" fmla="*/ 309273 w 552426"/>
                <a:gd name="connsiteY6" fmla="*/ 47722 h 439020"/>
                <a:gd name="connsiteX7" fmla="*/ 320635 w 552426"/>
                <a:gd name="connsiteY7" fmla="*/ 59084 h 439020"/>
                <a:gd name="connsiteX8" fmla="*/ 336542 w 552426"/>
                <a:gd name="connsiteY8" fmla="*/ 79537 h 439020"/>
                <a:gd name="connsiteX9" fmla="*/ 347904 w 552426"/>
                <a:gd name="connsiteY9" fmla="*/ 90899 h 439020"/>
                <a:gd name="connsiteX10" fmla="*/ 341952 w 552426"/>
                <a:gd name="connsiteY10" fmla="*/ 99232 h 439020"/>
                <a:gd name="connsiteX11" fmla="*/ 343142 w 552426"/>
                <a:gd name="connsiteY11" fmla="*/ 100423 h 439020"/>
                <a:gd name="connsiteX12" fmla="*/ 333181 w 552426"/>
                <a:gd name="connsiteY12" fmla="*/ 114370 h 439020"/>
                <a:gd name="connsiteX13" fmla="*/ 327452 w 552426"/>
                <a:gd name="connsiteY13" fmla="*/ 127258 h 439020"/>
                <a:gd name="connsiteX14" fmla="*/ 327452 w 552426"/>
                <a:gd name="connsiteY14" fmla="*/ 138621 h 439020"/>
                <a:gd name="connsiteX15" fmla="*/ 327452 w 552426"/>
                <a:gd name="connsiteY15" fmla="*/ 149983 h 439020"/>
                <a:gd name="connsiteX16" fmla="*/ 347904 w 552426"/>
                <a:gd name="connsiteY16" fmla="*/ 149983 h 439020"/>
                <a:gd name="connsiteX17" fmla="*/ 359267 w 552426"/>
                <a:gd name="connsiteY17" fmla="*/ 143166 h 439020"/>
                <a:gd name="connsiteX18" fmla="*/ 368357 w 552426"/>
                <a:gd name="connsiteY18" fmla="*/ 149983 h 439020"/>
                <a:gd name="connsiteX19" fmla="*/ 363119 w 552426"/>
                <a:gd name="connsiteY19" fmla="*/ 159150 h 439020"/>
                <a:gd name="connsiteX20" fmla="*/ 363595 w 552426"/>
                <a:gd name="connsiteY20" fmla="*/ 159507 h 439020"/>
                <a:gd name="connsiteX21" fmla="*/ 359659 w 552426"/>
                <a:gd name="connsiteY21" fmla="*/ 166394 h 439020"/>
                <a:gd name="connsiteX22" fmla="*/ 375174 w 552426"/>
                <a:gd name="connsiteY22" fmla="*/ 186342 h 439020"/>
                <a:gd name="connsiteX23" fmla="*/ 386536 w 552426"/>
                <a:gd name="connsiteY23" fmla="*/ 202250 h 439020"/>
                <a:gd name="connsiteX24" fmla="*/ 402444 w 552426"/>
                <a:gd name="connsiteY24" fmla="*/ 220429 h 439020"/>
                <a:gd name="connsiteX25" fmla="*/ 520612 w 552426"/>
                <a:gd name="connsiteY25" fmla="*/ 263606 h 439020"/>
                <a:gd name="connsiteX26" fmla="*/ 552426 w 552426"/>
                <a:gd name="connsiteY26" fmla="*/ 263606 h 439020"/>
                <a:gd name="connsiteX27" fmla="*/ 542902 w 552426"/>
                <a:gd name="connsiteY27" fmla="*/ 273130 h 439020"/>
                <a:gd name="connsiteX28" fmla="*/ 547664 w 552426"/>
                <a:gd name="connsiteY28" fmla="*/ 273130 h 439020"/>
                <a:gd name="connsiteX29" fmla="*/ 440858 w 552426"/>
                <a:gd name="connsiteY29" fmla="*/ 379936 h 439020"/>
                <a:gd name="connsiteX30" fmla="*/ 390864 w 552426"/>
                <a:gd name="connsiteY30" fmla="*/ 379936 h 439020"/>
                <a:gd name="connsiteX31" fmla="*/ 359050 w 552426"/>
                <a:gd name="connsiteY31" fmla="*/ 407206 h 439020"/>
                <a:gd name="connsiteX32" fmla="*/ 338597 w 552426"/>
                <a:gd name="connsiteY32" fmla="*/ 407206 h 439020"/>
                <a:gd name="connsiteX33" fmla="*/ 327235 w 552426"/>
                <a:gd name="connsiteY33" fmla="*/ 416296 h 439020"/>
                <a:gd name="connsiteX34" fmla="*/ 304511 w 552426"/>
                <a:gd name="connsiteY34" fmla="*/ 416296 h 439020"/>
                <a:gd name="connsiteX35" fmla="*/ 288603 w 552426"/>
                <a:gd name="connsiteY35" fmla="*/ 407206 h 439020"/>
                <a:gd name="connsiteX36" fmla="*/ 252244 w 552426"/>
                <a:gd name="connsiteY36" fmla="*/ 423113 h 439020"/>
                <a:gd name="connsiteX37" fmla="*/ 240882 w 552426"/>
                <a:gd name="connsiteY37" fmla="*/ 439020 h 439020"/>
                <a:gd name="connsiteX38" fmla="*/ 220429 w 552426"/>
                <a:gd name="connsiteY38" fmla="*/ 434475 h 439020"/>
                <a:gd name="connsiteX39" fmla="*/ 209067 w 552426"/>
                <a:gd name="connsiteY39" fmla="*/ 427658 h 439020"/>
                <a:gd name="connsiteX40" fmla="*/ 202250 w 552426"/>
                <a:gd name="connsiteY40" fmla="*/ 434475 h 439020"/>
                <a:gd name="connsiteX41" fmla="*/ 193160 w 552426"/>
                <a:gd name="connsiteY41" fmla="*/ 434475 h 439020"/>
                <a:gd name="connsiteX42" fmla="*/ 143166 w 552426"/>
                <a:gd name="connsiteY42" fmla="*/ 400388 h 439020"/>
                <a:gd name="connsiteX43" fmla="*/ 118168 w 552426"/>
                <a:gd name="connsiteY43" fmla="*/ 400388 h 439020"/>
                <a:gd name="connsiteX44" fmla="*/ 106806 w 552426"/>
                <a:gd name="connsiteY44" fmla="*/ 391298 h 439020"/>
                <a:gd name="connsiteX45" fmla="*/ 106806 w 552426"/>
                <a:gd name="connsiteY45" fmla="*/ 368574 h 439020"/>
                <a:gd name="connsiteX46" fmla="*/ 84081 w 552426"/>
                <a:gd name="connsiteY46" fmla="*/ 364029 h 439020"/>
                <a:gd name="connsiteX47" fmla="*/ 63629 w 552426"/>
                <a:gd name="connsiteY47" fmla="*/ 320852 h 439020"/>
                <a:gd name="connsiteX48" fmla="*/ 47722 w 552426"/>
                <a:gd name="connsiteY48" fmla="*/ 314035 h 439020"/>
                <a:gd name="connsiteX49" fmla="*/ 43177 w 552426"/>
                <a:gd name="connsiteY49" fmla="*/ 298127 h 439020"/>
                <a:gd name="connsiteX50" fmla="*/ 20452 w 552426"/>
                <a:gd name="connsiteY50" fmla="*/ 282220 h 439020"/>
                <a:gd name="connsiteX51" fmla="*/ 0 w 552426"/>
                <a:gd name="connsiteY51" fmla="*/ 277675 h 439020"/>
                <a:gd name="connsiteX52" fmla="*/ 9090 w 552426"/>
                <a:gd name="connsiteY52" fmla="*/ 254951 h 439020"/>
                <a:gd name="connsiteX53" fmla="*/ 10043 w 552426"/>
                <a:gd name="connsiteY53" fmla="*/ 254951 h 439020"/>
                <a:gd name="connsiteX54" fmla="*/ 13852 w 552426"/>
                <a:gd name="connsiteY54" fmla="*/ 245427 h 439020"/>
                <a:gd name="connsiteX55" fmla="*/ 36360 w 552426"/>
                <a:gd name="connsiteY55" fmla="*/ 245427 h 439020"/>
                <a:gd name="connsiteX56" fmla="*/ 36360 w 552426"/>
                <a:gd name="connsiteY56" fmla="*/ 211774 h 439020"/>
                <a:gd name="connsiteX57" fmla="*/ 47722 w 552426"/>
                <a:gd name="connsiteY57" fmla="*/ 175414 h 439020"/>
                <a:gd name="connsiteX58" fmla="*/ 50021 w 552426"/>
                <a:gd name="connsiteY58" fmla="*/ 173772 h 439020"/>
                <a:gd name="connsiteX59" fmla="*/ 52484 w 552426"/>
                <a:gd name="connsiteY59" fmla="*/ 165890 h 439020"/>
                <a:gd name="connsiteX60" fmla="*/ 65827 w 552426"/>
                <a:gd name="connsiteY60" fmla="*/ 156359 h 439020"/>
                <a:gd name="connsiteX61" fmla="*/ 68174 w 552426"/>
                <a:gd name="connsiteY61" fmla="*/ 148145 h 439020"/>
                <a:gd name="connsiteX62" fmla="*/ 84081 w 552426"/>
                <a:gd name="connsiteY62" fmla="*/ 116330 h 439020"/>
                <a:gd name="connsiteX63" fmla="*/ 84081 w 552426"/>
                <a:gd name="connsiteY63" fmla="*/ 116330 h 439020"/>
                <a:gd name="connsiteX64" fmla="*/ 88843 w 552426"/>
                <a:gd name="connsiteY64" fmla="*/ 106806 h 439020"/>
                <a:gd name="connsiteX65" fmla="*/ 110388 w 552426"/>
                <a:gd name="connsiteY65" fmla="*/ 91725 h 439020"/>
                <a:gd name="connsiteX66" fmla="*/ 122713 w 552426"/>
                <a:gd name="connsiteY66" fmla="*/ 61791 h 439020"/>
                <a:gd name="connsiteX67" fmla="*/ 127258 w 552426"/>
                <a:gd name="connsiteY67" fmla="*/ 29976 h 439020"/>
                <a:gd name="connsiteX68" fmla="*/ 130536 w 552426"/>
                <a:gd name="connsiteY68" fmla="*/ 30839 h 439020"/>
                <a:gd name="connsiteX69" fmla="*/ 132020 w 552426"/>
                <a:gd name="connsiteY69" fmla="*/ 20452 h 439020"/>
                <a:gd name="connsiteX70" fmla="*/ 173953 w 552426"/>
                <a:gd name="connsiteY70" fmla="*/ 31487 h 439020"/>
                <a:gd name="connsiteX71" fmla="*/ 181797 w 552426"/>
                <a:gd name="connsiteY71" fmla="*/ 9524 h 439020"/>
                <a:gd name="connsiteX72" fmla="*/ 182800 w 552426"/>
                <a:gd name="connsiteY72" fmla="*/ 10527 h 43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52426" h="439020">
                  <a:moveTo>
                    <a:pt x="186559" y="0"/>
                  </a:moveTo>
                  <a:lnTo>
                    <a:pt x="207012" y="20452"/>
                  </a:lnTo>
                  <a:lnTo>
                    <a:pt x="229736" y="9090"/>
                  </a:lnTo>
                  <a:lnTo>
                    <a:pt x="241099" y="15908"/>
                  </a:lnTo>
                  <a:lnTo>
                    <a:pt x="268368" y="20452"/>
                  </a:lnTo>
                  <a:lnTo>
                    <a:pt x="300183" y="31815"/>
                  </a:lnTo>
                  <a:lnTo>
                    <a:pt x="309273" y="47722"/>
                  </a:lnTo>
                  <a:lnTo>
                    <a:pt x="320635" y="59084"/>
                  </a:lnTo>
                  <a:lnTo>
                    <a:pt x="336542" y="79537"/>
                  </a:lnTo>
                  <a:lnTo>
                    <a:pt x="347904" y="90899"/>
                  </a:lnTo>
                  <a:lnTo>
                    <a:pt x="341952" y="99232"/>
                  </a:lnTo>
                  <a:lnTo>
                    <a:pt x="343142" y="100423"/>
                  </a:lnTo>
                  <a:lnTo>
                    <a:pt x="333181" y="114370"/>
                  </a:lnTo>
                  <a:lnTo>
                    <a:pt x="327452" y="127258"/>
                  </a:lnTo>
                  <a:lnTo>
                    <a:pt x="327452" y="138621"/>
                  </a:lnTo>
                  <a:lnTo>
                    <a:pt x="327452" y="149983"/>
                  </a:lnTo>
                  <a:lnTo>
                    <a:pt x="347904" y="149983"/>
                  </a:lnTo>
                  <a:lnTo>
                    <a:pt x="359267" y="143166"/>
                  </a:lnTo>
                  <a:lnTo>
                    <a:pt x="368357" y="149983"/>
                  </a:lnTo>
                  <a:lnTo>
                    <a:pt x="363119" y="159150"/>
                  </a:lnTo>
                  <a:lnTo>
                    <a:pt x="363595" y="159507"/>
                  </a:lnTo>
                  <a:lnTo>
                    <a:pt x="359659" y="166394"/>
                  </a:lnTo>
                  <a:lnTo>
                    <a:pt x="375174" y="186342"/>
                  </a:lnTo>
                  <a:lnTo>
                    <a:pt x="386536" y="202250"/>
                  </a:lnTo>
                  <a:lnTo>
                    <a:pt x="402444" y="220429"/>
                  </a:lnTo>
                  <a:lnTo>
                    <a:pt x="520612" y="263606"/>
                  </a:lnTo>
                  <a:lnTo>
                    <a:pt x="552426" y="263606"/>
                  </a:lnTo>
                  <a:lnTo>
                    <a:pt x="542902" y="273130"/>
                  </a:lnTo>
                  <a:lnTo>
                    <a:pt x="547664" y="273130"/>
                  </a:lnTo>
                  <a:lnTo>
                    <a:pt x="440858" y="379936"/>
                  </a:lnTo>
                  <a:lnTo>
                    <a:pt x="390864" y="379936"/>
                  </a:lnTo>
                  <a:lnTo>
                    <a:pt x="359050" y="407206"/>
                  </a:lnTo>
                  <a:lnTo>
                    <a:pt x="338597" y="407206"/>
                  </a:lnTo>
                  <a:lnTo>
                    <a:pt x="327235" y="416296"/>
                  </a:lnTo>
                  <a:lnTo>
                    <a:pt x="304511" y="416296"/>
                  </a:lnTo>
                  <a:lnTo>
                    <a:pt x="288603" y="407206"/>
                  </a:lnTo>
                  <a:lnTo>
                    <a:pt x="252244" y="423113"/>
                  </a:lnTo>
                  <a:lnTo>
                    <a:pt x="240882" y="439020"/>
                  </a:lnTo>
                  <a:lnTo>
                    <a:pt x="220429" y="434475"/>
                  </a:lnTo>
                  <a:lnTo>
                    <a:pt x="209067" y="427658"/>
                  </a:lnTo>
                  <a:lnTo>
                    <a:pt x="202250" y="434475"/>
                  </a:lnTo>
                  <a:lnTo>
                    <a:pt x="193160" y="434475"/>
                  </a:lnTo>
                  <a:lnTo>
                    <a:pt x="143166" y="400388"/>
                  </a:lnTo>
                  <a:lnTo>
                    <a:pt x="118168" y="400388"/>
                  </a:lnTo>
                  <a:lnTo>
                    <a:pt x="106806" y="391298"/>
                  </a:lnTo>
                  <a:lnTo>
                    <a:pt x="106806" y="368574"/>
                  </a:lnTo>
                  <a:lnTo>
                    <a:pt x="84081" y="364029"/>
                  </a:lnTo>
                  <a:lnTo>
                    <a:pt x="63629" y="320852"/>
                  </a:lnTo>
                  <a:lnTo>
                    <a:pt x="47722" y="314035"/>
                  </a:lnTo>
                  <a:lnTo>
                    <a:pt x="43177" y="298127"/>
                  </a:lnTo>
                  <a:lnTo>
                    <a:pt x="20452" y="282220"/>
                  </a:lnTo>
                  <a:lnTo>
                    <a:pt x="0" y="277675"/>
                  </a:lnTo>
                  <a:lnTo>
                    <a:pt x="9090" y="254951"/>
                  </a:lnTo>
                  <a:lnTo>
                    <a:pt x="10043" y="254951"/>
                  </a:lnTo>
                  <a:lnTo>
                    <a:pt x="13852" y="245427"/>
                  </a:lnTo>
                  <a:lnTo>
                    <a:pt x="36360" y="245427"/>
                  </a:lnTo>
                  <a:lnTo>
                    <a:pt x="36360" y="211774"/>
                  </a:lnTo>
                  <a:lnTo>
                    <a:pt x="47722" y="175414"/>
                  </a:lnTo>
                  <a:lnTo>
                    <a:pt x="50021" y="173772"/>
                  </a:lnTo>
                  <a:lnTo>
                    <a:pt x="52484" y="165890"/>
                  </a:lnTo>
                  <a:lnTo>
                    <a:pt x="65827" y="156359"/>
                  </a:lnTo>
                  <a:lnTo>
                    <a:pt x="68174" y="148145"/>
                  </a:lnTo>
                  <a:lnTo>
                    <a:pt x="84081" y="116330"/>
                  </a:lnTo>
                  <a:lnTo>
                    <a:pt x="84081" y="116330"/>
                  </a:lnTo>
                  <a:lnTo>
                    <a:pt x="88843" y="106806"/>
                  </a:lnTo>
                  <a:lnTo>
                    <a:pt x="110388" y="91725"/>
                  </a:lnTo>
                  <a:lnTo>
                    <a:pt x="122713" y="61791"/>
                  </a:lnTo>
                  <a:lnTo>
                    <a:pt x="127258" y="29976"/>
                  </a:lnTo>
                  <a:lnTo>
                    <a:pt x="130536" y="30839"/>
                  </a:lnTo>
                  <a:lnTo>
                    <a:pt x="132020" y="20452"/>
                  </a:lnTo>
                  <a:lnTo>
                    <a:pt x="173953" y="31487"/>
                  </a:lnTo>
                  <a:lnTo>
                    <a:pt x="181797" y="9524"/>
                  </a:lnTo>
                  <a:lnTo>
                    <a:pt x="182800" y="1052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53" name="Freeform 452"/>
            <p:cNvSpPr>
              <a:spLocks/>
            </p:cNvSpPr>
            <p:nvPr/>
          </p:nvSpPr>
          <p:spPr bwMode="auto">
            <a:xfrm>
              <a:off x="4999716" y="3300663"/>
              <a:ext cx="455061" cy="528511"/>
            </a:xfrm>
            <a:custGeom>
              <a:avLst/>
              <a:gdLst>
                <a:gd name="connsiteX0" fmla="*/ 113623 w 606748"/>
                <a:gd name="connsiteY0" fmla="*/ 0 h 704681"/>
                <a:gd name="connsiteX1" fmla="*/ 263606 w 606748"/>
                <a:gd name="connsiteY1" fmla="*/ 0 h 704681"/>
                <a:gd name="connsiteX2" fmla="*/ 409044 w 606748"/>
                <a:gd name="connsiteY2" fmla="*/ 0 h 704681"/>
                <a:gd name="connsiteX3" fmla="*/ 547664 w 606748"/>
                <a:gd name="connsiteY3" fmla="*/ 0 h 704681"/>
                <a:gd name="connsiteX4" fmla="*/ 563571 w 606748"/>
                <a:gd name="connsiteY4" fmla="*/ 38632 h 704681"/>
                <a:gd name="connsiteX5" fmla="*/ 561888 w 606748"/>
                <a:gd name="connsiteY5" fmla="*/ 39306 h 704681"/>
                <a:gd name="connsiteX6" fmla="*/ 563571 w 606748"/>
                <a:gd name="connsiteY6" fmla="*/ 43394 h 704681"/>
                <a:gd name="connsiteX7" fmla="*/ 552916 w 606748"/>
                <a:gd name="connsiteY7" fmla="*/ 47656 h 704681"/>
                <a:gd name="connsiteX8" fmla="*/ 559026 w 606748"/>
                <a:gd name="connsiteY8" fmla="*/ 86354 h 704681"/>
                <a:gd name="connsiteX9" fmla="*/ 574934 w 606748"/>
                <a:gd name="connsiteY9" fmla="*/ 134076 h 704681"/>
                <a:gd name="connsiteX10" fmla="*/ 590841 w 606748"/>
                <a:gd name="connsiteY10" fmla="*/ 140893 h 704681"/>
                <a:gd name="connsiteX11" fmla="*/ 606748 w 606748"/>
                <a:gd name="connsiteY11" fmla="*/ 156800 h 704681"/>
                <a:gd name="connsiteX12" fmla="*/ 604665 w 606748"/>
                <a:gd name="connsiteY12" fmla="*/ 159479 h 704681"/>
                <a:gd name="connsiteX13" fmla="*/ 606748 w 606748"/>
                <a:gd name="connsiteY13" fmla="*/ 161562 h 704681"/>
                <a:gd name="connsiteX14" fmla="*/ 590841 w 606748"/>
                <a:gd name="connsiteY14" fmla="*/ 182014 h 704681"/>
                <a:gd name="connsiteX15" fmla="*/ 563571 w 606748"/>
                <a:gd name="connsiteY15" fmla="*/ 188832 h 704681"/>
                <a:gd name="connsiteX16" fmla="*/ 547664 w 606748"/>
                <a:gd name="connsiteY16" fmla="*/ 197922 h 704681"/>
                <a:gd name="connsiteX17" fmla="*/ 547664 w 606748"/>
                <a:gd name="connsiteY17" fmla="*/ 220429 h 704681"/>
                <a:gd name="connsiteX18" fmla="*/ 547664 w 606748"/>
                <a:gd name="connsiteY18" fmla="*/ 225191 h 704681"/>
                <a:gd name="connsiteX19" fmla="*/ 532444 w 606748"/>
                <a:gd name="connsiteY19" fmla="*/ 277374 h 704681"/>
                <a:gd name="connsiteX20" fmla="*/ 536302 w 606748"/>
                <a:gd name="connsiteY20" fmla="*/ 290876 h 704681"/>
                <a:gd name="connsiteX21" fmla="*/ 535848 w 606748"/>
                <a:gd name="connsiteY21" fmla="*/ 294050 h 704681"/>
                <a:gd name="connsiteX22" fmla="*/ 536302 w 606748"/>
                <a:gd name="connsiteY22" fmla="*/ 295638 h 704681"/>
                <a:gd name="connsiteX23" fmla="*/ 531757 w 606748"/>
                <a:gd name="connsiteY23" fmla="*/ 327452 h 704681"/>
                <a:gd name="connsiteX24" fmla="*/ 515850 w 606748"/>
                <a:gd name="connsiteY24" fmla="*/ 366084 h 704681"/>
                <a:gd name="connsiteX25" fmla="*/ 493125 w 606748"/>
                <a:gd name="connsiteY25" fmla="*/ 381991 h 704681"/>
                <a:gd name="connsiteX26" fmla="*/ 477218 w 606748"/>
                <a:gd name="connsiteY26" fmla="*/ 413806 h 704681"/>
                <a:gd name="connsiteX27" fmla="*/ 472673 w 606748"/>
                <a:gd name="connsiteY27" fmla="*/ 429713 h 704681"/>
                <a:gd name="connsiteX28" fmla="*/ 456766 w 606748"/>
                <a:gd name="connsiteY28" fmla="*/ 441075 h 704681"/>
                <a:gd name="connsiteX29" fmla="*/ 445403 w 606748"/>
                <a:gd name="connsiteY29" fmla="*/ 477435 h 704681"/>
                <a:gd name="connsiteX30" fmla="*/ 445403 w 606748"/>
                <a:gd name="connsiteY30" fmla="*/ 506760 h 704681"/>
                <a:gd name="connsiteX31" fmla="*/ 445403 w 606748"/>
                <a:gd name="connsiteY31" fmla="*/ 511522 h 704681"/>
                <a:gd name="connsiteX32" fmla="*/ 440858 w 606748"/>
                <a:gd name="connsiteY32" fmla="*/ 520612 h 704681"/>
                <a:gd name="connsiteX33" fmla="*/ 418134 w 606748"/>
                <a:gd name="connsiteY33" fmla="*/ 520612 h 704681"/>
                <a:gd name="connsiteX34" fmla="*/ 410793 w 606748"/>
                <a:gd name="connsiteY34" fmla="*/ 538963 h 704681"/>
                <a:gd name="connsiteX35" fmla="*/ 429496 w 606748"/>
                <a:gd name="connsiteY35" fmla="*/ 543119 h 704681"/>
                <a:gd name="connsiteX36" fmla="*/ 445403 w 606748"/>
                <a:gd name="connsiteY36" fmla="*/ 559026 h 704681"/>
                <a:gd name="connsiteX37" fmla="*/ 456766 w 606748"/>
                <a:gd name="connsiteY37" fmla="*/ 574934 h 704681"/>
                <a:gd name="connsiteX38" fmla="*/ 472673 w 606748"/>
                <a:gd name="connsiteY38" fmla="*/ 581751 h 704681"/>
                <a:gd name="connsiteX39" fmla="*/ 493125 w 606748"/>
                <a:gd name="connsiteY39" fmla="*/ 624928 h 704681"/>
                <a:gd name="connsiteX40" fmla="*/ 491500 w 606748"/>
                <a:gd name="connsiteY40" fmla="*/ 626258 h 704681"/>
                <a:gd name="connsiteX41" fmla="*/ 493125 w 606748"/>
                <a:gd name="connsiteY41" fmla="*/ 629690 h 704681"/>
                <a:gd name="connsiteX42" fmla="*/ 468128 w 606748"/>
                <a:gd name="connsiteY42" fmla="*/ 650142 h 704681"/>
                <a:gd name="connsiteX43" fmla="*/ 445403 w 606748"/>
                <a:gd name="connsiteY43" fmla="*/ 672867 h 704681"/>
                <a:gd name="connsiteX44" fmla="*/ 424951 w 606748"/>
                <a:gd name="connsiteY44" fmla="*/ 693319 h 704681"/>
                <a:gd name="connsiteX45" fmla="*/ 397682 w 606748"/>
                <a:gd name="connsiteY45" fmla="*/ 693319 h 704681"/>
                <a:gd name="connsiteX46" fmla="*/ 365867 w 606748"/>
                <a:gd name="connsiteY46" fmla="*/ 700136 h 704681"/>
                <a:gd name="connsiteX47" fmla="*/ 343142 w 606748"/>
                <a:gd name="connsiteY47" fmla="*/ 693319 h 704681"/>
                <a:gd name="connsiteX48" fmla="*/ 334053 w 606748"/>
                <a:gd name="connsiteY48" fmla="*/ 704681 h 704681"/>
                <a:gd name="connsiteX49" fmla="*/ 295421 w 606748"/>
                <a:gd name="connsiteY49" fmla="*/ 677412 h 704681"/>
                <a:gd name="connsiteX50" fmla="*/ 290876 w 606748"/>
                <a:gd name="connsiteY50" fmla="*/ 661504 h 704681"/>
                <a:gd name="connsiteX51" fmla="*/ 268151 w 606748"/>
                <a:gd name="connsiteY51" fmla="*/ 666049 h 704681"/>
                <a:gd name="connsiteX52" fmla="*/ 252244 w 606748"/>
                <a:gd name="connsiteY52" fmla="*/ 666049 h 704681"/>
                <a:gd name="connsiteX53" fmla="*/ 240881 w 606748"/>
                <a:gd name="connsiteY53" fmla="*/ 672867 h 704681"/>
                <a:gd name="connsiteX54" fmla="*/ 224974 w 606748"/>
                <a:gd name="connsiteY54" fmla="*/ 666049 h 704681"/>
                <a:gd name="connsiteX55" fmla="*/ 204522 w 606748"/>
                <a:gd name="connsiteY55" fmla="*/ 638780 h 704681"/>
                <a:gd name="connsiteX56" fmla="*/ 197705 w 606748"/>
                <a:gd name="connsiteY56" fmla="*/ 629690 h 704681"/>
                <a:gd name="connsiteX57" fmla="*/ 165890 w 606748"/>
                <a:gd name="connsiteY57" fmla="*/ 613783 h 704681"/>
                <a:gd name="connsiteX58" fmla="*/ 161345 w 606748"/>
                <a:gd name="connsiteY58" fmla="*/ 591058 h 704681"/>
                <a:gd name="connsiteX59" fmla="*/ 145438 w 606748"/>
                <a:gd name="connsiteY59" fmla="*/ 575151 h 704681"/>
                <a:gd name="connsiteX60" fmla="*/ 118168 w 606748"/>
                <a:gd name="connsiteY60" fmla="*/ 554699 h 704681"/>
                <a:gd name="connsiteX61" fmla="*/ 118168 w 606748"/>
                <a:gd name="connsiteY61" fmla="*/ 549937 h 704681"/>
                <a:gd name="connsiteX62" fmla="*/ 118168 w 606748"/>
                <a:gd name="connsiteY62" fmla="*/ 543336 h 704681"/>
                <a:gd name="connsiteX63" fmla="*/ 95444 w 606748"/>
                <a:gd name="connsiteY63" fmla="*/ 527429 h 704681"/>
                <a:gd name="connsiteX64" fmla="*/ 70447 w 606748"/>
                <a:gd name="connsiteY64" fmla="*/ 511522 h 704681"/>
                <a:gd name="connsiteX65" fmla="*/ 59084 w 606748"/>
                <a:gd name="connsiteY65" fmla="*/ 500159 h 704681"/>
                <a:gd name="connsiteX66" fmla="*/ 54539 w 606748"/>
                <a:gd name="connsiteY66" fmla="*/ 488797 h 704681"/>
                <a:gd name="connsiteX67" fmla="*/ 55660 w 606748"/>
                <a:gd name="connsiteY67" fmla="*/ 486836 h 704681"/>
                <a:gd name="connsiteX68" fmla="*/ 54539 w 606748"/>
                <a:gd name="connsiteY68" fmla="*/ 484035 h 704681"/>
                <a:gd name="connsiteX69" fmla="*/ 63629 w 606748"/>
                <a:gd name="connsiteY69" fmla="*/ 468128 h 704681"/>
                <a:gd name="connsiteX70" fmla="*/ 63629 w 606748"/>
                <a:gd name="connsiteY70" fmla="*/ 461528 h 704681"/>
                <a:gd name="connsiteX71" fmla="*/ 36360 w 606748"/>
                <a:gd name="connsiteY71" fmla="*/ 436530 h 704681"/>
                <a:gd name="connsiteX72" fmla="*/ 36360 w 606748"/>
                <a:gd name="connsiteY72" fmla="*/ 431768 h 704681"/>
                <a:gd name="connsiteX73" fmla="*/ 36360 w 606748"/>
                <a:gd name="connsiteY73" fmla="*/ 418351 h 704681"/>
                <a:gd name="connsiteX74" fmla="*/ 36360 w 606748"/>
                <a:gd name="connsiteY74" fmla="*/ 413806 h 704681"/>
                <a:gd name="connsiteX75" fmla="*/ 20452 w 606748"/>
                <a:gd name="connsiteY75" fmla="*/ 397899 h 704681"/>
                <a:gd name="connsiteX76" fmla="*/ 20452 w 606748"/>
                <a:gd name="connsiteY76" fmla="*/ 393137 h 704681"/>
                <a:gd name="connsiteX77" fmla="*/ 20452 w 606748"/>
                <a:gd name="connsiteY77" fmla="*/ 377446 h 704681"/>
                <a:gd name="connsiteX78" fmla="*/ 15908 w 606748"/>
                <a:gd name="connsiteY78" fmla="*/ 366084 h 704681"/>
                <a:gd name="connsiteX79" fmla="*/ 0 w 606748"/>
                <a:gd name="connsiteY79" fmla="*/ 366084 h 704681"/>
                <a:gd name="connsiteX80" fmla="*/ 1905 w 606748"/>
                <a:gd name="connsiteY80" fmla="*/ 361322 h 704681"/>
                <a:gd name="connsiteX81" fmla="*/ 0 w 606748"/>
                <a:gd name="connsiteY81" fmla="*/ 361322 h 704681"/>
                <a:gd name="connsiteX82" fmla="*/ 4545 w 606748"/>
                <a:gd name="connsiteY82" fmla="*/ 349960 h 704681"/>
                <a:gd name="connsiteX83" fmla="*/ 14936 w 606748"/>
                <a:gd name="connsiteY83" fmla="*/ 335413 h 704681"/>
                <a:gd name="connsiteX84" fmla="*/ 11363 w 606748"/>
                <a:gd name="connsiteY84" fmla="*/ 322907 h 704681"/>
                <a:gd name="connsiteX85" fmla="*/ 12365 w 606748"/>
                <a:gd name="connsiteY85" fmla="*/ 321654 h 704681"/>
                <a:gd name="connsiteX86" fmla="*/ 11363 w 606748"/>
                <a:gd name="connsiteY86" fmla="*/ 318145 h 704681"/>
                <a:gd name="connsiteX87" fmla="*/ 19182 w 606748"/>
                <a:gd name="connsiteY87" fmla="*/ 308370 h 704681"/>
                <a:gd name="connsiteX88" fmla="*/ 15908 w 606748"/>
                <a:gd name="connsiteY88" fmla="*/ 300183 h 704681"/>
                <a:gd name="connsiteX89" fmla="*/ 16921 w 606748"/>
                <a:gd name="connsiteY89" fmla="*/ 297954 h 704681"/>
                <a:gd name="connsiteX90" fmla="*/ 15908 w 606748"/>
                <a:gd name="connsiteY90" fmla="*/ 295421 h 704681"/>
                <a:gd name="connsiteX91" fmla="*/ 27270 w 606748"/>
                <a:gd name="connsiteY91" fmla="*/ 270423 h 704681"/>
                <a:gd name="connsiteX92" fmla="*/ 43177 w 606748"/>
                <a:gd name="connsiteY92" fmla="*/ 243154 h 704681"/>
                <a:gd name="connsiteX93" fmla="*/ 74992 w 606748"/>
                <a:gd name="connsiteY93" fmla="*/ 247699 h 704681"/>
                <a:gd name="connsiteX94" fmla="*/ 74992 w 606748"/>
                <a:gd name="connsiteY94" fmla="*/ 102478 h 704681"/>
                <a:gd name="connsiteX95" fmla="*/ 74992 w 606748"/>
                <a:gd name="connsiteY95" fmla="*/ 97716 h 704681"/>
                <a:gd name="connsiteX96" fmla="*/ 74992 w 606748"/>
                <a:gd name="connsiteY96" fmla="*/ 79754 h 704681"/>
                <a:gd name="connsiteX97" fmla="*/ 74992 w 606748"/>
                <a:gd name="connsiteY97" fmla="*/ 74992 h 704681"/>
                <a:gd name="connsiteX98" fmla="*/ 113623 w 606748"/>
                <a:gd name="connsiteY98" fmla="*/ 74992 h 704681"/>
                <a:gd name="connsiteX99" fmla="*/ 113623 w 606748"/>
                <a:gd name="connsiteY99" fmla="*/ 4762 h 70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606748" h="704681">
                  <a:moveTo>
                    <a:pt x="113623" y="0"/>
                  </a:moveTo>
                  <a:lnTo>
                    <a:pt x="263606" y="0"/>
                  </a:lnTo>
                  <a:lnTo>
                    <a:pt x="409044" y="0"/>
                  </a:lnTo>
                  <a:lnTo>
                    <a:pt x="547664" y="0"/>
                  </a:lnTo>
                  <a:lnTo>
                    <a:pt x="563571" y="38632"/>
                  </a:lnTo>
                  <a:lnTo>
                    <a:pt x="561888" y="39306"/>
                  </a:lnTo>
                  <a:lnTo>
                    <a:pt x="563571" y="43394"/>
                  </a:lnTo>
                  <a:lnTo>
                    <a:pt x="552916" y="47656"/>
                  </a:lnTo>
                  <a:lnTo>
                    <a:pt x="559026" y="86354"/>
                  </a:lnTo>
                  <a:lnTo>
                    <a:pt x="574934" y="134076"/>
                  </a:lnTo>
                  <a:lnTo>
                    <a:pt x="590841" y="140893"/>
                  </a:lnTo>
                  <a:lnTo>
                    <a:pt x="606748" y="156800"/>
                  </a:lnTo>
                  <a:lnTo>
                    <a:pt x="604665" y="159479"/>
                  </a:lnTo>
                  <a:lnTo>
                    <a:pt x="606748" y="161562"/>
                  </a:lnTo>
                  <a:lnTo>
                    <a:pt x="590841" y="182014"/>
                  </a:lnTo>
                  <a:lnTo>
                    <a:pt x="563571" y="188832"/>
                  </a:lnTo>
                  <a:lnTo>
                    <a:pt x="547664" y="197922"/>
                  </a:lnTo>
                  <a:lnTo>
                    <a:pt x="547664" y="220429"/>
                  </a:lnTo>
                  <a:lnTo>
                    <a:pt x="547664" y="225191"/>
                  </a:lnTo>
                  <a:lnTo>
                    <a:pt x="532444" y="277374"/>
                  </a:lnTo>
                  <a:lnTo>
                    <a:pt x="536302" y="290876"/>
                  </a:lnTo>
                  <a:lnTo>
                    <a:pt x="535848" y="294050"/>
                  </a:lnTo>
                  <a:lnTo>
                    <a:pt x="536302" y="295638"/>
                  </a:lnTo>
                  <a:lnTo>
                    <a:pt x="531757" y="327452"/>
                  </a:lnTo>
                  <a:lnTo>
                    <a:pt x="515850" y="366084"/>
                  </a:lnTo>
                  <a:lnTo>
                    <a:pt x="493125" y="381991"/>
                  </a:lnTo>
                  <a:lnTo>
                    <a:pt x="477218" y="413806"/>
                  </a:lnTo>
                  <a:lnTo>
                    <a:pt x="472673" y="429713"/>
                  </a:lnTo>
                  <a:lnTo>
                    <a:pt x="456766" y="441075"/>
                  </a:lnTo>
                  <a:lnTo>
                    <a:pt x="445403" y="477435"/>
                  </a:lnTo>
                  <a:lnTo>
                    <a:pt x="445403" y="506760"/>
                  </a:lnTo>
                  <a:lnTo>
                    <a:pt x="445403" y="511522"/>
                  </a:lnTo>
                  <a:lnTo>
                    <a:pt x="440858" y="520612"/>
                  </a:lnTo>
                  <a:lnTo>
                    <a:pt x="418134" y="520612"/>
                  </a:lnTo>
                  <a:lnTo>
                    <a:pt x="410793" y="538963"/>
                  </a:lnTo>
                  <a:lnTo>
                    <a:pt x="429496" y="543119"/>
                  </a:lnTo>
                  <a:lnTo>
                    <a:pt x="445403" y="559026"/>
                  </a:lnTo>
                  <a:lnTo>
                    <a:pt x="456766" y="574934"/>
                  </a:lnTo>
                  <a:lnTo>
                    <a:pt x="472673" y="581751"/>
                  </a:lnTo>
                  <a:lnTo>
                    <a:pt x="493125" y="624928"/>
                  </a:lnTo>
                  <a:lnTo>
                    <a:pt x="491500" y="626258"/>
                  </a:lnTo>
                  <a:lnTo>
                    <a:pt x="493125" y="629690"/>
                  </a:lnTo>
                  <a:lnTo>
                    <a:pt x="468128" y="650142"/>
                  </a:lnTo>
                  <a:lnTo>
                    <a:pt x="445403" y="672867"/>
                  </a:lnTo>
                  <a:lnTo>
                    <a:pt x="424951" y="693319"/>
                  </a:lnTo>
                  <a:lnTo>
                    <a:pt x="397682" y="693319"/>
                  </a:lnTo>
                  <a:lnTo>
                    <a:pt x="365867" y="700136"/>
                  </a:lnTo>
                  <a:lnTo>
                    <a:pt x="343142" y="693319"/>
                  </a:lnTo>
                  <a:lnTo>
                    <a:pt x="334053" y="704681"/>
                  </a:lnTo>
                  <a:lnTo>
                    <a:pt x="295421" y="677412"/>
                  </a:lnTo>
                  <a:lnTo>
                    <a:pt x="290876" y="661504"/>
                  </a:lnTo>
                  <a:lnTo>
                    <a:pt x="268151" y="666049"/>
                  </a:lnTo>
                  <a:lnTo>
                    <a:pt x="252244" y="666049"/>
                  </a:lnTo>
                  <a:lnTo>
                    <a:pt x="240881" y="672867"/>
                  </a:lnTo>
                  <a:lnTo>
                    <a:pt x="224974" y="666049"/>
                  </a:lnTo>
                  <a:lnTo>
                    <a:pt x="204522" y="638780"/>
                  </a:lnTo>
                  <a:lnTo>
                    <a:pt x="197705" y="629690"/>
                  </a:lnTo>
                  <a:lnTo>
                    <a:pt x="165890" y="613783"/>
                  </a:lnTo>
                  <a:lnTo>
                    <a:pt x="161345" y="591058"/>
                  </a:lnTo>
                  <a:lnTo>
                    <a:pt x="145438" y="575151"/>
                  </a:lnTo>
                  <a:lnTo>
                    <a:pt x="118168" y="554699"/>
                  </a:lnTo>
                  <a:lnTo>
                    <a:pt x="118168" y="549937"/>
                  </a:lnTo>
                  <a:lnTo>
                    <a:pt x="118168" y="543336"/>
                  </a:lnTo>
                  <a:lnTo>
                    <a:pt x="95444" y="527429"/>
                  </a:lnTo>
                  <a:lnTo>
                    <a:pt x="70447" y="511522"/>
                  </a:lnTo>
                  <a:lnTo>
                    <a:pt x="59084" y="500159"/>
                  </a:lnTo>
                  <a:lnTo>
                    <a:pt x="54539" y="488797"/>
                  </a:lnTo>
                  <a:lnTo>
                    <a:pt x="55660" y="486836"/>
                  </a:lnTo>
                  <a:lnTo>
                    <a:pt x="54539" y="484035"/>
                  </a:lnTo>
                  <a:lnTo>
                    <a:pt x="63629" y="468128"/>
                  </a:lnTo>
                  <a:lnTo>
                    <a:pt x="63629" y="461528"/>
                  </a:lnTo>
                  <a:lnTo>
                    <a:pt x="36360" y="436530"/>
                  </a:lnTo>
                  <a:lnTo>
                    <a:pt x="36360" y="431768"/>
                  </a:lnTo>
                  <a:lnTo>
                    <a:pt x="36360" y="418351"/>
                  </a:lnTo>
                  <a:lnTo>
                    <a:pt x="36360" y="413806"/>
                  </a:lnTo>
                  <a:lnTo>
                    <a:pt x="20452" y="397899"/>
                  </a:lnTo>
                  <a:lnTo>
                    <a:pt x="20452" y="393137"/>
                  </a:lnTo>
                  <a:lnTo>
                    <a:pt x="20452" y="377446"/>
                  </a:lnTo>
                  <a:lnTo>
                    <a:pt x="15908" y="366084"/>
                  </a:lnTo>
                  <a:lnTo>
                    <a:pt x="0" y="366084"/>
                  </a:lnTo>
                  <a:lnTo>
                    <a:pt x="1905" y="361322"/>
                  </a:lnTo>
                  <a:lnTo>
                    <a:pt x="0" y="361322"/>
                  </a:lnTo>
                  <a:lnTo>
                    <a:pt x="4545" y="349960"/>
                  </a:lnTo>
                  <a:lnTo>
                    <a:pt x="14936" y="335413"/>
                  </a:lnTo>
                  <a:lnTo>
                    <a:pt x="11363" y="322907"/>
                  </a:lnTo>
                  <a:lnTo>
                    <a:pt x="12365" y="321654"/>
                  </a:lnTo>
                  <a:lnTo>
                    <a:pt x="11363" y="318145"/>
                  </a:lnTo>
                  <a:lnTo>
                    <a:pt x="19182" y="308370"/>
                  </a:lnTo>
                  <a:lnTo>
                    <a:pt x="15908" y="300183"/>
                  </a:lnTo>
                  <a:lnTo>
                    <a:pt x="16921" y="297954"/>
                  </a:lnTo>
                  <a:lnTo>
                    <a:pt x="15908" y="295421"/>
                  </a:lnTo>
                  <a:lnTo>
                    <a:pt x="27270" y="270423"/>
                  </a:lnTo>
                  <a:lnTo>
                    <a:pt x="43177" y="243154"/>
                  </a:lnTo>
                  <a:lnTo>
                    <a:pt x="74992" y="247699"/>
                  </a:lnTo>
                  <a:lnTo>
                    <a:pt x="74992" y="102478"/>
                  </a:lnTo>
                  <a:lnTo>
                    <a:pt x="74992" y="97716"/>
                  </a:lnTo>
                  <a:lnTo>
                    <a:pt x="74992" y="79754"/>
                  </a:lnTo>
                  <a:lnTo>
                    <a:pt x="74992" y="74992"/>
                  </a:lnTo>
                  <a:lnTo>
                    <a:pt x="113623" y="74992"/>
                  </a:lnTo>
                  <a:lnTo>
                    <a:pt x="113623" y="47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9" name="Freeform 448"/>
            <p:cNvSpPr>
              <a:spLocks/>
            </p:cNvSpPr>
            <p:nvPr/>
          </p:nvSpPr>
          <p:spPr bwMode="auto">
            <a:xfrm>
              <a:off x="5212758" y="3798169"/>
              <a:ext cx="151769" cy="160372"/>
            </a:xfrm>
            <a:custGeom>
              <a:avLst/>
              <a:gdLst>
                <a:gd name="connsiteX0" fmla="*/ 163726 w 202358"/>
                <a:gd name="connsiteY0" fmla="*/ 0 h 213829"/>
                <a:gd name="connsiteX1" fmla="*/ 179634 w 202358"/>
                <a:gd name="connsiteY1" fmla="*/ 27270 h 213829"/>
                <a:gd name="connsiteX2" fmla="*/ 186451 w 202358"/>
                <a:gd name="connsiteY2" fmla="*/ 43177 h 213829"/>
                <a:gd name="connsiteX3" fmla="*/ 202358 w 202358"/>
                <a:gd name="connsiteY3" fmla="*/ 86354 h 213829"/>
                <a:gd name="connsiteX4" fmla="*/ 190996 w 202358"/>
                <a:gd name="connsiteY4" fmla="*/ 111351 h 213829"/>
                <a:gd name="connsiteX5" fmla="*/ 190446 w 202358"/>
                <a:gd name="connsiteY5" fmla="*/ 112084 h 213829"/>
                <a:gd name="connsiteX6" fmla="*/ 188615 w 202358"/>
                <a:gd name="connsiteY6" fmla="*/ 116113 h 213829"/>
                <a:gd name="connsiteX7" fmla="*/ 168163 w 202358"/>
                <a:gd name="connsiteY7" fmla="*/ 143383 h 213829"/>
                <a:gd name="connsiteX8" fmla="*/ 159181 w 202358"/>
                <a:gd name="connsiteY8" fmla="*/ 155957 h 213829"/>
                <a:gd name="connsiteX9" fmla="*/ 159181 w 202358"/>
                <a:gd name="connsiteY9" fmla="*/ 193160 h 213829"/>
                <a:gd name="connsiteX10" fmla="*/ 156800 w 202358"/>
                <a:gd name="connsiteY10" fmla="*/ 193160 h 213829"/>
                <a:gd name="connsiteX11" fmla="*/ 156800 w 202358"/>
                <a:gd name="connsiteY11" fmla="*/ 197922 h 213829"/>
                <a:gd name="connsiteX12" fmla="*/ 86354 w 202358"/>
                <a:gd name="connsiteY12" fmla="*/ 197922 h 213829"/>
                <a:gd name="connsiteX13" fmla="*/ 43177 w 202358"/>
                <a:gd name="connsiteY13" fmla="*/ 197922 h 213829"/>
                <a:gd name="connsiteX14" fmla="*/ 31815 w 202358"/>
                <a:gd name="connsiteY14" fmla="*/ 202467 h 213829"/>
                <a:gd name="connsiteX15" fmla="*/ 11363 w 202358"/>
                <a:gd name="connsiteY15" fmla="*/ 213829 h 213829"/>
                <a:gd name="connsiteX16" fmla="*/ 0 w 202358"/>
                <a:gd name="connsiteY16" fmla="*/ 209284 h 213829"/>
                <a:gd name="connsiteX17" fmla="*/ 0 w 202358"/>
                <a:gd name="connsiteY17" fmla="*/ 182015 h 213829"/>
                <a:gd name="connsiteX18" fmla="*/ 2381 w 202358"/>
                <a:gd name="connsiteY18" fmla="*/ 178681 h 213829"/>
                <a:gd name="connsiteX19" fmla="*/ 2381 w 202358"/>
                <a:gd name="connsiteY19" fmla="*/ 177253 h 213829"/>
                <a:gd name="connsiteX20" fmla="*/ 11363 w 202358"/>
                <a:gd name="connsiteY20" fmla="*/ 164679 h 213829"/>
                <a:gd name="connsiteX21" fmla="*/ 11363 w 202358"/>
                <a:gd name="connsiteY21" fmla="*/ 138838 h 213829"/>
                <a:gd name="connsiteX22" fmla="*/ 13744 w 202358"/>
                <a:gd name="connsiteY22" fmla="*/ 135504 h 213829"/>
                <a:gd name="connsiteX23" fmla="*/ 13744 w 202358"/>
                <a:gd name="connsiteY23" fmla="*/ 134076 h 213829"/>
                <a:gd name="connsiteX24" fmla="*/ 24023 w 202358"/>
                <a:gd name="connsiteY24" fmla="*/ 119684 h 213829"/>
                <a:gd name="connsiteX25" fmla="*/ 31815 w 202358"/>
                <a:gd name="connsiteY25" fmla="*/ 100206 h 213829"/>
                <a:gd name="connsiteX26" fmla="*/ 32344 w 202358"/>
                <a:gd name="connsiteY26" fmla="*/ 100073 h 213829"/>
                <a:gd name="connsiteX27" fmla="*/ 34196 w 202358"/>
                <a:gd name="connsiteY27" fmla="*/ 95444 h 213829"/>
                <a:gd name="connsiteX28" fmla="*/ 52375 w 202358"/>
                <a:gd name="connsiteY28" fmla="*/ 90899 h 213829"/>
                <a:gd name="connsiteX29" fmla="*/ 58811 w 202358"/>
                <a:gd name="connsiteY29" fmla="*/ 79637 h 213829"/>
                <a:gd name="connsiteX30" fmla="*/ 43177 w 202358"/>
                <a:gd name="connsiteY30" fmla="*/ 72936 h 213829"/>
                <a:gd name="connsiteX31" fmla="*/ 49994 w 202358"/>
                <a:gd name="connsiteY31" fmla="*/ 32032 h 213829"/>
                <a:gd name="connsiteX32" fmla="*/ 51999 w 202358"/>
                <a:gd name="connsiteY32" fmla="*/ 29526 h 213829"/>
                <a:gd name="connsiteX33" fmla="*/ 52375 w 202358"/>
                <a:gd name="connsiteY33" fmla="*/ 27270 h 213829"/>
                <a:gd name="connsiteX34" fmla="*/ 61465 w 202358"/>
                <a:gd name="connsiteY34" fmla="*/ 15908 h 213829"/>
                <a:gd name="connsiteX35" fmla="*/ 88735 w 202358"/>
                <a:gd name="connsiteY35" fmla="*/ 27270 h 213829"/>
                <a:gd name="connsiteX36" fmla="*/ 116005 w 202358"/>
                <a:gd name="connsiteY36" fmla="*/ 15908 h 213829"/>
                <a:gd name="connsiteX37" fmla="*/ 143274 w 202358"/>
                <a:gd name="connsiteY37" fmla="*/ 15908 h 21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2358" h="213829">
                  <a:moveTo>
                    <a:pt x="163726" y="0"/>
                  </a:moveTo>
                  <a:lnTo>
                    <a:pt x="179634" y="27270"/>
                  </a:lnTo>
                  <a:lnTo>
                    <a:pt x="186451" y="43177"/>
                  </a:lnTo>
                  <a:lnTo>
                    <a:pt x="202358" y="86354"/>
                  </a:lnTo>
                  <a:lnTo>
                    <a:pt x="190996" y="111351"/>
                  </a:lnTo>
                  <a:lnTo>
                    <a:pt x="190446" y="112084"/>
                  </a:lnTo>
                  <a:lnTo>
                    <a:pt x="188615" y="116113"/>
                  </a:lnTo>
                  <a:lnTo>
                    <a:pt x="168163" y="143383"/>
                  </a:lnTo>
                  <a:lnTo>
                    <a:pt x="159181" y="155957"/>
                  </a:lnTo>
                  <a:lnTo>
                    <a:pt x="159181" y="193160"/>
                  </a:lnTo>
                  <a:lnTo>
                    <a:pt x="156800" y="193160"/>
                  </a:lnTo>
                  <a:lnTo>
                    <a:pt x="156800" y="197922"/>
                  </a:lnTo>
                  <a:lnTo>
                    <a:pt x="86354" y="197922"/>
                  </a:lnTo>
                  <a:lnTo>
                    <a:pt x="43177" y="197922"/>
                  </a:lnTo>
                  <a:lnTo>
                    <a:pt x="31815" y="202467"/>
                  </a:lnTo>
                  <a:lnTo>
                    <a:pt x="11363" y="213829"/>
                  </a:lnTo>
                  <a:lnTo>
                    <a:pt x="0" y="209284"/>
                  </a:lnTo>
                  <a:lnTo>
                    <a:pt x="0" y="182015"/>
                  </a:lnTo>
                  <a:lnTo>
                    <a:pt x="2381" y="178681"/>
                  </a:lnTo>
                  <a:lnTo>
                    <a:pt x="2381" y="177253"/>
                  </a:lnTo>
                  <a:lnTo>
                    <a:pt x="11363" y="164679"/>
                  </a:lnTo>
                  <a:lnTo>
                    <a:pt x="11363" y="138838"/>
                  </a:lnTo>
                  <a:lnTo>
                    <a:pt x="13744" y="135504"/>
                  </a:lnTo>
                  <a:lnTo>
                    <a:pt x="13744" y="134076"/>
                  </a:lnTo>
                  <a:lnTo>
                    <a:pt x="24023" y="119684"/>
                  </a:lnTo>
                  <a:lnTo>
                    <a:pt x="31815" y="100206"/>
                  </a:lnTo>
                  <a:lnTo>
                    <a:pt x="32344" y="100073"/>
                  </a:lnTo>
                  <a:lnTo>
                    <a:pt x="34196" y="95444"/>
                  </a:lnTo>
                  <a:lnTo>
                    <a:pt x="52375" y="90899"/>
                  </a:lnTo>
                  <a:lnTo>
                    <a:pt x="58811" y="79637"/>
                  </a:lnTo>
                  <a:lnTo>
                    <a:pt x="43177" y="72936"/>
                  </a:lnTo>
                  <a:lnTo>
                    <a:pt x="49994" y="32032"/>
                  </a:lnTo>
                  <a:lnTo>
                    <a:pt x="51999" y="29526"/>
                  </a:lnTo>
                  <a:lnTo>
                    <a:pt x="52375" y="27270"/>
                  </a:lnTo>
                  <a:lnTo>
                    <a:pt x="61465" y="15908"/>
                  </a:lnTo>
                  <a:lnTo>
                    <a:pt x="88735" y="27270"/>
                  </a:lnTo>
                  <a:lnTo>
                    <a:pt x="116005" y="15908"/>
                  </a:lnTo>
                  <a:lnTo>
                    <a:pt x="143274" y="1590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8" name="Freeform 447"/>
            <p:cNvSpPr>
              <a:spLocks/>
            </p:cNvSpPr>
            <p:nvPr/>
          </p:nvSpPr>
          <p:spPr bwMode="auto">
            <a:xfrm>
              <a:off x="5326788" y="3760430"/>
              <a:ext cx="226922" cy="288524"/>
            </a:xfrm>
            <a:custGeom>
              <a:avLst/>
              <a:gdLst>
                <a:gd name="connsiteX0" fmla="*/ 59410 w 302563"/>
                <a:gd name="connsiteY0" fmla="*/ 0 h 384698"/>
                <a:gd name="connsiteX1" fmla="*/ 82134 w 302563"/>
                <a:gd name="connsiteY1" fmla="*/ 4545 h 384698"/>
                <a:gd name="connsiteX2" fmla="*/ 82134 w 302563"/>
                <a:gd name="connsiteY2" fmla="*/ 27270 h 384698"/>
                <a:gd name="connsiteX3" fmla="*/ 93497 w 302563"/>
                <a:gd name="connsiteY3" fmla="*/ 36360 h 384698"/>
                <a:gd name="connsiteX4" fmla="*/ 118494 w 302563"/>
                <a:gd name="connsiteY4" fmla="*/ 36360 h 384698"/>
                <a:gd name="connsiteX5" fmla="*/ 161671 w 302563"/>
                <a:gd name="connsiteY5" fmla="*/ 70447 h 384698"/>
                <a:gd name="connsiteX6" fmla="*/ 177578 w 302563"/>
                <a:gd name="connsiteY6" fmla="*/ 70447 h 384698"/>
                <a:gd name="connsiteX7" fmla="*/ 184395 w 302563"/>
                <a:gd name="connsiteY7" fmla="*/ 70447 h 384698"/>
                <a:gd name="connsiteX8" fmla="*/ 195758 w 302563"/>
                <a:gd name="connsiteY8" fmla="*/ 70447 h 384698"/>
                <a:gd name="connsiteX9" fmla="*/ 216210 w 302563"/>
                <a:gd name="connsiteY9" fmla="*/ 74992 h 384698"/>
                <a:gd name="connsiteX10" fmla="*/ 227572 w 302563"/>
                <a:gd name="connsiteY10" fmla="*/ 59084 h 384698"/>
                <a:gd name="connsiteX11" fmla="*/ 263931 w 302563"/>
                <a:gd name="connsiteY11" fmla="*/ 43177 h 384698"/>
                <a:gd name="connsiteX12" fmla="*/ 279839 w 302563"/>
                <a:gd name="connsiteY12" fmla="*/ 59084 h 384698"/>
                <a:gd name="connsiteX13" fmla="*/ 302563 w 302563"/>
                <a:gd name="connsiteY13" fmla="*/ 59084 h 384698"/>
                <a:gd name="connsiteX14" fmla="*/ 290063 w 302563"/>
                <a:gd name="connsiteY14" fmla="*/ 73370 h 384698"/>
                <a:gd name="connsiteX15" fmla="*/ 295420 w 302563"/>
                <a:gd name="connsiteY15" fmla="*/ 73370 h 384698"/>
                <a:gd name="connsiteX16" fmla="*/ 270749 w 302563"/>
                <a:gd name="connsiteY16" fmla="*/ 101566 h 384698"/>
                <a:gd name="connsiteX17" fmla="*/ 270749 w 302563"/>
                <a:gd name="connsiteY17" fmla="*/ 231792 h 384698"/>
                <a:gd name="connsiteX18" fmla="*/ 291201 w 302563"/>
                <a:gd name="connsiteY18" fmla="*/ 263606 h 384698"/>
                <a:gd name="connsiteX19" fmla="*/ 278502 w 302563"/>
                <a:gd name="connsiteY19" fmla="*/ 269250 h 384698"/>
                <a:gd name="connsiteX20" fmla="*/ 284058 w 302563"/>
                <a:gd name="connsiteY20" fmla="*/ 277892 h 384698"/>
                <a:gd name="connsiteX21" fmla="*/ 263606 w 302563"/>
                <a:gd name="connsiteY21" fmla="*/ 286982 h 384698"/>
                <a:gd name="connsiteX22" fmla="*/ 252243 w 302563"/>
                <a:gd name="connsiteY22" fmla="*/ 305162 h 384698"/>
                <a:gd name="connsiteX23" fmla="*/ 241336 w 302563"/>
                <a:gd name="connsiteY23" fmla="*/ 308278 h 384698"/>
                <a:gd name="connsiteX24" fmla="*/ 238934 w 302563"/>
                <a:gd name="connsiteY24" fmla="*/ 322690 h 384698"/>
                <a:gd name="connsiteX25" fmla="*/ 233220 w 302563"/>
                <a:gd name="connsiteY25" fmla="*/ 328405 h 384698"/>
                <a:gd name="connsiteX26" fmla="*/ 231791 w 302563"/>
                <a:gd name="connsiteY26" fmla="*/ 336976 h 384698"/>
                <a:gd name="connsiteX27" fmla="*/ 224894 w 302563"/>
                <a:gd name="connsiteY27" fmla="*/ 343874 h 384698"/>
                <a:gd name="connsiteX28" fmla="*/ 220755 w 302563"/>
                <a:gd name="connsiteY28" fmla="*/ 359050 h 384698"/>
                <a:gd name="connsiteX29" fmla="*/ 216722 w 302563"/>
                <a:gd name="connsiteY29" fmla="*/ 361930 h 384698"/>
                <a:gd name="connsiteX30" fmla="*/ 213612 w 302563"/>
                <a:gd name="connsiteY30" fmla="*/ 373336 h 384698"/>
                <a:gd name="connsiteX31" fmla="*/ 197704 w 302563"/>
                <a:gd name="connsiteY31" fmla="*/ 384698 h 384698"/>
                <a:gd name="connsiteX32" fmla="*/ 145438 w 302563"/>
                <a:gd name="connsiteY32" fmla="*/ 348339 h 384698"/>
                <a:gd name="connsiteX33" fmla="*/ 138620 w 302563"/>
                <a:gd name="connsiteY33" fmla="*/ 330159 h 384698"/>
                <a:gd name="connsiteX34" fmla="*/ 4545 w 302563"/>
                <a:gd name="connsiteY34" fmla="*/ 255168 h 384698"/>
                <a:gd name="connsiteX35" fmla="*/ 0 w 302563"/>
                <a:gd name="connsiteY35" fmla="*/ 250623 h 384698"/>
                <a:gd name="connsiteX36" fmla="*/ 0 w 302563"/>
                <a:gd name="connsiteY36" fmla="*/ 211991 h 384698"/>
                <a:gd name="connsiteX37" fmla="*/ 7143 w 302563"/>
                <a:gd name="connsiteY37" fmla="*/ 201991 h 384698"/>
                <a:gd name="connsiteX38" fmla="*/ 7143 w 302563"/>
                <a:gd name="connsiteY38" fmla="*/ 197705 h 384698"/>
                <a:gd name="connsiteX39" fmla="*/ 18506 w 302563"/>
                <a:gd name="connsiteY39" fmla="*/ 181798 h 384698"/>
                <a:gd name="connsiteX40" fmla="*/ 37310 w 302563"/>
                <a:gd name="connsiteY40" fmla="*/ 156725 h 384698"/>
                <a:gd name="connsiteX41" fmla="*/ 43177 w 302563"/>
                <a:gd name="connsiteY41" fmla="*/ 143817 h 384698"/>
                <a:gd name="connsiteX42" fmla="*/ 27270 w 302563"/>
                <a:gd name="connsiteY42" fmla="*/ 100640 h 384698"/>
                <a:gd name="connsiteX43" fmla="*/ 20452 w 302563"/>
                <a:gd name="connsiteY43" fmla="*/ 84733 h 384698"/>
                <a:gd name="connsiteX44" fmla="*/ 4545 w 302563"/>
                <a:gd name="connsiteY44" fmla="*/ 57463 h 384698"/>
                <a:gd name="connsiteX45" fmla="*/ 14320 w 302563"/>
                <a:gd name="connsiteY45" fmla="*/ 47689 h 384698"/>
                <a:gd name="connsiteX46" fmla="*/ 11688 w 302563"/>
                <a:gd name="connsiteY46" fmla="*/ 43177 h 384698"/>
                <a:gd name="connsiteX47" fmla="*/ 34413 w 302563"/>
                <a:gd name="connsiteY47" fmla="*/ 20452 h 3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563" h="384698">
                  <a:moveTo>
                    <a:pt x="59410" y="0"/>
                  </a:moveTo>
                  <a:lnTo>
                    <a:pt x="82134" y="4545"/>
                  </a:lnTo>
                  <a:lnTo>
                    <a:pt x="82134" y="27270"/>
                  </a:lnTo>
                  <a:lnTo>
                    <a:pt x="93497" y="36360"/>
                  </a:lnTo>
                  <a:lnTo>
                    <a:pt x="118494" y="36360"/>
                  </a:lnTo>
                  <a:lnTo>
                    <a:pt x="161671" y="70447"/>
                  </a:lnTo>
                  <a:lnTo>
                    <a:pt x="177578" y="70447"/>
                  </a:lnTo>
                  <a:lnTo>
                    <a:pt x="184395" y="70447"/>
                  </a:lnTo>
                  <a:lnTo>
                    <a:pt x="195758" y="70447"/>
                  </a:lnTo>
                  <a:lnTo>
                    <a:pt x="216210" y="74992"/>
                  </a:lnTo>
                  <a:lnTo>
                    <a:pt x="227572" y="59084"/>
                  </a:lnTo>
                  <a:lnTo>
                    <a:pt x="263931" y="43177"/>
                  </a:lnTo>
                  <a:lnTo>
                    <a:pt x="279839" y="59084"/>
                  </a:lnTo>
                  <a:lnTo>
                    <a:pt x="302563" y="59084"/>
                  </a:lnTo>
                  <a:lnTo>
                    <a:pt x="290063" y="73370"/>
                  </a:lnTo>
                  <a:lnTo>
                    <a:pt x="295420" y="73370"/>
                  </a:lnTo>
                  <a:lnTo>
                    <a:pt x="270749" y="101566"/>
                  </a:lnTo>
                  <a:lnTo>
                    <a:pt x="270749" y="231792"/>
                  </a:lnTo>
                  <a:lnTo>
                    <a:pt x="291201" y="263606"/>
                  </a:lnTo>
                  <a:lnTo>
                    <a:pt x="278502" y="269250"/>
                  </a:lnTo>
                  <a:lnTo>
                    <a:pt x="284058" y="277892"/>
                  </a:lnTo>
                  <a:lnTo>
                    <a:pt x="263606" y="286982"/>
                  </a:lnTo>
                  <a:lnTo>
                    <a:pt x="252243" y="305162"/>
                  </a:lnTo>
                  <a:lnTo>
                    <a:pt x="241336" y="308278"/>
                  </a:lnTo>
                  <a:lnTo>
                    <a:pt x="238934" y="322690"/>
                  </a:lnTo>
                  <a:lnTo>
                    <a:pt x="233220" y="328405"/>
                  </a:lnTo>
                  <a:lnTo>
                    <a:pt x="231791" y="336976"/>
                  </a:lnTo>
                  <a:lnTo>
                    <a:pt x="224894" y="343874"/>
                  </a:lnTo>
                  <a:lnTo>
                    <a:pt x="220755" y="359050"/>
                  </a:lnTo>
                  <a:lnTo>
                    <a:pt x="216722" y="361930"/>
                  </a:lnTo>
                  <a:lnTo>
                    <a:pt x="213612" y="373336"/>
                  </a:lnTo>
                  <a:lnTo>
                    <a:pt x="197704" y="384698"/>
                  </a:lnTo>
                  <a:lnTo>
                    <a:pt x="145438" y="348339"/>
                  </a:lnTo>
                  <a:lnTo>
                    <a:pt x="138620" y="330159"/>
                  </a:lnTo>
                  <a:lnTo>
                    <a:pt x="4545" y="255168"/>
                  </a:lnTo>
                  <a:lnTo>
                    <a:pt x="0" y="250623"/>
                  </a:lnTo>
                  <a:lnTo>
                    <a:pt x="0" y="211991"/>
                  </a:lnTo>
                  <a:lnTo>
                    <a:pt x="7143" y="201991"/>
                  </a:lnTo>
                  <a:lnTo>
                    <a:pt x="7143" y="197705"/>
                  </a:lnTo>
                  <a:lnTo>
                    <a:pt x="18506" y="181798"/>
                  </a:lnTo>
                  <a:lnTo>
                    <a:pt x="37310" y="156725"/>
                  </a:lnTo>
                  <a:lnTo>
                    <a:pt x="43177" y="143817"/>
                  </a:lnTo>
                  <a:lnTo>
                    <a:pt x="27270" y="100640"/>
                  </a:lnTo>
                  <a:lnTo>
                    <a:pt x="20452" y="84733"/>
                  </a:lnTo>
                  <a:lnTo>
                    <a:pt x="4545" y="57463"/>
                  </a:lnTo>
                  <a:lnTo>
                    <a:pt x="14320" y="47689"/>
                  </a:lnTo>
                  <a:lnTo>
                    <a:pt x="11688" y="43177"/>
                  </a:lnTo>
                  <a:lnTo>
                    <a:pt x="34413"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7" name="Freeform 446"/>
            <p:cNvSpPr>
              <a:spLocks/>
            </p:cNvSpPr>
            <p:nvPr/>
          </p:nvSpPr>
          <p:spPr bwMode="auto">
            <a:xfrm>
              <a:off x="5197421" y="3948234"/>
              <a:ext cx="51293" cy="54784"/>
            </a:xfrm>
            <a:custGeom>
              <a:avLst/>
              <a:gdLst>
                <a:gd name="connsiteX0" fmla="*/ 57029 w 68391"/>
                <a:gd name="connsiteY0" fmla="*/ 0 h 73045"/>
                <a:gd name="connsiteX1" fmla="*/ 68391 w 68391"/>
                <a:gd name="connsiteY1" fmla="*/ 22725 h 73045"/>
                <a:gd name="connsiteX2" fmla="*/ 68391 w 68391"/>
                <a:gd name="connsiteY2" fmla="*/ 43177 h 73045"/>
                <a:gd name="connsiteX3" fmla="*/ 63629 w 68391"/>
                <a:gd name="connsiteY3" fmla="*/ 46034 h 73045"/>
                <a:gd name="connsiteX4" fmla="*/ 63629 w 68391"/>
                <a:gd name="connsiteY4" fmla="*/ 50320 h 73045"/>
                <a:gd name="connsiteX5" fmla="*/ 52267 w 68391"/>
                <a:gd name="connsiteY5" fmla="*/ 57138 h 73045"/>
                <a:gd name="connsiteX6" fmla="*/ 36360 w 68391"/>
                <a:gd name="connsiteY6" fmla="*/ 50320 h 73045"/>
                <a:gd name="connsiteX7" fmla="*/ 20452 w 68391"/>
                <a:gd name="connsiteY7" fmla="*/ 73045 h 73045"/>
                <a:gd name="connsiteX8" fmla="*/ 0 w 68391"/>
                <a:gd name="connsiteY8" fmla="*/ 73045 h 73045"/>
                <a:gd name="connsiteX9" fmla="*/ 4545 w 68391"/>
                <a:gd name="connsiteY9" fmla="*/ 50320 h 73045"/>
                <a:gd name="connsiteX10" fmla="*/ 8712 w 68391"/>
                <a:gd name="connsiteY10" fmla="*/ 46153 h 73045"/>
                <a:gd name="connsiteX11" fmla="*/ 9090 w 68391"/>
                <a:gd name="connsiteY11" fmla="*/ 44262 h 73045"/>
                <a:gd name="connsiteX12" fmla="*/ 9090 w 68391"/>
                <a:gd name="connsiteY12" fmla="*/ 23051 h 73045"/>
                <a:gd name="connsiteX13" fmla="*/ 13852 w 68391"/>
                <a:gd name="connsiteY13" fmla="*/ 19241 h 73045"/>
                <a:gd name="connsiteX14" fmla="*/ 13852 w 68391"/>
                <a:gd name="connsiteY14" fmla="*/ 15908 h 73045"/>
                <a:gd name="connsiteX15" fmla="*/ 25214 w 68391"/>
                <a:gd name="connsiteY15" fmla="*/ 6817 h 73045"/>
                <a:gd name="connsiteX16" fmla="*/ 36577 w 68391"/>
                <a:gd name="connsiteY16" fmla="*/ 11363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391" h="73045">
                  <a:moveTo>
                    <a:pt x="57029" y="0"/>
                  </a:moveTo>
                  <a:lnTo>
                    <a:pt x="68391" y="22725"/>
                  </a:lnTo>
                  <a:lnTo>
                    <a:pt x="68391" y="43177"/>
                  </a:lnTo>
                  <a:lnTo>
                    <a:pt x="63629" y="46034"/>
                  </a:lnTo>
                  <a:lnTo>
                    <a:pt x="63629" y="50320"/>
                  </a:lnTo>
                  <a:lnTo>
                    <a:pt x="52267" y="57138"/>
                  </a:lnTo>
                  <a:lnTo>
                    <a:pt x="36360" y="50320"/>
                  </a:lnTo>
                  <a:lnTo>
                    <a:pt x="20452" y="73045"/>
                  </a:lnTo>
                  <a:lnTo>
                    <a:pt x="0" y="73045"/>
                  </a:lnTo>
                  <a:lnTo>
                    <a:pt x="4545" y="50320"/>
                  </a:lnTo>
                  <a:lnTo>
                    <a:pt x="8712" y="46153"/>
                  </a:lnTo>
                  <a:lnTo>
                    <a:pt x="9090" y="44262"/>
                  </a:lnTo>
                  <a:lnTo>
                    <a:pt x="9090" y="23051"/>
                  </a:lnTo>
                  <a:lnTo>
                    <a:pt x="13852" y="19241"/>
                  </a:lnTo>
                  <a:lnTo>
                    <a:pt x="13852" y="15908"/>
                  </a:lnTo>
                  <a:lnTo>
                    <a:pt x="25214" y="6817"/>
                  </a:lnTo>
                  <a:lnTo>
                    <a:pt x="365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6" name="Freeform 445"/>
            <p:cNvSpPr>
              <a:spLocks/>
            </p:cNvSpPr>
            <p:nvPr/>
          </p:nvSpPr>
          <p:spPr bwMode="auto">
            <a:xfrm>
              <a:off x="5200667" y="3943039"/>
              <a:ext cx="310517" cy="301996"/>
            </a:xfrm>
            <a:custGeom>
              <a:avLst/>
              <a:gdLst>
                <a:gd name="connsiteX0" fmla="*/ 54539 w 414022"/>
                <a:gd name="connsiteY0" fmla="*/ 0 h 402661"/>
                <a:gd name="connsiteX1" fmla="*/ 97716 w 414022"/>
                <a:gd name="connsiteY1" fmla="*/ 0 h 402661"/>
                <a:gd name="connsiteX2" fmla="*/ 172707 w 414022"/>
                <a:gd name="connsiteY2" fmla="*/ 0 h 402661"/>
                <a:gd name="connsiteX3" fmla="*/ 172707 w 414022"/>
                <a:gd name="connsiteY3" fmla="*/ 4545 h 402661"/>
                <a:gd name="connsiteX4" fmla="*/ 181609 w 414022"/>
                <a:gd name="connsiteY4" fmla="*/ 9524 h 402661"/>
                <a:gd name="connsiteX5" fmla="*/ 182231 w 414022"/>
                <a:gd name="connsiteY5" fmla="*/ 9524 h 402661"/>
                <a:gd name="connsiteX6" fmla="*/ 182231 w 414022"/>
                <a:gd name="connsiteY6" fmla="*/ 9872 h 402661"/>
                <a:gd name="connsiteX7" fmla="*/ 306782 w 414022"/>
                <a:gd name="connsiteY7" fmla="*/ 79537 h 402661"/>
                <a:gd name="connsiteX8" fmla="*/ 308774 w 414022"/>
                <a:gd name="connsiteY8" fmla="*/ 84848 h 402661"/>
                <a:gd name="connsiteX9" fmla="*/ 316306 w 414022"/>
                <a:gd name="connsiteY9" fmla="*/ 89061 h 402661"/>
                <a:gd name="connsiteX10" fmla="*/ 321653 w 414022"/>
                <a:gd name="connsiteY10" fmla="*/ 103319 h 402661"/>
                <a:gd name="connsiteX11" fmla="*/ 365866 w 414022"/>
                <a:gd name="connsiteY11" fmla="*/ 134076 h 402661"/>
                <a:gd name="connsiteX12" fmla="*/ 365016 w 414022"/>
                <a:gd name="connsiteY12" fmla="*/ 136383 h 402661"/>
                <a:gd name="connsiteX13" fmla="*/ 375390 w 414022"/>
                <a:gd name="connsiteY13" fmla="*/ 143600 h 402661"/>
                <a:gd name="connsiteX14" fmla="*/ 359483 w 414022"/>
                <a:gd name="connsiteY14" fmla="*/ 186777 h 402661"/>
                <a:gd name="connsiteX15" fmla="*/ 359483 w 414022"/>
                <a:gd name="connsiteY15" fmla="*/ 205324 h 402661"/>
                <a:gd name="connsiteX16" fmla="*/ 372684 w 414022"/>
                <a:gd name="connsiteY16" fmla="*/ 215885 h 402661"/>
                <a:gd name="connsiteX17" fmla="*/ 377229 w 414022"/>
                <a:gd name="connsiteY17" fmla="*/ 220430 h 402661"/>
                <a:gd name="connsiteX18" fmla="*/ 376918 w 414022"/>
                <a:gd name="connsiteY18" fmla="*/ 221177 h 402661"/>
                <a:gd name="connsiteX19" fmla="*/ 382208 w 414022"/>
                <a:gd name="connsiteY19" fmla="*/ 225409 h 402661"/>
                <a:gd name="connsiteX20" fmla="*/ 386753 w 414022"/>
                <a:gd name="connsiteY20" fmla="*/ 229954 h 402661"/>
                <a:gd name="connsiteX21" fmla="*/ 375390 w 414022"/>
                <a:gd name="connsiteY21" fmla="*/ 257223 h 402661"/>
                <a:gd name="connsiteX22" fmla="*/ 375390 w 414022"/>
                <a:gd name="connsiteY22" fmla="*/ 268586 h 402661"/>
                <a:gd name="connsiteX23" fmla="*/ 375390 w 414022"/>
                <a:gd name="connsiteY23" fmla="*/ 284493 h 402661"/>
                <a:gd name="connsiteX24" fmla="*/ 386753 w 414022"/>
                <a:gd name="connsiteY24" fmla="*/ 304945 h 402661"/>
                <a:gd name="connsiteX25" fmla="*/ 401490 w 414022"/>
                <a:gd name="connsiteY25" fmla="*/ 340736 h 402661"/>
                <a:gd name="connsiteX26" fmla="*/ 404498 w 414022"/>
                <a:gd name="connsiteY26" fmla="*/ 343143 h 402661"/>
                <a:gd name="connsiteX27" fmla="*/ 403332 w 414022"/>
                <a:gd name="connsiteY27" fmla="*/ 344115 h 402661"/>
                <a:gd name="connsiteX28" fmla="*/ 414022 w 414022"/>
                <a:gd name="connsiteY28" fmla="*/ 352667 h 402661"/>
                <a:gd name="connsiteX29" fmla="*/ 386753 w 414022"/>
                <a:gd name="connsiteY29" fmla="*/ 375392 h 402661"/>
                <a:gd name="connsiteX30" fmla="*/ 348121 w 414022"/>
                <a:gd name="connsiteY30" fmla="*/ 386754 h 402661"/>
                <a:gd name="connsiteX31" fmla="*/ 323124 w 414022"/>
                <a:gd name="connsiteY31" fmla="*/ 386754 h 402661"/>
                <a:gd name="connsiteX32" fmla="*/ 311762 w 414022"/>
                <a:gd name="connsiteY32" fmla="*/ 395844 h 402661"/>
                <a:gd name="connsiteX33" fmla="*/ 284492 w 414022"/>
                <a:gd name="connsiteY33" fmla="*/ 395844 h 402661"/>
                <a:gd name="connsiteX34" fmla="*/ 273130 w 414022"/>
                <a:gd name="connsiteY34" fmla="*/ 402661 h 402661"/>
                <a:gd name="connsiteX35" fmla="*/ 229953 w 414022"/>
                <a:gd name="connsiteY35" fmla="*/ 395844 h 402661"/>
                <a:gd name="connsiteX36" fmla="*/ 204956 w 414022"/>
                <a:gd name="connsiteY36" fmla="*/ 395844 h 402661"/>
                <a:gd name="connsiteX37" fmla="*/ 202688 w 414022"/>
                <a:gd name="connsiteY37" fmla="*/ 386320 h 402661"/>
                <a:gd name="connsiteX38" fmla="*/ 195432 w 414022"/>
                <a:gd name="connsiteY38" fmla="*/ 386320 h 402661"/>
                <a:gd name="connsiteX39" fmla="*/ 184070 w 414022"/>
                <a:gd name="connsiteY39" fmla="*/ 338598 h 402661"/>
                <a:gd name="connsiteX40" fmla="*/ 173532 w 414022"/>
                <a:gd name="connsiteY40" fmla="*/ 319630 h 402661"/>
                <a:gd name="connsiteX41" fmla="*/ 139055 w 414022"/>
                <a:gd name="connsiteY41" fmla="*/ 309490 h 402661"/>
                <a:gd name="connsiteX42" fmla="*/ 118602 w 414022"/>
                <a:gd name="connsiteY42" fmla="*/ 300400 h 402661"/>
                <a:gd name="connsiteX43" fmla="*/ 91333 w 414022"/>
                <a:gd name="connsiteY43" fmla="*/ 293583 h 402661"/>
                <a:gd name="connsiteX44" fmla="*/ 79971 w 414022"/>
                <a:gd name="connsiteY44" fmla="*/ 289038 h 402661"/>
                <a:gd name="connsiteX45" fmla="*/ 64063 w 414022"/>
                <a:gd name="connsiteY45" fmla="*/ 277675 h 402661"/>
                <a:gd name="connsiteX46" fmla="*/ 62383 w 414022"/>
                <a:gd name="connsiteY46" fmla="*/ 273754 h 402661"/>
                <a:gd name="connsiteX47" fmla="*/ 54539 w 414022"/>
                <a:gd name="connsiteY47" fmla="*/ 268151 h 402661"/>
                <a:gd name="connsiteX48" fmla="*/ 35836 w 414022"/>
                <a:gd name="connsiteY48" fmla="*/ 224511 h 402661"/>
                <a:gd name="connsiteX49" fmla="*/ 20887 w 414022"/>
                <a:gd name="connsiteY49" fmla="*/ 214046 h 402661"/>
                <a:gd name="connsiteX50" fmla="*/ 20348 w 414022"/>
                <a:gd name="connsiteY50" fmla="*/ 210812 h 402661"/>
                <a:gd name="connsiteX51" fmla="*/ 11363 w 414022"/>
                <a:gd name="connsiteY51" fmla="*/ 204522 h 402661"/>
                <a:gd name="connsiteX52" fmla="*/ 6817 w 414022"/>
                <a:gd name="connsiteY52" fmla="*/ 177253 h 402661"/>
                <a:gd name="connsiteX53" fmla="*/ 11363 w 414022"/>
                <a:gd name="connsiteY53" fmla="*/ 161345 h 402661"/>
                <a:gd name="connsiteX54" fmla="*/ 0 w 414022"/>
                <a:gd name="connsiteY54" fmla="*/ 129531 h 402661"/>
                <a:gd name="connsiteX55" fmla="*/ 18180 w 414022"/>
                <a:gd name="connsiteY55" fmla="*/ 129531 h 402661"/>
                <a:gd name="connsiteX56" fmla="*/ 34087 w 414022"/>
                <a:gd name="connsiteY56" fmla="*/ 113624 h 402661"/>
                <a:gd name="connsiteX57" fmla="*/ 43177 w 414022"/>
                <a:gd name="connsiteY57" fmla="*/ 90899 h 402661"/>
                <a:gd name="connsiteX58" fmla="*/ 54539 w 414022"/>
                <a:gd name="connsiteY58" fmla="*/ 86354 h 402661"/>
                <a:gd name="connsiteX59" fmla="*/ 54539 w 414022"/>
                <a:gd name="connsiteY59" fmla="*/ 74992 h 402661"/>
                <a:gd name="connsiteX60" fmla="*/ 49994 w 414022"/>
                <a:gd name="connsiteY60" fmla="*/ 63629 h 402661"/>
                <a:gd name="connsiteX61" fmla="*/ 43177 w 414022"/>
                <a:gd name="connsiteY61" fmla="*/ 54539 h 402661"/>
                <a:gd name="connsiteX62" fmla="*/ 54539 w 414022"/>
                <a:gd name="connsiteY62" fmla="*/ 47722 h 402661"/>
                <a:gd name="connsiteX63" fmla="*/ 61357 w 414022"/>
                <a:gd name="connsiteY63" fmla="*/ 27270 h 402661"/>
                <a:gd name="connsiteX64" fmla="*/ 43177 w 414022"/>
                <a:gd name="connsiteY64" fmla="*/ 4545 h 40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14022" h="402661">
                  <a:moveTo>
                    <a:pt x="54539" y="0"/>
                  </a:moveTo>
                  <a:lnTo>
                    <a:pt x="97716" y="0"/>
                  </a:lnTo>
                  <a:lnTo>
                    <a:pt x="172707" y="0"/>
                  </a:lnTo>
                  <a:lnTo>
                    <a:pt x="172707" y="4545"/>
                  </a:lnTo>
                  <a:lnTo>
                    <a:pt x="181609" y="9524"/>
                  </a:lnTo>
                  <a:lnTo>
                    <a:pt x="182231" y="9524"/>
                  </a:lnTo>
                  <a:lnTo>
                    <a:pt x="182231" y="9872"/>
                  </a:lnTo>
                  <a:lnTo>
                    <a:pt x="306782" y="79537"/>
                  </a:lnTo>
                  <a:lnTo>
                    <a:pt x="308774" y="84848"/>
                  </a:lnTo>
                  <a:lnTo>
                    <a:pt x="316306" y="89061"/>
                  </a:lnTo>
                  <a:lnTo>
                    <a:pt x="321653" y="103319"/>
                  </a:lnTo>
                  <a:lnTo>
                    <a:pt x="365866" y="134076"/>
                  </a:lnTo>
                  <a:lnTo>
                    <a:pt x="365016" y="136383"/>
                  </a:lnTo>
                  <a:lnTo>
                    <a:pt x="375390" y="143600"/>
                  </a:lnTo>
                  <a:lnTo>
                    <a:pt x="359483" y="186777"/>
                  </a:lnTo>
                  <a:lnTo>
                    <a:pt x="359483" y="205324"/>
                  </a:lnTo>
                  <a:lnTo>
                    <a:pt x="372684" y="215885"/>
                  </a:lnTo>
                  <a:lnTo>
                    <a:pt x="377229" y="220430"/>
                  </a:lnTo>
                  <a:lnTo>
                    <a:pt x="376918" y="221177"/>
                  </a:lnTo>
                  <a:lnTo>
                    <a:pt x="382208" y="225409"/>
                  </a:lnTo>
                  <a:lnTo>
                    <a:pt x="386753" y="229954"/>
                  </a:lnTo>
                  <a:lnTo>
                    <a:pt x="375390" y="257223"/>
                  </a:lnTo>
                  <a:lnTo>
                    <a:pt x="375390" y="268586"/>
                  </a:lnTo>
                  <a:lnTo>
                    <a:pt x="375390" y="284493"/>
                  </a:lnTo>
                  <a:lnTo>
                    <a:pt x="386753" y="304945"/>
                  </a:lnTo>
                  <a:lnTo>
                    <a:pt x="401490" y="340736"/>
                  </a:lnTo>
                  <a:lnTo>
                    <a:pt x="404498" y="343143"/>
                  </a:lnTo>
                  <a:lnTo>
                    <a:pt x="403332" y="344115"/>
                  </a:lnTo>
                  <a:lnTo>
                    <a:pt x="414022" y="352667"/>
                  </a:lnTo>
                  <a:lnTo>
                    <a:pt x="386753" y="375392"/>
                  </a:lnTo>
                  <a:lnTo>
                    <a:pt x="348121" y="386754"/>
                  </a:lnTo>
                  <a:lnTo>
                    <a:pt x="323124" y="386754"/>
                  </a:lnTo>
                  <a:lnTo>
                    <a:pt x="311762" y="395844"/>
                  </a:lnTo>
                  <a:lnTo>
                    <a:pt x="284492" y="395844"/>
                  </a:lnTo>
                  <a:lnTo>
                    <a:pt x="273130" y="402661"/>
                  </a:lnTo>
                  <a:lnTo>
                    <a:pt x="229953" y="395844"/>
                  </a:lnTo>
                  <a:lnTo>
                    <a:pt x="204956" y="395844"/>
                  </a:lnTo>
                  <a:lnTo>
                    <a:pt x="202688" y="386320"/>
                  </a:lnTo>
                  <a:lnTo>
                    <a:pt x="195432" y="386320"/>
                  </a:lnTo>
                  <a:lnTo>
                    <a:pt x="184070" y="338598"/>
                  </a:lnTo>
                  <a:lnTo>
                    <a:pt x="173532" y="319630"/>
                  </a:lnTo>
                  <a:lnTo>
                    <a:pt x="139055" y="309490"/>
                  </a:lnTo>
                  <a:lnTo>
                    <a:pt x="118602" y="300400"/>
                  </a:lnTo>
                  <a:lnTo>
                    <a:pt x="91333" y="293583"/>
                  </a:lnTo>
                  <a:lnTo>
                    <a:pt x="79971" y="289038"/>
                  </a:lnTo>
                  <a:lnTo>
                    <a:pt x="64063" y="277675"/>
                  </a:lnTo>
                  <a:lnTo>
                    <a:pt x="62383" y="273754"/>
                  </a:lnTo>
                  <a:lnTo>
                    <a:pt x="54539" y="268151"/>
                  </a:lnTo>
                  <a:lnTo>
                    <a:pt x="35836" y="224511"/>
                  </a:lnTo>
                  <a:lnTo>
                    <a:pt x="20887" y="214046"/>
                  </a:lnTo>
                  <a:lnTo>
                    <a:pt x="20348" y="210812"/>
                  </a:lnTo>
                  <a:lnTo>
                    <a:pt x="11363" y="204522"/>
                  </a:lnTo>
                  <a:lnTo>
                    <a:pt x="6817" y="177253"/>
                  </a:lnTo>
                  <a:lnTo>
                    <a:pt x="11363" y="161345"/>
                  </a:lnTo>
                  <a:lnTo>
                    <a:pt x="0" y="129531"/>
                  </a:lnTo>
                  <a:lnTo>
                    <a:pt x="18180" y="129531"/>
                  </a:lnTo>
                  <a:lnTo>
                    <a:pt x="34087" y="113624"/>
                  </a:lnTo>
                  <a:lnTo>
                    <a:pt x="43177" y="90899"/>
                  </a:lnTo>
                  <a:lnTo>
                    <a:pt x="54539" y="86354"/>
                  </a:lnTo>
                  <a:lnTo>
                    <a:pt x="54539" y="74992"/>
                  </a:lnTo>
                  <a:lnTo>
                    <a:pt x="49994" y="63629"/>
                  </a:lnTo>
                  <a:lnTo>
                    <a:pt x="43177" y="54539"/>
                  </a:lnTo>
                  <a:lnTo>
                    <a:pt x="54539" y="47722"/>
                  </a:lnTo>
                  <a:lnTo>
                    <a:pt x="61357" y="27270"/>
                  </a:lnTo>
                  <a:lnTo>
                    <a:pt x="4317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5" name="Freeform 444"/>
            <p:cNvSpPr>
              <a:spLocks/>
            </p:cNvSpPr>
            <p:nvPr/>
          </p:nvSpPr>
          <p:spPr bwMode="auto">
            <a:xfrm>
              <a:off x="5297976" y="4166228"/>
              <a:ext cx="88789" cy="220105"/>
            </a:xfrm>
            <a:custGeom>
              <a:avLst/>
              <a:gdLst>
                <a:gd name="connsiteX0" fmla="*/ 9307 w 118385"/>
                <a:gd name="connsiteY0" fmla="*/ 0 h 293473"/>
                <a:gd name="connsiteX1" fmla="*/ 47939 w 118385"/>
                <a:gd name="connsiteY1" fmla="*/ 11363 h 293473"/>
                <a:gd name="connsiteX2" fmla="*/ 52484 w 118385"/>
                <a:gd name="connsiteY2" fmla="*/ 22725 h 293473"/>
                <a:gd name="connsiteX3" fmla="*/ 63846 w 118385"/>
                <a:gd name="connsiteY3" fmla="*/ 38632 h 293473"/>
                <a:gd name="connsiteX4" fmla="*/ 75209 w 118385"/>
                <a:gd name="connsiteY4" fmla="*/ 86354 h 293473"/>
                <a:gd name="connsiteX5" fmla="*/ 63846 w 118385"/>
                <a:gd name="connsiteY5" fmla="*/ 120441 h 293473"/>
                <a:gd name="connsiteX6" fmla="*/ 75209 w 118385"/>
                <a:gd name="connsiteY6" fmla="*/ 161345 h 293473"/>
                <a:gd name="connsiteX7" fmla="*/ 91116 w 118385"/>
                <a:gd name="connsiteY7" fmla="*/ 161345 h 293473"/>
                <a:gd name="connsiteX8" fmla="*/ 100206 w 118385"/>
                <a:gd name="connsiteY8" fmla="*/ 179525 h 293473"/>
                <a:gd name="connsiteX9" fmla="*/ 118385 w 118385"/>
                <a:gd name="connsiteY9" fmla="*/ 204522 h 293473"/>
                <a:gd name="connsiteX10" fmla="*/ 118385 w 118385"/>
                <a:gd name="connsiteY10" fmla="*/ 254516 h 293473"/>
                <a:gd name="connsiteX11" fmla="*/ 113623 w 118385"/>
                <a:gd name="connsiteY11" fmla="*/ 255706 h 293473"/>
                <a:gd name="connsiteX12" fmla="*/ 113623 w 118385"/>
                <a:gd name="connsiteY12" fmla="*/ 261659 h 293473"/>
                <a:gd name="connsiteX13" fmla="*/ 98041 w 118385"/>
                <a:gd name="connsiteY13" fmla="*/ 265554 h 293473"/>
                <a:gd name="connsiteX14" fmla="*/ 91116 w 118385"/>
                <a:gd name="connsiteY14" fmla="*/ 286330 h 293473"/>
                <a:gd name="connsiteX15" fmla="*/ 89330 w 118385"/>
                <a:gd name="connsiteY15" fmla="*/ 284545 h 293473"/>
                <a:gd name="connsiteX16" fmla="*/ 86354 w 118385"/>
                <a:gd name="connsiteY16" fmla="*/ 293473 h 293473"/>
                <a:gd name="connsiteX17" fmla="*/ 63629 w 118385"/>
                <a:gd name="connsiteY17" fmla="*/ 270749 h 293473"/>
                <a:gd name="connsiteX18" fmla="*/ 59084 w 118385"/>
                <a:gd name="connsiteY18" fmla="*/ 245752 h 293473"/>
                <a:gd name="connsiteX19" fmla="*/ 70447 w 118385"/>
                <a:gd name="connsiteY19" fmla="*/ 227572 h 293473"/>
                <a:gd name="connsiteX20" fmla="*/ 63629 w 118385"/>
                <a:gd name="connsiteY20" fmla="*/ 211665 h 293473"/>
                <a:gd name="connsiteX21" fmla="*/ 54539 w 118385"/>
                <a:gd name="connsiteY21" fmla="*/ 202575 h 293473"/>
                <a:gd name="connsiteX22" fmla="*/ 43177 w 118385"/>
                <a:gd name="connsiteY22" fmla="*/ 202575 h 293473"/>
                <a:gd name="connsiteX23" fmla="*/ 20452 w 118385"/>
                <a:gd name="connsiteY23" fmla="*/ 186668 h 293473"/>
                <a:gd name="connsiteX24" fmla="*/ 0 w 118385"/>
                <a:gd name="connsiteY24" fmla="*/ 175305 h 293473"/>
                <a:gd name="connsiteX25" fmla="*/ 15907 w 118385"/>
                <a:gd name="connsiteY25" fmla="*/ 143491 h 293473"/>
                <a:gd name="connsiteX26" fmla="*/ 20452 w 118385"/>
                <a:gd name="connsiteY26" fmla="*/ 132129 h 293473"/>
                <a:gd name="connsiteX27" fmla="*/ 15907 w 118385"/>
                <a:gd name="connsiteY27" fmla="*/ 100314 h 293473"/>
                <a:gd name="connsiteX28" fmla="*/ 20452 w 118385"/>
                <a:gd name="connsiteY28" fmla="*/ 66227 h 293473"/>
                <a:gd name="connsiteX29" fmla="*/ 24717 w 118385"/>
                <a:gd name="connsiteY29" fmla="*/ 62816 h 293473"/>
                <a:gd name="connsiteX30" fmla="*/ 25214 w 118385"/>
                <a:gd name="connsiteY30" fmla="*/ 59084 h 293473"/>
                <a:gd name="connsiteX31" fmla="*/ 30773 w 118385"/>
                <a:gd name="connsiteY31" fmla="*/ 54637 h 293473"/>
                <a:gd name="connsiteX32" fmla="*/ 20452 w 118385"/>
                <a:gd name="connsiteY32" fmla="*/ 29868 h 293473"/>
                <a:gd name="connsiteX33" fmla="*/ 4545 w 118385"/>
                <a:gd name="connsiteY33" fmla="*/ 7143 h 293473"/>
                <a:gd name="connsiteX34" fmla="*/ 16838 w 118385"/>
                <a:gd name="connsiteY34" fmla="*/ 10759 h 2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8385" h="293473">
                  <a:moveTo>
                    <a:pt x="9307" y="0"/>
                  </a:moveTo>
                  <a:lnTo>
                    <a:pt x="47939" y="11363"/>
                  </a:lnTo>
                  <a:lnTo>
                    <a:pt x="52484" y="22725"/>
                  </a:lnTo>
                  <a:lnTo>
                    <a:pt x="63846" y="38632"/>
                  </a:lnTo>
                  <a:lnTo>
                    <a:pt x="75209" y="86354"/>
                  </a:lnTo>
                  <a:lnTo>
                    <a:pt x="63846" y="120441"/>
                  </a:lnTo>
                  <a:lnTo>
                    <a:pt x="75209" y="161345"/>
                  </a:lnTo>
                  <a:lnTo>
                    <a:pt x="91116" y="161345"/>
                  </a:lnTo>
                  <a:lnTo>
                    <a:pt x="100206" y="179525"/>
                  </a:lnTo>
                  <a:lnTo>
                    <a:pt x="118385" y="204522"/>
                  </a:lnTo>
                  <a:lnTo>
                    <a:pt x="118385" y="254516"/>
                  </a:lnTo>
                  <a:lnTo>
                    <a:pt x="113623" y="255706"/>
                  </a:lnTo>
                  <a:lnTo>
                    <a:pt x="113623" y="261659"/>
                  </a:lnTo>
                  <a:lnTo>
                    <a:pt x="98041" y="265554"/>
                  </a:lnTo>
                  <a:lnTo>
                    <a:pt x="91116" y="286330"/>
                  </a:lnTo>
                  <a:lnTo>
                    <a:pt x="89330" y="284545"/>
                  </a:lnTo>
                  <a:lnTo>
                    <a:pt x="86354" y="293473"/>
                  </a:lnTo>
                  <a:lnTo>
                    <a:pt x="63629" y="270749"/>
                  </a:lnTo>
                  <a:lnTo>
                    <a:pt x="59084" y="245752"/>
                  </a:lnTo>
                  <a:lnTo>
                    <a:pt x="70447" y="227572"/>
                  </a:lnTo>
                  <a:lnTo>
                    <a:pt x="63629" y="211665"/>
                  </a:lnTo>
                  <a:lnTo>
                    <a:pt x="54539" y="202575"/>
                  </a:lnTo>
                  <a:lnTo>
                    <a:pt x="43177" y="202575"/>
                  </a:lnTo>
                  <a:lnTo>
                    <a:pt x="20452" y="186668"/>
                  </a:lnTo>
                  <a:lnTo>
                    <a:pt x="0" y="175305"/>
                  </a:lnTo>
                  <a:lnTo>
                    <a:pt x="15907" y="143491"/>
                  </a:lnTo>
                  <a:lnTo>
                    <a:pt x="20452" y="132129"/>
                  </a:lnTo>
                  <a:lnTo>
                    <a:pt x="15907" y="100314"/>
                  </a:lnTo>
                  <a:lnTo>
                    <a:pt x="20452" y="66227"/>
                  </a:lnTo>
                  <a:lnTo>
                    <a:pt x="24717" y="62816"/>
                  </a:lnTo>
                  <a:lnTo>
                    <a:pt x="25214" y="59084"/>
                  </a:lnTo>
                  <a:lnTo>
                    <a:pt x="30773" y="54637"/>
                  </a:lnTo>
                  <a:lnTo>
                    <a:pt x="20452" y="29868"/>
                  </a:lnTo>
                  <a:lnTo>
                    <a:pt x="4545" y="7143"/>
                  </a:lnTo>
                  <a:lnTo>
                    <a:pt x="16838" y="107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4" name="Freeform 443"/>
            <p:cNvSpPr>
              <a:spLocks/>
            </p:cNvSpPr>
            <p:nvPr/>
          </p:nvSpPr>
          <p:spPr bwMode="auto">
            <a:xfrm>
              <a:off x="5224446" y="4202181"/>
              <a:ext cx="300291" cy="484361"/>
            </a:xfrm>
            <a:custGeom>
              <a:avLst/>
              <a:gdLst>
                <a:gd name="connsiteX0" fmla="*/ 379936 w 400388"/>
                <a:gd name="connsiteY0" fmla="*/ 0 h 645815"/>
                <a:gd name="connsiteX1" fmla="*/ 391298 w 400388"/>
                <a:gd name="connsiteY1" fmla="*/ 15907 h 645815"/>
                <a:gd name="connsiteX2" fmla="*/ 384481 w 400388"/>
                <a:gd name="connsiteY2" fmla="*/ 54539 h 645815"/>
                <a:gd name="connsiteX3" fmla="*/ 391298 w 400388"/>
                <a:gd name="connsiteY3" fmla="*/ 86354 h 645815"/>
                <a:gd name="connsiteX4" fmla="*/ 395843 w 400388"/>
                <a:gd name="connsiteY4" fmla="*/ 145438 h 645815"/>
                <a:gd name="connsiteX5" fmla="*/ 400388 w 400388"/>
                <a:gd name="connsiteY5" fmla="*/ 161345 h 645815"/>
                <a:gd name="connsiteX6" fmla="*/ 391298 w 400388"/>
                <a:gd name="connsiteY6" fmla="*/ 188615 h 645815"/>
                <a:gd name="connsiteX7" fmla="*/ 375391 w 400388"/>
                <a:gd name="connsiteY7" fmla="*/ 215884 h 645815"/>
                <a:gd name="connsiteX8" fmla="*/ 352666 w 400388"/>
                <a:gd name="connsiteY8" fmla="*/ 243154 h 645815"/>
                <a:gd name="connsiteX9" fmla="*/ 351616 w 400388"/>
                <a:gd name="connsiteY9" fmla="*/ 243463 h 645815"/>
                <a:gd name="connsiteX10" fmla="*/ 347904 w 400388"/>
                <a:gd name="connsiteY10" fmla="*/ 247917 h 645815"/>
                <a:gd name="connsiteX11" fmla="*/ 346853 w 400388"/>
                <a:gd name="connsiteY11" fmla="*/ 248226 h 645815"/>
                <a:gd name="connsiteX12" fmla="*/ 343142 w 400388"/>
                <a:gd name="connsiteY12" fmla="*/ 252679 h 645815"/>
                <a:gd name="connsiteX13" fmla="*/ 304511 w 400388"/>
                <a:gd name="connsiteY13" fmla="*/ 264041 h 645815"/>
                <a:gd name="connsiteX14" fmla="*/ 268151 w 400388"/>
                <a:gd name="connsiteY14" fmla="*/ 284493 h 645815"/>
                <a:gd name="connsiteX15" fmla="*/ 224974 w 400388"/>
                <a:gd name="connsiteY15" fmla="*/ 323125 h 645815"/>
                <a:gd name="connsiteX16" fmla="*/ 210868 w 400388"/>
                <a:gd name="connsiteY16" fmla="*/ 327156 h 645815"/>
                <a:gd name="connsiteX17" fmla="*/ 191321 w 400388"/>
                <a:gd name="connsiteY17" fmla="*/ 349960 h 645815"/>
                <a:gd name="connsiteX18" fmla="*/ 189923 w 400388"/>
                <a:gd name="connsiteY18" fmla="*/ 350799 h 645815"/>
                <a:gd name="connsiteX19" fmla="*/ 186559 w 400388"/>
                <a:gd name="connsiteY19" fmla="*/ 354723 h 645815"/>
                <a:gd name="connsiteX20" fmla="*/ 185159 w 400388"/>
                <a:gd name="connsiteY20" fmla="*/ 355563 h 645815"/>
                <a:gd name="connsiteX21" fmla="*/ 181797 w 400388"/>
                <a:gd name="connsiteY21" fmla="*/ 359485 h 645815"/>
                <a:gd name="connsiteX22" fmla="*/ 179182 w 400388"/>
                <a:gd name="connsiteY22" fmla="*/ 361054 h 645815"/>
                <a:gd name="connsiteX23" fmla="*/ 175414 w 400388"/>
                <a:gd name="connsiteY23" fmla="*/ 381774 h 645815"/>
                <a:gd name="connsiteX24" fmla="*/ 191321 w 400388"/>
                <a:gd name="connsiteY24" fmla="*/ 415861 h 645815"/>
                <a:gd name="connsiteX25" fmla="*/ 202684 w 400388"/>
                <a:gd name="connsiteY25" fmla="*/ 436313 h 645815"/>
                <a:gd name="connsiteX26" fmla="*/ 202684 w 400388"/>
                <a:gd name="connsiteY26" fmla="*/ 447676 h 645815"/>
                <a:gd name="connsiteX27" fmla="*/ 207229 w 400388"/>
                <a:gd name="connsiteY27" fmla="*/ 447676 h 645815"/>
                <a:gd name="connsiteX28" fmla="*/ 207229 w 400388"/>
                <a:gd name="connsiteY28" fmla="*/ 484035 h 645815"/>
                <a:gd name="connsiteX29" fmla="*/ 202684 w 400388"/>
                <a:gd name="connsiteY29" fmla="*/ 506760 h 645815"/>
                <a:gd name="connsiteX30" fmla="*/ 207229 w 400388"/>
                <a:gd name="connsiteY30" fmla="*/ 511305 h 645815"/>
                <a:gd name="connsiteX31" fmla="*/ 202684 w 400388"/>
                <a:gd name="connsiteY31" fmla="*/ 527212 h 645815"/>
                <a:gd name="connsiteX32" fmla="*/ 197923 w 400388"/>
                <a:gd name="connsiteY32" fmla="*/ 531974 h 645815"/>
                <a:gd name="connsiteX33" fmla="*/ 197922 w 400388"/>
                <a:gd name="connsiteY33" fmla="*/ 531975 h 645815"/>
                <a:gd name="connsiteX34" fmla="*/ 182015 w 400388"/>
                <a:gd name="connsiteY34" fmla="*/ 547882 h 645815"/>
                <a:gd name="connsiteX35" fmla="*/ 182014 w 400388"/>
                <a:gd name="connsiteY35" fmla="*/ 547882 h 645815"/>
                <a:gd name="connsiteX36" fmla="*/ 177253 w 400388"/>
                <a:gd name="connsiteY36" fmla="*/ 552644 h 645815"/>
                <a:gd name="connsiteX37" fmla="*/ 149983 w 400388"/>
                <a:gd name="connsiteY37" fmla="*/ 564007 h 645815"/>
                <a:gd name="connsiteX38" fmla="*/ 106806 w 400388"/>
                <a:gd name="connsiteY38" fmla="*/ 586731 h 645815"/>
                <a:gd name="connsiteX39" fmla="*/ 100423 w 400388"/>
                <a:gd name="connsiteY39" fmla="*/ 593114 h 645815"/>
                <a:gd name="connsiteX40" fmla="*/ 100423 w 400388"/>
                <a:gd name="connsiteY40" fmla="*/ 609021 h 645815"/>
                <a:gd name="connsiteX41" fmla="*/ 111785 w 400388"/>
                <a:gd name="connsiteY41" fmla="*/ 613566 h 645815"/>
                <a:gd name="connsiteX42" fmla="*/ 104968 w 400388"/>
                <a:gd name="connsiteY42" fmla="*/ 636290 h 645815"/>
                <a:gd name="connsiteX43" fmla="*/ 101868 w 400388"/>
                <a:gd name="connsiteY43" fmla="*/ 635515 h 645815"/>
                <a:gd name="connsiteX44" fmla="*/ 100206 w 400388"/>
                <a:gd name="connsiteY44" fmla="*/ 641053 h 645815"/>
                <a:gd name="connsiteX45" fmla="*/ 97105 w 400388"/>
                <a:gd name="connsiteY45" fmla="*/ 640278 h 645815"/>
                <a:gd name="connsiteX46" fmla="*/ 95444 w 400388"/>
                <a:gd name="connsiteY46" fmla="*/ 645815 h 645815"/>
                <a:gd name="connsiteX47" fmla="*/ 68174 w 400388"/>
                <a:gd name="connsiteY47" fmla="*/ 638998 h 645815"/>
                <a:gd name="connsiteX48" fmla="*/ 68174 w 400388"/>
                <a:gd name="connsiteY48" fmla="*/ 623091 h 645815"/>
                <a:gd name="connsiteX49" fmla="*/ 63629 w 400388"/>
                <a:gd name="connsiteY49" fmla="*/ 607183 h 645815"/>
                <a:gd name="connsiteX50" fmla="*/ 59084 w 400388"/>
                <a:gd name="connsiteY50" fmla="*/ 591276 h 645815"/>
                <a:gd name="connsiteX51" fmla="*/ 63629 w 400388"/>
                <a:gd name="connsiteY51" fmla="*/ 548099 h 645815"/>
                <a:gd name="connsiteX52" fmla="*/ 52267 w 400388"/>
                <a:gd name="connsiteY52" fmla="*/ 520830 h 645815"/>
                <a:gd name="connsiteX53" fmla="*/ 36360 w 400388"/>
                <a:gd name="connsiteY53" fmla="*/ 461746 h 645815"/>
                <a:gd name="connsiteX54" fmla="*/ 74992 w 400388"/>
                <a:gd name="connsiteY54" fmla="*/ 418569 h 645815"/>
                <a:gd name="connsiteX55" fmla="*/ 86354 w 400388"/>
                <a:gd name="connsiteY55" fmla="*/ 391299 h 645815"/>
                <a:gd name="connsiteX56" fmla="*/ 90899 w 400388"/>
                <a:gd name="connsiteY56" fmla="*/ 386754 h 645815"/>
                <a:gd name="connsiteX57" fmla="*/ 95444 w 400388"/>
                <a:gd name="connsiteY57" fmla="*/ 366302 h 645815"/>
                <a:gd name="connsiteX58" fmla="*/ 90899 w 400388"/>
                <a:gd name="connsiteY58" fmla="*/ 354940 h 645815"/>
                <a:gd name="connsiteX59" fmla="*/ 90899 w 400388"/>
                <a:gd name="connsiteY59" fmla="*/ 323125 h 645815"/>
                <a:gd name="connsiteX60" fmla="*/ 102261 w 400388"/>
                <a:gd name="connsiteY60" fmla="*/ 300401 h 645815"/>
                <a:gd name="connsiteX61" fmla="*/ 102261 w 400388"/>
                <a:gd name="connsiteY61" fmla="*/ 248134 h 645815"/>
                <a:gd name="connsiteX62" fmla="*/ 79537 w 400388"/>
                <a:gd name="connsiteY62" fmla="*/ 236772 h 645815"/>
                <a:gd name="connsiteX63" fmla="*/ 63629 w 400388"/>
                <a:gd name="connsiteY63" fmla="*/ 229954 h 645815"/>
                <a:gd name="connsiteX64" fmla="*/ 52267 w 400388"/>
                <a:gd name="connsiteY64" fmla="*/ 225409 h 645815"/>
                <a:gd name="connsiteX65" fmla="*/ 36360 w 400388"/>
                <a:gd name="connsiteY65" fmla="*/ 214047 h 645815"/>
                <a:gd name="connsiteX66" fmla="*/ 4545 w 400388"/>
                <a:gd name="connsiteY66" fmla="*/ 214047 h 645815"/>
                <a:gd name="connsiteX67" fmla="*/ 4545 w 400388"/>
                <a:gd name="connsiteY67" fmla="*/ 204957 h 645815"/>
                <a:gd name="connsiteX68" fmla="*/ 0 w 400388"/>
                <a:gd name="connsiteY68" fmla="*/ 177688 h 645815"/>
                <a:gd name="connsiteX69" fmla="*/ 5303 w 400388"/>
                <a:gd name="connsiteY69" fmla="*/ 176173 h 645815"/>
                <a:gd name="connsiteX70" fmla="*/ 4762 w 400388"/>
                <a:gd name="connsiteY70" fmla="*/ 172926 h 645815"/>
                <a:gd name="connsiteX71" fmla="*/ 4762 w 400388"/>
                <a:gd name="connsiteY71" fmla="*/ 172926 h 645815"/>
                <a:gd name="connsiteX72" fmla="*/ 4762 w 400388"/>
                <a:gd name="connsiteY72" fmla="*/ 172925 h 645815"/>
                <a:gd name="connsiteX73" fmla="*/ 10065 w 400388"/>
                <a:gd name="connsiteY73" fmla="*/ 171410 h 645815"/>
                <a:gd name="connsiteX74" fmla="*/ 9524 w 400388"/>
                <a:gd name="connsiteY74" fmla="*/ 168163 h 645815"/>
                <a:gd name="connsiteX75" fmla="*/ 120875 w 400388"/>
                <a:gd name="connsiteY75" fmla="*/ 136348 h 645815"/>
                <a:gd name="connsiteX76" fmla="*/ 143600 w 400388"/>
                <a:gd name="connsiteY76" fmla="*/ 152255 h 645815"/>
                <a:gd name="connsiteX77" fmla="*/ 154962 w 400388"/>
                <a:gd name="connsiteY77" fmla="*/ 152255 h 645815"/>
                <a:gd name="connsiteX78" fmla="*/ 170869 w 400388"/>
                <a:gd name="connsiteY78" fmla="*/ 156800 h 645815"/>
                <a:gd name="connsiteX79" fmla="*/ 170869 w 400388"/>
                <a:gd name="connsiteY79" fmla="*/ 172708 h 645815"/>
                <a:gd name="connsiteX80" fmla="*/ 159507 w 400388"/>
                <a:gd name="connsiteY80" fmla="*/ 195432 h 645815"/>
                <a:gd name="connsiteX81" fmla="*/ 164052 w 400388"/>
                <a:gd name="connsiteY81" fmla="*/ 215884 h 645815"/>
                <a:gd name="connsiteX82" fmla="*/ 182242 w 400388"/>
                <a:gd name="connsiteY82" fmla="*/ 237712 h 645815"/>
                <a:gd name="connsiteX83" fmla="*/ 186342 w 400388"/>
                <a:gd name="connsiteY83" fmla="*/ 225409 h 645815"/>
                <a:gd name="connsiteX84" fmla="*/ 189743 w 400388"/>
                <a:gd name="connsiteY84" fmla="*/ 224729 h 645815"/>
                <a:gd name="connsiteX85" fmla="*/ 191104 w 400388"/>
                <a:gd name="connsiteY85" fmla="*/ 220646 h 645815"/>
                <a:gd name="connsiteX86" fmla="*/ 194506 w 400388"/>
                <a:gd name="connsiteY86" fmla="*/ 219966 h 645815"/>
                <a:gd name="connsiteX87" fmla="*/ 195866 w 400388"/>
                <a:gd name="connsiteY87" fmla="*/ 215884 h 645815"/>
                <a:gd name="connsiteX88" fmla="*/ 208443 w 400388"/>
                <a:gd name="connsiteY88" fmla="*/ 213369 h 645815"/>
                <a:gd name="connsiteX89" fmla="*/ 204522 w 400388"/>
                <a:gd name="connsiteY89" fmla="*/ 166325 h 645815"/>
                <a:gd name="connsiteX90" fmla="*/ 186342 w 400388"/>
                <a:gd name="connsiteY90" fmla="*/ 139056 h 645815"/>
                <a:gd name="connsiteX91" fmla="*/ 177253 w 400388"/>
                <a:gd name="connsiteY91" fmla="*/ 127693 h 645815"/>
                <a:gd name="connsiteX92" fmla="*/ 161345 w 400388"/>
                <a:gd name="connsiteY92" fmla="*/ 127693 h 645815"/>
                <a:gd name="connsiteX93" fmla="*/ 149983 w 400388"/>
                <a:gd name="connsiteY93" fmla="*/ 79972 h 645815"/>
                <a:gd name="connsiteX94" fmla="*/ 161345 w 400388"/>
                <a:gd name="connsiteY94" fmla="*/ 52702 h 645815"/>
                <a:gd name="connsiteX95" fmla="*/ 164123 w 400388"/>
                <a:gd name="connsiteY95" fmla="*/ 52702 h 645815"/>
                <a:gd name="connsiteX96" fmla="*/ 166107 w 400388"/>
                <a:gd name="connsiteY96" fmla="*/ 47939 h 645815"/>
                <a:gd name="connsiteX97" fmla="*/ 168885 w 400388"/>
                <a:gd name="connsiteY97" fmla="*/ 47939 h 645815"/>
                <a:gd name="connsiteX98" fmla="*/ 170869 w 400388"/>
                <a:gd name="connsiteY98" fmla="*/ 43177 h 645815"/>
                <a:gd name="connsiteX99" fmla="*/ 195866 w 400388"/>
                <a:gd name="connsiteY99" fmla="*/ 43177 h 645815"/>
                <a:gd name="connsiteX100" fmla="*/ 239043 w 400388"/>
                <a:gd name="connsiteY100" fmla="*/ 49994 h 645815"/>
                <a:gd name="connsiteX101" fmla="*/ 250406 w 400388"/>
                <a:gd name="connsiteY101" fmla="*/ 43177 h 645815"/>
                <a:gd name="connsiteX102" fmla="*/ 277675 w 400388"/>
                <a:gd name="connsiteY102" fmla="*/ 43177 h 645815"/>
                <a:gd name="connsiteX103" fmla="*/ 293582 w 400388"/>
                <a:gd name="connsiteY103" fmla="*/ 34087 h 645815"/>
                <a:gd name="connsiteX104" fmla="*/ 314035 w 400388"/>
                <a:gd name="connsiteY104" fmla="*/ 34087 h 645815"/>
                <a:gd name="connsiteX105" fmla="*/ 352666 w 400388"/>
                <a:gd name="connsiteY105" fmla="*/ 22725 h 64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0388" h="645815">
                  <a:moveTo>
                    <a:pt x="379936" y="0"/>
                  </a:moveTo>
                  <a:lnTo>
                    <a:pt x="391298" y="15907"/>
                  </a:lnTo>
                  <a:lnTo>
                    <a:pt x="384481" y="54539"/>
                  </a:lnTo>
                  <a:lnTo>
                    <a:pt x="391298" y="86354"/>
                  </a:lnTo>
                  <a:lnTo>
                    <a:pt x="395843" y="145438"/>
                  </a:lnTo>
                  <a:lnTo>
                    <a:pt x="400388" y="161345"/>
                  </a:lnTo>
                  <a:lnTo>
                    <a:pt x="391298" y="188615"/>
                  </a:lnTo>
                  <a:lnTo>
                    <a:pt x="375391" y="215884"/>
                  </a:lnTo>
                  <a:lnTo>
                    <a:pt x="352666" y="243154"/>
                  </a:lnTo>
                  <a:lnTo>
                    <a:pt x="351616" y="243463"/>
                  </a:lnTo>
                  <a:lnTo>
                    <a:pt x="347904" y="247917"/>
                  </a:lnTo>
                  <a:lnTo>
                    <a:pt x="346853" y="248226"/>
                  </a:lnTo>
                  <a:lnTo>
                    <a:pt x="343142" y="252679"/>
                  </a:lnTo>
                  <a:lnTo>
                    <a:pt x="304511" y="264041"/>
                  </a:lnTo>
                  <a:lnTo>
                    <a:pt x="268151" y="284493"/>
                  </a:lnTo>
                  <a:lnTo>
                    <a:pt x="224974" y="323125"/>
                  </a:lnTo>
                  <a:lnTo>
                    <a:pt x="210868" y="327156"/>
                  </a:lnTo>
                  <a:lnTo>
                    <a:pt x="191321" y="349960"/>
                  </a:lnTo>
                  <a:lnTo>
                    <a:pt x="189923" y="350799"/>
                  </a:lnTo>
                  <a:lnTo>
                    <a:pt x="186559" y="354723"/>
                  </a:lnTo>
                  <a:lnTo>
                    <a:pt x="185159" y="355563"/>
                  </a:lnTo>
                  <a:lnTo>
                    <a:pt x="181797" y="359485"/>
                  </a:lnTo>
                  <a:lnTo>
                    <a:pt x="179182" y="361054"/>
                  </a:lnTo>
                  <a:lnTo>
                    <a:pt x="175414" y="381774"/>
                  </a:lnTo>
                  <a:lnTo>
                    <a:pt x="191321" y="415861"/>
                  </a:lnTo>
                  <a:lnTo>
                    <a:pt x="202684" y="436313"/>
                  </a:lnTo>
                  <a:lnTo>
                    <a:pt x="202684" y="447676"/>
                  </a:lnTo>
                  <a:lnTo>
                    <a:pt x="207229" y="447676"/>
                  </a:lnTo>
                  <a:lnTo>
                    <a:pt x="207229" y="484035"/>
                  </a:lnTo>
                  <a:lnTo>
                    <a:pt x="202684" y="506760"/>
                  </a:lnTo>
                  <a:lnTo>
                    <a:pt x="207229" y="511305"/>
                  </a:lnTo>
                  <a:lnTo>
                    <a:pt x="202684" y="527212"/>
                  </a:lnTo>
                  <a:lnTo>
                    <a:pt x="197923" y="531974"/>
                  </a:lnTo>
                  <a:lnTo>
                    <a:pt x="197922" y="531975"/>
                  </a:lnTo>
                  <a:lnTo>
                    <a:pt x="182015" y="547882"/>
                  </a:lnTo>
                  <a:lnTo>
                    <a:pt x="182014" y="547882"/>
                  </a:lnTo>
                  <a:lnTo>
                    <a:pt x="177253" y="552644"/>
                  </a:lnTo>
                  <a:lnTo>
                    <a:pt x="149983" y="564007"/>
                  </a:lnTo>
                  <a:lnTo>
                    <a:pt x="106806" y="586731"/>
                  </a:lnTo>
                  <a:lnTo>
                    <a:pt x="100423" y="593114"/>
                  </a:lnTo>
                  <a:lnTo>
                    <a:pt x="100423" y="609021"/>
                  </a:lnTo>
                  <a:lnTo>
                    <a:pt x="111785" y="613566"/>
                  </a:lnTo>
                  <a:lnTo>
                    <a:pt x="104968" y="636290"/>
                  </a:lnTo>
                  <a:lnTo>
                    <a:pt x="101868" y="635515"/>
                  </a:lnTo>
                  <a:lnTo>
                    <a:pt x="100206" y="641053"/>
                  </a:lnTo>
                  <a:lnTo>
                    <a:pt x="97105" y="640278"/>
                  </a:lnTo>
                  <a:lnTo>
                    <a:pt x="95444" y="645815"/>
                  </a:lnTo>
                  <a:lnTo>
                    <a:pt x="68174" y="638998"/>
                  </a:lnTo>
                  <a:lnTo>
                    <a:pt x="68174" y="623091"/>
                  </a:lnTo>
                  <a:lnTo>
                    <a:pt x="63629" y="607183"/>
                  </a:lnTo>
                  <a:lnTo>
                    <a:pt x="59084" y="591276"/>
                  </a:lnTo>
                  <a:lnTo>
                    <a:pt x="63629" y="548099"/>
                  </a:lnTo>
                  <a:lnTo>
                    <a:pt x="52267" y="520830"/>
                  </a:lnTo>
                  <a:lnTo>
                    <a:pt x="36360" y="461746"/>
                  </a:lnTo>
                  <a:lnTo>
                    <a:pt x="74992" y="418569"/>
                  </a:lnTo>
                  <a:lnTo>
                    <a:pt x="86354" y="391299"/>
                  </a:lnTo>
                  <a:lnTo>
                    <a:pt x="90899" y="386754"/>
                  </a:lnTo>
                  <a:lnTo>
                    <a:pt x="95444" y="366302"/>
                  </a:lnTo>
                  <a:lnTo>
                    <a:pt x="90899" y="354940"/>
                  </a:lnTo>
                  <a:lnTo>
                    <a:pt x="90899" y="323125"/>
                  </a:lnTo>
                  <a:lnTo>
                    <a:pt x="102261" y="300401"/>
                  </a:lnTo>
                  <a:lnTo>
                    <a:pt x="102261" y="248134"/>
                  </a:lnTo>
                  <a:lnTo>
                    <a:pt x="79537" y="236772"/>
                  </a:lnTo>
                  <a:lnTo>
                    <a:pt x="63629" y="229954"/>
                  </a:lnTo>
                  <a:lnTo>
                    <a:pt x="52267" y="225409"/>
                  </a:lnTo>
                  <a:lnTo>
                    <a:pt x="36360" y="214047"/>
                  </a:lnTo>
                  <a:lnTo>
                    <a:pt x="4545" y="214047"/>
                  </a:lnTo>
                  <a:lnTo>
                    <a:pt x="4545" y="204957"/>
                  </a:lnTo>
                  <a:lnTo>
                    <a:pt x="0" y="177688"/>
                  </a:lnTo>
                  <a:lnTo>
                    <a:pt x="5303" y="176173"/>
                  </a:lnTo>
                  <a:lnTo>
                    <a:pt x="4762" y="172926"/>
                  </a:lnTo>
                  <a:lnTo>
                    <a:pt x="4762" y="172926"/>
                  </a:lnTo>
                  <a:lnTo>
                    <a:pt x="4762" y="172925"/>
                  </a:lnTo>
                  <a:lnTo>
                    <a:pt x="10065" y="171410"/>
                  </a:lnTo>
                  <a:lnTo>
                    <a:pt x="9524" y="168163"/>
                  </a:lnTo>
                  <a:lnTo>
                    <a:pt x="120875" y="136348"/>
                  </a:lnTo>
                  <a:lnTo>
                    <a:pt x="143600" y="152255"/>
                  </a:lnTo>
                  <a:lnTo>
                    <a:pt x="154962" y="152255"/>
                  </a:lnTo>
                  <a:lnTo>
                    <a:pt x="170869" y="156800"/>
                  </a:lnTo>
                  <a:lnTo>
                    <a:pt x="170869" y="172708"/>
                  </a:lnTo>
                  <a:lnTo>
                    <a:pt x="159507" y="195432"/>
                  </a:lnTo>
                  <a:lnTo>
                    <a:pt x="164052" y="215884"/>
                  </a:lnTo>
                  <a:lnTo>
                    <a:pt x="182242" y="237712"/>
                  </a:lnTo>
                  <a:lnTo>
                    <a:pt x="186342" y="225409"/>
                  </a:lnTo>
                  <a:lnTo>
                    <a:pt x="189743" y="224729"/>
                  </a:lnTo>
                  <a:lnTo>
                    <a:pt x="191104" y="220646"/>
                  </a:lnTo>
                  <a:lnTo>
                    <a:pt x="194506" y="219966"/>
                  </a:lnTo>
                  <a:lnTo>
                    <a:pt x="195866" y="215884"/>
                  </a:lnTo>
                  <a:lnTo>
                    <a:pt x="208443" y="213369"/>
                  </a:lnTo>
                  <a:lnTo>
                    <a:pt x="204522" y="166325"/>
                  </a:lnTo>
                  <a:lnTo>
                    <a:pt x="186342" y="139056"/>
                  </a:lnTo>
                  <a:lnTo>
                    <a:pt x="177253" y="127693"/>
                  </a:lnTo>
                  <a:lnTo>
                    <a:pt x="161345" y="127693"/>
                  </a:lnTo>
                  <a:lnTo>
                    <a:pt x="149983" y="79972"/>
                  </a:lnTo>
                  <a:lnTo>
                    <a:pt x="161345" y="52702"/>
                  </a:lnTo>
                  <a:lnTo>
                    <a:pt x="164123" y="52702"/>
                  </a:lnTo>
                  <a:lnTo>
                    <a:pt x="166107" y="47939"/>
                  </a:lnTo>
                  <a:lnTo>
                    <a:pt x="168885" y="47939"/>
                  </a:lnTo>
                  <a:lnTo>
                    <a:pt x="170869" y="43177"/>
                  </a:lnTo>
                  <a:lnTo>
                    <a:pt x="195866" y="43177"/>
                  </a:lnTo>
                  <a:lnTo>
                    <a:pt x="239043" y="49994"/>
                  </a:lnTo>
                  <a:lnTo>
                    <a:pt x="250406" y="43177"/>
                  </a:lnTo>
                  <a:lnTo>
                    <a:pt x="277675" y="43177"/>
                  </a:lnTo>
                  <a:lnTo>
                    <a:pt x="293582" y="34087"/>
                  </a:lnTo>
                  <a:lnTo>
                    <a:pt x="314035" y="34087"/>
                  </a:lnTo>
                  <a:lnTo>
                    <a:pt x="352666"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40" name="Freeform 439"/>
            <p:cNvSpPr>
              <a:spLocks/>
            </p:cNvSpPr>
            <p:nvPr/>
          </p:nvSpPr>
          <p:spPr bwMode="auto">
            <a:xfrm>
              <a:off x="5195634" y="3982403"/>
              <a:ext cx="49508" cy="77223"/>
            </a:xfrm>
            <a:custGeom>
              <a:avLst/>
              <a:gdLst>
                <a:gd name="connsiteX0" fmla="*/ 38741 w 66010"/>
                <a:gd name="connsiteY0" fmla="*/ 0 h 102964"/>
                <a:gd name="connsiteX1" fmla="*/ 54648 w 66010"/>
                <a:gd name="connsiteY1" fmla="*/ 6818 h 102964"/>
                <a:gd name="connsiteX2" fmla="*/ 61465 w 66010"/>
                <a:gd name="connsiteY2" fmla="*/ 15908 h 102964"/>
                <a:gd name="connsiteX3" fmla="*/ 66010 w 66010"/>
                <a:gd name="connsiteY3" fmla="*/ 27270 h 102964"/>
                <a:gd name="connsiteX4" fmla="*/ 66010 w 66010"/>
                <a:gd name="connsiteY4" fmla="*/ 38632 h 102964"/>
                <a:gd name="connsiteX5" fmla="*/ 63629 w 66010"/>
                <a:gd name="connsiteY5" fmla="*/ 39585 h 102964"/>
                <a:gd name="connsiteX6" fmla="*/ 63629 w 66010"/>
                <a:gd name="connsiteY6" fmla="*/ 49878 h 102964"/>
                <a:gd name="connsiteX7" fmla="*/ 52267 w 66010"/>
                <a:gd name="connsiteY7" fmla="*/ 55466 h 102964"/>
                <a:gd name="connsiteX8" fmla="*/ 43177 w 66010"/>
                <a:gd name="connsiteY8" fmla="*/ 83406 h 102964"/>
                <a:gd name="connsiteX9" fmla="*/ 27270 w 66010"/>
                <a:gd name="connsiteY9" fmla="*/ 94582 h 102964"/>
                <a:gd name="connsiteX10" fmla="*/ 9090 w 66010"/>
                <a:gd name="connsiteY10" fmla="*/ 102964 h 102964"/>
                <a:gd name="connsiteX11" fmla="*/ 9090 w 66010"/>
                <a:gd name="connsiteY11" fmla="*/ 49878 h 102964"/>
                <a:gd name="connsiteX12" fmla="*/ 0 w 66010"/>
                <a:gd name="connsiteY12" fmla="*/ 30320 h 102964"/>
                <a:gd name="connsiteX13" fmla="*/ 6722 w 66010"/>
                <a:gd name="connsiteY13" fmla="*/ 30320 h 102964"/>
                <a:gd name="connsiteX14" fmla="*/ 2381 w 66010"/>
                <a:gd name="connsiteY14" fmla="*/ 22725 h 102964"/>
                <a:gd name="connsiteX15" fmla="*/ 22833 w 66010"/>
                <a:gd name="connsiteY15" fmla="*/ 22725 h 102964"/>
                <a:gd name="connsiteX16" fmla="*/ 33245 w 66010"/>
                <a:gd name="connsiteY16" fmla="*/ 7852 h 102964"/>
                <a:gd name="connsiteX17" fmla="*/ 36360 w 66010"/>
                <a:gd name="connsiteY17" fmla="*/ 2380 h 102964"/>
                <a:gd name="connsiteX18" fmla="*/ 36882 w 66010"/>
                <a:gd name="connsiteY18" fmla="*/ 2655 h 1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010" h="102964">
                  <a:moveTo>
                    <a:pt x="38741" y="0"/>
                  </a:moveTo>
                  <a:lnTo>
                    <a:pt x="54648" y="6818"/>
                  </a:lnTo>
                  <a:lnTo>
                    <a:pt x="61465" y="15908"/>
                  </a:lnTo>
                  <a:lnTo>
                    <a:pt x="66010" y="27270"/>
                  </a:lnTo>
                  <a:lnTo>
                    <a:pt x="66010" y="38632"/>
                  </a:lnTo>
                  <a:lnTo>
                    <a:pt x="63629" y="39585"/>
                  </a:lnTo>
                  <a:lnTo>
                    <a:pt x="63629" y="49878"/>
                  </a:lnTo>
                  <a:lnTo>
                    <a:pt x="52267" y="55466"/>
                  </a:lnTo>
                  <a:lnTo>
                    <a:pt x="43177" y="83406"/>
                  </a:lnTo>
                  <a:lnTo>
                    <a:pt x="27270" y="94582"/>
                  </a:lnTo>
                  <a:lnTo>
                    <a:pt x="9090" y="102964"/>
                  </a:lnTo>
                  <a:lnTo>
                    <a:pt x="9090" y="49878"/>
                  </a:lnTo>
                  <a:lnTo>
                    <a:pt x="0" y="30320"/>
                  </a:lnTo>
                  <a:lnTo>
                    <a:pt x="6722" y="30320"/>
                  </a:lnTo>
                  <a:lnTo>
                    <a:pt x="2381" y="22725"/>
                  </a:lnTo>
                  <a:lnTo>
                    <a:pt x="22833" y="22725"/>
                  </a:lnTo>
                  <a:lnTo>
                    <a:pt x="33245" y="7852"/>
                  </a:lnTo>
                  <a:lnTo>
                    <a:pt x="36360" y="2380"/>
                  </a:lnTo>
                  <a:lnTo>
                    <a:pt x="36882" y="265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9" name="Freeform 438"/>
            <p:cNvSpPr>
              <a:spLocks/>
            </p:cNvSpPr>
            <p:nvPr/>
          </p:nvSpPr>
          <p:spPr bwMode="auto">
            <a:xfrm>
              <a:off x="4997931" y="4145938"/>
              <a:ext cx="325694" cy="276349"/>
            </a:xfrm>
            <a:custGeom>
              <a:avLst/>
              <a:gdLst>
                <a:gd name="connsiteX0" fmla="*/ 316090 w 434258"/>
                <a:gd name="connsiteY0" fmla="*/ 0 h 368465"/>
                <a:gd name="connsiteX1" fmla="*/ 331997 w 434258"/>
                <a:gd name="connsiteY1" fmla="*/ 0 h 368465"/>
                <a:gd name="connsiteX2" fmla="*/ 347905 w 434258"/>
                <a:gd name="connsiteY2" fmla="*/ 11363 h 368465"/>
                <a:gd name="connsiteX3" fmla="*/ 359267 w 434258"/>
                <a:gd name="connsiteY3" fmla="*/ 15908 h 368465"/>
                <a:gd name="connsiteX4" fmla="*/ 386536 w 434258"/>
                <a:gd name="connsiteY4" fmla="*/ 27270 h 368465"/>
                <a:gd name="connsiteX5" fmla="*/ 406989 w 434258"/>
                <a:gd name="connsiteY5" fmla="*/ 31815 h 368465"/>
                <a:gd name="connsiteX6" fmla="*/ 422896 w 434258"/>
                <a:gd name="connsiteY6" fmla="*/ 54539 h 368465"/>
                <a:gd name="connsiteX7" fmla="*/ 434258 w 434258"/>
                <a:gd name="connsiteY7" fmla="*/ 81809 h 368465"/>
                <a:gd name="connsiteX8" fmla="*/ 428454 w 434258"/>
                <a:gd name="connsiteY8" fmla="*/ 86452 h 368465"/>
                <a:gd name="connsiteX9" fmla="*/ 429496 w 434258"/>
                <a:gd name="connsiteY9" fmla="*/ 88952 h 368465"/>
                <a:gd name="connsiteX10" fmla="*/ 422398 w 434258"/>
                <a:gd name="connsiteY10" fmla="*/ 94630 h 368465"/>
                <a:gd name="connsiteX11" fmla="*/ 418351 w 434258"/>
                <a:gd name="connsiteY11" fmla="*/ 124986 h 368465"/>
                <a:gd name="connsiteX12" fmla="*/ 422896 w 434258"/>
                <a:gd name="connsiteY12" fmla="*/ 156800 h 368465"/>
                <a:gd name="connsiteX13" fmla="*/ 417989 w 434258"/>
                <a:gd name="connsiteY13" fmla="*/ 162933 h 368465"/>
                <a:gd name="connsiteX14" fmla="*/ 418134 w 434258"/>
                <a:gd name="connsiteY14" fmla="*/ 163943 h 368465"/>
                <a:gd name="connsiteX15" fmla="*/ 413038 w 434258"/>
                <a:gd name="connsiteY15" fmla="*/ 170313 h 368465"/>
                <a:gd name="connsiteX16" fmla="*/ 402444 w 434258"/>
                <a:gd name="connsiteY16" fmla="*/ 199977 h 368465"/>
                <a:gd name="connsiteX17" fmla="*/ 422896 w 434258"/>
                <a:gd name="connsiteY17" fmla="*/ 211340 h 368465"/>
                <a:gd name="connsiteX18" fmla="*/ 411260 w 434258"/>
                <a:gd name="connsiteY18" fmla="*/ 214664 h 368465"/>
                <a:gd name="connsiteX19" fmla="*/ 418134 w 434258"/>
                <a:gd name="connsiteY19" fmla="*/ 218483 h 368465"/>
                <a:gd name="connsiteX20" fmla="*/ 312465 w 434258"/>
                <a:gd name="connsiteY20" fmla="*/ 248674 h 368465"/>
                <a:gd name="connsiteX21" fmla="*/ 316090 w 434258"/>
                <a:gd name="connsiteY21" fmla="*/ 270424 h 368465"/>
                <a:gd name="connsiteX22" fmla="*/ 310276 w 434258"/>
                <a:gd name="connsiteY22" fmla="*/ 271254 h 368465"/>
                <a:gd name="connsiteX23" fmla="*/ 311328 w 434258"/>
                <a:gd name="connsiteY23" fmla="*/ 277567 h 368465"/>
                <a:gd name="connsiteX24" fmla="*/ 279514 w 434258"/>
                <a:gd name="connsiteY24" fmla="*/ 282112 h 368465"/>
                <a:gd name="connsiteX25" fmla="*/ 264797 w 434258"/>
                <a:gd name="connsiteY25" fmla="*/ 296828 h 368465"/>
                <a:gd name="connsiteX26" fmla="*/ 261551 w 434258"/>
                <a:gd name="connsiteY26" fmla="*/ 302238 h 368465"/>
                <a:gd name="connsiteX27" fmla="*/ 260976 w 434258"/>
                <a:gd name="connsiteY27" fmla="*/ 302402 h 368465"/>
                <a:gd name="connsiteX28" fmla="*/ 256789 w 434258"/>
                <a:gd name="connsiteY28" fmla="*/ 309381 h 368465"/>
                <a:gd name="connsiteX29" fmla="*/ 240882 w 434258"/>
                <a:gd name="connsiteY29" fmla="*/ 313926 h 368465"/>
                <a:gd name="connsiteX30" fmla="*/ 209067 w 434258"/>
                <a:gd name="connsiteY30" fmla="*/ 345741 h 368465"/>
                <a:gd name="connsiteX31" fmla="*/ 193160 w 434258"/>
                <a:gd name="connsiteY31" fmla="*/ 368465 h 368465"/>
                <a:gd name="connsiteX32" fmla="*/ 177253 w 434258"/>
                <a:gd name="connsiteY32" fmla="*/ 368465 h 368465"/>
                <a:gd name="connsiteX33" fmla="*/ 165890 w 434258"/>
                <a:gd name="connsiteY33" fmla="*/ 368465 h 368465"/>
                <a:gd name="connsiteX34" fmla="*/ 122713 w 434258"/>
                <a:gd name="connsiteY34" fmla="*/ 361648 h 368465"/>
                <a:gd name="connsiteX35" fmla="*/ 118168 w 434258"/>
                <a:gd name="connsiteY35" fmla="*/ 357103 h 368465"/>
                <a:gd name="connsiteX36" fmla="*/ 102261 w 434258"/>
                <a:gd name="connsiteY36" fmla="*/ 345741 h 368465"/>
                <a:gd name="connsiteX37" fmla="*/ 79537 w 434258"/>
                <a:gd name="connsiteY37" fmla="*/ 345741 h 368465"/>
                <a:gd name="connsiteX38" fmla="*/ 47722 w 434258"/>
                <a:gd name="connsiteY38" fmla="*/ 352558 h 368465"/>
                <a:gd name="connsiteX39" fmla="*/ 27270 w 434258"/>
                <a:gd name="connsiteY39" fmla="*/ 329833 h 368465"/>
                <a:gd name="connsiteX40" fmla="*/ 0 w 434258"/>
                <a:gd name="connsiteY40" fmla="*/ 298019 h 368465"/>
                <a:gd name="connsiteX41" fmla="*/ 4545 w 434258"/>
                <a:gd name="connsiteY41" fmla="*/ 179851 h 368465"/>
                <a:gd name="connsiteX42" fmla="*/ 9033 w 434258"/>
                <a:gd name="connsiteY42" fmla="*/ 179851 h 368465"/>
                <a:gd name="connsiteX43" fmla="*/ 9307 w 434258"/>
                <a:gd name="connsiteY43" fmla="*/ 172708 h 368465"/>
                <a:gd name="connsiteX44" fmla="*/ 79537 w 434258"/>
                <a:gd name="connsiteY44" fmla="*/ 172708 h 368465"/>
                <a:gd name="connsiteX45" fmla="*/ 79537 w 434258"/>
                <a:gd name="connsiteY45" fmla="*/ 168488 h 368465"/>
                <a:gd name="connsiteX46" fmla="*/ 86354 w 434258"/>
                <a:gd name="connsiteY46" fmla="*/ 152581 h 368465"/>
                <a:gd name="connsiteX47" fmla="*/ 74992 w 434258"/>
                <a:gd name="connsiteY47" fmla="*/ 132129 h 368465"/>
                <a:gd name="connsiteX48" fmla="*/ 79537 w 434258"/>
                <a:gd name="connsiteY48" fmla="*/ 116222 h 368465"/>
                <a:gd name="connsiteX49" fmla="*/ 74992 w 434258"/>
                <a:gd name="connsiteY49" fmla="*/ 104859 h 368465"/>
                <a:gd name="connsiteX50" fmla="*/ 82611 w 434258"/>
                <a:gd name="connsiteY50" fmla="*/ 104859 h 368465"/>
                <a:gd name="connsiteX51" fmla="*/ 79754 w 434258"/>
                <a:gd name="connsiteY51" fmla="*/ 97716 h 368465"/>
                <a:gd name="connsiteX52" fmla="*/ 95661 w 434258"/>
                <a:gd name="connsiteY52" fmla="*/ 97716 h 368465"/>
                <a:gd name="connsiteX53" fmla="*/ 95661 w 434258"/>
                <a:gd name="connsiteY53" fmla="*/ 113624 h 368465"/>
                <a:gd name="connsiteX54" fmla="*/ 111568 w 434258"/>
                <a:gd name="connsiteY54" fmla="*/ 109079 h 368465"/>
                <a:gd name="connsiteX55" fmla="*/ 138838 w 434258"/>
                <a:gd name="connsiteY55" fmla="*/ 113624 h 368465"/>
                <a:gd name="connsiteX56" fmla="*/ 150200 w 434258"/>
                <a:gd name="connsiteY56" fmla="*/ 129531 h 368465"/>
                <a:gd name="connsiteX57" fmla="*/ 177470 w 434258"/>
                <a:gd name="connsiteY57" fmla="*/ 134076 h 368465"/>
                <a:gd name="connsiteX58" fmla="*/ 202467 w 434258"/>
                <a:gd name="connsiteY58" fmla="*/ 124986 h 368465"/>
                <a:gd name="connsiteX59" fmla="*/ 209284 w 434258"/>
                <a:gd name="connsiteY59" fmla="*/ 140893 h 368465"/>
                <a:gd name="connsiteX60" fmla="*/ 236554 w 434258"/>
                <a:gd name="connsiteY60" fmla="*/ 145438 h 368465"/>
                <a:gd name="connsiteX61" fmla="*/ 252461 w 434258"/>
                <a:gd name="connsiteY61" fmla="*/ 161345 h 368465"/>
                <a:gd name="connsiteX62" fmla="*/ 268368 w 434258"/>
                <a:gd name="connsiteY62" fmla="*/ 184070 h 368465"/>
                <a:gd name="connsiteX63" fmla="*/ 289615 w 434258"/>
                <a:gd name="connsiteY63" fmla="*/ 184070 h 368465"/>
                <a:gd name="connsiteX64" fmla="*/ 284058 w 434258"/>
                <a:gd name="connsiteY64" fmla="*/ 152581 h 368465"/>
                <a:gd name="connsiteX65" fmla="*/ 272696 w 434258"/>
                <a:gd name="connsiteY65" fmla="*/ 159398 h 368465"/>
                <a:gd name="connsiteX66" fmla="*/ 252244 w 434258"/>
                <a:gd name="connsiteY66" fmla="*/ 141219 h 368465"/>
                <a:gd name="connsiteX67" fmla="*/ 240882 w 434258"/>
                <a:gd name="connsiteY67" fmla="*/ 136674 h 368465"/>
                <a:gd name="connsiteX68" fmla="*/ 247699 w 434258"/>
                <a:gd name="connsiteY68" fmla="*/ 98042 h 368465"/>
                <a:gd name="connsiteX69" fmla="*/ 252244 w 434258"/>
                <a:gd name="connsiteY69" fmla="*/ 57137 h 368465"/>
                <a:gd name="connsiteX70" fmla="*/ 240882 w 434258"/>
                <a:gd name="connsiteY70" fmla="*/ 38958 h 368465"/>
                <a:gd name="connsiteX71" fmla="*/ 252244 w 434258"/>
                <a:gd name="connsiteY71" fmla="*/ 18506 h 368465"/>
                <a:gd name="connsiteX72" fmla="*/ 253264 w 434258"/>
                <a:gd name="connsiteY72" fmla="*/ 18098 h 368465"/>
                <a:gd name="connsiteX73" fmla="*/ 257006 w 434258"/>
                <a:gd name="connsiteY73" fmla="*/ 11363 h 368465"/>
                <a:gd name="connsiteX74" fmla="*/ 268368 w 434258"/>
                <a:gd name="connsiteY74" fmla="*/ 6818 h 3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34258" h="368465">
                  <a:moveTo>
                    <a:pt x="316090" y="0"/>
                  </a:moveTo>
                  <a:lnTo>
                    <a:pt x="331997" y="0"/>
                  </a:lnTo>
                  <a:lnTo>
                    <a:pt x="347905" y="11363"/>
                  </a:lnTo>
                  <a:lnTo>
                    <a:pt x="359267" y="15908"/>
                  </a:lnTo>
                  <a:lnTo>
                    <a:pt x="386536" y="27270"/>
                  </a:lnTo>
                  <a:lnTo>
                    <a:pt x="406989" y="31815"/>
                  </a:lnTo>
                  <a:lnTo>
                    <a:pt x="422896" y="54539"/>
                  </a:lnTo>
                  <a:lnTo>
                    <a:pt x="434258" y="81809"/>
                  </a:lnTo>
                  <a:lnTo>
                    <a:pt x="428454" y="86452"/>
                  </a:lnTo>
                  <a:lnTo>
                    <a:pt x="429496" y="88952"/>
                  </a:lnTo>
                  <a:lnTo>
                    <a:pt x="422398" y="94630"/>
                  </a:lnTo>
                  <a:lnTo>
                    <a:pt x="418351" y="124986"/>
                  </a:lnTo>
                  <a:lnTo>
                    <a:pt x="422896" y="156800"/>
                  </a:lnTo>
                  <a:lnTo>
                    <a:pt x="417989" y="162933"/>
                  </a:lnTo>
                  <a:lnTo>
                    <a:pt x="418134" y="163943"/>
                  </a:lnTo>
                  <a:lnTo>
                    <a:pt x="413038" y="170313"/>
                  </a:lnTo>
                  <a:lnTo>
                    <a:pt x="402444" y="199977"/>
                  </a:lnTo>
                  <a:lnTo>
                    <a:pt x="422896" y="211340"/>
                  </a:lnTo>
                  <a:lnTo>
                    <a:pt x="411260" y="214664"/>
                  </a:lnTo>
                  <a:lnTo>
                    <a:pt x="418134" y="218483"/>
                  </a:lnTo>
                  <a:lnTo>
                    <a:pt x="312465" y="248674"/>
                  </a:lnTo>
                  <a:lnTo>
                    <a:pt x="316090" y="270424"/>
                  </a:lnTo>
                  <a:lnTo>
                    <a:pt x="310276" y="271254"/>
                  </a:lnTo>
                  <a:lnTo>
                    <a:pt x="311328" y="277567"/>
                  </a:lnTo>
                  <a:lnTo>
                    <a:pt x="279514" y="282112"/>
                  </a:lnTo>
                  <a:lnTo>
                    <a:pt x="264797" y="296828"/>
                  </a:lnTo>
                  <a:lnTo>
                    <a:pt x="261551" y="302238"/>
                  </a:lnTo>
                  <a:lnTo>
                    <a:pt x="260976" y="302402"/>
                  </a:lnTo>
                  <a:lnTo>
                    <a:pt x="256789" y="309381"/>
                  </a:lnTo>
                  <a:lnTo>
                    <a:pt x="240882" y="313926"/>
                  </a:lnTo>
                  <a:lnTo>
                    <a:pt x="209067" y="345741"/>
                  </a:lnTo>
                  <a:lnTo>
                    <a:pt x="193160" y="368465"/>
                  </a:lnTo>
                  <a:lnTo>
                    <a:pt x="177253" y="368465"/>
                  </a:lnTo>
                  <a:lnTo>
                    <a:pt x="165890" y="368465"/>
                  </a:lnTo>
                  <a:lnTo>
                    <a:pt x="122713" y="361648"/>
                  </a:lnTo>
                  <a:lnTo>
                    <a:pt x="118168" y="357103"/>
                  </a:lnTo>
                  <a:lnTo>
                    <a:pt x="102261" y="345741"/>
                  </a:lnTo>
                  <a:lnTo>
                    <a:pt x="79537" y="345741"/>
                  </a:lnTo>
                  <a:lnTo>
                    <a:pt x="47722" y="352558"/>
                  </a:lnTo>
                  <a:lnTo>
                    <a:pt x="27270" y="329833"/>
                  </a:lnTo>
                  <a:lnTo>
                    <a:pt x="0" y="298019"/>
                  </a:lnTo>
                  <a:lnTo>
                    <a:pt x="4545" y="179851"/>
                  </a:lnTo>
                  <a:lnTo>
                    <a:pt x="9033" y="179851"/>
                  </a:lnTo>
                  <a:lnTo>
                    <a:pt x="9307" y="172708"/>
                  </a:lnTo>
                  <a:lnTo>
                    <a:pt x="79537" y="172708"/>
                  </a:lnTo>
                  <a:lnTo>
                    <a:pt x="79537" y="168488"/>
                  </a:lnTo>
                  <a:lnTo>
                    <a:pt x="86354" y="152581"/>
                  </a:lnTo>
                  <a:lnTo>
                    <a:pt x="74992" y="132129"/>
                  </a:lnTo>
                  <a:lnTo>
                    <a:pt x="79537" y="116222"/>
                  </a:lnTo>
                  <a:lnTo>
                    <a:pt x="74992" y="104859"/>
                  </a:lnTo>
                  <a:lnTo>
                    <a:pt x="82611" y="104859"/>
                  </a:lnTo>
                  <a:lnTo>
                    <a:pt x="79754" y="97716"/>
                  </a:lnTo>
                  <a:lnTo>
                    <a:pt x="95661" y="97716"/>
                  </a:lnTo>
                  <a:lnTo>
                    <a:pt x="95661" y="113624"/>
                  </a:lnTo>
                  <a:lnTo>
                    <a:pt x="111568" y="109079"/>
                  </a:lnTo>
                  <a:lnTo>
                    <a:pt x="138838" y="113624"/>
                  </a:lnTo>
                  <a:lnTo>
                    <a:pt x="150200" y="129531"/>
                  </a:lnTo>
                  <a:lnTo>
                    <a:pt x="177470" y="134076"/>
                  </a:lnTo>
                  <a:lnTo>
                    <a:pt x="202467" y="124986"/>
                  </a:lnTo>
                  <a:lnTo>
                    <a:pt x="209284" y="140893"/>
                  </a:lnTo>
                  <a:lnTo>
                    <a:pt x="236554" y="145438"/>
                  </a:lnTo>
                  <a:lnTo>
                    <a:pt x="252461" y="161345"/>
                  </a:lnTo>
                  <a:lnTo>
                    <a:pt x="268368" y="184070"/>
                  </a:lnTo>
                  <a:lnTo>
                    <a:pt x="289615" y="184070"/>
                  </a:lnTo>
                  <a:lnTo>
                    <a:pt x="284058" y="152581"/>
                  </a:lnTo>
                  <a:lnTo>
                    <a:pt x="272696" y="159398"/>
                  </a:lnTo>
                  <a:lnTo>
                    <a:pt x="252244" y="141219"/>
                  </a:lnTo>
                  <a:lnTo>
                    <a:pt x="240882" y="136674"/>
                  </a:lnTo>
                  <a:lnTo>
                    <a:pt x="247699" y="98042"/>
                  </a:lnTo>
                  <a:lnTo>
                    <a:pt x="252244" y="57137"/>
                  </a:lnTo>
                  <a:lnTo>
                    <a:pt x="240882" y="38958"/>
                  </a:lnTo>
                  <a:lnTo>
                    <a:pt x="252244" y="18506"/>
                  </a:lnTo>
                  <a:lnTo>
                    <a:pt x="253264" y="18098"/>
                  </a:lnTo>
                  <a:lnTo>
                    <a:pt x="257006" y="11363"/>
                  </a:lnTo>
                  <a:lnTo>
                    <a:pt x="268368" y="681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8" name="Freeform 437"/>
            <p:cNvSpPr>
              <a:spLocks/>
            </p:cNvSpPr>
            <p:nvPr/>
          </p:nvSpPr>
          <p:spPr bwMode="auto">
            <a:xfrm>
              <a:off x="4938113" y="4401264"/>
              <a:ext cx="281952" cy="292258"/>
            </a:xfrm>
            <a:custGeom>
              <a:avLst/>
              <a:gdLst>
                <a:gd name="connsiteX0" fmla="*/ 214591 w 375936"/>
                <a:gd name="connsiteY0" fmla="*/ 0 h 389677"/>
                <a:gd name="connsiteX1" fmla="*/ 219136 w 375936"/>
                <a:gd name="connsiteY1" fmla="*/ 4545 h 389677"/>
                <a:gd name="connsiteX2" fmla="*/ 235044 w 375936"/>
                <a:gd name="connsiteY2" fmla="*/ 31815 h 389677"/>
                <a:gd name="connsiteX3" fmla="*/ 241861 w 375936"/>
                <a:gd name="connsiteY3" fmla="*/ 43177 h 389677"/>
                <a:gd name="connsiteX4" fmla="*/ 250951 w 375936"/>
                <a:gd name="connsiteY4" fmla="*/ 65902 h 389677"/>
                <a:gd name="connsiteX5" fmla="*/ 294128 w 375936"/>
                <a:gd name="connsiteY5" fmla="*/ 106806 h 389677"/>
                <a:gd name="connsiteX6" fmla="*/ 310035 w 375936"/>
                <a:gd name="connsiteY6" fmla="*/ 113624 h 389677"/>
                <a:gd name="connsiteX7" fmla="*/ 310035 w 375936"/>
                <a:gd name="connsiteY7" fmla="*/ 124986 h 389677"/>
                <a:gd name="connsiteX8" fmla="*/ 321397 w 375936"/>
                <a:gd name="connsiteY8" fmla="*/ 149983 h 389677"/>
                <a:gd name="connsiteX9" fmla="*/ 353212 w 375936"/>
                <a:gd name="connsiteY9" fmla="*/ 156800 h 389677"/>
                <a:gd name="connsiteX10" fmla="*/ 375936 w 375936"/>
                <a:gd name="connsiteY10" fmla="*/ 172708 h 389677"/>
                <a:gd name="connsiteX11" fmla="*/ 368328 w 375936"/>
                <a:gd name="connsiteY11" fmla="*/ 177146 h 389677"/>
                <a:gd name="connsiteX12" fmla="*/ 368791 w 375936"/>
                <a:gd name="connsiteY12" fmla="*/ 177470 h 389677"/>
                <a:gd name="connsiteX13" fmla="*/ 365824 w 375936"/>
                <a:gd name="connsiteY13" fmla="*/ 179201 h 389677"/>
                <a:gd name="connsiteX14" fmla="*/ 373555 w 375936"/>
                <a:gd name="connsiteY14" fmla="*/ 184613 h 389677"/>
                <a:gd name="connsiteX15" fmla="*/ 365947 w 375936"/>
                <a:gd name="connsiteY15" fmla="*/ 189051 h 389677"/>
                <a:gd name="connsiteX16" fmla="*/ 366410 w 375936"/>
                <a:gd name="connsiteY16" fmla="*/ 189375 h 389677"/>
                <a:gd name="connsiteX17" fmla="*/ 354350 w 375936"/>
                <a:gd name="connsiteY17" fmla="*/ 196410 h 389677"/>
                <a:gd name="connsiteX18" fmla="*/ 354504 w 375936"/>
                <a:gd name="connsiteY18" fmla="*/ 196518 h 389677"/>
                <a:gd name="connsiteX19" fmla="*/ 316125 w 375936"/>
                <a:gd name="connsiteY19" fmla="*/ 218906 h 389677"/>
                <a:gd name="connsiteX20" fmla="*/ 287202 w 375936"/>
                <a:gd name="connsiteY20" fmla="*/ 243697 h 389677"/>
                <a:gd name="connsiteX21" fmla="*/ 275839 w 375936"/>
                <a:gd name="connsiteY21" fmla="*/ 270966 h 389677"/>
                <a:gd name="connsiteX22" fmla="*/ 266750 w 375936"/>
                <a:gd name="connsiteY22" fmla="*/ 286874 h 389677"/>
                <a:gd name="connsiteX23" fmla="*/ 261755 w 375936"/>
                <a:gd name="connsiteY23" fmla="*/ 287873 h 389677"/>
                <a:gd name="connsiteX24" fmla="*/ 259605 w 375936"/>
                <a:gd name="connsiteY24" fmla="*/ 291636 h 389677"/>
                <a:gd name="connsiteX25" fmla="*/ 255766 w 375936"/>
                <a:gd name="connsiteY25" fmla="*/ 292404 h 389677"/>
                <a:gd name="connsiteX26" fmla="*/ 254844 w 375936"/>
                <a:gd name="connsiteY26" fmla="*/ 294017 h 389677"/>
                <a:gd name="connsiteX27" fmla="*/ 249849 w 375936"/>
                <a:gd name="connsiteY27" fmla="*/ 295016 h 389677"/>
                <a:gd name="connsiteX28" fmla="*/ 247699 w 375936"/>
                <a:gd name="connsiteY28" fmla="*/ 298779 h 389677"/>
                <a:gd name="connsiteX29" fmla="*/ 241572 w 375936"/>
                <a:gd name="connsiteY29" fmla="*/ 300005 h 389677"/>
                <a:gd name="connsiteX30" fmla="*/ 239480 w 375936"/>
                <a:gd name="connsiteY30" fmla="*/ 307326 h 389677"/>
                <a:gd name="connsiteX31" fmla="*/ 232663 w 375936"/>
                <a:gd name="connsiteY31" fmla="*/ 318688 h 389677"/>
                <a:gd name="connsiteX32" fmla="*/ 226232 w 375936"/>
                <a:gd name="connsiteY32" fmla="*/ 322261 h 389677"/>
                <a:gd name="connsiteX33" fmla="*/ 225518 w 375936"/>
                <a:gd name="connsiteY33" fmla="*/ 323450 h 389677"/>
                <a:gd name="connsiteX34" fmla="*/ 214089 w 375936"/>
                <a:gd name="connsiteY34" fmla="*/ 329799 h 389677"/>
                <a:gd name="connsiteX35" fmla="*/ 213612 w 375936"/>
                <a:gd name="connsiteY35" fmla="*/ 330593 h 389677"/>
                <a:gd name="connsiteX36" fmla="*/ 193159 w 375936"/>
                <a:gd name="connsiteY36" fmla="*/ 341955 h 389677"/>
                <a:gd name="connsiteX37" fmla="*/ 161345 w 375936"/>
                <a:gd name="connsiteY37" fmla="*/ 341955 h 389677"/>
                <a:gd name="connsiteX38" fmla="*/ 145438 w 375936"/>
                <a:gd name="connsiteY38" fmla="*/ 330593 h 389677"/>
                <a:gd name="connsiteX39" fmla="*/ 129531 w 375936"/>
                <a:gd name="connsiteY39" fmla="*/ 326048 h 389677"/>
                <a:gd name="connsiteX40" fmla="*/ 128500 w 375936"/>
                <a:gd name="connsiteY40" fmla="*/ 326564 h 389677"/>
                <a:gd name="connsiteX41" fmla="*/ 121312 w 375936"/>
                <a:gd name="connsiteY41" fmla="*/ 339140 h 389677"/>
                <a:gd name="connsiteX42" fmla="*/ 105405 w 375936"/>
                <a:gd name="connsiteY42" fmla="*/ 350503 h 389677"/>
                <a:gd name="connsiteX43" fmla="*/ 82680 w 375936"/>
                <a:gd name="connsiteY43" fmla="*/ 373227 h 389677"/>
                <a:gd name="connsiteX44" fmla="*/ 79821 w 375936"/>
                <a:gd name="connsiteY44" fmla="*/ 373704 h 389677"/>
                <a:gd name="connsiteX45" fmla="*/ 75535 w 375936"/>
                <a:gd name="connsiteY45" fmla="*/ 377989 h 389677"/>
                <a:gd name="connsiteX46" fmla="*/ 72679 w 375936"/>
                <a:gd name="connsiteY46" fmla="*/ 378465 h 389677"/>
                <a:gd name="connsiteX47" fmla="*/ 70774 w 375936"/>
                <a:gd name="connsiteY47" fmla="*/ 380370 h 389677"/>
                <a:gd name="connsiteX48" fmla="*/ 67915 w 375936"/>
                <a:gd name="connsiteY48" fmla="*/ 380847 h 389677"/>
                <a:gd name="connsiteX49" fmla="*/ 63629 w 375936"/>
                <a:gd name="connsiteY49" fmla="*/ 385132 h 389677"/>
                <a:gd name="connsiteX50" fmla="*/ 36360 w 375936"/>
                <a:gd name="connsiteY50" fmla="*/ 389677 h 389677"/>
                <a:gd name="connsiteX51" fmla="*/ 31815 w 375936"/>
                <a:gd name="connsiteY51" fmla="*/ 373770 h 389677"/>
                <a:gd name="connsiteX52" fmla="*/ 36360 w 375936"/>
                <a:gd name="connsiteY52" fmla="*/ 346500 h 389677"/>
                <a:gd name="connsiteX53" fmla="*/ 9090 w 375936"/>
                <a:gd name="connsiteY53" fmla="*/ 310141 h 389677"/>
                <a:gd name="connsiteX54" fmla="*/ 0 w 375936"/>
                <a:gd name="connsiteY54" fmla="*/ 303324 h 389677"/>
                <a:gd name="connsiteX55" fmla="*/ 0 w 375936"/>
                <a:gd name="connsiteY55" fmla="*/ 185155 h 389677"/>
                <a:gd name="connsiteX56" fmla="*/ 2381 w 375936"/>
                <a:gd name="connsiteY56" fmla="*/ 185155 h 389677"/>
                <a:gd name="connsiteX57" fmla="*/ 2381 w 375936"/>
                <a:gd name="connsiteY57" fmla="*/ 173250 h 389677"/>
                <a:gd name="connsiteX58" fmla="*/ 9526 w 375936"/>
                <a:gd name="connsiteY58" fmla="*/ 173250 h 389677"/>
                <a:gd name="connsiteX59" fmla="*/ 9526 w 375936"/>
                <a:gd name="connsiteY59" fmla="*/ 168488 h 389677"/>
                <a:gd name="connsiteX60" fmla="*/ 14287 w 375936"/>
                <a:gd name="connsiteY60" fmla="*/ 168488 h 389677"/>
                <a:gd name="connsiteX61" fmla="*/ 14287 w 375936"/>
                <a:gd name="connsiteY61" fmla="*/ 166107 h 389677"/>
                <a:gd name="connsiteX62" fmla="*/ 21432 w 375936"/>
                <a:gd name="connsiteY62" fmla="*/ 166107 h 389677"/>
                <a:gd name="connsiteX63" fmla="*/ 21432 w 375936"/>
                <a:gd name="connsiteY63" fmla="*/ 161345 h 389677"/>
                <a:gd name="connsiteX64" fmla="*/ 37531 w 375936"/>
                <a:gd name="connsiteY64" fmla="*/ 161345 h 389677"/>
                <a:gd name="connsiteX65" fmla="*/ 43177 w 375936"/>
                <a:gd name="connsiteY65" fmla="*/ 46535 h 389677"/>
                <a:gd name="connsiteX66" fmla="*/ 44973 w 375936"/>
                <a:gd name="connsiteY66" fmla="*/ 46535 h 389677"/>
                <a:gd name="connsiteX67" fmla="*/ 45558 w 375936"/>
                <a:gd name="connsiteY67" fmla="*/ 34630 h 389677"/>
                <a:gd name="connsiteX68" fmla="*/ 52469 w 375936"/>
                <a:gd name="connsiteY68" fmla="*/ 34630 h 389677"/>
                <a:gd name="connsiteX69" fmla="*/ 52703 w 375936"/>
                <a:gd name="connsiteY69" fmla="*/ 29868 h 389677"/>
                <a:gd name="connsiteX70" fmla="*/ 57347 w 375936"/>
                <a:gd name="connsiteY70" fmla="*/ 29868 h 389677"/>
                <a:gd name="connsiteX71" fmla="*/ 57464 w 375936"/>
                <a:gd name="connsiteY71" fmla="*/ 27487 h 389677"/>
                <a:gd name="connsiteX72" fmla="*/ 64375 w 375936"/>
                <a:gd name="connsiteY72" fmla="*/ 27487 h 389677"/>
                <a:gd name="connsiteX73" fmla="*/ 64609 w 375936"/>
                <a:gd name="connsiteY73" fmla="*/ 22725 h 389677"/>
                <a:gd name="connsiteX74" fmla="*/ 89606 w 375936"/>
                <a:gd name="connsiteY74" fmla="*/ 22725 h 389677"/>
                <a:gd name="connsiteX75" fmla="*/ 144145 w 375936"/>
                <a:gd name="connsiteY75" fmla="*/ 11363 h 389677"/>
                <a:gd name="connsiteX76" fmla="*/ 160052 w 375936"/>
                <a:gd name="connsiteY76" fmla="*/ 22725 h 389677"/>
                <a:gd name="connsiteX77" fmla="*/ 182777 w 375936"/>
                <a:gd name="connsiteY77" fmla="*/ 11363 h 389677"/>
                <a:gd name="connsiteX78" fmla="*/ 191867 w 375936"/>
                <a:gd name="connsiteY78" fmla="*/ 11363 h 3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5936" h="389677">
                  <a:moveTo>
                    <a:pt x="214591" y="0"/>
                  </a:moveTo>
                  <a:lnTo>
                    <a:pt x="219136" y="4545"/>
                  </a:lnTo>
                  <a:lnTo>
                    <a:pt x="235044" y="31815"/>
                  </a:lnTo>
                  <a:lnTo>
                    <a:pt x="241861" y="43177"/>
                  </a:lnTo>
                  <a:lnTo>
                    <a:pt x="250951" y="65902"/>
                  </a:lnTo>
                  <a:lnTo>
                    <a:pt x="294128" y="106806"/>
                  </a:lnTo>
                  <a:lnTo>
                    <a:pt x="310035" y="113624"/>
                  </a:lnTo>
                  <a:lnTo>
                    <a:pt x="310035" y="124986"/>
                  </a:lnTo>
                  <a:lnTo>
                    <a:pt x="321397" y="149983"/>
                  </a:lnTo>
                  <a:lnTo>
                    <a:pt x="353212" y="156800"/>
                  </a:lnTo>
                  <a:lnTo>
                    <a:pt x="375936" y="172708"/>
                  </a:lnTo>
                  <a:lnTo>
                    <a:pt x="368328" y="177146"/>
                  </a:lnTo>
                  <a:lnTo>
                    <a:pt x="368791" y="177470"/>
                  </a:lnTo>
                  <a:lnTo>
                    <a:pt x="365824" y="179201"/>
                  </a:lnTo>
                  <a:lnTo>
                    <a:pt x="373555" y="184613"/>
                  </a:lnTo>
                  <a:lnTo>
                    <a:pt x="365947" y="189051"/>
                  </a:lnTo>
                  <a:lnTo>
                    <a:pt x="366410" y="189375"/>
                  </a:lnTo>
                  <a:lnTo>
                    <a:pt x="354350" y="196410"/>
                  </a:lnTo>
                  <a:lnTo>
                    <a:pt x="354504" y="196518"/>
                  </a:lnTo>
                  <a:lnTo>
                    <a:pt x="316125" y="218906"/>
                  </a:lnTo>
                  <a:lnTo>
                    <a:pt x="287202" y="243697"/>
                  </a:lnTo>
                  <a:lnTo>
                    <a:pt x="275839" y="270966"/>
                  </a:lnTo>
                  <a:lnTo>
                    <a:pt x="266750" y="286874"/>
                  </a:lnTo>
                  <a:lnTo>
                    <a:pt x="261755" y="287873"/>
                  </a:lnTo>
                  <a:lnTo>
                    <a:pt x="259605" y="291636"/>
                  </a:lnTo>
                  <a:lnTo>
                    <a:pt x="255766" y="292404"/>
                  </a:lnTo>
                  <a:lnTo>
                    <a:pt x="254844" y="294017"/>
                  </a:lnTo>
                  <a:lnTo>
                    <a:pt x="249849" y="295016"/>
                  </a:lnTo>
                  <a:lnTo>
                    <a:pt x="247699" y="298779"/>
                  </a:lnTo>
                  <a:lnTo>
                    <a:pt x="241572" y="300005"/>
                  </a:lnTo>
                  <a:lnTo>
                    <a:pt x="239480" y="307326"/>
                  </a:lnTo>
                  <a:lnTo>
                    <a:pt x="232663" y="318688"/>
                  </a:lnTo>
                  <a:lnTo>
                    <a:pt x="226232" y="322261"/>
                  </a:lnTo>
                  <a:lnTo>
                    <a:pt x="225518" y="323450"/>
                  </a:lnTo>
                  <a:lnTo>
                    <a:pt x="214089" y="329799"/>
                  </a:lnTo>
                  <a:lnTo>
                    <a:pt x="213612" y="330593"/>
                  </a:lnTo>
                  <a:lnTo>
                    <a:pt x="193159" y="341955"/>
                  </a:lnTo>
                  <a:lnTo>
                    <a:pt x="161345" y="341955"/>
                  </a:lnTo>
                  <a:lnTo>
                    <a:pt x="145438" y="330593"/>
                  </a:lnTo>
                  <a:lnTo>
                    <a:pt x="129531" y="326048"/>
                  </a:lnTo>
                  <a:lnTo>
                    <a:pt x="128500" y="326564"/>
                  </a:lnTo>
                  <a:lnTo>
                    <a:pt x="121312" y="339140"/>
                  </a:lnTo>
                  <a:lnTo>
                    <a:pt x="105405" y="350503"/>
                  </a:lnTo>
                  <a:lnTo>
                    <a:pt x="82680" y="373227"/>
                  </a:lnTo>
                  <a:lnTo>
                    <a:pt x="79821" y="373704"/>
                  </a:lnTo>
                  <a:lnTo>
                    <a:pt x="75535" y="377989"/>
                  </a:lnTo>
                  <a:lnTo>
                    <a:pt x="72679" y="378465"/>
                  </a:lnTo>
                  <a:lnTo>
                    <a:pt x="70774" y="380370"/>
                  </a:lnTo>
                  <a:lnTo>
                    <a:pt x="67915" y="380847"/>
                  </a:lnTo>
                  <a:lnTo>
                    <a:pt x="63629" y="385132"/>
                  </a:lnTo>
                  <a:lnTo>
                    <a:pt x="36360" y="389677"/>
                  </a:lnTo>
                  <a:lnTo>
                    <a:pt x="31815" y="373770"/>
                  </a:lnTo>
                  <a:lnTo>
                    <a:pt x="36360" y="346500"/>
                  </a:lnTo>
                  <a:lnTo>
                    <a:pt x="9090" y="310141"/>
                  </a:lnTo>
                  <a:lnTo>
                    <a:pt x="0" y="303324"/>
                  </a:lnTo>
                  <a:lnTo>
                    <a:pt x="0" y="185155"/>
                  </a:lnTo>
                  <a:lnTo>
                    <a:pt x="2381" y="185155"/>
                  </a:lnTo>
                  <a:lnTo>
                    <a:pt x="2381" y="173250"/>
                  </a:lnTo>
                  <a:lnTo>
                    <a:pt x="9526" y="173250"/>
                  </a:lnTo>
                  <a:lnTo>
                    <a:pt x="9526" y="168488"/>
                  </a:lnTo>
                  <a:lnTo>
                    <a:pt x="14287" y="168488"/>
                  </a:lnTo>
                  <a:lnTo>
                    <a:pt x="14287" y="166107"/>
                  </a:lnTo>
                  <a:lnTo>
                    <a:pt x="21432" y="166107"/>
                  </a:lnTo>
                  <a:lnTo>
                    <a:pt x="21432" y="161345"/>
                  </a:lnTo>
                  <a:lnTo>
                    <a:pt x="37531" y="161345"/>
                  </a:lnTo>
                  <a:lnTo>
                    <a:pt x="43177" y="46535"/>
                  </a:lnTo>
                  <a:lnTo>
                    <a:pt x="44973" y="46535"/>
                  </a:lnTo>
                  <a:lnTo>
                    <a:pt x="45558" y="34630"/>
                  </a:lnTo>
                  <a:lnTo>
                    <a:pt x="52469" y="34630"/>
                  </a:lnTo>
                  <a:lnTo>
                    <a:pt x="52703" y="29868"/>
                  </a:lnTo>
                  <a:lnTo>
                    <a:pt x="57347" y="29868"/>
                  </a:lnTo>
                  <a:lnTo>
                    <a:pt x="57464" y="27487"/>
                  </a:lnTo>
                  <a:lnTo>
                    <a:pt x="64375" y="27487"/>
                  </a:lnTo>
                  <a:lnTo>
                    <a:pt x="64609" y="22725"/>
                  </a:lnTo>
                  <a:lnTo>
                    <a:pt x="89606" y="22725"/>
                  </a:lnTo>
                  <a:lnTo>
                    <a:pt x="144145" y="11363"/>
                  </a:lnTo>
                  <a:lnTo>
                    <a:pt x="160052" y="22725"/>
                  </a:lnTo>
                  <a:lnTo>
                    <a:pt x="182777" y="11363"/>
                  </a:lnTo>
                  <a:lnTo>
                    <a:pt x="19186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36" name="Freeform 435"/>
            <p:cNvSpPr>
              <a:spLocks/>
            </p:cNvSpPr>
            <p:nvPr/>
          </p:nvSpPr>
          <p:spPr bwMode="auto">
            <a:xfrm>
              <a:off x="5091751" y="4341016"/>
              <a:ext cx="214398" cy="214373"/>
            </a:xfrm>
            <a:custGeom>
              <a:avLst/>
              <a:gdLst>
                <a:gd name="connsiteX0" fmla="*/ 194965 w 285864"/>
                <a:gd name="connsiteY0" fmla="*/ 0 h 285831"/>
                <a:gd name="connsiteX1" fmla="*/ 194965 w 285864"/>
                <a:gd name="connsiteY1" fmla="*/ 15908 h 285831"/>
                <a:gd name="connsiteX2" fmla="*/ 226780 w 285864"/>
                <a:gd name="connsiteY2" fmla="*/ 15908 h 285831"/>
                <a:gd name="connsiteX3" fmla="*/ 242687 w 285864"/>
                <a:gd name="connsiteY3" fmla="*/ 20452 h 285831"/>
                <a:gd name="connsiteX4" fmla="*/ 249505 w 285864"/>
                <a:gd name="connsiteY4" fmla="*/ 31815 h 285831"/>
                <a:gd name="connsiteX5" fmla="*/ 269957 w 285864"/>
                <a:gd name="connsiteY5" fmla="*/ 31815 h 285831"/>
                <a:gd name="connsiteX6" fmla="*/ 285864 w 285864"/>
                <a:gd name="connsiteY6" fmla="*/ 43177 h 285831"/>
                <a:gd name="connsiteX7" fmla="*/ 285864 w 285864"/>
                <a:gd name="connsiteY7" fmla="*/ 95444 h 285831"/>
                <a:gd name="connsiteX8" fmla="*/ 281319 w 285864"/>
                <a:gd name="connsiteY8" fmla="*/ 122713 h 285831"/>
                <a:gd name="connsiteX9" fmla="*/ 281319 w 285864"/>
                <a:gd name="connsiteY9" fmla="*/ 149983 h 285831"/>
                <a:gd name="connsiteX10" fmla="*/ 285864 w 285864"/>
                <a:gd name="connsiteY10" fmla="*/ 161345 h 285831"/>
                <a:gd name="connsiteX11" fmla="*/ 281319 w 285864"/>
                <a:gd name="connsiteY11" fmla="*/ 181797 h 285831"/>
                <a:gd name="connsiteX12" fmla="*/ 279505 w 285864"/>
                <a:gd name="connsiteY12" fmla="*/ 183611 h 285831"/>
                <a:gd name="connsiteX13" fmla="*/ 274969 w 285864"/>
                <a:gd name="connsiteY13" fmla="*/ 204022 h 285831"/>
                <a:gd name="connsiteX14" fmla="*/ 270424 w 285864"/>
                <a:gd name="connsiteY14" fmla="*/ 208567 h 285831"/>
                <a:gd name="connsiteX15" fmla="*/ 259062 w 285864"/>
                <a:gd name="connsiteY15" fmla="*/ 235837 h 285831"/>
                <a:gd name="connsiteX16" fmla="*/ 220430 w 285864"/>
                <a:gd name="connsiteY16" fmla="*/ 285831 h 285831"/>
                <a:gd name="connsiteX17" fmla="*/ 199978 w 285864"/>
                <a:gd name="connsiteY17" fmla="*/ 279014 h 285831"/>
                <a:gd name="connsiteX18" fmla="*/ 188615 w 285864"/>
                <a:gd name="connsiteY18" fmla="*/ 285831 h 285831"/>
                <a:gd name="connsiteX19" fmla="*/ 172708 w 285864"/>
                <a:gd name="connsiteY19" fmla="*/ 274469 h 285831"/>
                <a:gd name="connsiteX20" fmla="*/ 156801 w 285864"/>
                <a:gd name="connsiteY20" fmla="*/ 274469 h 285831"/>
                <a:gd name="connsiteX21" fmla="*/ 134076 w 285864"/>
                <a:gd name="connsiteY21" fmla="*/ 258562 h 285831"/>
                <a:gd name="connsiteX22" fmla="*/ 102261 w 285864"/>
                <a:gd name="connsiteY22" fmla="*/ 251744 h 285831"/>
                <a:gd name="connsiteX23" fmla="*/ 90899 w 285864"/>
                <a:gd name="connsiteY23" fmla="*/ 226747 h 285831"/>
                <a:gd name="connsiteX24" fmla="*/ 90899 w 285864"/>
                <a:gd name="connsiteY24" fmla="*/ 215385 h 285831"/>
                <a:gd name="connsiteX25" fmla="*/ 74992 w 285864"/>
                <a:gd name="connsiteY25" fmla="*/ 208567 h 285831"/>
                <a:gd name="connsiteX26" fmla="*/ 31815 w 285864"/>
                <a:gd name="connsiteY26" fmla="*/ 167663 h 285831"/>
                <a:gd name="connsiteX27" fmla="*/ 27270 w 285864"/>
                <a:gd name="connsiteY27" fmla="*/ 144938 h 285831"/>
                <a:gd name="connsiteX28" fmla="*/ 15908 w 285864"/>
                <a:gd name="connsiteY28" fmla="*/ 140393 h 285831"/>
                <a:gd name="connsiteX29" fmla="*/ 0 w 285864"/>
                <a:gd name="connsiteY29" fmla="*/ 106306 h 285831"/>
                <a:gd name="connsiteX30" fmla="*/ 18052 w 285864"/>
                <a:gd name="connsiteY30" fmla="*/ 109157 h 285831"/>
                <a:gd name="connsiteX31" fmla="*/ 6350 w 285864"/>
                <a:gd name="connsiteY31" fmla="*/ 84081 h 285831"/>
                <a:gd name="connsiteX32" fmla="*/ 49527 w 285864"/>
                <a:gd name="connsiteY32" fmla="*/ 90899 h 285831"/>
                <a:gd name="connsiteX33" fmla="*/ 60890 w 285864"/>
                <a:gd name="connsiteY33" fmla="*/ 90899 h 285831"/>
                <a:gd name="connsiteX34" fmla="*/ 76797 w 285864"/>
                <a:gd name="connsiteY34" fmla="*/ 90899 h 285831"/>
                <a:gd name="connsiteX35" fmla="*/ 92704 w 285864"/>
                <a:gd name="connsiteY35" fmla="*/ 68174 h 285831"/>
                <a:gd name="connsiteX36" fmla="*/ 124519 w 285864"/>
                <a:gd name="connsiteY36" fmla="*/ 36360 h 285831"/>
                <a:gd name="connsiteX37" fmla="*/ 140426 w 285864"/>
                <a:gd name="connsiteY37" fmla="*/ 31815 h 285831"/>
                <a:gd name="connsiteX38" fmla="*/ 140426 w 285864"/>
                <a:gd name="connsiteY38" fmla="*/ 20452 h 285831"/>
                <a:gd name="connsiteX39" fmla="*/ 163151 w 285864"/>
                <a:gd name="connsiteY39" fmla="*/ 4545 h 28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864" h="285831">
                  <a:moveTo>
                    <a:pt x="194965" y="0"/>
                  </a:moveTo>
                  <a:lnTo>
                    <a:pt x="194965" y="15908"/>
                  </a:lnTo>
                  <a:lnTo>
                    <a:pt x="226780" y="15908"/>
                  </a:lnTo>
                  <a:lnTo>
                    <a:pt x="242687" y="20452"/>
                  </a:lnTo>
                  <a:lnTo>
                    <a:pt x="249505" y="31815"/>
                  </a:lnTo>
                  <a:lnTo>
                    <a:pt x="269957" y="31815"/>
                  </a:lnTo>
                  <a:lnTo>
                    <a:pt x="285864" y="43177"/>
                  </a:lnTo>
                  <a:lnTo>
                    <a:pt x="285864" y="95444"/>
                  </a:lnTo>
                  <a:lnTo>
                    <a:pt x="281319" y="122713"/>
                  </a:lnTo>
                  <a:lnTo>
                    <a:pt x="281319" y="149983"/>
                  </a:lnTo>
                  <a:lnTo>
                    <a:pt x="285864" y="161345"/>
                  </a:lnTo>
                  <a:lnTo>
                    <a:pt x="281319" y="181797"/>
                  </a:lnTo>
                  <a:lnTo>
                    <a:pt x="279505" y="183611"/>
                  </a:lnTo>
                  <a:lnTo>
                    <a:pt x="274969" y="204022"/>
                  </a:lnTo>
                  <a:lnTo>
                    <a:pt x="270424" y="208567"/>
                  </a:lnTo>
                  <a:lnTo>
                    <a:pt x="259062" y="235837"/>
                  </a:lnTo>
                  <a:lnTo>
                    <a:pt x="220430" y="285831"/>
                  </a:lnTo>
                  <a:lnTo>
                    <a:pt x="199978" y="279014"/>
                  </a:lnTo>
                  <a:lnTo>
                    <a:pt x="188615" y="285831"/>
                  </a:lnTo>
                  <a:lnTo>
                    <a:pt x="172708" y="274469"/>
                  </a:lnTo>
                  <a:lnTo>
                    <a:pt x="156801" y="274469"/>
                  </a:lnTo>
                  <a:lnTo>
                    <a:pt x="134076" y="258562"/>
                  </a:lnTo>
                  <a:lnTo>
                    <a:pt x="102261" y="251744"/>
                  </a:lnTo>
                  <a:lnTo>
                    <a:pt x="90899" y="226747"/>
                  </a:lnTo>
                  <a:lnTo>
                    <a:pt x="90899" y="215385"/>
                  </a:lnTo>
                  <a:lnTo>
                    <a:pt x="74992" y="208567"/>
                  </a:lnTo>
                  <a:lnTo>
                    <a:pt x="31815" y="167663"/>
                  </a:lnTo>
                  <a:lnTo>
                    <a:pt x="27270" y="144938"/>
                  </a:lnTo>
                  <a:lnTo>
                    <a:pt x="15908" y="140393"/>
                  </a:lnTo>
                  <a:lnTo>
                    <a:pt x="0" y="106306"/>
                  </a:lnTo>
                  <a:lnTo>
                    <a:pt x="18052" y="109157"/>
                  </a:lnTo>
                  <a:lnTo>
                    <a:pt x="6350" y="84081"/>
                  </a:lnTo>
                  <a:lnTo>
                    <a:pt x="49527" y="90899"/>
                  </a:lnTo>
                  <a:lnTo>
                    <a:pt x="60890" y="90899"/>
                  </a:lnTo>
                  <a:lnTo>
                    <a:pt x="76797" y="90899"/>
                  </a:lnTo>
                  <a:lnTo>
                    <a:pt x="92704" y="68174"/>
                  </a:lnTo>
                  <a:lnTo>
                    <a:pt x="124519" y="36360"/>
                  </a:lnTo>
                  <a:lnTo>
                    <a:pt x="140426" y="31815"/>
                  </a:lnTo>
                  <a:lnTo>
                    <a:pt x="140426" y="20452"/>
                  </a:lnTo>
                  <a:lnTo>
                    <a:pt x="163151"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58" name="Freeform 351"/>
            <p:cNvSpPr>
              <a:spLocks noEditPoints="1"/>
            </p:cNvSpPr>
            <p:nvPr/>
          </p:nvSpPr>
          <p:spPr bwMode="auto">
            <a:xfrm>
              <a:off x="4846325" y="4543296"/>
              <a:ext cx="455061" cy="398818"/>
            </a:xfrm>
            <a:custGeom>
              <a:avLst/>
              <a:gdLst>
                <a:gd name="T0" fmla="*/ 220 w 267"/>
                <a:gd name="T1" fmla="*/ 0 h 234"/>
                <a:gd name="T2" fmla="*/ 234 w 267"/>
                <a:gd name="T3" fmla="*/ 2 h 234"/>
                <a:gd name="T4" fmla="*/ 248 w 267"/>
                <a:gd name="T5" fmla="*/ 28 h 234"/>
                <a:gd name="T6" fmla="*/ 251 w 267"/>
                <a:gd name="T7" fmla="*/ 59 h 234"/>
                <a:gd name="T8" fmla="*/ 244 w 267"/>
                <a:gd name="T9" fmla="*/ 64 h 234"/>
                <a:gd name="T10" fmla="*/ 239 w 267"/>
                <a:gd name="T11" fmla="*/ 68 h 234"/>
                <a:gd name="T12" fmla="*/ 234 w 267"/>
                <a:gd name="T13" fmla="*/ 83 h 234"/>
                <a:gd name="T14" fmla="*/ 253 w 267"/>
                <a:gd name="T15" fmla="*/ 90 h 234"/>
                <a:gd name="T16" fmla="*/ 267 w 267"/>
                <a:gd name="T17" fmla="*/ 83 h 234"/>
                <a:gd name="T18" fmla="*/ 263 w 267"/>
                <a:gd name="T19" fmla="*/ 111 h 234"/>
                <a:gd name="T20" fmla="*/ 246 w 267"/>
                <a:gd name="T21" fmla="*/ 128 h 234"/>
                <a:gd name="T22" fmla="*/ 237 w 267"/>
                <a:gd name="T23" fmla="*/ 139 h 234"/>
                <a:gd name="T24" fmla="*/ 222 w 267"/>
                <a:gd name="T25" fmla="*/ 163 h 234"/>
                <a:gd name="T26" fmla="*/ 194 w 267"/>
                <a:gd name="T27" fmla="*/ 194 h 234"/>
                <a:gd name="T28" fmla="*/ 163 w 267"/>
                <a:gd name="T29" fmla="*/ 211 h 234"/>
                <a:gd name="T30" fmla="*/ 154 w 267"/>
                <a:gd name="T31" fmla="*/ 218 h 234"/>
                <a:gd name="T32" fmla="*/ 135 w 267"/>
                <a:gd name="T33" fmla="*/ 218 h 234"/>
                <a:gd name="T34" fmla="*/ 109 w 267"/>
                <a:gd name="T35" fmla="*/ 218 h 234"/>
                <a:gd name="T36" fmla="*/ 85 w 267"/>
                <a:gd name="T37" fmla="*/ 225 h 234"/>
                <a:gd name="T38" fmla="*/ 61 w 267"/>
                <a:gd name="T39" fmla="*/ 234 h 234"/>
                <a:gd name="T40" fmla="*/ 47 w 267"/>
                <a:gd name="T41" fmla="*/ 227 h 234"/>
                <a:gd name="T42" fmla="*/ 35 w 267"/>
                <a:gd name="T43" fmla="*/ 218 h 234"/>
                <a:gd name="T44" fmla="*/ 31 w 267"/>
                <a:gd name="T45" fmla="*/ 215 h 234"/>
                <a:gd name="T46" fmla="*/ 26 w 267"/>
                <a:gd name="T47" fmla="*/ 192 h 234"/>
                <a:gd name="T48" fmla="*/ 31 w 267"/>
                <a:gd name="T49" fmla="*/ 173 h 234"/>
                <a:gd name="T50" fmla="*/ 14 w 267"/>
                <a:gd name="T51" fmla="*/ 139 h 234"/>
                <a:gd name="T52" fmla="*/ 0 w 267"/>
                <a:gd name="T53" fmla="*/ 116 h 234"/>
                <a:gd name="T54" fmla="*/ 14 w 267"/>
                <a:gd name="T55" fmla="*/ 111 h 234"/>
                <a:gd name="T56" fmla="*/ 26 w 267"/>
                <a:gd name="T57" fmla="*/ 121 h 234"/>
                <a:gd name="T58" fmla="*/ 45 w 267"/>
                <a:gd name="T59" fmla="*/ 123 h 234"/>
                <a:gd name="T60" fmla="*/ 59 w 267"/>
                <a:gd name="T61" fmla="*/ 47 h 234"/>
                <a:gd name="T62" fmla="*/ 73 w 267"/>
                <a:gd name="T63" fmla="*/ 66 h 234"/>
                <a:gd name="T64" fmla="*/ 76 w 267"/>
                <a:gd name="T65" fmla="*/ 85 h 234"/>
                <a:gd name="T66" fmla="*/ 95 w 267"/>
                <a:gd name="T67" fmla="*/ 73 h 234"/>
                <a:gd name="T68" fmla="*/ 106 w 267"/>
                <a:gd name="T69" fmla="*/ 61 h 234"/>
                <a:gd name="T70" fmla="*/ 121 w 267"/>
                <a:gd name="T71" fmla="*/ 59 h 234"/>
                <a:gd name="T72" fmla="*/ 142 w 267"/>
                <a:gd name="T73" fmla="*/ 64 h 234"/>
                <a:gd name="T74" fmla="*/ 154 w 267"/>
                <a:gd name="T75" fmla="*/ 54 h 234"/>
                <a:gd name="T76" fmla="*/ 166 w 267"/>
                <a:gd name="T77" fmla="*/ 45 h 234"/>
                <a:gd name="T78" fmla="*/ 175 w 267"/>
                <a:gd name="T79" fmla="*/ 26 h 234"/>
                <a:gd name="T80" fmla="*/ 213 w 267"/>
                <a:gd name="T81" fmla="*/ 0 h 234"/>
                <a:gd name="T82" fmla="*/ 192 w 267"/>
                <a:gd name="T83" fmla="*/ 121 h 234"/>
                <a:gd name="T84" fmla="*/ 182 w 267"/>
                <a:gd name="T85" fmla="*/ 128 h 234"/>
                <a:gd name="T86" fmla="*/ 187 w 267"/>
                <a:gd name="T87" fmla="*/ 154 h 234"/>
                <a:gd name="T88" fmla="*/ 194 w 267"/>
                <a:gd name="T89" fmla="*/ 147 h 234"/>
                <a:gd name="T90" fmla="*/ 206 w 267"/>
                <a:gd name="T91" fmla="*/ 137 h 234"/>
                <a:gd name="T92" fmla="*/ 206 w 267"/>
                <a:gd name="T93" fmla="*/ 123 h 234"/>
                <a:gd name="T94" fmla="*/ 192 w 267"/>
                <a:gd name="T95"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34">
                  <a:moveTo>
                    <a:pt x="220" y="0"/>
                  </a:moveTo>
                  <a:lnTo>
                    <a:pt x="220" y="0"/>
                  </a:lnTo>
                  <a:lnTo>
                    <a:pt x="227" y="2"/>
                  </a:lnTo>
                  <a:lnTo>
                    <a:pt x="234" y="2"/>
                  </a:lnTo>
                  <a:lnTo>
                    <a:pt x="241" y="2"/>
                  </a:lnTo>
                  <a:lnTo>
                    <a:pt x="248" y="28"/>
                  </a:lnTo>
                  <a:lnTo>
                    <a:pt x="253" y="40"/>
                  </a:lnTo>
                  <a:lnTo>
                    <a:pt x="251" y="59"/>
                  </a:lnTo>
                  <a:lnTo>
                    <a:pt x="253" y="66"/>
                  </a:lnTo>
                  <a:lnTo>
                    <a:pt x="244" y="64"/>
                  </a:lnTo>
                  <a:lnTo>
                    <a:pt x="239" y="64"/>
                  </a:lnTo>
                  <a:lnTo>
                    <a:pt x="239" y="68"/>
                  </a:lnTo>
                  <a:lnTo>
                    <a:pt x="234" y="76"/>
                  </a:lnTo>
                  <a:lnTo>
                    <a:pt x="234" y="83"/>
                  </a:lnTo>
                  <a:lnTo>
                    <a:pt x="244" y="92"/>
                  </a:lnTo>
                  <a:lnTo>
                    <a:pt x="253" y="90"/>
                  </a:lnTo>
                  <a:lnTo>
                    <a:pt x="255" y="83"/>
                  </a:lnTo>
                  <a:lnTo>
                    <a:pt x="267" y="83"/>
                  </a:lnTo>
                  <a:lnTo>
                    <a:pt x="265" y="95"/>
                  </a:lnTo>
                  <a:lnTo>
                    <a:pt x="263" y="111"/>
                  </a:lnTo>
                  <a:lnTo>
                    <a:pt x="258" y="118"/>
                  </a:lnTo>
                  <a:lnTo>
                    <a:pt x="246" y="128"/>
                  </a:lnTo>
                  <a:lnTo>
                    <a:pt x="244" y="132"/>
                  </a:lnTo>
                  <a:lnTo>
                    <a:pt x="237" y="139"/>
                  </a:lnTo>
                  <a:lnTo>
                    <a:pt x="232" y="149"/>
                  </a:lnTo>
                  <a:lnTo>
                    <a:pt x="222" y="163"/>
                  </a:lnTo>
                  <a:lnTo>
                    <a:pt x="206" y="182"/>
                  </a:lnTo>
                  <a:lnTo>
                    <a:pt x="194" y="194"/>
                  </a:lnTo>
                  <a:lnTo>
                    <a:pt x="182" y="203"/>
                  </a:lnTo>
                  <a:lnTo>
                    <a:pt x="163" y="211"/>
                  </a:lnTo>
                  <a:lnTo>
                    <a:pt x="156" y="211"/>
                  </a:lnTo>
                  <a:lnTo>
                    <a:pt x="154" y="218"/>
                  </a:lnTo>
                  <a:lnTo>
                    <a:pt x="144" y="215"/>
                  </a:lnTo>
                  <a:lnTo>
                    <a:pt x="135" y="218"/>
                  </a:lnTo>
                  <a:lnTo>
                    <a:pt x="118" y="215"/>
                  </a:lnTo>
                  <a:lnTo>
                    <a:pt x="109" y="218"/>
                  </a:lnTo>
                  <a:lnTo>
                    <a:pt x="102" y="215"/>
                  </a:lnTo>
                  <a:lnTo>
                    <a:pt x="85" y="225"/>
                  </a:lnTo>
                  <a:lnTo>
                    <a:pt x="71" y="225"/>
                  </a:lnTo>
                  <a:lnTo>
                    <a:pt x="61" y="234"/>
                  </a:lnTo>
                  <a:lnTo>
                    <a:pt x="54" y="234"/>
                  </a:lnTo>
                  <a:lnTo>
                    <a:pt x="47" y="227"/>
                  </a:lnTo>
                  <a:lnTo>
                    <a:pt x="43" y="227"/>
                  </a:lnTo>
                  <a:lnTo>
                    <a:pt x="35" y="218"/>
                  </a:lnTo>
                  <a:lnTo>
                    <a:pt x="33" y="222"/>
                  </a:lnTo>
                  <a:lnTo>
                    <a:pt x="31" y="215"/>
                  </a:lnTo>
                  <a:lnTo>
                    <a:pt x="31" y="203"/>
                  </a:lnTo>
                  <a:lnTo>
                    <a:pt x="26" y="192"/>
                  </a:lnTo>
                  <a:lnTo>
                    <a:pt x="31" y="187"/>
                  </a:lnTo>
                  <a:lnTo>
                    <a:pt x="31" y="173"/>
                  </a:lnTo>
                  <a:lnTo>
                    <a:pt x="21" y="156"/>
                  </a:lnTo>
                  <a:lnTo>
                    <a:pt x="14" y="139"/>
                  </a:lnTo>
                  <a:lnTo>
                    <a:pt x="12" y="139"/>
                  </a:lnTo>
                  <a:lnTo>
                    <a:pt x="0" y="116"/>
                  </a:lnTo>
                  <a:lnTo>
                    <a:pt x="9" y="106"/>
                  </a:lnTo>
                  <a:lnTo>
                    <a:pt x="14" y="111"/>
                  </a:lnTo>
                  <a:lnTo>
                    <a:pt x="19" y="121"/>
                  </a:lnTo>
                  <a:lnTo>
                    <a:pt x="26" y="121"/>
                  </a:lnTo>
                  <a:lnTo>
                    <a:pt x="35" y="125"/>
                  </a:lnTo>
                  <a:lnTo>
                    <a:pt x="45" y="123"/>
                  </a:lnTo>
                  <a:lnTo>
                    <a:pt x="59" y="113"/>
                  </a:lnTo>
                  <a:lnTo>
                    <a:pt x="59" y="47"/>
                  </a:lnTo>
                  <a:lnTo>
                    <a:pt x="61" y="50"/>
                  </a:lnTo>
                  <a:lnTo>
                    <a:pt x="73" y="66"/>
                  </a:lnTo>
                  <a:lnTo>
                    <a:pt x="71" y="78"/>
                  </a:lnTo>
                  <a:lnTo>
                    <a:pt x="76" y="85"/>
                  </a:lnTo>
                  <a:lnTo>
                    <a:pt x="85" y="83"/>
                  </a:lnTo>
                  <a:lnTo>
                    <a:pt x="95" y="73"/>
                  </a:lnTo>
                  <a:lnTo>
                    <a:pt x="102" y="68"/>
                  </a:lnTo>
                  <a:lnTo>
                    <a:pt x="106" y="61"/>
                  </a:lnTo>
                  <a:lnTo>
                    <a:pt x="114" y="57"/>
                  </a:lnTo>
                  <a:lnTo>
                    <a:pt x="121" y="59"/>
                  </a:lnTo>
                  <a:lnTo>
                    <a:pt x="130" y="64"/>
                  </a:lnTo>
                  <a:lnTo>
                    <a:pt x="142" y="64"/>
                  </a:lnTo>
                  <a:lnTo>
                    <a:pt x="151" y="59"/>
                  </a:lnTo>
                  <a:lnTo>
                    <a:pt x="154" y="54"/>
                  </a:lnTo>
                  <a:lnTo>
                    <a:pt x="156" y="45"/>
                  </a:lnTo>
                  <a:lnTo>
                    <a:pt x="166" y="45"/>
                  </a:lnTo>
                  <a:lnTo>
                    <a:pt x="170" y="38"/>
                  </a:lnTo>
                  <a:lnTo>
                    <a:pt x="175" y="26"/>
                  </a:lnTo>
                  <a:lnTo>
                    <a:pt x="189" y="14"/>
                  </a:lnTo>
                  <a:lnTo>
                    <a:pt x="213" y="0"/>
                  </a:lnTo>
                  <a:lnTo>
                    <a:pt x="220" y="0"/>
                  </a:lnTo>
                  <a:moveTo>
                    <a:pt x="192" y="121"/>
                  </a:moveTo>
                  <a:lnTo>
                    <a:pt x="192" y="121"/>
                  </a:lnTo>
                  <a:lnTo>
                    <a:pt x="182" y="128"/>
                  </a:lnTo>
                  <a:lnTo>
                    <a:pt x="173" y="139"/>
                  </a:lnTo>
                  <a:lnTo>
                    <a:pt x="187" y="154"/>
                  </a:lnTo>
                  <a:lnTo>
                    <a:pt x="192" y="151"/>
                  </a:lnTo>
                  <a:lnTo>
                    <a:pt x="194" y="147"/>
                  </a:lnTo>
                  <a:lnTo>
                    <a:pt x="203" y="144"/>
                  </a:lnTo>
                  <a:lnTo>
                    <a:pt x="206" y="137"/>
                  </a:lnTo>
                  <a:lnTo>
                    <a:pt x="210" y="128"/>
                  </a:lnTo>
                  <a:lnTo>
                    <a:pt x="206" y="123"/>
                  </a:lnTo>
                  <a:lnTo>
                    <a:pt x="199" y="116"/>
                  </a:lnTo>
                  <a:lnTo>
                    <a:pt x="192" y="121"/>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0" name="Freeform 429"/>
            <p:cNvSpPr>
              <a:spLocks/>
            </p:cNvSpPr>
            <p:nvPr/>
          </p:nvSpPr>
          <p:spPr bwMode="auto">
            <a:xfrm>
              <a:off x="4721907" y="4384384"/>
              <a:ext cx="366435" cy="370333"/>
            </a:xfrm>
            <a:custGeom>
              <a:avLst/>
              <a:gdLst>
                <a:gd name="connsiteX0" fmla="*/ 379218 w 488580"/>
                <a:gd name="connsiteY0" fmla="*/ 46740 h 493777"/>
                <a:gd name="connsiteX1" fmla="*/ 363595 w 488580"/>
                <a:gd name="connsiteY1" fmla="*/ 49995 h 493777"/>
                <a:gd name="connsiteX2" fmla="*/ 338598 w 488580"/>
                <a:gd name="connsiteY2" fmla="*/ 49995 h 493777"/>
                <a:gd name="connsiteX3" fmla="*/ 338513 w 488580"/>
                <a:gd name="connsiteY3" fmla="*/ 51719 h 493777"/>
                <a:gd name="connsiteX4" fmla="*/ 354505 w 488580"/>
                <a:gd name="connsiteY4" fmla="*/ 52918 h 493777"/>
                <a:gd name="connsiteX5" fmla="*/ 36360 w 488580"/>
                <a:gd name="connsiteY5" fmla="*/ 0 h 493777"/>
                <a:gd name="connsiteX6" fmla="*/ 59084 w 488580"/>
                <a:gd name="connsiteY6" fmla="*/ 6817 h 493777"/>
                <a:gd name="connsiteX7" fmla="*/ 79537 w 488580"/>
                <a:gd name="connsiteY7" fmla="*/ 22725 h 493777"/>
                <a:gd name="connsiteX8" fmla="*/ 90899 w 488580"/>
                <a:gd name="connsiteY8" fmla="*/ 15908 h 493777"/>
                <a:gd name="connsiteX9" fmla="*/ 236337 w 488580"/>
                <a:gd name="connsiteY9" fmla="*/ 15908 h 493777"/>
                <a:gd name="connsiteX10" fmla="*/ 263606 w 488580"/>
                <a:gd name="connsiteY10" fmla="*/ 31815 h 493777"/>
                <a:gd name="connsiteX11" fmla="*/ 354505 w 488580"/>
                <a:gd name="connsiteY11" fmla="*/ 38632 h 493777"/>
                <a:gd name="connsiteX12" fmla="*/ 418134 w 488580"/>
                <a:gd name="connsiteY12" fmla="*/ 22725 h 493777"/>
                <a:gd name="connsiteX13" fmla="*/ 449948 w 488580"/>
                <a:gd name="connsiteY13" fmla="*/ 15908 h 493777"/>
                <a:gd name="connsiteX14" fmla="*/ 472673 w 488580"/>
                <a:gd name="connsiteY14" fmla="*/ 15908 h 493777"/>
                <a:gd name="connsiteX15" fmla="*/ 488580 w 488580"/>
                <a:gd name="connsiteY15" fmla="*/ 27270 h 493777"/>
                <a:gd name="connsiteX16" fmla="*/ 478580 w 488580"/>
                <a:gd name="connsiteY16" fmla="*/ 34413 h 493777"/>
                <a:gd name="connsiteX17" fmla="*/ 488580 w 488580"/>
                <a:gd name="connsiteY17" fmla="*/ 41556 h 493777"/>
                <a:gd name="connsiteX18" fmla="*/ 472673 w 488580"/>
                <a:gd name="connsiteY18" fmla="*/ 52918 h 493777"/>
                <a:gd name="connsiteX19" fmla="*/ 461311 w 488580"/>
                <a:gd name="connsiteY19" fmla="*/ 52918 h 493777"/>
                <a:gd name="connsiteX20" fmla="*/ 434041 w 488580"/>
                <a:gd name="connsiteY20" fmla="*/ 68826 h 493777"/>
                <a:gd name="connsiteX21" fmla="*/ 418134 w 488580"/>
                <a:gd name="connsiteY21" fmla="*/ 52918 h 493777"/>
                <a:gd name="connsiteX22" fmla="*/ 363595 w 488580"/>
                <a:gd name="connsiteY22" fmla="*/ 64281 h 493777"/>
                <a:gd name="connsiteX23" fmla="*/ 338598 w 488580"/>
                <a:gd name="connsiteY23" fmla="*/ 64281 h 493777"/>
                <a:gd name="connsiteX24" fmla="*/ 331780 w 488580"/>
                <a:gd name="connsiteY24" fmla="*/ 202901 h 493777"/>
                <a:gd name="connsiteX25" fmla="*/ 299966 w 488580"/>
                <a:gd name="connsiteY25" fmla="*/ 202901 h 493777"/>
                <a:gd name="connsiteX26" fmla="*/ 299966 w 488580"/>
                <a:gd name="connsiteY26" fmla="*/ 306784 h 493777"/>
                <a:gd name="connsiteX27" fmla="*/ 299966 w 488580"/>
                <a:gd name="connsiteY27" fmla="*/ 321070 h 493777"/>
                <a:gd name="connsiteX28" fmla="*/ 299966 w 488580"/>
                <a:gd name="connsiteY28" fmla="*/ 456767 h 493777"/>
                <a:gd name="connsiteX29" fmla="*/ 299966 w 488580"/>
                <a:gd name="connsiteY29" fmla="*/ 471053 h 493777"/>
                <a:gd name="connsiteX30" fmla="*/ 263606 w 488580"/>
                <a:gd name="connsiteY30" fmla="*/ 493777 h 493777"/>
                <a:gd name="connsiteX31" fmla="*/ 245426 w 488580"/>
                <a:gd name="connsiteY31" fmla="*/ 493777 h 493777"/>
                <a:gd name="connsiteX32" fmla="*/ 224974 w 488580"/>
                <a:gd name="connsiteY32" fmla="*/ 489232 h 493777"/>
                <a:gd name="connsiteX33" fmla="*/ 204522 w 488580"/>
                <a:gd name="connsiteY33" fmla="*/ 489232 h 493777"/>
                <a:gd name="connsiteX34" fmla="*/ 197705 w 488580"/>
                <a:gd name="connsiteY34" fmla="*/ 466508 h 493777"/>
                <a:gd name="connsiteX35" fmla="*/ 186342 w 488580"/>
                <a:gd name="connsiteY35" fmla="*/ 455145 h 493777"/>
                <a:gd name="connsiteX36" fmla="*/ 165890 w 488580"/>
                <a:gd name="connsiteY36" fmla="*/ 477870 h 493777"/>
                <a:gd name="connsiteX37" fmla="*/ 138621 w 488580"/>
                <a:gd name="connsiteY37" fmla="*/ 446055 h 493777"/>
                <a:gd name="connsiteX38" fmla="*/ 122713 w 488580"/>
                <a:gd name="connsiteY38" fmla="*/ 411968 h 493777"/>
                <a:gd name="connsiteX39" fmla="*/ 118168 w 488580"/>
                <a:gd name="connsiteY39" fmla="*/ 375609 h 493777"/>
                <a:gd name="connsiteX40" fmla="*/ 106806 w 488580"/>
                <a:gd name="connsiteY40" fmla="*/ 348339 h 493777"/>
                <a:gd name="connsiteX41" fmla="*/ 95444 w 488580"/>
                <a:gd name="connsiteY41" fmla="*/ 284710 h 493777"/>
                <a:gd name="connsiteX42" fmla="*/ 95444 w 488580"/>
                <a:gd name="connsiteY42" fmla="*/ 270424 h 493777"/>
                <a:gd name="connsiteX43" fmla="*/ 95444 w 488580"/>
                <a:gd name="connsiteY43" fmla="*/ 234716 h 493777"/>
                <a:gd name="connsiteX44" fmla="*/ 90899 w 488580"/>
                <a:gd name="connsiteY44" fmla="*/ 214264 h 493777"/>
                <a:gd name="connsiteX45" fmla="*/ 74992 w 488580"/>
                <a:gd name="connsiteY45" fmla="*/ 198356 h 493777"/>
                <a:gd name="connsiteX46" fmla="*/ 59084 w 488580"/>
                <a:gd name="connsiteY46" fmla="*/ 166542 h 493777"/>
                <a:gd name="connsiteX47" fmla="*/ 36360 w 488580"/>
                <a:gd name="connsiteY47" fmla="*/ 123365 h 493777"/>
                <a:gd name="connsiteX48" fmla="*/ 31815 w 488580"/>
                <a:gd name="connsiteY48" fmla="*/ 96095 h 493777"/>
                <a:gd name="connsiteX49" fmla="*/ 0 w 488580"/>
                <a:gd name="connsiteY49" fmla="*/ 64281 h 493777"/>
                <a:gd name="connsiteX50" fmla="*/ 0 w 488580"/>
                <a:gd name="connsiteY50" fmla="*/ 49995 h 493777"/>
                <a:gd name="connsiteX51" fmla="*/ 0 w 488580"/>
                <a:gd name="connsiteY51" fmla="*/ 30194 h 493777"/>
                <a:gd name="connsiteX52" fmla="*/ 0 w 488580"/>
                <a:gd name="connsiteY52" fmla="*/ 15908 h 493777"/>
                <a:gd name="connsiteX53" fmla="*/ 15908 w 488580"/>
                <a:gd name="connsiteY53" fmla="*/ 6817 h 49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88580" h="493777">
                  <a:moveTo>
                    <a:pt x="379218" y="46740"/>
                  </a:moveTo>
                  <a:lnTo>
                    <a:pt x="363595" y="49995"/>
                  </a:lnTo>
                  <a:lnTo>
                    <a:pt x="338598" y="49995"/>
                  </a:lnTo>
                  <a:lnTo>
                    <a:pt x="338513" y="51719"/>
                  </a:lnTo>
                  <a:lnTo>
                    <a:pt x="354505" y="52918"/>
                  </a:lnTo>
                  <a:close/>
                  <a:moveTo>
                    <a:pt x="36360" y="0"/>
                  </a:moveTo>
                  <a:lnTo>
                    <a:pt x="59084" y="6817"/>
                  </a:lnTo>
                  <a:lnTo>
                    <a:pt x="79537" y="22725"/>
                  </a:lnTo>
                  <a:lnTo>
                    <a:pt x="90899" y="15908"/>
                  </a:lnTo>
                  <a:lnTo>
                    <a:pt x="236337" y="15908"/>
                  </a:lnTo>
                  <a:lnTo>
                    <a:pt x="263606" y="31815"/>
                  </a:lnTo>
                  <a:lnTo>
                    <a:pt x="354505" y="38632"/>
                  </a:lnTo>
                  <a:lnTo>
                    <a:pt x="418134" y="22725"/>
                  </a:lnTo>
                  <a:lnTo>
                    <a:pt x="449948" y="15908"/>
                  </a:lnTo>
                  <a:lnTo>
                    <a:pt x="472673" y="15908"/>
                  </a:lnTo>
                  <a:lnTo>
                    <a:pt x="488580" y="27270"/>
                  </a:lnTo>
                  <a:lnTo>
                    <a:pt x="478580" y="34413"/>
                  </a:lnTo>
                  <a:lnTo>
                    <a:pt x="488580" y="41556"/>
                  </a:lnTo>
                  <a:lnTo>
                    <a:pt x="472673" y="52918"/>
                  </a:lnTo>
                  <a:lnTo>
                    <a:pt x="461311" y="52918"/>
                  </a:lnTo>
                  <a:lnTo>
                    <a:pt x="434041" y="68826"/>
                  </a:lnTo>
                  <a:lnTo>
                    <a:pt x="418134" y="52918"/>
                  </a:lnTo>
                  <a:lnTo>
                    <a:pt x="363595" y="64281"/>
                  </a:lnTo>
                  <a:lnTo>
                    <a:pt x="338598" y="64281"/>
                  </a:lnTo>
                  <a:lnTo>
                    <a:pt x="331780" y="202901"/>
                  </a:lnTo>
                  <a:lnTo>
                    <a:pt x="299966" y="202901"/>
                  </a:lnTo>
                  <a:lnTo>
                    <a:pt x="299966" y="306784"/>
                  </a:lnTo>
                  <a:lnTo>
                    <a:pt x="299966" y="321070"/>
                  </a:lnTo>
                  <a:lnTo>
                    <a:pt x="299966" y="456767"/>
                  </a:lnTo>
                  <a:lnTo>
                    <a:pt x="299966" y="471053"/>
                  </a:lnTo>
                  <a:lnTo>
                    <a:pt x="263606" y="493777"/>
                  </a:lnTo>
                  <a:lnTo>
                    <a:pt x="245426" y="493777"/>
                  </a:lnTo>
                  <a:lnTo>
                    <a:pt x="224974" y="489232"/>
                  </a:lnTo>
                  <a:lnTo>
                    <a:pt x="204522" y="489232"/>
                  </a:lnTo>
                  <a:lnTo>
                    <a:pt x="197705" y="466508"/>
                  </a:lnTo>
                  <a:lnTo>
                    <a:pt x="186342" y="455145"/>
                  </a:lnTo>
                  <a:lnTo>
                    <a:pt x="165890" y="477870"/>
                  </a:lnTo>
                  <a:lnTo>
                    <a:pt x="138621" y="446055"/>
                  </a:lnTo>
                  <a:lnTo>
                    <a:pt x="122713" y="411968"/>
                  </a:lnTo>
                  <a:lnTo>
                    <a:pt x="118168" y="375609"/>
                  </a:lnTo>
                  <a:lnTo>
                    <a:pt x="106806" y="348339"/>
                  </a:lnTo>
                  <a:lnTo>
                    <a:pt x="95444" y="284710"/>
                  </a:lnTo>
                  <a:lnTo>
                    <a:pt x="95444" y="270424"/>
                  </a:lnTo>
                  <a:lnTo>
                    <a:pt x="95444" y="234716"/>
                  </a:lnTo>
                  <a:lnTo>
                    <a:pt x="90899" y="214264"/>
                  </a:lnTo>
                  <a:lnTo>
                    <a:pt x="74992" y="198356"/>
                  </a:lnTo>
                  <a:lnTo>
                    <a:pt x="59084" y="166542"/>
                  </a:lnTo>
                  <a:lnTo>
                    <a:pt x="36360" y="123365"/>
                  </a:lnTo>
                  <a:lnTo>
                    <a:pt x="31815" y="96095"/>
                  </a:lnTo>
                  <a:lnTo>
                    <a:pt x="0" y="64281"/>
                  </a:lnTo>
                  <a:lnTo>
                    <a:pt x="0" y="49995"/>
                  </a:lnTo>
                  <a:lnTo>
                    <a:pt x="0" y="30194"/>
                  </a:lnTo>
                  <a:lnTo>
                    <a:pt x="0" y="15908"/>
                  </a:lnTo>
                  <a:lnTo>
                    <a:pt x="1590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8" name="Freeform 427"/>
            <p:cNvSpPr>
              <a:spLocks/>
            </p:cNvSpPr>
            <p:nvPr/>
          </p:nvSpPr>
          <p:spPr bwMode="auto">
            <a:xfrm>
              <a:off x="4733838" y="3776176"/>
              <a:ext cx="530379" cy="514958"/>
            </a:xfrm>
            <a:custGeom>
              <a:avLst/>
              <a:gdLst>
                <a:gd name="connsiteX0" fmla="*/ 493125 w 707172"/>
                <a:gd name="connsiteY0" fmla="*/ 0 h 686611"/>
                <a:gd name="connsiteX1" fmla="*/ 520395 w 707172"/>
                <a:gd name="connsiteY1" fmla="*/ 6817 h 686611"/>
                <a:gd name="connsiteX2" fmla="*/ 543120 w 707172"/>
                <a:gd name="connsiteY2" fmla="*/ 6817 h 686611"/>
                <a:gd name="connsiteX3" fmla="*/ 559027 w 707172"/>
                <a:gd name="connsiteY3" fmla="*/ 0 h 686611"/>
                <a:gd name="connsiteX4" fmla="*/ 564385 w 707172"/>
                <a:gd name="connsiteY4" fmla="*/ 8930 h 686611"/>
                <a:gd name="connsiteX5" fmla="*/ 568552 w 707172"/>
                <a:gd name="connsiteY5" fmla="*/ 7144 h 686611"/>
                <a:gd name="connsiteX6" fmla="*/ 585802 w 707172"/>
                <a:gd name="connsiteY6" fmla="*/ 35894 h 686611"/>
                <a:gd name="connsiteX7" fmla="*/ 595386 w 707172"/>
                <a:gd name="connsiteY7" fmla="*/ 38632 h 686611"/>
                <a:gd name="connsiteX8" fmla="*/ 606749 w 707172"/>
                <a:gd name="connsiteY8" fmla="*/ 27270 h 686611"/>
                <a:gd name="connsiteX9" fmla="*/ 622656 w 707172"/>
                <a:gd name="connsiteY9" fmla="*/ 34087 h 686611"/>
                <a:gd name="connsiteX10" fmla="*/ 645381 w 707172"/>
                <a:gd name="connsiteY10" fmla="*/ 22725 h 686611"/>
                <a:gd name="connsiteX11" fmla="*/ 650672 w 707172"/>
                <a:gd name="connsiteY11" fmla="*/ 31985 h 686611"/>
                <a:gd name="connsiteX12" fmla="*/ 654906 w 707172"/>
                <a:gd name="connsiteY12" fmla="*/ 29869 h 686611"/>
                <a:gd name="connsiteX13" fmla="*/ 663995 w 707172"/>
                <a:gd name="connsiteY13" fmla="*/ 45776 h 686611"/>
                <a:gd name="connsiteX14" fmla="*/ 698082 w 707172"/>
                <a:gd name="connsiteY14" fmla="*/ 73046 h 686611"/>
                <a:gd name="connsiteX15" fmla="*/ 691797 w 707172"/>
                <a:gd name="connsiteY15" fmla="*/ 106571 h 686611"/>
                <a:gd name="connsiteX16" fmla="*/ 697647 w 707172"/>
                <a:gd name="connsiteY16" fmla="*/ 109079 h 686611"/>
                <a:gd name="connsiteX17" fmla="*/ 696242 w 707172"/>
                <a:gd name="connsiteY17" fmla="*/ 111538 h 686611"/>
                <a:gd name="connsiteX18" fmla="*/ 707172 w 707172"/>
                <a:gd name="connsiteY18" fmla="*/ 116223 h 686611"/>
                <a:gd name="connsiteX19" fmla="*/ 698082 w 707172"/>
                <a:gd name="connsiteY19" fmla="*/ 132130 h 686611"/>
                <a:gd name="connsiteX20" fmla="*/ 679903 w 707172"/>
                <a:gd name="connsiteY20" fmla="*/ 143492 h 686611"/>
                <a:gd name="connsiteX21" fmla="*/ 670813 w 707172"/>
                <a:gd name="connsiteY21" fmla="*/ 159399 h 686611"/>
                <a:gd name="connsiteX22" fmla="*/ 659450 w 707172"/>
                <a:gd name="connsiteY22" fmla="*/ 179852 h 686611"/>
                <a:gd name="connsiteX23" fmla="*/ 659450 w 707172"/>
                <a:gd name="connsiteY23" fmla="*/ 207121 h 686611"/>
                <a:gd name="connsiteX24" fmla="*/ 648088 w 707172"/>
                <a:gd name="connsiteY24" fmla="*/ 218483 h 686611"/>
                <a:gd name="connsiteX25" fmla="*/ 648088 w 707172"/>
                <a:gd name="connsiteY25" fmla="*/ 245753 h 686611"/>
                <a:gd name="connsiteX26" fmla="*/ 636726 w 707172"/>
                <a:gd name="connsiteY26" fmla="*/ 254843 h 686611"/>
                <a:gd name="connsiteX27" fmla="*/ 636726 w 707172"/>
                <a:gd name="connsiteY27" fmla="*/ 282112 h 686611"/>
                <a:gd name="connsiteX28" fmla="*/ 632181 w 707172"/>
                <a:gd name="connsiteY28" fmla="*/ 282112 h 686611"/>
                <a:gd name="connsiteX29" fmla="*/ 627636 w 707172"/>
                <a:gd name="connsiteY29" fmla="*/ 304837 h 686611"/>
                <a:gd name="connsiteX30" fmla="*/ 636726 w 707172"/>
                <a:gd name="connsiteY30" fmla="*/ 320744 h 686611"/>
                <a:gd name="connsiteX31" fmla="*/ 636726 w 707172"/>
                <a:gd name="connsiteY31" fmla="*/ 363921 h 686611"/>
                <a:gd name="connsiteX32" fmla="*/ 643543 w 707172"/>
                <a:gd name="connsiteY32" fmla="*/ 395736 h 686611"/>
                <a:gd name="connsiteX33" fmla="*/ 643543 w 707172"/>
                <a:gd name="connsiteY33" fmla="*/ 416188 h 686611"/>
                <a:gd name="connsiteX34" fmla="*/ 648088 w 707172"/>
                <a:gd name="connsiteY34" fmla="*/ 438913 h 686611"/>
                <a:gd name="connsiteX35" fmla="*/ 670813 w 707172"/>
                <a:gd name="connsiteY35" fmla="*/ 459365 h 686611"/>
                <a:gd name="connsiteX36" fmla="*/ 691265 w 707172"/>
                <a:gd name="connsiteY36" fmla="*/ 502542 h 686611"/>
                <a:gd name="connsiteX37" fmla="*/ 675358 w 707172"/>
                <a:gd name="connsiteY37" fmla="*/ 502542 h 686611"/>
                <a:gd name="connsiteX38" fmla="*/ 627636 w 707172"/>
                <a:gd name="connsiteY38" fmla="*/ 509359 h 686611"/>
                <a:gd name="connsiteX39" fmla="*/ 616274 w 707172"/>
                <a:gd name="connsiteY39" fmla="*/ 513904 h 686611"/>
                <a:gd name="connsiteX40" fmla="*/ 604911 w 707172"/>
                <a:gd name="connsiteY40" fmla="*/ 534356 h 686611"/>
                <a:gd name="connsiteX41" fmla="*/ 616274 w 707172"/>
                <a:gd name="connsiteY41" fmla="*/ 552536 h 686611"/>
                <a:gd name="connsiteX42" fmla="*/ 611729 w 707172"/>
                <a:gd name="connsiteY42" fmla="*/ 593440 h 686611"/>
                <a:gd name="connsiteX43" fmla="*/ 605461 w 707172"/>
                <a:gd name="connsiteY43" fmla="*/ 628958 h 686611"/>
                <a:gd name="connsiteX44" fmla="*/ 606749 w 707172"/>
                <a:gd name="connsiteY44" fmla="*/ 629473 h 686611"/>
                <a:gd name="connsiteX45" fmla="*/ 613568 w 707172"/>
                <a:gd name="connsiteY45" fmla="*/ 635535 h 686611"/>
                <a:gd name="connsiteX46" fmla="*/ 616274 w 707172"/>
                <a:gd name="connsiteY46" fmla="*/ 636617 h 686611"/>
                <a:gd name="connsiteX47" fmla="*/ 628089 w 707172"/>
                <a:gd name="connsiteY47" fmla="*/ 647120 h 686611"/>
                <a:gd name="connsiteX48" fmla="*/ 638563 w 707172"/>
                <a:gd name="connsiteY48" fmla="*/ 640835 h 686611"/>
                <a:gd name="connsiteX49" fmla="*/ 640615 w 707172"/>
                <a:gd name="connsiteY49" fmla="*/ 652463 h 686611"/>
                <a:gd name="connsiteX50" fmla="*/ 648088 w 707172"/>
                <a:gd name="connsiteY50" fmla="*/ 647979 h 686611"/>
                <a:gd name="connsiteX51" fmla="*/ 654906 w 707172"/>
                <a:gd name="connsiteY51" fmla="*/ 686611 h 686611"/>
                <a:gd name="connsiteX52" fmla="*/ 620819 w 707172"/>
                <a:gd name="connsiteY52" fmla="*/ 686611 h 686611"/>
                <a:gd name="connsiteX53" fmla="*/ 617961 w 707172"/>
                <a:gd name="connsiteY53" fmla="*/ 679467 h 686611"/>
                <a:gd name="connsiteX54" fmla="*/ 611294 w 707172"/>
                <a:gd name="connsiteY54" fmla="*/ 679467 h 686611"/>
                <a:gd name="connsiteX55" fmla="*/ 602204 w 707172"/>
                <a:gd name="connsiteY55" fmla="*/ 656743 h 686611"/>
                <a:gd name="connsiteX56" fmla="*/ 592964 w 707172"/>
                <a:gd name="connsiteY56" fmla="*/ 647503 h 686611"/>
                <a:gd name="connsiteX57" fmla="*/ 568552 w 707172"/>
                <a:gd name="connsiteY57" fmla="*/ 643434 h 686611"/>
                <a:gd name="connsiteX58" fmla="*/ 564046 w 707172"/>
                <a:gd name="connsiteY58" fmla="*/ 637127 h 686611"/>
                <a:gd name="connsiteX59" fmla="*/ 559027 w 707172"/>
                <a:gd name="connsiteY59" fmla="*/ 636290 h 686611"/>
                <a:gd name="connsiteX60" fmla="*/ 553833 w 707172"/>
                <a:gd name="connsiteY60" fmla="*/ 629019 h 686611"/>
                <a:gd name="connsiteX61" fmla="*/ 536737 w 707172"/>
                <a:gd name="connsiteY61" fmla="*/ 636617 h 686611"/>
                <a:gd name="connsiteX62" fmla="*/ 509468 w 707172"/>
                <a:gd name="connsiteY62" fmla="*/ 632072 h 686611"/>
                <a:gd name="connsiteX63" fmla="*/ 502800 w 707172"/>
                <a:gd name="connsiteY63" fmla="*/ 625404 h 686611"/>
                <a:gd name="connsiteX64" fmla="*/ 499943 w 707172"/>
                <a:gd name="connsiteY64" fmla="*/ 624928 h 686611"/>
                <a:gd name="connsiteX65" fmla="*/ 490584 w 707172"/>
                <a:gd name="connsiteY65" fmla="*/ 615569 h 686611"/>
                <a:gd name="connsiteX66" fmla="*/ 470836 w 707172"/>
                <a:gd name="connsiteY66" fmla="*/ 611620 h 686611"/>
                <a:gd name="connsiteX67" fmla="*/ 454929 w 707172"/>
                <a:gd name="connsiteY67" fmla="*/ 611620 h 686611"/>
                <a:gd name="connsiteX68" fmla="*/ 452071 w 707172"/>
                <a:gd name="connsiteY68" fmla="*/ 604476 h 686611"/>
                <a:gd name="connsiteX69" fmla="*/ 445404 w 707172"/>
                <a:gd name="connsiteY69" fmla="*/ 604476 h 686611"/>
                <a:gd name="connsiteX70" fmla="*/ 443716 w 707172"/>
                <a:gd name="connsiteY70" fmla="*/ 600258 h 686611"/>
                <a:gd name="connsiteX71" fmla="*/ 439021 w 707172"/>
                <a:gd name="connsiteY71" fmla="*/ 600258 h 686611"/>
                <a:gd name="connsiteX72" fmla="*/ 423114 w 707172"/>
                <a:gd name="connsiteY72" fmla="*/ 600258 h 686611"/>
                <a:gd name="connsiteX73" fmla="*/ 400389 w 707172"/>
                <a:gd name="connsiteY73" fmla="*/ 604802 h 686611"/>
                <a:gd name="connsiteX74" fmla="*/ 384482 w 707172"/>
                <a:gd name="connsiteY74" fmla="*/ 604802 h 686611"/>
                <a:gd name="connsiteX75" fmla="*/ 375392 w 707172"/>
                <a:gd name="connsiteY75" fmla="*/ 604802 h 686611"/>
                <a:gd name="connsiteX76" fmla="*/ 375392 w 707172"/>
                <a:gd name="connsiteY76" fmla="*/ 597658 h 686611"/>
                <a:gd name="connsiteX77" fmla="*/ 374957 w 707172"/>
                <a:gd name="connsiteY77" fmla="*/ 597658 h 686611"/>
                <a:gd name="connsiteX78" fmla="*/ 365867 w 707172"/>
                <a:gd name="connsiteY78" fmla="*/ 597658 h 686611"/>
                <a:gd name="connsiteX79" fmla="*/ 365867 w 707172"/>
                <a:gd name="connsiteY79" fmla="*/ 554482 h 686611"/>
                <a:gd name="connsiteX80" fmla="*/ 354505 w 707172"/>
                <a:gd name="connsiteY80" fmla="*/ 538574 h 686611"/>
                <a:gd name="connsiteX81" fmla="*/ 347688 w 707172"/>
                <a:gd name="connsiteY81" fmla="*/ 518122 h 686611"/>
                <a:gd name="connsiteX82" fmla="*/ 354505 w 707172"/>
                <a:gd name="connsiteY82" fmla="*/ 495398 h 686611"/>
                <a:gd name="connsiteX83" fmla="*/ 347688 w 707172"/>
                <a:gd name="connsiteY83" fmla="*/ 479490 h 686611"/>
                <a:gd name="connsiteX84" fmla="*/ 347688 w 707172"/>
                <a:gd name="connsiteY84" fmla="*/ 466182 h 686611"/>
                <a:gd name="connsiteX85" fmla="*/ 316308 w 707172"/>
                <a:gd name="connsiteY85" fmla="*/ 466182 h 686611"/>
                <a:gd name="connsiteX86" fmla="*/ 316308 w 707172"/>
                <a:gd name="connsiteY86" fmla="*/ 459038 h 686611"/>
                <a:gd name="connsiteX87" fmla="*/ 306783 w 707172"/>
                <a:gd name="connsiteY87" fmla="*/ 459038 h 686611"/>
                <a:gd name="connsiteX88" fmla="*/ 306783 w 707172"/>
                <a:gd name="connsiteY88" fmla="*/ 454820 h 686611"/>
                <a:gd name="connsiteX89" fmla="*/ 298128 w 707172"/>
                <a:gd name="connsiteY89" fmla="*/ 454820 h 686611"/>
                <a:gd name="connsiteX90" fmla="*/ 293583 w 707172"/>
                <a:gd name="connsiteY90" fmla="*/ 459365 h 686611"/>
                <a:gd name="connsiteX91" fmla="*/ 273131 w 707172"/>
                <a:gd name="connsiteY91" fmla="*/ 459365 h 686611"/>
                <a:gd name="connsiteX92" fmla="*/ 261769 w 707172"/>
                <a:gd name="connsiteY92" fmla="*/ 482089 h 686611"/>
                <a:gd name="connsiteX93" fmla="*/ 257224 w 707172"/>
                <a:gd name="connsiteY93" fmla="*/ 493452 h 686611"/>
                <a:gd name="connsiteX94" fmla="*/ 239044 w 707172"/>
                <a:gd name="connsiteY94" fmla="*/ 486634 h 686611"/>
                <a:gd name="connsiteX95" fmla="*/ 223137 w 707172"/>
                <a:gd name="connsiteY95" fmla="*/ 493452 h 686611"/>
                <a:gd name="connsiteX96" fmla="*/ 202685 w 707172"/>
                <a:gd name="connsiteY96" fmla="*/ 493452 h 686611"/>
                <a:gd name="connsiteX97" fmla="*/ 196434 w 707172"/>
                <a:gd name="connsiteY97" fmla="*/ 486308 h 686611"/>
                <a:gd name="connsiteX98" fmla="*/ 193160 w 707172"/>
                <a:gd name="connsiteY98" fmla="*/ 486308 h 686611"/>
                <a:gd name="connsiteX99" fmla="*/ 177253 w 707172"/>
                <a:gd name="connsiteY99" fmla="*/ 468128 h 686611"/>
                <a:gd name="connsiteX100" fmla="*/ 170435 w 707172"/>
                <a:gd name="connsiteY100" fmla="*/ 459038 h 686611"/>
                <a:gd name="connsiteX101" fmla="*/ 161345 w 707172"/>
                <a:gd name="connsiteY101" fmla="*/ 431769 h 686611"/>
                <a:gd name="connsiteX102" fmla="*/ 153426 w 707172"/>
                <a:gd name="connsiteY102" fmla="*/ 415929 h 686611"/>
                <a:gd name="connsiteX103" fmla="*/ 52702 w 707172"/>
                <a:gd name="connsiteY103" fmla="*/ 411643 h 686611"/>
                <a:gd name="connsiteX104" fmla="*/ 36795 w 707172"/>
                <a:gd name="connsiteY104" fmla="*/ 416188 h 686611"/>
                <a:gd name="connsiteX105" fmla="*/ 29977 w 707172"/>
                <a:gd name="connsiteY105" fmla="*/ 416188 h 686611"/>
                <a:gd name="connsiteX106" fmla="*/ 14070 w 707172"/>
                <a:gd name="connsiteY106" fmla="*/ 423005 h 686611"/>
                <a:gd name="connsiteX107" fmla="*/ 10237 w 707172"/>
                <a:gd name="connsiteY107" fmla="*/ 413422 h 686611"/>
                <a:gd name="connsiteX108" fmla="*/ 4545 w 707172"/>
                <a:gd name="connsiteY108" fmla="*/ 415861 h 686611"/>
                <a:gd name="connsiteX109" fmla="*/ 0 w 707172"/>
                <a:gd name="connsiteY109" fmla="*/ 404499 h 686611"/>
                <a:gd name="connsiteX110" fmla="*/ 4545 w 707172"/>
                <a:gd name="connsiteY110" fmla="*/ 399954 h 686611"/>
                <a:gd name="connsiteX111" fmla="*/ 9090 w 707172"/>
                <a:gd name="connsiteY111" fmla="*/ 384047 h 686611"/>
                <a:gd name="connsiteX112" fmla="*/ 15908 w 707172"/>
                <a:gd name="connsiteY112" fmla="*/ 372684 h 686611"/>
                <a:gd name="connsiteX113" fmla="*/ 27270 w 707172"/>
                <a:gd name="connsiteY113" fmla="*/ 365867 h 686611"/>
                <a:gd name="connsiteX114" fmla="*/ 36360 w 707172"/>
                <a:gd name="connsiteY114" fmla="*/ 372684 h 686611"/>
                <a:gd name="connsiteX115" fmla="*/ 47722 w 707172"/>
                <a:gd name="connsiteY115" fmla="*/ 356777 h 686611"/>
                <a:gd name="connsiteX116" fmla="*/ 68174 w 707172"/>
                <a:gd name="connsiteY116" fmla="*/ 356777 h 686611"/>
                <a:gd name="connsiteX117" fmla="*/ 73532 w 707172"/>
                <a:gd name="connsiteY117" fmla="*/ 363921 h 686611"/>
                <a:gd name="connsiteX118" fmla="*/ 77699 w 707172"/>
                <a:gd name="connsiteY118" fmla="*/ 363921 h 686611"/>
                <a:gd name="connsiteX119" fmla="*/ 82568 w 707172"/>
                <a:gd name="connsiteY119" fmla="*/ 370413 h 686611"/>
                <a:gd name="connsiteX120" fmla="*/ 86354 w 707172"/>
                <a:gd name="connsiteY120" fmla="*/ 372684 h 686611"/>
                <a:gd name="connsiteX121" fmla="*/ 106806 w 707172"/>
                <a:gd name="connsiteY121" fmla="*/ 349960 h 686611"/>
                <a:gd name="connsiteX122" fmla="*/ 129531 w 707172"/>
                <a:gd name="connsiteY122" fmla="*/ 334053 h 686611"/>
                <a:gd name="connsiteX123" fmla="*/ 138621 w 707172"/>
                <a:gd name="connsiteY123" fmla="*/ 324963 h 686611"/>
                <a:gd name="connsiteX124" fmla="*/ 138621 w 707172"/>
                <a:gd name="connsiteY124" fmla="*/ 290876 h 686611"/>
                <a:gd name="connsiteX125" fmla="*/ 149983 w 707172"/>
                <a:gd name="connsiteY125" fmla="*/ 254516 h 686611"/>
                <a:gd name="connsiteX126" fmla="*/ 170435 w 707172"/>
                <a:gd name="connsiteY126" fmla="*/ 238609 h 686611"/>
                <a:gd name="connsiteX127" fmla="*/ 193160 w 707172"/>
                <a:gd name="connsiteY127" fmla="*/ 222702 h 686611"/>
                <a:gd name="connsiteX128" fmla="*/ 197705 w 707172"/>
                <a:gd name="connsiteY128" fmla="*/ 204522 h 686611"/>
                <a:gd name="connsiteX129" fmla="*/ 197705 w 707172"/>
                <a:gd name="connsiteY129" fmla="*/ 195432 h 686611"/>
                <a:gd name="connsiteX130" fmla="*/ 209067 w 707172"/>
                <a:gd name="connsiteY130" fmla="*/ 184070 h 686611"/>
                <a:gd name="connsiteX131" fmla="*/ 204522 w 707172"/>
                <a:gd name="connsiteY131" fmla="*/ 161345 h 686611"/>
                <a:gd name="connsiteX132" fmla="*/ 209067 w 707172"/>
                <a:gd name="connsiteY132" fmla="*/ 129531 h 686611"/>
                <a:gd name="connsiteX133" fmla="*/ 213612 w 707172"/>
                <a:gd name="connsiteY133" fmla="*/ 102261 h 686611"/>
                <a:gd name="connsiteX134" fmla="*/ 224974 w 707172"/>
                <a:gd name="connsiteY134" fmla="*/ 86354 h 686611"/>
                <a:gd name="connsiteX135" fmla="*/ 229519 w 707172"/>
                <a:gd name="connsiteY135" fmla="*/ 65902 h 686611"/>
                <a:gd name="connsiteX136" fmla="*/ 229519 w 707172"/>
                <a:gd name="connsiteY136" fmla="*/ 38632 h 686611"/>
                <a:gd name="connsiteX137" fmla="*/ 247699 w 707172"/>
                <a:gd name="connsiteY137" fmla="*/ 18180 h 686611"/>
                <a:gd name="connsiteX138" fmla="*/ 268151 w 707172"/>
                <a:gd name="connsiteY138" fmla="*/ 6817 h 686611"/>
                <a:gd name="connsiteX139" fmla="*/ 295421 w 707172"/>
                <a:gd name="connsiteY139" fmla="*/ 22725 h 686611"/>
                <a:gd name="connsiteX140" fmla="*/ 322690 w 707172"/>
                <a:gd name="connsiteY140" fmla="*/ 34087 h 686611"/>
                <a:gd name="connsiteX141" fmla="*/ 347688 w 707172"/>
                <a:gd name="connsiteY141" fmla="*/ 38632 h 686611"/>
                <a:gd name="connsiteX142" fmla="*/ 374957 w 707172"/>
                <a:gd name="connsiteY142" fmla="*/ 43177 h 686611"/>
                <a:gd name="connsiteX143" fmla="*/ 386319 w 707172"/>
                <a:gd name="connsiteY143" fmla="*/ 22725 h 686611"/>
                <a:gd name="connsiteX144" fmla="*/ 390864 w 707172"/>
                <a:gd name="connsiteY144" fmla="*/ 18180 h 686611"/>
                <a:gd name="connsiteX145" fmla="*/ 409044 w 707172"/>
                <a:gd name="connsiteY145" fmla="*/ 22725 h 686611"/>
                <a:gd name="connsiteX146" fmla="*/ 445404 w 707172"/>
                <a:gd name="connsiteY146" fmla="*/ 6817 h 686611"/>
                <a:gd name="connsiteX147" fmla="*/ 461311 w 707172"/>
                <a:gd name="connsiteY147" fmla="*/ 11363 h 686611"/>
                <a:gd name="connsiteX148" fmla="*/ 472673 w 707172"/>
                <a:gd name="connsiteY148" fmla="*/ 11363 h 686611"/>
                <a:gd name="connsiteX149" fmla="*/ 477218 w 707172"/>
                <a:gd name="connsiteY149" fmla="*/ 6817 h 68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07172" h="686611">
                  <a:moveTo>
                    <a:pt x="493125" y="0"/>
                  </a:moveTo>
                  <a:lnTo>
                    <a:pt x="520395" y="6817"/>
                  </a:lnTo>
                  <a:lnTo>
                    <a:pt x="543120" y="6817"/>
                  </a:lnTo>
                  <a:lnTo>
                    <a:pt x="559027" y="0"/>
                  </a:lnTo>
                  <a:lnTo>
                    <a:pt x="564385" y="8930"/>
                  </a:lnTo>
                  <a:lnTo>
                    <a:pt x="568552" y="7144"/>
                  </a:lnTo>
                  <a:lnTo>
                    <a:pt x="585802" y="35894"/>
                  </a:lnTo>
                  <a:lnTo>
                    <a:pt x="595386" y="38632"/>
                  </a:lnTo>
                  <a:lnTo>
                    <a:pt x="606749" y="27270"/>
                  </a:lnTo>
                  <a:lnTo>
                    <a:pt x="622656" y="34087"/>
                  </a:lnTo>
                  <a:lnTo>
                    <a:pt x="645381" y="22725"/>
                  </a:lnTo>
                  <a:lnTo>
                    <a:pt x="650672" y="31985"/>
                  </a:lnTo>
                  <a:lnTo>
                    <a:pt x="654906" y="29869"/>
                  </a:lnTo>
                  <a:lnTo>
                    <a:pt x="663995" y="45776"/>
                  </a:lnTo>
                  <a:lnTo>
                    <a:pt x="698082" y="73046"/>
                  </a:lnTo>
                  <a:lnTo>
                    <a:pt x="691797" y="106571"/>
                  </a:lnTo>
                  <a:lnTo>
                    <a:pt x="697647" y="109079"/>
                  </a:lnTo>
                  <a:lnTo>
                    <a:pt x="696242" y="111538"/>
                  </a:lnTo>
                  <a:lnTo>
                    <a:pt x="707172" y="116223"/>
                  </a:lnTo>
                  <a:lnTo>
                    <a:pt x="698082" y="132130"/>
                  </a:lnTo>
                  <a:lnTo>
                    <a:pt x="679903" y="143492"/>
                  </a:lnTo>
                  <a:lnTo>
                    <a:pt x="670813" y="159399"/>
                  </a:lnTo>
                  <a:lnTo>
                    <a:pt x="659450" y="179852"/>
                  </a:lnTo>
                  <a:lnTo>
                    <a:pt x="659450" y="207121"/>
                  </a:lnTo>
                  <a:lnTo>
                    <a:pt x="648088" y="218483"/>
                  </a:lnTo>
                  <a:lnTo>
                    <a:pt x="648088" y="245753"/>
                  </a:lnTo>
                  <a:lnTo>
                    <a:pt x="636726" y="254843"/>
                  </a:lnTo>
                  <a:lnTo>
                    <a:pt x="636726" y="282112"/>
                  </a:lnTo>
                  <a:lnTo>
                    <a:pt x="632181" y="282112"/>
                  </a:lnTo>
                  <a:lnTo>
                    <a:pt x="627636" y="304837"/>
                  </a:lnTo>
                  <a:lnTo>
                    <a:pt x="636726" y="320744"/>
                  </a:lnTo>
                  <a:lnTo>
                    <a:pt x="636726" y="363921"/>
                  </a:lnTo>
                  <a:lnTo>
                    <a:pt x="643543" y="395736"/>
                  </a:lnTo>
                  <a:lnTo>
                    <a:pt x="643543" y="416188"/>
                  </a:lnTo>
                  <a:lnTo>
                    <a:pt x="648088" y="438913"/>
                  </a:lnTo>
                  <a:lnTo>
                    <a:pt x="670813" y="459365"/>
                  </a:lnTo>
                  <a:lnTo>
                    <a:pt x="691265" y="502542"/>
                  </a:lnTo>
                  <a:lnTo>
                    <a:pt x="675358" y="502542"/>
                  </a:lnTo>
                  <a:lnTo>
                    <a:pt x="627636" y="509359"/>
                  </a:lnTo>
                  <a:lnTo>
                    <a:pt x="616274" y="513904"/>
                  </a:lnTo>
                  <a:lnTo>
                    <a:pt x="604911" y="534356"/>
                  </a:lnTo>
                  <a:lnTo>
                    <a:pt x="616274" y="552536"/>
                  </a:lnTo>
                  <a:lnTo>
                    <a:pt x="611729" y="593440"/>
                  </a:lnTo>
                  <a:lnTo>
                    <a:pt x="605461" y="628958"/>
                  </a:lnTo>
                  <a:lnTo>
                    <a:pt x="606749" y="629473"/>
                  </a:lnTo>
                  <a:lnTo>
                    <a:pt x="613568" y="635535"/>
                  </a:lnTo>
                  <a:lnTo>
                    <a:pt x="616274" y="636617"/>
                  </a:lnTo>
                  <a:lnTo>
                    <a:pt x="628089" y="647120"/>
                  </a:lnTo>
                  <a:lnTo>
                    <a:pt x="638563" y="640835"/>
                  </a:lnTo>
                  <a:lnTo>
                    <a:pt x="640615" y="652463"/>
                  </a:lnTo>
                  <a:lnTo>
                    <a:pt x="648088" y="647979"/>
                  </a:lnTo>
                  <a:lnTo>
                    <a:pt x="654906" y="686611"/>
                  </a:lnTo>
                  <a:lnTo>
                    <a:pt x="620819" y="686611"/>
                  </a:lnTo>
                  <a:lnTo>
                    <a:pt x="617961" y="679467"/>
                  </a:lnTo>
                  <a:lnTo>
                    <a:pt x="611294" y="679467"/>
                  </a:lnTo>
                  <a:lnTo>
                    <a:pt x="602204" y="656743"/>
                  </a:lnTo>
                  <a:lnTo>
                    <a:pt x="592964" y="647503"/>
                  </a:lnTo>
                  <a:lnTo>
                    <a:pt x="568552" y="643434"/>
                  </a:lnTo>
                  <a:lnTo>
                    <a:pt x="564046" y="637127"/>
                  </a:lnTo>
                  <a:lnTo>
                    <a:pt x="559027" y="636290"/>
                  </a:lnTo>
                  <a:lnTo>
                    <a:pt x="553833" y="629019"/>
                  </a:lnTo>
                  <a:lnTo>
                    <a:pt x="536737" y="636617"/>
                  </a:lnTo>
                  <a:lnTo>
                    <a:pt x="509468" y="632072"/>
                  </a:lnTo>
                  <a:lnTo>
                    <a:pt x="502800" y="625404"/>
                  </a:lnTo>
                  <a:lnTo>
                    <a:pt x="499943" y="624928"/>
                  </a:lnTo>
                  <a:lnTo>
                    <a:pt x="490584" y="615569"/>
                  </a:lnTo>
                  <a:lnTo>
                    <a:pt x="470836" y="611620"/>
                  </a:lnTo>
                  <a:lnTo>
                    <a:pt x="454929" y="611620"/>
                  </a:lnTo>
                  <a:lnTo>
                    <a:pt x="452071" y="604476"/>
                  </a:lnTo>
                  <a:lnTo>
                    <a:pt x="445404" y="604476"/>
                  </a:lnTo>
                  <a:lnTo>
                    <a:pt x="443716" y="600258"/>
                  </a:lnTo>
                  <a:lnTo>
                    <a:pt x="439021" y="600258"/>
                  </a:lnTo>
                  <a:lnTo>
                    <a:pt x="423114" y="600258"/>
                  </a:lnTo>
                  <a:lnTo>
                    <a:pt x="400389" y="604802"/>
                  </a:lnTo>
                  <a:lnTo>
                    <a:pt x="384482" y="604802"/>
                  </a:lnTo>
                  <a:lnTo>
                    <a:pt x="375392" y="604802"/>
                  </a:lnTo>
                  <a:lnTo>
                    <a:pt x="375392" y="597658"/>
                  </a:lnTo>
                  <a:lnTo>
                    <a:pt x="374957" y="597658"/>
                  </a:lnTo>
                  <a:lnTo>
                    <a:pt x="365867" y="597658"/>
                  </a:lnTo>
                  <a:lnTo>
                    <a:pt x="365867" y="554482"/>
                  </a:lnTo>
                  <a:lnTo>
                    <a:pt x="354505" y="538574"/>
                  </a:lnTo>
                  <a:lnTo>
                    <a:pt x="347688" y="518122"/>
                  </a:lnTo>
                  <a:lnTo>
                    <a:pt x="354505" y="495398"/>
                  </a:lnTo>
                  <a:lnTo>
                    <a:pt x="347688" y="479490"/>
                  </a:lnTo>
                  <a:lnTo>
                    <a:pt x="347688" y="466182"/>
                  </a:lnTo>
                  <a:lnTo>
                    <a:pt x="316308" y="466182"/>
                  </a:lnTo>
                  <a:lnTo>
                    <a:pt x="316308" y="459038"/>
                  </a:lnTo>
                  <a:lnTo>
                    <a:pt x="306783" y="459038"/>
                  </a:lnTo>
                  <a:lnTo>
                    <a:pt x="306783" y="454820"/>
                  </a:lnTo>
                  <a:lnTo>
                    <a:pt x="298128" y="454820"/>
                  </a:lnTo>
                  <a:lnTo>
                    <a:pt x="293583" y="459365"/>
                  </a:lnTo>
                  <a:lnTo>
                    <a:pt x="273131" y="459365"/>
                  </a:lnTo>
                  <a:lnTo>
                    <a:pt x="261769" y="482089"/>
                  </a:lnTo>
                  <a:lnTo>
                    <a:pt x="257224" y="493452"/>
                  </a:lnTo>
                  <a:lnTo>
                    <a:pt x="239044" y="486634"/>
                  </a:lnTo>
                  <a:lnTo>
                    <a:pt x="223137" y="493452"/>
                  </a:lnTo>
                  <a:lnTo>
                    <a:pt x="202685" y="493452"/>
                  </a:lnTo>
                  <a:lnTo>
                    <a:pt x="196434" y="486308"/>
                  </a:lnTo>
                  <a:lnTo>
                    <a:pt x="193160" y="486308"/>
                  </a:lnTo>
                  <a:lnTo>
                    <a:pt x="177253" y="468128"/>
                  </a:lnTo>
                  <a:lnTo>
                    <a:pt x="170435" y="459038"/>
                  </a:lnTo>
                  <a:lnTo>
                    <a:pt x="161345" y="431769"/>
                  </a:lnTo>
                  <a:lnTo>
                    <a:pt x="153426" y="415929"/>
                  </a:lnTo>
                  <a:lnTo>
                    <a:pt x="52702" y="411643"/>
                  </a:lnTo>
                  <a:lnTo>
                    <a:pt x="36795" y="416188"/>
                  </a:lnTo>
                  <a:lnTo>
                    <a:pt x="29977" y="416188"/>
                  </a:lnTo>
                  <a:lnTo>
                    <a:pt x="14070" y="423005"/>
                  </a:lnTo>
                  <a:lnTo>
                    <a:pt x="10237" y="413422"/>
                  </a:lnTo>
                  <a:lnTo>
                    <a:pt x="4545" y="415861"/>
                  </a:lnTo>
                  <a:lnTo>
                    <a:pt x="0" y="404499"/>
                  </a:lnTo>
                  <a:lnTo>
                    <a:pt x="4545" y="399954"/>
                  </a:lnTo>
                  <a:lnTo>
                    <a:pt x="9090" y="384047"/>
                  </a:lnTo>
                  <a:lnTo>
                    <a:pt x="15908" y="372684"/>
                  </a:lnTo>
                  <a:lnTo>
                    <a:pt x="27270" y="365867"/>
                  </a:lnTo>
                  <a:lnTo>
                    <a:pt x="36360" y="372684"/>
                  </a:lnTo>
                  <a:lnTo>
                    <a:pt x="47722" y="356777"/>
                  </a:lnTo>
                  <a:lnTo>
                    <a:pt x="68174" y="356777"/>
                  </a:lnTo>
                  <a:lnTo>
                    <a:pt x="73532" y="363921"/>
                  </a:lnTo>
                  <a:lnTo>
                    <a:pt x="77699" y="363921"/>
                  </a:lnTo>
                  <a:lnTo>
                    <a:pt x="82568" y="370413"/>
                  </a:lnTo>
                  <a:lnTo>
                    <a:pt x="86354" y="372684"/>
                  </a:lnTo>
                  <a:lnTo>
                    <a:pt x="106806" y="349960"/>
                  </a:lnTo>
                  <a:lnTo>
                    <a:pt x="129531" y="334053"/>
                  </a:lnTo>
                  <a:lnTo>
                    <a:pt x="138621" y="324963"/>
                  </a:lnTo>
                  <a:lnTo>
                    <a:pt x="138621" y="290876"/>
                  </a:lnTo>
                  <a:lnTo>
                    <a:pt x="149983" y="254516"/>
                  </a:lnTo>
                  <a:lnTo>
                    <a:pt x="170435" y="238609"/>
                  </a:lnTo>
                  <a:lnTo>
                    <a:pt x="193160" y="222702"/>
                  </a:lnTo>
                  <a:lnTo>
                    <a:pt x="197705" y="204522"/>
                  </a:lnTo>
                  <a:lnTo>
                    <a:pt x="197705" y="195432"/>
                  </a:lnTo>
                  <a:lnTo>
                    <a:pt x="209067" y="184070"/>
                  </a:lnTo>
                  <a:lnTo>
                    <a:pt x="204522" y="161345"/>
                  </a:lnTo>
                  <a:lnTo>
                    <a:pt x="209067" y="129531"/>
                  </a:lnTo>
                  <a:lnTo>
                    <a:pt x="213612" y="102261"/>
                  </a:lnTo>
                  <a:lnTo>
                    <a:pt x="224974" y="86354"/>
                  </a:lnTo>
                  <a:lnTo>
                    <a:pt x="229519" y="65902"/>
                  </a:lnTo>
                  <a:lnTo>
                    <a:pt x="229519" y="38632"/>
                  </a:lnTo>
                  <a:lnTo>
                    <a:pt x="247699" y="18180"/>
                  </a:lnTo>
                  <a:lnTo>
                    <a:pt x="268151" y="6817"/>
                  </a:lnTo>
                  <a:lnTo>
                    <a:pt x="295421" y="22725"/>
                  </a:lnTo>
                  <a:lnTo>
                    <a:pt x="322690" y="34087"/>
                  </a:lnTo>
                  <a:lnTo>
                    <a:pt x="347688" y="38632"/>
                  </a:lnTo>
                  <a:lnTo>
                    <a:pt x="374957" y="43177"/>
                  </a:lnTo>
                  <a:lnTo>
                    <a:pt x="386319" y="22725"/>
                  </a:lnTo>
                  <a:lnTo>
                    <a:pt x="390864" y="18180"/>
                  </a:lnTo>
                  <a:lnTo>
                    <a:pt x="409044" y="22725"/>
                  </a:lnTo>
                  <a:lnTo>
                    <a:pt x="445404" y="6817"/>
                  </a:lnTo>
                  <a:lnTo>
                    <a:pt x="461311" y="11363"/>
                  </a:lnTo>
                  <a:lnTo>
                    <a:pt x="472673" y="11363"/>
                  </a:lnTo>
                  <a:lnTo>
                    <a:pt x="477218"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8" name="Freeform 8"/>
            <p:cNvSpPr>
              <a:spLocks noEditPoints="1"/>
            </p:cNvSpPr>
            <p:nvPr/>
          </p:nvSpPr>
          <p:spPr bwMode="auto">
            <a:xfrm>
              <a:off x="4716795" y="4038646"/>
              <a:ext cx="347687" cy="380070"/>
            </a:xfrm>
            <a:custGeom>
              <a:avLst/>
              <a:gdLst>
                <a:gd name="T0" fmla="*/ 76 w 204"/>
                <a:gd name="T1" fmla="*/ 24 h 223"/>
                <a:gd name="T2" fmla="*/ 85 w 204"/>
                <a:gd name="T3" fmla="*/ 45 h 223"/>
                <a:gd name="T4" fmla="*/ 95 w 204"/>
                <a:gd name="T5" fmla="*/ 60 h 223"/>
                <a:gd name="T6" fmla="*/ 111 w 204"/>
                <a:gd name="T7" fmla="*/ 55 h 223"/>
                <a:gd name="T8" fmla="*/ 123 w 204"/>
                <a:gd name="T9" fmla="*/ 55 h 223"/>
                <a:gd name="T10" fmla="*/ 137 w 204"/>
                <a:gd name="T11" fmla="*/ 45 h 223"/>
                <a:gd name="T12" fmla="*/ 147 w 204"/>
                <a:gd name="T13" fmla="*/ 41 h 223"/>
                <a:gd name="T14" fmla="*/ 163 w 204"/>
                <a:gd name="T15" fmla="*/ 48 h 223"/>
                <a:gd name="T16" fmla="*/ 168 w 204"/>
                <a:gd name="T17" fmla="*/ 64 h 223"/>
                <a:gd name="T18" fmla="*/ 166 w 204"/>
                <a:gd name="T19" fmla="*/ 83 h 223"/>
                <a:gd name="T20" fmla="*/ 171 w 204"/>
                <a:gd name="T21" fmla="*/ 109 h 223"/>
                <a:gd name="T22" fmla="*/ 182 w 204"/>
                <a:gd name="T23" fmla="*/ 107 h 223"/>
                <a:gd name="T24" fmla="*/ 199 w 204"/>
                <a:gd name="T25" fmla="*/ 107 h 223"/>
                <a:gd name="T26" fmla="*/ 199 w 204"/>
                <a:gd name="T27" fmla="*/ 119 h 223"/>
                <a:gd name="T28" fmla="*/ 201 w 204"/>
                <a:gd name="T29" fmla="*/ 133 h 223"/>
                <a:gd name="T30" fmla="*/ 168 w 204"/>
                <a:gd name="T31" fmla="*/ 140 h 223"/>
                <a:gd name="T32" fmla="*/ 178 w 204"/>
                <a:gd name="T33" fmla="*/ 206 h 223"/>
                <a:gd name="T34" fmla="*/ 159 w 204"/>
                <a:gd name="T35" fmla="*/ 223 h 223"/>
                <a:gd name="T36" fmla="*/ 107 w 204"/>
                <a:gd name="T37" fmla="*/ 211 h 223"/>
                <a:gd name="T38" fmla="*/ 38 w 204"/>
                <a:gd name="T39" fmla="*/ 213 h 223"/>
                <a:gd name="T40" fmla="*/ 19 w 204"/>
                <a:gd name="T41" fmla="*/ 206 h 223"/>
                <a:gd name="T42" fmla="*/ 3 w 204"/>
                <a:gd name="T43" fmla="*/ 211 h 223"/>
                <a:gd name="T44" fmla="*/ 3 w 204"/>
                <a:gd name="T45" fmla="*/ 187 h 223"/>
                <a:gd name="T46" fmla="*/ 10 w 204"/>
                <a:gd name="T47" fmla="*/ 164 h 223"/>
                <a:gd name="T48" fmla="*/ 19 w 204"/>
                <a:gd name="T49" fmla="*/ 142 h 223"/>
                <a:gd name="T50" fmla="*/ 33 w 204"/>
                <a:gd name="T51" fmla="*/ 123 h 223"/>
                <a:gd name="T52" fmla="*/ 33 w 204"/>
                <a:gd name="T53" fmla="*/ 102 h 223"/>
                <a:gd name="T54" fmla="*/ 24 w 204"/>
                <a:gd name="T55" fmla="*/ 88 h 223"/>
                <a:gd name="T56" fmla="*/ 22 w 204"/>
                <a:gd name="T57" fmla="*/ 74 h 223"/>
                <a:gd name="T58" fmla="*/ 22 w 204"/>
                <a:gd name="T59" fmla="*/ 52 h 223"/>
                <a:gd name="T60" fmla="*/ 10 w 204"/>
                <a:gd name="T61" fmla="*/ 31 h 223"/>
                <a:gd name="T62" fmla="*/ 19 w 204"/>
                <a:gd name="T63" fmla="*/ 26 h 223"/>
                <a:gd name="T64" fmla="*/ 29 w 204"/>
                <a:gd name="T65" fmla="*/ 24 h 223"/>
                <a:gd name="T66" fmla="*/ 12 w 204"/>
                <a:gd name="T67" fmla="*/ 22 h 223"/>
                <a:gd name="T68" fmla="*/ 10 w 204"/>
                <a:gd name="T69" fmla="*/ 22 h 223"/>
                <a:gd name="T70" fmla="*/ 12 w 204"/>
                <a:gd name="T71" fmla="*/ 5 h 223"/>
                <a:gd name="T72" fmla="*/ 24 w 204"/>
                <a:gd name="T73" fmla="*/ 7 h 223"/>
                <a:gd name="T74" fmla="*/ 14 w 204"/>
                <a:gd name="T75" fmla="*/ 1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4" h="223">
                  <a:moveTo>
                    <a:pt x="76" y="24"/>
                  </a:moveTo>
                  <a:lnTo>
                    <a:pt x="76" y="24"/>
                  </a:lnTo>
                  <a:lnTo>
                    <a:pt x="81" y="36"/>
                  </a:lnTo>
                  <a:lnTo>
                    <a:pt x="85" y="45"/>
                  </a:lnTo>
                  <a:lnTo>
                    <a:pt x="90" y="52"/>
                  </a:lnTo>
                  <a:lnTo>
                    <a:pt x="95" y="60"/>
                  </a:lnTo>
                  <a:lnTo>
                    <a:pt x="107" y="57"/>
                  </a:lnTo>
                  <a:lnTo>
                    <a:pt x="111" y="55"/>
                  </a:lnTo>
                  <a:lnTo>
                    <a:pt x="121" y="57"/>
                  </a:lnTo>
                  <a:lnTo>
                    <a:pt x="123" y="55"/>
                  </a:lnTo>
                  <a:lnTo>
                    <a:pt x="126" y="45"/>
                  </a:lnTo>
                  <a:lnTo>
                    <a:pt x="137" y="45"/>
                  </a:lnTo>
                  <a:lnTo>
                    <a:pt x="137" y="41"/>
                  </a:lnTo>
                  <a:lnTo>
                    <a:pt x="147" y="41"/>
                  </a:lnTo>
                  <a:lnTo>
                    <a:pt x="145" y="48"/>
                  </a:lnTo>
                  <a:lnTo>
                    <a:pt x="163" y="48"/>
                  </a:lnTo>
                  <a:lnTo>
                    <a:pt x="163" y="57"/>
                  </a:lnTo>
                  <a:lnTo>
                    <a:pt x="168" y="64"/>
                  </a:lnTo>
                  <a:lnTo>
                    <a:pt x="166" y="74"/>
                  </a:lnTo>
                  <a:lnTo>
                    <a:pt x="166" y="83"/>
                  </a:lnTo>
                  <a:lnTo>
                    <a:pt x="173" y="90"/>
                  </a:lnTo>
                  <a:lnTo>
                    <a:pt x="171" y="109"/>
                  </a:lnTo>
                  <a:lnTo>
                    <a:pt x="175" y="107"/>
                  </a:lnTo>
                  <a:lnTo>
                    <a:pt x="182" y="107"/>
                  </a:lnTo>
                  <a:lnTo>
                    <a:pt x="192" y="104"/>
                  </a:lnTo>
                  <a:lnTo>
                    <a:pt x="199" y="107"/>
                  </a:lnTo>
                  <a:lnTo>
                    <a:pt x="201" y="112"/>
                  </a:lnTo>
                  <a:lnTo>
                    <a:pt x="199" y="119"/>
                  </a:lnTo>
                  <a:lnTo>
                    <a:pt x="204" y="128"/>
                  </a:lnTo>
                  <a:lnTo>
                    <a:pt x="201" y="133"/>
                  </a:lnTo>
                  <a:lnTo>
                    <a:pt x="201" y="140"/>
                  </a:lnTo>
                  <a:lnTo>
                    <a:pt x="168" y="140"/>
                  </a:lnTo>
                  <a:lnTo>
                    <a:pt x="166" y="192"/>
                  </a:lnTo>
                  <a:lnTo>
                    <a:pt x="178" y="206"/>
                  </a:lnTo>
                  <a:lnTo>
                    <a:pt x="190" y="216"/>
                  </a:lnTo>
                  <a:lnTo>
                    <a:pt x="159" y="223"/>
                  </a:lnTo>
                  <a:lnTo>
                    <a:pt x="119" y="220"/>
                  </a:lnTo>
                  <a:lnTo>
                    <a:pt x="107" y="211"/>
                  </a:lnTo>
                  <a:lnTo>
                    <a:pt x="43" y="213"/>
                  </a:lnTo>
                  <a:lnTo>
                    <a:pt x="38" y="213"/>
                  </a:lnTo>
                  <a:lnTo>
                    <a:pt x="29" y="206"/>
                  </a:lnTo>
                  <a:lnTo>
                    <a:pt x="19" y="206"/>
                  </a:lnTo>
                  <a:lnTo>
                    <a:pt x="10" y="209"/>
                  </a:lnTo>
                  <a:lnTo>
                    <a:pt x="3" y="211"/>
                  </a:lnTo>
                  <a:lnTo>
                    <a:pt x="0" y="202"/>
                  </a:lnTo>
                  <a:lnTo>
                    <a:pt x="3" y="187"/>
                  </a:lnTo>
                  <a:lnTo>
                    <a:pt x="7" y="171"/>
                  </a:lnTo>
                  <a:lnTo>
                    <a:pt x="10" y="164"/>
                  </a:lnTo>
                  <a:lnTo>
                    <a:pt x="14" y="149"/>
                  </a:lnTo>
                  <a:lnTo>
                    <a:pt x="19" y="142"/>
                  </a:lnTo>
                  <a:lnTo>
                    <a:pt x="26" y="133"/>
                  </a:lnTo>
                  <a:lnTo>
                    <a:pt x="33" y="123"/>
                  </a:lnTo>
                  <a:lnTo>
                    <a:pt x="33" y="114"/>
                  </a:lnTo>
                  <a:lnTo>
                    <a:pt x="33" y="102"/>
                  </a:lnTo>
                  <a:lnTo>
                    <a:pt x="29" y="97"/>
                  </a:lnTo>
                  <a:lnTo>
                    <a:pt x="24" y="88"/>
                  </a:lnTo>
                  <a:lnTo>
                    <a:pt x="22" y="78"/>
                  </a:lnTo>
                  <a:lnTo>
                    <a:pt x="22" y="74"/>
                  </a:lnTo>
                  <a:lnTo>
                    <a:pt x="26" y="69"/>
                  </a:lnTo>
                  <a:lnTo>
                    <a:pt x="22" y="52"/>
                  </a:lnTo>
                  <a:lnTo>
                    <a:pt x="19" y="41"/>
                  </a:lnTo>
                  <a:lnTo>
                    <a:pt x="10" y="31"/>
                  </a:lnTo>
                  <a:lnTo>
                    <a:pt x="12" y="29"/>
                  </a:lnTo>
                  <a:lnTo>
                    <a:pt x="19" y="26"/>
                  </a:lnTo>
                  <a:lnTo>
                    <a:pt x="24" y="26"/>
                  </a:lnTo>
                  <a:lnTo>
                    <a:pt x="29" y="24"/>
                  </a:lnTo>
                  <a:lnTo>
                    <a:pt x="76" y="24"/>
                  </a:lnTo>
                  <a:close/>
                  <a:moveTo>
                    <a:pt x="12" y="22"/>
                  </a:moveTo>
                  <a:lnTo>
                    <a:pt x="12" y="22"/>
                  </a:lnTo>
                  <a:lnTo>
                    <a:pt x="10" y="22"/>
                  </a:lnTo>
                  <a:lnTo>
                    <a:pt x="5" y="10"/>
                  </a:lnTo>
                  <a:lnTo>
                    <a:pt x="12" y="5"/>
                  </a:lnTo>
                  <a:lnTo>
                    <a:pt x="17" y="0"/>
                  </a:lnTo>
                  <a:lnTo>
                    <a:pt x="24" y="7"/>
                  </a:lnTo>
                  <a:lnTo>
                    <a:pt x="17" y="10"/>
                  </a:lnTo>
                  <a:lnTo>
                    <a:pt x="14" y="15"/>
                  </a:lnTo>
                  <a:lnTo>
                    <a:pt x="12"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26" name="Freeform 425"/>
            <p:cNvSpPr>
              <a:spLocks/>
            </p:cNvSpPr>
            <p:nvPr/>
          </p:nvSpPr>
          <p:spPr bwMode="auto">
            <a:xfrm>
              <a:off x="4701455" y="3817080"/>
              <a:ext cx="208094" cy="245589"/>
            </a:xfrm>
            <a:custGeom>
              <a:avLst/>
              <a:gdLst>
                <a:gd name="connsiteX0" fmla="*/ 224974 w 277458"/>
                <a:gd name="connsiteY0" fmla="*/ 0 h 327452"/>
                <a:gd name="connsiteX1" fmla="*/ 247699 w 277458"/>
                <a:gd name="connsiteY1" fmla="*/ 6818 h 327452"/>
                <a:gd name="connsiteX2" fmla="*/ 272696 w 277458"/>
                <a:gd name="connsiteY2" fmla="*/ 11363 h 327452"/>
                <a:gd name="connsiteX3" fmla="*/ 271864 w 277458"/>
                <a:gd name="connsiteY3" fmla="*/ 15108 h 327452"/>
                <a:gd name="connsiteX4" fmla="*/ 277458 w 277458"/>
                <a:gd name="connsiteY4" fmla="*/ 16125 h 327452"/>
                <a:gd name="connsiteX5" fmla="*/ 272913 w 277458"/>
                <a:gd name="connsiteY5" fmla="*/ 36577 h 327452"/>
                <a:gd name="connsiteX6" fmla="*/ 261551 w 277458"/>
                <a:gd name="connsiteY6" fmla="*/ 52484 h 327452"/>
                <a:gd name="connsiteX7" fmla="*/ 257006 w 277458"/>
                <a:gd name="connsiteY7" fmla="*/ 79754 h 327452"/>
                <a:gd name="connsiteX8" fmla="*/ 252461 w 277458"/>
                <a:gd name="connsiteY8" fmla="*/ 111568 h 327452"/>
                <a:gd name="connsiteX9" fmla="*/ 257006 w 277458"/>
                <a:gd name="connsiteY9" fmla="*/ 134293 h 327452"/>
                <a:gd name="connsiteX10" fmla="*/ 245644 w 277458"/>
                <a:gd name="connsiteY10" fmla="*/ 145655 h 327452"/>
                <a:gd name="connsiteX11" fmla="*/ 245644 w 277458"/>
                <a:gd name="connsiteY11" fmla="*/ 154745 h 327452"/>
                <a:gd name="connsiteX12" fmla="*/ 241099 w 277458"/>
                <a:gd name="connsiteY12" fmla="*/ 172925 h 327452"/>
                <a:gd name="connsiteX13" fmla="*/ 218374 w 277458"/>
                <a:gd name="connsiteY13" fmla="*/ 188832 h 327452"/>
                <a:gd name="connsiteX14" fmla="*/ 202467 w 277458"/>
                <a:gd name="connsiteY14" fmla="*/ 204739 h 327452"/>
                <a:gd name="connsiteX15" fmla="*/ 186560 w 277458"/>
                <a:gd name="connsiteY15" fmla="*/ 241099 h 327452"/>
                <a:gd name="connsiteX16" fmla="*/ 186560 w 277458"/>
                <a:gd name="connsiteY16" fmla="*/ 275186 h 327452"/>
                <a:gd name="connsiteX17" fmla="*/ 177470 w 277458"/>
                <a:gd name="connsiteY17" fmla="*/ 284275 h 327452"/>
                <a:gd name="connsiteX18" fmla="*/ 154745 w 277458"/>
                <a:gd name="connsiteY18" fmla="*/ 300183 h 327452"/>
                <a:gd name="connsiteX19" fmla="*/ 134293 w 277458"/>
                <a:gd name="connsiteY19" fmla="*/ 322907 h 327452"/>
                <a:gd name="connsiteX20" fmla="*/ 122931 w 277458"/>
                <a:gd name="connsiteY20" fmla="*/ 316090 h 327452"/>
                <a:gd name="connsiteX21" fmla="*/ 120333 w 277458"/>
                <a:gd name="connsiteY21" fmla="*/ 312626 h 327452"/>
                <a:gd name="connsiteX22" fmla="*/ 118169 w 277458"/>
                <a:gd name="connsiteY22" fmla="*/ 311328 h 327452"/>
                <a:gd name="connsiteX23" fmla="*/ 114923 w 277458"/>
                <a:gd name="connsiteY23" fmla="*/ 307000 h 327452"/>
                <a:gd name="connsiteX24" fmla="*/ 100206 w 277458"/>
                <a:gd name="connsiteY24" fmla="*/ 307000 h 327452"/>
                <a:gd name="connsiteX25" fmla="*/ 84299 w 277458"/>
                <a:gd name="connsiteY25" fmla="*/ 322907 h 327452"/>
                <a:gd name="connsiteX26" fmla="*/ 80489 w 277458"/>
                <a:gd name="connsiteY26" fmla="*/ 317193 h 327452"/>
                <a:gd name="connsiteX27" fmla="*/ 79537 w 277458"/>
                <a:gd name="connsiteY27" fmla="*/ 318145 h 327452"/>
                <a:gd name="connsiteX28" fmla="*/ 77190 w 277458"/>
                <a:gd name="connsiteY28" fmla="*/ 314625 h 327452"/>
                <a:gd name="connsiteX29" fmla="*/ 63846 w 277458"/>
                <a:gd name="connsiteY29" fmla="*/ 307000 h 327452"/>
                <a:gd name="connsiteX30" fmla="*/ 52484 w 277458"/>
                <a:gd name="connsiteY30" fmla="*/ 311545 h 327452"/>
                <a:gd name="connsiteX31" fmla="*/ 36577 w 277458"/>
                <a:gd name="connsiteY31" fmla="*/ 327452 h 327452"/>
                <a:gd name="connsiteX32" fmla="*/ 32132 w 277458"/>
                <a:gd name="connsiteY32" fmla="*/ 322373 h 327452"/>
                <a:gd name="connsiteX33" fmla="*/ 31815 w 277458"/>
                <a:gd name="connsiteY33" fmla="*/ 322690 h 327452"/>
                <a:gd name="connsiteX34" fmla="*/ 0 w 277458"/>
                <a:gd name="connsiteY34" fmla="*/ 286331 h 327452"/>
                <a:gd name="connsiteX35" fmla="*/ 31815 w 277458"/>
                <a:gd name="connsiteY35" fmla="*/ 263606 h 327452"/>
                <a:gd name="connsiteX36" fmla="*/ 15908 w 277458"/>
                <a:gd name="connsiteY36" fmla="*/ 236337 h 327452"/>
                <a:gd name="connsiteX37" fmla="*/ 31815 w 277458"/>
                <a:gd name="connsiteY37" fmla="*/ 231792 h 327452"/>
                <a:gd name="connsiteX38" fmla="*/ 52267 w 277458"/>
                <a:gd name="connsiteY38" fmla="*/ 227247 h 327452"/>
                <a:gd name="connsiteX39" fmla="*/ 52267 w 277458"/>
                <a:gd name="connsiteY39" fmla="*/ 209067 h 327452"/>
                <a:gd name="connsiteX40" fmla="*/ 74992 w 277458"/>
                <a:gd name="connsiteY40" fmla="*/ 227247 h 327452"/>
                <a:gd name="connsiteX41" fmla="*/ 106806 w 277458"/>
                <a:gd name="connsiteY41" fmla="*/ 227247 h 327452"/>
                <a:gd name="connsiteX42" fmla="*/ 118169 w 277458"/>
                <a:gd name="connsiteY42" fmla="*/ 209067 h 327452"/>
                <a:gd name="connsiteX43" fmla="*/ 122713 w 277458"/>
                <a:gd name="connsiteY43" fmla="*/ 188615 h 327452"/>
                <a:gd name="connsiteX44" fmla="*/ 118169 w 277458"/>
                <a:gd name="connsiteY44" fmla="*/ 156800 h 327452"/>
                <a:gd name="connsiteX45" fmla="*/ 102261 w 277458"/>
                <a:gd name="connsiteY45" fmla="*/ 134076 h 327452"/>
                <a:gd name="connsiteX46" fmla="*/ 117251 w 277458"/>
                <a:gd name="connsiteY46" fmla="*/ 93389 h 327452"/>
                <a:gd name="connsiteX47" fmla="*/ 111568 w 277458"/>
                <a:gd name="connsiteY47" fmla="*/ 91116 h 327452"/>
                <a:gd name="connsiteX48" fmla="*/ 84299 w 277458"/>
                <a:gd name="connsiteY48" fmla="*/ 95661 h 327452"/>
                <a:gd name="connsiteX49" fmla="*/ 83108 w 277458"/>
                <a:gd name="connsiteY49" fmla="*/ 90303 h 327452"/>
                <a:gd name="connsiteX50" fmla="*/ 79537 w 277458"/>
                <a:gd name="connsiteY50" fmla="*/ 90899 h 327452"/>
                <a:gd name="connsiteX51" fmla="*/ 74992 w 277458"/>
                <a:gd name="connsiteY51" fmla="*/ 70447 h 327452"/>
                <a:gd name="connsiteX52" fmla="*/ 74992 w 277458"/>
                <a:gd name="connsiteY52" fmla="*/ 54539 h 327452"/>
                <a:gd name="connsiteX53" fmla="*/ 122713 w 277458"/>
                <a:gd name="connsiteY53" fmla="*/ 54539 h 327452"/>
                <a:gd name="connsiteX54" fmla="*/ 149983 w 277458"/>
                <a:gd name="connsiteY54" fmla="*/ 65902 h 327452"/>
                <a:gd name="connsiteX55" fmla="*/ 177253 w 277458"/>
                <a:gd name="connsiteY55" fmla="*/ 74992 h 327452"/>
                <a:gd name="connsiteX56" fmla="*/ 181798 w 277458"/>
                <a:gd name="connsiteY56" fmla="*/ 54539 h 327452"/>
                <a:gd name="connsiteX57" fmla="*/ 204522 w 277458"/>
                <a:gd name="connsiteY57" fmla="*/ 22725 h 32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77458" h="327452">
                  <a:moveTo>
                    <a:pt x="224974" y="0"/>
                  </a:moveTo>
                  <a:lnTo>
                    <a:pt x="247699" y="6818"/>
                  </a:lnTo>
                  <a:lnTo>
                    <a:pt x="272696" y="11363"/>
                  </a:lnTo>
                  <a:lnTo>
                    <a:pt x="271864" y="15108"/>
                  </a:lnTo>
                  <a:lnTo>
                    <a:pt x="277458" y="16125"/>
                  </a:lnTo>
                  <a:lnTo>
                    <a:pt x="272913" y="36577"/>
                  </a:lnTo>
                  <a:lnTo>
                    <a:pt x="261551" y="52484"/>
                  </a:lnTo>
                  <a:lnTo>
                    <a:pt x="257006" y="79754"/>
                  </a:lnTo>
                  <a:lnTo>
                    <a:pt x="252461" y="111568"/>
                  </a:lnTo>
                  <a:lnTo>
                    <a:pt x="257006" y="134293"/>
                  </a:lnTo>
                  <a:lnTo>
                    <a:pt x="245644" y="145655"/>
                  </a:lnTo>
                  <a:lnTo>
                    <a:pt x="245644" y="154745"/>
                  </a:lnTo>
                  <a:lnTo>
                    <a:pt x="241099" y="172925"/>
                  </a:lnTo>
                  <a:lnTo>
                    <a:pt x="218374" y="188832"/>
                  </a:lnTo>
                  <a:lnTo>
                    <a:pt x="202467" y="204739"/>
                  </a:lnTo>
                  <a:lnTo>
                    <a:pt x="186560" y="241099"/>
                  </a:lnTo>
                  <a:lnTo>
                    <a:pt x="186560" y="275186"/>
                  </a:lnTo>
                  <a:lnTo>
                    <a:pt x="177470" y="284275"/>
                  </a:lnTo>
                  <a:lnTo>
                    <a:pt x="154745" y="300183"/>
                  </a:lnTo>
                  <a:lnTo>
                    <a:pt x="134293" y="322907"/>
                  </a:lnTo>
                  <a:lnTo>
                    <a:pt x="122931" y="316090"/>
                  </a:lnTo>
                  <a:lnTo>
                    <a:pt x="120333" y="312626"/>
                  </a:lnTo>
                  <a:lnTo>
                    <a:pt x="118169" y="311328"/>
                  </a:lnTo>
                  <a:lnTo>
                    <a:pt x="114923" y="307000"/>
                  </a:lnTo>
                  <a:lnTo>
                    <a:pt x="100206" y="307000"/>
                  </a:lnTo>
                  <a:lnTo>
                    <a:pt x="84299" y="322907"/>
                  </a:lnTo>
                  <a:lnTo>
                    <a:pt x="80489" y="317193"/>
                  </a:lnTo>
                  <a:lnTo>
                    <a:pt x="79537" y="318145"/>
                  </a:lnTo>
                  <a:lnTo>
                    <a:pt x="77190" y="314625"/>
                  </a:lnTo>
                  <a:lnTo>
                    <a:pt x="63846" y="307000"/>
                  </a:lnTo>
                  <a:lnTo>
                    <a:pt x="52484" y="311545"/>
                  </a:lnTo>
                  <a:lnTo>
                    <a:pt x="36577" y="327452"/>
                  </a:lnTo>
                  <a:lnTo>
                    <a:pt x="32132" y="322373"/>
                  </a:lnTo>
                  <a:lnTo>
                    <a:pt x="31815" y="322690"/>
                  </a:lnTo>
                  <a:lnTo>
                    <a:pt x="0" y="286331"/>
                  </a:lnTo>
                  <a:lnTo>
                    <a:pt x="31815" y="263606"/>
                  </a:lnTo>
                  <a:lnTo>
                    <a:pt x="15908" y="236337"/>
                  </a:lnTo>
                  <a:lnTo>
                    <a:pt x="31815" y="231792"/>
                  </a:lnTo>
                  <a:lnTo>
                    <a:pt x="52267" y="227247"/>
                  </a:lnTo>
                  <a:lnTo>
                    <a:pt x="52267" y="209067"/>
                  </a:lnTo>
                  <a:lnTo>
                    <a:pt x="74992" y="227247"/>
                  </a:lnTo>
                  <a:lnTo>
                    <a:pt x="106806" y="227247"/>
                  </a:lnTo>
                  <a:lnTo>
                    <a:pt x="118169" y="209067"/>
                  </a:lnTo>
                  <a:lnTo>
                    <a:pt x="122713" y="188615"/>
                  </a:lnTo>
                  <a:lnTo>
                    <a:pt x="118169" y="156800"/>
                  </a:lnTo>
                  <a:lnTo>
                    <a:pt x="102261" y="134076"/>
                  </a:lnTo>
                  <a:lnTo>
                    <a:pt x="117251" y="93389"/>
                  </a:lnTo>
                  <a:lnTo>
                    <a:pt x="111568" y="91116"/>
                  </a:lnTo>
                  <a:lnTo>
                    <a:pt x="84299" y="95661"/>
                  </a:lnTo>
                  <a:lnTo>
                    <a:pt x="83108" y="90303"/>
                  </a:lnTo>
                  <a:lnTo>
                    <a:pt x="79537" y="90899"/>
                  </a:lnTo>
                  <a:lnTo>
                    <a:pt x="74992" y="70447"/>
                  </a:lnTo>
                  <a:lnTo>
                    <a:pt x="74992" y="54539"/>
                  </a:lnTo>
                  <a:lnTo>
                    <a:pt x="122713" y="54539"/>
                  </a:lnTo>
                  <a:lnTo>
                    <a:pt x="149983" y="65902"/>
                  </a:lnTo>
                  <a:lnTo>
                    <a:pt x="177253" y="74992"/>
                  </a:lnTo>
                  <a:lnTo>
                    <a:pt x="181798" y="54539"/>
                  </a:lnTo>
                  <a:lnTo>
                    <a:pt x="204522"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5" name="Freeform 424"/>
            <p:cNvSpPr>
              <a:spLocks/>
            </p:cNvSpPr>
            <p:nvPr/>
          </p:nvSpPr>
          <p:spPr bwMode="auto">
            <a:xfrm>
              <a:off x="4652030" y="3857985"/>
              <a:ext cx="57948" cy="39363"/>
            </a:xfrm>
            <a:custGeom>
              <a:avLst/>
              <a:gdLst>
                <a:gd name="connsiteX0" fmla="*/ 18180 w 77264"/>
                <a:gd name="connsiteY0" fmla="*/ 0 h 52484"/>
                <a:gd name="connsiteX1" fmla="*/ 77264 w 77264"/>
                <a:gd name="connsiteY1" fmla="*/ 0 h 52484"/>
                <a:gd name="connsiteX2" fmla="*/ 77264 w 77264"/>
                <a:gd name="connsiteY2" fmla="*/ 4762 h 52484"/>
                <a:gd name="connsiteX3" fmla="*/ 77264 w 77264"/>
                <a:gd name="connsiteY3" fmla="*/ 43177 h 52484"/>
                <a:gd name="connsiteX4" fmla="*/ 77264 w 77264"/>
                <a:gd name="connsiteY4" fmla="*/ 47939 h 52484"/>
                <a:gd name="connsiteX5" fmla="*/ 22725 w 77264"/>
                <a:gd name="connsiteY5" fmla="*/ 47939 h 52484"/>
                <a:gd name="connsiteX6" fmla="*/ 6818 w 77264"/>
                <a:gd name="connsiteY6" fmla="*/ 52484 h 52484"/>
                <a:gd name="connsiteX7" fmla="*/ 0 w 77264"/>
                <a:gd name="connsiteY7" fmla="*/ 41122 h 52484"/>
                <a:gd name="connsiteX8" fmla="*/ 1299 w 77264"/>
                <a:gd name="connsiteY8" fmla="*/ 38524 h 52484"/>
                <a:gd name="connsiteX9" fmla="*/ 0 w 77264"/>
                <a:gd name="connsiteY9" fmla="*/ 36360 h 5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264" h="52484">
                  <a:moveTo>
                    <a:pt x="18180" y="0"/>
                  </a:moveTo>
                  <a:lnTo>
                    <a:pt x="77264" y="0"/>
                  </a:lnTo>
                  <a:lnTo>
                    <a:pt x="77264" y="4762"/>
                  </a:lnTo>
                  <a:lnTo>
                    <a:pt x="77264" y="43177"/>
                  </a:lnTo>
                  <a:lnTo>
                    <a:pt x="77264" y="47939"/>
                  </a:lnTo>
                  <a:lnTo>
                    <a:pt x="22725" y="47939"/>
                  </a:lnTo>
                  <a:lnTo>
                    <a:pt x="6818" y="52484"/>
                  </a:lnTo>
                  <a:lnTo>
                    <a:pt x="0" y="41122"/>
                  </a:lnTo>
                  <a:lnTo>
                    <a:pt x="1299" y="38524"/>
                  </a:lnTo>
                  <a:lnTo>
                    <a:pt x="0" y="3636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4" name="Freeform 423"/>
            <p:cNvSpPr>
              <a:spLocks/>
            </p:cNvSpPr>
            <p:nvPr/>
          </p:nvSpPr>
          <p:spPr bwMode="auto">
            <a:xfrm>
              <a:off x="4640099" y="3857984"/>
              <a:ext cx="153392" cy="174089"/>
            </a:xfrm>
            <a:custGeom>
              <a:avLst/>
              <a:gdLst>
                <a:gd name="connsiteX0" fmla="*/ 93171 w 204522"/>
                <a:gd name="connsiteY0" fmla="*/ 0 h 232118"/>
                <a:gd name="connsiteX1" fmla="*/ 109079 w 204522"/>
                <a:gd name="connsiteY1" fmla="*/ 0 h 232118"/>
                <a:gd name="connsiteX2" fmla="*/ 129531 w 204522"/>
                <a:gd name="connsiteY2" fmla="*/ 0 h 232118"/>
                <a:gd name="connsiteX3" fmla="*/ 152256 w 204522"/>
                <a:gd name="connsiteY3" fmla="*/ 0 h 232118"/>
                <a:gd name="connsiteX4" fmla="*/ 156800 w 204522"/>
                <a:gd name="connsiteY4" fmla="*/ 0 h 232118"/>
                <a:gd name="connsiteX5" fmla="*/ 156800 w 204522"/>
                <a:gd name="connsiteY5" fmla="*/ 7143 h 232118"/>
                <a:gd name="connsiteX6" fmla="*/ 156800 w 204522"/>
                <a:gd name="connsiteY6" fmla="*/ 15908 h 232118"/>
                <a:gd name="connsiteX7" fmla="*/ 161345 w 204522"/>
                <a:gd name="connsiteY7" fmla="*/ 31815 h 232118"/>
                <a:gd name="connsiteX8" fmla="*/ 188615 w 204522"/>
                <a:gd name="connsiteY8" fmla="*/ 31815 h 232118"/>
                <a:gd name="connsiteX9" fmla="*/ 199977 w 204522"/>
                <a:gd name="connsiteY9" fmla="*/ 36360 h 232118"/>
                <a:gd name="connsiteX10" fmla="*/ 197684 w 204522"/>
                <a:gd name="connsiteY10" fmla="*/ 42585 h 232118"/>
                <a:gd name="connsiteX11" fmla="*/ 199977 w 204522"/>
                <a:gd name="connsiteY11" fmla="*/ 43503 h 232118"/>
                <a:gd name="connsiteX12" fmla="*/ 185794 w 204522"/>
                <a:gd name="connsiteY12" fmla="*/ 82000 h 232118"/>
                <a:gd name="connsiteX13" fmla="*/ 199977 w 204522"/>
                <a:gd name="connsiteY13" fmla="*/ 102262 h 232118"/>
                <a:gd name="connsiteX14" fmla="*/ 204522 w 204522"/>
                <a:gd name="connsiteY14" fmla="*/ 129531 h 232118"/>
                <a:gd name="connsiteX15" fmla="*/ 203901 w 204522"/>
                <a:gd name="connsiteY15" fmla="*/ 132947 h 232118"/>
                <a:gd name="connsiteX16" fmla="*/ 204522 w 204522"/>
                <a:gd name="connsiteY16" fmla="*/ 136674 h 232118"/>
                <a:gd name="connsiteX17" fmla="*/ 199977 w 204522"/>
                <a:gd name="connsiteY17" fmla="*/ 161672 h 232118"/>
                <a:gd name="connsiteX18" fmla="*/ 188615 w 204522"/>
                <a:gd name="connsiteY18" fmla="*/ 179851 h 232118"/>
                <a:gd name="connsiteX19" fmla="*/ 156800 w 204522"/>
                <a:gd name="connsiteY19" fmla="*/ 179851 h 232118"/>
                <a:gd name="connsiteX20" fmla="*/ 134076 w 204522"/>
                <a:gd name="connsiteY20" fmla="*/ 161672 h 232118"/>
                <a:gd name="connsiteX21" fmla="*/ 134076 w 204522"/>
                <a:gd name="connsiteY21" fmla="*/ 172708 h 232118"/>
                <a:gd name="connsiteX22" fmla="*/ 134076 w 204522"/>
                <a:gd name="connsiteY22" fmla="*/ 179851 h 232118"/>
                <a:gd name="connsiteX23" fmla="*/ 113624 w 204522"/>
                <a:gd name="connsiteY23" fmla="*/ 179851 h 232118"/>
                <a:gd name="connsiteX24" fmla="*/ 100841 w 204522"/>
                <a:gd name="connsiteY24" fmla="*/ 187155 h 232118"/>
                <a:gd name="connsiteX25" fmla="*/ 113624 w 204522"/>
                <a:gd name="connsiteY25" fmla="*/ 209068 h 232118"/>
                <a:gd name="connsiteX26" fmla="*/ 110398 w 204522"/>
                <a:gd name="connsiteY26" fmla="*/ 210681 h 232118"/>
                <a:gd name="connsiteX27" fmla="*/ 113624 w 204522"/>
                <a:gd name="connsiteY27" fmla="*/ 216211 h 232118"/>
                <a:gd name="connsiteX28" fmla="*/ 81809 w 204522"/>
                <a:gd name="connsiteY28" fmla="*/ 232118 h 232118"/>
                <a:gd name="connsiteX29" fmla="*/ 49995 w 204522"/>
                <a:gd name="connsiteY29" fmla="*/ 200304 h 232118"/>
                <a:gd name="connsiteX30" fmla="*/ 22725 w 204522"/>
                <a:gd name="connsiteY30" fmla="*/ 168489 h 232118"/>
                <a:gd name="connsiteX31" fmla="*/ 0 w 204522"/>
                <a:gd name="connsiteY31" fmla="*/ 129857 h 232118"/>
                <a:gd name="connsiteX32" fmla="*/ 0 w 204522"/>
                <a:gd name="connsiteY32" fmla="*/ 122714 h 232118"/>
                <a:gd name="connsiteX33" fmla="*/ 0 w 204522"/>
                <a:gd name="connsiteY33" fmla="*/ 120767 h 232118"/>
                <a:gd name="connsiteX34" fmla="*/ 0 w 204522"/>
                <a:gd name="connsiteY34" fmla="*/ 113624 h 232118"/>
                <a:gd name="connsiteX35" fmla="*/ 11363 w 204522"/>
                <a:gd name="connsiteY35" fmla="*/ 95444 h 232118"/>
                <a:gd name="connsiteX36" fmla="*/ 15908 w 204522"/>
                <a:gd name="connsiteY36" fmla="*/ 74992 h 232118"/>
                <a:gd name="connsiteX37" fmla="*/ 27270 w 204522"/>
                <a:gd name="connsiteY37" fmla="*/ 47722 h 232118"/>
                <a:gd name="connsiteX38" fmla="*/ 38632 w 204522"/>
                <a:gd name="connsiteY38" fmla="*/ 43177 h 232118"/>
                <a:gd name="connsiteX39" fmla="*/ 93171 w 204522"/>
                <a:gd name="connsiteY39" fmla="*/ 43177 h 232118"/>
                <a:gd name="connsiteX40" fmla="*/ 93171 w 204522"/>
                <a:gd name="connsiteY40" fmla="*/ 7143 h 23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04522" h="232118">
                  <a:moveTo>
                    <a:pt x="93171" y="0"/>
                  </a:moveTo>
                  <a:lnTo>
                    <a:pt x="109079" y="0"/>
                  </a:lnTo>
                  <a:lnTo>
                    <a:pt x="129531" y="0"/>
                  </a:lnTo>
                  <a:lnTo>
                    <a:pt x="152256" y="0"/>
                  </a:lnTo>
                  <a:lnTo>
                    <a:pt x="156800" y="0"/>
                  </a:lnTo>
                  <a:lnTo>
                    <a:pt x="156800" y="7143"/>
                  </a:lnTo>
                  <a:lnTo>
                    <a:pt x="156800" y="15908"/>
                  </a:lnTo>
                  <a:lnTo>
                    <a:pt x="161345" y="31815"/>
                  </a:lnTo>
                  <a:lnTo>
                    <a:pt x="188615" y="31815"/>
                  </a:lnTo>
                  <a:lnTo>
                    <a:pt x="199977" y="36360"/>
                  </a:lnTo>
                  <a:lnTo>
                    <a:pt x="197684" y="42585"/>
                  </a:lnTo>
                  <a:lnTo>
                    <a:pt x="199977" y="43503"/>
                  </a:lnTo>
                  <a:lnTo>
                    <a:pt x="185794" y="82000"/>
                  </a:lnTo>
                  <a:lnTo>
                    <a:pt x="199977" y="102262"/>
                  </a:lnTo>
                  <a:lnTo>
                    <a:pt x="204522" y="129531"/>
                  </a:lnTo>
                  <a:lnTo>
                    <a:pt x="203901" y="132947"/>
                  </a:lnTo>
                  <a:lnTo>
                    <a:pt x="204522" y="136674"/>
                  </a:lnTo>
                  <a:lnTo>
                    <a:pt x="199977" y="161672"/>
                  </a:lnTo>
                  <a:lnTo>
                    <a:pt x="188615" y="179851"/>
                  </a:lnTo>
                  <a:lnTo>
                    <a:pt x="156800" y="179851"/>
                  </a:lnTo>
                  <a:lnTo>
                    <a:pt x="134076" y="161672"/>
                  </a:lnTo>
                  <a:lnTo>
                    <a:pt x="134076" y="172708"/>
                  </a:lnTo>
                  <a:lnTo>
                    <a:pt x="134076" y="179851"/>
                  </a:lnTo>
                  <a:lnTo>
                    <a:pt x="113624" y="179851"/>
                  </a:lnTo>
                  <a:lnTo>
                    <a:pt x="100841" y="187155"/>
                  </a:lnTo>
                  <a:lnTo>
                    <a:pt x="113624" y="209068"/>
                  </a:lnTo>
                  <a:lnTo>
                    <a:pt x="110398" y="210681"/>
                  </a:lnTo>
                  <a:lnTo>
                    <a:pt x="113624" y="216211"/>
                  </a:lnTo>
                  <a:lnTo>
                    <a:pt x="81809" y="232118"/>
                  </a:lnTo>
                  <a:lnTo>
                    <a:pt x="49995" y="200304"/>
                  </a:lnTo>
                  <a:lnTo>
                    <a:pt x="22725" y="168489"/>
                  </a:lnTo>
                  <a:lnTo>
                    <a:pt x="0" y="129857"/>
                  </a:lnTo>
                  <a:lnTo>
                    <a:pt x="0" y="122714"/>
                  </a:lnTo>
                  <a:lnTo>
                    <a:pt x="0" y="120767"/>
                  </a:lnTo>
                  <a:lnTo>
                    <a:pt x="0" y="113624"/>
                  </a:lnTo>
                  <a:lnTo>
                    <a:pt x="11363" y="95444"/>
                  </a:lnTo>
                  <a:lnTo>
                    <a:pt x="15908" y="74992"/>
                  </a:lnTo>
                  <a:lnTo>
                    <a:pt x="27270" y="47722"/>
                  </a:lnTo>
                  <a:lnTo>
                    <a:pt x="38632" y="43177"/>
                  </a:lnTo>
                  <a:lnTo>
                    <a:pt x="93171" y="43177"/>
                  </a:lnTo>
                  <a:lnTo>
                    <a:pt x="93171" y="714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3" name="Freeform 422"/>
            <p:cNvSpPr>
              <a:spLocks/>
            </p:cNvSpPr>
            <p:nvPr/>
          </p:nvSpPr>
          <p:spPr bwMode="auto">
            <a:xfrm>
              <a:off x="4793490" y="3610855"/>
              <a:ext cx="363189" cy="256060"/>
            </a:xfrm>
            <a:custGeom>
              <a:avLst/>
              <a:gdLst>
                <a:gd name="connsiteX0" fmla="*/ 311328 w 484252"/>
                <a:gd name="connsiteY0" fmla="*/ 0 h 341413"/>
                <a:gd name="connsiteX1" fmla="*/ 315843 w 484252"/>
                <a:gd name="connsiteY1" fmla="*/ 12042 h 341413"/>
                <a:gd name="connsiteX2" fmla="*/ 316090 w 484252"/>
                <a:gd name="connsiteY2" fmla="*/ 11905 h 341413"/>
                <a:gd name="connsiteX3" fmla="*/ 318695 w 484252"/>
                <a:gd name="connsiteY3" fmla="*/ 18852 h 341413"/>
                <a:gd name="connsiteX4" fmla="*/ 338597 w 484252"/>
                <a:gd name="connsiteY4" fmla="*/ 43177 h 341413"/>
                <a:gd name="connsiteX5" fmla="*/ 338597 w 484252"/>
                <a:gd name="connsiteY5" fmla="*/ 49262 h 341413"/>
                <a:gd name="connsiteX6" fmla="*/ 343359 w 484252"/>
                <a:gd name="connsiteY6" fmla="*/ 55082 h 341413"/>
                <a:gd name="connsiteX7" fmla="*/ 343359 w 484252"/>
                <a:gd name="connsiteY7" fmla="*/ 66445 h 341413"/>
                <a:gd name="connsiteX8" fmla="*/ 338815 w 484252"/>
                <a:gd name="connsiteY8" fmla="*/ 82352 h 341413"/>
                <a:gd name="connsiteX9" fmla="*/ 338815 w 484252"/>
                <a:gd name="connsiteY9" fmla="*/ 85211 h 341413"/>
                <a:gd name="connsiteX10" fmla="*/ 349960 w 484252"/>
                <a:gd name="connsiteY10" fmla="*/ 93171 h 341413"/>
                <a:gd name="connsiteX11" fmla="*/ 377229 w 484252"/>
                <a:gd name="connsiteY11" fmla="*/ 109079 h 341413"/>
                <a:gd name="connsiteX12" fmla="*/ 393137 w 484252"/>
                <a:gd name="connsiteY12" fmla="*/ 124986 h 341413"/>
                <a:gd name="connsiteX13" fmla="*/ 393137 w 484252"/>
                <a:gd name="connsiteY13" fmla="*/ 132129 h 341413"/>
                <a:gd name="connsiteX14" fmla="*/ 397899 w 484252"/>
                <a:gd name="connsiteY14" fmla="*/ 136891 h 341413"/>
                <a:gd name="connsiteX15" fmla="*/ 397899 w 484252"/>
                <a:gd name="connsiteY15" fmla="*/ 139920 h 341413"/>
                <a:gd name="connsiteX16" fmla="*/ 420406 w 484252"/>
                <a:gd name="connsiteY16" fmla="*/ 156801 h 341413"/>
                <a:gd name="connsiteX17" fmla="*/ 436313 w 484252"/>
                <a:gd name="connsiteY17" fmla="*/ 172708 h 341413"/>
                <a:gd name="connsiteX18" fmla="*/ 447676 w 484252"/>
                <a:gd name="connsiteY18" fmla="*/ 195433 h 341413"/>
                <a:gd name="connsiteX19" fmla="*/ 472673 w 484252"/>
                <a:gd name="connsiteY19" fmla="*/ 211340 h 341413"/>
                <a:gd name="connsiteX20" fmla="*/ 479490 w 484252"/>
                <a:gd name="connsiteY20" fmla="*/ 220430 h 341413"/>
                <a:gd name="connsiteX21" fmla="*/ 473011 w 484252"/>
                <a:gd name="connsiteY21" fmla="*/ 220430 h 341413"/>
                <a:gd name="connsiteX22" fmla="*/ 477435 w 484252"/>
                <a:gd name="connsiteY22" fmla="*/ 223245 h 341413"/>
                <a:gd name="connsiteX23" fmla="*/ 484252 w 484252"/>
                <a:gd name="connsiteY23" fmla="*/ 232335 h 341413"/>
                <a:gd name="connsiteX24" fmla="*/ 472890 w 484252"/>
                <a:gd name="connsiteY24" fmla="*/ 232335 h 341413"/>
                <a:gd name="connsiteX25" fmla="*/ 445620 w 484252"/>
                <a:gd name="connsiteY25" fmla="*/ 232335 h 341413"/>
                <a:gd name="connsiteX26" fmla="*/ 418351 w 484252"/>
                <a:gd name="connsiteY26" fmla="*/ 227790 h 341413"/>
                <a:gd name="connsiteX27" fmla="*/ 409261 w 484252"/>
                <a:gd name="connsiteY27" fmla="*/ 232335 h 341413"/>
                <a:gd name="connsiteX28" fmla="*/ 397899 w 484252"/>
                <a:gd name="connsiteY28" fmla="*/ 243697 h 341413"/>
                <a:gd name="connsiteX29" fmla="*/ 386536 w 484252"/>
                <a:gd name="connsiteY29" fmla="*/ 243697 h 341413"/>
                <a:gd name="connsiteX30" fmla="*/ 370629 w 484252"/>
                <a:gd name="connsiteY30" fmla="*/ 239152 h 341413"/>
                <a:gd name="connsiteX31" fmla="*/ 334270 w 484252"/>
                <a:gd name="connsiteY31" fmla="*/ 255059 h 341413"/>
                <a:gd name="connsiteX32" fmla="*/ 316090 w 484252"/>
                <a:gd name="connsiteY32" fmla="*/ 250514 h 341413"/>
                <a:gd name="connsiteX33" fmla="*/ 311545 w 484252"/>
                <a:gd name="connsiteY33" fmla="*/ 255059 h 341413"/>
                <a:gd name="connsiteX34" fmla="*/ 300183 w 484252"/>
                <a:gd name="connsiteY34" fmla="*/ 275512 h 341413"/>
                <a:gd name="connsiteX35" fmla="*/ 272913 w 484252"/>
                <a:gd name="connsiteY35" fmla="*/ 266422 h 341413"/>
                <a:gd name="connsiteX36" fmla="*/ 247916 w 484252"/>
                <a:gd name="connsiteY36" fmla="*/ 266422 h 341413"/>
                <a:gd name="connsiteX37" fmla="*/ 220646 w 484252"/>
                <a:gd name="connsiteY37" fmla="*/ 250514 h 341413"/>
                <a:gd name="connsiteX38" fmla="*/ 193377 w 484252"/>
                <a:gd name="connsiteY38" fmla="*/ 239152 h 341413"/>
                <a:gd name="connsiteX39" fmla="*/ 172925 w 484252"/>
                <a:gd name="connsiteY39" fmla="*/ 250514 h 341413"/>
                <a:gd name="connsiteX40" fmla="*/ 154745 w 484252"/>
                <a:gd name="connsiteY40" fmla="*/ 270967 h 341413"/>
                <a:gd name="connsiteX41" fmla="*/ 154745 w 484252"/>
                <a:gd name="connsiteY41" fmla="*/ 293691 h 341413"/>
                <a:gd name="connsiteX42" fmla="*/ 129748 w 484252"/>
                <a:gd name="connsiteY42" fmla="*/ 293691 h 341413"/>
                <a:gd name="connsiteX43" fmla="*/ 107023 w 484252"/>
                <a:gd name="connsiteY43" fmla="*/ 286874 h 341413"/>
                <a:gd name="connsiteX44" fmla="*/ 86571 w 484252"/>
                <a:gd name="connsiteY44" fmla="*/ 302781 h 341413"/>
                <a:gd name="connsiteX45" fmla="*/ 63846 w 484252"/>
                <a:gd name="connsiteY45" fmla="*/ 341413 h 341413"/>
                <a:gd name="connsiteX46" fmla="*/ 59301 w 484252"/>
                <a:gd name="connsiteY46" fmla="*/ 330051 h 341413"/>
                <a:gd name="connsiteX47" fmla="*/ 59301 w 484252"/>
                <a:gd name="connsiteY47" fmla="*/ 329139 h 341413"/>
                <a:gd name="connsiteX48" fmla="*/ 59084 w 484252"/>
                <a:gd name="connsiteY48" fmla="*/ 329508 h 341413"/>
                <a:gd name="connsiteX49" fmla="*/ 54539 w 484252"/>
                <a:gd name="connsiteY49" fmla="*/ 318146 h 341413"/>
                <a:gd name="connsiteX50" fmla="*/ 54539 w 484252"/>
                <a:gd name="connsiteY50" fmla="*/ 309382 h 341413"/>
                <a:gd name="connsiteX51" fmla="*/ 43394 w 484252"/>
                <a:gd name="connsiteY51" fmla="*/ 298236 h 341413"/>
                <a:gd name="connsiteX52" fmla="*/ 32032 w 484252"/>
                <a:gd name="connsiteY52" fmla="*/ 282329 h 341413"/>
                <a:gd name="connsiteX53" fmla="*/ 27487 w 484252"/>
                <a:gd name="connsiteY53" fmla="*/ 270967 h 341413"/>
                <a:gd name="connsiteX54" fmla="*/ 11580 w 484252"/>
                <a:gd name="connsiteY54" fmla="*/ 250514 h 341413"/>
                <a:gd name="connsiteX55" fmla="*/ 11580 w 484252"/>
                <a:gd name="connsiteY55" fmla="*/ 244732 h 341413"/>
                <a:gd name="connsiteX56" fmla="*/ 6818 w 484252"/>
                <a:gd name="connsiteY56" fmla="*/ 238609 h 341413"/>
                <a:gd name="connsiteX57" fmla="*/ 6818 w 484252"/>
                <a:gd name="connsiteY57" fmla="*/ 228041 h 341413"/>
                <a:gd name="connsiteX58" fmla="*/ 4762 w 484252"/>
                <a:gd name="connsiteY58" fmla="*/ 223245 h 341413"/>
                <a:gd name="connsiteX59" fmla="*/ 4888 w 484252"/>
                <a:gd name="connsiteY59" fmla="*/ 222743 h 341413"/>
                <a:gd name="connsiteX60" fmla="*/ 0 w 484252"/>
                <a:gd name="connsiteY60" fmla="*/ 211340 h 341413"/>
                <a:gd name="connsiteX61" fmla="*/ 6818 w 484252"/>
                <a:gd name="connsiteY61" fmla="*/ 184070 h 341413"/>
                <a:gd name="connsiteX62" fmla="*/ 15908 w 484252"/>
                <a:gd name="connsiteY62" fmla="*/ 179525 h 341413"/>
                <a:gd name="connsiteX63" fmla="*/ 31815 w 484252"/>
                <a:gd name="connsiteY63" fmla="*/ 140893 h 341413"/>
                <a:gd name="connsiteX64" fmla="*/ 65902 w 484252"/>
                <a:gd name="connsiteY64" fmla="*/ 136348 h 341413"/>
                <a:gd name="connsiteX65" fmla="*/ 70447 w 484252"/>
                <a:gd name="connsiteY65" fmla="*/ 129531 h 341413"/>
                <a:gd name="connsiteX66" fmla="*/ 74992 w 484252"/>
                <a:gd name="connsiteY66" fmla="*/ 129531 h 341413"/>
                <a:gd name="connsiteX67" fmla="*/ 86354 w 484252"/>
                <a:gd name="connsiteY67" fmla="*/ 136348 h 341413"/>
                <a:gd name="connsiteX68" fmla="*/ 134076 w 484252"/>
                <a:gd name="connsiteY68" fmla="*/ 124986 h 341413"/>
                <a:gd name="connsiteX69" fmla="*/ 145438 w 484252"/>
                <a:gd name="connsiteY69" fmla="*/ 109079 h 341413"/>
                <a:gd name="connsiteX70" fmla="*/ 167883 w 484252"/>
                <a:gd name="connsiteY70" fmla="*/ 97856 h 341413"/>
                <a:gd name="connsiteX71" fmla="*/ 166107 w 484252"/>
                <a:gd name="connsiteY71" fmla="*/ 93714 h 341413"/>
                <a:gd name="connsiteX72" fmla="*/ 166398 w 484252"/>
                <a:gd name="connsiteY72" fmla="*/ 93598 h 341413"/>
                <a:gd name="connsiteX73" fmla="*/ 161345 w 484252"/>
                <a:gd name="connsiteY73" fmla="*/ 81809 h 341413"/>
                <a:gd name="connsiteX74" fmla="*/ 172708 w 484252"/>
                <a:gd name="connsiteY74" fmla="*/ 77264 h 341413"/>
                <a:gd name="connsiteX75" fmla="*/ 209067 w 484252"/>
                <a:gd name="connsiteY75" fmla="*/ 81809 h 341413"/>
                <a:gd name="connsiteX76" fmla="*/ 243154 w 484252"/>
                <a:gd name="connsiteY76" fmla="*/ 65902 h 341413"/>
                <a:gd name="connsiteX77" fmla="*/ 268151 w 484252"/>
                <a:gd name="connsiteY77" fmla="*/ 22725 h 341413"/>
                <a:gd name="connsiteX78" fmla="*/ 290876 w 484252"/>
                <a:gd name="connsiteY78" fmla="*/ 11362 h 34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84252" h="341413">
                  <a:moveTo>
                    <a:pt x="311328" y="0"/>
                  </a:moveTo>
                  <a:lnTo>
                    <a:pt x="315843" y="12042"/>
                  </a:lnTo>
                  <a:lnTo>
                    <a:pt x="316090" y="11905"/>
                  </a:lnTo>
                  <a:lnTo>
                    <a:pt x="318695" y="18852"/>
                  </a:lnTo>
                  <a:lnTo>
                    <a:pt x="338597" y="43177"/>
                  </a:lnTo>
                  <a:lnTo>
                    <a:pt x="338597" y="49262"/>
                  </a:lnTo>
                  <a:lnTo>
                    <a:pt x="343359" y="55082"/>
                  </a:lnTo>
                  <a:lnTo>
                    <a:pt x="343359" y="66445"/>
                  </a:lnTo>
                  <a:lnTo>
                    <a:pt x="338815" y="82352"/>
                  </a:lnTo>
                  <a:lnTo>
                    <a:pt x="338815" y="85211"/>
                  </a:lnTo>
                  <a:lnTo>
                    <a:pt x="349960" y="93171"/>
                  </a:lnTo>
                  <a:lnTo>
                    <a:pt x="377229" y="109079"/>
                  </a:lnTo>
                  <a:lnTo>
                    <a:pt x="393137" y="124986"/>
                  </a:lnTo>
                  <a:lnTo>
                    <a:pt x="393137" y="132129"/>
                  </a:lnTo>
                  <a:lnTo>
                    <a:pt x="397899" y="136891"/>
                  </a:lnTo>
                  <a:lnTo>
                    <a:pt x="397899" y="139920"/>
                  </a:lnTo>
                  <a:lnTo>
                    <a:pt x="420406" y="156801"/>
                  </a:lnTo>
                  <a:lnTo>
                    <a:pt x="436313" y="172708"/>
                  </a:lnTo>
                  <a:lnTo>
                    <a:pt x="447676" y="195433"/>
                  </a:lnTo>
                  <a:lnTo>
                    <a:pt x="472673" y="211340"/>
                  </a:lnTo>
                  <a:lnTo>
                    <a:pt x="479490" y="220430"/>
                  </a:lnTo>
                  <a:lnTo>
                    <a:pt x="473011" y="220430"/>
                  </a:lnTo>
                  <a:lnTo>
                    <a:pt x="477435" y="223245"/>
                  </a:lnTo>
                  <a:lnTo>
                    <a:pt x="484252" y="232335"/>
                  </a:lnTo>
                  <a:lnTo>
                    <a:pt x="472890" y="232335"/>
                  </a:lnTo>
                  <a:lnTo>
                    <a:pt x="445620" y="232335"/>
                  </a:lnTo>
                  <a:lnTo>
                    <a:pt x="418351" y="227790"/>
                  </a:lnTo>
                  <a:lnTo>
                    <a:pt x="409261" y="232335"/>
                  </a:lnTo>
                  <a:lnTo>
                    <a:pt x="397899" y="243697"/>
                  </a:lnTo>
                  <a:lnTo>
                    <a:pt x="386536" y="243697"/>
                  </a:lnTo>
                  <a:lnTo>
                    <a:pt x="370629" y="239152"/>
                  </a:lnTo>
                  <a:lnTo>
                    <a:pt x="334270" y="255059"/>
                  </a:lnTo>
                  <a:lnTo>
                    <a:pt x="316090" y="250514"/>
                  </a:lnTo>
                  <a:lnTo>
                    <a:pt x="311545" y="255059"/>
                  </a:lnTo>
                  <a:lnTo>
                    <a:pt x="300183" y="275512"/>
                  </a:lnTo>
                  <a:lnTo>
                    <a:pt x="272913" y="266422"/>
                  </a:lnTo>
                  <a:lnTo>
                    <a:pt x="247916" y="266422"/>
                  </a:lnTo>
                  <a:lnTo>
                    <a:pt x="220646" y="250514"/>
                  </a:lnTo>
                  <a:lnTo>
                    <a:pt x="193377" y="239152"/>
                  </a:lnTo>
                  <a:lnTo>
                    <a:pt x="172925" y="250514"/>
                  </a:lnTo>
                  <a:lnTo>
                    <a:pt x="154745" y="270967"/>
                  </a:lnTo>
                  <a:lnTo>
                    <a:pt x="154745" y="293691"/>
                  </a:lnTo>
                  <a:lnTo>
                    <a:pt x="129748" y="293691"/>
                  </a:lnTo>
                  <a:lnTo>
                    <a:pt x="107023" y="286874"/>
                  </a:lnTo>
                  <a:lnTo>
                    <a:pt x="86571" y="302781"/>
                  </a:lnTo>
                  <a:lnTo>
                    <a:pt x="63846" y="341413"/>
                  </a:lnTo>
                  <a:lnTo>
                    <a:pt x="59301" y="330051"/>
                  </a:lnTo>
                  <a:lnTo>
                    <a:pt x="59301" y="329139"/>
                  </a:lnTo>
                  <a:lnTo>
                    <a:pt x="59084" y="329508"/>
                  </a:lnTo>
                  <a:lnTo>
                    <a:pt x="54539" y="318146"/>
                  </a:lnTo>
                  <a:lnTo>
                    <a:pt x="54539" y="309382"/>
                  </a:lnTo>
                  <a:lnTo>
                    <a:pt x="43394" y="298236"/>
                  </a:lnTo>
                  <a:lnTo>
                    <a:pt x="32032" y="282329"/>
                  </a:lnTo>
                  <a:lnTo>
                    <a:pt x="27487" y="270967"/>
                  </a:lnTo>
                  <a:lnTo>
                    <a:pt x="11580" y="250514"/>
                  </a:lnTo>
                  <a:lnTo>
                    <a:pt x="11580" y="244732"/>
                  </a:lnTo>
                  <a:lnTo>
                    <a:pt x="6818" y="238609"/>
                  </a:lnTo>
                  <a:lnTo>
                    <a:pt x="6818" y="228041"/>
                  </a:lnTo>
                  <a:lnTo>
                    <a:pt x="4762" y="223245"/>
                  </a:lnTo>
                  <a:lnTo>
                    <a:pt x="4888" y="222743"/>
                  </a:lnTo>
                  <a:lnTo>
                    <a:pt x="0" y="211340"/>
                  </a:lnTo>
                  <a:lnTo>
                    <a:pt x="6818" y="184070"/>
                  </a:lnTo>
                  <a:lnTo>
                    <a:pt x="15908" y="179525"/>
                  </a:lnTo>
                  <a:lnTo>
                    <a:pt x="31815" y="140893"/>
                  </a:lnTo>
                  <a:lnTo>
                    <a:pt x="65902" y="136348"/>
                  </a:lnTo>
                  <a:lnTo>
                    <a:pt x="70447" y="129531"/>
                  </a:lnTo>
                  <a:lnTo>
                    <a:pt x="74992" y="129531"/>
                  </a:lnTo>
                  <a:lnTo>
                    <a:pt x="86354" y="136348"/>
                  </a:lnTo>
                  <a:lnTo>
                    <a:pt x="134076" y="124986"/>
                  </a:lnTo>
                  <a:lnTo>
                    <a:pt x="145438" y="109079"/>
                  </a:lnTo>
                  <a:lnTo>
                    <a:pt x="167883" y="97856"/>
                  </a:lnTo>
                  <a:lnTo>
                    <a:pt x="166107" y="93714"/>
                  </a:lnTo>
                  <a:lnTo>
                    <a:pt x="166398" y="93598"/>
                  </a:lnTo>
                  <a:lnTo>
                    <a:pt x="161345" y="81809"/>
                  </a:lnTo>
                  <a:lnTo>
                    <a:pt x="172708" y="77264"/>
                  </a:lnTo>
                  <a:lnTo>
                    <a:pt x="209067" y="81809"/>
                  </a:lnTo>
                  <a:lnTo>
                    <a:pt x="243154" y="65902"/>
                  </a:lnTo>
                  <a:lnTo>
                    <a:pt x="268151" y="22725"/>
                  </a:lnTo>
                  <a:lnTo>
                    <a:pt x="290876"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2" name="Freeform 421"/>
            <p:cNvSpPr>
              <a:spLocks/>
            </p:cNvSpPr>
            <p:nvPr/>
          </p:nvSpPr>
          <p:spPr bwMode="auto">
            <a:xfrm>
              <a:off x="4633281" y="3563133"/>
              <a:ext cx="208094" cy="313763"/>
            </a:xfrm>
            <a:custGeom>
              <a:avLst/>
              <a:gdLst>
                <a:gd name="connsiteX0" fmla="*/ 220430 w 277458"/>
                <a:gd name="connsiteY0" fmla="*/ 0 h 418350"/>
                <a:gd name="connsiteX1" fmla="*/ 223583 w 277458"/>
                <a:gd name="connsiteY1" fmla="*/ 5406 h 418350"/>
                <a:gd name="connsiteX2" fmla="*/ 225192 w 277458"/>
                <a:gd name="connsiteY2" fmla="*/ 4762 h 418350"/>
                <a:gd name="connsiteX3" fmla="*/ 241099 w 277458"/>
                <a:gd name="connsiteY3" fmla="*/ 32032 h 418350"/>
                <a:gd name="connsiteX4" fmla="*/ 241099 w 277458"/>
                <a:gd name="connsiteY4" fmla="*/ 52484 h 418350"/>
                <a:gd name="connsiteX5" fmla="*/ 241099 w 277458"/>
                <a:gd name="connsiteY5" fmla="*/ 79753 h 418350"/>
                <a:gd name="connsiteX6" fmla="*/ 257006 w 277458"/>
                <a:gd name="connsiteY6" fmla="*/ 111568 h 418350"/>
                <a:gd name="connsiteX7" fmla="*/ 241099 w 277458"/>
                <a:gd name="connsiteY7" fmla="*/ 111568 h 418350"/>
                <a:gd name="connsiteX8" fmla="*/ 229736 w 277458"/>
                <a:gd name="connsiteY8" fmla="*/ 118385 h 418350"/>
                <a:gd name="connsiteX9" fmla="*/ 207012 w 277458"/>
                <a:gd name="connsiteY9" fmla="*/ 111568 h 418350"/>
                <a:gd name="connsiteX10" fmla="*/ 202467 w 277458"/>
                <a:gd name="connsiteY10" fmla="*/ 127475 h 418350"/>
                <a:gd name="connsiteX11" fmla="*/ 220430 w 277458"/>
                <a:gd name="connsiteY11" fmla="*/ 145438 h 418350"/>
                <a:gd name="connsiteX12" fmla="*/ 236337 w 277458"/>
                <a:gd name="connsiteY12" fmla="*/ 149983 h 418350"/>
                <a:gd name="connsiteX13" fmla="*/ 237395 w 277458"/>
                <a:gd name="connsiteY13" fmla="*/ 153687 h 418350"/>
                <a:gd name="connsiteX14" fmla="*/ 241099 w 277458"/>
                <a:gd name="connsiteY14" fmla="*/ 154745 h 418350"/>
                <a:gd name="connsiteX15" fmla="*/ 245644 w 277458"/>
                <a:gd name="connsiteY15" fmla="*/ 170652 h 418350"/>
                <a:gd name="connsiteX16" fmla="*/ 257006 w 277458"/>
                <a:gd name="connsiteY16" fmla="*/ 197921 h 418350"/>
                <a:gd name="connsiteX17" fmla="*/ 250189 w 277458"/>
                <a:gd name="connsiteY17" fmla="*/ 209284 h 418350"/>
                <a:gd name="connsiteX18" fmla="*/ 234281 w 277458"/>
                <a:gd name="connsiteY18" fmla="*/ 247916 h 418350"/>
                <a:gd name="connsiteX19" fmla="*/ 225192 w 277458"/>
                <a:gd name="connsiteY19" fmla="*/ 252461 h 418350"/>
                <a:gd name="connsiteX20" fmla="*/ 218374 w 277458"/>
                <a:gd name="connsiteY20" fmla="*/ 279730 h 418350"/>
                <a:gd name="connsiteX21" fmla="*/ 225192 w 277458"/>
                <a:gd name="connsiteY21" fmla="*/ 295637 h 418350"/>
                <a:gd name="connsiteX22" fmla="*/ 225192 w 277458"/>
                <a:gd name="connsiteY22" fmla="*/ 307000 h 418350"/>
                <a:gd name="connsiteX23" fmla="*/ 241099 w 277458"/>
                <a:gd name="connsiteY23" fmla="*/ 327452 h 418350"/>
                <a:gd name="connsiteX24" fmla="*/ 245644 w 277458"/>
                <a:gd name="connsiteY24" fmla="*/ 338814 h 418350"/>
                <a:gd name="connsiteX25" fmla="*/ 255753 w 277458"/>
                <a:gd name="connsiteY25" fmla="*/ 357011 h 418350"/>
                <a:gd name="connsiteX26" fmla="*/ 268151 w 277458"/>
                <a:gd name="connsiteY26" fmla="*/ 365867 h 418350"/>
                <a:gd name="connsiteX27" fmla="*/ 268151 w 277458"/>
                <a:gd name="connsiteY27" fmla="*/ 367227 h 418350"/>
                <a:gd name="connsiteX28" fmla="*/ 272913 w 277458"/>
                <a:gd name="connsiteY28" fmla="*/ 370629 h 418350"/>
                <a:gd name="connsiteX29" fmla="*/ 272913 w 277458"/>
                <a:gd name="connsiteY29" fmla="*/ 386536 h 418350"/>
                <a:gd name="connsiteX30" fmla="*/ 277458 w 277458"/>
                <a:gd name="connsiteY30" fmla="*/ 397898 h 418350"/>
                <a:gd name="connsiteX31" fmla="*/ 272913 w 277458"/>
                <a:gd name="connsiteY31" fmla="*/ 418350 h 418350"/>
                <a:gd name="connsiteX32" fmla="*/ 245644 w 277458"/>
                <a:gd name="connsiteY32" fmla="*/ 409260 h 418350"/>
                <a:gd name="connsiteX33" fmla="*/ 218374 w 277458"/>
                <a:gd name="connsiteY33" fmla="*/ 397898 h 418350"/>
                <a:gd name="connsiteX34" fmla="*/ 170652 w 277458"/>
                <a:gd name="connsiteY34" fmla="*/ 397898 h 418350"/>
                <a:gd name="connsiteX35" fmla="*/ 166107 w 277458"/>
                <a:gd name="connsiteY35" fmla="*/ 397898 h 418350"/>
                <a:gd name="connsiteX36" fmla="*/ 143383 w 277458"/>
                <a:gd name="connsiteY36" fmla="*/ 397898 h 418350"/>
                <a:gd name="connsiteX37" fmla="*/ 122931 w 277458"/>
                <a:gd name="connsiteY37" fmla="*/ 397898 h 418350"/>
                <a:gd name="connsiteX38" fmla="*/ 107023 w 277458"/>
                <a:gd name="connsiteY38" fmla="*/ 397898 h 418350"/>
                <a:gd name="connsiteX39" fmla="*/ 47939 w 277458"/>
                <a:gd name="connsiteY39" fmla="*/ 397898 h 418350"/>
                <a:gd name="connsiteX40" fmla="*/ 48733 w 277458"/>
                <a:gd name="connsiteY40" fmla="*/ 393136 h 418350"/>
                <a:gd name="connsiteX41" fmla="*/ 43177 w 277458"/>
                <a:gd name="connsiteY41" fmla="*/ 393136 h 418350"/>
                <a:gd name="connsiteX42" fmla="*/ 47722 w 277458"/>
                <a:gd name="connsiteY42" fmla="*/ 365867 h 418350"/>
                <a:gd name="connsiteX43" fmla="*/ 34196 w 277458"/>
                <a:gd name="connsiteY43" fmla="*/ 342679 h 418350"/>
                <a:gd name="connsiteX44" fmla="*/ 20670 w 277458"/>
                <a:gd name="connsiteY44" fmla="*/ 338814 h 418350"/>
                <a:gd name="connsiteX45" fmla="*/ 17617 w 277458"/>
                <a:gd name="connsiteY45" fmla="*/ 334541 h 418350"/>
                <a:gd name="connsiteX46" fmla="*/ 15908 w 277458"/>
                <a:gd name="connsiteY46" fmla="*/ 334052 h 418350"/>
                <a:gd name="connsiteX47" fmla="*/ 4545 w 277458"/>
                <a:gd name="connsiteY47" fmla="*/ 318145 h 418350"/>
                <a:gd name="connsiteX48" fmla="*/ 0 w 277458"/>
                <a:gd name="connsiteY48" fmla="*/ 311327 h 418350"/>
                <a:gd name="connsiteX49" fmla="*/ 0 w 277458"/>
                <a:gd name="connsiteY49" fmla="*/ 302238 h 418350"/>
                <a:gd name="connsiteX50" fmla="*/ 9090 w 277458"/>
                <a:gd name="connsiteY50" fmla="*/ 274968 h 418350"/>
                <a:gd name="connsiteX51" fmla="*/ 24997 w 277458"/>
                <a:gd name="connsiteY51" fmla="*/ 243154 h 418350"/>
                <a:gd name="connsiteX52" fmla="*/ 36360 w 277458"/>
                <a:gd name="connsiteY52" fmla="*/ 243154 h 418350"/>
                <a:gd name="connsiteX53" fmla="*/ 59084 w 277458"/>
                <a:gd name="connsiteY53" fmla="*/ 215884 h 418350"/>
                <a:gd name="connsiteX54" fmla="*/ 68174 w 277458"/>
                <a:gd name="connsiteY54" fmla="*/ 215884 h 418350"/>
                <a:gd name="connsiteX55" fmla="*/ 90899 w 277458"/>
                <a:gd name="connsiteY55" fmla="*/ 231791 h 418350"/>
                <a:gd name="connsiteX56" fmla="*/ 118169 w 277458"/>
                <a:gd name="connsiteY56" fmla="*/ 220429 h 418350"/>
                <a:gd name="connsiteX57" fmla="*/ 122713 w 277458"/>
                <a:gd name="connsiteY57" fmla="*/ 204522 h 418350"/>
                <a:gd name="connsiteX58" fmla="*/ 127258 w 277458"/>
                <a:gd name="connsiteY58" fmla="*/ 188615 h 418350"/>
                <a:gd name="connsiteX59" fmla="*/ 134076 w 277458"/>
                <a:gd name="connsiteY59" fmla="*/ 165890 h 418350"/>
                <a:gd name="connsiteX60" fmla="*/ 154528 w 277458"/>
                <a:gd name="connsiteY60" fmla="*/ 156800 h 418350"/>
                <a:gd name="connsiteX61" fmla="*/ 161345 w 277458"/>
                <a:gd name="connsiteY61" fmla="*/ 129531 h 418350"/>
                <a:gd name="connsiteX62" fmla="*/ 170435 w 277458"/>
                <a:gd name="connsiteY62" fmla="*/ 118168 h 418350"/>
                <a:gd name="connsiteX63" fmla="*/ 177253 w 277458"/>
                <a:gd name="connsiteY63" fmla="*/ 102261 h 418350"/>
                <a:gd name="connsiteX64" fmla="*/ 181798 w 277458"/>
                <a:gd name="connsiteY64" fmla="*/ 74991 h 418350"/>
                <a:gd name="connsiteX65" fmla="*/ 213612 w 277458"/>
                <a:gd name="connsiteY65" fmla="*/ 47722 h 418350"/>
                <a:gd name="connsiteX66" fmla="*/ 213612 w 277458"/>
                <a:gd name="connsiteY66" fmla="*/ 38632 h 418350"/>
                <a:gd name="connsiteX67" fmla="*/ 219651 w 277458"/>
                <a:gd name="connsiteY67" fmla="*/ 28568 h 418350"/>
                <a:gd name="connsiteX68" fmla="*/ 207012 w 277458"/>
                <a:gd name="connsiteY68" fmla="*/ 20669 h 418350"/>
                <a:gd name="connsiteX69" fmla="*/ 207791 w 277458"/>
                <a:gd name="connsiteY69" fmla="*/ 19371 h 418350"/>
                <a:gd name="connsiteX70" fmla="*/ 202250 w 277458"/>
                <a:gd name="connsiteY70" fmla="*/ 15907 h 418350"/>
                <a:gd name="connsiteX71" fmla="*/ 209067 w 277458"/>
                <a:gd name="connsiteY71" fmla="*/ 4545 h 41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77458" h="418350">
                  <a:moveTo>
                    <a:pt x="220430" y="0"/>
                  </a:moveTo>
                  <a:lnTo>
                    <a:pt x="223583" y="5406"/>
                  </a:lnTo>
                  <a:lnTo>
                    <a:pt x="225192" y="4762"/>
                  </a:lnTo>
                  <a:lnTo>
                    <a:pt x="241099" y="32032"/>
                  </a:lnTo>
                  <a:lnTo>
                    <a:pt x="241099" y="52484"/>
                  </a:lnTo>
                  <a:lnTo>
                    <a:pt x="241099" y="79753"/>
                  </a:lnTo>
                  <a:lnTo>
                    <a:pt x="257006" y="111568"/>
                  </a:lnTo>
                  <a:lnTo>
                    <a:pt x="241099" y="111568"/>
                  </a:lnTo>
                  <a:lnTo>
                    <a:pt x="229736" y="118385"/>
                  </a:lnTo>
                  <a:lnTo>
                    <a:pt x="207012" y="111568"/>
                  </a:lnTo>
                  <a:lnTo>
                    <a:pt x="202467" y="127475"/>
                  </a:lnTo>
                  <a:lnTo>
                    <a:pt x="220430" y="145438"/>
                  </a:lnTo>
                  <a:lnTo>
                    <a:pt x="236337" y="149983"/>
                  </a:lnTo>
                  <a:lnTo>
                    <a:pt x="237395" y="153687"/>
                  </a:lnTo>
                  <a:lnTo>
                    <a:pt x="241099" y="154745"/>
                  </a:lnTo>
                  <a:lnTo>
                    <a:pt x="245644" y="170652"/>
                  </a:lnTo>
                  <a:lnTo>
                    <a:pt x="257006" y="197921"/>
                  </a:lnTo>
                  <a:lnTo>
                    <a:pt x="250189" y="209284"/>
                  </a:lnTo>
                  <a:lnTo>
                    <a:pt x="234281" y="247916"/>
                  </a:lnTo>
                  <a:lnTo>
                    <a:pt x="225192" y="252461"/>
                  </a:lnTo>
                  <a:lnTo>
                    <a:pt x="218374" y="279730"/>
                  </a:lnTo>
                  <a:lnTo>
                    <a:pt x="225192" y="295637"/>
                  </a:lnTo>
                  <a:lnTo>
                    <a:pt x="225192" y="307000"/>
                  </a:lnTo>
                  <a:lnTo>
                    <a:pt x="241099" y="327452"/>
                  </a:lnTo>
                  <a:lnTo>
                    <a:pt x="245644" y="338814"/>
                  </a:lnTo>
                  <a:lnTo>
                    <a:pt x="255753" y="357011"/>
                  </a:lnTo>
                  <a:lnTo>
                    <a:pt x="268151" y="365867"/>
                  </a:lnTo>
                  <a:lnTo>
                    <a:pt x="268151" y="367227"/>
                  </a:lnTo>
                  <a:lnTo>
                    <a:pt x="272913" y="370629"/>
                  </a:lnTo>
                  <a:lnTo>
                    <a:pt x="272913" y="386536"/>
                  </a:lnTo>
                  <a:lnTo>
                    <a:pt x="277458" y="397898"/>
                  </a:lnTo>
                  <a:lnTo>
                    <a:pt x="272913" y="418350"/>
                  </a:lnTo>
                  <a:lnTo>
                    <a:pt x="245644" y="409260"/>
                  </a:lnTo>
                  <a:lnTo>
                    <a:pt x="218374" y="397898"/>
                  </a:lnTo>
                  <a:lnTo>
                    <a:pt x="170652" y="397898"/>
                  </a:lnTo>
                  <a:lnTo>
                    <a:pt x="166107" y="397898"/>
                  </a:lnTo>
                  <a:lnTo>
                    <a:pt x="143383" y="397898"/>
                  </a:lnTo>
                  <a:lnTo>
                    <a:pt x="122931" y="397898"/>
                  </a:lnTo>
                  <a:lnTo>
                    <a:pt x="107023" y="397898"/>
                  </a:lnTo>
                  <a:lnTo>
                    <a:pt x="47939" y="397898"/>
                  </a:lnTo>
                  <a:lnTo>
                    <a:pt x="48733" y="393136"/>
                  </a:lnTo>
                  <a:lnTo>
                    <a:pt x="43177" y="393136"/>
                  </a:lnTo>
                  <a:lnTo>
                    <a:pt x="47722" y="365867"/>
                  </a:lnTo>
                  <a:lnTo>
                    <a:pt x="34196" y="342679"/>
                  </a:lnTo>
                  <a:lnTo>
                    <a:pt x="20670" y="338814"/>
                  </a:lnTo>
                  <a:lnTo>
                    <a:pt x="17617" y="334541"/>
                  </a:lnTo>
                  <a:lnTo>
                    <a:pt x="15908" y="334052"/>
                  </a:lnTo>
                  <a:lnTo>
                    <a:pt x="4545" y="318145"/>
                  </a:lnTo>
                  <a:lnTo>
                    <a:pt x="0" y="311327"/>
                  </a:lnTo>
                  <a:lnTo>
                    <a:pt x="0" y="302238"/>
                  </a:lnTo>
                  <a:lnTo>
                    <a:pt x="9090" y="274968"/>
                  </a:lnTo>
                  <a:lnTo>
                    <a:pt x="24997" y="243154"/>
                  </a:lnTo>
                  <a:lnTo>
                    <a:pt x="36360" y="243154"/>
                  </a:lnTo>
                  <a:lnTo>
                    <a:pt x="59084" y="215884"/>
                  </a:lnTo>
                  <a:lnTo>
                    <a:pt x="68174" y="215884"/>
                  </a:lnTo>
                  <a:lnTo>
                    <a:pt x="90899" y="231791"/>
                  </a:lnTo>
                  <a:lnTo>
                    <a:pt x="118169" y="220429"/>
                  </a:lnTo>
                  <a:lnTo>
                    <a:pt x="122713" y="204522"/>
                  </a:lnTo>
                  <a:lnTo>
                    <a:pt x="127258" y="188615"/>
                  </a:lnTo>
                  <a:lnTo>
                    <a:pt x="134076" y="165890"/>
                  </a:lnTo>
                  <a:lnTo>
                    <a:pt x="154528" y="156800"/>
                  </a:lnTo>
                  <a:lnTo>
                    <a:pt x="161345" y="129531"/>
                  </a:lnTo>
                  <a:lnTo>
                    <a:pt x="170435" y="118168"/>
                  </a:lnTo>
                  <a:lnTo>
                    <a:pt x="177253" y="102261"/>
                  </a:lnTo>
                  <a:lnTo>
                    <a:pt x="181798" y="74991"/>
                  </a:lnTo>
                  <a:lnTo>
                    <a:pt x="213612" y="47722"/>
                  </a:lnTo>
                  <a:lnTo>
                    <a:pt x="213612" y="38632"/>
                  </a:lnTo>
                  <a:lnTo>
                    <a:pt x="219651" y="28568"/>
                  </a:lnTo>
                  <a:lnTo>
                    <a:pt x="207012" y="20669"/>
                  </a:lnTo>
                  <a:lnTo>
                    <a:pt x="207791" y="19371"/>
                  </a:lnTo>
                  <a:lnTo>
                    <a:pt x="202250" y="15907"/>
                  </a:lnTo>
                  <a:lnTo>
                    <a:pt x="20906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1" name="Freeform 420"/>
            <p:cNvSpPr>
              <a:spLocks/>
            </p:cNvSpPr>
            <p:nvPr/>
          </p:nvSpPr>
          <p:spPr bwMode="auto">
            <a:xfrm>
              <a:off x="4471367" y="3534159"/>
              <a:ext cx="332592" cy="274727"/>
            </a:xfrm>
            <a:custGeom>
              <a:avLst/>
              <a:gdLst>
                <a:gd name="connsiteX0" fmla="*/ 102261 w 443456"/>
                <a:gd name="connsiteY0" fmla="*/ 0 h 366302"/>
                <a:gd name="connsiteX1" fmla="*/ 138621 w 443456"/>
                <a:gd name="connsiteY1" fmla="*/ 18180 h 366302"/>
                <a:gd name="connsiteX2" fmla="*/ 149983 w 443456"/>
                <a:gd name="connsiteY2" fmla="*/ 27270 h 366302"/>
                <a:gd name="connsiteX3" fmla="*/ 165890 w 443456"/>
                <a:gd name="connsiteY3" fmla="*/ 27270 h 366302"/>
                <a:gd name="connsiteX4" fmla="*/ 188615 w 443456"/>
                <a:gd name="connsiteY4" fmla="*/ 22725 h 366302"/>
                <a:gd name="connsiteX5" fmla="*/ 231792 w 443456"/>
                <a:gd name="connsiteY5" fmla="*/ 38632 h 366302"/>
                <a:gd name="connsiteX6" fmla="*/ 252244 w 443456"/>
                <a:gd name="connsiteY6" fmla="*/ 38632 h 366302"/>
                <a:gd name="connsiteX7" fmla="*/ 274968 w 443456"/>
                <a:gd name="connsiteY7" fmla="*/ 22725 h 366302"/>
                <a:gd name="connsiteX8" fmla="*/ 295420 w 443456"/>
                <a:gd name="connsiteY8" fmla="*/ 27270 h 366302"/>
                <a:gd name="connsiteX9" fmla="*/ 299965 w 443456"/>
                <a:gd name="connsiteY9" fmla="*/ 18180 h 366302"/>
                <a:gd name="connsiteX10" fmla="*/ 322690 w 443456"/>
                <a:gd name="connsiteY10" fmla="*/ 22725 h 366302"/>
                <a:gd name="connsiteX11" fmla="*/ 354505 w 443456"/>
                <a:gd name="connsiteY11" fmla="*/ 34087 h 366302"/>
                <a:gd name="connsiteX12" fmla="*/ 381774 w 443456"/>
                <a:gd name="connsiteY12" fmla="*/ 11363 h 366302"/>
                <a:gd name="connsiteX13" fmla="*/ 393136 w 443456"/>
                <a:gd name="connsiteY13" fmla="*/ 11363 h 366302"/>
                <a:gd name="connsiteX14" fmla="*/ 397648 w 443456"/>
                <a:gd name="connsiteY14" fmla="*/ 20887 h 366302"/>
                <a:gd name="connsiteX15" fmla="*/ 400279 w 443456"/>
                <a:gd name="connsiteY15" fmla="*/ 20887 h 366302"/>
                <a:gd name="connsiteX16" fmla="*/ 416220 w 443456"/>
                <a:gd name="connsiteY16" fmla="*/ 54540 h 366302"/>
                <a:gd name="connsiteX17" fmla="*/ 418134 w 443456"/>
                <a:gd name="connsiteY17" fmla="*/ 54540 h 366302"/>
                <a:gd name="connsiteX18" fmla="*/ 436313 w 443456"/>
                <a:gd name="connsiteY18" fmla="*/ 65902 h 366302"/>
                <a:gd name="connsiteX19" fmla="*/ 434105 w 443456"/>
                <a:gd name="connsiteY19" fmla="*/ 69582 h 366302"/>
                <a:gd name="connsiteX20" fmla="*/ 443456 w 443456"/>
                <a:gd name="connsiteY20" fmla="*/ 75426 h 366302"/>
                <a:gd name="connsiteX21" fmla="*/ 436639 w 443456"/>
                <a:gd name="connsiteY21" fmla="*/ 86788 h 366302"/>
                <a:gd name="connsiteX22" fmla="*/ 436639 w 443456"/>
                <a:gd name="connsiteY22" fmla="*/ 95878 h 366302"/>
                <a:gd name="connsiteX23" fmla="*/ 404824 w 443456"/>
                <a:gd name="connsiteY23" fmla="*/ 123148 h 366302"/>
                <a:gd name="connsiteX24" fmla="*/ 400279 w 443456"/>
                <a:gd name="connsiteY24" fmla="*/ 150417 h 366302"/>
                <a:gd name="connsiteX25" fmla="*/ 393462 w 443456"/>
                <a:gd name="connsiteY25" fmla="*/ 166325 h 366302"/>
                <a:gd name="connsiteX26" fmla="*/ 384372 w 443456"/>
                <a:gd name="connsiteY26" fmla="*/ 177687 h 366302"/>
                <a:gd name="connsiteX27" fmla="*/ 377555 w 443456"/>
                <a:gd name="connsiteY27" fmla="*/ 204957 h 366302"/>
                <a:gd name="connsiteX28" fmla="*/ 357103 w 443456"/>
                <a:gd name="connsiteY28" fmla="*/ 214047 h 366302"/>
                <a:gd name="connsiteX29" fmla="*/ 350285 w 443456"/>
                <a:gd name="connsiteY29" fmla="*/ 236771 h 366302"/>
                <a:gd name="connsiteX30" fmla="*/ 345740 w 443456"/>
                <a:gd name="connsiteY30" fmla="*/ 252679 h 366302"/>
                <a:gd name="connsiteX31" fmla="*/ 341195 w 443456"/>
                <a:gd name="connsiteY31" fmla="*/ 268586 h 366302"/>
                <a:gd name="connsiteX32" fmla="*/ 313926 w 443456"/>
                <a:gd name="connsiteY32" fmla="*/ 279948 h 366302"/>
                <a:gd name="connsiteX33" fmla="*/ 291201 w 443456"/>
                <a:gd name="connsiteY33" fmla="*/ 264041 h 366302"/>
                <a:gd name="connsiteX34" fmla="*/ 282111 w 443456"/>
                <a:gd name="connsiteY34" fmla="*/ 264041 h 366302"/>
                <a:gd name="connsiteX35" fmla="*/ 259387 w 443456"/>
                <a:gd name="connsiteY35" fmla="*/ 284493 h 366302"/>
                <a:gd name="connsiteX36" fmla="*/ 248024 w 443456"/>
                <a:gd name="connsiteY36" fmla="*/ 284493 h 366302"/>
                <a:gd name="connsiteX37" fmla="*/ 232117 w 443456"/>
                <a:gd name="connsiteY37" fmla="*/ 323125 h 366302"/>
                <a:gd name="connsiteX38" fmla="*/ 223027 w 443456"/>
                <a:gd name="connsiteY38" fmla="*/ 350395 h 366302"/>
                <a:gd name="connsiteX39" fmla="*/ 179850 w 443456"/>
                <a:gd name="connsiteY39" fmla="*/ 359485 h 366302"/>
                <a:gd name="connsiteX40" fmla="*/ 168488 w 443456"/>
                <a:gd name="connsiteY40" fmla="*/ 359485 h 366302"/>
                <a:gd name="connsiteX41" fmla="*/ 152581 w 443456"/>
                <a:gd name="connsiteY41" fmla="*/ 366302 h 366302"/>
                <a:gd name="connsiteX42" fmla="*/ 125311 w 443456"/>
                <a:gd name="connsiteY42" fmla="*/ 366302 h 366302"/>
                <a:gd name="connsiteX43" fmla="*/ 104859 w 443456"/>
                <a:gd name="connsiteY43" fmla="*/ 343578 h 366302"/>
                <a:gd name="connsiteX44" fmla="*/ 103628 w 443456"/>
                <a:gd name="connsiteY44" fmla="*/ 340622 h 366302"/>
                <a:gd name="connsiteX45" fmla="*/ 97716 w 443456"/>
                <a:gd name="connsiteY45" fmla="*/ 334054 h 366302"/>
                <a:gd name="connsiteX46" fmla="*/ 88360 w 443456"/>
                <a:gd name="connsiteY46" fmla="*/ 311599 h 366302"/>
                <a:gd name="connsiteX47" fmla="*/ 66227 w 443456"/>
                <a:gd name="connsiteY47" fmla="*/ 291311 h 366302"/>
                <a:gd name="connsiteX48" fmla="*/ 38958 w 443456"/>
                <a:gd name="connsiteY48" fmla="*/ 291311 h 366302"/>
                <a:gd name="connsiteX49" fmla="*/ 7143 w 443456"/>
                <a:gd name="connsiteY49" fmla="*/ 291311 h 366302"/>
                <a:gd name="connsiteX50" fmla="*/ 7143 w 443456"/>
                <a:gd name="connsiteY50" fmla="*/ 281787 h 366302"/>
                <a:gd name="connsiteX51" fmla="*/ 0 w 443456"/>
                <a:gd name="connsiteY51" fmla="*/ 281787 h 366302"/>
                <a:gd name="connsiteX52" fmla="*/ 0 w 443456"/>
                <a:gd name="connsiteY52" fmla="*/ 227247 h 366302"/>
                <a:gd name="connsiteX53" fmla="*/ 0 w 443456"/>
                <a:gd name="connsiteY53" fmla="*/ 199978 h 366302"/>
                <a:gd name="connsiteX54" fmla="*/ 4545 w 443456"/>
                <a:gd name="connsiteY54" fmla="*/ 179525 h 366302"/>
                <a:gd name="connsiteX55" fmla="*/ 15907 w 443456"/>
                <a:gd name="connsiteY55" fmla="*/ 168163 h 366302"/>
                <a:gd name="connsiteX56" fmla="*/ 38632 w 443456"/>
                <a:gd name="connsiteY56" fmla="*/ 140893 h 366302"/>
                <a:gd name="connsiteX57" fmla="*/ 31815 w 443456"/>
                <a:gd name="connsiteY57" fmla="*/ 129531 h 366302"/>
                <a:gd name="connsiteX58" fmla="*/ 43177 w 443456"/>
                <a:gd name="connsiteY58" fmla="*/ 120441 h 366302"/>
                <a:gd name="connsiteX59" fmla="*/ 31815 w 443456"/>
                <a:gd name="connsiteY59" fmla="*/ 97717 h 366302"/>
                <a:gd name="connsiteX60" fmla="*/ 31815 w 443456"/>
                <a:gd name="connsiteY60" fmla="*/ 81809 h 366302"/>
                <a:gd name="connsiteX61" fmla="*/ 38632 w 443456"/>
                <a:gd name="connsiteY61" fmla="*/ 49995 h 366302"/>
                <a:gd name="connsiteX62" fmla="*/ 47722 w 443456"/>
                <a:gd name="connsiteY62" fmla="*/ 34087 h 366302"/>
                <a:gd name="connsiteX63" fmla="*/ 54539 w 443456"/>
                <a:gd name="connsiteY63" fmla="*/ 11363 h 366302"/>
                <a:gd name="connsiteX64" fmla="*/ 59084 w 443456"/>
                <a:gd name="connsiteY64" fmla="*/ 6817 h 36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43456" h="366302">
                  <a:moveTo>
                    <a:pt x="102261" y="0"/>
                  </a:moveTo>
                  <a:lnTo>
                    <a:pt x="138621" y="18180"/>
                  </a:lnTo>
                  <a:lnTo>
                    <a:pt x="149983" y="27270"/>
                  </a:lnTo>
                  <a:lnTo>
                    <a:pt x="165890" y="27270"/>
                  </a:lnTo>
                  <a:lnTo>
                    <a:pt x="188615" y="22725"/>
                  </a:lnTo>
                  <a:lnTo>
                    <a:pt x="231792" y="38632"/>
                  </a:lnTo>
                  <a:lnTo>
                    <a:pt x="252244" y="38632"/>
                  </a:lnTo>
                  <a:lnTo>
                    <a:pt x="274968" y="22725"/>
                  </a:lnTo>
                  <a:lnTo>
                    <a:pt x="295420" y="27270"/>
                  </a:lnTo>
                  <a:lnTo>
                    <a:pt x="299965" y="18180"/>
                  </a:lnTo>
                  <a:lnTo>
                    <a:pt x="322690" y="22725"/>
                  </a:lnTo>
                  <a:lnTo>
                    <a:pt x="354505" y="34087"/>
                  </a:lnTo>
                  <a:lnTo>
                    <a:pt x="381774" y="11363"/>
                  </a:lnTo>
                  <a:lnTo>
                    <a:pt x="393136" y="11363"/>
                  </a:lnTo>
                  <a:lnTo>
                    <a:pt x="397648" y="20887"/>
                  </a:lnTo>
                  <a:lnTo>
                    <a:pt x="400279" y="20887"/>
                  </a:lnTo>
                  <a:lnTo>
                    <a:pt x="416220" y="54540"/>
                  </a:lnTo>
                  <a:lnTo>
                    <a:pt x="418134" y="54540"/>
                  </a:lnTo>
                  <a:lnTo>
                    <a:pt x="436313" y="65902"/>
                  </a:lnTo>
                  <a:lnTo>
                    <a:pt x="434105" y="69582"/>
                  </a:lnTo>
                  <a:lnTo>
                    <a:pt x="443456" y="75426"/>
                  </a:lnTo>
                  <a:lnTo>
                    <a:pt x="436639" y="86788"/>
                  </a:lnTo>
                  <a:lnTo>
                    <a:pt x="436639" y="95878"/>
                  </a:lnTo>
                  <a:lnTo>
                    <a:pt x="404824" y="123148"/>
                  </a:lnTo>
                  <a:lnTo>
                    <a:pt x="400279" y="150417"/>
                  </a:lnTo>
                  <a:lnTo>
                    <a:pt x="393462" y="166325"/>
                  </a:lnTo>
                  <a:lnTo>
                    <a:pt x="384372" y="177687"/>
                  </a:lnTo>
                  <a:lnTo>
                    <a:pt x="377555" y="204957"/>
                  </a:lnTo>
                  <a:lnTo>
                    <a:pt x="357103" y="214047"/>
                  </a:lnTo>
                  <a:lnTo>
                    <a:pt x="350285" y="236771"/>
                  </a:lnTo>
                  <a:lnTo>
                    <a:pt x="345740" y="252679"/>
                  </a:lnTo>
                  <a:lnTo>
                    <a:pt x="341195" y="268586"/>
                  </a:lnTo>
                  <a:lnTo>
                    <a:pt x="313926" y="279948"/>
                  </a:lnTo>
                  <a:lnTo>
                    <a:pt x="291201" y="264041"/>
                  </a:lnTo>
                  <a:lnTo>
                    <a:pt x="282111" y="264041"/>
                  </a:lnTo>
                  <a:lnTo>
                    <a:pt x="259387" y="284493"/>
                  </a:lnTo>
                  <a:lnTo>
                    <a:pt x="248024" y="284493"/>
                  </a:lnTo>
                  <a:lnTo>
                    <a:pt x="232117" y="323125"/>
                  </a:lnTo>
                  <a:lnTo>
                    <a:pt x="223027" y="350395"/>
                  </a:lnTo>
                  <a:lnTo>
                    <a:pt x="179850" y="359485"/>
                  </a:lnTo>
                  <a:lnTo>
                    <a:pt x="168488" y="359485"/>
                  </a:lnTo>
                  <a:lnTo>
                    <a:pt x="152581" y="366302"/>
                  </a:lnTo>
                  <a:lnTo>
                    <a:pt x="125311" y="366302"/>
                  </a:lnTo>
                  <a:lnTo>
                    <a:pt x="104859" y="343578"/>
                  </a:lnTo>
                  <a:lnTo>
                    <a:pt x="103628" y="340622"/>
                  </a:lnTo>
                  <a:lnTo>
                    <a:pt x="97716" y="334054"/>
                  </a:lnTo>
                  <a:lnTo>
                    <a:pt x="88360" y="311599"/>
                  </a:lnTo>
                  <a:lnTo>
                    <a:pt x="66227" y="291311"/>
                  </a:lnTo>
                  <a:lnTo>
                    <a:pt x="38958" y="291311"/>
                  </a:lnTo>
                  <a:lnTo>
                    <a:pt x="7143" y="291311"/>
                  </a:lnTo>
                  <a:lnTo>
                    <a:pt x="7143" y="281787"/>
                  </a:lnTo>
                  <a:lnTo>
                    <a:pt x="0" y="281787"/>
                  </a:lnTo>
                  <a:lnTo>
                    <a:pt x="0" y="227247"/>
                  </a:lnTo>
                  <a:lnTo>
                    <a:pt x="0" y="199978"/>
                  </a:lnTo>
                  <a:lnTo>
                    <a:pt x="4545" y="179525"/>
                  </a:lnTo>
                  <a:lnTo>
                    <a:pt x="15907" y="168163"/>
                  </a:lnTo>
                  <a:lnTo>
                    <a:pt x="38632" y="140893"/>
                  </a:lnTo>
                  <a:lnTo>
                    <a:pt x="31815" y="129531"/>
                  </a:lnTo>
                  <a:lnTo>
                    <a:pt x="43177" y="120441"/>
                  </a:lnTo>
                  <a:lnTo>
                    <a:pt x="31815" y="97717"/>
                  </a:lnTo>
                  <a:lnTo>
                    <a:pt x="31815" y="81809"/>
                  </a:lnTo>
                  <a:lnTo>
                    <a:pt x="38632" y="49995"/>
                  </a:lnTo>
                  <a:lnTo>
                    <a:pt x="47722" y="34087"/>
                  </a:lnTo>
                  <a:lnTo>
                    <a:pt x="54539" y="11363"/>
                  </a:lnTo>
                  <a:lnTo>
                    <a:pt x="59084"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20" name="Freeform 419"/>
            <p:cNvSpPr>
              <a:spLocks/>
            </p:cNvSpPr>
            <p:nvPr/>
          </p:nvSpPr>
          <p:spPr bwMode="auto">
            <a:xfrm>
              <a:off x="4418533" y="3583585"/>
              <a:ext cx="88789" cy="168731"/>
            </a:xfrm>
            <a:custGeom>
              <a:avLst/>
              <a:gdLst>
                <a:gd name="connsiteX0" fmla="*/ 59084 w 118385"/>
                <a:gd name="connsiteY0" fmla="*/ 0 h 224975"/>
                <a:gd name="connsiteX1" fmla="*/ 63846 w 118385"/>
                <a:gd name="connsiteY1" fmla="*/ 0 h 224975"/>
                <a:gd name="connsiteX2" fmla="*/ 74991 w 118385"/>
                <a:gd name="connsiteY2" fmla="*/ 0 h 224975"/>
                <a:gd name="connsiteX3" fmla="*/ 79753 w 118385"/>
                <a:gd name="connsiteY3" fmla="*/ 0 h 224975"/>
                <a:gd name="connsiteX4" fmla="*/ 107023 w 118385"/>
                <a:gd name="connsiteY4" fmla="*/ 20453 h 224975"/>
                <a:gd name="connsiteX5" fmla="*/ 107023 w 118385"/>
                <a:gd name="connsiteY5" fmla="*/ 31815 h 224975"/>
                <a:gd name="connsiteX6" fmla="*/ 118385 w 118385"/>
                <a:gd name="connsiteY6" fmla="*/ 54540 h 224975"/>
                <a:gd name="connsiteX7" fmla="*/ 107023 w 118385"/>
                <a:gd name="connsiteY7" fmla="*/ 70447 h 224975"/>
                <a:gd name="connsiteX8" fmla="*/ 113840 w 118385"/>
                <a:gd name="connsiteY8" fmla="*/ 79537 h 224975"/>
                <a:gd name="connsiteX9" fmla="*/ 91116 w 118385"/>
                <a:gd name="connsiteY9" fmla="*/ 102262 h 224975"/>
                <a:gd name="connsiteX10" fmla="*/ 79753 w 118385"/>
                <a:gd name="connsiteY10" fmla="*/ 113624 h 224975"/>
                <a:gd name="connsiteX11" fmla="*/ 75209 w 118385"/>
                <a:gd name="connsiteY11" fmla="*/ 138621 h 224975"/>
                <a:gd name="connsiteX12" fmla="*/ 75209 w 118385"/>
                <a:gd name="connsiteY12" fmla="*/ 161346 h 224975"/>
                <a:gd name="connsiteX13" fmla="*/ 75209 w 118385"/>
                <a:gd name="connsiteY13" fmla="*/ 220430 h 224975"/>
                <a:gd name="connsiteX14" fmla="*/ 43394 w 118385"/>
                <a:gd name="connsiteY14" fmla="*/ 224975 h 224975"/>
                <a:gd name="connsiteX15" fmla="*/ 43230 w 118385"/>
                <a:gd name="connsiteY15" fmla="*/ 224318 h 224975"/>
                <a:gd name="connsiteX16" fmla="*/ 38632 w 118385"/>
                <a:gd name="connsiteY16" fmla="*/ 224975 h 224975"/>
                <a:gd name="connsiteX17" fmla="*/ 31815 w 118385"/>
                <a:gd name="connsiteY17" fmla="*/ 197706 h 224975"/>
                <a:gd name="connsiteX18" fmla="*/ 31815 w 118385"/>
                <a:gd name="connsiteY18" fmla="*/ 113624 h 224975"/>
                <a:gd name="connsiteX19" fmla="*/ 22725 w 118385"/>
                <a:gd name="connsiteY19" fmla="*/ 106807 h 224975"/>
                <a:gd name="connsiteX20" fmla="*/ 22725 w 118385"/>
                <a:gd name="connsiteY20" fmla="*/ 86354 h 224975"/>
                <a:gd name="connsiteX21" fmla="*/ 11363 w 118385"/>
                <a:gd name="connsiteY21" fmla="*/ 74992 h 224975"/>
                <a:gd name="connsiteX22" fmla="*/ 0 w 118385"/>
                <a:gd name="connsiteY22" fmla="*/ 63630 h 224975"/>
                <a:gd name="connsiteX23" fmla="*/ 6818 w 118385"/>
                <a:gd name="connsiteY23" fmla="*/ 43177 h 224975"/>
                <a:gd name="connsiteX24" fmla="*/ 11580 w 118385"/>
                <a:gd name="connsiteY24" fmla="*/ 43177 h 224975"/>
                <a:gd name="connsiteX25" fmla="*/ 15907 w 118385"/>
                <a:gd name="connsiteY25" fmla="*/ 43177 h 224975"/>
                <a:gd name="connsiteX26" fmla="*/ 22725 w 118385"/>
                <a:gd name="connsiteY26" fmla="*/ 27270 h 224975"/>
                <a:gd name="connsiteX27" fmla="*/ 43177 w 118385"/>
                <a:gd name="connsiteY27" fmla="*/ 20453 h 224975"/>
                <a:gd name="connsiteX28" fmla="*/ 49994 w 118385"/>
                <a:gd name="connsiteY28" fmla="*/ 11363 h 22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8385" h="224975">
                  <a:moveTo>
                    <a:pt x="59084" y="0"/>
                  </a:moveTo>
                  <a:lnTo>
                    <a:pt x="63846" y="0"/>
                  </a:lnTo>
                  <a:lnTo>
                    <a:pt x="74991" y="0"/>
                  </a:lnTo>
                  <a:lnTo>
                    <a:pt x="79753" y="0"/>
                  </a:lnTo>
                  <a:lnTo>
                    <a:pt x="107023" y="20453"/>
                  </a:lnTo>
                  <a:lnTo>
                    <a:pt x="107023" y="31815"/>
                  </a:lnTo>
                  <a:lnTo>
                    <a:pt x="118385" y="54540"/>
                  </a:lnTo>
                  <a:lnTo>
                    <a:pt x="107023" y="70447"/>
                  </a:lnTo>
                  <a:lnTo>
                    <a:pt x="113840" y="79537"/>
                  </a:lnTo>
                  <a:lnTo>
                    <a:pt x="91116" y="102262"/>
                  </a:lnTo>
                  <a:lnTo>
                    <a:pt x="79753" y="113624"/>
                  </a:lnTo>
                  <a:lnTo>
                    <a:pt x="75209" y="138621"/>
                  </a:lnTo>
                  <a:lnTo>
                    <a:pt x="75209" y="161346"/>
                  </a:lnTo>
                  <a:lnTo>
                    <a:pt x="75209" y="220430"/>
                  </a:lnTo>
                  <a:lnTo>
                    <a:pt x="43394" y="224975"/>
                  </a:lnTo>
                  <a:lnTo>
                    <a:pt x="43230" y="224318"/>
                  </a:lnTo>
                  <a:lnTo>
                    <a:pt x="38632" y="224975"/>
                  </a:lnTo>
                  <a:lnTo>
                    <a:pt x="31815" y="197706"/>
                  </a:lnTo>
                  <a:lnTo>
                    <a:pt x="31815" y="113624"/>
                  </a:lnTo>
                  <a:lnTo>
                    <a:pt x="22725" y="106807"/>
                  </a:lnTo>
                  <a:lnTo>
                    <a:pt x="22725" y="86354"/>
                  </a:lnTo>
                  <a:lnTo>
                    <a:pt x="11363" y="74992"/>
                  </a:lnTo>
                  <a:lnTo>
                    <a:pt x="0" y="63630"/>
                  </a:lnTo>
                  <a:lnTo>
                    <a:pt x="6818" y="43177"/>
                  </a:lnTo>
                  <a:lnTo>
                    <a:pt x="11580" y="43177"/>
                  </a:lnTo>
                  <a:lnTo>
                    <a:pt x="15907" y="43177"/>
                  </a:lnTo>
                  <a:lnTo>
                    <a:pt x="22725" y="27270"/>
                  </a:lnTo>
                  <a:lnTo>
                    <a:pt x="43177" y="20453"/>
                  </a:lnTo>
                  <a:lnTo>
                    <a:pt x="49994"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9" name="Freeform 418"/>
            <p:cNvSpPr>
              <a:spLocks/>
            </p:cNvSpPr>
            <p:nvPr/>
          </p:nvSpPr>
          <p:spPr bwMode="auto">
            <a:xfrm>
              <a:off x="4394672" y="3615967"/>
              <a:ext cx="58193" cy="141461"/>
            </a:xfrm>
            <a:custGeom>
              <a:avLst/>
              <a:gdLst>
                <a:gd name="connsiteX0" fmla="*/ 0 w 77590"/>
                <a:gd name="connsiteY0" fmla="*/ 0 h 188615"/>
                <a:gd name="connsiteX1" fmla="*/ 7143 w 77590"/>
                <a:gd name="connsiteY1" fmla="*/ 0 h 188615"/>
                <a:gd name="connsiteX2" fmla="*/ 38632 w 77590"/>
                <a:gd name="connsiteY2" fmla="*/ 0 h 188615"/>
                <a:gd name="connsiteX3" fmla="*/ 45775 w 77590"/>
                <a:gd name="connsiteY3" fmla="*/ 0 h 188615"/>
                <a:gd name="connsiteX4" fmla="*/ 38958 w 77590"/>
                <a:gd name="connsiteY4" fmla="*/ 20452 h 188615"/>
                <a:gd name="connsiteX5" fmla="*/ 50320 w 77590"/>
                <a:gd name="connsiteY5" fmla="*/ 31815 h 188615"/>
                <a:gd name="connsiteX6" fmla="*/ 61683 w 77590"/>
                <a:gd name="connsiteY6" fmla="*/ 43177 h 188615"/>
                <a:gd name="connsiteX7" fmla="*/ 61683 w 77590"/>
                <a:gd name="connsiteY7" fmla="*/ 63629 h 188615"/>
                <a:gd name="connsiteX8" fmla="*/ 70773 w 77590"/>
                <a:gd name="connsiteY8" fmla="*/ 70447 h 188615"/>
                <a:gd name="connsiteX9" fmla="*/ 66228 w 77590"/>
                <a:gd name="connsiteY9" fmla="*/ 154528 h 188615"/>
                <a:gd name="connsiteX10" fmla="*/ 77590 w 77590"/>
                <a:gd name="connsiteY10" fmla="*/ 177253 h 188615"/>
                <a:gd name="connsiteX11" fmla="*/ 50320 w 77590"/>
                <a:gd name="connsiteY11" fmla="*/ 188615 h 188615"/>
                <a:gd name="connsiteX12" fmla="*/ 48219 w 77590"/>
                <a:gd name="connsiteY12" fmla="*/ 186514 h 188615"/>
                <a:gd name="connsiteX13" fmla="*/ 43177 w 77590"/>
                <a:gd name="connsiteY13" fmla="*/ 188615 h 188615"/>
                <a:gd name="connsiteX14" fmla="*/ 31815 w 77590"/>
                <a:gd name="connsiteY14" fmla="*/ 177253 h 188615"/>
                <a:gd name="connsiteX15" fmla="*/ 22725 w 77590"/>
                <a:gd name="connsiteY15" fmla="*/ 149983 h 188615"/>
                <a:gd name="connsiteX16" fmla="*/ 22725 w 77590"/>
                <a:gd name="connsiteY16" fmla="*/ 134076 h 188615"/>
                <a:gd name="connsiteX17" fmla="*/ 27270 w 77590"/>
                <a:gd name="connsiteY17" fmla="*/ 95444 h 188615"/>
                <a:gd name="connsiteX18" fmla="*/ 15908 w 77590"/>
                <a:gd name="connsiteY18" fmla="*/ 86354 h 188615"/>
                <a:gd name="connsiteX19" fmla="*/ 15908 w 77590"/>
                <a:gd name="connsiteY19" fmla="*/ 59084 h 188615"/>
                <a:gd name="connsiteX20" fmla="*/ 15908 w 77590"/>
                <a:gd name="connsiteY20" fmla="*/ 31815 h 188615"/>
                <a:gd name="connsiteX21" fmla="*/ 0 w 77590"/>
                <a:gd name="connsiteY21" fmla="*/ 11363 h 1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7590" h="188615">
                  <a:moveTo>
                    <a:pt x="0" y="0"/>
                  </a:moveTo>
                  <a:lnTo>
                    <a:pt x="7143" y="0"/>
                  </a:lnTo>
                  <a:lnTo>
                    <a:pt x="38632" y="0"/>
                  </a:lnTo>
                  <a:lnTo>
                    <a:pt x="45775" y="0"/>
                  </a:lnTo>
                  <a:lnTo>
                    <a:pt x="38958" y="20452"/>
                  </a:lnTo>
                  <a:lnTo>
                    <a:pt x="50320" y="31815"/>
                  </a:lnTo>
                  <a:lnTo>
                    <a:pt x="61683" y="43177"/>
                  </a:lnTo>
                  <a:lnTo>
                    <a:pt x="61683" y="63629"/>
                  </a:lnTo>
                  <a:lnTo>
                    <a:pt x="70773" y="70447"/>
                  </a:lnTo>
                  <a:lnTo>
                    <a:pt x="66228" y="154528"/>
                  </a:lnTo>
                  <a:lnTo>
                    <a:pt x="77590" y="177253"/>
                  </a:lnTo>
                  <a:lnTo>
                    <a:pt x="50320" y="188615"/>
                  </a:lnTo>
                  <a:lnTo>
                    <a:pt x="48219" y="186514"/>
                  </a:lnTo>
                  <a:lnTo>
                    <a:pt x="43177" y="188615"/>
                  </a:lnTo>
                  <a:lnTo>
                    <a:pt x="31815" y="177253"/>
                  </a:lnTo>
                  <a:lnTo>
                    <a:pt x="22725" y="149983"/>
                  </a:lnTo>
                  <a:lnTo>
                    <a:pt x="22725" y="134076"/>
                  </a:lnTo>
                  <a:lnTo>
                    <a:pt x="27270" y="95444"/>
                  </a:lnTo>
                  <a:lnTo>
                    <a:pt x="15908" y="86354"/>
                  </a:lnTo>
                  <a:lnTo>
                    <a:pt x="15908" y="59084"/>
                  </a:lnTo>
                  <a:lnTo>
                    <a:pt x="15908" y="31815"/>
                  </a:lnTo>
                  <a:lnTo>
                    <a:pt x="0"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8" name="Freeform 417"/>
            <p:cNvSpPr>
              <a:spLocks/>
            </p:cNvSpPr>
            <p:nvPr/>
          </p:nvSpPr>
          <p:spPr bwMode="auto">
            <a:xfrm>
              <a:off x="4306046" y="3615967"/>
              <a:ext cx="122795" cy="173843"/>
            </a:xfrm>
            <a:custGeom>
              <a:avLst/>
              <a:gdLst>
                <a:gd name="connsiteX0" fmla="*/ 74992 w 163727"/>
                <a:gd name="connsiteY0" fmla="*/ 0 h 231791"/>
                <a:gd name="connsiteX1" fmla="*/ 75468 w 163727"/>
                <a:gd name="connsiteY1" fmla="*/ 136 h 231791"/>
                <a:gd name="connsiteX2" fmla="*/ 77373 w 163727"/>
                <a:gd name="connsiteY2" fmla="*/ 0 h 231791"/>
                <a:gd name="connsiteX3" fmla="*/ 91891 w 163727"/>
                <a:gd name="connsiteY3" fmla="*/ 4148 h 231791"/>
                <a:gd name="connsiteX4" fmla="*/ 102262 w 163727"/>
                <a:gd name="connsiteY4" fmla="*/ 0 h 231791"/>
                <a:gd name="connsiteX5" fmla="*/ 104643 w 163727"/>
                <a:gd name="connsiteY5" fmla="*/ 0 h 231791"/>
                <a:gd name="connsiteX6" fmla="*/ 122714 w 163727"/>
                <a:gd name="connsiteY6" fmla="*/ 0 h 231791"/>
                <a:gd name="connsiteX7" fmla="*/ 125095 w 163727"/>
                <a:gd name="connsiteY7" fmla="*/ 0 h 231791"/>
                <a:gd name="connsiteX8" fmla="*/ 120550 w 163727"/>
                <a:gd name="connsiteY8" fmla="*/ 11363 h 231791"/>
                <a:gd name="connsiteX9" fmla="*/ 136457 w 163727"/>
                <a:gd name="connsiteY9" fmla="*/ 31815 h 231791"/>
                <a:gd name="connsiteX10" fmla="*/ 136457 w 163727"/>
                <a:gd name="connsiteY10" fmla="*/ 59084 h 231791"/>
                <a:gd name="connsiteX11" fmla="*/ 143275 w 163727"/>
                <a:gd name="connsiteY11" fmla="*/ 86354 h 231791"/>
                <a:gd name="connsiteX12" fmla="*/ 147820 w 163727"/>
                <a:gd name="connsiteY12" fmla="*/ 102261 h 231791"/>
                <a:gd name="connsiteX13" fmla="*/ 143275 w 163727"/>
                <a:gd name="connsiteY13" fmla="*/ 134075 h 231791"/>
                <a:gd name="connsiteX14" fmla="*/ 147820 w 163727"/>
                <a:gd name="connsiteY14" fmla="*/ 149983 h 231791"/>
                <a:gd name="connsiteX15" fmla="*/ 152365 w 163727"/>
                <a:gd name="connsiteY15" fmla="*/ 177252 h 231791"/>
                <a:gd name="connsiteX16" fmla="*/ 163727 w 163727"/>
                <a:gd name="connsiteY16" fmla="*/ 188614 h 231791"/>
                <a:gd name="connsiteX17" fmla="*/ 104643 w 163727"/>
                <a:gd name="connsiteY17" fmla="*/ 209067 h 231791"/>
                <a:gd name="connsiteX18" fmla="*/ 84190 w 163727"/>
                <a:gd name="connsiteY18" fmla="*/ 220429 h 231791"/>
                <a:gd name="connsiteX19" fmla="*/ 50103 w 163727"/>
                <a:gd name="connsiteY19" fmla="*/ 231791 h 231791"/>
                <a:gd name="connsiteX20" fmla="*/ 48954 w 163727"/>
                <a:gd name="connsiteY20" fmla="*/ 231381 h 231791"/>
                <a:gd name="connsiteX21" fmla="*/ 47722 w 163727"/>
                <a:gd name="connsiteY21" fmla="*/ 231791 h 231791"/>
                <a:gd name="connsiteX22" fmla="*/ 15908 w 163727"/>
                <a:gd name="connsiteY22" fmla="*/ 220429 h 231791"/>
                <a:gd name="connsiteX23" fmla="*/ 15908 w 163727"/>
                <a:gd name="connsiteY23" fmla="*/ 209067 h 231791"/>
                <a:gd name="connsiteX24" fmla="*/ 0 w 163727"/>
                <a:gd name="connsiteY24" fmla="*/ 177252 h 231791"/>
                <a:gd name="connsiteX25" fmla="*/ 11363 w 163727"/>
                <a:gd name="connsiteY25" fmla="*/ 134075 h 231791"/>
                <a:gd name="connsiteX26" fmla="*/ 27270 w 163727"/>
                <a:gd name="connsiteY26" fmla="*/ 106806 h 231791"/>
                <a:gd name="connsiteX27" fmla="*/ 15908 w 163727"/>
                <a:gd name="connsiteY27" fmla="*/ 52267 h 231791"/>
                <a:gd name="connsiteX28" fmla="*/ 11363 w 163727"/>
                <a:gd name="connsiteY28" fmla="*/ 27270 h 231791"/>
                <a:gd name="connsiteX29" fmla="*/ 11363 w 163727"/>
                <a:gd name="connsiteY29" fmla="*/ 4545 h 2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3727" h="231791">
                  <a:moveTo>
                    <a:pt x="74992" y="0"/>
                  </a:moveTo>
                  <a:lnTo>
                    <a:pt x="75468" y="136"/>
                  </a:lnTo>
                  <a:lnTo>
                    <a:pt x="77373" y="0"/>
                  </a:lnTo>
                  <a:lnTo>
                    <a:pt x="91891" y="4148"/>
                  </a:lnTo>
                  <a:lnTo>
                    <a:pt x="102262" y="0"/>
                  </a:lnTo>
                  <a:lnTo>
                    <a:pt x="104643" y="0"/>
                  </a:lnTo>
                  <a:lnTo>
                    <a:pt x="122714" y="0"/>
                  </a:lnTo>
                  <a:lnTo>
                    <a:pt x="125095" y="0"/>
                  </a:lnTo>
                  <a:lnTo>
                    <a:pt x="120550" y="11363"/>
                  </a:lnTo>
                  <a:lnTo>
                    <a:pt x="136457" y="31815"/>
                  </a:lnTo>
                  <a:lnTo>
                    <a:pt x="136457" y="59084"/>
                  </a:lnTo>
                  <a:lnTo>
                    <a:pt x="143275" y="86354"/>
                  </a:lnTo>
                  <a:lnTo>
                    <a:pt x="147820" y="102261"/>
                  </a:lnTo>
                  <a:lnTo>
                    <a:pt x="143275" y="134075"/>
                  </a:lnTo>
                  <a:lnTo>
                    <a:pt x="147820" y="149983"/>
                  </a:lnTo>
                  <a:lnTo>
                    <a:pt x="152365" y="177252"/>
                  </a:lnTo>
                  <a:lnTo>
                    <a:pt x="163727" y="188614"/>
                  </a:lnTo>
                  <a:lnTo>
                    <a:pt x="104643" y="209067"/>
                  </a:lnTo>
                  <a:lnTo>
                    <a:pt x="84190" y="220429"/>
                  </a:lnTo>
                  <a:lnTo>
                    <a:pt x="50103" y="231791"/>
                  </a:lnTo>
                  <a:lnTo>
                    <a:pt x="48954" y="231381"/>
                  </a:lnTo>
                  <a:lnTo>
                    <a:pt x="47722" y="231791"/>
                  </a:lnTo>
                  <a:lnTo>
                    <a:pt x="15908" y="220429"/>
                  </a:lnTo>
                  <a:lnTo>
                    <a:pt x="15908" y="209067"/>
                  </a:lnTo>
                  <a:lnTo>
                    <a:pt x="0" y="177252"/>
                  </a:lnTo>
                  <a:lnTo>
                    <a:pt x="11363" y="134075"/>
                  </a:lnTo>
                  <a:lnTo>
                    <a:pt x="27270" y="106806"/>
                  </a:lnTo>
                  <a:lnTo>
                    <a:pt x="15908" y="52267"/>
                  </a:lnTo>
                  <a:lnTo>
                    <a:pt x="11363" y="27270"/>
                  </a:lnTo>
                  <a:lnTo>
                    <a:pt x="11363"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7" name="Freeform 416"/>
            <p:cNvSpPr>
              <a:spLocks/>
            </p:cNvSpPr>
            <p:nvPr/>
          </p:nvSpPr>
          <p:spPr bwMode="auto">
            <a:xfrm>
              <a:off x="4246394" y="3498368"/>
              <a:ext cx="214993" cy="167515"/>
            </a:xfrm>
            <a:custGeom>
              <a:avLst/>
              <a:gdLst>
                <a:gd name="connsiteX0" fmla="*/ 181798 w 286657"/>
                <a:gd name="connsiteY0" fmla="*/ 0 h 223353"/>
                <a:gd name="connsiteX1" fmla="*/ 193160 w 286657"/>
                <a:gd name="connsiteY1" fmla="*/ 11362 h 223353"/>
                <a:gd name="connsiteX2" fmla="*/ 213613 w 286657"/>
                <a:gd name="connsiteY2" fmla="*/ 6817 h 223353"/>
                <a:gd name="connsiteX3" fmla="*/ 213613 w 286657"/>
                <a:gd name="connsiteY3" fmla="*/ 22691 h 223353"/>
                <a:gd name="connsiteX4" fmla="*/ 220756 w 286657"/>
                <a:gd name="connsiteY4" fmla="*/ 21104 h 223353"/>
                <a:gd name="connsiteX5" fmla="*/ 220756 w 286657"/>
                <a:gd name="connsiteY5" fmla="*/ 41556 h 223353"/>
                <a:gd name="connsiteX6" fmla="*/ 220756 w 286657"/>
                <a:gd name="connsiteY6" fmla="*/ 51749 h 223353"/>
                <a:gd name="connsiteX7" fmla="*/ 236337 w 286657"/>
                <a:gd name="connsiteY7" fmla="*/ 70447 h 223353"/>
                <a:gd name="connsiteX8" fmla="*/ 236337 w 286657"/>
                <a:gd name="connsiteY8" fmla="*/ 76161 h 223353"/>
                <a:gd name="connsiteX9" fmla="*/ 243480 w 286657"/>
                <a:gd name="connsiteY9" fmla="*/ 84733 h 223353"/>
                <a:gd name="connsiteX10" fmla="*/ 243480 w 286657"/>
                <a:gd name="connsiteY10" fmla="*/ 88234 h 223353"/>
                <a:gd name="connsiteX11" fmla="*/ 279514 w 286657"/>
                <a:gd name="connsiteY11" fmla="*/ 97716 h 223353"/>
                <a:gd name="connsiteX12" fmla="*/ 279514 w 286657"/>
                <a:gd name="connsiteY12" fmla="*/ 110123 h 223353"/>
                <a:gd name="connsiteX13" fmla="*/ 286657 w 286657"/>
                <a:gd name="connsiteY13" fmla="*/ 112002 h 223353"/>
                <a:gd name="connsiteX14" fmla="*/ 286657 w 286657"/>
                <a:gd name="connsiteY14" fmla="*/ 132455 h 223353"/>
                <a:gd name="connsiteX15" fmla="*/ 279840 w 286657"/>
                <a:gd name="connsiteY15" fmla="*/ 148362 h 223353"/>
                <a:gd name="connsiteX16" fmla="*/ 259388 w 286657"/>
                <a:gd name="connsiteY16" fmla="*/ 148362 h 223353"/>
                <a:gd name="connsiteX17" fmla="*/ 252570 w 286657"/>
                <a:gd name="connsiteY17" fmla="*/ 164269 h 223353"/>
                <a:gd name="connsiteX18" fmla="*/ 243480 w 286657"/>
                <a:gd name="connsiteY18" fmla="*/ 171086 h 223353"/>
                <a:gd name="connsiteX19" fmla="*/ 209393 w 286657"/>
                <a:gd name="connsiteY19" fmla="*/ 171086 h 223353"/>
                <a:gd name="connsiteX20" fmla="*/ 188941 w 286657"/>
                <a:gd name="connsiteY20" fmla="*/ 164269 h 223353"/>
                <a:gd name="connsiteX21" fmla="*/ 177579 w 286657"/>
                <a:gd name="connsiteY21" fmla="*/ 171086 h 223353"/>
                <a:gd name="connsiteX22" fmla="*/ 161671 w 286657"/>
                <a:gd name="connsiteY22" fmla="*/ 171086 h 223353"/>
                <a:gd name="connsiteX23" fmla="*/ 102587 w 286657"/>
                <a:gd name="connsiteY23" fmla="*/ 171086 h 223353"/>
                <a:gd name="connsiteX24" fmla="*/ 98042 w 286657"/>
                <a:gd name="connsiteY24" fmla="*/ 191539 h 223353"/>
                <a:gd name="connsiteX25" fmla="*/ 102587 w 286657"/>
                <a:gd name="connsiteY25" fmla="*/ 218808 h 223353"/>
                <a:gd name="connsiteX26" fmla="*/ 75317 w 286657"/>
                <a:gd name="connsiteY26" fmla="*/ 214263 h 223353"/>
                <a:gd name="connsiteX27" fmla="*/ 59410 w 286657"/>
                <a:gd name="connsiteY27" fmla="*/ 214263 h 223353"/>
                <a:gd name="connsiteX28" fmla="*/ 48048 w 286657"/>
                <a:gd name="connsiteY28" fmla="*/ 223353 h 223353"/>
                <a:gd name="connsiteX29" fmla="*/ 32140 w 286657"/>
                <a:gd name="connsiteY29" fmla="*/ 214263 h 223353"/>
                <a:gd name="connsiteX30" fmla="*/ 27595 w 286657"/>
                <a:gd name="connsiteY30" fmla="*/ 202901 h 223353"/>
                <a:gd name="connsiteX31" fmla="*/ 7143 w 286657"/>
                <a:gd name="connsiteY31" fmla="*/ 198356 h 223353"/>
                <a:gd name="connsiteX32" fmla="*/ 7143 w 286657"/>
                <a:gd name="connsiteY32" fmla="*/ 185658 h 223353"/>
                <a:gd name="connsiteX33" fmla="*/ 0 w 286657"/>
                <a:gd name="connsiteY33" fmla="*/ 184070 h 223353"/>
                <a:gd name="connsiteX34" fmla="*/ 0 w 286657"/>
                <a:gd name="connsiteY34" fmla="*/ 156800 h 223353"/>
                <a:gd name="connsiteX35" fmla="*/ 9090 w 286657"/>
                <a:gd name="connsiteY35" fmla="*/ 145438 h 223353"/>
                <a:gd name="connsiteX36" fmla="*/ 9090 w 286657"/>
                <a:gd name="connsiteY36" fmla="*/ 129531 h 223353"/>
                <a:gd name="connsiteX37" fmla="*/ 36360 w 286657"/>
                <a:gd name="connsiteY37" fmla="*/ 97716 h 223353"/>
                <a:gd name="connsiteX38" fmla="*/ 40905 w 286657"/>
                <a:gd name="connsiteY38" fmla="*/ 74992 h 223353"/>
                <a:gd name="connsiteX39" fmla="*/ 52267 w 286657"/>
                <a:gd name="connsiteY39" fmla="*/ 65902 h 223353"/>
                <a:gd name="connsiteX40" fmla="*/ 68174 w 286657"/>
                <a:gd name="connsiteY40" fmla="*/ 70447 h 223353"/>
                <a:gd name="connsiteX41" fmla="*/ 84082 w 286657"/>
                <a:gd name="connsiteY41" fmla="*/ 59084 h 223353"/>
                <a:gd name="connsiteX42" fmla="*/ 90899 w 286657"/>
                <a:gd name="connsiteY42" fmla="*/ 47722 h 223353"/>
                <a:gd name="connsiteX43" fmla="*/ 118169 w 286657"/>
                <a:gd name="connsiteY43" fmla="*/ 38632 h 223353"/>
                <a:gd name="connsiteX44" fmla="*/ 127259 w 286657"/>
                <a:gd name="connsiteY44" fmla="*/ 22725 h 223353"/>
                <a:gd name="connsiteX45" fmla="*/ 161346 w 286657"/>
                <a:gd name="connsiteY45" fmla="*/ 6817 h 22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6657" h="223353">
                  <a:moveTo>
                    <a:pt x="181798" y="0"/>
                  </a:moveTo>
                  <a:lnTo>
                    <a:pt x="193160" y="11362"/>
                  </a:lnTo>
                  <a:lnTo>
                    <a:pt x="213613" y="6817"/>
                  </a:lnTo>
                  <a:lnTo>
                    <a:pt x="213613" y="22691"/>
                  </a:lnTo>
                  <a:lnTo>
                    <a:pt x="220756" y="21104"/>
                  </a:lnTo>
                  <a:lnTo>
                    <a:pt x="220756" y="41556"/>
                  </a:lnTo>
                  <a:lnTo>
                    <a:pt x="220756" y="51749"/>
                  </a:lnTo>
                  <a:lnTo>
                    <a:pt x="236337" y="70447"/>
                  </a:lnTo>
                  <a:lnTo>
                    <a:pt x="236337" y="76161"/>
                  </a:lnTo>
                  <a:lnTo>
                    <a:pt x="243480" y="84733"/>
                  </a:lnTo>
                  <a:lnTo>
                    <a:pt x="243480" y="88234"/>
                  </a:lnTo>
                  <a:lnTo>
                    <a:pt x="279514" y="97716"/>
                  </a:lnTo>
                  <a:lnTo>
                    <a:pt x="279514" y="110123"/>
                  </a:lnTo>
                  <a:lnTo>
                    <a:pt x="286657" y="112002"/>
                  </a:lnTo>
                  <a:lnTo>
                    <a:pt x="286657" y="132455"/>
                  </a:lnTo>
                  <a:lnTo>
                    <a:pt x="279840" y="148362"/>
                  </a:lnTo>
                  <a:lnTo>
                    <a:pt x="259388" y="148362"/>
                  </a:lnTo>
                  <a:lnTo>
                    <a:pt x="252570" y="164269"/>
                  </a:lnTo>
                  <a:lnTo>
                    <a:pt x="243480" y="171086"/>
                  </a:lnTo>
                  <a:lnTo>
                    <a:pt x="209393" y="171086"/>
                  </a:lnTo>
                  <a:lnTo>
                    <a:pt x="188941" y="164269"/>
                  </a:lnTo>
                  <a:lnTo>
                    <a:pt x="177579" y="171086"/>
                  </a:lnTo>
                  <a:lnTo>
                    <a:pt x="161671" y="171086"/>
                  </a:lnTo>
                  <a:lnTo>
                    <a:pt x="102587" y="171086"/>
                  </a:lnTo>
                  <a:lnTo>
                    <a:pt x="98042" y="191539"/>
                  </a:lnTo>
                  <a:lnTo>
                    <a:pt x="102587" y="218808"/>
                  </a:lnTo>
                  <a:lnTo>
                    <a:pt x="75317" y="214263"/>
                  </a:lnTo>
                  <a:lnTo>
                    <a:pt x="59410" y="214263"/>
                  </a:lnTo>
                  <a:lnTo>
                    <a:pt x="48048" y="223353"/>
                  </a:lnTo>
                  <a:lnTo>
                    <a:pt x="32140" y="214263"/>
                  </a:lnTo>
                  <a:lnTo>
                    <a:pt x="27595" y="202901"/>
                  </a:lnTo>
                  <a:lnTo>
                    <a:pt x="7143" y="198356"/>
                  </a:lnTo>
                  <a:lnTo>
                    <a:pt x="7143" y="185658"/>
                  </a:lnTo>
                  <a:lnTo>
                    <a:pt x="0" y="184070"/>
                  </a:lnTo>
                  <a:lnTo>
                    <a:pt x="0" y="156800"/>
                  </a:lnTo>
                  <a:lnTo>
                    <a:pt x="9090" y="145438"/>
                  </a:lnTo>
                  <a:lnTo>
                    <a:pt x="9090" y="129531"/>
                  </a:lnTo>
                  <a:lnTo>
                    <a:pt x="36360" y="97716"/>
                  </a:lnTo>
                  <a:lnTo>
                    <a:pt x="40905" y="74992"/>
                  </a:lnTo>
                  <a:lnTo>
                    <a:pt x="52267" y="65902"/>
                  </a:lnTo>
                  <a:lnTo>
                    <a:pt x="68174" y="70447"/>
                  </a:lnTo>
                  <a:lnTo>
                    <a:pt x="84082" y="59084"/>
                  </a:lnTo>
                  <a:lnTo>
                    <a:pt x="90899" y="47722"/>
                  </a:lnTo>
                  <a:lnTo>
                    <a:pt x="118169" y="38632"/>
                  </a:lnTo>
                  <a:lnTo>
                    <a:pt x="127259" y="22725"/>
                  </a:lnTo>
                  <a:lnTo>
                    <a:pt x="161346"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6" name="Freeform 415"/>
            <p:cNvSpPr>
              <a:spLocks/>
            </p:cNvSpPr>
            <p:nvPr/>
          </p:nvSpPr>
          <p:spPr bwMode="auto">
            <a:xfrm>
              <a:off x="4905976" y="2591654"/>
              <a:ext cx="59979" cy="63062"/>
            </a:xfrm>
            <a:custGeom>
              <a:avLst/>
              <a:gdLst>
                <a:gd name="connsiteX0" fmla="*/ 27270 w 79972"/>
                <a:gd name="connsiteY0" fmla="*/ 0 h 84082"/>
                <a:gd name="connsiteX1" fmla="*/ 32562 w 79972"/>
                <a:gd name="connsiteY1" fmla="*/ 4234 h 84082"/>
                <a:gd name="connsiteX2" fmla="*/ 36795 w 79972"/>
                <a:gd name="connsiteY2" fmla="*/ 0 h 84082"/>
                <a:gd name="connsiteX3" fmla="*/ 48157 w 79972"/>
                <a:gd name="connsiteY3" fmla="*/ 9090 h 84082"/>
                <a:gd name="connsiteX4" fmla="*/ 52702 w 79972"/>
                <a:gd name="connsiteY4" fmla="*/ 15908 h 84082"/>
                <a:gd name="connsiteX5" fmla="*/ 64065 w 79972"/>
                <a:gd name="connsiteY5" fmla="*/ 20453 h 84082"/>
                <a:gd name="connsiteX6" fmla="*/ 79972 w 79972"/>
                <a:gd name="connsiteY6" fmla="*/ 31815 h 84082"/>
                <a:gd name="connsiteX7" fmla="*/ 75427 w 79972"/>
                <a:gd name="connsiteY7" fmla="*/ 36360 h 84082"/>
                <a:gd name="connsiteX8" fmla="*/ 68610 w 79972"/>
                <a:gd name="connsiteY8" fmla="*/ 47722 h 84082"/>
                <a:gd name="connsiteX9" fmla="*/ 59520 w 79972"/>
                <a:gd name="connsiteY9" fmla="*/ 52267 h 84082"/>
                <a:gd name="connsiteX10" fmla="*/ 59520 w 79972"/>
                <a:gd name="connsiteY10" fmla="*/ 46997 h 84082"/>
                <a:gd name="connsiteX11" fmla="*/ 59085 w 79972"/>
                <a:gd name="connsiteY11" fmla="*/ 47722 h 84082"/>
                <a:gd name="connsiteX12" fmla="*/ 52307 w 79972"/>
                <a:gd name="connsiteY12" fmla="*/ 51111 h 84082"/>
                <a:gd name="connsiteX13" fmla="*/ 36795 w 79972"/>
                <a:gd name="connsiteY13" fmla="*/ 68175 h 84082"/>
                <a:gd name="connsiteX14" fmla="*/ 43613 w 79972"/>
                <a:gd name="connsiteY14" fmla="*/ 84082 h 84082"/>
                <a:gd name="connsiteX15" fmla="*/ 32250 w 79972"/>
                <a:gd name="connsiteY15" fmla="*/ 79537 h 84082"/>
                <a:gd name="connsiteX16" fmla="*/ 31974 w 79972"/>
                <a:gd name="connsiteY16" fmla="*/ 79151 h 84082"/>
                <a:gd name="connsiteX17" fmla="*/ 34088 w 79972"/>
                <a:gd name="connsiteY17" fmla="*/ 84082 h 84082"/>
                <a:gd name="connsiteX18" fmla="*/ 22725 w 79972"/>
                <a:gd name="connsiteY18" fmla="*/ 79537 h 84082"/>
                <a:gd name="connsiteX19" fmla="*/ 11363 w 79972"/>
                <a:gd name="connsiteY19" fmla="*/ 63630 h 84082"/>
                <a:gd name="connsiteX20" fmla="*/ 0 w 79972"/>
                <a:gd name="connsiteY20" fmla="*/ 52267 h 84082"/>
                <a:gd name="connsiteX21" fmla="*/ 0 w 79972"/>
                <a:gd name="connsiteY21" fmla="*/ 43177 h 84082"/>
                <a:gd name="connsiteX22" fmla="*/ 6817 w 79972"/>
                <a:gd name="connsiteY22" fmla="*/ 15908 h 84082"/>
                <a:gd name="connsiteX23" fmla="*/ 22725 w 79972"/>
                <a:gd name="connsiteY23" fmla="*/ 4545 h 8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972" h="84082">
                  <a:moveTo>
                    <a:pt x="27270" y="0"/>
                  </a:moveTo>
                  <a:lnTo>
                    <a:pt x="32562" y="4234"/>
                  </a:lnTo>
                  <a:lnTo>
                    <a:pt x="36795" y="0"/>
                  </a:lnTo>
                  <a:lnTo>
                    <a:pt x="48157" y="9090"/>
                  </a:lnTo>
                  <a:lnTo>
                    <a:pt x="52702" y="15908"/>
                  </a:lnTo>
                  <a:lnTo>
                    <a:pt x="64065" y="20453"/>
                  </a:lnTo>
                  <a:lnTo>
                    <a:pt x="79972" y="31815"/>
                  </a:lnTo>
                  <a:lnTo>
                    <a:pt x="75427" y="36360"/>
                  </a:lnTo>
                  <a:lnTo>
                    <a:pt x="68610" y="47722"/>
                  </a:lnTo>
                  <a:lnTo>
                    <a:pt x="59520" y="52267"/>
                  </a:lnTo>
                  <a:lnTo>
                    <a:pt x="59520" y="46997"/>
                  </a:lnTo>
                  <a:lnTo>
                    <a:pt x="59085" y="47722"/>
                  </a:lnTo>
                  <a:lnTo>
                    <a:pt x="52307" y="51111"/>
                  </a:lnTo>
                  <a:lnTo>
                    <a:pt x="36795" y="68175"/>
                  </a:lnTo>
                  <a:lnTo>
                    <a:pt x="43613" y="84082"/>
                  </a:lnTo>
                  <a:lnTo>
                    <a:pt x="32250" y="79537"/>
                  </a:lnTo>
                  <a:lnTo>
                    <a:pt x="31974" y="79151"/>
                  </a:lnTo>
                  <a:lnTo>
                    <a:pt x="34088" y="84082"/>
                  </a:lnTo>
                  <a:lnTo>
                    <a:pt x="22725" y="79537"/>
                  </a:lnTo>
                  <a:lnTo>
                    <a:pt x="11363" y="63630"/>
                  </a:lnTo>
                  <a:lnTo>
                    <a:pt x="0" y="52267"/>
                  </a:lnTo>
                  <a:lnTo>
                    <a:pt x="0" y="43177"/>
                  </a:lnTo>
                  <a:lnTo>
                    <a:pt x="6817" y="15908"/>
                  </a:lnTo>
                  <a:lnTo>
                    <a:pt x="22725"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4" name="Freeform 413"/>
            <p:cNvSpPr>
              <a:spLocks/>
            </p:cNvSpPr>
            <p:nvPr/>
          </p:nvSpPr>
          <p:spPr bwMode="auto">
            <a:xfrm>
              <a:off x="4912467" y="2489393"/>
              <a:ext cx="119631" cy="149983"/>
            </a:xfrm>
            <a:custGeom>
              <a:avLst/>
              <a:gdLst>
                <a:gd name="connsiteX0" fmla="*/ 24997 w 159508"/>
                <a:gd name="connsiteY0" fmla="*/ 0 h 199977"/>
                <a:gd name="connsiteX1" fmla="*/ 34522 w 159508"/>
                <a:gd name="connsiteY1" fmla="*/ 0 h 199977"/>
                <a:gd name="connsiteX2" fmla="*/ 47722 w 159508"/>
                <a:gd name="connsiteY2" fmla="*/ 0 h 199977"/>
                <a:gd name="connsiteX3" fmla="*/ 57247 w 159508"/>
                <a:gd name="connsiteY3" fmla="*/ 0 h 199977"/>
                <a:gd name="connsiteX4" fmla="*/ 77699 w 159508"/>
                <a:gd name="connsiteY4" fmla="*/ 22725 h 199977"/>
                <a:gd name="connsiteX5" fmla="*/ 77699 w 159508"/>
                <a:gd name="connsiteY5" fmla="*/ 38632 h 199977"/>
                <a:gd name="connsiteX6" fmla="*/ 104969 w 159508"/>
                <a:gd name="connsiteY6" fmla="*/ 54539 h 199977"/>
                <a:gd name="connsiteX7" fmla="*/ 104969 w 159508"/>
                <a:gd name="connsiteY7" fmla="*/ 70447 h 199977"/>
                <a:gd name="connsiteX8" fmla="*/ 122091 w 159508"/>
                <a:gd name="connsiteY8" fmla="*/ 82432 h 199977"/>
                <a:gd name="connsiteX9" fmla="*/ 127259 w 159508"/>
                <a:gd name="connsiteY9" fmla="*/ 77264 h 199977"/>
                <a:gd name="connsiteX10" fmla="*/ 134062 w 159508"/>
                <a:gd name="connsiteY10" fmla="*/ 79985 h 199977"/>
                <a:gd name="connsiteX11" fmla="*/ 136784 w 159508"/>
                <a:gd name="connsiteY11" fmla="*/ 77264 h 199977"/>
                <a:gd name="connsiteX12" fmla="*/ 148146 w 159508"/>
                <a:gd name="connsiteY12" fmla="*/ 81809 h 199977"/>
                <a:gd name="connsiteX13" fmla="*/ 136784 w 159508"/>
                <a:gd name="connsiteY13" fmla="*/ 93171 h 199977"/>
                <a:gd name="connsiteX14" fmla="*/ 148146 w 159508"/>
                <a:gd name="connsiteY14" fmla="*/ 102261 h 199977"/>
                <a:gd name="connsiteX15" fmla="*/ 136784 w 159508"/>
                <a:gd name="connsiteY15" fmla="*/ 113623 h 199977"/>
                <a:gd name="connsiteX16" fmla="*/ 136784 w 159508"/>
                <a:gd name="connsiteY16" fmla="*/ 129531 h 199977"/>
                <a:gd name="connsiteX17" fmla="*/ 159508 w 159508"/>
                <a:gd name="connsiteY17" fmla="*/ 152255 h 199977"/>
                <a:gd name="connsiteX18" fmla="*/ 143601 w 159508"/>
                <a:gd name="connsiteY18" fmla="*/ 168163 h 199977"/>
                <a:gd name="connsiteX19" fmla="*/ 136784 w 159508"/>
                <a:gd name="connsiteY19" fmla="*/ 184070 h 199977"/>
                <a:gd name="connsiteX20" fmla="*/ 143601 w 159508"/>
                <a:gd name="connsiteY20" fmla="*/ 188615 h 199977"/>
                <a:gd name="connsiteX21" fmla="*/ 136784 w 159508"/>
                <a:gd name="connsiteY21" fmla="*/ 199977 h 199977"/>
                <a:gd name="connsiteX22" fmla="*/ 127259 w 159508"/>
                <a:gd name="connsiteY22" fmla="*/ 199977 h 199977"/>
                <a:gd name="connsiteX23" fmla="*/ 120876 w 159508"/>
                <a:gd name="connsiteY23" fmla="*/ 199977 h 199977"/>
                <a:gd name="connsiteX24" fmla="*/ 111351 w 159508"/>
                <a:gd name="connsiteY24" fmla="*/ 199977 h 199977"/>
                <a:gd name="connsiteX25" fmla="*/ 104969 w 159508"/>
                <a:gd name="connsiteY25" fmla="*/ 199977 h 199977"/>
                <a:gd name="connsiteX26" fmla="*/ 95444 w 159508"/>
                <a:gd name="connsiteY26" fmla="*/ 199977 h 199977"/>
                <a:gd name="connsiteX27" fmla="*/ 99989 w 159508"/>
                <a:gd name="connsiteY27" fmla="*/ 188615 h 199977"/>
                <a:gd name="connsiteX28" fmla="*/ 106806 w 159508"/>
                <a:gd name="connsiteY28" fmla="*/ 179525 h 199977"/>
                <a:gd name="connsiteX29" fmla="*/ 99989 w 159508"/>
                <a:gd name="connsiteY29" fmla="*/ 179525 h 199977"/>
                <a:gd name="connsiteX30" fmla="*/ 90899 w 159508"/>
                <a:gd name="connsiteY30" fmla="*/ 172708 h 199977"/>
                <a:gd name="connsiteX31" fmla="*/ 84082 w 159508"/>
                <a:gd name="connsiteY31" fmla="*/ 168163 h 199977"/>
                <a:gd name="connsiteX32" fmla="*/ 79537 w 159508"/>
                <a:gd name="connsiteY32" fmla="*/ 161345 h 199977"/>
                <a:gd name="connsiteX33" fmla="*/ 74992 w 159508"/>
                <a:gd name="connsiteY33" fmla="*/ 156800 h 199977"/>
                <a:gd name="connsiteX34" fmla="*/ 72357 w 159508"/>
                <a:gd name="connsiteY34" fmla="*/ 155044 h 199977"/>
                <a:gd name="connsiteX35" fmla="*/ 68609 w 159508"/>
                <a:gd name="connsiteY35" fmla="*/ 168163 h 199977"/>
                <a:gd name="connsiteX36" fmla="*/ 57247 w 159508"/>
                <a:gd name="connsiteY36" fmla="*/ 172708 h 199977"/>
                <a:gd name="connsiteX37" fmla="*/ 61792 w 159508"/>
                <a:gd name="connsiteY37" fmla="*/ 168163 h 199977"/>
                <a:gd name="connsiteX38" fmla="*/ 59543 w 159508"/>
                <a:gd name="connsiteY38" fmla="*/ 166556 h 199977"/>
                <a:gd name="connsiteX39" fmla="*/ 59084 w 159508"/>
                <a:gd name="connsiteY39" fmla="*/ 168163 h 199977"/>
                <a:gd name="connsiteX40" fmla="*/ 47722 w 159508"/>
                <a:gd name="connsiteY40" fmla="*/ 172708 h 199977"/>
                <a:gd name="connsiteX41" fmla="*/ 52267 w 159508"/>
                <a:gd name="connsiteY41" fmla="*/ 168163 h 199977"/>
                <a:gd name="connsiteX42" fmla="*/ 36360 w 159508"/>
                <a:gd name="connsiteY42" fmla="*/ 156800 h 199977"/>
                <a:gd name="connsiteX43" fmla="*/ 24997 w 159508"/>
                <a:gd name="connsiteY43" fmla="*/ 152255 h 199977"/>
                <a:gd name="connsiteX44" fmla="*/ 20452 w 159508"/>
                <a:gd name="connsiteY44" fmla="*/ 145438 h 199977"/>
                <a:gd name="connsiteX45" fmla="*/ 9090 w 159508"/>
                <a:gd name="connsiteY45" fmla="*/ 136348 h 199977"/>
                <a:gd name="connsiteX46" fmla="*/ 18615 w 159508"/>
                <a:gd name="connsiteY46" fmla="*/ 136348 h 199977"/>
                <a:gd name="connsiteX47" fmla="*/ 20452 w 159508"/>
                <a:gd name="connsiteY47" fmla="*/ 136348 h 199977"/>
                <a:gd name="connsiteX48" fmla="*/ 24997 w 159508"/>
                <a:gd name="connsiteY48" fmla="*/ 109078 h 199977"/>
                <a:gd name="connsiteX49" fmla="*/ 9090 w 159508"/>
                <a:gd name="connsiteY49" fmla="*/ 93171 h 199977"/>
                <a:gd name="connsiteX50" fmla="*/ 15908 w 159508"/>
                <a:gd name="connsiteY50" fmla="*/ 70447 h 199977"/>
                <a:gd name="connsiteX51" fmla="*/ 14070 w 159508"/>
                <a:gd name="connsiteY51" fmla="*/ 70447 h 199977"/>
                <a:gd name="connsiteX52" fmla="*/ 4545 w 159508"/>
                <a:gd name="connsiteY52" fmla="*/ 70447 h 199977"/>
                <a:gd name="connsiteX53" fmla="*/ 15908 w 159508"/>
                <a:gd name="connsiteY53" fmla="*/ 49994 h 199977"/>
                <a:gd name="connsiteX54" fmla="*/ 4545 w 159508"/>
                <a:gd name="connsiteY54" fmla="*/ 34087 h 199977"/>
                <a:gd name="connsiteX55" fmla="*/ 0 w 159508"/>
                <a:gd name="connsiteY55" fmla="*/ 11362 h 19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9508" h="199977">
                  <a:moveTo>
                    <a:pt x="24997" y="0"/>
                  </a:moveTo>
                  <a:lnTo>
                    <a:pt x="34522" y="0"/>
                  </a:lnTo>
                  <a:lnTo>
                    <a:pt x="47722" y="0"/>
                  </a:lnTo>
                  <a:lnTo>
                    <a:pt x="57247" y="0"/>
                  </a:lnTo>
                  <a:lnTo>
                    <a:pt x="77699" y="22725"/>
                  </a:lnTo>
                  <a:lnTo>
                    <a:pt x="77699" y="38632"/>
                  </a:lnTo>
                  <a:lnTo>
                    <a:pt x="104969" y="54539"/>
                  </a:lnTo>
                  <a:lnTo>
                    <a:pt x="104969" y="70447"/>
                  </a:lnTo>
                  <a:lnTo>
                    <a:pt x="122091" y="82432"/>
                  </a:lnTo>
                  <a:lnTo>
                    <a:pt x="127259" y="77264"/>
                  </a:lnTo>
                  <a:lnTo>
                    <a:pt x="134062" y="79985"/>
                  </a:lnTo>
                  <a:lnTo>
                    <a:pt x="136784" y="77264"/>
                  </a:lnTo>
                  <a:lnTo>
                    <a:pt x="148146" y="81809"/>
                  </a:lnTo>
                  <a:lnTo>
                    <a:pt x="136784" y="93171"/>
                  </a:lnTo>
                  <a:lnTo>
                    <a:pt x="148146" y="102261"/>
                  </a:lnTo>
                  <a:lnTo>
                    <a:pt x="136784" y="113623"/>
                  </a:lnTo>
                  <a:lnTo>
                    <a:pt x="136784" y="129531"/>
                  </a:lnTo>
                  <a:lnTo>
                    <a:pt x="159508" y="152255"/>
                  </a:lnTo>
                  <a:lnTo>
                    <a:pt x="143601" y="168163"/>
                  </a:lnTo>
                  <a:lnTo>
                    <a:pt x="136784" y="184070"/>
                  </a:lnTo>
                  <a:lnTo>
                    <a:pt x="143601" y="188615"/>
                  </a:lnTo>
                  <a:lnTo>
                    <a:pt x="136784" y="199977"/>
                  </a:lnTo>
                  <a:lnTo>
                    <a:pt x="127259" y="199977"/>
                  </a:lnTo>
                  <a:lnTo>
                    <a:pt x="120876" y="199977"/>
                  </a:lnTo>
                  <a:lnTo>
                    <a:pt x="111351" y="199977"/>
                  </a:lnTo>
                  <a:lnTo>
                    <a:pt x="104969" y="199977"/>
                  </a:lnTo>
                  <a:lnTo>
                    <a:pt x="95444" y="199977"/>
                  </a:lnTo>
                  <a:lnTo>
                    <a:pt x="99989" y="188615"/>
                  </a:lnTo>
                  <a:lnTo>
                    <a:pt x="106806" y="179525"/>
                  </a:lnTo>
                  <a:lnTo>
                    <a:pt x="99989" y="179525"/>
                  </a:lnTo>
                  <a:lnTo>
                    <a:pt x="90899" y="172708"/>
                  </a:lnTo>
                  <a:lnTo>
                    <a:pt x="84082" y="168163"/>
                  </a:lnTo>
                  <a:lnTo>
                    <a:pt x="79537" y="161345"/>
                  </a:lnTo>
                  <a:lnTo>
                    <a:pt x="74992" y="156800"/>
                  </a:lnTo>
                  <a:lnTo>
                    <a:pt x="72357" y="155044"/>
                  </a:lnTo>
                  <a:lnTo>
                    <a:pt x="68609" y="168163"/>
                  </a:lnTo>
                  <a:lnTo>
                    <a:pt x="57247" y="172708"/>
                  </a:lnTo>
                  <a:lnTo>
                    <a:pt x="61792" y="168163"/>
                  </a:lnTo>
                  <a:lnTo>
                    <a:pt x="59543" y="166556"/>
                  </a:lnTo>
                  <a:lnTo>
                    <a:pt x="59084" y="168163"/>
                  </a:lnTo>
                  <a:lnTo>
                    <a:pt x="47722" y="172708"/>
                  </a:lnTo>
                  <a:lnTo>
                    <a:pt x="52267" y="168163"/>
                  </a:lnTo>
                  <a:lnTo>
                    <a:pt x="36360" y="156800"/>
                  </a:lnTo>
                  <a:lnTo>
                    <a:pt x="24997" y="152255"/>
                  </a:lnTo>
                  <a:lnTo>
                    <a:pt x="20452" y="145438"/>
                  </a:lnTo>
                  <a:lnTo>
                    <a:pt x="9090" y="136348"/>
                  </a:lnTo>
                  <a:lnTo>
                    <a:pt x="18615" y="136348"/>
                  </a:lnTo>
                  <a:lnTo>
                    <a:pt x="20452" y="136348"/>
                  </a:lnTo>
                  <a:lnTo>
                    <a:pt x="24997" y="109078"/>
                  </a:lnTo>
                  <a:lnTo>
                    <a:pt x="9090" y="93171"/>
                  </a:lnTo>
                  <a:lnTo>
                    <a:pt x="15908" y="70447"/>
                  </a:lnTo>
                  <a:lnTo>
                    <a:pt x="14070" y="70447"/>
                  </a:lnTo>
                  <a:lnTo>
                    <a:pt x="4545" y="70447"/>
                  </a:lnTo>
                  <a:lnTo>
                    <a:pt x="15908" y="49994"/>
                  </a:lnTo>
                  <a:lnTo>
                    <a:pt x="4545" y="34087"/>
                  </a:lnTo>
                  <a:lnTo>
                    <a:pt x="0"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12" name="Freeform 411"/>
            <p:cNvSpPr>
              <a:spLocks/>
            </p:cNvSpPr>
            <p:nvPr/>
          </p:nvSpPr>
          <p:spPr bwMode="auto">
            <a:xfrm>
              <a:off x="5035507" y="2049672"/>
              <a:ext cx="267827" cy="226679"/>
            </a:xfrm>
            <a:custGeom>
              <a:avLst/>
              <a:gdLst>
                <a:gd name="connsiteX0" fmla="*/ 184079 w 357103"/>
                <a:gd name="connsiteY0" fmla="*/ 0 h 302238"/>
                <a:gd name="connsiteX1" fmla="*/ 188461 w 357103"/>
                <a:gd name="connsiteY1" fmla="*/ 1949 h 302238"/>
                <a:gd name="connsiteX2" fmla="*/ 191223 w 357103"/>
                <a:gd name="connsiteY2" fmla="*/ 0 h 302238"/>
                <a:gd name="connsiteX3" fmla="*/ 232133 w 357103"/>
                <a:gd name="connsiteY3" fmla="*/ 18195 h 302238"/>
                <a:gd name="connsiteX4" fmla="*/ 237816 w 357103"/>
                <a:gd name="connsiteY4" fmla="*/ 31502 h 302238"/>
                <a:gd name="connsiteX5" fmla="*/ 247701 w 357103"/>
                <a:gd name="connsiteY5" fmla="*/ 27262 h 302238"/>
                <a:gd name="connsiteX6" fmla="*/ 251939 w 357103"/>
                <a:gd name="connsiteY6" fmla="*/ 28508 h 302238"/>
                <a:gd name="connsiteX7" fmla="*/ 254845 w 357103"/>
                <a:gd name="connsiteY7" fmla="*/ 27262 h 302238"/>
                <a:gd name="connsiteX8" fmla="*/ 293481 w 357103"/>
                <a:gd name="connsiteY8" fmla="*/ 38626 h 302238"/>
                <a:gd name="connsiteX9" fmla="*/ 298030 w 357103"/>
                <a:gd name="connsiteY9" fmla="*/ 70452 h 302238"/>
                <a:gd name="connsiteX10" fmla="*/ 286656 w 357103"/>
                <a:gd name="connsiteY10" fmla="*/ 86350 h 302238"/>
                <a:gd name="connsiteX11" fmla="*/ 313918 w 357103"/>
                <a:gd name="connsiteY11" fmla="*/ 129539 h 302238"/>
                <a:gd name="connsiteX12" fmla="*/ 325292 w 357103"/>
                <a:gd name="connsiteY12" fmla="*/ 140903 h 302238"/>
                <a:gd name="connsiteX13" fmla="*/ 325292 w 357103"/>
                <a:gd name="connsiteY13" fmla="*/ 152268 h 302238"/>
                <a:gd name="connsiteX14" fmla="*/ 345730 w 357103"/>
                <a:gd name="connsiteY14" fmla="*/ 161335 h 302238"/>
                <a:gd name="connsiteX15" fmla="*/ 357103 w 357103"/>
                <a:gd name="connsiteY15" fmla="*/ 179530 h 302238"/>
                <a:gd name="connsiteX16" fmla="*/ 345730 w 357103"/>
                <a:gd name="connsiteY16" fmla="*/ 195427 h 302238"/>
                <a:gd name="connsiteX17" fmla="*/ 335336 w 357103"/>
                <a:gd name="connsiteY17" fmla="*/ 202923 h 302238"/>
                <a:gd name="connsiteX18" fmla="*/ 329159 w 357103"/>
                <a:gd name="connsiteY18" fmla="*/ 202225 h 302238"/>
                <a:gd name="connsiteX19" fmla="*/ 328192 w 357103"/>
                <a:gd name="connsiteY19" fmla="*/ 202923 h 302238"/>
                <a:gd name="connsiteX20" fmla="*/ 310162 w 357103"/>
                <a:gd name="connsiteY20" fmla="*/ 200887 h 302238"/>
                <a:gd name="connsiteX21" fmla="*/ 316403 w 357103"/>
                <a:gd name="connsiteY21" fmla="*/ 207940 h 302238"/>
                <a:gd name="connsiteX22" fmla="*/ 323437 w 357103"/>
                <a:gd name="connsiteY22" fmla="*/ 215889 h 302238"/>
                <a:gd name="connsiteX23" fmla="*/ 325292 w 357103"/>
                <a:gd name="connsiteY23" fmla="*/ 254515 h 302238"/>
                <a:gd name="connsiteX24" fmla="*/ 293481 w 357103"/>
                <a:gd name="connsiteY24" fmla="*/ 259048 h 302238"/>
                <a:gd name="connsiteX25" fmla="*/ 282107 w 357103"/>
                <a:gd name="connsiteY25" fmla="*/ 274976 h 302238"/>
                <a:gd name="connsiteX26" fmla="*/ 282107 w 357103"/>
                <a:gd name="connsiteY26" fmla="*/ 302238 h 302238"/>
                <a:gd name="connsiteX27" fmla="*/ 274963 w 357103"/>
                <a:gd name="connsiteY27" fmla="*/ 300200 h 302238"/>
                <a:gd name="connsiteX28" fmla="*/ 274963 w 357103"/>
                <a:gd name="connsiteY28" fmla="*/ 302238 h 302238"/>
                <a:gd name="connsiteX29" fmla="*/ 259075 w 357103"/>
                <a:gd name="connsiteY29" fmla="*/ 297705 h 302238"/>
                <a:gd name="connsiteX30" fmla="*/ 232133 w 357103"/>
                <a:gd name="connsiteY30" fmla="*/ 297705 h 302238"/>
                <a:gd name="connsiteX31" fmla="*/ 224989 w 357103"/>
                <a:gd name="connsiteY31" fmla="*/ 297705 h 302238"/>
                <a:gd name="connsiteX32" fmla="*/ 218488 w 357103"/>
                <a:gd name="connsiteY32" fmla="*/ 289585 h 302238"/>
                <a:gd name="connsiteX33" fmla="*/ 207111 w 357103"/>
                <a:gd name="connsiteY33" fmla="*/ 297705 h 302238"/>
                <a:gd name="connsiteX34" fmla="*/ 204139 w 357103"/>
                <a:gd name="connsiteY34" fmla="*/ 294727 h 302238"/>
                <a:gd name="connsiteX35" fmla="*/ 199967 w 357103"/>
                <a:gd name="connsiteY35" fmla="*/ 297705 h 302238"/>
                <a:gd name="connsiteX36" fmla="*/ 188628 w 357103"/>
                <a:gd name="connsiteY36" fmla="*/ 286340 h 302238"/>
                <a:gd name="connsiteX37" fmla="*/ 168475 w 357103"/>
                <a:gd name="connsiteY37" fmla="*/ 286340 h 302238"/>
                <a:gd name="connsiteX38" fmla="*/ 161331 w 357103"/>
                <a:gd name="connsiteY38" fmla="*/ 286340 h 302238"/>
                <a:gd name="connsiteX39" fmla="*/ 118181 w 357103"/>
                <a:gd name="connsiteY39" fmla="*/ 274976 h 302238"/>
                <a:gd name="connsiteX40" fmla="*/ 81821 w 357103"/>
                <a:gd name="connsiteY40" fmla="*/ 270412 h 302238"/>
                <a:gd name="connsiteX41" fmla="*/ 61668 w 357103"/>
                <a:gd name="connsiteY41" fmla="*/ 270412 h 302238"/>
                <a:gd name="connsiteX42" fmla="*/ 38956 w 357103"/>
                <a:gd name="connsiteY42" fmla="*/ 286340 h 302238"/>
                <a:gd name="connsiteX43" fmla="*/ 31812 w 357103"/>
                <a:gd name="connsiteY43" fmla="*/ 286340 h 302238"/>
                <a:gd name="connsiteX44" fmla="*/ 23067 w 357103"/>
                <a:gd name="connsiteY44" fmla="*/ 286340 h 302238"/>
                <a:gd name="connsiteX45" fmla="*/ 15923 w 357103"/>
                <a:gd name="connsiteY45" fmla="*/ 286340 h 302238"/>
                <a:gd name="connsiteX46" fmla="*/ 11374 w 357103"/>
                <a:gd name="connsiteY46" fmla="*/ 259048 h 302238"/>
                <a:gd name="connsiteX47" fmla="*/ 0 w 357103"/>
                <a:gd name="connsiteY47" fmla="*/ 231786 h 302238"/>
                <a:gd name="connsiteX48" fmla="*/ 27262 w 357103"/>
                <a:gd name="connsiteY48" fmla="*/ 220422 h 302238"/>
                <a:gd name="connsiteX49" fmla="*/ 27262 w 357103"/>
                <a:gd name="connsiteY49" fmla="*/ 195427 h 302238"/>
                <a:gd name="connsiteX50" fmla="*/ 15923 w 357103"/>
                <a:gd name="connsiteY50" fmla="*/ 172699 h 302238"/>
                <a:gd name="connsiteX51" fmla="*/ 11374 w 357103"/>
                <a:gd name="connsiteY51" fmla="*/ 145437 h 302238"/>
                <a:gd name="connsiteX52" fmla="*/ 18518 w 357103"/>
                <a:gd name="connsiteY52" fmla="*/ 145437 h 302238"/>
                <a:gd name="connsiteX53" fmla="*/ 47735 w 357103"/>
                <a:gd name="connsiteY53" fmla="*/ 145437 h 302238"/>
                <a:gd name="connsiteX54" fmla="*/ 86370 w 357103"/>
                <a:gd name="connsiteY54" fmla="*/ 124976 h 302238"/>
                <a:gd name="connsiteX55" fmla="*/ 97709 w 357103"/>
                <a:gd name="connsiteY55" fmla="*/ 86350 h 302238"/>
                <a:gd name="connsiteX56" fmla="*/ 129520 w 357103"/>
                <a:gd name="connsiteY56" fmla="*/ 65888 h 302238"/>
                <a:gd name="connsiteX57" fmla="*/ 124971 w 357103"/>
                <a:gd name="connsiteY57" fmla="*/ 38626 h 302238"/>
                <a:gd name="connsiteX58" fmla="*/ 145443 w 357103"/>
                <a:gd name="connsiteY58" fmla="*/ 27262 h 30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103" h="302238">
                  <a:moveTo>
                    <a:pt x="184079" y="0"/>
                  </a:moveTo>
                  <a:lnTo>
                    <a:pt x="188461" y="1949"/>
                  </a:lnTo>
                  <a:lnTo>
                    <a:pt x="191223" y="0"/>
                  </a:lnTo>
                  <a:lnTo>
                    <a:pt x="232133" y="18195"/>
                  </a:lnTo>
                  <a:lnTo>
                    <a:pt x="237816" y="31502"/>
                  </a:lnTo>
                  <a:lnTo>
                    <a:pt x="247701" y="27262"/>
                  </a:lnTo>
                  <a:lnTo>
                    <a:pt x="251939" y="28508"/>
                  </a:lnTo>
                  <a:lnTo>
                    <a:pt x="254845" y="27262"/>
                  </a:lnTo>
                  <a:lnTo>
                    <a:pt x="293481" y="38626"/>
                  </a:lnTo>
                  <a:cubicBezTo>
                    <a:pt x="294986" y="49235"/>
                    <a:pt x="296525" y="59843"/>
                    <a:pt x="298030" y="70452"/>
                  </a:cubicBezTo>
                  <a:lnTo>
                    <a:pt x="286656" y="86350"/>
                  </a:lnTo>
                  <a:lnTo>
                    <a:pt x="313918" y="129539"/>
                  </a:lnTo>
                  <a:lnTo>
                    <a:pt x="325292" y="140903"/>
                  </a:lnTo>
                  <a:lnTo>
                    <a:pt x="325292" y="152268"/>
                  </a:lnTo>
                  <a:lnTo>
                    <a:pt x="345730" y="161335"/>
                  </a:lnTo>
                  <a:lnTo>
                    <a:pt x="357103" y="179530"/>
                  </a:lnTo>
                  <a:lnTo>
                    <a:pt x="345730" y="195427"/>
                  </a:lnTo>
                  <a:lnTo>
                    <a:pt x="335336" y="202923"/>
                  </a:lnTo>
                  <a:lnTo>
                    <a:pt x="329159" y="202225"/>
                  </a:lnTo>
                  <a:lnTo>
                    <a:pt x="328192" y="202923"/>
                  </a:lnTo>
                  <a:lnTo>
                    <a:pt x="310162" y="200887"/>
                  </a:lnTo>
                  <a:lnTo>
                    <a:pt x="316403" y="207940"/>
                  </a:lnTo>
                  <a:cubicBezTo>
                    <a:pt x="319544" y="210592"/>
                    <a:pt x="322685" y="213244"/>
                    <a:pt x="323437" y="215889"/>
                  </a:cubicBezTo>
                  <a:cubicBezTo>
                    <a:pt x="327217" y="228764"/>
                    <a:pt x="321512" y="241639"/>
                    <a:pt x="325292" y="254515"/>
                  </a:cubicBezTo>
                  <a:lnTo>
                    <a:pt x="293481" y="259048"/>
                  </a:lnTo>
                  <a:lnTo>
                    <a:pt x="282107" y="274976"/>
                  </a:lnTo>
                  <a:lnTo>
                    <a:pt x="282107" y="302238"/>
                  </a:lnTo>
                  <a:lnTo>
                    <a:pt x="274963" y="300200"/>
                  </a:lnTo>
                  <a:lnTo>
                    <a:pt x="274963" y="302238"/>
                  </a:lnTo>
                  <a:lnTo>
                    <a:pt x="259075" y="297705"/>
                  </a:lnTo>
                  <a:lnTo>
                    <a:pt x="232133" y="297705"/>
                  </a:lnTo>
                  <a:lnTo>
                    <a:pt x="224989" y="297705"/>
                  </a:lnTo>
                  <a:lnTo>
                    <a:pt x="218488" y="289585"/>
                  </a:lnTo>
                  <a:lnTo>
                    <a:pt x="207111" y="297705"/>
                  </a:lnTo>
                  <a:lnTo>
                    <a:pt x="204139" y="294727"/>
                  </a:lnTo>
                  <a:lnTo>
                    <a:pt x="199967" y="297705"/>
                  </a:lnTo>
                  <a:lnTo>
                    <a:pt x="188628" y="286340"/>
                  </a:lnTo>
                  <a:lnTo>
                    <a:pt x="168475" y="286340"/>
                  </a:lnTo>
                  <a:lnTo>
                    <a:pt x="161331" y="286340"/>
                  </a:lnTo>
                  <a:lnTo>
                    <a:pt x="118181" y="274976"/>
                  </a:lnTo>
                  <a:lnTo>
                    <a:pt x="81821" y="270412"/>
                  </a:lnTo>
                  <a:lnTo>
                    <a:pt x="61668" y="270412"/>
                  </a:lnTo>
                  <a:lnTo>
                    <a:pt x="38956" y="286340"/>
                  </a:lnTo>
                  <a:lnTo>
                    <a:pt x="31812" y="286340"/>
                  </a:lnTo>
                  <a:lnTo>
                    <a:pt x="23067" y="286340"/>
                  </a:lnTo>
                  <a:lnTo>
                    <a:pt x="15923" y="286340"/>
                  </a:lnTo>
                  <a:cubicBezTo>
                    <a:pt x="14419" y="277243"/>
                    <a:pt x="12879" y="268146"/>
                    <a:pt x="11374" y="259048"/>
                  </a:cubicBezTo>
                  <a:cubicBezTo>
                    <a:pt x="7594" y="249951"/>
                    <a:pt x="3779" y="240884"/>
                    <a:pt x="0" y="231786"/>
                  </a:cubicBezTo>
                  <a:lnTo>
                    <a:pt x="27262" y="220422"/>
                  </a:lnTo>
                  <a:lnTo>
                    <a:pt x="27262" y="195427"/>
                  </a:lnTo>
                  <a:lnTo>
                    <a:pt x="15923" y="172699"/>
                  </a:lnTo>
                  <a:cubicBezTo>
                    <a:pt x="14419" y="163602"/>
                    <a:pt x="12879" y="154534"/>
                    <a:pt x="11374" y="145437"/>
                  </a:cubicBezTo>
                  <a:lnTo>
                    <a:pt x="18518" y="145437"/>
                  </a:lnTo>
                  <a:lnTo>
                    <a:pt x="47735" y="145437"/>
                  </a:lnTo>
                  <a:lnTo>
                    <a:pt x="86370" y="124976"/>
                  </a:lnTo>
                  <a:lnTo>
                    <a:pt x="97709" y="86350"/>
                  </a:lnTo>
                  <a:lnTo>
                    <a:pt x="129520" y="65888"/>
                  </a:lnTo>
                  <a:cubicBezTo>
                    <a:pt x="128015" y="56791"/>
                    <a:pt x="126475" y="47724"/>
                    <a:pt x="124971" y="38626"/>
                  </a:cubicBezTo>
                  <a:lnTo>
                    <a:pt x="145443" y="272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9" name="Freeform 408"/>
            <p:cNvSpPr>
              <a:spLocks/>
            </p:cNvSpPr>
            <p:nvPr/>
          </p:nvSpPr>
          <p:spPr bwMode="auto">
            <a:xfrm>
              <a:off x="5132655" y="2395573"/>
              <a:ext cx="95606" cy="122795"/>
            </a:xfrm>
            <a:custGeom>
              <a:avLst/>
              <a:gdLst>
                <a:gd name="connsiteX0" fmla="*/ 36577 w 127475"/>
                <a:gd name="connsiteY0" fmla="*/ 0 h 163727"/>
                <a:gd name="connsiteX1" fmla="*/ 63846 w 127475"/>
                <a:gd name="connsiteY1" fmla="*/ 15907 h 163727"/>
                <a:gd name="connsiteX2" fmla="*/ 79754 w 127475"/>
                <a:gd name="connsiteY2" fmla="*/ 20452 h 163727"/>
                <a:gd name="connsiteX3" fmla="*/ 95661 w 127475"/>
                <a:gd name="connsiteY3" fmla="*/ 31815 h 163727"/>
                <a:gd name="connsiteX4" fmla="*/ 91116 w 127475"/>
                <a:gd name="connsiteY4" fmla="*/ 54540 h 163727"/>
                <a:gd name="connsiteX5" fmla="*/ 107023 w 127475"/>
                <a:gd name="connsiteY5" fmla="*/ 59085 h 163727"/>
                <a:gd name="connsiteX6" fmla="*/ 111568 w 127475"/>
                <a:gd name="connsiteY6" fmla="*/ 86354 h 163727"/>
                <a:gd name="connsiteX7" fmla="*/ 122930 w 127475"/>
                <a:gd name="connsiteY7" fmla="*/ 97717 h 163727"/>
                <a:gd name="connsiteX8" fmla="*/ 122930 w 127475"/>
                <a:gd name="connsiteY8" fmla="*/ 102262 h 163727"/>
                <a:gd name="connsiteX9" fmla="*/ 127475 w 127475"/>
                <a:gd name="connsiteY9" fmla="*/ 106807 h 163727"/>
                <a:gd name="connsiteX10" fmla="*/ 118385 w 127475"/>
                <a:gd name="connsiteY10" fmla="*/ 113624 h 163727"/>
                <a:gd name="connsiteX11" fmla="*/ 116798 w 127475"/>
                <a:gd name="connsiteY11" fmla="*/ 113624 h 163727"/>
                <a:gd name="connsiteX12" fmla="*/ 113623 w 127475"/>
                <a:gd name="connsiteY12" fmla="*/ 116005 h 163727"/>
                <a:gd name="connsiteX13" fmla="*/ 90899 w 127475"/>
                <a:gd name="connsiteY13" fmla="*/ 116005 h 163727"/>
                <a:gd name="connsiteX14" fmla="*/ 86354 w 127475"/>
                <a:gd name="connsiteY14" fmla="*/ 109188 h 163727"/>
                <a:gd name="connsiteX15" fmla="*/ 85727 w 127475"/>
                <a:gd name="connsiteY15" fmla="*/ 109188 h 163727"/>
                <a:gd name="connsiteX16" fmla="*/ 91116 w 127475"/>
                <a:gd name="connsiteY16" fmla="*/ 118169 h 163727"/>
                <a:gd name="connsiteX17" fmla="*/ 79754 w 127475"/>
                <a:gd name="connsiteY17" fmla="*/ 134076 h 163727"/>
                <a:gd name="connsiteX18" fmla="*/ 68391 w 127475"/>
                <a:gd name="connsiteY18" fmla="*/ 156801 h 163727"/>
                <a:gd name="connsiteX19" fmla="*/ 63846 w 127475"/>
                <a:gd name="connsiteY19" fmla="*/ 161346 h 163727"/>
                <a:gd name="connsiteX20" fmla="*/ 63146 w 127475"/>
                <a:gd name="connsiteY20" fmla="*/ 159665 h 163727"/>
                <a:gd name="connsiteX21" fmla="*/ 59084 w 127475"/>
                <a:gd name="connsiteY21" fmla="*/ 163727 h 163727"/>
                <a:gd name="connsiteX22" fmla="*/ 47722 w 127475"/>
                <a:gd name="connsiteY22" fmla="*/ 136457 h 163727"/>
                <a:gd name="connsiteX23" fmla="*/ 54539 w 127475"/>
                <a:gd name="connsiteY23" fmla="*/ 116005 h 163727"/>
                <a:gd name="connsiteX24" fmla="*/ 54539 w 127475"/>
                <a:gd name="connsiteY24" fmla="*/ 88735 h 163727"/>
                <a:gd name="connsiteX25" fmla="*/ 31815 w 127475"/>
                <a:gd name="connsiteY25" fmla="*/ 61466 h 163727"/>
                <a:gd name="connsiteX26" fmla="*/ 20452 w 127475"/>
                <a:gd name="connsiteY26" fmla="*/ 41013 h 163727"/>
                <a:gd name="connsiteX27" fmla="*/ 4545 w 127475"/>
                <a:gd name="connsiteY27" fmla="*/ 22833 h 163727"/>
                <a:gd name="connsiteX28" fmla="*/ 0 w 127475"/>
                <a:gd name="connsiteY28" fmla="*/ 18288 h 163727"/>
                <a:gd name="connsiteX29" fmla="*/ 4545 w 127475"/>
                <a:gd name="connsiteY29" fmla="*/ 6926 h 163727"/>
                <a:gd name="connsiteX30" fmla="*/ 8627 w 127475"/>
                <a:gd name="connsiteY30" fmla="*/ 6246 h 163727"/>
                <a:gd name="connsiteX31" fmla="*/ 9307 w 127475"/>
                <a:gd name="connsiteY31" fmla="*/ 4545 h 16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75" h="163727">
                  <a:moveTo>
                    <a:pt x="36577" y="0"/>
                  </a:moveTo>
                  <a:lnTo>
                    <a:pt x="63846" y="15907"/>
                  </a:lnTo>
                  <a:lnTo>
                    <a:pt x="79754" y="20452"/>
                  </a:lnTo>
                  <a:lnTo>
                    <a:pt x="95661" y="31815"/>
                  </a:lnTo>
                  <a:lnTo>
                    <a:pt x="91116" y="54540"/>
                  </a:lnTo>
                  <a:lnTo>
                    <a:pt x="107023" y="59085"/>
                  </a:lnTo>
                  <a:lnTo>
                    <a:pt x="111568" y="86354"/>
                  </a:lnTo>
                  <a:lnTo>
                    <a:pt x="122930" y="97717"/>
                  </a:lnTo>
                  <a:lnTo>
                    <a:pt x="122930" y="102262"/>
                  </a:lnTo>
                  <a:lnTo>
                    <a:pt x="127475" y="106807"/>
                  </a:lnTo>
                  <a:lnTo>
                    <a:pt x="118385" y="113624"/>
                  </a:lnTo>
                  <a:lnTo>
                    <a:pt x="116798" y="113624"/>
                  </a:lnTo>
                  <a:lnTo>
                    <a:pt x="113623" y="116005"/>
                  </a:lnTo>
                  <a:lnTo>
                    <a:pt x="90899" y="116005"/>
                  </a:lnTo>
                  <a:lnTo>
                    <a:pt x="86354" y="109188"/>
                  </a:lnTo>
                  <a:lnTo>
                    <a:pt x="85727" y="109188"/>
                  </a:lnTo>
                  <a:lnTo>
                    <a:pt x="91116" y="118169"/>
                  </a:lnTo>
                  <a:lnTo>
                    <a:pt x="79754" y="134076"/>
                  </a:lnTo>
                  <a:lnTo>
                    <a:pt x="68391" y="156801"/>
                  </a:lnTo>
                  <a:lnTo>
                    <a:pt x="63846" y="161346"/>
                  </a:lnTo>
                  <a:lnTo>
                    <a:pt x="63146" y="159665"/>
                  </a:lnTo>
                  <a:lnTo>
                    <a:pt x="59084" y="163727"/>
                  </a:lnTo>
                  <a:lnTo>
                    <a:pt x="47722" y="136457"/>
                  </a:lnTo>
                  <a:lnTo>
                    <a:pt x="54539" y="116005"/>
                  </a:lnTo>
                  <a:lnTo>
                    <a:pt x="54539" y="88735"/>
                  </a:lnTo>
                  <a:lnTo>
                    <a:pt x="31815" y="61466"/>
                  </a:lnTo>
                  <a:lnTo>
                    <a:pt x="20452" y="41013"/>
                  </a:lnTo>
                  <a:lnTo>
                    <a:pt x="4545" y="22833"/>
                  </a:lnTo>
                  <a:lnTo>
                    <a:pt x="0" y="18288"/>
                  </a:lnTo>
                  <a:lnTo>
                    <a:pt x="4545" y="6926"/>
                  </a:lnTo>
                  <a:lnTo>
                    <a:pt x="8627" y="6246"/>
                  </a:lnTo>
                  <a:lnTo>
                    <a:pt x="9307" y="45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7" name="Freeform 406"/>
            <p:cNvSpPr>
              <a:spLocks/>
            </p:cNvSpPr>
            <p:nvPr/>
          </p:nvSpPr>
          <p:spPr bwMode="auto">
            <a:xfrm>
              <a:off x="4953617" y="2405717"/>
              <a:ext cx="259144" cy="180824"/>
            </a:xfrm>
            <a:custGeom>
              <a:avLst/>
              <a:gdLst>
                <a:gd name="connsiteX0" fmla="*/ 220430 w 345525"/>
                <a:gd name="connsiteY0" fmla="*/ 0 h 241098"/>
                <a:gd name="connsiteX1" fmla="*/ 231792 w 345525"/>
                <a:gd name="connsiteY1" fmla="*/ 0 h 241098"/>
                <a:gd name="connsiteX2" fmla="*/ 240882 w 345525"/>
                <a:gd name="connsiteY2" fmla="*/ 4545 h 241098"/>
                <a:gd name="connsiteX3" fmla="*/ 256789 w 345525"/>
                <a:gd name="connsiteY3" fmla="*/ 22725 h 241098"/>
                <a:gd name="connsiteX4" fmla="*/ 268152 w 345525"/>
                <a:gd name="connsiteY4" fmla="*/ 43177 h 241098"/>
                <a:gd name="connsiteX5" fmla="*/ 290876 w 345525"/>
                <a:gd name="connsiteY5" fmla="*/ 74991 h 241098"/>
                <a:gd name="connsiteX6" fmla="*/ 290876 w 345525"/>
                <a:gd name="connsiteY6" fmla="*/ 76419 h 241098"/>
                <a:gd name="connsiteX7" fmla="*/ 293258 w 345525"/>
                <a:gd name="connsiteY7" fmla="*/ 79753 h 241098"/>
                <a:gd name="connsiteX8" fmla="*/ 293258 w 345525"/>
                <a:gd name="connsiteY8" fmla="*/ 102478 h 241098"/>
                <a:gd name="connsiteX9" fmla="*/ 286441 w 345525"/>
                <a:gd name="connsiteY9" fmla="*/ 122930 h 241098"/>
                <a:gd name="connsiteX10" fmla="*/ 292138 w 345525"/>
                <a:gd name="connsiteY10" fmla="*/ 145718 h 241098"/>
                <a:gd name="connsiteX11" fmla="*/ 311329 w 345525"/>
                <a:gd name="connsiteY11" fmla="*/ 149983 h 241098"/>
                <a:gd name="connsiteX12" fmla="*/ 327236 w 345525"/>
                <a:gd name="connsiteY12" fmla="*/ 145438 h 241098"/>
                <a:gd name="connsiteX13" fmla="*/ 343143 w 345525"/>
                <a:gd name="connsiteY13" fmla="*/ 156800 h 241098"/>
                <a:gd name="connsiteX14" fmla="*/ 343143 w 345525"/>
                <a:gd name="connsiteY14" fmla="*/ 159860 h 241098"/>
                <a:gd name="connsiteX15" fmla="*/ 345525 w 345525"/>
                <a:gd name="connsiteY15" fmla="*/ 161562 h 241098"/>
                <a:gd name="connsiteX16" fmla="*/ 345525 w 345525"/>
                <a:gd name="connsiteY16" fmla="*/ 170652 h 241098"/>
                <a:gd name="connsiteX17" fmla="*/ 329618 w 345525"/>
                <a:gd name="connsiteY17" fmla="*/ 182014 h 241098"/>
                <a:gd name="connsiteX18" fmla="*/ 318256 w 345525"/>
                <a:gd name="connsiteY18" fmla="*/ 177469 h 241098"/>
                <a:gd name="connsiteX19" fmla="*/ 309166 w 345525"/>
                <a:gd name="connsiteY19" fmla="*/ 241098 h 241098"/>
                <a:gd name="connsiteX20" fmla="*/ 286441 w 345525"/>
                <a:gd name="connsiteY20" fmla="*/ 236553 h 241098"/>
                <a:gd name="connsiteX21" fmla="*/ 259171 w 345525"/>
                <a:gd name="connsiteY21" fmla="*/ 213829 h 241098"/>
                <a:gd name="connsiteX22" fmla="*/ 215994 w 345525"/>
                <a:gd name="connsiteY22" fmla="*/ 232008 h 241098"/>
                <a:gd name="connsiteX23" fmla="*/ 195542 w 345525"/>
                <a:gd name="connsiteY23" fmla="*/ 241098 h 241098"/>
                <a:gd name="connsiteX24" fmla="*/ 141003 w 345525"/>
                <a:gd name="connsiteY24" fmla="*/ 241098 h 241098"/>
                <a:gd name="connsiteX25" fmla="*/ 116006 w 345525"/>
                <a:gd name="connsiteY25" fmla="*/ 232008 h 241098"/>
                <a:gd name="connsiteX26" fmla="*/ 104643 w 345525"/>
                <a:gd name="connsiteY26" fmla="*/ 236553 h 241098"/>
                <a:gd name="connsiteX27" fmla="*/ 102262 w 345525"/>
                <a:gd name="connsiteY27" fmla="*/ 231791 h 241098"/>
                <a:gd name="connsiteX28" fmla="*/ 102261 w 345525"/>
                <a:gd name="connsiteY28" fmla="*/ 231791 h 241098"/>
                <a:gd name="connsiteX29" fmla="*/ 93280 w 345525"/>
                <a:gd name="connsiteY29" fmla="*/ 213827 h 241098"/>
                <a:gd name="connsiteX30" fmla="*/ 81919 w 345525"/>
                <a:gd name="connsiteY30" fmla="*/ 204739 h 241098"/>
                <a:gd name="connsiteX31" fmla="*/ 83959 w 345525"/>
                <a:gd name="connsiteY31" fmla="*/ 203514 h 241098"/>
                <a:gd name="connsiteX32" fmla="*/ 79537 w 345525"/>
                <a:gd name="connsiteY32" fmla="*/ 199977 h 241098"/>
                <a:gd name="connsiteX33" fmla="*/ 87090 w 345525"/>
                <a:gd name="connsiteY33" fmla="*/ 195445 h 241098"/>
                <a:gd name="connsiteX34" fmla="*/ 81919 w 345525"/>
                <a:gd name="connsiteY34" fmla="*/ 193376 h 241098"/>
                <a:gd name="connsiteX35" fmla="*/ 72829 w 345525"/>
                <a:gd name="connsiteY35" fmla="*/ 204739 h 241098"/>
                <a:gd name="connsiteX36" fmla="*/ 50104 w 345525"/>
                <a:gd name="connsiteY36" fmla="*/ 188832 h 241098"/>
                <a:gd name="connsiteX37" fmla="*/ 50104 w 345525"/>
                <a:gd name="connsiteY37" fmla="*/ 185737 h 241098"/>
                <a:gd name="connsiteX38" fmla="*/ 47722 w 345525"/>
                <a:gd name="connsiteY38" fmla="*/ 184070 h 241098"/>
                <a:gd name="connsiteX39" fmla="*/ 47722 w 345525"/>
                <a:gd name="connsiteY39" fmla="*/ 164717 h 241098"/>
                <a:gd name="connsiteX40" fmla="*/ 22834 w 345525"/>
                <a:gd name="connsiteY40" fmla="*/ 150200 h 241098"/>
                <a:gd name="connsiteX41" fmla="*/ 22834 w 345525"/>
                <a:gd name="connsiteY41" fmla="*/ 146827 h 241098"/>
                <a:gd name="connsiteX42" fmla="*/ 20452 w 345525"/>
                <a:gd name="connsiteY42" fmla="*/ 145438 h 241098"/>
                <a:gd name="connsiteX43" fmla="*/ 20452 w 345525"/>
                <a:gd name="connsiteY43" fmla="*/ 132440 h 241098"/>
                <a:gd name="connsiteX44" fmla="*/ 2382 w 345525"/>
                <a:gd name="connsiteY44" fmla="*/ 118385 h 241098"/>
                <a:gd name="connsiteX45" fmla="*/ 4818 w 345525"/>
                <a:gd name="connsiteY45" fmla="*/ 117370 h 241098"/>
                <a:gd name="connsiteX46" fmla="*/ 0 w 345525"/>
                <a:gd name="connsiteY46" fmla="*/ 113623 h 241098"/>
                <a:gd name="connsiteX47" fmla="*/ 27270 w 345525"/>
                <a:gd name="connsiteY47" fmla="*/ 102261 h 241098"/>
                <a:gd name="connsiteX48" fmla="*/ 52267 w 345525"/>
                <a:gd name="connsiteY48" fmla="*/ 63629 h 241098"/>
                <a:gd name="connsiteX49" fmla="*/ 63629 w 345525"/>
                <a:gd name="connsiteY49" fmla="*/ 27270 h 241098"/>
                <a:gd name="connsiteX50" fmla="*/ 90899 w 345525"/>
                <a:gd name="connsiteY50" fmla="*/ 15907 h 241098"/>
                <a:gd name="connsiteX51" fmla="*/ 106806 w 345525"/>
                <a:gd name="connsiteY51" fmla="*/ 4545 h 241098"/>
                <a:gd name="connsiteX52" fmla="*/ 129531 w 345525"/>
                <a:gd name="connsiteY52" fmla="*/ 11362 h 241098"/>
                <a:gd name="connsiteX53" fmla="*/ 149983 w 345525"/>
                <a:gd name="connsiteY53" fmla="*/ 11362 h 241098"/>
                <a:gd name="connsiteX54" fmla="*/ 165891 w 345525"/>
                <a:gd name="connsiteY54" fmla="*/ 27270 h 241098"/>
                <a:gd name="connsiteX55" fmla="*/ 181798 w 345525"/>
                <a:gd name="connsiteY55" fmla="*/ 15907 h 241098"/>
                <a:gd name="connsiteX56" fmla="*/ 209068 w 345525"/>
                <a:gd name="connsiteY56" fmla="*/ 11362 h 2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5525" h="241098">
                  <a:moveTo>
                    <a:pt x="220430" y="0"/>
                  </a:moveTo>
                  <a:lnTo>
                    <a:pt x="231792" y="0"/>
                  </a:lnTo>
                  <a:lnTo>
                    <a:pt x="240882" y="4545"/>
                  </a:lnTo>
                  <a:lnTo>
                    <a:pt x="256789" y="22725"/>
                  </a:lnTo>
                  <a:lnTo>
                    <a:pt x="268152" y="43177"/>
                  </a:lnTo>
                  <a:lnTo>
                    <a:pt x="290876" y="74991"/>
                  </a:lnTo>
                  <a:lnTo>
                    <a:pt x="290876" y="76419"/>
                  </a:lnTo>
                  <a:lnTo>
                    <a:pt x="293258" y="79753"/>
                  </a:lnTo>
                  <a:lnTo>
                    <a:pt x="293258" y="102478"/>
                  </a:lnTo>
                  <a:lnTo>
                    <a:pt x="286441" y="122930"/>
                  </a:lnTo>
                  <a:lnTo>
                    <a:pt x="292138" y="145718"/>
                  </a:lnTo>
                  <a:lnTo>
                    <a:pt x="311329" y="149983"/>
                  </a:lnTo>
                  <a:lnTo>
                    <a:pt x="327236" y="145438"/>
                  </a:lnTo>
                  <a:lnTo>
                    <a:pt x="343143" y="156800"/>
                  </a:lnTo>
                  <a:lnTo>
                    <a:pt x="343143" y="159860"/>
                  </a:lnTo>
                  <a:lnTo>
                    <a:pt x="345525" y="161562"/>
                  </a:lnTo>
                  <a:lnTo>
                    <a:pt x="345525" y="170652"/>
                  </a:lnTo>
                  <a:lnTo>
                    <a:pt x="329618" y="182014"/>
                  </a:lnTo>
                  <a:lnTo>
                    <a:pt x="318256" y="177469"/>
                  </a:lnTo>
                  <a:lnTo>
                    <a:pt x="309166" y="241098"/>
                  </a:lnTo>
                  <a:lnTo>
                    <a:pt x="286441" y="236553"/>
                  </a:lnTo>
                  <a:lnTo>
                    <a:pt x="259171" y="213829"/>
                  </a:lnTo>
                  <a:lnTo>
                    <a:pt x="215994" y="232008"/>
                  </a:lnTo>
                  <a:lnTo>
                    <a:pt x="195542" y="241098"/>
                  </a:lnTo>
                  <a:lnTo>
                    <a:pt x="141003" y="241098"/>
                  </a:lnTo>
                  <a:lnTo>
                    <a:pt x="116006" y="232008"/>
                  </a:lnTo>
                  <a:lnTo>
                    <a:pt x="104643" y="236553"/>
                  </a:lnTo>
                  <a:lnTo>
                    <a:pt x="102262" y="231791"/>
                  </a:lnTo>
                  <a:lnTo>
                    <a:pt x="102261" y="231791"/>
                  </a:lnTo>
                  <a:lnTo>
                    <a:pt x="93280" y="213827"/>
                  </a:lnTo>
                  <a:lnTo>
                    <a:pt x="81919" y="204739"/>
                  </a:lnTo>
                  <a:lnTo>
                    <a:pt x="83959" y="203514"/>
                  </a:lnTo>
                  <a:lnTo>
                    <a:pt x="79537" y="199977"/>
                  </a:lnTo>
                  <a:lnTo>
                    <a:pt x="87090" y="195445"/>
                  </a:lnTo>
                  <a:lnTo>
                    <a:pt x="81919" y="193376"/>
                  </a:lnTo>
                  <a:lnTo>
                    <a:pt x="72829" y="204739"/>
                  </a:lnTo>
                  <a:lnTo>
                    <a:pt x="50104" y="188832"/>
                  </a:lnTo>
                  <a:lnTo>
                    <a:pt x="50104" y="185737"/>
                  </a:lnTo>
                  <a:lnTo>
                    <a:pt x="47722" y="184070"/>
                  </a:lnTo>
                  <a:lnTo>
                    <a:pt x="47722" y="164717"/>
                  </a:lnTo>
                  <a:lnTo>
                    <a:pt x="22834" y="150200"/>
                  </a:lnTo>
                  <a:lnTo>
                    <a:pt x="22834" y="146827"/>
                  </a:lnTo>
                  <a:lnTo>
                    <a:pt x="20452" y="145438"/>
                  </a:lnTo>
                  <a:lnTo>
                    <a:pt x="20452" y="132440"/>
                  </a:lnTo>
                  <a:lnTo>
                    <a:pt x="2382" y="118385"/>
                  </a:lnTo>
                  <a:lnTo>
                    <a:pt x="4818" y="117370"/>
                  </a:lnTo>
                  <a:lnTo>
                    <a:pt x="0" y="113623"/>
                  </a:lnTo>
                  <a:lnTo>
                    <a:pt x="27270" y="102261"/>
                  </a:lnTo>
                  <a:lnTo>
                    <a:pt x="52267" y="63629"/>
                  </a:lnTo>
                  <a:lnTo>
                    <a:pt x="63629" y="27270"/>
                  </a:lnTo>
                  <a:lnTo>
                    <a:pt x="90899" y="15907"/>
                  </a:lnTo>
                  <a:lnTo>
                    <a:pt x="106806" y="4545"/>
                  </a:lnTo>
                  <a:lnTo>
                    <a:pt x="129531" y="11362"/>
                  </a:lnTo>
                  <a:lnTo>
                    <a:pt x="149983" y="11362"/>
                  </a:lnTo>
                  <a:lnTo>
                    <a:pt x="165891" y="27270"/>
                  </a:lnTo>
                  <a:lnTo>
                    <a:pt x="181798" y="15907"/>
                  </a:lnTo>
                  <a:lnTo>
                    <a:pt x="209068" y="1136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5" name="Freeform 404"/>
            <p:cNvSpPr>
              <a:spLocks/>
            </p:cNvSpPr>
            <p:nvPr/>
          </p:nvSpPr>
          <p:spPr bwMode="auto">
            <a:xfrm>
              <a:off x="4784969" y="2114435"/>
              <a:ext cx="279758" cy="262634"/>
            </a:xfrm>
            <a:custGeom>
              <a:avLst/>
              <a:gdLst>
                <a:gd name="connsiteX0" fmla="*/ 129531 w 373011"/>
                <a:gd name="connsiteY0" fmla="*/ 0 h 350178"/>
                <a:gd name="connsiteX1" fmla="*/ 133947 w 373011"/>
                <a:gd name="connsiteY1" fmla="*/ 1299 h 350178"/>
                <a:gd name="connsiteX2" fmla="*/ 136675 w 373011"/>
                <a:gd name="connsiteY2" fmla="*/ 0 h 350178"/>
                <a:gd name="connsiteX3" fmla="*/ 175307 w 373011"/>
                <a:gd name="connsiteY3" fmla="*/ 11362 h 350178"/>
                <a:gd name="connsiteX4" fmla="*/ 175307 w 373011"/>
                <a:gd name="connsiteY4" fmla="*/ 16125 h 350178"/>
                <a:gd name="connsiteX5" fmla="*/ 175307 w 373011"/>
                <a:gd name="connsiteY5" fmla="*/ 27270 h 350178"/>
                <a:gd name="connsiteX6" fmla="*/ 204522 w 373011"/>
                <a:gd name="connsiteY6" fmla="*/ 27270 h 350178"/>
                <a:gd name="connsiteX7" fmla="*/ 211666 w 373011"/>
                <a:gd name="connsiteY7" fmla="*/ 27270 h 350178"/>
                <a:gd name="connsiteX8" fmla="*/ 254843 w 373011"/>
                <a:gd name="connsiteY8" fmla="*/ 34087 h 350178"/>
                <a:gd name="connsiteX9" fmla="*/ 318145 w 373011"/>
                <a:gd name="connsiteY9" fmla="*/ 34087 h 350178"/>
                <a:gd name="connsiteX10" fmla="*/ 325289 w 373011"/>
                <a:gd name="connsiteY10" fmla="*/ 34087 h 350178"/>
                <a:gd name="connsiteX11" fmla="*/ 348014 w 373011"/>
                <a:gd name="connsiteY11" fmla="*/ 43177 h 350178"/>
                <a:gd name="connsiteX12" fmla="*/ 352559 w 373011"/>
                <a:gd name="connsiteY12" fmla="*/ 59084 h 350178"/>
                <a:gd name="connsiteX13" fmla="*/ 352559 w 373011"/>
                <a:gd name="connsiteY13" fmla="*/ 63847 h 350178"/>
                <a:gd name="connsiteX14" fmla="*/ 352559 w 373011"/>
                <a:gd name="connsiteY14" fmla="*/ 86354 h 350178"/>
                <a:gd name="connsiteX15" fmla="*/ 363921 w 373011"/>
                <a:gd name="connsiteY15" fmla="*/ 109079 h 350178"/>
                <a:gd name="connsiteX16" fmla="*/ 363921 w 373011"/>
                <a:gd name="connsiteY16" fmla="*/ 113842 h 350178"/>
                <a:gd name="connsiteX17" fmla="*/ 363921 w 373011"/>
                <a:gd name="connsiteY17" fmla="*/ 134076 h 350178"/>
                <a:gd name="connsiteX18" fmla="*/ 363921 w 373011"/>
                <a:gd name="connsiteY18" fmla="*/ 138839 h 350178"/>
                <a:gd name="connsiteX19" fmla="*/ 342840 w 373011"/>
                <a:gd name="connsiteY19" fmla="*/ 149380 h 350178"/>
                <a:gd name="connsiteX20" fmla="*/ 352559 w 373011"/>
                <a:gd name="connsiteY20" fmla="*/ 172708 h 350178"/>
                <a:gd name="connsiteX21" fmla="*/ 352559 w 373011"/>
                <a:gd name="connsiteY21" fmla="*/ 177471 h 350178"/>
                <a:gd name="connsiteX22" fmla="*/ 352559 w 373011"/>
                <a:gd name="connsiteY22" fmla="*/ 199977 h 350178"/>
                <a:gd name="connsiteX23" fmla="*/ 373011 w 373011"/>
                <a:gd name="connsiteY23" fmla="*/ 254516 h 350178"/>
                <a:gd name="connsiteX24" fmla="*/ 372239 w 373011"/>
                <a:gd name="connsiteY24" fmla="*/ 257219 h 350178"/>
                <a:gd name="connsiteX25" fmla="*/ 373011 w 373011"/>
                <a:gd name="connsiteY25" fmla="*/ 259279 h 350178"/>
                <a:gd name="connsiteX26" fmla="*/ 368466 w 373011"/>
                <a:gd name="connsiteY26" fmla="*/ 275187 h 350178"/>
                <a:gd name="connsiteX27" fmla="*/ 352559 w 373011"/>
                <a:gd name="connsiteY27" fmla="*/ 279732 h 350178"/>
                <a:gd name="connsiteX28" fmla="*/ 321478 w 373011"/>
                <a:gd name="connsiteY28" fmla="*/ 326354 h 350178"/>
                <a:gd name="connsiteX29" fmla="*/ 325289 w 373011"/>
                <a:gd name="connsiteY29" fmla="*/ 345415 h 350178"/>
                <a:gd name="connsiteX30" fmla="*/ 324337 w 373011"/>
                <a:gd name="connsiteY30" fmla="*/ 345415 h 350178"/>
                <a:gd name="connsiteX31" fmla="*/ 325289 w 373011"/>
                <a:gd name="connsiteY31" fmla="*/ 350178 h 350178"/>
                <a:gd name="connsiteX32" fmla="*/ 320745 w 373011"/>
                <a:gd name="connsiteY32" fmla="*/ 350178 h 350178"/>
                <a:gd name="connsiteX33" fmla="*/ 317799 w 373011"/>
                <a:gd name="connsiteY33" fmla="*/ 348445 h 350178"/>
                <a:gd name="connsiteX34" fmla="*/ 318145 w 373011"/>
                <a:gd name="connsiteY34" fmla="*/ 350178 h 350178"/>
                <a:gd name="connsiteX35" fmla="*/ 313601 w 373011"/>
                <a:gd name="connsiteY35" fmla="*/ 350178 h 350178"/>
                <a:gd name="connsiteX36" fmla="*/ 277099 w 373011"/>
                <a:gd name="connsiteY36" fmla="*/ 328707 h 350178"/>
                <a:gd name="connsiteX37" fmla="*/ 254843 w 373011"/>
                <a:gd name="connsiteY37" fmla="*/ 334271 h 350178"/>
                <a:gd name="connsiteX38" fmla="*/ 252211 w 373011"/>
                <a:gd name="connsiteY38" fmla="*/ 333143 h 350178"/>
                <a:gd name="connsiteX39" fmla="*/ 247699 w 373011"/>
                <a:gd name="connsiteY39" fmla="*/ 334271 h 350178"/>
                <a:gd name="connsiteX40" fmla="*/ 235825 w 373011"/>
                <a:gd name="connsiteY40" fmla="*/ 329182 h 350178"/>
                <a:gd name="connsiteX41" fmla="*/ 218484 w 373011"/>
                <a:gd name="connsiteY41" fmla="*/ 338816 h 350178"/>
                <a:gd name="connsiteX42" fmla="*/ 215932 w 373011"/>
                <a:gd name="connsiteY42" fmla="*/ 336264 h 350178"/>
                <a:gd name="connsiteX43" fmla="*/ 211340 w 373011"/>
                <a:gd name="connsiteY43" fmla="*/ 338816 h 350178"/>
                <a:gd name="connsiteX44" fmla="*/ 197020 w 373011"/>
                <a:gd name="connsiteY44" fmla="*/ 324496 h 350178"/>
                <a:gd name="connsiteX45" fmla="*/ 186669 w 373011"/>
                <a:gd name="connsiteY45" fmla="*/ 327453 h 350178"/>
                <a:gd name="connsiteX46" fmla="*/ 184526 w 373011"/>
                <a:gd name="connsiteY46" fmla="*/ 326025 h 350178"/>
                <a:gd name="connsiteX47" fmla="*/ 179525 w 373011"/>
                <a:gd name="connsiteY47" fmla="*/ 327453 h 350178"/>
                <a:gd name="connsiteX48" fmla="*/ 172708 w 373011"/>
                <a:gd name="connsiteY48" fmla="*/ 322909 h 350178"/>
                <a:gd name="connsiteX49" fmla="*/ 156800 w 373011"/>
                <a:gd name="connsiteY49" fmla="*/ 295639 h 350178"/>
                <a:gd name="connsiteX50" fmla="*/ 136675 w 373011"/>
                <a:gd name="connsiteY50" fmla="*/ 295639 h 350178"/>
                <a:gd name="connsiteX51" fmla="*/ 129531 w 373011"/>
                <a:gd name="connsiteY51" fmla="*/ 295639 h 350178"/>
                <a:gd name="connsiteX52" fmla="*/ 129531 w 373011"/>
                <a:gd name="connsiteY52" fmla="*/ 290876 h 350178"/>
                <a:gd name="connsiteX53" fmla="*/ 129531 w 373011"/>
                <a:gd name="connsiteY53" fmla="*/ 275187 h 350178"/>
                <a:gd name="connsiteX54" fmla="*/ 108929 w 373011"/>
                <a:gd name="connsiteY54" fmla="*/ 270036 h 350178"/>
                <a:gd name="connsiteX55" fmla="*/ 104860 w 373011"/>
                <a:gd name="connsiteY55" fmla="*/ 284277 h 350178"/>
                <a:gd name="connsiteX56" fmla="*/ 98521 w 373011"/>
                <a:gd name="connsiteY56" fmla="*/ 281459 h 350178"/>
                <a:gd name="connsiteX57" fmla="*/ 97716 w 373011"/>
                <a:gd name="connsiteY57" fmla="*/ 284277 h 350178"/>
                <a:gd name="connsiteX58" fmla="*/ 77264 w 373011"/>
                <a:gd name="connsiteY58" fmla="*/ 275187 h 350178"/>
                <a:gd name="connsiteX59" fmla="*/ 78472 w 373011"/>
                <a:gd name="connsiteY59" fmla="*/ 270961 h 350178"/>
                <a:gd name="connsiteX60" fmla="*/ 77264 w 373011"/>
                <a:gd name="connsiteY60" fmla="*/ 270424 h 350178"/>
                <a:gd name="connsiteX61" fmla="*/ 80527 w 373011"/>
                <a:gd name="connsiteY61" fmla="*/ 259004 h 350178"/>
                <a:gd name="connsiteX62" fmla="*/ 49994 w 373011"/>
                <a:gd name="connsiteY62" fmla="*/ 252462 h 350178"/>
                <a:gd name="connsiteX63" fmla="*/ 34087 w 373011"/>
                <a:gd name="connsiteY63" fmla="*/ 232010 h 350178"/>
                <a:gd name="connsiteX64" fmla="*/ 18180 w 373011"/>
                <a:gd name="connsiteY64" fmla="*/ 193378 h 350178"/>
                <a:gd name="connsiteX65" fmla="*/ 18984 w 373011"/>
                <a:gd name="connsiteY65" fmla="*/ 190566 h 350178"/>
                <a:gd name="connsiteX66" fmla="*/ 18180 w 373011"/>
                <a:gd name="connsiteY66" fmla="*/ 188615 h 350178"/>
                <a:gd name="connsiteX67" fmla="*/ 21969 w 373011"/>
                <a:gd name="connsiteY67" fmla="*/ 175354 h 350178"/>
                <a:gd name="connsiteX68" fmla="*/ 11363 w 373011"/>
                <a:gd name="connsiteY68" fmla="*/ 145656 h 350178"/>
                <a:gd name="connsiteX69" fmla="*/ 0 w 373011"/>
                <a:gd name="connsiteY69" fmla="*/ 122931 h 350178"/>
                <a:gd name="connsiteX70" fmla="*/ 1254 w 373011"/>
                <a:gd name="connsiteY70" fmla="*/ 120675 h 350178"/>
                <a:gd name="connsiteX71" fmla="*/ 0 w 373011"/>
                <a:gd name="connsiteY71" fmla="*/ 118168 h 350178"/>
                <a:gd name="connsiteX72" fmla="*/ 10229 w 373011"/>
                <a:gd name="connsiteY72" fmla="*/ 99757 h 350178"/>
                <a:gd name="connsiteX73" fmla="*/ 0 w 373011"/>
                <a:gd name="connsiteY73" fmla="*/ 75210 h 350178"/>
                <a:gd name="connsiteX74" fmla="*/ 1444 w 373011"/>
                <a:gd name="connsiteY74" fmla="*/ 73911 h 350178"/>
                <a:gd name="connsiteX75" fmla="*/ 0 w 373011"/>
                <a:gd name="connsiteY75" fmla="*/ 70447 h 350178"/>
                <a:gd name="connsiteX76" fmla="*/ 22725 w 373011"/>
                <a:gd name="connsiteY76" fmla="*/ 49994 h 350178"/>
                <a:gd name="connsiteX77" fmla="*/ 81809 w 373011"/>
                <a:gd name="connsiteY77" fmla="*/ 22725 h 35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73011" h="350178">
                  <a:moveTo>
                    <a:pt x="129531" y="0"/>
                  </a:moveTo>
                  <a:lnTo>
                    <a:pt x="133947" y="1299"/>
                  </a:lnTo>
                  <a:lnTo>
                    <a:pt x="136675" y="0"/>
                  </a:lnTo>
                  <a:lnTo>
                    <a:pt x="175307" y="11362"/>
                  </a:lnTo>
                  <a:lnTo>
                    <a:pt x="175307" y="16125"/>
                  </a:lnTo>
                  <a:lnTo>
                    <a:pt x="175307" y="27270"/>
                  </a:lnTo>
                  <a:lnTo>
                    <a:pt x="204522" y="27270"/>
                  </a:lnTo>
                  <a:lnTo>
                    <a:pt x="211666" y="27270"/>
                  </a:lnTo>
                  <a:lnTo>
                    <a:pt x="254843" y="34087"/>
                  </a:lnTo>
                  <a:lnTo>
                    <a:pt x="318145" y="34087"/>
                  </a:lnTo>
                  <a:lnTo>
                    <a:pt x="325289" y="34087"/>
                  </a:lnTo>
                  <a:lnTo>
                    <a:pt x="348014" y="43177"/>
                  </a:lnTo>
                  <a:lnTo>
                    <a:pt x="352559" y="59084"/>
                  </a:lnTo>
                  <a:lnTo>
                    <a:pt x="352559" y="63847"/>
                  </a:lnTo>
                  <a:lnTo>
                    <a:pt x="352559" y="86354"/>
                  </a:lnTo>
                  <a:lnTo>
                    <a:pt x="363921" y="109079"/>
                  </a:lnTo>
                  <a:lnTo>
                    <a:pt x="363921" y="113842"/>
                  </a:lnTo>
                  <a:lnTo>
                    <a:pt x="363921" y="134076"/>
                  </a:lnTo>
                  <a:lnTo>
                    <a:pt x="363921" y="138839"/>
                  </a:lnTo>
                  <a:lnTo>
                    <a:pt x="342840" y="149380"/>
                  </a:lnTo>
                  <a:lnTo>
                    <a:pt x="352559" y="172708"/>
                  </a:lnTo>
                  <a:lnTo>
                    <a:pt x="352559" y="177471"/>
                  </a:lnTo>
                  <a:lnTo>
                    <a:pt x="352559" y="199977"/>
                  </a:lnTo>
                  <a:lnTo>
                    <a:pt x="373011" y="254516"/>
                  </a:lnTo>
                  <a:lnTo>
                    <a:pt x="372239" y="257219"/>
                  </a:lnTo>
                  <a:lnTo>
                    <a:pt x="373011" y="259279"/>
                  </a:lnTo>
                  <a:lnTo>
                    <a:pt x="368466" y="275187"/>
                  </a:lnTo>
                  <a:lnTo>
                    <a:pt x="352559" y="279732"/>
                  </a:lnTo>
                  <a:lnTo>
                    <a:pt x="321478" y="326354"/>
                  </a:lnTo>
                  <a:lnTo>
                    <a:pt x="325289" y="345415"/>
                  </a:lnTo>
                  <a:lnTo>
                    <a:pt x="324337" y="345415"/>
                  </a:lnTo>
                  <a:lnTo>
                    <a:pt x="325289" y="350178"/>
                  </a:lnTo>
                  <a:lnTo>
                    <a:pt x="320745" y="350178"/>
                  </a:lnTo>
                  <a:lnTo>
                    <a:pt x="317799" y="348445"/>
                  </a:lnTo>
                  <a:lnTo>
                    <a:pt x="318145" y="350178"/>
                  </a:lnTo>
                  <a:lnTo>
                    <a:pt x="313601" y="350178"/>
                  </a:lnTo>
                  <a:lnTo>
                    <a:pt x="277099" y="328707"/>
                  </a:lnTo>
                  <a:lnTo>
                    <a:pt x="254843" y="334271"/>
                  </a:lnTo>
                  <a:lnTo>
                    <a:pt x="252211" y="333143"/>
                  </a:lnTo>
                  <a:lnTo>
                    <a:pt x="247699" y="334271"/>
                  </a:lnTo>
                  <a:lnTo>
                    <a:pt x="235825" y="329182"/>
                  </a:lnTo>
                  <a:lnTo>
                    <a:pt x="218484" y="338816"/>
                  </a:lnTo>
                  <a:lnTo>
                    <a:pt x="215932" y="336264"/>
                  </a:lnTo>
                  <a:lnTo>
                    <a:pt x="211340" y="338816"/>
                  </a:lnTo>
                  <a:lnTo>
                    <a:pt x="197020" y="324496"/>
                  </a:lnTo>
                  <a:lnTo>
                    <a:pt x="186669" y="327453"/>
                  </a:lnTo>
                  <a:lnTo>
                    <a:pt x="184526" y="326025"/>
                  </a:lnTo>
                  <a:lnTo>
                    <a:pt x="179525" y="327453"/>
                  </a:lnTo>
                  <a:lnTo>
                    <a:pt x="172708" y="322909"/>
                  </a:lnTo>
                  <a:lnTo>
                    <a:pt x="156800" y="295639"/>
                  </a:lnTo>
                  <a:lnTo>
                    <a:pt x="136675" y="295639"/>
                  </a:lnTo>
                  <a:lnTo>
                    <a:pt x="129531" y="295639"/>
                  </a:lnTo>
                  <a:lnTo>
                    <a:pt x="129531" y="290876"/>
                  </a:lnTo>
                  <a:lnTo>
                    <a:pt x="129531" y="275187"/>
                  </a:lnTo>
                  <a:lnTo>
                    <a:pt x="108929" y="270036"/>
                  </a:lnTo>
                  <a:lnTo>
                    <a:pt x="104860" y="284277"/>
                  </a:lnTo>
                  <a:lnTo>
                    <a:pt x="98521" y="281459"/>
                  </a:lnTo>
                  <a:lnTo>
                    <a:pt x="97716" y="284277"/>
                  </a:lnTo>
                  <a:lnTo>
                    <a:pt x="77264" y="275187"/>
                  </a:lnTo>
                  <a:lnTo>
                    <a:pt x="78472" y="270961"/>
                  </a:lnTo>
                  <a:lnTo>
                    <a:pt x="77264" y="270424"/>
                  </a:lnTo>
                  <a:lnTo>
                    <a:pt x="80527" y="259004"/>
                  </a:lnTo>
                  <a:lnTo>
                    <a:pt x="49994" y="252462"/>
                  </a:lnTo>
                  <a:lnTo>
                    <a:pt x="34087" y="232010"/>
                  </a:lnTo>
                  <a:lnTo>
                    <a:pt x="18180" y="193378"/>
                  </a:lnTo>
                  <a:lnTo>
                    <a:pt x="18984" y="190566"/>
                  </a:lnTo>
                  <a:lnTo>
                    <a:pt x="18180" y="188615"/>
                  </a:lnTo>
                  <a:lnTo>
                    <a:pt x="21969" y="175354"/>
                  </a:lnTo>
                  <a:lnTo>
                    <a:pt x="11363" y="145656"/>
                  </a:lnTo>
                  <a:lnTo>
                    <a:pt x="0" y="122931"/>
                  </a:lnTo>
                  <a:lnTo>
                    <a:pt x="1254" y="120675"/>
                  </a:lnTo>
                  <a:lnTo>
                    <a:pt x="0" y="118168"/>
                  </a:lnTo>
                  <a:lnTo>
                    <a:pt x="10229" y="99757"/>
                  </a:lnTo>
                  <a:lnTo>
                    <a:pt x="0" y="75210"/>
                  </a:lnTo>
                  <a:lnTo>
                    <a:pt x="1444" y="73911"/>
                  </a:lnTo>
                  <a:lnTo>
                    <a:pt x="0" y="70447"/>
                  </a:lnTo>
                  <a:lnTo>
                    <a:pt x="22725" y="49994"/>
                  </a:lnTo>
                  <a:lnTo>
                    <a:pt x="8180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403" name="Freeform 402"/>
            <p:cNvSpPr>
              <a:spLocks/>
            </p:cNvSpPr>
            <p:nvPr/>
          </p:nvSpPr>
          <p:spPr bwMode="auto">
            <a:xfrm>
              <a:off x="4268469" y="2279759"/>
              <a:ext cx="356453" cy="356210"/>
            </a:xfrm>
            <a:custGeom>
              <a:avLst/>
              <a:gdLst>
                <a:gd name="connsiteX0" fmla="*/ 263606 w 475271"/>
                <a:gd name="connsiteY0" fmla="*/ 0 h 474946"/>
                <a:gd name="connsiteX1" fmla="*/ 264121 w 475271"/>
                <a:gd name="connsiteY1" fmla="*/ 3093 h 474946"/>
                <a:gd name="connsiteX2" fmla="*/ 270750 w 475271"/>
                <a:gd name="connsiteY2" fmla="*/ 0 h 474946"/>
                <a:gd name="connsiteX3" fmla="*/ 275295 w 475271"/>
                <a:gd name="connsiteY3" fmla="*/ 27270 h 474946"/>
                <a:gd name="connsiteX4" fmla="*/ 284058 w 475271"/>
                <a:gd name="connsiteY4" fmla="*/ 27270 h 474946"/>
                <a:gd name="connsiteX5" fmla="*/ 291202 w 475271"/>
                <a:gd name="connsiteY5" fmla="*/ 27270 h 474946"/>
                <a:gd name="connsiteX6" fmla="*/ 307109 w 475271"/>
                <a:gd name="connsiteY6" fmla="*/ 49994 h 474946"/>
                <a:gd name="connsiteX7" fmla="*/ 332681 w 475271"/>
                <a:gd name="connsiteY7" fmla="*/ 73435 h 474946"/>
                <a:gd name="connsiteX8" fmla="*/ 343142 w 475271"/>
                <a:gd name="connsiteY8" fmla="*/ 70447 h 474946"/>
                <a:gd name="connsiteX9" fmla="*/ 344928 w 475271"/>
                <a:gd name="connsiteY9" fmla="*/ 71978 h 474946"/>
                <a:gd name="connsiteX10" fmla="*/ 350286 w 475271"/>
                <a:gd name="connsiteY10" fmla="*/ 70447 h 474946"/>
                <a:gd name="connsiteX11" fmla="*/ 382100 w 475271"/>
                <a:gd name="connsiteY11" fmla="*/ 97716 h 474946"/>
                <a:gd name="connsiteX12" fmla="*/ 393463 w 475271"/>
                <a:gd name="connsiteY12" fmla="*/ 102261 h 474946"/>
                <a:gd name="connsiteX13" fmla="*/ 397681 w 475271"/>
                <a:gd name="connsiteY13" fmla="*/ 102261 h 474946"/>
                <a:gd name="connsiteX14" fmla="*/ 404825 w 475271"/>
                <a:gd name="connsiteY14" fmla="*/ 102261 h 474946"/>
                <a:gd name="connsiteX15" fmla="*/ 420732 w 475271"/>
                <a:gd name="connsiteY15" fmla="*/ 113624 h 474946"/>
                <a:gd name="connsiteX16" fmla="*/ 475271 w 475271"/>
                <a:gd name="connsiteY16" fmla="*/ 124986 h 474946"/>
                <a:gd name="connsiteX17" fmla="*/ 452547 w 475271"/>
                <a:gd name="connsiteY17" fmla="*/ 161345 h 474946"/>
                <a:gd name="connsiteX18" fmla="*/ 448002 w 475271"/>
                <a:gd name="connsiteY18" fmla="*/ 204522 h 474946"/>
                <a:gd name="connsiteX19" fmla="*/ 436639 w 475271"/>
                <a:gd name="connsiteY19" fmla="*/ 211340 h 474946"/>
                <a:gd name="connsiteX20" fmla="*/ 432472 w 475271"/>
                <a:gd name="connsiteY20" fmla="*/ 209554 h 474946"/>
                <a:gd name="connsiteX21" fmla="*/ 429495 w 475271"/>
                <a:gd name="connsiteY21" fmla="*/ 211340 h 474946"/>
                <a:gd name="connsiteX22" fmla="*/ 421729 w 475271"/>
                <a:gd name="connsiteY22" fmla="*/ 208011 h 474946"/>
                <a:gd name="connsiteX23" fmla="*/ 425277 w 475271"/>
                <a:gd name="connsiteY23" fmla="*/ 220430 h 474946"/>
                <a:gd name="connsiteX24" fmla="*/ 398008 w 475271"/>
                <a:gd name="connsiteY24" fmla="*/ 247699 h 474946"/>
                <a:gd name="connsiteX25" fmla="*/ 398008 w 475271"/>
                <a:gd name="connsiteY25" fmla="*/ 269866 h 474946"/>
                <a:gd name="connsiteX26" fmla="*/ 406771 w 475271"/>
                <a:gd name="connsiteY26" fmla="*/ 263607 h 474946"/>
                <a:gd name="connsiteX27" fmla="*/ 408409 w 475271"/>
                <a:gd name="connsiteY27" fmla="*/ 267539 h 474946"/>
                <a:gd name="connsiteX28" fmla="*/ 413915 w 475271"/>
                <a:gd name="connsiteY28" fmla="*/ 263607 h 474946"/>
                <a:gd name="connsiteX29" fmla="*/ 425277 w 475271"/>
                <a:gd name="connsiteY29" fmla="*/ 290876 h 474946"/>
                <a:gd name="connsiteX30" fmla="*/ 425277 w 475271"/>
                <a:gd name="connsiteY30" fmla="*/ 302239 h 474946"/>
                <a:gd name="connsiteX31" fmla="*/ 436639 w 475271"/>
                <a:gd name="connsiteY31" fmla="*/ 322691 h 474946"/>
                <a:gd name="connsiteX32" fmla="*/ 425277 w 475271"/>
                <a:gd name="connsiteY32" fmla="*/ 338598 h 474946"/>
                <a:gd name="connsiteX33" fmla="*/ 432094 w 475271"/>
                <a:gd name="connsiteY33" fmla="*/ 381775 h 474946"/>
                <a:gd name="connsiteX34" fmla="*/ 445403 w 475271"/>
                <a:gd name="connsiteY34" fmla="*/ 381775 h 474946"/>
                <a:gd name="connsiteX35" fmla="*/ 452547 w 475271"/>
                <a:gd name="connsiteY35" fmla="*/ 381775 h 474946"/>
                <a:gd name="connsiteX36" fmla="*/ 448002 w 475271"/>
                <a:gd name="connsiteY36" fmla="*/ 409045 h 474946"/>
                <a:gd name="connsiteX37" fmla="*/ 413915 w 475271"/>
                <a:gd name="connsiteY37" fmla="*/ 436314 h 474946"/>
                <a:gd name="connsiteX38" fmla="*/ 408002 w 475271"/>
                <a:gd name="connsiteY38" fmla="*/ 435329 h 474946"/>
                <a:gd name="connsiteX39" fmla="*/ 406771 w 475271"/>
                <a:gd name="connsiteY39" fmla="*/ 436314 h 474946"/>
                <a:gd name="connsiteX40" fmla="*/ 342566 w 475271"/>
                <a:gd name="connsiteY40" fmla="*/ 425613 h 474946"/>
                <a:gd name="connsiteX41" fmla="*/ 291202 w 475271"/>
                <a:gd name="connsiteY41" fmla="*/ 436314 h 474946"/>
                <a:gd name="connsiteX42" fmla="*/ 286657 w 475271"/>
                <a:gd name="connsiteY42" fmla="*/ 468129 h 474946"/>
                <a:gd name="connsiteX43" fmla="*/ 243480 w 475271"/>
                <a:gd name="connsiteY43" fmla="*/ 474946 h 474946"/>
                <a:gd name="connsiteX44" fmla="*/ 241832 w 475271"/>
                <a:gd name="connsiteY44" fmla="*/ 474078 h 474946"/>
                <a:gd name="connsiteX45" fmla="*/ 236336 w 475271"/>
                <a:gd name="connsiteY45" fmla="*/ 474946 h 474946"/>
                <a:gd name="connsiteX46" fmla="*/ 197840 w 475271"/>
                <a:gd name="connsiteY46" fmla="*/ 454685 h 474946"/>
                <a:gd name="connsiteX47" fmla="*/ 188941 w 475271"/>
                <a:gd name="connsiteY47" fmla="*/ 463584 h 474946"/>
                <a:gd name="connsiteX48" fmla="*/ 183540 w 475271"/>
                <a:gd name="connsiteY48" fmla="*/ 461841 h 474946"/>
                <a:gd name="connsiteX49" fmla="*/ 181797 w 475271"/>
                <a:gd name="connsiteY49" fmla="*/ 463584 h 474946"/>
                <a:gd name="connsiteX50" fmla="*/ 111351 w 475271"/>
                <a:gd name="connsiteY50" fmla="*/ 440859 h 474946"/>
                <a:gd name="connsiteX51" fmla="*/ 95444 w 475271"/>
                <a:gd name="connsiteY51" fmla="*/ 420407 h 474946"/>
                <a:gd name="connsiteX52" fmla="*/ 118168 w 475271"/>
                <a:gd name="connsiteY52" fmla="*/ 388592 h 474946"/>
                <a:gd name="connsiteX53" fmla="*/ 122713 w 475271"/>
                <a:gd name="connsiteY53" fmla="*/ 286331 h 474946"/>
                <a:gd name="connsiteX54" fmla="*/ 86354 w 475271"/>
                <a:gd name="connsiteY54" fmla="*/ 231792 h 474946"/>
                <a:gd name="connsiteX55" fmla="*/ 59084 w 475271"/>
                <a:gd name="connsiteY55" fmla="*/ 204522 h 474946"/>
                <a:gd name="connsiteX56" fmla="*/ 4545 w 475271"/>
                <a:gd name="connsiteY56" fmla="*/ 184070 h 474946"/>
                <a:gd name="connsiteX57" fmla="*/ 0 w 475271"/>
                <a:gd name="connsiteY57" fmla="*/ 140893 h 474946"/>
                <a:gd name="connsiteX58" fmla="*/ 47722 w 475271"/>
                <a:gd name="connsiteY58" fmla="*/ 136348 h 474946"/>
                <a:gd name="connsiteX59" fmla="*/ 50453 w 475271"/>
                <a:gd name="connsiteY59" fmla="*/ 136769 h 474946"/>
                <a:gd name="connsiteX60" fmla="*/ 54866 w 475271"/>
                <a:gd name="connsiteY60" fmla="*/ 136348 h 474946"/>
                <a:gd name="connsiteX61" fmla="*/ 106604 w 475271"/>
                <a:gd name="connsiteY61" fmla="*/ 144308 h 474946"/>
                <a:gd name="connsiteX62" fmla="*/ 95444 w 475271"/>
                <a:gd name="connsiteY62" fmla="*/ 81809 h 474946"/>
                <a:gd name="connsiteX63" fmla="*/ 103778 w 475271"/>
                <a:gd name="connsiteY63" fmla="*/ 88477 h 474946"/>
                <a:gd name="connsiteX64" fmla="*/ 102588 w 475271"/>
                <a:gd name="connsiteY64" fmla="*/ 81809 h 474946"/>
                <a:gd name="connsiteX65" fmla="*/ 134013 w 475271"/>
                <a:gd name="connsiteY65" fmla="*/ 106949 h 474946"/>
                <a:gd name="connsiteX66" fmla="*/ 220429 w 475271"/>
                <a:gd name="connsiteY66" fmla="*/ 65902 h 474946"/>
                <a:gd name="connsiteX67" fmla="*/ 229519 w 475271"/>
                <a:gd name="connsiteY67" fmla="*/ 15907 h 47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5271" h="474946">
                  <a:moveTo>
                    <a:pt x="263606" y="0"/>
                  </a:moveTo>
                  <a:lnTo>
                    <a:pt x="264121" y="3093"/>
                  </a:lnTo>
                  <a:lnTo>
                    <a:pt x="270750" y="0"/>
                  </a:lnTo>
                  <a:lnTo>
                    <a:pt x="275295" y="27270"/>
                  </a:lnTo>
                  <a:lnTo>
                    <a:pt x="284058" y="27270"/>
                  </a:lnTo>
                  <a:lnTo>
                    <a:pt x="291202" y="27270"/>
                  </a:lnTo>
                  <a:lnTo>
                    <a:pt x="307109" y="49994"/>
                  </a:lnTo>
                  <a:lnTo>
                    <a:pt x="332681" y="73435"/>
                  </a:lnTo>
                  <a:lnTo>
                    <a:pt x="343142" y="70447"/>
                  </a:lnTo>
                  <a:lnTo>
                    <a:pt x="344928" y="71978"/>
                  </a:lnTo>
                  <a:lnTo>
                    <a:pt x="350286" y="70447"/>
                  </a:lnTo>
                  <a:lnTo>
                    <a:pt x="382100" y="97716"/>
                  </a:lnTo>
                  <a:lnTo>
                    <a:pt x="393463" y="102261"/>
                  </a:lnTo>
                  <a:lnTo>
                    <a:pt x="397681" y="102261"/>
                  </a:lnTo>
                  <a:lnTo>
                    <a:pt x="404825" y="102261"/>
                  </a:lnTo>
                  <a:lnTo>
                    <a:pt x="420732" y="113624"/>
                  </a:lnTo>
                  <a:lnTo>
                    <a:pt x="475271" y="124986"/>
                  </a:lnTo>
                  <a:lnTo>
                    <a:pt x="452547" y="161345"/>
                  </a:lnTo>
                  <a:lnTo>
                    <a:pt x="448002" y="204522"/>
                  </a:lnTo>
                  <a:lnTo>
                    <a:pt x="436639" y="211340"/>
                  </a:lnTo>
                  <a:lnTo>
                    <a:pt x="432472" y="209554"/>
                  </a:lnTo>
                  <a:lnTo>
                    <a:pt x="429495" y="211340"/>
                  </a:lnTo>
                  <a:lnTo>
                    <a:pt x="421729" y="208011"/>
                  </a:lnTo>
                  <a:lnTo>
                    <a:pt x="425277" y="220430"/>
                  </a:lnTo>
                  <a:lnTo>
                    <a:pt x="398008" y="247699"/>
                  </a:lnTo>
                  <a:lnTo>
                    <a:pt x="398008" y="269866"/>
                  </a:lnTo>
                  <a:lnTo>
                    <a:pt x="406771" y="263607"/>
                  </a:lnTo>
                  <a:lnTo>
                    <a:pt x="408409" y="267539"/>
                  </a:lnTo>
                  <a:lnTo>
                    <a:pt x="413915" y="263607"/>
                  </a:lnTo>
                  <a:lnTo>
                    <a:pt x="425277" y="290876"/>
                  </a:lnTo>
                  <a:lnTo>
                    <a:pt x="425277" y="302239"/>
                  </a:lnTo>
                  <a:lnTo>
                    <a:pt x="436639" y="322691"/>
                  </a:lnTo>
                  <a:lnTo>
                    <a:pt x="425277" y="338598"/>
                  </a:lnTo>
                  <a:lnTo>
                    <a:pt x="432094" y="381775"/>
                  </a:lnTo>
                  <a:lnTo>
                    <a:pt x="445403" y="381775"/>
                  </a:lnTo>
                  <a:lnTo>
                    <a:pt x="452547" y="381775"/>
                  </a:lnTo>
                  <a:lnTo>
                    <a:pt x="448002" y="409045"/>
                  </a:lnTo>
                  <a:lnTo>
                    <a:pt x="413915" y="436314"/>
                  </a:lnTo>
                  <a:lnTo>
                    <a:pt x="408002" y="435329"/>
                  </a:lnTo>
                  <a:lnTo>
                    <a:pt x="406771" y="436314"/>
                  </a:lnTo>
                  <a:lnTo>
                    <a:pt x="342566" y="425613"/>
                  </a:lnTo>
                  <a:lnTo>
                    <a:pt x="291202" y="436314"/>
                  </a:lnTo>
                  <a:lnTo>
                    <a:pt x="286657" y="468129"/>
                  </a:lnTo>
                  <a:lnTo>
                    <a:pt x="243480" y="474946"/>
                  </a:lnTo>
                  <a:lnTo>
                    <a:pt x="241832" y="474078"/>
                  </a:lnTo>
                  <a:lnTo>
                    <a:pt x="236336" y="474946"/>
                  </a:lnTo>
                  <a:lnTo>
                    <a:pt x="197840" y="454685"/>
                  </a:lnTo>
                  <a:lnTo>
                    <a:pt x="188941" y="463584"/>
                  </a:lnTo>
                  <a:lnTo>
                    <a:pt x="183540" y="461841"/>
                  </a:lnTo>
                  <a:lnTo>
                    <a:pt x="181797" y="463584"/>
                  </a:lnTo>
                  <a:lnTo>
                    <a:pt x="111351" y="440859"/>
                  </a:lnTo>
                  <a:lnTo>
                    <a:pt x="95444" y="420407"/>
                  </a:lnTo>
                  <a:lnTo>
                    <a:pt x="118168" y="388592"/>
                  </a:lnTo>
                  <a:lnTo>
                    <a:pt x="122713" y="286331"/>
                  </a:lnTo>
                  <a:lnTo>
                    <a:pt x="86354" y="231792"/>
                  </a:lnTo>
                  <a:lnTo>
                    <a:pt x="59084" y="204522"/>
                  </a:lnTo>
                  <a:lnTo>
                    <a:pt x="4545" y="184070"/>
                  </a:lnTo>
                  <a:lnTo>
                    <a:pt x="0" y="140893"/>
                  </a:lnTo>
                  <a:lnTo>
                    <a:pt x="47722" y="136348"/>
                  </a:lnTo>
                  <a:lnTo>
                    <a:pt x="50453" y="136769"/>
                  </a:lnTo>
                  <a:lnTo>
                    <a:pt x="54866" y="136348"/>
                  </a:lnTo>
                  <a:lnTo>
                    <a:pt x="106604" y="144308"/>
                  </a:lnTo>
                  <a:lnTo>
                    <a:pt x="95444" y="81809"/>
                  </a:lnTo>
                  <a:lnTo>
                    <a:pt x="103778" y="88477"/>
                  </a:lnTo>
                  <a:lnTo>
                    <a:pt x="102588" y="81809"/>
                  </a:lnTo>
                  <a:lnTo>
                    <a:pt x="134013" y="106949"/>
                  </a:lnTo>
                  <a:lnTo>
                    <a:pt x="220429" y="65902"/>
                  </a:lnTo>
                  <a:lnTo>
                    <a:pt x="229519"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dirty="0"/>
            </a:p>
          </p:txBody>
        </p:sp>
        <p:sp>
          <p:nvSpPr>
            <p:cNvPr id="401" name="Freeform 400"/>
            <p:cNvSpPr>
              <a:spLocks/>
            </p:cNvSpPr>
            <p:nvPr/>
          </p:nvSpPr>
          <p:spPr bwMode="auto">
            <a:xfrm>
              <a:off x="4486706" y="2179201"/>
              <a:ext cx="111143" cy="122552"/>
            </a:xfrm>
            <a:custGeom>
              <a:avLst/>
              <a:gdLst>
                <a:gd name="connsiteX0" fmla="*/ 102261 w 148190"/>
                <a:gd name="connsiteY0" fmla="*/ 0 h 163402"/>
                <a:gd name="connsiteX1" fmla="*/ 129531 w 148190"/>
                <a:gd name="connsiteY1" fmla="*/ 0 h 163402"/>
                <a:gd name="connsiteX2" fmla="*/ 132831 w 148190"/>
                <a:gd name="connsiteY2" fmla="*/ 6601 h 163402"/>
                <a:gd name="connsiteX3" fmla="*/ 136828 w 148190"/>
                <a:gd name="connsiteY3" fmla="*/ 6601 h 163402"/>
                <a:gd name="connsiteX4" fmla="*/ 148190 w 148190"/>
                <a:gd name="connsiteY4" fmla="*/ 29326 h 163402"/>
                <a:gd name="connsiteX5" fmla="*/ 136828 w 148190"/>
                <a:gd name="connsiteY5" fmla="*/ 81593 h 163402"/>
                <a:gd name="connsiteX6" fmla="*/ 125466 w 148190"/>
                <a:gd name="connsiteY6" fmla="*/ 104318 h 163402"/>
                <a:gd name="connsiteX7" fmla="*/ 105013 w 148190"/>
                <a:gd name="connsiteY7" fmla="*/ 104318 h 163402"/>
                <a:gd name="connsiteX8" fmla="*/ 109558 w 148190"/>
                <a:gd name="connsiteY8" fmla="*/ 163402 h 163402"/>
                <a:gd name="connsiteX9" fmla="*/ 93651 w 148190"/>
                <a:gd name="connsiteY9" fmla="*/ 152040 h 163402"/>
                <a:gd name="connsiteX10" fmla="*/ 88790 w 148190"/>
                <a:gd name="connsiteY10" fmla="*/ 147179 h 163402"/>
                <a:gd name="connsiteX11" fmla="*/ 86354 w 148190"/>
                <a:gd name="connsiteY11" fmla="*/ 145439 h 163402"/>
                <a:gd name="connsiteX12" fmla="*/ 65917 w 148190"/>
                <a:gd name="connsiteY12" fmla="*/ 125002 h 163402"/>
                <a:gd name="connsiteX13" fmla="*/ 34567 w 148190"/>
                <a:gd name="connsiteY13" fmla="*/ 140677 h 163402"/>
                <a:gd name="connsiteX14" fmla="*/ 7297 w 148190"/>
                <a:gd name="connsiteY14" fmla="*/ 136132 h 163402"/>
                <a:gd name="connsiteX15" fmla="*/ 13510 w 148190"/>
                <a:gd name="connsiteY15" fmla="*/ 131783 h 163402"/>
                <a:gd name="connsiteX16" fmla="*/ 0 w 148190"/>
                <a:gd name="connsiteY16" fmla="*/ 129531 h 163402"/>
                <a:gd name="connsiteX17" fmla="*/ 22725 w 148190"/>
                <a:gd name="connsiteY17" fmla="*/ 113624 h 163402"/>
                <a:gd name="connsiteX18" fmla="*/ 54539 w 148190"/>
                <a:gd name="connsiteY18" fmla="*/ 22725 h 16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8190" h="163402">
                  <a:moveTo>
                    <a:pt x="102261" y="0"/>
                  </a:moveTo>
                  <a:lnTo>
                    <a:pt x="129531" y="0"/>
                  </a:lnTo>
                  <a:lnTo>
                    <a:pt x="132831" y="6601"/>
                  </a:lnTo>
                  <a:lnTo>
                    <a:pt x="136828" y="6601"/>
                  </a:lnTo>
                  <a:lnTo>
                    <a:pt x="148190" y="29326"/>
                  </a:lnTo>
                  <a:lnTo>
                    <a:pt x="136828" y="81593"/>
                  </a:lnTo>
                  <a:lnTo>
                    <a:pt x="125466" y="104318"/>
                  </a:lnTo>
                  <a:lnTo>
                    <a:pt x="105013" y="104318"/>
                  </a:lnTo>
                  <a:lnTo>
                    <a:pt x="109558" y="163402"/>
                  </a:lnTo>
                  <a:lnTo>
                    <a:pt x="93651" y="152040"/>
                  </a:lnTo>
                  <a:lnTo>
                    <a:pt x="88790" y="147179"/>
                  </a:lnTo>
                  <a:lnTo>
                    <a:pt x="86354" y="145439"/>
                  </a:lnTo>
                  <a:lnTo>
                    <a:pt x="65917" y="125002"/>
                  </a:lnTo>
                  <a:lnTo>
                    <a:pt x="34567" y="140677"/>
                  </a:lnTo>
                  <a:lnTo>
                    <a:pt x="7297" y="136132"/>
                  </a:lnTo>
                  <a:lnTo>
                    <a:pt x="13510" y="131783"/>
                  </a:lnTo>
                  <a:lnTo>
                    <a:pt x="0" y="129531"/>
                  </a:lnTo>
                  <a:lnTo>
                    <a:pt x="22725" y="113624"/>
                  </a:lnTo>
                  <a:lnTo>
                    <a:pt x="54539" y="2272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9" name="Freeform 398"/>
            <p:cNvSpPr>
              <a:spLocks/>
            </p:cNvSpPr>
            <p:nvPr/>
          </p:nvSpPr>
          <p:spPr bwMode="auto">
            <a:xfrm>
              <a:off x="4563403" y="2426332"/>
              <a:ext cx="121010" cy="87249"/>
            </a:xfrm>
            <a:custGeom>
              <a:avLst/>
              <a:gdLst>
                <a:gd name="connsiteX0" fmla="*/ 93172 w 161346"/>
                <a:gd name="connsiteY0" fmla="*/ 0 h 116332"/>
                <a:gd name="connsiteX1" fmla="*/ 129532 w 161346"/>
                <a:gd name="connsiteY1" fmla="*/ 15908 h 116332"/>
                <a:gd name="connsiteX2" fmla="*/ 129532 w 161346"/>
                <a:gd name="connsiteY2" fmla="*/ 20453 h 116332"/>
                <a:gd name="connsiteX3" fmla="*/ 128267 w 161346"/>
                <a:gd name="connsiteY3" fmla="*/ 24879 h 116332"/>
                <a:gd name="connsiteX4" fmla="*/ 129532 w 161346"/>
                <a:gd name="connsiteY4" fmla="*/ 25433 h 116332"/>
                <a:gd name="connsiteX5" fmla="*/ 129532 w 161346"/>
                <a:gd name="connsiteY5" fmla="*/ 29978 h 116332"/>
                <a:gd name="connsiteX6" fmla="*/ 127335 w 161346"/>
                <a:gd name="connsiteY6" fmla="*/ 37665 h 116332"/>
                <a:gd name="connsiteX7" fmla="*/ 145439 w 161346"/>
                <a:gd name="connsiteY7" fmla="*/ 47722 h 116332"/>
                <a:gd name="connsiteX8" fmla="*/ 161346 w 161346"/>
                <a:gd name="connsiteY8" fmla="*/ 47722 h 116332"/>
                <a:gd name="connsiteX9" fmla="*/ 159230 w 161346"/>
                <a:gd name="connsiteY9" fmla="*/ 57247 h 116332"/>
                <a:gd name="connsiteX10" fmla="*/ 161346 w 161346"/>
                <a:gd name="connsiteY10" fmla="*/ 57247 h 116332"/>
                <a:gd name="connsiteX11" fmla="*/ 156801 w 161346"/>
                <a:gd name="connsiteY11" fmla="*/ 77700 h 116332"/>
                <a:gd name="connsiteX12" fmla="*/ 145439 w 161346"/>
                <a:gd name="connsiteY12" fmla="*/ 89062 h 116332"/>
                <a:gd name="connsiteX13" fmla="*/ 113624 w 161346"/>
                <a:gd name="connsiteY13" fmla="*/ 77700 h 116332"/>
                <a:gd name="connsiteX14" fmla="*/ 109079 w 161346"/>
                <a:gd name="connsiteY14" fmla="*/ 104970 h 116332"/>
                <a:gd name="connsiteX15" fmla="*/ 93172 w 161346"/>
                <a:gd name="connsiteY15" fmla="*/ 104970 h 116332"/>
                <a:gd name="connsiteX16" fmla="*/ 81809 w 161346"/>
                <a:gd name="connsiteY16" fmla="*/ 93607 h 116332"/>
                <a:gd name="connsiteX17" fmla="*/ 65902 w 161346"/>
                <a:gd name="connsiteY17" fmla="*/ 111787 h 116332"/>
                <a:gd name="connsiteX18" fmla="*/ 43177 w 161346"/>
                <a:gd name="connsiteY18" fmla="*/ 116332 h 116332"/>
                <a:gd name="connsiteX19" fmla="*/ 27270 w 161346"/>
                <a:gd name="connsiteY19" fmla="*/ 104970 h 116332"/>
                <a:gd name="connsiteX20" fmla="*/ 15908 w 161346"/>
                <a:gd name="connsiteY20" fmla="*/ 77700 h 116332"/>
                <a:gd name="connsiteX21" fmla="*/ 0 w 161346"/>
                <a:gd name="connsiteY21" fmla="*/ 89062 h 116332"/>
                <a:gd name="connsiteX22" fmla="*/ 0 w 161346"/>
                <a:gd name="connsiteY22" fmla="*/ 79537 h 116332"/>
                <a:gd name="connsiteX23" fmla="*/ 0 w 161346"/>
                <a:gd name="connsiteY23" fmla="*/ 61792 h 116332"/>
                <a:gd name="connsiteX24" fmla="*/ 0 w 161346"/>
                <a:gd name="connsiteY24" fmla="*/ 52267 h 116332"/>
                <a:gd name="connsiteX25" fmla="*/ 27270 w 161346"/>
                <a:gd name="connsiteY25" fmla="*/ 24998 h 116332"/>
                <a:gd name="connsiteX26" fmla="*/ 27270 w 161346"/>
                <a:gd name="connsiteY26" fmla="*/ 18615 h 116332"/>
                <a:gd name="connsiteX27" fmla="*/ 27270 w 161346"/>
                <a:gd name="connsiteY27" fmla="*/ 9090 h 116332"/>
                <a:gd name="connsiteX28" fmla="*/ 43177 w 161346"/>
                <a:gd name="connsiteY28" fmla="*/ 15908 h 116332"/>
                <a:gd name="connsiteX29" fmla="*/ 54540 w 161346"/>
                <a:gd name="connsiteY29" fmla="*/ 9090 h 116332"/>
                <a:gd name="connsiteX30" fmla="*/ 81809 w 161346"/>
                <a:gd name="connsiteY30" fmla="*/ 9090 h 11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1346" h="116332">
                  <a:moveTo>
                    <a:pt x="93172" y="0"/>
                  </a:moveTo>
                  <a:lnTo>
                    <a:pt x="129532" y="15908"/>
                  </a:lnTo>
                  <a:lnTo>
                    <a:pt x="129532" y="20453"/>
                  </a:lnTo>
                  <a:lnTo>
                    <a:pt x="128267" y="24879"/>
                  </a:lnTo>
                  <a:lnTo>
                    <a:pt x="129532" y="25433"/>
                  </a:lnTo>
                  <a:lnTo>
                    <a:pt x="129532" y="29978"/>
                  </a:lnTo>
                  <a:lnTo>
                    <a:pt x="127335" y="37665"/>
                  </a:lnTo>
                  <a:lnTo>
                    <a:pt x="145439" y="47722"/>
                  </a:lnTo>
                  <a:lnTo>
                    <a:pt x="161346" y="47722"/>
                  </a:lnTo>
                  <a:lnTo>
                    <a:pt x="159230" y="57247"/>
                  </a:lnTo>
                  <a:lnTo>
                    <a:pt x="161346" y="57247"/>
                  </a:lnTo>
                  <a:lnTo>
                    <a:pt x="156801" y="77700"/>
                  </a:lnTo>
                  <a:lnTo>
                    <a:pt x="145439" y="89062"/>
                  </a:lnTo>
                  <a:lnTo>
                    <a:pt x="113624" y="77700"/>
                  </a:lnTo>
                  <a:lnTo>
                    <a:pt x="109079" y="104970"/>
                  </a:lnTo>
                  <a:lnTo>
                    <a:pt x="93172" y="104970"/>
                  </a:lnTo>
                  <a:lnTo>
                    <a:pt x="81809" y="93607"/>
                  </a:lnTo>
                  <a:lnTo>
                    <a:pt x="65902" y="111787"/>
                  </a:lnTo>
                  <a:lnTo>
                    <a:pt x="43177" y="116332"/>
                  </a:lnTo>
                  <a:lnTo>
                    <a:pt x="27270" y="104970"/>
                  </a:lnTo>
                  <a:lnTo>
                    <a:pt x="15908" y="77700"/>
                  </a:lnTo>
                  <a:lnTo>
                    <a:pt x="0" y="89062"/>
                  </a:lnTo>
                  <a:lnTo>
                    <a:pt x="0" y="79537"/>
                  </a:lnTo>
                  <a:lnTo>
                    <a:pt x="0" y="61792"/>
                  </a:lnTo>
                  <a:lnTo>
                    <a:pt x="0" y="52267"/>
                  </a:lnTo>
                  <a:lnTo>
                    <a:pt x="27270" y="24998"/>
                  </a:lnTo>
                  <a:lnTo>
                    <a:pt x="27270" y="18615"/>
                  </a:lnTo>
                  <a:lnTo>
                    <a:pt x="27270" y="9090"/>
                  </a:lnTo>
                  <a:lnTo>
                    <a:pt x="43177" y="15908"/>
                  </a:lnTo>
                  <a:lnTo>
                    <a:pt x="54540" y="9090"/>
                  </a:lnTo>
                  <a:lnTo>
                    <a:pt x="81809" y="909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6" name="Freeform 395"/>
            <p:cNvSpPr>
              <a:spLocks/>
            </p:cNvSpPr>
            <p:nvPr/>
          </p:nvSpPr>
          <p:spPr bwMode="auto">
            <a:xfrm>
              <a:off x="4979265" y="2039283"/>
              <a:ext cx="153392" cy="119468"/>
            </a:xfrm>
            <a:custGeom>
              <a:avLst/>
              <a:gdLst>
                <a:gd name="connsiteX0" fmla="*/ 43177 w 204522"/>
                <a:gd name="connsiteY0" fmla="*/ 0 h 159290"/>
                <a:gd name="connsiteX1" fmla="*/ 102261 w 204522"/>
                <a:gd name="connsiteY1" fmla="*/ 4545 h 159290"/>
                <a:gd name="connsiteX2" fmla="*/ 140893 w 204522"/>
                <a:gd name="connsiteY2" fmla="*/ 0 h 159290"/>
                <a:gd name="connsiteX3" fmla="*/ 145438 w 204522"/>
                <a:gd name="connsiteY3" fmla="*/ 15907 h 159290"/>
                <a:gd name="connsiteX4" fmla="*/ 161345 w 204522"/>
                <a:gd name="connsiteY4" fmla="*/ 15907 h 159290"/>
                <a:gd name="connsiteX5" fmla="*/ 199977 w 204522"/>
                <a:gd name="connsiteY5" fmla="*/ 47722 h 159290"/>
                <a:gd name="connsiteX6" fmla="*/ 204522 w 204522"/>
                <a:gd name="connsiteY6" fmla="*/ 74992 h 159290"/>
                <a:gd name="connsiteX7" fmla="*/ 203805 w 204522"/>
                <a:gd name="connsiteY7" fmla="*/ 75452 h 159290"/>
                <a:gd name="connsiteX8" fmla="*/ 204522 w 204522"/>
                <a:gd name="connsiteY8" fmla="*/ 79754 h 159290"/>
                <a:gd name="connsiteX9" fmla="*/ 172708 w 204522"/>
                <a:gd name="connsiteY9" fmla="*/ 100206 h 159290"/>
                <a:gd name="connsiteX10" fmla="*/ 161345 w 204522"/>
                <a:gd name="connsiteY10" fmla="*/ 138838 h 159290"/>
                <a:gd name="connsiteX11" fmla="*/ 122713 w 204522"/>
                <a:gd name="connsiteY11" fmla="*/ 159290 h 159290"/>
                <a:gd name="connsiteX12" fmla="*/ 86354 w 204522"/>
                <a:gd name="connsiteY12" fmla="*/ 159290 h 159290"/>
                <a:gd name="connsiteX13" fmla="*/ 81809 w 204522"/>
                <a:gd name="connsiteY13" fmla="*/ 143383 h 159290"/>
                <a:gd name="connsiteX14" fmla="*/ 59084 w 204522"/>
                <a:gd name="connsiteY14" fmla="*/ 134293 h 159290"/>
                <a:gd name="connsiteX15" fmla="*/ 59084 w 204522"/>
                <a:gd name="connsiteY15" fmla="*/ 129531 h 159290"/>
                <a:gd name="connsiteX16" fmla="*/ 59084 w 204522"/>
                <a:gd name="connsiteY16" fmla="*/ 116113 h 159290"/>
                <a:gd name="connsiteX17" fmla="*/ 59084 w 204522"/>
                <a:gd name="connsiteY17" fmla="*/ 111351 h 159290"/>
                <a:gd name="connsiteX18" fmla="*/ 59084 w 204522"/>
                <a:gd name="connsiteY18" fmla="*/ 100206 h 159290"/>
                <a:gd name="connsiteX19" fmla="*/ 43177 w 204522"/>
                <a:gd name="connsiteY19" fmla="*/ 91116 h 159290"/>
                <a:gd name="connsiteX20" fmla="*/ 4545 w 204522"/>
                <a:gd name="connsiteY20" fmla="*/ 79754 h 159290"/>
                <a:gd name="connsiteX21" fmla="*/ 0 w 204522"/>
                <a:gd name="connsiteY21" fmla="*/ 25214 h 159290"/>
                <a:gd name="connsiteX22" fmla="*/ 382 w 204522"/>
                <a:gd name="connsiteY22" fmla="*/ 25034 h 159290"/>
                <a:gd name="connsiteX23" fmla="*/ 0 w 204522"/>
                <a:gd name="connsiteY23" fmla="*/ 20452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4522" h="159290">
                  <a:moveTo>
                    <a:pt x="43177" y="0"/>
                  </a:moveTo>
                  <a:lnTo>
                    <a:pt x="102261" y="4545"/>
                  </a:lnTo>
                  <a:lnTo>
                    <a:pt x="140893" y="0"/>
                  </a:lnTo>
                  <a:lnTo>
                    <a:pt x="145438" y="15907"/>
                  </a:lnTo>
                  <a:lnTo>
                    <a:pt x="161345" y="15907"/>
                  </a:lnTo>
                  <a:lnTo>
                    <a:pt x="199977" y="47722"/>
                  </a:lnTo>
                  <a:lnTo>
                    <a:pt x="204522" y="74992"/>
                  </a:lnTo>
                  <a:lnTo>
                    <a:pt x="203805" y="75452"/>
                  </a:lnTo>
                  <a:lnTo>
                    <a:pt x="204522" y="79754"/>
                  </a:lnTo>
                  <a:lnTo>
                    <a:pt x="172708" y="100206"/>
                  </a:lnTo>
                  <a:lnTo>
                    <a:pt x="161345" y="138838"/>
                  </a:lnTo>
                  <a:lnTo>
                    <a:pt x="122713" y="159290"/>
                  </a:lnTo>
                  <a:lnTo>
                    <a:pt x="86354" y="159290"/>
                  </a:lnTo>
                  <a:lnTo>
                    <a:pt x="81809" y="143383"/>
                  </a:lnTo>
                  <a:lnTo>
                    <a:pt x="59084" y="134293"/>
                  </a:lnTo>
                  <a:lnTo>
                    <a:pt x="59084" y="129531"/>
                  </a:lnTo>
                  <a:lnTo>
                    <a:pt x="59084" y="116113"/>
                  </a:lnTo>
                  <a:lnTo>
                    <a:pt x="59084" y="111351"/>
                  </a:lnTo>
                  <a:lnTo>
                    <a:pt x="59084" y="100206"/>
                  </a:lnTo>
                  <a:lnTo>
                    <a:pt x="43177" y="91116"/>
                  </a:lnTo>
                  <a:lnTo>
                    <a:pt x="4545" y="79754"/>
                  </a:lnTo>
                  <a:lnTo>
                    <a:pt x="0" y="25214"/>
                  </a:lnTo>
                  <a:lnTo>
                    <a:pt x="382" y="25034"/>
                  </a:lnTo>
                  <a:lnTo>
                    <a:pt x="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2" name="Freeform 391"/>
            <p:cNvSpPr>
              <a:spLocks/>
            </p:cNvSpPr>
            <p:nvPr/>
          </p:nvSpPr>
          <p:spPr bwMode="auto">
            <a:xfrm>
              <a:off x="4157768" y="2821741"/>
              <a:ext cx="570957" cy="573070"/>
            </a:xfrm>
            <a:custGeom>
              <a:avLst/>
              <a:gdLst>
                <a:gd name="connsiteX0" fmla="*/ 547664 w 761276"/>
                <a:gd name="connsiteY0" fmla="*/ 0 h 764093"/>
                <a:gd name="connsiteX1" fmla="*/ 590841 w 761276"/>
                <a:gd name="connsiteY1" fmla="*/ 0 h 764093"/>
                <a:gd name="connsiteX2" fmla="*/ 599931 w 761276"/>
                <a:gd name="connsiteY2" fmla="*/ 9090 h 764093"/>
                <a:gd name="connsiteX3" fmla="*/ 627201 w 761276"/>
                <a:gd name="connsiteY3" fmla="*/ 9090 h 764093"/>
                <a:gd name="connsiteX4" fmla="*/ 624819 w 761276"/>
                <a:gd name="connsiteY4" fmla="*/ 20997 h 764093"/>
                <a:gd name="connsiteX5" fmla="*/ 627201 w 761276"/>
                <a:gd name="connsiteY5" fmla="*/ 20997 h 764093"/>
                <a:gd name="connsiteX6" fmla="*/ 623477 w 761276"/>
                <a:gd name="connsiteY6" fmla="*/ 39616 h 764093"/>
                <a:gd name="connsiteX7" fmla="*/ 627201 w 761276"/>
                <a:gd name="connsiteY7" fmla="*/ 74991 h 764093"/>
                <a:gd name="connsiteX8" fmla="*/ 626319 w 761276"/>
                <a:gd name="connsiteY8" fmla="*/ 78519 h 764093"/>
                <a:gd name="connsiteX9" fmla="*/ 627201 w 761276"/>
                <a:gd name="connsiteY9" fmla="*/ 86898 h 764093"/>
                <a:gd name="connsiteX10" fmla="*/ 618111 w 761276"/>
                <a:gd name="connsiteY10" fmla="*/ 123258 h 764093"/>
                <a:gd name="connsiteX11" fmla="*/ 596838 w 761276"/>
                <a:gd name="connsiteY11" fmla="*/ 148785 h 764093"/>
                <a:gd name="connsiteX12" fmla="*/ 599931 w 761276"/>
                <a:gd name="connsiteY12" fmla="*/ 170435 h 764093"/>
                <a:gd name="connsiteX13" fmla="*/ 627201 w 761276"/>
                <a:gd name="connsiteY13" fmla="*/ 197705 h 764093"/>
                <a:gd name="connsiteX14" fmla="*/ 627201 w 761276"/>
                <a:gd name="connsiteY14" fmla="*/ 209067 h 764093"/>
                <a:gd name="connsiteX15" fmla="*/ 654470 w 761276"/>
                <a:gd name="connsiteY15" fmla="*/ 224974 h 764093"/>
                <a:gd name="connsiteX16" fmla="*/ 665833 w 761276"/>
                <a:gd name="connsiteY16" fmla="*/ 299966 h 764093"/>
                <a:gd name="connsiteX17" fmla="*/ 681740 w 761276"/>
                <a:gd name="connsiteY17" fmla="*/ 338597 h 764093"/>
                <a:gd name="connsiteX18" fmla="*/ 681740 w 761276"/>
                <a:gd name="connsiteY18" fmla="*/ 350504 h 764093"/>
                <a:gd name="connsiteX19" fmla="*/ 681740 w 761276"/>
                <a:gd name="connsiteY19" fmla="*/ 359050 h 764093"/>
                <a:gd name="connsiteX20" fmla="*/ 681740 w 761276"/>
                <a:gd name="connsiteY20" fmla="*/ 370957 h 764093"/>
                <a:gd name="connsiteX21" fmla="*/ 677195 w 761276"/>
                <a:gd name="connsiteY21" fmla="*/ 402771 h 764093"/>
                <a:gd name="connsiteX22" fmla="*/ 677195 w 761276"/>
                <a:gd name="connsiteY22" fmla="*/ 406771 h 764093"/>
                <a:gd name="connsiteX23" fmla="*/ 677195 w 761276"/>
                <a:gd name="connsiteY23" fmla="*/ 418678 h 764093"/>
                <a:gd name="connsiteX24" fmla="*/ 672001 w 761276"/>
                <a:gd name="connsiteY24" fmla="*/ 435991 h 764093"/>
                <a:gd name="connsiteX25" fmla="*/ 677195 w 761276"/>
                <a:gd name="connsiteY25" fmla="*/ 456766 h 764093"/>
                <a:gd name="connsiteX26" fmla="*/ 674753 w 761276"/>
                <a:gd name="connsiteY26" fmla="*/ 458903 h 764093"/>
                <a:gd name="connsiteX27" fmla="*/ 677195 w 761276"/>
                <a:gd name="connsiteY27" fmla="*/ 468673 h 764093"/>
                <a:gd name="connsiteX28" fmla="*/ 664249 w 761276"/>
                <a:gd name="connsiteY28" fmla="*/ 480001 h 764093"/>
                <a:gd name="connsiteX29" fmla="*/ 681740 w 761276"/>
                <a:gd name="connsiteY29" fmla="*/ 504488 h 764093"/>
                <a:gd name="connsiteX30" fmla="*/ 686285 w 761276"/>
                <a:gd name="connsiteY30" fmla="*/ 520395 h 764093"/>
                <a:gd name="connsiteX31" fmla="*/ 697647 w 761276"/>
                <a:gd name="connsiteY31" fmla="*/ 543119 h 764093"/>
                <a:gd name="connsiteX32" fmla="*/ 713554 w 761276"/>
                <a:gd name="connsiteY32" fmla="*/ 536302 h 764093"/>
                <a:gd name="connsiteX33" fmla="*/ 745369 w 761276"/>
                <a:gd name="connsiteY33" fmla="*/ 552209 h 764093"/>
                <a:gd name="connsiteX34" fmla="*/ 761276 w 761276"/>
                <a:gd name="connsiteY34" fmla="*/ 579479 h 764093"/>
                <a:gd name="connsiteX35" fmla="*/ 756107 w 761276"/>
                <a:gd name="connsiteY35" fmla="*/ 582525 h 764093"/>
                <a:gd name="connsiteX36" fmla="*/ 761276 w 761276"/>
                <a:gd name="connsiteY36" fmla="*/ 591386 h 764093"/>
                <a:gd name="connsiteX37" fmla="*/ 634018 w 761276"/>
                <a:gd name="connsiteY37" fmla="*/ 666377 h 764093"/>
                <a:gd name="connsiteX38" fmla="*/ 531757 w 761276"/>
                <a:gd name="connsiteY38" fmla="*/ 748186 h 764093"/>
                <a:gd name="connsiteX39" fmla="*/ 477218 w 761276"/>
                <a:gd name="connsiteY39" fmla="*/ 759548 h 764093"/>
                <a:gd name="connsiteX40" fmla="*/ 434041 w 761276"/>
                <a:gd name="connsiteY40" fmla="*/ 764093 h 764093"/>
                <a:gd name="connsiteX41" fmla="*/ 434041 w 761276"/>
                <a:gd name="connsiteY41" fmla="*/ 752186 h 764093"/>
                <a:gd name="connsiteX42" fmla="*/ 434041 w 761276"/>
                <a:gd name="connsiteY42" fmla="*/ 741369 h 764093"/>
                <a:gd name="connsiteX43" fmla="*/ 418134 w 761276"/>
                <a:gd name="connsiteY43" fmla="*/ 736824 h 764093"/>
                <a:gd name="connsiteX44" fmla="*/ 397682 w 761276"/>
                <a:gd name="connsiteY44" fmla="*/ 720916 h 764093"/>
                <a:gd name="connsiteX45" fmla="*/ 386319 w 761276"/>
                <a:gd name="connsiteY45" fmla="*/ 705009 h 764093"/>
                <a:gd name="connsiteX46" fmla="*/ 261334 w 761276"/>
                <a:gd name="connsiteY46" fmla="*/ 618655 h 764093"/>
                <a:gd name="connsiteX47" fmla="*/ 138621 w 761276"/>
                <a:gd name="connsiteY47" fmla="*/ 532302 h 764093"/>
                <a:gd name="connsiteX48" fmla="*/ 0 w 761276"/>
                <a:gd name="connsiteY48" fmla="*/ 430041 h 764093"/>
                <a:gd name="connsiteX49" fmla="*/ 0 w 761276"/>
                <a:gd name="connsiteY49" fmla="*/ 425496 h 764093"/>
                <a:gd name="connsiteX50" fmla="*/ 0 w 761276"/>
                <a:gd name="connsiteY50" fmla="*/ 418678 h 764093"/>
                <a:gd name="connsiteX51" fmla="*/ 0 w 761276"/>
                <a:gd name="connsiteY51" fmla="*/ 418134 h 764093"/>
                <a:gd name="connsiteX52" fmla="*/ 0 w 761276"/>
                <a:gd name="connsiteY52" fmla="*/ 413589 h 764093"/>
                <a:gd name="connsiteX53" fmla="*/ 0 w 761276"/>
                <a:gd name="connsiteY53" fmla="*/ 406771 h 764093"/>
                <a:gd name="connsiteX54" fmla="*/ 0 w 761276"/>
                <a:gd name="connsiteY54" fmla="*/ 370957 h 764093"/>
                <a:gd name="connsiteX55" fmla="*/ 0 w 761276"/>
                <a:gd name="connsiteY55" fmla="*/ 359050 h 764093"/>
                <a:gd name="connsiteX56" fmla="*/ 59084 w 761276"/>
                <a:gd name="connsiteY56" fmla="*/ 331780 h 764093"/>
                <a:gd name="connsiteX57" fmla="*/ 95444 w 761276"/>
                <a:gd name="connsiteY57" fmla="*/ 322690 h 764093"/>
                <a:gd name="connsiteX58" fmla="*/ 127258 w 761276"/>
                <a:gd name="connsiteY58" fmla="*/ 315873 h 764093"/>
                <a:gd name="connsiteX59" fmla="*/ 138621 w 761276"/>
                <a:gd name="connsiteY59" fmla="*/ 288603 h 764093"/>
                <a:gd name="connsiteX60" fmla="*/ 181797 w 761276"/>
                <a:gd name="connsiteY60" fmla="*/ 272696 h 764093"/>
                <a:gd name="connsiteX61" fmla="*/ 181797 w 761276"/>
                <a:gd name="connsiteY61" fmla="*/ 257333 h 764093"/>
                <a:gd name="connsiteX62" fmla="*/ 181797 w 761276"/>
                <a:gd name="connsiteY62" fmla="*/ 245426 h 764093"/>
                <a:gd name="connsiteX63" fmla="*/ 209067 w 761276"/>
                <a:gd name="connsiteY63" fmla="*/ 240881 h 764093"/>
                <a:gd name="connsiteX64" fmla="*/ 224974 w 761276"/>
                <a:gd name="connsiteY64" fmla="*/ 224974 h 764093"/>
                <a:gd name="connsiteX65" fmla="*/ 272696 w 761276"/>
                <a:gd name="connsiteY65" fmla="*/ 220429 h 764093"/>
                <a:gd name="connsiteX66" fmla="*/ 276324 w 761276"/>
                <a:gd name="connsiteY66" fmla="*/ 208336 h 764093"/>
                <a:gd name="connsiteX67" fmla="*/ 268151 w 761276"/>
                <a:gd name="connsiteY67" fmla="*/ 205067 h 764093"/>
                <a:gd name="connsiteX68" fmla="*/ 256789 w 761276"/>
                <a:gd name="connsiteY68" fmla="*/ 155072 h 764093"/>
                <a:gd name="connsiteX69" fmla="*/ 252244 w 761276"/>
                <a:gd name="connsiteY69" fmla="*/ 130075 h 764093"/>
                <a:gd name="connsiteX70" fmla="*/ 240882 w 761276"/>
                <a:gd name="connsiteY70" fmla="*/ 102806 h 764093"/>
                <a:gd name="connsiteX71" fmla="*/ 244537 w 761276"/>
                <a:gd name="connsiteY71" fmla="*/ 99672 h 764093"/>
                <a:gd name="connsiteX72" fmla="*/ 240882 w 761276"/>
                <a:gd name="connsiteY72" fmla="*/ 90899 h 764093"/>
                <a:gd name="connsiteX73" fmla="*/ 272696 w 761276"/>
                <a:gd name="connsiteY73" fmla="*/ 63629 h 764093"/>
                <a:gd name="connsiteX74" fmla="*/ 315873 w 761276"/>
                <a:gd name="connsiteY74" fmla="*/ 59084 h 764093"/>
                <a:gd name="connsiteX75" fmla="*/ 338598 w 761276"/>
                <a:gd name="connsiteY75" fmla="*/ 36360 h 764093"/>
                <a:gd name="connsiteX76" fmla="*/ 374957 w 761276"/>
                <a:gd name="connsiteY76" fmla="*/ 24997 h 764093"/>
                <a:gd name="connsiteX77" fmla="*/ 434041 w 761276"/>
                <a:gd name="connsiteY77" fmla="*/ 15907 h 764093"/>
                <a:gd name="connsiteX78" fmla="*/ 497670 w 761276"/>
                <a:gd name="connsiteY78" fmla="*/ 9090 h 764093"/>
                <a:gd name="connsiteX79" fmla="*/ 515850 w 761276"/>
                <a:gd name="connsiteY79" fmla="*/ 20452 h 76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761276" h="764093">
                  <a:moveTo>
                    <a:pt x="547664" y="0"/>
                  </a:moveTo>
                  <a:lnTo>
                    <a:pt x="590841" y="0"/>
                  </a:lnTo>
                  <a:lnTo>
                    <a:pt x="599931" y="9090"/>
                  </a:lnTo>
                  <a:lnTo>
                    <a:pt x="627201" y="9090"/>
                  </a:lnTo>
                  <a:lnTo>
                    <a:pt x="624819" y="20997"/>
                  </a:lnTo>
                  <a:lnTo>
                    <a:pt x="627201" y="20997"/>
                  </a:lnTo>
                  <a:lnTo>
                    <a:pt x="623477" y="39616"/>
                  </a:lnTo>
                  <a:lnTo>
                    <a:pt x="627201" y="74991"/>
                  </a:lnTo>
                  <a:lnTo>
                    <a:pt x="626319" y="78519"/>
                  </a:lnTo>
                  <a:lnTo>
                    <a:pt x="627201" y="86898"/>
                  </a:lnTo>
                  <a:lnTo>
                    <a:pt x="618111" y="123258"/>
                  </a:lnTo>
                  <a:lnTo>
                    <a:pt x="596838" y="148785"/>
                  </a:lnTo>
                  <a:lnTo>
                    <a:pt x="599931" y="170435"/>
                  </a:lnTo>
                  <a:lnTo>
                    <a:pt x="627201" y="197705"/>
                  </a:lnTo>
                  <a:lnTo>
                    <a:pt x="627201" y="209067"/>
                  </a:lnTo>
                  <a:lnTo>
                    <a:pt x="654470" y="224974"/>
                  </a:lnTo>
                  <a:lnTo>
                    <a:pt x="665833" y="299966"/>
                  </a:lnTo>
                  <a:lnTo>
                    <a:pt x="681740" y="338597"/>
                  </a:lnTo>
                  <a:lnTo>
                    <a:pt x="681740" y="350504"/>
                  </a:lnTo>
                  <a:lnTo>
                    <a:pt x="681740" y="359050"/>
                  </a:lnTo>
                  <a:lnTo>
                    <a:pt x="681740" y="370957"/>
                  </a:lnTo>
                  <a:lnTo>
                    <a:pt x="677195" y="402771"/>
                  </a:lnTo>
                  <a:lnTo>
                    <a:pt x="677195" y="406771"/>
                  </a:lnTo>
                  <a:lnTo>
                    <a:pt x="677195" y="418678"/>
                  </a:lnTo>
                  <a:lnTo>
                    <a:pt x="672001" y="435991"/>
                  </a:lnTo>
                  <a:lnTo>
                    <a:pt x="677195" y="456766"/>
                  </a:lnTo>
                  <a:lnTo>
                    <a:pt x="674753" y="458903"/>
                  </a:lnTo>
                  <a:lnTo>
                    <a:pt x="677195" y="468673"/>
                  </a:lnTo>
                  <a:lnTo>
                    <a:pt x="664249" y="480001"/>
                  </a:lnTo>
                  <a:lnTo>
                    <a:pt x="681740" y="504488"/>
                  </a:lnTo>
                  <a:lnTo>
                    <a:pt x="686285" y="520395"/>
                  </a:lnTo>
                  <a:lnTo>
                    <a:pt x="697647" y="543119"/>
                  </a:lnTo>
                  <a:lnTo>
                    <a:pt x="713554" y="536302"/>
                  </a:lnTo>
                  <a:lnTo>
                    <a:pt x="745369" y="552209"/>
                  </a:lnTo>
                  <a:lnTo>
                    <a:pt x="761276" y="579479"/>
                  </a:lnTo>
                  <a:lnTo>
                    <a:pt x="756107" y="582525"/>
                  </a:lnTo>
                  <a:lnTo>
                    <a:pt x="761276" y="591386"/>
                  </a:lnTo>
                  <a:lnTo>
                    <a:pt x="634018" y="666377"/>
                  </a:lnTo>
                  <a:lnTo>
                    <a:pt x="531757" y="748186"/>
                  </a:lnTo>
                  <a:lnTo>
                    <a:pt x="477218" y="759548"/>
                  </a:lnTo>
                  <a:lnTo>
                    <a:pt x="434041" y="764093"/>
                  </a:lnTo>
                  <a:lnTo>
                    <a:pt x="434041" y="752186"/>
                  </a:lnTo>
                  <a:lnTo>
                    <a:pt x="434041" y="741369"/>
                  </a:lnTo>
                  <a:lnTo>
                    <a:pt x="418134" y="736824"/>
                  </a:lnTo>
                  <a:lnTo>
                    <a:pt x="397682" y="720916"/>
                  </a:lnTo>
                  <a:lnTo>
                    <a:pt x="386319" y="705009"/>
                  </a:lnTo>
                  <a:lnTo>
                    <a:pt x="261334" y="618655"/>
                  </a:lnTo>
                  <a:lnTo>
                    <a:pt x="138621" y="532302"/>
                  </a:lnTo>
                  <a:lnTo>
                    <a:pt x="0" y="430041"/>
                  </a:lnTo>
                  <a:lnTo>
                    <a:pt x="0" y="425496"/>
                  </a:lnTo>
                  <a:lnTo>
                    <a:pt x="0" y="418678"/>
                  </a:lnTo>
                  <a:lnTo>
                    <a:pt x="0" y="418134"/>
                  </a:lnTo>
                  <a:lnTo>
                    <a:pt x="0" y="413589"/>
                  </a:lnTo>
                  <a:lnTo>
                    <a:pt x="0" y="406771"/>
                  </a:lnTo>
                  <a:lnTo>
                    <a:pt x="0" y="370957"/>
                  </a:lnTo>
                  <a:lnTo>
                    <a:pt x="0" y="359050"/>
                  </a:lnTo>
                  <a:lnTo>
                    <a:pt x="59084" y="331780"/>
                  </a:lnTo>
                  <a:lnTo>
                    <a:pt x="95444" y="322690"/>
                  </a:lnTo>
                  <a:lnTo>
                    <a:pt x="127258" y="315873"/>
                  </a:lnTo>
                  <a:lnTo>
                    <a:pt x="138621" y="288603"/>
                  </a:lnTo>
                  <a:lnTo>
                    <a:pt x="181797" y="272696"/>
                  </a:lnTo>
                  <a:lnTo>
                    <a:pt x="181797" y="257333"/>
                  </a:lnTo>
                  <a:lnTo>
                    <a:pt x="181797" y="245426"/>
                  </a:lnTo>
                  <a:lnTo>
                    <a:pt x="209067" y="240881"/>
                  </a:lnTo>
                  <a:lnTo>
                    <a:pt x="224974" y="224974"/>
                  </a:lnTo>
                  <a:lnTo>
                    <a:pt x="272696" y="220429"/>
                  </a:lnTo>
                  <a:lnTo>
                    <a:pt x="276324" y="208336"/>
                  </a:lnTo>
                  <a:lnTo>
                    <a:pt x="268151" y="205067"/>
                  </a:lnTo>
                  <a:lnTo>
                    <a:pt x="256789" y="155072"/>
                  </a:lnTo>
                  <a:lnTo>
                    <a:pt x="252244" y="130075"/>
                  </a:lnTo>
                  <a:lnTo>
                    <a:pt x="240882" y="102806"/>
                  </a:lnTo>
                  <a:lnTo>
                    <a:pt x="244537" y="99672"/>
                  </a:lnTo>
                  <a:lnTo>
                    <a:pt x="240882" y="90899"/>
                  </a:lnTo>
                  <a:lnTo>
                    <a:pt x="272696" y="63629"/>
                  </a:lnTo>
                  <a:lnTo>
                    <a:pt x="315873" y="59084"/>
                  </a:lnTo>
                  <a:lnTo>
                    <a:pt x="338598" y="36360"/>
                  </a:lnTo>
                  <a:lnTo>
                    <a:pt x="374957" y="24997"/>
                  </a:lnTo>
                  <a:lnTo>
                    <a:pt x="434041" y="15907"/>
                  </a:lnTo>
                  <a:lnTo>
                    <a:pt x="497670" y="9090"/>
                  </a:lnTo>
                  <a:lnTo>
                    <a:pt x="515850" y="204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90" name="Freeform 389"/>
            <p:cNvSpPr>
              <a:spLocks/>
            </p:cNvSpPr>
            <p:nvPr/>
          </p:nvSpPr>
          <p:spPr bwMode="auto">
            <a:xfrm>
              <a:off x="4031647" y="3639828"/>
              <a:ext cx="88789" cy="92035"/>
            </a:xfrm>
            <a:custGeom>
              <a:avLst/>
              <a:gdLst>
                <a:gd name="connsiteX0" fmla="*/ 47722 w 118385"/>
                <a:gd name="connsiteY0" fmla="*/ 0 h 122713"/>
                <a:gd name="connsiteX1" fmla="*/ 52484 w 118385"/>
                <a:gd name="connsiteY1" fmla="*/ 0 h 122713"/>
                <a:gd name="connsiteX2" fmla="*/ 74991 w 118385"/>
                <a:gd name="connsiteY2" fmla="*/ 0 h 122713"/>
                <a:gd name="connsiteX3" fmla="*/ 79753 w 118385"/>
                <a:gd name="connsiteY3" fmla="*/ 0 h 122713"/>
                <a:gd name="connsiteX4" fmla="*/ 91116 w 118385"/>
                <a:gd name="connsiteY4" fmla="*/ 15907 h 122713"/>
                <a:gd name="connsiteX5" fmla="*/ 102478 w 118385"/>
                <a:gd name="connsiteY5" fmla="*/ 31815 h 122713"/>
                <a:gd name="connsiteX6" fmla="*/ 95661 w 118385"/>
                <a:gd name="connsiteY6" fmla="*/ 43177 h 122713"/>
                <a:gd name="connsiteX7" fmla="*/ 107023 w 118385"/>
                <a:gd name="connsiteY7" fmla="*/ 54539 h 122713"/>
                <a:gd name="connsiteX8" fmla="*/ 107023 w 118385"/>
                <a:gd name="connsiteY8" fmla="*/ 63629 h 122713"/>
                <a:gd name="connsiteX9" fmla="*/ 113623 w 118385"/>
                <a:gd name="connsiteY9" fmla="*/ 63629 h 122713"/>
                <a:gd name="connsiteX10" fmla="*/ 118385 w 118385"/>
                <a:gd name="connsiteY10" fmla="*/ 63629 h 122713"/>
                <a:gd name="connsiteX11" fmla="*/ 95661 w 118385"/>
                <a:gd name="connsiteY11" fmla="*/ 81809 h 122713"/>
                <a:gd name="connsiteX12" fmla="*/ 79753 w 118385"/>
                <a:gd name="connsiteY12" fmla="*/ 102261 h 122713"/>
                <a:gd name="connsiteX13" fmla="*/ 79753 w 118385"/>
                <a:gd name="connsiteY13" fmla="*/ 113623 h 122713"/>
                <a:gd name="connsiteX14" fmla="*/ 70664 w 118385"/>
                <a:gd name="connsiteY14" fmla="*/ 122713 h 122713"/>
                <a:gd name="connsiteX15" fmla="*/ 65902 w 118385"/>
                <a:gd name="connsiteY15" fmla="*/ 122713 h 122713"/>
                <a:gd name="connsiteX16" fmla="*/ 59301 w 118385"/>
                <a:gd name="connsiteY16" fmla="*/ 122713 h 122713"/>
                <a:gd name="connsiteX17" fmla="*/ 54539 w 118385"/>
                <a:gd name="connsiteY17" fmla="*/ 122713 h 122713"/>
                <a:gd name="connsiteX18" fmla="*/ 27270 w 118385"/>
                <a:gd name="connsiteY18" fmla="*/ 106806 h 122713"/>
                <a:gd name="connsiteX19" fmla="*/ 11363 w 118385"/>
                <a:gd name="connsiteY19" fmla="*/ 86354 h 122713"/>
                <a:gd name="connsiteX20" fmla="*/ 6818 w 118385"/>
                <a:gd name="connsiteY20" fmla="*/ 74992 h 122713"/>
                <a:gd name="connsiteX21" fmla="*/ 0 w 118385"/>
                <a:gd name="connsiteY21" fmla="*/ 43177 h 122713"/>
                <a:gd name="connsiteX22" fmla="*/ 15907 w 118385"/>
                <a:gd name="connsiteY22" fmla="*/ 31815 h 122713"/>
                <a:gd name="connsiteX23" fmla="*/ 22725 w 118385"/>
                <a:gd name="connsiteY23" fmla="*/ 20452 h 122713"/>
                <a:gd name="connsiteX24" fmla="*/ 27270 w 118385"/>
                <a:gd name="connsiteY24" fmla="*/ 11363 h 122713"/>
                <a:gd name="connsiteX25" fmla="*/ 32032 w 118385"/>
                <a:gd name="connsiteY25" fmla="*/ 11363 h 122713"/>
                <a:gd name="connsiteX26" fmla="*/ 38632 w 118385"/>
                <a:gd name="connsiteY26" fmla="*/ 11363 h 12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385" h="122713">
                  <a:moveTo>
                    <a:pt x="47722" y="0"/>
                  </a:moveTo>
                  <a:lnTo>
                    <a:pt x="52484" y="0"/>
                  </a:lnTo>
                  <a:lnTo>
                    <a:pt x="74991" y="0"/>
                  </a:lnTo>
                  <a:lnTo>
                    <a:pt x="79753" y="0"/>
                  </a:lnTo>
                  <a:lnTo>
                    <a:pt x="91116" y="15907"/>
                  </a:lnTo>
                  <a:lnTo>
                    <a:pt x="102478" y="31815"/>
                  </a:lnTo>
                  <a:lnTo>
                    <a:pt x="95661" y="43177"/>
                  </a:lnTo>
                  <a:lnTo>
                    <a:pt x="107023" y="54539"/>
                  </a:lnTo>
                  <a:lnTo>
                    <a:pt x="107023" y="63629"/>
                  </a:lnTo>
                  <a:lnTo>
                    <a:pt x="113623" y="63629"/>
                  </a:lnTo>
                  <a:lnTo>
                    <a:pt x="118385" y="63629"/>
                  </a:lnTo>
                  <a:lnTo>
                    <a:pt x="95661" y="81809"/>
                  </a:lnTo>
                  <a:lnTo>
                    <a:pt x="79753" y="102261"/>
                  </a:lnTo>
                  <a:lnTo>
                    <a:pt x="79753" y="113623"/>
                  </a:lnTo>
                  <a:lnTo>
                    <a:pt x="70664" y="122713"/>
                  </a:lnTo>
                  <a:lnTo>
                    <a:pt x="65902" y="122713"/>
                  </a:lnTo>
                  <a:lnTo>
                    <a:pt x="59301" y="122713"/>
                  </a:lnTo>
                  <a:lnTo>
                    <a:pt x="54539" y="122713"/>
                  </a:lnTo>
                  <a:lnTo>
                    <a:pt x="27270" y="106806"/>
                  </a:lnTo>
                  <a:lnTo>
                    <a:pt x="11363" y="86354"/>
                  </a:lnTo>
                  <a:lnTo>
                    <a:pt x="6818" y="74992"/>
                  </a:lnTo>
                  <a:lnTo>
                    <a:pt x="0" y="43177"/>
                  </a:lnTo>
                  <a:lnTo>
                    <a:pt x="15907" y="31815"/>
                  </a:lnTo>
                  <a:lnTo>
                    <a:pt x="22725" y="20452"/>
                  </a:lnTo>
                  <a:lnTo>
                    <a:pt x="27270" y="11363"/>
                  </a:lnTo>
                  <a:lnTo>
                    <a:pt x="32032" y="11363"/>
                  </a:lnTo>
                  <a:lnTo>
                    <a:pt x="38632"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9" name="Freeform 388"/>
            <p:cNvSpPr>
              <a:spLocks/>
            </p:cNvSpPr>
            <p:nvPr/>
          </p:nvSpPr>
          <p:spPr bwMode="auto">
            <a:xfrm>
              <a:off x="3978812" y="3571654"/>
              <a:ext cx="206390" cy="151850"/>
            </a:xfrm>
            <a:custGeom>
              <a:avLst/>
              <a:gdLst>
                <a:gd name="connsiteX0" fmla="*/ 54540 w 275186"/>
                <a:gd name="connsiteY0" fmla="*/ 0 h 202467"/>
                <a:gd name="connsiteX1" fmla="*/ 70447 w 275186"/>
                <a:gd name="connsiteY1" fmla="*/ 0 h 202467"/>
                <a:gd name="connsiteX2" fmla="*/ 97716 w 275186"/>
                <a:gd name="connsiteY2" fmla="*/ 11363 h 202467"/>
                <a:gd name="connsiteX3" fmla="*/ 102261 w 275186"/>
                <a:gd name="connsiteY3" fmla="*/ 11363 h 202467"/>
                <a:gd name="connsiteX4" fmla="*/ 109079 w 275186"/>
                <a:gd name="connsiteY4" fmla="*/ 4545 h 202467"/>
                <a:gd name="connsiteX5" fmla="*/ 129531 w 275186"/>
                <a:gd name="connsiteY5" fmla="*/ 4545 h 202467"/>
                <a:gd name="connsiteX6" fmla="*/ 136348 w 275186"/>
                <a:gd name="connsiteY6" fmla="*/ 4545 h 202467"/>
                <a:gd name="connsiteX7" fmla="*/ 136348 w 275186"/>
                <a:gd name="connsiteY7" fmla="*/ 9307 h 202467"/>
                <a:gd name="connsiteX8" fmla="*/ 141110 w 275186"/>
                <a:gd name="connsiteY8" fmla="*/ 9307 h 202467"/>
                <a:gd name="connsiteX9" fmla="*/ 141110 w 275186"/>
                <a:gd name="connsiteY9" fmla="*/ 15908 h 202467"/>
                <a:gd name="connsiteX10" fmla="*/ 152256 w 275186"/>
                <a:gd name="connsiteY10" fmla="*/ 15908 h 202467"/>
                <a:gd name="connsiteX11" fmla="*/ 156801 w 275186"/>
                <a:gd name="connsiteY11" fmla="*/ 15908 h 202467"/>
                <a:gd name="connsiteX12" fmla="*/ 168163 w 275186"/>
                <a:gd name="connsiteY12" fmla="*/ 27270 h 202467"/>
                <a:gd name="connsiteX13" fmla="*/ 184070 w 275186"/>
                <a:gd name="connsiteY13" fmla="*/ 27270 h 202467"/>
                <a:gd name="connsiteX14" fmla="*/ 195433 w 275186"/>
                <a:gd name="connsiteY14" fmla="*/ 20452 h 202467"/>
                <a:gd name="connsiteX15" fmla="*/ 204523 w 275186"/>
                <a:gd name="connsiteY15" fmla="*/ 15908 h 202467"/>
                <a:gd name="connsiteX16" fmla="*/ 215885 w 275186"/>
                <a:gd name="connsiteY16" fmla="*/ 11363 h 202467"/>
                <a:gd name="connsiteX17" fmla="*/ 220430 w 275186"/>
                <a:gd name="connsiteY17" fmla="*/ 11363 h 202467"/>
                <a:gd name="connsiteX18" fmla="*/ 227247 w 275186"/>
                <a:gd name="connsiteY18" fmla="*/ 15908 h 202467"/>
                <a:gd name="connsiteX19" fmla="*/ 228113 w 275186"/>
                <a:gd name="connsiteY19" fmla="*/ 18072 h 202467"/>
                <a:gd name="connsiteX20" fmla="*/ 232009 w 275186"/>
                <a:gd name="connsiteY20" fmla="*/ 20670 h 202467"/>
                <a:gd name="connsiteX21" fmla="*/ 236554 w 275186"/>
                <a:gd name="connsiteY21" fmla="*/ 32032 h 202467"/>
                <a:gd name="connsiteX22" fmla="*/ 252462 w 275186"/>
                <a:gd name="connsiteY22" fmla="*/ 52484 h 202467"/>
                <a:gd name="connsiteX23" fmla="*/ 247917 w 275186"/>
                <a:gd name="connsiteY23" fmla="*/ 57029 h 202467"/>
                <a:gd name="connsiteX24" fmla="*/ 245277 w 275186"/>
                <a:gd name="connsiteY24" fmla="*/ 63629 h 202467"/>
                <a:gd name="connsiteX25" fmla="*/ 247700 w 275186"/>
                <a:gd name="connsiteY25" fmla="*/ 63629 h 202467"/>
                <a:gd name="connsiteX26" fmla="*/ 254517 w 275186"/>
                <a:gd name="connsiteY26" fmla="*/ 63629 h 202467"/>
                <a:gd name="connsiteX27" fmla="*/ 252476 w 275186"/>
                <a:gd name="connsiteY27" fmla="*/ 68391 h 202467"/>
                <a:gd name="connsiteX28" fmla="*/ 259279 w 275186"/>
                <a:gd name="connsiteY28" fmla="*/ 68391 h 202467"/>
                <a:gd name="connsiteX29" fmla="*/ 252908 w 275186"/>
                <a:gd name="connsiteY29" fmla="*/ 83257 h 202467"/>
                <a:gd name="connsiteX30" fmla="*/ 263607 w 275186"/>
                <a:gd name="connsiteY30" fmla="*/ 90899 h 202467"/>
                <a:gd name="connsiteX31" fmla="*/ 261702 w 275186"/>
                <a:gd name="connsiteY31" fmla="*/ 90899 h 202467"/>
                <a:gd name="connsiteX32" fmla="*/ 268369 w 275186"/>
                <a:gd name="connsiteY32" fmla="*/ 95661 h 202467"/>
                <a:gd name="connsiteX33" fmla="*/ 259279 w 275186"/>
                <a:gd name="connsiteY33" fmla="*/ 95661 h 202467"/>
                <a:gd name="connsiteX34" fmla="*/ 259279 w 275186"/>
                <a:gd name="connsiteY34" fmla="*/ 111568 h 202467"/>
                <a:gd name="connsiteX35" fmla="*/ 263824 w 275186"/>
                <a:gd name="connsiteY35" fmla="*/ 122931 h 202467"/>
                <a:gd name="connsiteX36" fmla="*/ 275186 w 275186"/>
                <a:gd name="connsiteY36" fmla="*/ 154745 h 202467"/>
                <a:gd name="connsiteX37" fmla="*/ 259279 w 275186"/>
                <a:gd name="connsiteY37" fmla="*/ 159290 h 202467"/>
                <a:gd name="connsiteX38" fmla="*/ 259279 w 275186"/>
                <a:gd name="connsiteY38" fmla="*/ 166108 h 202467"/>
                <a:gd name="connsiteX39" fmla="*/ 259279 w 275186"/>
                <a:gd name="connsiteY39" fmla="*/ 170653 h 202467"/>
                <a:gd name="connsiteX40" fmla="*/ 259279 w 275186"/>
                <a:gd name="connsiteY40" fmla="*/ 186560 h 202467"/>
                <a:gd name="connsiteX41" fmla="*/ 252462 w 275186"/>
                <a:gd name="connsiteY41" fmla="*/ 186560 h 202467"/>
                <a:gd name="connsiteX42" fmla="*/ 243372 w 275186"/>
                <a:gd name="connsiteY42" fmla="*/ 186560 h 202467"/>
                <a:gd name="connsiteX43" fmla="*/ 232009 w 275186"/>
                <a:gd name="connsiteY43" fmla="*/ 202467 h 202467"/>
                <a:gd name="connsiteX44" fmla="*/ 220647 w 275186"/>
                <a:gd name="connsiteY44" fmla="*/ 202467 h 202467"/>
                <a:gd name="connsiteX45" fmla="*/ 218266 w 275186"/>
                <a:gd name="connsiteY45" fmla="*/ 197705 h 202467"/>
                <a:gd name="connsiteX46" fmla="*/ 215885 w 275186"/>
                <a:gd name="connsiteY46" fmla="*/ 197705 h 202467"/>
                <a:gd name="connsiteX47" fmla="*/ 211340 w 275186"/>
                <a:gd name="connsiteY47" fmla="*/ 188615 h 202467"/>
                <a:gd name="connsiteX48" fmla="*/ 211340 w 275186"/>
                <a:gd name="connsiteY48" fmla="*/ 172708 h 202467"/>
                <a:gd name="connsiteX49" fmla="*/ 202756 w 275186"/>
                <a:gd name="connsiteY49" fmla="*/ 155539 h 202467"/>
                <a:gd name="connsiteX50" fmla="*/ 193377 w 275186"/>
                <a:gd name="connsiteY50" fmla="*/ 159290 h 202467"/>
                <a:gd name="connsiteX51" fmla="*/ 188832 w 275186"/>
                <a:gd name="connsiteY51" fmla="*/ 159290 h 202467"/>
                <a:gd name="connsiteX52" fmla="*/ 177470 w 275186"/>
                <a:gd name="connsiteY52" fmla="*/ 166108 h 202467"/>
                <a:gd name="connsiteX53" fmla="*/ 177470 w 275186"/>
                <a:gd name="connsiteY53" fmla="*/ 158488 h 202467"/>
                <a:gd name="connsiteX54" fmla="*/ 172708 w 275186"/>
                <a:gd name="connsiteY54" fmla="*/ 161346 h 202467"/>
                <a:gd name="connsiteX55" fmla="*/ 172708 w 275186"/>
                <a:gd name="connsiteY55" fmla="*/ 145438 h 202467"/>
                <a:gd name="connsiteX56" fmla="*/ 166108 w 275186"/>
                <a:gd name="connsiteY56" fmla="*/ 138838 h 202467"/>
                <a:gd name="connsiteX57" fmla="*/ 166108 w 275186"/>
                <a:gd name="connsiteY57" fmla="*/ 138838 h 202467"/>
                <a:gd name="connsiteX58" fmla="*/ 161346 w 275186"/>
                <a:gd name="connsiteY58" fmla="*/ 134076 h 202467"/>
                <a:gd name="connsiteX59" fmla="*/ 168163 w 275186"/>
                <a:gd name="connsiteY59" fmla="*/ 122714 h 202467"/>
                <a:gd name="connsiteX60" fmla="*/ 156801 w 275186"/>
                <a:gd name="connsiteY60" fmla="*/ 106807 h 202467"/>
                <a:gd name="connsiteX61" fmla="*/ 150200 w 275186"/>
                <a:gd name="connsiteY61" fmla="*/ 100206 h 202467"/>
                <a:gd name="connsiteX62" fmla="*/ 122931 w 275186"/>
                <a:gd name="connsiteY62" fmla="*/ 100206 h 202467"/>
                <a:gd name="connsiteX63" fmla="*/ 113841 w 275186"/>
                <a:gd name="connsiteY63" fmla="*/ 107023 h 202467"/>
                <a:gd name="connsiteX64" fmla="*/ 102478 w 275186"/>
                <a:gd name="connsiteY64" fmla="*/ 107023 h 202467"/>
                <a:gd name="connsiteX65" fmla="*/ 97934 w 275186"/>
                <a:gd name="connsiteY65" fmla="*/ 116113 h 202467"/>
                <a:gd name="connsiteX66" fmla="*/ 91116 w 275186"/>
                <a:gd name="connsiteY66" fmla="*/ 127476 h 202467"/>
                <a:gd name="connsiteX67" fmla="*/ 75209 w 275186"/>
                <a:gd name="connsiteY67" fmla="*/ 143383 h 202467"/>
                <a:gd name="connsiteX68" fmla="*/ 71042 w 275186"/>
                <a:gd name="connsiteY68" fmla="*/ 138026 h 202467"/>
                <a:gd name="connsiteX69" fmla="*/ 70447 w 275186"/>
                <a:gd name="connsiteY69" fmla="*/ 138621 h 202467"/>
                <a:gd name="connsiteX70" fmla="*/ 54540 w 275186"/>
                <a:gd name="connsiteY70" fmla="*/ 118169 h 202467"/>
                <a:gd name="connsiteX71" fmla="*/ 43394 w 275186"/>
                <a:gd name="connsiteY71" fmla="*/ 107023 h 202467"/>
                <a:gd name="connsiteX72" fmla="*/ 32032 w 275186"/>
                <a:gd name="connsiteY72" fmla="*/ 100206 h 202467"/>
                <a:gd name="connsiteX73" fmla="*/ 22942 w 275186"/>
                <a:gd name="connsiteY73" fmla="*/ 95661 h 202467"/>
                <a:gd name="connsiteX74" fmla="*/ 22942 w 275186"/>
                <a:gd name="connsiteY74" fmla="*/ 93280 h 202467"/>
                <a:gd name="connsiteX75" fmla="*/ 18180 w 275186"/>
                <a:gd name="connsiteY75" fmla="*/ 90899 h 202467"/>
                <a:gd name="connsiteX76" fmla="*/ 18180 w 275186"/>
                <a:gd name="connsiteY76" fmla="*/ 70447 h 202467"/>
                <a:gd name="connsiteX77" fmla="*/ 16125 w 275186"/>
                <a:gd name="connsiteY77" fmla="*/ 68391 h 202467"/>
                <a:gd name="connsiteX78" fmla="*/ 4762 w 275186"/>
                <a:gd name="connsiteY78" fmla="*/ 63847 h 202467"/>
                <a:gd name="connsiteX79" fmla="*/ 7003 w 275186"/>
                <a:gd name="connsiteY79" fmla="*/ 61886 h 202467"/>
                <a:gd name="connsiteX80" fmla="*/ 0 w 275186"/>
                <a:gd name="connsiteY80" fmla="*/ 59085 h 202467"/>
                <a:gd name="connsiteX81" fmla="*/ 18180 w 275186"/>
                <a:gd name="connsiteY81" fmla="*/ 43177 h 202467"/>
                <a:gd name="connsiteX82" fmla="*/ 27270 w 275186"/>
                <a:gd name="connsiteY82" fmla="*/ 43177 h 202467"/>
                <a:gd name="connsiteX83" fmla="*/ 38632 w 275186"/>
                <a:gd name="connsiteY83" fmla="*/ 31815 h 202467"/>
                <a:gd name="connsiteX84" fmla="*/ 43177 w 275186"/>
                <a:gd name="connsiteY84" fmla="*/ 31815 h 202467"/>
                <a:gd name="connsiteX85" fmla="*/ 49995 w 275186"/>
                <a:gd name="connsiteY85" fmla="*/ 27270 h 202467"/>
                <a:gd name="connsiteX86" fmla="*/ 49995 w 275186"/>
                <a:gd name="connsiteY86" fmla="*/ 15908 h 202467"/>
                <a:gd name="connsiteX87" fmla="*/ 49995 w 275186"/>
                <a:gd name="connsiteY87" fmla="*/ 11363 h 20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5186" h="202467">
                  <a:moveTo>
                    <a:pt x="54540" y="0"/>
                  </a:moveTo>
                  <a:lnTo>
                    <a:pt x="70447" y="0"/>
                  </a:lnTo>
                  <a:lnTo>
                    <a:pt x="97716" y="11363"/>
                  </a:lnTo>
                  <a:lnTo>
                    <a:pt x="102261" y="11363"/>
                  </a:lnTo>
                  <a:lnTo>
                    <a:pt x="109079" y="4545"/>
                  </a:lnTo>
                  <a:lnTo>
                    <a:pt x="129531" y="4545"/>
                  </a:lnTo>
                  <a:lnTo>
                    <a:pt x="136348" y="4545"/>
                  </a:lnTo>
                  <a:lnTo>
                    <a:pt x="136348" y="9307"/>
                  </a:lnTo>
                  <a:lnTo>
                    <a:pt x="141110" y="9307"/>
                  </a:lnTo>
                  <a:lnTo>
                    <a:pt x="141110" y="15908"/>
                  </a:lnTo>
                  <a:lnTo>
                    <a:pt x="152256" y="15908"/>
                  </a:lnTo>
                  <a:lnTo>
                    <a:pt x="156801" y="15908"/>
                  </a:lnTo>
                  <a:lnTo>
                    <a:pt x="168163" y="27270"/>
                  </a:lnTo>
                  <a:lnTo>
                    <a:pt x="184070" y="27270"/>
                  </a:lnTo>
                  <a:lnTo>
                    <a:pt x="195433" y="20452"/>
                  </a:lnTo>
                  <a:lnTo>
                    <a:pt x="204523" y="15908"/>
                  </a:lnTo>
                  <a:lnTo>
                    <a:pt x="215885" y="11363"/>
                  </a:lnTo>
                  <a:lnTo>
                    <a:pt x="220430" y="11363"/>
                  </a:lnTo>
                  <a:lnTo>
                    <a:pt x="227247" y="15908"/>
                  </a:lnTo>
                  <a:lnTo>
                    <a:pt x="228113" y="18072"/>
                  </a:lnTo>
                  <a:lnTo>
                    <a:pt x="232009" y="20670"/>
                  </a:lnTo>
                  <a:lnTo>
                    <a:pt x="236554" y="32032"/>
                  </a:lnTo>
                  <a:lnTo>
                    <a:pt x="252462" y="52484"/>
                  </a:lnTo>
                  <a:lnTo>
                    <a:pt x="247917" y="57029"/>
                  </a:lnTo>
                  <a:lnTo>
                    <a:pt x="245277" y="63629"/>
                  </a:lnTo>
                  <a:lnTo>
                    <a:pt x="247700" y="63629"/>
                  </a:lnTo>
                  <a:lnTo>
                    <a:pt x="254517" y="63629"/>
                  </a:lnTo>
                  <a:lnTo>
                    <a:pt x="252476" y="68391"/>
                  </a:lnTo>
                  <a:lnTo>
                    <a:pt x="259279" y="68391"/>
                  </a:lnTo>
                  <a:lnTo>
                    <a:pt x="252908" y="83257"/>
                  </a:lnTo>
                  <a:lnTo>
                    <a:pt x="263607" y="90899"/>
                  </a:lnTo>
                  <a:lnTo>
                    <a:pt x="261702" y="90899"/>
                  </a:lnTo>
                  <a:lnTo>
                    <a:pt x="268369" y="95661"/>
                  </a:lnTo>
                  <a:lnTo>
                    <a:pt x="259279" y="95661"/>
                  </a:lnTo>
                  <a:lnTo>
                    <a:pt x="259279" y="111568"/>
                  </a:lnTo>
                  <a:lnTo>
                    <a:pt x="263824" y="122931"/>
                  </a:lnTo>
                  <a:lnTo>
                    <a:pt x="275186" y="154745"/>
                  </a:lnTo>
                  <a:lnTo>
                    <a:pt x="259279" y="159290"/>
                  </a:lnTo>
                  <a:lnTo>
                    <a:pt x="259279" y="166108"/>
                  </a:lnTo>
                  <a:lnTo>
                    <a:pt x="259279" y="170653"/>
                  </a:lnTo>
                  <a:lnTo>
                    <a:pt x="259279" y="186560"/>
                  </a:lnTo>
                  <a:lnTo>
                    <a:pt x="252462" y="186560"/>
                  </a:lnTo>
                  <a:lnTo>
                    <a:pt x="243372" y="186560"/>
                  </a:lnTo>
                  <a:lnTo>
                    <a:pt x="232009" y="202467"/>
                  </a:lnTo>
                  <a:lnTo>
                    <a:pt x="220647" y="202467"/>
                  </a:lnTo>
                  <a:lnTo>
                    <a:pt x="218266" y="197705"/>
                  </a:lnTo>
                  <a:lnTo>
                    <a:pt x="215885" y="197705"/>
                  </a:lnTo>
                  <a:lnTo>
                    <a:pt x="211340" y="188615"/>
                  </a:lnTo>
                  <a:lnTo>
                    <a:pt x="211340" y="172708"/>
                  </a:lnTo>
                  <a:lnTo>
                    <a:pt x="202756" y="155539"/>
                  </a:lnTo>
                  <a:lnTo>
                    <a:pt x="193377" y="159290"/>
                  </a:lnTo>
                  <a:lnTo>
                    <a:pt x="188832" y="159290"/>
                  </a:lnTo>
                  <a:lnTo>
                    <a:pt x="177470" y="166108"/>
                  </a:lnTo>
                  <a:lnTo>
                    <a:pt x="177470" y="158488"/>
                  </a:lnTo>
                  <a:lnTo>
                    <a:pt x="172708" y="161346"/>
                  </a:lnTo>
                  <a:lnTo>
                    <a:pt x="172708" y="145438"/>
                  </a:lnTo>
                  <a:lnTo>
                    <a:pt x="166108" y="138838"/>
                  </a:lnTo>
                  <a:lnTo>
                    <a:pt x="166108" y="138838"/>
                  </a:lnTo>
                  <a:lnTo>
                    <a:pt x="161346" y="134076"/>
                  </a:lnTo>
                  <a:lnTo>
                    <a:pt x="168163" y="122714"/>
                  </a:lnTo>
                  <a:lnTo>
                    <a:pt x="156801" y="106807"/>
                  </a:lnTo>
                  <a:lnTo>
                    <a:pt x="150200" y="100206"/>
                  </a:lnTo>
                  <a:lnTo>
                    <a:pt x="122931" y="100206"/>
                  </a:lnTo>
                  <a:lnTo>
                    <a:pt x="113841" y="107023"/>
                  </a:lnTo>
                  <a:lnTo>
                    <a:pt x="102478" y="107023"/>
                  </a:lnTo>
                  <a:lnTo>
                    <a:pt x="97934" y="116113"/>
                  </a:lnTo>
                  <a:lnTo>
                    <a:pt x="91116" y="127476"/>
                  </a:lnTo>
                  <a:lnTo>
                    <a:pt x="75209" y="143383"/>
                  </a:lnTo>
                  <a:lnTo>
                    <a:pt x="71042" y="138026"/>
                  </a:lnTo>
                  <a:lnTo>
                    <a:pt x="70447" y="138621"/>
                  </a:lnTo>
                  <a:lnTo>
                    <a:pt x="54540" y="118169"/>
                  </a:lnTo>
                  <a:lnTo>
                    <a:pt x="43394" y="107023"/>
                  </a:lnTo>
                  <a:lnTo>
                    <a:pt x="32032" y="100206"/>
                  </a:lnTo>
                  <a:lnTo>
                    <a:pt x="22942" y="95661"/>
                  </a:lnTo>
                  <a:lnTo>
                    <a:pt x="22942" y="93280"/>
                  </a:lnTo>
                  <a:lnTo>
                    <a:pt x="18180" y="90899"/>
                  </a:lnTo>
                  <a:lnTo>
                    <a:pt x="18180" y="70447"/>
                  </a:lnTo>
                  <a:lnTo>
                    <a:pt x="16125" y="68391"/>
                  </a:lnTo>
                  <a:lnTo>
                    <a:pt x="4762" y="63847"/>
                  </a:lnTo>
                  <a:lnTo>
                    <a:pt x="7003" y="61886"/>
                  </a:lnTo>
                  <a:lnTo>
                    <a:pt x="0" y="59085"/>
                  </a:lnTo>
                  <a:lnTo>
                    <a:pt x="18180" y="43177"/>
                  </a:lnTo>
                  <a:lnTo>
                    <a:pt x="27270" y="43177"/>
                  </a:lnTo>
                  <a:lnTo>
                    <a:pt x="38632" y="31815"/>
                  </a:lnTo>
                  <a:lnTo>
                    <a:pt x="43177" y="31815"/>
                  </a:lnTo>
                  <a:lnTo>
                    <a:pt x="49995" y="27270"/>
                  </a:lnTo>
                  <a:lnTo>
                    <a:pt x="49995" y="15908"/>
                  </a:lnTo>
                  <a:lnTo>
                    <a:pt x="49995"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6" name="Freeform 385"/>
            <p:cNvSpPr>
              <a:spLocks/>
            </p:cNvSpPr>
            <p:nvPr/>
          </p:nvSpPr>
          <p:spPr bwMode="auto">
            <a:xfrm>
              <a:off x="3927680" y="2869462"/>
              <a:ext cx="439967" cy="455388"/>
            </a:xfrm>
            <a:custGeom>
              <a:avLst/>
              <a:gdLst>
                <a:gd name="connsiteX0" fmla="*/ 406772 w 586622"/>
                <a:gd name="connsiteY0" fmla="*/ 0 h 607184"/>
                <a:gd name="connsiteX1" fmla="*/ 434041 w 586622"/>
                <a:gd name="connsiteY1" fmla="*/ 0 h 607184"/>
                <a:gd name="connsiteX2" fmla="*/ 456766 w 586622"/>
                <a:gd name="connsiteY2" fmla="*/ 15907 h 607184"/>
                <a:gd name="connsiteX3" fmla="*/ 493126 w 586622"/>
                <a:gd name="connsiteY3" fmla="*/ 15907 h 607184"/>
                <a:gd name="connsiteX4" fmla="*/ 531757 w 586622"/>
                <a:gd name="connsiteY4" fmla="*/ 27270 h 607184"/>
                <a:gd name="connsiteX5" fmla="*/ 547665 w 586622"/>
                <a:gd name="connsiteY5" fmla="*/ 27270 h 607184"/>
                <a:gd name="connsiteX6" fmla="*/ 551634 w 586622"/>
                <a:gd name="connsiteY6" fmla="*/ 36795 h 607184"/>
                <a:gd name="connsiteX7" fmla="*/ 554808 w 586622"/>
                <a:gd name="connsiteY7" fmla="*/ 36795 h 607184"/>
                <a:gd name="connsiteX8" fmla="*/ 566170 w 586622"/>
                <a:gd name="connsiteY8" fmla="*/ 64064 h 607184"/>
                <a:gd name="connsiteX9" fmla="*/ 570715 w 586622"/>
                <a:gd name="connsiteY9" fmla="*/ 89061 h 607184"/>
                <a:gd name="connsiteX10" fmla="*/ 582077 w 586622"/>
                <a:gd name="connsiteY10" fmla="*/ 139056 h 607184"/>
                <a:gd name="connsiteX11" fmla="*/ 586622 w 586622"/>
                <a:gd name="connsiteY11" fmla="*/ 143601 h 607184"/>
                <a:gd name="connsiteX12" fmla="*/ 582077 w 586622"/>
                <a:gd name="connsiteY12" fmla="*/ 166325 h 607184"/>
                <a:gd name="connsiteX13" fmla="*/ 532083 w 586622"/>
                <a:gd name="connsiteY13" fmla="*/ 170870 h 607184"/>
                <a:gd name="connsiteX14" fmla="*/ 516176 w 586622"/>
                <a:gd name="connsiteY14" fmla="*/ 186778 h 607184"/>
                <a:gd name="connsiteX15" fmla="*/ 495724 w 586622"/>
                <a:gd name="connsiteY15" fmla="*/ 191323 h 607184"/>
                <a:gd name="connsiteX16" fmla="*/ 495724 w 586622"/>
                <a:gd name="connsiteY16" fmla="*/ 218592 h 607184"/>
                <a:gd name="connsiteX17" fmla="*/ 452547 w 586622"/>
                <a:gd name="connsiteY17" fmla="*/ 234499 h 607184"/>
                <a:gd name="connsiteX18" fmla="*/ 441184 w 586622"/>
                <a:gd name="connsiteY18" fmla="*/ 261769 h 607184"/>
                <a:gd name="connsiteX19" fmla="*/ 409370 w 586622"/>
                <a:gd name="connsiteY19" fmla="*/ 273131 h 607184"/>
                <a:gd name="connsiteX20" fmla="*/ 373010 w 586622"/>
                <a:gd name="connsiteY20" fmla="*/ 277676 h 607184"/>
                <a:gd name="connsiteX21" fmla="*/ 313926 w 586622"/>
                <a:gd name="connsiteY21" fmla="*/ 304946 h 607184"/>
                <a:gd name="connsiteX22" fmla="*/ 313926 w 586622"/>
                <a:gd name="connsiteY22" fmla="*/ 359485 h 607184"/>
                <a:gd name="connsiteX23" fmla="*/ 307109 w 586622"/>
                <a:gd name="connsiteY23" fmla="*/ 359485 h 607184"/>
                <a:gd name="connsiteX24" fmla="*/ 307109 w 586622"/>
                <a:gd name="connsiteY24" fmla="*/ 379937 h 607184"/>
                <a:gd name="connsiteX25" fmla="*/ 286657 w 586622"/>
                <a:gd name="connsiteY25" fmla="*/ 379937 h 607184"/>
                <a:gd name="connsiteX26" fmla="*/ 275294 w 586622"/>
                <a:gd name="connsiteY26" fmla="*/ 391300 h 607184"/>
                <a:gd name="connsiteX27" fmla="*/ 259387 w 586622"/>
                <a:gd name="connsiteY27" fmla="*/ 391300 h 607184"/>
                <a:gd name="connsiteX28" fmla="*/ 243480 w 586622"/>
                <a:gd name="connsiteY28" fmla="*/ 386755 h 607184"/>
                <a:gd name="connsiteX29" fmla="*/ 211665 w 586622"/>
                <a:gd name="connsiteY29" fmla="*/ 391300 h 607184"/>
                <a:gd name="connsiteX30" fmla="*/ 200303 w 586622"/>
                <a:gd name="connsiteY30" fmla="*/ 423114 h 607184"/>
                <a:gd name="connsiteX31" fmla="*/ 188941 w 586622"/>
                <a:gd name="connsiteY31" fmla="*/ 423114 h 607184"/>
                <a:gd name="connsiteX32" fmla="*/ 173033 w 586622"/>
                <a:gd name="connsiteY32" fmla="*/ 470836 h 607184"/>
                <a:gd name="connsiteX33" fmla="*/ 118494 w 586622"/>
                <a:gd name="connsiteY33" fmla="*/ 520830 h 607184"/>
                <a:gd name="connsiteX34" fmla="*/ 109404 w 586622"/>
                <a:gd name="connsiteY34" fmla="*/ 573097 h 607184"/>
                <a:gd name="connsiteX35" fmla="*/ 93497 w 586622"/>
                <a:gd name="connsiteY35" fmla="*/ 591277 h 607184"/>
                <a:gd name="connsiteX36" fmla="*/ 86680 w 586622"/>
                <a:gd name="connsiteY36" fmla="*/ 607184 h 607184"/>
                <a:gd name="connsiteX37" fmla="*/ 7143 w 586622"/>
                <a:gd name="connsiteY37" fmla="*/ 607184 h 607184"/>
                <a:gd name="connsiteX38" fmla="*/ 7143 w 586622"/>
                <a:gd name="connsiteY38" fmla="*/ 597659 h 607184"/>
                <a:gd name="connsiteX39" fmla="*/ 0 w 586622"/>
                <a:gd name="connsiteY39" fmla="*/ 597659 h 607184"/>
                <a:gd name="connsiteX40" fmla="*/ 0 w 586622"/>
                <a:gd name="connsiteY40" fmla="*/ 581752 h 607184"/>
                <a:gd name="connsiteX41" fmla="*/ 15908 w 586622"/>
                <a:gd name="connsiteY41" fmla="*/ 570390 h 607184"/>
                <a:gd name="connsiteX42" fmla="*/ 27270 w 586622"/>
                <a:gd name="connsiteY42" fmla="*/ 547665 h 607184"/>
                <a:gd name="connsiteX43" fmla="*/ 27270 w 586622"/>
                <a:gd name="connsiteY43" fmla="*/ 538575 h 607184"/>
                <a:gd name="connsiteX44" fmla="*/ 36360 w 586622"/>
                <a:gd name="connsiteY44" fmla="*/ 511305 h 607184"/>
                <a:gd name="connsiteX45" fmla="*/ 59084 w 586622"/>
                <a:gd name="connsiteY45" fmla="*/ 484036 h 607184"/>
                <a:gd name="connsiteX46" fmla="*/ 68174 w 586622"/>
                <a:gd name="connsiteY46" fmla="*/ 472674 h 607184"/>
                <a:gd name="connsiteX47" fmla="*/ 79537 w 586622"/>
                <a:gd name="connsiteY47" fmla="*/ 452221 h 607184"/>
                <a:gd name="connsiteX48" fmla="*/ 79537 w 586622"/>
                <a:gd name="connsiteY48" fmla="*/ 429497 h 607184"/>
                <a:gd name="connsiteX49" fmla="*/ 95444 w 586622"/>
                <a:gd name="connsiteY49" fmla="*/ 402227 h 607184"/>
                <a:gd name="connsiteX50" fmla="*/ 118169 w 586622"/>
                <a:gd name="connsiteY50" fmla="*/ 393137 h 607184"/>
                <a:gd name="connsiteX51" fmla="*/ 138621 w 586622"/>
                <a:gd name="connsiteY51" fmla="*/ 349960 h 607184"/>
                <a:gd name="connsiteX52" fmla="*/ 161345 w 586622"/>
                <a:gd name="connsiteY52" fmla="*/ 334053 h 607184"/>
                <a:gd name="connsiteX53" fmla="*/ 193160 w 586622"/>
                <a:gd name="connsiteY53" fmla="*/ 327235 h 607184"/>
                <a:gd name="connsiteX54" fmla="*/ 224974 w 586622"/>
                <a:gd name="connsiteY54" fmla="*/ 299966 h 607184"/>
                <a:gd name="connsiteX55" fmla="*/ 240882 w 586622"/>
                <a:gd name="connsiteY55" fmla="*/ 290876 h 607184"/>
                <a:gd name="connsiteX56" fmla="*/ 272696 w 586622"/>
                <a:gd name="connsiteY56" fmla="*/ 252244 h 607184"/>
                <a:gd name="connsiteX57" fmla="*/ 263606 w 586622"/>
                <a:gd name="connsiteY57" fmla="*/ 199977 h 607184"/>
                <a:gd name="connsiteX58" fmla="*/ 279514 w 586622"/>
                <a:gd name="connsiteY58" fmla="*/ 161345 h 607184"/>
                <a:gd name="connsiteX59" fmla="*/ 284059 w 586622"/>
                <a:gd name="connsiteY59" fmla="*/ 138621 h 607184"/>
                <a:gd name="connsiteX60" fmla="*/ 306783 w 586622"/>
                <a:gd name="connsiteY60" fmla="*/ 113624 h 607184"/>
                <a:gd name="connsiteX61" fmla="*/ 343143 w 586622"/>
                <a:gd name="connsiteY61" fmla="*/ 90899 h 607184"/>
                <a:gd name="connsiteX62" fmla="*/ 370412 w 586622"/>
                <a:gd name="connsiteY62" fmla="*/ 70447 h 607184"/>
                <a:gd name="connsiteX63" fmla="*/ 397682 w 586622"/>
                <a:gd name="connsiteY63" fmla="*/ 27270 h 60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6622" h="607184">
                  <a:moveTo>
                    <a:pt x="406772" y="0"/>
                  </a:moveTo>
                  <a:lnTo>
                    <a:pt x="434041" y="0"/>
                  </a:lnTo>
                  <a:lnTo>
                    <a:pt x="456766" y="15907"/>
                  </a:lnTo>
                  <a:lnTo>
                    <a:pt x="493126" y="15907"/>
                  </a:lnTo>
                  <a:lnTo>
                    <a:pt x="531757" y="27270"/>
                  </a:lnTo>
                  <a:lnTo>
                    <a:pt x="547665" y="27270"/>
                  </a:lnTo>
                  <a:lnTo>
                    <a:pt x="551634" y="36795"/>
                  </a:lnTo>
                  <a:lnTo>
                    <a:pt x="554808" y="36795"/>
                  </a:lnTo>
                  <a:lnTo>
                    <a:pt x="566170" y="64064"/>
                  </a:lnTo>
                  <a:lnTo>
                    <a:pt x="570715" y="89061"/>
                  </a:lnTo>
                  <a:lnTo>
                    <a:pt x="582077" y="139056"/>
                  </a:lnTo>
                  <a:lnTo>
                    <a:pt x="586622" y="143601"/>
                  </a:lnTo>
                  <a:lnTo>
                    <a:pt x="582077" y="166325"/>
                  </a:lnTo>
                  <a:lnTo>
                    <a:pt x="532083" y="170870"/>
                  </a:lnTo>
                  <a:lnTo>
                    <a:pt x="516176" y="186778"/>
                  </a:lnTo>
                  <a:lnTo>
                    <a:pt x="495724" y="191323"/>
                  </a:lnTo>
                  <a:lnTo>
                    <a:pt x="495724" y="218592"/>
                  </a:lnTo>
                  <a:lnTo>
                    <a:pt x="452547" y="234499"/>
                  </a:lnTo>
                  <a:lnTo>
                    <a:pt x="441184" y="261769"/>
                  </a:lnTo>
                  <a:lnTo>
                    <a:pt x="409370" y="273131"/>
                  </a:lnTo>
                  <a:lnTo>
                    <a:pt x="373010" y="277676"/>
                  </a:lnTo>
                  <a:lnTo>
                    <a:pt x="313926" y="304946"/>
                  </a:lnTo>
                  <a:lnTo>
                    <a:pt x="313926" y="359485"/>
                  </a:lnTo>
                  <a:lnTo>
                    <a:pt x="307109" y="359485"/>
                  </a:lnTo>
                  <a:lnTo>
                    <a:pt x="307109" y="379937"/>
                  </a:lnTo>
                  <a:lnTo>
                    <a:pt x="286657" y="379937"/>
                  </a:lnTo>
                  <a:lnTo>
                    <a:pt x="275294" y="391300"/>
                  </a:lnTo>
                  <a:lnTo>
                    <a:pt x="259387" y="391300"/>
                  </a:lnTo>
                  <a:lnTo>
                    <a:pt x="243480" y="386755"/>
                  </a:lnTo>
                  <a:lnTo>
                    <a:pt x="211665" y="391300"/>
                  </a:lnTo>
                  <a:lnTo>
                    <a:pt x="200303" y="423114"/>
                  </a:lnTo>
                  <a:lnTo>
                    <a:pt x="188941" y="423114"/>
                  </a:lnTo>
                  <a:lnTo>
                    <a:pt x="173033" y="470836"/>
                  </a:lnTo>
                  <a:lnTo>
                    <a:pt x="118494" y="520830"/>
                  </a:lnTo>
                  <a:lnTo>
                    <a:pt x="109404" y="573097"/>
                  </a:lnTo>
                  <a:lnTo>
                    <a:pt x="93497" y="591277"/>
                  </a:lnTo>
                  <a:lnTo>
                    <a:pt x="86680" y="607184"/>
                  </a:lnTo>
                  <a:lnTo>
                    <a:pt x="7143" y="607184"/>
                  </a:lnTo>
                  <a:lnTo>
                    <a:pt x="7143" y="597659"/>
                  </a:lnTo>
                  <a:lnTo>
                    <a:pt x="0" y="597659"/>
                  </a:lnTo>
                  <a:lnTo>
                    <a:pt x="0" y="581752"/>
                  </a:lnTo>
                  <a:lnTo>
                    <a:pt x="15908" y="570390"/>
                  </a:lnTo>
                  <a:lnTo>
                    <a:pt x="27270" y="547665"/>
                  </a:lnTo>
                  <a:lnTo>
                    <a:pt x="27270" y="538575"/>
                  </a:lnTo>
                  <a:lnTo>
                    <a:pt x="36360" y="511305"/>
                  </a:lnTo>
                  <a:lnTo>
                    <a:pt x="59084" y="484036"/>
                  </a:lnTo>
                  <a:lnTo>
                    <a:pt x="68174" y="472674"/>
                  </a:lnTo>
                  <a:lnTo>
                    <a:pt x="79537" y="452221"/>
                  </a:lnTo>
                  <a:lnTo>
                    <a:pt x="79537" y="429497"/>
                  </a:lnTo>
                  <a:lnTo>
                    <a:pt x="95444" y="402227"/>
                  </a:lnTo>
                  <a:lnTo>
                    <a:pt x="118169" y="393137"/>
                  </a:lnTo>
                  <a:lnTo>
                    <a:pt x="138621" y="349960"/>
                  </a:lnTo>
                  <a:lnTo>
                    <a:pt x="161345" y="334053"/>
                  </a:lnTo>
                  <a:lnTo>
                    <a:pt x="193160" y="327235"/>
                  </a:lnTo>
                  <a:lnTo>
                    <a:pt x="224974" y="299966"/>
                  </a:lnTo>
                  <a:lnTo>
                    <a:pt x="240882" y="290876"/>
                  </a:lnTo>
                  <a:lnTo>
                    <a:pt x="272696" y="252244"/>
                  </a:lnTo>
                  <a:lnTo>
                    <a:pt x="263606" y="199977"/>
                  </a:lnTo>
                  <a:lnTo>
                    <a:pt x="279514" y="161345"/>
                  </a:lnTo>
                  <a:lnTo>
                    <a:pt x="284059" y="138621"/>
                  </a:lnTo>
                  <a:lnTo>
                    <a:pt x="306783" y="113624"/>
                  </a:lnTo>
                  <a:lnTo>
                    <a:pt x="343143" y="90899"/>
                  </a:lnTo>
                  <a:lnTo>
                    <a:pt x="370412" y="70447"/>
                  </a:lnTo>
                  <a:lnTo>
                    <a:pt x="397682" y="2727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84" name="Freeform 383"/>
            <p:cNvSpPr>
              <a:spLocks/>
            </p:cNvSpPr>
            <p:nvPr/>
          </p:nvSpPr>
          <p:spPr bwMode="auto">
            <a:xfrm>
              <a:off x="4053476" y="3212035"/>
              <a:ext cx="462205" cy="431364"/>
            </a:xfrm>
            <a:custGeom>
              <a:avLst/>
              <a:gdLst>
                <a:gd name="connsiteX0" fmla="*/ 218592 w 616273"/>
                <a:gd name="connsiteY0" fmla="*/ 0 h 575152"/>
                <a:gd name="connsiteX1" fmla="*/ 277676 w 616273"/>
                <a:gd name="connsiteY1" fmla="*/ 0 h 575152"/>
                <a:gd name="connsiteX2" fmla="*/ 400389 w 616273"/>
                <a:gd name="connsiteY2" fmla="*/ 86354 h 575152"/>
                <a:gd name="connsiteX3" fmla="*/ 525375 w 616273"/>
                <a:gd name="connsiteY3" fmla="*/ 172708 h 575152"/>
                <a:gd name="connsiteX4" fmla="*/ 536737 w 616273"/>
                <a:gd name="connsiteY4" fmla="*/ 188615 h 575152"/>
                <a:gd name="connsiteX5" fmla="*/ 557189 w 616273"/>
                <a:gd name="connsiteY5" fmla="*/ 204522 h 575152"/>
                <a:gd name="connsiteX6" fmla="*/ 573096 w 616273"/>
                <a:gd name="connsiteY6" fmla="*/ 209067 h 575152"/>
                <a:gd name="connsiteX7" fmla="*/ 573096 w 616273"/>
                <a:gd name="connsiteY7" fmla="*/ 213830 h 575152"/>
                <a:gd name="connsiteX8" fmla="*/ 573096 w 616273"/>
                <a:gd name="connsiteY8" fmla="*/ 231792 h 575152"/>
                <a:gd name="connsiteX9" fmla="*/ 616273 w 616273"/>
                <a:gd name="connsiteY9" fmla="*/ 231792 h 575152"/>
                <a:gd name="connsiteX10" fmla="*/ 616273 w 616273"/>
                <a:gd name="connsiteY10" fmla="*/ 236555 h 575152"/>
                <a:gd name="connsiteX11" fmla="*/ 616273 w 616273"/>
                <a:gd name="connsiteY11" fmla="*/ 318145 h 575152"/>
                <a:gd name="connsiteX12" fmla="*/ 616273 w 616273"/>
                <a:gd name="connsiteY12" fmla="*/ 322908 h 575152"/>
                <a:gd name="connsiteX13" fmla="*/ 595821 w 616273"/>
                <a:gd name="connsiteY13" fmla="*/ 350178 h 575152"/>
                <a:gd name="connsiteX14" fmla="*/ 589004 w 616273"/>
                <a:gd name="connsiteY14" fmla="*/ 370630 h 575152"/>
                <a:gd name="connsiteX15" fmla="*/ 557189 w 616273"/>
                <a:gd name="connsiteY15" fmla="*/ 375175 h 575152"/>
                <a:gd name="connsiteX16" fmla="*/ 509467 w 616273"/>
                <a:gd name="connsiteY16" fmla="*/ 381993 h 575152"/>
                <a:gd name="connsiteX17" fmla="*/ 493560 w 616273"/>
                <a:gd name="connsiteY17" fmla="*/ 393355 h 575152"/>
                <a:gd name="connsiteX18" fmla="*/ 484035 w 616273"/>
                <a:gd name="connsiteY18" fmla="*/ 393355 h 575152"/>
                <a:gd name="connsiteX19" fmla="*/ 470836 w 616273"/>
                <a:gd name="connsiteY19" fmla="*/ 393355 h 575152"/>
                <a:gd name="connsiteX20" fmla="*/ 450383 w 616273"/>
                <a:gd name="connsiteY20" fmla="*/ 397900 h 575152"/>
                <a:gd name="connsiteX21" fmla="*/ 448651 w 616273"/>
                <a:gd name="connsiteY21" fmla="*/ 396168 h 575152"/>
                <a:gd name="connsiteX22" fmla="*/ 440858 w 616273"/>
                <a:gd name="connsiteY22" fmla="*/ 397900 h 575152"/>
                <a:gd name="connsiteX23" fmla="*/ 431877 w 616273"/>
                <a:gd name="connsiteY23" fmla="*/ 388919 h 575152"/>
                <a:gd name="connsiteX24" fmla="*/ 418569 w 616273"/>
                <a:gd name="connsiteY24" fmla="*/ 393355 h 575152"/>
                <a:gd name="connsiteX25" fmla="*/ 384482 w 616273"/>
                <a:gd name="connsiteY25" fmla="*/ 409262 h 575152"/>
                <a:gd name="connsiteX26" fmla="*/ 375392 w 616273"/>
                <a:gd name="connsiteY26" fmla="*/ 425169 h 575152"/>
                <a:gd name="connsiteX27" fmla="*/ 348122 w 616273"/>
                <a:gd name="connsiteY27" fmla="*/ 434259 h 575152"/>
                <a:gd name="connsiteX28" fmla="*/ 341305 w 616273"/>
                <a:gd name="connsiteY28" fmla="*/ 445622 h 575152"/>
                <a:gd name="connsiteX29" fmla="*/ 325398 w 616273"/>
                <a:gd name="connsiteY29" fmla="*/ 456984 h 575152"/>
                <a:gd name="connsiteX30" fmla="*/ 318594 w 616273"/>
                <a:gd name="connsiteY30" fmla="*/ 455040 h 575152"/>
                <a:gd name="connsiteX31" fmla="*/ 315873 w 616273"/>
                <a:gd name="connsiteY31" fmla="*/ 456984 h 575152"/>
                <a:gd name="connsiteX32" fmla="*/ 306984 w 616273"/>
                <a:gd name="connsiteY32" fmla="*/ 454445 h 575152"/>
                <a:gd name="connsiteX33" fmla="*/ 298128 w 616273"/>
                <a:gd name="connsiteY33" fmla="*/ 461529 h 575152"/>
                <a:gd name="connsiteX34" fmla="*/ 293583 w 616273"/>
                <a:gd name="connsiteY34" fmla="*/ 484254 h 575152"/>
                <a:gd name="connsiteX35" fmla="*/ 266314 w 616273"/>
                <a:gd name="connsiteY35" fmla="*/ 516068 h 575152"/>
                <a:gd name="connsiteX36" fmla="*/ 266314 w 616273"/>
                <a:gd name="connsiteY36" fmla="*/ 522667 h 575152"/>
                <a:gd name="connsiteX37" fmla="*/ 266314 w 616273"/>
                <a:gd name="connsiteY37" fmla="*/ 527430 h 575152"/>
                <a:gd name="connsiteX38" fmla="*/ 257224 w 616273"/>
                <a:gd name="connsiteY38" fmla="*/ 543338 h 575152"/>
                <a:gd name="connsiteX39" fmla="*/ 257224 w 616273"/>
                <a:gd name="connsiteY39" fmla="*/ 559027 h 575152"/>
                <a:gd name="connsiteX40" fmla="*/ 257224 w 616273"/>
                <a:gd name="connsiteY40" fmla="*/ 563790 h 575152"/>
                <a:gd name="connsiteX41" fmla="*/ 239044 w 616273"/>
                <a:gd name="connsiteY41" fmla="*/ 570607 h 575152"/>
                <a:gd name="connsiteX42" fmla="*/ 234499 w 616273"/>
                <a:gd name="connsiteY42" fmla="*/ 575152 h 575152"/>
                <a:gd name="connsiteX43" fmla="*/ 232844 w 616273"/>
                <a:gd name="connsiteY43" fmla="*/ 569360 h 575152"/>
                <a:gd name="connsiteX44" fmla="*/ 229519 w 616273"/>
                <a:gd name="connsiteY44" fmla="*/ 570607 h 575152"/>
                <a:gd name="connsiteX45" fmla="*/ 224974 w 616273"/>
                <a:gd name="connsiteY45" fmla="*/ 575152 h 575152"/>
                <a:gd name="connsiteX46" fmla="*/ 221406 w 616273"/>
                <a:gd name="connsiteY46" fmla="*/ 562664 h 575152"/>
                <a:gd name="connsiteX47" fmla="*/ 218592 w 616273"/>
                <a:gd name="connsiteY47" fmla="*/ 563790 h 575152"/>
                <a:gd name="connsiteX48" fmla="*/ 214047 w 616273"/>
                <a:gd name="connsiteY48" fmla="*/ 563790 h 575152"/>
                <a:gd name="connsiteX49" fmla="*/ 202685 w 616273"/>
                <a:gd name="connsiteY49" fmla="*/ 575152 h 575152"/>
                <a:gd name="connsiteX50" fmla="*/ 193160 w 616273"/>
                <a:gd name="connsiteY50" fmla="*/ 575152 h 575152"/>
                <a:gd name="connsiteX51" fmla="*/ 175415 w 616273"/>
                <a:gd name="connsiteY51" fmla="*/ 575152 h 575152"/>
                <a:gd name="connsiteX52" fmla="*/ 165890 w 616273"/>
                <a:gd name="connsiteY52" fmla="*/ 575152 h 575152"/>
                <a:gd name="connsiteX53" fmla="*/ 161345 w 616273"/>
                <a:gd name="connsiteY53" fmla="*/ 570607 h 575152"/>
                <a:gd name="connsiteX54" fmla="*/ 154528 w 616273"/>
                <a:gd name="connsiteY54" fmla="*/ 570607 h 575152"/>
                <a:gd name="connsiteX55" fmla="*/ 138621 w 616273"/>
                <a:gd name="connsiteY55" fmla="*/ 563790 h 575152"/>
                <a:gd name="connsiteX56" fmla="*/ 140345 w 616273"/>
                <a:gd name="connsiteY56" fmla="*/ 559767 h 575152"/>
                <a:gd name="connsiteX57" fmla="*/ 138621 w 616273"/>
                <a:gd name="connsiteY57" fmla="*/ 559028 h 575152"/>
                <a:gd name="connsiteX58" fmla="*/ 143397 w 616273"/>
                <a:gd name="connsiteY58" fmla="*/ 547883 h 575152"/>
                <a:gd name="connsiteX59" fmla="*/ 139056 w 616273"/>
                <a:gd name="connsiteY59" fmla="*/ 547883 h 575152"/>
                <a:gd name="connsiteX60" fmla="*/ 138621 w 616273"/>
                <a:gd name="connsiteY60" fmla="*/ 547883 h 575152"/>
                <a:gd name="connsiteX61" fmla="*/ 129531 w 616273"/>
                <a:gd name="connsiteY61" fmla="*/ 547883 h 575152"/>
                <a:gd name="connsiteX62" fmla="*/ 131436 w 616273"/>
                <a:gd name="connsiteY62" fmla="*/ 543121 h 575152"/>
                <a:gd name="connsiteX63" fmla="*/ 129531 w 616273"/>
                <a:gd name="connsiteY63" fmla="*/ 543121 h 575152"/>
                <a:gd name="connsiteX64" fmla="*/ 134076 w 616273"/>
                <a:gd name="connsiteY64" fmla="*/ 531758 h 575152"/>
                <a:gd name="connsiteX65" fmla="*/ 137034 w 616273"/>
                <a:gd name="connsiteY65" fmla="*/ 525843 h 575152"/>
                <a:gd name="connsiteX66" fmla="*/ 122713 w 616273"/>
                <a:gd name="connsiteY66" fmla="*/ 511523 h 575152"/>
                <a:gd name="connsiteX67" fmla="*/ 118168 w 616273"/>
                <a:gd name="connsiteY67" fmla="*/ 500161 h 575152"/>
                <a:gd name="connsiteX68" fmla="*/ 113219 w 616273"/>
                <a:gd name="connsiteY68" fmla="*/ 496861 h 575152"/>
                <a:gd name="connsiteX69" fmla="*/ 104969 w 616273"/>
                <a:gd name="connsiteY69" fmla="*/ 500161 h 575152"/>
                <a:gd name="connsiteX70" fmla="*/ 95879 w 616273"/>
                <a:gd name="connsiteY70" fmla="*/ 504706 h 575152"/>
                <a:gd name="connsiteX71" fmla="*/ 84517 w 616273"/>
                <a:gd name="connsiteY71" fmla="*/ 511523 h 575152"/>
                <a:gd name="connsiteX72" fmla="*/ 74992 w 616273"/>
                <a:gd name="connsiteY72" fmla="*/ 511523 h 575152"/>
                <a:gd name="connsiteX73" fmla="*/ 68609 w 616273"/>
                <a:gd name="connsiteY73" fmla="*/ 511523 h 575152"/>
                <a:gd name="connsiteX74" fmla="*/ 59084 w 616273"/>
                <a:gd name="connsiteY74" fmla="*/ 511523 h 575152"/>
                <a:gd name="connsiteX75" fmla="*/ 47722 w 616273"/>
                <a:gd name="connsiteY75" fmla="*/ 500161 h 575152"/>
                <a:gd name="connsiteX76" fmla="*/ 43177 w 616273"/>
                <a:gd name="connsiteY76" fmla="*/ 500161 h 575152"/>
                <a:gd name="connsiteX77" fmla="*/ 41340 w 616273"/>
                <a:gd name="connsiteY77" fmla="*/ 500161 h 575152"/>
                <a:gd name="connsiteX78" fmla="*/ 36795 w 616273"/>
                <a:gd name="connsiteY78" fmla="*/ 500161 h 575152"/>
                <a:gd name="connsiteX79" fmla="*/ 31815 w 616273"/>
                <a:gd name="connsiteY79" fmla="*/ 500161 h 575152"/>
                <a:gd name="connsiteX80" fmla="*/ 27270 w 616273"/>
                <a:gd name="connsiteY80" fmla="*/ 500161 h 575152"/>
                <a:gd name="connsiteX81" fmla="*/ 27270 w 616273"/>
                <a:gd name="connsiteY81" fmla="*/ 495399 h 575152"/>
                <a:gd name="connsiteX82" fmla="*/ 27270 w 616273"/>
                <a:gd name="connsiteY82" fmla="*/ 495399 h 575152"/>
                <a:gd name="connsiteX83" fmla="*/ 27270 w 616273"/>
                <a:gd name="connsiteY83" fmla="*/ 484037 h 575152"/>
                <a:gd name="connsiteX84" fmla="*/ 27270 w 616273"/>
                <a:gd name="connsiteY84" fmla="*/ 477435 h 575152"/>
                <a:gd name="connsiteX85" fmla="*/ 20452 w 616273"/>
                <a:gd name="connsiteY85" fmla="*/ 461529 h 575152"/>
                <a:gd name="connsiteX86" fmla="*/ 9090 w 616273"/>
                <a:gd name="connsiteY86" fmla="*/ 452439 h 575152"/>
                <a:gd name="connsiteX87" fmla="*/ 4545 w 616273"/>
                <a:gd name="connsiteY87" fmla="*/ 429714 h 575152"/>
                <a:gd name="connsiteX88" fmla="*/ 0 w 616273"/>
                <a:gd name="connsiteY88" fmla="*/ 409262 h 575152"/>
                <a:gd name="connsiteX89" fmla="*/ 828 w 616273"/>
                <a:gd name="connsiteY89" fmla="*/ 408227 h 575152"/>
                <a:gd name="connsiteX90" fmla="*/ 0 w 616273"/>
                <a:gd name="connsiteY90" fmla="*/ 404500 h 575152"/>
                <a:gd name="connsiteX91" fmla="*/ 9090 w 616273"/>
                <a:gd name="connsiteY91" fmla="*/ 393138 h 575152"/>
                <a:gd name="connsiteX92" fmla="*/ 20452 w 616273"/>
                <a:gd name="connsiteY92" fmla="*/ 377231 h 575152"/>
                <a:gd name="connsiteX93" fmla="*/ 31815 w 616273"/>
                <a:gd name="connsiteY93" fmla="*/ 370413 h 575152"/>
                <a:gd name="connsiteX94" fmla="*/ 36760 w 616273"/>
                <a:gd name="connsiteY94" fmla="*/ 373161 h 575152"/>
                <a:gd name="connsiteX95" fmla="*/ 41340 w 616273"/>
                <a:gd name="connsiteY95" fmla="*/ 370412 h 575152"/>
                <a:gd name="connsiteX96" fmla="*/ 59595 w 616273"/>
                <a:gd name="connsiteY96" fmla="*/ 380554 h 575152"/>
                <a:gd name="connsiteX97" fmla="*/ 79537 w 616273"/>
                <a:gd name="connsiteY97" fmla="*/ 377231 h 575152"/>
                <a:gd name="connsiteX98" fmla="*/ 89059 w 616273"/>
                <a:gd name="connsiteY98" fmla="*/ 377231 h 575152"/>
                <a:gd name="connsiteX99" fmla="*/ 89062 w 616273"/>
                <a:gd name="connsiteY99" fmla="*/ 377230 h 575152"/>
                <a:gd name="connsiteX100" fmla="*/ 90899 w 616273"/>
                <a:gd name="connsiteY100" fmla="*/ 377230 h 575152"/>
                <a:gd name="connsiteX101" fmla="*/ 95444 w 616273"/>
                <a:gd name="connsiteY101" fmla="*/ 370413 h 575152"/>
                <a:gd name="connsiteX102" fmla="*/ 104969 w 616273"/>
                <a:gd name="connsiteY102" fmla="*/ 370413 h 575152"/>
                <a:gd name="connsiteX103" fmla="*/ 104969 w 616273"/>
                <a:gd name="connsiteY103" fmla="*/ 370412 h 575152"/>
                <a:gd name="connsiteX104" fmla="*/ 247699 w 616273"/>
                <a:gd name="connsiteY104" fmla="*/ 370412 h 575152"/>
                <a:gd name="connsiteX105" fmla="*/ 251564 w 616273"/>
                <a:gd name="connsiteY105" fmla="*/ 349157 h 575152"/>
                <a:gd name="connsiteX106" fmla="*/ 247699 w 616273"/>
                <a:gd name="connsiteY106" fmla="*/ 343361 h 575152"/>
                <a:gd name="connsiteX107" fmla="*/ 229519 w 616273"/>
                <a:gd name="connsiteY107" fmla="*/ 177471 h 575152"/>
                <a:gd name="connsiteX108" fmla="*/ 209067 w 616273"/>
                <a:gd name="connsiteY108" fmla="*/ 4763 h 575152"/>
                <a:gd name="connsiteX109" fmla="*/ 209631 w 616273"/>
                <a:gd name="connsiteY109" fmla="*/ 4763 h 575152"/>
                <a:gd name="connsiteX110" fmla="*/ 209067 w 616273"/>
                <a:gd name="connsiteY110" fmla="*/ 1 h 575152"/>
                <a:gd name="connsiteX111" fmla="*/ 218592 w 616273"/>
                <a:gd name="connsiteY111" fmla="*/ 1 h 57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73" h="575152">
                  <a:moveTo>
                    <a:pt x="218592" y="0"/>
                  </a:moveTo>
                  <a:lnTo>
                    <a:pt x="277676" y="0"/>
                  </a:lnTo>
                  <a:lnTo>
                    <a:pt x="400389" y="86354"/>
                  </a:lnTo>
                  <a:lnTo>
                    <a:pt x="525375" y="172708"/>
                  </a:lnTo>
                  <a:lnTo>
                    <a:pt x="536737" y="188615"/>
                  </a:lnTo>
                  <a:lnTo>
                    <a:pt x="557189" y="204522"/>
                  </a:lnTo>
                  <a:lnTo>
                    <a:pt x="573096" y="209067"/>
                  </a:lnTo>
                  <a:lnTo>
                    <a:pt x="573096" y="213830"/>
                  </a:lnTo>
                  <a:lnTo>
                    <a:pt x="573096" y="231792"/>
                  </a:lnTo>
                  <a:lnTo>
                    <a:pt x="616273" y="231792"/>
                  </a:lnTo>
                  <a:lnTo>
                    <a:pt x="616273" y="236555"/>
                  </a:lnTo>
                  <a:lnTo>
                    <a:pt x="616273" y="318145"/>
                  </a:lnTo>
                  <a:lnTo>
                    <a:pt x="616273" y="322908"/>
                  </a:lnTo>
                  <a:lnTo>
                    <a:pt x="595821" y="350178"/>
                  </a:lnTo>
                  <a:lnTo>
                    <a:pt x="589004" y="370630"/>
                  </a:lnTo>
                  <a:lnTo>
                    <a:pt x="557189" y="375175"/>
                  </a:lnTo>
                  <a:lnTo>
                    <a:pt x="509467" y="381993"/>
                  </a:lnTo>
                  <a:lnTo>
                    <a:pt x="493560" y="393355"/>
                  </a:lnTo>
                  <a:lnTo>
                    <a:pt x="484035" y="393355"/>
                  </a:lnTo>
                  <a:lnTo>
                    <a:pt x="470836" y="393355"/>
                  </a:lnTo>
                  <a:lnTo>
                    <a:pt x="450383" y="397900"/>
                  </a:lnTo>
                  <a:lnTo>
                    <a:pt x="448651" y="396168"/>
                  </a:lnTo>
                  <a:lnTo>
                    <a:pt x="440858" y="397900"/>
                  </a:lnTo>
                  <a:lnTo>
                    <a:pt x="431877" y="388919"/>
                  </a:lnTo>
                  <a:lnTo>
                    <a:pt x="418569" y="393355"/>
                  </a:lnTo>
                  <a:lnTo>
                    <a:pt x="384482" y="409262"/>
                  </a:lnTo>
                  <a:lnTo>
                    <a:pt x="375392" y="425169"/>
                  </a:lnTo>
                  <a:lnTo>
                    <a:pt x="348122" y="434259"/>
                  </a:lnTo>
                  <a:lnTo>
                    <a:pt x="341305" y="445622"/>
                  </a:lnTo>
                  <a:lnTo>
                    <a:pt x="325398" y="456984"/>
                  </a:lnTo>
                  <a:lnTo>
                    <a:pt x="318594" y="455040"/>
                  </a:lnTo>
                  <a:lnTo>
                    <a:pt x="315873" y="456984"/>
                  </a:lnTo>
                  <a:lnTo>
                    <a:pt x="306984" y="454445"/>
                  </a:lnTo>
                  <a:lnTo>
                    <a:pt x="298128" y="461529"/>
                  </a:lnTo>
                  <a:lnTo>
                    <a:pt x="293583" y="484254"/>
                  </a:lnTo>
                  <a:lnTo>
                    <a:pt x="266314" y="516068"/>
                  </a:lnTo>
                  <a:lnTo>
                    <a:pt x="266314" y="522667"/>
                  </a:lnTo>
                  <a:lnTo>
                    <a:pt x="266314" y="527430"/>
                  </a:lnTo>
                  <a:lnTo>
                    <a:pt x="257224" y="543338"/>
                  </a:lnTo>
                  <a:lnTo>
                    <a:pt x="257224" y="559027"/>
                  </a:lnTo>
                  <a:lnTo>
                    <a:pt x="257224" y="563790"/>
                  </a:lnTo>
                  <a:lnTo>
                    <a:pt x="239044" y="570607"/>
                  </a:lnTo>
                  <a:lnTo>
                    <a:pt x="234499" y="575152"/>
                  </a:lnTo>
                  <a:lnTo>
                    <a:pt x="232844" y="569360"/>
                  </a:lnTo>
                  <a:lnTo>
                    <a:pt x="229519" y="570607"/>
                  </a:lnTo>
                  <a:lnTo>
                    <a:pt x="224974" y="575152"/>
                  </a:lnTo>
                  <a:lnTo>
                    <a:pt x="221406" y="562664"/>
                  </a:lnTo>
                  <a:lnTo>
                    <a:pt x="218592" y="563790"/>
                  </a:lnTo>
                  <a:lnTo>
                    <a:pt x="214047" y="563790"/>
                  </a:lnTo>
                  <a:lnTo>
                    <a:pt x="202685" y="575152"/>
                  </a:lnTo>
                  <a:lnTo>
                    <a:pt x="193160" y="575152"/>
                  </a:lnTo>
                  <a:lnTo>
                    <a:pt x="175415" y="575152"/>
                  </a:lnTo>
                  <a:lnTo>
                    <a:pt x="165890" y="575152"/>
                  </a:lnTo>
                  <a:lnTo>
                    <a:pt x="161345" y="570607"/>
                  </a:lnTo>
                  <a:lnTo>
                    <a:pt x="154528" y="570607"/>
                  </a:lnTo>
                  <a:lnTo>
                    <a:pt x="138621" y="563790"/>
                  </a:lnTo>
                  <a:lnTo>
                    <a:pt x="140345" y="559767"/>
                  </a:lnTo>
                  <a:lnTo>
                    <a:pt x="138621" y="559028"/>
                  </a:lnTo>
                  <a:lnTo>
                    <a:pt x="143397" y="547883"/>
                  </a:lnTo>
                  <a:lnTo>
                    <a:pt x="139056" y="547883"/>
                  </a:lnTo>
                  <a:lnTo>
                    <a:pt x="138621" y="547883"/>
                  </a:lnTo>
                  <a:lnTo>
                    <a:pt x="129531" y="547883"/>
                  </a:lnTo>
                  <a:lnTo>
                    <a:pt x="131436" y="543121"/>
                  </a:lnTo>
                  <a:lnTo>
                    <a:pt x="129531" y="543121"/>
                  </a:lnTo>
                  <a:lnTo>
                    <a:pt x="134076" y="531758"/>
                  </a:lnTo>
                  <a:lnTo>
                    <a:pt x="137034" y="525843"/>
                  </a:lnTo>
                  <a:lnTo>
                    <a:pt x="122713" y="511523"/>
                  </a:lnTo>
                  <a:lnTo>
                    <a:pt x="118168" y="500161"/>
                  </a:lnTo>
                  <a:lnTo>
                    <a:pt x="113219" y="496861"/>
                  </a:lnTo>
                  <a:lnTo>
                    <a:pt x="104969" y="500161"/>
                  </a:lnTo>
                  <a:lnTo>
                    <a:pt x="95879" y="504706"/>
                  </a:lnTo>
                  <a:lnTo>
                    <a:pt x="84517" y="511523"/>
                  </a:lnTo>
                  <a:lnTo>
                    <a:pt x="74992" y="511523"/>
                  </a:lnTo>
                  <a:lnTo>
                    <a:pt x="68609" y="511523"/>
                  </a:lnTo>
                  <a:lnTo>
                    <a:pt x="59084" y="511523"/>
                  </a:lnTo>
                  <a:lnTo>
                    <a:pt x="47722" y="500161"/>
                  </a:lnTo>
                  <a:lnTo>
                    <a:pt x="43177" y="500161"/>
                  </a:lnTo>
                  <a:lnTo>
                    <a:pt x="41340" y="500161"/>
                  </a:lnTo>
                  <a:lnTo>
                    <a:pt x="36795" y="500161"/>
                  </a:lnTo>
                  <a:lnTo>
                    <a:pt x="31815" y="500161"/>
                  </a:lnTo>
                  <a:lnTo>
                    <a:pt x="27270" y="500161"/>
                  </a:lnTo>
                  <a:lnTo>
                    <a:pt x="27270" y="495399"/>
                  </a:lnTo>
                  <a:lnTo>
                    <a:pt x="27270" y="495399"/>
                  </a:lnTo>
                  <a:lnTo>
                    <a:pt x="27270" y="484037"/>
                  </a:lnTo>
                  <a:lnTo>
                    <a:pt x="27270" y="477435"/>
                  </a:lnTo>
                  <a:lnTo>
                    <a:pt x="20452" y="461529"/>
                  </a:lnTo>
                  <a:lnTo>
                    <a:pt x="9090" y="452439"/>
                  </a:lnTo>
                  <a:lnTo>
                    <a:pt x="4545" y="429714"/>
                  </a:lnTo>
                  <a:lnTo>
                    <a:pt x="0" y="409262"/>
                  </a:lnTo>
                  <a:lnTo>
                    <a:pt x="828" y="408227"/>
                  </a:lnTo>
                  <a:lnTo>
                    <a:pt x="0" y="404500"/>
                  </a:lnTo>
                  <a:lnTo>
                    <a:pt x="9090" y="393138"/>
                  </a:lnTo>
                  <a:lnTo>
                    <a:pt x="20452" y="377231"/>
                  </a:lnTo>
                  <a:lnTo>
                    <a:pt x="31815" y="370413"/>
                  </a:lnTo>
                  <a:lnTo>
                    <a:pt x="36760" y="373161"/>
                  </a:lnTo>
                  <a:lnTo>
                    <a:pt x="41340" y="370412"/>
                  </a:lnTo>
                  <a:lnTo>
                    <a:pt x="59595" y="380554"/>
                  </a:lnTo>
                  <a:lnTo>
                    <a:pt x="79537" y="377231"/>
                  </a:lnTo>
                  <a:lnTo>
                    <a:pt x="89059" y="377231"/>
                  </a:lnTo>
                  <a:lnTo>
                    <a:pt x="89062" y="377230"/>
                  </a:lnTo>
                  <a:lnTo>
                    <a:pt x="90899" y="377230"/>
                  </a:lnTo>
                  <a:lnTo>
                    <a:pt x="95444" y="370413"/>
                  </a:lnTo>
                  <a:lnTo>
                    <a:pt x="104969" y="370413"/>
                  </a:lnTo>
                  <a:lnTo>
                    <a:pt x="104969" y="370412"/>
                  </a:lnTo>
                  <a:lnTo>
                    <a:pt x="247699" y="370412"/>
                  </a:lnTo>
                  <a:lnTo>
                    <a:pt x="251564" y="349157"/>
                  </a:lnTo>
                  <a:lnTo>
                    <a:pt x="247699" y="343361"/>
                  </a:lnTo>
                  <a:lnTo>
                    <a:pt x="229519" y="177471"/>
                  </a:lnTo>
                  <a:lnTo>
                    <a:pt x="209067" y="4763"/>
                  </a:lnTo>
                  <a:lnTo>
                    <a:pt x="209631" y="4763"/>
                  </a:lnTo>
                  <a:lnTo>
                    <a:pt x="209067" y="1"/>
                  </a:lnTo>
                  <a:lnTo>
                    <a:pt x="218592" y="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9" name="Freeform 378"/>
            <p:cNvSpPr>
              <a:spLocks/>
            </p:cNvSpPr>
            <p:nvPr/>
          </p:nvSpPr>
          <p:spPr bwMode="auto">
            <a:xfrm>
              <a:off x="4406603" y="3252778"/>
              <a:ext cx="438344" cy="353289"/>
            </a:xfrm>
            <a:custGeom>
              <a:avLst/>
              <a:gdLst>
                <a:gd name="connsiteX0" fmla="*/ 429496 w 584459"/>
                <a:gd name="connsiteY0" fmla="*/ 0 h 471052"/>
                <a:gd name="connsiteX1" fmla="*/ 488581 w 584459"/>
                <a:gd name="connsiteY1" fmla="*/ 22725 h 471052"/>
                <a:gd name="connsiteX2" fmla="*/ 495332 w 584459"/>
                <a:gd name="connsiteY2" fmla="*/ 28801 h 471052"/>
                <a:gd name="connsiteX3" fmla="*/ 498106 w 584459"/>
                <a:gd name="connsiteY3" fmla="*/ 29868 h 471052"/>
                <a:gd name="connsiteX4" fmla="*/ 512157 w 584459"/>
                <a:gd name="connsiteY4" fmla="*/ 42514 h 471052"/>
                <a:gd name="connsiteX5" fmla="*/ 531757 w 584459"/>
                <a:gd name="connsiteY5" fmla="*/ 27270 h 471052"/>
                <a:gd name="connsiteX6" fmla="*/ 534192 w 584459"/>
                <a:gd name="connsiteY6" fmla="*/ 39928 h 471052"/>
                <a:gd name="connsiteX7" fmla="*/ 541282 w 584459"/>
                <a:gd name="connsiteY7" fmla="*/ 34413 h 471052"/>
                <a:gd name="connsiteX8" fmla="*/ 552645 w 584459"/>
                <a:gd name="connsiteY8" fmla="*/ 93497 h 471052"/>
                <a:gd name="connsiteX9" fmla="*/ 564007 w 584459"/>
                <a:gd name="connsiteY9" fmla="*/ 104859 h 471052"/>
                <a:gd name="connsiteX10" fmla="*/ 568430 w 584459"/>
                <a:gd name="connsiteY10" fmla="*/ 120340 h 471052"/>
                <a:gd name="connsiteX11" fmla="*/ 574934 w 584459"/>
                <a:gd name="connsiteY11" fmla="*/ 124986 h 471052"/>
                <a:gd name="connsiteX12" fmla="*/ 574796 w 584459"/>
                <a:gd name="connsiteY12" fmla="*/ 125227 h 471052"/>
                <a:gd name="connsiteX13" fmla="*/ 584459 w 584459"/>
                <a:gd name="connsiteY13" fmla="*/ 132129 h 471052"/>
                <a:gd name="connsiteX14" fmla="*/ 581561 w 584459"/>
                <a:gd name="connsiteY14" fmla="*/ 137201 h 471052"/>
                <a:gd name="connsiteX15" fmla="*/ 584459 w 584459"/>
                <a:gd name="connsiteY15" fmla="*/ 139272 h 471052"/>
                <a:gd name="connsiteX16" fmla="*/ 575369 w 584459"/>
                <a:gd name="connsiteY16" fmla="*/ 155179 h 471052"/>
                <a:gd name="connsiteX17" fmla="*/ 557190 w 584459"/>
                <a:gd name="connsiteY17" fmla="*/ 234716 h 471052"/>
                <a:gd name="connsiteX18" fmla="*/ 557190 w 584459"/>
                <a:gd name="connsiteY18" fmla="*/ 277567 h 471052"/>
                <a:gd name="connsiteX19" fmla="*/ 557190 w 584459"/>
                <a:gd name="connsiteY19" fmla="*/ 284710 h 471052"/>
                <a:gd name="connsiteX20" fmla="*/ 509468 w 584459"/>
                <a:gd name="connsiteY20" fmla="*/ 321069 h 471052"/>
                <a:gd name="connsiteX21" fmla="*/ 495575 w 584459"/>
                <a:gd name="connsiteY21" fmla="*/ 362748 h 471052"/>
                <a:gd name="connsiteX22" fmla="*/ 499943 w 584459"/>
                <a:gd name="connsiteY22" fmla="*/ 365868 h 471052"/>
                <a:gd name="connsiteX23" fmla="*/ 499943 w 584459"/>
                <a:gd name="connsiteY23" fmla="*/ 366207 h 471052"/>
                <a:gd name="connsiteX24" fmla="*/ 509468 w 584459"/>
                <a:gd name="connsiteY24" fmla="*/ 373011 h 471052"/>
                <a:gd name="connsiteX25" fmla="*/ 509468 w 584459"/>
                <a:gd name="connsiteY25" fmla="*/ 380154 h 471052"/>
                <a:gd name="connsiteX26" fmla="*/ 509468 w 584459"/>
                <a:gd name="connsiteY26" fmla="*/ 393137 h 471052"/>
                <a:gd name="connsiteX27" fmla="*/ 522668 w 584459"/>
                <a:gd name="connsiteY27" fmla="*/ 393137 h 471052"/>
                <a:gd name="connsiteX28" fmla="*/ 522668 w 584459"/>
                <a:gd name="connsiteY28" fmla="*/ 400280 h 471052"/>
                <a:gd name="connsiteX29" fmla="*/ 532193 w 584459"/>
                <a:gd name="connsiteY29" fmla="*/ 400280 h 471052"/>
                <a:gd name="connsiteX30" fmla="*/ 532193 w 584459"/>
                <a:gd name="connsiteY30" fmla="*/ 407423 h 471052"/>
                <a:gd name="connsiteX31" fmla="*/ 532193 w 584459"/>
                <a:gd name="connsiteY31" fmla="*/ 420732 h 471052"/>
                <a:gd name="connsiteX32" fmla="*/ 532193 w 584459"/>
                <a:gd name="connsiteY32" fmla="*/ 427875 h 471052"/>
                <a:gd name="connsiteX33" fmla="*/ 520830 w 584459"/>
                <a:gd name="connsiteY33" fmla="*/ 427875 h 471052"/>
                <a:gd name="connsiteX34" fmla="*/ 520830 w 584459"/>
                <a:gd name="connsiteY34" fmla="*/ 432095 h 471052"/>
                <a:gd name="connsiteX35" fmla="*/ 520830 w 584459"/>
                <a:gd name="connsiteY35" fmla="*/ 439238 h 471052"/>
                <a:gd name="connsiteX36" fmla="*/ 514013 w 584459"/>
                <a:gd name="connsiteY36" fmla="*/ 439238 h 471052"/>
                <a:gd name="connsiteX37" fmla="*/ 509877 w 584459"/>
                <a:gd name="connsiteY37" fmla="*/ 432095 h 471052"/>
                <a:gd name="connsiteX38" fmla="*/ 504488 w 584459"/>
                <a:gd name="connsiteY38" fmla="*/ 432095 h 471052"/>
                <a:gd name="connsiteX39" fmla="*/ 483626 w 584459"/>
                <a:gd name="connsiteY39" fmla="*/ 396061 h 471052"/>
                <a:gd name="connsiteX40" fmla="*/ 477653 w 584459"/>
                <a:gd name="connsiteY40" fmla="*/ 396061 h 471052"/>
                <a:gd name="connsiteX41" fmla="*/ 450384 w 584459"/>
                <a:gd name="connsiteY41" fmla="*/ 418785 h 471052"/>
                <a:gd name="connsiteX42" fmla="*/ 418569 w 584459"/>
                <a:gd name="connsiteY42" fmla="*/ 407423 h 471052"/>
                <a:gd name="connsiteX43" fmla="*/ 395845 w 584459"/>
                <a:gd name="connsiteY43" fmla="*/ 407423 h 471052"/>
                <a:gd name="connsiteX44" fmla="*/ 391300 w 584459"/>
                <a:gd name="connsiteY44" fmla="*/ 411968 h 471052"/>
                <a:gd name="connsiteX45" fmla="*/ 370847 w 584459"/>
                <a:gd name="connsiteY45" fmla="*/ 411968 h 471052"/>
                <a:gd name="connsiteX46" fmla="*/ 348123 w 584459"/>
                <a:gd name="connsiteY46" fmla="*/ 427875 h 471052"/>
                <a:gd name="connsiteX47" fmla="*/ 327671 w 584459"/>
                <a:gd name="connsiteY47" fmla="*/ 427875 h 471052"/>
                <a:gd name="connsiteX48" fmla="*/ 284494 w 584459"/>
                <a:gd name="connsiteY48" fmla="*/ 407423 h 471052"/>
                <a:gd name="connsiteX49" fmla="*/ 268586 w 584459"/>
                <a:gd name="connsiteY49" fmla="*/ 418785 h 471052"/>
                <a:gd name="connsiteX50" fmla="*/ 245862 w 584459"/>
                <a:gd name="connsiteY50" fmla="*/ 418785 h 471052"/>
                <a:gd name="connsiteX51" fmla="*/ 240760 w 584459"/>
                <a:gd name="connsiteY51" fmla="*/ 411642 h 471052"/>
                <a:gd name="connsiteX52" fmla="*/ 236337 w 584459"/>
                <a:gd name="connsiteY52" fmla="*/ 411642 h 471052"/>
                <a:gd name="connsiteX53" fmla="*/ 227619 w 584459"/>
                <a:gd name="connsiteY53" fmla="*/ 399438 h 471052"/>
                <a:gd name="connsiteX54" fmla="*/ 198140 w 584459"/>
                <a:gd name="connsiteY54" fmla="*/ 384698 h 471052"/>
                <a:gd name="connsiteX55" fmla="*/ 154963 w 584459"/>
                <a:gd name="connsiteY55" fmla="*/ 391516 h 471052"/>
                <a:gd name="connsiteX56" fmla="*/ 143601 w 584459"/>
                <a:gd name="connsiteY56" fmla="*/ 402878 h 471052"/>
                <a:gd name="connsiteX57" fmla="*/ 139056 w 584459"/>
                <a:gd name="connsiteY57" fmla="*/ 423330 h 471052"/>
                <a:gd name="connsiteX58" fmla="*/ 134511 w 584459"/>
                <a:gd name="connsiteY58" fmla="*/ 434693 h 471052"/>
                <a:gd name="connsiteX59" fmla="*/ 127693 w 584459"/>
                <a:gd name="connsiteY59" fmla="*/ 471052 h 471052"/>
                <a:gd name="connsiteX60" fmla="*/ 118168 w 584459"/>
                <a:gd name="connsiteY60" fmla="*/ 463909 h 471052"/>
                <a:gd name="connsiteX61" fmla="*/ 118168 w 584459"/>
                <a:gd name="connsiteY61" fmla="*/ 463909 h 471052"/>
                <a:gd name="connsiteX62" fmla="*/ 100423 w 584459"/>
                <a:gd name="connsiteY62" fmla="*/ 450600 h 471052"/>
                <a:gd name="connsiteX63" fmla="*/ 84517 w 584459"/>
                <a:gd name="connsiteY63" fmla="*/ 450600 h 471052"/>
                <a:gd name="connsiteX64" fmla="*/ 75427 w 584459"/>
                <a:gd name="connsiteY64" fmla="*/ 461962 h 471052"/>
                <a:gd name="connsiteX65" fmla="*/ 75427 w 584459"/>
                <a:gd name="connsiteY65" fmla="*/ 454819 h 471052"/>
                <a:gd name="connsiteX66" fmla="*/ 75427 w 584459"/>
                <a:gd name="connsiteY66" fmla="*/ 443457 h 471052"/>
                <a:gd name="connsiteX67" fmla="*/ 74992 w 584459"/>
                <a:gd name="connsiteY67" fmla="*/ 443457 h 471052"/>
                <a:gd name="connsiteX68" fmla="*/ 65902 w 584459"/>
                <a:gd name="connsiteY68" fmla="*/ 454819 h 471052"/>
                <a:gd name="connsiteX69" fmla="*/ 65902 w 584459"/>
                <a:gd name="connsiteY69" fmla="*/ 433189 h 471052"/>
                <a:gd name="connsiteX70" fmla="*/ 32250 w 584459"/>
                <a:gd name="connsiteY70" fmla="*/ 427875 h 471052"/>
                <a:gd name="connsiteX71" fmla="*/ 32250 w 584459"/>
                <a:gd name="connsiteY71" fmla="*/ 422236 h 471052"/>
                <a:gd name="connsiteX72" fmla="*/ 22725 w 584459"/>
                <a:gd name="connsiteY72" fmla="*/ 420732 h 471052"/>
                <a:gd name="connsiteX73" fmla="*/ 22725 w 584459"/>
                <a:gd name="connsiteY73" fmla="*/ 400280 h 471052"/>
                <a:gd name="connsiteX74" fmla="*/ 0 w 584459"/>
                <a:gd name="connsiteY74" fmla="*/ 377555 h 471052"/>
                <a:gd name="connsiteX75" fmla="*/ 0 w 584459"/>
                <a:gd name="connsiteY75" fmla="*/ 370412 h 471052"/>
                <a:gd name="connsiteX76" fmla="*/ 0 w 584459"/>
                <a:gd name="connsiteY76" fmla="*/ 357103 h 471052"/>
                <a:gd name="connsiteX77" fmla="*/ 0 w 584459"/>
                <a:gd name="connsiteY77" fmla="*/ 349960 h 471052"/>
                <a:gd name="connsiteX78" fmla="*/ 0 w 584459"/>
                <a:gd name="connsiteY78" fmla="*/ 341196 h 471052"/>
                <a:gd name="connsiteX79" fmla="*/ 0 w 584459"/>
                <a:gd name="connsiteY79" fmla="*/ 334053 h 471052"/>
                <a:gd name="connsiteX80" fmla="*/ 22725 w 584459"/>
                <a:gd name="connsiteY80" fmla="*/ 334053 h 471052"/>
                <a:gd name="connsiteX81" fmla="*/ 38632 w 584459"/>
                <a:gd name="connsiteY81" fmla="*/ 318146 h 471052"/>
                <a:gd name="connsiteX82" fmla="*/ 86354 w 584459"/>
                <a:gd name="connsiteY82" fmla="*/ 318146 h 471052"/>
                <a:gd name="connsiteX83" fmla="*/ 118168 w 584459"/>
                <a:gd name="connsiteY83" fmla="*/ 311328 h 471052"/>
                <a:gd name="connsiteX84" fmla="*/ 124986 w 584459"/>
                <a:gd name="connsiteY84" fmla="*/ 286331 h 471052"/>
                <a:gd name="connsiteX85" fmla="*/ 145438 w 584459"/>
                <a:gd name="connsiteY85" fmla="*/ 259062 h 471052"/>
                <a:gd name="connsiteX86" fmla="*/ 145438 w 584459"/>
                <a:gd name="connsiteY86" fmla="*/ 179851 h 471052"/>
                <a:gd name="connsiteX87" fmla="*/ 145438 w 584459"/>
                <a:gd name="connsiteY87" fmla="*/ 172708 h 471052"/>
                <a:gd name="connsiteX88" fmla="*/ 193160 w 584459"/>
                <a:gd name="connsiteY88" fmla="*/ 156801 h 471052"/>
                <a:gd name="connsiteX89" fmla="*/ 302238 w 584459"/>
                <a:gd name="connsiteY89" fmla="*/ 81809 h 47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84459" h="471052">
                  <a:moveTo>
                    <a:pt x="429496" y="0"/>
                  </a:moveTo>
                  <a:lnTo>
                    <a:pt x="488581" y="22725"/>
                  </a:lnTo>
                  <a:lnTo>
                    <a:pt x="495332" y="28801"/>
                  </a:lnTo>
                  <a:lnTo>
                    <a:pt x="498106" y="29868"/>
                  </a:lnTo>
                  <a:lnTo>
                    <a:pt x="512157" y="42514"/>
                  </a:lnTo>
                  <a:lnTo>
                    <a:pt x="531757" y="27270"/>
                  </a:lnTo>
                  <a:lnTo>
                    <a:pt x="534192" y="39928"/>
                  </a:lnTo>
                  <a:lnTo>
                    <a:pt x="541282" y="34413"/>
                  </a:lnTo>
                  <a:lnTo>
                    <a:pt x="552645" y="93497"/>
                  </a:lnTo>
                  <a:lnTo>
                    <a:pt x="564007" y="104859"/>
                  </a:lnTo>
                  <a:lnTo>
                    <a:pt x="568430" y="120340"/>
                  </a:lnTo>
                  <a:lnTo>
                    <a:pt x="574934" y="124986"/>
                  </a:lnTo>
                  <a:lnTo>
                    <a:pt x="574796" y="125227"/>
                  </a:lnTo>
                  <a:lnTo>
                    <a:pt x="584459" y="132129"/>
                  </a:lnTo>
                  <a:lnTo>
                    <a:pt x="581561" y="137201"/>
                  </a:lnTo>
                  <a:lnTo>
                    <a:pt x="584459" y="139272"/>
                  </a:lnTo>
                  <a:lnTo>
                    <a:pt x="575369" y="155179"/>
                  </a:lnTo>
                  <a:lnTo>
                    <a:pt x="557190" y="234716"/>
                  </a:lnTo>
                  <a:lnTo>
                    <a:pt x="557190" y="277567"/>
                  </a:lnTo>
                  <a:lnTo>
                    <a:pt x="557190" y="284710"/>
                  </a:lnTo>
                  <a:lnTo>
                    <a:pt x="509468" y="321069"/>
                  </a:lnTo>
                  <a:lnTo>
                    <a:pt x="495575" y="362748"/>
                  </a:lnTo>
                  <a:lnTo>
                    <a:pt x="499943" y="365868"/>
                  </a:lnTo>
                  <a:lnTo>
                    <a:pt x="499943" y="366207"/>
                  </a:lnTo>
                  <a:lnTo>
                    <a:pt x="509468" y="373011"/>
                  </a:lnTo>
                  <a:lnTo>
                    <a:pt x="509468" y="380154"/>
                  </a:lnTo>
                  <a:lnTo>
                    <a:pt x="509468" y="393137"/>
                  </a:lnTo>
                  <a:lnTo>
                    <a:pt x="522668" y="393137"/>
                  </a:lnTo>
                  <a:lnTo>
                    <a:pt x="522668" y="400280"/>
                  </a:lnTo>
                  <a:lnTo>
                    <a:pt x="532193" y="400280"/>
                  </a:lnTo>
                  <a:lnTo>
                    <a:pt x="532193" y="407423"/>
                  </a:lnTo>
                  <a:lnTo>
                    <a:pt x="532193" y="420732"/>
                  </a:lnTo>
                  <a:lnTo>
                    <a:pt x="532193" y="427875"/>
                  </a:lnTo>
                  <a:lnTo>
                    <a:pt x="520830" y="427875"/>
                  </a:lnTo>
                  <a:lnTo>
                    <a:pt x="520830" y="432095"/>
                  </a:lnTo>
                  <a:lnTo>
                    <a:pt x="520830" y="439238"/>
                  </a:lnTo>
                  <a:lnTo>
                    <a:pt x="514013" y="439238"/>
                  </a:lnTo>
                  <a:lnTo>
                    <a:pt x="509877" y="432095"/>
                  </a:lnTo>
                  <a:lnTo>
                    <a:pt x="504488" y="432095"/>
                  </a:lnTo>
                  <a:lnTo>
                    <a:pt x="483626" y="396061"/>
                  </a:lnTo>
                  <a:lnTo>
                    <a:pt x="477653" y="396061"/>
                  </a:lnTo>
                  <a:lnTo>
                    <a:pt x="450384" y="418785"/>
                  </a:lnTo>
                  <a:lnTo>
                    <a:pt x="418569" y="407423"/>
                  </a:lnTo>
                  <a:lnTo>
                    <a:pt x="395845" y="407423"/>
                  </a:lnTo>
                  <a:lnTo>
                    <a:pt x="391300" y="411968"/>
                  </a:lnTo>
                  <a:lnTo>
                    <a:pt x="370847" y="411968"/>
                  </a:lnTo>
                  <a:lnTo>
                    <a:pt x="348123" y="427875"/>
                  </a:lnTo>
                  <a:lnTo>
                    <a:pt x="327671" y="427875"/>
                  </a:lnTo>
                  <a:lnTo>
                    <a:pt x="284494" y="407423"/>
                  </a:lnTo>
                  <a:lnTo>
                    <a:pt x="268586" y="418785"/>
                  </a:lnTo>
                  <a:lnTo>
                    <a:pt x="245862" y="418785"/>
                  </a:lnTo>
                  <a:lnTo>
                    <a:pt x="240760" y="411642"/>
                  </a:lnTo>
                  <a:lnTo>
                    <a:pt x="236337" y="411642"/>
                  </a:lnTo>
                  <a:lnTo>
                    <a:pt x="227619" y="399438"/>
                  </a:lnTo>
                  <a:lnTo>
                    <a:pt x="198140" y="384698"/>
                  </a:lnTo>
                  <a:lnTo>
                    <a:pt x="154963" y="391516"/>
                  </a:lnTo>
                  <a:lnTo>
                    <a:pt x="143601" y="402878"/>
                  </a:lnTo>
                  <a:lnTo>
                    <a:pt x="139056" y="423330"/>
                  </a:lnTo>
                  <a:lnTo>
                    <a:pt x="134511" y="434693"/>
                  </a:lnTo>
                  <a:lnTo>
                    <a:pt x="127693" y="471052"/>
                  </a:lnTo>
                  <a:lnTo>
                    <a:pt x="118168" y="463909"/>
                  </a:lnTo>
                  <a:lnTo>
                    <a:pt x="118168" y="463909"/>
                  </a:lnTo>
                  <a:lnTo>
                    <a:pt x="100423" y="450600"/>
                  </a:lnTo>
                  <a:lnTo>
                    <a:pt x="84517" y="450600"/>
                  </a:lnTo>
                  <a:lnTo>
                    <a:pt x="75427" y="461962"/>
                  </a:lnTo>
                  <a:lnTo>
                    <a:pt x="75427" y="454819"/>
                  </a:lnTo>
                  <a:lnTo>
                    <a:pt x="75427" y="443457"/>
                  </a:lnTo>
                  <a:lnTo>
                    <a:pt x="74992" y="443457"/>
                  </a:lnTo>
                  <a:lnTo>
                    <a:pt x="65902" y="454819"/>
                  </a:lnTo>
                  <a:lnTo>
                    <a:pt x="65902" y="433189"/>
                  </a:lnTo>
                  <a:lnTo>
                    <a:pt x="32250" y="427875"/>
                  </a:lnTo>
                  <a:lnTo>
                    <a:pt x="32250" y="422236"/>
                  </a:lnTo>
                  <a:lnTo>
                    <a:pt x="22725" y="420732"/>
                  </a:lnTo>
                  <a:lnTo>
                    <a:pt x="22725" y="400280"/>
                  </a:lnTo>
                  <a:lnTo>
                    <a:pt x="0" y="377555"/>
                  </a:lnTo>
                  <a:lnTo>
                    <a:pt x="0" y="370412"/>
                  </a:lnTo>
                  <a:lnTo>
                    <a:pt x="0" y="357103"/>
                  </a:lnTo>
                  <a:lnTo>
                    <a:pt x="0" y="349960"/>
                  </a:lnTo>
                  <a:lnTo>
                    <a:pt x="0" y="341196"/>
                  </a:lnTo>
                  <a:lnTo>
                    <a:pt x="0" y="334053"/>
                  </a:lnTo>
                  <a:lnTo>
                    <a:pt x="22725" y="334053"/>
                  </a:lnTo>
                  <a:lnTo>
                    <a:pt x="38632" y="318146"/>
                  </a:lnTo>
                  <a:lnTo>
                    <a:pt x="86354" y="318146"/>
                  </a:lnTo>
                  <a:lnTo>
                    <a:pt x="118168" y="311328"/>
                  </a:lnTo>
                  <a:lnTo>
                    <a:pt x="124986" y="286331"/>
                  </a:lnTo>
                  <a:lnTo>
                    <a:pt x="145438" y="259062"/>
                  </a:lnTo>
                  <a:lnTo>
                    <a:pt x="145438" y="179851"/>
                  </a:lnTo>
                  <a:lnTo>
                    <a:pt x="145438" y="172708"/>
                  </a:lnTo>
                  <a:lnTo>
                    <a:pt x="193160" y="156801"/>
                  </a:lnTo>
                  <a:lnTo>
                    <a:pt x="302238" y="8180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71" name="Freeform 370"/>
            <p:cNvSpPr>
              <a:spLocks/>
            </p:cNvSpPr>
            <p:nvPr/>
          </p:nvSpPr>
          <p:spPr bwMode="auto">
            <a:xfrm>
              <a:off x="2664759" y="4459619"/>
              <a:ext cx="242869" cy="245426"/>
            </a:xfrm>
            <a:custGeom>
              <a:avLst/>
              <a:gdLst>
                <a:gd name="connsiteX0" fmla="*/ 68263 w 226218"/>
                <a:gd name="connsiteY0" fmla="*/ 0 h 228600"/>
                <a:gd name="connsiteX1" fmla="*/ 75406 w 226218"/>
                <a:gd name="connsiteY1" fmla="*/ 0 h 228600"/>
                <a:gd name="connsiteX2" fmla="*/ 93663 w 226218"/>
                <a:gd name="connsiteY2" fmla="*/ 0 h 228600"/>
                <a:gd name="connsiteX3" fmla="*/ 100806 w 226218"/>
                <a:gd name="connsiteY3" fmla="*/ 0 h 228600"/>
                <a:gd name="connsiteX4" fmla="*/ 124618 w 226218"/>
                <a:gd name="connsiteY4" fmla="*/ 14288 h 228600"/>
                <a:gd name="connsiteX5" fmla="*/ 124618 w 226218"/>
                <a:gd name="connsiteY5" fmla="*/ 22225 h 228600"/>
                <a:gd name="connsiteX6" fmla="*/ 130968 w 226218"/>
                <a:gd name="connsiteY6" fmla="*/ 36513 h 228600"/>
                <a:gd name="connsiteX7" fmla="*/ 130968 w 226218"/>
                <a:gd name="connsiteY7" fmla="*/ 74613 h 228600"/>
                <a:gd name="connsiteX8" fmla="*/ 152896 w 226218"/>
                <a:gd name="connsiteY8" fmla="*/ 81062 h 228600"/>
                <a:gd name="connsiteX9" fmla="*/ 161925 w 226218"/>
                <a:gd name="connsiteY9" fmla="*/ 74613 h 228600"/>
                <a:gd name="connsiteX10" fmla="*/ 166127 w 226218"/>
                <a:gd name="connsiteY10" fmla="*/ 76714 h 228600"/>
                <a:gd name="connsiteX11" fmla="*/ 169068 w 226218"/>
                <a:gd name="connsiteY11" fmla="*/ 74613 h 228600"/>
                <a:gd name="connsiteX12" fmla="*/ 184943 w 226218"/>
                <a:gd name="connsiteY12" fmla="*/ 82550 h 228600"/>
                <a:gd name="connsiteX13" fmla="*/ 191293 w 226218"/>
                <a:gd name="connsiteY13" fmla="*/ 88900 h 228600"/>
                <a:gd name="connsiteX14" fmla="*/ 191293 w 226218"/>
                <a:gd name="connsiteY14" fmla="*/ 115888 h 228600"/>
                <a:gd name="connsiteX15" fmla="*/ 195969 w 226218"/>
                <a:gd name="connsiteY15" fmla="*/ 126798 h 228600"/>
                <a:gd name="connsiteX16" fmla="*/ 206375 w 226218"/>
                <a:gd name="connsiteY16" fmla="*/ 123825 h 228600"/>
                <a:gd name="connsiteX17" fmla="*/ 210185 w 226218"/>
                <a:gd name="connsiteY17" fmla="*/ 124778 h 228600"/>
                <a:gd name="connsiteX18" fmla="*/ 213518 w 226218"/>
                <a:gd name="connsiteY18" fmla="*/ 123825 h 228600"/>
                <a:gd name="connsiteX19" fmla="*/ 226218 w 226218"/>
                <a:gd name="connsiteY19" fmla="*/ 127000 h 228600"/>
                <a:gd name="connsiteX20" fmla="*/ 226218 w 226218"/>
                <a:gd name="connsiteY20" fmla="*/ 146050 h 228600"/>
                <a:gd name="connsiteX21" fmla="*/ 221456 w 226218"/>
                <a:gd name="connsiteY21" fmla="*/ 160338 h 228600"/>
                <a:gd name="connsiteX22" fmla="*/ 213518 w 226218"/>
                <a:gd name="connsiteY22" fmla="*/ 176213 h 228600"/>
                <a:gd name="connsiteX23" fmla="*/ 210343 w 226218"/>
                <a:gd name="connsiteY23" fmla="*/ 201613 h 228600"/>
                <a:gd name="connsiteX24" fmla="*/ 188118 w 226218"/>
                <a:gd name="connsiteY24" fmla="*/ 225425 h 228600"/>
                <a:gd name="connsiteX25" fmla="*/ 169068 w 226218"/>
                <a:gd name="connsiteY25" fmla="*/ 228600 h 228600"/>
                <a:gd name="connsiteX26" fmla="*/ 164690 w 226218"/>
                <a:gd name="connsiteY26" fmla="*/ 228139 h 228600"/>
                <a:gd name="connsiteX27" fmla="*/ 161925 w 226218"/>
                <a:gd name="connsiteY27" fmla="*/ 228600 h 228600"/>
                <a:gd name="connsiteX28" fmla="*/ 131763 w 226218"/>
                <a:gd name="connsiteY28" fmla="*/ 225425 h 228600"/>
                <a:gd name="connsiteX29" fmla="*/ 106363 w 226218"/>
                <a:gd name="connsiteY29" fmla="*/ 217488 h 228600"/>
                <a:gd name="connsiteX30" fmla="*/ 131763 w 226218"/>
                <a:gd name="connsiteY30" fmla="*/ 171450 h 228600"/>
                <a:gd name="connsiteX31" fmla="*/ 128588 w 226218"/>
                <a:gd name="connsiteY31" fmla="*/ 160338 h 228600"/>
                <a:gd name="connsiteX32" fmla="*/ 101600 w 226218"/>
                <a:gd name="connsiteY32" fmla="*/ 149225 h 228600"/>
                <a:gd name="connsiteX33" fmla="*/ 68263 w 226218"/>
                <a:gd name="connsiteY33" fmla="*/ 130175 h 228600"/>
                <a:gd name="connsiteX34" fmla="*/ 49213 w 226218"/>
                <a:gd name="connsiteY34" fmla="*/ 123825 h 228600"/>
                <a:gd name="connsiteX35" fmla="*/ 0 w 226218"/>
                <a:gd name="connsiteY35" fmla="*/ 82550 h 228600"/>
                <a:gd name="connsiteX36" fmla="*/ 11113 w 226218"/>
                <a:gd name="connsiteY36" fmla="*/ 47625 h 228600"/>
                <a:gd name="connsiteX37" fmla="*/ 11113 w 226218"/>
                <a:gd name="connsiteY37" fmla="*/ 33338 h 228600"/>
                <a:gd name="connsiteX38" fmla="*/ 23813 w 226218"/>
                <a:gd name="connsiteY38"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218" h="228600">
                  <a:moveTo>
                    <a:pt x="68263" y="0"/>
                  </a:moveTo>
                  <a:lnTo>
                    <a:pt x="75406" y="0"/>
                  </a:lnTo>
                  <a:lnTo>
                    <a:pt x="93663" y="0"/>
                  </a:lnTo>
                  <a:lnTo>
                    <a:pt x="100806" y="0"/>
                  </a:lnTo>
                  <a:lnTo>
                    <a:pt x="124618" y="14288"/>
                  </a:lnTo>
                  <a:lnTo>
                    <a:pt x="124618" y="22225"/>
                  </a:lnTo>
                  <a:lnTo>
                    <a:pt x="130968" y="36513"/>
                  </a:lnTo>
                  <a:lnTo>
                    <a:pt x="130968" y="74613"/>
                  </a:lnTo>
                  <a:lnTo>
                    <a:pt x="152896" y="81062"/>
                  </a:lnTo>
                  <a:lnTo>
                    <a:pt x="161925" y="74613"/>
                  </a:lnTo>
                  <a:lnTo>
                    <a:pt x="166127" y="76714"/>
                  </a:lnTo>
                  <a:lnTo>
                    <a:pt x="169068" y="74613"/>
                  </a:lnTo>
                  <a:lnTo>
                    <a:pt x="184943" y="82550"/>
                  </a:lnTo>
                  <a:lnTo>
                    <a:pt x="191293" y="88900"/>
                  </a:lnTo>
                  <a:lnTo>
                    <a:pt x="191293" y="115888"/>
                  </a:lnTo>
                  <a:lnTo>
                    <a:pt x="195969" y="126798"/>
                  </a:lnTo>
                  <a:lnTo>
                    <a:pt x="206375" y="123825"/>
                  </a:lnTo>
                  <a:lnTo>
                    <a:pt x="210185" y="124778"/>
                  </a:lnTo>
                  <a:lnTo>
                    <a:pt x="213518" y="123825"/>
                  </a:lnTo>
                  <a:lnTo>
                    <a:pt x="226218" y="127000"/>
                  </a:lnTo>
                  <a:lnTo>
                    <a:pt x="226218" y="146050"/>
                  </a:lnTo>
                  <a:lnTo>
                    <a:pt x="221456" y="160338"/>
                  </a:lnTo>
                  <a:lnTo>
                    <a:pt x="213518" y="176213"/>
                  </a:lnTo>
                  <a:lnTo>
                    <a:pt x="210343" y="201613"/>
                  </a:lnTo>
                  <a:lnTo>
                    <a:pt x="188118" y="225425"/>
                  </a:lnTo>
                  <a:lnTo>
                    <a:pt x="169068" y="228600"/>
                  </a:lnTo>
                  <a:lnTo>
                    <a:pt x="164690" y="228139"/>
                  </a:lnTo>
                  <a:lnTo>
                    <a:pt x="161925" y="228600"/>
                  </a:lnTo>
                  <a:lnTo>
                    <a:pt x="131763" y="225425"/>
                  </a:lnTo>
                  <a:lnTo>
                    <a:pt x="106363" y="217488"/>
                  </a:lnTo>
                  <a:lnTo>
                    <a:pt x="131763" y="171450"/>
                  </a:lnTo>
                  <a:lnTo>
                    <a:pt x="128588" y="160338"/>
                  </a:lnTo>
                  <a:lnTo>
                    <a:pt x="101600" y="149225"/>
                  </a:lnTo>
                  <a:lnTo>
                    <a:pt x="68263" y="130175"/>
                  </a:lnTo>
                  <a:lnTo>
                    <a:pt x="49213" y="123825"/>
                  </a:lnTo>
                  <a:lnTo>
                    <a:pt x="0" y="82550"/>
                  </a:lnTo>
                  <a:lnTo>
                    <a:pt x="11113" y="47625"/>
                  </a:lnTo>
                  <a:lnTo>
                    <a:pt x="11113" y="33338"/>
                  </a:lnTo>
                  <a:lnTo>
                    <a:pt x="23813" y="63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65" name="Freeform 5"/>
            <p:cNvSpPr>
              <a:spLocks/>
            </p:cNvSpPr>
            <p:nvPr/>
          </p:nvSpPr>
          <p:spPr bwMode="auto">
            <a:xfrm>
              <a:off x="4938360" y="2099098"/>
              <a:ext cx="88626" cy="40904"/>
            </a:xfrm>
            <a:custGeom>
              <a:avLst/>
              <a:gdLst>
                <a:gd name="T0" fmla="*/ 43 w 52"/>
                <a:gd name="T1" fmla="*/ 5 h 24"/>
                <a:gd name="T2" fmla="*/ 26 w 52"/>
                <a:gd name="T3" fmla="*/ 0 h 24"/>
                <a:gd name="T4" fmla="*/ 5 w 52"/>
                <a:gd name="T5" fmla="*/ 9 h 24"/>
                <a:gd name="T6" fmla="*/ 0 w 52"/>
                <a:gd name="T7" fmla="*/ 21 h 24"/>
                <a:gd name="T8" fmla="*/ 19 w 52"/>
                <a:gd name="T9" fmla="*/ 24 h 24"/>
                <a:gd name="T10" fmla="*/ 50 w 52"/>
                <a:gd name="T11" fmla="*/ 24 h 24"/>
                <a:gd name="T12" fmla="*/ 50 w 52"/>
                <a:gd name="T13" fmla="*/ 16 h 24"/>
                <a:gd name="T14" fmla="*/ 52 w 52"/>
                <a:gd name="T15" fmla="*/ 9 h 24"/>
                <a:gd name="T16" fmla="*/ 43 w 52"/>
                <a:gd name="T17" fmla="*/ 5 h 24"/>
                <a:gd name="T18" fmla="*/ 43 w 52"/>
                <a:gd name="T19" fmla="*/ 5 h 24"/>
                <a:gd name="T20" fmla="*/ 43 w 52"/>
                <a:gd name="T21"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43" y="5"/>
                  </a:moveTo>
                  <a:lnTo>
                    <a:pt x="26" y="0"/>
                  </a:lnTo>
                  <a:lnTo>
                    <a:pt x="5" y="9"/>
                  </a:lnTo>
                  <a:lnTo>
                    <a:pt x="0" y="21"/>
                  </a:lnTo>
                  <a:lnTo>
                    <a:pt x="19" y="24"/>
                  </a:lnTo>
                  <a:lnTo>
                    <a:pt x="50" y="24"/>
                  </a:lnTo>
                  <a:lnTo>
                    <a:pt x="50" y="16"/>
                  </a:lnTo>
                  <a:lnTo>
                    <a:pt x="52" y="9"/>
                  </a:lnTo>
                  <a:lnTo>
                    <a:pt x="43" y="5"/>
                  </a:lnTo>
                  <a:lnTo>
                    <a:pt x="43" y="5"/>
                  </a:lnTo>
                  <a:lnTo>
                    <a:pt x="43"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10"/>
            <p:cNvSpPr>
              <a:spLocks/>
            </p:cNvSpPr>
            <p:nvPr/>
          </p:nvSpPr>
          <p:spPr bwMode="auto">
            <a:xfrm>
              <a:off x="4931543" y="2624037"/>
              <a:ext cx="47722" cy="112487"/>
            </a:xfrm>
            <a:custGeom>
              <a:avLst/>
              <a:gdLst>
                <a:gd name="T0" fmla="*/ 7 w 28"/>
                <a:gd name="T1" fmla="*/ 0 h 66"/>
                <a:gd name="T2" fmla="*/ 7 w 28"/>
                <a:gd name="T3" fmla="*/ 0 h 66"/>
                <a:gd name="T4" fmla="*/ 7 w 28"/>
                <a:gd name="T5" fmla="*/ 4 h 66"/>
                <a:gd name="T6" fmla="*/ 11 w 28"/>
                <a:gd name="T7" fmla="*/ 2 h 66"/>
                <a:gd name="T8" fmla="*/ 14 w 28"/>
                <a:gd name="T9" fmla="*/ 9 h 66"/>
                <a:gd name="T10" fmla="*/ 19 w 28"/>
                <a:gd name="T11" fmla="*/ 9 h 66"/>
                <a:gd name="T12" fmla="*/ 21 w 28"/>
                <a:gd name="T13" fmla="*/ 18 h 66"/>
                <a:gd name="T14" fmla="*/ 19 w 28"/>
                <a:gd name="T15" fmla="*/ 26 h 66"/>
                <a:gd name="T16" fmla="*/ 21 w 28"/>
                <a:gd name="T17" fmla="*/ 35 h 66"/>
                <a:gd name="T18" fmla="*/ 28 w 28"/>
                <a:gd name="T19" fmla="*/ 40 h 66"/>
                <a:gd name="T20" fmla="*/ 28 w 28"/>
                <a:gd name="T21" fmla="*/ 45 h 66"/>
                <a:gd name="T22" fmla="*/ 21 w 28"/>
                <a:gd name="T23" fmla="*/ 49 h 66"/>
                <a:gd name="T24" fmla="*/ 21 w 28"/>
                <a:gd name="T25" fmla="*/ 56 h 66"/>
                <a:gd name="T26" fmla="*/ 11 w 28"/>
                <a:gd name="T27" fmla="*/ 66 h 66"/>
                <a:gd name="T28" fmla="*/ 9 w 28"/>
                <a:gd name="T29" fmla="*/ 63 h 66"/>
                <a:gd name="T30" fmla="*/ 9 w 28"/>
                <a:gd name="T31" fmla="*/ 59 h 66"/>
                <a:gd name="T32" fmla="*/ 0 w 28"/>
                <a:gd name="T33" fmla="*/ 52 h 66"/>
                <a:gd name="T34" fmla="*/ 0 w 28"/>
                <a:gd name="T35" fmla="*/ 42 h 66"/>
                <a:gd name="T36" fmla="*/ 0 w 28"/>
                <a:gd name="T37" fmla="*/ 28 h 66"/>
                <a:gd name="T38" fmla="*/ 2 w 28"/>
                <a:gd name="T39" fmla="*/ 21 h 66"/>
                <a:gd name="T40" fmla="*/ 0 w 28"/>
                <a:gd name="T41" fmla="*/ 16 h 66"/>
                <a:gd name="T42" fmla="*/ 0 w 28"/>
                <a:gd name="T43" fmla="*/ 11 h 66"/>
                <a:gd name="T44" fmla="*/ 7 w 28"/>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66">
                  <a:moveTo>
                    <a:pt x="7" y="0"/>
                  </a:moveTo>
                  <a:lnTo>
                    <a:pt x="7" y="0"/>
                  </a:lnTo>
                  <a:lnTo>
                    <a:pt x="7" y="4"/>
                  </a:lnTo>
                  <a:lnTo>
                    <a:pt x="11" y="2"/>
                  </a:lnTo>
                  <a:lnTo>
                    <a:pt x="14" y="9"/>
                  </a:lnTo>
                  <a:lnTo>
                    <a:pt x="19" y="9"/>
                  </a:lnTo>
                  <a:lnTo>
                    <a:pt x="21" y="18"/>
                  </a:lnTo>
                  <a:lnTo>
                    <a:pt x="19" y="26"/>
                  </a:lnTo>
                  <a:lnTo>
                    <a:pt x="21" y="35"/>
                  </a:lnTo>
                  <a:lnTo>
                    <a:pt x="28" y="40"/>
                  </a:lnTo>
                  <a:lnTo>
                    <a:pt x="28" y="45"/>
                  </a:lnTo>
                  <a:lnTo>
                    <a:pt x="21" y="49"/>
                  </a:lnTo>
                  <a:lnTo>
                    <a:pt x="21" y="56"/>
                  </a:lnTo>
                  <a:lnTo>
                    <a:pt x="11" y="66"/>
                  </a:lnTo>
                  <a:lnTo>
                    <a:pt x="9" y="63"/>
                  </a:lnTo>
                  <a:lnTo>
                    <a:pt x="9" y="59"/>
                  </a:lnTo>
                  <a:lnTo>
                    <a:pt x="0" y="52"/>
                  </a:lnTo>
                  <a:lnTo>
                    <a:pt x="0" y="42"/>
                  </a:lnTo>
                  <a:lnTo>
                    <a:pt x="0" y="28"/>
                  </a:lnTo>
                  <a:lnTo>
                    <a:pt x="2" y="21"/>
                  </a:lnTo>
                  <a:lnTo>
                    <a:pt x="0" y="16"/>
                  </a:lnTo>
                  <a:lnTo>
                    <a:pt x="0" y="11"/>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4" name="Freeform 14"/>
            <p:cNvSpPr>
              <a:spLocks noEditPoints="1"/>
            </p:cNvSpPr>
            <p:nvPr/>
          </p:nvSpPr>
          <p:spPr bwMode="auto">
            <a:xfrm>
              <a:off x="2371613" y="4531203"/>
              <a:ext cx="543688" cy="1210087"/>
            </a:xfrm>
            <a:custGeom>
              <a:avLst/>
              <a:gdLst>
                <a:gd name="T0" fmla="*/ 127 w 319"/>
                <a:gd name="T1" fmla="*/ 710 h 710"/>
                <a:gd name="T2" fmla="*/ 104 w 319"/>
                <a:gd name="T3" fmla="*/ 701 h 710"/>
                <a:gd name="T4" fmla="*/ 78 w 319"/>
                <a:gd name="T5" fmla="*/ 701 h 710"/>
                <a:gd name="T6" fmla="*/ 82 w 319"/>
                <a:gd name="T7" fmla="*/ 651 h 710"/>
                <a:gd name="T8" fmla="*/ 113 w 319"/>
                <a:gd name="T9" fmla="*/ 689 h 710"/>
                <a:gd name="T10" fmla="*/ 127 w 319"/>
                <a:gd name="T11" fmla="*/ 710 h 710"/>
                <a:gd name="T12" fmla="*/ 137 w 319"/>
                <a:gd name="T13" fmla="*/ 5 h 710"/>
                <a:gd name="T14" fmla="*/ 151 w 319"/>
                <a:gd name="T15" fmla="*/ 5 h 710"/>
                <a:gd name="T16" fmla="*/ 172 w 319"/>
                <a:gd name="T17" fmla="*/ 7 h 710"/>
                <a:gd name="T18" fmla="*/ 217 w 319"/>
                <a:gd name="T19" fmla="*/ 40 h 710"/>
                <a:gd name="T20" fmla="*/ 253 w 319"/>
                <a:gd name="T21" fmla="*/ 59 h 710"/>
                <a:gd name="T22" fmla="*/ 239 w 319"/>
                <a:gd name="T23" fmla="*/ 95 h 710"/>
                <a:gd name="T24" fmla="*/ 274 w 319"/>
                <a:gd name="T25" fmla="*/ 102 h 710"/>
                <a:gd name="T26" fmla="*/ 300 w 319"/>
                <a:gd name="T27" fmla="*/ 85 h 710"/>
                <a:gd name="T28" fmla="*/ 312 w 319"/>
                <a:gd name="T29" fmla="*/ 66 h 710"/>
                <a:gd name="T30" fmla="*/ 319 w 319"/>
                <a:gd name="T31" fmla="*/ 90 h 710"/>
                <a:gd name="T32" fmla="*/ 295 w 319"/>
                <a:gd name="T33" fmla="*/ 109 h 710"/>
                <a:gd name="T34" fmla="*/ 255 w 319"/>
                <a:gd name="T35" fmla="*/ 149 h 710"/>
                <a:gd name="T36" fmla="*/ 248 w 319"/>
                <a:gd name="T37" fmla="*/ 185 h 710"/>
                <a:gd name="T38" fmla="*/ 243 w 319"/>
                <a:gd name="T39" fmla="*/ 208 h 710"/>
                <a:gd name="T40" fmla="*/ 241 w 319"/>
                <a:gd name="T41" fmla="*/ 232 h 710"/>
                <a:gd name="T42" fmla="*/ 260 w 319"/>
                <a:gd name="T43" fmla="*/ 260 h 710"/>
                <a:gd name="T44" fmla="*/ 269 w 319"/>
                <a:gd name="T45" fmla="*/ 279 h 710"/>
                <a:gd name="T46" fmla="*/ 229 w 319"/>
                <a:gd name="T47" fmla="*/ 317 h 710"/>
                <a:gd name="T48" fmla="*/ 179 w 319"/>
                <a:gd name="T49" fmla="*/ 320 h 710"/>
                <a:gd name="T50" fmla="*/ 179 w 319"/>
                <a:gd name="T51" fmla="*/ 346 h 710"/>
                <a:gd name="T52" fmla="*/ 172 w 319"/>
                <a:gd name="T53" fmla="*/ 365 h 710"/>
                <a:gd name="T54" fmla="*/ 139 w 319"/>
                <a:gd name="T55" fmla="*/ 360 h 710"/>
                <a:gd name="T56" fmla="*/ 137 w 319"/>
                <a:gd name="T57" fmla="*/ 388 h 710"/>
                <a:gd name="T58" fmla="*/ 156 w 319"/>
                <a:gd name="T59" fmla="*/ 386 h 710"/>
                <a:gd name="T60" fmla="*/ 146 w 319"/>
                <a:gd name="T61" fmla="*/ 405 h 710"/>
                <a:gd name="T62" fmla="*/ 130 w 319"/>
                <a:gd name="T63" fmla="*/ 440 h 710"/>
                <a:gd name="T64" fmla="*/ 111 w 319"/>
                <a:gd name="T65" fmla="*/ 452 h 710"/>
                <a:gd name="T66" fmla="*/ 94 w 319"/>
                <a:gd name="T67" fmla="*/ 483 h 710"/>
                <a:gd name="T68" fmla="*/ 125 w 319"/>
                <a:gd name="T69" fmla="*/ 504 h 710"/>
                <a:gd name="T70" fmla="*/ 101 w 319"/>
                <a:gd name="T71" fmla="*/ 540 h 710"/>
                <a:gd name="T72" fmla="*/ 75 w 319"/>
                <a:gd name="T73" fmla="*/ 578 h 710"/>
                <a:gd name="T74" fmla="*/ 73 w 319"/>
                <a:gd name="T75" fmla="*/ 618 h 710"/>
                <a:gd name="T76" fmla="*/ 78 w 319"/>
                <a:gd name="T77" fmla="*/ 630 h 710"/>
                <a:gd name="T78" fmla="*/ 23 w 319"/>
                <a:gd name="T79" fmla="*/ 623 h 710"/>
                <a:gd name="T80" fmla="*/ 16 w 319"/>
                <a:gd name="T81" fmla="*/ 589 h 710"/>
                <a:gd name="T82" fmla="*/ 2 w 319"/>
                <a:gd name="T83" fmla="*/ 580 h 710"/>
                <a:gd name="T84" fmla="*/ 12 w 319"/>
                <a:gd name="T85" fmla="*/ 545 h 710"/>
                <a:gd name="T86" fmla="*/ 16 w 319"/>
                <a:gd name="T87" fmla="*/ 516 h 710"/>
                <a:gd name="T88" fmla="*/ 30 w 319"/>
                <a:gd name="T89" fmla="*/ 464 h 710"/>
                <a:gd name="T90" fmla="*/ 35 w 319"/>
                <a:gd name="T91" fmla="*/ 447 h 710"/>
                <a:gd name="T92" fmla="*/ 26 w 319"/>
                <a:gd name="T93" fmla="*/ 436 h 710"/>
                <a:gd name="T94" fmla="*/ 23 w 319"/>
                <a:gd name="T95" fmla="*/ 417 h 710"/>
                <a:gd name="T96" fmla="*/ 26 w 319"/>
                <a:gd name="T97" fmla="*/ 388 h 710"/>
                <a:gd name="T98" fmla="*/ 28 w 319"/>
                <a:gd name="T99" fmla="*/ 339 h 710"/>
                <a:gd name="T100" fmla="*/ 42 w 319"/>
                <a:gd name="T101" fmla="*/ 315 h 710"/>
                <a:gd name="T102" fmla="*/ 38 w 319"/>
                <a:gd name="T103" fmla="*/ 275 h 710"/>
                <a:gd name="T104" fmla="*/ 49 w 319"/>
                <a:gd name="T105" fmla="*/ 246 h 710"/>
                <a:gd name="T106" fmla="*/ 59 w 319"/>
                <a:gd name="T107" fmla="*/ 208 h 710"/>
                <a:gd name="T108" fmla="*/ 47 w 319"/>
                <a:gd name="T109" fmla="*/ 173 h 710"/>
                <a:gd name="T110" fmla="*/ 54 w 319"/>
                <a:gd name="T111" fmla="*/ 135 h 710"/>
                <a:gd name="T112" fmla="*/ 71 w 319"/>
                <a:gd name="T113" fmla="*/ 102 h 710"/>
                <a:gd name="T114" fmla="*/ 78 w 319"/>
                <a:gd name="T115" fmla="*/ 83 h 710"/>
                <a:gd name="T116" fmla="*/ 80 w 319"/>
                <a:gd name="T117" fmla="*/ 47 h 710"/>
                <a:gd name="T118" fmla="*/ 104 w 319"/>
                <a:gd name="T119" fmla="*/ 21 h 710"/>
                <a:gd name="T120" fmla="*/ 116 w 319"/>
                <a:gd name="T121" fmla="*/ 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710">
                  <a:moveTo>
                    <a:pt x="127" y="710"/>
                  </a:moveTo>
                  <a:lnTo>
                    <a:pt x="127" y="710"/>
                  </a:lnTo>
                  <a:lnTo>
                    <a:pt x="113" y="710"/>
                  </a:lnTo>
                  <a:lnTo>
                    <a:pt x="104" y="701"/>
                  </a:lnTo>
                  <a:lnTo>
                    <a:pt x="94" y="701"/>
                  </a:lnTo>
                  <a:lnTo>
                    <a:pt x="78" y="701"/>
                  </a:lnTo>
                  <a:lnTo>
                    <a:pt x="78" y="639"/>
                  </a:lnTo>
                  <a:lnTo>
                    <a:pt x="82" y="651"/>
                  </a:lnTo>
                  <a:lnTo>
                    <a:pt x="92" y="672"/>
                  </a:lnTo>
                  <a:lnTo>
                    <a:pt x="113" y="689"/>
                  </a:lnTo>
                  <a:lnTo>
                    <a:pt x="134" y="694"/>
                  </a:lnTo>
                  <a:lnTo>
                    <a:pt x="127" y="710"/>
                  </a:lnTo>
                  <a:close/>
                  <a:moveTo>
                    <a:pt x="137" y="5"/>
                  </a:moveTo>
                  <a:lnTo>
                    <a:pt x="137" y="5"/>
                  </a:lnTo>
                  <a:lnTo>
                    <a:pt x="146" y="17"/>
                  </a:lnTo>
                  <a:lnTo>
                    <a:pt x="151" y="5"/>
                  </a:lnTo>
                  <a:lnTo>
                    <a:pt x="170" y="5"/>
                  </a:lnTo>
                  <a:lnTo>
                    <a:pt x="172" y="7"/>
                  </a:lnTo>
                  <a:lnTo>
                    <a:pt x="203" y="36"/>
                  </a:lnTo>
                  <a:lnTo>
                    <a:pt x="217" y="40"/>
                  </a:lnTo>
                  <a:lnTo>
                    <a:pt x="236" y="52"/>
                  </a:lnTo>
                  <a:lnTo>
                    <a:pt x="253" y="59"/>
                  </a:lnTo>
                  <a:lnTo>
                    <a:pt x="255" y="66"/>
                  </a:lnTo>
                  <a:lnTo>
                    <a:pt x="239" y="95"/>
                  </a:lnTo>
                  <a:lnTo>
                    <a:pt x="255" y="100"/>
                  </a:lnTo>
                  <a:lnTo>
                    <a:pt x="274" y="102"/>
                  </a:lnTo>
                  <a:lnTo>
                    <a:pt x="286" y="100"/>
                  </a:lnTo>
                  <a:lnTo>
                    <a:pt x="300" y="85"/>
                  </a:lnTo>
                  <a:lnTo>
                    <a:pt x="305" y="69"/>
                  </a:lnTo>
                  <a:lnTo>
                    <a:pt x="312" y="66"/>
                  </a:lnTo>
                  <a:lnTo>
                    <a:pt x="319" y="76"/>
                  </a:lnTo>
                  <a:lnTo>
                    <a:pt x="319" y="90"/>
                  </a:lnTo>
                  <a:lnTo>
                    <a:pt x="307" y="102"/>
                  </a:lnTo>
                  <a:lnTo>
                    <a:pt x="295" y="109"/>
                  </a:lnTo>
                  <a:lnTo>
                    <a:pt x="276" y="126"/>
                  </a:lnTo>
                  <a:lnTo>
                    <a:pt x="255" y="149"/>
                  </a:lnTo>
                  <a:lnTo>
                    <a:pt x="253" y="166"/>
                  </a:lnTo>
                  <a:lnTo>
                    <a:pt x="248" y="185"/>
                  </a:lnTo>
                  <a:lnTo>
                    <a:pt x="248" y="204"/>
                  </a:lnTo>
                  <a:lnTo>
                    <a:pt x="243" y="208"/>
                  </a:lnTo>
                  <a:lnTo>
                    <a:pt x="243" y="220"/>
                  </a:lnTo>
                  <a:lnTo>
                    <a:pt x="241" y="232"/>
                  </a:lnTo>
                  <a:lnTo>
                    <a:pt x="262" y="249"/>
                  </a:lnTo>
                  <a:lnTo>
                    <a:pt x="260" y="260"/>
                  </a:lnTo>
                  <a:lnTo>
                    <a:pt x="269" y="270"/>
                  </a:lnTo>
                  <a:lnTo>
                    <a:pt x="269" y="279"/>
                  </a:lnTo>
                  <a:lnTo>
                    <a:pt x="253" y="305"/>
                  </a:lnTo>
                  <a:lnTo>
                    <a:pt x="229" y="317"/>
                  </a:lnTo>
                  <a:lnTo>
                    <a:pt x="196" y="322"/>
                  </a:lnTo>
                  <a:lnTo>
                    <a:pt x="179" y="320"/>
                  </a:lnTo>
                  <a:lnTo>
                    <a:pt x="182" y="331"/>
                  </a:lnTo>
                  <a:lnTo>
                    <a:pt x="179" y="346"/>
                  </a:lnTo>
                  <a:lnTo>
                    <a:pt x="182" y="358"/>
                  </a:lnTo>
                  <a:lnTo>
                    <a:pt x="172" y="365"/>
                  </a:lnTo>
                  <a:lnTo>
                    <a:pt x="156" y="367"/>
                  </a:lnTo>
                  <a:lnTo>
                    <a:pt x="139" y="360"/>
                  </a:lnTo>
                  <a:lnTo>
                    <a:pt x="134" y="365"/>
                  </a:lnTo>
                  <a:lnTo>
                    <a:pt x="137" y="388"/>
                  </a:lnTo>
                  <a:lnTo>
                    <a:pt x="149" y="393"/>
                  </a:lnTo>
                  <a:lnTo>
                    <a:pt x="156" y="386"/>
                  </a:lnTo>
                  <a:lnTo>
                    <a:pt x="161" y="398"/>
                  </a:lnTo>
                  <a:lnTo>
                    <a:pt x="146" y="405"/>
                  </a:lnTo>
                  <a:lnTo>
                    <a:pt x="132" y="419"/>
                  </a:lnTo>
                  <a:lnTo>
                    <a:pt x="130" y="440"/>
                  </a:lnTo>
                  <a:lnTo>
                    <a:pt x="127" y="452"/>
                  </a:lnTo>
                  <a:lnTo>
                    <a:pt x="111" y="452"/>
                  </a:lnTo>
                  <a:lnTo>
                    <a:pt x="99" y="464"/>
                  </a:lnTo>
                  <a:lnTo>
                    <a:pt x="94" y="483"/>
                  </a:lnTo>
                  <a:lnTo>
                    <a:pt x="111" y="500"/>
                  </a:lnTo>
                  <a:lnTo>
                    <a:pt x="125" y="504"/>
                  </a:lnTo>
                  <a:lnTo>
                    <a:pt x="120" y="526"/>
                  </a:lnTo>
                  <a:lnTo>
                    <a:pt x="101" y="540"/>
                  </a:lnTo>
                  <a:lnTo>
                    <a:pt x="90" y="568"/>
                  </a:lnTo>
                  <a:lnTo>
                    <a:pt x="75" y="578"/>
                  </a:lnTo>
                  <a:lnTo>
                    <a:pt x="68" y="589"/>
                  </a:lnTo>
                  <a:lnTo>
                    <a:pt x="73" y="618"/>
                  </a:lnTo>
                  <a:lnTo>
                    <a:pt x="85" y="632"/>
                  </a:lnTo>
                  <a:lnTo>
                    <a:pt x="78" y="630"/>
                  </a:lnTo>
                  <a:lnTo>
                    <a:pt x="64" y="627"/>
                  </a:lnTo>
                  <a:lnTo>
                    <a:pt x="23" y="623"/>
                  </a:lnTo>
                  <a:lnTo>
                    <a:pt x="16" y="608"/>
                  </a:lnTo>
                  <a:lnTo>
                    <a:pt x="16" y="589"/>
                  </a:lnTo>
                  <a:lnTo>
                    <a:pt x="7" y="589"/>
                  </a:lnTo>
                  <a:lnTo>
                    <a:pt x="2" y="580"/>
                  </a:lnTo>
                  <a:lnTo>
                    <a:pt x="0" y="554"/>
                  </a:lnTo>
                  <a:lnTo>
                    <a:pt x="12" y="545"/>
                  </a:lnTo>
                  <a:lnTo>
                    <a:pt x="16" y="528"/>
                  </a:lnTo>
                  <a:lnTo>
                    <a:pt x="16" y="516"/>
                  </a:lnTo>
                  <a:lnTo>
                    <a:pt x="23" y="497"/>
                  </a:lnTo>
                  <a:lnTo>
                    <a:pt x="30" y="464"/>
                  </a:lnTo>
                  <a:lnTo>
                    <a:pt x="28" y="452"/>
                  </a:lnTo>
                  <a:lnTo>
                    <a:pt x="35" y="447"/>
                  </a:lnTo>
                  <a:lnTo>
                    <a:pt x="33" y="438"/>
                  </a:lnTo>
                  <a:lnTo>
                    <a:pt x="26" y="436"/>
                  </a:lnTo>
                  <a:lnTo>
                    <a:pt x="30" y="424"/>
                  </a:lnTo>
                  <a:lnTo>
                    <a:pt x="23" y="417"/>
                  </a:lnTo>
                  <a:lnTo>
                    <a:pt x="21" y="391"/>
                  </a:lnTo>
                  <a:lnTo>
                    <a:pt x="26" y="388"/>
                  </a:lnTo>
                  <a:lnTo>
                    <a:pt x="23" y="360"/>
                  </a:lnTo>
                  <a:lnTo>
                    <a:pt x="28" y="339"/>
                  </a:lnTo>
                  <a:lnTo>
                    <a:pt x="33" y="320"/>
                  </a:lnTo>
                  <a:lnTo>
                    <a:pt x="42" y="315"/>
                  </a:lnTo>
                  <a:lnTo>
                    <a:pt x="38" y="294"/>
                  </a:lnTo>
                  <a:lnTo>
                    <a:pt x="38" y="275"/>
                  </a:lnTo>
                  <a:lnTo>
                    <a:pt x="49" y="263"/>
                  </a:lnTo>
                  <a:lnTo>
                    <a:pt x="49" y="246"/>
                  </a:lnTo>
                  <a:lnTo>
                    <a:pt x="59" y="227"/>
                  </a:lnTo>
                  <a:lnTo>
                    <a:pt x="59" y="208"/>
                  </a:lnTo>
                  <a:lnTo>
                    <a:pt x="54" y="206"/>
                  </a:lnTo>
                  <a:lnTo>
                    <a:pt x="47" y="173"/>
                  </a:lnTo>
                  <a:lnTo>
                    <a:pt x="56" y="152"/>
                  </a:lnTo>
                  <a:lnTo>
                    <a:pt x="54" y="135"/>
                  </a:lnTo>
                  <a:lnTo>
                    <a:pt x="61" y="118"/>
                  </a:lnTo>
                  <a:lnTo>
                    <a:pt x="71" y="102"/>
                  </a:lnTo>
                  <a:lnTo>
                    <a:pt x="82" y="90"/>
                  </a:lnTo>
                  <a:lnTo>
                    <a:pt x="78" y="83"/>
                  </a:lnTo>
                  <a:lnTo>
                    <a:pt x="80" y="78"/>
                  </a:lnTo>
                  <a:lnTo>
                    <a:pt x="80" y="47"/>
                  </a:lnTo>
                  <a:lnTo>
                    <a:pt x="99" y="40"/>
                  </a:lnTo>
                  <a:lnTo>
                    <a:pt x="104" y="21"/>
                  </a:lnTo>
                  <a:lnTo>
                    <a:pt x="101" y="17"/>
                  </a:lnTo>
                  <a:lnTo>
                    <a:pt x="116" y="0"/>
                  </a:lnTo>
                  <a:lnTo>
                    <a:pt x="13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8"/>
            <p:cNvSpPr>
              <a:spLocks noEditPoints="1"/>
            </p:cNvSpPr>
            <p:nvPr/>
          </p:nvSpPr>
          <p:spPr bwMode="auto">
            <a:xfrm>
              <a:off x="7523855" y="4215898"/>
              <a:ext cx="1111235" cy="1032835"/>
            </a:xfrm>
            <a:custGeom>
              <a:avLst/>
              <a:gdLst>
                <a:gd name="T0" fmla="*/ 544 w 652"/>
                <a:gd name="T1" fmla="*/ 550 h 606"/>
                <a:gd name="T2" fmla="*/ 562 w 652"/>
                <a:gd name="T3" fmla="*/ 580 h 606"/>
                <a:gd name="T4" fmla="*/ 539 w 652"/>
                <a:gd name="T5" fmla="*/ 606 h 606"/>
                <a:gd name="T6" fmla="*/ 508 w 652"/>
                <a:gd name="T7" fmla="*/ 554 h 606"/>
                <a:gd name="T8" fmla="*/ 489 w 652"/>
                <a:gd name="T9" fmla="*/ 50 h 606"/>
                <a:gd name="T10" fmla="*/ 520 w 652"/>
                <a:gd name="T11" fmla="*/ 69 h 606"/>
                <a:gd name="T12" fmla="*/ 527 w 652"/>
                <a:gd name="T13" fmla="*/ 102 h 606"/>
                <a:gd name="T14" fmla="*/ 553 w 652"/>
                <a:gd name="T15" fmla="*/ 145 h 606"/>
                <a:gd name="T16" fmla="*/ 584 w 652"/>
                <a:gd name="T17" fmla="*/ 176 h 606"/>
                <a:gd name="T18" fmla="*/ 605 w 652"/>
                <a:gd name="T19" fmla="*/ 197 h 606"/>
                <a:gd name="T20" fmla="*/ 641 w 652"/>
                <a:gd name="T21" fmla="*/ 247 h 606"/>
                <a:gd name="T22" fmla="*/ 652 w 652"/>
                <a:gd name="T23" fmla="*/ 296 h 606"/>
                <a:gd name="T24" fmla="*/ 645 w 652"/>
                <a:gd name="T25" fmla="*/ 348 h 606"/>
                <a:gd name="T26" fmla="*/ 617 w 652"/>
                <a:gd name="T27" fmla="*/ 405 h 606"/>
                <a:gd name="T28" fmla="*/ 596 w 652"/>
                <a:gd name="T29" fmla="*/ 455 h 606"/>
                <a:gd name="T30" fmla="*/ 567 w 652"/>
                <a:gd name="T31" fmla="*/ 483 h 606"/>
                <a:gd name="T32" fmla="*/ 520 w 652"/>
                <a:gd name="T33" fmla="*/ 500 h 606"/>
                <a:gd name="T34" fmla="*/ 492 w 652"/>
                <a:gd name="T35" fmla="*/ 505 h 606"/>
                <a:gd name="T36" fmla="*/ 442 w 652"/>
                <a:gd name="T37" fmla="*/ 488 h 606"/>
                <a:gd name="T38" fmla="*/ 418 w 652"/>
                <a:gd name="T39" fmla="*/ 443 h 606"/>
                <a:gd name="T40" fmla="*/ 395 w 652"/>
                <a:gd name="T41" fmla="*/ 429 h 606"/>
                <a:gd name="T42" fmla="*/ 397 w 652"/>
                <a:gd name="T43" fmla="*/ 401 h 606"/>
                <a:gd name="T44" fmla="*/ 369 w 652"/>
                <a:gd name="T45" fmla="*/ 427 h 606"/>
                <a:gd name="T46" fmla="*/ 338 w 652"/>
                <a:gd name="T47" fmla="*/ 386 h 606"/>
                <a:gd name="T48" fmla="*/ 290 w 652"/>
                <a:gd name="T49" fmla="*/ 360 h 606"/>
                <a:gd name="T50" fmla="*/ 208 w 652"/>
                <a:gd name="T51" fmla="*/ 374 h 606"/>
                <a:gd name="T52" fmla="*/ 167 w 652"/>
                <a:gd name="T53" fmla="*/ 405 h 606"/>
                <a:gd name="T54" fmla="*/ 118 w 652"/>
                <a:gd name="T55" fmla="*/ 408 h 606"/>
                <a:gd name="T56" fmla="*/ 85 w 652"/>
                <a:gd name="T57" fmla="*/ 422 h 606"/>
                <a:gd name="T58" fmla="*/ 35 w 652"/>
                <a:gd name="T59" fmla="*/ 415 h 606"/>
                <a:gd name="T60" fmla="*/ 37 w 652"/>
                <a:gd name="T61" fmla="*/ 393 h 606"/>
                <a:gd name="T62" fmla="*/ 30 w 652"/>
                <a:gd name="T63" fmla="*/ 344 h 606"/>
                <a:gd name="T64" fmla="*/ 21 w 652"/>
                <a:gd name="T65" fmla="*/ 306 h 606"/>
                <a:gd name="T66" fmla="*/ 0 w 652"/>
                <a:gd name="T67" fmla="*/ 261 h 606"/>
                <a:gd name="T68" fmla="*/ 14 w 652"/>
                <a:gd name="T69" fmla="*/ 266 h 606"/>
                <a:gd name="T70" fmla="*/ 2 w 652"/>
                <a:gd name="T71" fmla="*/ 230 h 606"/>
                <a:gd name="T72" fmla="*/ 7 w 652"/>
                <a:gd name="T73" fmla="*/ 197 h 606"/>
                <a:gd name="T74" fmla="*/ 35 w 652"/>
                <a:gd name="T75" fmla="*/ 180 h 606"/>
                <a:gd name="T76" fmla="*/ 66 w 652"/>
                <a:gd name="T77" fmla="*/ 166 h 606"/>
                <a:gd name="T78" fmla="*/ 97 w 652"/>
                <a:gd name="T79" fmla="*/ 154 h 606"/>
                <a:gd name="T80" fmla="*/ 134 w 652"/>
                <a:gd name="T81" fmla="*/ 133 h 606"/>
                <a:gd name="T82" fmla="*/ 158 w 652"/>
                <a:gd name="T83" fmla="*/ 93 h 606"/>
                <a:gd name="T84" fmla="*/ 170 w 652"/>
                <a:gd name="T85" fmla="*/ 88 h 606"/>
                <a:gd name="T86" fmla="*/ 191 w 652"/>
                <a:gd name="T87" fmla="*/ 64 h 606"/>
                <a:gd name="T88" fmla="*/ 208 w 652"/>
                <a:gd name="T89" fmla="*/ 55 h 606"/>
                <a:gd name="T90" fmla="*/ 243 w 652"/>
                <a:gd name="T91" fmla="*/ 69 h 606"/>
                <a:gd name="T92" fmla="*/ 269 w 652"/>
                <a:gd name="T93" fmla="*/ 48 h 606"/>
                <a:gd name="T94" fmla="*/ 290 w 652"/>
                <a:gd name="T95" fmla="*/ 24 h 606"/>
                <a:gd name="T96" fmla="*/ 300 w 652"/>
                <a:gd name="T97" fmla="*/ 10 h 606"/>
                <a:gd name="T98" fmla="*/ 343 w 652"/>
                <a:gd name="T99" fmla="*/ 22 h 606"/>
                <a:gd name="T100" fmla="*/ 371 w 652"/>
                <a:gd name="T101" fmla="*/ 22 h 606"/>
                <a:gd name="T102" fmla="*/ 371 w 652"/>
                <a:gd name="T103" fmla="*/ 43 h 606"/>
                <a:gd name="T104" fmla="*/ 359 w 652"/>
                <a:gd name="T105" fmla="*/ 64 h 606"/>
                <a:gd name="T106" fmla="*/ 392 w 652"/>
                <a:gd name="T107" fmla="*/ 90 h 606"/>
                <a:gd name="T108" fmla="*/ 421 w 652"/>
                <a:gd name="T109" fmla="*/ 109 h 606"/>
                <a:gd name="T110" fmla="*/ 454 w 652"/>
                <a:gd name="T111" fmla="*/ 93 h 606"/>
                <a:gd name="T112" fmla="*/ 458 w 652"/>
                <a:gd name="T113" fmla="*/ 60 h 606"/>
                <a:gd name="T114" fmla="*/ 458 w 652"/>
                <a:gd name="T115" fmla="*/ 27 h 606"/>
                <a:gd name="T116" fmla="*/ 473 w 652"/>
                <a:gd name="T117" fmla="*/ 0 h 606"/>
                <a:gd name="T118" fmla="*/ 482 w 652"/>
                <a:gd name="T119" fmla="*/ 2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2" h="606">
                  <a:moveTo>
                    <a:pt x="520" y="545"/>
                  </a:moveTo>
                  <a:lnTo>
                    <a:pt x="520" y="545"/>
                  </a:lnTo>
                  <a:lnTo>
                    <a:pt x="536" y="552"/>
                  </a:lnTo>
                  <a:lnTo>
                    <a:pt x="544" y="550"/>
                  </a:lnTo>
                  <a:lnTo>
                    <a:pt x="558" y="547"/>
                  </a:lnTo>
                  <a:lnTo>
                    <a:pt x="565" y="547"/>
                  </a:lnTo>
                  <a:lnTo>
                    <a:pt x="567" y="573"/>
                  </a:lnTo>
                  <a:lnTo>
                    <a:pt x="562" y="580"/>
                  </a:lnTo>
                  <a:lnTo>
                    <a:pt x="560" y="597"/>
                  </a:lnTo>
                  <a:lnTo>
                    <a:pt x="555" y="592"/>
                  </a:lnTo>
                  <a:lnTo>
                    <a:pt x="544" y="606"/>
                  </a:lnTo>
                  <a:lnTo>
                    <a:pt x="539" y="606"/>
                  </a:lnTo>
                  <a:lnTo>
                    <a:pt x="529" y="606"/>
                  </a:lnTo>
                  <a:lnTo>
                    <a:pt x="520" y="587"/>
                  </a:lnTo>
                  <a:lnTo>
                    <a:pt x="518" y="573"/>
                  </a:lnTo>
                  <a:lnTo>
                    <a:pt x="508" y="554"/>
                  </a:lnTo>
                  <a:lnTo>
                    <a:pt x="508" y="545"/>
                  </a:lnTo>
                  <a:lnTo>
                    <a:pt x="520" y="545"/>
                  </a:lnTo>
                  <a:close/>
                  <a:moveTo>
                    <a:pt x="489" y="50"/>
                  </a:moveTo>
                  <a:lnTo>
                    <a:pt x="489" y="50"/>
                  </a:lnTo>
                  <a:lnTo>
                    <a:pt x="496" y="62"/>
                  </a:lnTo>
                  <a:lnTo>
                    <a:pt x="506" y="57"/>
                  </a:lnTo>
                  <a:lnTo>
                    <a:pt x="510" y="64"/>
                  </a:lnTo>
                  <a:lnTo>
                    <a:pt x="520" y="69"/>
                  </a:lnTo>
                  <a:lnTo>
                    <a:pt x="518" y="79"/>
                  </a:lnTo>
                  <a:lnTo>
                    <a:pt x="520" y="93"/>
                  </a:lnTo>
                  <a:lnTo>
                    <a:pt x="522" y="100"/>
                  </a:lnTo>
                  <a:lnTo>
                    <a:pt x="527" y="102"/>
                  </a:lnTo>
                  <a:lnTo>
                    <a:pt x="532" y="116"/>
                  </a:lnTo>
                  <a:lnTo>
                    <a:pt x="532" y="126"/>
                  </a:lnTo>
                  <a:lnTo>
                    <a:pt x="536" y="138"/>
                  </a:lnTo>
                  <a:lnTo>
                    <a:pt x="553" y="145"/>
                  </a:lnTo>
                  <a:lnTo>
                    <a:pt x="565" y="154"/>
                  </a:lnTo>
                  <a:lnTo>
                    <a:pt x="577" y="161"/>
                  </a:lnTo>
                  <a:lnTo>
                    <a:pt x="574" y="166"/>
                  </a:lnTo>
                  <a:lnTo>
                    <a:pt x="584" y="176"/>
                  </a:lnTo>
                  <a:lnTo>
                    <a:pt x="588" y="195"/>
                  </a:lnTo>
                  <a:lnTo>
                    <a:pt x="596" y="192"/>
                  </a:lnTo>
                  <a:lnTo>
                    <a:pt x="603" y="199"/>
                  </a:lnTo>
                  <a:lnTo>
                    <a:pt x="605" y="197"/>
                  </a:lnTo>
                  <a:lnTo>
                    <a:pt x="610" y="214"/>
                  </a:lnTo>
                  <a:lnTo>
                    <a:pt x="619" y="225"/>
                  </a:lnTo>
                  <a:lnTo>
                    <a:pt x="629" y="232"/>
                  </a:lnTo>
                  <a:lnTo>
                    <a:pt x="641" y="247"/>
                  </a:lnTo>
                  <a:lnTo>
                    <a:pt x="645" y="261"/>
                  </a:lnTo>
                  <a:lnTo>
                    <a:pt x="645" y="270"/>
                  </a:lnTo>
                  <a:lnTo>
                    <a:pt x="645" y="282"/>
                  </a:lnTo>
                  <a:lnTo>
                    <a:pt x="652" y="296"/>
                  </a:lnTo>
                  <a:lnTo>
                    <a:pt x="650" y="313"/>
                  </a:lnTo>
                  <a:lnTo>
                    <a:pt x="648" y="322"/>
                  </a:lnTo>
                  <a:lnTo>
                    <a:pt x="645" y="339"/>
                  </a:lnTo>
                  <a:lnTo>
                    <a:pt x="645" y="348"/>
                  </a:lnTo>
                  <a:lnTo>
                    <a:pt x="641" y="363"/>
                  </a:lnTo>
                  <a:lnTo>
                    <a:pt x="633" y="382"/>
                  </a:lnTo>
                  <a:lnTo>
                    <a:pt x="622" y="389"/>
                  </a:lnTo>
                  <a:lnTo>
                    <a:pt x="617" y="405"/>
                  </a:lnTo>
                  <a:lnTo>
                    <a:pt x="610" y="415"/>
                  </a:lnTo>
                  <a:lnTo>
                    <a:pt x="605" y="431"/>
                  </a:lnTo>
                  <a:lnTo>
                    <a:pt x="598" y="441"/>
                  </a:lnTo>
                  <a:lnTo>
                    <a:pt x="596" y="455"/>
                  </a:lnTo>
                  <a:lnTo>
                    <a:pt x="593" y="469"/>
                  </a:lnTo>
                  <a:lnTo>
                    <a:pt x="593" y="476"/>
                  </a:lnTo>
                  <a:lnTo>
                    <a:pt x="584" y="483"/>
                  </a:lnTo>
                  <a:lnTo>
                    <a:pt x="567" y="483"/>
                  </a:lnTo>
                  <a:lnTo>
                    <a:pt x="551" y="493"/>
                  </a:lnTo>
                  <a:lnTo>
                    <a:pt x="544" y="500"/>
                  </a:lnTo>
                  <a:lnTo>
                    <a:pt x="534" y="509"/>
                  </a:lnTo>
                  <a:lnTo>
                    <a:pt x="520" y="500"/>
                  </a:lnTo>
                  <a:lnTo>
                    <a:pt x="510" y="495"/>
                  </a:lnTo>
                  <a:lnTo>
                    <a:pt x="513" y="486"/>
                  </a:lnTo>
                  <a:lnTo>
                    <a:pt x="506" y="490"/>
                  </a:lnTo>
                  <a:lnTo>
                    <a:pt x="492" y="505"/>
                  </a:lnTo>
                  <a:lnTo>
                    <a:pt x="477" y="498"/>
                  </a:lnTo>
                  <a:lnTo>
                    <a:pt x="468" y="495"/>
                  </a:lnTo>
                  <a:lnTo>
                    <a:pt x="458" y="493"/>
                  </a:lnTo>
                  <a:lnTo>
                    <a:pt x="442" y="488"/>
                  </a:lnTo>
                  <a:lnTo>
                    <a:pt x="432" y="474"/>
                  </a:lnTo>
                  <a:lnTo>
                    <a:pt x="430" y="460"/>
                  </a:lnTo>
                  <a:lnTo>
                    <a:pt x="425" y="450"/>
                  </a:lnTo>
                  <a:lnTo>
                    <a:pt x="418" y="443"/>
                  </a:lnTo>
                  <a:lnTo>
                    <a:pt x="402" y="441"/>
                  </a:lnTo>
                  <a:lnTo>
                    <a:pt x="406" y="429"/>
                  </a:lnTo>
                  <a:lnTo>
                    <a:pt x="402" y="415"/>
                  </a:lnTo>
                  <a:lnTo>
                    <a:pt x="395" y="429"/>
                  </a:lnTo>
                  <a:lnTo>
                    <a:pt x="380" y="431"/>
                  </a:lnTo>
                  <a:lnTo>
                    <a:pt x="390" y="422"/>
                  </a:lnTo>
                  <a:lnTo>
                    <a:pt x="392" y="410"/>
                  </a:lnTo>
                  <a:lnTo>
                    <a:pt x="397" y="401"/>
                  </a:lnTo>
                  <a:lnTo>
                    <a:pt x="397" y="386"/>
                  </a:lnTo>
                  <a:lnTo>
                    <a:pt x="383" y="403"/>
                  </a:lnTo>
                  <a:lnTo>
                    <a:pt x="373" y="410"/>
                  </a:lnTo>
                  <a:lnTo>
                    <a:pt x="369" y="427"/>
                  </a:lnTo>
                  <a:lnTo>
                    <a:pt x="354" y="417"/>
                  </a:lnTo>
                  <a:lnTo>
                    <a:pt x="354" y="408"/>
                  </a:lnTo>
                  <a:lnTo>
                    <a:pt x="345" y="393"/>
                  </a:lnTo>
                  <a:lnTo>
                    <a:pt x="338" y="386"/>
                  </a:lnTo>
                  <a:lnTo>
                    <a:pt x="340" y="382"/>
                  </a:lnTo>
                  <a:lnTo>
                    <a:pt x="319" y="370"/>
                  </a:lnTo>
                  <a:lnTo>
                    <a:pt x="307" y="370"/>
                  </a:lnTo>
                  <a:lnTo>
                    <a:pt x="290" y="360"/>
                  </a:lnTo>
                  <a:lnTo>
                    <a:pt x="262" y="363"/>
                  </a:lnTo>
                  <a:lnTo>
                    <a:pt x="241" y="370"/>
                  </a:lnTo>
                  <a:lnTo>
                    <a:pt x="224" y="374"/>
                  </a:lnTo>
                  <a:lnTo>
                    <a:pt x="208" y="374"/>
                  </a:lnTo>
                  <a:lnTo>
                    <a:pt x="191" y="384"/>
                  </a:lnTo>
                  <a:lnTo>
                    <a:pt x="177" y="389"/>
                  </a:lnTo>
                  <a:lnTo>
                    <a:pt x="175" y="398"/>
                  </a:lnTo>
                  <a:lnTo>
                    <a:pt x="167" y="405"/>
                  </a:lnTo>
                  <a:lnTo>
                    <a:pt x="153" y="408"/>
                  </a:lnTo>
                  <a:lnTo>
                    <a:pt x="144" y="408"/>
                  </a:lnTo>
                  <a:lnTo>
                    <a:pt x="130" y="405"/>
                  </a:lnTo>
                  <a:lnTo>
                    <a:pt x="118" y="408"/>
                  </a:lnTo>
                  <a:lnTo>
                    <a:pt x="106" y="408"/>
                  </a:lnTo>
                  <a:lnTo>
                    <a:pt x="97" y="417"/>
                  </a:lnTo>
                  <a:lnTo>
                    <a:pt x="92" y="417"/>
                  </a:lnTo>
                  <a:lnTo>
                    <a:pt x="85" y="422"/>
                  </a:lnTo>
                  <a:lnTo>
                    <a:pt x="75" y="429"/>
                  </a:lnTo>
                  <a:lnTo>
                    <a:pt x="63" y="429"/>
                  </a:lnTo>
                  <a:lnTo>
                    <a:pt x="54" y="429"/>
                  </a:lnTo>
                  <a:lnTo>
                    <a:pt x="35" y="415"/>
                  </a:lnTo>
                  <a:lnTo>
                    <a:pt x="28" y="412"/>
                  </a:lnTo>
                  <a:lnTo>
                    <a:pt x="28" y="401"/>
                  </a:lnTo>
                  <a:lnTo>
                    <a:pt x="35" y="398"/>
                  </a:lnTo>
                  <a:lnTo>
                    <a:pt x="37" y="393"/>
                  </a:lnTo>
                  <a:lnTo>
                    <a:pt x="37" y="386"/>
                  </a:lnTo>
                  <a:lnTo>
                    <a:pt x="40" y="374"/>
                  </a:lnTo>
                  <a:lnTo>
                    <a:pt x="37" y="363"/>
                  </a:lnTo>
                  <a:lnTo>
                    <a:pt x="30" y="344"/>
                  </a:lnTo>
                  <a:lnTo>
                    <a:pt x="28" y="332"/>
                  </a:lnTo>
                  <a:lnTo>
                    <a:pt x="28" y="322"/>
                  </a:lnTo>
                  <a:lnTo>
                    <a:pt x="21" y="311"/>
                  </a:lnTo>
                  <a:lnTo>
                    <a:pt x="21" y="306"/>
                  </a:lnTo>
                  <a:lnTo>
                    <a:pt x="14" y="299"/>
                  </a:lnTo>
                  <a:lnTo>
                    <a:pt x="11" y="285"/>
                  </a:lnTo>
                  <a:lnTo>
                    <a:pt x="2" y="268"/>
                  </a:lnTo>
                  <a:lnTo>
                    <a:pt x="0" y="261"/>
                  </a:lnTo>
                  <a:lnTo>
                    <a:pt x="7" y="268"/>
                  </a:lnTo>
                  <a:lnTo>
                    <a:pt x="2" y="254"/>
                  </a:lnTo>
                  <a:lnTo>
                    <a:pt x="9" y="258"/>
                  </a:lnTo>
                  <a:lnTo>
                    <a:pt x="14" y="266"/>
                  </a:lnTo>
                  <a:lnTo>
                    <a:pt x="14" y="256"/>
                  </a:lnTo>
                  <a:lnTo>
                    <a:pt x="7" y="242"/>
                  </a:lnTo>
                  <a:lnTo>
                    <a:pt x="4" y="237"/>
                  </a:lnTo>
                  <a:lnTo>
                    <a:pt x="2" y="230"/>
                  </a:lnTo>
                  <a:lnTo>
                    <a:pt x="2" y="221"/>
                  </a:lnTo>
                  <a:lnTo>
                    <a:pt x="7" y="216"/>
                  </a:lnTo>
                  <a:lnTo>
                    <a:pt x="9" y="206"/>
                  </a:lnTo>
                  <a:lnTo>
                    <a:pt x="7" y="197"/>
                  </a:lnTo>
                  <a:lnTo>
                    <a:pt x="14" y="185"/>
                  </a:lnTo>
                  <a:lnTo>
                    <a:pt x="14" y="199"/>
                  </a:lnTo>
                  <a:lnTo>
                    <a:pt x="21" y="185"/>
                  </a:lnTo>
                  <a:lnTo>
                    <a:pt x="35" y="180"/>
                  </a:lnTo>
                  <a:lnTo>
                    <a:pt x="42" y="173"/>
                  </a:lnTo>
                  <a:lnTo>
                    <a:pt x="54" y="166"/>
                  </a:lnTo>
                  <a:lnTo>
                    <a:pt x="63" y="166"/>
                  </a:lnTo>
                  <a:lnTo>
                    <a:pt x="66" y="166"/>
                  </a:lnTo>
                  <a:lnTo>
                    <a:pt x="80" y="161"/>
                  </a:lnTo>
                  <a:lnTo>
                    <a:pt x="89" y="159"/>
                  </a:lnTo>
                  <a:lnTo>
                    <a:pt x="92" y="154"/>
                  </a:lnTo>
                  <a:lnTo>
                    <a:pt x="97" y="154"/>
                  </a:lnTo>
                  <a:lnTo>
                    <a:pt x="106" y="154"/>
                  </a:lnTo>
                  <a:lnTo>
                    <a:pt x="123" y="150"/>
                  </a:lnTo>
                  <a:lnTo>
                    <a:pt x="130" y="143"/>
                  </a:lnTo>
                  <a:lnTo>
                    <a:pt x="134" y="133"/>
                  </a:lnTo>
                  <a:lnTo>
                    <a:pt x="144" y="124"/>
                  </a:lnTo>
                  <a:lnTo>
                    <a:pt x="146" y="116"/>
                  </a:lnTo>
                  <a:lnTo>
                    <a:pt x="146" y="107"/>
                  </a:lnTo>
                  <a:lnTo>
                    <a:pt x="158" y="93"/>
                  </a:lnTo>
                  <a:lnTo>
                    <a:pt x="163" y="107"/>
                  </a:lnTo>
                  <a:lnTo>
                    <a:pt x="170" y="105"/>
                  </a:lnTo>
                  <a:lnTo>
                    <a:pt x="165" y="98"/>
                  </a:lnTo>
                  <a:lnTo>
                    <a:pt x="170" y="88"/>
                  </a:lnTo>
                  <a:lnTo>
                    <a:pt x="177" y="93"/>
                  </a:lnTo>
                  <a:lnTo>
                    <a:pt x="179" y="81"/>
                  </a:lnTo>
                  <a:lnTo>
                    <a:pt x="189" y="71"/>
                  </a:lnTo>
                  <a:lnTo>
                    <a:pt x="191" y="64"/>
                  </a:lnTo>
                  <a:lnTo>
                    <a:pt x="201" y="62"/>
                  </a:lnTo>
                  <a:lnTo>
                    <a:pt x="201" y="57"/>
                  </a:lnTo>
                  <a:lnTo>
                    <a:pt x="208" y="60"/>
                  </a:lnTo>
                  <a:lnTo>
                    <a:pt x="208" y="55"/>
                  </a:lnTo>
                  <a:lnTo>
                    <a:pt x="215" y="53"/>
                  </a:lnTo>
                  <a:lnTo>
                    <a:pt x="222" y="50"/>
                  </a:lnTo>
                  <a:lnTo>
                    <a:pt x="234" y="60"/>
                  </a:lnTo>
                  <a:lnTo>
                    <a:pt x="243" y="69"/>
                  </a:lnTo>
                  <a:lnTo>
                    <a:pt x="255" y="69"/>
                  </a:lnTo>
                  <a:lnTo>
                    <a:pt x="264" y="69"/>
                  </a:lnTo>
                  <a:lnTo>
                    <a:pt x="260" y="62"/>
                  </a:lnTo>
                  <a:lnTo>
                    <a:pt x="269" y="48"/>
                  </a:lnTo>
                  <a:lnTo>
                    <a:pt x="276" y="43"/>
                  </a:lnTo>
                  <a:lnTo>
                    <a:pt x="274" y="38"/>
                  </a:lnTo>
                  <a:lnTo>
                    <a:pt x="281" y="29"/>
                  </a:lnTo>
                  <a:lnTo>
                    <a:pt x="290" y="24"/>
                  </a:lnTo>
                  <a:lnTo>
                    <a:pt x="298" y="27"/>
                  </a:lnTo>
                  <a:lnTo>
                    <a:pt x="312" y="22"/>
                  </a:lnTo>
                  <a:lnTo>
                    <a:pt x="312" y="15"/>
                  </a:lnTo>
                  <a:lnTo>
                    <a:pt x="300" y="10"/>
                  </a:lnTo>
                  <a:lnTo>
                    <a:pt x="309" y="8"/>
                  </a:lnTo>
                  <a:lnTo>
                    <a:pt x="319" y="10"/>
                  </a:lnTo>
                  <a:lnTo>
                    <a:pt x="328" y="17"/>
                  </a:lnTo>
                  <a:lnTo>
                    <a:pt x="343" y="22"/>
                  </a:lnTo>
                  <a:lnTo>
                    <a:pt x="345" y="19"/>
                  </a:lnTo>
                  <a:lnTo>
                    <a:pt x="357" y="24"/>
                  </a:lnTo>
                  <a:lnTo>
                    <a:pt x="366" y="19"/>
                  </a:lnTo>
                  <a:lnTo>
                    <a:pt x="371" y="22"/>
                  </a:lnTo>
                  <a:lnTo>
                    <a:pt x="376" y="19"/>
                  </a:lnTo>
                  <a:lnTo>
                    <a:pt x="383" y="27"/>
                  </a:lnTo>
                  <a:lnTo>
                    <a:pt x="378" y="36"/>
                  </a:lnTo>
                  <a:lnTo>
                    <a:pt x="371" y="43"/>
                  </a:lnTo>
                  <a:lnTo>
                    <a:pt x="366" y="43"/>
                  </a:lnTo>
                  <a:lnTo>
                    <a:pt x="369" y="50"/>
                  </a:lnTo>
                  <a:lnTo>
                    <a:pt x="364" y="57"/>
                  </a:lnTo>
                  <a:lnTo>
                    <a:pt x="359" y="64"/>
                  </a:lnTo>
                  <a:lnTo>
                    <a:pt x="359" y="71"/>
                  </a:lnTo>
                  <a:lnTo>
                    <a:pt x="371" y="81"/>
                  </a:lnTo>
                  <a:lnTo>
                    <a:pt x="385" y="86"/>
                  </a:lnTo>
                  <a:lnTo>
                    <a:pt x="392" y="90"/>
                  </a:lnTo>
                  <a:lnTo>
                    <a:pt x="404" y="100"/>
                  </a:lnTo>
                  <a:lnTo>
                    <a:pt x="409" y="100"/>
                  </a:lnTo>
                  <a:lnTo>
                    <a:pt x="418" y="105"/>
                  </a:lnTo>
                  <a:lnTo>
                    <a:pt x="421" y="109"/>
                  </a:lnTo>
                  <a:lnTo>
                    <a:pt x="435" y="116"/>
                  </a:lnTo>
                  <a:lnTo>
                    <a:pt x="447" y="109"/>
                  </a:lnTo>
                  <a:lnTo>
                    <a:pt x="449" y="102"/>
                  </a:lnTo>
                  <a:lnTo>
                    <a:pt x="454" y="93"/>
                  </a:lnTo>
                  <a:lnTo>
                    <a:pt x="454" y="83"/>
                  </a:lnTo>
                  <a:lnTo>
                    <a:pt x="458" y="71"/>
                  </a:lnTo>
                  <a:lnTo>
                    <a:pt x="456" y="62"/>
                  </a:lnTo>
                  <a:lnTo>
                    <a:pt x="458" y="60"/>
                  </a:lnTo>
                  <a:lnTo>
                    <a:pt x="456" y="48"/>
                  </a:lnTo>
                  <a:lnTo>
                    <a:pt x="458" y="36"/>
                  </a:lnTo>
                  <a:lnTo>
                    <a:pt x="463" y="34"/>
                  </a:lnTo>
                  <a:lnTo>
                    <a:pt x="458" y="27"/>
                  </a:lnTo>
                  <a:lnTo>
                    <a:pt x="463" y="19"/>
                  </a:lnTo>
                  <a:lnTo>
                    <a:pt x="468" y="10"/>
                  </a:lnTo>
                  <a:lnTo>
                    <a:pt x="468" y="5"/>
                  </a:lnTo>
                  <a:lnTo>
                    <a:pt x="473" y="0"/>
                  </a:lnTo>
                  <a:lnTo>
                    <a:pt x="477" y="8"/>
                  </a:lnTo>
                  <a:lnTo>
                    <a:pt x="480" y="17"/>
                  </a:lnTo>
                  <a:lnTo>
                    <a:pt x="482" y="19"/>
                  </a:lnTo>
                  <a:lnTo>
                    <a:pt x="482" y="27"/>
                  </a:lnTo>
                  <a:lnTo>
                    <a:pt x="489" y="34"/>
                  </a:lnTo>
                  <a:lnTo>
                    <a:pt x="489" y="43"/>
                  </a:lnTo>
                  <a:lnTo>
                    <a:pt x="489" y="5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0"/>
            <p:cNvSpPr>
              <a:spLocks/>
            </p:cNvSpPr>
            <p:nvPr/>
          </p:nvSpPr>
          <p:spPr bwMode="auto">
            <a:xfrm>
              <a:off x="4657142" y="2373498"/>
              <a:ext cx="209636" cy="103966"/>
            </a:xfrm>
            <a:custGeom>
              <a:avLst/>
              <a:gdLst>
                <a:gd name="T0" fmla="*/ 94 w 123"/>
                <a:gd name="T1" fmla="*/ 0 h 61"/>
                <a:gd name="T2" fmla="*/ 94 w 123"/>
                <a:gd name="T3" fmla="*/ 0 h 61"/>
                <a:gd name="T4" fmla="*/ 109 w 123"/>
                <a:gd name="T5" fmla="*/ 7 h 61"/>
                <a:gd name="T6" fmla="*/ 113 w 123"/>
                <a:gd name="T7" fmla="*/ 7 h 61"/>
                <a:gd name="T8" fmla="*/ 123 w 123"/>
                <a:gd name="T9" fmla="*/ 12 h 61"/>
                <a:gd name="T10" fmla="*/ 120 w 123"/>
                <a:gd name="T11" fmla="*/ 14 h 61"/>
                <a:gd name="T12" fmla="*/ 123 w 123"/>
                <a:gd name="T13" fmla="*/ 23 h 61"/>
                <a:gd name="T14" fmla="*/ 120 w 123"/>
                <a:gd name="T15" fmla="*/ 33 h 61"/>
                <a:gd name="T16" fmla="*/ 113 w 123"/>
                <a:gd name="T17" fmla="*/ 33 h 61"/>
                <a:gd name="T18" fmla="*/ 116 w 123"/>
                <a:gd name="T19" fmla="*/ 38 h 61"/>
                <a:gd name="T20" fmla="*/ 111 w 123"/>
                <a:gd name="T21" fmla="*/ 52 h 61"/>
                <a:gd name="T22" fmla="*/ 106 w 123"/>
                <a:gd name="T23" fmla="*/ 57 h 61"/>
                <a:gd name="T24" fmla="*/ 92 w 123"/>
                <a:gd name="T25" fmla="*/ 57 h 61"/>
                <a:gd name="T26" fmla="*/ 85 w 123"/>
                <a:gd name="T27" fmla="*/ 61 h 61"/>
                <a:gd name="T28" fmla="*/ 71 w 123"/>
                <a:gd name="T29" fmla="*/ 61 h 61"/>
                <a:gd name="T30" fmla="*/ 47 w 123"/>
                <a:gd name="T31" fmla="*/ 54 h 61"/>
                <a:gd name="T32" fmla="*/ 45 w 123"/>
                <a:gd name="T33" fmla="*/ 47 h 61"/>
                <a:gd name="T34" fmla="*/ 28 w 123"/>
                <a:gd name="T35" fmla="*/ 52 h 61"/>
                <a:gd name="T36" fmla="*/ 26 w 123"/>
                <a:gd name="T37" fmla="*/ 57 h 61"/>
                <a:gd name="T38" fmla="*/ 16 w 123"/>
                <a:gd name="T39" fmla="*/ 52 h 61"/>
                <a:gd name="T40" fmla="*/ 9 w 123"/>
                <a:gd name="T41" fmla="*/ 52 h 61"/>
                <a:gd name="T42" fmla="*/ 0 w 123"/>
                <a:gd name="T43" fmla="*/ 47 h 61"/>
                <a:gd name="T44" fmla="*/ 2 w 123"/>
                <a:gd name="T45" fmla="*/ 40 h 61"/>
                <a:gd name="T46" fmla="*/ 2 w 123"/>
                <a:gd name="T47" fmla="*/ 38 h 61"/>
                <a:gd name="T48" fmla="*/ 7 w 123"/>
                <a:gd name="T49" fmla="*/ 35 h 61"/>
                <a:gd name="T50" fmla="*/ 16 w 123"/>
                <a:gd name="T51" fmla="*/ 42 h 61"/>
                <a:gd name="T52" fmla="*/ 19 w 123"/>
                <a:gd name="T53" fmla="*/ 35 h 61"/>
                <a:gd name="T54" fmla="*/ 33 w 123"/>
                <a:gd name="T55" fmla="*/ 38 h 61"/>
                <a:gd name="T56" fmla="*/ 45 w 123"/>
                <a:gd name="T57" fmla="*/ 33 h 61"/>
                <a:gd name="T58" fmla="*/ 52 w 123"/>
                <a:gd name="T59" fmla="*/ 33 h 61"/>
                <a:gd name="T60" fmla="*/ 57 w 123"/>
                <a:gd name="T61" fmla="*/ 38 h 61"/>
                <a:gd name="T62" fmla="*/ 59 w 123"/>
                <a:gd name="T63" fmla="*/ 35 h 61"/>
                <a:gd name="T64" fmla="*/ 57 w 123"/>
                <a:gd name="T65" fmla="*/ 19 h 61"/>
                <a:gd name="T66" fmla="*/ 61 w 123"/>
                <a:gd name="T67" fmla="*/ 14 h 61"/>
                <a:gd name="T68" fmla="*/ 68 w 123"/>
                <a:gd name="T69" fmla="*/ 5 h 61"/>
                <a:gd name="T70" fmla="*/ 80 w 123"/>
                <a:gd name="T71" fmla="*/ 12 h 61"/>
                <a:gd name="T72" fmla="*/ 90 w 123"/>
                <a:gd name="T73" fmla="*/ 2 h 61"/>
                <a:gd name="T74" fmla="*/ 94 w 123"/>
                <a:gd name="T7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61">
                  <a:moveTo>
                    <a:pt x="94" y="0"/>
                  </a:moveTo>
                  <a:lnTo>
                    <a:pt x="94" y="0"/>
                  </a:lnTo>
                  <a:lnTo>
                    <a:pt x="109" y="7"/>
                  </a:lnTo>
                  <a:lnTo>
                    <a:pt x="113" y="7"/>
                  </a:lnTo>
                  <a:lnTo>
                    <a:pt x="123" y="12"/>
                  </a:lnTo>
                  <a:lnTo>
                    <a:pt x="120" y="14"/>
                  </a:lnTo>
                  <a:lnTo>
                    <a:pt x="123" y="23"/>
                  </a:lnTo>
                  <a:lnTo>
                    <a:pt x="120" y="33"/>
                  </a:lnTo>
                  <a:lnTo>
                    <a:pt x="113" y="33"/>
                  </a:lnTo>
                  <a:lnTo>
                    <a:pt x="116" y="38"/>
                  </a:lnTo>
                  <a:lnTo>
                    <a:pt x="111" y="52"/>
                  </a:lnTo>
                  <a:lnTo>
                    <a:pt x="106" y="57"/>
                  </a:lnTo>
                  <a:lnTo>
                    <a:pt x="92" y="57"/>
                  </a:lnTo>
                  <a:lnTo>
                    <a:pt x="85" y="61"/>
                  </a:lnTo>
                  <a:lnTo>
                    <a:pt x="71" y="61"/>
                  </a:lnTo>
                  <a:lnTo>
                    <a:pt x="47" y="54"/>
                  </a:lnTo>
                  <a:lnTo>
                    <a:pt x="45" y="47"/>
                  </a:lnTo>
                  <a:lnTo>
                    <a:pt x="28" y="52"/>
                  </a:lnTo>
                  <a:lnTo>
                    <a:pt x="26" y="57"/>
                  </a:lnTo>
                  <a:lnTo>
                    <a:pt x="16" y="52"/>
                  </a:lnTo>
                  <a:lnTo>
                    <a:pt x="9" y="52"/>
                  </a:lnTo>
                  <a:lnTo>
                    <a:pt x="0" y="47"/>
                  </a:lnTo>
                  <a:lnTo>
                    <a:pt x="2" y="40"/>
                  </a:lnTo>
                  <a:lnTo>
                    <a:pt x="2" y="38"/>
                  </a:lnTo>
                  <a:lnTo>
                    <a:pt x="7" y="35"/>
                  </a:lnTo>
                  <a:lnTo>
                    <a:pt x="16" y="42"/>
                  </a:lnTo>
                  <a:lnTo>
                    <a:pt x="19" y="35"/>
                  </a:lnTo>
                  <a:lnTo>
                    <a:pt x="33" y="38"/>
                  </a:lnTo>
                  <a:lnTo>
                    <a:pt x="45" y="33"/>
                  </a:lnTo>
                  <a:lnTo>
                    <a:pt x="52" y="33"/>
                  </a:lnTo>
                  <a:lnTo>
                    <a:pt x="57" y="38"/>
                  </a:lnTo>
                  <a:lnTo>
                    <a:pt x="59" y="35"/>
                  </a:lnTo>
                  <a:lnTo>
                    <a:pt x="57" y="19"/>
                  </a:lnTo>
                  <a:lnTo>
                    <a:pt x="61" y="14"/>
                  </a:lnTo>
                  <a:lnTo>
                    <a:pt x="68" y="5"/>
                  </a:lnTo>
                  <a:lnTo>
                    <a:pt x="80" y="12"/>
                  </a:lnTo>
                  <a:lnTo>
                    <a:pt x="90" y="2"/>
                  </a:lnTo>
                  <a:lnTo>
                    <a:pt x="9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6"/>
            <p:cNvSpPr>
              <a:spLocks/>
            </p:cNvSpPr>
            <p:nvPr/>
          </p:nvSpPr>
          <p:spPr bwMode="auto">
            <a:xfrm>
              <a:off x="4467960" y="2267828"/>
              <a:ext cx="95444" cy="85217"/>
            </a:xfrm>
            <a:custGeom>
              <a:avLst/>
              <a:gdLst>
                <a:gd name="T0" fmla="*/ 40 w 56"/>
                <a:gd name="T1" fmla="*/ 0 h 50"/>
                <a:gd name="T2" fmla="*/ 40 w 56"/>
                <a:gd name="T3" fmla="*/ 0 h 50"/>
                <a:gd name="T4" fmla="*/ 49 w 56"/>
                <a:gd name="T5" fmla="*/ 12 h 50"/>
                <a:gd name="T6" fmla="*/ 56 w 56"/>
                <a:gd name="T7" fmla="*/ 17 h 50"/>
                <a:gd name="T8" fmla="*/ 56 w 56"/>
                <a:gd name="T9" fmla="*/ 36 h 50"/>
                <a:gd name="T10" fmla="*/ 52 w 56"/>
                <a:gd name="T11" fmla="*/ 36 h 50"/>
                <a:gd name="T12" fmla="*/ 49 w 56"/>
                <a:gd name="T13" fmla="*/ 50 h 50"/>
                <a:gd name="T14" fmla="*/ 35 w 56"/>
                <a:gd name="T15" fmla="*/ 38 h 50"/>
                <a:gd name="T16" fmla="*/ 28 w 56"/>
                <a:gd name="T17" fmla="*/ 40 h 50"/>
                <a:gd name="T18" fmla="*/ 16 w 56"/>
                <a:gd name="T19" fmla="*/ 29 h 50"/>
                <a:gd name="T20" fmla="*/ 9 w 56"/>
                <a:gd name="T21" fmla="*/ 19 h 50"/>
                <a:gd name="T22" fmla="*/ 2 w 56"/>
                <a:gd name="T23" fmla="*/ 19 h 50"/>
                <a:gd name="T24" fmla="*/ 0 w 56"/>
                <a:gd name="T25" fmla="*/ 10 h 50"/>
                <a:gd name="T26" fmla="*/ 11 w 56"/>
                <a:gd name="T27" fmla="*/ 5 h 50"/>
                <a:gd name="T28" fmla="*/ 23 w 56"/>
                <a:gd name="T29" fmla="*/ 7 h 50"/>
                <a:gd name="T30" fmla="*/ 40 w 56"/>
                <a:gd name="T3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0">
                  <a:moveTo>
                    <a:pt x="40" y="0"/>
                  </a:moveTo>
                  <a:lnTo>
                    <a:pt x="40" y="0"/>
                  </a:lnTo>
                  <a:lnTo>
                    <a:pt x="49" y="12"/>
                  </a:lnTo>
                  <a:lnTo>
                    <a:pt x="56" y="17"/>
                  </a:lnTo>
                  <a:lnTo>
                    <a:pt x="56" y="36"/>
                  </a:lnTo>
                  <a:lnTo>
                    <a:pt x="52" y="36"/>
                  </a:lnTo>
                  <a:lnTo>
                    <a:pt x="49" y="50"/>
                  </a:lnTo>
                  <a:lnTo>
                    <a:pt x="35" y="38"/>
                  </a:lnTo>
                  <a:lnTo>
                    <a:pt x="28" y="40"/>
                  </a:lnTo>
                  <a:lnTo>
                    <a:pt x="16" y="29"/>
                  </a:lnTo>
                  <a:lnTo>
                    <a:pt x="9" y="19"/>
                  </a:lnTo>
                  <a:lnTo>
                    <a:pt x="2" y="19"/>
                  </a:lnTo>
                  <a:lnTo>
                    <a:pt x="0" y="10"/>
                  </a:lnTo>
                  <a:lnTo>
                    <a:pt x="11" y="5"/>
                  </a:lnTo>
                  <a:lnTo>
                    <a:pt x="23" y="7"/>
                  </a:lnTo>
                  <a:lnTo>
                    <a:pt x="4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34"/>
            <p:cNvSpPr>
              <a:spLocks/>
            </p:cNvSpPr>
            <p:nvPr/>
          </p:nvSpPr>
          <p:spPr bwMode="auto">
            <a:xfrm>
              <a:off x="5015055" y="2566089"/>
              <a:ext cx="170435" cy="109079"/>
            </a:xfrm>
            <a:custGeom>
              <a:avLst/>
              <a:gdLst>
                <a:gd name="T0" fmla="*/ 5 w 100"/>
                <a:gd name="T1" fmla="*/ 0 h 64"/>
                <a:gd name="T2" fmla="*/ 5 w 100"/>
                <a:gd name="T3" fmla="*/ 0 h 64"/>
                <a:gd name="T4" fmla="*/ 10 w 100"/>
                <a:gd name="T5" fmla="*/ 10 h 64"/>
                <a:gd name="T6" fmla="*/ 15 w 100"/>
                <a:gd name="T7" fmla="*/ 8 h 64"/>
                <a:gd name="T8" fmla="*/ 26 w 100"/>
                <a:gd name="T9" fmla="*/ 10 h 64"/>
                <a:gd name="T10" fmla="*/ 50 w 100"/>
                <a:gd name="T11" fmla="*/ 12 h 64"/>
                <a:gd name="T12" fmla="*/ 59 w 100"/>
                <a:gd name="T13" fmla="*/ 8 h 64"/>
                <a:gd name="T14" fmla="*/ 78 w 100"/>
                <a:gd name="T15" fmla="*/ 0 h 64"/>
                <a:gd name="T16" fmla="*/ 90 w 100"/>
                <a:gd name="T17" fmla="*/ 10 h 64"/>
                <a:gd name="T18" fmla="*/ 100 w 100"/>
                <a:gd name="T19" fmla="*/ 12 h 64"/>
                <a:gd name="T20" fmla="*/ 90 w 100"/>
                <a:gd name="T21" fmla="*/ 22 h 64"/>
                <a:gd name="T22" fmla="*/ 85 w 100"/>
                <a:gd name="T23" fmla="*/ 36 h 64"/>
                <a:gd name="T24" fmla="*/ 90 w 100"/>
                <a:gd name="T25" fmla="*/ 48 h 64"/>
                <a:gd name="T26" fmla="*/ 76 w 100"/>
                <a:gd name="T27" fmla="*/ 45 h 64"/>
                <a:gd name="T28" fmla="*/ 59 w 100"/>
                <a:gd name="T29" fmla="*/ 52 h 64"/>
                <a:gd name="T30" fmla="*/ 59 w 100"/>
                <a:gd name="T31" fmla="*/ 62 h 64"/>
                <a:gd name="T32" fmla="*/ 45 w 100"/>
                <a:gd name="T33" fmla="*/ 64 h 64"/>
                <a:gd name="T34" fmla="*/ 33 w 100"/>
                <a:gd name="T35" fmla="*/ 57 h 64"/>
                <a:gd name="T36" fmla="*/ 22 w 100"/>
                <a:gd name="T37" fmla="*/ 62 h 64"/>
                <a:gd name="T38" fmla="*/ 10 w 100"/>
                <a:gd name="T39" fmla="*/ 62 h 64"/>
                <a:gd name="T40" fmla="*/ 7 w 100"/>
                <a:gd name="T41" fmla="*/ 48 h 64"/>
                <a:gd name="T42" fmla="*/ 0 w 100"/>
                <a:gd name="T43" fmla="*/ 43 h 64"/>
                <a:gd name="T44" fmla="*/ 3 w 100"/>
                <a:gd name="T45" fmla="*/ 38 h 64"/>
                <a:gd name="T46" fmla="*/ 0 w 100"/>
                <a:gd name="T47" fmla="*/ 36 h 64"/>
                <a:gd name="T48" fmla="*/ 3 w 100"/>
                <a:gd name="T49" fmla="*/ 29 h 64"/>
                <a:gd name="T50" fmla="*/ 10 w 100"/>
                <a:gd name="T51" fmla="*/ 22 h 64"/>
                <a:gd name="T52" fmla="*/ 0 w 100"/>
                <a:gd name="T53" fmla="*/ 12 h 64"/>
                <a:gd name="T54" fmla="*/ 0 w 100"/>
                <a:gd name="T55" fmla="*/ 5 h 64"/>
                <a:gd name="T56" fmla="*/ 5 w 100"/>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64">
                  <a:moveTo>
                    <a:pt x="5" y="0"/>
                  </a:moveTo>
                  <a:lnTo>
                    <a:pt x="5" y="0"/>
                  </a:lnTo>
                  <a:lnTo>
                    <a:pt x="10" y="10"/>
                  </a:lnTo>
                  <a:lnTo>
                    <a:pt x="15" y="8"/>
                  </a:lnTo>
                  <a:lnTo>
                    <a:pt x="26" y="10"/>
                  </a:lnTo>
                  <a:lnTo>
                    <a:pt x="50" y="12"/>
                  </a:lnTo>
                  <a:lnTo>
                    <a:pt x="59" y="8"/>
                  </a:lnTo>
                  <a:lnTo>
                    <a:pt x="78" y="0"/>
                  </a:lnTo>
                  <a:lnTo>
                    <a:pt x="90" y="10"/>
                  </a:lnTo>
                  <a:lnTo>
                    <a:pt x="100" y="12"/>
                  </a:lnTo>
                  <a:lnTo>
                    <a:pt x="90" y="22"/>
                  </a:lnTo>
                  <a:lnTo>
                    <a:pt x="85" y="36"/>
                  </a:lnTo>
                  <a:lnTo>
                    <a:pt x="90" y="48"/>
                  </a:lnTo>
                  <a:lnTo>
                    <a:pt x="76" y="45"/>
                  </a:lnTo>
                  <a:lnTo>
                    <a:pt x="59" y="52"/>
                  </a:lnTo>
                  <a:lnTo>
                    <a:pt x="59" y="62"/>
                  </a:lnTo>
                  <a:lnTo>
                    <a:pt x="45" y="64"/>
                  </a:lnTo>
                  <a:lnTo>
                    <a:pt x="33" y="57"/>
                  </a:lnTo>
                  <a:lnTo>
                    <a:pt x="22" y="62"/>
                  </a:lnTo>
                  <a:lnTo>
                    <a:pt x="10" y="62"/>
                  </a:lnTo>
                  <a:lnTo>
                    <a:pt x="7" y="48"/>
                  </a:lnTo>
                  <a:lnTo>
                    <a:pt x="0" y="43"/>
                  </a:lnTo>
                  <a:lnTo>
                    <a:pt x="3" y="38"/>
                  </a:lnTo>
                  <a:lnTo>
                    <a:pt x="0" y="36"/>
                  </a:lnTo>
                  <a:lnTo>
                    <a:pt x="3" y="29"/>
                  </a:lnTo>
                  <a:lnTo>
                    <a:pt x="10" y="22"/>
                  </a:lnTo>
                  <a:lnTo>
                    <a:pt x="0" y="12"/>
                  </a:lnTo>
                  <a:lnTo>
                    <a:pt x="0" y="5"/>
                  </a:lnTo>
                  <a:lnTo>
                    <a:pt x="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36"/>
            <p:cNvSpPr>
              <a:spLocks noEditPoints="1"/>
            </p:cNvSpPr>
            <p:nvPr/>
          </p:nvSpPr>
          <p:spPr bwMode="auto">
            <a:xfrm>
              <a:off x="2218221" y="3152385"/>
              <a:ext cx="52835" cy="95444"/>
            </a:xfrm>
            <a:custGeom>
              <a:avLst/>
              <a:gdLst>
                <a:gd name="T0" fmla="*/ 23 w 31"/>
                <a:gd name="T1" fmla="*/ 56 h 56"/>
                <a:gd name="T2" fmla="*/ 23 w 31"/>
                <a:gd name="T3" fmla="*/ 56 h 56"/>
                <a:gd name="T4" fmla="*/ 19 w 31"/>
                <a:gd name="T5" fmla="*/ 56 h 56"/>
                <a:gd name="T6" fmla="*/ 14 w 31"/>
                <a:gd name="T7" fmla="*/ 47 h 56"/>
                <a:gd name="T8" fmla="*/ 9 w 31"/>
                <a:gd name="T9" fmla="*/ 42 h 56"/>
                <a:gd name="T10" fmla="*/ 12 w 31"/>
                <a:gd name="T11" fmla="*/ 30 h 56"/>
                <a:gd name="T12" fmla="*/ 16 w 31"/>
                <a:gd name="T13" fmla="*/ 33 h 56"/>
                <a:gd name="T14" fmla="*/ 23 w 31"/>
                <a:gd name="T15" fmla="*/ 47 h 56"/>
                <a:gd name="T16" fmla="*/ 23 w 31"/>
                <a:gd name="T17" fmla="*/ 56 h 56"/>
                <a:gd name="T18" fmla="*/ 19 w 31"/>
                <a:gd name="T19" fmla="*/ 7 h 56"/>
                <a:gd name="T20" fmla="*/ 19 w 31"/>
                <a:gd name="T21" fmla="*/ 7 h 56"/>
                <a:gd name="T22" fmla="*/ 0 w 31"/>
                <a:gd name="T23" fmla="*/ 9 h 56"/>
                <a:gd name="T24" fmla="*/ 0 w 31"/>
                <a:gd name="T25" fmla="*/ 2 h 56"/>
                <a:gd name="T26" fmla="*/ 7 w 31"/>
                <a:gd name="T27" fmla="*/ 2 h 56"/>
                <a:gd name="T28" fmla="*/ 16 w 31"/>
                <a:gd name="T29" fmla="*/ 2 h 56"/>
                <a:gd name="T30" fmla="*/ 19 w 31"/>
                <a:gd name="T31" fmla="*/ 7 h 56"/>
                <a:gd name="T32" fmla="*/ 31 w 31"/>
                <a:gd name="T33" fmla="*/ 7 h 56"/>
                <a:gd name="T34" fmla="*/ 31 w 31"/>
                <a:gd name="T35" fmla="*/ 7 h 56"/>
                <a:gd name="T36" fmla="*/ 28 w 31"/>
                <a:gd name="T37" fmla="*/ 19 h 56"/>
                <a:gd name="T38" fmla="*/ 26 w 31"/>
                <a:gd name="T39" fmla="*/ 16 h 56"/>
                <a:gd name="T40" fmla="*/ 26 w 31"/>
                <a:gd name="T41" fmla="*/ 7 h 56"/>
                <a:gd name="T42" fmla="*/ 19 w 31"/>
                <a:gd name="T43" fmla="*/ 0 h 56"/>
                <a:gd name="T44" fmla="*/ 19 w 31"/>
                <a:gd name="T45" fmla="*/ 0 h 56"/>
                <a:gd name="T46" fmla="*/ 31 w 31"/>
                <a:gd name="T47" fmla="*/ 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56">
                  <a:moveTo>
                    <a:pt x="23" y="56"/>
                  </a:moveTo>
                  <a:lnTo>
                    <a:pt x="23" y="56"/>
                  </a:lnTo>
                  <a:lnTo>
                    <a:pt x="19" y="56"/>
                  </a:lnTo>
                  <a:lnTo>
                    <a:pt x="14" y="47"/>
                  </a:lnTo>
                  <a:lnTo>
                    <a:pt x="9" y="42"/>
                  </a:lnTo>
                  <a:lnTo>
                    <a:pt x="12" y="30"/>
                  </a:lnTo>
                  <a:lnTo>
                    <a:pt x="16" y="33"/>
                  </a:lnTo>
                  <a:lnTo>
                    <a:pt x="23" y="47"/>
                  </a:lnTo>
                  <a:lnTo>
                    <a:pt x="23" y="56"/>
                  </a:lnTo>
                  <a:close/>
                  <a:moveTo>
                    <a:pt x="19" y="7"/>
                  </a:moveTo>
                  <a:lnTo>
                    <a:pt x="19" y="7"/>
                  </a:lnTo>
                  <a:lnTo>
                    <a:pt x="0" y="9"/>
                  </a:lnTo>
                  <a:lnTo>
                    <a:pt x="0" y="2"/>
                  </a:lnTo>
                  <a:lnTo>
                    <a:pt x="7" y="2"/>
                  </a:lnTo>
                  <a:lnTo>
                    <a:pt x="16" y="2"/>
                  </a:lnTo>
                  <a:lnTo>
                    <a:pt x="19" y="7"/>
                  </a:lnTo>
                  <a:close/>
                  <a:moveTo>
                    <a:pt x="31" y="7"/>
                  </a:moveTo>
                  <a:lnTo>
                    <a:pt x="31" y="7"/>
                  </a:lnTo>
                  <a:lnTo>
                    <a:pt x="28" y="19"/>
                  </a:lnTo>
                  <a:lnTo>
                    <a:pt x="26" y="16"/>
                  </a:lnTo>
                  <a:lnTo>
                    <a:pt x="26" y="7"/>
                  </a:lnTo>
                  <a:lnTo>
                    <a:pt x="19" y="0"/>
                  </a:lnTo>
                  <a:lnTo>
                    <a:pt x="19" y="0"/>
                  </a:lnTo>
                  <a:lnTo>
                    <a:pt x="3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38"/>
            <p:cNvSpPr>
              <a:spLocks/>
            </p:cNvSpPr>
            <p:nvPr/>
          </p:nvSpPr>
          <p:spPr bwMode="auto">
            <a:xfrm>
              <a:off x="4830986" y="2526890"/>
              <a:ext cx="107375" cy="97148"/>
            </a:xfrm>
            <a:custGeom>
              <a:avLst/>
              <a:gdLst>
                <a:gd name="T0" fmla="*/ 21 w 63"/>
                <a:gd name="T1" fmla="*/ 0 h 57"/>
                <a:gd name="T2" fmla="*/ 21 w 63"/>
                <a:gd name="T3" fmla="*/ 0 h 57"/>
                <a:gd name="T4" fmla="*/ 35 w 63"/>
                <a:gd name="T5" fmla="*/ 4 h 57"/>
                <a:gd name="T6" fmla="*/ 44 w 63"/>
                <a:gd name="T7" fmla="*/ 4 h 57"/>
                <a:gd name="T8" fmla="*/ 52 w 63"/>
                <a:gd name="T9" fmla="*/ 9 h 57"/>
                <a:gd name="T10" fmla="*/ 59 w 63"/>
                <a:gd name="T11" fmla="*/ 9 h 57"/>
                <a:gd name="T12" fmla="*/ 54 w 63"/>
                <a:gd name="T13" fmla="*/ 19 h 57"/>
                <a:gd name="T14" fmla="*/ 63 w 63"/>
                <a:gd name="T15" fmla="*/ 28 h 57"/>
                <a:gd name="T16" fmla="*/ 61 w 63"/>
                <a:gd name="T17" fmla="*/ 38 h 57"/>
                <a:gd name="T18" fmla="*/ 56 w 63"/>
                <a:gd name="T19" fmla="*/ 38 h 57"/>
                <a:gd name="T20" fmla="*/ 54 w 63"/>
                <a:gd name="T21" fmla="*/ 40 h 57"/>
                <a:gd name="T22" fmla="*/ 47 w 63"/>
                <a:gd name="T23" fmla="*/ 45 h 57"/>
                <a:gd name="T24" fmla="*/ 44 w 63"/>
                <a:gd name="T25" fmla="*/ 57 h 57"/>
                <a:gd name="T26" fmla="*/ 30 w 63"/>
                <a:gd name="T27" fmla="*/ 49 h 57"/>
                <a:gd name="T28" fmla="*/ 26 w 63"/>
                <a:gd name="T29" fmla="*/ 40 h 57"/>
                <a:gd name="T30" fmla="*/ 18 w 63"/>
                <a:gd name="T31" fmla="*/ 35 h 57"/>
                <a:gd name="T32" fmla="*/ 11 w 63"/>
                <a:gd name="T33" fmla="*/ 28 h 57"/>
                <a:gd name="T34" fmla="*/ 9 w 63"/>
                <a:gd name="T35" fmla="*/ 21 h 57"/>
                <a:gd name="T36" fmla="*/ 0 w 63"/>
                <a:gd name="T37" fmla="*/ 9 h 57"/>
                <a:gd name="T38" fmla="*/ 4 w 63"/>
                <a:gd name="T39" fmla="*/ 0 h 57"/>
                <a:gd name="T40" fmla="*/ 9 w 63"/>
                <a:gd name="T41" fmla="*/ 4 h 57"/>
                <a:gd name="T42" fmla="*/ 14 w 63"/>
                <a:gd name="T43" fmla="*/ 0 h 57"/>
                <a:gd name="T44" fmla="*/ 21 w 63"/>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57">
                  <a:moveTo>
                    <a:pt x="21" y="0"/>
                  </a:moveTo>
                  <a:lnTo>
                    <a:pt x="21" y="0"/>
                  </a:lnTo>
                  <a:lnTo>
                    <a:pt x="35" y="4"/>
                  </a:lnTo>
                  <a:lnTo>
                    <a:pt x="44" y="4"/>
                  </a:lnTo>
                  <a:lnTo>
                    <a:pt x="52" y="9"/>
                  </a:lnTo>
                  <a:lnTo>
                    <a:pt x="59" y="9"/>
                  </a:lnTo>
                  <a:lnTo>
                    <a:pt x="54" y="19"/>
                  </a:lnTo>
                  <a:lnTo>
                    <a:pt x="63" y="28"/>
                  </a:lnTo>
                  <a:lnTo>
                    <a:pt x="61" y="38"/>
                  </a:lnTo>
                  <a:lnTo>
                    <a:pt x="56" y="38"/>
                  </a:lnTo>
                  <a:lnTo>
                    <a:pt x="54" y="40"/>
                  </a:lnTo>
                  <a:lnTo>
                    <a:pt x="47" y="45"/>
                  </a:lnTo>
                  <a:lnTo>
                    <a:pt x="44" y="57"/>
                  </a:lnTo>
                  <a:lnTo>
                    <a:pt x="30" y="49"/>
                  </a:lnTo>
                  <a:lnTo>
                    <a:pt x="26" y="40"/>
                  </a:lnTo>
                  <a:lnTo>
                    <a:pt x="18" y="35"/>
                  </a:lnTo>
                  <a:lnTo>
                    <a:pt x="11" y="28"/>
                  </a:lnTo>
                  <a:lnTo>
                    <a:pt x="9" y="21"/>
                  </a:lnTo>
                  <a:lnTo>
                    <a:pt x="0" y="9"/>
                  </a:lnTo>
                  <a:lnTo>
                    <a:pt x="4" y="0"/>
                  </a:lnTo>
                  <a:lnTo>
                    <a:pt x="9" y="4"/>
                  </a:lnTo>
                  <a:lnTo>
                    <a:pt x="14" y="0"/>
                  </a:lnTo>
                  <a:lnTo>
                    <a:pt x="2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42"/>
            <p:cNvSpPr>
              <a:spLocks/>
            </p:cNvSpPr>
            <p:nvPr/>
          </p:nvSpPr>
          <p:spPr bwMode="auto">
            <a:xfrm>
              <a:off x="1935299" y="3401220"/>
              <a:ext cx="32384" cy="76697"/>
            </a:xfrm>
            <a:custGeom>
              <a:avLst/>
              <a:gdLst>
                <a:gd name="T0" fmla="*/ 17 w 19"/>
                <a:gd name="T1" fmla="*/ 7 h 45"/>
                <a:gd name="T2" fmla="*/ 17 w 19"/>
                <a:gd name="T3" fmla="*/ 7 h 45"/>
                <a:gd name="T4" fmla="*/ 14 w 19"/>
                <a:gd name="T5" fmla="*/ 17 h 45"/>
                <a:gd name="T6" fmla="*/ 17 w 19"/>
                <a:gd name="T7" fmla="*/ 17 h 45"/>
                <a:gd name="T8" fmla="*/ 14 w 19"/>
                <a:gd name="T9" fmla="*/ 24 h 45"/>
                <a:gd name="T10" fmla="*/ 17 w 19"/>
                <a:gd name="T11" fmla="*/ 26 h 45"/>
                <a:gd name="T12" fmla="*/ 14 w 19"/>
                <a:gd name="T13" fmla="*/ 34 h 45"/>
                <a:gd name="T14" fmla="*/ 10 w 19"/>
                <a:gd name="T15" fmla="*/ 38 h 45"/>
                <a:gd name="T16" fmla="*/ 7 w 19"/>
                <a:gd name="T17" fmla="*/ 41 h 45"/>
                <a:gd name="T18" fmla="*/ 5 w 19"/>
                <a:gd name="T19" fmla="*/ 45 h 45"/>
                <a:gd name="T20" fmla="*/ 0 w 19"/>
                <a:gd name="T21" fmla="*/ 45 h 45"/>
                <a:gd name="T22" fmla="*/ 0 w 19"/>
                <a:gd name="T23" fmla="*/ 26 h 45"/>
                <a:gd name="T24" fmla="*/ 0 w 19"/>
                <a:gd name="T25" fmla="*/ 12 h 45"/>
                <a:gd name="T26" fmla="*/ 0 w 19"/>
                <a:gd name="T27" fmla="*/ 10 h 45"/>
                <a:gd name="T28" fmla="*/ 3 w 19"/>
                <a:gd name="T29" fmla="*/ 10 h 45"/>
                <a:gd name="T30" fmla="*/ 5 w 19"/>
                <a:gd name="T31" fmla="*/ 12 h 45"/>
                <a:gd name="T32" fmla="*/ 12 w 19"/>
                <a:gd name="T33" fmla="*/ 0 h 45"/>
                <a:gd name="T34" fmla="*/ 14 w 19"/>
                <a:gd name="T35" fmla="*/ 0 h 45"/>
                <a:gd name="T36" fmla="*/ 14 w 19"/>
                <a:gd name="T37" fmla="*/ 3 h 45"/>
                <a:gd name="T38" fmla="*/ 19 w 19"/>
                <a:gd name="T39" fmla="*/ 3 h 45"/>
                <a:gd name="T40" fmla="*/ 17 w 19"/>
                <a:gd name="T4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45">
                  <a:moveTo>
                    <a:pt x="17" y="7"/>
                  </a:moveTo>
                  <a:lnTo>
                    <a:pt x="17" y="7"/>
                  </a:lnTo>
                  <a:lnTo>
                    <a:pt x="14" y="17"/>
                  </a:lnTo>
                  <a:lnTo>
                    <a:pt x="17" y="17"/>
                  </a:lnTo>
                  <a:lnTo>
                    <a:pt x="14" y="24"/>
                  </a:lnTo>
                  <a:lnTo>
                    <a:pt x="17" y="26"/>
                  </a:lnTo>
                  <a:lnTo>
                    <a:pt x="14" y="34"/>
                  </a:lnTo>
                  <a:lnTo>
                    <a:pt x="10" y="38"/>
                  </a:lnTo>
                  <a:lnTo>
                    <a:pt x="7" y="41"/>
                  </a:lnTo>
                  <a:lnTo>
                    <a:pt x="5" y="45"/>
                  </a:lnTo>
                  <a:lnTo>
                    <a:pt x="0" y="45"/>
                  </a:lnTo>
                  <a:lnTo>
                    <a:pt x="0" y="26"/>
                  </a:lnTo>
                  <a:lnTo>
                    <a:pt x="0" y="12"/>
                  </a:lnTo>
                  <a:lnTo>
                    <a:pt x="0" y="10"/>
                  </a:lnTo>
                  <a:lnTo>
                    <a:pt x="3" y="10"/>
                  </a:lnTo>
                  <a:lnTo>
                    <a:pt x="5" y="12"/>
                  </a:lnTo>
                  <a:lnTo>
                    <a:pt x="12" y="0"/>
                  </a:lnTo>
                  <a:lnTo>
                    <a:pt x="14" y="0"/>
                  </a:lnTo>
                  <a:lnTo>
                    <a:pt x="14" y="3"/>
                  </a:lnTo>
                  <a:lnTo>
                    <a:pt x="19" y="3"/>
                  </a:lnTo>
                  <a:lnTo>
                    <a:pt x="1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3" name="Freeform 372"/>
            <p:cNvSpPr>
              <a:spLocks/>
            </p:cNvSpPr>
            <p:nvPr/>
          </p:nvSpPr>
          <p:spPr bwMode="auto">
            <a:xfrm>
              <a:off x="2475577" y="4186072"/>
              <a:ext cx="334052" cy="380069"/>
            </a:xfrm>
            <a:custGeom>
              <a:avLst/>
              <a:gdLst>
                <a:gd name="connsiteX0" fmla="*/ 109538 w 311150"/>
                <a:gd name="connsiteY0" fmla="*/ 0 h 354012"/>
                <a:gd name="connsiteX1" fmla="*/ 108320 w 311150"/>
                <a:gd name="connsiteY1" fmla="*/ 4873 h 354012"/>
                <a:gd name="connsiteX2" fmla="*/ 109538 w 311150"/>
                <a:gd name="connsiteY2" fmla="*/ 4762 h 354012"/>
                <a:gd name="connsiteX3" fmla="*/ 105527 w 311150"/>
                <a:gd name="connsiteY3" fmla="*/ 20805 h 354012"/>
                <a:gd name="connsiteX4" fmla="*/ 109538 w 311150"/>
                <a:gd name="connsiteY4" fmla="*/ 30163 h 354012"/>
                <a:gd name="connsiteX5" fmla="*/ 109538 w 311150"/>
                <a:gd name="connsiteY5" fmla="*/ 34925 h 354012"/>
                <a:gd name="connsiteX6" fmla="*/ 109538 w 311150"/>
                <a:gd name="connsiteY6" fmla="*/ 44450 h 354012"/>
                <a:gd name="connsiteX7" fmla="*/ 134938 w 311150"/>
                <a:gd name="connsiteY7" fmla="*/ 68263 h 354012"/>
                <a:gd name="connsiteX8" fmla="*/ 165100 w 311150"/>
                <a:gd name="connsiteY8" fmla="*/ 74613 h 354012"/>
                <a:gd name="connsiteX9" fmla="*/ 173038 w 311150"/>
                <a:gd name="connsiteY9" fmla="*/ 82550 h 354012"/>
                <a:gd name="connsiteX10" fmla="*/ 192088 w 311150"/>
                <a:gd name="connsiteY10" fmla="*/ 90488 h 354012"/>
                <a:gd name="connsiteX11" fmla="*/ 203200 w 311150"/>
                <a:gd name="connsiteY11" fmla="*/ 96838 h 354012"/>
                <a:gd name="connsiteX12" fmla="*/ 217488 w 311150"/>
                <a:gd name="connsiteY12" fmla="*/ 93663 h 354012"/>
                <a:gd name="connsiteX13" fmla="*/ 233363 w 311150"/>
                <a:gd name="connsiteY13" fmla="*/ 104775 h 354012"/>
                <a:gd name="connsiteX14" fmla="*/ 236538 w 311150"/>
                <a:gd name="connsiteY14" fmla="*/ 120650 h 354012"/>
                <a:gd name="connsiteX15" fmla="*/ 241300 w 311150"/>
                <a:gd name="connsiteY15" fmla="*/ 127000 h 354012"/>
                <a:gd name="connsiteX16" fmla="*/ 241300 w 311150"/>
                <a:gd name="connsiteY16" fmla="*/ 131762 h 354012"/>
                <a:gd name="connsiteX17" fmla="*/ 241300 w 311150"/>
                <a:gd name="connsiteY17" fmla="*/ 138113 h 354012"/>
                <a:gd name="connsiteX18" fmla="*/ 241300 w 311150"/>
                <a:gd name="connsiteY18" fmla="*/ 142875 h 354012"/>
                <a:gd name="connsiteX19" fmla="*/ 234616 w 311150"/>
                <a:gd name="connsiteY19" fmla="*/ 142875 h 354012"/>
                <a:gd name="connsiteX20" fmla="*/ 241300 w 311150"/>
                <a:gd name="connsiteY20" fmla="*/ 168275 h 354012"/>
                <a:gd name="connsiteX21" fmla="*/ 288925 w 311150"/>
                <a:gd name="connsiteY21" fmla="*/ 168275 h 354012"/>
                <a:gd name="connsiteX22" fmla="*/ 288925 w 311150"/>
                <a:gd name="connsiteY22" fmla="*/ 173037 h 354012"/>
                <a:gd name="connsiteX23" fmla="*/ 288925 w 311150"/>
                <a:gd name="connsiteY23" fmla="*/ 187325 h 354012"/>
                <a:gd name="connsiteX24" fmla="*/ 288925 w 311150"/>
                <a:gd name="connsiteY24" fmla="*/ 192087 h 354012"/>
                <a:gd name="connsiteX25" fmla="*/ 288925 w 311150"/>
                <a:gd name="connsiteY25" fmla="*/ 195263 h 354012"/>
                <a:gd name="connsiteX26" fmla="*/ 304800 w 311150"/>
                <a:gd name="connsiteY26" fmla="*/ 203200 h 354012"/>
                <a:gd name="connsiteX27" fmla="*/ 311150 w 311150"/>
                <a:gd name="connsiteY27" fmla="*/ 222250 h 354012"/>
                <a:gd name="connsiteX28" fmla="*/ 310590 w 311150"/>
                <a:gd name="connsiteY28" fmla="*/ 225332 h 354012"/>
                <a:gd name="connsiteX29" fmla="*/ 311150 w 311150"/>
                <a:gd name="connsiteY29" fmla="*/ 227012 h 354012"/>
                <a:gd name="connsiteX30" fmla="*/ 307975 w 311150"/>
                <a:gd name="connsiteY30" fmla="*/ 244475 h 354012"/>
                <a:gd name="connsiteX31" fmla="*/ 300038 w 311150"/>
                <a:gd name="connsiteY31" fmla="*/ 260350 h 354012"/>
                <a:gd name="connsiteX32" fmla="*/ 300038 w 311150"/>
                <a:gd name="connsiteY32" fmla="*/ 269875 h 354012"/>
                <a:gd name="connsiteX33" fmla="*/ 300038 w 311150"/>
                <a:gd name="connsiteY33" fmla="*/ 274637 h 354012"/>
                <a:gd name="connsiteX34" fmla="*/ 293688 w 311150"/>
                <a:gd name="connsiteY34" fmla="*/ 279400 h 354012"/>
                <a:gd name="connsiteX35" fmla="*/ 293688 w 311150"/>
                <a:gd name="connsiteY35" fmla="*/ 274638 h 354012"/>
                <a:gd name="connsiteX36" fmla="*/ 293688 w 311150"/>
                <a:gd name="connsiteY36" fmla="*/ 271462 h 354012"/>
                <a:gd name="connsiteX37" fmla="*/ 269875 w 311150"/>
                <a:gd name="connsiteY37" fmla="*/ 257175 h 354012"/>
                <a:gd name="connsiteX38" fmla="*/ 244475 w 311150"/>
                <a:gd name="connsiteY38" fmla="*/ 257175 h 354012"/>
                <a:gd name="connsiteX39" fmla="*/ 200025 w 311150"/>
                <a:gd name="connsiteY39" fmla="*/ 263525 h 354012"/>
                <a:gd name="connsiteX40" fmla="*/ 187325 w 311150"/>
                <a:gd name="connsiteY40" fmla="*/ 290512 h 354012"/>
                <a:gd name="connsiteX41" fmla="*/ 187325 w 311150"/>
                <a:gd name="connsiteY41" fmla="*/ 296863 h 354012"/>
                <a:gd name="connsiteX42" fmla="*/ 187325 w 311150"/>
                <a:gd name="connsiteY42" fmla="*/ 301625 h 354012"/>
                <a:gd name="connsiteX43" fmla="*/ 176213 w 311150"/>
                <a:gd name="connsiteY43" fmla="*/ 334962 h 354012"/>
                <a:gd name="connsiteX44" fmla="*/ 173038 w 311150"/>
                <a:gd name="connsiteY44" fmla="*/ 331787 h 354012"/>
                <a:gd name="connsiteX45" fmla="*/ 142875 w 311150"/>
                <a:gd name="connsiteY45" fmla="*/ 327025 h 354012"/>
                <a:gd name="connsiteX46" fmla="*/ 134938 w 311150"/>
                <a:gd name="connsiteY46" fmla="*/ 350837 h 354012"/>
                <a:gd name="connsiteX47" fmla="*/ 115888 w 311150"/>
                <a:gd name="connsiteY47" fmla="*/ 331787 h 354012"/>
                <a:gd name="connsiteX48" fmla="*/ 87313 w 311150"/>
                <a:gd name="connsiteY48" fmla="*/ 323850 h 354012"/>
                <a:gd name="connsiteX49" fmla="*/ 63500 w 311150"/>
                <a:gd name="connsiteY49" fmla="*/ 350837 h 354012"/>
                <a:gd name="connsiteX50" fmla="*/ 46038 w 311150"/>
                <a:gd name="connsiteY50" fmla="*/ 354012 h 354012"/>
                <a:gd name="connsiteX51" fmla="*/ 33338 w 311150"/>
                <a:gd name="connsiteY51" fmla="*/ 315912 h 354012"/>
                <a:gd name="connsiteX52" fmla="*/ 19050 w 311150"/>
                <a:gd name="connsiteY52" fmla="*/ 285750 h 354012"/>
                <a:gd name="connsiteX53" fmla="*/ 20133 w 311150"/>
                <a:gd name="connsiteY53" fmla="*/ 283274 h 354012"/>
                <a:gd name="connsiteX54" fmla="*/ 19050 w 311150"/>
                <a:gd name="connsiteY54" fmla="*/ 280988 h 354012"/>
                <a:gd name="connsiteX55" fmla="*/ 28761 w 311150"/>
                <a:gd name="connsiteY55" fmla="*/ 258792 h 354012"/>
                <a:gd name="connsiteX56" fmla="*/ 15875 w 311150"/>
                <a:gd name="connsiteY56" fmla="*/ 244475 h 354012"/>
                <a:gd name="connsiteX57" fmla="*/ 11113 w 311150"/>
                <a:gd name="connsiteY57" fmla="*/ 227012 h 354012"/>
                <a:gd name="connsiteX58" fmla="*/ 0 w 311150"/>
                <a:gd name="connsiteY58" fmla="*/ 211137 h 354012"/>
                <a:gd name="connsiteX59" fmla="*/ 1431 w 311150"/>
                <a:gd name="connsiteY59" fmla="*/ 208419 h 354012"/>
                <a:gd name="connsiteX60" fmla="*/ 0 w 311150"/>
                <a:gd name="connsiteY60" fmla="*/ 206375 h 354012"/>
                <a:gd name="connsiteX61" fmla="*/ 14654 w 311150"/>
                <a:gd name="connsiteY61" fmla="*/ 178533 h 354012"/>
                <a:gd name="connsiteX62" fmla="*/ 4763 w 311150"/>
                <a:gd name="connsiteY62" fmla="*/ 158750 h 354012"/>
                <a:gd name="connsiteX63" fmla="*/ 6032 w 311150"/>
                <a:gd name="connsiteY63" fmla="*/ 156527 h 354012"/>
                <a:gd name="connsiteX64" fmla="*/ 4763 w 311150"/>
                <a:gd name="connsiteY64" fmla="*/ 153988 h 354012"/>
                <a:gd name="connsiteX65" fmla="*/ 9992 w 311150"/>
                <a:gd name="connsiteY65" fmla="*/ 144836 h 354012"/>
                <a:gd name="connsiteX66" fmla="*/ 7938 w 311150"/>
                <a:gd name="connsiteY66" fmla="*/ 139700 h 354012"/>
                <a:gd name="connsiteX67" fmla="*/ 9045 w 311150"/>
                <a:gd name="connsiteY67" fmla="*/ 137706 h 354012"/>
                <a:gd name="connsiteX68" fmla="*/ 7938 w 311150"/>
                <a:gd name="connsiteY68" fmla="*/ 134938 h 354012"/>
                <a:gd name="connsiteX69" fmla="*/ 15875 w 311150"/>
                <a:gd name="connsiteY69" fmla="*/ 120650 h 354012"/>
                <a:gd name="connsiteX70" fmla="*/ 15875 w 311150"/>
                <a:gd name="connsiteY70" fmla="*/ 101600 h 354012"/>
                <a:gd name="connsiteX71" fmla="*/ 15875 w 311150"/>
                <a:gd name="connsiteY71" fmla="*/ 96838 h 354012"/>
                <a:gd name="connsiteX72" fmla="*/ 19050 w 311150"/>
                <a:gd name="connsiteY72" fmla="*/ 82550 h 354012"/>
                <a:gd name="connsiteX73" fmla="*/ 21336 w 311150"/>
                <a:gd name="connsiteY73" fmla="*/ 74549 h 354012"/>
                <a:gd name="connsiteX74" fmla="*/ 0 w 311150"/>
                <a:gd name="connsiteY74" fmla="*/ 34925 h 354012"/>
                <a:gd name="connsiteX75" fmla="*/ 2817 w 311150"/>
                <a:gd name="connsiteY75" fmla="*/ 35394 h 354012"/>
                <a:gd name="connsiteX76" fmla="*/ 0 w 311150"/>
                <a:gd name="connsiteY76" fmla="*/ 30163 h 354012"/>
                <a:gd name="connsiteX77" fmla="*/ 19050 w 311150"/>
                <a:gd name="connsiteY77" fmla="*/ 33338 h 354012"/>
                <a:gd name="connsiteX78" fmla="*/ 33338 w 311150"/>
                <a:gd name="connsiteY78" fmla="*/ 30163 h 354012"/>
                <a:gd name="connsiteX79" fmla="*/ 38100 w 311150"/>
                <a:gd name="connsiteY79" fmla="*/ 25400 h 354012"/>
                <a:gd name="connsiteX80" fmla="*/ 60325 w 311150"/>
                <a:gd name="connsiteY80" fmla="*/ 14288 h 354012"/>
                <a:gd name="connsiteX81" fmla="*/ 74613 w 311150"/>
                <a:gd name="connsiteY81" fmla="*/ 3175 h 3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11150" h="354012">
                  <a:moveTo>
                    <a:pt x="109538" y="0"/>
                  </a:moveTo>
                  <a:lnTo>
                    <a:pt x="108320" y="4873"/>
                  </a:lnTo>
                  <a:lnTo>
                    <a:pt x="109538" y="4762"/>
                  </a:lnTo>
                  <a:lnTo>
                    <a:pt x="105527" y="20805"/>
                  </a:lnTo>
                  <a:lnTo>
                    <a:pt x="109538" y="30163"/>
                  </a:lnTo>
                  <a:lnTo>
                    <a:pt x="109538" y="34925"/>
                  </a:lnTo>
                  <a:lnTo>
                    <a:pt x="109538" y="44450"/>
                  </a:lnTo>
                  <a:lnTo>
                    <a:pt x="134938" y="68263"/>
                  </a:lnTo>
                  <a:lnTo>
                    <a:pt x="165100" y="74613"/>
                  </a:lnTo>
                  <a:lnTo>
                    <a:pt x="173038" y="82550"/>
                  </a:lnTo>
                  <a:lnTo>
                    <a:pt x="192088" y="90488"/>
                  </a:lnTo>
                  <a:lnTo>
                    <a:pt x="203200" y="96838"/>
                  </a:lnTo>
                  <a:lnTo>
                    <a:pt x="217488" y="93663"/>
                  </a:lnTo>
                  <a:lnTo>
                    <a:pt x="233363" y="104775"/>
                  </a:lnTo>
                  <a:lnTo>
                    <a:pt x="236538" y="120650"/>
                  </a:lnTo>
                  <a:lnTo>
                    <a:pt x="241300" y="127000"/>
                  </a:lnTo>
                  <a:lnTo>
                    <a:pt x="241300" y="131762"/>
                  </a:lnTo>
                  <a:lnTo>
                    <a:pt x="241300" y="138113"/>
                  </a:lnTo>
                  <a:lnTo>
                    <a:pt x="241300" y="142875"/>
                  </a:lnTo>
                  <a:lnTo>
                    <a:pt x="234616" y="142875"/>
                  </a:lnTo>
                  <a:lnTo>
                    <a:pt x="241300" y="168275"/>
                  </a:lnTo>
                  <a:lnTo>
                    <a:pt x="288925" y="168275"/>
                  </a:lnTo>
                  <a:lnTo>
                    <a:pt x="288925" y="173037"/>
                  </a:lnTo>
                  <a:lnTo>
                    <a:pt x="288925" y="187325"/>
                  </a:lnTo>
                  <a:lnTo>
                    <a:pt x="288925" y="192087"/>
                  </a:lnTo>
                  <a:lnTo>
                    <a:pt x="288925" y="195263"/>
                  </a:lnTo>
                  <a:lnTo>
                    <a:pt x="304800" y="203200"/>
                  </a:lnTo>
                  <a:lnTo>
                    <a:pt x="311150" y="222250"/>
                  </a:lnTo>
                  <a:lnTo>
                    <a:pt x="310590" y="225332"/>
                  </a:lnTo>
                  <a:lnTo>
                    <a:pt x="311150" y="227012"/>
                  </a:lnTo>
                  <a:lnTo>
                    <a:pt x="307975" y="244475"/>
                  </a:lnTo>
                  <a:lnTo>
                    <a:pt x="300038" y="260350"/>
                  </a:lnTo>
                  <a:lnTo>
                    <a:pt x="300038" y="269875"/>
                  </a:lnTo>
                  <a:lnTo>
                    <a:pt x="300038" y="274637"/>
                  </a:lnTo>
                  <a:lnTo>
                    <a:pt x="293688" y="279400"/>
                  </a:lnTo>
                  <a:lnTo>
                    <a:pt x="293688" y="274638"/>
                  </a:lnTo>
                  <a:lnTo>
                    <a:pt x="293688" y="271462"/>
                  </a:lnTo>
                  <a:lnTo>
                    <a:pt x="269875" y="257175"/>
                  </a:lnTo>
                  <a:lnTo>
                    <a:pt x="244475" y="257175"/>
                  </a:lnTo>
                  <a:lnTo>
                    <a:pt x="200025" y="263525"/>
                  </a:lnTo>
                  <a:lnTo>
                    <a:pt x="187325" y="290512"/>
                  </a:lnTo>
                  <a:lnTo>
                    <a:pt x="187325" y="296863"/>
                  </a:lnTo>
                  <a:lnTo>
                    <a:pt x="187325" y="301625"/>
                  </a:lnTo>
                  <a:lnTo>
                    <a:pt x="176213" y="334962"/>
                  </a:lnTo>
                  <a:lnTo>
                    <a:pt x="173038" y="331787"/>
                  </a:lnTo>
                  <a:lnTo>
                    <a:pt x="142875" y="327025"/>
                  </a:lnTo>
                  <a:lnTo>
                    <a:pt x="134938" y="350837"/>
                  </a:lnTo>
                  <a:lnTo>
                    <a:pt x="115888" y="331787"/>
                  </a:lnTo>
                  <a:lnTo>
                    <a:pt x="87313" y="323850"/>
                  </a:lnTo>
                  <a:lnTo>
                    <a:pt x="63500" y="350837"/>
                  </a:lnTo>
                  <a:lnTo>
                    <a:pt x="46038" y="354012"/>
                  </a:lnTo>
                  <a:lnTo>
                    <a:pt x="33338" y="315912"/>
                  </a:lnTo>
                  <a:lnTo>
                    <a:pt x="19050" y="285750"/>
                  </a:lnTo>
                  <a:lnTo>
                    <a:pt x="20133" y="283274"/>
                  </a:lnTo>
                  <a:lnTo>
                    <a:pt x="19050" y="280988"/>
                  </a:lnTo>
                  <a:lnTo>
                    <a:pt x="28761" y="258792"/>
                  </a:lnTo>
                  <a:lnTo>
                    <a:pt x="15875" y="244475"/>
                  </a:lnTo>
                  <a:lnTo>
                    <a:pt x="11113" y="227012"/>
                  </a:lnTo>
                  <a:lnTo>
                    <a:pt x="0" y="211137"/>
                  </a:lnTo>
                  <a:lnTo>
                    <a:pt x="1431" y="208419"/>
                  </a:lnTo>
                  <a:lnTo>
                    <a:pt x="0" y="206375"/>
                  </a:lnTo>
                  <a:lnTo>
                    <a:pt x="14654" y="178533"/>
                  </a:lnTo>
                  <a:lnTo>
                    <a:pt x="4763" y="158750"/>
                  </a:lnTo>
                  <a:lnTo>
                    <a:pt x="6032" y="156527"/>
                  </a:lnTo>
                  <a:lnTo>
                    <a:pt x="4763" y="153988"/>
                  </a:lnTo>
                  <a:lnTo>
                    <a:pt x="9992" y="144836"/>
                  </a:lnTo>
                  <a:lnTo>
                    <a:pt x="7938" y="139700"/>
                  </a:lnTo>
                  <a:lnTo>
                    <a:pt x="9045" y="137706"/>
                  </a:lnTo>
                  <a:lnTo>
                    <a:pt x="7938" y="134938"/>
                  </a:lnTo>
                  <a:lnTo>
                    <a:pt x="15875" y="120650"/>
                  </a:lnTo>
                  <a:lnTo>
                    <a:pt x="15875" y="101600"/>
                  </a:lnTo>
                  <a:lnTo>
                    <a:pt x="15875" y="96838"/>
                  </a:lnTo>
                  <a:lnTo>
                    <a:pt x="19050" y="82550"/>
                  </a:lnTo>
                  <a:lnTo>
                    <a:pt x="21336" y="74549"/>
                  </a:lnTo>
                  <a:lnTo>
                    <a:pt x="0" y="34925"/>
                  </a:lnTo>
                  <a:lnTo>
                    <a:pt x="2817" y="35394"/>
                  </a:lnTo>
                  <a:lnTo>
                    <a:pt x="0" y="30163"/>
                  </a:lnTo>
                  <a:lnTo>
                    <a:pt x="19050" y="33338"/>
                  </a:lnTo>
                  <a:lnTo>
                    <a:pt x="33338" y="30163"/>
                  </a:lnTo>
                  <a:lnTo>
                    <a:pt x="38100" y="25400"/>
                  </a:lnTo>
                  <a:lnTo>
                    <a:pt x="60325" y="14288"/>
                  </a:lnTo>
                  <a:lnTo>
                    <a:pt x="74613" y="317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06" name="Freeform 46"/>
            <p:cNvSpPr>
              <a:spLocks/>
            </p:cNvSpPr>
            <p:nvPr/>
          </p:nvSpPr>
          <p:spPr bwMode="auto">
            <a:xfrm>
              <a:off x="2354569" y="3776176"/>
              <a:ext cx="1083965" cy="1126574"/>
            </a:xfrm>
            <a:custGeom>
              <a:avLst/>
              <a:gdLst>
                <a:gd name="T0" fmla="*/ 227 w 636"/>
                <a:gd name="T1" fmla="*/ 41 h 661"/>
                <a:gd name="T2" fmla="*/ 251 w 636"/>
                <a:gd name="T3" fmla="*/ 64 h 661"/>
                <a:gd name="T4" fmla="*/ 270 w 636"/>
                <a:gd name="T5" fmla="*/ 53 h 661"/>
                <a:gd name="T6" fmla="*/ 294 w 636"/>
                <a:gd name="T7" fmla="*/ 50 h 661"/>
                <a:gd name="T8" fmla="*/ 305 w 636"/>
                <a:gd name="T9" fmla="*/ 43 h 661"/>
                <a:gd name="T10" fmla="*/ 331 w 636"/>
                <a:gd name="T11" fmla="*/ 45 h 661"/>
                <a:gd name="T12" fmla="*/ 353 w 636"/>
                <a:gd name="T13" fmla="*/ 31 h 661"/>
                <a:gd name="T14" fmla="*/ 381 w 636"/>
                <a:gd name="T15" fmla="*/ 53 h 661"/>
                <a:gd name="T16" fmla="*/ 383 w 636"/>
                <a:gd name="T17" fmla="*/ 86 h 661"/>
                <a:gd name="T18" fmla="*/ 445 w 636"/>
                <a:gd name="T19" fmla="*/ 100 h 661"/>
                <a:gd name="T20" fmla="*/ 495 w 636"/>
                <a:gd name="T21" fmla="*/ 121 h 661"/>
                <a:gd name="T22" fmla="*/ 596 w 636"/>
                <a:gd name="T23" fmla="*/ 161 h 661"/>
                <a:gd name="T24" fmla="*/ 634 w 636"/>
                <a:gd name="T25" fmla="*/ 192 h 661"/>
                <a:gd name="T26" fmla="*/ 599 w 636"/>
                <a:gd name="T27" fmla="*/ 263 h 661"/>
                <a:gd name="T28" fmla="*/ 568 w 636"/>
                <a:gd name="T29" fmla="*/ 308 h 661"/>
                <a:gd name="T30" fmla="*/ 558 w 636"/>
                <a:gd name="T31" fmla="*/ 382 h 661"/>
                <a:gd name="T32" fmla="*/ 523 w 636"/>
                <a:gd name="T33" fmla="*/ 453 h 661"/>
                <a:gd name="T34" fmla="*/ 464 w 636"/>
                <a:gd name="T35" fmla="*/ 479 h 661"/>
                <a:gd name="T36" fmla="*/ 409 w 636"/>
                <a:gd name="T37" fmla="*/ 528 h 661"/>
                <a:gd name="T38" fmla="*/ 395 w 636"/>
                <a:gd name="T39" fmla="*/ 576 h 661"/>
                <a:gd name="T40" fmla="*/ 346 w 636"/>
                <a:gd name="T41" fmla="*/ 651 h 661"/>
                <a:gd name="T42" fmla="*/ 327 w 636"/>
                <a:gd name="T43" fmla="*/ 628 h 661"/>
                <a:gd name="T44" fmla="*/ 275 w 636"/>
                <a:gd name="T45" fmla="*/ 592 h 661"/>
                <a:gd name="T46" fmla="*/ 317 w 636"/>
                <a:gd name="T47" fmla="*/ 545 h 661"/>
                <a:gd name="T48" fmla="*/ 315 w 636"/>
                <a:gd name="T49" fmla="*/ 512 h 661"/>
                <a:gd name="T50" fmla="*/ 312 w 636"/>
                <a:gd name="T51" fmla="*/ 479 h 661"/>
                <a:gd name="T52" fmla="*/ 298 w 636"/>
                <a:gd name="T53" fmla="*/ 460 h 661"/>
                <a:gd name="T54" fmla="*/ 260 w 636"/>
                <a:gd name="T55" fmla="*/ 448 h 661"/>
                <a:gd name="T56" fmla="*/ 260 w 636"/>
                <a:gd name="T57" fmla="*/ 403 h 661"/>
                <a:gd name="T58" fmla="*/ 256 w 636"/>
                <a:gd name="T59" fmla="*/ 365 h 661"/>
                <a:gd name="T60" fmla="*/ 218 w 636"/>
                <a:gd name="T61" fmla="*/ 329 h 661"/>
                <a:gd name="T62" fmla="*/ 218 w 636"/>
                <a:gd name="T63" fmla="*/ 308 h 661"/>
                <a:gd name="T64" fmla="*/ 182 w 636"/>
                <a:gd name="T65" fmla="*/ 294 h 661"/>
                <a:gd name="T66" fmla="*/ 140 w 636"/>
                <a:gd name="T67" fmla="*/ 261 h 661"/>
                <a:gd name="T68" fmla="*/ 111 w 636"/>
                <a:gd name="T69" fmla="*/ 251 h 661"/>
                <a:gd name="T70" fmla="*/ 74 w 636"/>
                <a:gd name="T71" fmla="*/ 261 h 661"/>
                <a:gd name="T72" fmla="*/ 45 w 636"/>
                <a:gd name="T73" fmla="*/ 247 h 661"/>
                <a:gd name="T74" fmla="*/ 17 w 636"/>
                <a:gd name="T75" fmla="*/ 230 h 661"/>
                <a:gd name="T76" fmla="*/ 5 w 636"/>
                <a:gd name="T77" fmla="*/ 197 h 661"/>
                <a:gd name="T78" fmla="*/ 19 w 636"/>
                <a:gd name="T79" fmla="*/ 169 h 661"/>
                <a:gd name="T80" fmla="*/ 66 w 636"/>
                <a:gd name="T81" fmla="*/ 154 h 661"/>
                <a:gd name="T82" fmla="*/ 64 w 636"/>
                <a:gd name="T83" fmla="*/ 88 h 661"/>
                <a:gd name="T84" fmla="*/ 78 w 636"/>
                <a:gd name="T85" fmla="*/ 67 h 661"/>
                <a:gd name="T86" fmla="*/ 104 w 636"/>
                <a:gd name="T87" fmla="*/ 50 h 661"/>
                <a:gd name="T88" fmla="*/ 126 w 636"/>
                <a:gd name="T89" fmla="*/ 71 h 661"/>
                <a:gd name="T90" fmla="*/ 159 w 636"/>
                <a:gd name="T91" fmla="*/ 60 h 661"/>
                <a:gd name="T92" fmla="*/ 159 w 636"/>
                <a:gd name="T93" fmla="*/ 43 h 661"/>
                <a:gd name="T94" fmla="*/ 152 w 636"/>
                <a:gd name="T95" fmla="*/ 17 h 661"/>
                <a:gd name="T96" fmla="*/ 194 w 636"/>
                <a:gd name="T97" fmla="*/ 17 h 661"/>
                <a:gd name="T98" fmla="*/ 223 w 636"/>
                <a:gd name="T99" fmla="*/ 0 h 661"/>
                <a:gd name="T100" fmla="*/ 234 w 636"/>
                <a:gd name="T101" fmla="*/ 19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661">
                  <a:moveTo>
                    <a:pt x="234" y="19"/>
                  </a:moveTo>
                  <a:lnTo>
                    <a:pt x="234" y="19"/>
                  </a:lnTo>
                  <a:lnTo>
                    <a:pt x="230" y="24"/>
                  </a:lnTo>
                  <a:lnTo>
                    <a:pt x="227" y="41"/>
                  </a:lnTo>
                  <a:lnTo>
                    <a:pt x="232" y="48"/>
                  </a:lnTo>
                  <a:lnTo>
                    <a:pt x="232" y="55"/>
                  </a:lnTo>
                  <a:lnTo>
                    <a:pt x="244" y="62"/>
                  </a:lnTo>
                  <a:lnTo>
                    <a:pt x="251" y="64"/>
                  </a:lnTo>
                  <a:lnTo>
                    <a:pt x="253" y="60"/>
                  </a:lnTo>
                  <a:lnTo>
                    <a:pt x="258" y="60"/>
                  </a:lnTo>
                  <a:lnTo>
                    <a:pt x="265" y="57"/>
                  </a:lnTo>
                  <a:lnTo>
                    <a:pt x="270" y="53"/>
                  </a:lnTo>
                  <a:lnTo>
                    <a:pt x="279" y="55"/>
                  </a:lnTo>
                  <a:lnTo>
                    <a:pt x="284" y="53"/>
                  </a:lnTo>
                  <a:lnTo>
                    <a:pt x="291" y="55"/>
                  </a:lnTo>
                  <a:lnTo>
                    <a:pt x="294" y="50"/>
                  </a:lnTo>
                  <a:lnTo>
                    <a:pt x="291" y="48"/>
                  </a:lnTo>
                  <a:lnTo>
                    <a:pt x="294" y="43"/>
                  </a:lnTo>
                  <a:lnTo>
                    <a:pt x="298" y="45"/>
                  </a:lnTo>
                  <a:lnTo>
                    <a:pt x="305" y="43"/>
                  </a:lnTo>
                  <a:lnTo>
                    <a:pt x="315" y="45"/>
                  </a:lnTo>
                  <a:lnTo>
                    <a:pt x="324" y="50"/>
                  </a:lnTo>
                  <a:lnTo>
                    <a:pt x="327" y="45"/>
                  </a:lnTo>
                  <a:lnTo>
                    <a:pt x="331" y="45"/>
                  </a:lnTo>
                  <a:lnTo>
                    <a:pt x="334" y="50"/>
                  </a:lnTo>
                  <a:lnTo>
                    <a:pt x="341" y="50"/>
                  </a:lnTo>
                  <a:lnTo>
                    <a:pt x="348" y="43"/>
                  </a:lnTo>
                  <a:lnTo>
                    <a:pt x="353" y="31"/>
                  </a:lnTo>
                  <a:lnTo>
                    <a:pt x="362" y="17"/>
                  </a:lnTo>
                  <a:lnTo>
                    <a:pt x="367" y="17"/>
                  </a:lnTo>
                  <a:lnTo>
                    <a:pt x="372" y="24"/>
                  </a:lnTo>
                  <a:lnTo>
                    <a:pt x="381" y="53"/>
                  </a:lnTo>
                  <a:lnTo>
                    <a:pt x="390" y="55"/>
                  </a:lnTo>
                  <a:lnTo>
                    <a:pt x="390" y="67"/>
                  </a:lnTo>
                  <a:lnTo>
                    <a:pt x="379" y="81"/>
                  </a:lnTo>
                  <a:lnTo>
                    <a:pt x="383" y="86"/>
                  </a:lnTo>
                  <a:lnTo>
                    <a:pt x="412" y="88"/>
                  </a:lnTo>
                  <a:lnTo>
                    <a:pt x="412" y="105"/>
                  </a:lnTo>
                  <a:lnTo>
                    <a:pt x="424" y="93"/>
                  </a:lnTo>
                  <a:lnTo>
                    <a:pt x="445" y="100"/>
                  </a:lnTo>
                  <a:lnTo>
                    <a:pt x="471" y="109"/>
                  </a:lnTo>
                  <a:lnTo>
                    <a:pt x="480" y="119"/>
                  </a:lnTo>
                  <a:lnTo>
                    <a:pt x="476" y="128"/>
                  </a:lnTo>
                  <a:lnTo>
                    <a:pt x="495" y="121"/>
                  </a:lnTo>
                  <a:lnTo>
                    <a:pt x="528" y="131"/>
                  </a:lnTo>
                  <a:lnTo>
                    <a:pt x="551" y="131"/>
                  </a:lnTo>
                  <a:lnTo>
                    <a:pt x="575" y="143"/>
                  </a:lnTo>
                  <a:lnTo>
                    <a:pt x="596" y="161"/>
                  </a:lnTo>
                  <a:lnTo>
                    <a:pt x="608" y="166"/>
                  </a:lnTo>
                  <a:lnTo>
                    <a:pt x="622" y="166"/>
                  </a:lnTo>
                  <a:lnTo>
                    <a:pt x="627" y="173"/>
                  </a:lnTo>
                  <a:lnTo>
                    <a:pt x="634" y="192"/>
                  </a:lnTo>
                  <a:lnTo>
                    <a:pt x="636" y="202"/>
                  </a:lnTo>
                  <a:lnTo>
                    <a:pt x="629" y="230"/>
                  </a:lnTo>
                  <a:lnTo>
                    <a:pt x="622" y="240"/>
                  </a:lnTo>
                  <a:lnTo>
                    <a:pt x="599" y="263"/>
                  </a:lnTo>
                  <a:lnTo>
                    <a:pt x="589" y="282"/>
                  </a:lnTo>
                  <a:lnTo>
                    <a:pt x="577" y="296"/>
                  </a:lnTo>
                  <a:lnTo>
                    <a:pt x="573" y="296"/>
                  </a:lnTo>
                  <a:lnTo>
                    <a:pt x="568" y="308"/>
                  </a:lnTo>
                  <a:lnTo>
                    <a:pt x="568" y="339"/>
                  </a:lnTo>
                  <a:lnTo>
                    <a:pt x="566" y="365"/>
                  </a:lnTo>
                  <a:lnTo>
                    <a:pt x="563" y="377"/>
                  </a:lnTo>
                  <a:lnTo>
                    <a:pt x="558" y="382"/>
                  </a:lnTo>
                  <a:lnTo>
                    <a:pt x="554" y="405"/>
                  </a:lnTo>
                  <a:lnTo>
                    <a:pt x="540" y="429"/>
                  </a:lnTo>
                  <a:lnTo>
                    <a:pt x="535" y="445"/>
                  </a:lnTo>
                  <a:lnTo>
                    <a:pt x="523" y="453"/>
                  </a:lnTo>
                  <a:lnTo>
                    <a:pt x="518" y="464"/>
                  </a:lnTo>
                  <a:lnTo>
                    <a:pt x="502" y="464"/>
                  </a:lnTo>
                  <a:lnTo>
                    <a:pt x="476" y="472"/>
                  </a:lnTo>
                  <a:lnTo>
                    <a:pt x="464" y="479"/>
                  </a:lnTo>
                  <a:lnTo>
                    <a:pt x="445" y="483"/>
                  </a:lnTo>
                  <a:lnTo>
                    <a:pt x="426" y="498"/>
                  </a:lnTo>
                  <a:lnTo>
                    <a:pt x="414" y="516"/>
                  </a:lnTo>
                  <a:lnTo>
                    <a:pt x="409" y="528"/>
                  </a:lnTo>
                  <a:lnTo>
                    <a:pt x="414" y="538"/>
                  </a:lnTo>
                  <a:lnTo>
                    <a:pt x="409" y="557"/>
                  </a:lnTo>
                  <a:lnTo>
                    <a:pt x="407" y="566"/>
                  </a:lnTo>
                  <a:lnTo>
                    <a:pt x="395" y="576"/>
                  </a:lnTo>
                  <a:lnTo>
                    <a:pt x="379" y="609"/>
                  </a:lnTo>
                  <a:lnTo>
                    <a:pt x="362" y="623"/>
                  </a:lnTo>
                  <a:lnTo>
                    <a:pt x="353" y="632"/>
                  </a:lnTo>
                  <a:lnTo>
                    <a:pt x="346" y="651"/>
                  </a:lnTo>
                  <a:lnTo>
                    <a:pt x="334" y="661"/>
                  </a:lnTo>
                  <a:lnTo>
                    <a:pt x="329" y="651"/>
                  </a:lnTo>
                  <a:lnTo>
                    <a:pt x="336" y="642"/>
                  </a:lnTo>
                  <a:lnTo>
                    <a:pt x="327" y="628"/>
                  </a:lnTo>
                  <a:lnTo>
                    <a:pt x="315" y="618"/>
                  </a:lnTo>
                  <a:lnTo>
                    <a:pt x="298" y="606"/>
                  </a:lnTo>
                  <a:lnTo>
                    <a:pt x="294" y="606"/>
                  </a:lnTo>
                  <a:lnTo>
                    <a:pt x="275" y="592"/>
                  </a:lnTo>
                  <a:lnTo>
                    <a:pt x="265" y="595"/>
                  </a:lnTo>
                  <a:lnTo>
                    <a:pt x="286" y="569"/>
                  </a:lnTo>
                  <a:lnTo>
                    <a:pt x="305" y="552"/>
                  </a:lnTo>
                  <a:lnTo>
                    <a:pt x="317" y="545"/>
                  </a:lnTo>
                  <a:lnTo>
                    <a:pt x="329" y="533"/>
                  </a:lnTo>
                  <a:lnTo>
                    <a:pt x="329" y="519"/>
                  </a:lnTo>
                  <a:lnTo>
                    <a:pt x="322" y="509"/>
                  </a:lnTo>
                  <a:lnTo>
                    <a:pt x="315" y="512"/>
                  </a:lnTo>
                  <a:lnTo>
                    <a:pt x="317" y="502"/>
                  </a:lnTo>
                  <a:lnTo>
                    <a:pt x="320" y="493"/>
                  </a:lnTo>
                  <a:lnTo>
                    <a:pt x="320" y="481"/>
                  </a:lnTo>
                  <a:lnTo>
                    <a:pt x="312" y="479"/>
                  </a:lnTo>
                  <a:lnTo>
                    <a:pt x="308" y="481"/>
                  </a:lnTo>
                  <a:lnTo>
                    <a:pt x="301" y="481"/>
                  </a:lnTo>
                  <a:lnTo>
                    <a:pt x="298" y="474"/>
                  </a:lnTo>
                  <a:lnTo>
                    <a:pt x="298" y="460"/>
                  </a:lnTo>
                  <a:lnTo>
                    <a:pt x="296" y="453"/>
                  </a:lnTo>
                  <a:lnTo>
                    <a:pt x="284" y="448"/>
                  </a:lnTo>
                  <a:lnTo>
                    <a:pt x="277" y="453"/>
                  </a:lnTo>
                  <a:lnTo>
                    <a:pt x="260" y="448"/>
                  </a:lnTo>
                  <a:lnTo>
                    <a:pt x="263" y="424"/>
                  </a:lnTo>
                  <a:lnTo>
                    <a:pt x="256" y="415"/>
                  </a:lnTo>
                  <a:lnTo>
                    <a:pt x="263" y="412"/>
                  </a:lnTo>
                  <a:lnTo>
                    <a:pt x="260" y="403"/>
                  </a:lnTo>
                  <a:lnTo>
                    <a:pt x="265" y="393"/>
                  </a:lnTo>
                  <a:lnTo>
                    <a:pt x="267" y="382"/>
                  </a:lnTo>
                  <a:lnTo>
                    <a:pt x="263" y="372"/>
                  </a:lnTo>
                  <a:lnTo>
                    <a:pt x="256" y="365"/>
                  </a:lnTo>
                  <a:lnTo>
                    <a:pt x="253" y="360"/>
                  </a:lnTo>
                  <a:lnTo>
                    <a:pt x="256" y="351"/>
                  </a:lnTo>
                  <a:lnTo>
                    <a:pt x="225" y="351"/>
                  </a:lnTo>
                  <a:lnTo>
                    <a:pt x="218" y="329"/>
                  </a:lnTo>
                  <a:lnTo>
                    <a:pt x="223" y="329"/>
                  </a:lnTo>
                  <a:lnTo>
                    <a:pt x="223" y="322"/>
                  </a:lnTo>
                  <a:lnTo>
                    <a:pt x="220" y="318"/>
                  </a:lnTo>
                  <a:lnTo>
                    <a:pt x="218" y="308"/>
                  </a:lnTo>
                  <a:lnTo>
                    <a:pt x="211" y="303"/>
                  </a:lnTo>
                  <a:lnTo>
                    <a:pt x="199" y="303"/>
                  </a:lnTo>
                  <a:lnTo>
                    <a:pt x="192" y="299"/>
                  </a:lnTo>
                  <a:lnTo>
                    <a:pt x="182" y="294"/>
                  </a:lnTo>
                  <a:lnTo>
                    <a:pt x="175" y="289"/>
                  </a:lnTo>
                  <a:lnTo>
                    <a:pt x="156" y="285"/>
                  </a:lnTo>
                  <a:lnTo>
                    <a:pt x="140" y="270"/>
                  </a:lnTo>
                  <a:lnTo>
                    <a:pt x="140" y="261"/>
                  </a:lnTo>
                  <a:lnTo>
                    <a:pt x="137" y="254"/>
                  </a:lnTo>
                  <a:lnTo>
                    <a:pt x="140" y="242"/>
                  </a:lnTo>
                  <a:lnTo>
                    <a:pt x="118" y="244"/>
                  </a:lnTo>
                  <a:lnTo>
                    <a:pt x="111" y="251"/>
                  </a:lnTo>
                  <a:lnTo>
                    <a:pt x="97" y="258"/>
                  </a:lnTo>
                  <a:lnTo>
                    <a:pt x="92" y="263"/>
                  </a:lnTo>
                  <a:lnTo>
                    <a:pt x="85" y="263"/>
                  </a:lnTo>
                  <a:lnTo>
                    <a:pt x="74" y="261"/>
                  </a:lnTo>
                  <a:lnTo>
                    <a:pt x="64" y="263"/>
                  </a:lnTo>
                  <a:lnTo>
                    <a:pt x="57" y="263"/>
                  </a:lnTo>
                  <a:lnTo>
                    <a:pt x="57" y="237"/>
                  </a:lnTo>
                  <a:lnTo>
                    <a:pt x="45" y="247"/>
                  </a:lnTo>
                  <a:lnTo>
                    <a:pt x="29" y="247"/>
                  </a:lnTo>
                  <a:lnTo>
                    <a:pt x="24" y="237"/>
                  </a:lnTo>
                  <a:lnTo>
                    <a:pt x="12" y="237"/>
                  </a:lnTo>
                  <a:lnTo>
                    <a:pt x="17" y="230"/>
                  </a:lnTo>
                  <a:lnTo>
                    <a:pt x="7" y="221"/>
                  </a:lnTo>
                  <a:lnTo>
                    <a:pt x="0" y="206"/>
                  </a:lnTo>
                  <a:lnTo>
                    <a:pt x="5" y="202"/>
                  </a:lnTo>
                  <a:lnTo>
                    <a:pt x="5" y="197"/>
                  </a:lnTo>
                  <a:lnTo>
                    <a:pt x="14" y="192"/>
                  </a:lnTo>
                  <a:lnTo>
                    <a:pt x="12" y="183"/>
                  </a:lnTo>
                  <a:lnTo>
                    <a:pt x="17" y="176"/>
                  </a:lnTo>
                  <a:lnTo>
                    <a:pt x="19" y="169"/>
                  </a:lnTo>
                  <a:lnTo>
                    <a:pt x="36" y="157"/>
                  </a:lnTo>
                  <a:lnTo>
                    <a:pt x="50" y="154"/>
                  </a:lnTo>
                  <a:lnTo>
                    <a:pt x="52" y="152"/>
                  </a:lnTo>
                  <a:lnTo>
                    <a:pt x="66" y="154"/>
                  </a:lnTo>
                  <a:lnTo>
                    <a:pt x="74" y="109"/>
                  </a:lnTo>
                  <a:lnTo>
                    <a:pt x="74" y="102"/>
                  </a:lnTo>
                  <a:lnTo>
                    <a:pt x="71" y="93"/>
                  </a:lnTo>
                  <a:lnTo>
                    <a:pt x="64" y="88"/>
                  </a:lnTo>
                  <a:lnTo>
                    <a:pt x="64" y="74"/>
                  </a:lnTo>
                  <a:lnTo>
                    <a:pt x="74" y="71"/>
                  </a:lnTo>
                  <a:lnTo>
                    <a:pt x="78" y="74"/>
                  </a:lnTo>
                  <a:lnTo>
                    <a:pt x="78" y="67"/>
                  </a:lnTo>
                  <a:lnTo>
                    <a:pt x="69" y="67"/>
                  </a:lnTo>
                  <a:lnTo>
                    <a:pt x="69" y="55"/>
                  </a:lnTo>
                  <a:lnTo>
                    <a:pt x="100" y="57"/>
                  </a:lnTo>
                  <a:lnTo>
                    <a:pt x="104" y="50"/>
                  </a:lnTo>
                  <a:lnTo>
                    <a:pt x="109" y="55"/>
                  </a:lnTo>
                  <a:lnTo>
                    <a:pt x="111" y="67"/>
                  </a:lnTo>
                  <a:lnTo>
                    <a:pt x="116" y="64"/>
                  </a:lnTo>
                  <a:lnTo>
                    <a:pt x="126" y="71"/>
                  </a:lnTo>
                  <a:lnTo>
                    <a:pt x="137" y="71"/>
                  </a:lnTo>
                  <a:lnTo>
                    <a:pt x="140" y="67"/>
                  </a:lnTo>
                  <a:lnTo>
                    <a:pt x="152" y="62"/>
                  </a:lnTo>
                  <a:lnTo>
                    <a:pt x="159" y="60"/>
                  </a:lnTo>
                  <a:lnTo>
                    <a:pt x="161" y="53"/>
                  </a:lnTo>
                  <a:lnTo>
                    <a:pt x="173" y="48"/>
                  </a:lnTo>
                  <a:lnTo>
                    <a:pt x="171" y="45"/>
                  </a:lnTo>
                  <a:lnTo>
                    <a:pt x="159" y="43"/>
                  </a:lnTo>
                  <a:lnTo>
                    <a:pt x="156" y="34"/>
                  </a:lnTo>
                  <a:lnTo>
                    <a:pt x="156" y="24"/>
                  </a:lnTo>
                  <a:lnTo>
                    <a:pt x="149" y="19"/>
                  </a:lnTo>
                  <a:lnTo>
                    <a:pt x="152" y="17"/>
                  </a:lnTo>
                  <a:lnTo>
                    <a:pt x="163" y="19"/>
                  </a:lnTo>
                  <a:lnTo>
                    <a:pt x="178" y="24"/>
                  </a:lnTo>
                  <a:lnTo>
                    <a:pt x="182" y="19"/>
                  </a:lnTo>
                  <a:lnTo>
                    <a:pt x="194" y="17"/>
                  </a:lnTo>
                  <a:lnTo>
                    <a:pt x="211" y="10"/>
                  </a:lnTo>
                  <a:lnTo>
                    <a:pt x="218" y="5"/>
                  </a:lnTo>
                  <a:lnTo>
                    <a:pt x="215" y="0"/>
                  </a:lnTo>
                  <a:lnTo>
                    <a:pt x="223" y="0"/>
                  </a:lnTo>
                  <a:lnTo>
                    <a:pt x="227" y="3"/>
                  </a:lnTo>
                  <a:lnTo>
                    <a:pt x="225" y="10"/>
                  </a:lnTo>
                  <a:lnTo>
                    <a:pt x="230" y="12"/>
                  </a:lnTo>
                  <a:lnTo>
                    <a:pt x="234" y="19"/>
                  </a:lnTo>
                  <a:lnTo>
                    <a:pt x="234" y="19"/>
                  </a:lnTo>
                  <a:lnTo>
                    <a:pt x="234"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53"/>
            <p:cNvSpPr>
              <a:spLocks noEditPoints="1"/>
            </p:cNvSpPr>
            <p:nvPr/>
          </p:nvSpPr>
          <p:spPr bwMode="auto">
            <a:xfrm>
              <a:off x="505352" y="-518781"/>
              <a:ext cx="2438922" cy="3182018"/>
            </a:xfrm>
            <a:custGeom>
              <a:avLst/>
              <a:gdLst>
                <a:gd name="T0" fmla="*/ 1282 w 1431"/>
                <a:gd name="T1" fmla="*/ 1697 h 1867"/>
                <a:gd name="T2" fmla="*/ 243 w 1431"/>
                <a:gd name="T3" fmla="*/ 1694 h 1867"/>
                <a:gd name="T4" fmla="*/ 283 w 1431"/>
                <a:gd name="T5" fmla="*/ 1711 h 1867"/>
                <a:gd name="T6" fmla="*/ 1423 w 1431"/>
                <a:gd name="T7" fmla="*/ 1756 h 1867"/>
                <a:gd name="T8" fmla="*/ 1338 w 1431"/>
                <a:gd name="T9" fmla="*/ 1697 h 1867"/>
                <a:gd name="T10" fmla="*/ 149 w 1431"/>
                <a:gd name="T11" fmla="*/ 1567 h 1867"/>
                <a:gd name="T12" fmla="*/ 993 w 1431"/>
                <a:gd name="T13" fmla="*/ 1337 h 1867"/>
                <a:gd name="T14" fmla="*/ 936 w 1431"/>
                <a:gd name="T15" fmla="*/ 1294 h 1867"/>
                <a:gd name="T16" fmla="*/ 986 w 1431"/>
                <a:gd name="T17" fmla="*/ 1264 h 1867"/>
                <a:gd name="T18" fmla="*/ 1054 w 1431"/>
                <a:gd name="T19" fmla="*/ 1131 h 1867"/>
                <a:gd name="T20" fmla="*/ 723 w 1431"/>
                <a:gd name="T21" fmla="*/ 1062 h 1867"/>
                <a:gd name="T22" fmla="*/ 818 w 1431"/>
                <a:gd name="T23" fmla="*/ 1074 h 1867"/>
                <a:gd name="T24" fmla="*/ 965 w 1431"/>
                <a:gd name="T25" fmla="*/ 1133 h 1867"/>
                <a:gd name="T26" fmla="*/ 752 w 1431"/>
                <a:gd name="T27" fmla="*/ 1387 h 1867"/>
                <a:gd name="T28" fmla="*/ 953 w 1431"/>
                <a:gd name="T29" fmla="*/ 1588 h 1867"/>
                <a:gd name="T30" fmla="*/ 1024 w 1431"/>
                <a:gd name="T31" fmla="*/ 1368 h 1867"/>
                <a:gd name="T32" fmla="*/ 1211 w 1431"/>
                <a:gd name="T33" fmla="*/ 1429 h 1867"/>
                <a:gd name="T34" fmla="*/ 1381 w 1431"/>
                <a:gd name="T35" fmla="*/ 1619 h 1867"/>
                <a:gd name="T36" fmla="*/ 1173 w 1431"/>
                <a:gd name="T37" fmla="*/ 1716 h 1867"/>
                <a:gd name="T38" fmla="*/ 1244 w 1431"/>
                <a:gd name="T39" fmla="*/ 1808 h 1867"/>
                <a:gd name="T40" fmla="*/ 1140 w 1431"/>
                <a:gd name="T41" fmla="*/ 1782 h 1867"/>
                <a:gd name="T42" fmla="*/ 1005 w 1431"/>
                <a:gd name="T43" fmla="*/ 1839 h 1867"/>
                <a:gd name="T44" fmla="*/ 929 w 1431"/>
                <a:gd name="T45" fmla="*/ 1775 h 1867"/>
                <a:gd name="T46" fmla="*/ 853 w 1431"/>
                <a:gd name="T47" fmla="*/ 1716 h 1867"/>
                <a:gd name="T48" fmla="*/ 598 w 1431"/>
                <a:gd name="T49" fmla="*/ 1699 h 1867"/>
                <a:gd name="T50" fmla="*/ 191 w 1431"/>
                <a:gd name="T51" fmla="*/ 1602 h 1867"/>
                <a:gd name="T52" fmla="*/ 42 w 1431"/>
                <a:gd name="T53" fmla="*/ 1406 h 1867"/>
                <a:gd name="T54" fmla="*/ 193 w 1431"/>
                <a:gd name="T55" fmla="*/ 1017 h 1867"/>
                <a:gd name="T56" fmla="*/ 439 w 1431"/>
                <a:gd name="T57" fmla="*/ 1079 h 1867"/>
                <a:gd name="T58" fmla="*/ 641 w 1431"/>
                <a:gd name="T59" fmla="*/ 1110 h 1867"/>
                <a:gd name="T60" fmla="*/ 764 w 1431"/>
                <a:gd name="T61" fmla="*/ 920 h 1867"/>
                <a:gd name="T62" fmla="*/ 532 w 1431"/>
                <a:gd name="T63" fmla="*/ 925 h 1867"/>
                <a:gd name="T64" fmla="*/ 596 w 1431"/>
                <a:gd name="T65" fmla="*/ 1055 h 1867"/>
                <a:gd name="T66" fmla="*/ 432 w 1431"/>
                <a:gd name="T67" fmla="*/ 977 h 1867"/>
                <a:gd name="T68" fmla="*/ 591 w 1431"/>
                <a:gd name="T69" fmla="*/ 830 h 1867"/>
                <a:gd name="T70" fmla="*/ 991 w 1431"/>
                <a:gd name="T71" fmla="*/ 864 h 1867"/>
                <a:gd name="T72" fmla="*/ 976 w 1431"/>
                <a:gd name="T73" fmla="*/ 904 h 1867"/>
                <a:gd name="T74" fmla="*/ 1256 w 1431"/>
                <a:gd name="T75" fmla="*/ 1141 h 1867"/>
                <a:gd name="T76" fmla="*/ 1170 w 1431"/>
                <a:gd name="T77" fmla="*/ 1264 h 1867"/>
                <a:gd name="T78" fmla="*/ 1052 w 1431"/>
                <a:gd name="T79" fmla="*/ 1204 h 1867"/>
                <a:gd name="T80" fmla="*/ 967 w 1431"/>
                <a:gd name="T81" fmla="*/ 1017 h 1867"/>
                <a:gd name="T82" fmla="*/ 659 w 1431"/>
                <a:gd name="T83" fmla="*/ 807 h 1867"/>
                <a:gd name="T84" fmla="*/ 638 w 1431"/>
                <a:gd name="T85" fmla="*/ 833 h 1867"/>
                <a:gd name="T86" fmla="*/ 794 w 1431"/>
                <a:gd name="T87" fmla="*/ 854 h 1867"/>
                <a:gd name="T88" fmla="*/ 338 w 1431"/>
                <a:gd name="T89" fmla="*/ 783 h 1867"/>
                <a:gd name="T90" fmla="*/ 716 w 1431"/>
                <a:gd name="T91" fmla="*/ 741 h 1867"/>
                <a:gd name="T92" fmla="*/ 650 w 1431"/>
                <a:gd name="T93" fmla="*/ 696 h 1867"/>
                <a:gd name="T94" fmla="*/ 572 w 1431"/>
                <a:gd name="T95" fmla="*/ 707 h 1867"/>
                <a:gd name="T96" fmla="*/ 494 w 1431"/>
                <a:gd name="T97" fmla="*/ 643 h 1867"/>
                <a:gd name="T98" fmla="*/ 861 w 1431"/>
                <a:gd name="T99" fmla="*/ 703 h 1867"/>
                <a:gd name="T100" fmla="*/ 780 w 1431"/>
                <a:gd name="T101" fmla="*/ 712 h 1867"/>
                <a:gd name="T102" fmla="*/ 340 w 1431"/>
                <a:gd name="T103" fmla="*/ 670 h 1867"/>
                <a:gd name="T104" fmla="*/ 721 w 1431"/>
                <a:gd name="T105" fmla="*/ 542 h 1867"/>
                <a:gd name="T106" fmla="*/ 499 w 1431"/>
                <a:gd name="T107" fmla="*/ 554 h 1867"/>
                <a:gd name="T108" fmla="*/ 707 w 1431"/>
                <a:gd name="T109" fmla="*/ 542 h 1867"/>
                <a:gd name="T110" fmla="*/ 617 w 1431"/>
                <a:gd name="T111" fmla="*/ 501 h 1867"/>
                <a:gd name="T112" fmla="*/ 842 w 1431"/>
                <a:gd name="T113" fmla="*/ 506 h 1867"/>
                <a:gd name="T114" fmla="*/ 806 w 1431"/>
                <a:gd name="T115" fmla="*/ 291 h 1867"/>
                <a:gd name="T116" fmla="*/ 1187 w 1431"/>
                <a:gd name="T117" fmla="*/ 210 h 1867"/>
                <a:gd name="T118" fmla="*/ 991 w 1431"/>
                <a:gd name="T119" fmla="*/ 589 h 1867"/>
                <a:gd name="T120" fmla="*/ 884 w 1431"/>
                <a:gd name="T121" fmla="*/ 516 h 1867"/>
                <a:gd name="T122" fmla="*/ 804 w 1431"/>
                <a:gd name="T123" fmla="*/ 203 h 1867"/>
                <a:gd name="T124" fmla="*/ 1140 w 1431"/>
                <a:gd name="T125" fmla="*/ 9 h 1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 h="1867">
                  <a:moveTo>
                    <a:pt x="1253" y="1756"/>
                  </a:moveTo>
                  <a:lnTo>
                    <a:pt x="1253" y="1756"/>
                  </a:lnTo>
                  <a:lnTo>
                    <a:pt x="1263" y="1761"/>
                  </a:lnTo>
                  <a:lnTo>
                    <a:pt x="1279" y="1761"/>
                  </a:lnTo>
                  <a:lnTo>
                    <a:pt x="1272" y="1770"/>
                  </a:lnTo>
                  <a:lnTo>
                    <a:pt x="1265" y="1770"/>
                  </a:lnTo>
                  <a:lnTo>
                    <a:pt x="1244" y="1761"/>
                  </a:lnTo>
                  <a:lnTo>
                    <a:pt x="1241" y="1754"/>
                  </a:lnTo>
                  <a:lnTo>
                    <a:pt x="1246" y="1746"/>
                  </a:lnTo>
                  <a:lnTo>
                    <a:pt x="1253" y="1756"/>
                  </a:lnTo>
                  <a:lnTo>
                    <a:pt x="1253" y="1756"/>
                  </a:lnTo>
                  <a:lnTo>
                    <a:pt x="1253" y="1756"/>
                  </a:lnTo>
                  <a:close/>
                  <a:moveTo>
                    <a:pt x="1282" y="1697"/>
                  </a:moveTo>
                  <a:lnTo>
                    <a:pt x="1282" y="1697"/>
                  </a:lnTo>
                  <a:lnTo>
                    <a:pt x="1274" y="1697"/>
                  </a:lnTo>
                  <a:lnTo>
                    <a:pt x="1253" y="1690"/>
                  </a:lnTo>
                  <a:lnTo>
                    <a:pt x="1239" y="1678"/>
                  </a:lnTo>
                  <a:lnTo>
                    <a:pt x="1244" y="1675"/>
                  </a:lnTo>
                  <a:lnTo>
                    <a:pt x="1265" y="1680"/>
                  </a:lnTo>
                  <a:lnTo>
                    <a:pt x="1282" y="1692"/>
                  </a:lnTo>
                  <a:lnTo>
                    <a:pt x="1282" y="1697"/>
                  </a:lnTo>
                  <a:lnTo>
                    <a:pt x="1282" y="1697"/>
                  </a:lnTo>
                  <a:lnTo>
                    <a:pt x="1282" y="1697"/>
                  </a:lnTo>
                  <a:close/>
                  <a:moveTo>
                    <a:pt x="283" y="1711"/>
                  </a:moveTo>
                  <a:lnTo>
                    <a:pt x="283" y="1711"/>
                  </a:lnTo>
                  <a:lnTo>
                    <a:pt x="274" y="1713"/>
                  </a:lnTo>
                  <a:lnTo>
                    <a:pt x="248" y="1702"/>
                  </a:lnTo>
                  <a:lnTo>
                    <a:pt x="243" y="1694"/>
                  </a:lnTo>
                  <a:lnTo>
                    <a:pt x="229" y="1685"/>
                  </a:lnTo>
                  <a:lnTo>
                    <a:pt x="227" y="1678"/>
                  </a:lnTo>
                  <a:lnTo>
                    <a:pt x="210" y="1673"/>
                  </a:lnTo>
                  <a:lnTo>
                    <a:pt x="203" y="1659"/>
                  </a:lnTo>
                  <a:lnTo>
                    <a:pt x="205" y="1654"/>
                  </a:lnTo>
                  <a:lnTo>
                    <a:pt x="222" y="1659"/>
                  </a:lnTo>
                  <a:lnTo>
                    <a:pt x="231" y="1664"/>
                  </a:lnTo>
                  <a:lnTo>
                    <a:pt x="248" y="1666"/>
                  </a:lnTo>
                  <a:lnTo>
                    <a:pt x="253" y="1675"/>
                  </a:lnTo>
                  <a:lnTo>
                    <a:pt x="260" y="1687"/>
                  </a:lnTo>
                  <a:lnTo>
                    <a:pt x="276" y="1697"/>
                  </a:lnTo>
                  <a:lnTo>
                    <a:pt x="283" y="1711"/>
                  </a:lnTo>
                  <a:lnTo>
                    <a:pt x="283" y="1711"/>
                  </a:lnTo>
                  <a:lnTo>
                    <a:pt x="283" y="1711"/>
                  </a:lnTo>
                  <a:close/>
                  <a:moveTo>
                    <a:pt x="1374" y="1657"/>
                  </a:moveTo>
                  <a:lnTo>
                    <a:pt x="1374" y="1657"/>
                  </a:lnTo>
                  <a:lnTo>
                    <a:pt x="1364" y="1678"/>
                  </a:lnTo>
                  <a:lnTo>
                    <a:pt x="1374" y="1671"/>
                  </a:lnTo>
                  <a:lnTo>
                    <a:pt x="1386" y="1675"/>
                  </a:lnTo>
                  <a:lnTo>
                    <a:pt x="1379" y="1683"/>
                  </a:lnTo>
                  <a:lnTo>
                    <a:pt x="1395" y="1692"/>
                  </a:lnTo>
                  <a:lnTo>
                    <a:pt x="1400" y="1685"/>
                  </a:lnTo>
                  <a:lnTo>
                    <a:pt x="1416" y="1692"/>
                  </a:lnTo>
                  <a:lnTo>
                    <a:pt x="1412" y="1711"/>
                  </a:lnTo>
                  <a:lnTo>
                    <a:pt x="1423" y="1706"/>
                  </a:lnTo>
                  <a:lnTo>
                    <a:pt x="1426" y="1718"/>
                  </a:lnTo>
                  <a:lnTo>
                    <a:pt x="1431" y="1735"/>
                  </a:lnTo>
                  <a:lnTo>
                    <a:pt x="1423" y="1756"/>
                  </a:lnTo>
                  <a:lnTo>
                    <a:pt x="1416" y="1756"/>
                  </a:lnTo>
                  <a:lnTo>
                    <a:pt x="1407" y="1751"/>
                  </a:lnTo>
                  <a:lnTo>
                    <a:pt x="1409" y="1732"/>
                  </a:lnTo>
                  <a:lnTo>
                    <a:pt x="1405" y="1728"/>
                  </a:lnTo>
                  <a:lnTo>
                    <a:pt x="1386" y="1749"/>
                  </a:lnTo>
                  <a:lnTo>
                    <a:pt x="1376" y="1749"/>
                  </a:lnTo>
                  <a:lnTo>
                    <a:pt x="1388" y="1737"/>
                  </a:lnTo>
                  <a:lnTo>
                    <a:pt x="1371" y="1732"/>
                  </a:lnTo>
                  <a:lnTo>
                    <a:pt x="1355" y="1732"/>
                  </a:lnTo>
                  <a:lnTo>
                    <a:pt x="1324" y="1732"/>
                  </a:lnTo>
                  <a:lnTo>
                    <a:pt x="1322" y="1725"/>
                  </a:lnTo>
                  <a:lnTo>
                    <a:pt x="1331" y="1716"/>
                  </a:lnTo>
                  <a:lnTo>
                    <a:pt x="1324" y="1709"/>
                  </a:lnTo>
                  <a:lnTo>
                    <a:pt x="1338" y="1697"/>
                  </a:lnTo>
                  <a:lnTo>
                    <a:pt x="1355" y="1657"/>
                  </a:lnTo>
                  <a:lnTo>
                    <a:pt x="1364" y="1640"/>
                  </a:lnTo>
                  <a:lnTo>
                    <a:pt x="1379" y="1633"/>
                  </a:lnTo>
                  <a:lnTo>
                    <a:pt x="1386" y="1633"/>
                  </a:lnTo>
                  <a:lnTo>
                    <a:pt x="1383" y="1640"/>
                  </a:lnTo>
                  <a:lnTo>
                    <a:pt x="1374" y="1657"/>
                  </a:lnTo>
                  <a:lnTo>
                    <a:pt x="1374" y="1657"/>
                  </a:lnTo>
                  <a:lnTo>
                    <a:pt x="1374" y="1657"/>
                  </a:lnTo>
                  <a:close/>
                  <a:moveTo>
                    <a:pt x="134" y="1569"/>
                  </a:moveTo>
                  <a:lnTo>
                    <a:pt x="134" y="1569"/>
                  </a:lnTo>
                  <a:lnTo>
                    <a:pt x="134" y="1569"/>
                  </a:lnTo>
                  <a:lnTo>
                    <a:pt x="134" y="1569"/>
                  </a:lnTo>
                  <a:lnTo>
                    <a:pt x="134" y="1569"/>
                  </a:lnTo>
                  <a:lnTo>
                    <a:pt x="149" y="1567"/>
                  </a:lnTo>
                  <a:lnTo>
                    <a:pt x="146" y="1597"/>
                  </a:lnTo>
                  <a:lnTo>
                    <a:pt x="158" y="1616"/>
                  </a:lnTo>
                  <a:lnTo>
                    <a:pt x="153" y="1616"/>
                  </a:lnTo>
                  <a:lnTo>
                    <a:pt x="144" y="1604"/>
                  </a:lnTo>
                  <a:lnTo>
                    <a:pt x="137" y="1593"/>
                  </a:lnTo>
                  <a:lnTo>
                    <a:pt x="127" y="1586"/>
                  </a:lnTo>
                  <a:lnTo>
                    <a:pt x="125" y="1574"/>
                  </a:lnTo>
                  <a:lnTo>
                    <a:pt x="127" y="1564"/>
                  </a:lnTo>
                  <a:lnTo>
                    <a:pt x="134" y="1569"/>
                  </a:lnTo>
                  <a:lnTo>
                    <a:pt x="134" y="1569"/>
                  </a:lnTo>
                  <a:lnTo>
                    <a:pt x="134" y="1569"/>
                  </a:lnTo>
                  <a:close/>
                  <a:moveTo>
                    <a:pt x="1000" y="1320"/>
                  </a:moveTo>
                  <a:lnTo>
                    <a:pt x="1000" y="1320"/>
                  </a:lnTo>
                  <a:lnTo>
                    <a:pt x="993" y="1337"/>
                  </a:lnTo>
                  <a:lnTo>
                    <a:pt x="986" y="1335"/>
                  </a:lnTo>
                  <a:lnTo>
                    <a:pt x="981" y="1325"/>
                  </a:lnTo>
                  <a:lnTo>
                    <a:pt x="984" y="1323"/>
                  </a:lnTo>
                  <a:lnTo>
                    <a:pt x="988" y="1313"/>
                  </a:lnTo>
                  <a:lnTo>
                    <a:pt x="995" y="1313"/>
                  </a:lnTo>
                  <a:lnTo>
                    <a:pt x="1000" y="1320"/>
                  </a:lnTo>
                  <a:lnTo>
                    <a:pt x="1000" y="1320"/>
                  </a:lnTo>
                  <a:lnTo>
                    <a:pt x="1000" y="1320"/>
                  </a:lnTo>
                  <a:close/>
                  <a:moveTo>
                    <a:pt x="957" y="1299"/>
                  </a:moveTo>
                  <a:lnTo>
                    <a:pt x="957" y="1299"/>
                  </a:lnTo>
                  <a:lnTo>
                    <a:pt x="939" y="1320"/>
                  </a:lnTo>
                  <a:lnTo>
                    <a:pt x="927" y="1318"/>
                  </a:lnTo>
                  <a:lnTo>
                    <a:pt x="922" y="1311"/>
                  </a:lnTo>
                  <a:lnTo>
                    <a:pt x="936" y="1294"/>
                  </a:lnTo>
                  <a:lnTo>
                    <a:pt x="957" y="1294"/>
                  </a:lnTo>
                  <a:lnTo>
                    <a:pt x="957" y="1299"/>
                  </a:lnTo>
                  <a:lnTo>
                    <a:pt x="957" y="1299"/>
                  </a:lnTo>
                  <a:lnTo>
                    <a:pt x="957" y="1299"/>
                  </a:lnTo>
                  <a:close/>
                  <a:moveTo>
                    <a:pt x="905" y="1190"/>
                  </a:moveTo>
                  <a:lnTo>
                    <a:pt x="905" y="1190"/>
                  </a:lnTo>
                  <a:lnTo>
                    <a:pt x="908" y="1209"/>
                  </a:lnTo>
                  <a:lnTo>
                    <a:pt x="915" y="1202"/>
                  </a:lnTo>
                  <a:lnTo>
                    <a:pt x="924" y="1212"/>
                  </a:lnTo>
                  <a:lnTo>
                    <a:pt x="943" y="1226"/>
                  </a:lnTo>
                  <a:lnTo>
                    <a:pt x="962" y="1238"/>
                  </a:lnTo>
                  <a:lnTo>
                    <a:pt x="962" y="1254"/>
                  </a:lnTo>
                  <a:lnTo>
                    <a:pt x="974" y="1252"/>
                  </a:lnTo>
                  <a:lnTo>
                    <a:pt x="986" y="1264"/>
                  </a:lnTo>
                  <a:lnTo>
                    <a:pt x="972" y="1275"/>
                  </a:lnTo>
                  <a:lnTo>
                    <a:pt x="946" y="1266"/>
                  </a:lnTo>
                  <a:lnTo>
                    <a:pt x="936" y="1252"/>
                  </a:lnTo>
                  <a:lnTo>
                    <a:pt x="922" y="1271"/>
                  </a:lnTo>
                  <a:lnTo>
                    <a:pt x="898" y="1290"/>
                  </a:lnTo>
                  <a:lnTo>
                    <a:pt x="894" y="1268"/>
                  </a:lnTo>
                  <a:lnTo>
                    <a:pt x="870" y="1271"/>
                  </a:lnTo>
                  <a:lnTo>
                    <a:pt x="884" y="1254"/>
                  </a:lnTo>
                  <a:lnTo>
                    <a:pt x="887" y="1223"/>
                  </a:lnTo>
                  <a:lnTo>
                    <a:pt x="891" y="1188"/>
                  </a:lnTo>
                  <a:lnTo>
                    <a:pt x="905" y="1190"/>
                  </a:lnTo>
                  <a:lnTo>
                    <a:pt x="905" y="1190"/>
                  </a:lnTo>
                  <a:lnTo>
                    <a:pt x="905" y="1190"/>
                  </a:lnTo>
                  <a:close/>
                  <a:moveTo>
                    <a:pt x="1054" y="1131"/>
                  </a:moveTo>
                  <a:lnTo>
                    <a:pt x="1054" y="1131"/>
                  </a:lnTo>
                  <a:lnTo>
                    <a:pt x="1036" y="1133"/>
                  </a:lnTo>
                  <a:lnTo>
                    <a:pt x="1033" y="1112"/>
                  </a:lnTo>
                  <a:lnTo>
                    <a:pt x="1040" y="1088"/>
                  </a:lnTo>
                  <a:lnTo>
                    <a:pt x="1054" y="1084"/>
                  </a:lnTo>
                  <a:lnTo>
                    <a:pt x="1066" y="1096"/>
                  </a:lnTo>
                  <a:lnTo>
                    <a:pt x="1069" y="1112"/>
                  </a:lnTo>
                  <a:lnTo>
                    <a:pt x="1066" y="1119"/>
                  </a:lnTo>
                  <a:lnTo>
                    <a:pt x="1054" y="1131"/>
                  </a:lnTo>
                  <a:lnTo>
                    <a:pt x="1054" y="1131"/>
                  </a:lnTo>
                  <a:lnTo>
                    <a:pt x="1054" y="1131"/>
                  </a:lnTo>
                  <a:close/>
                  <a:moveTo>
                    <a:pt x="735" y="1048"/>
                  </a:moveTo>
                  <a:lnTo>
                    <a:pt x="735" y="1048"/>
                  </a:lnTo>
                  <a:lnTo>
                    <a:pt x="723" y="1062"/>
                  </a:lnTo>
                  <a:lnTo>
                    <a:pt x="702" y="1048"/>
                  </a:lnTo>
                  <a:lnTo>
                    <a:pt x="690" y="1053"/>
                  </a:lnTo>
                  <a:lnTo>
                    <a:pt x="667" y="1034"/>
                  </a:lnTo>
                  <a:lnTo>
                    <a:pt x="681" y="1020"/>
                  </a:lnTo>
                  <a:lnTo>
                    <a:pt x="693" y="999"/>
                  </a:lnTo>
                  <a:lnTo>
                    <a:pt x="709" y="1013"/>
                  </a:lnTo>
                  <a:lnTo>
                    <a:pt x="719" y="1022"/>
                  </a:lnTo>
                  <a:lnTo>
                    <a:pt x="726" y="1029"/>
                  </a:lnTo>
                  <a:lnTo>
                    <a:pt x="735" y="1048"/>
                  </a:lnTo>
                  <a:lnTo>
                    <a:pt x="735" y="1048"/>
                  </a:lnTo>
                  <a:lnTo>
                    <a:pt x="735" y="1048"/>
                  </a:lnTo>
                  <a:close/>
                  <a:moveTo>
                    <a:pt x="818" y="1029"/>
                  </a:moveTo>
                  <a:lnTo>
                    <a:pt x="818" y="1029"/>
                  </a:lnTo>
                  <a:lnTo>
                    <a:pt x="818" y="1074"/>
                  </a:lnTo>
                  <a:lnTo>
                    <a:pt x="839" y="1041"/>
                  </a:lnTo>
                  <a:lnTo>
                    <a:pt x="858" y="1070"/>
                  </a:lnTo>
                  <a:lnTo>
                    <a:pt x="853" y="1100"/>
                  </a:lnTo>
                  <a:lnTo>
                    <a:pt x="870" y="1129"/>
                  </a:lnTo>
                  <a:lnTo>
                    <a:pt x="887" y="1098"/>
                  </a:lnTo>
                  <a:lnTo>
                    <a:pt x="898" y="1062"/>
                  </a:lnTo>
                  <a:lnTo>
                    <a:pt x="898" y="1010"/>
                  </a:lnTo>
                  <a:lnTo>
                    <a:pt x="922" y="1015"/>
                  </a:lnTo>
                  <a:lnTo>
                    <a:pt x="946" y="1022"/>
                  </a:lnTo>
                  <a:lnTo>
                    <a:pt x="967" y="1044"/>
                  </a:lnTo>
                  <a:lnTo>
                    <a:pt x="967" y="1067"/>
                  </a:lnTo>
                  <a:lnTo>
                    <a:pt x="955" y="1091"/>
                  </a:lnTo>
                  <a:lnTo>
                    <a:pt x="967" y="1112"/>
                  </a:lnTo>
                  <a:lnTo>
                    <a:pt x="965" y="1133"/>
                  </a:lnTo>
                  <a:lnTo>
                    <a:pt x="934" y="1162"/>
                  </a:lnTo>
                  <a:lnTo>
                    <a:pt x="910" y="1169"/>
                  </a:lnTo>
                  <a:lnTo>
                    <a:pt x="894" y="1157"/>
                  </a:lnTo>
                  <a:lnTo>
                    <a:pt x="889" y="1176"/>
                  </a:lnTo>
                  <a:lnTo>
                    <a:pt x="875" y="1209"/>
                  </a:lnTo>
                  <a:lnTo>
                    <a:pt x="870" y="1226"/>
                  </a:lnTo>
                  <a:lnTo>
                    <a:pt x="851" y="1252"/>
                  </a:lnTo>
                  <a:lnTo>
                    <a:pt x="827" y="1254"/>
                  </a:lnTo>
                  <a:lnTo>
                    <a:pt x="813" y="1268"/>
                  </a:lnTo>
                  <a:lnTo>
                    <a:pt x="813" y="1292"/>
                  </a:lnTo>
                  <a:lnTo>
                    <a:pt x="794" y="1297"/>
                  </a:lnTo>
                  <a:lnTo>
                    <a:pt x="773" y="1325"/>
                  </a:lnTo>
                  <a:lnTo>
                    <a:pt x="756" y="1363"/>
                  </a:lnTo>
                  <a:lnTo>
                    <a:pt x="752" y="1387"/>
                  </a:lnTo>
                  <a:lnTo>
                    <a:pt x="749" y="1425"/>
                  </a:lnTo>
                  <a:lnTo>
                    <a:pt x="773" y="1429"/>
                  </a:lnTo>
                  <a:lnTo>
                    <a:pt x="780" y="1458"/>
                  </a:lnTo>
                  <a:lnTo>
                    <a:pt x="790" y="1481"/>
                  </a:lnTo>
                  <a:lnTo>
                    <a:pt x="811" y="1477"/>
                  </a:lnTo>
                  <a:lnTo>
                    <a:pt x="842" y="1488"/>
                  </a:lnTo>
                  <a:lnTo>
                    <a:pt x="858" y="1500"/>
                  </a:lnTo>
                  <a:lnTo>
                    <a:pt x="870" y="1512"/>
                  </a:lnTo>
                  <a:lnTo>
                    <a:pt x="889" y="1522"/>
                  </a:lnTo>
                  <a:lnTo>
                    <a:pt x="908" y="1533"/>
                  </a:lnTo>
                  <a:lnTo>
                    <a:pt x="934" y="1533"/>
                  </a:lnTo>
                  <a:lnTo>
                    <a:pt x="950" y="1538"/>
                  </a:lnTo>
                  <a:lnTo>
                    <a:pt x="948" y="1562"/>
                  </a:lnTo>
                  <a:lnTo>
                    <a:pt x="953" y="1588"/>
                  </a:lnTo>
                  <a:lnTo>
                    <a:pt x="965" y="1619"/>
                  </a:lnTo>
                  <a:lnTo>
                    <a:pt x="988" y="1642"/>
                  </a:lnTo>
                  <a:lnTo>
                    <a:pt x="1002" y="1635"/>
                  </a:lnTo>
                  <a:lnTo>
                    <a:pt x="1010" y="1607"/>
                  </a:lnTo>
                  <a:lnTo>
                    <a:pt x="1002" y="1564"/>
                  </a:lnTo>
                  <a:lnTo>
                    <a:pt x="991" y="1550"/>
                  </a:lnTo>
                  <a:lnTo>
                    <a:pt x="1017" y="1538"/>
                  </a:lnTo>
                  <a:lnTo>
                    <a:pt x="1036" y="1517"/>
                  </a:lnTo>
                  <a:lnTo>
                    <a:pt x="1045" y="1498"/>
                  </a:lnTo>
                  <a:lnTo>
                    <a:pt x="1043" y="1479"/>
                  </a:lnTo>
                  <a:lnTo>
                    <a:pt x="1031" y="1453"/>
                  </a:lnTo>
                  <a:lnTo>
                    <a:pt x="1012" y="1429"/>
                  </a:lnTo>
                  <a:lnTo>
                    <a:pt x="1031" y="1396"/>
                  </a:lnTo>
                  <a:lnTo>
                    <a:pt x="1024" y="1368"/>
                  </a:lnTo>
                  <a:lnTo>
                    <a:pt x="1019" y="1313"/>
                  </a:lnTo>
                  <a:lnTo>
                    <a:pt x="1031" y="1306"/>
                  </a:lnTo>
                  <a:lnTo>
                    <a:pt x="1057" y="1316"/>
                  </a:lnTo>
                  <a:lnTo>
                    <a:pt x="1073" y="1318"/>
                  </a:lnTo>
                  <a:lnTo>
                    <a:pt x="1088" y="1311"/>
                  </a:lnTo>
                  <a:lnTo>
                    <a:pt x="1102" y="1320"/>
                  </a:lnTo>
                  <a:lnTo>
                    <a:pt x="1123" y="1342"/>
                  </a:lnTo>
                  <a:lnTo>
                    <a:pt x="1128" y="1354"/>
                  </a:lnTo>
                  <a:lnTo>
                    <a:pt x="1156" y="1358"/>
                  </a:lnTo>
                  <a:lnTo>
                    <a:pt x="1156" y="1384"/>
                  </a:lnTo>
                  <a:lnTo>
                    <a:pt x="1161" y="1425"/>
                  </a:lnTo>
                  <a:lnTo>
                    <a:pt x="1177" y="1429"/>
                  </a:lnTo>
                  <a:lnTo>
                    <a:pt x="1187" y="1448"/>
                  </a:lnTo>
                  <a:lnTo>
                    <a:pt x="1211" y="1429"/>
                  </a:lnTo>
                  <a:lnTo>
                    <a:pt x="1227" y="1396"/>
                  </a:lnTo>
                  <a:lnTo>
                    <a:pt x="1237" y="1382"/>
                  </a:lnTo>
                  <a:lnTo>
                    <a:pt x="1251" y="1408"/>
                  </a:lnTo>
                  <a:lnTo>
                    <a:pt x="1272" y="1448"/>
                  </a:lnTo>
                  <a:lnTo>
                    <a:pt x="1289" y="1486"/>
                  </a:lnTo>
                  <a:lnTo>
                    <a:pt x="1282" y="1503"/>
                  </a:lnTo>
                  <a:lnTo>
                    <a:pt x="1305" y="1519"/>
                  </a:lnTo>
                  <a:lnTo>
                    <a:pt x="1319" y="1536"/>
                  </a:lnTo>
                  <a:lnTo>
                    <a:pt x="1343" y="1543"/>
                  </a:lnTo>
                  <a:lnTo>
                    <a:pt x="1355" y="1552"/>
                  </a:lnTo>
                  <a:lnTo>
                    <a:pt x="1362" y="1574"/>
                  </a:lnTo>
                  <a:lnTo>
                    <a:pt x="1374" y="1578"/>
                  </a:lnTo>
                  <a:lnTo>
                    <a:pt x="1381" y="1588"/>
                  </a:lnTo>
                  <a:lnTo>
                    <a:pt x="1381" y="1619"/>
                  </a:lnTo>
                  <a:lnTo>
                    <a:pt x="1369" y="1628"/>
                  </a:lnTo>
                  <a:lnTo>
                    <a:pt x="1357" y="1638"/>
                  </a:lnTo>
                  <a:lnTo>
                    <a:pt x="1331" y="1647"/>
                  </a:lnTo>
                  <a:lnTo>
                    <a:pt x="1312" y="1668"/>
                  </a:lnTo>
                  <a:lnTo>
                    <a:pt x="1284" y="1671"/>
                  </a:lnTo>
                  <a:lnTo>
                    <a:pt x="1248" y="1666"/>
                  </a:lnTo>
                  <a:lnTo>
                    <a:pt x="1225" y="1666"/>
                  </a:lnTo>
                  <a:lnTo>
                    <a:pt x="1208" y="1668"/>
                  </a:lnTo>
                  <a:lnTo>
                    <a:pt x="1194" y="1685"/>
                  </a:lnTo>
                  <a:lnTo>
                    <a:pt x="1175" y="1697"/>
                  </a:lnTo>
                  <a:lnTo>
                    <a:pt x="1151" y="1728"/>
                  </a:lnTo>
                  <a:lnTo>
                    <a:pt x="1130" y="1751"/>
                  </a:lnTo>
                  <a:lnTo>
                    <a:pt x="1147" y="1746"/>
                  </a:lnTo>
                  <a:lnTo>
                    <a:pt x="1173" y="1716"/>
                  </a:lnTo>
                  <a:lnTo>
                    <a:pt x="1206" y="1697"/>
                  </a:lnTo>
                  <a:lnTo>
                    <a:pt x="1229" y="1692"/>
                  </a:lnTo>
                  <a:lnTo>
                    <a:pt x="1244" y="1704"/>
                  </a:lnTo>
                  <a:lnTo>
                    <a:pt x="1229" y="1720"/>
                  </a:lnTo>
                  <a:lnTo>
                    <a:pt x="1234" y="1746"/>
                  </a:lnTo>
                  <a:lnTo>
                    <a:pt x="1239" y="1763"/>
                  </a:lnTo>
                  <a:lnTo>
                    <a:pt x="1260" y="1775"/>
                  </a:lnTo>
                  <a:lnTo>
                    <a:pt x="1286" y="1773"/>
                  </a:lnTo>
                  <a:lnTo>
                    <a:pt x="1303" y="1746"/>
                  </a:lnTo>
                  <a:lnTo>
                    <a:pt x="1305" y="1763"/>
                  </a:lnTo>
                  <a:lnTo>
                    <a:pt x="1315" y="1773"/>
                  </a:lnTo>
                  <a:lnTo>
                    <a:pt x="1293" y="1787"/>
                  </a:lnTo>
                  <a:lnTo>
                    <a:pt x="1260" y="1801"/>
                  </a:lnTo>
                  <a:lnTo>
                    <a:pt x="1244" y="1808"/>
                  </a:lnTo>
                  <a:lnTo>
                    <a:pt x="1225" y="1825"/>
                  </a:lnTo>
                  <a:lnTo>
                    <a:pt x="1213" y="1825"/>
                  </a:lnTo>
                  <a:lnTo>
                    <a:pt x="1211" y="1806"/>
                  </a:lnTo>
                  <a:lnTo>
                    <a:pt x="1239" y="1787"/>
                  </a:lnTo>
                  <a:lnTo>
                    <a:pt x="1213" y="1787"/>
                  </a:lnTo>
                  <a:lnTo>
                    <a:pt x="1196" y="1789"/>
                  </a:lnTo>
                  <a:lnTo>
                    <a:pt x="1185" y="1777"/>
                  </a:lnTo>
                  <a:lnTo>
                    <a:pt x="1185" y="1744"/>
                  </a:lnTo>
                  <a:lnTo>
                    <a:pt x="1180" y="1739"/>
                  </a:lnTo>
                  <a:lnTo>
                    <a:pt x="1168" y="1742"/>
                  </a:lnTo>
                  <a:lnTo>
                    <a:pt x="1163" y="1737"/>
                  </a:lnTo>
                  <a:lnTo>
                    <a:pt x="1149" y="1754"/>
                  </a:lnTo>
                  <a:lnTo>
                    <a:pt x="1144" y="1773"/>
                  </a:lnTo>
                  <a:lnTo>
                    <a:pt x="1140" y="1782"/>
                  </a:lnTo>
                  <a:lnTo>
                    <a:pt x="1133" y="1784"/>
                  </a:lnTo>
                  <a:lnTo>
                    <a:pt x="1128" y="1787"/>
                  </a:lnTo>
                  <a:lnTo>
                    <a:pt x="1125" y="1791"/>
                  </a:lnTo>
                  <a:lnTo>
                    <a:pt x="1095" y="1791"/>
                  </a:lnTo>
                  <a:lnTo>
                    <a:pt x="1071" y="1794"/>
                  </a:lnTo>
                  <a:lnTo>
                    <a:pt x="1064" y="1796"/>
                  </a:lnTo>
                  <a:lnTo>
                    <a:pt x="1047" y="1813"/>
                  </a:lnTo>
                  <a:lnTo>
                    <a:pt x="1045" y="1815"/>
                  </a:lnTo>
                  <a:lnTo>
                    <a:pt x="1040" y="1825"/>
                  </a:lnTo>
                  <a:lnTo>
                    <a:pt x="1024" y="1825"/>
                  </a:lnTo>
                  <a:lnTo>
                    <a:pt x="1010" y="1825"/>
                  </a:lnTo>
                  <a:lnTo>
                    <a:pt x="1002" y="1827"/>
                  </a:lnTo>
                  <a:lnTo>
                    <a:pt x="1002" y="1832"/>
                  </a:lnTo>
                  <a:lnTo>
                    <a:pt x="1005" y="1839"/>
                  </a:lnTo>
                  <a:lnTo>
                    <a:pt x="1005" y="1841"/>
                  </a:lnTo>
                  <a:lnTo>
                    <a:pt x="984" y="1851"/>
                  </a:lnTo>
                  <a:lnTo>
                    <a:pt x="967" y="1855"/>
                  </a:lnTo>
                  <a:lnTo>
                    <a:pt x="948" y="1867"/>
                  </a:lnTo>
                  <a:lnTo>
                    <a:pt x="943" y="1867"/>
                  </a:lnTo>
                  <a:lnTo>
                    <a:pt x="939" y="1862"/>
                  </a:lnTo>
                  <a:lnTo>
                    <a:pt x="936" y="1860"/>
                  </a:lnTo>
                  <a:lnTo>
                    <a:pt x="936" y="1858"/>
                  </a:lnTo>
                  <a:lnTo>
                    <a:pt x="941" y="1851"/>
                  </a:lnTo>
                  <a:lnTo>
                    <a:pt x="948" y="1839"/>
                  </a:lnTo>
                  <a:lnTo>
                    <a:pt x="953" y="1825"/>
                  </a:lnTo>
                  <a:lnTo>
                    <a:pt x="950" y="1806"/>
                  </a:lnTo>
                  <a:lnTo>
                    <a:pt x="946" y="1784"/>
                  </a:lnTo>
                  <a:lnTo>
                    <a:pt x="929" y="1775"/>
                  </a:lnTo>
                  <a:lnTo>
                    <a:pt x="931" y="1770"/>
                  </a:lnTo>
                  <a:lnTo>
                    <a:pt x="929" y="1768"/>
                  </a:lnTo>
                  <a:lnTo>
                    <a:pt x="924" y="1768"/>
                  </a:lnTo>
                  <a:lnTo>
                    <a:pt x="922" y="1763"/>
                  </a:lnTo>
                  <a:lnTo>
                    <a:pt x="922" y="1758"/>
                  </a:lnTo>
                  <a:lnTo>
                    <a:pt x="917" y="1761"/>
                  </a:lnTo>
                  <a:lnTo>
                    <a:pt x="913" y="1761"/>
                  </a:lnTo>
                  <a:lnTo>
                    <a:pt x="915" y="1758"/>
                  </a:lnTo>
                  <a:lnTo>
                    <a:pt x="910" y="1756"/>
                  </a:lnTo>
                  <a:lnTo>
                    <a:pt x="908" y="1749"/>
                  </a:lnTo>
                  <a:lnTo>
                    <a:pt x="896" y="1742"/>
                  </a:lnTo>
                  <a:lnTo>
                    <a:pt x="882" y="1732"/>
                  </a:lnTo>
                  <a:lnTo>
                    <a:pt x="868" y="1723"/>
                  </a:lnTo>
                  <a:lnTo>
                    <a:pt x="853" y="1716"/>
                  </a:lnTo>
                  <a:lnTo>
                    <a:pt x="837" y="1723"/>
                  </a:lnTo>
                  <a:lnTo>
                    <a:pt x="832" y="1723"/>
                  </a:lnTo>
                  <a:lnTo>
                    <a:pt x="813" y="1716"/>
                  </a:lnTo>
                  <a:lnTo>
                    <a:pt x="799" y="1720"/>
                  </a:lnTo>
                  <a:lnTo>
                    <a:pt x="782" y="1711"/>
                  </a:lnTo>
                  <a:lnTo>
                    <a:pt x="768" y="1709"/>
                  </a:lnTo>
                  <a:lnTo>
                    <a:pt x="756" y="1706"/>
                  </a:lnTo>
                  <a:lnTo>
                    <a:pt x="749" y="1702"/>
                  </a:lnTo>
                  <a:lnTo>
                    <a:pt x="747" y="1690"/>
                  </a:lnTo>
                  <a:lnTo>
                    <a:pt x="742" y="1690"/>
                  </a:lnTo>
                  <a:lnTo>
                    <a:pt x="742" y="1699"/>
                  </a:lnTo>
                  <a:lnTo>
                    <a:pt x="709" y="1699"/>
                  </a:lnTo>
                  <a:lnTo>
                    <a:pt x="652" y="1699"/>
                  </a:lnTo>
                  <a:lnTo>
                    <a:pt x="598" y="1699"/>
                  </a:lnTo>
                  <a:lnTo>
                    <a:pt x="551" y="1699"/>
                  </a:lnTo>
                  <a:lnTo>
                    <a:pt x="501" y="1699"/>
                  </a:lnTo>
                  <a:lnTo>
                    <a:pt x="454" y="1699"/>
                  </a:lnTo>
                  <a:lnTo>
                    <a:pt x="404" y="1699"/>
                  </a:lnTo>
                  <a:lnTo>
                    <a:pt x="387" y="1699"/>
                  </a:lnTo>
                  <a:lnTo>
                    <a:pt x="340" y="1699"/>
                  </a:lnTo>
                  <a:lnTo>
                    <a:pt x="293" y="1699"/>
                  </a:lnTo>
                  <a:lnTo>
                    <a:pt x="290" y="1699"/>
                  </a:lnTo>
                  <a:lnTo>
                    <a:pt x="260" y="1675"/>
                  </a:lnTo>
                  <a:lnTo>
                    <a:pt x="248" y="1664"/>
                  </a:lnTo>
                  <a:lnTo>
                    <a:pt x="220" y="1652"/>
                  </a:lnTo>
                  <a:lnTo>
                    <a:pt x="210" y="1631"/>
                  </a:lnTo>
                  <a:lnTo>
                    <a:pt x="212" y="1614"/>
                  </a:lnTo>
                  <a:lnTo>
                    <a:pt x="191" y="1602"/>
                  </a:lnTo>
                  <a:lnTo>
                    <a:pt x="189" y="1581"/>
                  </a:lnTo>
                  <a:lnTo>
                    <a:pt x="170" y="1562"/>
                  </a:lnTo>
                  <a:lnTo>
                    <a:pt x="170" y="1548"/>
                  </a:lnTo>
                  <a:lnTo>
                    <a:pt x="177" y="1533"/>
                  </a:lnTo>
                  <a:lnTo>
                    <a:pt x="177" y="1515"/>
                  </a:lnTo>
                  <a:lnTo>
                    <a:pt x="151" y="1498"/>
                  </a:lnTo>
                  <a:lnTo>
                    <a:pt x="134" y="1465"/>
                  </a:lnTo>
                  <a:lnTo>
                    <a:pt x="123" y="1441"/>
                  </a:lnTo>
                  <a:lnTo>
                    <a:pt x="108" y="1427"/>
                  </a:lnTo>
                  <a:lnTo>
                    <a:pt x="97" y="1415"/>
                  </a:lnTo>
                  <a:lnTo>
                    <a:pt x="89" y="1399"/>
                  </a:lnTo>
                  <a:lnTo>
                    <a:pt x="73" y="1408"/>
                  </a:lnTo>
                  <a:lnTo>
                    <a:pt x="59" y="1427"/>
                  </a:lnTo>
                  <a:lnTo>
                    <a:pt x="42" y="1406"/>
                  </a:lnTo>
                  <a:lnTo>
                    <a:pt x="33" y="1391"/>
                  </a:lnTo>
                  <a:lnTo>
                    <a:pt x="16" y="1382"/>
                  </a:lnTo>
                  <a:lnTo>
                    <a:pt x="0" y="1382"/>
                  </a:lnTo>
                  <a:lnTo>
                    <a:pt x="0" y="1178"/>
                  </a:lnTo>
                  <a:lnTo>
                    <a:pt x="0" y="1020"/>
                  </a:lnTo>
                  <a:lnTo>
                    <a:pt x="30" y="1032"/>
                  </a:lnTo>
                  <a:lnTo>
                    <a:pt x="56" y="1053"/>
                  </a:lnTo>
                  <a:lnTo>
                    <a:pt x="73" y="1058"/>
                  </a:lnTo>
                  <a:lnTo>
                    <a:pt x="87" y="1039"/>
                  </a:lnTo>
                  <a:lnTo>
                    <a:pt x="106" y="1022"/>
                  </a:lnTo>
                  <a:lnTo>
                    <a:pt x="130" y="1029"/>
                  </a:lnTo>
                  <a:lnTo>
                    <a:pt x="156" y="1008"/>
                  </a:lnTo>
                  <a:lnTo>
                    <a:pt x="182" y="996"/>
                  </a:lnTo>
                  <a:lnTo>
                    <a:pt x="193" y="1017"/>
                  </a:lnTo>
                  <a:lnTo>
                    <a:pt x="205" y="1006"/>
                  </a:lnTo>
                  <a:lnTo>
                    <a:pt x="208" y="982"/>
                  </a:lnTo>
                  <a:lnTo>
                    <a:pt x="220" y="989"/>
                  </a:lnTo>
                  <a:lnTo>
                    <a:pt x="248" y="1029"/>
                  </a:lnTo>
                  <a:lnTo>
                    <a:pt x="269" y="999"/>
                  </a:lnTo>
                  <a:lnTo>
                    <a:pt x="272" y="1034"/>
                  </a:lnTo>
                  <a:lnTo>
                    <a:pt x="290" y="1027"/>
                  </a:lnTo>
                  <a:lnTo>
                    <a:pt x="298" y="1013"/>
                  </a:lnTo>
                  <a:lnTo>
                    <a:pt x="316" y="1015"/>
                  </a:lnTo>
                  <a:lnTo>
                    <a:pt x="340" y="1034"/>
                  </a:lnTo>
                  <a:lnTo>
                    <a:pt x="378" y="1051"/>
                  </a:lnTo>
                  <a:lnTo>
                    <a:pt x="402" y="1060"/>
                  </a:lnTo>
                  <a:lnTo>
                    <a:pt x="418" y="1055"/>
                  </a:lnTo>
                  <a:lnTo>
                    <a:pt x="439" y="1079"/>
                  </a:lnTo>
                  <a:lnTo>
                    <a:pt x="416" y="1100"/>
                  </a:lnTo>
                  <a:lnTo>
                    <a:pt x="447" y="1110"/>
                  </a:lnTo>
                  <a:lnTo>
                    <a:pt x="489" y="1105"/>
                  </a:lnTo>
                  <a:lnTo>
                    <a:pt x="503" y="1098"/>
                  </a:lnTo>
                  <a:lnTo>
                    <a:pt x="520" y="1122"/>
                  </a:lnTo>
                  <a:lnTo>
                    <a:pt x="536" y="1100"/>
                  </a:lnTo>
                  <a:lnTo>
                    <a:pt x="522" y="1084"/>
                  </a:lnTo>
                  <a:lnTo>
                    <a:pt x="532" y="1067"/>
                  </a:lnTo>
                  <a:lnTo>
                    <a:pt x="551" y="1065"/>
                  </a:lnTo>
                  <a:lnTo>
                    <a:pt x="565" y="1060"/>
                  </a:lnTo>
                  <a:lnTo>
                    <a:pt x="577" y="1072"/>
                  </a:lnTo>
                  <a:lnTo>
                    <a:pt x="593" y="1096"/>
                  </a:lnTo>
                  <a:lnTo>
                    <a:pt x="612" y="1091"/>
                  </a:lnTo>
                  <a:lnTo>
                    <a:pt x="641" y="1110"/>
                  </a:lnTo>
                  <a:lnTo>
                    <a:pt x="664" y="1105"/>
                  </a:lnTo>
                  <a:lnTo>
                    <a:pt x="690" y="1105"/>
                  </a:lnTo>
                  <a:lnTo>
                    <a:pt x="688" y="1079"/>
                  </a:lnTo>
                  <a:lnTo>
                    <a:pt x="702" y="1070"/>
                  </a:lnTo>
                  <a:lnTo>
                    <a:pt x="726" y="1086"/>
                  </a:lnTo>
                  <a:lnTo>
                    <a:pt x="726" y="1126"/>
                  </a:lnTo>
                  <a:lnTo>
                    <a:pt x="738" y="1091"/>
                  </a:lnTo>
                  <a:lnTo>
                    <a:pt x="749" y="1093"/>
                  </a:lnTo>
                  <a:lnTo>
                    <a:pt x="756" y="1048"/>
                  </a:lnTo>
                  <a:lnTo>
                    <a:pt x="740" y="1022"/>
                  </a:lnTo>
                  <a:lnTo>
                    <a:pt x="721" y="1001"/>
                  </a:lnTo>
                  <a:lnTo>
                    <a:pt x="723" y="949"/>
                  </a:lnTo>
                  <a:lnTo>
                    <a:pt x="742" y="911"/>
                  </a:lnTo>
                  <a:lnTo>
                    <a:pt x="764" y="920"/>
                  </a:lnTo>
                  <a:lnTo>
                    <a:pt x="778" y="942"/>
                  </a:lnTo>
                  <a:lnTo>
                    <a:pt x="801" y="996"/>
                  </a:lnTo>
                  <a:lnTo>
                    <a:pt x="787" y="1020"/>
                  </a:lnTo>
                  <a:lnTo>
                    <a:pt x="818" y="1029"/>
                  </a:lnTo>
                  <a:lnTo>
                    <a:pt x="818" y="1029"/>
                  </a:lnTo>
                  <a:lnTo>
                    <a:pt x="818" y="1029"/>
                  </a:lnTo>
                  <a:close/>
                  <a:moveTo>
                    <a:pt x="435" y="847"/>
                  </a:moveTo>
                  <a:lnTo>
                    <a:pt x="435" y="847"/>
                  </a:lnTo>
                  <a:lnTo>
                    <a:pt x="425" y="873"/>
                  </a:lnTo>
                  <a:lnTo>
                    <a:pt x="463" y="857"/>
                  </a:lnTo>
                  <a:lnTo>
                    <a:pt x="484" y="883"/>
                  </a:lnTo>
                  <a:lnTo>
                    <a:pt x="503" y="857"/>
                  </a:lnTo>
                  <a:lnTo>
                    <a:pt x="518" y="873"/>
                  </a:lnTo>
                  <a:lnTo>
                    <a:pt x="532" y="925"/>
                  </a:lnTo>
                  <a:lnTo>
                    <a:pt x="539" y="904"/>
                  </a:lnTo>
                  <a:lnTo>
                    <a:pt x="527" y="849"/>
                  </a:lnTo>
                  <a:lnTo>
                    <a:pt x="541" y="840"/>
                  </a:lnTo>
                  <a:lnTo>
                    <a:pt x="558" y="849"/>
                  </a:lnTo>
                  <a:lnTo>
                    <a:pt x="577" y="871"/>
                  </a:lnTo>
                  <a:lnTo>
                    <a:pt x="586" y="923"/>
                  </a:lnTo>
                  <a:lnTo>
                    <a:pt x="591" y="958"/>
                  </a:lnTo>
                  <a:lnTo>
                    <a:pt x="619" y="982"/>
                  </a:lnTo>
                  <a:lnTo>
                    <a:pt x="648" y="1003"/>
                  </a:lnTo>
                  <a:lnTo>
                    <a:pt x="645" y="1025"/>
                  </a:lnTo>
                  <a:lnTo>
                    <a:pt x="619" y="1029"/>
                  </a:lnTo>
                  <a:lnTo>
                    <a:pt x="631" y="1046"/>
                  </a:lnTo>
                  <a:lnTo>
                    <a:pt x="624" y="1062"/>
                  </a:lnTo>
                  <a:lnTo>
                    <a:pt x="596" y="1055"/>
                  </a:lnTo>
                  <a:lnTo>
                    <a:pt x="567" y="1044"/>
                  </a:lnTo>
                  <a:lnTo>
                    <a:pt x="548" y="1046"/>
                  </a:lnTo>
                  <a:lnTo>
                    <a:pt x="518" y="1062"/>
                  </a:lnTo>
                  <a:lnTo>
                    <a:pt x="477" y="1067"/>
                  </a:lnTo>
                  <a:lnTo>
                    <a:pt x="449" y="1072"/>
                  </a:lnTo>
                  <a:lnTo>
                    <a:pt x="439" y="1051"/>
                  </a:lnTo>
                  <a:lnTo>
                    <a:pt x="418" y="1039"/>
                  </a:lnTo>
                  <a:lnTo>
                    <a:pt x="402" y="1044"/>
                  </a:lnTo>
                  <a:lnTo>
                    <a:pt x="383" y="1008"/>
                  </a:lnTo>
                  <a:lnTo>
                    <a:pt x="395" y="1003"/>
                  </a:lnTo>
                  <a:lnTo>
                    <a:pt x="418" y="994"/>
                  </a:lnTo>
                  <a:lnTo>
                    <a:pt x="442" y="996"/>
                  </a:lnTo>
                  <a:lnTo>
                    <a:pt x="463" y="989"/>
                  </a:lnTo>
                  <a:lnTo>
                    <a:pt x="432" y="977"/>
                  </a:lnTo>
                  <a:lnTo>
                    <a:pt x="397" y="982"/>
                  </a:lnTo>
                  <a:lnTo>
                    <a:pt x="373" y="980"/>
                  </a:lnTo>
                  <a:lnTo>
                    <a:pt x="366" y="963"/>
                  </a:lnTo>
                  <a:lnTo>
                    <a:pt x="402" y="942"/>
                  </a:lnTo>
                  <a:lnTo>
                    <a:pt x="378" y="944"/>
                  </a:lnTo>
                  <a:lnTo>
                    <a:pt x="350" y="930"/>
                  </a:lnTo>
                  <a:lnTo>
                    <a:pt x="364" y="892"/>
                  </a:lnTo>
                  <a:lnTo>
                    <a:pt x="373" y="871"/>
                  </a:lnTo>
                  <a:lnTo>
                    <a:pt x="418" y="835"/>
                  </a:lnTo>
                  <a:lnTo>
                    <a:pt x="435" y="847"/>
                  </a:lnTo>
                  <a:lnTo>
                    <a:pt x="435" y="847"/>
                  </a:lnTo>
                  <a:lnTo>
                    <a:pt x="435" y="847"/>
                  </a:lnTo>
                  <a:close/>
                  <a:moveTo>
                    <a:pt x="591" y="830"/>
                  </a:moveTo>
                  <a:lnTo>
                    <a:pt x="591" y="830"/>
                  </a:lnTo>
                  <a:lnTo>
                    <a:pt x="577" y="868"/>
                  </a:lnTo>
                  <a:lnTo>
                    <a:pt x="551" y="828"/>
                  </a:lnTo>
                  <a:lnTo>
                    <a:pt x="558" y="821"/>
                  </a:lnTo>
                  <a:lnTo>
                    <a:pt x="579" y="819"/>
                  </a:lnTo>
                  <a:lnTo>
                    <a:pt x="591" y="830"/>
                  </a:lnTo>
                  <a:lnTo>
                    <a:pt x="591" y="830"/>
                  </a:lnTo>
                  <a:lnTo>
                    <a:pt x="591" y="830"/>
                  </a:lnTo>
                  <a:close/>
                  <a:moveTo>
                    <a:pt x="1047" y="849"/>
                  </a:moveTo>
                  <a:lnTo>
                    <a:pt x="1047" y="849"/>
                  </a:lnTo>
                  <a:lnTo>
                    <a:pt x="1047" y="864"/>
                  </a:lnTo>
                  <a:lnTo>
                    <a:pt x="1031" y="861"/>
                  </a:lnTo>
                  <a:lnTo>
                    <a:pt x="1014" y="861"/>
                  </a:lnTo>
                  <a:lnTo>
                    <a:pt x="995" y="868"/>
                  </a:lnTo>
                  <a:lnTo>
                    <a:pt x="991" y="864"/>
                  </a:lnTo>
                  <a:lnTo>
                    <a:pt x="974" y="835"/>
                  </a:lnTo>
                  <a:lnTo>
                    <a:pt x="974" y="814"/>
                  </a:lnTo>
                  <a:lnTo>
                    <a:pt x="981" y="812"/>
                  </a:lnTo>
                  <a:lnTo>
                    <a:pt x="1019" y="816"/>
                  </a:lnTo>
                  <a:lnTo>
                    <a:pt x="1047" y="849"/>
                  </a:lnTo>
                  <a:lnTo>
                    <a:pt x="1047" y="849"/>
                  </a:lnTo>
                  <a:lnTo>
                    <a:pt x="1047" y="849"/>
                  </a:lnTo>
                  <a:close/>
                  <a:moveTo>
                    <a:pt x="882" y="845"/>
                  </a:moveTo>
                  <a:lnTo>
                    <a:pt x="882" y="845"/>
                  </a:lnTo>
                  <a:lnTo>
                    <a:pt x="894" y="880"/>
                  </a:lnTo>
                  <a:lnTo>
                    <a:pt x="908" y="835"/>
                  </a:lnTo>
                  <a:lnTo>
                    <a:pt x="950" y="812"/>
                  </a:lnTo>
                  <a:lnTo>
                    <a:pt x="979" y="871"/>
                  </a:lnTo>
                  <a:lnTo>
                    <a:pt x="976" y="904"/>
                  </a:lnTo>
                  <a:lnTo>
                    <a:pt x="1007" y="890"/>
                  </a:lnTo>
                  <a:lnTo>
                    <a:pt x="1024" y="868"/>
                  </a:lnTo>
                  <a:lnTo>
                    <a:pt x="1059" y="894"/>
                  </a:lnTo>
                  <a:lnTo>
                    <a:pt x="1080" y="918"/>
                  </a:lnTo>
                  <a:lnTo>
                    <a:pt x="1083" y="942"/>
                  </a:lnTo>
                  <a:lnTo>
                    <a:pt x="1114" y="930"/>
                  </a:lnTo>
                  <a:lnTo>
                    <a:pt x="1130" y="961"/>
                  </a:lnTo>
                  <a:lnTo>
                    <a:pt x="1170" y="980"/>
                  </a:lnTo>
                  <a:lnTo>
                    <a:pt x="1182" y="1001"/>
                  </a:lnTo>
                  <a:lnTo>
                    <a:pt x="1199" y="1044"/>
                  </a:lnTo>
                  <a:lnTo>
                    <a:pt x="1168" y="1065"/>
                  </a:lnTo>
                  <a:lnTo>
                    <a:pt x="1208" y="1093"/>
                  </a:lnTo>
                  <a:lnTo>
                    <a:pt x="1232" y="1103"/>
                  </a:lnTo>
                  <a:lnTo>
                    <a:pt x="1256" y="1141"/>
                  </a:lnTo>
                  <a:lnTo>
                    <a:pt x="1282" y="1143"/>
                  </a:lnTo>
                  <a:lnTo>
                    <a:pt x="1277" y="1171"/>
                  </a:lnTo>
                  <a:lnTo>
                    <a:pt x="1248" y="1216"/>
                  </a:lnTo>
                  <a:lnTo>
                    <a:pt x="1229" y="1200"/>
                  </a:lnTo>
                  <a:lnTo>
                    <a:pt x="1203" y="1162"/>
                  </a:lnTo>
                  <a:lnTo>
                    <a:pt x="1182" y="1169"/>
                  </a:lnTo>
                  <a:lnTo>
                    <a:pt x="1180" y="1190"/>
                  </a:lnTo>
                  <a:lnTo>
                    <a:pt x="1196" y="1212"/>
                  </a:lnTo>
                  <a:lnTo>
                    <a:pt x="1218" y="1230"/>
                  </a:lnTo>
                  <a:lnTo>
                    <a:pt x="1225" y="1240"/>
                  </a:lnTo>
                  <a:lnTo>
                    <a:pt x="1237" y="1275"/>
                  </a:lnTo>
                  <a:lnTo>
                    <a:pt x="1232" y="1302"/>
                  </a:lnTo>
                  <a:lnTo>
                    <a:pt x="1211" y="1292"/>
                  </a:lnTo>
                  <a:lnTo>
                    <a:pt x="1170" y="1264"/>
                  </a:lnTo>
                  <a:lnTo>
                    <a:pt x="1192" y="1294"/>
                  </a:lnTo>
                  <a:lnTo>
                    <a:pt x="1208" y="1316"/>
                  </a:lnTo>
                  <a:lnTo>
                    <a:pt x="1211" y="1328"/>
                  </a:lnTo>
                  <a:lnTo>
                    <a:pt x="1168" y="1313"/>
                  </a:lnTo>
                  <a:lnTo>
                    <a:pt x="1133" y="1294"/>
                  </a:lnTo>
                  <a:lnTo>
                    <a:pt x="1114" y="1275"/>
                  </a:lnTo>
                  <a:lnTo>
                    <a:pt x="1118" y="1266"/>
                  </a:lnTo>
                  <a:lnTo>
                    <a:pt x="1095" y="1247"/>
                  </a:lnTo>
                  <a:lnTo>
                    <a:pt x="1071" y="1230"/>
                  </a:lnTo>
                  <a:lnTo>
                    <a:pt x="1071" y="1240"/>
                  </a:lnTo>
                  <a:lnTo>
                    <a:pt x="1024" y="1247"/>
                  </a:lnTo>
                  <a:lnTo>
                    <a:pt x="1012" y="1233"/>
                  </a:lnTo>
                  <a:lnTo>
                    <a:pt x="1021" y="1204"/>
                  </a:lnTo>
                  <a:lnTo>
                    <a:pt x="1052" y="1204"/>
                  </a:lnTo>
                  <a:lnTo>
                    <a:pt x="1085" y="1200"/>
                  </a:lnTo>
                  <a:lnTo>
                    <a:pt x="1080" y="1186"/>
                  </a:lnTo>
                  <a:lnTo>
                    <a:pt x="1085" y="1167"/>
                  </a:lnTo>
                  <a:lnTo>
                    <a:pt x="1107" y="1126"/>
                  </a:lnTo>
                  <a:lnTo>
                    <a:pt x="1102" y="1107"/>
                  </a:lnTo>
                  <a:lnTo>
                    <a:pt x="1097" y="1093"/>
                  </a:lnTo>
                  <a:lnTo>
                    <a:pt x="1071" y="1072"/>
                  </a:lnTo>
                  <a:lnTo>
                    <a:pt x="1038" y="1058"/>
                  </a:lnTo>
                  <a:lnTo>
                    <a:pt x="1050" y="1046"/>
                  </a:lnTo>
                  <a:lnTo>
                    <a:pt x="1031" y="1017"/>
                  </a:lnTo>
                  <a:lnTo>
                    <a:pt x="1017" y="1015"/>
                  </a:lnTo>
                  <a:lnTo>
                    <a:pt x="1005" y="999"/>
                  </a:lnTo>
                  <a:lnTo>
                    <a:pt x="995" y="1013"/>
                  </a:lnTo>
                  <a:lnTo>
                    <a:pt x="967" y="1017"/>
                  </a:lnTo>
                  <a:lnTo>
                    <a:pt x="908" y="1008"/>
                  </a:lnTo>
                  <a:lnTo>
                    <a:pt x="875" y="994"/>
                  </a:lnTo>
                  <a:lnTo>
                    <a:pt x="846" y="987"/>
                  </a:lnTo>
                  <a:lnTo>
                    <a:pt x="834" y="970"/>
                  </a:lnTo>
                  <a:lnTo>
                    <a:pt x="851" y="946"/>
                  </a:lnTo>
                  <a:lnTo>
                    <a:pt x="827" y="946"/>
                  </a:lnTo>
                  <a:lnTo>
                    <a:pt x="823" y="894"/>
                  </a:lnTo>
                  <a:lnTo>
                    <a:pt x="834" y="847"/>
                  </a:lnTo>
                  <a:lnTo>
                    <a:pt x="851" y="823"/>
                  </a:lnTo>
                  <a:lnTo>
                    <a:pt x="894" y="809"/>
                  </a:lnTo>
                  <a:lnTo>
                    <a:pt x="882" y="845"/>
                  </a:lnTo>
                  <a:lnTo>
                    <a:pt x="882" y="845"/>
                  </a:lnTo>
                  <a:lnTo>
                    <a:pt x="882" y="845"/>
                  </a:lnTo>
                  <a:close/>
                  <a:moveTo>
                    <a:pt x="659" y="807"/>
                  </a:moveTo>
                  <a:lnTo>
                    <a:pt x="659" y="807"/>
                  </a:lnTo>
                  <a:lnTo>
                    <a:pt x="678" y="819"/>
                  </a:lnTo>
                  <a:lnTo>
                    <a:pt x="707" y="812"/>
                  </a:lnTo>
                  <a:lnTo>
                    <a:pt x="711" y="828"/>
                  </a:lnTo>
                  <a:lnTo>
                    <a:pt x="695" y="854"/>
                  </a:lnTo>
                  <a:lnTo>
                    <a:pt x="719" y="878"/>
                  </a:lnTo>
                  <a:lnTo>
                    <a:pt x="716" y="925"/>
                  </a:lnTo>
                  <a:lnTo>
                    <a:pt x="690" y="944"/>
                  </a:lnTo>
                  <a:lnTo>
                    <a:pt x="676" y="939"/>
                  </a:lnTo>
                  <a:lnTo>
                    <a:pt x="664" y="920"/>
                  </a:lnTo>
                  <a:lnTo>
                    <a:pt x="624" y="880"/>
                  </a:lnTo>
                  <a:lnTo>
                    <a:pt x="624" y="864"/>
                  </a:lnTo>
                  <a:lnTo>
                    <a:pt x="657" y="871"/>
                  </a:lnTo>
                  <a:lnTo>
                    <a:pt x="638" y="833"/>
                  </a:lnTo>
                  <a:lnTo>
                    <a:pt x="659" y="807"/>
                  </a:lnTo>
                  <a:lnTo>
                    <a:pt x="659" y="807"/>
                  </a:lnTo>
                  <a:lnTo>
                    <a:pt x="659" y="807"/>
                  </a:lnTo>
                  <a:close/>
                  <a:moveTo>
                    <a:pt x="773" y="866"/>
                  </a:moveTo>
                  <a:lnTo>
                    <a:pt x="773" y="866"/>
                  </a:lnTo>
                  <a:lnTo>
                    <a:pt x="756" y="906"/>
                  </a:lnTo>
                  <a:lnTo>
                    <a:pt x="738" y="904"/>
                  </a:lnTo>
                  <a:lnTo>
                    <a:pt x="728" y="857"/>
                  </a:lnTo>
                  <a:lnTo>
                    <a:pt x="728" y="830"/>
                  </a:lnTo>
                  <a:lnTo>
                    <a:pt x="738" y="804"/>
                  </a:lnTo>
                  <a:lnTo>
                    <a:pt x="752" y="788"/>
                  </a:lnTo>
                  <a:lnTo>
                    <a:pt x="787" y="790"/>
                  </a:lnTo>
                  <a:lnTo>
                    <a:pt x="818" y="807"/>
                  </a:lnTo>
                  <a:lnTo>
                    <a:pt x="794" y="854"/>
                  </a:lnTo>
                  <a:lnTo>
                    <a:pt x="773" y="866"/>
                  </a:lnTo>
                  <a:lnTo>
                    <a:pt x="773" y="866"/>
                  </a:lnTo>
                  <a:lnTo>
                    <a:pt x="773" y="866"/>
                  </a:lnTo>
                  <a:close/>
                  <a:moveTo>
                    <a:pt x="333" y="939"/>
                  </a:moveTo>
                  <a:lnTo>
                    <a:pt x="333" y="939"/>
                  </a:lnTo>
                  <a:lnTo>
                    <a:pt x="290" y="963"/>
                  </a:lnTo>
                  <a:lnTo>
                    <a:pt x="281" y="942"/>
                  </a:lnTo>
                  <a:lnTo>
                    <a:pt x="243" y="916"/>
                  </a:lnTo>
                  <a:lnTo>
                    <a:pt x="250" y="892"/>
                  </a:lnTo>
                  <a:lnTo>
                    <a:pt x="262" y="852"/>
                  </a:lnTo>
                  <a:lnTo>
                    <a:pt x="276" y="816"/>
                  </a:lnTo>
                  <a:lnTo>
                    <a:pt x="260" y="781"/>
                  </a:lnTo>
                  <a:lnTo>
                    <a:pt x="314" y="771"/>
                  </a:lnTo>
                  <a:lnTo>
                    <a:pt x="338" y="783"/>
                  </a:lnTo>
                  <a:lnTo>
                    <a:pt x="380" y="786"/>
                  </a:lnTo>
                  <a:lnTo>
                    <a:pt x="395" y="804"/>
                  </a:lnTo>
                  <a:lnTo>
                    <a:pt x="413" y="828"/>
                  </a:lnTo>
                  <a:lnTo>
                    <a:pt x="392" y="842"/>
                  </a:lnTo>
                  <a:lnTo>
                    <a:pt x="352" y="880"/>
                  </a:lnTo>
                  <a:lnTo>
                    <a:pt x="333" y="916"/>
                  </a:lnTo>
                  <a:lnTo>
                    <a:pt x="333" y="939"/>
                  </a:lnTo>
                  <a:lnTo>
                    <a:pt x="333" y="939"/>
                  </a:lnTo>
                  <a:lnTo>
                    <a:pt x="333" y="939"/>
                  </a:lnTo>
                  <a:close/>
                  <a:moveTo>
                    <a:pt x="768" y="738"/>
                  </a:moveTo>
                  <a:lnTo>
                    <a:pt x="768" y="738"/>
                  </a:lnTo>
                  <a:lnTo>
                    <a:pt x="759" y="762"/>
                  </a:lnTo>
                  <a:lnTo>
                    <a:pt x="735" y="757"/>
                  </a:lnTo>
                  <a:lnTo>
                    <a:pt x="716" y="741"/>
                  </a:lnTo>
                  <a:lnTo>
                    <a:pt x="723" y="714"/>
                  </a:lnTo>
                  <a:lnTo>
                    <a:pt x="747" y="696"/>
                  </a:lnTo>
                  <a:lnTo>
                    <a:pt x="761" y="719"/>
                  </a:lnTo>
                  <a:lnTo>
                    <a:pt x="768" y="738"/>
                  </a:lnTo>
                  <a:lnTo>
                    <a:pt x="768" y="738"/>
                  </a:lnTo>
                  <a:lnTo>
                    <a:pt x="768" y="738"/>
                  </a:lnTo>
                  <a:close/>
                  <a:moveTo>
                    <a:pt x="688" y="622"/>
                  </a:moveTo>
                  <a:lnTo>
                    <a:pt x="688" y="622"/>
                  </a:lnTo>
                  <a:lnTo>
                    <a:pt x="700" y="655"/>
                  </a:lnTo>
                  <a:lnTo>
                    <a:pt x="702" y="688"/>
                  </a:lnTo>
                  <a:lnTo>
                    <a:pt x="693" y="736"/>
                  </a:lnTo>
                  <a:lnTo>
                    <a:pt x="667" y="743"/>
                  </a:lnTo>
                  <a:lnTo>
                    <a:pt x="650" y="733"/>
                  </a:lnTo>
                  <a:lnTo>
                    <a:pt x="650" y="696"/>
                  </a:lnTo>
                  <a:lnTo>
                    <a:pt x="624" y="703"/>
                  </a:lnTo>
                  <a:lnTo>
                    <a:pt x="622" y="651"/>
                  </a:lnTo>
                  <a:lnTo>
                    <a:pt x="641" y="653"/>
                  </a:lnTo>
                  <a:lnTo>
                    <a:pt x="664" y="629"/>
                  </a:lnTo>
                  <a:lnTo>
                    <a:pt x="688" y="634"/>
                  </a:lnTo>
                  <a:lnTo>
                    <a:pt x="688" y="622"/>
                  </a:lnTo>
                  <a:lnTo>
                    <a:pt x="688" y="622"/>
                  </a:lnTo>
                  <a:lnTo>
                    <a:pt x="688" y="622"/>
                  </a:lnTo>
                  <a:close/>
                  <a:moveTo>
                    <a:pt x="529" y="660"/>
                  </a:moveTo>
                  <a:lnTo>
                    <a:pt x="529" y="660"/>
                  </a:lnTo>
                  <a:lnTo>
                    <a:pt x="536" y="681"/>
                  </a:lnTo>
                  <a:lnTo>
                    <a:pt x="551" y="672"/>
                  </a:lnTo>
                  <a:lnTo>
                    <a:pt x="570" y="674"/>
                  </a:lnTo>
                  <a:lnTo>
                    <a:pt x="572" y="707"/>
                  </a:lnTo>
                  <a:lnTo>
                    <a:pt x="562" y="736"/>
                  </a:lnTo>
                  <a:lnTo>
                    <a:pt x="506" y="745"/>
                  </a:lnTo>
                  <a:lnTo>
                    <a:pt x="466" y="771"/>
                  </a:lnTo>
                  <a:lnTo>
                    <a:pt x="442" y="774"/>
                  </a:lnTo>
                  <a:lnTo>
                    <a:pt x="439" y="755"/>
                  </a:lnTo>
                  <a:lnTo>
                    <a:pt x="473" y="726"/>
                  </a:lnTo>
                  <a:lnTo>
                    <a:pt x="399" y="733"/>
                  </a:lnTo>
                  <a:lnTo>
                    <a:pt x="378" y="724"/>
                  </a:lnTo>
                  <a:lnTo>
                    <a:pt x="399" y="660"/>
                  </a:lnTo>
                  <a:lnTo>
                    <a:pt x="416" y="639"/>
                  </a:lnTo>
                  <a:lnTo>
                    <a:pt x="461" y="662"/>
                  </a:lnTo>
                  <a:lnTo>
                    <a:pt x="489" y="703"/>
                  </a:lnTo>
                  <a:lnTo>
                    <a:pt x="518" y="707"/>
                  </a:lnTo>
                  <a:lnTo>
                    <a:pt x="494" y="643"/>
                  </a:lnTo>
                  <a:lnTo>
                    <a:pt x="508" y="617"/>
                  </a:lnTo>
                  <a:lnTo>
                    <a:pt x="525" y="627"/>
                  </a:lnTo>
                  <a:lnTo>
                    <a:pt x="529" y="660"/>
                  </a:lnTo>
                  <a:lnTo>
                    <a:pt x="529" y="660"/>
                  </a:lnTo>
                  <a:lnTo>
                    <a:pt x="529" y="660"/>
                  </a:lnTo>
                  <a:close/>
                  <a:moveTo>
                    <a:pt x="749" y="596"/>
                  </a:moveTo>
                  <a:lnTo>
                    <a:pt x="749" y="596"/>
                  </a:lnTo>
                  <a:lnTo>
                    <a:pt x="768" y="620"/>
                  </a:lnTo>
                  <a:lnTo>
                    <a:pt x="799" y="620"/>
                  </a:lnTo>
                  <a:lnTo>
                    <a:pt x="813" y="641"/>
                  </a:lnTo>
                  <a:lnTo>
                    <a:pt x="811" y="667"/>
                  </a:lnTo>
                  <a:lnTo>
                    <a:pt x="827" y="681"/>
                  </a:lnTo>
                  <a:lnTo>
                    <a:pt x="839" y="698"/>
                  </a:lnTo>
                  <a:lnTo>
                    <a:pt x="861" y="703"/>
                  </a:lnTo>
                  <a:lnTo>
                    <a:pt x="884" y="707"/>
                  </a:lnTo>
                  <a:lnTo>
                    <a:pt x="910" y="693"/>
                  </a:lnTo>
                  <a:lnTo>
                    <a:pt x="943" y="686"/>
                  </a:lnTo>
                  <a:lnTo>
                    <a:pt x="969" y="691"/>
                  </a:lnTo>
                  <a:lnTo>
                    <a:pt x="988" y="714"/>
                  </a:lnTo>
                  <a:lnTo>
                    <a:pt x="991" y="743"/>
                  </a:lnTo>
                  <a:lnTo>
                    <a:pt x="981" y="757"/>
                  </a:lnTo>
                  <a:lnTo>
                    <a:pt x="955" y="771"/>
                  </a:lnTo>
                  <a:lnTo>
                    <a:pt x="936" y="764"/>
                  </a:lnTo>
                  <a:lnTo>
                    <a:pt x="889" y="774"/>
                  </a:lnTo>
                  <a:lnTo>
                    <a:pt x="856" y="774"/>
                  </a:lnTo>
                  <a:lnTo>
                    <a:pt x="830" y="767"/>
                  </a:lnTo>
                  <a:lnTo>
                    <a:pt x="787" y="745"/>
                  </a:lnTo>
                  <a:lnTo>
                    <a:pt x="780" y="712"/>
                  </a:lnTo>
                  <a:lnTo>
                    <a:pt x="778" y="681"/>
                  </a:lnTo>
                  <a:lnTo>
                    <a:pt x="764" y="651"/>
                  </a:lnTo>
                  <a:lnTo>
                    <a:pt x="728" y="643"/>
                  </a:lnTo>
                  <a:lnTo>
                    <a:pt x="711" y="622"/>
                  </a:lnTo>
                  <a:lnTo>
                    <a:pt x="716" y="591"/>
                  </a:lnTo>
                  <a:lnTo>
                    <a:pt x="749" y="596"/>
                  </a:lnTo>
                  <a:lnTo>
                    <a:pt x="749" y="596"/>
                  </a:lnTo>
                  <a:lnTo>
                    <a:pt x="749" y="596"/>
                  </a:lnTo>
                  <a:close/>
                  <a:moveTo>
                    <a:pt x="402" y="556"/>
                  </a:moveTo>
                  <a:lnTo>
                    <a:pt x="402" y="556"/>
                  </a:lnTo>
                  <a:lnTo>
                    <a:pt x="399" y="613"/>
                  </a:lnTo>
                  <a:lnTo>
                    <a:pt x="387" y="636"/>
                  </a:lnTo>
                  <a:lnTo>
                    <a:pt x="371" y="639"/>
                  </a:lnTo>
                  <a:lnTo>
                    <a:pt x="340" y="670"/>
                  </a:lnTo>
                  <a:lnTo>
                    <a:pt x="316" y="679"/>
                  </a:lnTo>
                  <a:lnTo>
                    <a:pt x="293" y="665"/>
                  </a:lnTo>
                  <a:lnTo>
                    <a:pt x="293" y="665"/>
                  </a:lnTo>
                  <a:lnTo>
                    <a:pt x="321" y="613"/>
                  </a:lnTo>
                  <a:lnTo>
                    <a:pt x="354" y="565"/>
                  </a:lnTo>
                  <a:lnTo>
                    <a:pt x="380" y="568"/>
                  </a:lnTo>
                  <a:lnTo>
                    <a:pt x="402" y="556"/>
                  </a:lnTo>
                  <a:lnTo>
                    <a:pt x="402" y="556"/>
                  </a:lnTo>
                  <a:lnTo>
                    <a:pt x="402" y="556"/>
                  </a:lnTo>
                  <a:close/>
                  <a:moveTo>
                    <a:pt x="764" y="565"/>
                  </a:moveTo>
                  <a:lnTo>
                    <a:pt x="764" y="565"/>
                  </a:lnTo>
                  <a:lnTo>
                    <a:pt x="756" y="568"/>
                  </a:lnTo>
                  <a:lnTo>
                    <a:pt x="726" y="563"/>
                  </a:lnTo>
                  <a:lnTo>
                    <a:pt x="721" y="542"/>
                  </a:lnTo>
                  <a:lnTo>
                    <a:pt x="754" y="544"/>
                  </a:lnTo>
                  <a:lnTo>
                    <a:pt x="766" y="558"/>
                  </a:lnTo>
                  <a:lnTo>
                    <a:pt x="764" y="565"/>
                  </a:lnTo>
                  <a:lnTo>
                    <a:pt x="764" y="565"/>
                  </a:lnTo>
                  <a:lnTo>
                    <a:pt x="764" y="565"/>
                  </a:lnTo>
                  <a:close/>
                  <a:moveTo>
                    <a:pt x="499" y="554"/>
                  </a:moveTo>
                  <a:lnTo>
                    <a:pt x="499" y="554"/>
                  </a:lnTo>
                  <a:lnTo>
                    <a:pt x="470" y="575"/>
                  </a:lnTo>
                  <a:lnTo>
                    <a:pt x="444" y="549"/>
                  </a:lnTo>
                  <a:lnTo>
                    <a:pt x="458" y="525"/>
                  </a:lnTo>
                  <a:lnTo>
                    <a:pt x="482" y="518"/>
                  </a:lnTo>
                  <a:lnTo>
                    <a:pt x="503" y="530"/>
                  </a:lnTo>
                  <a:lnTo>
                    <a:pt x="499" y="554"/>
                  </a:lnTo>
                  <a:lnTo>
                    <a:pt x="499" y="554"/>
                  </a:lnTo>
                  <a:lnTo>
                    <a:pt x="499" y="554"/>
                  </a:lnTo>
                  <a:close/>
                  <a:moveTo>
                    <a:pt x="508" y="483"/>
                  </a:moveTo>
                  <a:lnTo>
                    <a:pt x="508" y="483"/>
                  </a:lnTo>
                  <a:lnTo>
                    <a:pt x="487" y="497"/>
                  </a:lnTo>
                  <a:lnTo>
                    <a:pt x="461" y="497"/>
                  </a:lnTo>
                  <a:lnTo>
                    <a:pt x="461" y="487"/>
                  </a:lnTo>
                  <a:lnTo>
                    <a:pt x="477" y="461"/>
                  </a:lnTo>
                  <a:lnTo>
                    <a:pt x="487" y="466"/>
                  </a:lnTo>
                  <a:lnTo>
                    <a:pt x="508" y="483"/>
                  </a:lnTo>
                  <a:lnTo>
                    <a:pt x="508" y="483"/>
                  </a:lnTo>
                  <a:lnTo>
                    <a:pt x="508" y="483"/>
                  </a:lnTo>
                  <a:close/>
                  <a:moveTo>
                    <a:pt x="730" y="525"/>
                  </a:moveTo>
                  <a:lnTo>
                    <a:pt x="730" y="525"/>
                  </a:lnTo>
                  <a:lnTo>
                    <a:pt x="707" y="542"/>
                  </a:lnTo>
                  <a:lnTo>
                    <a:pt x="693" y="523"/>
                  </a:lnTo>
                  <a:lnTo>
                    <a:pt x="688" y="492"/>
                  </a:lnTo>
                  <a:lnTo>
                    <a:pt x="685" y="459"/>
                  </a:lnTo>
                  <a:lnTo>
                    <a:pt x="707" y="464"/>
                  </a:lnTo>
                  <a:lnTo>
                    <a:pt x="716" y="468"/>
                  </a:lnTo>
                  <a:lnTo>
                    <a:pt x="735" y="497"/>
                  </a:lnTo>
                  <a:lnTo>
                    <a:pt x="730" y="525"/>
                  </a:lnTo>
                  <a:lnTo>
                    <a:pt x="730" y="525"/>
                  </a:lnTo>
                  <a:lnTo>
                    <a:pt x="730" y="525"/>
                  </a:lnTo>
                  <a:close/>
                  <a:moveTo>
                    <a:pt x="664" y="504"/>
                  </a:moveTo>
                  <a:lnTo>
                    <a:pt x="664" y="504"/>
                  </a:lnTo>
                  <a:lnTo>
                    <a:pt x="669" y="537"/>
                  </a:lnTo>
                  <a:lnTo>
                    <a:pt x="643" y="528"/>
                  </a:lnTo>
                  <a:lnTo>
                    <a:pt x="617" y="501"/>
                  </a:lnTo>
                  <a:lnTo>
                    <a:pt x="581" y="499"/>
                  </a:lnTo>
                  <a:lnTo>
                    <a:pt x="596" y="475"/>
                  </a:lnTo>
                  <a:lnTo>
                    <a:pt x="577" y="454"/>
                  </a:lnTo>
                  <a:lnTo>
                    <a:pt x="574" y="423"/>
                  </a:lnTo>
                  <a:lnTo>
                    <a:pt x="607" y="435"/>
                  </a:lnTo>
                  <a:lnTo>
                    <a:pt x="650" y="466"/>
                  </a:lnTo>
                  <a:lnTo>
                    <a:pt x="664" y="504"/>
                  </a:lnTo>
                  <a:lnTo>
                    <a:pt x="664" y="504"/>
                  </a:lnTo>
                  <a:lnTo>
                    <a:pt x="664" y="504"/>
                  </a:lnTo>
                  <a:close/>
                  <a:moveTo>
                    <a:pt x="875" y="393"/>
                  </a:moveTo>
                  <a:lnTo>
                    <a:pt x="875" y="393"/>
                  </a:lnTo>
                  <a:lnTo>
                    <a:pt x="894" y="421"/>
                  </a:lnTo>
                  <a:lnTo>
                    <a:pt x="872" y="445"/>
                  </a:lnTo>
                  <a:lnTo>
                    <a:pt x="842" y="506"/>
                  </a:lnTo>
                  <a:lnTo>
                    <a:pt x="813" y="513"/>
                  </a:lnTo>
                  <a:lnTo>
                    <a:pt x="778" y="501"/>
                  </a:lnTo>
                  <a:lnTo>
                    <a:pt x="761" y="471"/>
                  </a:lnTo>
                  <a:lnTo>
                    <a:pt x="761" y="440"/>
                  </a:lnTo>
                  <a:lnTo>
                    <a:pt x="775" y="416"/>
                  </a:lnTo>
                  <a:lnTo>
                    <a:pt x="745" y="416"/>
                  </a:lnTo>
                  <a:lnTo>
                    <a:pt x="728" y="388"/>
                  </a:lnTo>
                  <a:lnTo>
                    <a:pt x="716" y="345"/>
                  </a:lnTo>
                  <a:lnTo>
                    <a:pt x="728" y="303"/>
                  </a:lnTo>
                  <a:lnTo>
                    <a:pt x="740" y="272"/>
                  </a:lnTo>
                  <a:lnTo>
                    <a:pt x="756" y="265"/>
                  </a:lnTo>
                  <a:lnTo>
                    <a:pt x="749" y="241"/>
                  </a:lnTo>
                  <a:lnTo>
                    <a:pt x="787" y="236"/>
                  </a:lnTo>
                  <a:lnTo>
                    <a:pt x="806" y="291"/>
                  </a:lnTo>
                  <a:lnTo>
                    <a:pt x="834" y="312"/>
                  </a:lnTo>
                  <a:lnTo>
                    <a:pt x="861" y="331"/>
                  </a:lnTo>
                  <a:lnTo>
                    <a:pt x="875" y="393"/>
                  </a:lnTo>
                  <a:lnTo>
                    <a:pt x="875" y="393"/>
                  </a:lnTo>
                  <a:lnTo>
                    <a:pt x="875" y="393"/>
                  </a:lnTo>
                  <a:close/>
                  <a:moveTo>
                    <a:pt x="1175" y="16"/>
                  </a:moveTo>
                  <a:lnTo>
                    <a:pt x="1175" y="16"/>
                  </a:lnTo>
                  <a:lnTo>
                    <a:pt x="1218" y="26"/>
                  </a:lnTo>
                  <a:lnTo>
                    <a:pt x="1253" y="45"/>
                  </a:lnTo>
                  <a:lnTo>
                    <a:pt x="1282" y="78"/>
                  </a:lnTo>
                  <a:lnTo>
                    <a:pt x="1282" y="111"/>
                  </a:lnTo>
                  <a:lnTo>
                    <a:pt x="1241" y="163"/>
                  </a:lnTo>
                  <a:lnTo>
                    <a:pt x="1203" y="184"/>
                  </a:lnTo>
                  <a:lnTo>
                    <a:pt x="1187" y="210"/>
                  </a:lnTo>
                  <a:lnTo>
                    <a:pt x="1222" y="210"/>
                  </a:lnTo>
                  <a:lnTo>
                    <a:pt x="1185" y="274"/>
                  </a:lnTo>
                  <a:lnTo>
                    <a:pt x="1159" y="300"/>
                  </a:lnTo>
                  <a:lnTo>
                    <a:pt x="1130" y="378"/>
                  </a:lnTo>
                  <a:lnTo>
                    <a:pt x="1097" y="393"/>
                  </a:lnTo>
                  <a:lnTo>
                    <a:pt x="1088" y="412"/>
                  </a:lnTo>
                  <a:lnTo>
                    <a:pt x="1038" y="421"/>
                  </a:lnTo>
                  <a:lnTo>
                    <a:pt x="1059" y="433"/>
                  </a:lnTo>
                  <a:lnTo>
                    <a:pt x="1050" y="447"/>
                  </a:lnTo>
                  <a:lnTo>
                    <a:pt x="1062" y="487"/>
                  </a:lnTo>
                  <a:lnTo>
                    <a:pt x="1047" y="516"/>
                  </a:lnTo>
                  <a:lnTo>
                    <a:pt x="1021" y="537"/>
                  </a:lnTo>
                  <a:lnTo>
                    <a:pt x="1014" y="568"/>
                  </a:lnTo>
                  <a:lnTo>
                    <a:pt x="991" y="589"/>
                  </a:lnTo>
                  <a:lnTo>
                    <a:pt x="993" y="606"/>
                  </a:lnTo>
                  <a:lnTo>
                    <a:pt x="1021" y="603"/>
                  </a:lnTo>
                  <a:lnTo>
                    <a:pt x="1021" y="620"/>
                  </a:lnTo>
                  <a:lnTo>
                    <a:pt x="979" y="660"/>
                  </a:lnTo>
                  <a:lnTo>
                    <a:pt x="936" y="641"/>
                  </a:lnTo>
                  <a:lnTo>
                    <a:pt x="889" y="653"/>
                  </a:lnTo>
                  <a:lnTo>
                    <a:pt x="865" y="643"/>
                  </a:lnTo>
                  <a:lnTo>
                    <a:pt x="834" y="641"/>
                  </a:lnTo>
                  <a:lnTo>
                    <a:pt x="832" y="608"/>
                  </a:lnTo>
                  <a:lnTo>
                    <a:pt x="863" y="591"/>
                  </a:lnTo>
                  <a:lnTo>
                    <a:pt x="853" y="537"/>
                  </a:lnTo>
                  <a:lnTo>
                    <a:pt x="863" y="532"/>
                  </a:lnTo>
                  <a:lnTo>
                    <a:pt x="908" y="565"/>
                  </a:lnTo>
                  <a:lnTo>
                    <a:pt x="884" y="516"/>
                  </a:lnTo>
                  <a:lnTo>
                    <a:pt x="858" y="501"/>
                  </a:lnTo>
                  <a:lnTo>
                    <a:pt x="872" y="468"/>
                  </a:lnTo>
                  <a:lnTo>
                    <a:pt x="901" y="449"/>
                  </a:lnTo>
                  <a:lnTo>
                    <a:pt x="905" y="419"/>
                  </a:lnTo>
                  <a:lnTo>
                    <a:pt x="882" y="385"/>
                  </a:lnTo>
                  <a:lnTo>
                    <a:pt x="875" y="336"/>
                  </a:lnTo>
                  <a:lnTo>
                    <a:pt x="920" y="341"/>
                  </a:lnTo>
                  <a:lnTo>
                    <a:pt x="934" y="350"/>
                  </a:lnTo>
                  <a:lnTo>
                    <a:pt x="957" y="317"/>
                  </a:lnTo>
                  <a:lnTo>
                    <a:pt x="922" y="305"/>
                  </a:lnTo>
                  <a:lnTo>
                    <a:pt x="865" y="312"/>
                  </a:lnTo>
                  <a:lnTo>
                    <a:pt x="837" y="279"/>
                  </a:lnTo>
                  <a:lnTo>
                    <a:pt x="823" y="236"/>
                  </a:lnTo>
                  <a:lnTo>
                    <a:pt x="804" y="203"/>
                  </a:lnTo>
                  <a:lnTo>
                    <a:pt x="799" y="165"/>
                  </a:lnTo>
                  <a:lnTo>
                    <a:pt x="825" y="144"/>
                  </a:lnTo>
                  <a:lnTo>
                    <a:pt x="844" y="139"/>
                  </a:lnTo>
                  <a:lnTo>
                    <a:pt x="875" y="120"/>
                  </a:lnTo>
                  <a:lnTo>
                    <a:pt x="898" y="75"/>
                  </a:lnTo>
                  <a:lnTo>
                    <a:pt x="920" y="83"/>
                  </a:lnTo>
                  <a:lnTo>
                    <a:pt x="936" y="116"/>
                  </a:lnTo>
                  <a:lnTo>
                    <a:pt x="948" y="49"/>
                  </a:lnTo>
                  <a:lnTo>
                    <a:pt x="969" y="28"/>
                  </a:lnTo>
                  <a:lnTo>
                    <a:pt x="1000" y="14"/>
                  </a:lnTo>
                  <a:lnTo>
                    <a:pt x="1047" y="7"/>
                  </a:lnTo>
                  <a:lnTo>
                    <a:pt x="1057" y="23"/>
                  </a:lnTo>
                  <a:lnTo>
                    <a:pt x="1104" y="0"/>
                  </a:lnTo>
                  <a:lnTo>
                    <a:pt x="1140" y="9"/>
                  </a:lnTo>
                  <a:lnTo>
                    <a:pt x="1175" y="16"/>
                  </a:lnTo>
                  <a:lnTo>
                    <a:pt x="1175" y="16"/>
                  </a:lnTo>
                  <a:lnTo>
                    <a:pt x="1175"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56"/>
            <p:cNvSpPr>
              <a:spLocks noEditPoints="1"/>
            </p:cNvSpPr>
            <p:nvPr/>
          </p:nvSpPr>
          <p:spPr bwMode="auto">
            <a:xfrm>
              <a:off x="2312812" y="4407637"/>
              <a:ext cx="238609" cy="1351549"/>
            </a:xfrm>
            <a:custGeom>
              <a:avLst/>
              <a:gdLst>
                <a:gd name="T0" fmla="*/ 114 w 140"/>
                <a:gd name="T1" fmla="*/ 710 h 793"/>
                <a:gd name="T2" fmla="*/ 130 w 140"/>
                <a:gd name="T3" fmla="*/ 772 h 793"/>
                <a:gd name="T4" fmla="*/ 135 w 140"/>
                <a:gd name="T5" fmla="*/ 784 h 793"/>
                <a:gd name="T6" fmla="*/ 114 w 140"/>
                <a:gd name="T7" fmla="*/ 791 h 793"/>
                <a:gd name="T8" fmla="*/ 90 w 140"/>
                <a:gd name="T9" fmla="*/ 781 h 793"/>
                <a:gd name="T10" fmla="*/ 55 w 140"/>
                <a:gd name="T11" fmla="*/ 762 h 793"/>
                <a:gd name="T12" fmla="*/ 14 w 140"/>
                <a:gd name="T13" fmla="*/ 717 h 793"/>
                <a:gd name="T14" fmla="*/ 52 w 140"/>
                <a:gd name="T15" fmla="*/ 741 h 793"/>
                <a:gd name="T16" fmla="*/ 81 w 140"/>
                <a:gd name="T17" fmla="*/ 739 h 793"/>
                <a:gd name="T18" fmla="*/ 102 w 140"/>
                <a:gd name="T19" fmla="*/ 708 h 793"/>
                <a:gd name="T20" fmla="*/ 118 w 140"/>
                <a:gd name="T21" fmla="*/ 66 h 793"/>
                <a:gd name="T22" fmla="*/ 126 w 140"/>
                <a:gd name="T23" fmla="*/ 90 h 793"/>
                <a:gd name="T24" fmla="*/ 140 w 140"/>
                <a:gd name="T25" fmla="*/ 92 h 793"/>
                <a:gd name="T26" fmla="*/ 116 w 140"/>
                <a:gd name="T27" fmla="*/ 118 h 793"/>
                <a:gd name="T28" fmla="*/ 114 w 140"/>
                <a:gd name="T29" fmla="*/ 154 h 793"/>
                <a:gd name="T30" fmla="*/ 107 w 140"/>
                <a:gd name="T31" fmla="*/ 173 h 793"/>
                <a:gd name="T32" fmla="*/ 90 w 140"/>
                <a:gd name="T33" fmla="*/ 206 h 793"/>
                <a:gd name="T34" fmla="*/ 83 w 140"/>
                <a:gd name="T35" fmla="*/ 244 h 793"/>
                <a:gd name="T36" fmla="*/ 92 w 140"/>
                <a:gd name="T37" fmla="*/ 282 h 793"/>
                <a:gd name="T38" fmla="*/ 85 w 140"/>
                <a:gd name="T39" fmla="*/ 317 h 793"/>
                <a:gd name="T40" fmla="*/ 71 w 140"/>
                <a:gd name="T41" fmla="*/ 346 h 793"/>
                <a:gd name="T42" fmla="*/ 78 w 140"/>
                <a:gd name="T43" fmla="*/ 386 h 793"/>
                <a:gd name="T44" fmla="*/ 64 w 140"/>
                <a:gd name="T45" fmla="*/ 410 h 793"/>
                <a:gd name="T46" fmla="*/ 62 w 140"/>
                <a:gd name="T47" fmla="*/ 459 h 793"/>
                <a:gd name="T48" fmla="*/ 59 w 140"/>
                <a:gd name="T49" fmla="*/ 488 h 793"/>
                <a:gd name="T50" fmla="*/ 62 w 140"/>
                <a:gd name="T51" fmla="*/ 507 h 793"/>
                <a:gd name="T52" fmla="*/ 71 w 140"/>
                <a:gd name="T53" fmla="*/ 518 h 793"/>
                <a:gd name="T54" fmla="*/ 64 w 140"/>
                <a:gd name="T55" fmla="*/ 537 h 793"/>
                <a:gd name="T56" fmla="*/ 52 w 140"/>
                <a:gd name="T57" fmla="*/ 587 h 793"/>
                <a:gd name="T58" fmla="*/ 48 w 140"/>
                <a:gd name="T59" fmla="*/ 616 h 793"/>
                <a:gd name="T60" fmla="*/ 38 w 140"/>
                <a:gd name="T61" fmla="*/ 653 h 793"/>
                <a:gd name="T62" fmla="*/ 52 w 140"/>
                <a:gd name="T63" fmla="*/ 660 h 793"/>
                <a:gd name="T64" fmla="*/ 59 w 140"/>
                <a:gd name="T65" fmla="*/ 696 h 793"/>
                <a:gd name="T66" fmla="*/ 114 w 140"/>
                <a:gd name="T67" fmla="*/ 701 h 793"/>
                <a:gd name="T68" fmla="*/ 90 w 140"/>
                <a:gd name="T69" fmla="*/ 708 h 793"/>
                <a:gd name="T70" fmla="*/ 74 w 140"/>
                <a:gd name="T71" fmla="*/ 743 h 793"/>
                <a:gd name="T72" fmla="*/ 50 w 140"/>
                <a:gd name="T73" fmla="*/ 736 h 793"/>
                <a:gd name="T74" fmla="*/ 31 w 140"/>
                <a:gd name="T75" fmla="*/ 717 h 793"/>
                <a:gd name="T76" fmla="*/ 5 w 140"/>
                <a:gd name="T77" fmla="*/ 684 h 793"/>
                <a:gd name="T78" fmla="*/ 3 w 140"/>
                <a:gd name="T79" fmla="*/ 653 h 793"/>
                <a:gd name="T80" fmla="*/ 7 w 140"/>
                <a:gd name="T81" fmla="*/ 587 h 793"/>
                <a:gd name="T82" fmla="*/ 0 w 140"/>
                <a:gd name="T83" fmla="*/ 561 h 793"/>
                <a:gd name="T84" fmla="*/ 19 w 140"/>
                <a:gd name="T85" fmla="*/ 504 h 793"/>
                <a:gd name="T86" fmla="*/ 48 w 140"/>
                <a:gd name="T87" fmla="*/ 466 h 793"/>
                <a:gd name="T88" fmla="*/ 31 w 140"/>
                <a:gd name="T89" fmla="*/ 488 h 793"/>
                <a:gd name="T90" fmla="*/ 26 w 140"/>
                <a:gd name="T91" fmla="*/ 452 h 793"/>
                <a:gd name="T92" fmla="*/ 38 w 140"/>
                <a:gd name="T93" fmla="*/ 400 h 793"/>
                <a:gd name="T94" fmla="*/ 33 w 140"/>
                <a:gd name="T95" fmla="*/ 358 h 793"/>
                <a:gd name="T96" fmla="*/ 50 w 140"/>
                <a:gd name="T97" fmla="*/ 324 h 793"/>
                <a:gd name="T98" fmla="*/ 66 w 140"/>
                <a:gd name="T99" fmla="*/ 263 h 793"/>
                <a:gd name="T100" fmla="*/ 69 w 140"/>
                <a:gd name="T101" fmla="*/ 220 h 793"/>
                <a:gd name="T102" fmla="*/ 76 w 140"/>
                <a:gd name="T103" fmla="*/ 175 h 793"/>
                <a:gd name="T104" fmla="*/ 85 w 140"/>
                <a:gd name="T105" fmla="*/ 104 h 793"/>
                <a:gd name="T106" fmla="*/ 88 w 140"/>
                <a:gd name="T107" fmla="*/ 36 h 793"/>
                <a:gd name="T108" fmla="*/ 92 w 140"/>
                <a:gd name="T109" fmla="*/ 10 h 793"/>
                <a:gd name="T110" fmla="*/ 104 w 140"/>
                <a:gd name="T111" fmla="*/ 10 h 793"/>
                <a:gd name="T112" fmla="*/ 116 w 140"/>
                <a:gd name="T113" fmla="*/ 31 h 793"/>
                <a:gd name="T114" fmla="*/ 118 w 140"/>
                <a:gd name="T115" fmla="*/ 66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793">
                  <a:moveTo>
                    <a:pt x="114" y="710"/>
                  </a:moveTo>
                  <a:lnTo>
                    <a:pt x="114" y="710"/>
                  </a:lnTo>
                  <a:lnTo>
                    <a:pt x="114" y="772"/>
                  </a:lnTo>
                  <a:lnTo>
                    <a:pt x="130" y="772"/>
                  </a:lnTo>
                  <a:lnTo>
                    <a:pt x="140" y="772"/>
                  </a:lnTo>
                  <a:lnTo>
                    <a:pt x="135" y="784"/>
                  </a:lnTo>
                  <a:lnTo>
                    <a:pt x="121" y="793"/>
                  </a:lnTo>
                  <a:lnTo>
                    <a:pt x="114" y="791"/>
                  </a:lnTo>
                  <a:lnTo>
                    <a:pt x="104" y="788"/>
                  </a:lnTo>
                  <a:lnTo>
                    <a:pt x="90" y="781"/>
                  </a:lnTo>
                  <a:lnTo>
                    <a:pt x="74" y="776"/>
                  </a:lnTo>
                  <a:lnTo>
                    <a:pt x="55" y="762"/>
                  </a:lnTo>
                  <a:lnTo>
                    <a:pt x="38" y="746"/>
                  </a:lnTo>
                  <a:lnTo>
                    <a:pt x="14" y="717"/>
                  </a:lnTo>
                  <a:lnTo>
                    <a:pt x="29" y="722"/>
                  </a:lnTo>
                  <a:lnTo>
                    <a:pt x="52" y="741"/>
                  </a:lnTo>
                  <a:lnTo>
                    <a:pt x="71" y="750"/>
                  </a:lnTo>
                  <a:lnTo>
                    <a:pt x="81" y="739"/>
                  </a:lnTo>
                  <a:lnTo>
                    <a:pt x="88" y="720"/>
                  </a:lnTo>
                  <a:lnTo>
                    <a:pt x="102" y="708"/>
                  </a:lnTo>
                  <a:lnTo>
                    <a:pt x="114" y="710"/>
                  </a:lnTo>
                  <a:close/>
                  <a:moveTo>
                    <a:pt x="118" y="66"/>
                  </a:moveTo>
                  <a:lnTo>
                    <a:pt x="118" y="66"/>
                  </a:lnTo>
                  <a:lnTo>
                    <a:pt x="126" y="90"/>
                  </a:lnTo>
                  <a:lnTo>
                    <a:pt x="137" y="88"/>
                  </a:lnTo>
                  <a:lnTo>
                    <a:pt x="140" y="92"/>
                  </a:lnTo>
                  <a:lnTo>
                    <a:pt x="135" y="111"/>
                  </a:lnTo>
                  <a:lnTo>
                    <a:pt x="116" y="118"/>
                  </a:lnTo>
                  <a:lnTo>
                    <a:pt x="116" y="149"/>
                  </a:lnTo>
                  <a:lnTo>
                    <a:pt x="114" y="154"/>
                  </a:lnTo>
                  <a:lnTo>
                    <a:pt x="118" y="161"/>
                  </a:lnTo>
                  <a:lnTo>
                    <a:pt x="107" y="173"/>
                  </a:lnTo>
                  <a:lnTo>
                    <a:pt x="95" y="189"/>
                  </a:lnTo>
                  <a:lnTo>
                    <a:pt x="90" y="206"/>
                  </a:lnTo>
                  <a:lnTo>
                    <a:pt x="92" y="225"/>
                  </a:lnTo>
                  <a:lnTo>
                    <a:pt x="83" y="244"/>
                  </a:lnTo>
                  <a:lnTo>
                    <a:pt x="90" y="277"/>
                  </a:lnTo>
                  <a:lnTo>
                    <a:pt x="92" y="282"/>
                  </a:lnTo>
                  <a:lnTo>
                    <a:pt x="92" y="298"/>
                  </a:lnTo>
                  <a:lnTo>
                    <a:pt x="85" y="317"/>
                  </a:lnTo>
                  <a:lnTo>
                    <a:pt x="85" y="334"/>
                  </a:lnTo>
                  <a:lnTo>
                    <a:pt x="71" y="346"/>
                  </a:lnTo>
                  <a:lnTo>
                    <a:pt x="71" y="365"/>
                  </a:lnTo>
                  <a:lnTo>
                    <a:pt x="78" y="386"/>
                  </a:lnTo>
                  <a:lnTo>
                    <a:pt x="66" y="393"/>
                  </a:lnTo>
                  <a:lnTo>
                    <a:pt x="64" y="410"/>
                  </a:lnTo>
                  <a:lnTo>
                    <a:pt x="59" y="433"/>
                  </a:lnTo>
                  <a:lnTo>
                    <a:pt x="62" y="459"/>
                  </a:lnTo>
                  <a:lnTo>
                    <a:pt x="57" y="464"/>
                  </a:lnTo>
                  <a:lnTo>
                    <a:pt x="59" y="488"/>
                  </a:lnTo>
                  <a:lnTo>
                    <a:pt x="66" y="497"/>
                  </a:lnTo>
                  <a:lnTo>
                    <a:pt x="62" y="507"/>
                  </a:lnTo>
                  <a:lnTo>
                    <a:pt x="69" y="511"/>
                  </a:lnTo>
                  <a:lnTo>
                    <a:pt x="71" y="518"/>
                  </a:lnTo>
                  <a:lnTo>
                    <a:pt x="64" y="523"/>
                  </a:lnTo>
                  <a:lnTo>
                    <a:pt x="64" y="537"/>
                  </a:lnTo>
                  <a:lnTo>
                    <a:pt x="59" y="568"/>
                  </a:lnTo>
                  <a:lnTo>
                    <a:pt x="52" y="587"/>
                  </a:lnTo>
                  <a:lnTo>
                    <a:pt x="52" y="599"/>
                  </a:lnTo>
                  <a:lnTo>
                    <a:pt x="48" y="616"/>
                  </a:lnTo>
                  <a:lnTo>
                    <a:pt x="36" y="627"/>
                  </a:lnTo>
                  <a:lnTo>
                    <a:pt x="38" y="653"/>
                  </a:lnTo>
                  <a:lnTo>
                    <a:pt x="43" y="663"/>
                  </a:lnTo>
                  <a:lnTo>
                    <a:pt x="52" y="660"/>
                  </a:lnTo>
                  <a:lnTo>
                    <a:pt x="52" y="679"/>
                  </a:lnTo>
                  <a:lnTo>
                    <a:pt x="59" y="696"/>
                  </a:lnTo>
                  <a:lnTo>
                    <a:pt x="100" y="698"/>
                  </a:lnTo>
                  <a:lnTo>
                    <a:pt x="114" y="701"/>
                  </a:lnTo>
                  <a:lnTo>
                    <a:pt x="100" y="701"/>
                  </a:lnTo>
                  <a:lnTo>
                    <a:pt x="90" y="708"/>
                  </a:lnTo>
                  <a:lnTo>
                    <a:pt x="76" y="717"/>
                  </a:lnTo>
                  <a:lnTo>
                    <a:pt x="74" y="743"/>
                  </a:lnTo>
                  <a:lnTo>
                    <a:pt x="66" y="743"/>
                  </a:lnTo>
                  <a:lnTo>
                    <a:pt x="50" y="736"/>
                  </a:lnTo>
                  <a:lnTo>
                    <a:pt x="31" y="717"/>
                  </a:lnTo>
                  <a:lnTo>
                    <a:pt x="31" y="717"/>
                  </a:lnTo>
                  <a:lnTo>
                    <a:pt x="12" y="701"/>
                  </a:lnTo>
                  <a:lnTo>
                    <a:pt x="5" y="684"/>
                  </a:lnTo>
                  <a:lnTo>
                    <a:pt x="10" y="670"/>
                  </a:lnTo>
                  <a:lnTo>
                    <a:pt x="3" y="653"/>
                  </a:lnTo>
                  <a:lnTo>
                    <a:pt x="0" y="611"/>
                  </a:lnTo>
                  <a:lnTo>
                    <a:pt x="7" y="587"/>
                  </a:lnTo>
                  <a:lnTo>
                    <a:pt x="24" y="568"/>
                  </a:lnTo>
                  <a:lnTo>
                    <a:pt x="0" y="561"/>
                  </a:lnTo>
                  <a:lnTo>
                    <a:pt x="14" y="542"/>
                  </a:lnTo>
                  <a:lnTo>
                    <a:pt x="19" y="504"/>
                  </a:lnTo>
                  <a:lnTo>
                    <a:pt x="38" y="511"/>
                  </a:lnTo>
                  <a:lnTo>
                    <a:pt x="48" y="466"/>
                  </a:lnTo>
                  <a:lnTo>
                    <a:pt x="36" y="459"/>
                  </a:lnTo>
                  <a:lnTo>
                    <a:pt x="31" y="488"/>
                  </a:lnTo>
                  <a:lnTo>
                    <a:pt x="21" y="485"/>
                  </a:lnTo>
                  <a:lnTo>
                    <a:pt x="26" y="452"/>
                  </a:lnTo>
                  <a:lnTo>
                    <a:pt x="31" y="414"/>
                  </a:lnTo>
                  <a:lnTo>
                    <a:pt x="38" y="400"/>
                  </a:lnTo>
                  <a:lnTo>
                    <a:pt x="33" y="379"/>
                  </a:lnTo>
                  <a:lnTo>
                    <a:pt x="33" y="358"/>
                  </a:lnTo>
                  <a:lnTo>
                    <a:pt x="38" y="355"/>
                  </a:lnTo>
                  <a:lnTo>
                    <a:pt x="50" y="324"/>
                  </a:lnTo>
                  <a:lnTo>
                    <a:pt x="59" y="294"/>
                  </a:lnTo>
                  <a:lnTo>
                    <a:pt x="66" y="263"/>
                  </a:lnTo>
                  <a:lnTo>
                    <a:pt x="64" y="237"/>
                  </a:lnTo>
                  <a:lnTo>
                    <a:pt x="69" y="220"/>
                  </a:lnTo>
                  <a:lnTo>
                    <a:pt x="66" y="197"/>
                  </a:lnTo>
                  <a:lnTo>
                    <a:pt x="76" y="175"/>
                  </a:lnTo>
                  <a:lnTo>
                    <a:pt x="78" y="140"/>
                  </a:lnTo>
                  <a:lnTo>
                    <a:pt x="85" y="104"/>
                  </a:lnTo>
                  <a:lnTo>
                    <a:pt x="90" y="64"/>
                  </a:lnTo>
                  <a:lnTo>
                    <a:pt x="88" y="36"/>
                  </a:lnTo>
                  <a:lnTo>
                    <a:pt x="85" y="12"/>
                  </a:lnTo>
                  <a:lnTo>
                    <a:pt x="92" y="10"/>
                  </a:lnTo>
                  <a:lnTo>
                    <a:pt x="97" y="0"/>
                  </a:lnTo>
                  <a:lnTo>
                    <a:pt x="104" y="10"/>
                  </a:lnTo>
                  <a:lnTo>
                    <a:pt x="107" y="24"/>
                  </a:lnTo>
                  <a:lnTo>
                    <a:pt x="116" y="31"/>
                  </a:lnTo>
                  <a:lnTo>
                    <a:pt x="111" y="47"/>
                  </a:lnTo>
                  <a:lnTo>
                    <a:pt x="11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60"/>
            <p:cNvSpPr>
              <a:spLocks/>
            </p:cNvSpPr>
            <p:nvPr/>
          </p:nvSpPr>
          <p:spPr bwMode="auto">
            <a:xfrm>
              <a:off x="4161177" y="3631307"/>
              <a:ext cx="165323" cy="170435"/>
            </a:xfrm>
            <a:custGeom>
              <a:avLst/>
              <a:gdLst>
                <a:gd name="T0" fmla="*/ 38 w 97"/>
                <a:gd name="T1" fmla="*/ 0 h 100"/>
                <a:gd name="T2" fmla="*/ 38 w 97"/>
                <a:gd name="T3" fmla="*/ 0 h 100"/>
                <a:gd name="T4" fmla="*/ 40 w 97"/>
                <a:gd name="T5" fmla="*/ 7 h 100"/>
                <a:gd name="T6" fmla="*/ 42 w 97"/>
                <a:gd name="T7" fmla="*/ 5 h 100"/>
                <a:gd name="T8" fmla="*/ 50 w 97"/>
                <a:gd name="T9" fmla="*/ 3 h 100"/>
                <a:gd name="T10" fmla="*/ 59 w 97"/>
                <a:gd name="T11" fmla="*/ 5 h 100"/>
                <a:gd name="T12" fmla="*/ 61 w 97"/>
                <a:gd name="T13" fmla="*/ 10 h 100"/>
                <a:gd name="T14" fmla="*/ 68 w 97"/>
                <a:gd name="T15" fmla="*/ 14 h 100"/>
                <a:gd name="T16" fmla="*/ 76 w 97"/>
                <a:gd name="T17" fmla="*/ 10 h 100"/>
                <a:gd name="T18" fmla="*/ 80 w 97"/>
                <a:gd name="T19" fmla="*/ 10 h 100"/>
                <a:gd name="T20" fmla="*/ 92 w 97"/>
                <a:gd name="T21" fmla="*/ 14 h 100"/>
                <a:gd name="T22" fmla="*/ 97 w 97"/>
                <a:gd name="T23" fmla="*/ 38 h 100"/>
                <a:gd name="T24" fmla="*/ 90 w 97"/>
                <a:gd name="T25" fmla="*/ 50 h 100"/>
                <a:gd name="T26" fmla="*/ 85 w 97"/>
                <a:gd name="T27" fmla="*/ 69 h 100"/>
                <a:gd name="T28" fmla="*/ 92 w 97"/>
                <a:gd name="T29" fmla="*/ 83 h 100"/>
                <a:gd name="T30" fmla="*/ 92 w 97"/>
                <a:gd name="T31" fmla="*/ 88 h 100"/>
                <a:gd name="T32" fmla="*/ 85 w 97"/>
                <a:gd name="T33" fmla="*/ 88 h 100"/>
                <a:gd name="T34" fmla="*/ 73 w 97"/>
                <a:gd name="T35" fmla="*/ 85 h 100"/>
                <a:gd name="T36" fmla="*/ 64 w 97"/>
                <a:gd name="T37" fmla="*/ 85 h 100"/>
                <a:gd name="T38" fmla="*/ 42 w 97"/>
                <a:gd name="T39" fmla="*/ 88 h 100"/>
                <a:gd name="T40" fmla="*/ 33 w 97"/>
                <a:gd name="T41" fmla="*/ 95 h 100"/>
                <a:gd name="T42" fmla="*/ 16 w 97"/>
                <a:gd name="T43" fmla="*/ 100 h 100"/>
                <a:gd name="T44" fmla="*/ 14 w 97"/>
                <a:gd name="T45" fmla="*/ 97 h 100"/>
                <a:gd name="T46" fmla="*/ 14 w 97"/>
                <a:gd name="T47" fmla="*/ 85 h 100"/>
                <a:gd name="T48" fmla="*/ 16 w 97"/>
                <a:gd name="T49" fmla="*/ 83 h 100"/>
                <a:gd name="T50" fmla="*/ 16 w 97"/>
                <a:gd name="T51" fmla="*/ 78 h 100"/>
                <a:gd name="T52" fmla="*/ 7 w 97"/>
                <a:gd name="T53" fmla="*/ 71 h 100"/>
                <a:gd name="T54" fmla="*/ 2 w 97"/>
                <a:gd name="T55" fmla="*/ 69 h 100"/>
                <a:gd name="T56" fmla="*/ 0 w 97"/>
                <a:gd name="T57" fmla="*/ 64 h 100"/>
                <a:gd name="T58" fmla="*/ 2 w 97"/>
                <a:gd name="T59" fmla="*/ 57 h 100"/>
                <a:gd name="T60" fmla="*/ 0 w 97"/>
                <a:gd name="T61" fmla="*/ 50 h 100"/>
                <a:gd name="T62" fmla="*/ 2 w 97"/>
                <a:gd name="T63" fmla="*/ 45 h 100"/>
                <a:gd name="T64" fmla="*/ 5 w 97"/>
                <a:gd name="T65" fmla="*/ 45 h 100"/>
                <a:gd name="T66" fmla="*/ 5 w 97"/>
                <a:gd name="T67" fmla="*/ 38 h 100"/>
                <a:gd name="T68" fmla="*/ 5 w 97"/>
                <a:gd name="T69" fmla="*/ 36 h 100"/>
                <a:gd name="T70" fmla="*/ 5 w 97"/>
                <a:gd name="T71" fmla="*/ 33 h 100"/>
                <a:gd name="T72" fmla="*/ 12 w 97"/>
                <a:gd name="T73" fmla="*/ 31 h 100"/>
                <a:gd name="T74" fmla="*/ 7 w 97"/>
                <a:gd name="T75" fmla="*/ 19 h 100"/>
                <a:gd name="T76" fmla="*/ 2 w 97"/>
                <a:gd name="T77" fmla="*/ 12 h 100"/>
                <a:gd name="T78" fmla="*/ 5 w 97"/>
                <a:gd name="T79" fmla="*/ 5 h 100"/>
                <a:gd name="T80" fmla="*/ 7 w 97"/>
                <a:gd name="T81" fmla="*/ 5 h 100"/>
                <a:gd name="T82" fmla="*/ 9 w 97"/>
                <a:gd name="T83" fmla="*/ 3 h 100"/>
                <a:gd name="T84" fmla="*/ 14 w 97"/>
                <a:gd name="T85" fmla="*/ 5 h 100"/>
                <a:gd name="T86" fmla="*/ 26 w 97"/>
                <a:gd name="T87" fmla="*/ 5 h 100"/>
                <a:gd name="T88" fmla="*/ 31 w 97"/>
                <a:gd name="T89" fmla="*/ 0 h 100"/>
                <a:gd name="T90" fmla="*/ 33 w 97"/>
                <a:gd name="T91" fmla="*/ 3 h 100"/>
                <a:gd name="T92" fmla="*/ 38 w 97"/>
                <a:gd name="T9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100">
                  <a:moveTo>
                    <a:pt x="38" y="0"/>
                  </a:moveTo>
                  <a:lnTo>
                    <a:pt x="38" y="0"/>
                  </a:lnTo>
                  <a:lnTo>
                    <a:pt x="40" y="7"/>
                  </a:lnTo>
                  <a:lnTo>
                    <a:pt x="42" y="5"/>
                  </a:lnTo>
                  <a:lnTo>
                    <a:pt x="50" y="3"/>
                  </a:lnTo>
                  <a:lnTo>
                    <a:pt x="59" y="5"/>
                  </a:lnTo>
                  <a:lnTo>
                    <a:pt x="61" y="10"/>
                  </a:lnTo>
                  <a:lnTo>
                    <a:pt x="68" y="14"/>
                  </a:lnTo>
                  <a:lnTo>
                    <a:pt x="76" y="10"/>
                  </a:lnTo>
                  <a:lnTo>
                    <a:pt x="80" y="10"/>
                  </a:lnTo>
                  <a:lnTo>
                    <a:pt x="92" y="14"/>
                  </a:lnTo>
                  <a:lnTo>
                    <a:pt x="97" y="38"/>
                  </a:lnTo>
                  <a:lnTo>
                    <a:pt x="90" y="50"/>
                  </a:lnTo>
                  <a:lnTo>
                    <a:pt x="85" y="69"/>
                  </a:lnTo>
                  <a:lnTo>
                    <a:pt x="92" y="83"/>
                  </a:lnTo>
                  <a:lnTo>
                    <a:pt x="92" y="88"/>
                  </a:lnTo>
                  <a:lnTo>
                    <a:pt x="85" y="88"/>
                  </a:lnTo>
                  <a:lnTo>
                    <a:pt x="73" y="85"/>
                  </a:lnTo>
                  <a:lnTo>
                    <a:pt x="64" y="85"/>
                  </a:lnTo>
                  <a:lnTo>
                    <a:pt x="42" y="88"/>
                  </a:lnTo>
                  <a:lnTo>
                    <a:pt x="33" y="95"/>
                  </a:lnTo>
                  <a:lnTo>
                    <a:pt x="16" y="100"/>
                  </a:lnTo>
                  <a:lnTo>
                    <a:pt x="14" y="97"/>
                  </a:lnTo>
                  <a:lnTo>
                    <a:pt x="14" y="85"/>
                  </a:lnTo>
                  <a:lnTo>
                    <a:pt x="16" y="83"/>
                  </a:lnTo>
                  <a:lnTo>
                    <a:pt x="16" y="78"/>
                  </a:lnTo>
                  <a:lnTo>
                    <a:pt x="7" y="71"/>
                  </a:lnTo>
                  <a:lnTo>
                    <a:pt x="2" y="69"/>
                  </a:lnTo>
                  <a:lnTo>
                    <a:pt x="0" y="64"/>
                  </a:lnTo>
                  <a:lnTo>
                    <a:pt x="2" y="57"/>
                  </a:lnTo>
                  <a:lnTo>
                    <a:pt x="0" y="50"/>
                  </a:lnTo>
                  <a:lnTo>
                    <a:pt x="2" y="45"/>
                  </a:lnTo>
                  <a:lnTo>
                    <a:pt x="5" y="45"/>
                  </a:lnTo>
                  <a:lnTo>
                    <a:pt x="5" y="38"/>
                  </a:lnTo>
                  <a:lnTo>
                    <a:pt x="5" y="36"/>
                  </a:lnTo>
                  <a:lnTo>
                    <a:pt x="5" y="33"/>
                  </a:lnTo>
                  <a:lnTo>
                    <a:pt x="12" y="31"/>
                  </a:lnTo>
                  <a:lnTo>
                    <a:pt x="7" y="19"/>
                  </a:lnTo>
                  <a:lnTo>
                    <a:pt x="2" y="12"/>
                  </a:lnTo>
                  <a:lnTo>
                    <a:pt x="5" y="5"/>
                  </a:lnTo>
                  <a:lnTo>
                    <a:pt x="7" y="5"/>
                  </a:lnTo>
                  <a:lnTo>
                    <a:pt x="9" y="3"/>
                  </a:lnTo>
                  <a:lnTo>
                    <a:pt x="14" y="5"/>
                  </a:lnTo>
                  <a:lnTo>
                    <a:pt x="26" y="5"/>
                  </a:lnTo>
                  <a:lnTo>
                    <a:pt x="31" y="0"/>
                  </a:lnTo>
                  <a:lnTo>
                    <a:pt x="33" y="3"/>
                  </a:lnTo>
                  <a:lnTo>
                    <a:pt x="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8" name="Freeform 68"/>
            <p:cNvSpPr>
              <a:spLocks/>
            </p:cNvSpPr>
            <p:nvPr/>
          </p:nvSpPr>
          <p:spPr bwMode="auto">
            <a:xfrm>
              <a:off x="2218221" y="3575063"/>
              <a:ext cx="334052" cy="460174"/>
            </a:xfrm>
            <a:custGeom>
              <a:avLst/>
              <a:gdLst>
                <a:gd name="T0" fmla="*/ 113 w 196"/>
                <a:gd name="T1" fmla="*/ 14 h 270"/>
                <a:gd name="T2" fmla="*/ 102 w 196"/>
                <a:gd name="T3" fmla="*/ 26 h 270"/>
                <a:gd name="T4" fmla="*/ 94 w 196"/>
                <a:gd name="T5" fmla="*/ 45 h 270"/>
                <a:gd name="T6" fmla="*/ 99 w 196"/>
                <a:gd name="T7" fmla="*/ 55 h 270"/>
                <a:gd name="T8" fmla="*/ 106 w 196"/>
                <a:gd name="T9" fmla="*/ 66 h 270"/>
                <a:gd name="T10" fmla="*/ 104 w 196"/>
                <a:gd name="T11" fmla="*/ 78 h 270"/>
                <a:gd name="T12" fmla="*/ 109 w 196"/>
                <a:gd name="T13" fmla="*/ 83 h 270"/>
                <a:gd name="T14" fmla="*/ 135 w 196"/>
                <a:gd name="T15" fmla="*/ 88 h 270"/>
                <a:gd name="T16" fmla="*/ 154 w 196"/>
                <a:gd name="T17" fmla="*/ 104 h 270"/>
                <a:gd name="T18" fmla="*/ 172 w 196"/>
                <a:gd name="T19" fmla="*/ 102 h 270"/>
                <a:gd name="T20" fmla="*/ 187 w 196"/>
                <a:gd name="T21" fmla="*/ 104 h 270"/>
                <a:gd name="T22" fmla="*/ 182 w 196"/>
                <a:gd name="T23" fmla="*/ 118 h 270"/>
                <a:gd name="T24" fmla="*/ 182 w 196"/>
                <a:gd name="T25" fmla="*/ 140 h 270"/>
                <a:gd name="T26" fmla="*/ 189 w 196"/>
                <a:gd name="T27" fmla="*/ 149 h 270"/>
                <a:gd name="T28" fmla="*/ 187 w 196"/>
                <a:gd name="T29" fmla="*/ 159 h 270"/>
                <a:gd name="T30" fmla="*/ 196 w 196"/>
                <a:gd name="T31" fmla="*/ 182 h 270"/>
                <a:gd name="T32" fmla="*/ 189 w 196"/>
                <a:gd name="T33" fmla="*/ 173 h 270"/>
                <a:gd name="T34" fmla="*/ 180 w 196"/>
                <a:gd name="T35" fmla="*/ 175 h 270"/>
                <a:gd name="T36" fmla="*/ 149 w 196"/>
                <a:gd name="T37" fmla="*/ 185 h 270"/>
                <a:gd name="T38" fmla="*/ 156 w 196"/>
                <a:gd name="T39" fmla="*/ 192 h 270"/>
                <a:gd name="T40" fmla="*/ 144 w 196"/>
                <a:gd name="T41" fmla="*/ 192 h 270"/>
                <a:gd name="T42" fmla="*/ 151 w 196"/>
                <a:gd name="T43" fmla="*/ 211 h 270"/>
                <a:gd name="T44" fmla="*/ 154 w 196"/>
                <a:gd name="T45" fmla="*/ 227 h 270"/>
                <a:gd name="T46" fmla="*/ 139 w 196"/>
                <a:gd name="T47" fmla="*/ 261 h 270"/>
                <a:gd name="T48" fmla="*/ 144 w 196"/>
                <a:gd name="T49" fmla="*/ 246 h 270"/>
                <a:gd name="T50" fmla="*/ 123 w 196"/>
                <a:gd name="T51" fmla="*/ 239 h 270"/>
                <a:gd name="T52" fmla="*/ 106 w 196"/>
                <a:gd name="T53" fmla="*/ 242 h 270"/>
                <a:gd name="T54" fmla="*/ 85 w 196"/>
                <a:gd name="T55" fmla="*/ 223 h 270"/>
                <a:gd name="T56" fmla="*/ 73 w 196"/>
                <a:gd name="T57" fmla="*/ 211 h 270"/>
                <a:gd name="T58" fmla="*/ 59 w 196"/>
                <a:gd name="T59" fmla="*/ 204 h 270"/>
                <a:gd name="T60" fmla="*/ 42 w 196"/>
                <a:gd name="T61" fmla="*/ 194 h 270"/>
                <a:gd name="T62" fmla="*/ 23 w 196"/>
                <a:gd name="T63" fmla="*/ 197 h 270"/>
                <a:gd name="T64" fmla="*/ 16 w 196"/>
                <a:gd name="T65" fmla="*/ 189 h 270"/>
                <a:gd name="T66" fmla="*/ 0 w 196"/>
                <a:gd name="T67" fmla="*/ 175 h 270"/>
                <a:gd name="T68" fmla="*/ 5 w 196"/>
                <a:gd name="T69" fmla="*/ 166 h 270"/>
                <a:gd name="T70" fmla="*/ 16 w 196"/>
                <a:gd name="T71" fmla="*/ 159 h 270"/>
                <a:gd name="T72" fmla="*/ 31 w 196"/>
                <a:gd name="T73" fmla="*/ 140 h 270"/>
                <a:gd name="T74" fmla="*/ 26 w 196"/>
                <a:gd name="T75" fmla="*/ 126 h 270"/>
                <a:gd name="T76" fmla="*/ 26 w 196"/>
                <a:gd name="T77" fmla="*/ 107 h 270"/>
                <a:gd name="T78" fmla="*/ 16 w 196"/>
                <a:gd name="T79" fmla="*/ 85 h 270"/>
                <a:gd name="T80" fmla="*/ 23 w 196"/>
                <a:gd name="T81" fmla="*/ 78 h 270"/>
                <a:gd name="T82" fmla="*/ 23 w 196"/>
                <a:gd name="T83" fmla="*/ 64 h 270"/>
                <a:gd name="T84" fmla="*/ 33 w 196"/>
                <a:gd name="T85" fmla="*/ 62 h 270"/>
                <a:gd name="T86" fmla="*/ 52 w 196"/>
                <a:gd name="T87" fmla="*/ 50 h 270"/>
                <a:gd name="T88" fmla="*/ 57 w 196"/>
                <a:gd name="T89" fmla="*/ 31 h 270"/>
                <a:gd name="T90" fmla="*/ 75 w 196"/>
                <a:gd name="T91" fmla="*/ 21 h 270"/>
                <a:gd name="T92" fmla="*/ 90 w 196"/>
                <a:gd name="T93" fmla="*/ 19 h 270"/>
                <a:gd name="T94" fmla="*/ 109 w 196"/>
                <a:gd name="T95" fmla="*/ 7 h 270"/>
                <a:gd name="T96" fmla="*/ 123 w 196"/>
                <a:gd name="T97" fmla="*/ 3 h 270"/>
                <a:gd name="T98" fmla="*/ 123 w 196"/>
                <a:gd name="T9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270">
                  <a:moveTo>
                    <a:pt x="113" y="14"/>
                  </a:moveTo>
                  <a:lnTo>
                    <a:pt x="113" y="14"/>
                  </a:lnTo>
                  <a:lnTo>
                    <a:pt x="109" y="21"/>
                  </a:lnTo>
                  <a:lnTo>
                    <a:pt x="102" y="26"/>
                  </a:lnTo>
                  <a:lnTo>
                    <a:pt x="97" y="33"/>
                  </a:lnTo>
                  <a:lnTo>
                    <a:pt x="94" y="45"/>
                  </a:lnTo>
                  <a:lnTo>
                    <a:pt x="92" y="55"/>
                  </a:lnTo>
                  <a:lnTo>
                    <a:pt x="99" y="55"/>
                  </a:lnTo>
                  <a:lnTo>
                    <a:pt x="102" y="62"/>
                  </a:lnTo>
                  <a:lnTo>
                    <a:pt x="106" y="66"/>
                  </a:lnTo>
                  <a:lnTo>
                    <a:pt x="106" y="74"/>
                  </a:lnTo>
                  <a:lnTo>
                    <a:pt x="104" y="78"/>
                  </a:lnTo>
                  <a:lnTo>
                    <a:pt x="106" y="81"/>
                  </a:lnTo>
                  <a:lnTo>
                    <a:pt x="109" y="83"/>
                  </a:lnTo>
                  <a:lnTo>
                    <a:pt x="113" y="90"/>
                  </a:lnTo>
                  <a:lnTo>
                    <a:pt x="135" y="88"/>
                  </a:lnTo>
                  <a:lnTo>
                    <a:pt x="144" y="90"/>
                  </a:lnTo>
                  <a:lnTo>
                    <a:pt x="154" y="104"/>
                  </a:lnTo>
                  <a:lnTo>
                    <a:pt x="161" y="102"/>
                  </a:lnTo>
                  <a:lnTo>
                    <a:pt x="172" y="102"/>
                  </a:lnTo>
                  <a:lnTo>
                    <a:pt x="182" y="100"/>
                  </a:lnTo>
                  <a:lnTo>
                    <a:pt x="187" y="104"/>
                  </a:lnTo>
                  <a:lnTo>
                    <a:pt x="184" y="114"/>
                  </a:lnTo>
                  <a:lnTo>
                    <a:pt x="182" y="118"/>
                  </a:lnTo>
                  <a:lnTo>
                    <a:pt x="180" y="128"/>
                  </a:lnTo>
                  <a:lnTo>
                    <a:pt x="182" y="140"/>
                  </a:lnTo>
                  <a:lnTo>
                    <a:pt x="189" y="145"/>
                  </a:lnTo>
                  <a:lnTo>
                    <a:pt x="189" y="149"/>
                  </a:lnTo>
                  <a:lnTo>
                    <a:pt x="180" y="156"/>
                  </a:lnTo>
                  <a:lnTo>
                    <a:pt x="187" y="159"/>
                  </a:lnTo>
                  <a:lnTo>
                    <a:pt x="191" y="166"/>
                  </a:lnTo>
                  <a:lnTo>
                    <a:pt x="196" y="182"/>
                  </a:lnTo>
                  <a:lnTo>
                    <a:pt x="191" y="182"/>
                  </a:lnTo>
                  <a:lnTo>
                    <a:pt x="189" y="173"/>
                  </a:lnTo>
                  <a:lnTo>
                    <a:pt x="184" y="168"/>
                  </a:lnTo>
                  <a:lnTo>
                    <a:pt x="180" y="175"/>
                  </a:lnTo>
                  <a:lnTo>
                    <a:pt x="149" y="173"/>
                  </a:lnTo>
                  <a:lnTo>
                    <a:pt x="149" y="185"/>
                  </a:lnTo>
                  <a:lnTo>
                    <a:pt x="158" y="185"/>
                  </a:lnTo>
                  <a:lnTo>
                    <a:pt x="156" y="192"/>
                  </a:lnTo>
                  <a:lnTo>
                    <a:pt x="154" y="189"/>
                  </a:lnTo>
                  <a:lnTo>
                    <a:pt x="144" y="192"/>
                  </a:lnTo>
                  <a:lnTo>
                    <a:pt x="144" y="204"/>
                  </a:lnTo>
                  <a:lnTo>
                    <a:pt x="151" y="211"/>
                  </a:lnTo>
                  <a:lnTo>
                    <a:pt x="154" y="220"/>
                  </a:lnTo>
                  <a:lnTo>
                    <a:pt x="154" y="227"/>
                  </a:lnTo>
                  <a:lnTo>
                    <a:pt x="146" y="270"/>
                  </a:lnTo>
                  <a:lnTo>
                    <a:pt x="139" y="261"/>
                  </a:lnTo>
                  <a:lnTo>
                    <a:pt x="132" y="261"/>
                  </a:lnTo>
                  <a:lnTo>
                    <a:pt x="144" y="246"/>
                  </a:lnTo>
                  <a:lnTo>
                    <a:pt x="132" y="237"/>
                  </a:lnTo>
                  <a:lnTo>
                    <a:pt x="123" y="239"/>
                  </a:lnTo>
                  <a:lnTo>
                    <a:pt x="116" y="237"/>
                  </a:lnTo>
                  <a:lnTo>
                    <a:pt x="106" y="242"/>
                  </a:lnTo>
                  <a:lnTo>
                    <a:pt x="94" y="239"/>
                  </a:lnTo>
                  <a:lnTo>
                    <a:pt x="85" y="223"/>
                  </a:lnTo>
                  <a:lnTo>
                    <a:pt x="78" y="218"/>
                  </a:lnTo>
                  <a:lnTo>
                    <a:pt x="73" y="211"/>
                  </a:lnTo>
                  <a:lnTo>
                    <a:pt x="61" y="201"/>
                  </a:lnTo>
                  <a:lnTo>
                    <a:pt x="59" y="204"/>
                  </a:lnTo>
                  <a:lnTo>
                    <a:pt x="49" y="199"/>
                  </a:lnTo>
                  <a:lnTo>
                    <a:pt x="42" y="194"/>
                  </a:lnTo>
                  <a:lnTo>
                    <a:pt x="38" y="199"/>
                  </a:lnTo>
                  <a:lnTo>
                    <a:pt x="23" y="197"/>
                  </a:lnTo>
                  <a:lnTo>
                    <a:pt x="21" y="187"/>
                  </a:lnTo>
                  <a:lnTo>
                    <a:pt x="16" y="189"/>
                  </a:lnTo>
                  <a:lnTo>
                    <a:pt x="2" y="180"/>
                  </a:lnTo>
                  <a:lnTo>
                    <a:pt x="0" y="175"/>
                  </a:lnTo>
                  <a:lnTo>
                    <a:pt x="5" y="173"/>
                  </a:lnTo>
                  <a:lnTo>
                    <a:pt x="5" y="166"/>
                  </a:lnTo>
                  <a:lnTo>
                    <a:pt x="9" y="159"/>
                  </a:lnTo>
                  <a:lnTo>
                    <a:pt x="16" y="159"/>
                  </a:lnTo>
                  <a:lnTo>
                    <a:pt x="23" y="149"/>
                  </a:lnTo>
                  <a:lnTo>
                    <a:pt x="31" y="140"/>
                  </a:lnTo>
                  <a:lnTo>
                    <a:pt x="23" y="135"/>
                  </a:lnTo>
                  <a:lnTo>
                    <a:pt x="26" y="126"/>
                  </a:lnTo>
                  <a:lnTo>
                    <a:pt x="23" y="111"/>
                  </a:lnTo>
                  <a:lnTo>
                    <a:pt x="26" y="107"/>
                  </a:lnTo>
                  <a:lnTo>
                    <a:pt x="23" y="95"/>
                  </a:lnTo>
                  <a:lnTo>
                    <a:pt x="16" y="85"/>
                  </a:lnTo>
                  <a:lnTo>
                    <a:pt x="19" y="78"/>
                  </a:lnTo>
                  <a:lnTo>
                    <a:pt x="23" y="78"/>
                  </a:lnTo>
                  <a:lnTo>
                    <a:pt x="28" y="74"/>
                  </a:lnTo>
                  <a:lnTo>
                    <a:pt x="23" y="64"/>
                  </a:lnTo>
                  <a:lnTo>
                    <a:pt x="26" y="62"/>
                  </a:lnTo>
                  <a:lnTo>
                    <a:pt x="33" y="62"/>
                  </a:lnTo>
                  <a:lnTo>
                    <a:pt x="45" y="52"/>
                  </a:lnTo>
                  <a:lnTo>
                    <a:pt x="52" y="50"/>
                  </a:lnTo>
                  <a:lnTo>
                    <a:pt x="52" y="43"/>
                  </a:lnTo>
                  <a:lnTo>
                    <a:pt x="57" y="31"/>
                  </a:lnTo>
                  <a:lnTo>
                    <a:pt x="66" y="21"/>
                  </a:lnTo>
                  <a:lnTo>
                    <a:pt x="75" y="21"/>
                  </a:lnTo>
                  <a:lnTo>
                    <a:pt x="78" y="19"/>
                  </a:lnTo>
                  <a:lnTo>
                    <a:pt x="90" y="19"/>
                  </a:lnTo>
                  <a:lnTo>
                    <a:pt x="102" y="12"/>
                  </a:lnTo>
                  <a:lnTo>
                    <a:pt x="109" y="7"/>
                  </a:lnTo>
                  <a:lnTo>
                    <a:pt x="116" y="0"/>
                  </a:lnTo>
                  <a:lnTo>
                    <a:pt x="123" y="3"/>
                  </a:lnTo>
                  <a:lnTo>
                    <a:pt x="125" y="5"/>
                  </a:lnTo>
                  <a:lnTo>
                    <a:pt x="123" y="12"/>
                  </a:lnTo>
                  <a:lnTo>
                    <a:pt x="11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0" name="Freeform 70"/>
            <p:cNvSpPr>
              <a:spLocks/>
            </p:cNvSpPr>
            <p:nvPr/>
          </p:nvSpPr>
          <p:spPr bwMode="auto">
            <a:xfrm>
              <a:off x="2023925" y="3610855"/>
              <a:ext cx="97148" cy="81809"/>
            </a:xfrm>
            <a:custGeom>
              <a:avLst/>
              <a:gdLst>
                <a:gd name="T0" fmla="*/ 7 w 57"/>
                <a:gd name="T1" fmla="*/ 0 h 48"/>
                <a:gd name="T2" fmla="*/ 7 w 57"/>
                <a:gd name="T3" fmla="*/ 0 h 48"/>
                <a:gd name="T4" fmla="*/ 17 w 57"/>
                <a:gd name="T5" fmla="*/ 5 h 48"/>
                <a:gd name="T6" fmla="*/ 22 w 57"/>
                <a:gd name="T7" fmla="*/ 3 h 48"/>
                <a:gd name="T8" fmla="*/ 26 w 57"/>
                <a:gd name="T9" fmla="*/ 3 h 48"/>
                <a:gd name="T10" fmla="*/ 29 w 57"/>
                <a:gd name="T11" fmla="*/ 8 h 48"/>
                <a:gd name="T12" fmla="*/ 33 w 57"/>
                <a:gd name="T13" fmla="*/ 8 h 48"/>
                <a:gd name="T14" fmla="*/ 38 w 57"/>
                <a:gd name="T15" fmla="*/ 5 h 48"/>
                <a:gd name="T16" fmla="*/ 43 w 57"/>
                <a:gd name="T17" fmla="*/ 12 h 48"/>
                <a:gd name="T18" fmla="*/ 48 w 57"/>
                <a:gd name="T19" fmla="*/ 19 h 48"/>
                <a:gd name="T20" fmla="*/ 57 w 57"/>
                <a:gd name="T21" fmla="*/ 26 h 48"/>
                <a:gd name="T22" fmla="*/ 50 w 57"/>
                <a:gd name="T23" fmla="*/ 29 h 48"/>
                <a:gd name="T24" fmla="*/ 50 w 57"/>
                <a:gd name="T25" fmla="*/ 34 h 48"/>
                <a:gd name="T26" fmla="*/ 52 w 57"/>
                <a:gd name="T27" fmla="*/ 36 h 48"/>
                <a:gd name="T28" fmla="*/ 50 w 57"/>
                <a:gd name="T29" fmla="*/ 38 h 48"/>
                <a:gd name="T30" fmla="*/ 52 w 57"/>
                <a:gd name="T31" fmla="*/ 43 h 48"/>
                <a:gd name="T32" fmla="*/ 50 w 57"/>
                <a:gd name="T33" fmla="*/ 45 h 48"/>
                <a:gd name="T34" fmla="*/ 50 w 57"/>
                <a:gd name="T35" fmla="*/ 48 h 48"/>
                <a:gd name="T36" fmla="*/ 40 w 57"/>
                <a:gd name="T37" fmla="*/ 45 h 48"/>
                <a:gd name="T38" fmla="*/ 36 w 57"/>
                <a:gd name="T39" fmla="*/ 41 h 48"/>
                <a:gd name="T40" fmla="*/ 38 w 57"/>
                <a:gd name="T41" fmla="*/ 38 h 48"/>
                <a:gd name="T42" fmla="*/ 38 w 57"/>
                <a:gd name="T43" fmla="*/ 36 h 48"/>
                <a:gd name="T44" fmla="*/ 33 w 57"/>
                <a:gd name="T45" fmla="*/ 31 h 48"/>
                <a:gd name="T46" fmla="*/ 29 w 57"/>
                <a:gd name="T47" fmla="*/ 29 h 48"/>
                <a:gd name="T48" fmla="*/ 22 w 57"/>
                <a:gd name="T49" fmla="*/ 26 h 48"/>
                <a:gd name="T50" fmla="*/ 22 w 57"/>
                <a:gd name="T51" fmla="*/ 22 h 48"/>
                <a:gd name="T52" fmla="*/ 17 w 57"/>
                <a:gd name="T53" fmla="*/ 19 h 48"/>
                <a:gd name="T54" fmla="*/ 17 w 57"/>
                <a:gd name="T55" fmla="*/ 24 h 48"/>
                <a:gd name="T56" fmla="*/ 14 w 57"/>
                <a:gd name="T57" fmla="*/ 26 h 48"/>
                <a:gd name="T58" fmla="*/ 10 w 57"/>
                <a:gd name="T59" fmla="*/ 22 h 48"/>
                <a:gd name="T60" fmla="*/ 5 w 57"/>
                <a:gd name="T61" fmla="*/ 22 h 48"/>
                <a:gd name="T62" fmla="*/ 3 w 57"/>
                <a:gd name="T63" fmla="*/ 17 h 48"/>
                <a:gd name="T64" fmla="*/ 3 w 57"/>
                <a:gd name="T65" fmla="*/ 12 h 48"/>
                <a:gd name="T66" fmla="*/ 5 w 57"/>
                <a:gd name="T67" fmla="*/ 8 h 48"/>
                <a:gd name="T68" fmla="*/ 0 w 57"/>
                <a:gd name="T69" fmla="*/ 5 h 48"/>
                <a:gd name="T70" fmla="*/ 5 w 57"/>
                <a:gd name="T71" fmla="*/ 3 h 48"/>
                <a:gd name="T72" fmla="*/ 7 w 57"/>
                <a:gd name="T7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48">
                  <a:moveTo>
                    <a:pt x="7" y="0"/>
                  </a:moveTo>
                  <a:lnTo>
                    <a:pt x="7" y="0"/>
                  </a:lnTo>
                  <a:lnTo>
                    <a:pt x="17" y="5"/>
                  </a:lnTo>
                  <a:lnTo>
                    <a:pt x="22" y="3"/>
                  </a:lnTo>
                  <a:lnTo>
                    <a:pt x="26" y="3"/>
                  </a:lnTo>
                  <a:lnTo>
                    <a:pt x="29" y="8"/>
                  </a:lnTo>
                  <a:lnTo>
                    <a:pt x="33" y="8"/>
                  </a:lnTo>
                  <a:lnTo>
                    <a:pt x="38" y="5"/>
                  </a:lnTo>
                  <a:lnTo>
                    <a:pt x="43" y="12"/>
                  </a:lnTo>
                  <a:lnTo>
                    <a:pt x="48" y="19"/>
                  </a:lnTo>
                  <a:lnTo>
                    <a:pt x="57" y="26"/>
                  </a:lnTo>
                  <a:lnTo>
                    <a:pt x="50" y="29"/>
                  </a:lnTo>
                  <a:lnTo>
                    <a:pt x="50" y="34"/>
                  </a:lnTo>
                  <a:lnTo>
                    <a:pt x="52" y="36"/>
                  </a:lnTo>
                  <a:lnTo>
                    <a:pt x="50" y="38"/>
                  </a:lnTo>
                  <a:lnTo>
                    <a:pt x="52" y="43"/>
                  </a:lnTo>
                  <a:lnTo>
                    <a:pt x="50" y="45"/>
                  </a:lnTo>
                  <a:lnTo>
                    <a:pt x="50" y="48"/>
                  </a:lnTo>
                  <a:lnTo>
                    <a:pt x="40" y="45"/>
                  </a:lnTo>
                  <a:lnTo>
                    <a:pt x="36" y="41"/>
                  </a:lnTo>
                  <a:lnTo>
                    <a:pt x="38" y="38"/>
                  </a:lnTo>
                  <a:lnTo>
                    <a:pt x="38" y="36"/>
                  </a:lnTo>
                  <a:lnTo>
                    <a:pt x="33" y="31"/>
                  </a:lnTo>
                  <a:lnTo>
                    <a:pt x="29" y="29"/>
                  </a:lnTo>
                  <a:lnTo>
                    <a:pt x="22" y="26"/>
                  </a:lnTo>
                  <a:lnTo>
                    <a:pt x="22" y="22"/>
                  </a:lnTo>
                  <a:lnTo>
                    <a:pt x="17" y="19"/>
                  </a:lnTo>
                  <a:lnTo>
                    <a:pt x="17" y="24"/>
                  </a:lnTo>
                  <a:lnTo>
                    <a:pt x="14" y="26"/>
                  </a:lnTo>
                  <a:lnTo>
                    <a:pt x="10" y="22"/>
                  </a:lnTo>
                  <a:lnTo>
                    <a:pt x="5" y="22"/>
                  </a:lnTo>
                  <a:lnTo>
                    <a:pt x="3" y="17"/>
                  </a:lnTo>
                  <a:lnTo>
                    <a:pt x="3" y="12"/>
                  </a:lnTo>
                  <a:lnTo>
                    <a:pt x="5" y="8"/>
                  </a:lnTo>
                  <a:lnTo>
                    <a:pt x="0" y="5"/>
                  </a:lnTo>
                  <a:lnTo>
                    <a:pt x="5" y="3"/>
                  </a:lnTo>
                  <a:lnTo>
                    <a:pt x="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2" name="Freeform 72"/>
            <p:cNvSpPr>
              <a:spLocks/>
            </p:cNvSpPr>
            <p:nvPr/>
          </p:nvSpPr>
          <p:spPr bwMode="auto">
            <a:xfrm>
              <a:off x="2047787" y="3264872"/>
              <a:ext cx="303374" cy="100557"/>
            </a:xfrm>
            <a:custGeom>
              <a:avLst/>
              <a:gdLst>
                <a:gd name="T0" fmla="*/ 88 w 178"/>
                <a:gd name="T1" fmla="*/ 7 h 59"/>
                <a:gd name="T2" fmla="*/ 88 w 178"/>
                <a:gd name="T3" fmla="*/ 7 h 59"/>
                <a:gd name="T4" fmla="*/ 95 w 178"/>
                <a:gd name="T5" fmla="*/ 14 h 59"/>
                <a:gd name="T6" fmla="*/ 109 w 178"/>
                <a:gd name="T7" fmla="*/ 12 h 59"/>
                <a:gd name="T8" fmla="*/ 114 w 178"/>
                <a:gd name="T9" fmla="*/ 16 h 59"/>
                <a:gd name="T10" fmla="*/ 128 w 178"/>
                <a:gd name="T11" fmla="*/ 28 h 59"/>
                <a:gd name="T12" fmla="*/ 138 w 178"/>
                <a:gd name="T13" fmla="*/ 35 h 59"/>
                <a:gd name="T14" fmla="*/ 145 w 178"/>
                <a:gd name="T15" fmla="*/ 33 h 59"/>
                <a:gd name="T16" fmla="*/ 154 w 178"/>
                <a:gd name="T17" fmla="*/ 38 h 59"/>
                <a:gd name="T18" fmla="*/ 152 w 178"/>
                <a:gd name="T19" fmla="*/ 42 h 59"/>
                <a:gd name="T20" fmla="*/ 166 w 178"/>
                <a:gd name="T21" fmla="*/ 45 h 59"/>
                <a:gd name="T22" fmla="*/ 178 w 178"/>
                <a:gd name="T23" fmla="*/ 52 h 59"/>
                <a:gd name="T24" fmla="*/ 175 w 178"/>
                <a:gd name="T25" fmla="*/ 54 h 59"/>
                <a:gd name="T26" fmla="*/ 166 w 178"/>
                <a:gd name="T27" fmla="*/ 57 h 59"/>
                <a:gd name="T28" fmla="*/ 154 w 178"/>
                <a:gd name="T29" fmla="*/ 57 h 59"/>
                <a:gd name="T30" fmla="*/ 142 w 178"/>
                <a:gd name="T31" fmla="*/ 57 h 59"/>
                <a:gd name="T32" fmla="*/ 119 w 178"/>
                <a:gd name="T33" fmla="*/ 59 h 59"/>
                <a:gd name="T34" fmla="*/ 131 w 178"/>
                <a:gd name="T35" fmla="*/ 50 h 59"/>
                <a:gd name="T36" fmla="*/ 123 w 178"/>
                <a:gd name="T37" fmla="*/ 45 h 59"/>
                <a:gd name="T38" fmla="*/ 112 w 178"/>
                <a:gd name="T39" fmla="*/ 42 h 59"/>
                <a:gd name="T40" fmla="*/ 107 w 178"/>
                <a:gd name="T41" fmla="*/ 38 h 59"/>
                <a:gd name="T42" fmla="*/ 105 w 178"/>
                <a:gd name="T43" fmla="*/ 28 h 59"/>
                <a:gd name="T44" fmla="*/ 95 w 178"/>
                <a:gd name="T45" fmla="*/ 28 h 59"/>
                <a:gd name="T46" fmla="*/ 79 w 178"/>
                <a:gd name="T47" fmla="*/ 24 h 59"/>
                <a:gd name="T48" fmla="*/ 74 w 178"/>
                <a:gd name="T49" fmla="*/ 21 h 59"/>
                <a:gd name="T50" fmla="*/ 52 w 178"/>
                <a:gd name="T51" fmla="*/ 19 h 59"/>
                <a:gd name="T52" fmla="*/ 48 w 178"/>
                <a:gd name="T53" fmla="*/ 14 h 59"/>
                <a:gd name="T54" fmla="*/ 52 w 178"/>
                <a:gd name="T55" fmla="*/ 9 h 59"/>
                <a:gd name="T56" fmla="*/ 38 w 178"/>
                <a:gd name="T57" fmla="*/ 9 h 59"/>
                <a:gd name="T58" fmla="*/ 26 w 178"/>
                <a:gd name="T59" fmla="*/ 19 h 59"/>
                <a:gd name="T60" fmla="*/ 19 w 178"/>
                <a:gd name="T61" fmla="*/ 19 h 59"/>
                <a:gd name="T62" fmla="*/ 17 w 178"/>
                <a:gd name="T63" fmla="*/ 24 h 59"/>
                <a:gd name="T64" fmla="*/ 10 w 178"/>
                <a:gd name="T65" fmla="*/ 24 h 59"/>
                <a:gd name="T66" fmla="*/ 0 w 178"/>
                <a:gd name="T67" fmla="*/ 24 h 59"/>
                <a:gd name="T68" fmla="*/ 10 w 178"/>
                <a:gd name="T69" fmla="*/ 19 h 59"/>
                <a:gd name="T70" fmla="*/ 15 w 178"/>
                <a:gd name="T71" fmla="*/ 12 h 59"/>
                <a:gd name="T72" fmla="*/ 22 w 178"/>
                <a:gd name="T73" fmla="*/ 7 h 59"/>
                <a:gd name="T74" fmla="*/ 29 w 178"/>
                <a:gd name="T75" fmla="*/ 5 h 59"/>
                <a:gd name="T76" fmla="*/ 43 w 178"/>
                <a:gd name="T77" fmla="*/ 2 h 59"/>
                <a:gd name="T78" fmla="*/ 45 w 178"/>
                <a:gd name="T79" fmla="*/ 0 h 59"/>
                <a:gd name="T80" fmla="*/ 60 w 178"/>
                <a:gd name="T81" fmla="*/ 2 h 59"/>
                <a:gd name="T82" fmla="*/ 74 w 178"/>
                <a:gd name="T83" fmla="*/ 2 h 59"/>
                <a:gd name="T84" fmla="*/ 88 w 178"/>
                <a:gd name="T85" fmla="*/ 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59">
                  <a:moveTo>
                    <a:pt x="88" y="7"/>
                  </a:moveTo>
                  <a:lnTo>
                    <a:pt x="88" y="7"/>
                  </a:lnTo>
                  <a:lnTo>
                    <a:pt x="95" y="14"/>
                  </a:lnTo>
                  <a:lnTo>
                    <a:pt x="109" y="12"/>
                  </a:lnTo>
                  <a:lnTo>
                    <a:pt x="114" y="16"/>
                  </a:lnTo>
                  <a:lnTo>
                    <a:pt x="128" y="28"/>
                  </a:lnTo>
                  <a:lnTo>
                    <a:pt x="138" y="35"/>
                  </a:lnTo>
                  <a:lnTo>
                    <a:pt x="145" y="33"/>
                  </a:lnTo>
                  <a:lnTo>
                    <a:pt x="154" y="38"/>
                  </a:lnTo>
                  <a:lnTo>
                    <a:pt x="152" y="42"/>
                  </a:lnTo>
                  <a:lnTo>
                    <a:pt x="166" y="45"/>
                  </a:lnTo>
                  <a:lnTo>
                    <a:pt x="178" y="52"/>
                  </a:lnTo>
                  <a:lnTo>
                    <a:pt x="175" y="54"/>
                  </a:lnTo>
                  <a:lnTo>
                    <a:pt x="166" y="57"/>
                  </a:lnTo>
                  <a:lnTo>
                    <a:pt x="154" y="57"/>
                  </a:lnTo>
                  <a:lnTo>
                    <a:pt x="142" y="57"/>
                  </a:lnTo>
                  <a:lnTo>
                    <a:pt x="119" y="59"/>
                  </a:lnTo>
                  <a:lnTo>
                    <a:pt x="131" y="50"/>
                  </a:lnTo>
                  <a:lnTo>
                    <a:pt x="123" y="45"/>
                  </a:lnTo>
                  <a:lnTo>
                    <a:pt x="112" y="42"/>
                  </a:lnTo>
                  <a:lnTo>
                    <a:pt x="107" y="38"/>
                  </a:lnTo>
                  <a:lnTo>
                    <a:pt x="105" y="28"/>
                  </a:lnTo>
                  <a:lnTo>
                    <a:pt x="95" y="28"/>
                  </a:lnTo>
                  <a:lnTo>
                    <a:pt x="79" y="24"/>
                  </a:lnTo>
                  <a:lnTo>
                    <a:pt x="74" y="21"/>
                  </a:lnTo>
                  <a:lnTo>
                    <a:pt x="52" y="19"/>
                  </a:lnTo>
                  <a:lnTo>
                    <a:pt x="48" y="14"/>
                  </a:lnTo>
                  <a:lnTo>
                    <a:pt x="52" y="9"/>
                  </a:lnTo>
                  <a:lnTo>
                    <a:pt x="38" y="9"/>
                  </a:lnTo>
                  <a:lnTo>
                    <a:pt x="26" y="19"/>
                  </a:lnTo>
                  <a:lnTo>
                    <a:pt x="19" y="19"/>
                  </a:lnTo>
                  <a:lnTo>
                    <a:pt x="17" y="24"/>
                  </a:lnTo>
                  <a:lnTo>
                    <a:pt x="10" y="24"/>
                  </a:lnTo>
                  <a:lnTo>
                    <a:pt x="0" y="24"/>
                  </a:lnTo>
                  <a:lnTo>
                    <a:pt x="10" y="19"/>
                  </a:lnTo>
                  <a:lnTo>
                    <a:pt x="15" y="12"/>
                  </a:lnTo>
                  <a:lnTo>
                    <a:pt x="22" y="7"/>
                  </a:lnTo>
                  <a:lnTo>
                    <a:pt x="29" y="5"/>
                  </a:lnTo>
                  <a:lnTo>
                    <a:pt x="43" y="2"/>
                  </a:lnTo>
                  <a:lnTo>
                    <a:pt x="45" y="0"/>
                  </a:lnTo>
                  <a:lnTo>
                    <a:pt x="60" y="2"/>
                  </a:lnTo>
                  <a:lnTo>
                    <a:pt x="74" y="2"/>
                  </a:lnTo>
                  <a:lnTo>
                    <a:pt x="88"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4" name="Freeform 74"/>
            <p:cNvSpPr>
              <a:spLocks/>
            </p:cNvSpPr>
            <p:nvPr/>
          </p:nvSpPr>
          <p:spPr bwMode="auto">
            <a:xfrm>
              <a:off x="5301385" y="2872872"/>
              <a:ext cx="49427" cy="20453"/>
            </a:xfrm>
            <a:custGeom>
              <a:avLst/>
              <a:gdLst>
                <a:gd name="T0" fmla="*/ 29 w 29"/>
                <a:gd name="T1" fmla="*/ 0 h 12"/>
                <a:gd name="T2" fmla="*/ 29 w 29"/>
                <a:gd name="T3" fmla="*/ 0 h 12"/>
                <a:gd name="T4" fmla="*/ 19 w 29"/>
                <a:gd name="T5" fmla="*/ 7 h 12"/>
                <a:gd name="T6" fmla="*/ 19 w 29"/>
                <a:gd name="T7" fmla="*/ 12 h 12"/>
                <a:gd name="T8" fmla="*/ 17 w 29"/>
                <a:gd name="T9" fmla="*/ 12 h 12"/>
                <a:gd name="T10" fmla="*/ 14 w 29"/>
                <a:gd name="T11" fmla="*/ 12 h 12"/>
                <a:gd name="T12" fmla="*/ 12 w 29"/>
                <a:gd name="T13" fmla="*/ 12 h 12"/>
                <a:gd name="T14" fmla="*/ 12 w 29"/>
                <a:gd name="T15" fmla="*/ 12 h 12"/>
                <a:gd name="T16" fmla="*/ 12 w 29"/>
                <a:gd name="T17" fmla="*/ 10 h 12"/>
                <a:gd name="T18" fmla="*/ 10 w 29"/>
                <a:gd name="T19" fmla="*/ 10 h 12"/>
                <a:gd name="T20" fmla="*/ 7 w 29"/>
                <a:gd name="T21" fmla="*/ 10 h 12"/>
                <a:gd name="T22" fmla="*/ 3 w 29"/>
                <a:gd name="T23" fmla="*/ 12 h 12"/>
                <a:gd name="T24" fmla="*/ 0 w 29"/>
                <a:gd name="T25" fmla="*/ 10 h 12"/>
                <a:gd name="T26" fmla="*/ 0 w 29"/>
                <a:gd name="T27" fmla="*/ 10 h 12"/>
                <a:gd name="T28" fmla="*/ 3 w 29"/>
                <a:gd name="T29" fmla="*/ 5 h 12"/>
                <a:gd name="T30" fmla="*/ 14 w 29"/>
                <a:gd name="T31" fmla="*/ 5 h 12"/>
                <a:gd name="T32" fmla="*/ 29 w 29"/>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2">
                  <a:moveTo>
                    <a:pt x="29" y="0"/>
                  </a:moveTo>
                  <a:lnTo>
                    <a:pt x="29" y="0"/>
                  </a:lnTo>
                  <a:lnTo>
                    <a:pt x="19" y="7"/>
                  </a:lnTo>
                  <a:lnTo>
                    <a:pt x="19" y="12"/>
                  </a:lnTo>
                  <a:lnTo>
                    <a:pt x="17" y="12"/>
                  </a:lnTo>
                  <a:lnTo>
                    <a:pt x="14" y="12"/>
                  </a:lnTo>
                  <a:lnTo>
                    <a:pt x="12" y="12"/>
                  </a:lnTo>
                  <a:lnTo>
                    <a:pt x="12" y="12"/>
                  </a:lnTo>
                  <a:lnTo>
                    <a:pt x="12" y="10"/>
                  </a:lnTo>
                  <a:lnTo>
                    <a:pt x="10" y="10"/>
                  </a:lnTo>
                  <a:lnTo>
                    <a:pt x="7" y="10"/>
                  </a:lnTo>
                  <a:lnTo>
                    <a:pt x="3" y="12"/>
                  </a:lnTo>
                  <a:lnTo>
                    <a:pt x="0" y="10"/>
                  </a:lnTo>
                  <a:lnTo>
                    <a:pt x="0" y="10"/>
                  </a:lnTo>
                  <a:lnTo>
                    <a:pt x="3" y="5"/>
                  </a:lnTo>
                  <a:lnTo>
                    <a:pt x="14" y="5"/>
                  </a:lnTo>
                  <a:lnTo>
                    <a:pt x="2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7" name="Freeform 77"/>
            <p:cNvSpPr>
              <a:spLocks/>
            </p:cNvSpPr>
            <p:nvPr/>
          </p:nvSpPr>
          <p:spPr bwMode="auto">
            <a:xfrm>
              <a:off x="5286047" y="2889915"/>
              <a:ext cx="47722" cy="20453"/>
            </a:xfrm>
            <a:custGeom>
              <a:avLst/>
              <a:gdLst>
                <a:gd name="T0" fmla="*/ 21 w 28"/>
                <a:gd name="T1" fmla="*/ 0 h 12"/>
                <a:gd name="T2" fmla="*/ 21 w 28"/>
                <a:gd name="T3" fmla="*/ 0 h 12"/>
                <a:gd name="T4" fmla="*/ 21 w 28"/>
                <a:gd name="T5" fmla="*/ 2 h 12"/>
                <a:gd name="T6" fmla="*/ 21 w 28"/>
                <a:gd name="T7" fmla="*/ 2 h 12"/>
                <a:gd name="T8" fmla="*/ 23 w 28"/>
                <a:gd name="T9" fmla="*/ 2 h 12"/>
                <a:gd name="T10" fmla="*/ 26 w 28"/>
                <a:gd name="T11" fmla="*/ 0 h 12"/>
                <a:gd name="T12" fmla="*/ 28 w 28"/>
                <a:gd name="T13" fmla="*/ 2 h 12"/>
                <a:gd name="T14" fmla="*/ 28 w 28"/>
                <a:gd name="T15" fmla="*/ 2 h 12"/>
                <a:gd name="T16" fmla="*/ 14 w 28"/>
                <a:gd name="T17" fmla="*/ 12 h 12"/>
                <a:gd name="T18" fmla="*/ 5 w 28"/>
                <a:gd name="T19" fmla="*/ 9 h 12"/>
                <a:gd name="T20" fmla="*/ 0 w 28"/>
                <a:gd name="T21" fmla="*/ 0 h 12"/>
                <a:gd name="T22" fmla="*/ 9 w 28"/>
                <a:gd name="T23" fmla="*/ 0 h 12"/>
                <a:gd name="T24" fmla="*/ 12 w 28"/>
                <a:gd name="T25" fmla="*/ 0 h 12"/>
                <a:gd name="T26" fmla="*/ 16 w 28"/>
                <a:gd name="T27" fmla="*/ 0 h 12"/>
                <a:gd name="T28" fmla="*/ 19 w 28"/>
                <a:gd name="T29" fmla="*/ 0 h 12"/>
                <a:gd name="T30" fmla="*/ 21 w 28"/>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2">
                  <a:moveTo>
                    <a:pt x="21" y="0"/>
                  </a:moveTo>
                  <a:lnTo>
                    <a:pt x="21" y="0"/>
                  </a:lnTo>
                  <a:lnTo>
                    <a:pt x="21" y="2"/>
                  </a:lnTo>
                  <a:lnTo>
                    <a:pt x="21" y="2"/>
                  </a:lnTo>
                  <a:lnTo>
                    <a:pt x="23" y="2"/>
                  </a:lnTo>
                  <a:lnTo>
                    <a:pt x="26" y="0"/>
                  </a:lnTo>
                  <a:lnTo>
                    <a:pt x="28" y="2"/>
                  </a:lnTo>
                  <a:lnTo>
                    <a:pt x="28" y="2"/>
                  </a:lnTo>
                  <a:lnTo>
                    <a:pt x="14" y="12"/>
                  </a:lnTo>
                  <a:lnTo>
                    <a:pt x="5" y="9"/>
                  </a:lnTo>
                  <a:lnTo>
                    <a:pt x="0" y="0"/>
                  </a:lnTo>
                  <a:lnTo>
                    <a:pt x="9" y="0"/>
                  </a:lnTo>
                  <a:lnTo>
                    <a:pt x="12" y="0"/>
                  </a:lnTo>
                  <a:lnTo>
                    <a:pt x="16" y="0"/>
                  </a:lnTo>
                  <a:lnTo>
                    <a:pt x="19" y="0"/>
                  </a:lnTo>
                  <a:lnTo>
                    <a:pt x="21" y="0"/>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8" name="Freeform 78"/>
            <p:cNvSpPr>
              <a:spLocks/>
            </p:cNvSpPr>
            <p:nvPr/>
          </p:nvSpPr>
          <p:spPr bwMode="auto">
            <a:xfrm>
              <a:off x="4733838" y="2284872"/>
              <a:ext cx="185774" cy="109079"/>
            </a:xfrm>
            <a:custGeom>
              <a:avLst/>
              <a:gdLst>
                <a:gd name="T0" fmla="*/ 33 w 109"/>
                <a:gd name="T1" fmla="*/ 0 h 64"/>
                <a:gd name="T2" fmla="*/ 33 w 109"/>
                <a:gd name="T3" fmla="*/ 0 h 64"/>
                <a:gd name="T4" fmla="*/ 38 w 109"/>
                <a:gd name="T5" fmla="*/ 4 h 64"/>
                <a:gd name="T6" fmla="*/ 45 w 109"/>
                <a:gd name="T7" fmla="*/ 0 h 64"/>
                <a:gd name="T8" fmla="*/ 54 w 109"/>
                <a:gd name="T9" fmla="*/ 9 h 64"/>
                <a:gd name="T10" fmla="*/ 66 w 109"/>
                <a:gd name="T11" fmla="*/ 12 h 64"/>
                <a:gd name="T12" fmla="*/ 64 w 109"/>
                <a:gd name="T13" fmla="*/ 19 h 64"/>
                <a:gd name="T14" fmla="*/ 73 w 109"/>
                <a:gd name="T15" fmla="*/ 23 h 64"/>
                <a:gd name="T16" fmla="*/ 75 w 109"/>
                <a:gd name="T17" fmla="*/ 16 h 64"/>
                <a:gd name="T18" fmla="*/ 87 w 109"/>
                <a:gd name="T19" fmla="*/ 19 h 64"/>
                <a:gd name="T20" fmla="*/ 87 w 109"/>
                <a:gd name="T21" fmla="*/ 28 h 64"/>
                <a:gd name="T22" fmla="*/ 99 w 109"/>
                <a:gd name="T23" fmla="*/ 28 h 64"/>
                <a:gd name="T24" fmla="*/ 109 w 109"/>
                <a:gd name="T25" fmla="*/ 40 h 64"/>
                <a:gd name="T26" fmla="*/ 104 w 109"/>
                <a:gd name="T27" fmla="*/ 42 h 64"/>
                <a:gd name="T28" fmla="*/ 99 w 109"/>
                <a:gd name="T29" fmla="*/ 47 h 64"/>
                <a:gd name="T30" fmla="*/ 97 w 109"/>
                <a:gd name="T31" fmla="*/ 47 h 64"/>
                <a:gd name="T32" fmla="*/ 94 w 109"/>
                <a:gd name="T33" fmla="*/ 52 h 64"/>
                <a:gd name="T34" fmla="*/ 92 w 109"/>
                <a:gd name="T35" fmla="*/ 54 h 64"/>
                <a:gd name="T36" fmla="*/ 92 w 109"/>
                <a:gd name="T37" fmla="*/ 57 h 64"/>
                <a:gd name="T38" fmla="*/ 87 w 109"/>
                <a:gd name="T39" fmla="*/ 59 h 64"/>
                <a:gd name="T40" fmla="*/ 80 w 109"/>
                <a:gd name="T41" fmla="*/ 59 h 64"/>
                <a:gd name="T42" fmla="*/ 78 w 109"/>
                <a:gd name="T43" fmla="*/ 64 h 64"/>
                <a:gd name="T44" fmla="*/ 68 w 109"/>
                <a:gd name="T45" fmla="*/ 59 h 64"/>
                <a:gd name="T46" fmla="*/ 61 w 109"/>
                <a:gd name="T47" fmla="*/ 59 h 64"/>
                <a:gd name="T48" fmla="*/ 49 w 109"/>
                <a:gd name="T49" fmla="*/ 52 h 64"/>
                <a:gd name="T50" fmla="*/ 45 w 109"/>
                <a:gd name="T51" fmla="*/ 54 h 64"/>
                <a:gd name="T52" fmla="*/ 35 w 109"/>
                <a:gd name="T53" fmla="*/ 64 h 64"/>
                <a:gd name="T54" fmla="*/ 23 w 109"/>
                <a:gd name="T55" fmla="*/ 57 h 64"/>
                <a:gd name="T56" fmla="*/ 14 w 109"/>
                <a:gd name="T57" fmla="*/ 47 h 64"/>
                <a:gd name="T58" fmla="*/ 4 w 109"/>
                <a:gd name="T59" fmla="*/ 40 h 64"/>
                <a:gd name="T60" fmla="*/ 2 w 109"/>
                <a:gd name="T61" fmla="*/ 30 h 64"/>
                <a:gd name="T62" fmla="*/ 0 w 109"/>
                <a:gd name="T63" fmla="*/ 21 h 64"/>
                <a:gd name="T64" fmla="*/ 12 w 109"/>
                <a:gd name="T65" fmla="*/ 16 h 64"/>
                <a:gd name="T66" fmla="*/ 19 w 109"/>
                <a:gd name="T67" fmla="*/ 12 h 64"/>
                <a:gd name="T68" fmla="*/ 28 w 109"/>
                <a:gd name="T69" fmla="*/ 4 h 64"/>
                <a:gd name="T70" fmla="*/ 33 w 109"/>
                <a:gd name="T7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64">
                  <a:moveTo>
                    <a:pt x="33" y="0"/>
                  </a:moveTo>
                  <a:lnTo>
                    <a:pt x="33" y="0"/>
                  </a:lnTo>
                  <a:lnTo>
                    <a:pt x="38" y="4"/>
                  </a:lnTo>
                  <a:lnTo>
                    <a:pt x="45" y="0"/>
                  </a:lnTo>
                  <a:lnTo>
                    <a:pt x="54" y="9"/>
                  </a:lnTo>
                  <a:lnTo>
                    <a:pt x="66" y="12"/>
                  </a:lnTo>
                  <a:lnTo>
                    <a:pt x="64" y="19"/>
                  </a:lnTo>
                  <a:lnTo>
                    <a:pt x="73" y="23"/>
                  </a:lnTo>
                  <a:lnTo>
                    <a:pt x="75" y="16"/>
                  </a:lnTo>
                  <a:lnTo>
                    <a:pt x="87" y="19"/>
                  </a:lnTo>
                  <a:lnTo>
                    <a:pt x="87" y="28"/>
                  </a:lnTo>
                  <a:lnTo>
                    <a:pt x="99" y="28"/>
                  </a:lnTo>
                  <a:lnTo>
                    <a:pt x="109" y="40"/>
                  </a:lnTo>
                  <a:lnTo>
                    <a:pt x="104" y="42"/>
                  </a:lnTo>
                  <a:lnTo>
                    <a:pt x="99" y="47"/>
                  </a:lnTo>
                  <a:lnTo>
                    <a:pt x="97" y="47"/>
                  </a:lnTo>
                  <a:lnTo>
                    <a:pt x="94" y="52"/>
                  </a:lnTo>
                  <a:lnTo>
                    <a:pt x="92" y="54"/>
                  </a:lnTo>
                  <a:lnTo>
                    <a:pt x="92" y="57"/>
                  </a:lnTo>
                  <a:lnTo>
                    <a:pt x="87" y="59"/>
                  </a:lnTo>
                  <a:lnTo>
                    <a:pt x="80" y="59"/>
                  </a:lnTo>
                  <a:lnTo>
                    <a:pt x="78" y="64"/>
                  </a:lnTo>
                  <a:lnTo>
                    <a:pt x="68" y="59"/>
                  </a:lnTo>
                  <a:lnTo>
                    <a:pt x="61" y="59"/>
                  </a:lnTo>
                  <a:lnTo>
                    <a:pt x="49" y="52"/>
                  </a:lnTo>
                  <a:lnTo>
                    <a:pt x="45" y="54"/>
                  </a:lnTo>
                  <a:lnTo>
                    <a:pt x="35" y="64"/>
                  </a:lnTo>
                  <a:lnTo>
                    <a:pt x="23" y="57"/>
                  </a:lnTo>
                  <a:lnTo>
                    <a:pt x="14" y="47"/>
                  </a:lnTo>
                  <a:lnTo>
                    <a:pt x="4" y="40"/>
                  </a:lnTo>
                  <a:lnTo>
                    <a:pt x="2" y="30"/>
                  </a:lnTo>
                  <a:lnTo>
                    <a:pt x="0" y="21"/>
                  </a:lnTo>
                  <a:lnTo>
                    <a:pt x="12" y="16"/>
                  </a:lnTo>
                  <a:lnTo>
                    <a:pt x="19" y="12"/>
                  </a:lnTo>
                  <a:lnTo>
                    <a:pt x="28" y="4"/>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0" name="Freeform 80"/>
            <p:cNvSpPr>
              <a:spLocks/>
            </p:cNvSpPr>
            <p:nvPr/>
          </p:nvSpPr>
          <p:spPr bwMode="auto">
            <a:xfrm>
              <a:off x="4559995" y="2111028"/>
              <a:ext cx="250540" cy="334052"/>
            </a:xfrm>
            <a:custGeom>
              <a:avLst/>
              <a:gdLst>
                <a:gd name="T0" fmla="*/ 66 w 147"/>
                <a:gd name="T1" fmla="*/ 0 h 196"/>
                <a:gd name="T2" fmla="*/ 66 w 147"/>
                <a:gd name="T3" fmla="*/ 0 h 196"/>
                <a:gd name="T4" fmla="*/ 66 w 147"/>
                <a:gd name="T5" fmla="*/ 9 h 196"/>
                <a:gd name="T6" fmla="*/ 80 w 147"/>
                <a:gd name="T7" fmla="*/ 17 h 196"/>
                <a:gd name="T8" fmla="*/ 80 w 147"/>
                <a:gd name="T9" fmla="*/ 26 h 196"/>
                <a:gd name="T10" fmla="*/ 97 w 147"/>
                <a:gd name="T11" fmla="*/ 21 h 196"/>
                <a:gd name="T12" fmla="*/ 106 w 147"/>
                <a:gd name="T13" fmla="*/ 14 h 196"/>
                <a:gd name="T14" fmla="*/ 125 w 147"/>
                <a:gd name="T15" fmla="*/ 24 h 196"/>
                <a:gd name="T16" fmla="*/ 132 w 147"/>
                <a:gd name="T17" fmla="*/ 33 h 196"/>
                <a:gd name="T18" fmla="*/ 137 w 147"/>
                <a:gd name="T19" fmla="*/ 47 h 196"/>
                <a:gd name="T20" fmla="*/ 132 w 147"/>
                <a:gd name="T21" fmla="*/ 54 h 196"/>
                <a:gd name="T22" fmla="*/ 137 w 147"/>
                <a:gd name="T23" fmla="*/ 64 h 196"/>
                <a:gd name="T24" fmla="*/ 142 w 147"/>
                <a:gd name="T25" fmla="*/ 78 h 196"/>
                <a:gd name="T26" fmla="*/ 140 w 147"/>
                <a:gd name="T27" fmla="*/ 88 h 196"/>
                <a:gd name="T28" fmla="*/ 147 w 147"/>
                <a:gd name="T29" fmla="*/ 102 h 196"/>
                <a:gd name="T30" fmla="*/ 140 w 147"/>
                <a:gd name="T31" fmla="*/ 106 h 196"/>
                <a:gd name="T32" fmla="*/ 135 w 147"/>
                <a:gd name="T33" fmla="*/ 102 h 196"/>
                <a:gd name="T34" fmla="*/ 130 w 147"/>
                <a:gd name="T35" fmla="*/ 106 h 196"/>
                <a:gd name="T36" fmla="*/ 121 w 147"/>
                <a:gd name="T37" fmla="*/ 114 h 196"/>
                <a:gd name="T38" fmla="*/ 114 w 147"/>
                <a:gd name="T39" fmla="*/ 118 h 196"/>
                <a:gd name="T40" fmla="*/ 102 w 147"/>
                <a:gd name="T41" fmla="*/ 123 h 196"/>
                <a:gd name="T42" fmla="*/ 104 w 147"/>
                <a:gd name="T43" fmla="*/ 132 h 196"/>
                <a:gd name="T44" fmla="*/ 106 w 147"/>
                <a:gd name="T45" fmla="*/ 142 h 196"/>
                <a:gd name="T46" fmla="*/ 116 w 147"/>
                <a:gd name="T47" fmla="*/ 149 h 196"/>
                <a:gd name="T48" fmla="*/ 125 w 147"/>
                <a:gd name="T49" fmla="*/ 159 h 196"/>
                <a:gd name="T50" fmla="*/ 118 w 147"/>
                <a:gd name="T51" fmla="*/ 170 h 196"/>
                <a:gd name="T52" fmla="*/ 114 w 147"/>
                <a:gd name="T53" fmla="*/ 173 h 196"/>
                <a:gd name="T54" fmla="*/ 116 w 147"/>
                <a:gd name="T55" fmla="*/ 189 h 196"/>
                <a:gd name="T56" fmla="*/ 114 w 147"/>
                <a:gd name="T57" fmla="*/ 192 h 196"/>
                <a:gd name="T58" fmla="*/ 109 w 147"/>
                <a:gd name="T59" fmla="*/ 187 h 196"/>
                <a:gd name="T60" fmla="*/ 102 w 147"/>
                <a:gd name="T61" fmla="*/ 187 h 196"/>
                <a:gd name="T62" fmla="*/ 90 w 147"/>
                <a:gd name="T63" fmla="*/ 192 h 196"/>
                <a:gd name="T64" fmla="*/ 76 w 147"/>
                <a:gd name="T65" fmla="*/ 189 h 196"/>
                <a:gd name="T66" fmla="*/ 73 w 147"/>
                <a:gd name="T67" fmla="*/ 196 h 196"/>
                <a:gd name="T68" fmla="*/ 64 w 147"/>
                <a:gd name="T69" fmla="*/ 189 h 196"/>
                <a:gd name="T70" fmla="*/ 59 w 147"/>
                <a:gd name="T71" fmla="*/ 192 h 196"/>
                <a:gd name="T72" fmla="*/ 43 w 147"/>
                <a:gd name="T73" fmla="*/ 185 h 196"/>
                <a:gd name="T74" fmla="*/ 38 w 147"/>
                <a:gd name="T75" fmla="*/ 189 h 196"/>
                <a:gd name="T76" fmla="*/ 24 w 147"/>
                <a:gd name="T77" fmla="*/ 189 h 196"/>
                <a:gd name="T78" fmla="*/ 26 w 147"/>
                <a:gd name="T79" fmla="*/ 173 h 196"/>
                <a:gd name="T80" fmla="*/ 36 w 147"/>
                <a:gd name="T81" fmla="*/ 154 h 196"/>
                <a:gd name="T82" fmla="*/ 12 w 147"/>
                <a:gd name="T83" fmla="*/ 151 h 196"/>
                <a:gd name="T84" fmla="*/ 5 w 147"/>
                <a:gd name="T85" fmla="*/ 144 h 196"/>
                <a:gd name="T86" fmla="*/ 5 w 147"/>
                <a:gd name="T87" fmla="*/ 132 h 196"/>
                <a:gd name="T88" fmla="*/ 2 w 147"/>
                <a:gd name="T89" fmla="*/ 128 h 196"/>
                <a:gd name="T90" fmla="*/ 2 w 147"/>
                <a:gd name="T91" fmla="*/ 111 h 196"/>
                <a:gd name="T92" fmla="*/ 0 w 147"/>
                <a:gd name="T93" fmla="*/ 83 h 196"/>
                <a:gd name="T94" fmla="*/ 12 w 147"/>
                <a:gd name="T95" fmla="*/ 83 h 196"/>
                <a:gd name="T96" fmla="*/ 14 w 147"/>
                <a:gd name="T97" fmla="*/ 73 h 196"/>
                <a:gd name="T98" fmla="*/ 19 w 147"/>
                <a:gd name="T99" fmla="*/ 50 h 196"/>
                <a:gd name="T100" fmla="*/ 17 w 147"/>
                <a:gd name="T101" fmla="*/ 40 h 196"/>
                <a:gd name="T102" fmla="*/ 19 w 147"/>
                <a:gd name="T103" fmla="*/ 33 h 196"/>
                <a:gd name="T104" fmla="*/ 33 w 147"/>
                <a:gd name="T105" fmla="*/ 33 h 196"/>
                <a:gd name="T106" fmla="*/ 36 w 147"/>
                <a:gd name="T107" fmla="*/ 40 h 196"/>
                <a:gd name="T108" fmla="*/ 47 w 147"/>
                <a:gd name="T109" fmla="*/ 26 h 196"/>
                <a:gd name="T110" fmla="*/ 43 w 147"/>
                <a:gd name="T111" fmla="*/ 14 h 196"/>
                <a:gd name="T112" fmla="*/ 43 w 147"/>
                <a:gd name="T113" fmla="*/ 0 h 196"/>
                <a:gd name="T114" fmla="*/ 54 w 147"/>
                <a:gd name="T115" fmla="*/ 2 h 196"/>
                <a:gd name="T116" fmla="*/ 66 w 147"/>
                <a:gd name="T1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7" h="196">
                  <a:moveTo>
                    <a:pt x="66" y="0"/>
                  </a:moveTo>
                  <a:lnTo>
                    <a:pt x="66" y="0"/>
                  </a:lnTo>
                  <a:lnTo>
                    <a:pt x="66" y="9"/>
                  </a:lnTo>
                  <a:lnTo>
                    <a:pt x="80" y="17"/>
                  </a:lnTo>
                  <a:lnTo>
                    <a:pt x="80" y="26"/>
                  </a:lnTo>
                  <a:lnTo>
                    <a:pt x="97" y="21"/>
                  </a:lnTo>
                  <a:lnTo>
                    <a:pt x="106" y="14"/>
                  </a:lnTo>
                  <a:lnTo>
                    <a:pt x="125" y="24"/>
                  </a:lnTo>
                  <a:lnTo>
                    <a:pt x="132" y="33"/>
                  </a:lnTo>
                  <a:lnTo>
                    <a:pt x="137" y="47"/>
                  </a:lnTo>
                  <a:lnTo>
                    <a:pt x="132" y="54"/>
                  </a:lnTo>
                  <a:lnTo>
                    <a:pt x="137" y="64"/>
                  </a:lnTo>
                  <a:lnTo>
                    <a:pt x="142" y="78"/>
                  </a:lnTo>
                  <a:lnTo>
                    <a:pt x="140" y="88"/>
                  </a:lnTo>
                  <a:lnTo>
                    <a:pt x="147" y="102"/>
                  </a:lnTo>
                  <a:lnTo>
                    <a:pt x="140" y="106"/>
                  </a:lnTo>
                  <a:lnTo>
                    <a:pt x="135" y="102"/>
                  </a:lnTo>
                  <a:lnTo>
                    <a:pt x="130" y="106"/>
                  </a:lnTo>
                  <a:lnTo>
                    <a:pt x="121" y="114"/>
                  </a:lnTo>
                  <a:lnTo>
                    <a:pt x="114" y="118"/>
                  </a:lnTo>
                  <a:lnTo>
                    <a:pt x="102" y="123"/>
                  </a:lnTo>
                  <a:lnTo>
                    <a:pt x="104" y="132"/>
                  </a:lnTo>
                  <a:lnTo>
                    <a:pt x="106" y="142"/>
                  </a:lnTo>
                  <a:lnTo>
                    <a:pt x="116" y="149"/>
                  </a:lnTo>
                  <a:lnTo>
                    <a:pt x="125" y="159"/>
                  </a:lnTo>
                  <a:lnTo>
                    <a:pt x="118" y="170"/>
                  </a:lnTo>
                  <a:lnTo>
                    <a:pt x="114" y="173"/>
                  </a:lnTo>
                  <a:lnTo>
                    <a:pt x="116" y="189"/>
                  </a:lnTo>
                  <a:lnTo>
                    <a:pt x="114" y="192"/>
                  </a:lnTo>
                  <a:lnTo>
                    <a:pt x="109" y="187"/>
                  </a:lnTo>
                  <a:lnTo>
                    <a:pt x="102" y="187"/>
                  </a:lnTo>
                  <a:lnTo>
                    <a:pt x="90" y="192"/>
                  </a:lnTo>
                  <a:lnTo>
                    <a:pt x="76" y="189"/>
                  </a:lnTo>
                  <a:lnTo>
                    <a:pt x="73" y="196"/>
                  </a:lnTo>
                  <a:lnTo>
                    <a:pt x="64" y="189"/>
                  </a:lnTo>
                  <a:lnTo>
                    <a:pt x="59" y="192"/>
                  </a:lnTo>
                  <a:lnTo>
                    <a:pt x="43" y="185"/>
                  </a:lnTo>
                  <a:lnTo>
                    <a:pt x="38" y="189"/>
                  </a:lnTo>
                  <a:lnTo>
                    <a:pt x="24" y="189"/>
                  </a:lnTo>
                  <a:lnTo>
                    <a:pt x="26" y="173"/>
                  </a:lnTo>
                  <a:lnTo>
                    <a:pt x="36" y="154"/>
                  </a:lnTo>
                  <a:lnTo>
                    <a:pt x="12" y="151"/>
                  </a:lnTo>
                  <a:lnTo>
                    <a:pt x="5" y="144"/>
                  </a:lnTo>
                  <a:lnTo>
                    <a:pt x="5" y="132"/>
                  </a:lnTo>
                  <a:lnTo>
                    <a:pt x="2" y="128"/>
                  </a:lnTo>
                  <a:lnTo>
                    <a:pt x="2" y="111"/>
                  </a:lnTo>
                  <a:lnTo>
                    <a:pt x="0" y="83"/>
                  </a:lnTo>
                  <a:lnTo>
                    <a:pt x="12" y="83"/>
                  </a:lnTo>
                  <a:lnTo>
                    <a:pt x="14" y="73"/>
                  </a:lnTo>
                  <a:lnTo>
                    <a:pt x="19" y="50"/>
                  </a:lnTo>
                  <a:lnTo>
                    <a:pt x="17" y="40"/>
                  </a:lnTo>
                  <a:lnTo>
                    <a:pt x="19" y="33"/>
                  </a:lnTo>
                  <a:lnTo>
                    <a:pt x="33" y="33"/>
                  </a:lnTo>
                  <a:lnTo>
                    <a:pt x="36" y="40"/>
                  </a:lnTo>
                  <a:lnTo>
                    <a:pt x="47" y="26"/>
                  </a:lnTo>
                  <a:lnTo>
                    <a:pt x="43" y="14"/>
                  </a:lnTo>
                  <a:lnTo>
                    <a:pt x="43" y="0"/>
                  </a:lnTo>
                  <a:lnTo>
                    <a:pt x="54" y="2"/>
                  </a:lnTo>
                  <a:lnTo>
                    <a:pt x="6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4" name="Freeform 84"/>
            <p:cNvSpPr>
              <a:spLocks noEditPoints="1"/>
            </p:cNvSpPr>
            <p:nvPr/>
          </p:nvSpPr>
          <p:spPr bwMode="auto">
            <a:xfrm>
              <a:off x="4621351" y="1972976"/>
              <a:ext cx="124418" cy="146574"/>
            </a:xfrm>
            <a:custGeom>
              <a:avLst/>
              <a:gdLst>
                <a:gd name="T0" fmla="*/ 73 w 73"/>
                <a:gd name="T1" fmla="*/ 62 h 86"/>
                <a:gd name="T2" fmla="*/ 73 w 73"/>
                <a:gd name="T3" fmla="*/ 62 h 86"/>
                <a:gd name="T4" fmla="*/ 63 w 73"/>
                <a:gd name="T5" fmla="*/ 86 h 86"/>
                <a:gd name="T6" fmla="*/ 47 w 73"/>
                <a:gd name="T7" fmla="*/ 69 h 86"/>
                <a:gd name="T8" fmla="*/ 44 w 73"/>
                <a:gd name="T9" fmla="*/ 57 h 86"/>
                <a:gd name="T10" fmla="*/ 68 w 73"/>
                <a:gd name="T11" fmla="*/ 48 h 86"/>
                <a:gd name="T12" fmla="*/ 73 w 73"/>
                <a:gd name="T13" fmla="*/ 62 h 86"/>
                <a:gd name="T14" fmla="*/ 44 w 73"/>
                <a:gd name="T15" fmla="*/ 36 h 86"/>
                <a:gd name="T16" fmla="*/ 44 w 73"/>
                <a:gd name="T17" fmla="*/ 36 h 86"/>
                <a:gd name="T18" fmla="*/ 42 w 73"/>
                <a:gd name="T19" fmla="*/ 48 h 86"/>
                <a:gd name="T20" fmla="*/ 37 w 73"/>
                <a:gd name="T21" fmla="*/ 45 h 86"/>
                <a:gd name="T22" fmla="*/ 26 w 73"/>
                <a:gd name="T23" fmla="*/ 67 h 86"/>
                <a:gd name="T24" fmla="*/ 30 w 73"/>
                <a:gd name="T25" fmla="*/ 79 h 86"/>
                <a:gd name="T26" fmla="*/ 18 w 73"/>
                <a:gd name="T27" fmla="*/ 83 h 86"/>
                <a:gd name="T28" fmla="*/ 7 w 73"/>
                <a:gd name="T29" fmla="*/ 79 h 86"/>
                <a:gd name="T30" fmla="*/ 0 w 73"/>
                <a:gd name="T31" fmla="*/ 64 h 86"/>
                <a:gd name="T32" fmla="*/ 0 w 73"/>
                <a:gd name="T33" fmla="*/ 34 h 86"/>
                <a:gd name="T34" fmla="*/ 2 w 73"/>
                <a:gd name="T35" fmla="*/ 26 h 86"/>
                <a:gd name="T36" fmla="*/ 7 w 73"/>
                <a:gd name="T37" fmla="*/ 17 h 86"/>
                <a:gd name="T38" fmla="*/ 21 w 73"/>
                <a:gd name="T39" fmla="*/ 17 h 86"/>
                <a:gd name="T40" fmla="*/ 26 w 73"/>
                <a:gd name="T41" fmla="*/ 8 h 86"/>
                <a:gd name="T42" fmla="*/ 40 w 73"/>
                <a:gd name="T43" fmla="*/ 0 h 86"/>
                <a:gd name="T44" fmla="*/ 40 w 73"/>
                <a:gd name="T45" fmla="*/ 15 h 86"/>
                <a:gd name="T46" fmla="*/ 35 w 73"/>
                <a:gd name="T47" fmla="*/ 24 h 86"/>
                <a:gd name="T48" fmla="*/ 37 w 73"/>
                <a:gd name="T49" fmla="*/ 31 h 86"/>
                <a:gd name="T50" fmla="*/ 44 w 73"/>
                <a:gd name="T51"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86">
                  <a:moveTo>
                    <a:pt x="73" y="62"/>
                  </a:moveTo>
                  <a:lnTo>
                    <a:pt x="73" y="62"/>
                  </a:lnTo>
                  <a:lnTo>
                    <a:pt x="63" y="86"/>
                  </a:lnTo>
                  <a:lnTo>
                    <a:pt x="47" y="69"/>
                  </a:lnTo>
                  <a:lnTo>
                    <a:pt x="44" y="57"/>
                  </a:lnTo>
                  <a:lnTo>
                    <a:pt x="68" y="48"/>
                  </a:lnTo>
                  <a:lnTo>
                    <a:pt x="73" y="62"/>
                  </a:lnTo>
                  <a:close/>
                  <a:moveTo>
                    <a:pt x="44" y="36"/>
                  </a:moveTo>
                  <a:lnTo>
                    <a:pt x="44" y="36"/>
                  </a:lnTo>
                  <a:lnTo>
                    <a:pt x="42" y="48"/>
                  </a:lnTo>
                  <a:lnTo>
                    <a:pt x="37" y="45"/>
                  </a:lnTo>
                  <a:lnTo>
                    <a:pt x="26" y="67"/>
                  </a:lnTo>
                  <a:lnTo>
                    <a:pt x="30" y="79"/>
                  </a:lnTo>
                  <a:lnTo>
                    <a:pt x="18" y="83"/>
                  </a:lnTo>
                  <a:lnTo>
                    <a:pt x="7" y="79"/>
                  </a:lnTo>
                  <a:lnTo>
                    <a:pt x="0" y="64"/>
                  </a:lnTo>
                  <a:lnTo>
                    <a:pt x="0" y="34"/>
                  </a:lnTo>
                  <a:lnTo>
                    <a:pt x="2" y="26"/>
                  </a:lnTo>
                  <a:lnTo>
                    <a:pt x="7" y="17"/>
                  </a:lnTo>
                  <a:lnTo>
                    <a:pt x="21" y="17"/>
                  </a:lnTo>
                  <a:lnTo>
                    <a:pt x="26" y="8"/>
                  </a:lnTo>
                  <a:lnTo>
                    <a:pt x="40" y="0"/>
                  </a:lnTo>
                  <a:lnTo>
                    <a:pt x="40" y="15"/>
                  </a:lnTo>
                  <a:lnTo>
                    <a:pt x="35" y="24"/>
                  </a:lnTo>
                  <a:lnTo>
                    <a:pt x="37" y="31"/>
                  </a:lnTo>
                  <a:lnTo>
                    <a:pt x="44" y="3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46" name="Freeform 86"/>
            <p:cNvSpPr>
              <a:spLocks/>
            </p:cNvSpPr>
            <p:nvPr/>
          </p:nvSpPr>
          <p:spPr bwMode="auto">
            <a:xfrm>
              <a:off x="2410812" y="3362020"/>
              <a:ext cx="100557" cy="68174"/>
            </a:xfrm>
            <a:custGeom>
              <a:avLst/>
              <a:gdLst>
                <a:gd name="T0" fmla="*/ 19 w 59"/>
                <a:gd name="T1" fmla="*/ 0 h 40"/>
                <a:gd name="T2" fmla="*/ 19 w 59"/>
                <a:gd name="T3" fmla="*/ 0 h 40"/>
                <a:gd name="T4" fmla="*/ 29 w 59"/>
                <a:gd name="T5" fmla="*/ 4 h 40"/>
                <a:gd name="T6" fmla="*/ 33 w 59"/>
                <a:gd name="T7" fmla="*/ 4 h 40"/>
                <a:gd name="T8" fmla="*/ 36 w 59"/>
                <a:gd name="T9" fmla="*/ 12 h 40"/>
                <a:gd name="T10" fmla="*/ 45 w 59"/>
                <a:gd name="T11" fmla="*/ 9 h 40"/>
                <a:gd name="T12" fmla="*/ 45 w 59"/>
                <a:gd name="T13" fmla="*/ 16 h 40"/>
                <a:gd name="T14" fmla="*/ 50 w 59"/>
                <a:gd name="T15" fmla="*/ 16 h 40"/>
                <a:gd name="T16" fmla="*/ 59 w 59"/>
                <a:gd name="T17" fmla="*/ 23 h 40"/>
                <a:gd name="T18" fmla="*/ 52 w 59"/>
                <a:gd name="T19" fmla="*/ 28 h 40"/>
                <a:gd name="T20" fmla="*/ 45 w 59"/>
                <a:gd name="T21" fmla="*/ 26 h 40"/>
                <a:gd name="T22" fmla="*/ 38 w 59"/>
                <a:gd name="T23" fmla="*/ 28 h 40"/>
                <a:gd name="T24" fmla="*/ 33 w 59"/>
                <a:gd name="T25" fmla="*/ 26 h 40"/>
                <a:gd name="T26" fmla="*/ 31 w 59"/>
                <a:gd name="T27" fmla="*/ 28 h 40"/>
                <a:gd name="T28" fmla="*/ 24 w 59"/>
                <a:gd name="T29" fmla="*/ 30 h 40"/>
                <a:gd name="T30" fmla="*/ 22 w 59"/>
                <a:gd name="T31" fmla="*/ 26 h 40"/>
                <a:gd name="T32" fmla="*/ 17 w 59"/>
                <a:gd name="T33" fmla="*/ 28 h 40"/>
                <a:gd name="T34" fmla="*/ 10 w 59"/>
                <a:gd name="T35" fmla="*/ 40 h 40"/>
                <a:gd name="T36" fmla="*/ 5 w 59"/>
                <a:gd name="T37" fmla="*/ 38 h 40"/>
                <a:gd name="T38" fmla="*/ 5 w 59"/>
                <a:gd name="T39" fmla="*/ 33 h 40"/>
                <a:gd name="T40" fmla="*/ 5 w 59"/>
                <a:gd name="T41" fmla="*/ 28 h 40"/>
                <a:gd name="T42" fmla="*/ 0 w 59"/>
                <a:gd name="T43" fmla="*/ 23 h 40"/>
                <a:gd name="T44" fmla="*/ 5 w 59"/>
                <a:gd name="T45" fmla="*/ 21 h 40"/>
                <a:gd name="T46" fmla="*/ 5 w 59"/>
                <a:gd name="T47" fmla="*/ 14 h 40"/>
                <a:gd name="T48" fmla="*/ 5 w 59"/>
                <a:gd name="T49" fmla="*/ 4 h 40"/>
                <a:gd name="T50" fmla="*/ 5 w 59"/>
                <a:gd name="T51" fmla="*/ 0 h 40"/>
                <a:gd name="T52" fmla="*/ 19 w 59"/>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40">
                  <a:moveTo>
                    <a:pt x="19" y="0"/>
                  </a:moveTo>
                  <a:lnTo>
                    <a:pt x="19" y="0"/>
                  </a:lnTo>
                  <a:lnTo>
                    <a:pt x="29" y="4"/>
                  </a:lnTo>
                  <a:lnTo>
                    <a:pt x="33" y="4"/>
                  </a:lnTo>
                  <a:lnTo>
                    <a:pt x="36" y="12"/>
                  </a:lnTo>
                  <a:lnTo>
                    <a:pt x="45" y="9"/>
                  </a:lnTo>
                  <a:lnTo>
                    <a:pt x="45" y="16"/>
                  </a:lnTo>
                  <a:lnTo>
                    <a:pt x="50" y="16"/>
                  </a:lnTo>
                  <a:lnTo>
                    <a:pt x="59" y="23"/>
                  </a:lnTo>
                  <a:lnTo>
                    <a:pt x="52" y="28"/>
                  </a:lnTo>
                  <a:lnTo>
                    <a:pt x="45" y="26"/>
                  </a:lnTo>
                  <a:lnTo>
                    <a:pt x="38" y="28"/>
                  </a:lnTo>
                  <a:lnTo>
                    <a:pt x="33" y="26"/>
                  </a:lnTo>
                  <a:lnTo>
                    <a:pt x="31" y="28"/>
                  </a:lnTo>
                  <a:lnTo>
                    <a:pt x="24" y="30"/>
                  </a:lnTo>
                  <a:lnTo>
                    <a:pt x="22" y="26"/>
                  </a:lnTo>
                  <a:lnTo>
                    <a:pt x="17" y="28"/>
                  </a:lnTo>
                  <a:lnTo>
                    <a:pt x="10" y="40"/>
                  </a:lnTo>
                  <a:lnTo>
                    <a:pt x="5" y="38"/>
                  </a:lnTo>
                  <a:lnTo>
                    <a:pt x="5" y="33"/>
                  </a:lnTo>
                  <a:lnTo>
                    <a:pt x="5" y="28"/>
                  </a:lnTo>
                  <a:lnTo>
                    <a:pt x="0" y="23"/>
                  </a:lnTo>
                  <a:lnTo>
                    <a:pt x="5" y="21"/>
                  </a:lnTo>
                  <a:lnTo>
                    <a:pt x="5" y="14"/>
                  </a:lnTo>
                  <a:lnTo>
                    <a:pt x="5" y="4"/>
                  </a:lnTo>
                  <a:lnTo>
                    <a:pt x="5" y="0"/>
                  </a:lnTo>
                  <a:lnTo>
                    <a:pt x="19"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0" name="Freeform 90"/>
            <p:cNvSpPr>
              <a:spLocks/>
            </p:cNvSpPr>
            <p:nvPr/>
          </p:nvSpPr>
          <p:spPr bwMode="auto">
            <a:xfrm>
              <a:off x="2161977" y="3881846"/>
              <a:ext cx="160209" cy="173843"/>
            </a:xfrm>
            <a:custGeom>
              <a:avLst/>
              <a:gdLst>
                <a:gd name="T0" fmla="*/ 33 w 94"/>
                <a:gd name="T1" fmla="*/ 0 h 102"/>
                <a:gd name="T2" fmla="*/ 33 w 94"/>
                <a:gd name="T3" fmla="*/ 0 h 102"/>
                <a:gd name="T4" fmla="*/ 49 w 94"/>
                <a:gd name="T5" fmla="*/ 9 h 102"/>
                <a:gd name="T6" fmla="*/ 54 w 94"/>
                <a:gd name="T7" fmla="*/ 7 h 102"/>
                <a:gd name="T8" fmla="*/ 56 w 94"/>
                <a:gd name="T9" fmla="*/ 17 h 102"/>
                <a:gd name="T10" fmla="*/ 71 w 94"/>
                <a:gd name="T11" fmla="*/ 19 h 102"/>
                <a:gd name="T12" fmla="*/ 75 w 94"/>
                <a:gd name="T13" fmla="*/ 14 h 102"/>
                <a:gd name="T14" fmla="*/ 82 w 94"/>
                <a:gd name="T15" fmla="*/ 21 h 102"/>
                <a:gd name="T16" fmla="*/ 92 w 94"/>
                <a:gd name="T17" fmla="*/ 24 h 102"/>
                <a:gd name="T18" fmla="*/ 94 w 94"/>
                <a:gd name="T19" fmla="*/ 36 h 102"/>
                <a:gd name="T20" fmla="*/ 87 w 94"/>
                <a:gd name="T21" fmla="*/ 47 h 102"/>
                <a:gd name="T22" fmla="*/ 71 w 94"/>
                <a:gd name="T23" fmla="*/ 64 h 102"/>
                <a:gd name="T24" fmla="*/ 49 w 94"/>
                <a:gd name="T25" fmla="*/ 71 h 102"/>
                <a:gd name="T26" fmla="*/ 40 w 94"/>
                <a:gd name="T27" fmla="*/ 85 h 102"/>
                <a:gd name="T28" fmla="*/ 38 w 94"/>
                <a:gd name="T29" fmla="*/ 95 h 102"/>
                <a:gd name="T30" fmla="*/ 28 w 94"/>
                <a:gd name="T31" fmla="*/ 102 h 102"/>
                <a:gd name="T32" fmla="*/ 21 w 94"/>
                <a:gd name="T33" fmla="*/ 95 h 102"/>
                <a:gd name="T34" fmla="*/ 14 w 94"/>
                <a:gd name="T35" fmla="*/ 92 h 102"/>
                <a:gd name="T36" fmla="*/ 9 w 94"/>
                <a:gd name="T37" fmla="*/ 92 h 102"/>
                <a:gd name="T38" fmla="*/ 7 w 94"/>
                <a:gd name="T39" fmla="*/ 88 h 102"/>
                <a:gd name="T40" fmla="*/ 12 w 94"/>
                <a:gd name="T41" fmla="*/ 83 h 102"/>
                <a:gd name="T42" fmla="*/ 9 w 94"/>
                <a:gd name="T43" fmla="*/ 78 h 102"/>
                <a:gd name="T44" fmla="*/ 19 w 94"/>
                <a:gd name="T45" fmla="*/ 64 h 102"/>
                <a:gd name="T46" fmla="*/ 16 w 94"/>
                <a:gd name="T47" fmla="*/ 57 h 102"/>
                <a:gd name="T48" fmla="*/ 9 w 94"/>
                <a:gd name="T49" fmla="*/ 66 h 102"/>
                <a:gd name="T50" fmla="*/ 0 w 94"/>
                <a:gd name="T51" fmla="*/ 57 h 102"/>
                <a:gd name="T52" fmla="*/ 2 w 94"/>
                <a:gd name="T53" fmla="*/ 54 h 102"/>
                <a:gd name="T54" fmla="*/ 0 w 94"/>
                <a:gd name="T55" fmla="*/ 40 h 102"/>
                <a:gd name="T56" fmla="*/ 7 w 94"/>
                <a:gd name="T57" fmla="*/ 36 h 102"/>
                <a:gd name="T58" fmla="*/ 9 w 94"/>
                <a:gd name="T59" fmla="*/ 26 h 102"/>
                <a:gd name="T60" fmla="*/ 14 w 94"/>
                <a:gd name="T61" fmla="*/ 17 h 102"/>
                <a:gd name="T62" fmla="*/ 14 w 94"/>
                <a:gd name="T63" fmla="*/ 9 h 102"/>
                <a:gd name="T64" fmla="*/ 23 w 94"/>
                <a:gd name="T65" fmla="*/ 7 h 102"/>
                <a:gd name="T66" fmla="*/ 33 w 94"/>
                <a:gd name="T6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102">
                  <a:moveTo>
                    <a:pt x="33" y="0"/>
                  </a:moveTo>
                  <a:lnTo>
                    <a:pt x="33" y="0"/>
                  </a:lnTo>
                  <a:lnTo>
                    <a:pt x="49" y="9"/>
                  </a:lnTo>
                  <a:lnTo>
                    <a:pt x="54" y="7"/>
                  </a:lnTo>
                  <a:lnTo>
                    <a:pt x="56" y="17"/>
                  </a:lnTo>
                  <a:lnTo>
                    <a:pt x="71" y="19"/>
                  </a:lnTo>
                  <a:lnTo>
                    <a:pt x="75" y="14"/>
                  </a:lnTo>
                  <a:lnTo>
                    <a:pt x="82" y="21"/>
                  </a:lnTo>
                  <a:lnTo>
                    <a:pt x="92" y="24"/>
                  </a:lnTo>
                  <a:lnTo>
                    <a:pt x="94" y="36"/>
                  </a:lnTo>
                  <a:lnTo>
                    <a:pt x="87" y="47"/>
                  </a:lnTo>
                  <a:lnTo>
                    <a:pt x="71" y="64"/>
                  </a:lnTo>
                  <a:lnTo>
                    <a:pt x="49" y="71"/>
                  </a:lnTo>
                  <a:lnTo>
                    <a:pt x="40" y="85"/>
                  </a:lnTo>
                  <a:lnTo>
                    <a:pt x="38" y="95"/>
                  </a:lnTo>
                  <a:lnTo>
                    <a:pt x="28" y="102"/>
                  </a:lnTo>
                  <a:lnTo>
                    <a:pt x="21" y="95"/>
                  </a:lnTo>
                  <a:lnTo>
                    <a:pt x="14" y="92"/>
                  </a:lnTo>
                  <a:lnTo>
                    <a:pt x="9" y="92"/>
                  </a:lnTo>
                  <a:lnTo>
                    <a:pt x="7" y="88"/>
                  </a:lnTo>
                  <a:lnTo>
                    <a:pt x="12" y="83"/>
                  </a:lnTo>
                  <a:lnTo>
                    <a:pt x="9" y="78"/>
                  </a:lnTo>
                  <a:lnTo>
                    <a:pt x="19" y="64"/>
                  </a:lnTo>
                  <a:lnTo>
                    <a:pt x="16" y="57"/>
                  </a:lnTo>
                  <a:lnTo>
                    <a:pt x="9" y="66"/>
                  </a:lnTo>
                  <a:lnTo>
                    <a:pt x="0" y="57"/>
                  </a:lnTo>
                  <a:lnTo>
                    <a:pt x="2" y="54"/>
                  </a:lnTo>
                  <a:lnTo>
                    <a:pt x="0" y="40"/>
                  </a:lnTo>
                  <a:lnTo>
                    <a:pt x="7" y="36"/>
                  </a:lnTo>
                  <a:lnTo>
                    <a:pt x="9" y="26"/>
                  </a:lnTo>
                  <a:lnTo>
                    <a:pt x="14" y="17"/>
                  </a:lnTo>
                  <a:lnTo>
                    <a:pt x="14" y="9"/>
                  </a:lnTo>
                  <a:lnTo>
                    <a:pt x="23" y="7"/>
                  </a:lnTo>
                  <a:lnTo>
                    <a:pt x="3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2" name="Freeform 92"/>
            <p:cNvSpPr>
              <a:spLocks/>
            </p:cNvSpPr>
            <p:nvPr/>
          </p:nvSpPr>
          <p:spPr bwMode="auto">
            <a:xfrm>
              <a:off x="5079820" y="3005811"/>
              <a:ext cx="334052" cy="294853"/>
            </a:xfrm>
            <a:custGeom>
              <a:avLst/>
              <a:gdLst>
                <a:gd name="T0" fmla="*/ 59 w 196"/>
                <a:gd name="T1" fmla="*/ 10 h 173"/>
                <a:gd name="T2" fmla="*/ 59 w 196"/>
                <a:gd name="T3" fmla="*/ 10 h 173"/>
                <a:gd name="T4" fmla="*/ 66 w 196"/>
                <a:gd name="T5" fmla="*/ 15 h 173"/>
                <a:gd name="T6" fmla="*/ 81 w 196"/>
                <a:gd name="T7" fmla="*/ 10 h 173"/>
                <a:gd name="T8" fmla="*/ 88 w 196"/>
                <a:gd name="T9" fmla="*/ 3 h 173"/>
                <a:gd name="T10" fmla="*/ 100 w 196"/>
                <a:gd name="T11" fmla="*/ 0 h 173"/>
                <a:gd name="T12" fmla="*/ 111 w 196"/>
                <a:gd name="T13" fmla="*/ 5 h 173"/>
                <a:gd name="T14" fmla="*/ 116 w 196"/>
                <a:gd name="T15" fmla="*/ 12 h 173"/>
                <a:gd name="T16" fmla="*/ 121 w 196"/>
                <a:gd name="T17" fmla="*/ 8 h 173"/>
                <a:gd name="T18" fmla="*/ 133 w 196"/>
                <a:gd name="T19" fmla="*/ 10 h 173"/>
                <a:gd name="T20" fmla="*/ 147 w 196"/>
                <a:gd name="T21" fmla="*/ 12 h 173"/>
                <a:gd name="T22" fmla="*/ 154 w 196"/>
                <a:gd name="T23" fmla="*/ 8 h 173"/>
                <a:gd name="T24" fmla="*/ 166 w 196"/>
                <a:gd name="T25" fmla="*/ 41 h 173"/>
                <a:gd name="T26" fmla="*/ 161 w 196"/>
                <a:gd name="T27" fmla="*/ 48 h 173"/>
                <a:gd name="T28" fmla="*/ 156 w 196"/>
                <a:gd name="T29" fmla="*/ 62 h 173"/>
                <a:gd name="T30" fmla="*/ 152 w 196"/>
                <a:gd name="T31" fmla="*/ 69 h 173"/>
                <a:gd name="T32" fmla="*/ 147 w 196"/>
                <a:gd name="T33" fmla="*/ 74 h 173"/>
                <a:gd name="T34" fmla="*/ 142 w 196"/>
                <a:gd name="T35" fmla="*/ 67 h 173"/>
                <a:gd name="T36" fmla="*/ 135 w 196"/>
                <a:gd name="T37" fmla="*/ 60 h 173"/>
                <a:gd name="T38" fmla="*/ 123 w 196"/>
                <a:gd name="T39" fmla="*/ 34 h 173"/>
                <a:gd name="T40" fmla="*/ 123 w 196"/>
                <a:gd name="T41" fmla="*/ 36 h 173"/>
                <a:gd name="T42" fmla="*/ 130 w 196"/>
                <a:gd name="T43" fmla="*/ 55 h 173"/>
                <a:gd name="T44" fmla="*/ 140 w 196"/>
                <a:gd name="T45" fmla="*/ 71 h 173"/>
                <a:gd name="T46" fmla="*/ 152 w 196"/>
                <a:gd name="T47" fmla="*/ 100 h 173"/>
                <a:gd name="T48" fmla="*/ 156 w 196"/>
                <a:gd name="T49" fmla="*/ 109 h 173"/>
                <a:gd name="T50" fmla="*/ 163 w 196"/>
                <a:gd name="T51" fmla="*/ 121 h 173"/>
                <a:gd name="T52" fmla="*/ 178 w 196"/>
                <a:gd name="T53" fmla="*/ 140 h 173"/>
                <a:gd name="T54" fmla="*/ 173 w 196"/>
                <a:gd name="T55" fmla="*/ 142 h 173"/>
                <a:gd name="T56" fmla="*/ 175 w 196"/>
                <a:gd name="T57" fmla="*/ 154 h 173"/>
                <a:gd name="T58" fmla="*/ 194 w 196"/>
                <a:gd name="T59" fmla="*/ 171 h 173"/>
                <a:gd name="T60" fmla="*/ 196 w 196"/>
                <a:gd name="T61" fmla="*/ 173 h 173"/>
                <a:gd name="T62" fmla="*/ 133 w 196"/>
                <a:gd name="T63" fmla="*/ 173 h 173"/>
                <a:gd name="T64" fmla="*/ 69 w 196"/>
                <a:gd name="T65" fmla="*/ 173 h 173"/>
                <a:gd name="T66" fmla="*/ 3 w 196"/>
                <a:gd name="T67" fmla="*/ 173 h 173"/>
                <a:gd name="T68" fmla="*/ 3 w 196"/>
                <a:gd name="T69" fmla="*/ 109 h 173"/>
                <a:gd name="T70" fmla="*/ 3 w 196"/>
                <a:gd name="T71" fmla="*/ 45 h 173"/>
                <a:gd name="T72" fmla="*/ 0 w 196"/>
                <a:gd name="T73" fmla="*/ 29 h 173"/>
                <a:gd name="T74" fmla="*/ 3 w 196"/>
                <a:gd name="T75" fmla="*/ 19 h 173"/>
                <a:gd name="T76" fmla="*/ 0 w 196"/>
                <a:gd name="T77" fmla="*/ 10 h 173"/>
                <a:gd name="T78" fmla="*/ 5 w 196"/>
                <a:gd name="T79" fmla="*/ 0 h 173"/>
                <a:gd name="T80" fmla="*/ 29 w 196"/>
                <a:gd name="T81" fmla="*/ 0 h 173"/>
                <a:gd name="T82" fmla="*/ 43 w 196"/>
                <a:gd name="T83" fmla="*/ 5 h 173"/>
                <a:gd name="T84" fmla="*/ 59 w 196"/>
                <a:gd name="T85" fmla="*/ 1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173">
                  <a:moveTo>
                    <a:pt x="59" y="10"/>
                  </a:moveTo>
                  <a:lnTo>
                    <a:pt x="59" y="10"/>
                  </a:lnTo>
                  <a:lnTo>
                    <a:pt x="66" y="15"/>
                  </a:lnTo>
                  <a:lnTo>
                    <a:pt x="81" y="10"/>
                  </a:lnTo>
                  <a:lnTo>
                    <a:pt x="88" y="3"/>
                  </a:lnTo>
                  <a:lnTo>
                    <a:pt x="100" y="0"/>
                  </a:lnTo>
                  <a:lnTo>
                    <a:pt x="111" y="5"/>
                  </a:lnTo>
                  <a:lnTo>
                    <a:pt x="116" y="12"/>
                  </a:lnTo>
                  <a:lnTo>
                    <a:pt x="121" y="8"/>
                  </a:lnTo>
                  <a:lnTo>
                    <a:pt x="133" y="10"/>
                  </a:lnTo>
                  <a:lnTo>
                    <a:pt x="147" y="12"/>
                  </a:lnTo>
                  <a:lnTo>
                    <a:pt x="154" y="8"/>
                  </a:lnTo>
                  <a:lnTo>
                    <a:pt x="166" y="41"/>
                  </a:lnTo>
                  <a:lnTo>
                    <a:pt x="161" y="48"/>
                  </a:lnTo>
                  <a:lnTo>
                    <a:pt x="156" y="62"/>
                  </a:lnTo>
                  <a:lnTo>
                    <a:pt x="152" y="69"/>
                  </a:lnTo>
                  <a:lnTo>
                    <a:pt x="147" y="74"/>
                  </a:lnTo>
                  <a:lnTo>
                    <a:pt x="142" y="67"/>
                  </a:lnTo>
                  <a:lnTo>
                    <a:pt x="135" y="60"/>
                  </a:lnTo>
                  <a:lnTo>
                    <a:pt x="123" y="34"/>
                  </a:lnTo>
                  <a:lnTo>
                    <a:pt x="123" y="36"/>
                  </a:lnTo>
                  <a:lnTo>
                    <a:pt x="130" y="55"/>
                  </a:lnTo>
                  <a:lnTo>
                    <a:pt x="140" y="71"/>
                  </a:lnTo>
                  <a:lnTo>
                    <a:pt x="152" y="100"/>
                  </a:lnTo>
                  <a:lnTo>
                    <a:pt x="156" y="109"/>
                  </a:lnTo>
                  <a:lnTo>
                    <a:pt x="163" y="121"/>
                  </a:lnTo>
                  <a:lnTo>
                    <a:pt x="178" y="140"/>
                  </a:lnTo>
                  <a:lnTo>
                    <a:pt x="173" y="142"/>
                  </a:lnTo>
                  <a:lnTo>
                    <a:pt x="175" y="154"/>
                  </a:lnTo>
                  <a:lnTo>
                    <a:pt x="194" y="171"/>
                  </a:lnTo>
                  <a:lnTo>
                    <a:pt x="196" y="173"/>
                  </a:lnTo>
                  <a:lnTo>
                    <a:pt x="133" y="173"/>
                  </a:lnTo>
                  <a:lnTo>
                    <a:pt x="69" y="173"/>
                  </a:lnTo>
                  <a:lnTo>
                    <a:pt x="3" y="173"/>
                  </a:lnTo>
                  <a:lnTo>
                    <a:pt x="3" y="109"/>
                  </a:lnTo>
                  <a:lnTo>
                    <a:pt x="3" y="45"/>
                  </a:lnTo>
                  <a:lnTo>
                    <a:pt x="0" y="29"/>
                  </a:lnTo>
                  <a:lnTo>
                    <a:pt x="3" y="19"/>
                  </a:lnTo>
                  <a:lnTo>
                    <a:pt x="0" y="10"/>
                  </a:lnTo>
                  <a:lnTo>
                    <a:pt x="5" y="0"/>
                  </a:lnTo>
                  <a:lnTo>
                    <a:pt x="29" y="0"/>
                  </a:lnTo>
                  <a:lnTo>
                    <a:pt x="43" y="5"/>
                  </a:lnTo>
                  <a:lnTo>
                    <a:pt x="59" y="1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6" name="Freeform 96"/>
            <p:cNvSpPr>
              <a:spLocks/>
            </p:cNvSpPr>
            <p:nvPr/>
          </p:nvSpPr>
          <p:spPr bwMode="auto">
            <a:xfrm>
              <a:off x="4137317" y="2583132"/>
              <a:ext cx="342575" cy="277809"/>
            </a:xfrm>
            <a:custGeom>
              <a:avLst/>
              <a:gdLst>
                <a:gd name="T0" fmla="*/ 23 w 201"/>
                <a:gd name="T1" fmla="*/ 0 h 163"/>
                <a:gd name="T2" fmla="*/ 23 w 201"/>
                <a:gd name="T3" fmla="*/ 0 h 163"/>
                <a:gd name="T4" fmla="*/ 42 w 201"/>
                <a:gd name="T5" fmla="*/ 5 h 163"/>
                <a:gd name="T6" fmla="*/ 64 w 201"/>
                <a:gd name="T7" fmla="*/ 2 h 163"/>
                <a:gd name="T8" fmla="*/ 82 w 201"/>
                <a:gd name="T9" fmla="*/ 7 h 163"/>
                <a:gd name="T10" fmla="*/ 94 w 201"/>
                <a:gd name="T11" fmla="*/ 7 h 163"/>
                <a:gd name="T12" fmla="*/ 120 w 201"/>
                <a:gd name="T13" fmla="*/ 7 h 163"/>
                <a:gd name="T14" fmla="*/ 127 w 201"/>
                <a:gd name="T15" fmla="*/ 16 h 163"/>
                <a:gd name="T16" fmla="*/ 158 w 201"/>
                <a:gd name="T17" fmla="*/ 26 h 163"/>
                <a:gd name="T18" fmla="*/ 163 w 201"/>
                <a:gd name="T19" fmla="*/ 21 h 163"/>
                <a:gd name="T20" fmla="*/ 182 w 201"/>
                <a:gd name="T21" fmla="*/ 31 h 163"/>
                <a:gd name="T22" fmla="*/ 201 w 201"/>
                <a:gd name="T23" fmla="*/ 28 h 163"/>
                <a:gd name="T24" fmla="*/ 201 w 201"/>
                <a:gd name="T25" fmla="*/ 40 h 163"/>
                <a:gd name="T26" fmla="*/ 187 w 201"/>
                <a:gd name="T27" fmla="*/ 54 h 163"/>
                <a:gd name="T28" fmla="*/ 165 w 201"/>
                <a:gd name="T29" fmla="*/ 59 h 163"/>
                <a:gd name="T30" fmla="*/ 163 w 201"/>
                <a:gd name="T31" fmla="*/ 66 h 163"/>
                <a:gd name="T32" fmla="*/ 153 w 201"/>
                <a:gd name="T33" fmla="*/ 78 h 163"/>
                <a:gd name="T34" fmla="*/ 149 w 201"/>
                <a:gd name="T35" fmla="*/ 95 h 163"/>
                <a:gd name="T36" fmla="*/ 153 w 201"/>
                <a:gd name="T37" fmla="*/ 109 h 163"/>
                <a:gd name="T38" fmla="*/ 144 w 201"/>
                <a:gd name="T39" fmla="*/ 116 h 163"/>
                <a:gd name="T40" fmla="*/ 142 w 201"/>
                <a:gd name="T41" fmla="*/ 130 h 163"/>
                <a:gd name="T42" fmla="*/ 130 w 201"/>
                <a:gd name="T43" fmla="*/ 135 h 163"/>
                <a:gd name="T44" fmla="*/ 118 w 201"/>
                <a:gd name="T45" fmla="*/ 149 h 163"/>
                <a:gd name="T46" fmla="*/ 97 w 201"/>
                <a:gd name="T47" fmla="*/ 149 h 163"/>
                <a:gd name="T48" fmla="*/ 82 w 201"/>
                <a:gd name="T49" fmla="*/ 149 h 163"/>
                <a:gd name="T50" fmla="*/ 71 w 201"/>
                <a:gd name="T51" fmla="*/ 156 h 163"/>
                <a:gd name="T52" fmla="*/ 66 w 201"/>
                <a:gd name="T53" fmla="*/ 163 h 163"/>
                <a:gd name="T54" fmla="*/ 56 w 201"/>
                <a:gd name="T55" fmla="*/ 161 h 163"/>
                <a:gd name="T56" fmla="*/ 52 w 201"/>
                <a:gd name="T57" fmla="*/ 156 h 163"/>
                <a:gd name="T58" fmla="*/ 47 w 201"/>
                <a:gd name="T59" fmla="*/ 144 h 163"/>
                <a:gd name="T60" fmla="*/ 33 w 201"/>
                <a:gd name="T61" fmla="*/ 142 h 163"/>
                <a:gd name="T62" fmla="*/ 30 w 201"/>
                <a:gd name="T63" fmla="*/ 135 h 163"/>
                <a:gd name="T64" fmla="*/ 35 w 201"/>
                <a:gd name="T65" fmla="*/ 128 h 163"/>
                <a:gd name="T66" fmla="*/ 38 w 201"/>
                <a:gd name="T67" fmla="*/ 121 h 163"/>
                <a:gd name="T68" fmla="*/ 33 w 201"/>
                <a:gd name="T69" fmla="*/ 116 h 163"/>
                <a:gd name="T70" fmla="*/ 38 w 201"/>
                <a:gd name="T71" fmla="*/ 102 h 163"/>
                <a:gd name="T72" fmla="*/ 30 w 201"/>
                <a:gd name="T73" fmla="*/ 90 h 163"/>
                <a:gd name="T74" fmla="*/ 38 w 201"/>
                <a:gd name="T75" fmla="*/ 87 h 163"/>
                <a:gd name="T76" fmla="*/ 38 w 201"/>
                <a:gd name="T77" fmla="*/ 78 h 163"/>
                <a:gd name="T78" fmla="*/ 40 w 201"/>
                <a:gd name="T79" fmla="*/ 73 h 163"/>
                <a:gd name="T80" fmla="*/ 40 w 201"/>
                <a:gd name="T81" fmla="*/ 57 h 163"/>
                <a:gd name="T82" fmla="*/ 49 w 201"/>
                <a:gd name="T83" fmla="*/ 52 h 163"/>
                <a:gd name="T84" fmla="*/ 45 w 201"/>
                <a:gd name="T85" fmla="*/ 40 h 163"/>
                <a:gd name="T86" fmla="*/ 35 w 201"/>
                <a:gd name="T87" fmla="*/ 40 h 163"/>
                <a:gd name="T88" fmla="*/ 33 w 201"/>
                <a:gd name="T89" fmla="*/ 42 h 163"/>
                <a:gd name="T90" fmla="*/ 23 w 201"/>
                <a:gd name="T91" fmla="*/ 42 h 163"/>
                <a:gd name="T92" fmla="*/ 19 w 201"/>
                <a:gd name="T93" fmla="*/ 33 h 163"/>
                <a:gd name="T94" fmla="*/ 12 w 201"/>
                <a:gd name="T95" fmla="*/ 35 h 163"/>
                <a:gd name="T96" fmla="*/ 7 w 201"/>
                <a:gd name="T97" fmla="*/ 40 h 163"/>
                <a:gd name="T98" fmla="*/ 7 w 201"/>
                <a:gd name="T99" fmla="*/ 26 h 163"/>
                <a:gd name="T100" fmla="*/ 0 w 201"/>
                <a:gd name="T101" fmla="*/ 16 h 163"/>
                <a:gd name="T102" fmla="*/ 23 w 201"/>
                <a:gd name="T10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1" h="163">
                  <a:moveTo>
                    <a:pt x="23" y="0"/>
                  </a:moveTo>
                  <a:lnTo>
                    <a:pt x="23" y="0"/>
                  </a:lnTo>
                  <a:lnTo>
                    <a:pt x="42" y="5"/>
                  </a:lnTo>
                  <a:lnTo>
                    <a:pt x="64" y="2"/>
                  </a:lnTo>
                  <a:lnTo>
                    <a:pt x="82" y="7"/>
                  </a:lnTo>
                  <a:lnTo>
                    <a:pt x="94" y="7"/>
                  </a:lnTo>
                  <a:lnTo>
                    <a:pt x="120" y="7"/>
                  </a:lnTo>
                  <a:lnTo>
                    <a:pt x="127" y="16"/>
                  </a:lnTo>
                  <a:lnTo>
                    <a:pt x="158" y="26"/>
                  </a:lnTo>
                  <a:lnTo>
                    <a:pt x="163" y="21"/>
                  </a:lnTo>
                  <a:lnTo>
                    <a:pt x="182" y="31"/>
                  </a:lnTo>
                  <a:lnTo>
                    <a:pt x="201" y="28"/>
                  </a:lnTo>
                  <a:lnTo>
                    <a:pt x="201" y="40"/>
                  </a:lnTo>
                  <a:lnTo>
                    <a:pt x="187" y="54"/>
                  </a:lnTo>
                  <a:lnTo>
                    <a:pt x="165" y="59"/>
                  </a:lnTo>
                  <a:lnTo>
                    <a:pt x="163" y="66"/>
                  </a:lnTo>
                  <a:lnTo>
                    <a:pt x="153" y="78"/>
                  </a:lnTo>
                  <a:lnTo>
                    <a:pt x="149" y="95"/>
                  </a:lnTo>
                  <a:lnTo>
                    <a:pt x="153" y="109"/>
                  </a:lnTo>
                  <a:lnTo>
                    <a:pt x="144" y="116"/>
                  </a:lnTo>
                  <a:lnTo>
                    <a:pt x="142" y="130"/>
                  </a:lnTo>
                  <a:lnTo>
                    <a:pt x="130" y="135"/>
                  </a:lnTo>
                  <a:lnTo>
                    <a:pt x="118" y="149"/>
                  </a:lnTo>
                  <a:lnTo>
                    <a:pt x="97" y="149"/>
                  </a:lnTo>
                  <a:lnTo>
                    <a:pt x="82" y="149"/>
                  </a:lnTo>
                  <a:lnTo>
                    <a:pt x="71" y="156"/>
                  </a:lnTo>
                  <a:lnTo>
                    <a:pt x="66" y="163"/>
                  </a:lnTo>
                  <a:lnTo>
                    <a:pt x="56" y="161"/>
                  </a:lnTo>
                  <a:lnTo>
                    <a:pt x="52" y="156"/>
                  </a:lnTo>
                  <a:lnTo>
                    <a:pt x="47" y="144"/>
                  </a:lnTo>
                  <a:lnTo>
                    <a:pt x="33" y="142"/>
                  </a:lnTo>
                  <a:lnTo>
                    <a:pt x="30" y="135"/>
                  </a:lnTo>
                  <a:lnTo>
                    <a:pt x="35" y="128"/>
                  </a:lnTo>
                  <a:lnTo>
                    <a:pt x="38" y="121"/>
                  </a:lnTo>
                  <a:lnTo>
                    <a:pt x="33" y="116"/>
                  </a:lnTo>
                  <a:lnTo>
                    <a:pt x="38" y="102"/>
                  </a:lnTo>
                  <a:lnTo>
                    <a:pt x="30" y="90"/>
                  </a:lnTo>
                  <a:lnTo>
                    <a:pt x="38" y="87"/>
                  </a:lnTo>
                  <a:lnTo>
                    <a:pt x="38" y="78"/>
                  </a:lnTo>
                  <a:lnTo>
                    <a:pt x="40" y="73"/>
                  </a:lnTo>
                  <a:lnTo>
                    <a:pt x="40" y="57"/>
                  </a:lnTo>
                  <a:lnTo>
                    <a:pt x="49" y="52"/>
                  </a:lnTo>
                  <a:lnTo>
                    <a:pt x="45" y="40"/>
                  </a:lnTo>
                  <a:lnTo>
                    <a:pt x="35" y="40"/>
                  </a:lnTo>
                  <a:lnTo>
                    <a:pt x="33" y="42"/>
                  </a:lnTo>
                  <a:lnTo>
                    <a:pt x="23" y="42"/>
                  </a:lnTo>
                  <a:lnTo>
                    <a:pt x="19" y="33"/>
                  </a:lnTo>
                  <a:lnTo>
                    <a:pt x="12" y="35"/>
                  </a:lnTo>
                  <a:lnTo>
                    <a:pt x="7" y="40"/>
                  </a:lnTo>
                  <a:lnTo>
                    <a:pt x="7" y="26"/>
                  </a:lnTo>
                  <a:lnTo>
                    <a:pt x="0" y="16"/>
                  </a:lnTo>
                  <a:lnTo>
                    <a:pt x="2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58" name="Freeform 98"/>
            <p:cNvSpPr>
              <a:spLocks/>
            </p:cNvSpPr>
            <p:nvPr/>
          </p:nvSpPr>
          <p:spPr bwMode="auto">
            <a:xfrm>
              <a:off x="5040621" y="1872420"/>
              <a:ext cx="132939" cy="114192"/>
            </a:xfrm>
            <a:custGeom>
              <a:avLst/>
              <a:gdLst>
                <a:gd name="T0" fmla="*/ 42 w 78"/>
                <a:gd name="T1" fmla="*/ 0 h 67"/>
                <a:gd name="T2" fmla="*/ 42 w 78"/>
                <a:gd name="T3" fmla="*/ 0 h 67"/>
                <a:gd name="T4" fmla="*/ 59 w 78"/>
                <a:gd name="T5" fmla="*/ 5 h 67"/>
                <a:gd name="T6" fmla="*/ 75 w 78"/>
                <a:gd name="T7" fmla="*/ 5 h 67"/>
                <a:gd name="T8" fmla="*/ 78 w 78"/>
                <a:gd name="T9" fmla="*/ 10 h 67"/>
                <a:gd name="T10" fmla="*/ 66 w 78"/>
                <a:gd name="T11" fmla="*/ 29 h 67"/>
                <a:gd name="T12" fmla="*/ 70 w 78"/>
                <a:gd name="T13" fmla="*/ 57 h 67"/>
                <a:gd name="T14" fmla="*/ 63 w 78"/>
                <a:gd name="T15" fmla="*/ 67 h 67"/>
                <a:gd name="T16" fmla="*/ 52 w 78"/>
                <a:gd name="T17" fmla="*/ 67 h 67"/>
                <a:gd name="T18" fmla="*/ 37 w 78"/>
                <a:gd name="T19" fmla="*/ 55 h 67"/>
                <a:gd name="T20" fmla="*/ 30 w 78"/>
                <a:gd name="T21" fmla="*/ 52 h 67"/>
                <a:gd name="T22" fmla="*/ 16 w 78"/>
                <a:gd name="T23" fmla="*/ 57 h 67"/>
                <a:gd name="T24" fmla="*/ 18 w 78"/>
                <a:gd name="T25" fmla="*/ 38 h 67"/>
                <a:gd name="T26" fmla="*/ 11 w 78"/>
                <a:gd name="T27" fmla="*/ 43 h 67"/>
                <a:gd name="T28" fmla="*/ 2 w 78"/>
                <a:gd name="T29" fmla="*/ 31 h 67"/>
                <a:gd name="T30" fmla="*/ 0 w 78"/>
                <a:gd name="T31" fmla="*/ 14 h 67"/>
                <a:gd name="T32" fmla="*/ 21 w 78"/>
                <a:gd name="T33" fmla="*/ 5 h 67"/>
                <a:gd name="T34" fmla="*/ 42 w 78"/>
                <a:gd name="T3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7">
                  <a:moveTo>
                    <a:pt x="42" y="0"/>
                  </a:moveTo>
                  <a:lnTo>
                    <a:pt x="42" y="0"/>
                  </a:lnTo>
                  <a:lnTo>
                    <a:pt x="59" y="5"/>
                  </a:lnTo>
                  <a:lnTo>
                    <a:pt x="75" y="5"/>
                  </a:lnTo>
                  <a:lnTo>
                    <a:pt x="78" y="10"/>
                  </a:lnTo>
                  <a:lnTo>
                    <a:pt x="66" y="29"/>
                  </a:lnTo>
                  <a:lnTo>
                    <a:pt x="70" y="57"/>
                  </a:lnTo>
                  <a:lnTo>
                    <a:pt x="63" y="67"/>
                  </a:lnTo>
                  <a:lnTo>
                    <a:pt x="52" y="67"/>
                  </a:lnTo>
                  <a:lnTo>
                    <a:pt x="37" y="55"/>
                  </a:lnTo>
                  <a:lnTo>
                    <a:pt x="30" y="52"/>
                  </a:lnTo>
                  <a:lnTo>
                    <a:pt x="16" y="57"/>
                  </a:lnTo>
                  <a:lnTo>
                    <a:pt x="18" y="38"/>
                  </a:lnTo>
                  <a:lnTo>
                    <a:pt x="11" y="43"/>
                  </a:lnTo>
                  <a:lnTo>
                    <a:pt x="2" y="31"/>
                  </a:lnTo>
                  <a:lnTo>
                    <a:pt x="0" y="14"/>
                  </a:lnTo>
                  <a:lnTo>
                    <a:pt x="21" y="5"/>
                  </a:lnTo>
                  <a:lnTo>
                    <a:pt x="4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2" name="Freeform 102"/>
            <p:cNvSpPr>
              <a:spLocks/>
            </p:cNvSpPr>
            <p:nvPr/>
          </p:nvSpPr>
          <p:spPr bwMode="auto">
            <a:xfrm>
              <a:off x="4967334" y="1183863"/>
              <a:ext cx="298262" cy="676627"/>
            </a:xfrm>
            <a:custGeom>
              <a:avLst/>
              <a:gdLst>
                <a:gd name="T0" fmla="*/ 128 w 175"/>
                <a:gd name="T1" fmla="*/ 49 h 397"/>
                <a:gd name="T2" fmla="*/ 128 w 175"/>
                <a:gd name="T3" fmla="*/ 49 h 397"/>
                <a:gd name="T4" fmla="*/ 125 w 175"/>
                <a:gd name="T5" fmla="*/ 82 h 397"/>
                <a:gd name="T6" fmla="*/ 151 w 175"/>
                <a:gd name="T7" fmla="*/ 111 h 397"/>
                <a:gd name="T8" fmla="*/ 137 w 175"/>
                <a:gd name="T9" fmla="*/ 142 h 397"/>
                <a:gd name="T10" fmla="*/ 154 w 175"/>
                <a:gd name="T11" fmla="*/ 187 h 397"/>
                <a:gd name="T12" fmla="*/ 144 w 175"/>
                <a:gd name="T13" fmla="*/ 220 h 397"/>
                <a:gd name="T14" fmla="*/ 158 w 175"/>
                <a:gd name="T15" fmla="*/ 248 h 397"/>
                <a:gd name="T16" fmla="*/ 151 w 175"/>
                <a:gd name="T17" fmla="*/ 272 h 397"/>
                <a:gd name="T18" fmla="*/ 175 w 175"/>
                <a:gd name="T19" fmla="*/ 295 h 397"/>
                <a:gd name="T20" fmla="*/ 170 w 175"/>
                <a:gd name="T21" fmla="*/ 314 h 397"/>
                <a:gd name="T22" fmla="*/ 154 w 175"/>
                <a:gd name="T23" fmla="*/ 333 h 397"/>
                <a:gd name="T24" fmla="*/ 118 w 175"/>
                <a:gd name="T25" fmla="*/ 376 h 397"/>
                <a:gd name="T26" fmla="*/ 90 w 175"/>
                <a:gd name="T27" fmla="*/ 378 h 397"/>
                <a:gd name="T28" fmla="*/ 61 w 175"/>
                <a:gd name="T29" fmla="*/ 390 h 397"/>
                <a:gd name="T30" fmla="*/ 35 w 175"/>
                <a:gd name="T31" fmla="*/ 397 h 397"/>
                <a:gd name="T32" fmla="*/ 26 w 175"/>
                <a:gd name="T33" fmla="*/ 378 h 397"/>
                <a:gd name="T34" fmla="*/ 9 w 175"/>
                <a:gd name="T35" fmla="*/ 369 h 397"/>
                <a:gd name="T36" fmla="*/ 14 w 175"/>
                <a:gd name="T37" fmla="*/ 336 h 397"/>
                <a:gd name="T38" fmla="*/ 5 w 175"/>
                <a:gd name="T39" fmla="*/ 305 h 397"/>
                <a:gd name="T40" fmla="*/ 14 w 175"/>
                <a:gd name="T41" fmla="*/ 284 h 397"/>
                <a:gd name="T42" fmla="*/ 28 w 175"/>
                <a:gd name="T43" fmla="*/ 262 h 397"/>
                <a:gd name="T44" fmla="*/ 66 w 175"/>
                <a:gd name="T45" fmla="*/ 222 h 397"/>
                <a:gd name="T46" fmla="*/ 76 w 175"/>
                <a:gd name="T47" fmla="*/ 213 h 397"/>
                <a:gd name="T48" fmla="*/ 76 w 175"/>
                <a:gd name="T49" fmla="*/ 198 h 397"/>
                <a:gd name="T50" fmla="*/ 52 w 175"/>
                <a:gd name="T51" fmla="*/ 179 h 397"/>
                <a:gd name="T52" fmla="*/ 47 w 175"/>
                <a:gd name="T53" fmla="*/ 163 h 397"/>
                <a:gd name="T54" fmla="*/ 47 w 175"/>
                <a:gd name="T55" fmla="*/ 99 h 397"/>
                <a:gd name="T56" fmla="*/ 21 w 175"/>
                <a:gd name="T57" fmla="*/ 71 h 397"/>
                <a:gd name="T58" fmla="*/ 0 w 175"/>
                <a:gd name="T59" fmla="*/ 49 h 397"/>
                <a:gd name="T60" fmla="*/ 9 w 175"/>
                <a:gd name="T61" fmla="*/ 37 h 397"/>
                <a:gd name="T62" fmla="*/ 26 w 175"/>
                <a:gd name="T63" fmla="*/ 61 h 397"/>
                <a:gd name="T64" fmla="*/ 47 w 175"/>
                <a:gd name="T65" fmla="*/ 59 h 397"/>
                <a:gd name="T66" fmla="*/ 66 w 175"/>
                <a:gd name="T67" fmla="*/ 68 h 397"/>
                <a:gd name="T68" fmla="*/ 80 w 175"/>
                <a:gd name="T69" fmla="*/ 49 h 397"/>
                <a:gd name="T70" fmla="*/ 90 w 175"/>
                <a:gd name="T71" fmla="*/ 16 h 397"/>
                <a:gd name="T72" fmla="*/ 113 w 175"/>
                <a:gd name="T73" fmla="*/ 0 h 397"/>
                <a:gd name="T74" fmla="*/ 135 w 175"/>
                <a:gd name="T75" fmla="*/ 18 h 397"/>
                <a:gd name="T76" fmla="*/ 128 w 175"/>
                <a:gd name="T77" fmla="*/ 4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97">
                  <a:moveTo>
                    <a:pt x="128" y="49"/>
                  </a:moveTo>
                  <a:lnTo>
                    <a:pt x="128" y="49"/>
                  </a:lnTo>
                  <a:lnTo>
                    <a:pt x="125" y="82"/>
                  </a:lnTo>
                  <a:lnTo>
                    <a:pt x="151" y="111"/>
                  </a:lnTo>
                  <a:lnTo>
                    <a:pt x="137" y="142"/>
                  </a:lnTo>
                  <a:lnTo>
                    <a:pt x="154" y="187"/>
                  </a:lnTo>
                  <a:lnTo>
                    <a:pt x="144" y="220"/>
                  </a:lnTo>
                  <a:lnTo>
                    <a:pt x="158" y="248"/>
                  </a:lnTo>
                  <a:lnTo>
                    <a:pt x="151" y="272"/>
                  </a:lnTo>
                  <a:lnTo>
                    <a:pt x="175" y="295"/>
                  </a:lnTo>
                  <a:lnTo>
                    <a:pt x="170" y="314"/>
                  </a:lnTo>
                  <a:lnTo>
                    <a:pt x="154" y="333"/>
                  </a:lnTo>
                  <a:lnTo>
                    <a:pt x="118" y="376"/>
                  </a:lnTo>
                  <a:lnTo>
                    <a:pt x="90" y="378"/>
                  </a:lnTo>
                  <a:lnTo>
                    <a:pt x="61" y="390"/>
                  </a:lnTo>
                  <a:lnTo>
                    <a:pt x="35" y="397"/>
                  </a:lnTo>
                  <a:lnTo>
                    <a:pt x="26" y="378"/>
                  </a:lnTo>
                  <a:lnTo>
                    <a:pt x="9" y="369"/>
                  </a:lnTo>
                  <a:lnTo>
                    <a:pt x="14" y="336"/>
                  </a:lnTo>
                  <a:lnTo>
                    <a:pt x="5" y="305"/>
                  </a:lnTo>
                  <a:lnTo>
                    <a:pt x="14" y="284"/>
                  </a:lnTo>
                  <a:lnTo>
                    <a:pt x="28" y="262"/>
                  </a:lnTo>
                  <a:lnTo>
                    <a:pt x="66" y="222"/>
                  </a:lnTo>
                  <a:lnTo>
                    <a:pt x="76" y="213"/>
                  </a:lnTo>
                  <a:lnTo>
                    <a:pt x="76" y="198"/>
                  </a:lnTo>
                  <a:lnTo>
                    <a:pt x="52" y="179"/>
                  </a:lnTo>
                  <a:lnTo>
                    <a:pt x="47" y="163"/>
                  </a:lnTo>
                  <a:lnTo>
                    <a:pt x="47" y="99"/>
                  </a:lnTo>
                  <a:lnTo>
                    <a:pt x="21" y="71"/>
                  </a:lnTo>
                  <a:lnTo>
                    <a:pt x="0" y="49"/>
                  </a:lnTo>
                  <a:lnTo>
                    <a:pt x="9" y="37"/>
                  </a:lnTo>
                  <a:lnTo>
                    <a:pt x="26" y="61"/>
                  </a:lnTo>
                  <a:lnTo>
                    <a:pt x="47" y="59"/>
                  </a:lnTo>
                  <a:lnTo>
                    <a:pt x="66" y="68"/>
                  </a:lnTo>
                  <a:lnTo>
                    <a:pt x="80" y="49"/>
                  </a:lnTo>
                  <a:lnTo>
                    <a:pt x="90" y="16"/>
                  </a:lnTo>
                  <a:lnTo>
                    <a:pt x="113" y="0"/>
                  </a:lnTo>
                  <a:lnTo>
                    <a:pt x="135" y="18"/>
                  </a:lnTo>
                  <a:lnTo>
                    <a:pt x="128" y="4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7" name="Freeform 107"/>
            <p:cNvSpPr>
              <a:spLocks/>
            </p:cNvSpPr>
            <p:nvPr/>
          </p:nvSpPr>
          <p:spPr bwMode="auto">
            <a:xfrm>
              <a:off x="2709073" y="5552107"/>
              <a:ext cx="93740" cy="52835"/>
            </a:xfrm>
            <a:custGeom>
              <a:avLst/>
              <a:gdLst>
                <a:gd name="T0" fmla="*/ 43 w 55"/>
                <a:gd name="T1" fmla="*/ 0 h 31"/>
                <a:gd name="T2" fmla="*/ 43 w 55"/>
                <a:gd name="T3" fmla="*/ 0 h 31"/>
                <a:gd name="T4" fmla="*/ 55 w 55"/>
                <a:gd name="T5" fmla="*/ 12 h 31"/>
                <a:gd name="T6" fmla="*/ 50 w 55"/>
                <a:gd name="T7" fmla="*/ 21 h 31"/>
                <a:gd name="T8" fmla="*/ 29 w 55"/>
                <a:gd name="T9" fmla="*/ 28 h 31"/>
                <a:gd name="T10" fmla="*/ 22 w 55"/>
                <a:gd name="T11" fmla="*/ 19 h 31"/>
                <a:gd name="T12" fmla="*/ 7 w 55"/>
                <a:gd name="T13" fmla="*/ 31 h 31"/>
                <a:gd name="T14" fmla="*/ 0 w 55"/>
                <a:gd name="T15" fmla="*/ 19 h 31"/>
                <a:gd name="T16" fmla="*/ 19 w 55"/>
                <a:gd name="T17" fmla="*/ 5 h 31"/>
                <a:gd name="T18" fmla="*/ 33 w 55"/>
                <a:gd name="T19" fmla="*/ 12 h 31"/>
                <a:gd name="T20" fmla="*/ 43 w 55"/>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1">
                  <a:moveTo>
                    <a:pt x="43" y="0"/>
                  </a:moveTo>
                  <a:lnTo>
                    <a:pt x="43" y="0"/>
                  </a:lnTo>
                  <a:lnTo>
                    <a:pt x="55" y="12"/>
                  </a:lnTo>
                  <a:lnTo>
                    <a:pt x="50" y="21"/>
                  </a:lnTo>
                  <a:lnTo>
                    <a:pt x="29" y="28"/>
                  </a:lnTo>
                  <a:lnTo>
                    <a:pt x="22" y="19"/>
                  </a:lnTo>
                  <a:lnTo>
                    <a:pt x="7" y="31"/>
                  </a:lnTo>
                  <a:lnTo>
                    <a:pt x="0" y="19"/>
                  </a:lnTo>
                  <a:lnTo>
                    <a:pt x="19" y="5"/>
                  </a:lnTo>
                  <a:lnTo>
                    <a:pt x="33" y="12"/>
                  </a:lnTo>
                  <a:lnTo>
                    <a:pt x="43"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9" name="Freeform 109"/>
            <p:cNvSpPr>
              <a:spLocks/>
            </p:cNvSpPr>
            <p:nvPr/>
          </p:nvSpPr>
          <p:spPr bwMode="auto">
            <a:xfrm>
              <a:off x="2891438" y="3760838"/>
              <a:ext cx="80105" cy="100557"/>
            </a:xfrm>
            <a:custGeom>
              <a:avLst/>
              <a:gdLst>
                <a:gd name="T0" fmla="*/ 33 w 47"/>
                <a:gd name="T1" fmla="*/ 52 h 59"/>
                <a:gd name="T2" fmla="*/ 33 w 47"/>
                <a:gd name="T3" fmla="*/ 52 h 59"/>
                <a:gd name="T4" fmla="*/ 33 w 47"/>
                <a:gd name="T5" fmla="*/ 52 h 59"/>
                <a:gd name="T6" fmla="*/ 33 w 47"/>
                <a:gd name="T7" fmla="*/ 52 h 59"/>
                <a:gd name="T8" fmla="*/ 26 w 47"/>
                <a:gd name="T9" fmla="*/ 59 h 59"/>
                <a:gd name="T10" fmla="*/ 19 w 47"/>
                <a:gd name="T11" fmla="*/ 59 h 59"/>
                <a:gd name="T12" fmla="*/ 16 w 47"/>
                <a:gd name="T13" fmla="*/ 54 h 59"/>
                <a:gd name="T14" fmla="*/ 12 w 47"/>
                <a:gd name="T15" fmla="*/ 54 h 59"/>
                <a:gd name="T16" fmla="*/ 7 w 47"/>
                <a:gd name="T17" fmla="*/ 59 h 59"/>
                <a:gd name="T18" fmla="*/ 0 w 47"/>
                <a:gd name="T19" fmla="*/ 57 h 59"/>
                <a:gd name="T20" fmla="*/ 5 w 47"/>
                <a:gd name="T21" fmla="*/ 50 h 59"/>
                <a:gd name="T22" fmla="*/ 7 w 47"/>
                <a:gd name="T23" fmla="*/ 40 h 59"/>
                <a:gd name="T24" fmla="*/ 9 w 47"/>
                <a:gd name="T25" fmla="*/ 36 h 59"/>
                <a:gd name="T26" fmla="*/ 2 w 47"/>
                <a:gd name="T27" fmla="*/ 26 h 59"/>
                <a:gd name="T28" fmla="*/ 0 w 47"/>
                <a:gd name="T29" fmla="*/ 14 h 59"/>
                <a:gd name="T30" fmla="*/ 9 w 47"/>
                <a:gd name="T31" fmla="*/ 0 h 59"/>
                <a:gd name="T32" fmla="*/ 14 w 47"/>
                <a:gd name="T33" fmla="*/ 2 h 59"/>
                <a:gd name="T34" fmla="*/ 26 w 47"/>
                <a:gd name="T35" fmla="*/ 5 h 59"/>
                <a:gd name="T36" fmla="*/ 45 w 47"/>
                <a:gd name="T37" fmla="*/ 19 h 59"/>
                <a:gd name="T38" fmla="*/ 47 w 47"/>
                <a:gd name="T39" fmla="*/ 26 h 59"/>
                <a:gd name="T40" fmla="*/ 33 w 47"/>
                <a:gd name="T41"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9">
                  <a:moveTo>
                    <a:pt x="33" y="52"/>
                  </a:moveTo>
                  <a:lnTo>
                    <a:pt x="33" y="52"/>
                  </a:lnTo>
                  <a:lnTo>
                    <a:pt x="33" y="52"/>
                  </a:lnTo>
                  <a:lnTo>
                    <a:pt x="33" y="52"/>
                  </a:lnTo>
                  <a:lnTo>
                    <a:pt x="26" y="59"/>
                  </a:lnTo>
                  <a:lnTo>
                    <a:pt x="19" y="59"/>
                  </a:lnTo>
                  <a:lnTo>
                    <a:pt x="16" y="54"/>
                  </a:lnTo>
                  <a:lnTo>
                    <a:pt x="12" y="54"/>
                  </a:lnTo>
                  <a:lnTo>
                    <a:pt x="7" y="59"/>
                  </a:lnTo>
                  <a:lnTo>
                    <a:pt x="0" y="57"/>
                  </a:lnTo>
                  <a:lnTo>
                    <a:pt x="5" y="50"/>
                  </a:lnTo>
                  <a:lnTo>
                    <a:pt x="7" y="40"/>
                  </a:lnTo>
                  <a:lnTo>
                    <a:pt x="9" y="36"/>
                  </a:lnTo>
                  <a:lnTo>
                    <a:pt x="2" y="26"/>
                  </a:lnTo>
                  <a:lnTo>
                    <a:pt x="0" y="14"/>
                  </a:lnTo>
                  <a:lnTo>
                    <a:pt x="9" y="0"/>
                  </a:lnTo>
                  <a:lnTo>
                    <a:pt x="14" y="2"/>
                  </a:lnTo>
                  <a:lnTo>
                    <a:pt x="26" y="5"/>
                  </a:lnTo>
                  <a:lnTo>
                    <a:pt x="45" y="19"/>
                  </a:lnTo>
                  <a:lnTo>
                    <a:pt x="47" y="26"/>
                  </a:lnTo>
                  <a:lnTo>
                    <a:pt x="33" y="5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1" name="Freeform 111"/>
            <p:cNvSpPr>
              <a:spLocks/>
            </p:cNvSpPr>
            <p:nvPr/>
          </p:nvSpPr>
          <p:spPr bwMode="auto">
            <a:xfrm>
              <a:off x="4633281" y="2610402"/>
              <a:ext cx="27269" cy="61357"/>
            </a:xfrm>
            <a:custGeom>
              <a:avLst/>
              <a:gdLst>
                <a:gd name="T0" fmla="*/ 16 w 16"/>
                <a:gd name="T1" fmla="*/ 19 h 36"/>
                <a:gd name="T2" fmla="*/ 16 w 16"/>
                <a:gd name="T3" fmla="*/ 19 h 36"/>
                <a:gd name="T4" fmla="*/ 9 w 16"/>
                <a:gd name="T5" fmla="*/ 36 h 36"/>
                <a:gd name="T6" fmla="*/ 2 w 16"/>
                <a:gd name="T7" fmla="*/ 31 h 36"/>
                <a:gd name="T8" fmla="*/ 0 w 16"/>
                <a:gd name="T9" fmla="*/ 17 h 36"/>
                <a:gd name="T10" fmla="*/ 2 w 16"/>
                <a:gd name="T11" fmla="*/ 10 h 36"/>
                <a:gd name="T12" fmla="*/ 14 w 16"/>
                <a:gd name="T13" fmla="*/ 0 h 36"/>
                <a:gd name="T14" fmla="*/ 16 w 16"/>
                <a:gd name="T15" fmla="*/ 19 h 36"/>
                <a:gd name="T16" fmla="*/ 16 w 16"/>
                <a:gd name="T17" fmla="*/ 19 h 36"/>
                <a:gd name="T18" fmla="*/ 16 w 16"/>
                <a:gd name="T19"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36">
                  <a:moveTo>
                    <a:pt x="16" y="19"/>
                  </a:moveTo>
                  <a:lnTo>
                    <a:pt x="16" y="19"/>
                  </a:lnTo>
                  <a:lnTo>
                    <a:pt x="9" y="36"/>
                  </a:lnTo>
                  <a:lnTo>
                    <a:pt x="2" y="31"/>
                  </a:lnTo>
                  <a:lnTo>
                    <a:pt x="0" y="17"/>
                  </a:lnTo>
                  <a:lnTo>
                    <a:pt x="2" y="10"/>
                  </a:lnTo>
                  <a:lnTo>
                    <a:pt x="14" y="0"/>
                  </a:lnTo>
                  <a:lnTo>
                    <a:pt x="16" y="19"/>
                  </a:lnTo>
                  <a:lnTo>
                    <a:pt x="16" y="19"/>
                  </a:lnTo>
                  <a:lnTo>
                    <a:pt x="16"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75" name="Freeform 115"/>
            <p:cNvSpPr>
              <a:spLocks noEditPoints="1"/>
            </p:cNvSpPr>
            <p:nvPr/>
          </p:nvSpPr>
          <p:spPr bwMode="auto">
            <a:xfrm>
              <a:off x="4188447" y="1925254"/>
              <a:ext cx="253949" cy="410749"/>
            </a:xfrm>
            <a:custGeom>
              <a:avLst/>
              <a:gdLst>
                <a:gd name="T0" fmla="*/ 31 w 149"/>
                <a:gd name="T1" fmla="*/ 121 h 241"/>
                <a:gd name="T2" fmla="*/ 31 w 149"/>
                <a:gd name="T3" fmla="*/ 121 h 241"/>
                <a:gd name="T4" fmla="*/ 22 w 149"/>
                <a:gd name="T5" fmla="*/ 137 h 241"/>
                <a:gd name="T6" fmla="*/ 10 w 149"/>
                <a:gd name="T7" fmla="*/ 133 h 241"/>
                <a:gd name="T8" fmla="*/ 0 w 149"/>
                <a:gd name="T9" fmla="*/ 133 h 241"/>
                <a:gd name="T10" fmla="*/ 3 w 149"/>
                <a:gd name="T11" fmla="*/ 118 h 241"/>
                <a:gd name="T12" fmla="*/ 0 w 149"/>
                <a:gd name="T13" fmla="*/ 104 h 241"/>
                <a:gd name="T14" fmla="*/ 12 w 149"/>
                <a:gd name="T15" fmla="*/ 102 h 241"/>
                <a:gd name="T16" fmla="*/ 31 w 149"/>
                <a:gd name="T17" fmla="*/ 121 h 241"/>
                <a:gd name="T18" fmla="*/ 74 w 149"/>
                <a:gd name="T19" fmla="*/ 0 h 241"/>
                <a:gd name="T20" fmla="*/ 74 w 149"/>
                <a:gd name="T21" fmla="*/ 0 h 241"/>
                <a:gd name="T22" fmla="*/ 57 w 149"/>
                <a:gd name="T23" fmla="*/ 33 h 241"/>
                <a:gd name="T24" fmla="*/ 74 w 149"/>
                <a:gd name="T25" fmla="*/ 28 h 241"/>
                <a:gd name="T26" fmla="*/ 90 w 149"/>
                <a:gd name="T27" fmla="*/ 28 h 241"/>
                <a:gd name="T28" fmla="*/ 86 w 149"/>
                <a:gd name="T29" fmla="*/ 54 h 241"/>
                <a:gd name="T30" fmla="*/ 71 w 149"/>
                <a:gd name="T31" fmla="*/ 81 h 241"/>
                <a:gd name="T32" fmla="*/ 88 w 149"/>
                <a:gd name="T33" fmla="*/ 81 h 241"/>
                <a:gd name="T34" fmla="*/ 105 w 149"/>
                <a:gd name="T35" fmla="*/ 118 h 241"/>
                <a:gd name="T36" fmla="*/ 116 w 149"/>
                <a:gd name="T37" fmla="*/ 121 h 241"/>
                <a:gd name="T38" fmla="*/ 126 w 149"/>
                <a:gd name="T39" fmla="*/ 154 h 241"/>
                <a:gd name="T40" fmla="*/ 131 w 149"/>
                <a:gd name="T41" fmla="*/ 163 h 241"/>
                <a:gd name="T42" fmla="*/ 149 w 149"/>
                <a:gd name="T43" fmla="*/ 168 h 241"/>
                <a:gd name="T44" fmla="*/ 147 w 149"/>
                <a:gd name="T45" fmla="*/ 185 h 241"/>
                <a:gd name="T46" fmla="*/ 140 w 149"/>
                <a:gd name="T47" fmla="*/ 194 h 241"/>
                <a:gd name="T48" fmla="*/ 145 w 149"/>
                <a:gd name="T49" fmla="*/ 206 h 241"/>
                <a:gd name="T50" fmla="*/ 131 w 149"/>
                <a:gd name="T51" fmla="*/ 220 h 241"/>
                <a:gd name="T52" fmla="*/ 109 w 149"/>
                <a:gd name="T53" fmla="*/ 220 h 241"/>
                <a:gd name="T54" fmla="*/ 83 w 149"/>
                <a:gd name="T55" fmla="*/ 227 h 241"/>
                <a:gd name="T56" fmla="*/ 74 w 149"/>
                <a:gd name="T57" fmla="*/ 223 h 241"/>
                <a:gd name="T58" fmla="*/ 64 w 149"/>
                <a:gd name="T59" fmla="*/ 234 h 241"/>
                <a:gd name="T60" fmla="*/ 48 w 149"/>
                <a:gd name="T61" fmla="*/ 230 h 241"/>
                <a:gd name="T62" fmla="*/ 38 w 149"/>
                <a:gd name="T63" fmla="*/ 241 h 241"/>
                <a:gd name="T64" fmla="*/ 29 w 149"/>
                <a:gd name="T65" fmla="*/ 237 h 241"/>
                <a:gd name="T66" fmla="*/ 52 w 149"/>
                <a:gd name="T67" fmla="*/ 208 h 241"/>
                <a:gd name="T68" fmla="*/ 67 w 149"/>
                <a:gd name="T69" fmla="*/ 204 h 241"/>
                <a:gd name="T70" fmla="*/ 43 w 149"/>
                <a:gd name="T71" fmla="*/ 199 h 241"/>
                <a:gd name="T72" fmla="*/ 36 w 149"/>
                <a:gd name="T73" fmla="*/ 189 h 241"/>
                <a:gd name="T74" fmla="*/ 55 w 149"/>
                <a:gd name="T75" fmla="*/ 180 h 241"/>
                <a:gd name="T76" fmla="*/ 45 w 149"/>
                <a:gd name="T77" fmla="*/ 166 h 241"/>
                <a:gd name="T78" fmla="*/ 48 w 149"/>
                <a:gd name="T79" fmla="*/ 149 h 241"/>
                <a:gd name="T80" fmla="*/ 71 w 149"/>
                <a:gd name="T81" fmla="*/ 152 h 241"/>
                <a:gd name="T82" fmla="*/ 76 w 149"/>
                <a:gd name="T83" fmla="*/ 135 h 241"/>
                <a:gd name="T84" fmla="*/ 64 w 149"/>
                <a:gd name="T85" fmla="*/ 118 h 241"/>
                <a:gd name="T86" fmla="*/ 43 w 149"/>
                <a:gd name="T87" fmla="*/ 114 h 241"/>
                <a:gd name="T88" fmla="*/ 41 w 149"/>
                <a:gd name="T89" fmla="*/ 107 h 241"/>
                <a:gd name="T90" fmla="*/ 45 w 149"/>
                <a:gd name="T91" fmla="*/ 92 h 241"/>
                <a:gd name="T92" fmla="*/ 41 w 149"/>
                <a:gd name="T93" fmla="*/ 85 h 241"/>
                <a:gd name="T94" fmla="*/ 31 w 149"/>
                <a:gd name="T95" fmla="*/ 99 h 241"/>
                <a:gd name="T96" fmla="*/ 31 w 149"/>
                <a:gd name="T97" fmla="*/ 71 h 241"/>
                <a:gd name="T98" fmla="*/ 22 w 149"/>
                <a:gd name="T99" fmla="*/ 57 h 241"/>
                <a:gd name="T100" fmla="*/ 29 w 149"/>
                <a:gd name="T101" fmla="*/ 26 h 241"/>
                <a:gd name="T102" fmla="*/ 41 w 149"/>
                <a:gd name="T103" fmla="*/ 0 h 241"/>
                <a:gd name="T104" fmla="*/ 55 w 149"/>
                <a:gd name="T105" fmla="*/ 2 h 241"/>
                <a:gd name="T106" fmla="*/ 74 w 149"/>
                <a:gd name="T10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241">
                  <a:moveTo>
                    <a:pt x="31" y="121"/>
                  </a:moveTo>
                  <a:lnTo>
                    <a:pt x="31" y="121"/>
                  </a:lnTo>
                  <a:lnTo>
                    <a:pt x="22" y="137"/>
                  </a:lnTo>
                  <a:lnTo>
                    <a:pt x="10" y="133"/>
                  </a:lnTo>
                  <a:lnTo>
                    <a:pt x="0" y="133"/>
                  </a:lnTo>
                  <a:lnTo>
                    <a:pt x="3" y="118"/>
                  </a:lnTo>
                  <a:lnTo>
                    <a:pt x="0" y="104"/>
                  </a:lnTo>
                  <a:lnTo>
                    <a:pt x="12" y="102"/>
                  </a:lnTo>
                  <a:lnTo>
                    <a:pt x="31" y="121"/>
                  </a:lnTo>
                  <a:close/>
                  <a:moveTo>
                    <a:pt x="74" y="0"/>
                  </a:moveTo>
                  <a:lnTo>
                    <a:pt x="74" y="0"/>
                  </a:lnTo>
                  <a:lnTo>
                    <a:pt x="57" y="33"/>
                  </a:lnTo>
                  <a:lnTo>
                    <a:pt x="74" y="28"/>
                  </a:lnTo>
                  <a:lnTo>
                    <a:pt x="90" y="28"/>
                  </a:lnTo>
                  <a:lnTo>
                    <a:pt x="86" y="54"/>
                  </a:lnTo>
                  <a:lnTo>
                    <a:pt x="71" y="81"/>
                  </a:lnTo>
                  <a:lnTo>
                    <a:pt x="88" y="81"/>
                  </a:lnTo>
                  <a:lnTo>
                    <a:pt x="105" y="118"/>
                  </a:lnTo>
                  <a:lnTo>
                    <a:pt x="116" y="121"/>
                  </a:lnTo>
                  <a:lnTo>
                    <a:pt x="126" y="154"/>
                  </a:lnTo>
                  <a:lnTo>
                    <a:pt x="131" y="163"/>
                  </a:lnTo>
                  <a:lnTo>
                    <a:pt x="149" y="168"/>
                  </a:lnTo>
                  <a:lnTo>
                    <a:pt x="147" y="185"/>
                  </a:lnTo>
                  <a:lnTo>
                    <a:pt x="140" y="194"/>
                  </a:lnTo>
                  <a:lnTo>
                    <a:pt x="145" y="206"/>
                  </a:lnTo>
                  <a:lnTo>
                    <a:pt x="131" y="220"/>
                  </a:lnTo>
                  <a:lnTo>
                    <a:pt x="109" y="220"/>
                  </a:lnTo>
                  <a:lnTo>
                    <a:pt x="83" y="227"/>
                  </a:lnTo>
                  <a:lnTo>
                    <a:pt x="74" y="223"/>
                  </a:lnTo>
                  <a:lnTo>
                    <a:pt x="64" y="234"/>
                  </a:lnTo>
                  <a:lnTo>
                    <a:pt x="48" y="230"/>
                  </a:lnTo>
                  <a:lnTo>
                    <a:pt x="38" y="241"/>
                  </a:lnTo>
                  <a:lnTo>
                    <a:pt x="29" y="237"/>
                  </a:lnTo>
                  <a:lnTo>
                    <a:pt x="52" y="208"/>
                  </a:lnTo>
                  <a:lnTo>
                    <a:pt x="67" y="204"/>
                  </a:lnTo>
                  <a:lnTo>
                    <a:pt x="43" y="199"/>
                  </a:lnTo>
                  <a:lnTo>
                    <a:pt x="36" y="189"/>
                  </a:lnTo>
                  <a:lnTo>
                    <a:pt x="55" y="180"/>
                  </a:lnTo>
                  <a:lnTo>
                    <a:pt x="45" y="166"/>
                  </a:lnTo>
                  <a:lnTo>
                    <a:pt x="48" y="149"/>
                  </a:lnTo>
                  <a:lnTo>
                    <a:pt x="71" y="152"/>
                  </a:lnTo>
                  <a:lnTo>
                    <a:pt x="76" y="135"/>
                  </a:lnTo>
                  <a:lnTo>
                    <a:pt x="64" y="118"/>
                  </a:lnTo>
                  <a:lnTo>
                    <a:pt x="43" y="114"/>
                  </a:lnTo>
                  <a:lnTo>
                    <a:pt x="41" y="107"/>
                  </a:lnTo>
                  <a:lnTo>
                    <a:pt x="45" y="92"/>
                  </a:lnTo>
                  <a:lnTo>
                    <a:pt x="41" y="85"/>
                  </a:lnTo>
                  <a:lnTo>
                    <a:pt x="31" y="99"/>
                  </a:lnTo>
                  <a:lnTo>
                    <a:pt x="31" y="71"/>
                  </a:lnTo>
                  <a:lnTo>
                    <a:pt x="22" y="57"/>
                  </a:lnTo>
                  <a:lnTo>
                    <a:pt x="29" y="26"/>
                  </a:lnTo>
                  <a:lnTo>
                    <a:pt x="41" y="0"/>
                  </a:lnTo>
                  <a:lnTo>
                    <a:pt x="55" y="2"/>
                  </a:lnTo>
                  <a:lnTo>
                    <a:pt x="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87" name="Freeform 386"/>
            <p:cNvSpPr>
              <a:spLocks/>
            </p:cNvSpPr>
            <p:nvPr/>
          </p:nvSpPr>
          <p:spPr bwMode="auto">
            <a:xfrm>
              <a:off x="3931090" y="3534159"/>
              <a:ext cx="85217" cy="25810"/>
            </a:xfrm>
            <a:custGeom>
              <a:avLst/>
              <a:gdLst>
                <a:gd name="connsiteX0" fmla="*/ 54539 w 113623"/>
                <a:gd name="connsiteY0" fmla="*/ 0 h 34413"/>
                <a:gd name="connsiteX1" fmla="*/ 63629 w 113623"/>
                <a:gd name="connsiteY1" fmla="*/ 0 h 34413"/>
                <a:gd name="connsiteX2" fmla="*/ 81809 w 113623"/>
                <a:gd name="connsiteY2" fmla="*/ 11363 h 34413"/>
                <a:gd name="connsiteX3" fmla="*/ 90899 w 113623"/>
                <a:gd name="connsiteY3" fmla="*/ 11363 h 34413"/>
                <a:gd name="connsiteX4" fmla="*/ 102261 w 113623"/>
                <a:gd name="connsiteY4" fmla="*/ 0 h 34413"/>
                <a:gd name="connsiteX5" fmla="*/ 113623 w 113623"/>
                <a:gd name="connsiteY5" fmla="*/ 18180 h 34413"/>
                <a:gd name="connsiteX6" fmla="*/ 109835 w 113623"/>
                <a:gd name="connsiteY6" fmla="*/ 19263 h 34413"/>
                <a:gd name="connsiteX7" fmla="*/ 113623 w 113623"/>
                <a:gd name="connsiteY7" fmla="*/ 25323 h 34413"/>
                <a:gd name="connsiteX8" fmla="*/ 97716 w 113623"/>
                <a:gd name="connsiteY8" fmla="*/ 29868 h 34413"/>
                <a:gd name="connsiteX9" fmla="*/ 81809 w 113623"/>
                <a:gd name="connsiteY9" fmla="*/ 29868 h 34413"/>
                <a:gd name="connsiteX10" fmla="*/ 63629 w 113623"/>
                <a:gd name="connsiteY10" fmla="*/ 25323 h 34413"/>
                <a:gd name="connsiteX11" fmla="*/ 47722 w 113623"/>
                <a:gd name="connsiteY11" fmla="*/ 29868 h 34413"/>
                <a:gd name="connsiteX12" fmla="*/ 43177 w 113623"/>
                <a:gd name="connsiteY12" fmla="*/ 29868 h 34413"/>
                <a:gd name="connsiteX13" fmla="*/ 31815 w 113623"/>
                <a:gd name="connsiteY13" fmla="*/ 34413 h 34413"/>
                <a:gd name="connsiteX14" fmla="*/ 0 w 113623"/>
                <a:gd name="connsiteY14" fmla="*/ 34413 h 34413"/>
                <a:gd name="connsiteX15" fmla="*/ 2041 w 113623"/>
                <a:gd name="connsiteY15" fmla="*/ 27270 h 34413"/>
                <a:gd name="connsiteX16" fmla="*/ 0 w 113623"/>
                <a:gd name="connsiteY16" fmla="*/ 27270 h 34413"/>
                <a:gd name="connsiteX17" fmla="*/ 4545 w 113623"/>
                <a:gd name="connsiteY17" fmla="*/ 11363 h 34413"/>
                <a:gd name="connsiteX18" fmla="*/ 43177 w 113623"/>
                <a:gd name="connsiteY18" fmla="*/ 11363 h 34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623" h="34413">
                  <a:moveTo>
                    <a:pt x="54539" y="0"/>
                  </a:moveTo>
                  <a:lnTo>
                    <a:pt x="63629" y="0"/>
                  </a:lnTo>
                  <a:lnTo>
                    <a:pt x="81809" y="11363"/>
                  </a:lnTo>
                  <a:lnTo>
                    <a:pt x="90899" y="11363"/>
                  </a:lnTo>
                  <a:lnTo>
                    <a:pt x="102261" y="0"/>
                  </a:lnTo>
                  <a:lnTo>
                    <a:pt x="113623" y="18180"/>
                  </a:lnTo>
                  <a:lnTo>
                    <a:pt x="109835" y="19263"/>
                  </a:lnTo>
                  <a:lnTo>
                    <a:pt x="113623" y="25323"/>
                  </a:lnTo>
                  <a:lnTo>
                    <a:pt x="97716" y="29868"/>
                  </a:lnTo>
                  <a:lnTo>
                    <a:pt x="81809" y="29868"/>
                  </a:lnTo>
                  <a:lnTo>
                    <a:pt x="63629" y="25323"/>
                  </a:lnTo>
                  <a:lnTo>
                    <a:pt x="47722" y="29868"/>
                  </a:lnTo>
                  <a:lnTo>
                    <a:pt x="43177" y="29868"/>
                  </a:lnTo>
                  <a:lnTo>
                    <a:pt x="31815" y="34413"/>
                  </a:lnTo>
                  <a:lnTo>
                    <a:pt x="0" y="34413"/>
                  </a:lnTo>
                  <a:lnTo>
                    <a:pt x="2041" y="27270"/>
                  </a:lnTo>
                  <a:lnTo>
                    <a:pt x="0" y="27270"/>
                  </a:lnTo>
                  <a:lnTo>
                    <a:pt x="4545" y="11363"/>
                  </a:lnTo>
                  <a:lnTo>
                    <a:pt x="43177" y="1136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285" name="Freeform 125"/>
            <p:cNvSpPr>
              <a:spLocks/>
            </p:cNvSpPr>
            <p:nvPr/>
          </p:nvSpPr>
          <p:spPr bwMode="auto">
            <a:xfrm>
              <a:off x="3934499" y="3571654"/>
              <a:ext cx="85217" cy="44313"/>
            </a:xfrm>
            <a:custGeom>
              <a:avLst/>
              <a:gdLst>
                <a:gd name="T0" fmla="*/ 50 w 50"/>
                <a:gd name="T1" fmla="*/ 0 h 26"/>
                <a:gd name="T2" fmla="*/ 50 w 50"/>
                <a:gd name="T3" fmla="*/ 0 h 26"/>
                <a:gd name="T4" fmla="*/ 48 w 50"/>
                <a:gd name="T5" fmla="*/ 7 h 26"/>
                <a:gd name="T6" fmla="*/ 48 w 50"/>
                <a:gd name="T7" fmla="*/ 7 h 26"/>
                <a:gd name="T8" fmla="*/ 48 w 50"/>
                <a:gd name="T9" fmla="*/ 12 h 26"/>
                <a:gd name="T10" fmla="*/ 45 w 50"/>
                <a:gd name="T11" fmla="*/ 14 h 26"/>
                <a:gd name="T12" fmla="*/ 43 w 50"/>
                <a:gd name="T13" fmla="*/ 14 h 26"/>
                <a:gd name="T14" fmla="*/ 38 w 50"/>
                <a:gd name="T15" fmla="*/ 19 h 26"/>
                <a:gd name="T16" fmla="*/ 34 w 50"/>
                <a:gd name="T17" fmla="*/ 19 h 26"/>
                <a:gd name="T18" fmla="*/ 26 w 50"/>
                <a:gd name="T19" fmla="*/ 26 h 26"/>
                <a:gd name="T20" fmla="*/ 17 w 50"/>
                <a:gd name="T21" fmla="*/ 19 h 26"/>
                <a:gd name="T22" fmla="*/ 12 w 50"/>
                <a:gd name="T23" fmla="*/ 19 h 26"/>
                <a:gd name="T24" fmla="*/ 8 w 50"/>
                <a:gd name="T25" fmla="*/ 12 h 26"/>
                <a:gd name="T26" fmla="*/ 8 w 50"/>
                <a:gd name="T27" fmla="*/ 9 h 26"/>
                <a:gd name="T28" fmla="*/ 3 w 50"/>
                <a:gd name="T29" fmla="*/ 7 h 26"/>
                <a:gd name="T30" fmla="*/ 0 w 50"/>
                <a:gd name="T31" fmla="*/ 5 h 26"/>
                <a:gd name="T32" fmla="*/ 10 w 50"/>
                <a:gd name="T33" fmla="*/ 0 h 26"/>
                <a:gd name="T34" fmla="*/ 15 w 50"/>
                <a:gd name="T35" fmla="*/ 2 h 26"/>
                <a:gd name="T36" fmla="*/ 19 w 50"/>
                <a:gd name="T37" fmla="*/ 0 h 26"/>
                <a:gd name="T38" fmla="*/ 50 w 50"/>
                <a:gd name="T3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26">
                  <a:moveTo>
                    <a:pt x="50" y="0"/>
                  </a:moveTo>
                  <a:lnTo>
                    <a:pt x="50" y="0"/>
                  </a:lnTo>
                  <a:lnTo>
                    <a:pt x="48" y="7"/>
                  </a:lnTo>
                  <a:lnTo>
                    <a:pt x="48" y="7"/>
                  </a:lnTo>
                  <a:lnTo>
                    <a:pt x="48" y="12"/>
                  </a:lnTo>
                  <a:lnTo>
                    <a:pt x="45" y="14"/>
                  </a:lnTo>
                  <a:lnTo>
                    <a:pt x="43" y="14"/>
                  </a:lnTo>
                  <a:lnTo>
                    <a:pt x="38" y="19"/>
                  </a:lnTo>
                  <a:lnTo>
                    <a:pt x="34" y="19"/>
                  </a:lnTo>
                  <a:lnTo>
                    <a:pt x="26" y="26"/>
                  </a:lnTo>
                  <a:lnTo>
                    <a:pt x="17" y="19"/>
                  </a:lnTo>
                  <a:lnTo>
                    <a:pt x="12" y="19"/>
                  </a:lnTo>
                  <a:lnTo>
                    <a:pt x="8" y="12"/>
                  </a:lnTo>
                  <a:lnTo>
                    <a:pt x="8" y="9"/>
                  </a:lnTo>
                  <a:lnTo>
                    <a:pt x="3" y="7"/>
                  </a:lnTo>
                  <a:lnTo>
                    <a:pt x="0" y="5"/>
                  </a:lnTo>
                  <a:lnTo>
                    <a:pt x="10" y="0"/>
                  </a:lnTo>
                  <a:lnTo>
                    <a:pt x="15" y="2"/>
                  </a:lnTo>
                  <a:lnTo>
                    <a:pt x="19"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89" name="Freeform 129"/>
            <p:cNvSpPr>
              <a:spLocks noEditPoints="1"/>
            </p:cNvSpPr>
            <p:nvPr/>
          </p:nvSpPr>
          <p:spPr bwMode="auto">
            <a:xfrm>
              <a:off x="4950290" y="2651144"/>
              <a:ext cx="182366" cy="242018"/>
            </a:xfrm>
            <a:custGeom>
              <a:avLst/>
              <a:gdLst>
                <a:gd name="T0" fmla="*/ 60 w 107"/>
                <a:gd name="T1" fmla="*/ 126 h 142"/>
                <a:gd name="T2" fmla="*/ 60 w 107"/>
                <a:gd name="T3" fmla="*/ 126 h 142"/>
                <a:gd name="T4" fmla="*/ 67 w 107"/>
                <a:gd name="T5" fmla="*/ 133 h 142"/>
                <a:gd name="T6" fmla="*/ 81 w 107"/>
                <a:gd name="T7" fmla="*/ 133 h 142"/>
                <a:gd name="T8" fmla="*/ 93 w 107"/>
                <a:gd name="T9" fmla="*/ 133 h 142"/>
                <a:gd name="T10" fmla="*/ 93 w 107"/>
                <a:gd name="T11" fmla="*/ 138 h 142"/>
                <a:gd name="T12" fmla="*/ 100 w 107"/>
                <a:gd name="T13" fmla="*/ 135 h 142"/>
                <a:gd name="T14" fmla="*/ 97 w 107"/>
                <a:gd name="T15" fmla="*/ 140 h 142"/>
                <a:gd name="T16" fmla="*/ 76 w 107"/>
                <a:gd name="T17" fmla="*/ 142 h 142"/>
                <a:gd name="T18" fmla="*/ 76 w 107"/>
                <a:gd name="T19" fmla="*/ 138 h 142"/>
                <a:gd name="T20" fmla="*/ 55 w 107"/>
                <a:gd name="T21" fmla="*/ 135 h 142"/>
                <a:gd name="T22" fmla="*/ 60 w 107"/>
                <a:gd name="T23" fmla="*/ 126 h 142"/>
                <a:gd name="T24" fmla="*/ 107 w 107"/>
                <a:gd name="T25" fmla="*/ 5 h 142"/>
                <a:gd name="T26" fmla="*/ 107 w 107"/>
                <a:gd name="T27" fmla="*/ 5 h 142"/>
                <a:gd name="T28" fmla="*/ 100 w 107"/>
                <a:gd name="T29" fmla="*/ 19 h 142"/>
                <a:gd name="T30" fmla="*/ 97 w 107"/>
                <a:gd name="T31" fmla="*/ 22 h 142"/>
                <a:gd name="T32" fmla="*/ 86 w 107"/>
                <a:gd name="T33" fmla="*/ 22 h 142"/>
                <a:gd name="T34" fmla="*/ 79 w 107"/>
                <a:gd name="T35" fmla="*/ 19 h 142"/>
                <a:gd name="T36" fmla="*/ 60 w 107"/>
                <a:gd name="T37" fmla="*/ 24 h 142"/>
                <a:gd name="T38" fmla="*/ 69 w 107"/>
                <a:gd name="T39" fmla="*/ 38 h 142"/>
                <a:gd name="T40" fmla="*/ 62 w 107"/>
                <a:gd name="T41" fmla="*/ 41 h 142"/>
                <a:gd name="T42" fmla="*/ 53 w 107"/>
                <a:gd name="T43" fmla="*/ 41 h 142"/>
                <a:gd name="T44" fmla="*/ 45 w 107"/>
                <a:gd name="T45" fmla="*/ 29 h 142"/>
                <a:gd name="T46" fmla="*/ 41 w 107"/>
                <a:gd name="T47" fmla="*/ 34 h 142"/>
                <a:gd name="T48" fmla="*/ 45 w 107"/>
                <a:gd name="T49" fmla="*/ 45 h 142"/>
                <a:gd name="T50" fmla="*/ 53 w 107"/>
                <a:gd name="T51" fmla="*/ 57 h 142"/>
                <a:gd name="T52" fmla="*/ 48 w 107"/>
                <a:gd name="T53" fmla="*/ 60 h 142"/>
                <a:gd name="T54" fmla="*/ 57 w 107"/>
                <a:gd name="T55" fmla="*/ 71 h 142"/>
                <a:gd name="T56" fmla="*/ 64 w 107"/>
                <a:gd name="T57" fmla="*/ 76 h 142"/>
                <a:gd name="T58" fmla="*/ 64 w 107"/>
                <a:gd name="T59" fmla="*/ 88 h 142"/>
                <a:gd name="T60" fmla="*/ 50 w 107"/>
                <a:gd name="T61" fmla="*/ 83 h 142"/>
                <a:gd name="T62" fmla="*/ 55 w 107"/>
                <a:gd name="T63" fmla="*/ 93 h 142"/>
                <a:gd name="T64" fmla="*/ 43 w 107"/>
                <a:gd name="T65" fmla="*/ 95 h 142"/>
                <a:gd name="T66" fmla="*/ 50 w 107"/>
                <a:gd name="T67" fmla="*/ 112 h 142"/>
                <a:gd name="T68" fmla="*/ 38 w 107"/>
                <a:gd name="T69" fmla="*/ 114 h 142"/>
                <a:gd name="T70" fmla="*/ 26 w 107"/>
                <a:gd name="T71" fmla="*/ 105 h 142"/>
                <a:gd name="T72" fmla="*/ 19 w 107"/>
                <a:gd name="T73" fmla="*/ 88 h 142"/>
                <a:gd name="T74" fmla="*/ 17 w 107"/>
                <a:gd name="T75" fmla="*/ 74 h 142"/>
                <a:gd name="T76" fmla="*/ 12 w 107"/>
                <a:gd name="T77" fmla="*/ 64 h 142"/>
                <a:gd name="T78" fmla="*/ 3 w 107"/>
                <a:gd name="T79" fmla="*/ 53 h 142"/>
                <a:gd name="T80" fmla="*/ 0 w 107"/>
                <a:gd name="T81" fmla="*/ 48 h 142"/>
                <a:gd name="T82" fmla="*/ 10 w 107"/>
                <a:gd name="T83" fmla="*/ 38 h 142"/>
                <a:gd name="T84" fmla="*/ 10 w 107"/>
                <a:gd name="T85" fmla="*/ 31 h 142"/>
                <a:gd name="T86" fmla="*/ 15 w 107"/>
                <a:gd name="T87" fmla="*/ 27 h 142"/>
                <a:gd name="T88" fmla="*/ 15 w 107"/>
                <a:gd name="T89" fmla="*/ 22 h 142"/>
                <a:gd name="T90" fmla="*/ 26 w 107"/>
                <a:gd name="T91" fmla="*/ 19 h 142"/>
                <a:gd name="T92" fmla="*/ 34 w 107"/>
                <a:gd name="T93" fmla="*/ 15 h 142"/>
                <a:gd name="T94" fmla="*/ 41 w 107"/>
                <a:gd name="T95" fmla="*/ 15 h 142"/>
                <a:gd name="T96" fmla="*/ 43 w 107"/>
                <a:gd name="T97" fmla="*/ 12 h 142"/>
                <a:gd name="T98" fmla="*/ 48 w 107"/>
                <a:gd name="T99" fmla="*/ 12 h 142"/>
                <a:gd name="T100" fmla="*/ 60 w 107"/>
                <a:gd name="T101" fmla="*/ 12 h 142"/>
                <a:gd name="T102" fmla="*/ 71 w 107"/>
                <a:gd name="T103" fmla="*/ 5 h 142"/>
                <a:gd name="T104" fmla="*/ 83 w 107"/>
                <a:gd name="T105" fmla="*/ 15 h 142"/>
                <a:gd name="T106" fmla="*/ 97 w 107"/>
                <a:gd name="T107" fmla="*/ 12 h 142"/>
                <a:gd name="T108" fmla="*/ 97 w 107"/>
                <a:gd name="T109" fmla="*/ 0 h 142"/>
                <a:gd name="T110" fmla="*/ 107 w 107"/>
                <a:gd name="T111" fmla="*/ 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42">
                  <a:moveTo>
                    <a:pt x="60" y="126"/>
                  </a:moveTo>
                  <a:lnTo>
                    <a:pt x="60" y="126"/>
                  </a:lnTo>
                  <a:lnTo>
                    <a:pt x="67" y="133"/>
                  </a:lnTo>
                  <a:lnTo>
                    <a:pt x="81" y="133"/>
                  </a:lnTo>
                  <a:lnTo>
                    <a:pt x="93" y="133"/>
                  </a:lnTo>
                  <a:lnTo>
                    <a:pt x="93" y="138"/>
                  </a:lnTo>
                  <a:lnTo>
                    <a:pt x="100" y="135"/>
                  </a:lnTo>
                  <a:lnTo>
                    <a:pt x="97" y="140"/>
                  </a:lnTo>
                  <a:lnTo>
                    <a:pt x="76" y="142"/>
                  </a:lnTo>
                  <a:lnTo>
                    <a:pt x="76" y="138"/>
                  </a:lnTo>
                  <a:lnTo>
                    <a:pt x="55" y="135"/>
                  </a:lnTo>
                  <a:lnTo>
                    <a:pt x="60" y="126"/>
                  </a:lnTo>
                  <a:close/>
                  <a:moveTo>
                    <a:pt x="107" y="5"/>
                  </a:moveTo>
                  <a:lnTo>
                    <a:pt x="107" y="5"/>
                  </a:lnTo>
                  <a:lnTo>
                    <a:pt x="100" y="19"/>
                  </a:lnTo>
                  <a:lnTo>
                    <a:pt x="97" y="22"/>
                  </a:lnTo>
                  <a:lnTo>
                    <a:pt x="86" y="22"/>
                  </a:lnTo>
                  <a:lnTo>
                    <a:pt x="79" y="19"/>
                  </a:lnTo>
                  <a:lnTo>
                    <a:pt x="60" y="24"/>
                  </a:lnTo>
                  <a:lnTo>
                    <a:pt x="69" y="38"/>
                  </a:lnTo>
                  <a:lnTo>
                    <a:pt x="62" y="41"/>
                  </a:lnTo>
                  <a:lnTo>
                    <a:pt x="53" y="41"/>
                  </a:lnTo>
                  <a:lnTo>
                    <a:pt x="45" y="29"/>
                  </a:lnTo>
                  <a:lnTo>
                    <a:pt x="41" y="34"/>
                  </a:lnTo>
                  <a:lnTo>
                    <a:pt x="45" y="45"/>
                  </a:lnTo>
                  <a:lnTo>
                    <a:pt x="53" y="57"/>
                  </a:lnTo>
                  <a:lnTo>
                    <a:pt x="48" y="60"/>
                  </a:lnTo>
                  <a:lnTo>
                    <a:pt x="57" y="71"/>
                  </a:lnTo>
                  <a:lnTo>
                    <a:pt x="64" y="76"/>
                  </a:lnTo>
                  <a:lnTo>
                    <a:pt x="64" y="88"/>
                  </a:lnTo>
                  <a:lnTo>
                    <a:pt x="50" y="83"/>
                  </a:lnTo>
                  <a:lnTo>
                    <a:pt x="55" y="93"/>
                  </a:lnTo>
                  <a:lnTo>
                    <a:pt x="43" y="95"/>
                  </a:lnTo>
                  <a:lnTo>
                    <a:pt x="50" y="112"/>
                  </a:lnTo>
                  <a:lnTo>
                    <a:pt x="38" y="114"/>
                  </a:lnTo>
                  <a:lnTo>
                    <a:pt x="26" y="105"/>
                  </a:lnTo>
                  <a:lnTo>
                    <a:pt x="19" y="88"/>
                  </a:lnTo>
                  <a:lnTo>
                    <a:pt x="17" y="74"/>
                  </a:lnTo>
                  <a:lnTo>
                    <a:pt x="12" y="64"/>
                  </a:lnTo>
                  <a:lnTo>
                    <a:pt x="3" y="53"/>
                  </a:lnTo>
                  <a:lnTo>
                    <a:pt x="0" y="48"/>
                  </a:lnTo>
                  <a:lnTo>
                    <a:pt x="10" y="38"/>
                  </a:lnTo>
                  <a:lnTo>
                    <a:pt x="10" y="31"/>
                  </a:lnTo>
                  <a:lnTo>
                    <a:pt x="15" y="27"/>
                  </a:lnTo>
                  <a:lnTo>
                    <a:pt x="15" y="22"/>
                  </a:lnTo>
                  <a:lnTo>
                    <a:pt x="26" y="19"/>
                  </a:lnTo>
                  <a:lnTo>
                    <a:pt x="34" y="15"/>
                  </a:lnTo>
                  <a:lnTo>
                    <a:pt x="41" y="15"/>
                  </a:lnTo>
                  <a:lnTo>
                    <a:pt x="43" y="12"/>
                  </a:lnTo>
                  <a:lnTo>
                    <a:pt x="48" y="12"/>
                  </a:lnTo>
                  <a:lnTo>
                    <a:pt x="60" y="12"/>
                  </a:lnTo>
                  <a:lnTo>
                    <a:pt x="71" y="5"/>
                  </a:lnTo>
                  <a:lnTo>
                    <a:pt x="83" y="15"/>
                  </a:lnTo>
                  <a:lnTo>
                    <a:pt x="97" y="12"/>
                  </a:lnTo>
                  <a:lnTo>
                    <a:pt x="97" y="0"/>
                  </a:lnTo>
                  <a:lnTo>
                    <a:pt x="107"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1" name="Freeform 131"/>
            <p:cNvSpPr>
              <a:spLocks/>
            </p:cNvSpPr>
            <p:nvPr/>
          </p:nvSpPr>
          <p:spPr bwMode="auto">
            <a:xfrm>
              <a:off x="2375021" y="-621042"/>
              <a:ext cx="1685600" cy="2469601"/>
            </a:xfrm>
            <a:custGeom>
              <a:avLst/>
              <a:gdLst>
                <a:gd name="T0" fmla="*/ 849 w 989"/>
                <a:gd name="T1" fmla="*/ 126 h 1449"/>
                <a:gd name="T2" fmla="*/ 669 w 989"/>
                <a:gd name="T3" fmla="*/ 190 h 1449"/>
                <a:gd name="T4" fmla="*/ 783 w 989"/>
                <a:gd name="T5" fmla="*/ 237 h 1449"/>
                <a:gd name="T6" fmla="*/ 811 w 989"/>
                <a:gd name="T7" fmla="*/ 308 h 1449"/>
                <a:gd name="T8" fmla="*/ 979 w 989"/>
                <a:gd name="T9" fmla="*/ 247 h 1449"/>
                <a:gd name="T10" fmla="*/ 913 w 989"/>
                <a:gd name="T11" fmla="*/ 386 h 1449"/>
                <a:gd name="T12" fmla="*/ 880 w 989"/>
                <a:gd name="T13" fmla="*/ 474 h 1449"/>
                <a:gd name="T14" fmla="*/ 887 w 989"/>
                <a:gd name="T15" fmla="*/ 666 h 1449"/>
                <a:gd name="T16" fmla="*/ 863 w 989"/>
                <a:gd name="T17" fmla="*/ 727 h 1449"/>
                <a:gd name="T18" fmla="*/ 873 w 989"/>
                <a:gd name="T19" fmla="*/ 841 h 1449"/>
                <a:gd name="T20" fmla="*/ 849 w 989"/>
                <a:gd name="T21" fmla="*/ 888 h 1449"/>
                <a:gd name="T22" fmla="*/ 826 w 989"/>
                <a:gd name="T23" fmla="*/ 933 h 1449"/>
                <a:gd name="T24" fmla="*/ 785 w 989"/>
                <a:gd name="T25" fmla="*/ 950 h 1449"/>
                <a:gd name="T26" fmla="*/ 835 w 989"/>
                <a:gd name="T27" fmla="*/ 1035 h 1449"/>
                <a:gd name="T28" fmla="*/ 773 w 989"/>
                <a:gd name="T29" fmla="*/ 997 h 1449"/>
                <a:gd name="T30" fmla="*/ 802 w 989"/>
                <a:gd name="T31" fmla="*/ 1059 h 1449"/>
                <a:gd name="T32" fmla="*/ 736 w 989"/>
                <a:gd name="T33" fmla="*/ 1137 h 1449"/>
                <a:gd name="T34" fmla="*/ 655 w 989"/>
                <a:gd name="T35" fmla="*/ 1167 h 1449"/>
                <a:gd name="T36" fmla="*/ 587 w 989"/>
                <a:gd name="T37" fmla="*/ 1241 h 1449"/>
                <a:gd name="T38" fmla="*/ 528 w 989"/>
                <a:gd name="T39" fmla="*/ 1283 h 1449"/>
                <a:gd name="T40" fmla="*/ 492 w 989"/>
                <a:gd name="T41" fmla="*/ 1362 h 1449"/>
                <a:gd name="T42" fmla="*/ 485 w 989"/>
                <a:gd name="T43" fmla="*/ 1449 h 1449"/>
                <a:gd name="T44" fmla="*/ 405 w 989"/>
                <a:gd name="T45" fmla="*/ 1423 h 1449"/>
                <a:gd name="T46" fmla="*/ 350 w 989"/>
                <a:gd name="T47" fmla="*/ 1328 h 1449"/>
                <a:gd name="T48" fmla="*/ 317 w 989"/>
                <a:gd name="T49" fmla="*/ 1234 h 1449"/>
                <a:gd name="T50" fmla="*/ 329 w 989"/>
                <a:gd name="T51" fmla="*/ 1141 h 1449"/>
                <a:gd name="T52" fmla="*/ 362 w 989"/>
                <a:gd name="T53" fmla="*/ 1070 h 1449"/>
                <a:gd name="T54" fmla="*/ 322 w 989"/>
                <a:gd name="T55" fmla="*/ 1099 h 1449"/>
                <a:gd name="T56" fmla="*/ 305 w 989"/>
                <a:gd name="T57" fmla="*/ 1028 h 1449"/>
                <a:gd name="T58" fmla="*/ 326 w 989"/>
                <a:gd name="T59" fmla="*/ 1006 h 1449"/>
                <a:gd name="T60" fmla="*/ 282 w 989"/>
                <a:gd name="T61" fmla="*/ 985 h 1449"/>
                <a:gd name="T62" fmla="*/ 277 w 989"/>
                <a:gd name="T63" fmla="*/ 876 h 1449"/>
                <a:gd name="T64" fmla="*/ 237 w 989"/>
                <a:gd name="T65" fmla="*/ 763 h 1449"/>
                <a:gd name="T66" fmla="*/ 116 w 989"/>
                <a:gd name="T67" fmla="*/ 722 h 1449"/>
                <a:gd name="T68" fmla="*/ 31 w 989"/>
                <a:gd name="T69" fmla="*/ 663 h 1449"/>
                <a:gd name="T70" fmla="*/ 36 w 989"/>
                <a:gd name="T71" fmla="*/ 616 h 1449"/>
                <a:gd name="T72" fmla="*/ 64 w 989"/>
                <a:gd name="T73" fmla="*/ 516 h 1449"/>
                <a:gd name="T74" fmla="*/ 85 w 989"/>
                <a:gd name="T75" fmla="*/ 410 h 1449"/>
                <a:gd name="T76" fmla="*/ 177 w 989"/>
                <a:gd name="T77" fmla="*/ 289 h 1449"/>
                <a:gd name="T78" fmla="*/ 260 w 989"/>
                <a:gd name="T79" fmla="*/ 192 h 1449"/>
                <a:gd name="T80" fmla="*/ 371 w 989"/>
                <a:gd name="T81" fmla="*/ 161 h 1449"/>
                <a:gd name="T82" fmla="*/ 466 w 989"/>
                <a:gd name="T83" fmla="*/ 251 h 1449"/>
                <a:gd name="T84" fmla="*/ 483 w 989"/>
                <a:gd name="T85" fmla="*/ 60 h 1449"/>
                <a:gd name="T86" fmla="*/ 617 w 989"/>
                <a:gd name="T87" fmla="*/ 0 h 1449"/>
                <a:gd name="T88" fmla="*/ 747 w 989"/>
                <a:gd name="T89" fmla="*/ 19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9" h="1449">
                  <a:moveTo>
                    <a:pt x="747" y="19"/>
                  </a:moveTo>
                  <a:lnTo>
                    <a:pt x="747" y="19"/>
                  </a:lnTo>
                  <a:lnTo>
                    <a:pt x="849" y="126"/>
                  </a:lnTo>
                  <a:lnTo>
                    <a:pt x="818" y="173"/>
                  </a:lnTo>
                  <a:lnTo>
                    <a:pt x="757" y="178"/>
                  </a:lnTo>
                  <a:lnTo>
                    <a:pt x="669" y="190"/>
                  </a:lnTo>
                  <a:lnTo>
                    <a:pt x="677" y="211"/>
                  </a:lnTo>
                  <a:lnTo>
                    <a:pt x="736" y="199"/>
                  </a:lnTo>
                  <a:lnTo>
                    <a:pt x="783" y="237"/>
                  </a:lnTo>
                  <a:lnTo>
                    <a:pt x="814" y="204"/>
                  </a:lnTo>
                  <a:lnTo>
                    <a:pt x="828" y="244"/>
                  </a:lnTo>
                  <a:lnTo>
                    <a:pt x="811" y="308"/>
                  </a:lnTo>
                  <a:lnTo>
                    <a:pt x="852" y="268"/>
                  </a:lnTo>
                  <a:lnTo>
                    <a:pt x="930" y="225"/>
                  </a:lnTo>
                  <a:lnTo>
                    <a:pt x="979" y="247"/>
                  </a:lnTo>
                  <a:lnTo>
                    <a:pt x="989" y="292"/>
                  </a:lnTo>
                  <a:lnTo>
                    <a:pt x="923" y="365"/>
                  </a:lnTo>
                  <a:lnTo>
                    <a:pt x="913" y="386"/>
                  </a:lnTo>
                  <a:lnTo>
                    <a:pt x="861" y="403"/>
                  </a:lnTo>
                  <a:lnTo>
                    <a:pt x="899" y="408"/>
                  </a:lnTo>
                  <a:lnTo>
                    <a:pt x="880" y="474"/>
                  </a:lnTo>
                  <a:lnTo>
                    <a:pt x="866" y="528"/>
                  </a:lnTo>
                  <a:lnTo>
                    <a:pt x="868" y="616"/>
                  </a:lnTo>
                  <a:lnTo>
                    <a:pt x="887" y="666"/>
                  </a:lnTo>
                  <a:lnTo>
                    <a:pt x="861" y="668"/>
                  </a:lnTo>
                  <a:lnTo>
                    <a:pt x="835" y="689"/>
                  </a:lnTo>
                  <a:lnTo>
                    <a:pt x="863" y="727"/>
                  </a:lnTo>
                  <a:lnTo>
                    <a:pt x="868" y="782"/>
                  </a:lnTo>
                  <a:lnTo>
                    <a:pt x="852" y="786"/>
                  </a:lnTo>
                  <a:lnTo>
                    <a:pt x="873" y="841"/>
                  </a:lnTo>
                  <a:lnTo>
                    <a:pt x="835" y="843"/>
                  </a:lnTo>
                  <a:lnTo>
                    <a:pt x="856" y="869"/>
                  </a:lnTo>
                  <a:lnTo>
                    <a:pt x="849" y="888"/>
                  </a:lnTo>
                  <a:lnTo>
                    <a:pt x="828" y="895"/>
                  </a:lnTo>
                  <a:lnTo>
                    <a:pt x="804" y="895"/>
                  </a:lnTo>
                  <a:lnTo>
                    <a:pt x="826" y="933"/>
                  </a:lnTo>
                  <a:lnTo>
                    <a:pt x="826" y="957"/>
                  </a:lnTo>
                  <a:lnTo>
                    <a:pt x="792" y="935"/>
                  </a:lnTo>
                  <a:lnTo>
                    <a:pt x="785" y="950"/>
                  </a:lnTo>
                  <a:lnTo>
                    <a:pt x="807" y="964"/>
                  </a:lnTo>
                  <a:lnTo>
                    <a:pt x="828" y="995"/>
                  </a:lnTo>
                  <a:lnTo>
                    <a:pt x="835" y="1035"/>
                  </a:lnTo>
                  <a:lnTo>
                    <a:pt x="804" y="1044"/>
                  </a:lnTo>
                  <a:lnTo>
                    <a:pt x="792" y="1025"/>
                  </a:lnTo>
                  <a:lnTo>
                    <a:pt x="773" y="997"/>
                  </a:lnTo>
                  <a:lnTo>
                    <a:pt x="778" y="1030"/>
                  </a:lnTo>
                  <a:lnTo>
                    <a:pt x="759" y="1056"/>
                  </a:lnTo>
                  <a:lnTo>
                    <a:pt x="802" y="1059"/>
                  </a:lnTo>
                  <a:lnTo>
                    <a:pt x="823" y="1061"/>
                  </a:lnTo>
                  <a:lnTo>
                    <a:pt x="781" y="1101"/>
                  </a:lnTo>
                  <a:lnTo>
                    <a:pt x="736" y="1137"/>
                  </a:lnTo>
                  <a:lnTo>
                    <a:pt x="688" y="1151"/>
                  </a:lnTo>
                  <a:lnTo>
                    <a:pt x="672" y="1151"/>
                  </a:lnTo>
                  <a:lnTo>
                    <a:pt x="655" y="1167"/>
                  </a:lnTo>
                  <a:lnTo>
                    <a:pt x="632" y="1210"/>
                  </a:lnTo>
                  <a:lnTo>
                    <a:pt x="598" y="1238"/>
                  </a:lnTo>
                  <a:lnTo>
                    <a:pt x="587" y="1241"/>
                  </a:lnTo>
                  <a:lnTo>
                    <a:pt x="565" y="1250"/>
                  </a:lnTo>
                  <a:lnTo>
                    <a:pt x="542" y="1260"/>
                  </a:lnTo>
                  <a:lnTo>
                    <a:pt x="528" y="1283"/>
                  </a:lnTo>
                  <a:lnTo>
                    <a:pt x="528" y="1309"/>
                  </a:lnTo>
                  <a:lnTo>
                    <a:pt x="518" y="1333"/>
                  </a:lnTo>
                  <a:lnTo>
                    <a:pt x="492" y="1362"/>
                  </a:lnTo>
                  <a:lnTo>
                    <a:pt x="499" y="1388"/>
                  </a:lnTo>
                  <a:lnTo>
                    <a:pt x="492" y="1416"/>
                  </a:lnTo>
                  <a:lnTo>
                    <a:pt x="485" y="1449"/>
                  </a:lnTo>
                  <a:lnTo>
                    <a:pt x="461" y="1449"/>
                  </a:lnTo>
                  <a:lnTo>
                    <a:pt x="438" y="1423"/>
                  </a:lnTo>
                  <a:lnTo>
                    <a:pt x="405" y="1423"/>
                  </a:lnTo>
                  <a:lnTo>
                    <a:pt x="388" y="1404"/>
                  </a:lnTo>
                  <a:lnTo>
                    <a:pt x="378" y="1373"/>
                  </a:lnTo>
                  <a:lnTo>
                    <a:pt x="350" y="1328"/>
                  </a:lnTo>
                  <a:lnTo>
                    <a:pt x="343" y="1305"/>
                  </a:lnTo>
                  <a:lnTo>
                    <a:pt x="341" y="1272"/>
                  </a:lnTo>
                  <a:lnTo>
                    <a:pt x="317" y="1234"/>
                  </a:lnTo>
                  <a:lnTo>
                    <a:pt x="324" y="1205"/>
                  </a:lnTo>
                  <a:lnTo>
                    <a:pt x="312" y="1189"/>
                  </a:lnTo>
                  <a:lnTo>
                    <a:pt x="329" y="1141"/>
                  </a:lnTo>
                  <a:lnTo>
                    <a:pt x="352" y="1125"/>
                  </a:lnTo>
                  <a:lnTo>
                    <a:pt x="360" y="1106"/>
                  </a:lnTo>
                  <a:lnTo>
                    <a:pt x="362" y="1070"/>
                  </a:lnTo>
                  <a:lnTo>
                    <a:pt x="343" y="1085"/>
                  </a:lnTo>
                  <a:lnTo>
                    <a:pt x="336" y="1092"/>
                  </a:lnTo>
                  <a:lnTo>
                    <a:pt x="322" y="1099"/>
                  </a:lnTo>
                  <a:lnTo>
                    <a:pt x="300" y="1085"/>
                  </a:lnTo>
                  <a:lnTo>
                    <a:pt x="300" y="1051"/>
                  </a:lnTo>
                  <a:lnTo>
                    <a:pt x="305" y="1028"/>
                  </a:lnTo>
                  <a:lnTo>
                    <a:pt x="322" y="1025"/>
                  </a:lnTo>
                  <a:lnTo>
                    <a:pt x="355" y="1040"/>
                  </a:lnTo>
                  <a:lnTo>
                    <a:pt x="326" y="1006"/>
                  </a:lnTo>
                  <a:lnTo>
                    <a:pt x="312" y="990"/>
                  </a:lnTo>
                  <a:lnTo>
                    <a:pt x="296" y="997"/>
                  </a:lnTo>
                  <a:lnTo>
                    <a:pt x="282" y="985"/>
                  </a:lnTo>
                  <a:lnTo>
                    <a:pt x="300" y="935"/>
                  </a:lnTo>
                  <a:lnTo>
                    <a:pt x="291" y="917"/>
                  </a:lnTo>
                  <a:lnTo>
                    <a:pt x="277" y="876"/>
                  </a:lnTo>
                  <a:lnTo>
                    <a:pt x="258" y="815"/>
                  </a:lnTo>
                  <a:lnTo>
                    <a:pt x="237" y="791"/>
                  </a:lnTo>
                  <a:lnTo>
                    <a:pt x="237" y="763"/>
                  </a:lnTo>
                  <a:lnTo>
                    <a:pt x="194" y="725"/>
                  </a:lnTo>
                  <a:lnTo>
                    <a:pt x="161" y="720"/>
                  </a:lnTo>
                  <a:lnTo>
                    <a:pt x="116" y="722"/>
                  </a:lnTo>
                  <a:lnTo>
                    <a:pt x="78" y="730"/>
                  </a:lnTo>
                  <a:lnTo>
                    <a:pt x="59" y="706"/>
                  </a:lnTo>
                  <a:lnTo>
                    <a:pt x="31" y="663"/>
                  </a:lnTo>
                  <a:lnTo>
                    <a:pt x="73" y="640"/>
                  </a:lnTo>
                  <a:lnTo>
                    <a:pt x="104" y="635"/>
                  </a:lnTo>
                  <a:lnTo>
                    <a:pt x="36" y="616"/>
                  </a:lnTo>
                  <a:lnTo>
                    <a:pt x="0" y="585"/>
                  </a:lnTo>
                  <a:lnTo>
                    <a:pt x="2" y="554"/>
                  </a:lnTo>
                  <a:lnTo>
                    <a:pt x="64" y="516"/>
                  </a:lnTo>
                  <a:lnTo>
                    <a:pt x="123" y="474"/>
                  </a:lnTo>
                  <a:lnTo>
                    <a:pt x="128" y="443"/>
                  </a:lnTo>
                  <a:lnTo>
                    <a:pt x="85" y="410"/>
                  </a:lnTo>
                  <a:lnTo>
                    <a:pt x="99" y="372"/>
                  </a:lnTo>
                  <a:lnTo>
                    <a:pt x="154" y="301"/>
                  </a:lnTo>
                  <a:lnTo>
                    <a:pt x="177" y="289"/>
                  </a:lnTo>
                  <a:lnTo>
                    <a:pt x="170" y="240"/>
                  </a:lnTo>
                  <a:lnTo>
                    <a:pt x="211" y="209"/>
                  </a:lnTo>
                  <a:lnTo>
                    <a:pt x="260" y="192"/>
                  </a:lnTo>
                  <a:lnTo>
                    <a:pt x="310" y="190"/>
                  </a:lnTo>
                  <a:lnTo>
                    <a:pt x="329" y="228"/>
                  </a:lnTo>
                  <a:lnTo>
                    <a:pt x="371" y="161"/>
                  </a:lnTo>
                  <a:lnTo>
                    <a:pt x="409" y="206"/>
                  </a:lnTo>
                  <a:lnTo>
                    <a:pt x="433" y="216"/>
                  </a:lnTo>
                  <a:lnTo>
                    <a:pt x="466" y="251"/>
                  </a:lnTo>
                  <a:lnTo>
                    <a:pt x="426" y="190"/>
                  </a:lnTo>
                  <a:lnTo>
                    <a:pt x="428" y="138"/>
                  </a:lnTo>
                  <a:lnTo>
                    <a:pt x="483" y="60"/>
                  </a:lnTo>
                  <a:lnTo>
                    <a:pt x="539" y="67"/>
                  </a:lnTo>
                  <a:lnTo>
                    <a:pt x="561" y="15"/>
                  </a:lnTo>
                  <a:lnTo>
                    <a:pt x="617" y="0"/>
                  </a:lnTo>
                  <a:lnTo>
                    <a:pt x="747" y="19"/>
                  </a:lnTo>
                  <a:lnTo>
                    <a:pt x="747" y="19"/>
                  </a:lnTo>
                  <a:lnTo>
                    <a:pt x="74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2" name="Freeform 132"/>
            <p:cNvSpPr>
              <a:spLocks/>
            </p:cNvSpPr>
            <p:nvPr/>
          </p:nvSpPr>
          <p:spPr bwMode="auto">
            <a:xfrm>
              <a:off x="1851786" y="3421672"/>
              <a:ext cx="112487" cy="117601"/>
            </a:xfrm>
            <a:custGeom>
              <a:avLst/>
              <a:gdLst>
                <a:gd name="T0" fmla="*/ 49 w 66"/>
                <a:gd name="T1" fmla="*/ 14 h 69"/>
                <a:gd name="T2" fmla="*/ 49 w 66"/>
                <a:gd name="T3" fmla="*/ 14 h 69"/>
                <a:gd name="T4" fmla="*/ 49 w 66"/>
                <a:gd name="T5" fmla="*/ 33 h 69"/>
                <a:gd name="T6" fmla="*/ 54 w 66"/>
                <a:gd name="T7" fmla="*/ 33 h 69"/>
                <a:gd name="T8" fmla="*/ 59 w 66"/>
                <a:gd name="T9" fmla="*/ 36 h 69"/>
                <a:gd name="T10" fmla="*/ 61 w 66"/>
                <a:gd name="T11" fmla="*/ 33 h 69"/>
                <a:gd name="T12" fmla="*/ 66 w 66"/>
                <a:gd name="T13" fmla="*/ 36 h 69"/>
                <a:gd name="T14" fmla="*/ 56 w 66"/>
                <a:gd name="T15" fmla="*/ 43 h 69"/>
                <a:gd name="T16" fmla="*/ 49 w 66"/>
                <a:gd name="T17" fmla="*/ 48 h 69"/>
                <a:gd name="T18" fmla="*/ 49 w 66"/>
                <a:gd name="T19" fmla="*/ 50 h 69"/>
                <a:gd name="T20" fmla="*/ 52 w 66"/>
                <a:gd name="T21" fmla="*/ 52 h 69"/>
                <a:gd name="T22" fmla="*/ 47 w 66"/>
                <a:gd name="T23" fmla="*/ 57 h 69"/>
                <a:gd name="T24" fmla="*/ 42 w 66"/>
                <a:gd name="T25" fmla="*/ 59 h 69"/>
                <a:gd name="T26" fmla="*/ 44 w 66"/>
                <a:gd name="T27" fmla="*/ 59 h 69"/>
                <a:gd name="T28" fmla="*/ 40 w 66"/>
                <a:gd name="T29" fmla="*/ 62 h 69"/>
                <a:gd name="T30" fmla="*/ 35 w 66"/>
                <a:gd name="T31" fmla="*/ 66 h 69"/>
                <a:gd name="T32" fmla="*/ 35 w 66"/>
                <a:gd name="T33" fmla="*/ 69 h 69"/>
                <a:gd name="T34" fmla="*/ 26 w 66"/>
                <a:gd name="T35" fmla="*/ 66 h 69"/>
                <a:gd name="T36" fmla="*/ 16 w 66"/>
                <a:gd name="T37" fmla="*/ 64 h 69"/>
                <a:gd name="T38" fmla="*/ 9 w 66"/>
                <a:gd name="T39" fmla="*/ 62 h 69"/>
                <a:gd name="T40" fmla="*/ 0 w 66"/>
                <a:gd name="T41" fmla="*/ 55 h 69"/>
                <a:gd name="T42" fmla="*/ 0 w 66"/>
                <a:gd name="T43" fmla="*/ 50 h 69"/>
                <a:gd name="T44" fmla="*/ 2 w 66"/>
                <a:gd name="T45" fmla="*/ 48 h 69"/>
                <a:gd name="T46" fmla="*/ 0 w 66"/>
                <a:gd name="T47" fmla="*/ 43 h 69"/>
                <a:gd name="T48" fmla="*/ 7 w 66"/>
                <a:gd name="T49" fmla="*/ 31 h 69"/>
                <a:gd name="T50" fmla="*/ 28 w 66"/>
                <a:gd name="T51" fmla="*/ 31 h 69"/>
                <a:gd name="T52" fmla="*/ 28 w 66"/>
                <a:gd name="T53" fmla="*/ 24 h 69"/>
                <a:gd name="T54" fmla="*/ 26 w 66"/>
                <a:gd name="T55" fmla="*/ 24 h 69"/>
                <a:gd name="T56" fmla="*/ 23 w 66"/>
                <a:gd name="T57" fmla="*/ 19 h 69"/>
                <a:gd name="T58" fmla="*/ 18 w 66"/>
                <a:gd name="T59" fmla="*/ 17 h 69"/>
                <a:gd name="T60" fmla="*/ 11 w 66"/>
                <a:gd name="T61" fmla="*/ 10 h 69"/>
                <a:gd name="T62" fmla="*/ 18 w 66"/>
                <a:gd name="T63" fmla="*/ 10 h 69"/>
                <a:gd name="T64" fmla="*/ 18 w 66"/>
                <a:gd name="T65" fmla="*/ 0 h 69"/>
                <a:gd name="T66" fmla="*/ 35 w 66"/>
                <a:gd name="T67" fmla="*/ 0 h 69"/>
                <a:gd name="T68" fmla="*/ 52 w 66"/>
                <a:gd name="T69" fmla="*/ 0 h 69"/>
                <a:gd name="T70" fmla="*/ 49 w 66"/>
                <a:gd name="T71"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69">
                  <a:moveTo>
                    <a:pt x="49" y="14"/>
                  </a:moveTo>
                  <a:lnTo>
                    <a:pt x="49" y="14"/>
                  </a:lnTo>
                  <a:lnTo>
                    <a:pt x="49" y="33"/>
                  </a:lnTo>
                  <a:lnTo>
                    <a:pt x="54" y="33"/>
                  </a:lnTo>
                  <a:lnTo>
                    <a:pt x="59" y="36"/>
                  </a:lnTo>
                  <a:lnTo>
                    <a:pt x="61" y="33"/>
                  </a:lnTo>
                  <a:lnTo>
                    <a:pt x="66" y="36"/>
                  </a:lnTo>
                  <a:lnTo>
                    <a:pt x="56" y="43"/>
                  </a:lnTo>
                  <a:lnTo>
                    <a:pt x="49" y="48"/>
                  </a:lnTo>
                  <a:lnTo>
                    <a:pt x="49" y="50"/>
                  </a:lnTo>
                  <a:lnTo>
                    <a:pt x="52" y="52"/>
                  </a:lnTo>
                  <a:lnTo>
                    <a:pt x="47" y="57"/>
                  </a:lnTo>
                  <a:lnTo>
                    <a:pt x="42" y="59"/>
                  </a:lnTo>
                  <a:lnTo>
                    <a:pt x="44" y="59"/>
                  </a:lnTo>
                  <a:lnTo>
                    <a:pt x="40" y="62"/>
                  </a:lnTo>
                  <a:lnTo>
                    <a:pt x="35" y="66"/>
                  </a:lnTo>
                  <a:lnTo>
                    <a:pt x="35" y="69"/>
                  </a:lnTo>
                  <a:lnTo>
                    <a:pt x="26" y="66"/>
                  </a:lnTo>
                  <a:lnTo>
                    <a:pt x="16" y="64"/>
                  </a:lnTo>
                  <a:lnTo>
                    <a:pt x="9" y="62"/>
                  </a:lnTo>
                  <a:lnTo>
                    <a:pt x="0" y="55"/>
                  </a:lnTo>
                  <a:lnTo>
                    <a:pt x="0" y="50"/>
                  </a:lnTo>
                  <a:lnTo>
                    <a:pt x="2" y="48"/>
                  </a:lnTo>
                  <a:lnTo>
                    <a:pt x="0" y="43"/>
                  </a:lnTo>
                  <a:lnTo>
                    <a:pt x="7" y="31"/>
                  </a:lnTo>
                  <a:lnTo>
                    <a:pt x="28" y="31"/>
                  </a:lnTo>
                  <a:lnTo>
                    <a:pt x="28" y="24"/>
                  </a:lnTo>
                  <a:lnTo>
                    <a:pt x="26" y="24"/>
                  </a:lnTo>
                  <a:lnTo>
                    <a:pt x="23" y="19"/>
                  </a:lnTo>
                  <a:lnTo>
                    <a:pt x="18" y="17"/>
                  </a:lnTo>
                  <a:lnTo>
                    <a:pt x="11" y="10"/>
                  </a:lnTo>
                  <a:lnTo>
                    <a:pt x="18" y="10"/>
                  </a:lnTo>
                  <a:lnTo>
                    <a:pt x="18" y="0"/>
                  </a:lnTo>
                  <a:lnTo>
                    <a:pt x="35" y="0"/>
                  </a:lnTo>
                  <a:lnTo>
                    <a:pt x="52" y="0"/>
                  </a:lnTo>
                  <a:lnTo>
                    <a:pt x="49"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4" name="Freeform 134"/>
            <p:cNvSpPr>
              <a:spLocks/>
            </p:cNvSpPr>
            <p:nvPr/>
          </p:nvSpPr>
          <p:spPr bwMode="auto">
            <a:xfrm>
              <a:off x="2702256" y="3687550"/>
              <a:ext cx="136348" cy="197705"/>
            </a:xfrm>
            <a:custGeom>
              <a:avLst/>
              <a:gdLst>
                <a:gd name="T0" fmla="*/ 68 w 80"/>
                <a:gd name="T1" fmla="*/ 41 h 116"/>
                <a:gd name="T2" fmla="*/ 68 w 80"/>
                <a:gd name="T3" fmla="*/ 41 h 116"/>
                <a:gd name="T4" fmla="*/ 66 w 80"/>
                <a:gd name="T5" fmla="*/ 55 h 116"/>
                <a:gd name="T6" fmla="*/ 56 w 80"/>
                <a:gd name="T7" fmla="*/ 60 h 116"/>
                <a:gd name="T8" fmla="*/ 59 w 80"/>
                <a:gd name="T9" fmla="*/ 62 h 116"/>
                <a:gd name="T10" fmla="*/ 54 w 80"/>
                <a:gd name="T11" fmla="*/ 71 h 116"/>
                <a:gd name="T12" fmla="*/ 61 w 80"/>
                <a:gd name="T13" fmla="*/ 83 h 116"/>
                <a:gd name="T14" fmla="*/ 66 w 80"/>
                <a:gd name="T15" fmla="*/ 83 h 116"/>
                <a:gd name="T16" fmla="*/ 68 w 80"/>
                <a:gd name="T17" fmla="*/ 93 h 116"/>
                <a:gd name="T18" fmla="*/ 80 w 80"/>
                <a:gd name="T19" fmla="*/ 107 h 116"/>
                <a:gd name="T20" fmla="*/ 75 w 80"/>
                <a:gd name="T21" fmla="*/ 107 h 116"/>
                <a:gd name="T22" fmla="*/ 66 w 80"/>
                <a:gd name="T23" fmla="*/ 105 h 116"/>
                <a:gd name="T24" fmla="*/ 61 w 80"/>
                <a:gd name="T25" fmla="*/ 109 h 116"/>
                <a:gd name="T26" fmla="*/ 54 w 80"/>
                <a:gd name="T27" fmla="*/ 112 h 116"/>
                <a:gd name="T28" fmla="*/ 49 w 80"/>
                <a:gd name="T29" fmla="*/ 114 h 116"/>
                <a:gd name="T30" fmla="*/ 47 w 80"/>
                <a:gd name="T31" fmla="*/ 116 h 116"/>
                <a:gd name="T32" fmla="*/ 37 w 80"/>
                <a:gd name="T33" fmla="*/ 116 h 116"/>
                <a:gd name="T34" fmla="*/ 28 w 80"/>
                <a:gd name="T35" fmla="*/ 107 h 116"/>
                <a:gd name="T36" fmla="*/ 26 w 80"/>
                <a:gd name="T37" fmla="*/ 100 h 116"/>
                <a:gd name="T38" fmla="*/ 23 w 80"/>
                <a:gd name="T39" fmla="*/ 93 h 116"/>
                <a:gd name="T40" fmla="*/ 26 w 80"/>
                <a:gd name="T41" fmla="*/ 79 h 116"/>
                <a:gd name="T42" fmla="*/ 30 w 80"/>
                <a:gd name="T43" fmla="*/ 71 h 116"/>
                <a:gd name="T44" fmla="*/ 26 w 80"/>
                <a:gd name="T45" fmla="*/ 67 h 116"/>
                <a:gd name="T46" fmla="*/ 21 w 80"/>
                <a:gd name="T47" fmla="*/ 62 h 116"/>
                <a:gd name="T48" fmla="*/ 23 w 80"/>
                <a:gd name="T49" fmla="*/ 55 h 116"/>
                <a:gd name="T50" fmla="*/ 19 w 80"/>
                <a:gd name="T51" fmla="*/ 52 h 116"/>
                <a:gd name="T52" fmla="*/ 11 w 80"/>
                <a:gd name="T53" fmla="*/ 52 h 116"/>
                <a:gd name="T54" fmla="*/ 0 w 80"/>
                <a:gd name="T55" fmla="*/ 41 h 116"/>
                <a:gd name="T56" fmla="*/ 4 w 80"/>
                <a:gd name="T57" fmla="*/ 36 h 116"/>
                <a:gd name="T58" fmla="*/ 4 w 80"/>
                <a:gd name="T59" fmla="*/ 29 h 116"/>
                <a:gd name="T60" fmla="*/ 14 w 80"/>
                <a:gd name="T61" fmla="*/ 26 h 116"/>
                <a:gd name="T62" fmla="*/ 16 w 80"/>
                <a:gd name="T63" fmla="*/ 22 h 116"/>
                <a:gd name="T64" fmla="*/ 11 w 80"/>
                <a:gd name="T65" fmla="*/ 17 h 116"/>
                <a:gd name="T66" fmla="*/ 14 w 80"/>
                <a:gd name="T67" fmla="*/ 10 h 116"/>
                <a:gd name="T68" fmla="*/ 26 w 80"/>
                <a:gd name="T69" fmla="*/ 0 h 116"/>
                <a:gd name="T70" fmla="*/ 37 w 80"/>
                <a:gd name="T71" fmla="*/ 8 h 116"/>
                <a:gd name="T72" fmla="*/ 47 w 80"/>
                <a:gd name="T73" fmla="*/ 17 h 116"/>
                <a:gd name="T74" fmla="*/ 47 w 80"/>
                <a:gd name="T75" fmla="*/ 26 h 116"/>
                <a:gd name="T76" fmla="*/ 54 w 80"/>
                <a:gd name="T77" fmla="*/ 26 h 116"/>
                <a:gd name="T78" fmla="*/ 61 w 80"/>
                <a:gd name="T79" fmla="*/ 34 h 116"/>
                <a:gd name="T80" fmla="*/ 68 w 80"/>
                <a:gd name="T81" fmla="*/ 4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116">
                  <a:moveTo>
                    <a:pt x="68" y="41"/>
                  </a:moveTo>
                  <a:lnTo>
                    <a:pt x="68" y="41"/>
                  </a:lnTo>
                  <a:lnTo>
                    <a:pt x="66" y="55"/>
                  </a:lnTo>
                  <a:lnTo>
                    <a:pt x="56" y="60"/>
                  </a:lnTo>
                  <a:lnTo>
                    <a:pt x="59" y="62"/>
                  </a:lnTo>
                  <a:lnTo>
                    <a:pt x="54" y="71"/>
                  </a:lnTo>
                  <a:lnTo>
                    <a:pt x="61" y="83"/>
                  </a:lnTo>
                  <a:lnTo>
                    <a:pt x="66" y="83"/>
                  </a:lnTo>
                  <a:lnTo>
                    <a:pt x="68" y="93"/>
                  </a:lnTo>
                  <a:lnTo>
                    <a:pt x="80" y="107"/>
                  </a:lnTo>
                  <a:lnTo>
                    <a:pt x="75" y="107"/>
                  </a:lnTo>
                  <a:lnTo>
                    <a:pt x="66" y="105"/>
                  </a:lnTo>
                  <a:lnTo>
                    <a:pt x="61" y="109"/>
                  </a:lnTo>
                  <a:lnTo>
                    <a:pt x="54" y="112"/>
                  </a:lnTo>
                  <a:lnTo>
                    <a:pt x="49" y="114"/>
                  </a:lnTo>
                  <a:lnTo>
                    <a:pt x="47" y="116"/>
                  </a:lnTo>
                  <a:lnTo>
                    <a:pt x="37" y="116"/>
                  </a:lnTo>
                  <a:lnTo>
                    <a:pt x="28" y="107"/>
                  </a:lnTo>
                  <a:lnTo>
                    <a:pt x="26" y="100"/>
                  </a:lnTo>
                  <a:lnTo>
                    <a:pt x="23" y="93"/>
                  </a:lnTo>
                  <a:lnTo>
                    <a:pt x="26" y="79"/>
                  </a:lnTo>
                  <a:lnTo>
                    <a:pt x="30" y="71"/>
                  </a:lnTo>
                  <a:lnTo>
                    <a:pt x="26" y="67"/>
                  </a:lnTo>
                  <a:lnTo>
                    <a:pt x="21" y="62"/>
                  </a:lnTo>
                  <a:lnTo>
                    <a:pt x="23" y="55"/>
                  </a:lnTo>
                  <a:lnTo>
                    <a:pt x="19" y="52"/>
                  </a:lnTo>
                  <a:lnTo>
                    <a:pt x="11" y="52"/>
                  </a:lnTo>
                  <a:lnTo>
                    <a:pt x="0" y="41"/>
                  </a:lnTo>
                  <a:lnTo>
                    <a:pt x="4" y="36"/>
                  </a:lnTo>
                  <a:lnTo>
                    <a:pt x="4" y="29"/>
                  </a:lnTo>
                  <a:lnTo>
                    <a:pt x="14" y="26"/>
                  </a:lnTo>
                  <a:lnTo>
                    <a:pt x="16" y="22"/>
                  </a:lnTo>
                  <a:lnTo>
                    <a:pt x="11" y="17"/>
                  </a:lnTo>
                  <a:lnTo>
                    <a:pt x="14" y="10"/>
                  </a:lnTo>
                  <a:lnTo>
                    <a:pt x="26" y="0"/>
                  </a:lnTo>
                  <a:lnTo>
                    <a:pt x="37" y="8"/>
                  </a:lnTo>
                  <a:lnTo>
                    <a:pt x="47" y="17"/>
                  </a:lnTo>
                  <a:lnTo>
                    <a:pt x="47" y="26"/>
                  </a:lnTo>
                  <a:lnTo>
                    <a:pt x="54" y="26"/>
                  </a:lnTo>
                  <a:lnTo>
                    <a:pt x="61" y="34"/>
                  </a:lnTo>
                  <a:lnTo>
                    <a:pt x="68" y="4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6" name="Freeform 136"/>
            <p:cNvSpPr>
              <a:spLocks/>
            </p:cNvSpPr>
            <p:nvPr/>
          </p:nvSpPr>
          <p:spPr bwMode="auto">
            <a:xfrm>
              <a:off x="1931891" y="3474507"/>
              <a:ext cx="168731" cy="85217"/>
            </a:xfrm>
            <a:custGeom>
              <a:avLst/>
              <a:gdLst>
                <a:gd name="T0" fmla="*/ 59 w 99"/>
                <a:gd name="T1" fmla="*/ 2 h 50"/>
                <a:gd name="T2" fmla="*/ 59 w 99"/>
                <a:gd name="T3" fmla="*/ 2 h 50"/>
                <a:gd name="T4" fmla="*/ 64 w 99"/>
                <a:gd name="T5" fmla="*/ 2 h 50"/>
                <a:gd name="T6" fmla="*/ 66 w 99"/>
                <a:gd name="T7" fmla="*/ 2 h 50"/>
                <a:gd name="T8" fmla="*/ 71 w 99"/>
                <a:gd name="T9" fmla="*/ 0 h 50"/>
                <a:gd name="T10" fmla="*/ 78 w 99"/>
                <a:gd name="T11" fmla="*/ 2 h 50"/>
                <a:gd name="T12" fmla="*/ 80 w 99"/>
                <a:gd name="T13" fmla="*/ 2 h 50"/>
                <a:gd name="T14" fmla="*/ 85 w 99"/>
                <a:gd name="T15" fmla="*/ 7 h 50"/>
                <a:gd name="T16" fmla="*/ 90 w 99"/>
                <a:gd name="T17" fmla="*/ 9 h 50"/>
                <a:gd name="T18" fmla="*/ 97 w 99"/>
                <a:gd name="T19" fmla="*/ 12 h 50"/>
                <a:gd name="T20" fmla="*/ 99 w 99"/>
                <a:gd name="T21" fmla="*/ 17 h 50"/>
                <a:gd name="T22" fmla="*/ 94 w 99"/>
                <a:gd name="T23" fmla="*/ 17 h 50"/>
                <a:gd name="T24" fmla="*/ 92 w 99"/>
                <a:gd name="T25" fmla="*/ 19 h 50"/>
                <a:gd name="T26" fmla="*/ 85 w 99"/>
                <a:gd name="T27" fmla="*/ 21 h 50"/>
                <a:gd name="T28" fmla="*/ 83 w 99"/>
                <a:gd name="T29" fmla="*/ 21 h 50"/>
                <a:gd name="T30" fmla="*/ 78 w 99"/>
                <a:gd name="T31" fmla="*/ 24 h 50"/>
                <a:gd name="T32" fmla="*/ 76 w 99"/>
                <a:gd name="T33" fmla="*/ 21 h 50"/>
                <a:gd name="T34" fmla="*/ 73 w 99"/>
                <a:gd name="T35" fmla="*/ 19 h 50"/>
                <a:gd name="T36" fmla="*/ 71 w 99"/>
                <a:gd name="T37" fmla="*/ 21 h 50"/>
                <a:gd name="T38" fmla="*/ 68 w 99"/>
                <a:gd name="T39" fmla="*/ 24 h 50"/>
                <a:gd name="T40" fmla="*/ 68 w 99"/>
                <a:gd name="T41" fmla="*/ 24 h 50"/>
                <a:gd name="T42" fmla="*/ 68 w 99"/>
                <a:gd name="T43" fmla="*/ 28 h 50"/>
                <a:gd name="T44" fmla="*/ 61 w 99"/>
                <a:gd name="T45" fmla="*/ 33 h 50"/>
                <a:gd name="T46" fmla="*/ 59 w 99"/>
                <a:gd name="T47" fmla="*/ 35 h 50"/>
                <a:gd name="T48" fmla="*/ 57 w 99"/>
                <a:gd name="T49" fmla="*/ 38 h 50"/>
                <a:gd name="T50" fmla="*/ 52 w 99"/>
                <a:gd name="T51" fmla="*/ 33 h 50"/>
                <a:gd name="T52" fmla="*/ 50 w 99"/>
                <a:gd name="T53" fmla="*/ 38 h 50"/>
                <a:gd name="T54" fmla="*/ 45 w 99"/>
                <a:gd name="T55" fmla="*/ 38 h 50"/>
                <a:gd name="T56" fmla="*/ 42 w 99"/>
                <a:gd name="T57" fmla="*/ 38 h 50"/>
                <a:gd name="T58" fmla="*/ 42 w 99"/>
                <a:gd name="T59" fmla="*/ 45 h 50"/>
                <a:gd name="T60" fmla="*/ 40 w 99"/>
                <a:gd name="T61" fmla="*/ 45 h 50"/>
                <a:gd name="T62" fmla="*/ 38 w 99"/>
                <a:gd name="T63" fmla="*/ 50 h 50"/>
                <a:gd name="T64" fmla="*/ 33 w 99"/>
                <a:gd name="T65" fmla="*/ 50 h 50"/>
                <a:gd name="T66" fmla="*/ 31 w 99"/>
                <a:gd name="T67" fmla="*/ 45 h 50"/>
                <a:gd name="T68" fmla="*/ 24 w 99"/>
                <a:gd name="T69" fmla="*/ 45 h 50"/>
                <a:gd name="T70" fmla="*/ 26 w 99"/>
                <a:gd name="T71" fmla="*/ 38 h 50"/>
                <a:gd name="T72" fmla="*/ 24 w 99"/>
                <a:gd name="T73" fmla="*/ 35 h 50"/>
                <a:gd name="T74" fmla="*/ 19 w 99"/>
                <a:gd name="T75" fmla="*/ 35 h 50"/>
                <a:gd name="T76" fmla="*/ 12 w 99"/>
                <a:gd name="T77" fmla="*/ 38 h 50"/>
                <a:gd name="T78" fmla="*/ 12 w 99"/>
                <a:gd name="T79" fmla="*/ 35 h 50"/>
                <a:gd name="T80" fmla="*/ 7 w 99"/>
                <a:gd name="T81" fmla="*/ 31 h 50"/>
                <a:gd name="T82" fmla="*/ 5 w 99"/>
                <a:gd name="T83" fmla="*/ 28 h 50"/>
                <a:gd name="T84" fmla="*/ 0 w 99"/>
                <a:gd name="T85" fmla="*/ 26 h 50"/>
                <a:gd name="T86" fmla="*/ 2 w 99"/>
                <a:gd name="T87" fmla="*/ 21 h 50"/>
                <a:gd name="T88" fmla="*/ 2 w 99"/>
                <a:gd name="T89" fmla="*/ 19 h 50"/>
                <a:gd name="T90" fmla="*/ 2 w 99"/>
                <a:gd name="T91" fmla="*/ 17 h 50"/>
                <a:gd name="T92" fmla="*/ 9 w 99"/>
                <a:gd name="T93" fmla="*/ 12 h 50"/>
                <a:gd name="T94" fmla="*/ 16 w 99"/>
                <a:gd name="T95" fmla="*/ 5 h 50"/>
                <a:gd name="T96" fmla="*/ 19 w 99"/>
                <a:gd name="T97" fmla="*/ 5 h 50"/>
                <a:gd name="T98" fmla="*/ 24 w 99"/>
                <a:gd name="T99" fmla="*/ 2 h 50"/>
                <a:gd name="T100" fmla="*/ 28 w 99"/>
                <a:gd name="T101" fmla="*/ 2 h 50"/>
                <a:gd name="T102" fmla="*/ 28 w 99"/>
                <a:gd name="T103" fmla="*/ 5 h 50"/>
                <a:gd name="T104" fmla="*/ 31 w 99"/>
                <a:gd name="T105" fmla="*/ 2 h 50"/>
                <a:gd name="T106" fmla="*/ 40 w 99"/>
                <a:gd name="T107" fmla="*/ 5 h 50"/>
                <a:gd name="T108" fmla="*/ 47 w 99"/>
                <a:gd name="T109" fmla="*/ 5 h 50"/>
                <a:gd name="T110" fmla="*/ 52 w 99"/>
                <a:gd name="T111" fmla="*/ 2 h 50"/>
                <a:gd name="T112" fmla="*/ 54 w 99"/>
                <a:gd name="T113" fmla="*/ 0 h 50"/>
                <a:gd name="T114" fmla="*/ 59 w 99"/>
                <a:gd name="T11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9" h="50">
                  <a:moveTo>
                    <a:pt x="59" y="2"/>
                  </a:moveTo>
                  <a:lnTo>
                    <a:pt x="59" y="2"/>
                  </a:lnTo>
                  <a:lnTo>
                    <a:pt x="64" y="2"/>
                  </a:lnTo>
                  <a:lnTo>
                    <a:pt x="66" y="2"/>
                  </a:lnTo>
                  <a:lnTo>
                    <a:pt x="71" y="0"/>
                  </a:lnTo>
                  <a:lnTo>
                    <a:pt x="78" y="2"/>
                  </a:lnTo>
                  <a:lnTo>
                    <a:pt x="80" y="2"/>
                  </a:lnTo>
                  <a:lnTo>
                    <a:pt x="85" y="7"/>
                  </a:lnTo>
                  <a:lnTo>
                    <a:pt x="90" y="9"/>
                  </a:lnTo>
                  <a:lnTo>
                    <a:pt x="97" y="12"/>
                  </a:lnTo>
                  <a:lnTo>
                    <a:pt x="99" y="17"/>
                  </a:lnTo>
                  <a:lnTo>
                    <a:pt x="94" y="17"/>
                  </a:lnTo>
                  <a:lnTo>
                    <a:pt x="92" y="19"/>
                  </a:lnTo>
                  <a:lnTo>
                    <a:pt x="85" y="21"/>
                  </a:lnTo>
                  <a:lnTo>
                    <a:pt x="83" y="21"/>
                  </a:lnTo>
                  <a:lnTo>
                    <a:pt x="78" y="24"/>
                  </a:lnTo>
                  <a:lnTo>
                    <a:pt x="76" y="21"/>
                  </a:lnTo>
                  <a:lnTo>
                    <a:pt x="73" y="19"/>
                  </a:lnTo>
                  <a:lnTo>
                    <a:pt x="71" y="21"/>
                  </a:lnTo>
                  <a:lnTo>
                    <a:pt x="68" y="24"/>
                  </a:lnTo>
                  <a:lnTo>
                    <a:pt x="68" y="24"/>
                  </a:lnTo>
                  <a:lnTo>
                    <a:pt x="68" y="28"/>
                  </a:lnTo>
                  <a:lnTo>
                    <a:pt x="61" y="33"/>
                  </a:lnTo>
                  <a:lnTo>
                    <a:pt x="59" y="35"/>
                  </a:lnTo>
                  <a:lnTo>
                    <a:pt x="57" y="38"/>
                  </a:lnTo>
                  <a:lnTo>
                    <a:pt x="52" y="33"/>
                  </a:lnTo>
                  <a:lnTo>
                    <a:pt x="50" y="38"/>
                  </a:lnTo>
                  <a:lnTo>
                    <a:pt x="45" y="38"/>
                  </a:lnTo>
                  <a:lnTo>
                    <a:pt x="42" y="38"/>
                  </a:lnTo>
                  <a:lnTo>
                    <a:pt x="42" y="45"/>
                  </a:lnTo>
                  <a:lnTo>
                    <a:pt x="40" y="45"/>
                  </a:lnTo>
                  <a:lnTo>
                    <a:pt x="38" y="50"/>
                  </a:lnTo>
                  <a:lnTo>
                    <a:pt x="33" y="50"/>
                  </a:lnTo>
                  <a:lnTo>
                    <a:pt x="31" y="45"/>
                  </a:lnTo>
                  <a:lnTo>
                    <a:pt x="24" y="45"/>
                  </a:lnTo>
                  <a:lnTo>
                    <a:pt x="26" y="38"/>
                  </a:lnTo>
                  <a:lnTo>
                    <a:pt x="24" y="35"/>
                  </a:lnTo>
                  <a:lnTo>
                    <a:pt x="19" y="35"/>
                  </a:lnTo>
                  <a:lnTo>
                    <a:pt x="12" y="38"/>
                  </a:lnTo>
                  <a:lnTo>
                    <a:pt x="12" y="35"/>
                  </a:lnTo>
                  <a:lnTo>
                    <a:pt x="7" y="31"/>
                  </a:lnTo>
                  <a:lnTo>
                    <a:pt x="5" y="28"/>
                  </a:lnTo>
                  <a:lnTo>
                    <a:pt x="0" y="26"/>
                  </a:lnTo>
                  <a:lnTo>
                    <a:pt x="2" y="21"/>
                  </a:lnTo>
                  <a:lnTo>
                    <a:pt x="2" y="19"/>
                  </a:lnTo>
                  <a:lnTo>
                    <a:pt x="2" y="17"/>
                  </a:lnTo>
                  <a:lnTo>
                    <a:pt x="9" y="12"/>
                  </a:lnTo>
                  <a:lnTo>
                    <a:pt x="16" y="5"/>
                  </a:lnTo>
                  <a:lnTo>
                    <a:pt x="19" y="5"/>
                  </a:lnTo>
                  <a:lnTo>
                    <a:pt x="24" y="2"/>
                  </a:lnTo>
                  <a:lnTo>
                    <a:pt x="28" y="2"/>
                  </a:lnTo>
                  <a:lnTo>
                    <a:pt x="28" y="5"/>
                  </a:lnTo>
                  <a:lnTo>
                    <a:pt x="31" y="2"/>
                  </a:lnTo>
                  <a:lnTo>
                    <a:pt x="40" y="5"/>
                  </a:lnTo>
                  <a:lnTo>
                    <a:pt x="47" y="5"/>
                  </a:lnTo>
                  <a:lnTo>
                    <a:pt x="52" y="2"/>
                  </a:lnTo>
                  <a:lnTo>
                    <a:pt x="54" y="0"/>
                  </a:lnTo>
                  <a:lnTo>
                    <a:pt x="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98" name="Freeform 138"/>
            <p:cNvSpPr>
              <a:spLocks/>
            </p:cNvSpPr>
            <p:nvPr/>
          </p:nvSpPr>
          <p:spPr bwMode="auto">
            <a:xfrm>
              <a:off x="4773038" y="2477463"/>
              <a:ext cx="158505" cy="153392"/>
            </a:xfrm>
            <a:custGeom>
              <a:avLst/>
              <a:gdLst>
                <a:gd name="T0" fmla="*/ 64 w 93"/>
                <a:gd name="T1" fmla="*/ 12 h 90"/>
                <a:gd name="T2" fmla="*/ 64 w 93"/>
                <a:gd name="T3" fmla="*/ 12 h 90"/>
                <a:gd name="T4" fmla="*/ 78 w 93"/>
                <a:gd name="T5" fmla="*/ 17 h 90"/>
                <a:gd name="T6" fmla="*/ 83 w 93"/>
                <a:gd name="T7" fmla="*/ 15 h 90"/>
                <a:gd name="T8" fmla="*/ 88 w 93"/>
                <a:gd name="T9" fmla="*/ 24 h 90"/>
                <a:gd name="T10" fmla="*/ 93 w 93"/>
                <a:gd name="T11" fmla="*/ 29 h 90"/>
                <a:gd name="T12" fmla="*/ 86 w 93"/>
                <a:gd name="T13" fmla="*/ 38 h 90"/>
                <a:gd name="T14" fmla="*/ 81 w 93"/>
                <a:gd name="T15" fmla="*/ 33 h 90"/>
                <a:gd name="T16" fmla="*/ 69 w 93"/>
                <a:gd name="T17" fmla="*/ 33 h 90"/>
                <a:gd name="T18" fmla="*/ 55 w 93"/>
                <a:gd name="T19" fmla="*/ 29 h 90"/>
                <a:gd name="T20" fmla="*/ 48 w 93"/>
                <a:gd name="T21" fmla="*/ 29 h 90"/>
                <a:gd name="T22" fmla="*/ 43 w 93"/>
                <a:gd name="T23" fmla="*/ 33 h 90"/>
                <a:gd name="T24" fmla="*/ 38 w 93"/>
                <a:gd name="T25" fmla="*/ 29 h 90"/>
                <a:gd name="T26" fmla="*/ 34 w 93"/>
                <a:gd name="T27" fmla="*/ 38 h 90"/>
                <a:gd name="T28" fmla="*/ 43 w 93"/>
                <a:gd name="T29" fmla="*/ 50 h 90"/>
                <a:gd name="T30" fmla="*/ 45 w 93"/>
                <a:gd name="T31" fmla="*/ 57 h 90"/>
                <a:gd name="T32" fmla="*/ 52 w 93"/>
                <a:gd name="T33" fmla="*/ 64 h 90"/>
                <a:gd name="T34" fmla="*/ 60 w 93"/>
                <a:gd name="T35" fmla="*/ 69 h 90"/>
                <a:gd name="T36" fmla="*/ 64 w 93"/>
                <a:gd name="T37" fmla="*/ 78 h 90"/>
                <a:gd name="T38" fmla="*/ 81 w 93"/>
                <a:gd name="T39" fmla="*/ 86 h 90"/>
                <a:gd name="T40" fmla="*/ 78 w 93"/>
                <a:gd name="T41" fmla="*/ 90 h 90"/>
                <a:gd name="T42" fmla="*/ 62 w 93"/>
                <a:gd name="T43" fmla="*/ 83 h 90"/>
                <a:gd name="T44" fmla="*/ 52 w 93"/>
                <a:gd name="T45" fmla="*/ 74 h 90"/>
                <a:gd name="T46" fmla="*/ 38 w 93"/>
                <a:gd name="T47" fmla="*/ 69 h 90"/>
                <a:gd name="T48" fmla="*/ 24 w 93"/>
                <a:gd name="T49" fmla="*/ 52 h 90"/>
                <a:gd name="T50" fmla="*/ 29 w 93"/>
                <a:gd name="T51" fmla="*/ 50 h 90"/>
                <a:gd name="T52" fmla="*/ 19 w 93"/>
                <a:gd name="T53" fmla="*/ 41 h 90"/>
                <a:gd name="T54" fmla="*/ 19 w 93"/>
                <a:gd name="T55" fmla="*/ 33 h 90"/>
                <a:gd name="T56" fmla="*/ 10 w 93"/>
                <a:gd name="T57" fmla="*/ 29 h 90"/>
                <a:gd name="T58" fmla="*/ 5 w 93"/>
                <a:gd name="T59" fmla="*/ 41 h 90"/>
                <a:gd name="T60" fmla="*/ 0 w 93"/>
                <a:gd name="T61" fmla="*/ 31 h 90"/>
                <a:gd name="T62" fmla="*/ 0 w 93"/>
                <a:gd name="T63" fmla="*/ 24 h 90"/>
                <a:gd name="T64" fmla="*/ 0 w 93"/>
                <a:gd name="T65" fmla="*/ 24 h 90"/>
                <a:gd name="T66" fmla="*/ 12 w 93"/>
                <a:gd name="T67" fmla="*/ 24 h 90"/>
                <a:gd name="T68" fmla="*/ 15 w 93"/>
                <a:gd name="T69" fmla="*/ 19 h 90"/>
                <a:gd name="T70" fmla="*/ 19 w 93"/>
                <a:gd name="T71" fmla="*/ 24 h 90"/>
                <a:gd name="T72" fmla="*/ 26 w 93"/>
                <a:gd name="T73" fmla="*/ 24 h 90"/>
                <a:gd name="T74" fmla="*/ 26 w 93"/>
                <a:gd name="T75" fmla="*/ 17 h 90"/>
                <a:gd name="T76" fmla="*/ 34 w 93"/>
                <a:gd name="T77" fmla="*/ 15 h 90"/>
                <a:gd name="T78" fmla="*/ 34 w 93"/>
                <a:gd name="T79" fmla="*/ 7 h 90"/>
                <a:gd name="T80" fmla="*/ 48 w 93"/>
                <a:gd name="T81" fmla="*/ 0 h 90"/>
                <a:gd name="T82" fmla="*/ 52 w 93"/>
                <a:gd name="T83" fmla="*/ 3 h 90"/>
                <a:gd name="T84" fmla="*/ 64 w 93"/>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3" h="90">
                  <a:moveTo>
                    <a:pt x="64" y="12"/>
                  </a:moveTo>
                  <a:lnTo>
                    <a:pt x="64" y="12"/>
                  </a:lnTo>
                  <a:lnTo>
                    <a:pt x="78" y="17"/>
                  </a:lnTo>
                  <a:lnTo>
                    <a:pt x="83" y="15"/>
                  </a:lnTo>
                  <a:lnTo>
                    <a:pt x="88" y="24"/>
                  </a:lnTo>
                  <a:lnTo>
                    <a:pt x="93" y="29"/>
                  </a:lnTo>
                  <a:lnTo>
                    <a:pt x="86" y="38"/>
                  </a:lnTo>
                  <a:lnTo>
                    <a:pt x="81" y="33"/>
                  </a:lnTo>
                  <a:lnTo>
                    <a:pt x="69" y="33"/>
                  </a:lnTo>
                  <a:lnTo>
                    <a:pt x="55" y="29"/>
                  </a:lnTo>
                  <a:lnTo>
                    <a:pt x="48" y="29"/>
                  </a:lnTo>
                  <a:lnTo>
                    <a:pt x="43" y="33"/>
                  </a:lnTo>
                  <a:lnTo>
                    <a:pt x="38" y="29"/>
                  </a:lnTo>
                  <a:lnTo>
                    <a:pt x="34" y="38"/>
                  </a:lnTo>
                  <a:lnTo>
                    <a:pt x="43" y="50"/>
                  </a:lnTo>
                  <a:lnTo>
                    <a:pt x="45" y="57"/>
                  </a:lnTo>
                  <a:lnTo>
                    <a:pt x="52" y="64"/>
                  </a:lnTo>
                  <a:lnTo>
                    <a:pt x="60" y="69"/>
                  </a:lnTo>
                  <a:lnTo>
                    <a:pt x="64" y="78"/>
                  </a:lnTo>
                  <a:lnTo>
                    <a:pt x="81" y="86"/>
                  </a:lnTo>
                  <a:lnTo>
                    <a:pt x="78" y="90"/>
                  </a:lnTo>
                  <a:lnTo>
                    <a:pt x="62" y="83"/>
                  </a:lnTo>
                  <a:lnTo>
                    <a:pt x="52" y="74"/>
                  </a:lnTo>
                  <a:lnTo>
                    <a:pt x="38" y="69"/>
                  </a:lnTo>
                  <a:lnTo>
                    <a:pt x="24" y="52"/>
                  </a:lnTo>
                  <a:lnTo>
                    <a:pt x="29" y="50"/>
                  </a:lnTo>
                  <a:lnTo>
                    <a:pt x="19" y="41"/>
                  </a:lnTo>
                  <a:lnTo>
                    <a:pt x="19" y="33"/>
                  </a:lnTo>
                  <a:lnTo>
                    <a:pt x="10" y="29"/>
                  </a:lnTo>
                  <a:lnTo>
                    <a:pt x="5" y="41"/>
                  </a:lnTo>
                  <a:lnTo>
                    <a:pt x="0" y="31"/>
                  </a:lnTo>
                  <a:lnTo>
                    <a:pt x="0" y="24"/>
                  </a:lnTo>
                  <a:lnTo>
                    <a:pt x="0" y="24"/>
                  </a:lnTo>
                  <a:lnTo>
                    <a:pt x="12" y="24"/>
                  </a:lnTo>
                  <a:lnTo>
                    <a:pt x="15" y="19"/>
                  </a:lnTo>
                  <a:lnTo>
                    <a:pt x="19" y="24"/>
                  </a:lnTo>
                  <a:lnTo>
                    <a:pt x="26" y="24"/>
                  </a:lnTo>
                  <a:lnTo>
                    <a:pt x="26" y="17"/>
                  </a:lnTo>
                  <a:lnTo>
                    <a:pt x="34" y="15"/>
                  </a:lnTo>
                  <a:lnTo>
                    <a:pt x="34" y="7"/>
                  </a:lnTo>
                  <a:lnTo>
                    <a:pt x="48" y="0"/>
                  </a:lnTo>
                  <a:lnTo>
                    <a:pt x="52" y="3"/>
                  </a:lnTo>
                  <a:lnTo>
                    <a:pt x="6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0" name="Freeform 140"/>
            <p:cNvSpPr>
              <a:spLocks/>
            </p:cNvSpPr>
            <p:nvPr/>
          </p:nvSpPr>
          <p:spPr bwMode="auto">
            <a:xfrm>
              <a:off x="2342638" y="3362020"/>
              <a:ext cx="76697" cy="56244"/>
            </a:xfrm>
            <a:custGeom>
              <a:avLst/>
              <a:gdLst>
                <a:gd name="T0" fmla="*/ 40 w 45"/>
                <a:gd name="T1" fmla="*/ 23 h 33"/>
                <a:gd name="T2" fmla="*/ 40 w 45"/>
                <a:gd name="T3" fmla="*/ 23 h 33"/>
                <a:gd name="T4" fmla="*/ 45 w 45"/>
                <a:gd name="T5" fmla="*/ 28 h 33"/>
                <a:gd name="T6" fmla="*/ 43 w 45"/>
                <a:gd name="T7" fmla="*/ 33 h 33"/>
                <a:gd name="T8" fmla="*/ 33 w 45"/>
                <a:gd name="T9" fmla="*/ 30 h 33"/>
                <a:gd name="T10" fmla="*/ 26 w 45"/>
                <a:gd name="T11" fmla="*/ 30 h 33"/>
                <a:gd name="T12" fmla="*/ 17 w 45"/>
                <a:gd name="T13" fmla="*/ 30 h 33"/>
                <a:gd name="T14" fmla="*/ 7 w 45"/>
                <a:gd name="T15" fmla="*/ 33 h 33"/>
                <a:gd name="T16" fmla="*/ 0 w 45"/>
                <a:gd name="T17" fmla="*/ 28 h 33"/>
                <a:gd name="T18" fmla="*/ 0 w 45"/>
                <a:gd name="T19" fmla="*/ 21 h 33"/>
                <a:gd name="T20" fmla="*/ 17 w 45"/>
                <a:gd name="T21" fmla="*/ 26 h 33"/>
                <a:gd name="T22" fmla="*/ 29 w 45"/>
                <a:gd name="T23" fmla="*/ 26 h 33"/>
                <a:gd name="T24" fmla="*/ 33 w 45"/>
                <a:gd name="T25" fmla="*/ 21 h 33"/>
                <a:gd name="T26" fmla="*/ 26 w 45"/>
                <a:gd name="T27" fmla="*/ 14 h 33"/>
                <a:gd name="T28" fmla="*/ 26 w 45"/>
                <a:gd name="T29" fmla="*/ 9 h 33"/>
                <a:gd name="T30" fmla="*/ 17 w 45"/>
                <a:gd name="T31" fmla="*/ 4 h 33"/>
                <a:gd name="T32" fmla="*/ 19 w 45"/>
                <a:gd name="T33" fmla="*/ 0 h 33"/>
                <a:gd name="T34" fmla="*/ 31 w 45"/>
                <a:gd name="T35" fmla="*/ 2 h 33"/>
                <a:gd name="T36" fmla="*/ 43 w 45"/>
                <a:gd name="T37" fmla="*/ 4 h 33"/>
                <a:gd name="T38" fmla="*/ 45 w 45"/>
                <a:gd name="T39" fmla="*/ 14 h 33"/>
                <a:gd name="T40" fmla="*/ 43 w 45"/>
                <a:gd name="T41" fmla="*/ 21 h 33"/>
                <a:gd name="T42" fmla="*/ 40 w 45"/>
                <a:gd name="T4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3">
                  <a:moveTo>
                    <a:pt x="40" y="23"/>
                  </a:moveTo>
                  <a:lnTo>
                    <a:pt x="40" y="23"/>
                  </a:lnTo>
                  <a:lnTo>
                    <a:pt x="45" y="28"/>
                  </a:lnTo>
                  <a:lnTo>
                    <a:pt x="43" y="33"/>
                  </a:lnTo>
                  <a:lnTo>
                    <a:pt x="33" y="30"/>
                  </a:lnTo>
                  <a:lnTo>
                    <a:pt x="26" y="30"/>
                  </a:lnTo>
                  <a:lnTo>
                    <a:pt x="17" y="30"/>
                  </a:lnTo>
                  <a:lnTo>
                    <a:pt x="7" y="33"/>
                  </a:lnTo>
                  <a:lnTo>
                    <a:pt x="0" y="28"/>
                  </a:lnTo>
                  <a:lnTo>
                    <a:pt x="0" y="21"/>
                  </a:lnTo>
                  <a:lnTo>
                    <a:pt x="17" y="26"/>
                  </a:lnTo>
                  <a:lnTo>
                    <a:pt x="29" y="26"/>
                  </a:lnTo>
                  <a:lnTo>
                    <a:pt x="33" y="21"/>
                  </a:lnTo>
                  <a:lnTo>
                    <a:pt x="26" y="14"/>
                  </a:lnTo>
                  <a:lnTo>
                    <a:pt x="26" y="9"/>
                  </a:lnTo>
                  <a:lnTo>
                    <a:pt x="17" y="4"/>
                  </a:lnTo>
                  <a:lnTo>
                    <a:pt x="19" y="0"/>
                  </a:lnTo>
                  <a:lnTo>
                    <a:pt x="31" y="2"/>
                  </a:lnTo>
                  <a:lnTo>
                    <a:pt x="43" y="4"/>
                  </a:lnTo>
                  <a:lnTo>
                    <a:pt x="45" y="14"/>
                  </a:lnTo>
                  <a:lnTo>
                    <a:pt x="43" y="21"/>
                  </a:lnTo>
                  <a:lnTo>
                    <a:pt x="40"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2" name="Freeform 142"/>
            <p:cNvSpPr>
              <a:spLocks/>
            </p:cNvSpPr>
            <p:nvPr/>
          </p:nvSpPr>
          <p:spPr bwMode="auto">
            <a:xfrm>
              <a:off x="4842916" y="2388836"/>
              <a:ext cx="180661" cy="117601"/>
            </a:xfrm>
            <a:custGeom>
              <a:avLst/>
              <a:gdLst>
                <a:gd name="T0" fmla="*/ 75 w 106"/>
                <a:gd name="T1" fmla="*/ 0 h 69"/>
                <a:gd name="T2" fmla="*/ 75 w 106"/>
                <a:gd name="T3" fmla="*/ 0 h 69"/>
                <a:gd name="T4" fmla="*/ 92 w 106"/>
                <a:gd name="T5" fmla="*/ 7 h 69"/>
                <a:gd name="T6" fmla="*/ 94 w 106"/>
                <a:gd name="T7" fmla="*/ 5 h 69"/>
                <a:gd name="T8" fmla="*/ 104 w 106"/>
                <a:gd name="T9" fmla="*/ 12 h 69"/>
                <a:gd name="T10" fmla="*/ 106 w 106"/>
                <a:gd name="T11" fmla="*/ 19 h 69"/>
                <a:gd name="T12" fmla="*/ 94 w 106"/>
                <a:gd name="T13" fmla="*/ 24 h 69"/>
                <a:gd name="T14" fmla="*/ 89 w 106"/>
                <a:gd name="T15" fmla="*/ 40 h 69"/>
                <a:gd name="T16" fmla="*/ 78 w 106"/>
                <a:gd name="T17" fmla="*/ 57 h 69"/>
                <a:gd name="T18" fmla="*/ 66 w 106"/>
                <a:gd name="T19" fmla="*/ 62 h 69"/>
                <a:gd name="T20" fmla="*/ 56 w 106"/>
                <a:gd name="T21" fmla="*/ 59 h 69"/>
                <a:gd name="T22" fmla="*/ 45 w 106"/>
                <a:gd name="T23" fmla="*/ 67 h 69"/>
                <a:gd name="T24" fmla="*/ 37 w 106"/>
                <a:gd name="T25" fmla="*/ 69 h 69"/>
                <a:gd name="T26" fmla="*/ 23 w 106"/>
                <a:gd name="T27" fmla="*/ 64 h 69"/>
                <a:gd name="T28" fmla="*/ 11 w 106"/>
                <a:gd name="T29" fmla="*/ 55 h 69"/>
                <a:gd name="T30" fmla="*/ 7 w 106"/>
                <a:gd name="T31" fmla="*/ 52 h 69"/>
                <a:gd name="T32" fmla="*/ 2 w 106"/>
                <a:gd name="T33" fmla="*/ 43 h 69"/>
                <a:gd name="T34" fmla="*/ 0 w 106"/>
                <a:gd name="T35" fmla="*/ 43 h 69"/>
                <a:gd name="T36" fmla="*/ 7 w 106"/>
                <a:gd name="T37" fmla="*/ 29 h 69"/>
                <a:gd name="T38" fmla="*/ 2 w 106"/>
                <a:gd name="T39" fmla="*/ 24 h 69"/>
                <a:gd name="T40" fmla="*/ 11 w 106"/>
                <a:gd name="T41" fmla="*/ 24 h 69"/>
                <a:gd name="T42" fmla="*/ 14 w 106"/>
                <a:gd name="T43" fmla="*/ 14 h 69"/>
                <a:gd name="T44" fmla="*/ 21 w 106"/>
                <a:gd name="T45" fmla="*/ 19 h 69"/>
                <a:gd name="T46" fmla="*/ 28 w 106"/>
                <a:gd name="T47" fmla="*/ 22 h 69"/>
                <a:gd name="T48" fmla="*/ 42 w 106"/>
                <a:gd name="T49" fmla="*/ 19 h 69"/>
                <a:gd name="T50" fmla="*/ 42 w 106"/>
                <a:gd name="T51" fmla="*/ 14 h 69"/>
                <a:gd name="T52" fmla="*/ 49 w 106"/>
                <a:gd name="T53" fmla="*/ 14 h 69"/>
                <a:gd name="T54" fmla="*/ 56 w 106"/>
                <a:gd name="T55" fmla="*/ 10 h 69"/>
                <a:gd name="T56" fmla="*/ 59 w 106"/>
                <a:gd name="T57" fmla="*/ 12 h 69"/>
                <a:gd name="T58" fmla="*/ 66 w 106"/>
                <a:gd name="T59" fmla="*/ 7 h 69"/>
                <a:gd name="T60" fmla="*/ 68 w 106"/>
                <a:gd name="T61" fmla="*/ 3 h 69"/>
                <a:gd name="T62" fmla="*/ 75 w 106"/>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69">
                  <a:moveTo>
                    <a:pt x="75" y="0"/>
                  </a:moveTo>
                  <a:lnTo>
                    <a:pt x="75" y="0"/>
                  </a:lnTo>
                  <a:lnTo>
                    <a:pt x="92" y="7"/>
                  </a:lnTo>
                  <a:lnTo>
                    <a:pt x="94" y="5"/>
                  </a:lnTo>
                  <a:lnTo>
                    <a:pt x="104" y="12"/>
                  </a:lnTo>
                  <a:lnTo>
                    <a:pt x="106" y="19"/>
                  </a:lnTo>
                  <a:lnTo>
                    <a:pt x="94" y="24"/>
                  </a:lnTo>
                  <a:lnTo>
                    <a:pt x="89" y="40"/>
                  </a:lnTo>
                  <a:lnTo>
                    <a:pt x="78" y="57"/>
                  </a:lnTo>
                  <a:lnTo>
                    <a:pt x="66" y="62"/>
                  </a:lnTo>
                  <a:lnTo>
                    <a:pt x="56" y="59"/>
                  </a:lnTo>
                  <a:lnTo>
                    <a:pt x="45" y="67"/>
                  </a:lnTo>
                  <a:lnTo>
                    <a:pt x="37" y="69"/>
                  </a:lnTo>
                  <a:lnTo>
                    <a:pt x="23" y="64"/>
                  </a:lnTo>
                  <a:lnTo>
                    <a:pt x="11" y="55"/>
                  </a:lnTo>
                  <a:lnTo>
                    <a:pt x="7" y="52"/>
                  </a:lnTo>
                  <a:lnTo>
                    <a:pt x="2" y="43"/>
                  </a:lnTo>
                  <a:lnTo>
                    <a:pt x="0" y="43"/>
                  </a:lnTo>
                  <a:lnTo>
                    <a:pt x="7" y="29"/>
                  </a:lnTo>
                  <a:lnTo>
                    <a:pt x="2" y="24"/>
                  </a:lnTo>
                  <a:lnTo>
                    <a:pt x="11" y="24"/>
                  </a:lnTo>
                  <a:lnTo>
                    <a:pt x="14" y="14"/>
                  </a:lnTo>
                  <a:lnTo>
                    <a:pt x="21" y="19"/>
                  </a:lnTo>
                  <a:lnTo>
                    <a:pt x="28" y="22"/>
                  </a:lnTo>
                  <a:lnTo>
                    <a:pt x="42" y="19"/>
                  </a:lnTo>
                  <a:lnTo>
                    <a:pt x="42" y="14"/>
                  </a:lnTo>
                  <a:lnTo>
                    <a:pt x="49" y="14"/>
                  </a:lnTo>
                  <a:lnTo>
                    <a:pt x="56" y="10"/>
                  </a:lnTo>
                  <a:lnTo>
                    <a:pt x="59" y="12"/>
                  </a:lnTo>
                  <a:lnTo>
                    <a:pt x="66" y="7"/>
                  </a:lnTo>
                  <a:lnTo>
                    <a:pt x="68" y="3"/>
                  </a:lnTo>
                  <a:lnTo>
                    <a:pt x="7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4" name="Freeform 144"/>
            <p:cNvSpPr>
              <a:spLocks noEditPoints="1"/>
            </p:cNvSpPr>
            <p:nvPr/>
          </p:nvSpPr>
          <p:spPr bwMode="auto">
            <a:xfrm>
              <a:off x="7027890" y="3769359"/>
              <a:ext cx="1261217" cy="434609"/>
            </a:xfrm>
            <a:custGeom>
              <a:avLst/>
              <a:gdLst>
                <a:gd name="T0" fmla="*/ 397 w 740"/>
                <a:gd name="T1" fmla="*/ 239 h 255"/>
                <a:gd name="T2" fmla="*/ 470 w 740"/>
                <a:gd name="T3" fmla="*/ 251 h 255"/>
                <a:gd name="T4" fmla="*/ 480 w 740"/>
                <a:gd name="T5" fmla="*/ 232 h 255"/>
                <a:gd name="T6" fmla="*/ 366 w 740"/>
                <a:gd name="T7" fmla="*/ 218 h 255"/>
                <a:gd name="T8" fmla="*/ 354 w 740"/>
                <a:gd name="T9" fmla="*/ 234 h 255"/>
                <a:gd name="T10" fmla="*/ 447 w 740"/>
                <a:gd name="T11" fmla="*/ 218 h 255"/>
                <a:gd name="T12" fmla="*/ 397 w 740"/>
                <a:gd name="T13" fmla="*/ 225 h 255"/>
                <a:gd name="T14" fmla="*/ 215 w 740"/>
                <a:gd name="T15" fmla="*/ 199 h 255"/>
                <a:gd name="T16" fmla="*/ 286 w 740"/>
                <a:gd name="T17" fmla="*/ 210 h 255"/>
                <a:gd name="T18" fmla="*/ 279 w 740"/>
                <a:gd name="T19" fmla="*/ 225 h 255"/>
                <a:gd name="T20" fmla="*/ 210 w 740"/>
                <a:gd name="T21" fmla="*/ 213 h 255"/>
                <a:gd name="T22" fmla="*/ 194 w 740"/>
                <a:gd name="T23" fmla="*/ 184 h 255"/>
                <a:gd name="T24" fmla="*/ 638 w 740"/>
                <a:gd name="T25" fmla="*/ 187 h 255"/>
                <a:gd name="T26" fmla="*/ 638 w 740"/>
                <a:gd name="T27" fmla="*/ 182 h 255"/>
                <a:gd name="T28" fmla="*/ 499 w 740"/>
                <a:gd name="T29" fmla="*/ 147 h 255"/>
                <a:gd name="T30" fmla="*/ 570 w 740"/>
                <a:gd name="T31" fmla="*/ 139 h 255"/>
                <a:gd name="T32" fmla="*/ 527 w 740"/>
                <a:gd name="T33" fmla="*/ 142 h 255"/>
                <a:gd name="T34" fmla="*/ 629 w 740"/>
                <a:gd name="T35" fmla="*/ 106 h 255"/>
                <a:gd name="T36" fmla="*/ 695 w 740"/>
                <a:gd name="T37" fmla="*/ 116 h 255"/>
                <a:gd name="T38" fmla="*/ 740 w 740"/>
                <a:gd name="T39" fmla="*/ 234 h 255"/>
                <a:gd name="T40" fmla="*/ 690 w 740"/>
                <a:gd name="T41" fmla="*/ 210 h 255"/>
                <a:gd name="T42" fmla="*/ 645 w 740"/>
                <a:gd name="T43" fmla="*/ 161 h 255"/>
                <a:gd name="T44" fmla="*/ 605 w 740"/>
                <a:gd name="T45" fmla="*/ 142 h 255"/>
                <a:gd name="T46" fmla="*/ 598 w 740"/>
                <a:gd name="T47" fmla="*/ 123 h 255"/>
                <a:gd name="T48" fmla="*/ 600 w 740"/>
                <a:gd name="T49" fmla="*/ 94 h 255"/>
                <a:gd name="T50" fmla="*/ 470 w 740"/>
                <a:gd name="T51" fmla="*/ 80 h 255"/>
                <a:gd name="T52" fmla="*/ 399 w 740"/>
                <a:gd name="T53" fmla="*/ 97 h 255"/>
                <a:gd name="T54" fmla="*/ 444 w 740"/>
                <a:gd name="T55" fmla="*/ 104 h 255"/>
                <a:gd name="T56" fmla="*/ 449 w 740"/>
                <a:gd name="T57" fmla="*/ 163 h 255"/>
                <a:gd name="T58" fmla="*/ 428 w 740"/>
                <a:gd name="T59" fmla="*/ 165 h 255"/>
                <a:gd name="T60" fmla="*/ 404 w 740"/>
                <a:gd name="T61" fmla="*/ 135 h 255"/>
                <a:gd name="T62" fmla="*/ 395 w 740"/>
                <a:gd name="T63" fmla="*/ 161 h 255"/>
                <a:gd name="T64" fmla="*/ 388 w 740"/>
                <a:gd name="T65" fmla="*/ 109 h 255"/>
                <a:gd name="T66" fmla="*/ 447 w 740"/>
                <a:gd name="T67" fmla="*/ 75 h 255"/>
                <a:gd name="T68" fmla="*/ 539 w 740"/>
                <a:gd name="T69" fmla="*/ 71 h 255"/>
                <a:gd name="T70" fmla="*/ 529 w 740"/>
                <a:gd name="T71" fmla="*/ 102 h 255"/>
                <a:gd name="T72" fmla="*/ 529 w 740"/>
                <a:gd name="T73" fmla="*/ 61 h 255"/>
                <a:gd name="T74" fmla="*/ 383 w 740"/>
                <a:gd name="T75" fmla="*/ 73 h 255"/>
                <a:gd name="T76" fmla="*/ 343 w 740"/>
                <a:gd name="T77" fmla="*/ 128 h 255"/>
                <a:gd name="T78" fmla="*/ 298 w 740"/>
                <a:gd name="T79" fmla="*/ 144 h 255"/>
                <a:gd name="T80" fmla="*/ 241 w 740"/>
                <a:gd name="T81" fmla="*/ 135 h 255"/>
                <a:gd name="T82" fmla="*/ 222 w 740"/>
                <a:gd name="T83" fmla="*/ 66 h 255"/>
                <a:gd name="T84" fmla="*/ 267 w 740"/>
                <a:gd name="T85" fmla="*/ 73 h 255"/>
                <a:gd name="T86" fmla="*/ 321 w 740"/>
                <a:gd name="T87" fmla="*/ 42 h 255"/>
                <a:gd name="T88" fmla="*/ 357 w 740"/>
                <a:gd name="T89" fmla="*/ 35 h 255"/>
                <a:gd name="T90" fmla="*/ 151 w 740"/>
                <a:gd name="T91" fmla="*/ 184 h 255"/>
                <a:gd name="T92" fmla="*/ 89 w 740"/>
                <a:gd name="T93" fmla="*/ 120 h 255"/>
                <a:gd name="T94" fmla="*/ 37 w 740"/>
                <a:gd name="T95" fmla="*/ 49 h 255"/>
                <a:gd name="T96" fmla="*/ 9 w 740"/>
                <a:gd name="T97" fmla="*/ 0 h 255"/>
                <a:gd name="T98" fmla="*/ 87 w 740"/>
                <a:gd name="T99" fmla="*/ 54 h 255"/>
                <a:gd name="T100" fmla="*/ 132 w 740"/>
                <a:gd name="T101" fmla="*/ 99 h 255"/>
                <a:gd name="T102" fmla="*/ 168 w 740"/>
                <a:gd name="T103"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255">
                  <a:moveTo>
                    <a:pt x="411" y="253"/>
                  </a:moveTo>
                  <a:lnTo>
                    <a:pt x="411" y="253"/>
                  </a:lnTo>
                  <a:lnTo>
                    <a:pt x="404" y="253"/>
                  </a:lnTo>
                  <a:lnTo>
                    <a:pt x="383" y="244"/>
                  </a:lnTo>
                  <a:lnTo>
                    <a:pt x="397" y="239"/>
                  </a:lnTo>
                  <a:lnTo>
                    <a:pt x="406" y="244"/>
                  </a:lnTo>
                  <a:lnTo>
                    <a:pt x="411" y="248"/>
                  </a:lnTo>
                  <a:lnTo>
                    <a:pt x="411" y="253"/>
                  </a:lnTo>
                  <a:close/>
                  <a:moveTo>
                    <a:pt x="470" y="251"/>
                  </a:moveTo>
                  <a:lnTo>
                    <a:pt x="470" y="251"/>
                  </a:lnTo>
                  <a:lnTo>
                    <a:pt x="456" y="255"/>
                  </a:lnTo>
                  <a:lnTo>
                    <a:pt x="456" y="253"/>
                  </a:lnTo>
                  <a:lnTo>
                    <a:pt x="456" y="248"/>
                  </a:lnTo>
                  <a:lnTo>
                    <a:pt x="463" y="239"/>
                  </a:lnTo>
                  <a:lnTo>
                    <a:pt x="480" y="232"/>
                  </a:lnTo>
                  <a:lnTo>
                    <a:pt x="482" y="234"/>
                  </a:lnTo>
                  <a:lnTo>
                    <a:pt x="482" y="239"/>
                  </a:lnTo>
                  <a:lnTo>
                    <a:pt x="470" y="251"/>
                  </a:lnTo>
                  <a:close/>
                  <a:moveTo>
                    <a:pt x="366" y="218"/>
                  </a:moveTo>
                  <a:lnTo>
                    <a:pt x="366" y="218"/>
                  </a:lnTo>
                  <a:lnTo>
                    <a:pt x="371" y="222"/>
                  </a:lnTo>
                  <a:lnTo>
                    <a:pt x="380" y="222"/>
                  </a:lnTo>
                  <a:lnTo>
                    <a:pt x="385" y="229"/>
                  </a:lnTo>
                  <a:lnTo>
                    <a:pt x="366" y="232"/>
                  </a:lnTo>
                  <a:lnTo>
                    <a:pt x="354" y="234"/>
                  </a:lnTo>
                  <a:lnTo>
                    <a:pt x="347" y="234"/>
                  </a:lnTo>
                  <a:lnTo>
                    <a:pt x="352" y="225"/>
                  </a:lnTo>
                  <a:lnTo>
                    <a:pt x="361" y="225"/>
                  </a:lnTo>
                  <a:lnTo>
                    <a:pt x="366" y="218"/>
                  </a:lnTo>
                  <a:close/>
                  <a:moveTo>
                    <a:pt x="447" y="218"/>
                  </a:moveTo>
                  <a:lnTo>
                    <a:pt x="447" y="218"/>
                  </a:lnTo>
                  <a:lnTo>
                    <a:pt x="444" y="229"/>
                  </a:lnTo>
                  <a:lnTo>
                    <a:pt x="418" y="232"/>
                  </a:lnTo>
                  <a:lnTo>
                    <a:pt x="397" y="229"/>
                  </a:lnTo>
                  <a:lnTo>
                    <a:pt x="397" y="225"/>
                  </a:lnTo>
                  <a:lnTo>
                    <a:pt x="411" y="222"/>
                  </a:lnTo>
                  <a:lnTo>
                    <a:pt x="421" y="227"/>
                  </a:lnTo>
                  <a:lnTo>
                    <a:pt x="432" y="225"/>
                  </a:lnTo>
                  <a:lnTo>
                    <a:pt x="447" y="218"/>
                  </a:lnTo>
                  <a:close/>
                  <a:moveTo>
                    <a:pt x="215" y="199"/>
                  </a:moveTo>
                  <a:lnTo>
                    <a:pt x="215" y="199"/>
                  </a:lnTo>
                  <a:lnTo>
                    <a:pt x="246" y="199"/>
                  </a:lnTo>
                  <a:lnTo>
                    <a:pt x="250" y="191"/>
                  </a:lnTo>
                  <a:lnTo>
                    <a:pt x="279" y="201"/>
                  </a:lnTo>
                  <a:lnTo>
                    <a:pt x="286" y="210"/>
                  </a:lnTo>
                  <a:lnTo>
                    <a:pt x="309" y="213"/>
                  </a:lnTo>
                  <a:lnTo>
                    <a:pt x="331" y="222"/>
                  </a:lnTo>
                  <a:lnTo>
                    <a:pt x="312" y="229"/>
                  </a:lnTo>
                  <a:lnTo>
                    <a:pt x="293" y="222"/>
                  </a:lnTo>
                  <a:lnTo>
                    <a:pt x="279" y="225"/>
                  </a:lnTo>
                  <a:lnTo>
                    <a:pt x="262" y="222"/>
                  </a:lnTo>
                  <a:lnTo>
                    <a:pt x="248" y="220"/>
                  </a:lnTo>
                  <a:lnTo>
                    <a:pt x="227" y="213"/>
                  </a:lnTo>
                  <a:lnTo>
                    <a:pt x="217" y="210"/>
                  </a:lnTo>
                  <a:lnTo>
                    <a:pt x="210" y="213"/>
                  </a:lnTo>
                  <a:lnTo>
                    <a:pt x="179" y="208"/>
                  </a:lnTo>
                  <a:lnTo>
                    <a:pt x="177" y="201"/>
                  </a:lnTo>
                  <a:lnTo>
                    <a:pt x="163" y="199"/>
                  </a:lnTo>
                  <a:lnTo>
                    <a:pt x="172" y="184"/>
                  </a:lnTo>
                  <a:lnTo>
                    <a:pt x="194" y="184"/>
                  </a:lnTo>
                  <a:lnTo>
                    <a:pt x="205" y="189"/>
                  </a:lnTo>
                  <a:lnTo>
                    <a:pt x="212" y="191"/>
                  </a:lnTo>
                  <a:lnTo>
                    <a:pt x="215" y="199"/>
                  </a:lnTo>
                  <a:close/>
                  <a:moveTo>
                    <a:pt x="638" y="187"/>
                  </a:moveTo>
                  <a:lnTo>
                    <a:pt x="638" y="187"/>
                  </a:lnTo>
                  <a:lnTo>
                    <a:pt x="629" y="199"/>
                  </a:lnTo>
                  <a:lnTo>
                    <a:pt x="629" y="187"/>
                  </a:lnTo>
                  <a:lnTo>
                    <a:pt x="631" y="182"/>
                  </a:lnTo>
                  <a:lnTo>
                    <a:pt x="634" y="175"/>
                  </a:lnTo>
                  <a:lnTo>
                    <a:pt x="638" y="182"/>
                  </a:lnTo>
                  <a:lnTo>
                    <a:pt x="638" y="187"/>
                  </a:lnTo>
                  <a:close/>
                  <a:moveTo>
                    <a:pt x="518" y="144"/>
                  </a:moveTo>
                  <a:lnTo>
                    <a:pt x="518" y="144"/>
                  </a:lnTo>
                  <a:lnTo>
                    <a:pt x="511" y="149"/>
                  </a:lnTo>
                  <a:lnTo>
                    <a:pt x="499" y="147"/>
                  </a:lnTo>
                  <a:lnTo>
                    <a:pt x="496" y="139"/>
                  </a:lnTo>
                  <a:lnTo>
                    <a:pt x="513" y="139"/>
                  </a:lnTo>
                  <a:lnTo>
                    <a:pt x="518" y="144"/>
                  </a:lnTo>
                  <a:close/>
                  <a:moveTo>
                    <a:pt x="570" y="139"/>
                  </a:moveTo>
                  <a:lnTo>
                    <a:pt x="570" y="139"/>
                  </a:lnTo>
                  <a:lnTo>
                    <a:pt x="574" y="151"/>
                  </a:lnTo>
                  <a:lnTo>
                    <a:pt x="560" y="144"/>
                  </a:lnTo>
                  <a:lnTo>
                    <a:pt x="548" y="142"/>
                  </a:lnTo>
                  <a:lnTo>
                    <a:pt x="539" y="144"/>
                  </a:lnTo>
                  <a:lnTo>
                    <a:pt x="527" y="142"/>
                  </a:lnTo>
                  <a:lnTo>
                    <a:pt x="529" y="135"/>
                  </a:lnTo>
                  <a:lnTo>
                    <a:pt x="551" y="132"/>
                  </a:lnTo>
                  <a:lnTo>
                    <a:pt x="570" y="139"/>
                  </a:lnTo>
                  <a:close/>
                  <a:moveTo>
                    <a:pt x="629" y="106"/>
                  </a:moveTo>
                  <a:lnTo>
                    <a:pt x="629" y="106"/>
                  </a:lnTo>
                  <a:lnTo>
                    <a:pt x="634" y="132"/>
                  </a:lnTo>
                  <a:lnTo>
                    <a:pt x="650" y="142"/>
                  </a:lnTo>
                  <a:lnTo>
                    <a:pt x="662" y="125"/>
                  </a:lnTo>
                  <a:lnTo>
                    <a:pt x="681" y="116"/>
                  </a:lnTo>
                  <a:lnTo>
                    <a:pt x="695" y="116"/>
                  </a:lnTo>
                  <a:lnTo>
                    <a:pt x="712" y="120"/>
                  </a:lnTo>
                  <a:lnTo>
                    <a:pt x="721" y="128"/>
                  </a:lnTo>
                  <a:lnTo>
                    <a:pt x="740" y="130"/>
                  </a:lnTo>
                  <a:lnTo>
                    <a:pt x="740" y="182"/>
                  </a:lnTo>
                  <a:lnTo>
                    <a:pt x="740" y="234"/>
                  </a:lnTo>
                  <a:lnTo>
                    <a:pt x="726" y="222"/>
                  </a:lnTo>
                  <a:lnTo>
                    <a:pt x="709" y="218"/>
                  </a:lnTo>
                  <a:lnTo>
                    <a:pt x="704" y="225"/>
                  </a:lnTo>
                  <a:lnTo>
                    <a:pt x="686" y="225"/>
                  </a:lnTo>
                  <a:lnTo>
                    <a:pt x="690" y="210"/>
                  </a:lnTo>
                  <a:lnTo>
                    <a:pt x="702" y="206"/>
                  </a:lnTo>
                  <a:lnTo>
                    <a:pt x="697" y="189"/>
                  </a:lnTo>
                  <a:lnTo>
                    <a:pt x="690" y="175"/>
                  </a:lnTo>
                  <a:lnTo>
                    <a:pt x="660" y="161"/>
                  </a:lnTo>
                  <a:lnTo>
                    <a:pt x="645" y="161"/>
                  </a:lnTo>
                  <a:lnTo>
                    <a:pt x="619" y="144"/>
                  </a:lnTo>
                  <a:lnTo>
                    <a:pt x="615" y="154"/>
                  </a:lnTo>
                  <a:lnTo>
                    <a:pt x="610" y="154"/>
                  </a:lnTo>
                  <a:lnTo>
                    <a:pt x="605" y="149"/>
                  </a:lnTo>
                  <a:lnTo>
                    <a:pt x="605" y="142"/>
                  </a:lnTo>
                  <a:lnTo>
                    <a:pt x="593" y="135"/>
                  </a:lnTo>
                  <a:lnTo>
                    <a:pt x="610" y="128"/>
                  </a:lnTo>
                  <a:lnTo>
                    <a:pt x="622" y="128"/>
                  </a:lnTo>
                  <a:lnTo>
                    <a:pt x="622" y="123"/>
                  </a:lnTo>
                  <a:lnTo>
                    <a:pt x="598" y="123"/>
                  </a:lnTo>
                  <a:lnTo>
                    <a:pt x="591" y="113"/>
                  </a:lnTo>
                  <a:lnTo>
                    <a:pt x="577" y="111"/>
                  </a:lnTo>
                  <a:lnTo>
                    <a:pt x="570" y="104"/>
                  </a:lnTo>
                  <a:lnTo>
                    <a:pt x="591" y="99"/>
                  </a:lnTo>
                  <a:lnTo>
                    <a:pt x="600" y="94"/>
                  </a:lnTo>
                  <a:lnTo>
                    <a:pt x="626" y="102"/>
                  </a:lnTo>
                  <a:lnTo>
                    <a:pt x="629" y="106"/>
                  </a:lnTo>
                  <a:close/>
                  <a:moveTo>
                    <a:pt x="484" y="66"/>
                  </a:moveTo>
                  <a:lnTo>
                    <a:pt x="484" y="66"/>
                  </a:lnTo>
                  <a:lnTo>
                    <a:pt x="470" y="80"/>
                  </a:lnTo>
                  <a:lnTo>
                    <a:pt x="458" y="85"/>
                  </a:lnTo>
                  <a:lnTo>
                    <a:pt x="442" y="80"/>
                  </a:lnTo>
                  <a:lnTo>
                    <a:pt x="416" y="83"/>
                  </a:lnTo>
                  <a:lnTo>
                    <a:pt x="402" y="85"/>
                  </a:lnTo>
                  <a:lnTo>
                    <a:pt x="399" y="97"/>
                  </a:lnTo>
                  <a:lnTo>
                    <a:pt x="414" y="111"/>
                  </a:lnTo>
                  <a:lnTo>
                    <a:pt x="423" y="104"/>
                  </a:lnTo>
                  <a:lnTo>
                    <a:pt x="454" y="99"/>
                  </a:lnTo>
                  <a:lnTo>
                    <a:pt x="451" y="106"/>
                  </a:lnTo>
                  <a:lnTo>
                    <a:pt x="444" y="104"/>
                  </a:lnTo>
                  <a:lnTo>
                    <a:pt x="437" y="113"/>
                  </a:lnTo>
                  <a:lnTo>
                    <a:pt x="423" y="118"/>
                  </a:lnTo>
                  <a:lnTo>
                    <a:pt x="440" y="139"/>
                  </a:lnTo>
                  <a:lnTo>
                    <a:pt x="435" y="144"/>
                  </a:lnTo>
                  <a:lnTo>
                    <a:pt x="449" y="163"/>
                  </a:lnTo>
                  <a:lnTo>
                    <a:pt x="449" y="175"/>
                  </a:lnTo>
                  <a:lnTo>
                    <a:pt x="442" y="180"/>
                  </a:lnTo>
                  <a:lnTo>
                    <a:pt x="435" y="173"/>
                  </a:lnTo>
                  <a:lnTo>
                    <a:pt x="442" y="161"/>
                  </a:lnTo>
                  <a:lnTo>
                    <a:pt x="428" y="165"/>
                  </a:lnTo>
                  <a:lnTo>
                    <a:pt x="423" y="163"/>
                  </a:lnTo>
                  <a:lnTo>
                    <a:pt x="425" y="156"/>
                  </a:lnTo>
                  <a:lnTo>
                    <a:pt x="414" y="147"/>
                  </a:lnTo>
                  <a:lnTo>
                    <a:pt x="416" y="130"/>
                  </a:lnTo>
                  <a:lnTo>
                    <a:pt x="404" y="135"/>
                  </a:lnTo>
                  <a:lnTo>
                    <a:pt x="406" y="154"/>
                  </a:lnTo>
                  <a:lnTo>
                    <a:pt x="406" y="177"/>
                  </a:lnTo>
                  <a:lnTo>
                    <a:pt x="397" y="180"/>
                  </a:lnTo>
                  <a:lnTo>
                    <a:pt x="388" y="175"/>
                  </a:lnTo>
                  <a:lnTo>
                    <a:pt x="395" y="161"/>
                  </a:lnTo>
                  <a:lnTo>
                    <a:pt x="390" y="144"/>
                  </a:lnTo>
                  <a:lnTo>
                    <a:pt x="385" y="144"/>
                  </a:lnTo>
                  <a:lnTo>
                    <a:pt x="380" y="132"/>
                  </a:lnTo>
                  <a:lnTo>
                    <a:pt x="388" y="123"/>
                  </a:lnTo>
                  <a:lnTo>
                    <a:pt x="388" y="109"/>
                  </a:lnTo>
                  <a:lnTo>
                    <a:pt x="397" y="85"/>
                  </a:lnTo>
                  <a:lnTo>
                    <a:pt x="399" y="80"/>
                  </a:lnTo>
                  <a:lnTo>
                    <a:pt x="414" y="66"/>
                  </a:lnTo>
                  <a:lnTo>
                    <a:pt x="425" y="73"/>
                  </a:lnTo>
                  <a:lnTo>
                    <a:pt x="447" y="75"/>
                  </a:lnTo>
                  <a:lnTo>
                    <a:pt x="466" y="73"/>
                  </a:lnTo>
                  <a:lnTo>
                    <a:pt x="482" y="61"/>
                  </a:lnTo>
                  <a:lnTo>
                    <a:pt x="484" y="66"/>
                  </a:lnTo>
                  <a:close/>
                  <a:moveTo>
                    <a:pt x="539" y="71"/>
                  </a:moveTo>
                  <a:lnTo>
                    <a:pt x="539" y="71"/>
                  </a:lnTo>
                  <a:lnTo>
                    <a:pt x="539" y="85"/>
                  </a:lnTo>
                  <a:lnTo>
                    <a:pt x="529" y="83"/>
                  </a:lnTo>
                  <a:lnTo>
                    <a:pt x="527" y="92"/>
                  </a:lnTo>
                  <a:lnTo>
                    <a:pt x="534" y="102"/>
                  </a:lnTo>
                  <a:lnTo>
                    <a:pt x="529" y="102"/>
                  </a:lnTo>
                  <a:lnTo>
                    <a:pt x="525" y="92"/>
                  </a:lnTo>
                  <a:lnTo>
                    <a:pt x="520" y="73"/>
                  </a:lnTo>
                  <a:lnTo>
                    <a:pt x="522" y="59"/>
                  </a:lnTo>
                  <a:lnTo>
                    <a:pt x="527" y="54"/>
                  </a:lnTo>
                  <a:lnTo>
                    <a:pt x="529" y="61"/>
                  </a:lnTo>
                  <a:lnTo>
                    <a:pt x="539" y="64"/>
                  </a:lnTo>
                  <a:lnTo>
                    <a:pt x="539" y="71"/>
                  </a:lnTo>
                  <a:close/>
                  <a:moveTo>
                    <a:pt x="364" y="59"/>
                  </a:moveTo>
                  <a:lnTo>
                    <a:pt x="364" y="59"/>
                  </a:lnTo>
                  <a:lnTo>
                    <a:pt x="383" y="73"/>
                  </a:lnTo>
                  <a:lnTo>
                    <a:pt x="364" y="75"/>
                  </a:lnTo>
                  <a:lnTo>
                    <a:pt x="359" y="87"/>
                  </a:lnTo>
                  <a:lnTo>
                    <a:pt x="359" y="102"/>
                  </a:lnTo>
                  <a:lnTo>
                    <a:pt x="343" y="111"/>
                  </a:lnTo>
                  <a:lnTo>
                    <a:pt x="343" y="128"/>
                  </a:lnTo>
                  <a:lnTo>
                    <a:pt x="335" y="154"/>
                  </a:lnTo>
                  <a:lnTo>
                    <a:pt x="333" y="147"/>
                  </a:lnTo>
                  <a:lnTo>
                    <a:pt x="317" y="154"/>
                  </a:lnTo>
                  <a:lnTo>
                    <a:pt x="309" y="144"/>
                  </a:lnTo>
                  <a:lnTo>
                    <a:pt x="298" y="144"/>
                  </a:lnTo>
                  <a:lnTo>
                    <a:pt x="291" y="139"/>
                  </a:lnTo>
                  <a:lnTo>
                    <a:pt x="272" y="144"/>
                  </a:lnTo>
                  <a:lnTo>
                    <a:pt x="265" y="137"/>
                  </a:lnTo>
                  <a:lnTo>
                    <a:pt x="253" y="137"/>
                  </a:lnTo>
                  <a:lnTo>
                    <a:pt x="241" y="135"/>
                  </a:lnTo>
                  <a:lnTo>
                    <a:pt x="239" y="113"/>
                  </a:lnTo>
                  <a:lnTo>
                    <a:pt x="229" y="109"/>
                  </a:lnTo>
                  <a:lnTo>
                    <a:pt x="222" y="94"/>
                  </a:lnTo>
                  <a:lnTo>
                    <a:pt x="220" y="80"/>
                  </a:lnTo>
                  <a:lnTo>
                    <a:pt x="222" y="66"/>
                  </a:lnTo>
                  <a:lnTo>
                    <a:pt x="231" y="57"/>
                  </a:lnTo>
                  <a:lnTo>
                    <a:pt x="234" y="66"/>
                  </a:lnTo>
                  <a:lnTo>
                    <a:pt x="246" y="75"/>
                  </a:lnTo>
                  <a:lnTo>
                    <a:pt x="255" y="73"/>
                  </a:lnTo>
                  <a:lnTo>
                    <a:pt x="267" y="73"/>
                  </a:lnTo>
                  <a:lnTo>
                    <a:pt x="276" y="66"/>
                  </a:lnTo>
                  <a:lnTo>
                    <a:pt x="283" y="64"/>
                  </a:lnTo>
                  <a:lnTo>
                    <a:pt x="300" y="68"/>
                  </a:lnTo>
                  <a:lnTo>
                    <a:pt x="312" y="66"/>
                  </a:lnTo>
                  <a:lnTo>
                    <a:pt x="321" y="42"/>
                  </a:lnTo>
                  <a:lnTo>
                    <a:pt x="326" y="38"/>
                  </a:lnTo>
                  <a:lnTo>
                    <a:pt x="333" y="19"/>
                  </a:lnTo>
                  <a:lnTo>
                    <a:pt x="352" y="19"/>
                  </a:lnTo>
                  <a:lnTo>
                    <a:pt x="364" y="21"/>
                  </a:lnTo>
                  <a:lnTo>
                    <a:pt x="357" y="35"/>
                  </a:lnTo>
                  <a:lnTo>
                    <a:pt x="369" y="52"/>
                  </a:lnTo>
                  <a:lnTo>
                    <a:pt x="364" y="59"/>
                  </a:lnTo>
                  <a:close/>
                  <a:moveTo>
                    <a:pt x="170" y="182"/>
                  </a:moveTo>
                  <a:lnTo>
                    <a:pt x="170" y="182"/>
                  </a:lnTo>
                  <a:lnTo>
                    <a:pt x="151" y="184"/>
                  </a:lnTo>
                  <a:lnTo>
                    <a:pt x="139" y="168"/>
                  </a:lnTo>
                  <a:lnTo>
                    <a:pt x="118" y="156"/>
                  </a:lnTo>
                  <a:lnTo>
                    <a:pt x="111" y="147"/>
                  </a:lnTo>
                  <a:lnTo>
                    <a:pt x="99" y="132"/>
                  </a:lnTo>
                  <a:lnTo>
                    <a:pt x="89" y="120"/>
                  </a:lnTo>
                  <a:lnTo>
                    <a:pt x="78" y="99"/>
                  </a:lnTo>
                  <a:lnTo>
                    <a:pt x="63" y="85"/>
                  </a:lnTo>
                  <a:lnTo>
                    <a:pt x="59" y="71"/>
                  </a:lnTo>
                  <a:lnTo>
                    <a:pt x="52" y="59"/>
                  </a:lnTo>
                  <a:lnTo>
                    <a:pt x="37" y="49"/>
                  </a:lnTo>
                  <a:lnTo>
                    <a:pt x="30" y="35"/>
                  </a:lnTo>
                  <a:lnTo>
                    <a:pt x="16" y="26"/>
                  </a:lnTo>
                  <a:lnTo>
                    <a:pt x="0" y="9"/>
                  </a:lnTo>
                  <a:lnTo>
                    <a:pt x="0" y="0"/>
                  </a:lnTo>
                  <a:lnTo>
                    <a:pt x="9" y="0"/>
                  </a:lnTo>
                  <a:lnTo>
                    <a:pt x="35" y="4"/>
                  </a:lnTo>
                  <a:lnTo>
                    <a:pt x="49" y="19"/>
                  </a:lnTo>
                  <a:lnTo>
                    <a:pt x="61" y="31"/>
                  </a:lnTo>
                  <a:lnTo>
                    <a:pt x="71" y="38"/>
                  </a:lnTo>
                  <a:lnTo>
                    <a:pt x="87" y="54"/>
                  </a:lnTo>
                  <a:lnTo>
                    <a:pt x="101" y="54"/>
                  </a:lnTo>
                  <a:lnTo>
                    <a:pt x="116" y="66"/>
                  </a:lnTo>
                  <a:lnTo>
                    <a:pt x="125" y="80"/>
                  </a:lnTo>
                  <a:lnTo>
                    <a:pt x="137" y="87"/>
                  </a:lnTo>
                  <a:lnTo>
                    <a:pt x="132" y="99"/>
                  </a:lnTo>
                  <a:lnTo>
                    <a:pt x="142" y="106"/>
                  </a:lnTo>
                  <a:lnTo>
                    <a:pt x="146" y="106"/>
                  </a:lnTo>
                  <a:lnTo>
                    <a:pt x="149" y="118"/>
                  </a:lnTo>
                  <a:lnTo>
                    <a:pt x="156" y="125"/>
                  </a:lnTo>
                  <a:lnTo>
                    <a:pt x="168" y="128"/>
                  </a:lnTo>
                  <a:lnTo>
                    <a:pt x="175" y="137"/>
                  </a:lnTo>
                  <a:lnTo>
                    <a:pt x="170" y="158"/>
                  </a:lnTo>
                  <a:lnTo>
                    <a:pt x="170" y="18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08" name="Freeform 148"/>
            <p:cNvSpPr>
              <a:spLocks/>
            </p:cNvSpPr>
            <p:nvPr/>
          </p:nvSpPr>
          <p:spPr bwMode="auto">
            <a:xfrm>
              <a:off x="4120273" y="2102506"/>
              <a:ext cx="109079" cy="158505"/>
            </a:xfrm>
            <a:custGeom>
              <a:avLst/>
              <a:gdLst>
                <a:gd name="T0" fmla="*/ 43 w 64"/>
                <a:gd name="T1" fmla="*/ 14 h 93"/>
                <a:gd name="T2" fmla="*/ 43 w 64"/>
                <a:gd name="T3" fmla="*/ 14 h 93"/>
                <a:gd name="T4" fmla="*/ 40 w 64"/>
                <a:gd name="T5" fmla="*/ 29 h 93"/>
                <a:gd name="T6" fmla="*/ 50 w 64"/>
                <a:gd name="T7" fmla="*/ 29 h 93"/>
                <a:gd name="T8" fmla="*/ 62 w 64"/>
                <a:gd name="T9" fmla="*/ 36 h 93"/>
                <a:gd name="T10" fmla="*/ 64 w 64"/>
                <a:gd name="T11" fmla="*/ 55 h 93"/>
                <a:gd name="T12" fmla="*/ 52 w 64"/>
                <a:gd name="T13" fmla="*/ 78 h 93"/>
                <a:gd name="T14" fmla="*/ 24 w 64"/>
                <a:gd name="T15" fmla="*/ 93 h 93"/>
                <a:gd name="T16" fmla="*/ 0 w 64"/>
                <a:gd name="T17" fmla="*/ 90 h 93"/>
                <a:gd name="T18" fmla="*/ 14 w 64"/>
                <a:gd name="T19" fmla="*/ 62 h 93"/>
                <a:gd name="T20" fmla="*/ 5 w 64"/>
                <a:gd name="T21" fmla="*/ 36 h 93"/>
                <a:gd name="T22" fmla="*/ 29 w 64"/>
                <a:gd name="T23" fmla="*/ 12 h 93"/>
                <a:gd name="T24" fmla="*/ 40 w 64"/>
                <a:gd name="T25" fmla="*/ 0 h 93"/>
                <a:gd name="T26" fmla="*/ 43 w 64"/>
                <a:gd name="T27"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93">
                  <a:moveTo>
                    <a:pt x="43" y="14"/>
                  </a:moveTo>
                  <a:lnTo>
                    <a:pt x="43" y="14"/>
                  </a:lnTo>
                  <a:lnTo>
                    <a:pt x="40" y="29"/>
                  </a:lnTo>
                  <a:lnTo>
                    <a:pt x="50" y="29"/>
                  </a:lnTo>
                  <a:lnTo>
                    <a:pt x="62" y="36"/>
                  </a:lnTo>
                  <a:lnTo>
                    <a:pt x="64" y="55"/>
                  </a:lnTo>
                  <a:lnTo>
                    <a:pt x="52" y="78"/>
                  </a:lnTo>
                  <a:lnTo>
                    <a:pt x="24" y="93"/>
                  </a:lnTo>
                  <a:lnTo>
                    <a:pt x="0" y="90"/>
                  </a:lnTo>
                  <a:lnTo>
                    <a:pt x="14" y="62"/>
                  </a:lnTo>
                  <a:lnTo>
                    <a:pt x="5" y="36"/>
                  </a:lnTo>
                  <a:lnTo>
                    <a:pt x="29" y="12"/>
                  </a:lnTo>
                  <a:lnTo>
                    <a:pt x="40" y="0"/>
                  </a:lnTo>
                  <a:lnTo>
                    <a:pt x="43" y="1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4" name="Freeform 154"/>
            <p:cNvSpPr>
              <a:spLocks/>
            </p:cNvSpPr>
            <p:nvPr/>
          </p:nvSpPr>
          <p:spPr bwMode="auto">
            <a:xfrm>
              <a:off x="3724865" y="1453150"/>
              <a:ext cx="294853" cy="197705"/>
            </a:xfrm>
            <a:custGeom>
              <a:avLst/>
              <a:gdLst>
                <a:gd name="T0" fmla="*/ 159 w 173"/>
                <a:gd name="T1" fmla="*/ 2 h 116"/>
                <a:gd name="T2" fmla="*/ 159 w 173"/>
                <a:gd name="T3" fmla="*/ 2 h 116"/>
                <a:gd name="T4" fmla="*/ 157 w 173"/>
                <a:gd name="T5" fmla="*/ 29 h 116"/>
                <a:gd name="T6" fmla="*/ 173 w 173"/>
                <a:gd name="T7" fmla="*/ 55 h 116"/>
                <a:gd name="T8" fmla="*/ 152 w 173"/>
                <a:gd name="T9" fmla="*/ 83 h 116"/>
                <a:gd name="T10" fmla="*/ 107 w 173"/>
                <a:gd name="T11" fmla="*/ 109 h 116"/>
                <a:gd name="T12" fmla="*/ 93 w 173"/>
                <a:gd name="T13" fmla="*/ 116 h 116"/>
                <a:gd name="T14" fmla="*/ 71 w 173"/>
                <a:gd name="T15" fmla="*/ 109 h 116"/>
                <a:gd name="T16" fmla="*/ 26 w 173"/>
                <a:gd name="T17" fmla="*/ 100 h 116"/>
                <a:gd name="T18" fmla="*/ 41 w 173"/>
                <a:gd name="T19" fmla="*/ 83 h 116"/>
                <a:gd name="T20" fmla="*/ 8 w 173"/>
                <a:gd name="T21" fmla="*/ 64 h 116"/>
                <a:gd name="T22" fmla="*/ 36 w 173"/>
                <a:gd name="T23" fmla="*/ 57 h 116"/>
                <a:gd name="T24" fmla="*/ 36 w 173"/>
                <a:gd name="T25" fmla="*/ 45 h 116"/>
                <a:gd name="T26" fmla="*/ 0 w 173"/>
                <a:gd name="T27" fmla="*/ 36 h 116"/>
                <a:gd name="T28" fmla="*/ 12 w 173"/>
                <a:gd name="T29" fmla="*/ 12 h 116"/>
                <a:gd name="T30" fmla="*/ 36 w 173"/>
                <a:gd name="T31" fmla="*/ 5 h 116"/>
                <a:gd name="T32" fmla="*/ 62 w 173"/>
                <a:gd name="T33" fmla="*/ 33 h 116"/>
                <a:gd name="T34" fmla="*/ 86 w 173"/>
                <a:gd name="T35" fmla="*/ 10 h 116"/>
                <a:gd name="T36" fmla="*/ 107 w 173"/>
                <a:gd name="T37" fmla="*/ 21 h 116"/>
                <a:gd name="T38" fmla="*/ 133 w 173"/>
                <a:gd name="T39" fmla="*/ 0 h 116"/>
                <a:gd name="T40" fmla="*/ 159 w 173"/>
                <a:gd name="T41"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16">
                  <a:moveTo>
                    <a:pt x="159" y="2"/>
                  </a:moveTo>
                  <a:lnTo>
                    <a:pt x="159" y="2"/>
                  </a:lnTo>
                  <a:lnTo>
                    <a:pt x="157" y="29"/>
                  </a:lnTo>
                  <a:lnTo>
                    <a:pt x="173" y="55"/>
                  </a:lnTo>
                  <a:lnTo>
                    <a:pt x="152" y="83"/>
                  </a:lnTo>
                  <a:lnTo>
                    <a:pt x="107" y="109"/>
                  </a:lnTo>
                  <a:lnTo>
                    <a:pt x="93" y="116"/>
                  </a:lnTo>
                  <a:lnTo>
                    <a:pt x="71" y="109"/>
                  </a:lnTo>
                  <a:lnTo>
                    <a:pt x="26" y="100"/>
                  </a:lnTo>
                  <a:lnTo>
                    <a:pt x="41" y="83"/>
                  </a:lnTo>
                  <a:lnTo>
                    <a:pt x="8" y="64"/>
                  </a:lnTo>
                  <a:lnTo>
                    <a:pt x="36" y="57"/>
                  </a:lnTo>
                  <a:lnTo>
                    <a:pt x="36" y="45"/>
                  </a:lnTo>
                  <a:lnTo>
                    <a:pt x="0" y="36"/>
                  </a:lnTo>
                  <a:lnTo>
                    <a:pt x="12" y="12"/>
                  </a:lnTo>
                  <a:lnTo>
                    <a:pt x="36" y="5"/>
                  </a:lnTo>
                  <a:lnTo>
                    <a:pt x="62" y="33"/>
                  </a:lnTo>
                  <a:lnTo>
                    <a:pt x="86" y="10"/>
                  </a:lnTo>
                  <a:lnTo>
                    <a:pt x="107" y="21"/>
                  </a:lnTo>
                  <a:lnTo>
                    <a:pt x="133" y="0"/>
                  </a:lnTo>
                  <a:lnTo>
                    <a:pt x="159"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6" name="Freeform 156"/>
            <p:cNvSpPr>
              <a:spLocks/>
            </p:cNvSpPr>
            <p:nvPr/>
          </p:nvSpPr>
          <p:spPr bwMode="auto">
            <a:xfrm>
              <a:off x="5342290" y="2954680"/>
              <a:ext cx="44313" cy="115896"/>
            </a:xfrm>
            <a:custGeom>
              <a:avLst/>
              <a:gdLst>
                <a:gd name="T0" fmla="*/ 26 w 26"/>
                <a:gd name="T1" fmla="*/ 0 h 68"/>
                <a:gd name="T2" fmla="*/ 26 w 26"/>
                <a:gd name="T3" fmla="*/ 0 h 68"/>
                <a:gd name="T4" fmla="*/ 26 w 26"/>
                <a:gd name="T5" fmla="*/ 7 h 68"/>
                <a:gd name="T6" fmla="*/ 24 w 26"/>
                <a:gd name="T7" fmla="*/ 9 h 68"/>
                <a:gd name="T8" fmla="*/ 24 w 26"/>
                <a:gd name="T9" fmla="*/ 9 h 68"/>
                <a:gd name="T10" fmla="*/ 21 w 26"/>
                <a:gd name="T11" fmla="*/ 16 h 68"/>
                <a:gd name="T12" fmla="*/ 14 w 26"/>
                <a:gd name="T13" fmla="*/ 14 h 68"/>
                <a:gd name="T14" fmla="*/ 12 w 26"/>
                <a:gd name="T15" fmla="*/ 26 h 68"/>
                <a:gd name="T16" fmla="*/ 16 w 26"/>
                <a:gd name="T17" fmla="*/ 28 h 68"/>
                <a:gd name="T18" fmla="*/ 12 w 26"/>
                <a:gd name="T19" fmla="*/ 30 h 68"/>
                <a:gd name="T20" fmla="*/ 12 w 26"/>
                <a:gd name="T21" fmla="*/ 35 h 68"/>
                <a:gd name="T22" fmla="*/ 19 w 26"/>
                <a:gd name="T23" fmla="*/ 33 h 68"/>
                <a:gd name="T24" fmla="*/ 19 w 26"/>
                <a:gd name="T25" fmla="*/ 40 h 68"/>
                <a:gd name="T26" fmla="*/ 12 w 26"/>
                <a:gd name="T27" fmla="*/ 68 h 68"/>
                <a:gd name="T28" fmla="*/ 0 w 26"/>
                <a:gd name="T29" fmla="*/ 38 h 68"/>
                <a:gd name="T30" fmla="*/ 5 w 26"/>
                <a:gd name="T31" fmla="*/ 30 h 68"/>
                <a:gd name="T32" fmla="*/ 5 w 26"/>
                <a:gd name="T33" fmla="*/ 30 h 68"/>
                <a:gd name="T34" fmla="*/ 9 w 26"/>
                <a:gd name="T35" fmla="*/ 21 h 68"/>
                <a:gd name="T36" fmla="*/ 12 w 26"/>
                <a:gd name="T37" fmla="*/ 7 h 68"/>
                <a:gd name="T38" fmla="*/ 14 w 26"/>
                <a:gd name="T39" fmla="*/ 2 h 68"/>
                <a:gd name="T40" fmla="*/ 14 w 26"/>
                <a:gd name="T41" fmla="*/ 2 h 68"/>
                <a:gd name="T42" fmla="*/ 19 w 26"/>
                <a:gd name="T43" fmla="*/ 2 h 68"/>
                <a:gd name="T44" fmla="*/ 21 w 26"/>
                <a:gd name="T45" fmla="*/ 0 h 68"/>
                <a:gd name="T46" fmla="*/ 26 w 26"/>
                <a:gd name="T4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68">
                  <a:moveTo>
                    <a:pt x="26" y="0"/>
                  </a:moveTo>
                  <a:lnTo>
                    <a:pt x="26" y="0"/>
                  </a:lnTo>
                  <a:lnTo>
                    <a:pt x="26" y="7"/>
                  </a:lnTo>
                  <a:lnTo>
                    <a:pt x="24" y="9"/>
                  </a:lnTo>
                  <a:lnTo>
                    <a:pt x="24" y="9"/>
                  </a:lnTo>
                  <a:lnTo>
                    <a:pt x="21" y="16"/>
                  </a:lnTo>
                  <a:lnTo>
                    <a:pt x="14" y="14"/>
                  </a:lnTo>
                  <a:lnTo>
                    <a:pt x="12" y="26"/>
                  </a:lnTo>
                  <a:lnTo>
                    <a:pt x="16" y="28"/>
                  </a:lnTo>
                  <a:lnTo>
                    <a:pt x="12" y="30"/>
                  </a:lnTo>
                  <a:lnTo>
                    <a:pt x="12" y="35"/>
                  </a:lnTo>
                  <a:lnTo>
                    <a:pt x="19" y="33"/>
                  </a:lnTo>
                  <a:lnTo>
                    <a:pt x="19" y="40"/>
                  </a:lnTo>
                  <a:lnTo>
                    <a:pt x="12" y="68"/>
                  </a:lnTo>
                  <a:lnTo>
                    <a:pt x="0" y="38"/>
                  </a:lnTo>
                  <a:lnTo>
                    <a:pt x="5" y="30"/>
                  </a:lnTo>
                  <a:lnTo>
                    <a:pt x="5" y="30"/>
                  </a:lnTo>
                  <a:lnTo>
                    <a:pt x="9" y="21"/>
                  </a:lnTo>
                  <a:lnTo>
                    <a:pt x="12" y="7"/>
                  </a:lnTo>
                  <a:lnTo>
                    <a:pt x="14" y="2"/>
                  </a:lnTo>
                  <a:lnTo>
                    <a:pt x="14" y="2"/>
                  </a:lnTo>
                  <a:lnTo>
                    <a:pt x="19" y="2"/>
                  </a:lnTo>
                  <a:lnTo>
                    <a:pt x="21" y="0"/>
                  </a:lnTo>
                  <a:lnTo>
                    <a:pt x="2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8" name="Freeform 158"/>
            <p:cNvSpPr>
              <a:spLocks noEditPoints="1"/>
            </p:cNvSpPr>
            <p:nvPr/>
          </p:nvSpPr>
          <p:spPr bwMode="auto">
            <a:xfrm>
              <a:off x="4583855" y="2453602"/>
              <a:ext cx="322122" cy="386888"/>
            </a:xfrm>
            <a:custGeom>
              <a:avLst/>
              <a:gdLst>
                <a:gd name="T0" fmla="*/ 142 w 189"/>
                <a:gd name="T1" fmla="*/ 194 h 227"/>
                <a:gd name="T2" fmla="*/ 137 w 189"/>
                <a:gd name="T3" fmla="*/ 218 h 227"/>
                <a:gd name="T4" fmla="*/ 121 w 189"/>
                <a:gd name="T5" fmla="*/ 220 h 227"/>
                <a:gd name="T6" fmla="*/ 92 w 189"/>
                <a:gd name="T7" fmla="*/ 206 h 227"/>
                <a:gd name="T8" fmla="*/ 114 w 189"/>
                <a:gd name="T9" fmla="*/ 199 h 227"/>
                <a:gd name="T10" fmla="*/ 142 w 189"/>
                <a:gd name="T11" fmla="*/ 194 h 227"/>
                <a:gd name="T12" fmla="*/ 40 w 189"/>
                <a:gd name="T13" fmla="*/ 133 h 227"/>
                <a:gd name="T14" fmla="*/ 48 w 189"/>
                <a:gd name="T15" fmla="*/ 175 h 227"/>
                <a:gd name="T16" fmla="*/ 33 w 189"/>
                <a:gd name="T17" fmla="*/ 180 h 227"/>
                <a:gd name="T18" fmla="*/ 26 w 189"/>
                <a:gd name="T19" fmla="*/ 149 h 227"/>
                <a:gd name="T20" fmla="*/ 31 w 189"/>
                <a:gd name="T21" fmla="*/ 137 h 227"/>
                <a:gd name="T22" fmla="*/ 90 w 189"/>
                <a:gd name="T23" fmla="*/ 7 h 227"/>
                <a:gd name="T24" fmla="*/ 114 w 189"/>
                <a:gd name="T25" fmla="*/ 14 h 227"/>
                <a:gd name="T26" fmla="*/ 116 w 189"/>
                <a:gd name="T27" fmla="*/ 36 h 227"/>
                <a:gd name="T28" fmla="*/ 90 w 189"/>
                <a:gd name="T29" fmla="*/ 40 h 227"/>
                <a:gd name="T30" fmla="*/ 88 w 189"/>
                <a:gd name="T31" fmla="*/ 57 h 227"/>
                <a:gd name="T32" fmla="*/ 109 w 189"/>
                <a:gd name="T33" fmla="*/ 81 h 227"/>
                <a:gd name="T34" fmla="*/ 135 w 189"/>
                <a:gd name="T35" fmla="*/ 116 h 227"/>
                <a:gd name="T36" fmla="*/ 152 w 189"/>
                <a:gd name="T37" fmla="*/ 121 h 227"/>
                <a:gd name="T38" fmla="*/ 161 w 189"/>
                <a:gd name="T39" fmla="*/ 133 h 227"/>
                <a:gd name="T40" fmla="*/ 187 w 189"/>
                <a:gd name="T41" fmla="*/ 149 h 227"/>
                <a:gd name="T42" fmla="*/ 187 w 189"/>
                <a:gd name="T43" fmla="*/ 161 h 227"/>
                <a:gd name="T44" fmla="*/ 163 w 189"/>
                <a:gd name="T45" fmla="*/ 147 h 227"/>
                <a:gd name="T46" fmla="*/ 168 w 189"/>
                <a:gd name="T47" fmla="*/ 171 h 227"/>
                <a:gd name="T48" fmla="*/ 159 w 189"/>
                <a:gd name="T49" fmla="*/ 182 h 227"/>
                <a:gd name="T50" fmla="*/ 145 w 189"/>
                <a:gd name="T51" fmla="*/ 201 h 227"/>
                <a:gd name="T52" fmla="*/ 147 w 189"/>
                <a:gd name="T53" fmla="*/ 182 h 227"/>
                <a:gd name="T54" fmla="*/ 145 w 189"/>
                <a:gd name="T55" fmla="*/ 166 h 227"/>
                <a:gd name="T56" fmla="*/ 133 w 189"/>
                <a:gd name="T57" fmla="*/ 154 h 227"/>
                <a:gd name="T58" fmla="*/ 116 w 189"/>
                <a:gd name="T59" fmla="*/ 140 h 227"/>
                <a:gd name="T60" fmla="*/ 100 w 189"/>
                <a:gd name="T61" fmla="*/ 130 h 227"/>
                <a:gd name="T62" fmla="*/ 71 w 189"/>
                <a:gd name="T63" fmla="*/ 107 h 227"/>
                <a:gd name="T64" fmla="*/ 55 w 189"/>
                <a:gd name="T65" fmla="*/ 74 h 227"/>
                <a:gd name="T66" fmla="*/ 36 w 189"/>
                <a:gd name="T67" fmla="*/ 62 h 227"/>
                <a:gd name="T68" fmla="*/ 19 w 189"/>
                <a:gd name="T69" fmla="*/ 76 h 227"/>
                <a:gd name="T70" fmla="*/ 12 w 189"/>
                <a:gd name="T71" fmla="*/ 69 h 227"/>
                <a:gd name="T72" fmla="*/ 0 w 189"/>
                <a:gd name="T73" fmla="*/ 47 h 227"/>
                <a:gd name="T74" fmla="*/ 0 w 189"/>
                <a:gd name="T75" fmla="*/ 33 h 227"/>
                <a:gd name="T76" fmla="*/ 7 w 189"/>
                <a:gd name="T77" fmla="*/ 31 h 227"/>
                <a:gd name="T78" fmla="*/ 24 w 189"/>
                <a:gd name="T79" fmla="*/ 21 h 227"/>
                <a:gd name="T80" fmla="*/ 36 w 189"/>
                <a:gd name="T81" fmla="*/ 26 h 227"/>
                <a:gd name="T82" fmla="*/ 52 w 189"/>
                <a:gd name="T83" fmla="*/ 19 h 227"/>
                <a:gd name="T84" fmla="*/ 59 w 189"/>
                <a:gd name="T85" fmla="*/ 5 h 227"/>
                <a:gd name="T86" fmla="*/ 71 w 189"/>
                <a:gd name="T87" fmla="*/ 5 h 227"/>
                <a:gd name="T88" fmla="*/ 90 w 189"/>
                <a:gd name="T89" fmla="*/ 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9" h="227">
                  <a:moveTo>
                    <a:pt x="142" y="194"/>
                  </a:moveTo>
                  <a:lnTo>
                    <a:pt x="142" y="194"/>
                  </a:lnTo>
                  <a:lnTo>
                    <a:pt x="135" y="211"/>
                  </a:lnTo>
                  <a:lnTo>
                    <a:pt x="137" y="218"/>
                  </a:lnTo>
                  <a:lnTo>
                    <a:pt x="135" y="227"/>
                  </a:lnTo>
                  <a:lnTo>
                    <a:pt x="121" y="220"/>
                  </a:lnTo>
                  <a:lnTo>
                    <a:pt x="114" y="218"/>
                  </a:lnTo>
                  <a:lnTo>
                    <a:pt x="92" y="206"/>
                  </a:lnTo>
                  <a:lnTo>
                    <a:pt x="92" y="197"/>
                  </a:lnTo>
                  <a:lnTo>
                    <a:pt x="114" y="199"/>
                  </a:lnTo>
                  <a:lnTo>
                    <a:pt x="130" y="197"/>
                  </a:lnTo>
                  <a:lnTo>
                    <a:pt x="142" y="194"/>
                  </a:lnTo>
                  <a:close/>
                  <a:moveTo>
                    <a:pt x="40" y="133"/>
                  </a:moveTo>
                  <a:lnTo>
                    <a:pt x="40" y="133"/>
                  </a:lnTo>
                  <a:lnTo>
                    <a:pt x="50" y="147"/>
                  </a:lnTo>
                  <a:lnTo>
                    <a:pt x="48" y="175"/>
                  </a:lnTo>
                  <a:lnTo>
                    <a:pt x="40" y="173"/>
                  </a:lnTo>
                  <a:lnTo>
                    <a:pt x="33" y="180"/>
                  </a:lnTo>
                  <a:lnTo>
                    <a:pt x="26" y="175"/>
                  </a:lnTo>
                  <a:lnTo>
                    <a:pt x="26" y="149"/>
                  </a:lnTo>
                  <a:lnTo>
                    <a:pt x="22" y="137"/>
                  </a:lnTo>
                  <a:lnTo>
                    <a:pt x="31" y="137"/>
                  </a:lnTo>
                  <a:lnTo>
                    <a:pt x="40" y="133"/>
                  </a:lnTo>
                  <a:close/>
                  <a:moveTo>
                    <a:pt x="90" y="7"/>
                  </a:moveTo>
                  <a:lnTo>
                    <a:pt x="90" y="7"/>
                  </a:lnTo>
                  <a:lnTo>
                    <a:pt x="114" y="14"/>
                  </a:lnTo>
                  <a:lnTo>
                    <a:pt x="111" y="26"/>
                  </a:lnTo>
                  <a:lnTo>
                    <a:pt x="116" y="36"/>
                  </a:lnTo>
                  <a:lnTo>
                    <a:pt x="102" y="31"/>
                  </a:lnTo>
                  <a:lnTo>
                    <a:pt x="90" y="40"/>
                  </a:lnTo>
                  <a:lnTo>
                    <a:pt x="90" y="52"/>
                  </a:lnTo>
                  <a:lnTo>
                    <a:pt x="88" y="57"/>
                  </a:lnTo>
                  <a:lnTo>
                    <a:pt x="95" y="69"/>
                  </a:lnTo>
                  <a:lnTo>
                    <a:pt x="109" y="81"/>
                  </a:lnTo>
                  <a:lnTo>
                    <a:pt x="116" y="100"/>
                  </a:lnTo>
                  <a:lnTo>
                    <a:pt x="135" y="116"/>
                  </a:lnTo>
                  <a:lnTo>
                    <a:pt x="147" y="116"/>
                  </a:lnTo>
                  <a:lnTo>
                    <a:pt x="152" y="121"/>
                  </a:lnTo>
                  <a:lnTo>
                    <a:pt x="147" y="126"/>
                  </a:lnTo>
                  <a:lnTo>
                    <a:pt x="161" y="133"/>
                  </a:lnTo>
                  <a:lnTo>
                    <a:pt x="173" y="140"/>
                  </a:lnTo>
                  <a:lnTo>
                    <a:pt x="187" y="149"/>
                  </a:lnTo>
                  <a:lnTo>
                    <a:pt x="189" y="154"/>
                  </a:lnTo>
                  <a:lnTo>
                    <a:pt x="187" y="161"/>
                  </a:lnTo>
                  <a:lnTo>
                    <a:pt x="178" y="152"/>
                  </a:lnTo>
                  <a:lnTo>
                    <a:pt x="163" y="147"/>
                  </a:lnTo>
                  <a:lnTo>
                    <a:pt x="156" y="161"/>
                  </a:lnTo>
                  <a:lnTo>
                    <a:pt x="168" y="171"/>
                  </a:lnTo>
                  <a:lnTo>
                    <a:pt x="166" y="180"/>
                  </a:lnTo>
                  <a:lnTo>
                    <a:pt x="159" y="182"/>
                  </a:lnTo>
                  <a:lnTo>
                    <a:pt x="152" y="199"/>
                  </a:lnTo>
                  <a:lnTo>
                    <a:pt x="145" y="201"/>
                  </a:lnTo>
                  <a:lnTo>
                    <a:pt x="145" y="194"/>
                  </a:lnTo>
                  <a:lnTo>
                    <a:pt x="147" y="182"/>
                  </a:lnTo>
                  <a:lnTo>
                    <a:pt x="152" y="178"/>
                  </a:lnTo>
                  <a:lnTo>
                    <a:pt x="145" y="166"/>
                  </a:lnTo>
                  <a:lnTo>
                    <a:pt x="140" y="156"/>
                  </a:lnTo>
                  <a:lnTo>
                    <a:pt x="133" y="154"/>
                  </a:lnTo>
                  <a:lnTo>
                    <a:pt x="128" y="145"/>
                  </a:lnTo>
                  <a:lnTo>
                    <a:pt x="116" y="140"/>
                  </a:lnTo>
                  <a:lnTo>
                    <a:pt x="111" y="133"/>
                  </a:lnTo>
                  <a:lnTo>
                    <a:pt x="100" y="130"/>
                  </a:lnTo>
                  <a:lnTo>
                    <a:pt x="88" y="121"/>
                  </a:lnTo>
                  <a:lnTo>
                    <a:pt x="71" y="107"/>
                  </a:lnTo>
                  <a:lnTo>
                    <a:pt x="62" y="95"/>
                  </a:lnTo>
                  <a:lnTo>
                    <a:pt x="55" y="74"/>
                  </a:lnTo>
                  <a:lnTo>
                    <a:pt x="48" y="71"/>
                  </a:lnTo>
                  <a:lnTo>
                    <a:pt x="36" y="62"/>
                  </a:lnTo>
                  <a:lnTo>
                    <a:pt x="26" y="66"/>
                  </a:lnTo>
                  <a:lnTo>
                    <a:pt x="19" y="76"/>
                  </a:lnTo>
                  <a:lnTo>
                    <a:pt x="10" y="78"/>
                  </a:lnTo>
                  <a:lnTo>
                    <a:pt x="12" y="69"/>
                  </a:lnTo>
                  <a:lnTo>
                    <a:pt x="5" y="66"/>
                  </a:lnTo>
                  <a:lnTo>
                    <a:pt x="0" y="47"/>
                  </a:lnTo>
                  <a:lnTo>
                    <a:pt x="5" y="40"/>
                  </a:lnTo>
                  <a:lnTo>
                    <a:pt x="0" y="33"/>
                  </a:lnTo>
                  <a:lnTo>
                    <a:pt x="0" y="26"/>
                  </a:lnTo>
                  <a:lnTo>
                    <a:pt x="7" y="31"/>
                  </a:lnTo>
                  <a:lnTo>
                    <a:pt x="17" y="31"/>
                  </a:lnTo>
                  <a:lnTo>
                    <a:pt x="24" y="21"/>
                  </a:lnTo>
                  <a:lnTo>
                    <a:pt x="29" y="26"/>
                  </a:lnTo>
                  <a:lnTo>
                    <a:pt x="36" y="26"/>
                  </a:lnTo>
                  <a:lnTo>
                    <a:pt x="40" y="14"/>
                  </a:lnTo>
                  <a:lnTo>
                    <a:pt x="52" y="19"/>
                  </a:lnTo>
                  <a:lnTo>
                    <a:pt x="57" y="14"/>
                  </a:lnTo>
                  <a:lnTo>
                    <a:pt x="59" y="5"/>
                  </a:lnTo>
                  <a:lnTo>
                    <a:pt x="69" y="10"/>
                  </a:lnTo>
                  <a:lnTo>
                    <a:pt x="71" y="5"/>
                  </a:lnTo>
                  <a:lnTo>
                    <a:pt x="88" y="0"/>
                  </a:lnTo>
                  <a:lnTo>
                    <a:pt x="90"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0" name="Freeform 160"/>
            <p:cNvSpPr>
              <a:spLocks/>
            </p:cNvSpPr>
            <p:nvPr/>
          </p:nvSpPr>
          <p:spPr bwMode="auto">
            <a:xfrm>
              <a:off x="2233559" y="3401220"/>
              <a:ext cx="61357" cy="25566"/>
            </a:xfrm>
            <a:custGeom>
              <a:avLst/>
              <a:gdLst>
                <a:gd name="T0" fmla="*/ 24 w 36"/>
                <a:gd name="T1" fmla="*/ 12 h 15"/>
                <a:gd name="T2" fmla="*/ 24 w 36"/>
                <a:gd name="T3" fmla="*/ 12 h 15"/>
                <a:gd name="T4" fmla="*/ 19 w 36"/>
                <a:gd name="T5" fmla="*/ 15 h 15"/>
                <a:gd name="T6" fmla="*/ 10 w 36"/>
                <a:gd name="T7" fmla="*/ 12 h 15"/>
                <a:gd name="T8" fmla="*/ 0 w 36"/>
                <a:gd name="T9" fmla="*/ 5 h 15"/>
                <a:gd name="T10" fmla="*/ 3 w 36"/>
                <a:gd name="T11" fmla="*/ 3 h 15"/>
                <a:gd name="T12" fmla="*/ 10 w 36"/>
                <a:gd name="T13" fmla="*/ 0 h 15"/>
                <a:gd name="T14" fmla="*/ 14 w 36"/>
                <a:gd name="T15" fmla="*/ 0 h 15"/>
                <a:gd name="T16" fmla="*/ 24 w 36"/>
                <a:gd name="T17" fmla="*/ 3 h 15"/>
                <a:gd name="T18" fmla="*/ 33 w 36"/>
                <a:gd name="T19" fmla="*/ 7 h 15"/>
                <a:gd name="T20" fmla="*/ 36 w 36"/>
                <a:gd name="T21" fmla="*/ 12 h 15"/>
                <a:gd name="T22" fmla="*/ 24 w 36"/>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5">
                  <a:moveTo>
                    <a:pt x="24" y="12"/>
                  </a:moveTo>
                  <a:lnTo>
                    <a:pt x="24" y="12"/>
                  </a:lnTo>
                  <a:lnTo>
                    <a:pt x="19" y="15"/>
                  </a:lnTo>
                  <a:lnTo>
                    <a:pt x="10" y="12"/>
                  </a:lnTo>
                  <a:lnTo>
                    <a:pt x="0" y="5"/>
                  </a:lnTo>
                  <a:lnTo>
                    <a:pt x="3" y="3"/>
                  </a:lnTo>
                  <a:lnTo>
                    <a:pt x="10" y="0"/>
                  </a:lnTo>
                  <a:lnTo>
                    <a:pt x="14" y="0"/>
                  </a:lnTo>
                  <a:lnTo>
                    <a:pt x="24" y="3"/>
                  </a:lnTo>
                  <a:lnTo>
                    <a:pt x="33" y="7"/>
                  </a:lnTo>
                  <a:lnTo>
                    <a:pt x="36" y="12"/>
                  </a:lnTo>
                  <a:lnTo>
                    <a:pt x="2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4" name="Freeform 164"/>
            <p:cNvSpPr>
              <a:spLocks/>
            </p:cNvSpPr>
            <p:nvPr/>
          </p:nvSpPr>
          <p:spPr bwMode="auto">
            <a:xfrm>
              <a:off x="8304446" y="2134889"/>
              <a:ext cx="85217" cy="363027"/>
            </a:xfrm>
            <a:custGeom>
              <a:avLst/>
              <a:gdLst>
                <a:gd name="T0" fmla="*/ 50 w 50"/>
                <a:gd name="T1" fmla="*/ 142 h 213"/>
                <a:gd name="T2" fmla="*/ 34 w 50"/>
                <a:gd name="T3" fmla="*/ 97 h 213"/>
                <a:gd name="T4" fmla="*/ 26 w 50"/>
                <a:gd name="T5" fmla="*/ 71 h 213"/>
                <a:gd name="T6" fmla="*/ 26 w 50"/>
                <a:gd name="T7" fmla="*/ 45 h 213"/>
                <a:gd name="T8" fmla="*/ 22 w 50"/>
                <a:gd name="T9" fmla="*/ 19 h 213"/>
                <a:gd name="T10" fmla="*/ 17 w 50"/>
                <a:gd name="T11" fmla="*/ 0 h 213"/>
                <a:gd name="T12" fmla="*/ 10 w 50"/>
                <a:gd name="T13" fmla="*/ 5 h 213"/>
                <a:gd name="T14" fmla="*/ 17 w 50"/>
                <a:gd name="T15" fmla="*/ 19 h 213"/>
                <a:gd name="T16" fmla="*/ 0 w 50"/>
                <a:gd name="T17" fmla="*/ 31 h 213"/>
                <a:gd name="T18" fmla="*/ 0 w 50"/>
                <a:gd name="T19" fmla="*/ 66 h 213"/>
                <a:gd name="T20" fmla="*/ 10 w 50"/>
                <a:gd name="T21" fmla="*/ 92 h 213"/>
                <a:gd name="T22" fmla="*/ 10 w 50"/>
                <a:gd name="T23" fmla="*/ 126 h 213"/>
                <a:gd name="T24" fmla="*/ 5 w 50"/>
                <a:gd name="T25" fmla="*/ 145 h 213"/>
                <a:gd name="T26" fmla="*/ 8 w 50"/>
                <a:gd name="T27" fmla="*/ 171 h 213"/>
                <a:gd name="T28" fmla="*/ 5 w 50"/>
                <a:gd name="T29" fmla="*/ 194 h 213"/>
                <a:gd name="T30" fmla="*/ 8 w 50"/>
                <a:gd name="T31" fmla="*/ 213 h 213"/>
                <a:gd name="T32" fmla="*/ 19 w 50"/>
                <a:gd name="T33" fmla="*/ 194 h 213"/>
                <a:gd name="T34" fmla="*/ 31 w 50"/>
                <a:gd name="T35" fmla="*/ 208 h 213"/>
                <a:gd name="T36" fmla="*/ 31 w 50"/>
                <a:gd name="T37" fmla="*/ 194 h 213"/>
                <a:gd name="T38" fmla="*/ 15 w 50"/>
                <a:gd name="T39" fmla="*/ 168 h 213"/>
                <a:gd name="T40" fmla="*/ 24 w 50"/>
                <a:gd name="T41" fmla="*/ 133 h 213"/>
                <a:gd name="T42" fmla="*/ 50 w 50"/>
                <a:gd name="T43" fmla="*/ 142 h 213"/>
                <a:gd name="T44" fmla="*/ 50 w 50"/>
                <a:gd name="T45" fmla="*/ 142 h 213"/>
                <a:gd name="T46" fmla="*/ 50 w 50"/>
                <a:gd name="T47" fmla="*/ 14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13">
                  <a:moveTo>
                    <a:pt x="50" y="142"/>
                  </a:moveTo>
                  <a:lnTo>
                    <a:pt x="34" y="97"/>
                  </a:lnTo>
                  <a:lnTo>
                    <a:pt x="26" y="71"/>
                  </a:lnTo>
                  <a:lnTo>
                    <a:pt x="26" y="45"/>
                  </a:lnTo>
                  <a:lnTo>
                    <a:pt x="22" y="19"/>
                  </a:lnTo>
                  <a:lnTo>
                    <a:pt x="17" y="0"/>
                  </a:lnTo>
                  <a:lnTo>
                    <a:pt x="10" y="5"/>
                  </a:lnTo>
                  <a:lnTo>
                    <a:pt x="17" y="19"/>
                  </a:lnTo>
                  <a:lnTo>
                    <a:pt x="0" y="31"/>
                  </a:lnTo>
                  <a:lnTo>
                    <a:pt x="0" y="66"/>
                  </a:lnTo>
                  <a:lnTo>
                    <a:pt x="10" y="92"/>
                  </a:lnTo>
                  <a:lnTo>
                    <a:pt x="10" y="126"/>
                  </a:lnTo>
                  <a:lnTo>
                    <a:pt x="5" y="145"/>
                  </a:lnTo>
                  <a:lnTo>
                    <a:pt x="8" y="171"/>
                  </a:lnTo>
                  <a:lnTo>
                    <a:pt x="5" y="194"/>
                  </a:lnTo>
                  <a:lnTo>
                    <a:pt x="8" y="213"/>
                  </a:lnTo>
                  <a:lnTo>
                    <a:pt x="19" y="194"/>
                  </a:lnTo>
                  <a:lnTo>
                    <a:pt x="31" y="208"/>
                  </a:lnTo>
                  <a:lnTo>
                    <a:pt x="31" y="194"/>
                  </a:lnTo>
                  <a:lnTo>
                    <a:pt x="15" y="168"/>
                  </a:lnTo>
                  <a:lnTo>
                    <a:pt x="24" y="133"/>
                  </a:lnTo>
                  <a:lnTo>
                    <a:pt x="50" y="142"/>
                  </a:lnTo>
                  <a:lnTo>
                    <a:pt x="50" y="142"/>
                  </a:lnTo>
                  <a:lnTo>
                    <a:pt x="50" y="14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25" name="Freeform 165"/>
            <p:cNvSpPr>
              <a:spLocks noEditPoints="1"/>
            </p:cNvSpPr>
            <p:nvPr/>
          </p:nvSpPr>
          <p:spPr bwMode="auto">
            <a:xfrm>
              <a:off x="7966985" y="2514959"/>
              <a:ext cx="446539" cy="507896"/>
            </a:xfrm>
            <a:custGeom>
              <a:avLst/>
              <a:gdLst>
                <a:gd name="T0" fmla="*/ 85 w 262"/>
                <a:gd name="T1" fmla="*/ 239 h 298"/>
                <a:gd name="T2" fmla="*/ 78 w 262"/>
                <a:gd name="T3" fmla="*/ 258 h 298"/>
                <a:gd name="T4" fmla="*/ 64 w 262"/>
                <a:gd name="T5" fmla="*/ 255 h 298"/>
                <a:gd name="T6" fmla="*/ 49 w 262"/>
                <a:gd name="T7" fmla="*/ 262 h 298"/>
                <a:gd name="T8" fmla="*/ 56 w 262"/>
                <a:gd name="T9" fmla="*/ 241 h 298"/>
                <a:gd name="T10" fmla="*/ 73 w 262"/>
                <a:gd name="T11" fmla="*/ 234 h 298"/>
                <a:gd name="T12" fmla="*/ 85 w 262"/>
                <a:gd name="T13" fmla="*/ 239 h 298"/>
                <a:gd name="T14" fmla="*/ 189 w 262"/>
                <a:gd name="T15" fmla="*/ 180 h 298"/>
                <a:gd name="T16" fmla="*/ 182 w 262"/>
                <a:gd name="T17" fmla="*/ 196 h 298"/>
                <a:gd name="T18" fmla="*/ 175 w 262"/>
                <a:gd name="T19" fmla="*/ 220 h 298"/>
                <a:gd name="T20" fmla="*/ 127 w 262"/>
                <a:gd name="T21" fmla="*/ 232 h 298"/>
                <a:gd name="T22" fmla="*/ 94 w 262"/>
                <a:gd name="T23" fmla="*/ 243 h 298"/>
                <a:gd name="T24" fmla="*/ 64 w 262"/>
                <a:gd name="T25" fmla="*/ 234 h 298"/>
                <a:gd name="T26" fmla="*/ 26 w 262"/>
                <a:gd name="T27" fmla="*/ 243 h 298"/>
                <a:gd name="T28" fmla="*/ 30 w 262"/>
                <a:gd name="T29" fmla="*/ 291 h 298"/>
                <a:gd name="T30" fmla="*/ 14 w 262"/>
                <a:gd name="T31" fmla="*/ 291 h 298"/>
                <a:gd name="T32" fmla="*/ 7 w 262"/>
                <a:gd name="T33" fmla="*/ 269 h 298"/>
                <a:gd name="T34" fmla="*/ 16 w 262"/>
                <a:gd name="T35" fmla="*/ 251 h 298"/>
                <a:gd name="T36" fmla="*/ 40 w 262"/>
                <a:gd name="T37" fmla="*/ 227 h 298"/>
                <a:gd name="T38" fmla="*/ 85 w 262"/>
                <a:gd name="T39" fmla="*/ 208 h 298"/>
                <a:gd name="T40" fmla="*/ 118 w 262"/>
                <a:gd name="T41" fmla="*/ 177 h 298"/>
                <a:gd name="T42" fmla="*/ 153 w 262"/>
                <a:gd name="T43" fmla="*/ 165 h 298"/>
                <a:gd name="T44" fmla="*/ 172 w 262"/>
                <a:gd name="T45" fmla="*/ 132 h 298"/>
                <a:gd name="T46" fmla="*/ 177 w 262"/>
                <a:gd name="T47" fmla="*/ 97 h 298"/>
                <a:gd name="T48" fmla="*/ 203 w 262"/>
                <a:gd name="T49" fmla="*/ 123 h 298"/>
                <a:gd name="T50" fmla="*/ 189 w 262"/>
                <a:gd name="T51" fmla="*/ 158 h 298"/>
                <a:gd name="T52" fmla="*/ 189 w 262"/>
                <a:gd name="T53" fmla="*/ 180 h 298"/>
                <a:gd name="T54" fmla="*/ 236 w 262"/>
                <a:gd name="T55" fmla="*/ 30 h 298"/>
                <a:gd name="T56" fmla="*/ 248 w 262"/>
                <a:gd name="T57" fmla="*/ 35 h 298"/>
                <a:gd name="T58" fmla="*/ 262 w 262"/>
                <a:gd name="T59" fmla="*/ 52 h 298"/>
                <a:gd name="T60" fmla="*/ 224 w 262"/>
                <a:gd name="T61" fmla="*/ 78 h 298"/>
                <a:gd name="T62" fmla="*/ 189 w 262"/>
                <a:gd name="T63" fmla="*/ 87 h 298"/>
                <a:gd name="T64" fmla="*/ 170 w 262"/>
                <a:gd name="T65" fmla="*/ 66 h 298"/>
                <a:gd name="T66" fmla="*/ 196 w 262"/>
                <a:gd name="T67" fmla="*/ 49 h 298"/>
                <a:gd name="T68" fmla="*/ 203 w 262"/>
                <a:gd name="T69" fmla="*/ 0 h 298"/>
                <a:gd name="T70" fmla="*/ 236 w 262"/>
                <a:gd name="T71" fmla="*/ 30 h 298"/>
                <a:gd name="T72" fmla="*/ 236 w 262"/>
                <a:gd name="T73" fmla="*/ 3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98">
                  <a:moveTo>
                    <a:pt x="85" y="239"/>
                  </a:moveTo>
                  <a:lnTo>
                    <a:pt x="85" y="239"/>
                  </a:lnTo>
                  <a:lnTo>
                    <a:pt x="87" y="246"/>
                  </a:lnTo>
                  <a:lnTo>
                    <a:pt x="78" y="258"/>
                  </a:lnTo>
                  <a:lnTo>
                    <a:pt x="71" y="251"/>
                  </a:lnTo>
                  <a:lnTo>
                    <a:pt x="64" y="255"/>
                  </a:lnTo>
                  <a:lnTo>
                    <a:pt x="59" y="267"/>
                  </a:lnTo>
                  <a:lnTo>
                    <a:pt x="49" y="262"/>
                  </a:lnTo>
                  <a:lnTo>
                    <a:pt x="49" y="253"/>
                  </a:lnTo>
                  <a:lnTo>
                    <a:pt x="56" y="241"/>
                  </a:lnTo>
                  <a:lnTo>
                    <a:pt x="66" y="243"/>
                  </a:lnTo>
                  <a:lnTo>
                    <a:pt x="73" y="234"/>
                  </a:lnTo>
                  <a:lnTo>
                    <a:pt x="85" y="239"/>
                  </a:lnTo>
                  <a:lnTo>
                    <a:pt x="85" y="239"/>
                  </a:lnTo>
                  <a:lnTo>
                    <a:pt x="85" y="239"/>
                  </a:lnTo>
                  <a:close/>
                  <a:moveTo>
                    <a:pt x="189" y="180"/>
                  </a:moveTo>
                  <a:lnTo>
                    <a:pt x="189" y="180"/>
                  </a:lnTo>
                  <a:lnTo>
                    <a:pt x="182" y="196"/>
                  </a:lnTo>
                  <a:lnTo>
                    <a:pt x="184" y="206"/>
                  </a:lnTo>
                  <a:lnTo>
                    <a:pt x="175" y="220"/>
                  </a:lnTo>
                  <a:lnTo>
                    <a:pt x="156" y="229"/>
                  </a:lnTo>
                  <a:lnTo>
                    <a:pt x="127" y="232"/>
                  </a:lnTo>
                  <a:lnTo>
                    <a:pt x="104" y="253"/>
                  </a:lnTo>
                  <a:lnTo>
                    <a:pt x="94" y="243"/>
                  </a:lnTo>
                  <a:lnTo>
                    <a:pt x="92" y="232"/>
                  </a:lnTo>
                  <a:lnTo>
                    <a:pt x="64" y="234"/>
                  </a:lnTo>
                  <a:lnTo>
                    <a:pt x="45" y="243"/>
                  </a:lnTo>
                  <a:lnTo>
                    <a:pt x="26" y="243"/>
                  </a:lnTo>
                  <a:lnTo>
                    <a:pt x="42" y="260"/>
                  </a:lnTo>
                  <a:lnTo>
                    <a:pt x="30" y="291"/>
                  </a:lnTo>
                  <a:lnTo>
                    <a:pt x="21" y="298"/>
                  </a:lnTo>
                  <a:lnTo>
                    <a:pt x="14" y="291"/>
                  </a:lnTo>
                  <a:lnTo>
                    <a:pt x="16" y="274"/>
                  </a:lnTo>
                  <a:lnTo>
                    <a:pt x="7" y="269"/>
                  </a:lnTo>
                  <a:lnTo>
                    <a:pt x="0" y="255"/>
                  </a:lnTo>
                  <a:lnTo>
                    <a:pt x="16" y="251"/>
                  </a:lnTo>
                  <a:lnTo>
                    <a:pt x="26" y="239"/>
                  </a:lnTo>
                  <a:lnTo>
                    <a:pt x="40" y="227"/>
                  </a:lnTo>
                  <a:lnTo>
                    <a:pt x="52" y="215"/>
                  </a:lnTo>
                  <a:lnTo>
                    <a:pt x="85" y="208"/>
                  </a:lnTo>
                  <a:lnTo>
                    <a:pt x="101" y="213"/>
                  </a:lnTo>
                  <a:lnTo>
                    <a:pt x="118" y="177"/>
                  </a:lnTo>
                  <a:lnTo>
                    <a:pt x="130" y="187"/>
                  </a:lnTo>
                  <a:lnTo>
                    <a:pt x="153" y="165"/>
                  </a:lnTo>
                  <a:lnTo>
                    <a:pt x="163" y="158"/>
                  </a:lnTo>
                  <a:lnTo>
                    <a:pt x="172" y="132"/>
                  </a:lnTo>
                  <a:lnTo>
                    <a:pt x="170" y="111"/>
                  </a:lnTo>
                  <a:lnTo>
                    <a:pt x="177" y="97"/>
                  </a:lnTo>
                  <a:lnTo>
                    <a:pt x="196" y="92"/>
                  </a:lnTo>
                  <a:lnTo>
                    <a:pt x="203" y="123"/>
                  </a:lnTo>
                  <a:lnTo>
                    <a:pt x="203" y="139"/>
                  </a:lnTo>
                  <a:lnTo>
                    <a:pt x="189" y="158"/>
                  </a:lnTo>
                  <a:lnTo>
                    <a:pt x="189" y="180"/>
                  </a:lnTo>
                  <a:lnTo>
                    <a:pt x="189" y="180"/>
                  </a:lnTo>
                  <a:lnTo>
                    <a:pt x="189" y="180"/>
                  </a:lnTo>
                  <a:close/>
                  <a:moveTo>
                    <a:pt x="236" y="30"/>
                  </a:moveTo>
                  <a:lnTo>
                    <a:pt x="236" y="30"/>
                  </a:lnTo>
                  <a:lnTo>
                    <a:pt x="248" y="35"/>
                  </a:lnTo>
                  <a:lnTo>
                    <a:pt x="258" y="26"/>
                  </a:lnTo>
                  <a:lnTo>
                    <a:pt x="262" y="52"/>
                  </a:lnTo>
                  <a:lnTo>
                    <a:pt x="239" y="56"/>
                  </a:lnTo>
                  <a:lnTo>
                    <a:pt x="224" y="78"/>
                  </a:lnTo>
                  <a:lnTo>
                    <a:pt x="198" y="64"/>
                  </a:lnTo>
                  <a:lnTo>
                    <a:pt x="189" y="87"/>
                  </a:lnTo>
                  <a:lnTo>
                    <a:pt x="172" y="87"/>
                  </a:lnTo>
                  <a:lnTo>
                    <a:pt x="170" y="66"/>
                  </a:lnTo>
                  <a:lnTo>
                    <a:pt x="177" y="49"/>
                  </a:lnTo>
                  <a:lnTo>
                    <a:pt x="196" y="49"/>
                  </a:lnTo>
                  <a:lnTo>
                    <a:pt x="198" y="16"/>
                  </a:lnTo>
                  <a:lnTo>
                    <a:pt x="203" y="0"/>
                  </a:lnTo>
                  <a:lnTo>
                    <a:pt x="224" y="23"/>
                  </a:lnTo>
                  <a:lnTo>
                    <a:pt x="236" y="30"/>
                  </a:lnTo>
                  <a:lnTo>
                    <a:pt x="236" y="30"/>
                  </a:lnTo>
                  <a:lnTo>
                    <a:pt x="236" y="3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2" name="Freeform 172"/>
            <p:cNvSpPr>
              <a:spLocks/>
            </p:cNvSpPr>
            <p:nvPr/>
          </p:nvSpPr>
          <p:spPr bwMode="auto">
            <a:xfrm>
              <a:off x="7220481" y="3515412"/>
              <a:ext cx="144870" cy="115896"/>
            </a:xfrm>
            <a:custGeom>
              <a:avLst/>
              <a:gdLst>
                <a:gd name="T0" fmla="*/ 83 w 85"/>
                <a:gd name="T1" fmla="*/ 7 h 68"/>
                <a:gd name="T2" fmla="*/ 83 w 85"/>
                <a:gd name="T3" fmla="*/ 7 h 68"/>
                <a:gd name="T4" fmla="*/ 85 w 85"/>
                <a:gd name="T5" fmla="*/ 16 h 68"/>
                <a:gd name="T6" fmla="*/ 83 w 85"/>
                <a:gd name="T7" fmla="*/ 38 h 68"/>
                <a:gd name="T8" fmla="*/ 57 w 85"/>
                <a:gd name="T9" fmla="*/ 49 h 68"/>
                <a:gd name="T10" fmla="*/ 64 w 85"/>
                <a:gd name="T11" fmla="*/ 59 h 68"/>
                <a:gd name="T12" fmla="*/ 47 w 85"/>
                <a:gd name="T13" fmla="*/ 61 h 68"/>
                <a:gd name="T14" fmla="*/ 33 w 85"/>
                <a:gd name="T15" fmla="*/ 68 h 68"/>
                <a:gd name="T16" fmla="*/ 19 w 85"/>
                <a:gd name="T17" fmla="*/ 66 h 68"/>
                <a:gd name="T18" fmla="*/ 14 w 85"/>
                <a:gd name="T19" fmla="*/ 56 h 68"/>
                <a:gd name="T20" fmla="*/ 5 w 85"/>
                <a:gd name="T21" fmla="*/ 40 h 68"/>
                <a:gd name="T22" fmla="*/ 0 w 85"/>
                <a:gd name="T23" fmla="*/ 19 h 68"/>
                <a:gd name="T24" fmla="*/ 12 w 85"/>
                <a:gd name="T25" fmla="*/ 4 h 68"/>
                <a:gd name="T26" fmla="*/ 33 w 85"/>
                <a:gd name="T27" fmla="*/ 2 h 68"/>
                <a:gd name="T28" fmla="*/ 47 w 85"/>
                <a:gd name="T29" fmla="*/ 4 h 68"/>
                <a:gd name="T30" fmla="*/ 62 w 85"/>
                <a:gd name="T31" fmla="*/ 11 h 68"/>
                <a:gd name="T32" fmla="*/ 69 w 85"/>
                <a:gd name="T33" fmla="*/ 0 h 68"/>
                <a:gd name="T34" fmla="*/ 83 w 8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 h="68">
                  <a:moveTo>
                    <a:pt x="83" y="7"/>
                  </a:moveTo>
                  <a:lnTo>
                    <a:pt x="83" y="7"/>
                  </a:lnTo>
                  <a:lnTo>
                    <a:pt x="85" y="16"/>
                  </a:lnTo>
                  <a:lnTo>
                    <a:pt x="83" y="38"/>
                  </a:lnTo>
                  <a:lnTo>
                    <a:pt x="57" y="49"/>
                  </a:lnTo>
                  <a:lnTo>
                    <a:pt x="64" y="59"/>
                  </a:lnTo>
                  <a:lnTo>
                    <a:pt x="47" y="61"/>
                  </a:lnTo>
                  <a:lnTo>
                    <a:pt x="33" y="68"/>
                  </a:lnTo>
                  <a:lnTo>
                    <a:pt x="19" y="66"/>
                  </a:lnTo>
                  <a:lnTo>
                    <a:pt x="14" y="56"/>
                  </a:lnTo>
                  <a:lnTo>
                    <a:pt x="5" y="40"/>
                  </a:lnTo>
                  <a:lnTo>
                    <a:pt x="0" y="19"/>
                  </a:lnTo>
                  <a:lnTo>
                    <a:pt x="12" y="4"/>
                  </a:lnTo>
                  <a:lnTo>
                    <a:pt x="33" y="2"/>
                  </a:lnTo>
                  <a:lnTo>
                    <a:pt x="47" y="4"/>
                  </a:lnTo>
                  <a:lnTo>
                    <a:pt x="62" y="11"/>
                  </a:lnTo>
                  <a:lnTo>
                    <a:pt x="69" y="0"/>
                  </a:lnTo>
                  <a:lnTo>
                    <a:pt x="83"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4" name="Freeform 174"/>
            <p:cNvSpPr>
              <a:spLocks/>
            </p:cNvSpPr>
            <p:nvPr/>
          </p:nvSpPr>
          <p:spPr bwMode="auto">
            <a:xfrm>
              <a:off x="7876573" y="2761602"/>
              <a:ext cx="92035" cy="141461"/>
            </a:xfrm>
            <a:custGeom>
              <a:avLst/>
              <a:gdLst>
                <a:gd name="T0" fmla="*/ 35 w 54"/>
                <a:gd name="T1" fmla="*/ 0 h 83"/>
                <a:gd name="T2" fmla="*/ 35 w 54"/>
                <a:gd name="T3" fmla="*/ 0 h 83"/>
                <a:gd name="T4" fmla="*/ 49 w 54"/>
                <a:gd name="T5" fmla="*/ 24 h 83"/>
                <a:gd name="T6" fmla="*/ 54 w 54"/>
                <a:gd name="T7" fmla="*/ 38 h 83"/>
                <a:gd name="T8" fmla="*/ 54 w 54"/>
                <a:gd name="T9" fmla="*/ 59 h 83"/>
                <a:gd name="T10" fmla="*/ 47 w 54"/>
                <a:gd name="T11" fmla="*/ 71 h 83"/>
                <a:gd name="T12" fmla="*/ 33 w 54"/>
                <a:gd name="T13" fmla="*/ 73 h 83"/>
                <a:gd name="T14" fmla="*/ 19 w 54"/>
                <a:gd name="T15" fmla="*/ 83 h 83"/>
                <a:gd name="T16" fmla="*/ 4 w 54"/>
                <a:gd name="T17" fmla="*/ 83 h 83"/>
                <a:gd name="T18" fmla="*/ 2 w 54"/>
                <a:gd name="T19" fmla="*/ 73 h 83"/>
                <a:gd name="T20" fmla="*/ 7 w 54"/>
                <a:gd name="T21" fmla="*/ 59 h 83"/>
                <a:gd name="T22" fmla="*/ 0 w 54"/>
                <a:gd name="T23" fmla="*/ 38 h 83"/>
                <a:gd name="T24" fmla="*/ 9 w 54"/>
                <a:gd name="T25" fmla="*/ 36 h 83"/>
                <a:gd name="T26" fmla="*/ 0 w 54"/>
                <a:gd name="T27" fmla="*/ 17 h 83"/>
                <a:gd name="T28" fmla="*/ 0 w 54"/>
                <a:gd name="T29" fmla="*/ 17 h 83"/>
                <a:gd name="T30" fmla="*/ 9 w 54"/>
                <a:gd name="T31" fmla="*/ 17 h 83"/>
                <a:gd name="T32" fmla="*/ 14 w 54"/>
                <a:gd name="T33" fmla="*/ 7 h 83"/>
                <a:gd name="T34" fmla="*/ 26 w 54"/>
                <a:gd name="T35" fmla="*/ 7 h 83"/>
                <a:gd name="T36" fmla="*/ 33 w 54"/>
                <a:gd name="T37" fmla="*/ 5 h 83"/>
                <a:gd name="T38" fmla="*/ 35 w 54"/>
                <a:gd name="T3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 h="83">
                  <a:moveTo>
                    <a:pt x="35" y="0"/>
                  </a:moveTo>
                  <a:lnTo>
                    <a:pt x="35" y="0"/>
                  </a:lnTo>
                  <a:lnTo>
                    <a:pt x="49" y="24"/>
                  </a:lnTo>
                  <a:lnTo>
                    <a:pt x="54" y="38"/>
                  </a:lnTo>
                  <a:lnTo>
                    <a:pt x="54" y="59"/>
                  </a:lnTo>
                  <a:lnTo>
                    <a:pt x="47" y="71"/>
                  </a:lnTo>
                  <a:lnTo>
                    <a:pt x="33" y="73"/>
                  </a:lnTo>
                  <a:lnTo>
                    <a:pt x="19" y="83"/>
                  </a:lnTo>
                  <a:lnTo>
                    <a:pt x="4" y="83"/>
                  </a:lnTo>
                  <a:lnTo>
                    <a:pt x="2" y="73"/>
                  </a:lnTo>
                  <a:lnTo>
                    <a:pt x="7" y="59"/>
                  </a:lnTo>
                  <a:lnTo>
                    <a:pt x="0" y="38"/>
                  </a:lnTo>
                  <a:lnTo>
                    <a:pt x="9" y="36"/>
                  </a:lnTo>
                  <a:lnTo>
                    <a:pt x="0" y="17"/>
                  </a:lnTo>
                  <a:lnTo>
                    <a:pt x="0" y="17"/>
                  </a:lnTo>
                  <a:lnTo>
                    <a:pt x="9" y="17"/>
                  </a:lnTo>
                  <a:lnTo>
                    <a:pt x="14" y="7"/>
                  </a:lnTo>
                  <a:lnTo>
                    <a:pt x="26" y="7"/>
                  </a:lnTo>
                  <a:lnTo>
                    <a:pt x="33" y="5"/>
                  </a:lnTo>
                  <a:lnTo>
                    <a:pt x="3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6" name="Freeform 176"/>
            <p:cNvSpPr>
              <a:spLocks/>
            </p:cNvSpPr>
            <p:nvPr/>
          </p:nvSpPr>
          <p:spPr bwMode="auto">
            <a:xfrm>
              <a:off x="4950290" y="2603585"/>
              <a:ext cx="44313" cy="51131"/>
            </a:xfrm>
            <a:custGeom>
              <a:avLst/>
              <a:gdLst>
                <a:gd name="T0" fmla="*/ 22 w 26"/>
                <a:gd name="T1" fmla="*/ 9 h 30"/>
                <a:gd name="T2" fmla="*/ 22 w 26"/>
                <a:gd name="T3" fmla="*/ 9 h 30"/>
                <a:gd name="T4" fmla="*/ 24 w 26"/>
                <a:gd name="T5" fmla="*/ 12 h 30"/>
                <a:gd name="T6" fmla="*/ 26 w 26"/>
                <a:gd name="T7" fmla="*/ 12 h 30"/>
                <a:gd name="T8" fmla="*/ 26 w 26"/>
                <a:gd name="T9" fmla="*/ 16 h 30"/>
                <a:gd name="T10" fmla="*/ 24 w 26"/>
                <a:gd name="T11" fmla="*/ 21 h 30"/>
                <a:gd name="T12" fmla="*/ 24 w 26"/>
                <a:gd name="T13" fmla="*/ 21 h 30"/>
                <a:gd name="T14" fmla="*/ 22 w 26"/>
                <a:gd name="T15" fmla="*/ 21 h 30"/>
                <a:gd name="T16" fmla="*/ 12 w 26"/>
                <a:gd name="T17" fmla="*/ 26 h 30"/>
                <a:gd name="T18" fmla="*/ 10 w 26"/>
                <a:gd name="T19" fmla="*/ 30 h 30"/>
                <a:gd name="T20" fmla="*/ 8 w 26"/>
                <a:gd name="T21" fmla="*/ 30 h 30"/>
                <a:gd name="T22" fmla="*/ 8 w 26"/>
                <a:gd name="T23" fmla="*/ 21 h 30"/>
                <a:gd name="T24" fmla="*/ 3 w 26"/>
                <a:gd name="T25" fmla="*/ 21 h 30"/>
                <a:gd name="T26" fmla="*/ 0 w 26"/>
                <a:gd name="T27" fmla="*/ 14 h 30"/>
                <a:gd name="T28" fmla="*/ 3 w 26"/>
                <a:gd name="T29" fmla="*/ 9 h 30"/>
                <a:gd name="T30" fmla="*/ 8 w 26"/>
                <a:gd name="T31" fmla="*/ 7 h 30"/>
                <a:gd name="T32" fmla="*/ 10 w 26"/>
                <a:gd name="T33" fmla="*/ 0 h 30"/>
                <a:gd name="T34" fmla="*/ 12 w 26"/>
                <a:gd name="T35" fmla="*/ 0 h 30"/>
                <a:gd name="T36" fmla="*/ 15 w 26"/>
                <a:gd name="T37" fmla="*/ 2 h 30"/>
                <a:gd name="T38" fmla="*/ 17 w 26"/>
                <a:gd name="T39" fmla="*/ 4 h 30"/>
                <a:gd name="T40" fmla="*/ 19 w 26"/>
                <a:gd name="T41" fmla="*/ 7 h 30"/>
                <a:gd name="T42" fmla="*/ 22 w 26"/>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30">
                  <a:moveTo>
                    <a:pt x="22" y="9"/>
                  </a:moveTo>
                  <a:lnTo>
                    <a:pt x="22" y="9"/>
                  </a:lnTo>
                  <a:lnTo>
                    <a:pt x="24" y="12"/>
                  </a:lnTo>
                  <a:lnTo>
                    <a:pt x="26" y="12"/>
                  </a:lnTo>
                  <a:lnTo>
                    <a:pt x="26" y="16"/>
                  </a:lnTo>
                  <a:lnTo>
                    <a:pt x="24" y="21"/>
                  </a:lnTo>
                  <a:lnTo>
                    <a:pt x="24" y="21"/>
                  </a:lnTo>
                  <a:lnTo>
                    <a:pt x="22" y="21"/>
                  </a:lnTo>
                  <a:lnTo>
                    <a:pt x="12" y="26"/>
                  </a:lnTo>
                  <a:lnTo>
                    <a:pt x="10" y="30"/>
                  </a:lnTo>
                  <a:lnTo>
                    <a:pt x="8" y="30"/>
                  </a:lnTo>
                  <a:lnTo>
                    <a:pt x="8" y="21"/>
                  </a:lnTo>
                  <a:lnTo>
                    <a:pt x="3" y="21"/>
                  </a:lnTo>
                  <a:lnTo>
                    <a:pt x="0" y="14"/>
                  </a:lnTo>
                  <a:lnTo>
                    <a:pt x="3" y="9"/>
                  </a:lnTo>
                  <a:lnTo>
                    <a:pt x="8" y="7"/>
                  </a:lnTo>
                  <a:lnTo>
                    <a:pt x="10" y="0"/>
                  </a:lnTo>
                  <a:lnTo>
                    <a:pt x="12" y="0"/>
                  </a:lnTo>
                  <a:lnTo>
                    <a:pt x="15" y="2"/>
                  </a:lnTo>
                  <a:lnTo>
                    <a:pt x="17" y="4"/>
                  </a:lnTo>
                  <a:lnTo>
                    <a:pt x="19" y="7"/>
                  </a:lnTo>
                  <a:lnTo>
                    <a:pt x="22"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38" name="Freeform 178"/>
            <p:cNvSpPr>
              <a:spLocks/>
            </p:cNvSpPr>
            <p:nvPr/>
          </p:nvSpPr>
          <p:spPr bwMode="auto">
            <a:xfrm>
              <a:off x="5681455" y="3055238"/>
              <a:ext cx="51131" cy="47722"/>
            </a:xfrm>
            <a:custGeom>
              <a:avLst/>
              <a:gdLst>
                <a:gd name="T0" fmla="*/ 30 w 30"/>
                <a:gd name="T1" fmla="*/ 28 h 28"/>
                <a:gd name="T2" fmla="*/ 30 w 30"/>
                <a:gd name="T3" fmla="*/ 28 h 28"/>
                <a:gd name="T4" fmla="*/ 19 w 30"/>
                <a:gd name="T5" fmla="*/ 28 h 28"/>
                <a:gd name="T6" fmla="*/ 14 w 30"/>
                <a:gd name="T7" fmla="*/ 21 h 28"/>
                <a:gd name="T8" fmla="*/ 0 w 30"/>
                <a:gd name="T9" fmla="*/ 19 h 28"/>
                <a:gd name="T10" fmla="*/ 11 w 30"/>
                <a:gd name="T11" fmla="*/ 0 h 28"/>
                <a:gd name="T12" fmla="*/ 23 w 30"/>
                <a:gd name="T13" fmla="*/ 2 h 28"/>
                <a:gd name="T14" fmla="*/ 26 w 30"/>
                <a:gd name="T15" fmla="*/ 9 h 28"/>
                <a:gd name="T16" fmla="*/ 26 w 30"/>
                <a:gd name="T17" fmla="*/ 14 h 28"/>
                <a:gd name="T18" fmla="*/ 30 w 3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8">
                  <a:moveTo>
                    <a:pt x="30" y="28"/>
                  </a:moveTo>
                  <a:lnTo>
                    <a:pt x="30" y="28"/>
                  </a:lnTo>
                  <a:lnTo>
                    <a:pt x="19" y="28"/>
                  </a:lnTo>
                  <a:lnTo>
                    <a:pt x="14" y="21"/>
                  </a:lnTo>
                  <a:lnTo>
                    <a:pt x="0" y="19"/>
                  </a:lnTo>
                  <a:lnTo>
                    <a:pt x="11" y="0"/>
                  </a:lnTo>
                  <a:lnTo>
                    <a:pt x="23" y="2"/>
                  </a:lnTo>
                  <a:lnTo>
                    <a:pt x="26" y="9"/>
                  </a:lnTo>
                  <a:lnTo>
                    <a:pt x="26" y="14"/>
                  </a:lnTo>
                  <a:lnTo>
                    <a:pt x="30" y="28"/>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344" name="Freeform 184"/>
            <p:cNvSpPr>
              <a:spLocks/>
            </p:cNvSpPr>
            <p:nvPr/>
          </p:nvSpPr>
          <p:spPr bwMode="auto">
            <a:xfrm>
              <a:off x="4081073" y="3684141"/>
              <a:ext cx="107375" cy="117601"/>
            </a:xfrm>
            <a:custGeom>
              <a:avLst/>
              <a:gdLst>
                <a:gd name="T0" fmla="*/ 37 w 63"/>
                <a:gd name="T1" fmla="*/ 19 h 69"/>
                <a:gd name="T2" fmla="*/ 37 w 63"/>
                <a:gd name="T3" fmla="*/ 19 h 69"/>
                <a:gd name="T4" fmla="*/ 42 w 63"/>
                <a:gd name="T5" fmla="*/ 19 h 69"/>
                <a:gd name="T6" fmla="*/ 45 w 63"/>
                <a:gd name="T7" fmla="*/ 14 h 69"/>
                <a:gd name="T8" fmla="*/ 49 w 63"/>
                <a:gd name="T9" fmla="*/ 14 h 69"/>
                <a:gd name="T10" fmla="*/ 47 w 63"/>
                <a:gd name="T11" fmla="*/ 19 h 69"/>
                <a:gd name="T12" fmla="*/ 49 w 63"/>
                <a:gd name="T13" fmla="*/ 26 h 69"/>
                <a:gd name="T14" fmla="*/ 47 w 63"/>
                <a:gd name="T15" fmla="*/ 33 h 69"/>
                <a:gd name="T16" fmla="*/ 52 w 63"/>
                <a:gd name="T17" fmla="*/ 38 h 69"/>
                <a:gd name="T18" fmla="*/ 56 w 63"/>
                <a:gd name="T19" fmla="*/ 38 h 69"/>
                <a:gd name="T20" fmla="*/ 63 w 63"/>
                <a:gd name="T21" fmla="*/ 45 h 69"/>
                <a:gd name="T22" fmla="*/ 63 w 63"/>
                <a:gd name="T23" fmla="*/ 52 h 69"/>
                <a:gd name="T24" fmla="*/ 61 w 63"/>
                <a:gd name="T25" fmla="*/ 54 h 69"/>
                <a:gd name="T26" fmla="*/ 61 w 63"/>
                <a:gd name="T27" fmla="*/ 66 h 69"/>
                <a:gd name="T28" fmla="*/ 56 w 63"/>
                <a:gd name="T29" fmla="*/ 69 h 69"/>
                <a:gd name="T30" fmla="*/ 40 w 63"/>
                <a:gd name="T31" fmla="*/ 62 h 69"/>
                <a:gd name="T32" fmla="*/ 26 w 63"/>
                <a:gd name="T33" fmla="*/ 47 h 69"/>
                <a:gd name="T34" fmla="*/ 11 w 63"/>
                <a:gd name="T35" fmla="*/ 38 h 69"/>
                <a:gd name="T36" fmla="*/ 0 w 63"/>
                <a:gd name="T37" fmla="*/ 28 h 69"/>
                <a:gd name="T38" fmla="*/ 4 w 63"/>
                <a:gd name="T39" fmla="*/ 24 h 69"/>
                <a:gd name="T40" fmla="*/ 4 w 63"/>
                <a:gd name="T41" fmla="*/ 19 h 69"/>
                <a:gd name="T42" fmla="*/ 11 w 63"/>
                <a:gd name="T43" fmla="*/ 10 h 69"/>
                <a:gd name="T44" fmla="*/ 21 w 63"/>
                <a:gd name="T45" fmla="*/ 2 h 69"/>
                <a:gd name="T46" fmla="*/ 23 w 63"/>
                <a:gd name="T47" fmla="*/ 2 h 69"/>
                <a:gd name="T48" fmla="*/ 28 w 63"/>
                <a:gd name="T49" fmla="*/ 0 h 69"/>
                <a:gd name="T50" fmla="*/ 35 w 63"/>
                <a:gd name="T51" fmla="*/ 10 h 69"/>
                <a:gd name="T52" fmla="*/ 33 w 63"/>
                <a:gd name="T53" fmla="*/ 17 h 69"/>
                <a:gd name="T54" fmla="*/ 37 w 63"/>
                <a:gd name="T5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69">
                  <a:moveTo>
                    <a:pt x="37" y="19"/>
                  </a:moveTo>
                  <a:lnTo>
                    <a:pt x="37" y="19"/>
                  </a:lnTo>
                  <a:lnTo>
                    <a:pt x="42" y="19"/>
                  </a:lnTo>
                  <a:lnTo>
                    <a:pt x="45" y="14"/>
                  </a:lnTo>
                  <a:lnTo>
                    <a:pt x="49" y="14"/>
                  </a:lnTo>
                  <a:lnTo>
                    <a:pt x="47" y="19"/>
                  </a:lnTo>
                  <a:lnTo>
                    <a:pt x="49" y="26"/>
                  </a:lnTo>
                  <a:lnTo>
                    <a:pt x="47" y="33"/>
                  </a:lnTo>
                  <a:lnTo>
                    <a:pt x="52" y="38"/>
                  </a:lnTo>
                  <a:lnTo>
                    <a:pt x="56" y="38"/>
                  </a:lnTo>
                  <a:lnTo>
                    <a:pt x="63" y="45"/>
                  </a:lnTo>
                  <a:lnTo>
                    <a:pt x="63" y="52"/>
                  </a:lnTo>
                  <a:lnTo>
                    <a:pt x="61" y="54"/>
                  </a:lnTo>
                  <a:lnTo>
                    <a:pt x="61" y="66"/>
                  </a:lnTo>
                  <a:lnTo>
                    <a:pt x="56" y="69"/>
                  </a:lnTo>
                  <a:lnTo>
                    <a:pt x="40" y="62"/>
                  </a:lnTo>
                  <a:lnTo>
                    <a:pt x="26" y="47"/>
                  </a:lnTo>
                  <a:lnTo>
                    <a:pt x="11" y="38"/>
                  </a:lnTo>
                  <a:lnTo>
                    <a:pt x="0" y="28"/>
                  </a:lnTo>
                  <a:lnTo>
                    <a:pt x="4" y="24"/>
                  </a:lnTo>
                  <a:lnTo>
                    <a:pt x="4" y="19"/>
                  </a:lnTo>
                  <a:lnTo>
                    <a:pt x="11" y="10"/>
                  </a:lnTo>
                  <a:lnTo>
                    <a:pt x="21" y="2"/>
                  </a:lnTo>
                  <a:lnTo>
                    <a:pt x="23" y="2"/>
                  </a:lnTo>
                  <a:lnTo>
                    <a:pt x="28" y="0"/>
                  </a:lnTo>
                  <a:lnTo>
                    <a:pt x="35" y="10"/>
                  </a:lnTo>
                  <a:lnTo>
                    <a:pt x="33" y="17"/>
                  </a:lnTo>
                  <a:lnTo>
                    <a:pt x="37" y="1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6" name="Freeform 186"/>
            <p:cNvSpPr>
              <a:spLocks/>
            </p:cNvSpPr>
            <p:nvPr/>
          </p:nvSpPr>
          <p:spPr bwMode="auto">
            <a:xfrm>
              <a:off x="4652030" y="2958089"/>
              <a:ext cx="436313" cy="415861"/>
            </a:xfrm>
            <a:custGeom>
              <a:avLst/>
              <a:gdLst>
                <a:gd name="T0" fmla="*/ 36 w 256"/>
                <a:gd name="T1" fmla="*/ 0 h 244"/>
                <a:gd name="T2" fmla="*/ 36 w 256"/>
                <a:gd name="T3" fmla="*/ 0 h 244"/>
                <a:gd name="T4" fmla="*/ 55 w 256"/>
                <a:gd name="T5" fmla="*/ 5 h 244"/>
                <a:gd name="T6" fmla="*/ 62 w 256"/>
                <a:gd name="T7" fmla="*/ 2 h 244"/>
                <a:gd name="T8" fmla="*/ 74 w 256"/>
                <a:gd name="T9" fmla="*/ 7 h 244"/>
                <a:gd name="T10" fmla="*/ 97 w 256"/>
                <a:gd name="T11" fmla="*/ 17 h 244"/>
                <a:gd name="T12" fmla="*/ 105 w 256"/>
                <a:gd name="T13" fmla="*/ 33 h 244"/>
                <a:gd name="T14" fmla="*/ 119 w 256"/>
                <a:gd name="T15" fmla="*/ 36 h 244"/>
                <a:gd name="T16" fmla="*/ 142 w 256"/>
                <a:gd name="T17" fmla="*/ 43 h 244"/>
                <a:gd name="T18" fmla="*/ 159 w 256"/>
                <a:gd name="T19" fmla="*/ 52 h 244"/>
                <a:gd name="T20" fmla="*/ 166 w 256"/>
                <a:gd name="T21" fmla="*/ 47 h 244"/>
                <a:gd name="T22" fmla="*/ 173 w 256"/>
                <a:gd name="T23" fmla="*/ 40 h 244"/>
                <a:gd name="T24" fmla="*/ 171 w 256"/>
                <a:gd name="T25" fmla="*/ 26 h 244"/>
                <a:gd name="T26" fmla="*/ 175 w 256"/>
                <a:gd name="T27" fmla="*/ 17 h 244"/>
                <a:gd name="T28" fmla="*/ 187 w 256"/>
                <a:gd name="T29" fmla="*/ 7 h 244"/>
                <a:gd name="T30" fmla="*/ 199 w 256"/>
                <a:gd name="T31" fmla="*/ 5 h 244"/>
                <a:gd name="T32" fmla="*/ 220 w 256"/>
                <a:gd name="T33" fmla="*/ 7 h 244"/>
                <a:gd name="T34" fmla="*/ 225 w 256"/>
                <a:gd name="T35" fmla="*/ 17 h 244"/>
                <a:gd name="T36" fmla="*/ 232 w 256"/>
                <a:gd name="T37" fmla="*/ 17 h 244"/>
                <a:gd name="T38" fmla="*/ 237 w 256"/>
                <a:gd name="T39" fmla="*/ 21 h 244"/>
                <a:gd name="T40" fmla="*/ 254 w 256"/>
                <a:gd name="T41" fmla="*/ 21 h 244"/>
                <a:gd name="T42" fmla="*/ 256 w 256"/>
                <a:gd name="T43" fmla="*/ 28 h 244"/>
                <a:gd name="T44" fmla="*/ 251 w 256"/>
                <a:gd name="T45" fmla="*/ 38 h 244"/>
                <a:gd name="T46" fmla="*/ 254 w 256"/>
                <a:gd name="T47" fmla="*/ 45 h 244"/>
                <a:gd name="T48" fmla="*/ 251 w 256"/>
                <a:gd name="T49" fmla="*/ 57 h 244"/>
                <a:gd name="T50" fmla="*/ 254 w 256"/>
                <a:gd name="T51" fmla="*/ 71 h 244"/>
                <a:gd name="T52" fmla="*/ 254 w 256"/>
                <a:gd name="T53" fmla="*/ 137 h 244"/>
                <a:gd name="T54" fmla="*/ 254 w 256"/>
                <a:gd name="T55" fmla="*/ 201 h 244"/>
                <a:gd name="T56" fmla="*/ 254 w 256"/>
                <a:gd name="T57" fmla="*/ 234 h 244"/>
                <a:gd name="T58" fmla="*/ 237 w 256"/>
                <a:gd name="T59" fmla="*/ 234 h 244"/>
                <a:gd name="T60" fmla="*/ 237 w 256"/>
                <a:gd name="T61" fmla="*/ 244 h 244"/>
                <a:gd name="T62" fmla="*/ 171 w 256"/>
                <a:gd name="T63" fmla="*/ 211 h 244"/>
                <a:gd name="T64" fmla="*/ 107 w 256"/>
                <a:gd name="T65" fmla="*/ 178 h 244"/>
                <a:gd name="T66" fmla="*/ 90 w 256"/>
                <a:gd name="T67" fmla="*/ 187 h 244"/>
                <a:gd name="T68" fmla="*/ 78 w 256"/>
                <a:gd name="T69" fmla="*/ 192 h 244"/>
                <a:gd name="T70" fmla="*/ 69 w 256"/>
                <a:gd name="T71" fmla="*/ 185 h 244"/>
                <a:gd name="T72" fmla="*/ 43 w 256"/>
                <a:gd name="T73" fmla="*/ 175 h 244"/>
                <a:gd name="T74" fmla="*/ 36 w 256"/>
                <a:gd name="T75" fmla="*/ 166 h 244"/>
                <a:gd name="T76" fmla="*/ 24 w 256"/>
                <a:gd name="T77" fmla="*/ 156 h 244"/>
                <a:gd name="T78" fmla="*/ 17 w 256"/>
                <a:gd name="T79" fmla="*/ 159 h 244"/>
                <a:gd name="T80" fmla="*/ 10 w 256"/>
                <a:gd name="T81" fmla="*/ 149 h 244"/>
                <a:gd name="T82" fmla="*/ 10 w 256"/>
                <a:gd name="T83" fmla="*/ 142 h 244"/>
                <a:gd name="T84" fmla="*/ 0 w 256"/>
                <a:gd name="T85" fmla="*/ 128 h 244"/>
                <a:gd name="T86" fmla="*/ 8 w 256"/>
                <a:gd name="T87" fmla="*/ 123 h 244"/>
                <a:gd name="T88" fmla="*/ 5 w 256"/>
                <a:gd name="T89" fmla="*/ 109 h 244"/>
                <a:gd name="T90" fmla="*/ 8 w 256"/>
                <a:gd name="T91" fmla="*/ 99 h 244"/>
                <a:gd name="T92" fmla="*/ 8 w 256"/>
                <a:gd name="T93" fmla="*/ 92 h 244"/>
                <a:gd name="T94" fmla="*/ 10 w 256"/>
                <a:gd name="T95" fmla="*/ 78 h 244"/>
                <a:gd name="T96" fmla="*/ 10 w 256"/>
                <a:gd name="T97" fmla="*/ 69 h 244"/>
                <a:gd name="T98" fmla="*/ 3 w 256"/>
                <a:gd name="T99" fmla="*/ 52 h 244"/>
                <a:gd name="T100" fmla="*/ 10 w 256"/>
                <a:gd name="T101" fmla="*/ 47 h 244"/>
                <a:gd name="T102" fmla="*/ 12 w 256"/>
                <a:gd name="T103" fmla="*/ 40 h 244"/>
                <a:gd name="T104" fmla="*/ 10 w 256"/>
                <a:gd name="T105" fmla="*/ 33 h 244"/>
                <a:gd name="T106" fmla="*/ 22 w 256"/>
                <a:gd name="T107" fmla="*/ 24 h 244"/>
                <a:gd name="T108" fmla="*/ 26 w 256"/>
                <a:gd name="T109" fmla="*/ 19 h 244"/>
                <a:gd name="T110" fmla="*/ 36 w 256"/>
                <a:gd name="T111" fmla="*/ 14 h 244"/>
                <a:gd name="T112" fmla="*/ 36 w 256"/>
                <a:gd name="T11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6" h="244">
                  <a:moveTo>
                    <a:pt x="36" y="0"/>
                  </a:moveTo>
                  <a:lnTo>
                    <a:pt x="36" y="0"/>
                  </a:lnTo>
                  <a:lnTo>
                    <a:pt x="55" y="5"/>
                  </a:lnTo>
                  <a:lnTo>
                    <a:pt x="62" y="2"/>
                  </a:lnTo>
                  <a:lnTo>
                    <a:pt x="74" y="7"/>
                  </a:lnTo>
                  <a:lnTo>
                    <a:pt x="97" y="17"/>
                  </a:lnTo>
                  <a:lnTo>
                    <a:pt x="105" y="33"/>
                  </a:lnTo>
                  <a:lnTo>
                    <a:pt x="119" y="36"/>
                  </a:lnTo>
                  <a:lnTo>
                    <a:pt x="142" y="43"/>
                  </a:lnTo>
                  <a:lnTo>
                    <a:pt x="159" y="52"/>
                  </a:lnTo>
                  <a:lnTo>
                    <a:pt x="166" y="47"/>
                  </a:lnTo>
                  <a:lnTo>
                    <a:pt x="173" y="40"/>
                  </a:lnTo>
                  <a:lnTo>
                    <a:pt x="171" y="26"/>
                  </a:lnTo>
                  <a:lnTo>
                    <a:pt x="175" y="17"/>
                  </a:lnTo>
                  <a:lnTo>
                    <a:pt x="187" y="7"/>
                  </a:lnTo>
                  <a:lnTo>
                    <a:pt x="199" y="5"/>
                  </a:lnTo>
                  <a:lnTo>
                    <a:pt x="220" y="7"/>
                  </a:lnTo>
                  <a:lnTo>
                    <a:pt x="225" y="17"/>
                  </a:lnTo>
                  <a:lnTo>
                    <a:pt x="232" y="17"/>
                  </a:lnTo>
                  <a:lnTo>
                    <a:pt x="237" y="21"/>
                  </a:lnTo>
                  <a:lnTo>
                    <a:pt x="254" y="21"/>
                  </a:lnTo>
                  <a:lnTo>
                    <a:pt x="256" y="28"/>
                  </a:lnTo>
                  <a:lnTo>
                    <a:pt x="251" y="38"/>
                  </a:lnTo>
                  <a:lnTo>
                    <a:pt x="254" y="45"/>
                  </a:lnTo>
                  <a:lnTo>
                    <a:pt x="251" y="57"/>
                  </a:lnTo>
                  <a:lnTo>
                    <a:pt x="254" y="71"/>
                  </a:lnTo>
                  <a:lnTo>
                    <a:pt x="254" y="137"/>
                  </a:lnTo>
                  <a:lnTo>
                    <a:pt x="254" y="201"/>
                  </a:lnTo>
                  <a:lnTo>
                    <a:pt x="254" y="234"/>
                  </a:lnTo>
                  <a:lnTo>
                    <a:pt x="237" y="234"/>
                  </a:lnTo>
                  <a:lnTo>
                    <a:pt x="237" y="244"/>
                  </a:lnTo>
                  <a:lnTo>
                    <a:pt x="171" y="211"/>
                  </a:lnTo>
                  <a:lnTo>
                    <a:pt x="107" y="178"/>
                  </a:lnTo>
                  <a:lnTo>
                    <a:pt x="90" y="187"/>
                  </a:lnTo>
                  <a:lnTo>
                    <a:pt x="78" y="192"/>
                  </a:lnTo>
                  <a:lnTo>
                    <a:pt x="69" y="185"/>
                  </a:lnTo>
                  <a:lnTo>
                    <a:pt x="43" y="175"/>
                  </a:lnTo>
                  <a:lnTo>
                    <a:pt x="36" y="166"/>
                  </a:lnTo>
                  <a:lnTo>
                    <a:pt x="24" y="156"/>
                  </a:lnTo>
                  <a:lnTo>
                    <a:pt x="17" y="159"/>
                  </a:lnTo>
                  <a:lnTo>
                    <a:pt x="10" y="149"/>
                  </a:lnTo>
                  <a:lnTo>
                    <a:pt x="10" y="142"/>
                  </a:lnTo>
                  <a:lnTo>
                    <a:pt x="0" y="128"/>
                  </a:lnTo>
                  <a:lnTo>
                    <a:pt x="8" y="123"/>
                  </a:lnTo>
                  <a:lnTo>
                    <a:pt x="5" y="109"/>
                  </a:lnTo>
                  <a:lnTo>
                    <a:pt x="8" y="99"/>
                  </a:lnTo>
                  <a:lnTo>
                    <a:pt x="8" y="92"/>
                  </a:lnTo>
                  <a:lnTo>
                    <a:pt x="10" y="78"/>
                  </a:lnTo>
                  <a:lnTo>
                    <a:pt x="10" y="69"/>
                  </a:lnTo>
                  <a:lnTo>
                    <a:pt x="3" y="52"/>
                  </a:lnTo>
                  <a:lnTo>
                    <a:pt x="10" y="47"/>
                  </a:lnTo>
                  <a:lnTo>
                    <a:pt x="12" y="40"/>
                  </a:lnTo>
                  <a:lnTo>
                    <a:pt x="10" y="33"/>
                  </a:lnTo>
                  <a:lnTo>
                    <a:pt x="22" y="24"/>
                  </a:lnTo>
                  <a:lnTo>
                    <a:pt x="26" y="19"/>
                  </a:lnTo>
                  <a:lnTo>
                    <a:pt x="36" y="14"/>
                  </a:lnTo>
                  <a:lnTo>
                    <a:pt x="36"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48" name="Freeform 188"/>
            <p:cNvSpPr>
              <a:spLocks/>
            </p:cNvSpPr>
            <p:nvPr/>
          </p:nvSpPr>
          <p:spPr bwMode="auto">
            <a:xfrm>
              <a:off x="6596690" y="3648351"/>
              <a:ext cx="56244" cy="109079"/>
            </a:xfrm>
            <a:custGeom>
              <a:avLst/>
              <a:gdLst>
                <a:gd name="T0" fmla="*/ 23 w 33"/>
                <a:gd name="T1" fmla="*/ 59 h 64"/>
                <a:gd name="T2" fmla="*/ 23 w 33"/>
                <a:gd name="T3" fmla="*/ 59 h 64"/>
                <a:gd name="T4" fmla="*/ 9 w 33"/>
                <a:gd name="T5" fmla="*/ 64 h 64"/>
                <a:gd name="T6" fmla="*/ 2 w 33"/>
                <a:gd name="T7" fmla="*/ 49 h 64"/>
                <a:gd name="T8" fmla="*/ 0 w 33"/>
                <a:gd name="T9" fmla="*/ 26 h 64"/>
                <a:gd name="T10" fmla="*/ 7 w 33"/>
                <a:gd name="T11" fmla="*/ 0 h 64"/>
                <a:gd name="T12" fmla="*/ 18 w 33"/>
                <a:gd name="T13" fmla="*/ 9 h 64"/>
                <a:gd name="T14" fmla="*/ 26 w 33"/>
                <a:gd name="T15" fmla="*/ 21 h 64"/>
                <a:gd name="T16" fmla="*/ 33 w 33"/>
                <a:gd name="T17" fmla="*/ 38 h 64"/>
                <a:gd name="T18" fmla="*/ 30 w 33"/>
                <a:gd name="T19" fmla="*/ 54 h 64"/>
                <a:gd name="T20" fmla="*/ 23 w 33"/>
                <a:gd name="T2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64">
                  <a:moveTo>
                    <a:pt x="23" y="59"/>
                  </a:moveTo>
                  <a:lnTo>
                    <a:pt x="23" y="59"/>
                  </a:lnTo>
                  <a:lnTo>
                    <a:pt x="9" y="64"/>
                  </a:lnTo>
                  <a:lnTo>
                    <a:pt x="2" y="49"/>
                  </a:lnTo>
                  <a:lnTo>
                    <a:pt x="0" y="26"/>
                  </a:lnTo>
                  <a:lnTo>
                    <a:pt x="7" y="0"/>
                  </a:lnTo>
                  <a:lnTo>
                    <a:pt x="18" y="9"/>
                  </a:lnTo>
                  <a:lnTo>
                    <a:pt x="26" y="21"/>
                  </a:lnTo>
                  <a:lnTo>
                    <a:pt x="33" y="38"/>
                  </a:lnTo>
                  <a:lnTo>
                    <a:pt x="30" y="54"/>
                  </a:lnTo>
                  <a:lnTo>
                    <a:pt x="23" y="5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3" name="Freeform 193"/>
            <p:cNvSpPr>
              <a:spLocks/>
            </p:cNvSpPr>
            <p:nvPr/>
          </p:nvSpPr>
          <p:spPr bwMode="auto">
            <a:xfrm>
              <a:off x="4551473" y="2329185"/>
              <a:ext cx="17044" cy="27269"/>
            </a:xfrm>
            <a:custGeom>
              <a:avLst/>
              <a:gdLst>
                <a:gd name="T0" fmla="*/ 10 w 10"/>
                <a:gd name="T1" fmla="*/ 16 h 16"/>
                <a:gd name="T2" fmla="*/ 10 w 10"/>
                <a:gd name="T3" fmla="*/ 16 h 16"/>
                <a:gd name="T4" fmla="*/ 5 w 10"/>
                <a:gd name="T5" fmla="*/ 16 h 16"/>
                <a:gd name="T6" fmla="*/ 0 w 10"/>
                <a:gd name="T7" fmla="*/ 14 h 16"/>
                <a:gd name="T8" fmla="*/ 3 w 10"/>
                <a:gd name="T9" fmla="*/ 0 h 16"/>
                <a:gd name="T10" fmla="*/ 7 w 10"/>
                <a:gd name="T11" fmla="*/ 0 h 16"/>
                <a:gd name="T12" fmla="*/ 10 w 10"/>
                <a:gd name="T13" fmla="*/ 4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10" y="16"/>
                  </a:lnTo>
                  <a:lnTo>
                    <a:pt x="5" y="16"/>
                  </a:lnTo>
                  <a:lnTo>
                    <a:pt x="0" y="14"/>
                  </a:lnTo>
                  <a:lnTo>
                    <a:pt x="3" y="0"/>
                  </a:lnTo>
                  <a:lnTo>
                    <a:pt x="7" y="0"/>
                  </a:lnTo>
                  <a:lnTo>
                    <a:pt x="10" y="4"/>
                  </a:lnTo>
                  <a:lnTo>
                    <a:pt x="10"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55" name="Freeform 195"/>
            <p:cNvSpPr>
              <a:spLocks/>
            </p:cNvSpPr>
            <p:nvPr/>
          </p:nvSpPr>
          <p:spPr bwMode="auto">
            <a:xfrm>
              <a:off x="4979265" y="1961046"/>
              <a:ext cx="197705" cy="117601"/>
            </a:xfrm>
            <a:custGeom>
              <a:avLst/>
              <a:gdLst>
                <a:gd name="T0" fmla="*/ 109 w 116"/>
                <a:gd name="T1" fmla="*/ 22 h 69"/>
                <a:gd name="T2" fmla="*/ 109 w 116"/>
                <a:gd name="T3" fmla="*/ 22 h 69"/>
                <a:gd name="T4" fmla="*/ 109 w 116"/>
                <a:gd name="T5" fmla="*/ 36 h 69"/>
                <a:gd name="T6" fmla="*/ 116 w 116"/>
                <a:gd name="T7" fmla="*/ 52 h 69"/>
                <a:gd name="T8" fmla="*/ 97 w 116"/>
                <a:gd name="T9" fmla="*/ 64 h 69"/>
                <a:gd name="T10" fmla="*/ 88 w 116"/>
                <a:gd name="T11" fmla="*/ 69 h 69"/>
                <a:gd name="T12" fmla="*/ 71 w 116"/>
                <a:gd name="T13" fmla="*/ 55 h 69"/>
                <a:gd name="T14" fmla="*/ 64 w 116"/>
                <a:gd name="T15" fmla="*/ 52 h 69"/>
                <a:gd name="T16" fmla="*/ 62 w 116"/>
                <a:gd name="T17" fmla="*/ 48 h 69"/>
                <a:gd name="T18" fmla="*/ 45 w 116"/>
                <a:gd name="T19" fmla="*/ 50 h 69"/>
                <a:gd name="T20" fmla="*/ 19 w 116"/>
                <a:gd name="T21" fmla="*/ 48 h 69"/>
                <a:gd name="T22" fmla="*/ 0 w 116"/>
                <a:gd name="T23" fmla="*/ 57 h 69"/>
                <a:gd name="T24" fmla="*/ 0 w 116"/>
                <a:gd name="T25" fmla="*/ 36 h 69"/>
                <a:gd name="T26" fmla="*/ 7 w 116"/>
                <a:gd name="T27" fmla="*/ 17 h 69"/>
                <a:gd name="T28" fmla="*/ 24 w 116"/>
                <a:gd name="T29" fmla="*/ 5 h 69"/>
                <a:gd name="T30" fmla="*/ 36 w 116"/>
                <a:gd name="T31" fmla="*/ 29 h 69"/>
                <a:gd name="T32" fmla="*/ 50 w 116"/>
                <a:gd name="T33" fmla="*/ 26 h 69"/>
                <a:gd name="T34" fmla="*/ 52 w 116"/>
                <a:gd name="T35" fmla="*/ 5 h 69"/>
                <a:gd name="T36" fmla="*/ 66 w 116"/>
                <a:gd name="T37" fmla="*/ 0 h 69"/>
                <a:gd name="T38" fmla="*/ 73 w 116"/>
                <a:gd name="T39" fmla="*/ 3 h 69"/>
                <a:gd name="T40" fmla="*/ 88 w 116"/>
                <a:gd name="T41" fmla="*/ 15 h 69"/>
                <a:gd name="T42" fmla="*/ 99 w 116"/>
                <a:gd name="T43" fmla="*/ 15 h 69"/>
                <a:gd name="T44" fmla="*/ 109 w 116"/>
                <a:gd name="T45"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 h="69">
                  <a:moveTo>
                    <a:pt x="109" y="22"/>
                  </a:moveTo>
                  <a:lnTo>
                    <a:pt x="109" y="22"/>
                  </a:lnTo>
                  <a:lnTo>
                    <a:pt x="109" y="36"/>
                  </a:lnTo>
                  <a:lnTo>
                    <a:pt x="116" y="52"/>
                  </a:lnTo>
                  <a:lnTo>
                    <a:pt x="97" y="64"/>
                  </a:lnTo>
                  <a:lnTo>
                    <a:pt x="88" y="69"/>
                  </a:lnTo>
                  <a:lnTo>
                    <a:pt x="71" y="55"/>
                  </a:lnTo>
                  <a:lnTo>
                    <a:pt x="64" y="52"/>
                  </a:lnTo>
                  <a:lnTo>
                    <a:pt x="62" y="48"/>
                  </a:lnTo>
                  <a:lnTo>
                    <a:pt x="45" y="50"/>
                  </a:lnTo>
                  <a:lnTo>
                    <a:pt x="19" y="48"/>
                  </a:lnTo>
                  <a:lnTo>
                    <a:pt x="0" y="57"/>
                  </a:lnTo>
                  <a:lnTo>
                    <a:pt x="0" y="36"/>
                  </a:lnTo>
                  <a:lnTo>
                    <a:pt x="7" y="17"/>
                  </a:lnTo>
                  <a:lnTo>
                    <a:pt x="24" y="5"/>
                  </a:lnTo>
                  <a:lnTo>
                    <a:pt x="36" y="29"/>
                  </a:lnTo>
                  <a:lnTo>
                    <a:pt x="50" y="26"/>
                  </a:lnTo>
                  <a:lnTo>
                    <a:pt x="52" y="5"/>
                  </a:lnTo>
                  <a:lnTo>
                    <a:pt x="66" y="0"/>
                  </a:lnTo>
                  <a:lnTo>
                    <a:pt x="73" y="3"/>
                  </a:lnTo>
                  <a:lnTo>
                    <a:pt x="88" y="15"/>
                  </a:lnTo>
                  <a:lnTo>
                    <a:pt x="99" y="15"/>
                  </a:lnTo>
                  <a:lnTo>
                    <a:pt x="109" y="2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0" name="Freeform 200"/>
            <p:cNvSpPr>
              <a:spLocks/>
            </p:cNvSpPr>
            <p:nvPr/>
          </p:nvSpPr>
          <p:spPr bwMode="auto">
            <a:xfrm>
              <a:off x="5596238" y="4250698"/>
              <a:ext cx="201113" cy="390296"/>
            </a:xfrm>
            <a:custGeom>
              <a:avLst/>
              <a:gdLst>
                <a:gd name="T0" fmla="*/ 111 w 118"/>
                <a:gd name="T1" fmla="*/ 23 h 229"/>
                <a:gd name="T2" fmla="*/ 111 w 118"/>
                <a:gd name="T3" fmla="*/ 23 h 229"/>
                <a:gd name="T4" fmla="*/ 114 w 118"/>
                <a:gd name="T5" fmla="*/ 45 h 229"/>
                <a:gd name="T6" fmla="*/ 118 w 118"/>
                <a:gd name="T7" fmla="*/ 52 h 229"/>
                <a:gd name="T8" fmla="*/ 116 w 118"/>
                <a:gd name="T9" fmla="*/ 59 h 229"/>
                <a:gd name="T10" fmla="*/ 114 w 118"/>
                <a:gd name="T11" fmla="*/ 66 h 229"/>
                <a:gd name="T12" fmla="*/ 109 w 118"/>
                <a:gd name="T13" fmla="*/ 54 h 229"/>
                <a:gd name="T14" fmla="*/ 104 w 118"/>
                <a:gd name="T15" fmla="*/ 59 h 229"/>
                <a:gd name="T16" fmla="*/ 109 w 118"/>
                <a:gd name="T17" fmla="*/ 73 h 229"/>
                <a:gd name="T18" fmla="*/ 107 w 118"/>
                <a:gd name="T19" fmla="*/ 80 h 229"/>
                <a:gd name="T20" fmla="*/ 102 w 118"/>
                <a:gd name="T21" fmla="*/ 83 h 229"/>
                <a:gd name="T22" fmla="*/ 102 w 118"/>
                <a:gd name="T23" fmla="*/ 97 h 229"/>
                <a:gd name="T24" fmla="*/ 95 w 118"/>
                <a:gd name="T25" fmla="*/ 118 h 229"/>
                <a:gd name="T26" fmla="*/ 88 w 118"/>
                <a:gd name="T27" fmla="*/ 142 h 229"/>
                <a:gd name="T28" fmla="*/ 78 w 118"/>
                <a:gd name="T29" fmla="*/ 173 h 229"/>
                <a:gd name="T30" fmla="*/ 71 w 118"/>
                <a:gd name="T31" fmla="*/ 199 h 229"/>
                <a:gd name="T32" fmla="*/ 64 w 118"/>
                <a:gd name="T33" fmla="*/ 218 h 229"/>
                <a:gd name="T34" fmla="*/ 50 w 118"/>
                <a:gd name="T35" fmla="*/ 222 h 229"/>
                <a:gd name="T36" fmla="*/ 36 w 118"/>
                <a:gd name="T37" fmla="*/ 229 h 229"/>
                <a:gd name="T38" fmla="*/ 26 w 118"/>
                <a:gd name="T39" fmla="*/ 225 h 229"/>
                <a:gd name="T40" fmla="*/ 14 w 118"/>
                <a:gd name="T41" fmla="*/ 220 h 229"/>
                <a:gd name="T42" fmla="*/ 10 w 118"/>
                <a:gd name="T43" fmla="*/ 208 h 229"/>
                <a:gd name="T44" fmla="*/ 10 w 118"/>
                <a:gd name="T45" fmla="*/ 194 h 229"/>
                <a:gd name="T46" fmla="*/ 3 w 118"/>
                <a:gd name="T47" fmla="*/ 180 h 229"/>
                <a:gd name="T48" fmla="*/ 0 w 118"/>
                <a:gd name="T49" fmla="*/ 168 h 229"/>
                <a:gd name="T50" fmla="*/ 5 w 118"/>
                <a:gd name="T51" fmla="*/ 156 h 229"/>
                <a:gd name="T52" fmla="*/ 12 w 118"/>
                <a:gd name="T53" fmla="*/ 151 h 229"/>
                <a:gd name="T54" fmla="*/ 12 w 118"/>
                <a:gd name="T55" fmla="*/ 147 h 229"/>
                <a:gd name="T56" fmla="*/ 19 w 118"/>
                <a:gd name="T57" fmla="*/ 132 h 229"/>
                <a:gd name="T58" fmla="*/ 21 w 118"/>
                <a:gd name="T59" fmla="*/ 123 h 229"/>
                <a:gd name="T60" fmla="*/ 17 w 118"/>
                <a:gd name="T61" fmla="*/ 113 h 229"/>
                <a:gd name="T62" fmla="*/ 14 w 118"/>
                <a:gd name="T63" fmla="*/ 104 h 229"/>
                <a:gd name="T64" fmla="*/ 12 w 118"/>
                <a:gd name="T65" fmla="*/ 87 h 229"/>
                <a:gd name="T66" fmla="*/ 19 w 118"/>
                <a:gd name="T67" fmla="*/ 80 h 229"/>
                <a:gd name="T68" fmla="*/ 21 w 118"/>
                <a:gd name="T69" fmla="*/ 68 h 229"/>
                <a:gd name="T70" fmla="*/ 29 w 118"/>
                <a:gd name="T71" fmla="*/ 68 h 229"/>
                <a:gd name="T72" fmla="*/ 38 w 118"/>
                <a:gd name="T73" fmla="*/ 64 h 229"/>
                <a:gd name="T74" fmla="*/ 43 w 118"/>
                <a:gd name="T75" fmla="*/ 61 h 229"/>
                <a:gd name="T76" fmla="*/ 50 w 118"/>
                <a:gd name="T77" fmla="*/ 61 h 229"/>
                <a:gd name="T78" fmla="*/ 62 w 118"/>
                <a:gd name="T79" fmla="*/ 52 h 229"/>
                <a:gd name="T80" fmla="*/ 74 w 118"/>
                <a:gd name="T81" fmla="*/ 42 h 229"/>
                <a:gd name="T82" fmla="*/ 78 w 118"/>
                <a:gd name="T83" fmla="*/ 33 h 229"/>
                <a:gd name="T84" fmla="*/ 76 w 118"/>
                <a:gd name="T85" fmla="*/ 26 h 229"/>
                <a:gd name="T86" fmla="*/ 83 w 118"/>
                <a:gd name="T87" fmla="*/ 28 h 229"/>
                <a:gd name="T88" fmla="*/ 92 w 118"/>
                <a:gd name="T89" fmla="*/ 16 h 229"/>
                <a:gd name="T90" fmla="*/ 92 w 118"/>
                <a:gd name="T91" fmla="*/ 7 h 229"/>
                <a:gd name="T92" fmla="*/ 97 w 118"/>
                <a:gd name="T93" fmla="*/ 0 h 229"/>
                <a:gd name="T94" fmla="*/ 104 w 118"/>
                <a:gd name="T95" fmla="*/ 7 h 229"/>
                <a:gd name="T96" fmla="*/ 107 w 118"/>
                <a:gd name="T97" fmla="*/ 14 h 229"/>
                <a:gd name="T98" fmla="*/ 111 w 118"/>
                <a:gd name="T99" fmla="*/ 2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229">
                  <a:moveTo>
                    <a:pt x="111" y="23"/>
                  </a:moveTo>
                  <a:lnTo>
                    <a:pt x="111" y="23"/>
                  </a:lnTo>
                  <a:lnTo>
                    <a:pt x="114" y="45"/>
                  </a:lnTo>
                  <a:lnTo>
                    <a:pt x="118" y="52"/>
                  </a:lnTo>
                  <a:lnTo>
                    <a:pt x="116" y="59"/>
                  </a:lnTo>
                  <a:lnTo>
                    <a:pt x="114" y="66"/>
                  </a:lnTo>
                  <a:lnTo>
                    <a:pt x="109" y="54"/>
                  </a:lnTo>
                  <a:lnTo>
                    <a:pt x="104" y="59"/>
                  </a:lnTo>
                  <a:lnTo>
                    <a:pt x="109" y="73"/>
                  </a:lnTo>
                  <a:lnTo>
                    <a:pt x="107" y="80"/>
                  </a:lnTo>
                  <a:lnTo>
                    <a:pt x="102" y="83"/>
                  </a:lnTo>
                  <a:lnTo>
                    <a:pt x="102" y="97"/>
                  </a:lnTo>
                  <a:lnTo>
                    <a:pt x="95" y="118"/>
                  </a:lnTo>
                  <a:lnTo>
                    <a:pt x="88" y="142"/>
                  </a:lnTo>
                  <a:lnTo>
                    <a:pt x="78" y="173"/>
                  </a:lnTo>
                  <a:lnTo>
                    <a:pt x="71" y="199"/>
                  </a:lnTo>
                  <a:lnTo>
                    <a:pt x="64" y="218"/>
                  </a:lnTo>
                  <a:lnTo>
                    <a:pt x="50" y="222"/>
                  </a:lnTo>
                  <a:lnTo>
                    <a:pt x="36" y="229"/>
                  </a:lnTo>
                  <a:lnTo>
                    <a:pt x="26" y="225"/>
                  </a:lnTo>
                  <a:lnTo>
                    <a:pt x="14" y="220"/>
                  </a:lnTo>
                  <a:lnTo>
                    <a:pt x="10" y="208"/>
                  </a:lnTo>
                  <a:lnTo>
                    <a:pt x="10" y="194"/>
                  </a:lnTo>
                  <a:lnTo>
                    <a:pt x="3" y="180"/>
                  </a:lnTo>
                  <a:lnTo>
                    <a:pt x="0" y="168"/>
                  </a:lnTo>
                  <a:lnTo>
                    <a:pt x="5" y="156"/>
                  </a:lnTo>
                  <a:lnTo>
                    <a:pt x="12" y="151"/>
                  </a:lnTo>
                  <a:lnTo>
                    <a:pt x="12" y="147"/>
                  </a:lnTo>
                  <a:lnTo>
                    <a:pt x="19" y="132"/>
                  </a:lnTo>
                  <a:lnTo>
                    <a:pt x="21" y="123"/>
                  </a:lnTo>
                  <a:lnTo>
                    <a:pt x="17" y="113"/>
                  </a:lnTo>
                  <a:lnTo>
                    <a:pt x="14" y="104"/>
                  </a:lnTo>
                  <a:lnTo>
                    <a:pt x="12" y="87"/>
                  </a:lnTo>
                  <a:lnTo>
                    <a:pt x="19" y="80"/>
                  </a:lnTo>
                  <a:lnTo>
                    <a:pt x="21" y="68"/>
                  </a:lnTo>
                  <a:lnTo>
                    <a:pt x="29" y="68"/>
                  </a:lnTo>
                  <a:lnTo>
                    <a:pt x="38" y="64"/>
                  </a:lnTo>
                  <a:lnTo>
                    <a:pt x="43" y="61"/>
                  </a:lnTo>
                  <a:lnTo>
                    <a:pt x="50" y="61"/>
                  </a:lnTo>
                  <a:lnTo>
                    <a:pt x="62" y="52"/>
                  </a:lnTo>
                  <a:lnTo>
                    <a:pt x="74" y="42"/>
                  </a:lnTo>
                  <a:lnTo>
                    <a:pt x="78" y="33"/>
                  </a:lnTo>
                  <a:lnTo>
                    <a:pt x="76" y="26"/>
                  </a:lnTo>
                  <a:lnTo>
                    <a:pt x="83" y="28"/>
                  </a:lnTo>
                  <a:lnTo>
                    <a:pt x="92" y="16"/>
                  </a:lnTo>
                  <a:lnTo>
                    <a:pt x="92" y="7"/>
                  </a:lnTo>
                  <a:lnTo>
                    <a:pt x="97" y="0"/>
                  </a:lnTo>
                  <a:lnTo>
                    <a:pt x="104" y="7"/>
                  </a:lnTo>
                  <a:lnTo>
                    <a:pt x="107" y="14"/>
                  </a:lnTo>
                  <a:lnTo>
                    <a:pt x="111" y="2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2" name="Freeform 202"/>
            <p:cNvSpPr>
              <a:spLocks/>
            </p:cNvSpPr>
            <p:nvPr/>
          </p:nvSpPr>
          <p:spPr bwMode="auto">
            <a:xfrm>
              <a:off x="1164935" y="2970020"/>
              <a:ext cx="835130" cy="545391"/>
            </a:xfrm>
            <a:custGeom>
              <a:avLst/>
              <a:gdLst>
                <a:gd name="T0" fmla="*/ 97 w 490"/>
                <a:gd name="T1" fmla="*/ 26 h 320"/>
                <a:gd name="T2" fmla="*/ 142 w 490"/>
                <a:gd name="T3" fmla="*/ 19 h 320"/>
                <a:gd name="T4" fmla="*/ 185 w 490"/>
                <a:gd name="T5" fmla="*/ 31 h 320"/>
                <a:gd name="T6" fmla="*/ 204 w 490"/>
                <a:gd name="T7" fmla="*/ 59 h 320"/>
                <a:gd name="T8" fmla="*/ 237 w 490"/>
                <a:gd name="T9" fmla="*/ 57 h 320"/>
                <a:gd name="T10" fmla="*/ 270 w 490"/>
                <a:gd name="T11" fmla="*/ 76 h 320"/>
                <a:gd name="T12" fmla="*/ 289 w 490"/>
                <a:gd name="T13" fmla="*/ 109 h 320"/>
                <a:gd name="T14" fmla="*/ 317 w 490"/>
                <a:gd name="T15" fmla="*/ 128 h 320"/>
                <a:gd name="T16" fmla="*/ 315 w 490"/>
                <a:gd name="T17" fmla="*/ 154 h 320"/>
                <a:gd name="T18" fmla="*/ 315 w 490"/>
                <a:gd name="T19" fmla="*/ 197 h 320"/>
                <a:gd name="T20" fmla="*/ 334 w 490"/>
                <a:gd name="T21" fmla="*/ 230 h 320"/>
                <a:gd name="T22" fmla="*/ 360 w 490"/>
                <a:gd name="T23" fmla="*/ 253 h 320"/>
                <a:gd name="T24" fmla="*/ 393 w 490"/>
                <a:gd name="T25" fmla="*/ 253 h 320"/>
                <a:gd name="T26" fmla="*/ 426 w 490"/>
                <a:gd name="T27" fmla="*/ 242 h 320"/>
                <a:gd name="T28" fmla="*/ 436 w 490"/>
                <a:gd name="T29" fmla="*/ 211 h 320"/>
                <a:gd name="T30" fmla="*/ 478 w 490"/>
                <a:gd name="T31" fmla="*/ 204 h 320"/>
                <a:gd name="T32" fmla="*/ 490 w 490"/>
                <a:gd name="T33" fmla="*/ 213 h 320"/>
                <a:gd name="T34" fmla="*/ 481 w 490"/>
                <a:gd name="T35" fmla="*/ 239 h 320"/>
                <a:gd name="T36" fmla="*/ 471 w 490"/>
                <a:gd name="T37" fmla="*/ 253 h 320"/>
                <a:gd name="T38" fmla="*/ 457 w 490"/>
                <a:gd name="T39" fmla="*/ 265 h 320"/>
                <a:gd name="T40" fmla="*/ 452 w 490"/>
                <a:gd name="T41" fmla="*/ 265 h 320"/>
                <a:gd name="T42" fmla="*/ 421 w 490"/>
                <a:gd name="T43" fmla="*/ 275 h 320"/>
                <a:gd name="T44" fmla="*/ 426 w 490"/>
                <a:gd name="T45" fmla="*/ 284 h 320"/>
                <a:gd name="T46" fmla="*/ 431 w 490"/>
                <a:gd name="T47" fmla="*/ 296 h 320"/>
                <a:gd name="T48" fmla="*/ 405 w 490"/>
                <a:gd name="T49" fmla="*/ 313 h 320"/>
                <a:gd name="T50" fmla="*/ 384 w 490"/>
                <a:gd name="T51" fmla="*/ 303 h 320"/>
                <a:gd name="T52" fmla="*/ 355 w 490"/>
                <a:gd name="T53" fmla="*/ 294 h 320"/>
                <a:gd name="T54" fmla="*/ 322 w 490"/>
                <a:gd name="T55" fmla="*/ 298 h 320"/>
                <a:gd name="T56" fmla="*/ 282 w 490"/>
                <a:gd name="T57" fmla="*/ 284 h 320"/>
                <a:gd name="T58" fmla="*/ 246 w 490"/>
                <a:gd name="T59" fmla="*/ 265 h 320"/>
                <a:gd name="T60" fmla="*/ 213 w 490"/>
                <a:gd name="T61" fmla="*/ 251 h 320"/>
                <a:gd name="T62" fmla="*/ 185 w 490"/>
                <a:gd name="T63" fmla="*/ 223 h 320"/>
                <a:gd name="T64" fmla="*/ 192 w 490"/>
                <a:gd name="T65" fmla="*/ 211 h 320"/>
                <a:gd name="T66" fmla="*/ 185 w 490"/>
                <a:gd name="T67" fmla="*/ 189 h 320"/>
                <a:gd name="T68" fmla="*/ 149 w 490"/>
                <a:gd name="T69" fmla="*/ 149 h 320"/>
                <a:gd name="T70" fmla="*/ 123 w 490"/>
                <a:gd name="T71" fmla="*/ 128 h 320"/>
                <a:gd name="T72" fmla="*/ 109 w 490"/>
                <a:gd name="T73" fmla="*/ 104 h 320"/>
                <a:gd name="T74" fmla="*/ 86 w 490"/>
                <a:gd name="T75" fmla="*/ 81 h 320"/>
                <a:gd name="T76" fmla="*/ 69 w 490"/>
                <a:gd name="T77" fmla="*/ 50 h 320"/>
                <a:gd name="T78" fmla="*/ 52 w 490"/>
                <a:gd name="T79" fmla="*/ 21 h 320"/>
                <a:gd name="T80" fmla="*/ 34 w 490"/>
                <a:gd name="T81" fmla="*/ 26 h 320"/>
                <a:gd name="T82" fmla="*/ 45 w 490"/>
                <a:gd name="T83" fmla="*/ 57 h 320"/>
                <a:gd name="T84" fmla="*/ 62 w 490"/>
                <a:gd name="T85" fmla="*/ 73 h 320"/>
                <a:gd name="T86" fmla="*/ 69 w 490"/>
                <a:gd name="T87" fmla="*/ 92 h 320"/>
                <a:gd name="T88" fmla="*/ 88 w 490"/>
                <a:gd name="T89" fmla="*/ 111 h 320"/>
                <a:gd name="T90" fmla="*/ 105 w 490"/>
                <a:gd name="T91" fmla="*/ 144 h 320"/>
                <a:gd name="T92" fmla="*/ 119 w 490"/>
                <a:gd name="T93" fmla="*/ 163 h 320"/>
                <a:gd name="T94" fmla="*/ 116 w 490"/>
                <a:gd name="T95" fmla="*/ 180 h 320"/>
                <a:gd name="T96" fmla="*/ 100 w 490"/>
                <a:gd name="T97" fmla="*/ 159 h 320"/>
                <a:gd name="T98" fmla="*/ 81 w 490"/>
                <a:gd name="T99" fmla="*/ 133 h 320"/>
                <a:gd name="T100" fmla="*/ 60 w 490"/>
                <a:gd name="T101" fmla="*/ 109 h 320"/>
                <a:gd name="T102" fmla="*/ 43 w 490"/>
                <a:gd name="T103" fmla="*/ 104 h 320"/>
                <a:gd name="T104" fmla="*/ 41 w 490"/>
                <a:gd name="T105" fmla="*/ 92 h 320"/>
                <a:gd name="T106" fmla="*/ 34 w 490"/>
                <a:gd name="T107" fmla="*/ 64 h 320"/>
                <a:gd name="T108" fmla="*/ 15 w 490"/>
                <a:gd name="T109" fmla="*/ 36 h 320"/>
                <a:gd name="T110" fmla="*/ 17 w 490"/>
                <a:gd name="T111" fmla="*/ 2 h 320"/>
                <a:gd name="T112" fmla="*/ 62 w 490"/>
                <a:gd name="T113" fmla="*/ 1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320">
                  <a:moveTo>
                    <a:pt x="62" y="12"/>
                  </a:moveTo>
                  <a:lnTo>
                    <a:pt x="62" y="12"/>
                  </a:lnTo>
                  <a:lnTo>
                    <a:pt x="97" y="26"/>
                  </a:lnTo>
                  <a:lnTo>
                    <a:pt x="131" y="26"/>
                  </a:lnTo>
                  <a:lnTo>
                    <a:pt x="142" y="26"/>
                  </a:lnTo>
                  <a:lnTo>
                    <a:pt x="142" y="19"/>
                  </a:lnTo>
                  <a:lnTo>
                    <a:pt x="171" y="19"/>
                  </a:lnTo>
                  <a:lnTo>
                    <a:pt x="178" y="26"/>
                  </a:lnTo>
                  <a:lnTo>
                    <a:pt x="185" y="31"/>
                  </a:lnTo>
                  <a:lnTo>
                    <a:pt x="197" y="40"/>
                  </a:lnTo>
                  <a:lnTo>
                    <a:pt x="201" y="50"/>
                  </a:lnTo>
                  <a:lnTo>
                    <a:pt x="204" y="59"/>
                  </a:lnTo>
                  <a:lnTo>
                    <a:pt x="213" y="64"/>
                  </a:lnTo>
                  <a:lnTo>
                    <a:pt x="225" y="71"/>
                  </a:lnTo>
                  <a:lnTo>
                    <a:pt x="237" y="57"/>
                  </a:lnTo>
                  <a:lnTo>
                    <a:pt x="251" y="55"/>
                  </a:lnTo>
                  <a:lnTo>
                    <a:pt x="261" y="64"/>
                  </a:lnTo>
                  <a:lnTo>
                    <a:pt x="270" y="76"/>
                  </a:lnTo>
                  <a:lnTo>
                    <a:pt x="275" y="88"/>
                  </a:lnTo>
                  <a:lnTo>
                    <a:pt x="284" y="97"/>
                  </a:lnTo>
                  <a:lnTo>
                    <a:pt x="289" y="109"/>
                  </a:lnTo>
                  <a:lnTo>
                    <a:pt x="291" y="118"/>
                  </a:lnTo>
                  <a:lnTo>
                    <a:pt x="306" y="123"/>
                  </a:lnTo>
                  <a:lnTo>
                    <a:pt x="317" y="128"/>
                  </a:lnTo>
                  <a:lnTo>
                    <a:pt x="324" y="126"/>
                  </a:lnTo>
                  <a:lnTo>
                    <a:pt x="317" y="142"/>
                  </a:lnTo>
                  <a:lnTo>
                    <a:pt x="315" y="154"/>
                  </a:lnTo>
                  <a:lnTo>
                    <a:pt x="313" y="178"/>
                  </a:lnTo>
                  <a:lnTo>
                    <a:pt x="310" y="187"/>
                  </a:lnTo>
                  <a:lnTo>
                    <a:pt x="315" y="197"/>
                  </a:lnTo>
                  <a:lnTo>
                    <a:pt x="320" y="206"/>
                  </a:lnTo>
                  <a:lnTo>
                    <a:pt x="322" y="218"/>
                  </a:lnTo>
                  <a:lnTo>
                    <a:pt x="334" y="230"/>
                  </a:lnTo>
                  <a:lnTo>
                    <a:pt x="336" y="239"/>
                  </a:lnTo>
                  <a:lnTo>
                    <a:pt x="343" y="249"/>
                  </a:lnTo>
                  <a:lnTo>
                    <a:pt x="360" y="253"/>
                  </a:lnTo>
                  <a:lnTo>
                    <a:pt x="367" y="260"/>
                  </a:lnTo>
                  <a:lnTo>
                    <a:pt x="381" y="256"/>
                  </a:lnTo>
                  <a:lnTo>
                    <a:pt x="393" y="253"/>
                  </a:lnTo>
                  <a:lnTo>
                    <a:pt x="405" y="251"/>
                  </a:lnTo>
                  <a:lnTo>
                    <a:pt x="417" y="249"/>
                  </a:lnTo>
                  <a:lnTo>
                    <a:pt x="426" y="242"/>
                  </a:lnTo>
                  <a:lnTo>
                    <a:pt x="431" y="230"/>
                  </a:lnTo>
                  <a:lnTo>
                    <a:pt x="431" y="215"/>
                  </a:lnTo>
                  <a:lnTo>
                    <a:pt x="436" y="211"/>
                  </a:lnTo>
                  <a:lnTo>
                    <a:pt x="445" y="206"/>
                  </a:lnTo>
                  <a:lnTo>
                    <a:pt x="462" y="204"/>
                  </a:lnTo>
                  <a:lnTo>
                    <a:pt x="478" y="204"/>
                  </a:lnTo>
                  <a:lnTo>
                    <a:pt x="488" y="201"/>
                  </a:lnTo>
                  <a:lnTo>
                    <a:pt x="490" y="206"/>
                  </a:lnTo>
                  <a:lnTo>
                    <a:pt x="490" y="213"/>
                  </a:lnTo>
                  <a:lnTo>
                    <a:pt x="481" y="225"/>
                  </a:lnTo>
                  <a:lnTo>
                    <a:pt x="478" y="234"/>
                  </a:lnTo>
                  <a:lnTo>
                    <a:pt x="481" y="239"/>
                  </a:lnTo>
                  <a:lnTo>
                    <a:pt x="478" y="246"/>
                  </a:lnTo>
                  <a:lnTo>
                    <a:pt x="474" y="258"/>
                  </a:lnTo>
                  <a:lnTo>
                    <a:pt x="471" y="253"/>
                  </a:lnTo>
                  <a:lnTo>
                    <a:pt x="466" y="253"/>
                  </a:lnTo>
                  <a:lnTo>
                    <a:pt x="464" y="253"/>
                  </a:lnTo>
                  <a:lnTo>
                    <a:pt x="457" y="265"/>
                  </a:lnTo>
                  <a:lnTo>
                    <a:pt x="455" y="263"/>
                  </a:lnTo>
                  <a:lnTo>
                    <a:pt x="452" y="263"/>
                  </a:lnTo>
                  <a:lnTo>
                    <a:pt x="452" y="265"/>
                  </a:lnTo>
                  <a:lnTo>
                    <a:pt x="438" y="265"/>
                  </a:lnTo>
                  <a:lnTo>
                    <a:pt x="421" y="265"/>
                  </a:lnTo>
                  <a:lnTo>
                    <a:pt x="421" y="275"/>
                  </a:lnTo>
                  <a:lnTo>
                    <a:pt x="417" y="275"/>
                  </a:lnTo>
                  <a:lnTo>
                    <a:pt x="421" y="282"/>
                  </a:lnTo>
                  <a:lnTo>
                    <a:pt x="426" y="284"/>
                  </a:lnTo>
                  <a:lnTo>
                    <a:pt x="429" y="289"/>
                  </a:lnTo>
                  <a:lnTo>
                    <a:pt x="431" y="289"/>
                  </a:lnTo>
                  <a:lnTo>
                    <a:pt x="431" y="296"/>
                  </a:lnTo>
                  <a:lnTo>
                    <a:pt x="410" y="296"/>
                  </a:lnTo>
                  <a:lnTo>
                    <a:pt x="403" y="308"/>
                  </a:lnTo>
                  <a:lnTo>
                    <a:pt x="405" y="313"/>
                  </a:lnTo>
                  <a:lnTo>
                    <a:pt x="403" y="315"/>
                  </a:lnTo>
                  <a:lnTo>
                    <a:pt x="403" y="320"/>
                  </a:lnTo>
                  <a:lnTo>
                    <a:pt x="384" y="303"/>
                  </a:lnTo>
                  <a:lnTo>
                    <a:pt x="377" y="298"/>
                  </a:lnTo>
                  <a:lnTo>
                    <a:pt x="362" y="294"/>
                  </a:lnTo>
                  <a:lnTo>
                    <a:pt x="355" y="294"/>
                  </a:lnTo>
                  <a:lnTo>
                    <a:pt x="341" y="301"/>
                  </a:lnTo>
                  <a:lnTo>
                    <a:pt x="334" y="303"/>
                  </a:lnTo>
                  <a:lnTo>
                    <a:pt x="322" y="298"/>
                  </a:lnTo>
                  <a:lnTo>
                    <a:pt x="308" y="294"/>
                  </a:lnTo>
                  <a:lnTo>
                    <a:pt x="294" y="287"/>
                  </a:lnTo>
                  <a:lnTo>
                    <a:pt x="282" y="284"/>
                  </a:lnTo>
                  <a:lnTo>
                    <a:pt x="263" y="277"/>
                  </a:lnTo>
                  <a:lnTo>
                    <a:pt x="251" y="268"/>
                  </a:lnTo>
                  <a:lnTo>
                    <a:pt x="246" y="265"/>
                  </a:lnTo>
                  <a:lnTo>
                    <a:pt x="237" y="263"/>
                  </a:lnTo>
                  <a:lnTo>
                    <a:pt x="220" y="258"/>
                  </a:lnTo>
                  <a:lnTo>
                    <a:pt x="213" y="251"/>
                  </a:lnTo>
                  <a:lnTo>
                    <a:pt x="197" y="239"/>
                  </a:lnTo>
                  <a:lnTo>
                    <a:pt x="187" y="230"/>
                  </a:lnTo>
                  <a:lnTo>
                    <a:pt x="185" y="223"/>
                  </a:lnTo>
                  <a:lnTo>
                    <a:pt x="190" y="220"/>
                  </a:lnTo>
                  <a:lnTo>
                    <a:pt x="187" y="215"/>
                  </a:lnTo>
                  <a:lnTo>
                    <a:pt x="192" y="211"/>
                  </a:lnTo>
                  <a:lnTo>
                    <a:pt x="192" y="204"/>
                  </a:lnTo>
                  <a:lnTo>
                    <a:pt x="187" y="197"/>
                  </a:lnTo>
                  <a:lnTo>
                    <a:pt x="185" y="189"/>
                  </a:lnTo>
                  <a:lnTo>
                    <a:pt x="178" y="180"/>
                  </a:lnTo>
                  <a:lnTo>
                    <a:pt x="166" y="163"/>
                  </a:lnTo>
                  <a:lnTo>
                    <a:pt x="149" y="149"/>
                  </a:lnTo>
                  <a:lnTo>
                    <a:pt x="140" y="140"/>
                  </a:lnTo>
                  <a:lnTo>
                    <a:pt x="128" y="133"/>
                  </a:lnTo>
                  <a:lnTo>
                    <a:pt x="123" y="128"/>
                  </a:lnTo>
                  <a:lnTo>
                    <a:pt x="126" y="116"/>
                  </a:lnTo>
                  <a:lnTo>
                    <a:pt x="119" y="111"/>
                  </a:lnTo>
                  <a:lnTo>
                    <a:pt x="109" y="104"/>
                  </a:lnTo>
                  <a:lnTo>
                    <a:pt x="105" y="90"/>
                  </a:lnTo>
                  <a:lnTo>
                    <a:pt x="95" y="90"/>
                  </a:lnTo>
                  <a:lnTo>
                    <a:pt x="86" y="81"/>
                  </a:lnTo>
                  <a:lnTo>
                    <a:pt x="79" y="71"/>
                  </a:lnTo>
                  <a:lnTo>
                    <a:pt x="79" y="64"/>
                  </a:lnTo>
                  <a:lnTo>
                    <a:pt x="69" y="50"/>
                  </a:lnTo>
                  <a:lnTo>
                    <a:pt x="64" y="36"/>
                  </a:lnTo>
                  <a:lnTo>
                    <a:pt x="64" y="31"/>
                  </a:lnTo>
                  <a:lnTo>
                    <a:pt x="52" y="21"/>
                  </a:lnTo>
                  <a:lnTo>
                    <a:pt x="48" y="24"/>
                  </a:lnTo>
                  <a:lnTo>
                    <a:pt x="38" y="17"/>
                  </a:lnTo>
                  <a:lnTo>
                    <a:pt x="34" y="26"/>
                  </a:lnTo>
                  <a:lnTo>
                    <a:pt x="38" y="33"/>
                  </a:lnTo>
                  <a:lnTo>
                    <a:pt x="38" y="47"/>
                  </a:lnTo>
                  <a:lnTo>
                    <a:pt x="45" y="57"/>
                  </a:lnTo>
                  <a:lnTo>
                    <a:pt x="57" y="69"/>
                  </a:lnTo>
                  <a:lnTo>
                    <a:pt x="60" y="73"/>
                  </a:lnTo>
                  <a:lnTo>
                    <a:pt x="62" y="73"/>
                  </a:lnTo>
                  <a:lnTo>
                    <a:pt x="64" y="81"/>
                  </a:lnTo>
                  <a:lnTo>
                    <a:pt x="67" y="81"/>
                  </a:lnTo>
                  <a:lnTo>
                    <a:pt x="69" y="92"/>
                  </a:lnTo>
                  <a:lnTo>
                    <a:pt x="76" y="97"/>
                  </a:lnTo>
                  <a:lnTo>
                    <a:pt x="79" y="104"/>
                  </a:lnTo>
                  <a:lnTo>
                    <a:pt x="88" y="111"/>
                  </a:lnTo>
                  <a:lnTo>
                    <a:pt x="95" y="128"/>
                  </a:lnTo>
                  <a:lnTo>
                    <a:pt x="100" y="137"/>
                  </a:lnTo>
                  <a:lnTo>
                    <a:pt x="105" y="144"/>
                  </a:lnTo>
                  <a:lnTo>
                    <a:pt x="105" y="154"/>
                  </a:lnTo>
                  <a:lnTo>
                    <a:pt x="112" y="154"/>
                  </a:lnTo>
                  <a:lnTo>
                    <a:pt x="119" y="163"/>
                  </a:lnTo>
                  <a:lnTo>
                    <a:pt x="123" y="171"/>
                  </a:lnTo>
                  <a:lnTo>
                    <a:pt x="123" y="173"/>
                  </a:lnTo>
                  <a:lnTo>
                    <a:pt x="116" y="180"/>
                  </a:lnTo>
                  <a:lnTo>
                    <a:pt x="114" y="180"/>
                  </a:lnTo>
                  <a:lnTo>
                    <a:pt x="112" y="168"/>
                  </a:lnTo>
                  <a:lnTo>
                    <a:pt x="100" y="159"/>
                  </a:lnTo>
                  <a:lnTo>
                    <a:pt x="88" y="152"/>
                  </a:lnTo>
                  <a:lnTo>
                    <a:pt x="81" y="147"/>
                  </a:lnTo>
                  <a:lnTo>
                    <a:pt x="81" y="133"/>
                  </a:lnTo>
                  <a:lnTo>
                    <a:pt x="79" y="123"/>
                  </a:lnTo>
                  <a:lnTo>
                    <a:pt x="69" y="118"/>
                  </a:lnTo>
                  <a:lnTo>
                    <a:pt x="60" y="109"/>
                  </a:lnTo>
                  <a:lnTo>
                    <a:pt x="57" y="114"/>
                  </a:lnTo>
                  <a:lnTo>
                    <a:pt x="52" y="109"/>
                  </a:lnTo>
                  <a:lnTo>
                    <a:pt x="43" y="104"/>
                  </a:lnTo>
                  <a:lnTo>
                    <a:pt x="34" y="92"/>
                  </a:lnTo>
                  <a:lnTo>
                    <a:pt x="34" y="92"/>
                  </a:lnTo>
                  <a:lnTo>
                    <a:pt x="41" y="92"/>
                  </a:lnTo>
                  <a:lnTo>
                    <a:pt x="48" y="85"/>
                  </a:lnTo>
                  <a:lnTo>
                    <a:pt x="48" y="78"/>
                  </a:lnTo>
                  <a:lnTo>
                    <a:pt x="34" y="64"/>
                  </a:lnTo>
                  <a:lnTo>
                    <a:pt x="26" y="59"/>
                  </a:lnTo>
                  <a:lnTo>
                    <a:pt x="19" y="47"/>
                  </a:lnTo>
                  <a:lnTo>
                    <a:pt x="15" y="36"/>
                  </a:lnTo>
                  <a:lnTo>
                    <a:pt x="5" y="21"/>
                  </a:lnTo>
                  <a:lnTo>
                    <a:pt x="0" y="5"/>
                  </a:lnTo>
                  <a:lnTo>
                    <a:pt x="17" y="2"/>
                  </a:lnTo>
                  <a:lnTo>
                    <a:pt x="38" y="0"/>
                  </a:lnTo>
                  <a:lnTo>
                    <a:pt x="36" y="5"/>
                  </a:lnTo>
                  <a:lnTo>
                    <a:pt x="62" y="12"/>
                  </a:lnTo>
                  <a:lnTo>
                    <a:pt x="62" y="12"/>
                  </a:lnTo>
                  <a:lnTo>
                    <a:pt x="62"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63" name="Freeform 203"/>
            <p:cNvSpPr>
              <a:spLocks/>
            </p:cNvSpPr>
            <p:nvPr/>
          </p:nvSpPr>
          <p:spPr bwMode="auto">
            <a:xfrm>
              <a:off x="4963925" y="2639376"/>
              <a:ext cx="68174" cy="52835"/>
            </a:xfrm>
            <a:custGeom>
              <a:avLst/>
              <a:gdLst>
                <a:gd name="T0" fmla="*/ 37 w 40"/>
                <a:gd name="T1" fmla="*/ 7 h 31"/>
                <a:gd name="T2" fmla="*/ 37 w 40"/>
                <a:gd name="T3" fmla="*/ 7 h 31"/>
                <a:gd name="T4" fmla="*/ 40 w 40"/>
                <a:gd name="T5" fmla="*/ 21 h 31"/>
                <a:gd name="T6" fmla="*/ 35 w 40"/>
                <a:gd name="T7" fmla="*/ 21 h 31"/>
                <a:gd name="T8" fmla="*/ 33 w 40"/>
                <a:gd name="T9" fmla="*/ 24 h 31"/>
                <a:gd name="T10" fmla="*/ 26 w 40"/>
                <a:gd name="T11" fmla="*/ 24 h 31"/>
                <a:gd name="T12" fmla="*/ 18 w 40"/>
                <a:gd name="T13" fmla="*/ 28 h 31"/>
                <a:gd name="T14" fmla="*/ 9 w 40"/>
                <a:gd name="T15" fmla="*/ 31 h 31"/>
                <a:gd name="T16" fmla="*/ 2 w 40"/>
                <a:gd name="T17" fmla="*/ 26 h 31"/>
                <a:gd name="T18" fmla="*/ 0 w 40"/>
                <a:gd name="T19" fmla="*/ 17 h 31"/>
                <a:gd name="T20" fmla="*/ 2 w 40"/>
                <a:gd name="T21" fmla="*/ 9 h 31"/>
                <a:gd name="T22" fmla="*/ 2 w 40"/>
                <a:gd name="T23" fmla="*/ 9 h 31"/>
                <a:gd name="T24" fmla="*/ 4 w 40"/>
                <a:gd name="T25" fmla="*/ 5 h 31"/>
                <a:gd name="T26" fmla="*/ 14 w 40"/>
                <a:gd name="T27" fmla="*/ 2 h 31"/>
                <a:gd name="T28" fmla="*/ 16 w 40"/>
                <a:gd name="T29" fmla="*/ 0 h 31"/>
                <a:gd name="T30" fmla="*/ 23 w 40"/>
                <a:gd name="T31" fmla="*/ 0 h 31"/>
                <a:gd name="T32" fmla="*/ 30 w 40"/>
                <a:gd name="T33" fmla="*/ 0 h 31"/>
                <a:gd name="T34" fmla="*/ 37 w 40"/>
                <a:gd name="T3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31">
                  <a:moveTo>
                    <a:pt x="37" y="7"/>
                  </a:moveTo>
                  <a:lnTo>
                    <a:pt x="37" y="7"/>
                  </a:lnTo>
                  <a:lnTo>
                    <a:pt x="40" y="21"/>
                  </a:lnTo>
                  <a:lnTo>
                    <a:pt x="35" y="21"/>
                  </a:lnTo>
                  <a:lnTo>
                    <a:pt x="33" y="24"/>
                  </a:lnTo>
                  <a:lnTo>
                    <a:pt x="26" y="24"/>
                  </a:lnTo>
                  <a:lnTo>
                    <a:pt x="18" y="28"/>
                  </a:lnTo>
                  <a:lnTo>
                    <a:pt x="9" y="31"/>
                  </a:lnTo>
                  <a:lnTo>
                    <a:pt x="2" y="26"/>
                  </a:lnTo>
                  <a:lnTo>
                    <a:pt x="0" y="17"/>
                  </a:lnTo>
                  <a:lnTo>
                    <a:pt x="2" y="9"/>
                  </a:lnTo>
                  <a:lnTo>
                    <a:pt x="2" y="9"/>
                  </a:lnTo>
                  <a:lnTo>
                    <a:pt x="4" y="5"/>
                  </a:lnTo>
                  <a:lnTo>
                    <a:pt x="14" y="2"/>
                  </a:lnTo>
                  <a:lnTo>
                    <a:pt x="16" y="0"/>
                  </a:lnTo>
                  <a:lnTo>
                    <a:pt x="23" y="0"/>
                  </a:lnTo>
                  <a:lnTo>
                    <a:pt x="30" y="0"/>
                  </a:lnTo>
                  <a:lnTo>
                    <a:pt x="37"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 name="Freeform 208"/>
            <p:cNvSpPr>
              <a:spLocks/>
            </p:cNvSpPr>
            <p:nvPr/>
          </p:nvSpPr>
          <p:spPr bwMode="auto">
            <a:xfrm>
              <a:off x="6942672" y="3108072"/>
              <a:ext cx="245426" cy="535166"/>
            </a:xfrm>
            <a:custGeom>
              <a:avLst/>
              <a:gdLst>
                <a:gd name="T0" fmla="*/ 104 w 144"/>
                <a:gd name="T1" fmla="*/ 16 h 314"/>
                <a:gd name="T2" fmla="*/ 104 w 144"/>
                <a:gd name="T3" fmla="*/ 45 h 314"/>
                <a:gd name="T4" fmla="*/ 87 w 144"/>
                <a:gd name="T5" fmla="*/ 80 h 314"/>
                <a:gd name="T6" fmla="*/ 109 w 144"/>
                <a:gd name="T7" fmla="*/ 94 h 314"/>
                <a:gd name="T8" fmla="*/ 113 w 144"/>
                <a:gd name="T9" fmla="*/ 111 h 314"/>
                <a:gd name="T10" fmla="*/ 132 w 144"/>
                <a:gd name="T11" fmla="*/ 120 h 314"/>
                <a:gd name="T12" fmla="*/ 144 w 144"/>
                <a:gd name="T13" fmla="*/ 123 h 314"/>
                <a:gd name="T14" fmla="*/ 128 w 144"/>
                <a:gd name="T15" fmla="*/ 142 h 314"/>
                <a:gd name="T16" fmla="*/ 109 w 144"/>
                <a:gd name="T17" fmla="*/ 151 h 314"/>
                <a:gd name="T18" fmla="*/ 90 w 144"/>
                <a:gd name="T19" fmla="*/ 170 h 314"/>
                <a:gd name="T20" fmla="*/ 92 w 144"/>
                <a:gd name="T21" fmla="*/ 189 h 314"/>
                <a:gd name="T22" fmla="*/ 109 w 144"/>
                <a:gd name="T23" fmla="*/ 213 h 314"/>
                <a:gd name="T24" fmla="*/ 97 w 144"/>
                <a:gd name="T25" fmla="*/ 229 h 314"/>
                <a:gd name="T26" fmla="*/ 111 w 144"/>
                <a:gd name="T27" fmla="*/ 250 h 314"/>
                <a:gd name="T28" fmla="*/ 113 w 144"/>
                <a:gd name="T29" fmla="*/ 267 h 314"/>
                <a:gd name="T30" fmla="*/ 111 w 144"/>
                <a:gd name="T31" fmla="*/ 298 h 314"/>
                <a:gd name="T32" fmla="*/ 99 w 144"/>
                <a:gd name="T33" fmla="*/ 303 h 314"/>
                <a:gd name="T34" fmla="*/ 99 w 144"/>
                <a:gd name="T35" fmla="*/ 281 h 314"/>
                <a:gd name="T36" fmla="*/ 95 w 144"/>
                <a:gd name="T37" fmla="*/ 255 h 314"/>
                <a:gd name="T38" fmla="*/ 87 w 144"/>
                <a:gd name="T39" fmla="*/ 213 h 314"/>
                <a:gd name="T40" fmla="*/ 69 w 144"/>
                <a:gd name="T41" fmla="*/ 208 h 314"/>
                <a:gd name="T42" fmla="*/ 43 w 144"/>
                <a:gd name="T43" fmla="*/ 220 h 314"/>
                <a:gd name="T44" fmla="*/ 38 w 144"/>
                <a:gd name="T45" fmla="*/ 194 h 314"/>
                <a:gd name="T46" fmla="*/ 21 w 144"/>
                <a:gd name="T47" fmla="*/ 158 h 314"/>
                <a:gd name="T48" fmla="*/ 12 w 144"/>
                <a:gd name="T49" fmla="*/ 151 h 314"/>
                <a:gd name="T50" fmla="*/ 0 w 144"/>
                <a:gd name="T51" fmla="*/ 123 h 314"/>
                <a:gd name="T52" fmla="*/ 7 w 144"/>
                <a:gd name="T53" fmla="*/ 113 h 314"/>
                <a:gd name="T54" fmla="*/ 12 w 144"/>
                <a:gd name="T55" fmla="*/ 101 h 314"/>
                <a:gd name="T56" fmla="*/ 16 w 144"/>
                <a:gd name="T57" fmla="*/ 78 h 314"/>
                <a:gd name="T58" fmla="*/ 38 w 144"/>
                <a:gd name="T59" fmla="*/ 66 h 314"/>
                <a:gd name="T60" fmla="*/ 47 w 144"/>
                <a:gd name="T61" fmla="*/ 42 h 314"/>
                <a:gd name="T62" fmla="*/ 66 w 144"/>
                <a:gd name="T63" fmla="*/ 19 h 314"/>
                <a:gd name="T64" fmla="*/ 78 w 144"/>
                <a:gd name="T65" fmla="*/ 11 h 314"/>
                <a:gd name="T66" fmla="*/ 83 w 144"/>
                <a:gd name="T67" fmla="*/ 2 h 314"/>
                <a:gd name="T68" fmla="*/ 97 w 144"/>
                <a:gd name="T69" fmla="*/ 1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4">
                  <a:moveTo>
                    <a:pt x="104" y="16"/>
                  </a:moveTo>
                  <a:lnTo>
                    <a:pt x="104" y="16"/>
                  </a:lnTo>
                  <a:lnTo>
                    <a:pt x="104" y="30"/>
                  </a:lnTo>
                  <a:lnTo>
                    <a:pt x="104" y="45"/>
                  </a:lnTo>
                  <a:lnTo>
                    <a:pt x="90" y="59"/>
                  </a:lnTo>
                  <a:lnTo>
                    <a:pt x="87" y="80"/>
                  </a:lnTo>
                  <a:lnTo>
                    <a:pt x="104" y="78"/>
                  </a:lnTo>
                  <a:lnTo>
                    <a:pt x="109" y="94"/>
                  </a:lnTo>
                  <a:lnTo>
                    <a:pt x="118" y="97"/>
                  </a:lnTo>
                  <a:lnTo>
                    <a:pt x="113" y="111"/>
                  </a:lnTo>
                  <a:lnTo>
                    <a:pt x="125" y="118"/>
                  </a:lnTo>
                  <a:lnTo>
                    <a:pt x="132" y="120"/>
                  </a:lnTo>
                  <a:lnTo>
                    <a:pt x="144" y="116"/>
                  </a:lnTo>
                  <a:lnTo>
                    <a:pt x="144" y="123"/>
                  </a:lnTo>
                  <a:lnTo>
                    <a:pt x="130" y="134"/>
                  </a:lnTo>
                  <a:lnTo>
                    <a:pt x="128" y="142"/>
                  </a:lnTo>
                  <a:lnTo>
                    <a:pt x="118" y="144"/>
                  </a:lnTo>
                  <a:lnTo>
                    <a:pt x="109" y="151"/>
                  </a:lnTo>
                  <a:lnTo>
                    <a:pt x="97" y="153"/>
                  </a:lnTo>
                  <a:lnTo>
                    <a:pt x="90" y="170"/>
                  </a:lnTo>
                  <a:lnTo>
                    <a:pt x="83" y="175"/>
                  </a:lnTo>
                  <a:lnTo>
                    <a:pt x="92" y="189"/>
                  </a:lnTo>
                  <a:lnTo>
                    <a:pt x="102" y="201"/>
                  </a:lnTo>
                  <a:lnTo>
                    <a:pt x="109" y="213"/>
                  </a:lnTo>
                  <a:lnTo>
                    <a:pt x="102" y="227"/>
                  </a:lnTo>
                  <a:lnTo>
                    <a:pt x="97" y="229"/>
                  </a:lnTo>
                  <a:lnTo>
                    <a:pt x="99" y="239"/>
                  </a:lnTo>
                  <a:lnTo>
                    <a:pt x="111" y="250"/>
                  </a:lnTo>
                  <a:lnTo>
                    <a:pt x="113" y="260"/>
                  </a:lnTo>
                  <a:lnTo>
                    <a:pt x="113" y="267"/>
                  </a:lnTo>
                  <a:lnTo>
                    <a:pt x="118" y="284"/>
                  </a:lnTo>
                  <a:lnTo>
                    <a:pt x="111" y="298"/>
                  </a:lnTo>
                  <a:lnTo>
                    <a:pt x="102" y="314"/>
                  </a:lnTo>
                  <a:lnTo>
                    <a:pt x="99" y="303"/>
                  </a:lnTo>
                  <a:lnTo>
                    <a:pt x="106" y="291"/>
                  </a:lnTo>
                  <a:lnTo>
                    <a:pt x="99" y="281"/>
                  </a:lnTo>
                  <a:lnTo>
                    <a:pt x="102" y="262"/>
                  </a:lnTo>
                  <a:lnTo>
                    <a:pt x="95" y="255"/>
                  </a:lnTo>
                  <a:lnTo>
                    <a:pt x="90" y="234"/>
                  </a:lnTo>
                  <a:lnTo>
                    <a:pt x="87" y="213"/>
                  </a:lnTo>
                  <a:lnTo>
                    <a:pt x="80" y="201"/>
                  </a:lnTo>
                  <a:lnTo>
                    <a:pt x="69" y="208"/>
                  </a:lnTo>
                  <a:lnTo>
                    <a:pt x="50" y="220"/>
                  </a:lnTo>
                  <a:lnTo>
                    <a:pt x="43" y="220"/>
                  </a:lnTo>
                  <a:lnTo>
                    <a:pt x="33" y="215"/>
                  </a:lnTo>
                  <a:lnTo>
                    <a:pt x="38" y="194"/>
                  </a:lnTo>
                  <a:lnTo>
                    <a:pt x="33" y="177"/>
                  </a:lnTo>
                  <a:lnTo>
                    <a:pt x="21" y="158"/>
                  </a:lnTo>
                  <a:lnTo>
                    <a:pt x="24" y="153"/>
                  </a:lnTo>
                  <a:lnTo>
                    <a:pt x="12" y="151"/>
                  </a:lnTo>
                  <a:lnTo>
                    <a:pt x="2" y="137"/>
                  </a:lnTo>
                  <a:lnTo>
                    <a:pt x="0" y="123"/>
                  </a:lnTo>
                  <a:lnTo>
                    <a:pt x="7" y="125"/>
                  </a:lnTo>
                  <a:lnTo>
                    <a:pt x="7" y="113"/>
                  </a:lnTo>
                  <a:lnTo>
                    <a:pt x="14" y="108"/>
                  </a:lnTo>
                  <a:lnTo>
                    <a:pt x="12" y="101"/>
                  </a:lnTo>
                  <a:lnTo>
                    <a:pt x="16" y="94"/>
                  </a:lnTo>
                  <a:lnTo>
                    <a:pt x="16" y="78"/>
                  </a:lnTo>
                  <a:lnTo>
                    <a:pt x="31" y="80"/>
                  </a:lnTo>
                  <a:lnTo>
                    <a:pt x="38" y="66"/>
                  </a:lnTo>
                  <a:lnTo>
                    <a:pt x="38" y="59"/>
                  </a:lnTo>
                  <a:lnTo>
                    <a:pt x="47" y="42"/>
                  </a:lnTo>
                  <a:lnTo>
                    <a:pt x="47" y="33"/>
                  </a:lnTo>
                  <a:lnTo>
                    <a:pt x="66" y="19"/>
                  </a:lnTo>
                  <a:lnTo>
                    <a:pt x="80" y="23"/>
                  </a:lnTo>
                  <a:lnTo>
                    <a:pt x="78" y="11"/>
                  </a:lnTo>
                  <a:lnTo>
                    <a:pt x="83" y="9"/>
                  </a:lnTo>
                  <a:lnTo>
                    <a:pt x="83" y="2"/>
                  </a:lnTo>
                  <a:lnTo>
                    <a:pt x="92" y="0"/>
                  </a:lnTo>
                  <a:lnTo>
                    <a:pt x="97" y="11"/>
                  </a:lnTo>
                  <a:lnTo>
                    <a:pt x="104" y="1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16"/>
            <p:cNvSpPr>
              <a:spLocks/>
            </p:cNvSpPr>
            <p:nvPr/>
          </p:nvSpPr>
          <p:spPr bwMode="auto">
            <a:xfrm>
              <a:off x="3922568" y="3140454"/>
              <a:ext cx="339166" cy="374957"/>
            </a:xfrm>
            <a:custGeom>
              <a:avLst/>
              <a:gdLst>
                <a:gd name="T0" fmla="*/ 138 w 199"/>
                <a:gd name="T1" fmla="*/ 0 h 220"/>
                <a:gd name="T2" fmla="*/ 138 w 199"/>
                <a:gd name="T3" fmla="*/ 0 h 220"/>
                <a:gd name="T4" fmla="*/ 199 w 199"/>
                <a:gd name="T5" fmla="*/ 42 h 220"/>
                <a:gd name="T6" fmla="*/ 173 w 199"/>
                <a:gd name="T7" fmla="*/ 42 h 220"/>
                <a:gd name="T8" fmla="*/ 180 w 199"/>
                <a:gd name="T9" fmla="*/ 118 h 220"/>
                <a:gd name="T10" fmla="*/ 190 w 199"/>
                <a:gd name="T11" fmla="*/ 191 h 220"/>
                <a:gd name="T12" fmla="*/ 192 w 199"/>
                <a:gd name="T13" fmla="*/ 194 h 220"/>
                <a:gd name="T14" fmla="*/ 190 w 199"/>
                <a:gd name="T15" fmla="*/ 205 h 220"/>
                <a:gd name="T16" fmla="*/ 123 w 199"/>
                <a:gd name="T17" fmla="*/ 205 h 220"/>
                <a:gd name="T18" fmla="*/ 121 w 199"/>
                <a:gd name="T19" fmla="*/ 208 h 220"/>
                <a:gd name="T20" fmla="*/ 114 w 199"/>
                <a:gd name="T21" fmla="*/ 208 h 220"/>
                <a:gd name="T22" fmla="*/ 104 w 199"/>
                <a:gd name="T23" fmla="*/ 210 h 220"/>
                <a:gd name="T24" fmla="*/ 95 w 199"/>
                <a:gd name="T25" fmla="*/ 205 h 220"/>
                <a:gd name="T26" fmla="*/ 88 w 199"/>
                <a:gd name="T27" fmla="*/ 208 h 220"/>
                <a:gd name="T28" fmla="*/ 85 w 199"/>
                <a:gd name="T29" fmla="*/ 217 h 220"/>
                <a:gd name="T30" fmla="*/ 81 w 199"/>
                <a:gd name="T31" fmla="*/ 220 h 220"/>
                <a:gd name="T32" fmla="*/ 69 w 199"/>
                <a:gd name="T33" fmla="*/ 208 h 220"/>
                <a:gd name="T34" fmla="*/ 59 w 199"/>
                <a:gd name="T35" fmla="*/ 196 h 220"/>
                <a:gd name="T36" fmla="*/ 50 w 199"/>
                <a:gd name="T37" fmla="*/ 191 h 220"/>
                <a:gd name="T38" fmla="*/ 43 w 199"/>
                <a:gd name="T39" fmla="*/ 187 h 220"/>
                <a:gd name="T40" fmla="*/ 31 w 199"/>
                <a:gd name="T41" fmla="*/ 187 h 220"/>
                <a:gd name="T42" fmla="*/ 24 w 199"/>
                <a:gd name="T43" fmla="*/ 191 h 220"/>
                <a:gd name="T44" fmla="*/ 17 w 199"/>
                <a:gd name="T45" fmla="*/ 189 h 220"/>
                <a:gd name="T46" fmla="*/ 12 w 199"/>
                <a:gd name="T47" fmla="*/ 194 h 220"/>
                <a:gd name="T48" fmla="*/ 10 w 199"/>
                <a:gd name="T49" fmla="*/ 187 h 220"/>
                <a:gd name="T50" fmla="*/ 15 w 199"/>
                <a:gd name="T51" fmla="*/ 177 h 220"/>
                <a:gd name="T52" fmla="*/ 17 w 199"/>
                <a:gd name="T53" fmla="*/ 160 h 220"/>
                <a:gd name="T54" fmla="*/ 15 w 199"/>
                <a:gd name="T55" fmla="*/ 144 h 220"/>
                <a:gd name="T56" fmla="*/ 12 w 199"/>
                <a:gd name="T57" fmla="*/ 137 h 220"/>
                <a:gd name="T58" fmla="*/ 15 w 199"/>
                <a:gd name="T59" fmla="*/ 127 h 220"/>
                <a:gd name="T60" fmla="*/ 10 w 199"/>
                <a:gd name="T61" fmla="*/ 120 h 220"/>
                <a:gd name="T62" fmla="*/ 0 w 199"/>
                <a:gd name="T63" fmla="*/ 113 h 220"/>
                <a:gd name="T64" fmla="*/ 5 w 199"/>
                <a:gd name="T65" fmla="*/ 106 h 220"/>
                <a:gd name="T66" fmla="*/ 69 w 199"/>
                <a:gd name="T67" fmla="*/ 106 h 220"/>
                <a:gd name="T68" fmla="*/ 64 w 199"/>
                <a:gd name="T69" fmla="*/ 80 h 220"/>
                <a:gd name="T70" fmla="*/ 69 w 199"/>
                <a:gd name="T71" fmla="*/ 73 h 220"/>
                <a:gd name="T72" fmla="*/ 83 w 199"/>
                <a:gd name="T73" fmla="*/ 71 h 220"/>
                <a:gd name="T74" fmla="*/ 83 w 199"/>
                <a:gd name="T75" fmla="*/ 26 h 220"/>
                <a:gd name="T76" fmla="*/ 138 w 199"/>
                <a:gd name="T77" fmla="*/ 26 h 220"/>
                <a:gd name="T78" fmla="*/ 138 w 199"/>
                <a:gd name="T79" fmla="*/ 0 h 220"/>
                <a:gd name="T80" fmla="*/ 138 w 199"/>
                <a:gd name="T81" fmla="*/ 0 h 220"/>
                <a:gd name="T82" fmla="*/ 138 w 199"/>
                <a:gd name="T83"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9" h="220">
                  <a:moveTo>
                    <a:pt x="138" y="0"/>
                  </a:moveTo>
                  <a:lnTo>
                    <a:pt x="138" y="0"/>
                  </a:lnTo>
                  <a:lnTo>
                    <a:pt x="199" y="42"/>
                  </a:lnTo>
                  <a:lnTo>
                    <a:pt x="173" y="42"/>
                  </a:lnTo>
                  <a:lnTo>
                    <a:pt x="180" y="118"/>
                  </a:lnTo>
                  <a:lnTo>
                    <a:pt x="190" y="191"/>
                  </a:lnTo>
                  <a:lnTo>
                    <a:pt x="192" y="194"/>
                  </a:lnTo>
                  <a:lnTo>
                    <a:pt x="190" y="205"/>
                  </a:lnTo>
                  <a:lnTo>
                    <a:pt x="123" y="205"/>
                  </a:lnTo>
                  <a:lnTo>
                    <a:pt x="121" y="208"/>
                  </a:lnTo>
                  <a:lnTo>
                    <a:pt x="114" y="208"/>
                  </a:lnTo>
                  <a:lnTo>
                    <a:pt x="104" y="210"/>
                  </a:lnTo>
                  <a:lnTo>
                    <a:pt x="95" y="205"/>
                  </a:lnTo>
                  <a:lnTo>
                    <a:pt x="88" y="208"/>
                  </a:lnTo>
                  <a:lnTo>
                    <a:pt x="85" y="217"/>
                  </a:lnTo>
                  <a:lnTo>
                    <a:pt x="81" y="220"/>
                  </a:lnTo>
                  <a:lnTo>
                    <a:pt x="69" y="208"/>
                  </a:lnTo>
                  <a:lnTo>
                    <a:pt x="59" y="196"/>
                  </a:lnTo>
                  <a:lnTo>
                    <a:pt x="50" y="191"/>
                  </a:lnTo>
                  <a:lnTo>
                    <a:pt x="43" y="187"/>
                  </a:lnTo>
                  <a:lnTo>
                    <a:pt x="31" y="187"/>
                  </a:lnTo>
                  <a:lnTo>
                    <a:pt x="24" y="191"/>
                  </a:lnTo>
                  <a:lnTo>
                    <a:pt x="17" y="189"/>
                  </a:lnTo>
                  <a:lnTo>
                    <a:pt x="12" y="194"/>
                  </a:lnTo>
                  <a:lnTo>
                    <a:pt x="10" y="187"/>
                  </a:lnTo>
                  <a:lnTo>
                    <a:pt x="15" y="177"/>
                  </a:lnTo>
                  <a:lnTo>
                    <a:pt x="17" y="160"/>
                  </a:lnTo>
                  <a:lnTo>
                    <a:pt x="15" y="144"/>
                  </a:lnTo>
                  <a:lnTo>
                    <a:pt x="12" y="137"/>
                  </a:lnTo>
                  <a:lnTo>
                    <a:pt x="15" y="127"/>
                  </a:lnTo>
                  <a:lnTo>
                    <a:pt x="10" y="120"/>
                  </a:lnTo>
                  <a:lnTo>
                    <a:pt x="0" y="113"/>
                  </a:lnTo>
                  <a:lnTo>
                    <a:pt x="5" y="106"/>
                  </a:lnTo>
                  <a:lnTo>
                    <a:pt x="69" y="106"/>
                  </a:lnTo>
                  <a:lnTo>
                    <a:pt x="64" y="80"/>
                  </a:lnTo>
                  <a:lnTo>
                    <a:pt x="69" y="73"/>
                  </a:lnTo>
                  <a:lnTo>
                    <a:pt x="83" y="71"/>
                  </a:lnTo>
                  <a:lnTo>
                    <a:pt x="83" y="26"/>
                  </a:lnTo>
                  <a:lnTo>
                    <a:pt x="138" y="26"/>
                  </a:lnTo>
                  <a:lnTo>
                    <a:pt x="138" y="0"/>
                  </a:lnTo>
                  <a:lnTo>
                    <a:pt x="138" y="0"/>
                  </a:lnTo>
                  <a:lnTo>
                    <a:pt x="138"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19"/>
            <p:cNvSpPr>
              <a:spLocks noEditPoints="1"/>
            </p:cNvSpPr>
            <p:nvPr/>
          </p:nvSpPr>
          <p:spPr bwMode="auto">
            <a:xfrm>
              <a:off x="7160829" y="3728454"/>
              <a:ext cx="528348" cy="168731"/>
            </a:xfrm>
            <a:custGeom>
              <a:avLst/>
              <a:gdLst>
                <a:gd name="T0" fmla="*/ 14 w 310"/>
                <a:gd name="T1" fmla="*/ 12 h 99"/>
                <a:gd name="T2" fmla="*/ 28 w 310"/>
                <a:gd name="T3" fmla="*/ 19 h 99"/>
                <a:gd name="T4" fmla="*/ 35 w 310"/>
                <a:gd name="T5" fmla="*/ 14 h 99"/>
                <a:gd name="T6" fmla="*/ 52 w 310"/>
                <a:gd name="T7" fmla="*/ 33 h 99"/>
                <a:gd name="T8" fmla="*/ 52 w 310"/>
                <a:gd name="T9" fmla="*/ 52 h 99"/>
                <a:gd name="T10" fmla="*/ 54 w 310"/>
                <a:gd name="T11" fmla="*/ 66 h 99"/>
                <a:gd name="T12" fmla="*/ 66 w 310"/>
                <a:gd name="T13" fmla="*/ 85 h 99"/>
                <a:gd name="T14" fmla="*/ 54 w 310"/>
                <a:gd name="T15" fmla="*/ 92 h 99"/>
                <a:gd name="T16" fmla="*/ 19 w 310"/>
                <a:gd name="T17" fmla="*/ 69 h 99"/>
                <a:gd name="T18" fmla="*/ 9 w 310"/>
                <a:gd name="T19" fmla="*/ 50 h 99"/>
                <a:gd name="T20" fmla="*/ 0 w 310"/>
                <a:gd name="T21" fmla="*/ 26 h 99"/>
                <a:gd name="T22" fmla="*/ 0 w 310"/>
                <a:gd name="T23" fmla="*/ 7 h 99"/>
                <a:gd name="T24" fmla="*/ 14 w 310"/>
                <a:gd name="T25" fmla="*/ 12 h 99"/>
                <a:gd name="T26" fmla="*/ 300 w 310"/>
                <a:gd name="T27" fmla="*/ 40 h 99"/>
                <a:gd name="T28" fmla="*/ 274 w 310"/>
                <a:gd name="T29" fmla="*/ 43 h 99"/>
                <a:gd name="T30" fmla="*/ 248 w 310"/>
                <a:gd name="T31" fmla="*/ 62 h 99"/>
                <a:gd name="T32" fmla="*/ 234 w 310"/>
                <a:gd name="T33" fmla="*/ 90 h 99"/>
                <a:gd name="T34" fmla="*/ 205 w 310"/>
                <a:gd name="T35" fmla="*/ 88 h 99"/>
                <a:gd name="T36" fmla="*/ 189 w 310"/>
                <a:gd name="T37" fmla="*/ 97 h 99"/>
                <a:gd name="T38" fmla="*/ 168 w 310"/>
                <a:gd name="T39" fmla="*/ 99 h 99"/>
                <a:gd name="T40" fmla="*/ 153 w 310"/>
                <a:gd name="T41" fmla="*/ 81 h 99"/>
                <a:gd name="T42" fmla="*/ 177 w 310"/>
                <a:gd name="T43" fmla="*/ 83 h 99"/>
                <a:gd name="T44" fmla="*/ 189 w 310"/>
                <a:gd name="T45" fmla="*/ 66 h 99"/>
                <a:gd name="T46" fmla="*/ 220 w 310"/>
                <a:gd name="T47" fmla="*/ 50 h 99"/>
                <a:gd name="T48" fmla="*/ 234 w 310"/>
                <a:gd name="T49" fmla="*/ 47 h 99"/>
                <a:gd name="T50" fmla="*/ 246 w 310"/>
                <a:gd name="T51" fmla="*/ 43 h 99"/>
                <a:gd name="T52" fmla="*/ 248 w 310"/>
                <a:gd name="T53" fmla="*/ 24 h 99"/>
                <a:gd name="T54" fmla="*/ 269 w 310"/>
                <a:gd name="T55" fmla="*/ 0 h 99"/>
                <a:gd name="T56" fmla="*/ 283 w 310"/>
                <a:gd name="T57" fmla="*/ 10 h 99"/>
                <a:gd name="T58" fmla="*/ 295 w 310"/>
                <a:gd name="T59" fmla="*/ 19 h 99"/>
                <a:gd name="T60" fmla="*/ 307 w 310"/>
                <a:gd name="T61" fmla="*/ 31 h 99"/>
                <a:gd name="T62" fmla="*/ 300 w 310"/>
                <a:gd name="T63" fmla="*/ 4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99">
                  <a:moveTo>
                    <a:pt x="14" y="12"/>
                  </a:moveTo>
                  <a:lnTo>
                    <a:pt x="14" y="12"/>
                  </a:lnTo>
                  <a:lnTo>
                    <a:pt x="16" y="21"/>
                  </a:lnTo>
                  <a:lnTo>
                    <a:pt x="28" y="19"/>
                  </a:lnTo>
                  <a:lnTo>
                    <a:pt x="30" y="12"/>
                  </a:lnTo>
                  <a:lnTo>
                    <a:pt x="35" y="14"/>
                  </a:lnTo>
                  <a:lnTo>
                    <a:pt x="45" y="24"/>
                  </a:lnTo>
                  <a:lnTo>
                    <a:pt x="52" y="33"/>
                  </a:lnTo>
                  <a:lnTo>
                    <a:pt x="54" y="45"/>
                  </a:lnTo>
                  <a:lnTo>
                    <a:pt x="52" y="52"/>
                  </a:lnTo>
                  <a:lnTo>
                    <a:pt x="52" y="57"/>
                  </a:lnTo>
                  <a:lnTo>
                    <a:pt x="54" y="66"/>
                  </a:lnTo>
                  <a:lnTo>
                    <a:pt x="59" y="71"/>
                  </a:lnTo>
                  <a:lnTo>
                    <a:pt x="66" y="85"/>
                  </a:lnTo>
                  <a:lnTo>
                    <a:pt x="66" y="92"/>
                  </a:lnTo>
                  <a:lnTo>
                    <a:pt x="54" y="92"/>
                  </a:lnTo>
                  <a:lnTo>
                    <a:pt x="40" y="81"/>
                  </a:lnTo>
                  <a:lnTo>
                    <a:pt x="19" y="69"/>
                  </a:lnTo>
                  <a:lnTo>
                    <a:pt x="19" y="59"/>
                  </a:lnTo>
                  <a:lnTo>
                    <a:pt x="9" y="50"/>
                  </a:lnTo>
                  <a:lnTo>
                    <a:pt x="7" y="36"/>
                  </a:lnTo>
                  <a:lnTo>
                    <a:pt x="0" y="26"/>
                  </a:lnTo>
                  <a:lnTo>
                    <a:pt x="2" y="14"/>
                  </a:lnTo>
                  <a:lnTo>
                    <a:pt x="0" y="7"/>
                  </a:lnTo>
                  <a:lnTo>
                    <a:pt x="2" y="5"/>
                  </a:lnTo>
                  <a:lnTo>
                    <a:pt x="14" y="12"/>
                  </a:lnTo>
                  <a:close/>
                  <a:moveTo>
                    <a:pt x="300" y="40"/>
                  </a:moveTo>
                  <a:lnTo>
                    <a:pt x="300" y="40"/>
                  </a:lnTo>
                  <a:lnTo>
                    <a:pt x="288" y="45"/>
                  </a:lnTo>
                  <a:lnTo>
                    <a:pt x="274" y="43"/>
                  </a:lnTo>
                  <a:lnTo>
                    <a:pt x="255" y="43"/>
                  </a:lnTo>
                  <a:lnTo>
                    <a:pt x="248" y="62"/>
                  </a:lnTo>
                  <a:lnTo>
                    <a:pt x="243" y="66"/>
                  </a:lnTo>
                  <a:lnTo>
                    <a:pt x="234" y="90"/>
                  </a:lnTo>
                  <a:lnTo>
                    <a:pt x="222" y="92"/>
                  </a:lnTo>
                  <a:lnTo>
                    <a:pt x="205" y="88"/>
                  </a:lnTo>
                  <a:lnTo>
                    <a:pt x="198" y="90"/>
                  </a:lnTo>
                  <a:lnTo>
                    <a:pt x="189" y="97"/>
                  </a:lnTo>
                  <a:lnTo>
                    <a:pt x="177" y="97"/>
                  </a:lnTo>
                  <a:lnTo>
                    <a:pt x="168" y="99"/>
                  </a:lnTo>
                  <a:lnTo>
                    <a:pt x="156" y="90"/>
                  </a:lnTo>
                  <a:lnTo>
                    <a:pt x="153" y="81"/>
                  </a:lnTo>
                  <a:lnTo>
                    <a:pt x="165" y="85"/>
                  </a:lnTo>
                  <a:lnTo>
                    <a:pt x="177" y="83"/>
                  </a:lnTo>
                  <a:lnTo>
                    <a:pt x="182" y="69"/>
                  </a:lnTo>
                  <a:lnTo>
                    <a:pt x="189" y="66"/>
                  </a:lnTo>
                  <a:lnTo>
                    <a:pt x="208" y="62"/>
                  </a:lnTo>
                  <a:lnTo>
                    <a:pt x="220" y="50"/>
                  </a:lnTo>
                  <a:lnTo>
                    <a:pt x="229" y="38"/>
                  </a:lnTo>
                  <a:lnTo>
                    <a:pt x="234" y="47"/>
                  </a:lnTo>
                  <a:lnTo>
                    <a:pt x="239" y="43"/>
                  </a:lnTo>
                  <a:lnTo>
                    <a:pt x="246" y="43"/>
                  </a:lnTo>
                  <a:lnTo>
                    <a:pt x="246" y="33"/>
                  </a:lnTo>
                  <a:lnTo>
                    <a:pt x="248" y="24"/>
                  </a:lnTo>
                  <a:lnTo>
                    <a:pt x="260" y="14"/>
                  </a:lnTo>
                  <a:lnTo>
                    <a:pt x="269" y="0"/>
                  </a:lnTo>
                  <a:lnTo>
                    <a:pt x="274" y="0"/>
                  </a:lnTo>
                  <a:lnTo>
                    <a:pt x="283" y="10"/>
                  </a:lnTo>
                  <a:lnTo>
                    <a:pt x="283" y="14"/>
                  </a:lnTo>
                  <a:lnTo>
                    <a:pt x="295" y="19"/>
                  </a:lnTo>
                  <a:lnTo>
                    <a:pt x="310" y="24"/>
                  </a:lnTo>
                  <a:lnTo>
                    <a:pt x="307" y="31"/>
                  </a:lnTo>
                  <a:lnTo>
                    <a:pt x="295" y="33"/>
                  </a:lnTo>
                  <a:lnTo>
                    <a:pt x="300" y="4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24"/>
            <p:cNvSpPr>
              <a:spLocks/>
            </p:cNvSpPr>
            <p:nvPr/>
          </p:nvSpPr>
          <p:spPr bwMode="auto">
            <a:xfrm>
              <a:off x="8926533" y="4483480"/>
              <a:ext cx="80105" cy="68174"/>
            </a:xfrm>
            <a:custGeom>
              <a:avLst/>
              <a:gdLst>
                <a:gd name="T0" fmla="*/ 47 w 47"/>
                <a:gd name="T1" fmla="*/ 35 h 40"/>
                <a:gd name="T2" fmla="*/ 47 w 47"/>
                <a:gd name="T3" fmla="*/ 35 h 40"/>
                <a:gd name="T4" fmla="*/ 42 w 47"/>
                <a:gd name="T5" fmla="*/ 40 h 40"/>
                <a:gd name="T6" fmla="*/ 33 w 47"/>
                <a:gd name="T7" fmla="*/ 35 h 40"/>
                <a:gd name="T8" fmla="*/ 21 w 47"/>
                <a:gd name="T9" fmla="*/ 26 h 40"/>
                <a:gd name="T10" fmla="*/ 11 w 47"/>
                <a:gd name="T11" fmla="*/ 16 h 40"/>
                <a:gd name="T12" fmla="*/ 2 w 47"/>
                <a:gd name="T13" fmla="*/ 4 h 40"/>
                <a:gd name="T14" fmla="*/ 0 w 47"/>
                <a:gd name="T15" fmla="*/ 0 h 40"/>
                <a:gd name="T16" fmla="*/ 4 w 47"/>
                <a:gd name="T17" fmla="*/ 0 h 40"/>
                <a:gd name="T18" fmla="*/ 14 w 47"/>
                <a:gd name="T19" fmla="*/ 4 h 40"/>
                <a:gd name="T20" fmla="*/ 21 w 47"/>
                <a:gd name="T21" fmla="*/ 12 h 40"/>
                <a:gd name="T22" fmla="*/ 26 w 47"/>
                <a:gd name="T23" fmla="*/ 16 h 40"/>
                <a:gd name="T24" fmla="*/ 40 w 47"/>
                <a:gd name="T25" fmla="*/ 26 h 40"/>
                <a:gd name="T26" fmla="*/ 47 w 47"/>
                <a:gd name="T2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0">
                  <a:moveTo>
                    <a:pt x="47" y="35"/>
                  </a:moveTo>
                  <a:lnTo>
                    <a:pt x="47" y="35"/>
                  </a:lnTo>
                  <a:lnTo>
                    <a:pt x="42" y="40"/>
                  </a:lnTo>
                  <a:lnTo>
                    <a:pt x="33" y="35"/>
                  </a:lnTo>
                  <a:lnTo>
                    <a:pt x="21" y="26"/>
                  </a:lnTo>
                  <a:lnTo>
                    <a:pt x="11" y="16"/>
                  </a:lnTo>
                  <a:lnTo>
                    <a:pt x="2" y="4"/>
                  </a:lnTo>
                  <a:lnTo>
                    <a:pt x="0" y="0"/>
                  </a:lnTo>
                  <a:lnTo>
                    <a:pt x="4" y="0"/>
                  </a:lnTo>
                  <a:lnTo>
                    <a:pt x="14" y="4"/>
                  </a:lnTo>
                  <a:lnTo>
                    <a:pt x="21" y="12"/>
                  </a:lnTo>
                  <a:lnTo>
                    <a:pt x="26" y="16"/>
                  </a:lnTo>
                  <a:lnTo>
                    <a:pt x="40" y="26"/>
                  </a:lnTo>
                  <a:lnTo>
                    <a:pt x="47"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7" name="Freeform 230"/>
            <p:cNvSpPr>
              <a:spLocks/>
            </p:cNvSpPr>
            <p:nvPr/>
          </p:nvSpPr>
          <p:spPr bwMode="auto">
            <a:xfrm>
              <a:off x="1976204" y="3503481"/>
              <a:ext cx="124418" cy="121010"/>
            </a:xfrm>
            <a:custGeom>
              <a:avLst/>
              <a:gdLst>
                <a:gd name="T0" fmla="*/ 71 w 73"/>
                <a:gd name="T1" fmla="*/ 7 h 71"/>
                <a:gd name="T2" fmla="*/ 71 w 73"/>
                <a:gd name="T3" fmla="*/ 7 h 71"/>
                <a:gd name="T4" fmla="*/ 73 w 73"/>
                <a:gd name="T5" fmla="*/ 11 h 71"/>
                <a:gd name="T6" fmla="*/ 71 w 73"/>
                <a:gd name="T7" fmla="*/ 18 h 71"/>
                <a:gd name="T8" fmla="*/ 68 w 73"/>
                <a:gd name="T9" fmla="*/ 23 h 71"/>
                <a:gd name="T10" fmla="*/ 68 w 73"/>
                <a:gd name="T11" fmla="*/ 30 h 71"/>
                <a:gd name="T12" fmla="*/ 68 w 73"/>
                <a:gd name="T13" fmla="*/ 35 h 71"/>
                <a:gd name="T14" fmla="*/ 68 w 73"/>
                <a:gd name="T15" fmla="*/ 42 h 71"/>
                <a:gd name="T16" fmla="*/ 66 w 73"/>
                <a:gd name="T17" fmla="*/ 45 h 71"/>
                <a:gd name="T18" fmla="*/ 64 w 73"/>
                <a:gd name="T19" fmla="*/ 52 h 71"/>
                <a:gd name="T20" fmla="*/ 66 w 73"/>
                <a:gd name="T21" fmla="*/ 56 h 71"/>
                <a:gd name="T22" fmla="*/ 61 w 73"/>
                <a:gd name="T23" fmla="*/ 61 h 71"/>
                <a:gd name="T24" fmla="*/ 64 w 73"/>
                <a:gd name="T25" fmla="*/ 66 h 71"/>
                <a:gd name="T26" fmla="*/ 66 w 73"/>
                <a:gd name="T27" fmla="*/ 68 h 71"/>
                <a:gd name="T28" fmla="*/ 61 w 73"/>
                <a:gd name="T29" fmla="*/ 71 h 71"/>
                <a:gd name="T30" fmla="*/ 57 w 73"/>
                <a:gd name="T31" fmla="*/ 68 h 71"/>
                <a:gd name="T32" fmla="*/ 54 w 73"/>
                <a:gd name="T33" fmla="*/ 66 h 71"/>
                <a:gd name="T34" fmla="*/ 50 w 73"/>
                <a:gd name="T35" fmla="*/ 66 h 71"/>
                <a:gd name="T36" fmla="*/ 45 w 73"/>
                <a:gd name="T37" fmla="*/ 68 h 71"/>
                <a:gd name="T38" fmla="*/ 35 w 73"/>
                <a:gd name="T39" fmla="*/ 63 h 71"/>
                <a:gd name="T40" fmla="*/ 33 w 73"/>
                <a:gd name="T41" fmla="*/ 66 h 71"/>
                <a:gd name="T42" fmla="*/ 26 w 73"/>
                <a:gd name="T43" fmla="*/ 59 h 71"/>
                <a:gd name="T44" fmla="*/ 19 w 73"/>
                <a:gd name="T45" fmla="*/ 52 h 71"/>
                <a:gd name="T46" fmla="*/ 16 w 73"/>
                <a:gd name="T47" fmla="*/ 47 h 71"/>
                <a:gd name="T48" fmla="*/ 9 w 73"/>
                <a:gd name="T49" fmla="*/ 42 h 71"/>
                <a:gd name="T50" fmla="*/ 0 w 73"/>
                <a:gd name="T51" fmla="*/ 35 h 71"/>
                <a:gd name="T52" fmla="*/ 2 w 73"/>
                <a:gd name="T53" fmla="*/ 33 h 71"/>
                <a:gd name="T54" fmla="*/ 5 w 73"/>
                <a:gd name="T55" fmla="*/ 35 h 71"/>
                <a:gd name="T56" fmla="*/ 7 w 73"/>
                <a:gd name="T57" fmla="*/ 33 h 71"/>
                <a:gd name="T58" fmla="*/ 12 w 73"/>
                <a:gd name="T59" fmla="*/ 33 h 71"/>
                <a:gd name="T60" fmla="*/ 14 w 73"/>
                <a:gd name="T61" fmla="*/ 30 h 71"/>
                <a:gd name="T62" fmla="*/ 16 w 73"/>
                <a:gd name="T63" fmla="*/ 30 h 71"/>
                <a:gd name="T64" fmla="*/ 16 w 73"/>
                <a:gd name="T65" fmla="*/ 21 h 71"/>
                <a:gd name="T66" fmla="*/ 19 w 73"/>
                <a:gd name="T67" fmla="*/ 21 h 71"/>
                <a:gd name="T68" fmla="*/ 24 w 73"/>
                <a:gd name="T69" fmla="*/ 21 h 71"/>
                <a:gd name="T70" fmla="*/ 26 w 73"/>
                <a:gd name="T71" fmla="*/ 16 h 71"/>
                <a:gd name="T72" fmla="*/ 31 w 73"/>
                <a:gd name="T73" fmla="*/ 21 h 71"/>
                <a:gd name="T74" fmla="*/ 33 w 73"/>
                <a:gd name="T75" fmla="*/ 18 h 71"/>
                <a:gd name="T76" fmla="*/ 35 w 73"/>
                <a:gd name="T77" fmla="*/ 16 h 71"/>
                <a:gd name="T78" fmla="*/ 42 w 73"/>
                <a:gd name="T79" fmla="*/ 11 h 71"/>
                <a:gd name="T80" fmla="*/ 42 w 73"/>
                <a:gd name="T81" fmla="*/ 9 h 71"/>
                <a:gd name="T82" fmla="*/ 42 w 73"/>
                <a:gd name="T83" fmla="*/ 9 h 71"/>
                <a:gd name="T84" fmla="*/ 45 w 73"/>
                <a:gd name="T85" fmla="*/ 4 h 71"/>
                <a:gd name="T86" fmla="*/ 47 w 73"/>
                <a:gd name="T87" fmla="*/ 4 h 71"/>
                <a:gd name="T88" fmla="*/ 50 w 73"/>
                <a:gd name="T89" fmla="*/ 7 h 71"/>
                <a:gd name="T90" fmla="*/ 54 w 73"/>
                <a:gd name="T91" fmla="*/ 7 h 71"/>
                <a:gd name="T92" fmla="*/ 57 w 73"/>
                <a:gd name="T93" fmla="*/ 4 h 71"/>
                <a:gd name="T94" fmla="*/ 59 w 73"/>
                <a:gd name="T95" fmla="*/ 4 h 71"/>
                <a:gd name="T96" fmla="*/ 66 w 73"/>
                <a:gd name="T97" fmla="*/ 2 h 71"/>
                <a:gd name="T98" fmla="*/ 68 w 73"/>
                <a:gd name="T99" fmla="*/ 0 h 71"/>
                <a:gd name="T100" fmla="*/ 73 w 73"/>
                <a:gd name="T101" fmla="*/ 0 h 71"/>
                <a:gd name="T102" fmla="*/ 73 w 73"/>
                <a:gd name="T103" fmla="*/ 2 h 71"/>
                <a:gd name="T104" fmla="*/ 71 w 73"/>
                <a:gd name="T105" fmla="*/ 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 h="71">
                  <a:moveTo>
                    <a:pt x="71" y="7"/>
                  </a:moveTo>
                  <a:lnTo>
                    <a:pt x="71" y="7"/>
                  </a:lnTo>
                  <a:lnTo>
                    <a:pt x="73" y="11"/>
                  </a:lnTo>
                  <a:lnTo>
                    <a:pt x="71" y="18"/>
                  </a:lnTo>
                  <a:lnTo>
                    <a:pt x="68" y="23"/>
                  </a:lnTo>
                  <a:lnTo>
                    <a:pt x="68" y="30"/>
                  </a:lnTo>
                  <a:lnTo>
                    <a:pt x="68" y="35"/>
                  </a:lnTo>
                  <a:lnTo>
                    <a:pt x="68" y="42"/>
                  </a:lnTo>
                  <a:lnTo>
                    <a:pt x="66" y="45"/>
                  </a:lnTo>
                  <a:lnTo>
                    <a:pt x="64" y="52"/>
                  </a:lnTo>
                  <a:lnTo>
                    <a:pt x="66" y="56"/>
                  </a:lnTo>
                  <a:lnTo>
                    <a:pt x="61" y="61"/>
                  </a:lnTo>
                  <a:lnTo>
                    <a:pt x="64" y="66"/>
                  </a:lnTo>
                  <a:lnTo>
                    <a:pt x="66" y="68"/>
                  </a:lnTo>
                  <a:lnTo>
                    <a:pt x="61" y="71"/>
                  </a:lnTo>
                  <a:lnTo>
                    <a:pt x="57" y="68"/>
                  </a:lnTo>
                  <a:lnTo>
                    <a:pt x="54" y="66"/>
                  </a:lnTo>
                  <a:lnTo>
                    <a:pt x="50" y="66"/>
                  </a:lnTo>
                  <a:lnTo>
                    <a:pt x="45" y="68"/>
                  </a:lnTo>
                  <a:lnTo>
                    <a:pt x="35" y="63"/>
                  </a:lnTo>
                  <a:lnTo>
                    <a:pt x="33" y="66"/>
                  </a:lnTo>
                  <a:lnTo>
                    <a:pt x="26" y="59"/>
                  </a:lnTo>
                  <a:lnTo>
                    <a:pt x="19" y="52"/>
                  </a:lnTo>
                  <a:lnTo>
                    <a:pt x="16" y="47"/>
                  </a:lnTo>
                  <a:lnTo>
                    <a:pt x="9" y="42"/>
                  </a:lnTo>
                  <a:lnTo>
                    <a:pt x="0" y="35"/>
                  </a:lnTo>
                  <a:lnTo>
                    <a:pt x="2" y="33"/>
                  </a:lnTo>
                  <a:lnTo>
                    <a:pt x="5" y="35"/>
                  </a:lnTo>
                  <a:lnTo>
                    <a:pt x="7" y="33"/>
                  </a:lnTo>
                  <a:lnTo>
                    <a:pt x="12" y="33"/>
                  </a:lnTo>
                  <a:lnTo>
                    <a:pt x="14" y="30"/>
                  </a:lnTo>
                  <a:lnTo>
                    <a:pt x="16" y="30"/>
                  </a:lnTo>
                  <a:lnTo>
                    <a:pt x="16" y="21"/>
                  </a:lnTo>
                  <a:lnTo>
                    <a:pt x="19" y="21"/>
                  </a:lnTo>
                  <a:lnTo>
                    <a:pt x="24" y="21"/>
                  </a:lnTo>
                  <a:lnTo>
                    <a:pt x="26" y="16"/>
                  </a:lnTo>
                  <a:lnTo>
                    <a:pt x="31" y="21"/>
                  </a:lnTo>
                  <a:lnTo>
                    <a:pt x="33" y="18"/>
                  </a:lnTo>
                  <a:lnTo>
                    <a:pt x="35" y="16"/>
                  </a:lnTo>
                  <a:lnTo>
                    <a:pt x="42" y="11"/>
                  </a:lnTo>
                  <a:lnTo>
                    <a:pt x="42" y="9"/>
                  </a:lnTo>
                  <a:lnTo>
                    <a:pt x="42" y="9"/>
                  </a:lnTo>
                  <a:lnTo>
                    <a:pt x="45" y="4"/>
                  </a:lnTo>
                  <a:lnTo>
                    <a:pt x="47" y="4"/>
                  </a:lnTo>
                  <a:lnTo>
                    <a:pt x="50" y="7"/>
                  </a:lnTo>
                  <a:lnTo>
                    <a:pt x="54" y="7"/>
                  </a:lnTo>
                  <a:lnTo>
                    <a:pt x="57" y="4"/>
                  </a:lnTo>
                  <a:lnTo>
                    <a:pt x="59" y="4"/>
                  </a:lnTo>
                  <a:lnTo>
                    <a:pt x="66" y="2"/>
                  </a:lnTo>
                  <a:lnTo>
                    <a:pt x="68" y="0"/>
                  </a:lnTo>
                  <a:lnTo>
                    <a:pt x="73" y="0"/>
                  </a:lnTo>
                  <a:lnTo>
                    <a:pt x="73" y="2"/>
                  </a:lnTo>
                  <a:lnTo>
                    <a:pt x="71"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234"/>
            <p:cNvSpPr>
              <a:spLocks/>
            </p:cNvSpPr>
            <p:nvPr/>
          </p:nvSpPr>
          <p:spPr bwMode="auto">
            <a:xfrm>
              <a:off x="4536134" y="1106313"/>
              <a:ext cx="726052" cy="855583"/>
            </a:xfrm>
            <a:custGeom>
              <a:avLst/>
              <a:gdLst>
                <a:gd name="T0" fmla="*/ 374 w 426"/>
                <a:gd name="T1" fmla="*/ 0 h 502"/>
                <a:gd name="T2" fmla="*/ 374 w 426"/>
                <a:gd name="T3" fmla="*/ 0 h 502"/>
                <a:gd name="T4" fmla="*/ 426 w 426"/>
                <a:gd name="T5" fmla="*/ 35 h 502"/>
                <a:gd name="T6" fmla="*/ 404 w 426"/>
                <a:gd name="T7" fmla="*/ 47 h 502"/>
                <a:gd name="T8" fmla="*/ 421 w 426"/>
                <a:gd name="T9" fmla="*/ 78 h 502"/>
                <a:gd name="T10" fmla="*/ 395 w 426"/>
                <a:gd name="T11" fmla="*/ 97 h 502"/>
                <a:gd name="T12" fmla="*/ 381 w 426"/>
                <a:gd name="T13" fmla="*/ 99 h 502"/>
                <a:gd name="T14" fmla="*/ 388 w 426"/>
                <a:gd name="T15" fmla="*/ 68 h 502"/>
                <a:gd name="T16" fmla="*/ 366 w 426"/>
                <a:gd name="T17" fmla="*/ 50 h 502"/>
                <a:gd name="T18" fmla="*/ 343 w 426"/>
                <a:gd name="T19" fmla="*/ 64 h 502"/>
                <a:gd name="T20" fmla="*/ 333 w 426"/>
                <a:gd name="T21" fmla="*/ 99 h 502"/>
                <a:gd name="T22" fmla="*/ 319 w 426"/>
                <a:gd name="T23" fmla="*/ 118 h 502"/>
                <a:gd name="T24" fmla="*/ 303 w 426"/>
                <a:gd name="T25" fmla="*/ 106 h 502"/>
                <a:gd name="T26" fmla="*/ 279 w 426"/>
                <a:gd name="T27" fmla="*/ 109 h 502"/>
                <a:gd name="T28" fmla="*/ 262 w 426"/>
                <a:gd name="T29" fmla="*/ 85 h 502"/>
                <a:gd name="T30" fmla="*/ 253 w 426"/>
                <a:gd name="T31" fmla="*/ 99 h 502"/>
                <a:gd name="T32" fmla="*/ 243 w 426"/>
                <a:gd name="T33" fmla="*/ 99 h 502"/>
                <a:gd name="T34" fmla="*/ 241 w 426"/>
                <a:gd name="T35" fmla="*/ 128 h 502"/>
                <a:gd name="T36" fmla="*/ 210 w 426"/>
                <a:gd name="T37" fmla="*/ 121 h 502"/>
                <a:gd name="T38" fmla="*/ 206 w 426"/>
                <a:gd name="T39" fmla="*/ 147 h 502"/>
                <a:gd name="T40" fmla="*/ 189 w 426"/>
                <a:gd name="T41" fmla="*/ 144 h 502"/>
                <a:gd name="T42" fmla="*/ 180 w 426"/>
                <a:gd name="T43" fmla="*/ 175 h 502"/>
                <a:gd name="T44" fmla="*/ 163 w 426"/>
                <a:gd name="T45" fmla="*/ 222 h 502"/>
                <a:gd name="T46" fmla="*/ 137 w 426"/>
                <a:gd name="T47" fmla="*/ 274 h 502"/>
                <a:gd name="T48" fmla="*/ 144 w 426"/>
                <a:gd name="T49" fmla="*/ 289 h 502"/>
                <a:gd name="T50" fmla="*/ 137 w 426"/>
                <a:gd name="T51" fmla="*/ 303 h 502"/>
                <a:gd name="T52" fmla="*/ 123 w 426"/>
                <a:gd name="T53" fmla="*/ 303 h 502"/>
                <a:gd name="T54" fmla="*/ 111 w 426"/>
                <a:gd name="T55" fmla="*/ 336 h 502"/>
                <a:gd name="T56" fmla="*/ 113 w 426"/>
                <a:gd name="T57" fmla="*/ 383 h 502"/>
                <a:gd name="T58" fmla="*/ 123 w 426"/>
                <a:gd name="T59" fmla="*/ 400 h 502"/>
                <a:gd name="T60" fmla="*/ 118 w 426"/>
                <a:gd name="T61" fmla="*/ 438 h 502"/>
                <a:gd name="T62" fmla="*/ 104 w 426"/>
                <a:gd name="T63" fmla="*/ 461 h 502"/>
                <a:gd name="T64" fmla="*/ 97 w 426"/>
                <a:gd name="T65" fmla="*/ 478 h 502"/>
                <a:gd name="T66" fmla="*/ 85 w 426"/>
                <a:gd name="T67" fmla="*/ 459 h 502"/>
                <a:gd name="T68" fmla="*/ 54 w 426"/>
                <a:gd name="T69" fmla="*/ 495 h 502"/>
                <a:gd name="T70" fmla="*/ 33 w 426"/>
                <a:gd name="T71" fmla="*/ 502 h 502"/>
                <a:gd name="T72" fmla="*/ 9 w 426"/>
                <a:gd name="T73" fmla="*/ 487 h 502"/>
                <a:gd name="T74" fmla="*/ 5 w 426"/>
                <a:gd name="T75" fmla="*/ 452 h 502"/>
                <a:gd name="T76" fmla="*/ 0 w 426"/>
                <a:gd name="T77" fmla="*/ 379 h 502"/>
                <a:gd name="T78" fmla="*/ 14 w 426"/>
                <a:gd name="T79" fmla="*/ 355 h 502"/>
                <a:gd name="T80" fmla="*/ 57 w 426"/>
                <a:gd name="T81" fmla="*/ 324 h 502"/>
                <a:gd name="T82" fmla="*/ 90 w 426"/>
                <a:gd name="T83" fmla="*/ 286 h 502"/>
                <a:gd name="T84" fmla="*/ 118 w 426"/>
                <a:gd name="T85" fmla="*/ 234 h 502"/>
                <a:gd name="T86" fmla="*/ 158 w 426"/>
                <a:gd name="T87" fmla="*/ 154 h 502"/>
                <a:gd name="T88" fmla="*/ 184 w 426"/>
                <a:gd name="T89" fmla="*/ 121 h 502"/>
                <a:gd name="T90" fmla="*/ 229 w 426"/>
                <a:gd name="T91" fmla="*/ 66 h 502"/>
                <a:gd name="T92" fmla="*/ 265 w 426"/>
                <a:gd name="T93" fmla="*/ 45 h 502"/>
                <a:gd name="T94" fmla="*/ 291 w 426"/>
                <a:gd name="T95" fmla="*/ 47 h 502"/>
                <a:gd name="T96" fmla="*/ 314 w 426"/>
                <a:gd name="T97" fmla="*/ 7 h 502"/>
                <a:gd name="T98" fmla="*/ 345 w 426"/>
                <a:gd name="T99" fmla="*/ 9 h 502"/>
                <a:gd name="T100" fmla="*/ 374 w 426"/>
                <a:gd name="T101"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6" h="502">
                  <a:moveTo>
                    <a:pt x="374" y="0"/>
                  </a:moveTo>
                  <a:lnTo>
                    <a:pt x="374" y="0"/>
                  </a:lnTo>
                  <a:lnTo>
                    <a:pt x="426" y="35"/>
                  </a:lnTo>
                  <a:lnTo>
                    <a:pt x="404" y="47"/>
                  </a:lnTo>
                  <a:lnTo>
                    <a:pt x="421" y="78"/>
                  </a:lnTo>
                  <a:lnTo>
                    <a:pt x="395" y="97"/>
                  </a:lnTo>
                  <a:lnTo>
                    <a:pt x="381" y="99"/>
                  </a:lnTo>
                  <a:lnTo>
                    <a:pt x="388" y="68"/>
                  </a:lnTo>
                  <a:lnTo>
                    <a:pt x="366" y="50"/>
                  </a:lnTo>
                  <a:lnTo>
                    <a:pt x="343" y="64"/>
                  </a:lnTo>
                  <a:lnTo>
                    <a:pt x="333" y="99"/>
                  </a:lnTo>
                  <a:lnTo>
                    <a:pt x="319" y="118"/>
                  </a:lnTo>
                  <a:lnTo>
                    <a:pt x="303" y="106"/>
                  </a:lnTo>
                  <a:lnTo>
                    <a:pt x="279" y="109"/>
                  </a:lnTo>
                  <a:lnTo>
                    <a:pt x="262" y="85"/>
                  </a:lnTo>
                  <a:lnTo>
                    <a:pt x="253" y="99"/>
                  </a:lnTo>
                  <a:lnTo>
                    <a:pt x="243" y="99"/>
                  </a:lnTo>
                  <a:lnTo>
                    <a:pt x="241" y="128"/>
                  </a:lnTo>
                  <a:lnTo>
                    <a:pt x="210" y="121"/>
                  </a:lnTo>
                  <a:lnTo>
                    <a:pt x="206" y="147"/>
                  </a:lnTo>
                  <a:lnTo>
                    <a:pt x="189" y="144"/>
                  </a:lnTo>
                  <a:lnTo>
                    <a:pt x="180" y="175"/>
                  </a:lnTo>
                  <a:lnTo>
                    <a:pt x="163" y="222"/>
                  </a:lnTo>
                  <a:lnTo>
                    <a:pt x="137" y="274"/>
                  </a:lnTo>
                  <a:lnTo>
                    <a:pt x="144" y="289"/>
                  </a:lnTo>
                  <a:lnTo>
                    <a:pt x="137" y="303"/>
                  </a:lnTo>
                  <a:lnTo>
                    <a:pt x="123" y="303"/>
                  </a:lnTo>
                  <a:lnTo>
                    <a:pt x="111" y="336"/>
                  </a:lnTo>
                  <a:lnTo>
                    <a:pt x="113" y="383"/>
                  </a:lnTo>
                  <a:lnTo>
                    <a:pt x="123" y="400"/>
                  </a:lnTo>
                  <a:lnTo>
                    <a:pt x="118" y="438"/>
                  </a:lnTo>
                  <a:lnTo>
                    <a:pt x="104" y="461"/>
                  </a:lnTo>
                  <a:lnTo>
                    <a:pt x="97" y="478"/>
                  </a:lnTo>
                  <a:lnTo>
                    <a:pt x="85" y="459"/>
                  </a:lnTo>
                  <a:lnTo>
                    <a:pt x="54" y="495"/>
                  </a:lnTo>
                  <a:lnTo>
                    <a:pt x="33" y="502"/>
                  </a:lnTo>
                  <a:lnTo>
                    <a:pt x="9" y="487"/>
                  </a:lnTo>
                  <a:lnTo>
                    <a:pt x="5" y="452"/>
                  </a:lnTo>
                  <a:lnTo>
                    <a:pt x="0" y="379"/>
                  </a:lnTo>
                  <a:lnTo>
                    <a:pt x="14" y="355"/>
                  </a:lnTo>
                  <a:lnTo>
                    <a:pt x="57" y="324"/>
                  </a:lnTo>
                  <a:lnTo>
                    <a:pt x="90" y="286"/>
                  </a:lnTo>
                  <a:lnTo>
                    <a:pt x="118" y="234"/>
                  </a:lnTo>
                  <a:lnTo>
                    <a:pt x="158" y="154"/>
                  </a:lnTo>
                  <a:lnTo>
                    <a:pt x="184" y="121"/>
                  </a:lnTo>
                  <a:lnTo>
                    <a:pt x="229" y="66"/>
                  </a:lnTo>
                  <a:lnTo>
                    <a:pt x="265" y="45"/>
                  </a:lnTo>
                  <a:lnTo>
                    <a:pt x="291" y="47"/>
                  </a:lnTo>
                  <a:lnTo>
                    <a:pt x="314" y="7"/>
                  </a:lnTo>
                  <a:lnTo>
                    <a:pt x="345" y="9"/>
                  </a:lnTo>
                  <a:lnTo>
                    <a:pt x="374"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238"/>
            <p:cNvSpPr>
              <a:spLocks noEditPoints="1"/>
            </p:cNvSpPr>
            <p:nvPr/>
          </p:nvSpPr>
          <p:spPr bwMode="auto">
            <a:xfrm>
              <a:off x="8991298" y="4926611"/>
              <a:ext cx="328940" cy="439722"/>
            </a:xfrm>
            <a:custGeom>
              <a:avLst/>
              <a:gdLst>
                <a:gd name="T0" fmla="*/ 106 w 193"/>
                <a:gd name="T1" fmla="*/ 133 h 258"/>
                <a:gd name="T2" fmla="*/ 120 w 193"/>
                <a:gd name="T3" fmla="*/ 133 h 258"/>
                <a:gd name="T4" fmla="*/ 125 w 193"/>
                <a:gd name="T5" fmla="*/ 149 h 258"/>
                <a:gd name="T6" fmla="*/ 108 w 193"/>
                <a:gd name="T7" fmla="*/ 175 h 258"/>
                <a:gd name="T8" fmla="*/ 106 w 193"/>
                <a:gd name="T9" fmla="*/ 194 h 258"/>
                <a:gd name="T10" fmla="*/ 80 w 193"/>
                <a:gd name="T11" fmla="*/ 204 h 258"/>
                <a:gd name="T12" fmla="*/ 66 w 193"/>
                <a:gd name="T13" fmla="*/ 242 h 258"/>
                <a:gd name="T14" fmla="*/ 44 w 193"/>
                <a:gd name="T15" fmla="*/ 258 h 258"/>
                <a:gd name="T16" fmla="*/ 21 w 193"/>
                <a:gd name="T17" fmla="*/ 251 h 258"/>
                <a:gd name="T18" fmla="*/ 0 w 193"/>
                <a:gd name="T19" fmla="*/ 239 h 258"/>
                <a:gd name="T20" fmla="*/ 28 w 193"/>
                <a:gd name="T21" fmla="*/ 201 h 258"/>
                <a:gd name="T22" fmla="*/ 52 w 193"/>
                <a:gd name="T23" fmla="*/ 189 h 258"/>
                <a:gd name="T24" fmla="*/ 75 w 193"/>
                <a:gd name="T25" fmla="*/ 166 h 258"/>
                <a:gd name="T26" fmla="*/ 89 w 193"/>
                <a:gd name="T27" fmla="*/ 144 h 258"/>
                <a:gd name="T28" fmla="*/ 101 w 193"/>
                <a:gd name="T29" fmla="*/ 123 h 258"/>
                <a:gd name="T30" fmla="*/ 132 w 193"/>
                <a:gd name="T31" fmla="*/ 33 h 258"/>
                <a:gd name="T32" fmla="*/ 144 w 193"/>
                <a:gd name="T33" fmla="*/ 55 h 258"/>
                <a:gd name="T34" fmla="*/ 151 w 193"/>
                <a:gd name="T35" fmla="*/ 45 h 258"/>
                <a:gd name="T36" fmla="*/ 167 w 193"/>
                <a:gd name="T37" fmla="*/ 69 h 258"/>
                <a:gd name="T38" fmla="*/ 186 w 193"/>
                <a:gd name="T39" fmla="*/ 62 h 258"/>
                <a:gd name="T40" fmla="*/ 191 w 193"/>
                <a:gd name="T41" fmla="*/ 83 h 258"/>
                <a:gd name="T42" fmla="*/ 172 w 193"/>
                <a:gd name="T43" fmla="*/ 95 h 258"/>
                <a:gd name="T44" fmla="*/ 170 w 193"/>
                <a:gd name="T45" fmla="*/ 109 h 258"/>
                <a:gd name="T46" fmla="*/ 163 w 193"/>
                <a:gd name="T47" fmla="*/ 126 h 258"/>
                <a:gd name="T48" fmla="*/ 141 w 193"/>
                <a:gd name="T49" fmla="*/ 147 h 258"/>
                <a:gd name="T50" fmla="*/ 132 w 193"/>
                <a:gd name="T51" fmla="*/ 140 h 258"/>
                <a:gd name="T52" fmla="*/ 137 w 193"/>
                <a:gd name="T53" fmla="*/ 109 h 258"/>
                <a:gd name="T54" fmla="*/ 120 w 193"/>
                <a:gd name="T55" fmla="*/ 95 h 258"/>
                <a:gd name="T56" fmla="*/ 134 w 193"/>
                <a:gd name="T57" fmla="*/ 71 h 258"/>
                <a:gd name="T58" fmla="*/ 125 w 193"/>
                <a:gd name="T59" fmla="*/ 45 h 258"/>
                <a:gd name="T60" fmla="*/ 120 w 193"/>
                <a:gd name="T61" fmla="*/ 33 h 258"/>
                <a:gd name="T62" fmla="*/ 99 w 193"/>
                <a:gd name="T63" fmla="*/ 0 h 258"/>
                <a:gd name="T64" fmla="*/ 113 w 193"/>
                <a:gd name="T65" fmla="*/ 12 h 258"/>
                <a:gd name="T66" fmla="*/ 132 w 193"/>
                <a:gd name="T67" fmla="*/ 3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3" h="258">
                  <a:moveTo>
                    <a:pt x="106" y="133"/>
                  </a:moveTo>
                  <a:lnTo>
                    <a:pt x="106" y="133"/>
                  </a:lnTo>
                  <a:lnTo>
                    <a:pt x="108" y="140"/>
                  </a:lnTo>
                  <a:lnTo>
                    <a:pt x="120" y="133"/>
                  </a:lnTo>
                  <a:lnTo>
                    <a:pt x="125" y="140"/>
                  </a:lnTo>
                  <a:lnTo>
                    <a:pt x="125" y="149"/>
                  </a:lnTo>
                  <a:lnTo>
                    <a:pt x="120" y="159"/>
                  </a:lnTo>
                  <a:lnTo>
                    <a:pt x="108" y="175"/>
                  </a:lnTo>
                  <a:lnTo>
                    <a:pt x="101" y="185"/>
                  </a:lnTo>
                  <a:lnTo>
                    <a:pt x="106" y="194"/>
                  </a:lnTo>
                  <a:lnTo>
                    <a:pt x="94" y="194"/>
                  </a:lnTo>
                  <a:lnTo>
                    <a:pt x="80" y="204"/>
                  </a:lnTo>
                  <a:lnTo>
                    <a:pt x="75" y="218"/>
                  </a:lnTo>
                  <a:lnTo>
                    <a:pt x="66" y="242"/>
                  </a:lnTo>
                  <a:lnTo>
                    <a:pt x="54" y="253"/>
                  </a:lnTo>
                  <a:lnTo>
                    <a:pt x="44" y="258"/>
                  </a:lnTo>
                  <a:lnTo>
                    <a:pt x="30" y="258"/>
                  </a:lnTo>
                  <a:lnTo>
                    <a:pt x="21" y="251"/>
                  </a:lnTo>
                  <a:lnTo>
                    <a:pt x="2" y="249"/>
                  </a:lnTo>
                  <a:lnTo>
                    <a:pt x="0" y="239"/>
                  </a:lnTo>
                  <a:lnTo>
                    <a:pt x="9" y="223"/>
                  </a:lnTo>
                  <a:lnTo>
                    <a:pt x="28" y="201"/>
                  </a:lnTo>
                  <a:lnTo>
                    <a:pt x="40" y="197"/>
                  </a:lnTo>
                  <a:lnTo>
                    <a:pt x="52" y="189"/>
                  </a:lnTo>
                  <a:lnTo>
                    <a:pt x="66" y="175"/>
                  </a:lnTo>
                  <a:lnTo>
                    <a:pt x="75" y="166"/>
                  </a:lnTo>
                  <a:lnTo>
                    <a:pt x="82" y="149"/>
                  </a:lnTo>
                  <a:lnTo>
                    <a:pt x="89" y="144"/>
                  </a:lnTo>
                  <a:lnTo>
                    <a:pt x="92" y="133"/>
                  </a:lnTo>
                  <a:lnTo>
                    <a:pt x="101" y="123"/>
                  </a:lnTo>
                  <a:lnTo>
                    <a:pt x="106" y="133"/>
                  </a:lnTo>
                  <a:close/>
                  <a:moveTo>
                    <a:pt x="132" y="33"/>
                  </a:moveTo>
                  <a:lnTo>
                    <a:pt x="132" y="33"/>
                  </a:lnTo>
                  <a:lnTo>
                    <a:pt x="144" y="55"/>
                  </a:lnTo>
                  <a:lnTo>
                    <a:pt x="144" y="40"/>
                  </a:lnTo>
                  <a:lnTo>
                    <a:pt x="151" y="45"/>
                  </a:lnTo>
                  <a:lnTo>
                    <a:pt x="153" y="62"/>
                  </a:lnTo>
                  <a:lnTo>
                    <a:pt x="167" y="69"/>
                  </a:lnTo>
                  <a:lnTo>
                    <a:pt x="177" y="71"/>
                  </a:lnTo>
                  <a:lnTo>
                    <a:pt x="186" y="62"/>
                  </a:lnTo>
                  <a:lnTo>
                    <a:pt x="193" y="64"/>
                  </a:lnTo>
                  <a:lnTo>
                    <a:pt x="191" y="83"/>
                  </a:lnTo>
                  <a:lnTo>
                    <a:pt x="186" y="95"/>
                  </a:lnTo>
                  <a:lnTo>
                    <a:pt x="172" y="95"/>
                  </a:lnTo>
                  <a:lnTo>
                    <a:pt x="170" y="99"/>
                  </a:lnTo>
                  <a:lnTo>
                    <a:pt x="170" y="109"/>
                  </a:lnTo>
                  <a:lnTo>
                    <a:pt x="167" y="114"/>
                  </a:lnTo>
                  <a:lnTo>
                    <a:pt x="163" y="126"/>
                  </a:lnTo>
                  <a:lnTo>
                    <a:pt x="153" y="140"/>
                  </a:lnTo>
                  <a:lnTo>
                    <a:pt x="141" y="147"/>
                  </a:lnTo>
                  <a:lnTo>
                    <a:pt x="139" y="142"/>
                  </a:lnTo>
                  <a:lnTo>
                    <a:pt x="132" y="140"/>
                  </a:lnTo>
                  <a:lnTo>
                    <a:pt x="141" y="121"/>
                  </a:lnTo>
                  <a:lnTo>
                    <a:pt x="137" y="109"/>
                  </a:lnTo>
                  <a:lnTo>
                    <a:pt x="118" y="102"/>
                  </a:lnTo>
                  <a:lnTo>
                    <a:pt x="120" y="95"/>
                  </a:lnTo>
                  <a:lnTo>
                    <a:pt x="130" y="88"/>
                  </a:lnTo>
                  <a:lnTo>
                    <a:pt x="134" y="71"/>
                  </a:lnTo>
                  <a:lnTo>
                    <a:pt x="132" y="57"/>
                  </a:lnTo>
                  <a:lnTo>
                    <a:pt x="125" y="45"/>
                  </a:lnTo>
                  <a:lnTo>
                    <a:pt x="127" y="40"/>
                  </a:lnTo>
                  <a:lnTo>
                    <a:pt x="120" y="33"/>
                  </a:lnTo>
                  <a:lnTo>
                    <a:pt x="106" y="14"/>
                  </a:lnTo>
                  <a:lnTo>
                    <a:pt x="99" y="0"/>
                  </a:lnTo>
                  <a:lnTo>
                    <a:pt x="106" y="0"/>
                  </a:lnTo>
                  <a:lnTo>
                    <a:pt x="113" y="12"/>
                  </a:lnTo>
                  <a:lnTo>
                    <a:pt x="127" y="17"/>
                  </a:lnTo>
                  <a:lnTo>
                    <a:pt x="132"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9" name="Freeform 242"/>
            <p:cNvSpPr>
              <a:spLocks/>
            </p:cNvSpPr>
            <p:nvPr/>
          </p:nvSpPr>
          <p:spPr bwMode="auto">
            <a:xfrm>
              <a:off x="6075159" y="2821741"/>
              <a:ext cx="468696" cy="426087"/>
            </a:xfrm>
            <a:custGeom>
              <a:avLst/>
              <a:gdLst>
                <a:gd name="T0" fmla="*/ 275 w 275"/>
                <a:gd name="T1" fmla="*/ 33 h 250"/>
                <a:gd name="T2" fmla="*/ 242 w 275"/>
                <a:gd name="T3" fmla="*/ 52 h 250"/>
                <a:gd name="T4" fmla="*/ 209 w 275"/>
                <a:gd name="T5" fmla="*/ 56 h 250"/>
                <a:gd name="T6" fmla="*/ 220 w 275"/>
                <a:gd name="T7" fmla="*/ 85 h 250"/>
                <a:gd name="T8" fmla="*/ 220 w 275"/>
                <a:gd name="T9" fmla="*/ 106 h 250"/>
                <a:gd name="T10" fmla="*/ 204 w 275"/>
                <a:gd name="T11" fmla="*/ 139 h 250"/>
                <a:gd name="T12" fmla="*/ 178 w 275"/>
                <a:gd name="T13" fmla="*/ 177 h 250"/>
                <a:gd name="T14" fmla="*/ 140 w 275"/>
                <a:gd name="T15" fmla="*/ 194 h 250"/>
                <a:gd name="T16" fmla="*/ 154 w 275"/>
                <a:gd name="T17" fmla="*/ 215 h 250"/>
                <a:gd name="T18" fmla="*/ 166 w 275"/>
                <a:gd name="T19" fmla="*/ 241 h 250"/>
                <a:gd name="T20" fmla="*/ 119 w 275"/>
                <a:gd name="T21" fmla="*/ 250 h 250"/>
                <a:gd name="T22" fmla="*/ 102 w 275"/>
                <a:gd name="T23" fmla="*/ 234 h 250"/>
                <a:gd name="T24" fmla="*/ 60 w 275"/>
                <a:gd name="T25" fmla="*/ 224 h 250"/>
                <a:gd name="T26" fmla="*/ 10 w 275"/>
                <a:gd name="T27" fmla="*/ 227 h 250"/>
                <a:gd name="T28" fmla="*/ 41 w 275"/>
                <a:gd name="T29" fmla="*/ 198 h 250"/>
                <a:gd name="T30" fmla="*/ 31 w 275"/>
                <a:gd name="T31" fmla="*/ 187 h 250"/>
                <a:gd name="T32" fmla="*/ 15 w 275"/>
                <a:gd name="T33" fmla="*/ 163 h 250"/>
                <a:gd name="T34" fmla="*/ 0 w 275"/>
                <a:gd name="T35" fmla="*/ 142 h 250"/>
                <a:gd name="T36" fmla="*/ 45 w 275"/>
                <a:gd name="T37" fmla="*/ 149 h 250"/>
                <a:gd name="T38" fmla="*/ 57 w 275"/>
                <a:gd name="T39" fmla="*/ 146 h 250"/>
                <a:gd name="T40" fmla="*/ 90 w 275"/>
                <a:gd name="T41" fmla="*/ 142 h 250"/>
                <a:gd name="T42" fmla="*/ 100 w 275"/>
                <a:gd name="T43" fmla="*/ 113 h 250"/>
                <a:gd name="T44" fmla="*/ 114 w 275"/>
                <a:gd name="T45" fmla="*/ 108 h 250"/>
                <a:gd name="T46" fmla="*/ 130 w 275"/>
                <a:gd name="T47" fmla="*/ 108 h 250"/>
                <a:gd name="T48" fmla="*/ 135 w 275"/>
                <a:gd name="T49" fmla="*/ 92 h 250"/>
                <a:gd name="T50" fmla="*/ 154 w 275"/>
                <a:gd name="T51" fmla="*/ 75 h 250"/>
                <a:gd name="T52" fmla="*/ 164 w 275"/>
                <a:gd name="T53" fmla="*/ 63 h 250"/>
                <a:gd name="T54" fmla="*/ 166 w 275"/>
                <a:gd name="T55" fmla="*/ 47 h 250"/>
                <a:gd name="T56" fmla="*/ 173 w 275"/>
                <a:gd name="T57" fmla="*/ 30 h 250"/>
                <a:gd name="T58" fmla="*/ 178 w 275"/>
                <a:gd name="T59" fmla="*/ 14 h 250"/>
                <a:gd name="T60" fmla="*/ 213 w 275"/>
                <a:gd name="T61" fmla="*/ 7 h 250"/>
                <a:gd name="T62" fmla="*/ 232 w 275"/>
                <a:gd name="T63" fmla="*/ 0 h 250"/>
                <a:gd name="T64" fmla="*/ 249 w 275"/>
                <a:gd name="T65" fmla="*/ 2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5" h="250">
                  <a:moveTo>
                    <a:pt x="275" y="33"/>
                  </a:moveTo>
                  <a:lnTo>
                    <a:pt x="275" y="33"/>
                  </a:lnTo>
                  <a:lnTo>
                    <a:pt x="261" y="49"/>
                  </a:lnTo>
                  <a:lnTo>
                    <a:pt x="242" y="52"/>
                  </a:lnTo>
                  <a:lnTo>
                    <a:pt x="216" y="47"/>
                  </a:lnTo>
                  <a:lnTo>
                    <a:pt x="209" y="56"/>
                  </a:lnTo>
                  <a:lnTo>
                    <a:pt x="216" y="73"/>
                  </a:lnTo>
                  <a:lnTo>
                    <a:pt x="220" y="85"/>
                  </a:lnTo>
                  <a:lnTo>
                    <a:pt x="235" y="97"/>
                  </a:lnTo>
                  <a:lnTo>
                    <a:pt x="220" y="106"/>
                  </a:lnTo>
                  <a:lnTo>
                    <a:pt x="220" y="120"/>
                  </a:lnTo>
                  <a:lnTo>
                    <a:pt x="204" y="139"/>
                  </a:lnTo>
                  <a:lnTo>
                    <a:pt x="194" y="158"/>
                  </a:lnTo>
                  <a:lnTo>
                    <a:pt x="178" y="177"/>
                  </a:lnTo>
                  <a:lnTo>
                    <a:pt x="159" y="175"/>
                  </a:lnTo>
                  <a:lnTo>
                    <a:pt x="140" y="194"/>
                  </a:lnTo>
                  <a:lnTo>
                    <a:pt x="152" y="203"/>
                  </a:lnTo>
                  <a:lnTo>
                    <a:pt x="154" y="215"/>
                  </a:lnTo>
                  <a:lnTo>
                    <a:pt x="161" y="224"/>
                  </a:lnTo>
                  <a:lnTo>
                    <a:pt x="166" y="241"/>
                  </a:lnTo>
                  <a:lnTo>
                    <a:pt x="130" y="241"/>
                  </a:lnTo>
                  <a:lnTo>
                    <a:pt x="119" y="250"/>
                  </a:lnTo>
                  <a:lnTo>
                    <a:pt x="107" y="248"/>
                  </a:lnTo>
                  <a:lnTo>
                    <a:pt x="102" y="234"/>
                  </a:lnTo>
                  <a:lnTo>
                    <a:pt x="90" y="222"/>
                  </a:lnTo>
                  <a:lnTo>
                    <a:pt x="60" y="224"/>
                  </a:lnTo>
                  <a:lnTo>
                    <a:pt x="34" y="224"/>
                  </a:lnTo>
                  <a:lnTo>
                    <a:pt x="10" y="227"/>
                  </a:lnTo>
                  <a:lnTo>
                    <a:pt x="17" y="205"/>
                  </a:lnTo>
                  <a:lnTo>
                    <a:pt x="41" y="198"/>
                  </a:lnTo>
                  <a:lnTo>
                    <a:pt x="38" y="189"/>
                  </a:lnTo>
                  <a:lnTo>
                    <a:pt x="31" y="187"/>
                  </a:lnTo>
                  <a:lnTo>
                    <a:pt x="31" y="170"/>
                  </a:lnTo>
                  <a:lnTo>
                    <a:pt x="15" y="163"/>
                  </a:lnTo>
                  <a:lnTo>
                    <a:pt x="7" y="151"/>
                  </a:lnTo>
                  <a:lnTo>
                    <a:pt x="0" y="142"/>
                  </a:lnTo>
                  <a:lnTo>
                    <a:pt x="29" y="151"/>
                  </a:lnTo>
                  <a:lnTo>
                    <a:pt x="45" y="149"/>
                  </a:lnTo>
                  <a:lnTo>
                    <a:pt x="55" y="151"/>
                  </a:lnTo>
                  <a:lnTo>
                    <a:pt x="57" y="146"/>
                  </a:lnTo>
                  <a:lnTo>
                    <a:pt x="69" y="149"/>
                  </a:lnTo>
                  <a:lnTo>
                    <a:pt x="90" y="142"/>
                  </a:lnTo>
                  <a:lnTo>
                    <a:pt x="90" y="125"/>
                  </a:lnTo>
                  <a:lnTo>
                    <a:pt x="100" y="113"/>
                  </a:lnTo>
                  <a:lnTo>
                    <a:pt x="112" y="113"/>
                  </a:lnTo>
                  <a:lnTo>
                    <a:pt x="114" y="108"/>
                  </a:lnTo>
                  <a:lnTo>
                    <a:pt x="126" y="106"/>
                  </a:lnTo>
                  <a:lnTo>
                    <a:pt x="130" y="108"/>
                  </a:lnTo>
                  <a:lnTo>
                    <a:pt x="138" y="101"/>
                  </a:lnTo>
                  <a:lnTo>
                    <a:pt x="135" y="92"/>
                  </a:lnTo>
                  <a:lnTo>
                    <a:pt x="145" y="78"/>
                  </a:lnTo>
                  <a:lnTo>
                    <a:pt x="154" y="75"/>
                  </a:lnTo>
                  <a:lnTo>
                    <a:pt x="147" y="61"/>
                  </a:lnTo>
                  <a:lnTo>
                    <a:pt x="164" y="63"/>
                  </a:lnTo>
                  <a:lnTo>
                    <a:pt x="166" y="56"/>
                  </a:lnTo>
                  <a:lnTo>
                    <a:pt x="166" y="47"/>
                  </a:lnTo>
                  <a:lnTo>
                    <a:pt x="175" y="40"/>
                  </a:lnTo>
                  <a:lnTo>
                    <a:pt x="173" y="30"/>
                  </a:lnTo>
                  <a:lnTo>
                    <a:pt x="168" y="21"/>
                  </a:lnTo>
                  <a:lnTo>
                    <a:pt x="178" y="14"/>
                  </a:lnTo>
                  <a:lnTo>
                    <a:pt x="197" y="9"/>
                  </a:lnTo>
                  <a:lnTo>
                    <a:pt x="213" y="7"/>
                  </a:lnTo>
                  <a:lnTo>
                    <a:pt x="223" y="2"/>
                  </a:lnTo>
                  <a:lnTo>
                    <a:pt x="232" y="0"/>
                  </a:lnTo>
                  <a:lnTo>
                    <a:pt x="244" y="9"/>
                  </a:lnTo>
                  <a:lnTo>
                    <a:pt x="249" y="26"/>
                  </a:lnTo>
                  <a:lnTo>
                    <a:pt x="275"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244"/>
            <p:cNvSpPr>
              <a:spLocks/>
            </p:cNvSpPr>
            <p:nvPr/>
          </p:nvSpPr>
          <p:spPr bwMode="auto">
            <a:xfrm>
              <a:off x="2105734" y="3655167"/>
              <a:ext cx="160209" cy="64766"/>
            </a:xfrm>
            <a:custGeom>
              <a:avLst/>
              <a:gdLst>
                <a:gd name="T0" fmla="*/ 80 w 94"/>
                <a:gd name="T1" fmla="*/ 5 h 38"/>
                <a:gd name="T2" fmla="*/ 80 w 94"/>
                <a:gd name="T3" fmla="*/ 5 h 38"/>
                <a:gd name="T4" fmla="*/ 85 w 94"/>
                <a:gd name="T5" fmla="*/ 10 h 38"/>
                <a:gd name="T6" fmla="*/ 92 w 94"/>
                <a:gd name="T7" fmla="*/ 15 h 38"/>
                <a:gd name="T8" fmla="*/ 89 w 94"/>
                <a:gd name="T9" fmla="*/ 17 h 38"/>
                <a:gd name="T10" fmla="*/ 94 w 94"/>
                <a:gd name="T11" fmla="*/ 27 h 38"/>
                <a:gd name="T12" fmla="*/ 89 w 94"/>
                <a:gd name="T13" fmla="*/ 31 h 38"/>
                <a:gd name="T14" fmla="*/ 85 w 94"/>
                <a:gd name="T15" fmla="*/ 31 h 38"/>
                <a:gd name="T16" fmla="*/ 82 w 94"/>
                <a:gd name="T17" fmla="*/ 38 h 38"/>
                <a:gd name="T18" fmla="*/ 78 w 94"/>
                <a:gd name="T19" fmla="*/ 34 h 38"/>
                <a:gd name="T20" fmla="*/ 73 w 94"/>
                <a:gd name="T21" fmla="*/ 24 h 38"/>
                <a:gd name="T22" fmla="*/ 78 w 94"/>
                <a:gd name="T23" fmla="*/ 19 h 38"/>
                <a:gd name="T24" fmla="*/ 73 w 94"/>
                <a:gd name="T25" fmla="*/ 19 h 38"/>
                <a:gd name="T26" fmla="*/ 71 w 94"/>
                <a:gd name="T27" fmla="*/ 15 h 38"/>
                <a:gd name="T28" fmla="*/ 63 w 94"/>
                <a:gd name="T29" fmla="*/ 10 h 38"/>
                <a:gd name="T30" fmla="*/ 56 w 94"/>
                <a:gd name="T31" fmla="*/ 10 h 38"/>
                <a:gd name="T32" fmla="*/ 52 w 94"/>
                <a:gd name="T33" fmla="*/ 17 h 38"/>
                <a:gd name="T34" fmla="*/ 45 w 94"/>
                <a:gd name="T35" fmla="*/ 19 h 38"/>
                <a:gd name="T36" fmla="*/ 42 w 94"/>
                <a:gd name="T37" fmla="*/ 22 h 38"/>
                <a:gd name="T38" fmla="*/ 42 w 94"/>
                <a:gd name="T39" fmla="*/ 24 h 38"/>
                <a:gd name="T40" fmla="*/ 49 w 94"/>
                <a:gd name="T41" fmla="*/ 34 h 38"/>
                <a:gd name="T42" fmla="*/ 45 w 94"/>
                <a:gd name="T43" fmla="*/ 36 h 38"/>
                <a:gd name="T44" fmla="*/ 42 w 94"/>
                <a:gd name="T45" fmla="*/ 38 h 38"/>
                <a:gd name="T46" fmla="*/ 35 w 94"/>
                <a:gd name="T47" fmla="*/ 38 h 38"/>
                <a:gd name="T48" fmla="*/ 30 w 94"/>
                <a:gd name="T49" fmla="*/ 29 h 38"/>
                <a:gd name="T50" fmla="*/ 30 w 94"/>
                <a:gd name="T51" fmla="*/ 31 h 38"/>
                <a:gd name="T52" fmla="*/ 23 w 94"/>
                <a:gd name="T53" fmla="*/ 31 h 38"/>
                <a:gd name="T54" fmla="*/ 21 w 94"/>
                <a:gd name="T55" fmla="*/ 24 h 38"/>
                <a:gd name="T56" fmla="*/ 14 w 94"/>
                <a:gd name="T57" fmla="*/ 22 h 38"/>
                <a:gd name="T58" fmla="*/ 9 w 94"/>
                <a:gd name="T59" fmla="*/ 22 h 38"/>
                <a:gd name="T60" fmla="*/ 2 w 94"/>
                <a:gd name="T61" fmla="*/ 22 h 38"/>
                <a:gd name="T62" fmla="*/ 2 w 94"/>
                <a:gd name="T63" fmla="*/ 24 h 38"/>
                <a:gd name="T64" fmla="*/ 0 w 94"/>
                <a:gd name="T65" fmla="*/ 22 h 38"/>
                <a:gd name="T66" fmla="*/ 2 w 94"/>
                <a:gd name="T67" fmla="*/ 19 h 38"/>
                <a:gd name="T68" fmla="*/ 2 w 94"/>
                <a:gd name="T69" fmla="*/ 17 h 38"/>
                <a:gd name="T70" fmla="*/ 2 w 94"/>
                <a:gd name="T71" fmla="*/ 12 h 38"/>
                <a:gd name="T72" fmla="*/ 4 w 94"/>
                <a:gd name="T73" fmla="*/ 10 h 38"/>
                <a:gd name="T74" fmla="*/ 2 w 94"/>
                <a:gd name="T75" fmla="*/ 8 h 38"/>
                <a:gd name="T76" fmla="*/ 2 w 94"/>
                <a:gd name="T77" fmla="*/ 3 h 38"/>
                <a:gd name="T78" fmla="*/ 7 w 94"/>
                <a:gd name="T79" fmla="*/ 0 h 38"/>
                <a:gd name="T80" fmla="*/ 11 w 94"/>
                <a:gd name="T81" fmla="*/ 5 h 38"/>
                <a:gd name="T82" fmla="*/ 11 w 94"/>
                <a:gd name="T83" fmla="*/ 10 h 38"/>
                <a:gd name="T84" fmla="*/ 18 w 94"/>
                <a:gd name="T85" fmla="*/ 10 h 38"/>
                <a:gd name="T86" fmla="*/ 21 w 94"/>
                <a:gd name="T87" fmla="*/ 10 h 38"/>
                <a:gd name="T88" fmla="*/ 26 w 94"/>
                <a:gd name="T89" fmla="*/ 12 h 38"/>
                <a:gd name="T90" fmla="*/ 33 w 94"/>
                <a:gd name="T91" fmla="*/ 12 h 38"/>
                <a:gd name="T92" fmla="*/ 40 w 94"/>
                <a:gd name="T93" fmla="*/ 8 h 38"/>
                <a:gd name="T94" fmla="*/ 49 w 94"/>
                <a:gd name="T95" fmla="*/ 5 h 38"/>
                <a:gd name="T96" fmla="*/ 56 w 94"/>
                <a:gd name="T97" fmla="*/ 0 h 38"/>
                <a:gd name="T98" fmla="*/ 63 w 94"/>
                <a:gd name="T99" fmla="*/ 0 h 38"/>
                <a:gd name="T100" fmla="*/ 63 w 94"/>
                <a:gd name="T101" fmla="*/ 3 h 38"/>
                <a:gd name="T102" fmla="*/ 73 w 94"/>
                <a:gd name="T103" fmla="*/ 3 h 38"/>
                <a:gd name="T104" fmla="*/ 80 w 94"/>
                <a:gd name="T10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38">
                  <a:moveTo>
                    <a:pt x="80" y="5"/>
                  </a:moveTo>
                  <a:lnTo>
                    <a:pt x="80" y="5"/>
                  </a:lnTo>
                  <a:lnTo>
                    <a:pt x="85" y="10"/>
                  </a:lnTo>
                  <a:lnTo>
                    <a:pt x="92" y="15"/>
                  </a:lnTo>
                  <a:lnTo>
                    <a:pt x="89" y="17"/>
                  </a:lnTo>
                  <a:lnTo>
                    <a:pt x="94" y="27"/>
                  </a:lnTo>
                  <a:lnTo>
                    <a:pt x="89" y="31"/>
                  </a:lnTo>
                  <a:lnTo>
                    <a:pt x="85" y="31"/>
                  </a:lnTo>
                  <a:lnTo>
                    <a:pt x="82" y="38"/>
                  </a:lnTo>
                  <a:lnTo>
                    <a:pt x="78" y="34"/>
                  </a:lnTo>
                  <a:lnTo>
                    <a:pt x="73" y="24"/>
                  </a:lnTo>
                  <a:lnTo>
                    <a:pt x="78" y="19"/>
                  </a:lnTo>
                  <a:lnTo>
                    <a:pt x="73" y="19"/>
                  </a:lnTo>
                  <a:lnTo>
                    <a:pt x="71" y="15"/>
                  </a:lnTo>
                  <a:lnTo>
                    <a:pt x="63" y="10"/>
                  </a:lnTo>
                  <a:lnTo>
                    <a:pt x="56" y="10"/>
                  </a:lnTo>
                  <a:lnTo>
                    <a:pt x="52" y="17"/>
                  </a:lnTo>
                  <a:lnTo>
                    <a:pt x="45" y="19"/>
                  </a:lnTo>
                  <a:lnTo>
                    <a:pt x="42" y="22"/>
                  </a:lnTo>
                  <a:lnTo>
                    <a:pt x="42" y="24"/>
                  </a:lnTo>
                  <a:lnTo>
                    <a:pt x="49" y="34"/>
                  </a:lnTo>
                  <a:lnTo>
                    <a:pt x="45" y="36"/>
                  </a:lnTo>
                  <a:lnTo>
                    <a:pt x="42" y="38"/>
                  </a:lnTo>
                  <a:lnTo>
                    <a:pt x="35" y="38"/>
                  </a:lnTo>
                  <a:lnTo>
                    <a:pt x="30" y="29"/>
                  </a:lnTo>
                  <a:lnTo>
                    <a:pt x="30" y="31"/>
                  </a:lnTo>
                  <a:lnTo>
                    <a:pt x="23" y="31"/>
                  </a:lnTo>
                  <a:lnTo>
                    <a:pt x="21" y="24"/>
                  </a:lnTo>
                  <a:lnTo>
                    <a:pt x="14" y="22"/>
                  </a:lnTo>
                  <a:lnTo>
                    <a:pt x="9" y="22"/>
                  </a:lnTo>
                  <a:lnTo>
                    <a:pt x="2" y="22"/>
                  </a:lnTo>
                  <a:lnTo>
                    <a:pt x="2" y="24"/>
                  </a:lnTo>
                  <a:lnTo>
                    <a:pt x="0" y="22"/>
                  </a:lnTo>
                  <a:lnTo>
                    <a:pt x="2" y="19"/>
                  </a:lnTo>
                  <a:lnTo>
                    <a:pt x="2" y="17"/>
                  </a:lnTo>
                  <a:lnTo>
                    <a:pt x="2" y="12"/>
                  </a:lnTo>
                  <a:lnTo>
                    <a:pt x="4" y="10"/>
                  </a:lnTo>
                  <a:lnTo>
                    <a:pt x="2" y="8"/>
                  </a:lnTo>
                  <a:lnTo>
                    <a:pt x="2" y="3"/>
                  </a:lnTo>
                  <a:lnTo>
                    <a:pt x="7" y="0"/>
                  </a:lnTo>
                  <a:lnTo>
                    <a:pt x="11" y="5"/>
                  </a:lnTo>
                  <a:lnTo>
                    <a:pt x="11" y="10"/>
                  </a:lnTo>
                  <a:lnTo>
                    <a:pt x="18" y="10"/>
                  </a:lnTo>
                  <a:lnTo>
                    <a:pt x="21" y="10"/>
                  </a:lnTo>
                  <a:lnTo>
                    <a:pt x="26" y="12"/>
                  </a:lnTo>
                  <a:lnTo>
                    <a:pt x="33" y="12"/>
                  </a:lnTo>
                  <a:lnTo>
                    <a:pt x="40" y="8"/>
                  </a:lnTo>
                  <a:lnTo>
                    <a:pt x="49" y="5"/>
                  </a:lnTo>
                  <a:lnTo>
                    <a:pt x="56" y="0"/>
                  </a:lnTo>
                  <a:lnTo>
                    <a:pt x="63" y="0"/>
                  </a:lnTo>
                  <a:lnTo>
                    <a:pt x="63" y="3"/>
                  </a:lnTo>
                  <a:lnTo>
                    <a:pt x="73" y="3"/>
                  </a:lnTo>
                  <a:lnTo>
                    <a:pt x="80"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246"/>
            <p:cNvSpPr>
              <a:spLocks/>
            </p:cNvSpPr>
            <p:nvPr/>
          </p:nvSpPr>
          <p:spPr bwMode="auto">
            <a:xfrm>
              <a:off x="2150047" y="3922750"/>
              <a:ext cx="349392" cy="507896"/>
            </a:xfrm>
            <a:custGeom>
              <a:avLst/>
              <a:gdLst>
                <a:gd name="T0" fmla="*/ 134 w 205"/>
                <a:gd name="T1" fmla="*/ 35 h 298"/>
                <a:gd name="T2" fmla="*/ 156 w 205"/>
                <a:gd name="T3" fmla="*/ 33 h 298"/>
                <a:gd name="T4" fmla="*/ 172 w 205"/>
                <a:gd name="T5" fmla="*/ 33 h 298"/>
                <a:gd name="T6" fmla="*/ 172 w 205"/>
                <a:gd name="T7" fmla="*/ 59 h 298"/>
                <a:gd name="T8" fmla="*/ 186 w 205"/>
                <a:gd name="T9" fmla="*/ 66 h 298"/>
                <a:gd name="T10" fmla="*/ 170 w 205"/>
                <a:gd name="T11" fmla="*/ 68 h 298"/>
                <a:gd name="T12" fmla="*/ 137 w 205"/>
                <a:gd name="T13" fmla="*/ 83 h 298"/>
                <a:gd name="T14" fmla="*/ 132 w 205"/>
                <a:gd name="T15" fmla="*/ 97 h 298"/>
                <a:gd name="T16" fmla="*/ 125 w 205"/>
                <a:gd name="T17" fmla="*/ 109 h 298"/>
                <a:gd name="T18" fmla="*/ 120 w 205"/>
                <a:gd name="T19" fmla="*/ 120 h 298"/>
                <a:gd name="T20" fmla="*/ 134 w 205"/>
                <a:gd name="T21" fmla="*/ 144 h 298"/>
                <a:gd name="T22" fmla="*/ 144 w 205"/>
                <a:gd name="T23" fmla="*/ 151 h 298"/>
                <a:gd name="T24" fmla="*/ 163 w 205"/>
                <a:gd name="T25" fmla="*/ 161 h 298"/>
                <a:gd name="T26" fmla="*/ 177 w 205"/>
                <a:gd name="T27" fmla="*/ 175 h 298"/>
                <a:gd name="T28" fmla="*/ 191 w 205"/>
                <a:gd name="T29" fmla="*/ 175 h 298"/>
                <a:gd name="T30" fmla="*/ 203 w 205"/>
                <a:gd name="T31" fmla="*/ 208 h 298"/>
                <a:gd name="T32" fmla="*/ 201 w 205"/>
                <a:gd name="T33" fmla="*/ 232 h 298"/>
                <a:gd name="T34" fmla="*/ 198 w 205"/>
                <a:gd name="T35" fmla="*/ 246 h 298"/>
                <a:gd name="T36" fmla="*/ 201 w 205"/>
                <a:gd name="T37" fmla="*/ 267 h 298"/>
                <a:gd name="T38" fmla="*/ 186 w 205"/>
                <a:gd name="T39" fmla="*/ 293 h 298"/>
                <a:gd name="T40" fmla="*/ 163 w 205"/>
                <a:gd name="T41" fmla="*/ 288 h 298"/>
                <a:gd name="T42" fmla="*/ 130 w 205"/>
                <a:gd name="T43" fmla="*/ 265 h 298"/>
                <a:gd name="T44" fmla="*/ 87 w 205"/>
                <a:gd name="T45" fmla="*/ 236 h 298"/>
                <a:gd name="T46" fmla="*/ 85 w 205"/>
                <a:gd name="T47" fmla="*/ 217 h 298"/>
                <a:gd name="T48" fmla="*/ 54 w 205"/>
                <a:gd name="T49" fmla="*/ 165 h 298"/>
                <a:gd name="T50" fmla="*/ 33 w 205"/>
                <a:gd name="T51" fmla="*/ 125 h 298"/>
                <a:gd name="T52" fmla="*/ 14 w 205"/>
                <a:gd name="T53" fmla="*/ 104 h 298"/>
                <a:gd name="T54" fmla="*/ 9 w 205"/>
                <a:gd name="T55" fmla="*/ 90 h 298"/>
                <a:gd name="T56" fmla="*/ 7 w 205"/>
                <a:gd name="T57" fmla="*/ 64 h 298"/>
                <a:gd name="T58" fmla="*/ 21 w 205"/>
                <a:gd name="T59" fmla="*/ 59 h 298"/>
                <a:gd name="T60" fmla="*/ 16 w 205"/>
                <a:gd name="T61" fmla="*/ 68 h 298"/>
                <a:gd name="T62" fmla="*/ 30 w 205"/>
                <a:gd name="T63" fmla="*/ 68 h 298"/>
                <a:gd name="T64" fmla="*/ 45 w 205"/>
                <a:gd name="T65" fmla="*/ 71 h 298"/>
                <a:gd name="T66" fmla="*/ 59 w 205"/>
                <a:gd name="T67" fmla="*/ 45 h 298"/>
                <a:gd name="T68" fmla="*/ 94 w 205"/>
                <a:gd name="T69" fmla="*/ 23 h 298"/>
                <a:gd name="T70" fmla="*/ 99 w 205"/>
                <a:gd name="T71" fmla="*/ 0 h 298"/>
                <a:gd name="T72" fmla="*/ 113 w 205"/>
                <a:gd name="T73" fmla="*/ 7 h 298"/>
                <a:gd name="T74" fmla="*/ 125 w 205"/>
                <a:gd name="T75" fmla="*/ 19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298">
                  <a:moveTo>
                    <a:pt x="134" y="35"/>
                  </a:moveTo>
                  <a:lnTo>
                    <a:pt x="134" y="35"/>
                  </a:lnTo>
                  <a:lnTo>
                    <a:pt x="146" y="38"/>
                  </a:lnTo>
                  <a:lnTo>
                    <a:pt x="156" y="33"/>
                  </a:lnTo>
                  <a:lnTo>
                    <a:pt x="160" y="35"/>
                  </a:lnTo>
                  <a:lnTo>
                    <a:pt x="172" y="33"/>
                  </a:lnTo>
                  <a:lnTo>
                    <a:pt x="184" y="42"/>
                  </a:lnTo>
                  <a:lnTo>
                    <a:pt x="172" y="59"/>
                  </a:lnTo>
                  <a:lnTo>
                    <a:pt x="179" y="59"/>
                  </a:lnTo>
                  <a:lnTo>
                    <a:pt x="186" y="66"/>
                  </a:lnTo>
                  <a:lnTo>
                    <a:pt x="172" y="66"/>
                  </a:lnTo>
                  <a:lnTo>
                    <a:pt x="170" y="68"/>
                  </a:lnTo>
                  <a:lnTo>
                    <a:pt x="156" y="71"/>
                  </a:lnTo>
                  <a:lnTo>
                    <a:pt x="137" y="83"/>
                  </a:lnTo>
                  <a:lnTo>
                    <a:pt x="137" y="90"/>
                  </a:lnTo>
                  <a:lnTo>
                    <a:pt x="132" y="97"/>
                  </a:lnTo>
                  <a:lnTo>
                    <a:pt x="134" y="106"/>
                  </a:lnTo>
                  <a:lnTo>
                    <a:pt x="125" y="109"/>
                  </a:lnTo>
                  <a:lnTo>
                    <a:pt x="125" y="116"/>
                  </a:lnTo>
                  <a:lnTo>
                    <a:pt x="120" y="120"/>
                  </a:lnTo>
                  <a:lnTo>
                    <a:pt x="127" y="135"/>
                  </a:lnTo>
                  <a:lnTo>
                    <a:pt x="134" y="144"/>
                  </a:lnTo>
                  <a:lnTo>
                    <a:pt x="132" y="151"/>
                  </a:lnTo>
                  <a:lnTo>
                    <a:pt x="144" y="151"/>
                  </a:lnTo>
                  <a:lnTo>
                    <a:pt x="149" y="161"/>
                  </a:lnTo>
                  <a:lnTo>
                    <a:pt x="163" y="161"/>
                  </a:lnTo>
                  <a:lnTo>
                    <a:pt x="177" y="151"/>
                  </a:lnTo>
                  <a:lnTo>
                    <a:pt x="177" y="175"/>
                  </a:lnTo>
                  <a:lnTo>
                    <a:pt x="182" y="177"/>
                  </a:lnTo>
                  <a:lnTo>
                    <a:pt x="191" y="175"/>
                  </a:lnTo>
                  <a:lnTo>
                    <a:pt x="205" y="201"/>
                  </a:lnTo>
                  <a:lnTo>
                    <a:pt x="203" y="208"/>
                  </a:lnTo>
                  <a:lnTo>
                    <a:pt x="201" y="217"/>
                  </a:lnTo>
                  <a:lnTo>
                    <a:pt x="201" y="232"/>
                  </a:lnTo>
                  <a:lnTo>
                    <a:pt x="196" y="241"/>
                  </a:lnTo>
                  <a:lnTo>
                    <a:pt x="198" y="246"/>
                  </a:lnTo>
                  <a:lnTo>
                    <a:pt x="194" y="253"/>
                  </a:lnTo>
                  <a:lnTo>
                    <a:pt x="201" y="267"/>
                  </a:lnTo>
                  <a:lnTo>
                    <a:pt x="191" y="286"/>
                  </a:lnTo>
                  <a:lnTo>
                    <a:pt x="186" y="293"/>
                  </a:lnTo>
                  <a:lnTo>
                    <a:pt x="179" y="298"/>
                  </a:lnTo>
                  <a:lnTo>
                    <a:pt x="163" y="288"/>
                  </a:lnTo>
                  <a:lnTo>
                    <a:pt x="160" y="281"/>
                  </a:lnTo>
                  <a:lnTo>
                    <a:pt x="130" y="265"/>
                  </a:lnTo>
                  <a:lnTo>
                    <a:pt x="101" y="246"/>
                  </a:lnTo>
                  <a:lnTo>
                    <a:pt x="87" y="236"/>
                  </a:lnTo>
                  <a:lnTo>
                    <a:pt x="80" y="222"/>
                  </a:lnTo>
                  <a:lnTo>
                    <a:pt x="85" y="217"/>
                  </a:lnTo>
                  <a:lnTo>
                    <a:pt x="71" y="196"/>
                  </a:lnTo>
                  <a:lnTo>
                    <a:pt x="54" y="165"/>
                  </a:lnTo>
                  <a:lnTo>
                    <a:pt x="37" y="132"/>
                  </a:lnTo>
                  <a:lnTo>
                    <a:pt x="33" y="125"/>
                  </a:lnTo>
                  <a:lnTo>
                    <a:pt x="28" y="113"/>
                  </a:lnTo>
                  <a:lnTo>
                    <a:pt x="14" y="104"/>
                  </a:lnTo>
                  <a:lnTo>
                    <a:pt x="2" y="97"/>
                  </a:lnTo>
                  <a:lnTo>
                    <a:pt x="9" y="90"/>
                  </a:lnTo>
                  <a:lnTo>
                    <a:pt x="0" y="73"/>
                  </a:lnTo>
                  <a:lnTo>
                    <a:pt x="7" y="64"/>
                  </a:lnTo>
                  <a:lnTo>
                    <a:pt x="19" y="52"/>
                  </a:lnTo>
                  <a:lnTo>
                    <a:pt x="21" y="59"/>
                  </a:lnTo>
                  <a:lnTo>
                    <a:pt x="16" y="64"/>
                  </a:lnTo>
                  <a:lnTo>
                    <a:pt x="16" y="68"/>
                  </a:lnTo>
                  <a:lnTo>
                    <a:pt x="23" y="68"/>
                  </a:lnTo>
                  <a:lnTo>
                    <a:pt x="30" y="68"/>
                  </a:lnTo>
                  <a:lnTo>
                    <a:pt x="35" y="78"/>
                  </a:lnTo>
                  <a:lnTo>
                    <a:pt x="45" y="71"/>
                  </a:lnTo>
                  <a:lnTo>
                    <a:pt x="49" y="61"/>
                  </a:lnTo>
                  <a:lnTo>
                    <a:pt x="59" y="45"/>
                  </a:lnTo>
                  <a:lnTo>
                    <a:pt x="78" y="40"/>
                  </a:lnTo>
                  <a:lnTo>
                    <a:pt x="94" y="23"/>
                  </a:lnTo>
                  <a:lnTo>
                    <a:pt x="101" y="12"/>
                  </a:lnTo>
                  <a:lnTo>
                    <a:pt x="99" y="0"/>
                  </a:lnTo>
                  <a:lnTo>
                    <a:pt x="101" y="0"/>
                  </a:lnTo>
                  <a:lnTo>
                    <a:pt x="113" y="7"/>
                  </a:lnTo>
                  <a:lnTo>
                    <a:pt x="118" y="14"/>
                  </a:lnTo>
                  <a:lnTo>
                    <a:pt x="125" y="19"/>
                  </a:lnTo>
                  <a:lnTo>
                    <a:pt x="134" y="3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48"/>
            <p:cNvSpPr>
              <a:spLocks noEditPoints="1"/>
            </p:cNvSpPr>
            <p:nvPr/>
          </p:nvSpPr>
          <p:spPr bwMode="auto">
            <a:xfrm>
              <a:off x="7631229" y="3401220"/>
              <a:ext cx="259061" cy="368139"/>
            </a:xfrm>
            <a:custGeom>
              <a:avLst/>
              <a:gdLst>
                <a:gd name="T0" fmla="*/ 147 w 152"/>
                <a:gd name="T1" fmla="*/ 168 h 216"/>
                <a:gd name="T2" fmla="*/ 152 w 152"/>
                <a:gd name="T3" fmla="*/ 190 h 216"/>
                <a:gd name="T4" fmla="*/ 140 w 152"/>
                <a:gd name="T5" fmla="*/ 187 h 216"/>
                <a:gd name="T6" fmla="*/ 138 w 152"/>
                <a:gd name="T7" fmla="*/ 206 h 216"/>
                <a:gd name="T8" fmla="*/ 114 w 152"/>
                <a:gd name="T9" fmla="*/ 204 h 216"/>
                <a:gd name="T10" fmla="*/ 114 w 152"/>
                <a:gd name="T11" fmla="*/ 185 h 216"/>
                <a:gd name="T12" fmla="*/ 97 w 152"/>
                <a:gd name="T13" fmla="*/ 185 h 216"/>
                <a:gd name="T14" fmla="*/ 78 w 152"/>
                <a:gd name="T15" fmla="*/ 194 h 216"/>
                <a:gd name="T16" fmla="*/ 83 w 152"/>
                <a:gd name="T17" fmla="*/ 176 h 216"/>
                <a:gd name="T18" fmla="*/ 102 w 152"/>
                <a:gd name="T19" fmla="*/ 164 h 216"/>
                <a:gd name="T20" fmla="*/ 119 w 152"/>
                <a:gd name="T21" fmla="*/ 166 h 216"/>
                <a:gd name="T22" fmla="*/ 133 w 152"/>
                <a:gd name="T23" fmla="*/ 159 h 216"/>
                <a:gd name="T24" fmla="*/ 145 w 152"/>
                <a:gd name="T25" fmla="*/ 154 h 216"/>
                <a:gd name="T26" fmla="*/ 147 w 152"/>
                <a:gd name="T27" fmla="*/ 168 h 216"/>
                <a:gd name="T28" fmla="*/ 109 w 152"/>
                <a:gd name="T29" fmla="*/ 138 h 216"/>
                <a:gd name="T30" fmla="*/ 97 w 152"/>
                <a:gd name="T31" fmla="*/ 154 h 216"/>
                <a:gd name="T32" fmla="*/ 83 w 152"/>
                <a:gd name="T33" fmla="*/ 147 h 216"/>
                <a:gd name="T34" fmla="*/ 90 w 152"/>
                <a:gd name="T35" fmla="*/ 138 h 216"/>
                <a:gd name="T36" fmla="*/ 102 w 152"/>
                <a:gd name="T37" fmla="*/ 128 h 216"/>
                <a:gd name="T38" fmla="*/ 112 w 152"/>
                <a:gd name="T39" fmla="*/ 123 h 216"/>
                <a:gd name="T40" fmla="*/ 22 w 152"/>
                <a:gd name="T41" fmla="*/ 154 h 216"/>
                <a:gd name="T42" fmla="*/ 0 w 152"/>
                <a:gd name="T43" fmla="*/ 171 h 216"/>
                <a:gd name="T44" fmla="*/ 19 w 152"/>
                <a:gd name="T45" fmla="*/ 147 h 216"/>
                <a:gd name="T46" fmla="*/ 36 w 152"/>
                <a:gd name="T47" fmla="*/ 121 h 216"/>
                <a:gd name="T48" fmla="*/ 29 w 152"/>
                <a:gd name="T49" fmla="*/ 142 h 216"/>
                <a:gd name="T50" fmla="*/ 76 w 152"/>
                <a:gd name="T51" fmla="*/ 112 h 216"/>
                <a:gd name="T52" fmla="*/ 86 w 152"/>
                <a:gd name="T53" fmla="*/ 116 h 216"/>
                <a:gd name="T54" fmla="*/ 95 w 152"/>
                <a:gd name="T55" fmla="*/ 123 h 216"/>
                <a:gd name="T56" fmla="*/ 78 w 152"/>
                <a:gd name="T57" fmla="*/ 135 h 216"/>
                <a:gd name="T58" fmla="*/ 78 w 152"/>
                <a:gd name="T59" fmla="*/ 119 h 216"/>
                <a:gd name="T60" fmla="*/ 133 w 152"/>
                <a:gd name="T61" fmla="*/ 107 h 216"/>
                <a:gd name="T62" fmla="*/ 138 w 152"/>
                <a:gd name="T63" fmla="*/ 126 h 216"/>
                <a:gd name="T64" fmla="*/ 126 w 152"/>
                <a:gd name="T65" fmla="*/ 128 h 216"/>
                <a:gd name="T66" fmla="*/ 123 w 152"/>
                <a:gd name="T67" fmla="*/ 140 h 216"/>
                <a:gd name="T68" fmla="*/ 116 w 152"/>
                <a:gd name="T69" fmla="*/ 128 h 216"/>
                <a:gd name="T70" fmla="*/ 123 w 152"/>
                <a:gd name="T71" fmla="*/ 119 h 216"/>
                <a:gd name="T72" fmla="*/ 114 w 152"/>
                <a:gd name="T73" fmla="*/ 100 h 216"/>
                <a:gd name="T74" fmla="*/ 133 w 152"/>
                <a:gd name="T75" fmla="*/ 107 h 216"/>
                <a:gd name="T76" fmla="*/ 69 w 152"/>
                <a:gd name="T77" fmla="*/ 93 h 216"/>
                <a:gd name="T78" fmla="*/ 60 w 152"/>
                <a:gd name="T79" fmla="*/ 97 h 216"/>
                <a:gd name="T80" fmla="*/ 64 w 152"/>
                <a:gd name="T81" fmla="*/ 86 h 216"/>
                <a:gd name="T82" fmla="*/ 67 w 152"/>
                <a:gd name="T83" fmla="*/ 0 h 216"/>
                <a:gd name="T84" fmla="*/ 76 w 152"/>
                <a:gd name="T85" fmla="*/ 5 h 216"/>
                <a:gd name="T86" fmla="*/ 83 w 152"/>
                <a:gd name="T87" fmla="*/ 5 h 216"/>
                <a:gd name="T88" fmla="*/ 86 w 152"/>
                <a:gd name="T89" fmla="*/ 24 h 216"/>
                <a:gd name="T90" fmla="*/ 71 w 152"/>
                <a:gd name="T91" fmla="*/ 45 h 216"/>
                <a:gd name="T92" fmla="*/ 74 w 152"/>
                <a:gd name="T93" fmla="*/ 71 h 216"/>
                <a:gd name="T94" fmla="*/ 88 w 152"/>
                <a:gd name="T95" fmla="*/ 71 h 216"/>
                <a:gd name="T96" fmla="*/ 107 w 152"/>
                <a:gd name="T97" fmla="*/ 90 h 216"/>
                <a:gd name="T98" fmla="*/ 112 w 152"/>
                <a:gd name="T99" fmla="*/ 102 h 216"/>
                <a:gd name="T100" fmla="*/ 93 w 152"/>
                <a:gd name="T101" fmla="*/ 86 h 216"/>
                <a:gd name="T102" fmla="*/ 78 w 152"/>
                <a:gd name="T103" fmla="*/ 81 h 216"/>
                <a:gd name="T104" fmla="*/ 55 w 152"/>
                <a:gd name="T105" fmla="*/ 78 h 216"/>
                <a:gd name="T106" fmla="*/ 62 w 152"/>
                <a:gd name="T107" fmla="*/ 67 h 216"/>
                <a:gd name="T108" fmla="*/ 55 w 152"/>
                <a:gd name="T109" fmla="*/ 69 h 216"/>
                <a:gd name="T110" fmla="*/ 43 w 152"/>
                <a:gd name="T111" fmla="*/ 52 h 216"/>
                <a:gd name="T112" fmla="*/ 50 w 152"/>
                <a:gd name="T113" fmla="*/ 43 h 216"/>
                <a:gd name="T114" fmla="*/ 57 w 152"/>
                <a:gd name="T11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216">
                  <a:moveTo>
                    <a:pt x="147" y="168"/>
                  </a:moveTo>
                  <a:lnTo>
                    <a:pt x="147" y="168"/>
                  </a:lnTo>
                  <a:lnTo>
                    <a:pt x="149" y="180"/>
                  </a:lnTo>
                  <a:lnTo>
                    <a:pt x="152" y="190"/>
                  </a:lnTo>
                  <a:lnTo>
                    <a:pt x="145" y="204"/>
                  </a:lnTo>
                  <a:lnTo>
                    <a:pt x="140" y="187"/>
                  </a:lnTo>
                  <a:lnTo>
                    <a:pt x="130" y="194"/>
                  </a:lnTo>
                  <a:lnTo>
                    <a:pt x="138" y="206"/>
                  </a:lnTo>
                  <a:lnTo>
                    <a:pt x="133" y="216"/>
                  </a:lnTo>
                  <a:lnTo>
                    <a:pt x="114" y="204"/>
                  </a:lnTo>
                  <a:lnTo>
                    <a:pt x="109" y="194"/>
                  </a:lnTo>
                  <a:lnTo>
                    <a:pt x="114" y="185"/>
                  </a:lnTo>
                  <a:lnTo>
                    <a:pt x="104" y="178"/>
                  </a:lnTo>
                  <a:lnTo>
                    <a:pt x="97" y="185"/>
                  </a:lnTo>
                  <a:lnTo>
                    <a:pt x="90" y="185"/>
                  </a:lnTo>
                  <a:lnTo>
                    <a:pt x="78" y="194"/>
                  </a:lnTo>
                  <a:lnTo>
                    <a:pt x="76" y="190"/>
                  </a:lnTo>
                  <a:lnTo>
                    <a:pt x="83" y="176"/>
                  </a:lnTo>
                  <a:lnTo>
                    <a:pt x="93" y="171"/>
                  </a:lnTo>
                  <a:lnTo>
                    <a:pt x="102" y="164"/>
                  </a:lnTo>
                  <a:lnTo>
                    <a:pt x="107" y="171"/>
                  </a:lnTo>
                  <a:lnTo>
                    <a:pt x="119" y="166"/>
                  </a:lnTo>
                  <a:lnTo>
                    <a:pt x="123" y="159"/>
                  </a:lnTo>
                  <a:lnTo>
                    <a:pt x="133" y="159"/>
                  </a:lnTo>
                  <a:lnTo>
                    <a:pt x="133" y="147"/>
                  </a:lnTo>
                  <a:lnTo>
                    <a:pt x="145" y="154"/>
                  </a:lnTo>
                  <a:lnTo>
                    <a:pt x="147" y="161"/>
                  </a:lnTo>
                  <a:lnTo>
                    <a:pt x="147" y="168"/>
                  </a:lnTo>
                  <a:close/>
                  <a:moveTo>
                    <a:pt x="109" y="138"/>
                  </a:moveTo>
                  <a:lnTo>
                    <a:pt x="109" y="138"/>
                  </a:lnTo>
                  <a:lnTo>
                    <a:pt x="104" y="142"/>
                  </a:lnTo>
                  <a:lnTo>
                    <a:pt x="97" y="154"/>
                  </a:lnTo>
                  <a:lnTo>
                    <a:pt x="93" y="159"/>
                  </a:lnTo>
                  <a:lnTo>
                    <a:pt x="83" y="147"/>
                  </a:lnTo>
                  <a:lnTo>
                    <a:pt x="86" y="142"/>
                  </a:lnTo>
                  <a:lnTo>
                    <a:pt x="90" y="138"/>
                  </a:lnTo>
                  <a:lnTo>
                    <a:pt x="93" y="128"/>
                  </a:lnTo>
                  <a:lnTo>
                    <a:pt x="102" y="128"/>
                  </a:lnTo>
                  <a:lnTo>
                    <a:pt x="100" y="138"/>
                  </a:lnTo>
                  <a:lnTo>
                    <a:pt x="112" y="123"/>
                  </a:lnTo>
                  <a:lnTo>
                    <a:pt x="109" y="138"/>
                  </a:lnTo>
                  <a:close/>
                  <a:moveTo>
                    <a:pt x="22" y="154"/>
                  </a:moveTo>
                  <a:lnTo>
                    <a:pt x="22" y="154"/>
                  </a:lnTo>
                  <a:lnTo>
                    <a:pt x="0" y="171"/>
                  </a:lnTo>
                  <a:lnTo>
                    <a:pt x="7" y="157"/>
                  </a:lnTo>
                  <a:lnTo>
                    <a:pt x="19" y="147"/>
                  </a:lnTo>
                  <a:lnTo>
                    <a:pt x="29" y="138"/>
                  </a:lnTo>
                  <a:lnTo>
                    <a:pt x="36" y="121"/>
                  </a:lnTo>
                  <a:lnTo>
                    <a:pt x="41" y="133"/>
                  </a:lnTo>
                  <a:lnTo>
                    <a:pt x="29" y="142"/>
                  </a:lnTo>
                  <a:lnTo>
                    <a:pt x="22" y="154"/>
                  </a:lnTo>
                  <a:close/>
                  <a:moveTo>
                    <a:pt x="76" y="112"/>
                  </a:moveTo>
                  <a:lnTo>
                    <a:pt x="76" y="112"/>
                  </a:lnTo>
                  <a:lnTo>
                    <a:pt x="86" y="116"/>
                  </a:lnTo>
                  <a:lnTo>
                    <a:pt x="95" y="116"/>
                  </a:lnTo>
                  <a:lnTo>
                    <a:pt x="95" y="123"/>
                  </a:lnTo>
                  <a:lnTo>
                    <a:pt x="88" y="131"/>
                  </a:lnTo>
                  <a:lnTo>
                    <a:pt x="78" y="135"/>
                  </a:lnTo>
                  <a:lnTo>
                    <a:pt x="78" y="128"/>
                  </a:lnTo>
                  <a:lnTo>
                    <a:pt x="78" y="119"/>
                  </a:lnTo>
                  <a:lnTo>
                    <a:pt x="76" y="112"/>
                  </a:lnTo>
                  <a:close/>
                  <a:moveTo>
                    <a:pt x="133" y="107"/>
                  </a:moveTo>
                  <a:lnTo>
                    <a:pt x="133" y="107"/>
                  </a:lnTo>
                  <a:lnTo>
                    <a:pt x="138" y="126"/>
                  </a:lnTo>
                  <a:lnTo>
                    <a:pt x="126" y="121"/>
                  </a:lnTo>
                  <a:lnTo>
                    <a:pt x="126" y="128"/>
                  </a:lnTo>
                  <a:lnTo>
                    <a:pt x="130" y="138"/>
                  </a:lnTo>
                  <a:lnTo>
                    <a:pt x="123" y="140"/>
                  </a:lnTo>
                  <a:lnTo>
                    <a:pt x="121" y="128"/>
                  </a:lnTo>
                  <a:lnTo>
                    <a:pt x="116" y="128"/>
                  </a:lnTo>
                  <a:lnTo>
                    <a:pt x="114" y="119"/>
                  </a:lnTo>
                  <a:lnTo>
                    <a:pt x="123" y="119"/>
                  </a:lnTo>
                  <a:lnTo>
                    <a:pt x="123" y="114"/>
                  </a:lnTo>
                  <a:lnTo>
                    <a:pt x="114" y="100"/>
                  </a:lnTo>
                  <a:lnTo>
                    <a:pt x="128" y="102"/>
                  </a:lnTo>
                  <a:lnTo>
                    <a:pt x="133" y="107"/>
                  </a:lnTo>
                  <a:close/>
                  <a:moveTo>
                    <a:pt x="69" y="93"/>
                  </a:moveTo>
                  <a:lnTo>
                    <a:pt x="69" y="93"/>
                  </a:lnTo>
                  <a:lnTo>
                    <a:pt x="64" y="107"/>
                  </a:lnTo>
                  <a:lnTo>
                    <a:pt x="60" y="97"/>
                  </a:lnTo>
                  <a:lnTo>
                    <a:pt x="50" y="86"/>
                  </a:lnTo>
                  <a:lnTo>
                    <a:pt x="64" y="86"/>
                  </a:lnTo>
                  <a:lnTo>
                    <a:pt x="69" y="93"/>
                  </a:lnTo>
                  <a:close/>
                  <a:moveTo>
                    <a:pt x="67" y="0"/>
                  </a:moveTo>
                  <a:lnTo>
                    <a:pt x="67" y="0"/>
                  </a:lnTo>
                  <a:lnTo>
                    <a:pt x="76" y="5"/>
                  </a:lnTo>
                  <a:lnTo>
                    <a:pt x="81" y="0"/>
                  </a:lnTo>
                  <a:lnTo>
                    <a:pt x="83" y="5"/>
                  </a:lnTo>
                  <a:lnTo>
                    <a:pt x="81" y="12"/>
                  </a:lnTo>
                  <a:lnTo>
                    <a:pt x="86" y="24"/>
                  </a:lnTo>
                  <a:lnTo>
                    <a:pt x="81" y="38"/>
                  </a:lnTo>
                  <a:lnTo>
                    <a:pt x="71" y="45"/>
                  </a:lnTo>
                  <a:lnTo>
                    <a:pt x="69" y="60"/>
                  </a:lnTo>
                  <a:lnTo>
                    <a:pt x="74" y="71"/>
                  </a:lnTo>
                  <a:lnTo>
                    <a:pt x="81" y="74"/>
                  </a:lnTo>
                  <a:lnTo>
                    <a:pt x="88" y="71"/>
                  </a:lnTo>
                  <a:lnTo>
                    <a:pt x="109" y="81"/>
                  </a:lnTo>
                  <a:lnTo>
                    <a:pt x="107" y="90"/>
                  </a:lnTo>
                  <a:lnTo>
                    <a:pt x="112" y="93"/>
                  </a:lnTo>
                  <a:lnTo>
                    <a:pt x="112" y="102"/>
                  </a:lnTo>
                  <a:lnTo>
                    <a:pt x="97" y="93"/>
                  </a:lnTo>
                  <a:lnTo>
                    <a:pt x="93" y="86"/>
                  </a:lnTo>
                  <a:lnTo>
                    <a:pt x="88" y="90"/>
                  </a:lnTo>
                  <a:lnTo>
                    <a:pt x="78" y="81"/>
                  </a:lnTo>
                  <a:lnTo>
                    <a:pt x="62" y="83"/>
                  </a:lnTo>
                  <a:lnTo>
                    <a:pt x="55" y="78"/>
                  </a:lnTo>
                  <a:lnTo>
                    <a:pt x="57" y="71"/>
                  </a:lnTo>
                  <a:lnTo>
                    <a:pt x="62" y="67"/>
                  </a:lnTo>
                  <a:lnTo>
                    <a:pt x="57" y="64"/>
                  </a:lnTo>
                  <a:lnTo>
                    <a:pt x="55" y="69"/>
                  </a:lnTo>
                  <a:lnTo>
                    <a:pt x="48" y="62"/>
                  </a:lnTo>
                  <a:lnTo>
                    <a:pt x="43" y="52"/>
                  </a:lnTo>
                  <a:lnTo>
                    <a:pt x="43" y="38"/>
                  </a:lnTo>
                  <a:lnTo>
                    <a:pt x="50" y="43"/>
                  </a:lnTo>
                  <a:lnTo>
                    <a:pt x="52" y="17"/>
                  </a:lnTo>
                  <a:lnTo>
                    <a:pt x="57" y="0"/>
                  </a:lnTo>
                  <a:lnTo>
                    <a:pt x="67"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50"/>
            <p:cNvSpPr>
              <a:spLocks noEditPoints="1"/>
            </p:cNvSpPr>
            <p:nvPr/>
          </p:nvSpPr>
          <p:spPr bwMode="auto">
            <a:xfrm>
              <a:off x="8289107" y="3987516"/>
              <a:ext cx="415861" cy="228383"/>
            </a:xfrm>
            <a:custGeom>
              <a:avLst/>
              <a:gdLst>
                <a:gd name="T0" fmla="*/ 241 w 244"/>
                <a:gd name="T1" fmla="*/ 71 h 134"/>
                <a:gd name="T2" fmla="*/ 229 w 244"/>
                <a:gd name="T3" fmla="*/ 66 h 134"/>
                <a:gd name="T4" fmla="*/ 218 w 244"/>
                <a:gd name="T5" fmla="*/ 42 h 134"/>
                <a:gd name="T6" fmla="*/ 222 w 244"/>
                <a:gd name="T7" fmla="*/ 47 h 134"/>
                <a:gd name="T8" fmla="*/ 234 w 244"/>
                <a:gd name="T9" fmla="*/ 59 h 134"/>
                <a:gd name="T10" fmla="*/ 241 w 244"/>
                <a:gd name="T11" fmla="*/ 71 h 134"/>
                <a:gd name="T12" fmla="*/ 177 w 244"/>
                <a:gd name="T13" fmla="*/ 49 h 134"/>
                <a:gd name="T14" fmla="*/ 168 w 244"/>
                <a:gd name="T15" fmla="*/ 54 h 134"/>
                <a:gd name="T16" fmla="*/ 149 w 244"/>
                <a:gd name="T17" fmla="*/ 61 h 134"/>
                <a:gd name="T18" fmla="*/ 128 w 244"/>
                <a:gd name="T19" fmla="*/ 56 h 134"/>
                <a:gd name="T20" fmla="*/ 118 w 244"/>
                <a:gd name="T21" fmla="*/ 47 h 134"/>
                <a:gd name="T22" fmla="*/ 142 w 244"/>
                <a:gd name="T23" fmla="*/ 49 h 134"/>
                <a:gd name="T24" fmla="*/ 147 w 244"/>
                <a:gd name="T25" fmla="*/ 40 h 134"/>
                <a:gd name="T26" fmla="*/ 158 w 244"/>
                <a:gd name="T27" fmla="*/ 47 h 134"/>
                <a:gd name="T28" fmla="*/ 173 w 244"/>
                <a:gd name="T29" fmla="*/ 37 h 134"/>
                <a:gd name="T30" fmla="*/ 180 w 244"/>
                <a:gd name="T31" fmla="*/ 26 h 134"/>
                <a:gd name="T32" fmla="*/ 182 w 244"/>
                <a:gd name="T33" fmla="*/ 37 h 134"/>
                <a:gd name="T34" fmla="*/ 99 w 244"/>
                <a:gd name="T35" fmla="*/ 80 h 134"/>
                <a:gd name="T36" fmla="*/ 113 w 244"/>
                <a:gd name="T37" fmla="*/ 90 h 134"/>
                <a:gd name="T38" fmla="*/ 135 w 244"/>
                <a:gd name="T39" fmla="*/ 106 h 134"/>
                <a:gd name="T40" fmla="*/ 147 w 244"/>
                <a:gd name="T41" fmla="*/ 118 h 134"/>
                <a:gd name="T42" fmla="*/ 158 w 244"/>
                <a:gd name="T43" fmla="*/ 127 h 134"/>
                <a:gd name="T44" fmla="*/ 147 w 244"/>
                <a:gd name="T45" fmla="*/ 134 h 134"/>
                <a:gd name="T46" fmla="*/ 128 w 244"/>
                <a:gd name="T47" fmla="*/ 127 h 134"/>
                <a:gd name="T48" fmla="*/ 99 w 244"/>
                <a:gd name="T49" fmla="*/ 113 h 134"/>
                <a:gd name="T50" fmla="*/ 80 w 244"/>
                <a:gd name="T51" fmla="*/ 90 h 134"/>
                <a:gd name="T52" fmla="*/ 47 w 244"/>
                <a:gd name="T53" fmla="*/ 87 h 134"/>
                <a:gd name="T54" fmla="*/ 38 w 244"/>
                <a:gd name="T55" fmla="*/ 106 h 134"/>
                <a:gd name="T56" fmla="*/ 17 w 244"/>
                <a:gd name="T57" fmla="*/ 108 h 134"/>
                <a:gd name="T58" fmla="*/ 0 w 244"/>
                <a:gd name="T59" fmla="*/ 54 h 134"/>
                <a:gd name="T60" fmla="*/ 28 w 244"/>
                <a:gd name="T61" fmla="*/ 11 h 134"/>
                <a:gd name="T62" fmla="*/ 69 w 244"/>
                <a:gd name="T63" fmla="*/ 30 h 134"/>
                <a:gd name="T64" fmla="*/ 80 w 244"/>
                <a:gd name="T65" fmla="*/ 49 h 134"/>
                <a:gd name="T66" fmla="*/ 111 w 244"/>
                <a:gd name="T67" fmla="*/ 66 h 134"/>
                <a:gd name="T68" fmla="*/ 99 w 244"/>
                <a:gd name="T69" fmla="*/ 80 h 134"/>
                <a:gd name="T70" fmla="*/ 196 w 244"/>
                <a:gd name="T71" fmla="*/ 33 h 134"/>
                <a:gd name="T72" fmla="*/ 187 w 244"/>
                <a:gd name="T73" fmla="*/ 28 h 134"/>
                <a:gd name="T74" fmla="*/ 177 w 244"/>
                <a:gd name="T75" fmla="*/ 16 h 134"/>
                <a:gd name="T76" fmla="*/ 156 w 244"/>
                <a:gd name="T77" fmla="*/ 4 h 134"/>
                <a:gd name="T78" fmla="*/ 168 w 244"/>
                <a:gd name="T79" fmla="*/ 4 h 134"/>
                <a:gd name="T80" fmla="*/ 182 w 244"/>
                <a:gd name="T81" fmla="*/ 11 h 134"/>
                <a:gd name="T82" fmla="*/ 194 w 244"/>
                <a:gd name="T83" fmla="*/ 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4" h="134">
                  <a:moveTo>
                    <a:pt x="241" y="71"/>
                  </a:moveTo>
                  <a:lnTo>
                    <a:pt x="241" y="71"/>
                  </a:lnTo>
                  <a:lnTo>
                    <a:pt x="236" y="73"/>
                  </a:lnTo>
                  <a:lnTo>
                    <a:pt x="229" y="66"/>
                  </a:lnTo>
                  <a:lnTo>
                    <a:pt x="222" y="54"/>
                  </a:lnTo>
                  <a:lnTo>
                    <a:pt x="218" y="42"/>
                  </a:lnTo>
                  <a:lnTo>
                    <a:pt x="220" y="40"/>
                  </a:lnTo>
                  <a:lnTo>
                    <a:pt x="222" y="47"/>
                  </a:lnTo>
                  <a:lnTo>
                    <a:pt x="227" y="49"/>
                  </a:lnTo>
                  <a:lnTo>
                    <a:pt x="234" y="59"/>
                  </a:lnTo>
                  <a:lnTo>
                    <a:pt x="244" y="66"/>
                  </a:lnTo>
                  <a:lnTo>
                    <a:pt x="241" y="71"/>
                  </a:lnTo>
                  <a:close/>
                  <a:moveTo>
                    <a:pt x="177" y="49"/>
                  </a:moveTo>
                  <a:lnTo>
                    <a:pt x="177" y="49"/>
                  </a:lnTo>
                  <a:lnTo>
                    <a:pt x="168" y="49"/>
                  </a:lnTo>
                  <a:lnTo>
                    <a:pt x="168" y="54"/>
                  </a:lnTo>
                  <a:lnTo>
                    <a:pt x="158" y="59"/>
                  </a:lnTo>
                  <a:lnTo>
                    <a:pt x="149" y="61"/>
                  </a:lnTo>
                  <a:lnTo>
                    <a:pt x="139" y="61"/>
                  </a:lnTo>
                  <a:lnTo>
                    <a:pt x="128" y="56"/>
                  </a:lnTo>
                  <a:lnTo>
                    <a:pt x="118" y="54"/>
                  </a:lnTo>
                  <a:lnTo>
                    <a:pt x="118" y="47"/>
                  </a:lnTo>
                  <a:lnTo>
                    <a:pt x="135" y="49"/>
                  </a:lnTo>
                  <a:lnTo>
                    <a:pt x="142" y="49"/>
                  </a:lnTo>
                  <a:lnTo>
                    <a:pt x="144" y="40"/>
                  </a:lnTo>
                  <a:lnTo>
                    <a:pt x="147" y="40"/>
                  </a:lnTo>
                  <a:lnTo>
                    <a:pt x="149" y="49"/>
                  </a:lnTo>
                  <a:lnTo>
                    <a:pt x="158" y="47"/>
                  </a:lnTo>
                  <a:lnTo>
                    <a:pt x="163" y="42"/>
                  </a:lnTo>
                  <a:lnTo>
                    <a:pt x="173" y="37"/>
                  </a:lnTo>
                  <a:lnTo>
                    <a:pt x="170" y="28"/>
                  </a:lnTo>
                  <a:lnTo>
                    <a:pt x="180" y="26"/>
                  </a:lnTo>
                  <a:lnTo>
                    <a:pt x="182" y="28"/>
                  </a:lnTo>
                  <a:lnTo>
                    <a:pt x="182" y="37"/>
                  </a:lnTo>
                  <a:lnTo>
                    <a:pt x="177" y="49"/>
                  </a:lnTo>
                  <a:close/>
                  <a:moveTo>
                    <a:pt x="99" y="80"/>
                  </a:moveTo>
                  <a:lnTo>
                    <a:pt x="99" y="80"/>
                  </a:lnTo>
                  <a:lnTo>
                    <a:pt x="113" y="90"/>
                  </a:lnTo>
                  <a:lnTo>
                    <a:pt x="125" y="106"/>
                  </a:lnTo>
                  <a:lnTo>
                    <a:pt x="135" y="106"/>
                  </a:lnTo>
                  <a:lnTo>
                    <a:pt x="135" y="113"/>
                  </a:lnTo>
                  <a:lnTo>
                    <a:pt x="147" y="118"/>
                  </a:lnTo>
                  <a:lnTo>
                    <a:pt x="139" y="120"/>
                  </a:lnTo>
                  <a:lnTo>
                    <a:pt x="158" y="127"/>
                  </a:lnTo>
                  <a:lnTo>
                    <a:pt x="156" y="132"/>
                  </a:lnTo>
                  <a:lnTo>
                    <a:pt x="147" y="134"/>
                  </a:lnTo>
                  <a:lnTo>
                    <a:pt x="142" y="130"/>
                  </a:lnTo>
                  <a:lnTo>
                    <a:pt x="128" y="127"/>
                  </a:lnTo>
                  <a:lnTo>
                    <a:pt x="111" y="125"/>
                  </a:lnTo>
                  <a:lnTo>
                    <a:pt x="99" y="113"/>
                  </a:lnTo>
                  <a:lnTo>
                    <a:pt x="90" y="106"/>
                  </a:lnTo>
                  <a:lnTo>
                    <a:pt x="80" y="90"/>
                  </a:lnTo>
                  <a:lnTo>
                    <a:pt x="59" y="82"/>
                  </a:lnTo>
                  <a:lnTo>
                    <a:pt x="47" y="87"/>
                  </a:lnTo>
                  <a:lnTo>
                    <a:pt x="35" y="94"/>
                  </a:lnTo>
                  <a:lnTo>
                    <a:pt x="38" y="106"/>
                  </a:lnTo>
                  <a:lnTo>
                    <a:pt x="26" y="111"/>
                  </a:lnTo>
                  <a:lnTo>
                    <a:pt x="17" y="108"/>
                  </a:lnTo>
                  <a:lnTo>
                    <a:pt x="0" y="106"/>
                  </a:lnTo>
                  <a:lnTo>
                    <a:pt x="0" y="54"/>
                  </a:lnTo>
                  <a:lnTo>
                    <a:pt x="0" y="2"/>
                  </a:lnTo>
                  <a:lnTo>
                    <a:pt x="28" y="11"/>
                  </a:lnTo>
                  <a:lnTo>
                    <a:pt x="57" y="23"/>
                  </a:lnTo>
                  <a:lnTo>
                    <a:pt x="69" y="30"/>
                  </a:lnTo>
                  <a:lnTo>
                    <a:pt x="78" y="37"/>
                  </a:lnTo>
                  <a:lnTo>
                    <a:pt x="80" y="49"/>
                  </a:lnTo>
                  <a:lnTo>
                    <a:pt x="106" y="59"/>
                  </a:lnTo>
                  <a:lnTo>
                    <a:pt x="111" y="66"/>
                  </a:lnTo>
                  <a:lnTo>
                    <a:pt x="97" y="68"/>
                  </a:lnTo>
                  <a:lnTo>
                    <a:pt x="99" y="80"/>
                  </a:lnTo>
                  <a:close/>
                  <a:moveTo>
                    <a:pt x="196" y="33"/>
                  </a:moveTo>
                  <a:lnTo>
                    <a:pt x="196" y="33"/>
                  </a:lnTo>
                  <a:lnTo>
                    <a:pt x="192" y="37"/>
                  </a:lnTo>
                  <a:lnTo>
                    <a:pt x="187" y="28"/>
                  </a:lnTo>
                  <a:lnTo>
                    <a:pt x="184" y="21"/>
                  </a:lnTo>
                  <a:lnTo>
                    <a:pt x="177" y="16"/>
                  </a:lnTo>
                  <a:lnTo>
                    <a:pt x="168" y="9"/>
                  </a:lnTo>
                  <a:lnTo>
                    <a:pt x="156" y="4"/>
                  </a:lnTo>
                  <a:lnTo>
                    <a:pt x="161" y="0"/>
                  </a:lnTo>
                  <a:lnTo>
                    <a:pt x="168" y="4"/>
                  </a:lnTo>
                  <a:lnTo>
                    <a:pt x="175" y="7"/>
                  </a:lnTo>
                  <a:lnTo>
                    <a:pt x="182" y="11"/>
                  </a:lnTo>
                  <a:lnTo>
                    <a:pt x="187" y="19"/>
                  </a:lnTo>
                  <a:lnTo>
                    <a:pt x="194" y="23"/>
                  </a:lnTo>
                  <a:lnTo>
                    <a:pt x="196" y="33"/>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1" name="Freeform 254"/>
            <p:cNvSpPr>
              <a:spLocks/>
            </p:cNvSpPr>
            <p:nvPr/>
          </p:nvSpPr>
          <p:spPr bwMode="auto">
            <a:xfrm>
              <a:off x="2540342" y="3401220"/>
              <a:ext cx="44313" cy="17044"/>
            </a:xfrm>
            <a:custGeom>
              <a:avLst/>
              <a:gdLst>
                <a:gd name="T0" fmla="*/ 26 w 26"/>
                <a:gd name="T1" fmla="*/ 5 h 10"/>
                <a:gd name="T2" fmla="*/ 26 w 26"/>
                <a:gd name="T3" fmla="*/ 5 h 10"/>
                <a:gd name="T4" fmla="*/ 24 w 26"/>
                <a:gd name="T5" fmla="*/ 10 h 10"/>
                <a:gd name="T6" fmla="*/ 9 w 26"/>
                <a:gd name="T7" fmla="*/ 10 h 10"/>
                <a:gd name="T8" fmla="*/ 0 w 26"/>
                <a:gd name="T9" fmla="*/ 10 h 10"/>
                <a:gd name="T10" fmla="*/ 0 w 26"/>
                <a:gd name="T11" fmla="*/ 3 h 10"/>
                <a:gd name="T12" fmla="*/ 2 w 26"/>
                <a:gd name="T13" fmla="*/ 0 h 10"/>
                <a:gd name="T14" fmla="*/ 17 w 26"/>
                <a:gd name="T15" fmla="*/ 0 h 10"/>
                <a:gd name="T16" fmla="*/ 24 w 26"/>
                <a:gd name="T17" fmla="*/ 3 h 10"/>
                <a:gd name="T18" fmla="*/ 26 w 26"/>
                <a:gd name="T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0">
                  <a:moveTo>
                    <a:pt x="26" y="5"/>
                  </a:moveTo>
                  <a:lnTo>
                    <a:pt x="26" y="5"/>
                  </a:lnTo>
                  <a:lnTo>
                    <a:pt x="24" y="10"/>
                  </a:lnTo>
                  <a:lnTo>
                    <a:pt x="9" y="10"/>
                  </a:lnTo>
                  <a:lnTo>
                    <a:pt x="0" y="10"/>
                  </a:lnTo>
                  <a:lnTo>
                    <a:pt x="0" y="3"/>
                  </a:lnTo>
                  <a:lnTo>
                    <a:pt x="2" y="0"/>
                  </a:lnTo>
                  <a:lnTo>
                    <a:pt x="17" y="0"/>
                  </a:lnTo>
                  <a:lnTo>
                    <a:pt x="24" y="3"/>
                  </a:lnTo>
                  <a:lnTo>
                    <a:pt x="26" y="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56"/>
            <p:cNvSpPr>
              <a:spLocks/>
            </p:cNvSpPr>
            <p:nvPr/>
          </p:nvSpPr>
          <p:spPr bwMode="auto">
            <a:xfrm>
              <a:off x="7825524" y="2610157"/>
              <a:ext cx="180661" cy="189183"/>
            </a:xfrm>
            <a:custGeom>
              <a:avLst/>
              <a:gdLst>
                <a:gd name="T0" fmla="*/ 104 w 106"/>
                <a:gd name="T1" fmla="*/ 12 h 111"/>
                <a:gd name="T2" fmla="*/ 104 w 106"/>
                <a:gd name="T3" fmla="*/ 12 h 111"/>
                <a:gd name="T4" fmla="*/ 106 w 106"/>
                <a:gd name="T5" fmla="*/ 16 h 111"/>
                <a:gd name="T6" fmla="*/ 99 w 106"/>
                <a:gd name="T7" fmla="*/ 14 h 111"/>
                <a:gd name="T8" fmla="*/ 92 w 106"/>
                <a:gd name="T9" fmla="*/ 21 h 111"/>
                <a:gd name="T10" fmla="*/ 87 w 106"/>
                <a:gd name="T11" fmla="*/ 28 h 111"/>
                <a:gd name="T12" fmla="*/ 87 w 106"/>
                <a:gd name="T13" fmla="*/ 45 h 111"/>
                <a:gd name="T14" fmla="*/ 80 w 106"/>
                <a:gd name="T15" fmla="*/ 50 h 111"/>
                <a:gd name="T16" fmla="*/ 76 w 106"/>
                <a:gd name="T17" fmla="*/ 52 h 111"/>
                <a:gd name="T18" fmla="*/ 71 w 106"/>
                <a:gd name="T19" fmla="*/ 59 h 111"/>
                <a:gd name="T20" fmla="*/ 59 w 106"/>
                <a:gd name="T21" fmla="*/ 61 h 111"/>
                <a:gd name="T22" fmla="*/ 52 w 106"/>
                <a:gd name="T23" fmla="*/ 66 h 111"/>
                <a:gd name="T24" fmla="*/ 52 w 106"/>
                <a:gd name="T25" fmla="*/ 78 h 111"/>
                <a:gd name="T26" fmla="*/ 50 w 106"/>
                <a:gd name="T27" fmla="*/ 78 h 111"/>
                <a:gd name="T28" fmla="*/ 57 w 106"/>
                <a:gd name="T29" fmla="*/ 83 h 111"/>
                <a:gd name="T30" fmla="*/ 66 w 106"/>
                <a:gd name="T31" fmla="*/ 92 h 111"/>
                <a:gd name="T32" fmla="*/ 64 w 106"/>
                <a:gd name="T33" fmla="*/ 97 h 111"/>
                <a:gd name="T34" fmla="*/ 57 w 106"/>
                <a:gd name="T35" fmla="*/ 97 h 111"/>
                <a:gd name="T36" fmla="*/ 47 w 106"/>
                <a:gd name="T37" fmla="*/ 97 h 111"/>
                <a:gd name="T38" fmla="*/ 40 w 106"/>
                <a:gd name="T39" fmla="*/ 109 h 111"/>
                <a:gd name="T40" fmla="*/ 31 w 106"/>
                <a:gd name="T41" fmla="*/ 106 h 111"/>
                <a:gd name="T42" fmla="*/ 31 w 106"/>
                <a:gd name="T43" fmla="*/ 109 h 111"/>
                <a:gd name="T44" fmla="*/ 24 w 106"/>
                <a:gd name="T45" fmla="*/ 104 h 111"/>
                <a:gd name="T46" fmla="*/ 21 w 106"/>
                <a:gd name="T47" fmla="*/ 109 h 111"/>
                <a:gd name="T48" fmla="*/ 16 w 106"/>
                <a:gd name="T49" fmla="*/ 111 h 111"/>
                <a:gd name="T50" fmla="*/ 16 w 106"/>
                <a:gd name="T51" fmla="*/ 106 h 111"/>
                <a:gd name="T52" fmla="*/ 12 w 106"/>
                <a:gd name="T53" fmla="*/ 104 h 111"/>
                <a:gd name="T54" fmla="*/ 7 w 106"/>
                <a:gd name="T55" fmla="*/ 102 h 111"/>
                <a:gd name="T56" fmla="*/ 12 w 106"/>
                <a:gd name="T57" fmla="*/ 92 h 111"/>
                <a:gd name="T58" fmla="*/ 16 w 106"/>
                <a:gd name="T59" fmla="*/ 90 h 111"/>
                <a:gd name="T60" fmla="*/ 14 w 106"/>
                <a:gd name="T61" fmla="*/ 85 h 111"/>
                <a:gd name="T62" fmla="*/ 19 w 106"/>
                <a:gd name="T63" fmla="*/ 76 h 111"/>
                <a:gd name="T64" fmla="*/ 16 w 106"/>
                <a:gd name="T65" fmla="*/ 71 h 111"/>
                <a:gd name="T66" fmla="*/ 7 w 106"/>
                <a:gd name="T67" fmla="*/ 68 h 111"/>
                <a:gd name="T68" fmla="*/ 0 w 106"/>
                <a:gd name="T69" fmla="*/ 64 h 111"/>
                <a:gd name="T70" fmla="*/ 14 w 106"/>
                <a:gd name="T71" fmla="*/ 52 h 111"/>
                <a:gd name="T72" fmla="*/ 31 w 106"/>
                <a:gd name="T73" fmla="*/ 40 h 111"/>
                <a:gd name="T74" fmla="*/ 43 w 106"/>
                <a:gd name="T75" fmla="*/ 23 h 111"/>
                <a:gd name="T76" fmla="*/ 50 w 106"/>
                <a:gd name="T77" fmla="*/ 31 h 111"/>
                <a:gd name="T78" fmla="*/ 64 w 106"/>
                <a:gd name="T79" fmla="*/ 31 h 111"/>
                <a:gd name="T80" fmla="*/ 61 w 106"/>
                <a:gd name="T81" fmla="*/ 21 h 111"/>
                <a:gd name="T82" fmla="*/ 87 w 106"/>
                <a:gd name="T83" fmla="*/ 12 h 111"/>
                <a:gd name="T84" fmla="*/ 92 w 106"/>
                <a:gd name="T85" fmla="*/ 0 h 111"/>
                <a:gd name="T86" fmla="*/ 104 w 106"/>
                <a:gd name="T87" fmla="*/ 1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6" h="111">
                  <a:moveTo>
                    <a:pt x="104" y="12"/>
                  </a:moveTo>
                  <a:lnTo>
                    <a:pt x="104" y="12"/>
                  </a:lnTo>
                  <a:lnTo>
                    <a:pt x="106" y="16"/>
                  </a:lnTo>
                  <a:lnTo>
                    <a:pt x="99" y="14"/>
                  </a:lnTo>
                  <a:lnTo>
                    <a:pt x="92" y="21"/>
                  </a:lnTo>
                  <a:lnTo>
                    <a:pt x="87" y="28"/>
                  </a:lnTo>
                  <a:lnTo>
                    <a:pt x="87" y="45"/>
                  </a:lnTo>
                  <a:lnTo>
                    <a:pt x="80" y="50"/>
                  </a:lnTo>
                  <a:lnTo>
                    <a:pt x="76" y="52"/>
                  </a:lnTo>
                  <a:lnTo>
                    <a:pt x="71" y="59"/>
                  </a:lnTo>
                  <a:lnTo>
                    <a:pt x="59" y="61"/>
                  </a:lnTo>
                  <a:lnTo>
                    <a:pt x="52" y="66"/>
                  </a:lnTo>
                  <a:lnTo>
                    <a:pt x="52" y="78"/>
                  </a:lnTo>
                  <a:lnTo>
                    <a:pt x="50" y="78"/>
                  </a:lnTo>
                  <a:lnTo>
                    <a:pt x="57" y="83"/>
                  </a:lnTo>
                  <a:lnTo>
                    <a:pt x="66" y="92"/>
                  </a:lnTo>
                  <a:lnTo>
                    <a:pt x="64" y="97"/>
                  </a:lnTo>
                  <a:lnTo>
                    <a:pt x="57" y="97"/>
                  </a:lnTo>
                  <a:lnTo>
                    <a:pt x="47" y="97"/>
                  </a:lnTo>
                  <a:lnTo>
                    <a:pt x="40" y="109"/>
                  </a:lnTo>
                  <a:lnTo>
                    <a:pt x="31" y="106"/>
                  </a:lnTo>
                  <a:lnTo>
                    <a:pt x="31" y="109"/>
                  </a:lnTo>
                  <a:lnTo>
                    <a:pt x="24" y="104"/>
                  </a:lnTo>
                  <a:lnTo>
                    <a:pt x="21" y="109"/>
                  </a:lnTo>
                  <a:lnTo>
                    <a:pt x="16" y="111"/>
                  </a:lnTo>
                  <a:lnTo>
                    <a:pt x="16" y="106"/>
                  </a:lnTo>
                  <a:lnTo>
                    <a:pt x="12" y="104"/>
                  </a:lnTo>
                  <a:lnTo>
                    <a:pt x="7" y="102"/>
                  </a:lnTo>
                  <a:lnTo>
                    <a:pt x="12" y="92"/>
                  </a:lnTo>
                  <a:lnTo>
                    <a:pt x="16" y="90"/>
                  </a:lnTo>
                  <a:lnTo>
                    <a:pt x="14" y="85"/>
                  </a:lnTo>
                  <a:lnTo>
                    <a:pt x="19" y="76"/>
                  </a:lnTo>
                  <a:lnTo>
                    <a:pt x="16" y="71"/>
                  </a:lnTo>
                  <a:lnTo>
                    <a:pt x="7" y="68"/>
                  </a:lnTo>
                  <a:lnTo>
                    <a:pt x="0" y="64"/>
                  </a:lnTo>
                  <a:lnTo>
                    <a:pt x="14" y="52"/>
                  </a:lnTo>
                  <a:lnTo>
                    <a:pt x="31" y="40"/>
                  </a:lnTo>
                  <a:lnTo>
                    <a:pt x="43" y="23"/>
                  </a:lnTo>
                  <a:lnTo>
                    <a:pt x="50" y="31"/>
                  </a:lnTo>
                  <a:lnTo>
                    <a:pt x="64" y="31"/>
                  </a:lnTo>
                  <a:lnTo>
                    <a:pt x="61" y="21"/>
                  </a:lnTo>
                  <a:lnTo>
                    <a:pt x="87" y="12"/>
                  </a:lnTo>
                  <a:lnTo>
                    <a:pt x="92" y="0"/>
                  </a:lnTo>
                  <a:lnTo>
                    <a:pt x="10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258"/>
            <p:cNvSpPr>
              <a:spLocks/>
            </p:cNvSpPr>
            <p:nvPr/>
          </p:nvSpPr>
          <p:spPr bwMode="auto">
            <a:xfrm>
              <a:off x="4132203" y="2639376"/>
              <a:ext cx="88626" cy="194296"/>
            </a:xfrm>
            <a:custGeom>
              <a:avLst/>
              <a:gdLst>
                <a:gd name="T0" fmla="*/ 22 w 52"/>
                <a:gd name="T1" fmla="*/ 0 h 114"/>
                <a:gd name="T2" fmla="*/ 22 w 52"/>
                <a:gd name="T3" fmla="*/ 0 h 114"/>
                <a:gd name="T4" fmla="*/ 26 w 52"/>
                <a:gd name="T5" fmla="*/ 9 h 114"/>
                <a:gd name="T6" fmla="*/ 36 w 52"/>
                <a:gd name="T7" fmla="*/ 9 h 114"/>
                <a:gd name="T8" fmla="*/ 38 w 52"/>
                <a:gd name="T9" fmla="*/ 7 h 114"/>
                <a:gd name="T10" fmla="*/ 48 w 52"/>
                <a:gd name="T11" fmla="*/ 7 h 114"/>
                <a:gd name="T12" fmla="*/ 52 w 52"/>
                <a:gd name="T13" fmla="*/ 19 h 114"/>
                <a:gd name="T14" fmla="*/ 43 w 52"/>
                <a:gd name="T15" fmla="*/ 24 h 114"/>
                <a:gd name="T16" fmla="*/ 43 w 52"/>
                <a:gd name="T17" fmla="*/ 43 h 114"/>
                <a:gd name="T18" fmla="*/ 41 w 52"/>
                <a:gd name="T19" fmla="*/ 45 h 114"/>
                <a:gd name="T20" fmla="*/ 41 w 52"/>
                <a:gd name="T21" fmla="*/ 54 h 114"/>
                <a:gd name="T22" fmla="*/ 33 w 52"/>
                <a:gd name="T23" fmla="*/ 57 h 114"/>
                <a:gd name="T24" fmla="*/ 41 w 52"/>
                <a:gd name="T25" fmla="*/ 69 h 114"/>
                <a:gd name="T26" fmla="*/ 36 w 52"/>
                <a:gd name="T27" fmla="*/ 83 h 114"/>
                <a:gd name="T28" fmla="*/ 41 w 52"/>
                <a:gd name="T29" fmla="*/ 88 h 114"/>
                <a:gd name="T30" fmla="*/ 38 w 52"/>
                <a:gd name="T31" fmla="*/ 95 h 114"/>
                <a:gd name="T32" fmla="*/ 33 w 52"/>
                <a:gd name="T33" fmla="*/ 102 h 114"/>
                <a:gd name="T34" fmla="*/ 33 w 52"/>
                <a:gd name="T35" fmla="*/ 109 h 114"/>
                <a:gd name="T36" fmla="*/ 29 w 52"/>
                <a:gd name="T37" fmla="*/ 114 h 114"/>
                <a:gd name="T38" fmla="*/ 19 w 52"/>
                <a:gd name="T39" fmla="*/ 111 h 114"/>
                <a:gd name="T40" fmla="*/ 10 w 52"/>
                <a:gd name="T41" fmla="*/ 111 h 114"/>
                <a:gd name="T42" fmla="*/ 15 w 52"/>
                <a:gd name="T43" fmla="*/ 97 h 114"/>
                <a:gd name="T44" fmla="*/ 12 w 52"/>
                <a:gd name="T45" fmla="*/ 85 h 114"/>
                <a:gd name="T46" fmla="*/ 5 w 52"/>
                <a:gd name="T47" fmla="*/ 83 h 114"/>
                <a:gd name="T48" fmla="*/ 0 w 52"/>
                <a:gd name="T49" fmla="*/ 76 h 114"/>
                <a:gd name="T50" fmla="*/ 3 w 52"/>
                <a:gd name="T51" fmla="*/ 62 h 114"/>
                <a:gd name="T52" fmla="*/ 10 w 52"/>
                <a:gd name="T53" fmla="*/ 54 h 114"/>
                <a:gd name="T54" fmla="*/ 10 w 52"/>
                <a:gd name="T55" fmla="*/ 45 h 114"/>
                <a:gd name="T56" fmla="*/ 12 w 52"/>
                <a:gd name="T57" fmla="*/ 33 h 114"/>
                <a:gd name="T58" fmla="*/ 12 w 52"/>
                <a:gd name="T59" fmla="*/ 24 h 114"/>
                <a:gd name="T60" fmla="*/ 10 w 52"/>
                <a:gd name="T61" fmla="*/ 17 h 114"/>
                <a:gd name="T62" fmla="*/ 10 w 52"/>
                <a:gd name="T63" fmla="*/ 7 h 114"/>
                <a:gd name="T64" fmla="*/ 15 w 52"/>
                <a:gd name="T65" fmla="*/ 2 h 114"/>
                <a:gd name="T66" fmla="*/ 22 w 52"/>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14">
                  <a:moveTo>
                    <a:pt x="22" y="0"/>
                  </a:moveTo>
                  <a:lnTo>
                    <a:pt x="22" y="0"/>
                  </a:lnTo>
                  <a:lnTo>
                    <a:pt x="26" y="9"/>
                  </a:lnTo>
                  <a:lnTo>
                    <a:pt x="36" y="9"/>
                  </a:lnTo>
                  <a:lnTo>
                    <a:pt x="38" y="7"/>
                  </a:lnTo>
                  <a:lnTo>
                    <a:pt x="48" y="7"/>
                  </a:lnTo>
                  <a:lnTo>
                    <a:pt x="52" y="19"/>
                  </a:lnTo>
                  <a:lnTo>
                    <a:pt x="43" y="24"/>
                  </a:lnTo>
                  <a:lnTo>
                    <a:pt x="43" y="43"/>
                  </a:lnTo>
                  <a:lnTo>
                    <a:pt x="41" y="45"/>
                  </a:lnTo>
                  <a:lnTo>
                    <a:pt x="41" y="54"/>
                  </a:lnTo>
                  <a:lnTo>
                    <a:pt x="33" y="57"/>
                  </a:lnTo>
                  <a:lnTo>
                    <a:pt x="41" y="69"/>
                  </a:lnTo>
                  <a:lnTo>
                    <a:pt x="36" y="83"/>
                  </a:lnTo>
                  <a:lnTo>
                    <a:pt x="41" y="88"/>
                  </a:lnTo>
                  <a:lnTo>
                    <a:pt x="38" y="95"/>
                  </a:lnTo>
                  <a:lnTo>
                    <a:pt x="33" y="102"/>
                  </a:lnTo>
                  <a:lnTo>
                    <a:pt x="33" y="109"/>
                  </a:lnTo>
                  <a:lnTo>
                    <a:pt x="29" y="114"/>
                  </a:lnTo>
                  <a:lnTo>
                    <a:pt x="19" y="111"/>
                  </a:lnTo>
                  <a:lnTo>
                    <a:pt x="10" y="111"/>
                  </a:lnTo>
                  <a:lnTo>
                    <a:pt x="15" y="97"/>
                  </a:lnTo>
                  <a:lnTo>
                    <a:pt x="12" y="85"/>
                  </a:lnTo>
                  <a:lnTo>
                    <a:pt x="5" y="83"/>
                  </a:lnTo>
                  <a:lnTo>
                    <a:pt x="0" y="76"/>
                  </a:lnTo>
                  <a:lnTo>
                    <a:pt x="3" y="62"/>
                  </a:lnTo>
                  <a:lnTo>
                    <a:pt x="10" y="54"/>
                  </a:lnTo>
                  <a:lnTo>
                    <a:pt x="10" y="45"/>
                  </a:lnTo>
                  <a:lnTo>
                    <a:pt x="12" y="33"/>
                  </a:lnTo>
                  <a:lnTo>
                    <a:pt x="12" y="24"/>
                  </a:lnTo>
                  <a:lnTo>
                    <a:pt x="10" y="17"/>
                  </a:lnTo>
                  <a:lnTo>
                    <a:pt x="10" y="7"/>
                  </a:lnTo>
                  <a:lnTo>
                    <a:pt x="15" y="2"/>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1" name="Freeform 264"/>
            <p:cNvSpPr>
              <a:spLocks/>
            </p:cNvSpPr>
            <p:nvPr/>
          </p:nvSpPr>
          <p:spPr bwMode="auto">
            <a:xfrm>
              <a:off x="5797351" y="3179655"/>
              <a:ext cx="23861" cy="44313"/>
            </a:xfrm>
            <a:custGeom>
              <a:avLst/>
              <a:gdLst>
                <a:gd name="T0" fmla="*/ 10 w 14"/>
                <a:gd name="T1" fmla="*/ 24 h 26"/>
                <a:gd name="T2" fmla="*/ 10 w 14"/>
                <a:gd name="T3" fmla="*/ 24 h 26"/>
                <a:gd name="T4" fmla="*/ 5 w 14"/>
                <a:gd name="T5" fmla="*/ 26 h 26"/>
                <a:gd name="T6" fmla="*/ 0 w 14"/>
                <a:gd name="T7" fmla="*/ 21 h 26"/>
                <a:gd name="T8" fmla="*/ 0 w 14"/>
                <a:gd name="T9" fmla="*/ 10 h 26"/>
                <a:gd name="T10" fmla="*/ 3 w 14"/>
                <a:gd name="T11" fmla="*/ 0 h 26"/>
                <a:gd name="T12" fmla="*/ 7 w 14"/>
                <a:gd name="T13" fmla="*/ 0 h 26"/>
                <a:gd name="T14" fmla="*/ 14 w 14"/>
                <a:gd name="T15" fmla="*/ 5 h 26"/>
                <a:gd name="T16" fmla="*/ 14 w 14"/>
                <a:gd name="T17" fmla="*/ 14 h 26"/>
                <a:gd name="T18" fmla="*/ 10 w 14"/>
                <a:gd name="T19"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6">
                  <a:moveTo>
                    <a:pt x="10" y="24"/>
                  </a:moveTo>
                  <a:lnTo>
                    <a:pt x="10" y="24"/>
                  </a:lnTo>
                  <a:lnTo>
                    <a:pt x="5" y="26"/>
                  </a:lnTo>
                  <a:lnTo>
                    <a:pt x="0" y="21"/>
                  </a:lnTo>
                  <a:lnTo>
                    <a:pt x="0" y="10"/>
                  </a:lnTo>
                  <a:lnTo>
                    <a:pt x="3" y="0"/>
                  </a:lnTo>
                  <a:lnTo>
                    <a:pt x="7" y="0"/>
                  </a:lnTo>
                  <a:lnTo>
                    <a:pt x="14" y="5"/>
                  </a:lnTo>
                  <a:lnTo>
                    <a:pt x="14" y="14"/>
                  </a:lnTo>
                  <a:lnTo>
                    <a:pt x="10" y="24"/>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7" name="Freeform 270"/>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8" name="Freeform 271"/>
            <p:cNvSpPr>
              <a:spLocks/>
            </p:cNvSpPr>
            <p:nvPr/>
          </p:nvSpPr>
          <p:spPr bwMode="auto">
            <a:xfrm>
              <a:off x="3922568" y="3131933"/>
              <a:ext cx="238609" cy="201113"/>
            </a:xfrm>
            <a:custGeom>
              <a:avLst/>
              <a:gdLst>
                <a:gd name="T0" fmla="*/ 138 w 140"/>
                <a:gd name="T1" fmla="*/ 5 h 118"/>
                <a:gd name="T2" fmla="*/ 138 w 140"/>
                <a:gd name="T3" fmla="*/ 5 h 118"/>
                <a:gd name="T4" fmla="*/ 138 w 140"/>
                <a:gd name="T5" fmla="*/ 31 h 118"/>
                <a:gd name="T6" fmla="*/ 83 w 140"/>
                <a:gd name="T7" fmla="*/ 31 h 118"/>
                <a:gd name="T8" fmla="*/ 85 w 140"/>
                <a:gd name="T9" fmla="*/ 76 h 118"/>
                <a:gd name="T10" fmla="*/ 71 w 140"/>
                <a:gd name="T11" fmla="*/ 78 h 118"/>
                <a:gd name="T12" fmla="*/ 67 w 140"/>
                <a:gd name="T13" fmla="*/ 85 h 118"/>
                <a:gd name="T14" fmla="*/ 69 w 140"/>
                <a:gd name="T15" fmla="*/ 111 h 118"/>
                <a:gd name="T16" fmla="*/ 5 w 140"/>
                <a:gd name="T17" fmla="*/ 111 h 118"/>
                <a:gd name="T18" fmla="*/ 0 w 140"/>
                <a:gd name="T19" fmla="*/ 118 h 118"/>
                <a:gd name="T20" fmla="*/ 3 w 140"/>
                <a:gd name="T21" fmla="*/ 109 h 118"/>
                <a:gd name="T22" fmla="*/ 3 w 140"/>
                <a:gd name="T23" fmla="*/ 109 h 118"/>
                <a:gd name="T24" fmla="*/ 38 w 140"/>
                <a:gd name="T25" fmla="*/ 109 h 118"/>
                <a:gd name="T26" fmla="*/ 41 w 140"/>
                <a:gd name="T27" fmla="*/ 104 h 118"/>
                <a:gd name="T28" fmla="*/ 48 w 140"/>
                <a:gd name="T29" fmla="*/ 94 h 118"/>
                <a:gd name="T30" fmla="*/ 52 w 140"/>
                <a:gd name="T31" fmla="*/ 71 h 118"/>
                <a:gd name="T32" fmla="*/ 76 w 140"/>
                <a:gd name="T33" fmla="*/ 52 h 118"/>
                <a:gd name="T34" fmla="*/ 83 w 140"/>
                <a:gd name="T35" fmla="*/ 28 h 118"/>
                <a:gd name="T36" fmla="*/ 88 w 140"/>
                <a:gd name="T37" fmla="*/ 28 h 118"/>
                <a:gd name="T38" fmla="*/ 95 w 140"/>
                <a:gd name="T39" fmla="*/ 14 h 118"/>
                <a:gd name="T40" fmla="*/ 107 w 140"/>
                <a:gd name="T41" fmla="*/ 12 h 118"/>
                <a:gd name="T42" fmla="*/ 114 w 140"/>
                <a:gd name="T43" fmla="*/ 14 h 118"/>
                <a:gd name="T44" fmla="*/ 121 w 140"/>
                <a:gd name="T45" fmla="*/ 14 h 118"/>
                <a:gd name="T46" fmla="*/ 126 w 140"/>
                <a:gd name="T47" fmla="*/ 9 h 118"/>
                <a:gd name="T48" fmla="*/ 138 w 140"/>
                <a:gd name="T49" fmla="*/ 9 h 118"/>
                <a:gd name="T50" fmla="*/ 135 w 140"/>
                <a:gd name="T51" fmla="*/ 0 h 118"/>
                <a:gd name="T52" fmla="*/ 140 w 140"/>
                <a:gd name="T53" fmla="*/ 0 h 118"/>
                <a:gd name="T54" fmla="*/ 140 w 140"/>
                <a:gd name="T55" fmla="*/ 0 h 118"/>
                <a:gd name="T56" fmla="*/ 138 w 140"/>
                <a:gd name="T57"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0" h="118">
                  <a:moveTo>
                    <a:pt x="138" y="5"/>
                  </a:moveTo>
                  <a:lnTo>
                    <a:pt x="138" y="5"/>
                  </a:lnTo>
                  <a:lnTo>
                    <a:pt x="138" y="31"/>
                  </a:lnTo>
                  <a:lnTo>
                    <a:pt x="83" y="31"/>
                  </a:lnTo>
                  <a:lnTo>
                    <a:pt x="85" y="76"/>
                  </a:lnTo>
                  <a:lnTo>
                    <a:pt x="71" y="78"/>
                  </a:lnTo>
                  <a:lnTo>
                    <a:pt x="67" y="85"/>
                  </a:lnTo>
                  <a:lnTo>
                    <a:pt x="69" y="111"/>
                  </a:lnTo>
                  <a:lnTo>
                    <a:pt x="5" y="111"/>
                  </a:lnTo>
                  <a:lnTo>
                    <a:pt x="0" y="118"/>
                  </a:lnTo>
                  <a:lnTo>
                    <a:pt x="3" y="109"/>
                  </a:lnTo>
                  <a:lnTo>
                    <a:pt x="3" y="109"/>
                  </a:lnTo>
                  <a:lnTo>
                    <a:pt x="38" y="109"/>
                  </a:lnTo>
                  <a:lnTo>
                    <a:pt x="41" y="104"/>
                  </a:lnTo>
                  <a:lnTo>
                    <a:pt x="48" y="94"/>
                  </a:lnTo>
                  <a:lnTo>
                    <a:pt x="52" y="71"/>
                  </a:lnTo>
                  <a:lnTo>
                    <a:pt x="76" y="52"/>
                  </a:lnTo>
                  <a:lnTo>
                    <a:pt x="83" y="28"/>
                  </a:lnTo>
                  <a:lnTo>
                    <a:pt x="88" y="28"/>
                  </a:lnTo>
                  <a:lnTo>
                    <a:pt x="95" y="14"/>
                  </a:lnTo>
                  <a:lnTo>
                    <a:pt x="107" y="12"/>
                  </a:lnTo>
                  <a:lnTo>
                    <a:pt x="114" y="14"/>
                  </a:lnTo>
                  <a:lnTo>
                    <a:pt x="121" y="14"/>
                  </a:lnTo>
                  <a:lnTo>
                    <a:pt x="126" y="9"/>
                  </a:lnTo>
                  <a:lnTo>
                    <a:pt x="138" y="9"/>
                  </a:lnTo>
                  <a:lnTo>
                    <a:pt x="135" y="0"/>
                  </a:lnTo>
                  <a:lnTo>
                    <a:pt x="140" y="0"/>
                  </a:lnTo>
                  <a:lnTo>
                    <a:pt x="140" y="0"/>
                  </a:lnTo>
                  <a:lnTo>
                    <a:pt x="138"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3" name="Freeform 276"/>
            <p:cNvSpPr>
              <a:spLocks/>
            </p:cNvSpPr>
            <p:nvPr/>
          </p:nvSpPr>
          <p:spPr bwMode="auto">
            <a:xfrm>
              <a:off x="3910637" y="3459168"/>
              <a:ext cx="170435" cy="121010"/>
            </a:xfrm>
            <a:custGeom>
              <a:avLst/>
              <a:gdLst>
                <a:gd name="T0" fmla="*/ 50 w 100"/>
                <a:gd name="T1" fmla="*/ 0 h 71"/>
                <a:gd name="T2" fmla="*/ 50 w 100"/>
                <a:gd name="T3" fmla="*/ 0 h 71"/>
                <a:gd name="T4" fmla="*/ 57 w 100"/>
                <a:gd name="T5" fmla="*/ 4 h 71"/>
                <a:gd name="T6" fmla="*/ 69 w 100"/>
                <a:gd name="T7" fmla="*/ 9 h 71"/>
                <a:gd name="T8" fmla="*/ 76 w 100"/>
                <a:gd name="T9" fmla="*/ 21 h 71"/>
                <a:gd name="T10" fmla="*/ 88 w 100"/>
                <a:gd name="T11" fmla="*/ 33 h 71"/>
                <a:gd name="T12" fmla="*/ 90 w 100"/>
                <a:gd name="T13" fmla="*/ 42 h 71"/>
                <a:gd name="T14" fmla="*/ 92 w 100"/>
                <a:gd name="T15" fmla="*/ 52 h 71"/>
                <a:gd name="T16" fmla="*/ 97 w 100"/>
                <a:gd name="T17" fmla="*/ 59 h 71"/>
                <a:gd name="T18" fmla="*/ 100 w 100"/>
                <a:gd name="T19" fmla="*/ 63 h 71"/>
                <a:gd name="T20" fmla="*/ 100 w 100"/>
                <a:gd name="T21" fmla="*/ 68 h 71"/>
                <a:gd name="T22" fmla="*/ 97 w 100"/>
                <a:gd name="T23" fmla="*/ 71 h 71"/>
                <a:gd name="T24" fmla="*/ 88 w 100"/>
                <a:gd name="T25" fmla="*/ 68 h 71"/>
                <a:gd name="T26" fmla="*/ 85 w 100"/>
                <a:gd name="T27" fmla="*/ 71 h 71"/>
                <a:gd name="T28" fmla="*/ 83 w 100"/>
                <a:gd name="T29" fmla="*/ 71 h 71"/>
                <a:gd name="T30" fmla="*/ 71 w 100"/>
                <a:gd name="T31" fmla="*/ 66 h 71"/>
                <a:gd name="T32" fmla="*/ 64 w 100"/>
                <a:gd name="T33" fmla="*/ 66 h 71"/>
                <a:gd name="T34" fmla="*/ 33 w 100"/>
                <a:gd name="T35" fmla="*/ 66 h 71"/>
                <a:gd name="T36" fmla="*/ 29 w 100"/>
                <a:gd name="T37" fmla="*/ 68 h 71"/>
                <a:gd name="T38" fmla="*/ 24 w 100"/>
                <a:gd name="T39" fmla="*/ 66 h 71"/>
                <a:gd name="T40" fmla="*/ 14 w 100"/>
                <a:gd name="T41" fmla="*/ 71 h 71"/>
                <a:gd name="T42" fmla="*/ 12 w 100"/>
                <a:gd name="T43" fmla="*/ 56 h 71"/>
                <a:gd name="T44" fmla="*/ 26 w 100"/>
                <a:gd name="T45" fmla="*/ 59 h 71"/>
                <a:gd name="T46" fmla="*/ 31 w 100"/>
                <a:gd name="T47" fmla="*/ 56 h 71"/>
                <a:gd name="T48" fmla="*/ 33 w 100"/>
                <a:gd name="T49" fmla="*/ 56 h 71"/>
                <a:gd name="T50" fmla="*/ 40 w 100"/>
                <a:gd name="T51" fmla="*/ 52 h 71"/>
                <a:gd name="T52" fmla="*/ 48 w 100"/>
                <a:gd name="T53" fmla="*/ 54 h 71"/>
                <a:gd name="T54" fmla="*/ 55 w 100"/>
                <a:gd name="T55" fmla="*/ 56 h 71"/>
                <a:gd name="T56" fmla="*/ 62 w 100"/>
                <a:gd name="T57" fmla="*/ 52 h 71"/>
                <a:gd name="T58" fmla="*/ 57 w 100"/>
                <a:gd name="T59" fmla="*/ 47 h 71"/>
                <a:gd name="T60" fmla="*/ 52 w 100"/>
                <a:gd name="T61" fmla="*/ 49 h 71"/>
                <a:gd name="T62" fmla="*/ 48 w 100"/>
                <a:gd name="T63" fmla="*/ 49 h 71"/>
                <a:gd name="T64" fmla="*/ 40 w 100"/>
                <a:gd name="T65" fmla="*/ 44 h 71"/>
                <a:gd name="T66" fmla="*/ 36 w 100"/>
                <a:gd name="T67" fmla="*/ 44 h 71"/>
                <a:gd name="T68" fmla="*/ 31 w 100"/>
                <a:gd name="T69" fmla="*/ 49 h 71"/>
                <a:gd name="T70" fmla="*/ 14 w 100"/>
                <a:gd name="T71" fmla="*/ 49 h 71"/>
                <a:gd name="T72" fmla="*/ 7 w 100"/>
                <a:gd name="T73" fmla="*/ 37 h 71"/>
                <a:gd name="T74" fmla="*/ 0 w 100"/>
                <a:gd name="T75" fmla="*/ 30 h 71"/>
                <a:gd name="T76" fmla="*/ 7 w 100"/>
                <a:gd name="T77" fmla="*/ 28 h 71"/>
                <a:gd name="T78" fmla="*/ 14 w 100"/>
                <a:gd name="T79" fmla="*/ 16 h 71"/>
                <a:gd name="T80" fmla="*/ 19 w 100"/>
                <a:gd name="T81" fmla="*/ 7 h 71"/>
                <a:gd name="T82" fmla="*/ 24 w 100"/>
                <a:gd name="T83" fmla="*/ 2 h 71"/>
                <a:gd name="T84" fmla="*/ 31 w 100"/>
                <a:gd name="T85" fmla="*/ 2 h 71"/>
                <a:gd name="T86" fmla="*/ 40 w 100"/>
                <a:gd name="T87" fmla="*/ 0 h 71"/>
                <a:gd name="T88" fmla="*/ 50 w 100"/>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0" h="71">
                  <a:moveTo>
                    <a:pt x="50" y="0"/>
                  </a:moveTo>
                  <a:lnTo>
                    <a:pt x="50" y="0"/>
                  </a:lnTo>
                  <a:lnTo>
                    <a:pt x="57" y="4"/>
                  </a:lnTo>
                  <a:lnTo>
                    <a:pt x="69" y="9"/>
                  </a:lnTo>
                  <a:lnTo>
                    <a:pt x="76" y="21"/>
                  </a:lnTo>
                  <a:lnTo>
                    <a:pt x="88" y="33"/>
                  </a:lnTo>
                  <a:lnTo>
                    <a:pt x="90" y="42"/>
                  </a:lnTo>
                  <a:lnTo>
                    <a:pt x="92" y="52"/>
                  </a:lnTo>
                  <a:lnTo>
                    <a:pt x="97" y="59"/>
                  </a:lnTo>
                  <a:lnTo>
                    <a:pt x="100" y="63"/>
                  </a:lnTo>
                  <a:lnTo>
                    <a:pt x="100" y="68"/>
                  </a:lnTo>
                  <a:lnTo>
                    <a:pt x="97" y="71"/>
                  </a:lnTo>
                  <a:lnTo>
                    <a:pt x="88" y="68"/>
                  </a:lnTo>
                  <a:lnTo>
                    <a:pt x="85" y="71"/>
                  </a:lnTo>
                  <a:lnTo>
                    <a:pt x="83" y="71"/>
                  </a:lnTo>
                  <a:lnTo>
                    <a:pt x="71" y="66"/>
                  </a:lnTo>
                  <a:lnTo>
                    <a:pt x="64" y="66"/>
                  </a:lnTo>
                  <a:lnTo>
                    <a:pt x="33" y="66"/>
                  </a:lnTo>
                  <a:lnTo>
                    <a:pt x="29" y="68"/>
                  </a:lnTo>
                  <a:lnTo>
                    <a:pt x="24" y="66"/>
                  </a:lnTo>
                  <a:lnTo>
                    <a:pt x="14" y="71"/>
                  </a:lnTo>
                  <a:lnTo>
                    <a:pt x="12" y="56"/>
                  </a:lnTo>
                  <a:lnTo>
                    <a:pt x="26" y="59"/>
                  </a:lnTo>
                  <a:lnTo>
                    <a:pt x="31" y="56"/>
                  </a:lnTo>
                  <a:lnTo>
                    <a:pt x="33" y="56"/>
                  </a:lnTo>
                  <a:lnTo>
                    <a:pt x="40" y="52"/>
                  </a:lnTo>
                  <a:lnTo>
                    <a:pt x="48" y="54"/>
                  </a:lnTo>
                  <a:lnTo>
                    <a:pt x="55" y="56"/>
                  </a:lnTo>
                  <a:lnTo>
                    <a:pt x="62" y="52"/>
                  </a:lnTo>
                  <a:lnTo>
                    <a:pt x="57" y="47"/>
                  </a:lnTo>
                  <a:lnTo>
                    <a:pt x="52" y="49"/>
                  </a:lnTo>
                  <a:lnTo>
                    <a:pt x="48" y="49"/>
                  </a:lnTo>
                  <a:lnTo>
                    <a:pt x="40" y="44"/>
                  </a:lnTo>
                  <a:lnTo>
                    <a:pt x="36" y="44"/>
                  </a:lnTo>
                  <a:lnTo>
                    <a:pt x="31" y="49"/>
                  </a:lnTo>
                  <a:lnTo>
                    <a:pt x="14" y="49"/>
                  </a:lnTo>
                  <a:lnTo>
                    <a:pt x="7" y="37"/>
                  </a:lnTo>
                  <a:lnTo>
                    <a:pt x="0" y="30"/>
                  </a:lnTo>
                  <a:lnTo>
                    <a:pt x="7" y="28"/>
                  </a:lnTo>
                  <a:lnTo>
                    <a:pt x="14" y="16"/>
                  </a:lnTo>
                  <a:lnTo>
                    <a:pt x="19" y="7"/>
                  </a:lnTo>
                  <a:lnTo>
                    <a:pt x="24" y="2"/>
                  </a:lnTo>
                  <a:lnTo>
                    <a:pt x="31" y="2"/>
                  </a:lnTo>
                  <a:lnTo>
                    <a:pt x="40" y="0"/>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nvGrpSpPr>
            <p:cNvPr id="466" name="Group 465"/>
            <p:cNvGrpSpPr/>
            <p:nvPr/>
          </p:nvGrpSpPr>
          <p:grpSpPr>
            <a:xfrm>
              <a:off x="4684412" y="-116555"/>
              <a:ext cx="4959651" cy="2796836"/>
              <a:chOff x="6245882" y="-155406"/>
              <a:chExt cx="6612868" cy="3729114"/>
            </a:xfrm>
            <a:solidFill>
              <a:schemeClr val="tx1">
                <a:alpha val="15000"/>
              </a:schemeClr>
            </a:solidFill>
          </p:grpSpPr>
          <p:sp>
            <p:nvSpPr>
              <p:cNvPr id="465" name="Freeform 464"/>
              <p:cNvSpPr>
                <a:spLocks/>
              </p:cNvSpPr>
              <p:nvPr/>
            </p:nvSpPr>
            <p:spPr bwMode="auto">
              <a:xfrm>
                <a:off x="6852085" y="567238"/>
                <a:ext cx="6006665" cy="3006470"/>
              </a:xfrm>
              <a:custGeom>
                <a:avLst/>
                <a:gdLst>
                  <a:gd name="connsiteX0" fmla="*/ 1791129 w 6006665"/>
                  <a:gd name="connsiteY0" fmla="*/ 817622 h 3006470"/>
                  <a:gd name="connsiteX1" fmla="*/ 1782156 w 6006665"/>
                  <a:gd name="connsiteY1" fmla="*/ 881716 h 3006470"/>
                  <a:gd name="connsiteX2" fmla="*/ 1809554 w 6006665"/>
                  <a:gd name="connsiteY2" fmla="*/ 895415 h 3006470"/>
                  <a:gd name="connsiteX3" fmla="*/ 2838307 w 6006665"/>
                  <a:gd name="connsiteY3" fmla="*/ 0 h 3006470"/>
                  <a:gd name="connsiteX4" fmla="*/ 2844246 w 6006665"/>
                  <a:gd name="connsiteY4" fmla="*/ 4711 h 3006470"/>
                  <a:gd name="connsiteX5" fmla="*/ 2850213 w 6006665"/>
                  <a:gd name="connsiteY5" fmla="*/ 0 h 3006470"/>
                  <a:gd name="connsiteX6" fmla="*/ 2916115 w 6006665"/>
                  <a:gd name="connsiteY6" fmla="*/ 52267 h 3006470"/>
                  <a:gd name="connsiteX7" fmla="*/ 2861576 w 6006665"/>
                  <a:gd name="connsiteY7" fmla="*/ 90899 h 3006470"/>
                  <a:gd name="connsiteX8" fmla="*/ 2947929 w 6006665"/>
                  <a:gd name="connsiteY8" fmla="*/ 118168 h 3006470"/>
                  <a:gd name="connsiteX9" fmla="*/ 2957621 w 6006665"/>
                  <a:gd name="connsiteY9" fmla="*/ 186006 h 3006470"/>
                  <a:gd name="connsiteX10" fmla="*/ 2979199 w 6006665"/>
                  <a:gd name="connsiteY10" fmla="*/ 161345 h 3006470"/>
                  <a:gd name="connsiteX11" fmla="*/ 2991106 w 6006665"/>
                  <a:gd name="connsiteY11" fmla="*/ 161345 h 3006470"/>
                  <a:gd name="connsiteX12" fmla="*/ 3086005 w 6006665"/>
                  <a:gd name="connsiteY12" fmla="*/ 161345 h 3006470"/>
                  <a:gd name="connsiteX13" fmla="*/ 3097912 w 6006665"/>
                  <a:gd name="connsiteY13" fmla="*/ 161345 h 3006470"/>
                  <a:gd name="connsiteX14" fmla="*/ 3179721 w 6006665"/>
                  <a:gd name="connsiteY14" fmla="*/ 236336 h 3006470"/>
                  <a:gd name="connsiteX15" fmla="*/ 3211535 w 6006665"/>
                  <a:gd name="connsiteY15" fmla="*/ 295420 h 3006470"/>
                  <a:gd name="connsiteX16" fmla="*/ 3200173 w 6006665"/>
                  <a:gd name="connsiteY16" fmla="*/ 370412 h 3006470"/>
                  <a:gd name="connsiteX17" fmla="*/ 3161541 w 6006665"/>
                  <a:gd name="connsiteY17" fmla="*/ 413589 h 3006470"/>
                  <a:gd name="connsiteX18" fmla="*/ 3066097 w 6006665"/>
                  <a:gd name="connsiteY18" fmla="*/ 488580 h 3006470"/>
                  <a:gd name="connsiteX19" fmla="*/ 3034283 w 6006665"/>
                  <a:gd name="connsiteY19" fmla="*/ 531757 h 3006470"/>
                  <a:gd name="connsiteX20" fmla="*/ 3082005 w 6006665"/>
                  <a:gd name="connsiteY20" fmla="*/ 547664 h 3006470"/>
                  <a:gd name="connsiteX21" fmla="*/ 3129459 w 6006665"/>
                  <a:gd name="connsiteY21" fmla="*/ 575345 h 3006470"/>
                  <a:gd name="connsiteX22" fmla="*/ 3156451 w 6006665"/>
                  <a:gd name="connsiteY22" fmla="*/ 552209 h 3006470"/>
                  <a:gd name="connsiteX23" fmla="*/ 3158460 w 6006665"/>
                  <a:gd name="connsiteY23" fmla="*/ 560693 h 3006470"/>
                  <a:gd name="connsiteX24" fmla="*/ 3168359 w 6006665"/>
                  <a:gd name="connsiteY24" fmla="*/ 552209 h 3006470"/>
                  <a:gd name="connsiteX25" fmla="*/ 3184984 w 6006665"/>
                  <a:gd name="connsiteY25" fmla="*/ 622402 h 3006470"/>
                  <a:gd name="connsiteX26" fmla="*/ 3192811 w 6006665"/>
                  <a:gd name="connsiteY26" fmla="*/ 606748 h 3006470"/>
                  <a:gd name="connsiteX27" fmla="*/ 3251895 w 6006665"/>
                  <a:gd name="connsiteY27" fmla="*/ 586296 h 3006470"/>
                  <a:gd name="connsiteX28" fmla="*/ 3259833 w 6006665"/>
                  <a:gd name="connsiteY28" fmla="*/ 587670 h 3006470"/>
                  <a:gd name="connsiteX29" fmla="*/ 3263802 w 6006665"/>
                  <a:gd name="connsiteY29" fmla="*/ 586296 h 3006470"/>
                  <a:gd name="connsiteX30" fmla="*/ 3381970 w 6006665"/>
                  <a:gd name="connsiteY30" fmla="*/ 606748 h 3006470"/>
                  <a:gd name="connsiteX31" fmla="*/ 3388787 w 6006665"/>
                  <a:gd name="connsiteY31" fmla="*/ 665832 h 3006470"/>
                  <a:gd name="connsiteX32" fmla="*/ 3531529 w 6006665"/>
                  <a:gd name="connsiteY32" fmla="*/ 686823 h 3006470"/>
                  <a:gd name="connsiteX33" fmla="*/ 3538225 w 6006665"/>
                  <a:gd name="connsiteY33" fmla="*/ 590841 h 3006470"/>
                  <a:gd name="connsiteX34" fmla="*/ 3549910 w 6006665"/>
                  <a:gd name="connsiteY34" fmla="*/ 594028 h 3006470"/>
                  <a:gd name="connsiteX35" fmla="*/ 3550132 w 6006665"/>
                  <a:gd name="connsiteY35" fmla="*/ 590841 h 3006470"/>
                  <a:gd name="connsiteX36" fmla="*/ 3625123 w 6006665"/>
                  <a:gd name="connsiteY36" fmla="*/ 611293 h 3006470"/>
                  <a:gd name="connsiteX37" fmla="*/ 3672301 w 6006665"/>
                  <a:gd name="connsiteY37" fmla="*/ 611293 h 3006470"/>
                  <a:gd name="connsiteX38" fmla="*/ 3684207 w 6006665"/>
                  <a:gd name="connsiteY38" fmla="*/ 611293 h 3006470"/>
                  <a:gd name="connsiteX39" fmla="*/ 3743291 w 6006665"/>
                  <a:gd name="connsiteY39" fmla="*/ 677194 h 3006470"/>
                  <a:gd name="connsiteX40" fmla="*/ 3759199 w 6006665"/>
                  <a:gd name="connsiteY40" fmla="*/ 756731 h 3006470"/>
                  <a:gd name="connsiteX41" fmla="*/ 3738747 w 6006665"/>
                  <a:gd name="connsiteY41" fmla="*/ 806725 h 3006470"/>
                  <a:gd name="connsiteX42" fmla="*/ 3786469 w 6006665"/>
                  <a:gd name="connsiteY42" fmla="*/ 897623 h 3006470"/>
                  <a:gd name="connsiteX43" fmla="*/ 3835603 w 6006665"/>
                  <a:gd name="connsiteY43" fmla="*/ 933529 h 3006470"/>
                  <a:gd name="connsiteX44" fmla="*/ 3865460 w 6006665"/>
                  <a:gd name="connsiteY44" fmla="*/ 822632 h 3006470"/>
                  <a:gd name="connsiteX45" fmla="*/ 3875077 w 6006665"/>
                  <a:gd name="connsiteY45" fmla="*/ 831139 h 3006470"/>
                  <a:gd name="connsiteX46" fmla="*/ 3877367 w 6006665"/>
                  <a:gd name="connsiteY46" fmla="*/ 822632 h 3006470"/>
                  <a:gd name="connsiteX47" fmla="*/ 3932151 w 6006665"/>
                  <a:gd name="connsiteY47" fmla="*/ 871095 h 3006470"/>
                  <a:gd name="connsiteX48" fmla="*/ 3988173 w 6006665"/>
                  <a:gd name="connsiteY48" fmla="*/ 843084 h 3006470"/>
                  <a:gd name="connsiteX49" fmla="*/ 3993852 w 6006665"/>
                  <a:gd name="connsiteY49" fmla="*/ 846199 h 3006470"/>
                  <a:gd name="connsiteX50" fmla="*/ 4000080 w 6006665"/>
                  <a:gd name="connsiteY50" fmla="*/ 843084 h 3006470"/>
                  <a:gd name="connsiteX51" fmla="*/ 4062426 w 6006665"/>
                  <a:gd name="connsiteY51" fmla="*/ 877274 h 3006470"/>
                  <a:gd name="connsiteX52" fmla="*/ 4085889 w 6006665"/>
                  <a:gd name="connsiteY52" fmla="*/ 849902 h 3006470"/>
                  <a:gd name="connsiteX53" fmla="*/ 4095563 w 6006665"/>
                  <a:gd name="connsiteY53" fmla="*/ 852506 h 3006470"/>
                  <a:gd name="connsiteX54" fmla="*/ 4097796 w 6006665"/>
                  <a:gd name="connsiteY54" fmla="*/ 849902 h 3006470"/>
                  <a:gd name="connsiteX55" fmla="*/ 4144150 w 6006665"/>
                  <a:gd name="connsiteY55" fmla="*/ 862382 h 3006470"/>
                  <a:gd name="connsiteX56" fmla="*/ 4117703 w 6006665"/>
                  <a:gd name="connsiteY56" fmla="*/ 752186 h 3006470"/>
                  <a:gd name="connsiteX57" fmla="*/ 4165425 w 6006665"/>
                  <a:gd name="connsiteY57" fmla="*/ 697647 h 3006470"/>
                  <a:gd name="connsiteX58" fmla="*/ 4175231 w 6006665"/>
                  <a:gd name="connsiteY58" fmla="*/ 700048 h 3006470"/>
                  <a:gd name="connsiteX59" fmla="*/ 4177332 w 6006665"/>
                  <a:gd name="connsiteY59" fmla="*/ 697647 h 3006470"/>
                  <a:gd name="connsiteX60" fmla="*/ 4511384 w 6006665"/>
                  <a:gd name="connsiteY60" fmla="*/ 779455 h 3006470"/>
                  <a:gd name="connsiteX61" fmla="*/ 4543199 w 6006665"/>
                  <a:gd name="connsiteY61" fmla="*/ 849902 h 3006470"/>
                  <a:gd name="connsiteX62" fmla="*/ 4639242 w 6006665"/>
                  <a:gd name="connsiteY62" fmla="*/ 932544 h 3006470"/>
                  <a:gd name="connsiteX63" fmla="*/ 4774445 w 6006665"/>
                  <a:gd name="connsiteY63" fmla="*/ 913531 h 3006470"/>
                  <a:gd name="connsiteX64" fmla="*/ 4778496 w 6006665"/>
                  <a:gd name="connsiteY64" fmla="*/ 914635 h 3006470"/>
                  <a:gd name="connsiteX65" fmla="*/ 4786352 w 6006665"/>
                  <a:gd name="connsiteY65" fmla="*/ 913531 h 3006470"/>
                  <a:gd name="connsiteX66" fmla="*/ 4861343 w 6006665"/>
                  <a:gd name="connsiteY66" fmla="*/ 933983 h 3006470"/>
                  <a:gd name="connsiteX67" fmla="*/ 4893158 w 6006665"/>
                  <a:gd name="connsiteY67" fmla="*/ 977160 h 3006470"/>
                  <a:gd name="connsiteX68" fmla="*/ 4888613 w 6006665"/>
                  <a:gd name="connsiteY68" fmla="*/ 1058968 h 3006470"/>
                  <a:gd name="connsiteX69" fmla="*/ 4927677 w 6006665"/>
                  <a:gd name="connsiteY69" fmla="*/ 1083640 h 3006470"/>
                  <a:gd name="connsiteX70" fmla="*/ 4967605 w 6006665"/>
                  <a:gd name="connsiteY70" fmla="*/ 1070331 h 3006470"/>
                  <a:gd name="connsiteX71" fmla="*/ 5038051 w 6006665"/>
                  <a:gd name="connsiteY71" fmla="*/ 1063513 h 3006470"/>
                  <a:gd name="connsiteX72" fmla="*/ 5040730 w 6006665"/>
                  <a:gd name="connsiteY72" fmla="*/ 1064406 h 3006470"/>
                  <a:gd name="connsiteX73" fmla="*/ 5049958 w 6006665"/>
                  <a:gd name="connsiteY73" fmla="*/ 1063513 h 3006470"/>
                  <a:gd name="connsiteX74" fmla="*/ 5114249 w 6006665"/>
                  <a:gd name="connsiteY74" fmla="*/ 1084944 h 3006470"/>
                  <a:gd name="connsiteX75" fmla="*/ 5176671 w 6006665"/>
                  <a:gd name="connsiteY75" fmla="*/ 1074876 h 3006470"/>
                  <a:gd name="connsiteX76" fmla="*/ 5177801 w 6006665"/>
                  <a:gd name="connsiteY76" fmla="*/ 1076614 h 3006470"/>
                  <a:gd name="connsiteX77" fmla="*/ 5188578 w 6006665"/>
                  <a:gd name="connsiteY77" fmla="*/ 1074876 h 3006470"/>
                  <a:gd name="connsiteX78" fmla="*/ 5243719 w 6006665"/>
                  <a:gd name="connsiteY78" fmla="*/ 1159707 h 3006470"/>
                  <a:gd name="connsiteX79" fmla="*/ 5283477 w 6006665"/>
                  <a:gd name="connsiteY79" fmla="*/ 1129415 h 3006470"/>
                  <a:gd name="connsiteX80" fmla="*/ 5258480 w 6006665"/>
                  <a:gd name="connsiteY80" fmla="*/ 1063513 h 3006470"/>
                  <a:gd name="connsiteX81" fmla="*/ 5267570 w 6006665"/>
                  <a:gd name="connsiteY81" fmla="*/ 1015792 h 3006470"/>
                  <a:gd name="connsiteX82" fmla="*/ 5278896 w 6006665"/>
                  <a:gd name="connsiteY82" fmla="*/ 1018841 h 3006470"/>
                  <a:gd name="connsiteX83" fmla="*/ 5279477 w 6006665"/>
                  <a:gd name="connsiteY83" fmla="*/ 1015792 h 3006470"/>
                  <a:gd name="connsiteX84" fmla="*/ 5395510 w 6006665"/>
                  <a:gd name="connsiteY84" fmla="*/ 1047031 h 3006470"/>
                  <a:gd name="connsiteX85" fmla="*/ 5463001 w 6006665"/>
                  <a:gd name="connsiteY85" fmla="*/ 1043061 h 3006470"/>
                  <a:gd name="connsiteX86" fmla="*/ 5464386 w 6006665"/>
                  <a:gd name="connsiteY86" fmla="*/ 1043680 h 3006470"/>
                  <a:gd name="connsiteX87" fmla="*/ 5474909 w 6006665"/>
                  <a:gd name="connsiteY87" fmla="*/ 1043061 h 3006470"/>
                  <a:gd name="connsiteX88" fmla="*/ 5581715 w 6006665"/>
                  <a:gd name="connsiteY88" fmla="*/ 1090783 h 3006470"/>
                  <a:gd name="connsiteX89" fmla="*/ 5633981 w 6006665"/>
                  <a:gd name="connsiteY89" fmla="*/ 1133960 h 3006470"/>
                  <a:gd name="connsiteX90" fmla="*/ 5720335 w 6006665"/>
                  <a:gd name="connsiteY90" fmla="*/ 1213496 h 3006470"/>
                  <a:gd name="connsiteX91" fmla="*/ 5822595 w 6006665"/>
                  <a:gd name="connsiteY91" fmla="*/ 1311212 h 3006470"/>
                  <a:gd name="connsiteX92" fmla="*/ 5818051 w 6006665"/>
                  <a:gd name="connsiteY92" fmla="*/ 1365751 h 3006470"/>
                  <a:gd name="connsiteX93" fmla="*/ 5825679 w 6006665"/>
                  <a:gd name="connsiteY93" fmla="*/ 1373379 h 3006470"/>
                  <a:gd name="connsiteX94" fmla="*/ 5822051 w 6006665"/>
                  <a:gd name="connsiteY94" fmla="*/ 1322574 h 3006470"/>
                  <a:gd name="connsiteX95" fmla="*/ 5834092 w 6006665"/>
                  <a:gd name="connsiteY95" fmla="*/ 1324447 h 3006470"/>
                  <a:gd name="connsiteX96" fmla="*/ 5833958 w 6006665"/>
                  <a:gd name="connsiteY96" fmla="*/ 1322574 h 3006470"/>
                  <a:gd name="connsiteX97" fmla="*/ 5936219 w 6006665"/>
                  <a:gd name="connsiteY97" fmla="*/ 1338481 h 3006470"/>
                  <a:gd name="connsiteX98" fmla="*/ 6006665 w 6006665"/>
                  <a:gd name="connsiteY98" fmla="*/ 1418018 h 3006470"/>
                  <a:gd name="connsiteX99" fmla="*/ 5968033 w 6006665"/>
                  <a:gd name="connsiteY99" fmla="*/ 1456650 h 3006470"/>
                  <a:gd name="connsiteX100" fmla="*/ 5908949 w 6006665"/>
                  <a:gd name="connsiteY100" fmla="*/ 1468012 h 3006470"/>
                  <a:gd name="connsiteX101" fmla="*/ 5908949 w 6006665"/>
                  <a:gd name="connsiteY101" fmla="*/ 1554366 h 3006470"/>
                  <a:gd name="connsiteX102" fmla="*/ 5893042 w 6006665"/>
                  <a:gd name="connsiteY102" fmla="*/ 1570273 h 3006470"/>
                  <a:gd name="connsiteX103" fmla="*/ 5881135 w 6006665"/>
                  <a:gd name="connsiteY103" fmla="*/ 1570273 h 3006470"/>
                  <a:gd name="connsiteX104" fmla="*/ 5861227 w 6006665"/>
                  <a:gd name="connsiteY104" fmla="*/ 1570273 h 3006470"/>
                  <a:gd name="connsiteX105" fmla="*/ 5849321 w 6006665"/>
                  <a:gd name="connsiteY105" fmla="*/ 1570273 h 3006470"/>
                  <a:gd name="connsiteX106" fmla="*/ 5817506 w 6006665"/>
                  <a:gd name="connsiteY106" fmla="*/ 1536186 h 3006470"/>
                  <a:gd name="connsiteX107" fmla="*/ 5767511 w 6006665"/>
                  <a:gd name="connsiteY107" fmla="*/ 1511189 h 3006470"/>
                  <a:gd name="connsiteX108" fmla="*/ 5762967 w 6006665"/>
                  <a:gd name="connsiteY108" fmla="*/ 1477102 h 3006470"/>
                  <a:gd name="connsiteX109" fmla="*/ 5729132 w 6006665"/>
                  <a:gd name="connsiteY109" fmla="*/ 1463170 h 3006470"/>
                  <a:gd name="connsiteX110" fmla="*/ 5695337 w 6006665"/>
                  <a:gd name="connsiteY110" fmla="*/ 1472557 h 3006470"/>
                  <a:gd name="connsiteX111" fmla="*/ 5693366 w 6006665"/>
                  <a:gd name="connsiteY111" fmla="*/ 1469797 h 3006470"/>
                  <a:gd name="connsiteX112" fmla="*/ 5683431 w 6006665"/>
                  <a:gd name="connsiteY112" fmla="*/ 1472557 h 3006470"/>
                  <a:gd name="connsiteX113" fmla="*/ 5660706 w 6006665"/>
                  <a:gd name="connsiteY113" fmla="*/ 1440742 h 3006470"/>
                  <a:gd name="connsiteX114" fmla="*/ 5669644 w 6006665"/>
                  <a:gd name="connsiteY114" fmla="*/ 1415717 h 3006470"/>
                  <a:gd name="connsiteX115" fmla="*/ 5640799 w 6006665"/>
                  <a:gd name="connsiteY115" fmla="*/ 1429380 h 3006470"/>
                  <a:gd name="connsiteX116" fmla="*/ 5656705 w 6006665"/>
                  <a:gd name="connsiteY116" fmla="*/ 1472557 h 3006470"/>
                  <a:gd name="connsiteX117" fmla="*/ 5633981 w 6006665"/>
                  <a:gd name="connsiteY117" fmla="*/ 1511189 h 3006470"/>
                  <a:gd name="connsiteX118" fmla="*/ 5586259 w 6006665"/>
                  <a:gd name="connsiteY118" fmla="*/ 1547548 h 3006470"/>
                  <a:gd name="connsiteX119" fmla="*/ 5575676 w 6006665"/>
                  <a:gd name="connsiteY119" fmla="*/ 1546540 h 3006470"/>
                  <a:gd name="connsiteX120" fmla="*/ 5574353 w 6006665"/>
                  <a:gd name="connsiteY120" fmla="*/ 1547548 h 3006470"/>
                  <a:gd name="connsiteX121" fmla="*/ 5539436 w 6006665"/>
                  <a:gd name="connsiteY121" fmla="*/ 1544223 h 3006470"/>
                  <a:gd name="connsiteX122" fmla="*/ 5570352 w 6006665"/>
                  <a:gd name="connsiteY122" fmla="*/ 1586180 h 3006470"/>
                  <a:gd name="connsiteX123" fmla="*/ 5593077 w 6006665"/>
                  <a:gd name="connsiteY123" fmla="*/ 1649809 h 3006470"/>
                  <a:gd name="connsiteX124" fmla="*/ 5608984 w 6006665"/>
                  <a:gd name="connsiteY124" fmla="*/ 1677079 h 3006470"/>
                  <a:gd name="connsiteX125" fmla="*/ 5613529 w 6006665"/>
                  <a:gd name="connsiteY125" fmla="*/ 1708893 h 3006470"/>
                  <a:gd name="connsiteX126" fmla="*/ 5608984 w 6006665"/>
                  <a:gd name="connsiteY126" fmla="*/ 1731618 h 3006470"/>
                  <a:gd name="connsiteX127" fmla="*/ 5597799 w 6006665"/>
                  <a:gd name="connsiteY127" fmla="*/ 1728009 h 3006470"/>
                  <a:gd name="connsiteX128" fmla="*/ 5597077 w 6006665"/>
                  <a:gd name="connsiteY128" fmla="*/ 1731618 h 3006470"/>
                  <a:gd name="connsiteX129" fmla="*/ 5534271 w 6006665"/>
                  <a:gd name="connsiteY129" fmla="*/ 1711358 h 3006470"/>
                  <a:gd name="connsiteX130" fmla="*/ 5436277 w 6006665"/>
                  <a:gd name="connsiteY130" fmla="*/ 1767977 h 3006470"/>
                  <a:gd name="connsiteX131" fmla="*/ 5397645 w 6006665"/>
                  <a:gd name="connsiteY131" fmla="*/ 1779340 h 3006470"/>
                  <a:gd name="connsiteX132" fmla="*/ 5345378 w 6006665"/>
                  <a:gd name="connsiteY132" fmla="*/ 1833879 h 3006470"/>
                  <a:gd name="connsiteX133" fmla="*/ 5290839 w 6006665"/>
                  <a:gd name="connsiteY133" fmla="*/ 1881600 h 3006470"/>
                  <a:gd name="connsiteX134" fmla="*/ 5274932 w 6006665"/>
                  <a:gd name="connsiteY134" fmla="*/ 1913415 h 3006470"/>
                  <a:gd name="connsiteX135" fmla="*/ 5267238 w 6006665"/>
                  <a:gd name="connsiteY135" fmla="*/ 1904988 h 3006470"/>
                  <a:gd name="connsiteX136" fmla="*/ 5263025 w 6006665"/>
                  <a:gd name="connsiteY136" fmla="*/ 1913415 h 3006470"/>
                  <a:gd name="connsiteX137" fmla="*/ 5219538 w 6006665"/>
                  <a:gd name="connsiteY137" fmla="*/ 1865787 h 3006470"/>
                  <a:gd name="connsiteX138" fmla="*/ 5129494 w 6006665"/>
                  <a:gd name="connsiteY138" fmla="*/ 1920232 h 3006470"/>
                  <a:gd name="connsiteX139" fmla="*/ 5126389 w 6006665"/>
                  <a:gd name="connsiteY139" fmla="*/ 1914910 h 3006470"/>
                  <a:gd name="connsiteX140" fmla="*/ 5117587 w 6006665"/>
                  <a:gd name="connsiteY140" fmla="*/ 1920232 h 3006470"/>
                  <a:gd name="connsiteX141" fmla="*/ 5105544 w 6006665"/>
                  <a:gd name="connsiteY141" fmla="*/ 1899586 h 3006470"/>
                  <a:gd name="connsiteX142" fmla="*/ 5074955 w 6006665"/>
                  <a:gd name="connsiteY142" fmla="*/ 1924777 h 3006470"/>
                  <a:gd name="connsiteX143" fmla="*/ 5065718 w 6006665"/>
                  <a:gd name="connsiteY143" fmla="*/ 1922578 h 3006470"/>
                  <a:gd name="connsiteX144" fmla="*/ 5063048 w 6006665"/>
                  <a:gd name="connsiteY144" fmla="*/ 1924777 h 3006470"/>
                  <a:gd name="connsiteX145" fmla="*/ 5026594 w 6006665"/>
                  <a:gd name="connsiteY145" fmla="*/ 1916098 h 3006470"/>
                  <a:gd name="connsiteX146" fmla="*/ 5015871 w 6006665"/>
                  <a:gd name="connsiteY146" fmla="*/ 1961137 h 3006470"/>
                  <a:gd name="connsiteX147" fmla="*/ 4974967 w 6006665"/>
                  <a:gd name="connsiteY147" fmla="*/ 2027038 h 3006470"/>
                  <a:gd name="connsiteX148" fmla="*/ 4974967 w 6006665"/>
                  <a:gd name="connsiteY148" fmla="*/ 2058853 h 3006470"/>
                  <a:gd name="connsiteX149" fmla="*/ 5015871 w 6006665"/>
                  <a:gd name="connsiteY149" fmla="*/ 2074760 h 3006470"/>
                  <a:gd name="connsiteX150" fmla="*/ 5011326 w 6006665"/>
                  <a:gd name="connsiteY150" fmla="*/ 2172476 h 3006470"/>
                  <a:gd name="connsiteX151" fmla="*/ 4999419 w 6006665"/>
                  <a:gd name="connsiteY151" fmla="*/ 2172476 h 3006470"/>
                  <a:gd name="connsiteX152" fmla="*/ 4974967 w 6006665"/>
                  <a:gd name="connsiteY152" fmla="*/ 2172476 h 3006470"/>
                  <a:gd name="connsiteX153" fmla="*/ 4963605 w 6006665"/>
                  <a:gd name="connsiteY153" fmla="*/ 2224742 h 3006470"/>
                  <a:gd name="connsiteX154" fmla="*/ 4974967 w 6006665"/>
                  <a:gd name="connsiteY154" fmla="*/ 2252012 h 3006470"/>
                  <a:gd name="connsiteX155" fmla="*/ 4909065 w 6006665"/>
                  <a:gd name="connsiteY155" fmla="*/ 2286099 h 3006470"/>
                  <a:gd name="connsiteX156" fmla="*/ 4897703 w 6006665"/>
                  <a:gd name="connsiteY156" fmla="*/ 2354273 h 3006470"/>
                  <a:gd name="connsiteX157" fmla="*/ 4845437 w 6006665"/>
                  <a:gd name="connsiteY157" fmla="*/ 2370180 h 3006470"/>
                  <a:gd name="connsiteX158" fmla="*/ 4834074 w 6006665"/>
                  <a:gd name="connsiteY158" fmla="*/ 2429264 h 3006470"/>
                  <a:gd name="connsiteX159" fmla="*/ 4779535 w 6006665"/>
                  <a:gd name="connsiteY159" fmla="*/ 2488348 h 3006470"/>
                  <a:gd name="connsiteX160" fmla="*/ 4777225 w 6006665"/>
                  <a:gd name="connsiteY160" fmla="*/ 2477952 h 3006470"/>
                  <a:gd name="connsiteX161" fmla="*/ 4767628 w 6006665"/>
                  <a:gd name="connsiteY161" fmla="*/ 2488348 h 3006470"/>
                  <a:gd name="connsiteX162" fmla="*/ 4758538 w 6006665"/>
                  <a:gd name="connsiteY162" fmla="*/ 2447444 h 3006470"/>
                  <a:gd name="connsiteX163" fmla="*/ 4742631 w 6006665"/>
                  <a:gd name="connsiteY163" fmla="*/ 2361090 h 3006470"/>
                  <a:gd name="connsiteX164" fmla="*/ 4715361 w 6006665"/>
                  <a:gd name="connsiteY164" fmla="*/ 2220198 h 3006470"/>
                  <a:gd name="connsiteX165" fmla="*/ 4735813 w 6006665"/>
                  <a:gd name="connsiteY165" fmla="*/ 2129299 h 3006470"/>
                  <a:gd name="connsiteX166" fmla="*/ 4767628 w 6006665"/>
                  <a:gd name="connsiteY166" fmla="*/ 2086122 h 3006470"/>
                  <a:gd name="connsiteX167" fmla="*/ 4767628 w 6006665"/>
                  <a:gd name="connsiteY167" fmla="*/ 2058853 h 3006470"/>
                  <a:gd name="connsiteX168" fmla="*/ 4826712 w 6006665"/>
                  <a:gd name="connsiteY168" fmla="*/ 2042945 h 3006470"/>
                  <a:gd name="connsiteX169" fmla="*/ 4892613 w 6006665"/>
                  <a:gd name="connsiteY169" fmla="*/ 1952047 h 3006470"/>
                  <a:gd name="connsiteX170" fmla="*/ 4956243 w 6006665"/>
                  <a:gd name="connsiteY170" fmla="*/ 1877056 h 3006470"/>
                  <a:gd name="connsiteX171" fmla="*/ 5022143 w 6006665"/>
                  <a:gd name="connsiteY171" fmla="*/ 1817971 h 3006470"/>
                  <a:gd name="connsiteX172" fmla="*/ 5046694 w 6006665"/>
                  <a:gd name="connsiteY172" fmla="*/ 1710844 h 3006470"/>
                  <a:gd name="connsiteX173" fmla="*/ 5015871 w 6006665"/>
                  <a:gd name="connsiteY173" fmla="*/ 1715711 h 3006470"/>
                  <a:gd name="connsiteX174" fmla="*/ 4995419 w 6006665"/>
                  <a:gd name="connsiteY174" fmla="*/ 1779340 h 3006470"/>
                  <a:gd name="connsiteX175" fmla="*/ 4904521 w 6006665"/>
                  <a:gd name="connsiteY175" fmla="*/ 1865693 h 3006470"/>
                  <a:gd name="connsiteX176" fmla="*/ 4901708 w 6006665"/>
                  <a:gd name="connsiteY176" fmla="*/ 1857053 h 3006470"/>
                  <a:gd name="connsiteX177" fmla="*/ 4892613 w 6006665"/>
                  <a:gd name="connsiteY177" fmla="*/ 1865693 h 3006470"/>
                  <a:gd name="connsiteX178" fmla="*/ 4861835 w 6006665"/>
                  <a:gd name="connsiteY178" fmla="*/ 1771159 h 3006470"/>
                  <a:gd name="connsiteX179" fmla="*/ 4779535 w 6006665"/>
                  <a:gd name="connsiteY179" fmla="*/ 1795247 h 3006470"/>
                  <a:gd name="connsiteX180" fmla="*/ 4684091 w 6006665"/>
                  <a:gd name="connsiteY180" fmla="*/ 1920232 h 3006470"/>
                  <a:gd name="connsiteX181" fmla="*/ 4715906 w 6006665"/>
                  <a:gd name="connsiteY181" fmla="*/ 1967954 h 3006470"/>
                  <a:gd name="connsiteX182" fmla="*/ 4636369 w 6006665"/>
                  <a:gd name="connsiteY182" fmla="*/ 1983861 h 3006470"/>
                  <a:gd name="connsiteX183" fmla="*/ 4577285 w 6006665"/>
                  <a:gd name="connsiteY183" fmla="*/ 1988406 h 3006470"/>
                  <a:gd name="connsiteX184" fmla="*/ 4577373 w 6006665"/>
                  <a:gd name="connsiteY184" fmla="*/ 1987484 h 3006470"/>
                  <a:gd name="connsiteX185" fmla="*/ 4565379 w 6006665"/>
                  <a:gd name="connsiteY185" fmla="*/ 1988406 h 3006470"/>
                  <a:gd name="connsiteX186" fmla="*/ 4569923 w 6006665"/>
                  <a:gd name="connsiteY186" fmla="*/ 1940685 h 3006470"/>
                  <a:gd name="connsiteX187" fmla="*/ 4520081 w 6006665"/>
                  <a:gd name="connsiteY187" fmla="*/ 1931099 h 3006470"/>
                  <a:gd name="connsiteX188" fmla="*/ 4475025 w 6006665"/>
                  <a:gd name="connsiteY188" fmla="*/ 1961137 h 3006470"/>
                  <a:gd name="connsiteX189" fmla="*/ 4464394 w 6006665"/>
                  <a:gd name="connsiteY189" fmla="*/ 1960286 h 3006470"/>
                  <a:gd name="connsiteX190" fmla="*/ 4463118 w 6006665"/>
                  <a:gd name="connsiteY190" fmla="*/ 1961137 h 3006470"/>
                  <a:gd name="connsiteX191" fmla="*/ 4357637 w 6006665"/>
                  <a:gd name="connsiteY191" fmla="*/ 1952698 h 3006470"/>
                  <a:gd name="connsiteX192" fmla="*/ 4243233 w 6006665"/>
                  <a:gd name="connsiteY192" fmla="*/ 1972499 h 3006470"/>
                  <a:gd name="connsiteX193" fmla="*/ 4125065 w 6006665"/>
                  <a:gd name="connsiteY193" fmla="*/ 2106574 h 3006470"/>
                  <a:gd name="connsiteX194" fmla="*/ 3984173 w 6006665"/>
                  <a:gd name="connsiteY194" fmla="*/ 2263374 h 3006470"/>
                  <a:gd name="connsiteX195" fmla="*/ 4038712 w 6006665"/>
                  <a:gd name="connsiteY195" fmla="*/ 2267919 h 3006470"/>
                  <a:gd name="connsiteX196" fmla="*/ 4059164 w 6006665"/>
                  <a:gd name="connsiteY196" fmla="*/ 2311096 h 3006470"/>
                  <a:gd name="connsiteX197" fmla="*/ 4087782 w 6006665"/>
                  <a:gd name="connsiteY197" fmla="*/ 2319513 h 3006470"/>
                  <a:gd name="connsiteX198" fmla="*/ 4106341 w 6006665"/>
                  <a:gd name="connsiteY198" fmla="*/ 2290644 h 3006470"/>
                  <a:gd name="connsiteX199" fmla="*/ 4117411 w 6006665"/>
                  <a:gd name="connsiteY199" fmla="*/ 2291946 h 3006470"/>
                  <a:gd name="connsiteX200" fmla="*/ 4118248 w 6006665"/>
                  <a:gd name="connsiteY200" fmla="*/ 2290644 h 3006470"/>
                  <a:gd name="connsiteX201" fmla="*/ 4156880 w 6006665"/>
                  <a:gd name="connsiteY201" fmla="*/ 2295189 h 3006470"/>
                  <a:gd name="connsiteX202" fmla="*/ 4211419 w 6006665"/>
                  <a:gd name="connsiteY202" fmla="*/ 2365635 h 3006470"/>
                  <a:gd name="connsiteX203" fmla="*/ 4215964 w 6006665"/>
                  <a:gd name="connsiteY203" fmla="*/ 2413357 h 3006470"/>
                  <a:gd name="connsiteX204" fmla="*/ 4184149 w 6006665"/>
                  <a:gd name="connsiteY204" fmla="*/ 2472441 h 3006470"/>
                  <a:gd name="connsiteX205" fmla="*/ 4177332 w 6006665"/>
                  <a:gd name="connsiteY205" fmla="*/ 2542887 h 3006470"/>
                  <a:gd name="connsiteX206" fmla="*/ 4161425 w 6006665"/>
                  <a:gd name="connsiteY206" fmla="*/ 2629241 h 3006470"/>
                  <a:gd name="connsiteX207" fmla="*/ 4109158 w 6006665"/>
                  <a:gd name="connsiteY207" fmla="*/ 2708777 h 3006470"/>
                  <a:gd name="connsiteX208" fmla="*/ 4097796 w 6006665"/>
                  <a:gd name="connsiteY208" fmla="*/ 2747409 h 3006470"/>
                  <a:gd name="connsiteX209" fmla="*/ 4043257 w 6006665"/>
                  <a:gd name="connsiteY209" fmla="*/ 2806493 h 3006470"/>
                  <a:gd name="connsiteX210" fmla="*/ 3995535 w 6006665"/>
                  <a:gd name="connsiteY210" fmla="*/ 2865577 h 3006470"/>
                  <a:gd name="connsiteX211" fmla="*/ 3975083 w 6006665"/>
                  <a:gd name="connsiteY211" fmla="*/ 2897392 h 3006470"/>
                  <a:gd name="connsiteX212" fmla="*/ 3925089 w 6006665"/>
                  <a:gd name="connsiteY212" fmla="*/ 2924661 h 3006470"/>
                  <a:gd name="connsiteX213" fmla="*/ 3913182 w 6006665"/>
                  <a:gd name="connsiteY213" fmla="*/ 2924661 h 3006470"/>
                  <a:gd name="connsiteX214" fmla="*/ 3904637 w 6006665"/>
                  <a:gd name="connsiteY214" fmla="*/ 2924661 h 3006470"/>
                  <a:gd name="connsiteX215" fmla="*/ 3892729 w 6006665"/>
                  <a:gd name="connsiteY215" fmla="*/ 2924661 h 3006470"/>
                  <a:gd name="connsiteX216" fmla="*/ 3871063 w 6006665"/>
                  <a:gd name="connsiteY216" fmla="*/ 2908412 h 3006470"/>
                  <a:gd name="connsiteX217" fmla="*/ 3829645 w 6006665"/>
                  <a:gd name="connsiteY217" fmla="*/ 2936024 h 3006470"/>
                  <a:gd name="connsiteX218" fmla="*/ 3822828 w 6006665"/>
                  <a:gd name="connsiteY218" fmla="*/ 2956476 h 3006470"/>
                  <a:gd name="connsiteX219" fmla="*/ 3818283 w 6006665"/>
                  <a:gd name="connsiteY219" fmla="*/ 2947386 h 3006470"/>
                  <a:gd name="connsiteX220" fmla="*/ 3818283 w 6006665"/>
                  <a:gd name="connsiteY220" fmla="*/ 2935660 h 3006470"/>
                  <a:gd name="connsiteX221" fmla="*/ 3817738 w 6006665"/>
                  <a:gd name="connsiteY221" fmla="*/ 2936024 h 3006470"/>
                  <a:gd name="connsiteX222" fmla="*/ 3810921 w 6006665"/>
                  <a:gd name="connsiteY222" fmla="*/ 2956476 h 3006470"/>
                  <a:gd name="connsiteX223" fmla="*/ 3806376 w 6006665"/>
                  <a:gd name="connsiteY223" fmla="*/ 2947386 h 3006470"/>
                  <a:gd name="connsiteX224" fmla="*/ 3806376 w 6006665"/>
                  <a:gd name="connsiteY224" fmla="*/ 2920116 h 3006470"/>
                  <a:gd name="connsiteX225" fmla="*/ 3818283 w 6006665"/>
                  <a:gd name="connsiteY225" fmla="*/ 2920116 h 3006470"/>
                  <a:gd name="connsiteX226" fmla="*/ 3826828 w 6006665"/>
                  <a:gd name="connsiteY226" fmla="*/ 2920116 h 3006470"/>
                  <a:gd name="connsiteX227" fmla="*/ 3833645 w 6006665"/>
                  <a:gd name="connsiteY227" fmla="*/ 2861032 h 3006470"/>
                  <a:gd name="connsiteX228" fmla="*/ 3822283 w 6006665"/>
                  <a:gd name="connsiteY228" fmla="*/ 2817856 h 3006470"/>
                  <a:gd name="connsiteX229" fmla="*/ 3849553 w 6006665"/>
                  <a:gd name="connsiteY229" fmla="*/ 2795131 h 3006470"/>
                  <a:gd name="connsiteX230" fmla="*/ 3858814 w 6006665"/>
                  <a:gd name="connsiteY230" fmla="*/ 2797336 h 3006470"/>
                  <a:gd name="connsiteX231" fmla="*/ 3861460 w 6006665"/>
                  <a:gd name="connsiteY231" fmla="*/ 2795131 h 3006470"/>
                  <a:gd name="connsiteX232" fmla="*/ 3898487 w 6006665"/>
                  <a:gd name="connsiteY232" fmla="*/ 2803947 h 3006470"/>
                  <a:gd name="connsiteX233" fmla="*/ 3919999 w 6006665"/>
                  <a:gd name="connsiteY233" fmla="*/ 2758772 h 3006470"/>
                  <a:gd name="connsiteX234" fmla="*/ 3935906 w 6006665"/>
                  <a:gd name="connsiteY234" fmla="*/ 2699687 h 3006470"/>
                  <a:gd name="connsiteX235" fmla="*/ 3947269 w 6006665"/>
                  <a:gd name="connsiteY235" fmla="*/ 2676963 h 3006470"/>
                  <a:gd name="connsiteX236" fmla="*/ 3966292 w 6006665"/>
                  <a:gd name="connsiteY236" fmla="*/ 2632575 h 3006470"/>
                  <a:gd name="connsiteX237" fmla="*/ 3915999 w 6006665"/>
                  <a:gd name="connsiteY237" fmla="*/ 2645148 h 3006470"/>
                  <a:gd name="connsiteX238" fmla="*/ 3888729 w 6006665"/>
                  <a:gd name="connsiteY238" fmla="*/ 2667873 h 3006470"/>
                  <a:gd name="connsiteX239" fmla="*/ 3876822 w 6006665"/>
                  <a:gd name="connsiteY239" fmla="*/ 2667873 h 3006470"/>
                  <a:gd name="connsiteX240" fmla="*/ 3829645 w 6006665"/>
                  <a:gd name="connsiteY240" fmla="*/ 2667873 h 3006470"/>
                  <a:gd name="connsiteX241" fmla="*/ 3817738 w 6006665"/>
                  <a:gd name="connsiteY241" fmla="*/ 2667873 h 3006470"/>
                  <a:gd name="connsiteX242" fmla="*/ 3801831 w 6006665"/>
                  <a:gd name="connsiteY242" fmla="*/ 2613334 h 3006470"/>
                  <a:gd name="connsiteX243" fmla="*/ 3758654 w 6006665"/>
                  <a:gd name="connsiteY243" fmla="*/ 2574702 h 3006470"/>
                  <a:gd name="connsiteX244" fmla="*/ 3692753 w 6006665"/>
                  <a:gd name="connsiteY244" fmla="*/ 2558795 h 3006470"/>
                  <a:gd name="connsiteX245" fmla="*/ 3683663 w 6006665"/>
                  <a:gd name="connsiteY245" fmla="*/ 2499711 h 3006470"/>
                  <a:gd name="connsiteX246" fmla="*/ 3672301 w 6006665"/>
                  <a:gd name="connsiteY246" fmla="*/ 2467896 h 3006470"/>
                  <a:gd name="connsiteX247" fmla="*/ 3656393 w 6006665"/>
                  <a:gd name="connsiteY247" fmla="*/ 2440627 h 3006470"/>
                  <a:gd name="connsiteX248" fmla="*/ 3633669 w 6006665"/>
                  <a:gd name="connsiteY248" fmla="*/ 2381542 h 3006470"/>
                  <a:gd name="connsiteX249" fmla="*/ 3601854 w 6006665"/>
                  <a:gd name="connsiteY249" fmla="*/ 2361090 h 3006470"/>
                  <a:gd name="connsiteX250" fmla="*/ 3545995 w 6006665"/>
                  <a:gd name="connsiteY250" fmla="*/ 2339606 h 3006470"/>
                  <a:gd name="connsiteX251" fmla="*/ 3506955 w 6006665"/>
                  <a:gd name="connsiteY251" fmla="*/ 2345183 h 3006470"/>
                  <a:gd name="connsiteX252" fmla="*/ 3463779 w 6006665"/>
                  <a:gd name="connsiteY252" fmla="*/ 2354273 h 3006470"/>
                  <a:gd name="connsiteX253" fmla="*/ 3431964 w 6006665"/>
                  <a:gd name="connsiteY253" fmla="*/ 2381542 h 3006470"/>
                  <a:gd name="connsiteX254" fmla="*/ 3452416 w 6006665"/>
                  <a:gd name="connsiteY254" fmla="*/ 2397450 h 3006470"/>
                  <a:gd name="connsiteX255" fmla="*/ 3452416 w 6006665"/>
                  <a:gd name="connsiteY255" fmla="*/ 2429264 h 3006470"/>
                  <a:gd name="connsiteX256" fmla="*/ 3431964 w 6006665"/>
                  <a:gd name="connsiteY256" fmla="*/ 2451989 h 3006470"/>
                  <a:gd name="connsiteX257" fmla="*/ 3400150 w 6006665"/>
                  <a:gd name="connsiteY257" fmla="*/ 2511073 h 3006470"/>
                  <a:gd name="connsiteX258" fmla="*/ 3400150 w 6006665"/>
                  <a:gd name="connsiteY258" fmla="*/ 2538343 h 3006470"/>
                  <a:gd name="connsiteX259" fmla="*/ 3350155 w 6006665"/>
                  <a:gd name="connsiteY259" fmla="*/ 2570157 h 3006470"/>
                  <a:gd name="connsiteX260" fmla="*/ 3342342 w 6006665"/>
                  <a:gd name="connsiteY260" fmla="*/ 2567553 h 3006470"/>
                  <a:gd name="connsiteX261" fmla="*/ 3338249 w 6006665"/>
                  <a:gd name="connsiteY261" fmla="*/ 2570157 h 3006470"/>
                  <a:gd name="connsiteX262" fmla="*/ 3290527 w 6006665"/>
                  <a:gd name="connsiteY262" fmla="*/ 2554250 h 3006470"/>
                  <a:gd name="connsiteX263" fmla="*/ 3259257 w 6006665"/>
                  <a:gd name="connsiteY263" fmla="*/ 2554250 h 3006470"/>
                  <a:gd name="connsiteX264" fmla="*/ 3247350 w 6006665"/>
                  <a:gd name="connsiteY264" fmla="*/ 2554250 h 3006470"/>
                  <a:gd name="connsiteX265" fmla="*/ 3231443 w 6006665"/>
                  <a:gd name="connsiteY265" fmla="*/ 2538343 h 3006470"/>
                  <a:gd name="connsiteX266" fmla="*/ 3213271 w 6006665"/>
                  <a:gd name="connsiteY266" fmla="*/ 2533799 h 3006470"/>
                  <a:gd name="connsiteX267" fmla="*/ 3168359 w 6006665"/>
                  <a:gd name="connsiteY267" fmla="*/ 2570157 h 3006470"/>
                  <a:gd name="connsiteX268" fmla="*/ 3120637 w 6006665"/>
                  <a:gd name="connsiteY268" fmla="*/ 2581519 h 3006470"/>
                  <a:gd name="connsiteX269" fmla="*/ 3082005 w 6006665"/>
                  <a:gd name="connsiteY269" fmla="*/ 2597427 h 3006470"/>
                  <a:gd name="connsiteX270" fmla="*/ 3074460 w 6006665"/>
                  <a:gd name="connsiteY270" fmla="*/ 2595630 h 3006470"/>
                  <a:gd name="connsiteX271" fmla="*/ 3070098 w 6006665"/>
                  <a:gd name="connsiteY271" fmla="*/ 2597427 h 3006470"/>
                  <a:gd name="connsiteX272" fmla="*/ 3022376 w 6006665"/>
                  <a:gd name="connsiteY272" fmla="*/ 2586064 h 3006470"/>
                  <a:gd name="connsiteX273" fmla="*/ 3000196 w 6006665"/>
                  <a:gd name="connsiteY273" fmla="*/ 2586064 h 3006470"/>
                  <a:gd name="connsiteX274" fmla="*/ 2988289 w 6006665"/>
                  <a:gd name="connsiteY274" fmla="*/ 2586064 h 3006470"/>
                  <a:gd name="connsiteX275" fmla="*/ 2967837 w 6006665"/>
                  <a:gd name="connsiteY275" fmla="*/ 2554250 h 3006470"/>
                  <a:gd name="connsiteX276" fmla="*/ 2929205 w 6006665"/>
                  <a:gd name="connsiteY276" fmla="*/ 2526980 h 3006470"/>
                  <a:gd name="connsiteX277" fmla="*/ 2902153 w 6006665"/>
                  <a:gd name="connsiteY277" fmla="*/ 2523116 h 3006470"/>
                  <a:gd name="connsiteX278" fmla="*/ 2861576 w 6006665"/>
                  <a:gd name="connsiteY278" fmla="*/ 2526980 h 3006470"/>
                  <a:gd name="connsiteX279" fmla="*/ 2822944 w 6006665"/>
                  <a:gd name="connsiteY279" fmla="*/ 2538343 h 3006470"/>
                  <a:gd name="connsiteX280" fmla="*/ 2818139 w 6006665"/>
                  <a:gd name="connsiteY280" fmla="*/ 2536254 h 3006470"/>
                  <a:gd name="connsiteX281" fmla="*/ 2811037 w 6006665"/>
                  <a:gd name="connsiteY281" fmla="*/ 2538343 h 3006470"/>
                  <a:gd name="connsiteX282" fmla="*/ 2758770 w 6006665"/>
                  <a:gd name="connsiteY282" fmla="*/ 2515618 h 3006470"/>
                  <a:gd name="connsiteX283" fmla="*/ 2751953 w 6006665"/>
                  <a:gd name="connsiteY283" fmla="*/ 2472441 h 3006470"/>
                  <a:gd name="connsiteX284" fmla="*/ 2708776 w 6006665"/>
                  <a:gd name="connsiteY284" fmla="*/ 2456534 h 3006470"/>
                  <a:gd name="connsiteX285" fmla="*/ 2676962 w 6006665"/>
                  <a:gd name="connsiteY285" fmla="*/ 2451989 h 3006470"/>
                  <a:gd name="connsiteX286" fmla="*/ 2642534 w 6006665"/>
                  <a:gd name="connsiteY286" fmla="*/ 2430245 h 3006470"/>
                  <a:gd name="connsiteX287" fmla="*/ 2609333 w 6006665"/>
                  <a:gd name="connsiteY287" fmla="*/ 2488348 h 3006470"/>
                  <a:gd name="connsiteX288" fmla="*/ 2625240 w 6006665"/>
                  <a:gd name="connsiteY288" fmla="*/ 2522435 h 3006470"/>
                  <a:gd name="connsiteX289" fmla="*/ 2586608 w 6006665"/>
                  <a:gd name="connsiteY289" fmla="*/ 2558795 h 3006470"/>
                  <a:gd name="connsiteX290" fmla="*/ 2577105 w 6006665"/>
                  <a:gd name="connsiteY290" fmla="*/ 2556532 h 3006470"/>
                  <a:gd name="connsiteX291" fmla="*/ 2574701 w 6006665"/>
                  <a:gd name="connsiteY291" fmla="*/ 2558795 h 3006470"/>
                  <a:gd name="connsiteX292" fmla="*/ 2526979 w 6006665"/>
                  <a:gd name="connsiteY292" fmla="*/ 2547432 h 3006470"/>
                  <a:gd name="connsiteX293" fmla="*/ 2490620 w 6006665"/>
                  <a:gd name="connsiteY293" fmla="*/ 2542887 h 3006470"/>
                  <a:gd name="connsiteX294" fmla="*/ 2463350 w 6006665"/>
                  <a:gd name="connsiteY294" fmla="*/ 2515618 h 3006470"/>
                  <a:gd name="connsiteX295" fmla="*/ 2436625 w 6006665"/>
                  <a:gd name="connsiteY295" fmla="*/ 2515618 h 3006470"/>
                  <a:gd name="connsiteX296" fmla="*/ 2424718 w 6006665"/>
                  <a:gd name="connsiteY296" fmla="*/ 2515618 h 3006470"/>
                  <a:gd name="connsiteX297" fmla="*/ 2398858 w 6006665"/>
                  <a:gd name="connsiteY297" fmla="*/ 2502687 h 3006470"/>
                  <a:gd name="connsiteX298" fmla="*/ 2350272 w 6006665"/>
                  <a:gd name="connsiteY298" fmla="*/ 2526980 h 3006470"/>
                  <a:gd name="connsiteX299" fmla="*/ 2282098 w 6006665"/>
                  <a:gd name="connsiteY299" fmla="*/ 2574702 h 3006470"/>
                  <a:gd name="connsiteX300" fmla="*/ 2238921 w 6006665"/>
                  <a:gd name="connsiteY300" fmla="*/ 2586064 h 3006470"/>
                  <a:gd name="connsiteX301" fmla="*/ 2227559 w 6006665"/>
                  <a:gd name="connsiteY301" fmla="*/ 2590609 h 3006470"/>
                  <a:gd name="connsiteX302" fmla="*/ 2225178 w 6006665"/>
                  <a:gd name="connsiteY302" fmla="*/ 2586799 h 3006470"/>
                  <a:gd name="connsiteX303" fmla="*/ 2215652 w 6006665"/>
                  <a:gd name="connsiteY303" fmla="*/ 2590609 h 3006470"/>
                  <a:gd name="connsiteX304" fmla="*/ 2193596 w 6006665"/>
                  <a:gd name="connsiteY304" fmla="*/ 2555320 h 3006470"/>
                  <a:gd name="connsiteX305" fmla="*/ 2157112 w 6006665"/>
                  <a:gd name="connsiteY305" fmla="*/ 2558795 h 3006470"/>
                  <a:gd name="connsiteX306" fmla="*/ 2156291 w 6006665"/>
                  <a:gd name="connsiteY306" fmla="*/ 2557739 h 3006470"/>
                  <a:gd name="connsiteX307" fmla="*/ 2145205 w 6006665"/>
                  <a:gd name="connsiteY307" fmla="*/ 2558795 h 3006470"/>
                  <a:gd name="connsiteX308" fmla="*/ 2129298 w 6006665"/>
                  <a:gd name="connsiteY308" fmla="*/ 2538343 h 3006470"/>
                  <a:gd name="connsiteX309" fmla="*/ 2102029 w 6006665"/>
                  <a:gd name="connsiteY309" fmla="*/ 2526980 h 3006470"/>
                  <a:gd name="connsiteX310" fmla="*/ 2086121 w 6006665"/>
                  <a:gd name="connsiteY310" fmla="*/ 2495166 h 3006470"/>
                  <a:gd name="connsiteX311" fmla="*/ 2070005 w 6006665"/>
                  <a:gd name="connsiteY311" fmla="*/ 2486212 h 3006470"/>
                  <a:gd name="connsiteX312" fmla="*/ 2027582 w 6006665"/>
                  <a:gd name="connsiteY312" fmla="*/ 2499711 h 3006470"/>
                  <a:gd name="connsiteX313" fmla="*/ 2023845 w 6006665"/>
                  <a:gd name="connsiteY313" fmla="*/ 2497111 h 3006470"/>
                  <a:gd name="connsiteX314" fmla="*/ 2015675 w 6006665"/>
                  <a:gd name="connsiteY314" fmla="*/ 2499711 h 3006470"/>
                  <a:gd name="connsiteX315" fmla="*/ 1971363 w 6006665"/>
                  <a:gd name="connsiteY315" fmla="*/ 2468885 h 3006470"/>
                  <a:gd name="connsiteX316" fmla="*/ 1952591 w 6006665"/>
                  <a:gd name="connsiteY316" fmla="*/ 2495166 h 3006470"/>
                  <a:gd name="connsiteX317" fmla="*/ 1947518 w 6006665"/>
                  <a:gd name="connsiteY317" fmla="*/ 2485599 h 3006470"/>
                  <a:gd name="connsiteX318" fmla="*/ 1940684 w 6006665"/>
                  <a:gd name="connsiteY318" fmla="*/ 2495166 h 3006470"/>
                  <a:gd name="connsiteX319" fmla="*/ 1861147 w 6006665"/>
                  <a:gd name="connsiteY319" fmla="*/ 2345183 h 3006470"/>
                  <a:gd name="connsiteX320" fmla="*/ 1811153 w 6006665"/>
                  <a:gd name="connsiteY320" fmla="*/ 2295189 h 3006470"/>
                  <a:gd name="connsiteX321" fmla="*/ 1813950 w 6006665"/>
                  <a:gd name="connsiteY321" fmla="*/ 2292043 h 3006470"/>
                  <a:gd name="connsiteX322" fmla="*/ 1748069 w 6006665"/>
                  <a:gd name="connsiteY322" fmla="*/ 2333821 h 3006470"/>
                  <a:gd name="connsiteX323" fmla="*/ 1711709 w 6006665"/>
                  <a:gd name="connsiteY323" fmla="*/ 2338366 h 3006470"/>
                  <a:gd name="connsiteX324" fmla="*/ 1711926 w 6006665"/>
                  <a:gd name="connsiteY324" fmla="*/ 2336850 h 3006470"/>
                  <a:gd name="connsiteX325" fmla="*/ 1699803 w 6006665"/>
                  <a:gd name="connsiteY325" fmla="*/ 2338366 h 3006470"/>
                  <a:gd name="connsiteX326" fmla="*/ 1704347 w 6006665"/>
                  <a:gd name="connsiteY326" fmla="*/ 2306551 h 3006470"/>
                  <a:gd name="connsiteX327" fmla="*/ 1662460 w 6006665"/>
                  <a:gd name="connsiteY327" fmla="*/ 2288600 h 3006470"/>
                  <a:gd name="connsiteX328" fmla="*/ 1629901 w 6006665"/>
                  <a:gd name="connsiteY328" fmla="*/ 2302006 h 3006470"/>
                  <a:gd name="connsiteX329" fmla="*/ 1629300 w 6006665"/>
                  <a:gd name="connsiteY329" fmla="*/ 2297351 h 3006470"/>
                  <a:gd name="connsiteX330" fmla="*/ 1617994 w 6006665"/>
                  <a:gd name="connsiteY330" fmla="*/ 2302006 h 3006470"/>
                  <a:gd name="connsiteX331" fmla="*/ 1608904 w 6006665"/>
                  <a:gd name="connsiteY331" fmla="*/ 2231560 h 3006470"/>
                  <a:gd name="connsiteX332" fmla="*/ 1552684 w 6006665"/>
                  <a:gd name="connsiteY332" fmla="*/ 2221867 h 3006470"/>
                  <a:gd name="connsiteX333" fmla="*/ 1518550 w 6006665"/>
                  <a:gd name="connsiteY333" fmla="*/ 2247467 h 3006470"/>
                  <a:gd name="connsiteX334" fmla="*/ 1425379 w 6006665"/>
                  <a:gd name="connsiteY334" fmla="*/ 2267919 h 3006470"/>
                  <a:gd name="connsiteX335" fmla="*/ 1409472 w 6006665"/>
                  <a:gd name="connsiteY335" fmla="*/ 2286099 h 3006470"/>
                  <a:gd name="connsiteX336" fmla="*/ 1270852 w 6006665"/>
                  <a:gd name="connsiteY336" fmla="*/ 2306551 h 3006470"/>
                  <a:gd name="connsiteX337" fmla="*/ 1254945 w 6006665"/>
                  <a:gd name="connsiteY337" fmla="*/ 2327003 h 3006470"/>
                  <a:gd name="connsiteX338" fmla="*/ 1282214 w 6006665"/>
                  <a:gd name="connsiteY338" fmla="*/ 2370180 h 3006470"/>
                  <a:gd name="connsiteX339" fmla="*/ 1243582 w 6006665"/>
                  <a:gd name="connsiteY339" fmla="*/ 2386087 h 3006470"/>
                  <a:gd name="connsiteX340" fmla="*/ 1254945 w 6006665"/>
                  <a:gd name="connsiteY340" fmla="*/ 2404267 h 3006470"/>
                  <a:gd name="connsiteX341" fmla="*/ 1216313 w 6006665"/>
                  <a:gd name="connsiteY341" fmla="*/ 2429264 h 3006470"/>
                  <a:gd name="connsiteX342" fmla="*/ 1275397 w 6006665"/>
                  <a:gd name="connsiteY342" fmla="*/ 2472441 h 3006470"/>
                  <a:gd name="connsiteX343" fmla="*/ 1270852 w 6006665"/>
                  <a:gd name="connsiteY343" fmla="*/ 2499711 h 3006470"/>
                  <a:gd name="connsiteX344" fmla="*/ 1259108 w 6006665"/>
                  <a:gd name="connsiteY344" fmla="*/ 2498732 h 3006470"/>
                  <a:gd name="connsiteX345" fmla="*/ 1258945 w 6006665"/>
                  <a:gd name="connsiteY345" fmla="*/ 2499711 h 3006470"/>
                  <a:gd name="connsiteX346" fmla="*/ 1215644 w 6006665"/>
                  <a:gd name="connsiteY346" fmla="*/ 2496102 h 3006470"/>
                  <a:gd name="connsiteX347" fmla="*/ 1204950 w 6006665"/>
                  <a:gd name="connsiteY347" fmla="*/ 2511073 h 3006470"/>
                  <a:gd name="connsiteX348" fmla="*/ 1196495 w 6006665"/>
                  <a:gd name="connsiteY348" fmla="*/ 2506241 h 3006470"/>
                  <a:gd name="connsiteX349" fmla="*/ 1193043 w 6006665"/>
                  <a:gd name="connsiteY349" fmla="*/ 2511073 h 3006470"/>
                  <a:gd name="connsiteX350" fmla="*/ 1145322 w 6006665"/>
                  <a:gd name="connsiteY350" fmla="*/ 2483803 h 3006470"/>
                  <a:gd name="connsiteX351" fmla="*/ 1098145 w 6006665"/>
                  <a:gd name="connsiteY351" fmla="*/ 2483803 h 3006470"/>
                  <a:gd name="connsiteX352" fmla="*/ 1061785 w 6006665"/>
                  <a:gd name="connsiteY352" fmla="*/ 2511073 h 3006470"/>
                  <a:gd name="connsiteX353" fmla="*/ 1055322 w 6006665"/>
                  <a:gd name="connsiteY353" fmla="*/ 2506990 h 3006470"/>
                  <a:gd name="connsiteX354" fmla="*/ 1049878 w 6006665"/>
                  <a:gd name="connsiteY354" fmla="*/ 2511073 h 3006470"/>
                  <a:gd name="connsiteX355" fmla="*/ 1006701 w 6006665"/>
                  <a:gd name="connsiteY355" fmla="*/ 2483803 h 3006470"/>
                  <a:gd name="connsiteX356" fmla="*/ 924893 w 6006665"/>
                  <a:gd name="connsiteY356" fmla="*/ 2447444 h 3006470"/>
                  <a:gd name="connsiteX357" fmla="*/ 877716 w 6006665"/>
                  <a:gd name="connsiteY357" fmla="*/ 2447444 h 3006470"/>
                  <a:gd name="connsiteX358" fmla="*/ 802724 w 6006665"/>
                  <a:gd name="connsiteY358" fmla="*/ 2511073 h 3006470"/>
                  <a:gd name="connsiteX359" fmla="*/ 798179 w 6006665"/>
                  <a:gd name="connsiteY359" fmla="*/ 2554250 h 3006470"/>
                  <a:gd name="connsiteX360" fmla="*/ 787406 w 6006665"/>
                  <a:gd name="connsiteY360" fmla="*/ 2543477 h 3006470"/>
                  <a:gd name="connsiteX361" fmla="*/ 786272 w 6006665"/>
                  <a:gd name="connsiteY361" fmla="*/ 2554250 h 3006470"/>
                  <a:gd name="connsiteX362" fmla="*/ 756063 w 6006665"/>
                  <a:gd name="connsiteY362" fmla="*/ 2524040 h 3006470"/>
                  <a:gd name="connsiteX363" fmla="*/ 732278 w 6006665"/>
                  <a:gd name="connsiteY363" fmla="*/ 2581519 h 3006470"/>
                  <a:gd name="connsiteX364" fmla="*/ 743640 w 6006665"/>
                  <a:gd name="connsiteY364" fmla="*/ 2590609 h 3006470"/>
                  <a:gd name="connsiteX365" fmla="*/ 723188 w 6006665"/>
                  <a:gd name="connsiteY365" fmla="*/ 2633786 h 3006470"/>
                  <a:gd name="connsiteX366" fmla="*/ 747026 w 6006665"/>
                  <a:gd name="connsiteY366" fmla="*/ 2670627 h 3006470"/>
                  <a:gd name="connsiteX367" fmla="*/ 763548 w 6006665"/>
                  <a:gd name="connsiteY367" fmla="*/ 2667873 h 3006470"/>
                  <a:gd name="connsiteX368" fmla="*/ 764871 w 6006665"/>
                  <a:gd name="connsiteY368" fmla="*/ 2669637 h 3006470"/>
                  <a:gd name="connsiteX369" fmla="*/ 775455 w 6006665"/>
                  <a:gd name="connsiteY369" fmla="*/ 2667873 h 3006470"/>
                  <a:gd name="connsiteX370" fmla="*/ 802724 w 6006665"/>
                  <a:gd name="connsiteY370" fmla="*/ 2704232 h 3006470"/>
                  <a:gd name="connsiteX371" fmla="*/ 798179 w 6006665"/>
                  <a:gd name="connsiteY371" fmla="*/ 2731502 h 3006470"/>
                  <a:gd name="connsiteX372" fmla="*/ 818632 w 6006665"/>
                  <a:gd name="connsiteY372" fmla="*/ 2742864 h 3006470"/>
                  <a:gd name="connsiteX373" fmla="*/ 802724 w 6006665"/>
                  <a:gd name="connsiteY373" fmla="*/ 2774679 h 3006470"/>
                  <a:gd name="connsiteX374" fmla="*/ 766365 w 6006665"/>
                  <a:gd name="connsiteY374" fmla="*/ 2779224 h 3006470"/>
                  <a:gd name="connsiteX375" fmla="*/ 727733 w 6006665"/>
                  <a:gd name="connsiteY375" fmla="*/ 2838308 h 3006470"/>
                  <a:gd name="connsiteX376" fmla="*/ 759548 w 6006665"/>
                  <a:gd name="connsiteY376" fmla="*/ 2881485 h 3006470"/>
                  <a:gd name="connsiteX377" fmla="*/ 759548 w 6006665"/>
                  <a:gd name="connsiteY377" fmla="*/ 2920116 h 3006470"/>
                  <a:gd name="connsiteX378" fmla="*/ 798179 w 6006665"/>
                  <a:gd name="connsiteY378" fmla="*/ 2979201 h 3006470"/>
                  <a:gd name="connsiteX379" fmla="*/ 775455 w 6006665"/>
                  <a:gd name="connsiteY379" fmla="*/ 2995108 h 3006470"/>
                  <a:gd name="connsiteX380" fmla="*/ 770910 w 6006665"/>
                  <a:gd name="connsiteY380" fmla="*/ 3006470 h 3006470"/>
                  <a:gd name="connsiteX381" fmla="*/ 759003 w 6006665"/>
                  <a:gd name="connsiteY381" fmla="*/ 3006470 h 3006470"/>
                  <a:gd name="connsiteX382" fmla="*/ 755003 w 6006665"/>
                  <a:gd name="connsiteY382" fmla="*/ 3006470 h 3006470"/>
                  <a:gd name="connsiteX383" fmla="*/ 743096 w 6006665"/>
                  <a:gd name="connsiteY383" fmla="*/ 3006470 h 3006470"/>
                  <a:gd name="connsiteX384" fmla="*/ 715826 w 6006665"/>
                  <a:gd name="connsiteY384" fmla="*/ 2972383 h 3006470"/>
                  <a:gd name="connsiteX385" fmla="*/ 704464 w 6006665"/>
                  <a:gd name="connsiteY385" fmla="*/ 2972383 h 3006470"/>
                  <a:gd name="connsiteX386" fmla="*/ 684012 w 6006665"/>
                  <a:gd name="connsiteY386" fmla="*/ 2963293 h 3006470"/>
                  <a:gd name="connsiteX387" fmla="*/ 672649 w 6006665"/>
                  <a:gd name="connsiteY387" fmla="*/ 2940569 h 3006470"/>
                  <a:gd name="connsiteX388" fmla="*/ 645222 w 6006665"/>
                  <a:gd name="connsiteY388" fmla="*/ 2932732 h 3006470"/>
                  <a:gd name="connsiteX389" fmla="*/ 625472 w 6006665"/>
                  <a:gd name="connsiteY389" fmla="*/ 2936024 h 3006470"/>
                  <a:gd name="connsiteX390" fmla="*/ 623771 w 6006665"/>
                  <a:gd name="connsiteY390" fmla="*/ 2934323 h 3006470"/>
                  <a:gd name="connsiteX391" fmla="*/ 613565 w 6006665"/>
                  <a:gd name="connsiteY391" fmla="*/ 2936024 h 3006470"/>
                  <a:gd name="connsiteX392" fmla="*/ 609020 w 6006665"/>
                  <a:gd name="connsiteY392" fmla="*/ 2931479 h 3006470"/>
                  <a:gd name="connsiteX393" fmla="*/ 559026 w 6006665"/>
                  <a:gd name="connsiteY393" fmla="*/ 2904209 h 3006470"/>
                  <a:gd name="connsiteX394" fmla="*/ 506760 w 6006665"/>
                  <a:gd name="connsiteY394" fmla="*/ 2897392 h 3006470"/>
                  <a:gd name="connsiteX395" fmla="*/ 483280 w 6006665"/>
                  <a:gd name="connsiteY395" fmla="*/ 2890683 h 3006470"/>
                  <a:gd name="connsiteX396" fmla="*/ 480035 w 6006665"/>
                  <a:gd name="connsiteY396" fmla="*/ 2892847 h 3006470"/>
                  <a:gd name="connsiteX397" fmla="*/ 475042 w 6006665"/>
                  <a:gd name="connsiteY397" fmla="*/ 2888329 h 3006470"/>
                  <a:gd name="connsiteX398" fmla="*/ 474945 w 6006665"/>
                  <a:gd name="connsiteY398" fmla="*/ 2888302 h 3006470"/>
                  <a:gd name="connsiteX399" fmla="*/ 468128 w 6006665"/>
                  <a:gd name="connsiteY399" fmla="*/ 2892847 h 3006470"/>
                  <a:gd name="connsiteX400" fmla="*/ 420406 w 6006665"/>
                  <a:gd name="connsiteY400" fmla="*/ 2849670 h 3006470"/>
                  <a:gd name="connsiteX401" fmla="*/ 381774 w 6006665"/>
                  <a:gd name="connsiteY401" fmla="*/ 2833763 h 3006470"/>
                  <a:gd name="connsiteX402" fmla="*/ 349960 w 6006665"/>
                  <a:gd name="connsiteY402" fmla="*/ 2801948 h 3006470"/>
                  <a:gd name="connsiteX403" fmla="*/ 377229 w 6006665"/>
                  <a:gd name="connsiteY403" fmla="*/ 2795131 h 3006470"/>
                  <a:gd name="connsiteX404" fmla="*/ 404499 w 6006665"/>
                  <a:gd name="connsiteY404" fmla="*/ 2747409 h 3006470"/>
                  <a:gd name="connsiteX405" fmla="*/ 388591 w 6006665"/>
                  <a:gd name="connsiteY405" fmla="*/ 2731502 h 3006470"/>
                  <a:gd name="connsiteX406" fmla="*/ 440858 w 6006665"/>
                  <a:gd name="connsiteY406" fmla="*/ 2704232 h 3006470"/>
                  <a:gd name="connsiteX407" fmla="*/ 440858 w 6006665"/>
                  <a:gd name="connsiteY407" fmla="*/ 2701176 h 3006470"/>
                  <a:gd name="connsiteX408" fmla="*/ 416406 w 6006665"/>
                  <a:gd name="connsiteY408" fmla="*/ 2704232 h 3006470"/>
                  <a:gd name="connsiteX409" fmla="*/ 416406 w 6006665"/>
                  <a:gd name="connsiteY409" fmla="*/ 2702744 h 3006470"/>
                  <a:gd name="connsiteX410" fmla="*/ 404499 w 6006665"/>
                  <a:gd name="connsiteY410" fmla="*/ 2704232 h 3006470"/>
                  <a:gd name="connsiteX411" fmla="*/ 404499 w 6006665"/>
                  <a:gd name="connsiteY411" fmla="*/ 2683780 h 3006470"/>
                  <a:gd name="connsiteX412" fmla="*/ 424951 w 6006665"/>
                  <a:gd name="connsiteY412" fmla="*/ 2667873 h 3006470"/>
                  <a:gd name="connsiteX413" fmla="*/ 463583 w 6006665"/>
                  <a:gd name="connsiteY413" fmla="*/ 2661056 h 3006470"/>
                  <a:gd name="connsiteX414" fmla="*/ 468128 w 6006665"/>
                  <a:gd name="connsiteY414" fmla="*/ 2645148 h 3006470"/>
                  <a:gd name="connsiteX415" fmla="*/ 456765 w 6006665"/>
                  <a:gd name="connsiteY415" fmla="*/ 2613334 h 3006470"/>
                  <a:gd name="connsiteX416" fmla="*/ 474945 w 6006665"/>
                  <a:gd name="connsiteY416" fmla="*/ 2586064 h 3006470"/>
                  <a:gd name="connsiteX417" fmla="*/ 474945 w 6006665"/>
                  <a:gd name="connsiteY417" fmla="*/ 2565612 h 3006470"/>
                  <a:gd name="connsiteX418" fmla="*/ 420406 w 6006665"/>
                  <a:gd name="connsiteY418" fmla="*/ 2547432 h 3006470"/>
                  <a:gd name="connsiteX419" fmla="*/ 409588 w 6006665"/>
                  <a:gd name="connsiteY419" fmla="*/ 2547432 h 3006470"/>
                  <a:gd name="connsiteX420" fmla="*/ 397681 w 6006665"/>
                  <a:gd name="connsiteY420" fmla="*/ 2547432 h 3006470"/>
                  <a:gd name="connsiteX421" fmla="*/ 379485 w 6006665"/>
                  <a:gd name="connsiteY421" fmla="*/ 2525193 h 3006470"/>
                  <a:gd name="connsiteX422" fmla="*/ 357322 w 6006665"/>
                  <a:gd name="connsiteY422" fmla="*/ 2531525 h 3006470"/>
                  <a:gd name="connsiteX423" fmla="*/ 352842 w 6006665"/>
                  <a:gd name="connsiteY423" fmla="*/ 2529403 h 3006470"/>
                  <a:gd name="connsiteX424" fmla="*/ 345415 w 6006665"/>
                  <a:gd name="connsiteY424" fmla="*/ 2531525 h 3006470"/>
                  <a:gd name="connsiteX425" fmla="*/ 302238 w 6006665"/>
                  <a:gd name="connsiteY425" fmla="*/ 2511073 h 3006470"/>
                  <a:gd name="connsiteX426" fmla="*/ 302238 w 6006665"/>
                  <a:gd name="connsiteY426" fmla="*/ 2499711 h 3006470"/>
                  <a:gd name="connsiteX427" fmla="*/ 286331 w 6006665"/>
                  <a:gd name="connsiteY427" fmla="*/ 2472441 h 3006470"/>
                  <a:gd name="connsiteX428" fmla="*/ 270968 w 6006665"/>
                  <a:gd name="connsiteY428" fmla="*/ 2472441 h 3006470"/>
                  <a:gd name="connsiteX429" fmla="*/ 259061 w 6006665"/>
                  <a:gd name="connsiteY429" fmla="*/ 2472441 h 3006470"/>
                  <a:gd name="connsiteX430" fmla="*/ 254516 w 6006665"/>
                  <a:gd name="connsiteY430" fmla="*/ 2456534 h 3006470"/>
                  <a:gd name="connsiteX431" fmla="*/ 263606 w 6006665"/>
                  <a:gd name="connsiteY431" fmla="*/ 2440627 h 3006470"/>
                  <a:gd name="connsiteX432" fmla="*/ 243991 w 6006665"/>
                  <a:gd name="connsiteY432" fmla="*/ 2410114 h 3006470"/>
                  <a:gd name="connsiteX433" fmla="*/ 216429 w 6006665"/>
                  <a:gd name="connsiteY433" fmla="*/ 2413357 h 3006470"/>
                  <a:gd name="connsiteX434" fmla="*/ 212956 w 6006665"/>
                  <a:gd name="connsiteY434" fmla="*/ 2412365 h 3006470"/>
                  <a:gd name="connsiteX435" fmla="*/ 204522 w 6006665"/>
                  <a:gd name="connsiteY435" fmla="*/ 2413357 h 3006470"/>
                  <a:gd name="connsiteX436" fmla="*/ 199623 w 6006665"/>
                  <a:gd name="connsiteY436" fmla="*/ 2411957 h 3006470"/>
                  <a:gd name="connsiteX437" fmla="*/ 195977 w 6006665"/>
                  <a:gd name="connsiteY437" fmla="*/ 2424719 h 3006470"/>
                  <a:gd name="connsiteX438" fmla="*/ 184968 w 6006665"/>
                  <a:gd name="connsiteY438" fmla="*/ 2421574 h 3006470"/>
                  <a:gd name="connsiteX439" fmla="*/ 184070 w 6006665"/>
                  <a:gd name="connsiteY439" fmla="*/ 2424719 h 3006470"/>
                  <a:gd name="connsiteX440" fmla="*/ 168163 w 6006665"/>
                  <a:gd name="connsiteY440" fmla="*/ 2420174 h 3006470"/>
                  <a:gd name="connsiteX441" fmla="*/ 156800 w 6006665"/>
                  <a:gd name="connsiteY441" fmla="*/ 2381542 h 3006470"/>
                  <a:gd name="connsiteX442" fmla="*/ 152255 w 6006665"/>
                  <a:gd name="connsiteY442" fmla="*/ 2365635 h 3006470"/>
                  <a:gd name="connsiteX443" fmla="*/ 156800 w 6006665"/>
                  <a:gd name="connsiteY443" fmla="*/ 2361090 h 3006470"/>
                  <a:gd name="connsiteX444" fmla="*/ 168707 w 6006665"/>
                  <a:gd name="connsiteY444" fmla="*/ 2361090 h 3006470"/>
                  <a:gd name="connsiteX445" fmla="*/ 188615 w 6006665"/>
                  <a:gd name="connsiteY445" fmla="*/ 2361090 h 3006470"/>
                  <a:gd name="connsiteX446" fmla="*/ 199977 w 6006665"/>
                  <a:gd name="connsiteY446" fmla="*/ 2349728 h 3006470"/>
                  <a:gd name="connsiteX447" fmla="*/ 188615 w 6006665"/>
                  <a:gd name="connsiteY447" fmla="*/ 2327003 h 3006470"/>
                  <a:gd name="connsiteX448" fmla="*/ 168163 w 6006665"/>
                  <a:gd name="connsiteY448" fmla="*/ 2317914 h 3006470"/>
                  <a:gd name="connsiteX449" fmla="*/ 168163 w 6006665"/>
                  <a:gd name="connsiteY449" fmla="*/ 2311096 h 3006470"/>
                  <a:gd name="connsiteX450" fmla="*/ 152255 w 6006665"/>
                  <a:gd name="connsiteY450" fmla="*/ 2295189 h 3006470"/>
                  <a:gd name="connsiteX451" fmla="*/ 129531 w 6006665"/>
                  <a:gd name="connsiteY451" fmla="*/ 2258829 h 3006470"/>
                  <a:gd name="connsiteX452" fmla="*/ 140893 w 6006665"/>
                  <a:gd name="connsiteY452" fmla="*/ 2236105 h 3006470"/>
                  <a:gd name="connsiteX453" fmla="*/ 136348 w 6006665"/>
                  <a:gd name="connsiteY453" fmla="*/ 2208835 h 3006470"/>
                  <a:gd name="connsiteX454" fmla="*/ 103789 w 6006665"/>
                  <a:gd name="connsiteY454" fmla="*/ 2195428 h 3006470"/>
                  <a:gd name="connsiteX455" fmla="*/ 93716 w 6006665"/>
                  <a:gd name="connsiteY455" fmla="*/ 2199745 h 3006470"/>
                  <a:gd name="connsiteX456" fmla="*/ 91868 w 6006665"/>
                  <a:gd name="connsiteY456" fmla="*/ 2195434 h 3006470"/>
                  <a:gd name="connsiteX457" fmla="*/ 81809 w 6006665"/>
                  <a:gd name="connsiteY457" fmla="*/ 2199745 h 3006470"/>
                  <a:gd name="connsiteX458" fmla="*/ 74992 w 6006665"/>
                  <a:gd name="connsiteY458" fmla="*/ 2183838 h 3006470"/>
                  <a:gd name="connsiteX459" fmla="*/ 34087 w 6006665"/>
                  <a:gd name="connsiteY459" fmla="*/ 2172476 h 3006470"/>
                  <a:gd name="connsiteX460" fmla="*/ 22725 w 6006665"/>
                  <a:gd name="connsiteY460" fmla="*/ 2129299 h 3006470"/>
                  <a:gd name="connsiteX461" fmla="*/ 22725 w 6006665"/>
                  <a:gd name="connsiteY461" fmla="*/ 2097484 h 3006470"/>
                  <a:gd name="connsiteX462" fmla="*/ 0 w 6006665"/>
                  <a:gd name="connsiteY462" fmla="*/ 2081577 h 3006470"/>
                  <a:gd name="connsiteX463" fmla="*/ 15907 w 6006665"/>
                  <a:gd name="connsiteY463" fmla="*/ 2058853 h 3006470"/>
                  <a:gd name="connsiteX464" fmla="*/ 6818 w 6006665"/>
                  <a:gd name="connsiteY464" fmla="*/ 1995224 h 3006470"/>
                  <a:gd name="connsiteX465" fmla="*/ 34087 w 6006665"/>
                  <a:gd name="connsiteY465" fmla="*/ 1952047 h 3006470"/>
                  <a:gd name="connsiteX466" fmla="*/ 27270 w 6006665"/>
                  <a:gd name="connsiteY466" fmla="*/ 1940685 h 3006470"/>
                  <a:gd name="connsiteX467" fmla="*/ 70447 w 6006665"/>
                  <a:gd name="connsiteY467" fmla="*/ 1902053 h 3006470"/>
                  <a:gd name="connsiteX468" fmla="*/ 27270 w 6006665"/>
                  <a:gd name="connsiteY468" fmla="*/ 1865693 h 3006470"/>
                  <a:gd name="connsiteX469" fmla="*/ 109078 w 6006665"/>
                  <a:gd name="connsiteY469" fmla="*/ 1767977 h 3006470"/>
                  <a:gd name="connsiteX470" fmla="*/ 145438 w 6006665"/>
                  <a:gd name="connsiteY470" fmla="*/ 1724800 h 3006470"/>
                  <a:gd name="connsiteX471" fmla="*/ 156800 w 6006665"/>
                  <a:gd name="connsiteY471" fmla="*/ 1681624 h 3006470"/>
                  <a:gd name="connsiteX472" fmla="*/ 102261 w 6006665"/>
                  <a:gd name="connsiteY472" fmla="*/ 1629357 h 3006470"/>
                  <a:gd name="connsiteX473" fmla="*/ 118168 w 6006665"/>
                  <a:gd name="connsiteY473" fmla="*/ 1574818 h 3006470"/>
                  <a:gd name="connsiteX474" fmla="*/ 86354 w 6006665"/>
                  <a:gd name="connsiteY474" fmla="*/ 1511189 h 3006470"/>
                  <a:gd name="connsiteX475" fmla="*/ 109078 w 6006665"/>
                  <a:gd name="connsiteY475" fmla="*/ 1436197 h 3006470"/>
                  <a:gd name="connsiteX476" fmla="*/ 70447 w 6006665"/>
                  <a:gd name="connsiteY476" fmla="*/ 1333936 h 3006470"/>
                  <a:gd name="connsiteX477" fmla="*/ 102261 w 6006665"/>
                  <a:gd name="connsiteY477" fmla="*/ 1263490 h 3006470"/>
                  <a:gd name="connsiteX478" fmla="*/ 43177 w 6006665"/>
                  <a:gd name="connsiteY478" fmla="*/ 1197589 h 3006470"/>
                  <a:gd name="connsiteX479" fmla="*/ 49994 w 6006665"/>
                  <a:gd name="connsiteY479" fmla="*/ 1122597 h 3006470"/>
                  <a:gd name="connsiteX480" fmla="*/ 81809 w 6006665"/>
                  <a:gd name="connsiteY480" fmla="*/ 1118052 h 3006470"/>
                  <a:gd name="connsiteX481" fmla="*/ 145438 w 6006665"/>
                  <a:gd name="connsiteY481" fmla="*/ 1074876 h 3006470"/>
                  <a:gd name="connsiteX482" fmla="*/ 184070 w 6006665"/>
                  <a:gd name="connsiteY482" fmla="*/ 1036244 h 3006470"/>
                  <a:gd name="connsiteX483" fmla="*/ 189699 w 6006665"/>
                  <a:gd name="connsiteY483" fmla="*/ 1042522 h 3006470"/>
                  <a:gd name="connsiteX484" fmla="*/ 195977 w 6006665"/>
                  <a:gd name="connsiteY484" fmla="*/ 1036244 h 3006470"/>
                  <a:gd name="connsiteX485" fmla="*/ 255061 w 6006665"/>
                  <a:gd name="connsiteY485" fmla="*/ 1102145 h 3006470"/>
                  <a:gd name="connsiteX486" fmla="*/ 350504 w 6006665"/>
                  <a:gd name="connsiteY486" fmla="*/ 1122597 h 3006470"/>
                  <a:gd name="connsiteX487" fmla="*/ 491397 w 6006665"/>
                  <a:gd name="connsiteY487" fmla="*/ 1236221 h 3006470"/>
                  <a:gd name="connsiteX488" fmla="*/ 523211 w 6006665"/>
                  <a:gd name="connsiteY488" fmla="*/ 1283942 h 3006470"/>
                  <a:gd name="connsiteX489" fmla="*/ 523211 w 6006665"/>
                  <a:gd name="connsiteY489" fmla="*/ 1343026 h 3006470"/>
                  <a:gd name="connsiteX490" fmla="*/ 486852 w 6006665"/>
                  <a:gd name="connsiteY490" fmla="*/ 1397565 h 3006470"/>
                  <a:gd name="connsiteX491" fmla="*/ 420951 w 6006665"/>
                  <a:gd name="connsiteY491" fmla="*/ 1418018 h 3006470"/>
                  <a:gd name="connsiteX492" fmla="*/ 415909 w 6006665"/>
                  <a:gd name="connsiteY492" fmla="*/ 1415887 h 3006470"/>
                  <a:gd name="connsiteX493" fmla="*/ 409044 w 6006665"/>
                  <a:gd name="connsiteY493" fmla="*/ 1418018 h 3006470"/>
                  <a:gd name="connsiteX494" fmla="*/ 252950 w 6006665"/>
                  <a:gd name="connsiteY494" fmla="*/ 1352062 h 3006470"/>
                  <a:gd name="connsiteX495" fmla="*/ 232336 w 6006665"/>
                  <a:gd name="connsiteY495" fmla="*/ 1358934 h 3006470"/>
                  <a:gd name="connsiteX496" fmla="*/ 291420 w 6006665"/>
                  <a:gd name="connsiteY496" fmla="*/ 1429380 h 3006470"/>
                  <a:gd name="connsiteX497" fmla="*/ 291420 w 6006665"/>
                  <a:gd name="connsiteY497" fmla="*/ 1468012 h 3006470"/>
                  <a:gd name="connsiteX498" fmla="*/ 298238 w 6006665"/>
                  <a:gd name="connsiteY498" fmla="*/ 1554366 h 3006470"/>
                  <a:gd name="connsiteX499" fmla="*/ 345959 w 6006665"/>
                  <a:gd name="connsiteY499" fmla="*/ 1586180 h 3006470"/>
                  <a:gd name="connsiteX500" fmla="*/ 362087 w 6006665"/>
                  <a:gd name="connsiteY500" fmla="*/ 1595588 h 3006470"/>
                  <a:gd name="connsiteX501" fmla="*/ 365867 w 6006665"/>
                  <a:gd name="connsiteY501" fmla="*/ 1563455 h 3006470"/>
                  <a:gd name="connsiteX502" fmla="*/ 345415 w 6006665"/>
                  <a:gd name="connsiteY502" fmla="*/ 1527096 h 3006470"/>
                  <a:gd name="connsiteX503" fmla="*/ 365867 w 6006665"/>
                  <a:gd name="connsiteY503" fmla="*/ 1495281 h 3006470"/>
                  <a:gd name="connsiteX504" fmla="*/ 374560 w 6006665"/>
                  <a:gd name="connsiteY504" fmla="*/ 1500280 h 3006470"/>
                  <a:gd name="connsiteX505" fmla="*/ 377774 w 6006665"/>
                  <a:gd name="connsiteY505" fmla="*/ 1495281 h 3006470"/>
                  <a:gd name="connsiteX506" fmla="*/ 461933 w 6006665"/>
                  <a:gd name="connsiteY506" fmla="*/ 1543673 h 3006470"/>
                  <a:gd name="connsiteX507" fmla="*/ 484035 w 6006665"/>
                  <a:gd name="connsiteY507" fmla="*/ 1527096 h 3006470"/>
                  <a:gd name="connsiteX508" fmla="*/ 463583 w 6006665"/>
                  <a:gd name="connsiteY508" fmla="*/ 1461194 h 3006470"/>
                  <a:gd name="connsiteX509" fmla="*/ 549936 w 6006665"/>
                  <a:gd name="connsiteY509" fmla="*/ 1374841 h 3006470"/>
                  <a:gd name="connsiteX510" fmla="*/ 559742 w 6006665"/>
                  <a:gd name="connsiteY510" fmla="*/ 1376942 h 3006470"/>
                  <a:gd name="connsiteX511" fmla="*/ 561843 w 6006665"/>
                  <a:gd name="connsiteY511" fmla="*/ 1374841 h 3006470"/>
                  <a:gd name="connsiteX512" fmla="*/ 593658 w 6006665"/>
                  <a:gd name="connsiteY512" fmla="*/ 1381658 h 3006470"/>
                  <a:gd name="connsiteX513" fmla="*/ 620945 w 6006665"/>
                  <a:gd name="connsiteY513" fmla="*/ 1405535 h 3006470"/>
                  <a:gd name="connsiteX514" fmla="*/ 640835 w 6006665"/>
                  <a:gd name="connsiteY514" fmla="*/ 1349844 h 3006470"/>
                  <a:gd name="connsiteX515" fmla="*/ 609020 w 6006665"/>
                  <a:gd name="connsiteY515" fmla="*/ 1295305 h 3006470"/>
                  <a:gd name="connsiteX516" fmla="*/ 624928 w 6006665"/>
                  <a:gd name="connsiteY516" fmla="*/ 1236221 h 3006470"/>
                  <a:gd name="connsiteX517" fmla="*/ 597658 w 6006665"/>
                  <a:gd name="connsiteY517" fmla="*/ 1177136 h 3006470"/>
                  <a:gd name="connsiteX518" fmla="*/ 611562 w 6006665"/>
                  <a:gd name="connsiteY518" fmla="*/ 1181462 h 3006470"/>
                  <a:gd name="connsiteX519" fmla="*/ 609565 w 6006665"/>
                  <a:gd name="connsiteY519" fmla="*/ 1177136 h 3006470"/>
                  <a:gd name="connsiteX520" fmla="*/ 711826 w 6006665"/>
                  <a:gd name="connsiteY520" fmla="*/ 1208951 h 3006470"/>
                  <a:gd name="connsiteX521" fmla="*/ 732278 w 6006665"/>
                  <a:gd name="connsiteY521" fmla="*/ 1263490 h 3006470"/>
                  <a:gd name="connsiteX522" fmla="*/ 684556 w 6006665"/>
                  <a:gd name="connsiteY522" fmla="*/ 1274852 h 3006470"/>
                  <a:gd name="connsiteX523" fmla="*/ 684556 w 6006665"/>
                  <a:gd name="connsiteY523" fmla="*/ 1327119 h 3006470"/>
                  <a:gd name="connsiteX524" fmla="*/ 713309 w 6006665"/>
                  <a:gd name="connsiteY524" fmla="*/ 1355872 h 3006470"/>
                  <a:gd name="connsiteX525" fmla="*/ 763548 w 6006665"/>
                  <a:gd name="connsiteY525" fmla="*/ 1338481 h 3006470"/>
                  <a:gd name="connsiteX526" fmla="*/ 770365 w 6006665"/>
                  <a:gd name="connsiteY526" fmla="*/ 1279397 h 3006470"/>
                  <a:gd name="connsiteX527" fmla="*/ 845357 w 6006665"/>
                  <a:gd name="connsiteY527" fmla="*/ 1231676 h 3006470"/>
                  <a:gd name="connsiteX528" fmla="*/ 972614 w 6006665"/>
                  <a:gd name="connsiteY528" fmla="*/ 1145322 h 3006470"/>
                  <a:gd name="connsiteX529" fmla="*/ 982566 w 6006665"/>
                  <a:gd name="connsiteY529" fmla="*/ 1146649 h 3006470"/>
                  <a:gd name="connsiteX530" fmla="*/ 984521 w 6006665"/>
                  <a:gd name="connsiteY530" fmla="*/ 1145322 h 3006470"/>
                  <a:gd name="connsiteX531" fmla="*/ 1018608 w 6006665"/>
                  <a:gd name="connsiteY531" fmla="*/ 1149867 h 3006470"/>
                  <a:gd name="connsiteX532" fmla="*/ 979977 w 6006665"/>
                  <a:gd name="connsiteY532" fmla="*/ 1213496 h 3006470"/>
                  <a:gd name="connsiteX533" fmla="*/ 1012666 w 6006665"/>
                  <a:gd name="connsiteY533" fmla="*/ 1218657 h 3006470"/>
                  <a:gd name="connsiteX534" fmla="*/ 1038516 w 6006665"/>
                  <a:gd name="connsiteY534" fmla="*/ 1188499 h 3006470"/>
                  <a:gd name="connsiteX535" fmla="*/ 1050423 w 6006665"/>
                  <a:gd name="connsiteY535" fmla="*/ 1188499 h 3006470"/>
                  <a:gd name="connsiteX536" fmla="*/ 1108962 w 6006665"/>
                  <a:gd name="connsiteY536" fmla="*/ 1188499 h 3006470"/>
                  <a:gd name="connsiteX537" fmla="*/ 1161229 w 6006665"/>
                  <a:gd name="connsiteY537" fmla="*/ 1145322 h 3006470"/>
                  <a:gd name="connsiteX538" fmla="*/ 1165711 w 6006665"/>
                  <a:gd name="connsiteY538" fmla="*/ 1151456 h 3006470"/>
                  <a:gd name="connsiteX539" fmla="*/ 1173136 w 6006665"/>
                  <a:gd name="connsiteY539" fmla="*/ 1145322 h 3006470"/>
                  <a:gd name="connsiteX540" fmla="*/ 1210035 w 6006665"/>
                  <a:gd name="connsiteY540" fmla="*/ 1195815 h 3006470"/>
                  <a:gd name="connsiteX541" fmla="*/ 1247583 w 6006665"/>
                  <a:gd name="connsiteY541" fmla="*/ 1138505 h 3006470"/>
                  <a:gd name="connsiteX542" fmla="*/ 1211223 w 6006665"/>
                  <a:gd name="connsiteY542" fmla="*/ 1079421 h 3006470"/>
                  <a:gd name="connsiteX543" fmla="*/ 1227130 w 6006665"/>
                  <a:gd name="connsiteY543" fmla="*/ 1043061 h 3006470"/>
                  <a:gd name="connsiteX544" fmla="*/ 1237665 w 6006665"/>
                  <a:gd name="connsiteY544" fmla="*/ 1046199 h 3006470"/>
                  <a:gd name="connsiteX545" fmla="*/ 1239037 w 6006665"/>
                  <a:gd name="connsiteY545" fmla="*/ 1043061 h 3006470"/>
                  <a:gd name="connsiteX546" fmla="*/ 1345843 w 6006665"/>
                  <a:gd name="connsiteY546" fmla="*/ 1074876 h 3006470"/>
                  <a:gd name="connsiteX547" fmla="*/ 1400382 w 6006665"/>
                  <a:gd name="connsiteY547" fmla="*/ 1106690 h 3006470"/>
                  <a:gd name="connsiteX548" fmla="*/ 1519756 w 6006665"/>
                  <a:gd name="connsiteY548" fmla="*/ 1213274 h 3006470"/>
                  <a:gd name="connsiteX549" fmla="*/ 1543003 w 6006665"/>
                  <a:gd name="connsiteY549" fmla="*/ 1172592 h 3006470"/>
                  <a:gd name="connsiteX550" fmla="*/ 1506643 w 6006665"/>
                  <a:gd name="connsiteY550" fmla="*/ 1118052 h 3006470"/>
                  <a:gd name="connsiteX551" fmla="*/ 1506643 w 6006665"/>
                  <a:gd name="connsiteY551" fmla="*/ 1095328 h 3006470"/>
                  <a:gd name="connsiteX552" fmla="*/ 1463467 w 6006665"/>
                  <a:gd name="connsiteY552" fmla="*/ 1086238 h 3006470"/>
                  <a:gd name="connsiteX553" fmla="*/ 1472556 w 6006665"/>
                  <a:gd name="connsiteY553" fmla="*/ 1036244 h 3006470"/>
                  <a:gd name="connsiteX554" fmla="*/ 1452104 w 6006665"/>
                  <a:gd name="connsiteY554" fmla="*/ 949890 h 3006470"/>
                  <a:gd name="connsiteX555" fmla="*/ 1452104 w 6006665"/>
                  <a:gd name="connsiteY555" fmla="*/ 913531 h 3006470"/>
                  <a:gd name="connsiteX556" fmla="*/ 1522551 w 6006665"/>
                  <a:gd name="connsiteY556" fmla="*/ 811270 h 3006470"/>
                  <a:gd name="connsiteX557" fmla="*/ 1543003 w 6006665"/>
                  <a:gd name="connsiteY557" fmla="*/ 697647 h 3006470"/>
                  <a:gd name="connsiteX558" fmla="*/ 1570272 w 6006665"/>
                  <a:gd name="connsiteY558" fmla="*/ 677194 h 3006470"/>
                  <a:gd name="connsiteX559" fmla="*/ 1578688 w 6006665"/>
                  <a:gd name="connsiteY559" fmla="*/ 679813 h 3006470"/>
                  <a:gd name="connsiteX560" fmla="*/ 1582179 w 6006665"/>
                  <a:gd name="connsiteY560" fmla="*/ 677194 h 3006470"/>
                  <a:gd name="connsiteX561" fmla="*/ 1684440 w 6006665"/>
                  <a:gd name="connsiteY561" fmla="*/ 709009 h 3006470"/>
                  <a:gd name="connsiteX562" fmla="*/ 1688985 w 6006665"/>
                  <a:gd name="connsiteY562" fmla="*/ 779455 h 3006470"/>
                  <a:gd name="connsiteX563" fmla="*/ 1652625 w 6006665"/>
                  <a:gd name="connsiteY563" fmla="*/ 870354 h 3006470"/>
                  <a:gd name="connsiteX564" fmla="*/ 1679895 w 6006665"/>
                  <a:gd name="connsiteY564" fmla="*/ 908986 h 3006470"/>
                  <a:gd name="connsiteX565" fmla="*/ 1688985 w 6006665"/>
                  <a:gd name="connsiteY565" fmla="*/ 983977 h 3006470"/>
                  <a:gd name="connsiteX566" fmla="*/ 1679895 w 6006665"/>
                  <a:gd name="connsiteY566" fmla="*/ 1129415 h 3006470"/>
                  <a:gd name="connsiteX567" fmla="*/ 1723072 w 6006665"/>
                  <a:gd name="connsiteY567" fmla="*/ 1193044 h 3006470"/>
                  <a:gd name="connsiteX568" fmla="*/ 1704892 w 6006665"/>
                  <a:gd name="connsiteY568" fmla="*/ 1256673 h 3006470"/>
                  <a:gd name="connsiteX569" fmla="*/ 1636718 w 6006665"/>
                  <a:gd name="connsiteY569" fmla="*/ 1393021 h 3006470"/>
                  <a:gd name="connsiteX570" fmla="*/ 1662494 w 6006665"/>
                  <a:gd name="connsiteY570" fmla="*/ 1399465 h 3006470"/>
                  <a:gd name="connsiteX571" fmla="*/ 1677078 w 6006665"/>
                  <a:gd name="connsiteY571" fmla="*/ 1370296 h 3006470"/>
                  <a:gd name="connsiteX572" fmla="*/ 1720255 w 6006665"/>
                  <a:gd name="connsiteY572" fmla="*/ 1349844 h 3006470"/>
                  <a:gd name="connsiteX573" fmla="*/ 1731617 w 6006665"/>
                  <a:gd name="connsiteY573" fmla="*/ 1299850 h 3006470"/>
                  <a:gd name="connsiteX574" fmla="*/ 1758887 w 6006665"/>
                  <a:gd name="connsiteY574" fmla="*/ 1256673 h 3006470"/>
                  <a:gd name="connsiteX575" fmla="*/ 1736162 w 6006665"/>
                  <a:gd name="connsiteY575" fmla="*/ 1197589 h 3006470"/>
                  <a:gd name="connsiteX576" fmla="*/ 1758887 w 6006665"/>
                  <a:gd name="connsiteY576" fmla="*/ 1133960 h 3006470"/>
                  <a:gd name="connsiteX577" fmla="*/ 1715710 w 6006665"/>
                  <a:gd name="connsiteY577" fmla="*/ 1122597 h 3006470"/>
                  <a:gd name="connsiteX578" fmla="*/ 1704347 w 6006665"/>
                  <a:gd name="connsiteY578" fmla="*/ 1070331 h 3006470"/>
                  <a:gd name="connsiteX579" fmla="*/ 1736162 w 6006665"/>
                  <a:gd name="connsiteY579" fmla="*/ 961252 h 3006470"/>
                  <a:gd name="connsiteX580" fmla="*/ 1688440 w 6006665"/>
                  <a:gd name="connsiteY580" fmla="*/ 865809 h 3006470"/>
                  <a:gd name="connsiteX581" fmla="*/ 1752069 w 6006665"/>
                  <a:gd name="connsiteY581" fmla="*/ 788545 h 3006470"/>
                  <a:gd name="connsiteX582" fmla="*/ 1747524 w 6006665"/>
                  <a:gd name="connsiteY582" fmla="*/ 704464 h 3006470"/>
                  <a:gd name="connsiteX583" fmla="*/ 1763431 w 6006665"/>
                  <a:gd name="connsiteY583" fmla="*/ 697647 h 3006470"/>
                  <a:gd name="connsiteX584" fmla="*/ 1764877 w 6006665"/>
                  <a:gd name="connsiteY584" fmla="*/ 702130 h 3006470"/>
                  <a:gd name="connsiteX585" fmla="*/ 1775339 w 6006665"/>
                  <a:gd name="connsiteY585" fmla="*/ 697647 h 3006470"/>
                  <a:gd name="connsiteX586" fmla="*/ 1798063 w 6006665"/>
                  <a:gd name="connsiteY586" fmla="*/ 768093 h 3006470"/>
                  <a:gd name="connsiteX587" fmla="*/ 1791454 w 6006665"/>
                  <a:gd name="connsiteY587" fmla="*/ 815304 h 3006470"/>
                  <a:gd name="connsiteX588" fmla="*/ 1854330 w 6006665"/>
                  <a:gd name="connsiteY588" fmla="*/ 772638 h 3006470"/>
                  <a:gd name="connsiteX589" fmla="*/ 1931594 w 6006665"/>
                  <a:gd name="connsiteY589" fmla="*/ 763548 h 3006470"/>
                  <a:gd name="connsiteX590" fmla="*/ 1932772 w 6006665"/>
                  <a:gd name="connsiteY590" fmla="*/ 764810 h 3006470"/>
                  <a:gd name="connsiteX591" fmla="*/ 1943501 w 6006665"/>
                  <a:gd name="connsiteY591" fmla="*/ 763548 h 3006470"/>
                  <a:gd name="connsiteX592" fmla="*/ 1988608 w 6006665"/>
                  <a:gd name="connsiteY592" fmla="*/ 811877 h 3006470"/>
                  <a:gd name="connsiteX593" fmla="*/ 1963408 w 6006665"/>
                  <a:gd name="connsiteY593" fmla="*/ 736278 h 3006470"/>
                  <a:gd name="connsiteX594" fmla="*/ 1963408 w 6006665"/>
                  <a:gd name="connsiteY594" fmla="*/ 595386 h 3006470"/>
                  <a:gd name="connsiteX595" fmla="*/ 2027037 w 6006665"/>
                  <a:gd name="connsiteY595" fmla="*/ 574934 h 3006470"/>
                  <a:gd name="connsiteX596" fmla="*/ 2037269 w 6006665"/>
                  <a:gd name="connsiteY596" fmla="*/ 575472 h 3006470"/>
                  <a:gd name="connsiteX597" fmla="*/ 2038944 w 6006665"/>
                  <a:gd name="connsiteY597" fmla="*/ 574934 h 3006470"/>
                  <a:gd name="connsiteX598" fmla="*/ 2115414 w 6006665"/>
                  <a:gd name="connsiteY598" fmla="*/ 578958 h 3006470"/>
                  <a:gd name="connsiteX599" fmla="*/ 2192927 w 6006665"/>
                  <a:gd name="connsiteY599" fmla="*/ 559026 h 3006470"/>
                  <a:gd name="connsiteX600" fmla="*/ 2167930 w 6006665"/>
                  <a:gd name="connsiteY600" fmla="*/ 493125 h 3006470"/>
                  <a:gd name="connsiteX601" fmla="*/ 2204289 w 6006665"/>
                  <a:gd name="connsiteY601" fmla="*/ 402226 h 3006470"/>
                  <a:gd name="connsiteX602" fmla="*/ 2247466 w 6006665"/>
                  <a:gd name="connsiteY602" fmla="*/ 397681 h 3006470"/>
                  <a:gd name="connsiteX603" fmla="*/ 2317913 w 6006665"/>
                  <a:gd name="connsiteY603" fmla="*/ 322690 h 3006470"/>
                  <a:gd name="connsiteX604" fmla="*/ 2420173 w 6006665"/>
                  <a:gd name="connsiteY604" fmla="*/ 304510 h 3006470"/>
                  <a:gd name="connsiteX605" fmla="*/ 2429263 w 6006665"/>
                  <a:gd name="connsiteY605" fmla="*/ 263606 h 3006470"/>
                  <a:gd name="connsiteX606" fmla="*/ 2526979 w 6006665"/>
                  <a:gd name="connsiteY606" fmla="*/ 252244 h 3006470"/>
                  <a:gd name="connsiteX607" fmla="*/ 2528058 w 6006665"/>
                  <a:gd name="connsiteY607" fmla="*/ 253503 h 3006470"/>
                  <a:gd name="connsiteX608" fmla="*/ 2538886 w 6006665"/>
                  <a:gd name="connsiteY608" fmla="*/ 252244 h 3006470"/>
                  <a:gd name="connsiteX609" fmla="*/ 2560820 w 6006665"/>
                  <a:gd name="connsiteY609" fmla="*/ 277833 h 3006470"/>
                  <a:gd name="connsiteX610" fmla="*/ 2640602 w 6006665"/>
                  <a:gd name="connsiteY610" fmla="*/ 202249 h 3006470"/>
                  <a:gd name="connsiteX611" fmla="*/ 2652509 w 6006665"/>
                  <a:gd name="connsiteY611" fmla="*/ 202249 h 3006470"/>
                  <a:gd name="connsiteX612" fmla="*/ 2704231 w 6006665"/>
                  <a:gd name="connsiteY612" fmla="*/ 202249 h 3006470"/>
                  <a:gd name="connsiteX613" fmla="*/ 2715593 w 6006665"/>
                  <a:gd name="connsiteY613" fmla="*/ 134075 h 3006470"/>
                  <a:gd name="connsiteX614" fmla="*/ 2751953 w 6006665"/>
                  <a:gd name="connsiteY614" fmla="*/ 68174 h 30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6006665" h="3006470">
                    <a:moveTo>
                      <a:pt x="1791129" y="817622"/>
                    </a:moveTo>
                    <a:lnTo>
                      <a:pt x="1782156" y="881716"/>
                    </a:lnTo>
                    <a:lnTo>
                      <a:pt x="1809554" y="895415"/>
                    </a:lnTo>
                    <a:close/>
                    <a:moveTo>
                      <a:pt x="2838307" y="0"/>
                    </a:moveTo>
                    <a:lnTo>
                      <a:pt x="2844246" y="4711"/>
                    </a:lnTo>
                    <a:lnTo>
                      <a:pt x="2850213" y="0"/>
                    </a:lnTo>
                    <a:lnTo>
                      <a:pt x="2916115" y="52267"/>
                    </a:lnTo>
                    <a:lnTo>
                      <a:pt x="2861576" y="90899"/>
                    </a:lnTo>
                    <a:lnTo>
                      <a:pt x="2947929" y="118168"/>
                    </a:lnTo>
                    <a:lnTo>
                      <a:pt x="2957621" y="186006"/>
                    </a:lnTo>
                    <a:lnTo>
                      <a:pt x="2979199" y="161345"/>
                    </a:lnTo>
                    <a:lnTo>
                      <a:pt x="2991106" y="161345"/>
                    </a:lnTo>
                    <a:lnTo>
                      <a:pt x="3086005" y="161345"/>
                    </a:lnTo>
                    <a:lnTo>
                      <a:pt x="3097912" y="161345"/>
                    </a:lnTo>
                    <a:lnTo>
                      <a:pt x="3179721" y="236336"/>
                    </a:lnTo>
                    <a:lnTo>
                      <a:pt x="3211535" y="295420"/>
                    </a:lnTo>
                    <a:lnTo>
                      <a:pt x="3200173" y="370412"/>
                    </a:lnTo>
                    <a:lnTo>
                      <a:pt x="3161541" y="413589"/>
                    </a:lnTo>
                    <a:lnTo>
                      <a:pt x="3066097" y="488580"/>
                    </a:lnTo>
                    <a:lnTo>
                      <a:pt x="3034283" y="531757"/>
                    </a:lnTo>
                    <a:lnTo>
                      <a:pt x="3082005" y="547664"/>
                    </a:lnTo>
                    <a:lnTo>
                      <a:pt x="3129459" y="575345"/>
                    </a:lnTo>
                    <a:lnTo>
                      <a:pt x="3156451" y="552209"/>
                    </a:lnTo>
                    <a:lnTo>
                      <a:pt x="3158460" y="560693"/>
                    </a:lnTo>
                    <a:lnTo>
                      <a:pt x="3168359" y="552209"/>
                    </a:lnTo>
                    <a:lnTo>
                      <a:pt x="3184984" y="622402"/>
                    </a:lnTo>
                    <a:lnTo>
                      <a:pt x="3192811" y="606748"/>
                    </a:lnTo>
                    <a:lnTo>
                      <a:pt x="3251895" y="586296"/>
                    </a:lnTo>
                    <a:lnTo>
                      <a:pt x="3259833" y="587670"/>
                    </a:lnTo>
                    <a:lnTo>
                      <a:pt x="3263802" y="586296"/>
                    </a:lnTo>
                    <a:lnTo>
                      <a:pt x="3381970" y="606748"/>
                    </a:lnTo>
                    <a:lnTo>
                      <a:pt x="3388787" y="665832"/>
                    </a:lnTo>
                    <a:lnTo>
                      <a:pt x="3531529" y="686823"/>
                    </a:lnTo>
                    <a:lnTo>
                      <a:pt x="3538225" y="590841"/>
                    </a:lnTo>
                    <a:lnTo>
                      <a:pt x="3549910" y="594028"/>
                    </a:lnTo>
                    <a:lnTo>
                      <a:pt x="3550132" y="590841"/>
                    </a:lnTo>
                    <a:lnTo>
                      <a:pt x="3625123" y="611293"/>
                    </a:lnTo>
                    <a:lnTo>
                      <a:pt x="3672301" y="611293"/>
                    </a:lnTo>
                    <a:lnTo>
                      <a:pt x="3684207" y="611293"/>
                    </a:lnTo>
                    <a:lnTo>
                      <a:pt x="3743291" y="677194"/>
                    </a:lnTo>
                    <a:lnTo>
                      <a:pt x="3759199" y="756731"/>
                    </a:lnTo>
                    <a:lnTo>
                      <a:pt x="3738747" y="806725"/>
                    </a:lnTo>
                    <a:lnTo>
                      <a:pt x="3786469" y="897623"/>
                    </a:lnTo>
                    <a:lnTo>
                      <a:pt x="3835603" y="933529"/>
                    </a:lnTo>
                    <a:lnTo>
                      <a:pt x="3865460" y="822632"/>
                    </a:lnTo>
                    <a:lnTo>
                      <a:pt x="3875077" y="831139"/>
                    </a:lnTo>
                    <a:lnTo>
                      <a:pt x="3877367" y="822632"/>
                    </a:lnTo>
                    <a:lnTo>
                      <a:pt x="3932151" y="871095"/>
                    </a:lnTo>
                    <a:lnTo>
                      <a:pt x="3988173" y="843084"/>
                    </a:lnTo>
                    <a:lnTo>
                      <a:pt x="3993852" y="846199"/>
                    </a:lnTo>
                    <a:lnTo>
                      <a:pt x="4000080" y="843084"/>
                    </a:lnTo>
                    <a:lnTo>
                      <a:pt x="4062426" y="877274"/>
                    </a:lnTo>
                    <a:lnTo>
                      <a:pt x="4085889" y="849902"/>
                    </a:lnTo>
                    <a:lnTo>
                      <a:pt x="4095563" y="852506"/>
                    </a:lnTo>
                    <a:lnTo>
                      <a:pt x="4097796" y="849902"/>
                    </a:lnTo>
                    <a:lnTo>
                      <a:pt x="4144150" y="862382"/>
                    </a:lnTo>
                    <a:lnTo>
                      <a:pt x="4117703" y="752186"/>
                    </a:lnTo>
                    <a:lnTo>
                      <a:pt x="4165425" y="697647"/>
                    </a:lnTo>
                    <a:lnTo>
                      <a:pt x="4175231" y="700048"/>
                    </a:lnTo>
                    <a:lnTo>
                      <a:pt x="4177332" y="697647"/>
                    </a:lnTo>
                    <a:lnTo>
                      <a:pt x="4511384" y="779455"/>
                    </a:lnTo>
                    <a:lnTo>
                      <a:pt x="4543199" y="849902"/>
                    </a:lnTo>
                    <a:lnTo>
                      <a:pt x="4639242" y="932544"/>
                    </a:lnTo>
                    <a:lnTo>
                      <a:pt x="4774445" y="913531"/>
                    </a:lnTo>
                    <a:lnTo>
                      <a:pt x="4778496" y="914635"/>
                    </a:lnTo>
                    <a:lnTo>
                      <a:pt x="4786352" y="913531"/>
                    </a:lnTo>
                    <a:lnTo>
                      <a:pt x="4861343" y="933983"/>
                    </a:lnTo>
                    <a:lnTo>
                      <a:pt x="4893158" y="977160"/>
                    </a:lnTo>
                    <a:lnTo>
                      <a:pt x="4888613" y="1058968"/>
                    </a:lnTo>
                    <a:lnTo>
                      <a:pt x="4927677" y="1083640"/>
                    </a:lnTo>
                    <a:lnTo>
                      <a:pt x="4967605" y="1070331"/>
                    </a:lnTo>
                    <a:lnTo>
                      <a:pt x="5038051" y="1063513"/>
                    </a:lnTo>
                    <a:lnTo>
                      <a:pt x="5040730" y="1064406"/>
                    </a:lnTo>
                    <a:lnTo>
                      <a:pt x="5049958" y="1063513"/>
                    </a:lnTo>
                    <a:lnTo>
                      <a:pt x="5114249" y="1084944"/>
                    </a:lnTo>
                    <a:lnTo>
                      <a:pt x="5176671" y="1074876"/>
                    </a:lnTo>
                    <a:lnTo>
                      <a:pt x="5177801" y="1076614"/>
                    </a:lnTo>
                    <a:lnTo>
                      <a:pt x="5188578" y="1074876"/>
                    </a:lnTo>
                    <a:lnTo>
                      <a:pt x="5243719" y="1159707"/>
                    </a:lnTo>
                    <a:lnTo>
                      <a:pt x="5283477" y="1129415"/>
                    </a:lnTo>
                    <a:lnTo>
                      <a:pt x="5258480" y="1063513"/>
                    </a:lnTo>
                    <a:lnTo>
                      <a:pt x="5267570" y="1015792"/>
                    </a:lnTo>
                    <a:lnTo>
                      <a:pt x="5278896" y="1018841"/>
                    </a:lnTo>
                    <a:lnTo>
                      <a:pt x="5279477" y="1015792"/>
                    </a:lnTo>
                    <a:lnTo>
                      <a:pt x="5395510" y="1047031"/>
                    </a:lnTo>
                    <a:lnTo>
                      <a:pt x="5463001" y="1043061"/>
                    </a:lnTo>
                    <a:lnTo>
                      <a:pt x="5464386" y="1043680"/>
                    </a:lnTo>
                    <a:lnTo>
                      <a:pt x="5474909" y="1043061"/>
                    </a:lnTo>
                    <a:lnTo>
                      <a:pt x="5581715" y="1090783"/>
                    </a:lnTo>
                    <a:lnTo>
                      <a:pt x="5633981" y="1133960"/>
                    </a:lnTo>
                    <a:lnTo>
                      <a:pt x="5720335" y="1213496"/>
                    </a:lnTo>
                    <a:lnTo>
                      <a:pt x="5822595" y="1311212"/>
                    </a:lnTo>
                    <a:lnTo>
                      <a:pt x="5818051" y="1365751"/>
                    </a:lnTo>
                    <a:lnTo>
                      <a:pt x="5825679" y="1373379"/>
                    </a:lnTo>
                    <a:lnTo>
                      <a:pt x="5822051" y="1322574"/>
                    </a:lnTo>
                    <a:lnTo>
                      <a:pt x="5834092" y="1324447"/>
                    </a:lnTo>
                    <a:lnTo>
                      <a:pt x="5833958" y="1322574"/>
                    </a:lnTo>
                    <a:lnTo>
                      <a:pt x="5936219" y="1338481"/>
                    </a:lnTo>
                    <a:lnTo>
                      <a:pt x="6006665" y="1418018"/>
                    </a:lnTo>
                    <a:lnTo>
                      <a:pt x="5968033" y="1456650"/>
                    </a:lnTo>
                    <a:lnTo>
                      <a:pt x="5908949" y="1468012"/>
                    </a:lnTo>
                    <a:lnTo>
                      <a:pt x="5908949" y="1554366"/>
                    </a:lnTo>
                    <a:lnTo>
                      <a:pt x="5893042" y="1570273"/>
                    </a:lnTo>
                    <a:lnTo>
                      <a:pt x="5881135" y="1570273"/>
                    </a:lnTo>
                    <a:lnTo>
                      <a:pt x="5861227" y="1570273"/>
                    </a:lnTo>
                    <a:lnTo>
                      <a:pt x="5849321" y="1570273"/>
                    </a:lnTo>
                    <a:lnTo>
                      <a:pt x="5817506" y="1536186"/>
                    </a:lnTo>
                    <a:lnTo>
                      <a:pt x="5767511" y="1511189"/>
                    </a:lnTo>
                    <a:lnTo>
                      <a:pt x="5762967" y="1477102"/>
                    </a:lnTo>
                    <a:lnTo>
                      <a:pt x="5729132" y="1463170"/>
                    </a:lnTo>
                    <a:lnTo>
                      <a:pt x="5695337" y="1472557"/>
                    </a:lnTo>
                    <a:lnTo>
                      <a:pt x="5693366" y="1469797"/>
                    </a:lnTo>
                    <a:lnTo>
                      <a:pt x="5683431" y="1472557"/>
                    </a:lnTo>
                    <a:lnTo>
                      <a:pt x="5660706" y="1440742"/>
                    </a:lnTo>
                    <a:lnTo>
                      <a:pt x="5669644" y="1415717"/>
                    </a:lnTo>
                    <a:lnTo>
                      <a:pt x="5640799" y="1429380"/>
                    </a:lnTo>
                    <a:lnTo>
                      <a:pt x="5656705" y="1472557"/>
                    </a:lnTo>
                    <a:lnTo>
                      <a:pt x="5633981" y="1511189"/>
                    </a:lnTo>
                    <a:lnTo>
                      <a:pt x="5586259" y="1547548"/>
                    </a:lnTo>
                    <a:lnTo>
                      <a:pt x="5575676" y="1546540"/>
                    </a:lnTo>
                    <a:lnTo>
                      <a:pt x="5574353" y="1547548"/>
                    </a:lnTo>
                    <a:lnTo>
                      <a:pt x="5539436" y="1544223"/>
                    </a:lnTo>
                    <a:lnTo>
                      <a:pt x="5570352" y="1586180"/>
                    </a:lnTo>
                    <a:lnTo>
                      <a:pt x="5593077" y="1649809"/>
                    </a:lnTo>
                    <a:lnTo>
                      <a:pt x="5608984" y="1677079"/>
                    </a:lnTo>
                    <a:lnTo>
                      <a:pt x="5613529" y="1708893"/>
                    </a:lnTo>
                    <a:lnTo>
                      <a:pt x="5608984" y="1731618"/>
                    </a:lnTo>
                    <a:lnTo>
                      <a:pt x="5597799" y="1728009"/>
                    </a:lnTo>
                    <a:lnTo>
                      <a:pt x="5597077" y="1731618"/>
                    </a:lnTo>
                    <a:lnTo>
                      <a:pt x="5534271" y="1711358"/>
                    </a:lnTo>
                    <a:lnTo>
                      <a:pt x="5436277" y="1767977"/>
                    </a:lnTo>
                    <a:lnTo>
                      <a:pt x="5397645" y="1779340"/>
                    </a:lnTo>
                    <a:lnTo>
                      <a:pt x="5345378" y="1833879"/>
                    </a:lnTo>
                    <a:lnTo>
                      <a:pt x="5290839" y="1881600"/>
                    </a:lnTo>
                    <a:lnTo>
                      <a:pt x="5274932" y="1913415"/>
                    </a:lnTo>
                    <a:lnTo>
                      <a:pt x="5267238" y="1904988"/>
                    </a:lnTo>
                    <a:lnTo>
                      <a:pt x="5263025" y="1913415"/>
                    </a:lnTo>
                    <a:lnTo>
                      <a:pt x="5219538" y="1865787"/>
                    </a:lnTo>
                    <a:lnTo>
                      <a:pt x="5129494" y="1920232"/>
                    </a:lnTo>
                    <a:lnTo>
                      <a:pt x="5126389" y="1914910"/>
                    </a:lnTo>
                    <a:lnTo>
                      <a:pt x="5117587" y="1920232"/>
                    </a:lnTo>
                    <a:lnTo>
                      <a:pt x="5105544" y="1899586"/>
                    </a:lnTo>
                    <a:lnTo>
                      <a:pt x="5074955" y="1924777"/>
                    </a:lnTo>
                    <a:lnTo>
                      <a:pt x="5065718" y="1922578"/>
                    </a:lnTo>
                    <a:lnTo>
                      <a:pt x="5063048" y="1924777"/>
                    </a:lnTo>
                    <a:lnTo>
                      <a:pt x="5026594" y="1916098"/>
                    </a:lnTo>
                    <a:lnTo>
                      <a:pt x="5015871" y="1961137"/>
                    </a:lnTo>
                    <a:lnTo>
                      <a:pt x="4974967" y="2027038"/>
                    </a:lnTo>
                    <a:lnTo>
                      <a:pt x="4974967" y="2058853"/>
                    </a:lnTo>
                    <a:lnTo>
                      <a:pt x="5015871" y="2074760"/>
                    </a:lnTo>
                    <a:lnTo>
                      <a:pt x="5011326" y="2172476"/>
                    </a:lnTo>
                    <a:lnTo>
                      <a:pt x="4999419" y="2172476"/>
                    </a:lnTo>
                    <a:lnTo>
                      <a:pt x="4974967" y="2172476"/>
                    </a:lnTo>
                    <a:lnTo>
                      <a:pt x="4963605" y="2224742"/>
                    </a:lnTo>
                    <a:lnTo>
                      <a:pt x="4974967" y="2252012"/>
                    </a:lnTo>
                    <a:lnTo>
                      <a:pt x="4909065" y="2286099"/>
                    </a:lnTo>
                    <a:lnTo>
                      <a:pt x="4897703" y="2354273"/>
                    </a:lnTo>
                    <a:lnTo>
                      <a:pt x="4845437" y="2370180"/>
                    </a:lnTo>
                    <a:lnTo>
                      <a:pt x="4834074" y="2429264"/>
                    </a:lnTo>
                    <a:lnTo>
                      <a:pt x="4779535" y="2488348"/>
                    </a:lnTo>
                    <a:lnTo>
                      <a:pt x="4777225" y="2477952"/>
                    </a:lnTo>
                    <a:lnTo>
                      <a:pt x="4767628" y="2488348"/>
                    </a:lnTo>
                    <a:lnTo>
                      <a:pt x="4758538" y="2447444"/>
                    </a:lnTo>
                    <a:lnTo>
                      <a:pt x="4742631" y="2361090"/>
                    </a:lnTo>
                    <a:lnTo>
                      <a:pt x="4715361" y="2220198"/>
                    </a:lnTo>
                    <a:lnTo>
                      <a:pt x="4735813" y="2129299"/>
                    </a:lnTo>
                    <a:lnTo>
                      <a:pt x="4767628" y="2086122"/>
                    </a:lnTo>
                    <a:lnTo>
                      <a:pt x="4767628" y="2058853"/>
                    </a:lnTo>
                    <a:lnTo>
                      <a:pt x="4826712" y="2042945"/>
                    </a:lnTo>
                    <a:lnTo>
                      <a:pt x="4892613" y="1952047"/>
                    </a:lnTo>
                    <a:lnTo>
                      <a:pt x="4956243" y="1877056"/>
                    </a:lnTo>
                    <a:lnTo>
                      <a:pt x="5022143" y="1817971"/>
                    </a:lnTo>
                    <a:lnTo>
                      <a:pt x="5046694" y="1710844"/>
                    </a:lnTo>
                    <a:lnTo>
                      <a:pt x="5015871" y="1715711"/>
                    </a:lnTo>
                    <a:lnTo>
                      <a:pt x="4995419" y="1779340"/>
                    </a:lnTo>
                    <a:lnTo>
                      <a:pt x="4904521" y="1865693"/>
                    </a:lnTo>
                    <a:lnTo>
                      <a:pt x="4901708" y="1857053"/>
                    </a:lnTo>
                    <a:lnTo>
                      <a:pt x="4892613" y="1865693"/>
                    </a:lnTo>
                    <a:lnTo>
                      <a:pt x="4861835" y="1771159"/>
                    </a:lnTo>
                    <a:lnTo>
                      <a:pt x="4779535" y="1795247"/>
                    </a:lnTo>
                    <a:lnTo>
                      <a:pt x="4684091" y="1920232"/>
                    </a:lnTo>
                    <a:lnTo>
                      <a:pt x="4715906" y="1967954"/>
                    </a:lnTo>
                    <a:lnTo>
                      <a:pt x="4636369" y="1983861"/>
                    </a:lnTo>
                    <a:lnTo>
                      <a:pt x="4577285" y="1988406"/>
                    </a:lnTo>
                    <a:lnTo>
                      <a:pt x="4577373" y="1987484"/>
                    </a:lnTo>
                    <a:lnTo>
                      <a:pt x="4565379" y="1988406"/>
                    </a:lnTo>
                    <a:lnTo>
                      <a:pt x="4569923" y="1940685"/>
                    </a:lnTo>
                    <a:lnTo>
                      <a:pt x="4520081" y="1931099"/>
                    </a:lnTo>
                    <a:lnTo>
                      <a:pt x="4475025" y="1961137"/>
                    </a:lnTo>
                    <a:lnTo>
                      <a:pt x="4464394" y="1960286"/>
                    </a:lnTo>
                    <a:lnTo>
                      <a:pt x="4463118" y="1961137"/>
                    </a:lnTo>
                    <a:lnTo>
                      <a:pt x="4357637" y="1952698"/>
                    </a:lnTo>
                    <a:lnTo>
                      <a:pt x="4243233" y="1972499"/>
                    </a:lnTo>
                    <a:lnTo>
                      <a:pt x="4125065" y="2106574"/>
                    </a:lnTo>
                    <a:lnTo>
                      <a:pt x="3984173" y="2263374"/>
                    </a:lnTo>
                    <a:lnTo>
                      <a:pt x="4038712" y="2267919"/>
                    </a:lnTo>
                    <a:lnTo>
                      <a:pt x="4059164" y="2311096"/>
                    </a:lnTo>
                    <a:lnTo>
                      <a:pt x="4087782" y="2319513"/>
                    </a:lnTo>
                    <a:lnTo>
                      <a:pt x="4106341" y="2290644"/>
                    </a:lnTo>
                    <a:lnTo>
                      <a:pt x="4117411" y="2291946"/>
                    </a:lnTo>
                    <a:lnTo>
                      <a:pt x="4118248" y="2290644"/>
                    </a:lnTo>
                    <a:lnTo>
                      <a:pt x="4156880" y="2295189"/>
                    </a:lnTo>
                    <a:lnTo>
                      <a:pt x="4211419" y="2365635"/>
                    </a:lnTo>
                    <a:lnTo>
                      <a:pt x="4215964" y="2413357"/>
                    </a:lnTo>
                    <a:lnTo>
                      <a:pt x="4184149" y="2472441"/>
                    </a:lnTo>
                    <a:lnTo>
                      <a:pt x="4177332" y="2542887"/>
                    </a:lnTo>
                    <a:lnTo>
                      <a:pt x="4161425" y="2629241"/>
                    </a:lnTo>
                    <a:lnTo>
                      <a:pt x="4109158" y="2708777"/>
                    </a:lnTo>
                    <a:lnTo>
                      <a:pt x="4097796" y="2747409"/>
                    </a:lnTo>
                    <a:lnTo>
                      <a:pt x="4043257" y="2806493"/>
                    </a:lnTo>
                    <a:lnTo>
                      <a:pt x="3995535" y="2865577"/>
                    </a:lnTo>
                    <a:lnTo>
                      <a:pt x="3975083" y="2897392"/>
                    </a:lnTo>
                    <a:lnTo>
                      <a:pt x="3925089" y="2924661"/>
                    </a:lnTo>
                    <a:lnTo>
                      <a:pt x="3913182" y="2924661"/>
                    </a:lnTo>
                    <a:lnTo>
                      <a:pt x="3904637" y="2924661"/>
                    </a:lnTo>
                    <a:lnTo>
                      <a:pt x="3892729" y="2924661"/>
                    </a:lnTo>
                    <a:lnTo>
                      <a:pt x="3871063" y="2908412"/>
                    </a:lnTo>
                    <a:lnTo>
                      <a:pt x="3829645" y="2936024"/>
                    </a:lnTo>
                    <a:lnTo>
                      <a:pt x="3822828" y="2956476"/>
                    </a:lnTo>
                    <a:lnTo>
                      <a:pt x="3818283" y="2947386"/>
                    </a:lnTo>
                    <a:lnTo>
                      <a:pt x="3818283" y="2935660"/>
                    </a:lnTo>
                    <a:lnTo>
                      <a:pt x="3817738" y="2936024"/>
                    </a:lnTo>
                    <a:lnTo>
                      <a:pt x="3810921" y="2956476"/>
                    </a:lnTo>
                    <a:lnTo>
                      <a:pt x="3806376" y="2947386"/>
                    </a:lnTo>
                    <a:lnTo>
                      <a:pt x="3806376" y="2920116"/>
                    </a:lnTo>
                    <a:lnTo>
                      <a:pt x="3818283" y="2920116"/>
                    </a:lnTo>
                    <a:lnTo>
                      <a:pt x="3826828" y="2920116"/>
                    </a:lnTo>
                    <a:lnTo>
                      <a:pt x="3833645" y="2861032"/>
                    </a:lnTo>
                    <a:lnTo>
                      <a:pt x="3822283" y="2817856"/>
                    </a:lnTo>
                    <a:lnTo>
                      <a:pt x="3849553" y="2795131"/>
                    </a:lnTo>
                    <a:lnTo>
                      <a:pt x="3858814" y="2797336"/>
                    </a:lnTo>
                    <a:lnTo>
                      <a:pt x="3861460" y="2795131"/>
                    </a:lnTo>
                    <a:lnTo>
                      <a:pt x="3898487" y="2803947"/>
                    </a:lnTo>
                    <a:lnTo>
                      <a:pt x="3919999" y="2758772"/>
                    </a:lnTo>
                    <a:lnTo>
                      <a:pt x="3935906" y="2699687"/>
                    </a:lnTo>
                    <a:lnTo>
                      <a:pt x="3947269" y="2676963"/>
                    </a:lnTo>
                    <a:lnTo>
                      <a:pt x="3966292" y="2632575"/>
                    </a:lnTo>
                    <a:lnTo>
                      <a:pt x="3915999" y="2645148"/>
                    </a:lnTo>
                    <a:lnTo>
                      <a:pt x="3888729" y="2667873"/>
                    </a:lnTo>
                    <a:lnTo>
                      <a:pt x="3876822" y="2667873"/>
                    </a:lnTo>
                    <a:lnTo>
                      <a:pt x="3829645" y="2667873"/>
                    </a:lnTo>
                    <a:lnTo>
                      <a:pt x="3817738" y="2667873"/>
                    </a:lnTo>
                    <a:lnTo>
                      <a:pt x="3801831" y="2613334"/>
                    </a:lnTo>
                    <a:lnTo>
                      <a:pt x="3758654" y="2574702"/>
                    </a:lnTo>
                    <a:lnTo>
                      <a:pt x="3692753" y="2558795"/>
                    </a:lnTo>
                    <a:lnTo>
                      <a:pt x="3683663" y="2499711"/>
                    </a:lnTo>
                    <a:lnTo>
                      <a:pt x="3672301" y="2467896"/>
                    </a:lnTo>
                    <a:lnTo>
                      <a:pt x="3656393" y="2440627"/>
                    </a:lnTo>
                    <a:lnTo>
                      <a:pt x="3633669" y="2381542"/>
                    </a:lnTo>
                    <a:lnTo>
                      <a:pt x="3601854" y="2361090"/>
                    </a:lnTo>
                    <a:lnTo>
                      <a:pt x="3545995" y="2339606"/>
                    </a:lnTo>
                    <a:lnTo>
                      <a:pt x="3506955" y="2345183"/>
                    </a:lnTo>
                    <a:lnTo>
                      <a:pt x="3463779" y="2354273"/>
                    </a:lnTo>
                    <a:lnTo>
                      <a:pt x="3431964" y="2381542"/>
                    </a:lnTo>
                    <a:lnTo>
                      <a:pt x="3452416" y="2397450"/>
                    </a:lnTo>
                    <a:lnTo>
                      <a:pt x="3452416" y="2429264"/>
                    </a:lnTo>
                    <a:lnTo>
                      <a:pt x="3431964" y="2451989"/>
                    </a:lnTo>
                    <a:lnTo>
                      <a:pt x="3400150" y="2511073"/>
                    </a:lnTo>
                    <a:lnTo>
                      <a:pt x="3400150" y="2538343"/>
                    </a:lnTo>
                    <a:lnTo>
                      <a:pt x="3350155" y="2570157"/>
                    </a:lnTo>
                    <a:lnTo>
                      <a:pt x="3342342" y="2567553"/>
                    </a:lnTo>
                    <a:lnTo>
                      <a:pt x="3338249" y="2570157"/>
                    </a:lnTo>
                    <a:lnTo>
                      <a:pt x="3290527" y="2554250"/>
                    </a:lnTo>
                    <a:lnTo>
                      <a:pt x="3259257" y="2554250"/>
                    </a:lnTo>
                    <a:lnTo>
                      <a:pt x="3247350" y="2554250"/>
                    </a:lnTo>
                    <a:lnTo>
                      <a:pt x="3231443" y="2538343"/>
                    </a:lnTo>
                    <a:lnTo>
                      <a:pt x="3213271" y="2533799"/>
                    </a:lnTo>
                    <a:lnTo>
                      <a:pt x="3168359" y="2570157"/>
                    </a:lnTo>
                    <a:lnTo>
                      <a:pt x="3120637" y="2581519"/>
                    </a:lnTo>
                    <a:lnTo>
                      <a:pt x="3082005" y="2597427"/>
                    </a:lnTo>
                    <a:lnTo>
                      <a:pt x="3074460" y="2595630"/>
                    </a:lnTo>
                    <a:lnTo>
                      <a:pt x="3070098" y="2597427"/>
                    </a:lnTo>
                    <a:lnTo>
                      <a:pt x="3022376" y="2586064"/>
                    </a:lnTo>
                    <a:lnTo>
                      <a:pt x="3000196" y="2586064"/>
                    </a:lnTo>
                    <a:lnTo>
                      <a:pt x="2988289" y="2586064"/>
                    </a:lnTo>
                    <a:lnTo>
                      <a:pt x="2967837" y="2554250"/>
                    </a:lnTo>
                    <a:lnTo>
                      <a:pt x="2929205" y="2526980"/>
                    </a:lnTo>
                    <a:lnTo>
                      <a:pt x="2902153" y="2523116"/>
                    </a:lnTo>
                    <a:lnTo>
                      <a:pt x="2861576" y="2526980"/>
                    </a:lnTo>
                    <a:lnTo>
                      <a:pt x="2822944" y="2538343"/>
                    </a:lnTo>
                    <a:lnTo>
                      <a:pt x="2818139" y="2536254"/>
                    </a:lnTo>
                    <a:lnTo>
                      <a:pt x="2811037" y="2538343"/>
                    </a:lnTo>
                    <a:lnTo>
                      <a:pt x="2758770" y="2515618"/>
                    </a:lnTo>
                    <a:lnTo>
                      <a:pt x="2751953" y="2472441"/>
                    </a:lnTo>
                    <a:lnTo>
                      <a:pt x="2708776" y="2456534"/>
                    </a:lnTo>
                    <a:lnTo>
                      <a:pt x="2676962" y="2451989"/>
                    </a:lnTo>
                    <a:lnTo>
                      <a:pt x="2642534" y="2430245"/>
                    </a:lnTo>
                    <a:lnTo>
                      <a:pt x="2609333" y="2488348"/>
                    </a:lnTo>
                    <a:lnTo>
                      <a:pt x="2625240" y="2522435"/>
                    </a:lnTo>
                    <a:lnTo>
                      <a:pt x="2586608" y="2558795"/>
                    </a:lnTo>
                    <a:lnTo>
                      <a:pt x="2577105" y="2556532"/>
                    </a:lnTo>
                    <a:lnTo>
                      <a:pt x="2574701" y="2558795"/>
                    </a:lnTo>
                    <a:lnTo>
                      <a:pt x="2526979" y="2547432"/>
                    </a:lnTo>
                    <a:lnTo>
                      <a:pt x="2490620" y="2542887"/>
                    </a:lnTo>
                    <a:lnTo>
                      <a:pt x="2463350" y="2515618"/>
                    </a:lnTo>
                    <a:lnTo>
                      <a:pt x="2436625" y="2515618"/>
                    </a:lnTo>
                    <a:lnTo>
                      <a:pt x="2424718" y="2515618"/>
                    </a:lnTo>
                    <a:lnTo>
                      <a:pt x="2398858" y="2502687"/>
                    </a:lnTo>
                    <a:lnTo>
                      <a:pt x="2350272" y="2526980"/>
                    </a:lnTo>
                    <a:lnTo>
                      <a:pt x="2282098" y="2574702"/>
                    </a:lnTo>
                    <a:lnTo>
                      <a:pt x="2238921" y="2586064"/>
                    </a:lnTo>
                    <a:lnTo>
                      <a:pt x="2227559" y="2590609"/>
                    </a:lnTo>
                    <a:lnTo>
                      <a:pt x="2225178" y="2586799"/>
                    </a:lnTo>
                    <a:lnTo>
                      <a:pt x="2215652" y="2590609"/>
                    </a:lnTo>
                    <a:lnTo>
                      <a:pt x="2193596" y="2555320"/>
                    </a:lnTo>
                    <a:lnTo>
                      <a:pt x="2157112" y="2558795"/>
                    </a:lnTo>
                    <a:lnTo>
                      <a:pt x="2156291" y="2557739"/>
                    </a:lnTo>
                    <a:lnTo>
                      <a:pt x="2145205" y="2558795"/>
                    </a:lnTo>
                    <a:lnTo>
                      <a:pt x="2129298" y="2538343"/>
                    </a:lnTo>
                    <a:lnTo>
                      <a:pt x="2102029" y="2526980"/>
                    </a:lnTo>
                    <a:lnTo>
                      <a:pt x="2086121" y="2495166"/>
                    </a:lnTo>
                    <a:lnTo>
                      <a:pt x="2070005" y="2486212"/>
                    </a:lnTo>
                    <a:lnTo>
                      <a:pt x="2027582" y="2499711"/>
                    </a:lnTo>
                    <a:lnTo>
                      <a:pt x="2023845" y="2497111"/>
                    </a:lnTo>
                    <a:lnTo>
                      <a:pt x="2015675" y="2499711"/>
                    </a:lnTo>
                    <a:lnTo>
                      <a:pt x="1971363" y="2468885"/>
                    </a:lnTo>
                    <a:lnTo>
                      <a:pt x="1952591" y="2495166"/>
                    </a:lnTo>
                    <a:lnTo>
                      <a:pt x="1947518" y="2485599"/>
                    </a:lnTo>
                    <a:lnTo>
                      <a:pt x="1940684" y="2495166"/>
                    </a:lnTo>
                    <a:lnTo>
                      <a:pt x="1861147" y="2345183"/>
                    </a:lnTo>
                    <a:lnTo>
                      <a:pt x="1811153" y="2295189"/>
                    </a:lnTo>
                    <a:lnTo>
                      <a:pt x="1813950" y="2292043"/>
                    </a:lnTo>
                    <a:lnTo>
                      <a:pt x="1748069" y="2333821"/>
                    </a:lnTo>
                    <a:lnTo>
                      <a:pt x="1711709" y="2338366"/>
                    </a:lnTo>
                    <a:lnTo>
                      <a:pt x="1711926" y="2336850"/>
                    </a:lnTo>
                    <a:lnTo>
                      <a:pt x="1699803" y="2338366"/>
                    </a:lnTo>
                    <a:lnTo>
                      <a:pt x="1704347" y="2306551"/>
                    </a:lnTo>
                    <a:lnTo>
                      <a:pt x="1662460" y="2288600"/>
                    </a:lnTo>
                    <a:lnTo>
                      <a:pt x="1629901" y="2302006"/>
                    </a:lnTo>
                    <a:lnTo>
                      <a:pt x="1629300" y="2297351"/>
                    </a:lnTo>
                    <a:lnTo>
                      <a:pt x="1617994" y="2302006"/>
                    </a:lnTo>
                    <a:lnTo>
                      <a:pt x="1608904" y="2231560"/>
                    </a:lnTo>
                    <a:lnTo>
                      <a:pt x="1552684" y="2221867"/>
                    </a:lnTo>
                    <a:lnTo>
                      <a:pt x="1518550" y="2247467"/>
                    </a:lnTo>
                    <a:lnTo>
                      <a:pt x="1425379" y="2267919"/>
                    </a:lnTo>
                    <a:lnTo>
                      <a:pt x="1409472" y="2286099"/>
                    </a:lnTo>
                    <a:lnTo>
                      <a:pt x="1270852" y="2306551"/>
                    </a:lnTo>
                    <a:lnTo>
                      <a:pt x="1254945" y="2327003"/>
                    </a:lnTo>
                    <a:lnTo>
                      <a:pt x="1282214" y="2370180"/>
                    </a:lnTo>
                    <a:lnTo>
                      <a:pt x="1243582" y="2386087"/>
                    </a:lnTo>
                    <a:lnTo>
                      <a:pt x="1254945" y="2404267"/>
                    </a:lnTo>
                    <a:lnTo>
                      <a:pt x="1216313" y="2429264"/>
                    </a:lnTo>
                    <a:lnTo>
                      <a:pt x="1275397" y="2472441"/>
                    </a:lnTo>
                    <a:lnTo>
                      <a:pt x="1270852" y="2499711"/>
                    </a:lnTo>
                    <a:lnTo>
                      <a:pt x="1259108" y="2498732"/>
                    </a:lnTo>
                    <a:lnTo>
                      <a:pt x="1258945" y="2499711"/>
                    </a:lnTo>
                    <a:lnTo>
                      <a:pt x="1215644" y="2496102"/>
                    </a:lnTo>
                    <a:lnTo>
                      <a:pt x="1204950" y="2511073"/>
                    </a:lnTo>
                    <a:lnTo>
                      <a:pt x="1196495" y="2506241"/>
                    </a:lnTo>
                    <a:lnTo>
                      <a:pt x="1193043" y="2511073"/>
                    </a:lnTo>
                    <a:lnTo>
                      <a:pt x="1145322" y="2483803"/>
                    </a:lnTo>
                    <a:lnTo>
                      <a:pt x="1098145" y="2483803"/>
                    </a:lnTo>
                    <a:lnTo>
                      <a:pt x="1061785" y="2511073"/>
                    </a:lnTo>
                    <a:lnTo>
                      <a:pt x="1055322" y="2506990"/>
                    </a:lnTo>
                    <a:lnTo>
                      <a:pt x="1049878" y="2511073"/>
                    </a:lnTo>
                    <a:lnTo>
                      <a:pt x="1006701" y="2483803"/>
                    </a:lnTo>
                    <a:lnTo>
                      <a:pt x="924893" y="2447444"/>
                    </a:lnTo>
                    <a:lnTo>
                      <a:pt x="877716" y="2447444"/>
                    </a:lnTo>
                    <a:lnTo>
                      <a:pt x="802724" y="2511073"/>
                    </a:lnTo>
                    <a:lnTo>
                      <a:pt x="798179" y="2554250"/>
                    </a:lnTo>
                    <a:lnTo>
                      <a:pt x="787406" y="2543477"/>
                    </a:lnTo>
                    <a:lnTo>
                      <a:pt x="786272" y="2554250"/>
                    </a:lnTo>
                    <a:lnTo>
                      <a:pt x="756063" y="2524040"/>
                    </a:lnTo>
                    <a:lnTo>
                      <a:pt x="732278" y="2581519"/>
                    </a:lnTo>
                    <a:lnTo>
                      <a:pt x="743640" y="2590609"/>
                    </a:lnTo>
                    <a:lnTo>
                      <a:pt x="723188" y="2633786"/>
                    </a:lnTo>
                    <a:lnTo>
                      <a:pt x="747026" y="2670627"/>
                    </a:lnTo>
                    <a:lnTo>
                      <a:pt x="763548" y="2667873"/>
                    </a:lnTo>
                    <a:lnTo>
                      <a:pt x="764871" y="2669637"/>
                    </a:lnTo>
                    <a:lnTo>
                      <a:pt x="775455" y="2667873"/>
                    </a:lnTo>
                    <a:lnTo>
                      <a:pt x="802724" y="2704232"/>
                    </a:lnTo>
                    <a:lnTo>
                      <a:pt x="798179" y="2731502"/>
                    </a:lnTo>
                    <a:lnTo>
                      <a:pt x="818632" y="2742864"/>
                    </a:lnTo>
                    <a:lnTo>
                      <a:pt x="802724" y="2774679"/>
                    </a:lnTo>
                    <a:lnTo>
                      <a:pt x="766365" y="2779224"/>
                    </a:lnTo>
                    <a:lnTo>
                      <a:pt x="727733" y="2838308"/>
                    </a:lnTo>
                    <a:lnTo>
                      <a:pt x="759548" y="2881485"/>
                    </a:lnTo>
                    <a:lnTo>
                      <a:pt x="759548" y="2920116"/>
                    </a:lnTo>
                    <a:lnTo>
                      <a:pt x="798179" y="2979201"/>
                    </a:lnTo>
                    <a:lnTo>
                      <a:pt x="775455" y="2995108"/>
                    </a:lnTo>
                    <a:lnTo>
                      <a:pt x="770910" y="3006470"/>
                    </a:lnTo>
                    <a:lnTo>
                      <a:pt x="759003" y="3006470"/>
                    </a:lnTo>
                    <a:lnTo>
                      <a:pt x="755003" y="3006470"/>
                    </a:lnTo>
                    <a:lnTo>
                      <a:pt x="743096" y="3006470"/>
                    </a:lnTo>
                    <a:lnTo>
                      <a:pt x="715826" y="2972383"/>
                    </a:lnTo>
                    <a:lnTo>
                      <a:pt x="704464" y="2972383"/>
                    </a:lnTo>
                    <a:lnTo>
                      <a:pt x="684012" y="2963293"/>
                    </a:lnTo>
                    <a:lnTo>
                      <a:pt x="672649" y="2940569"/>
                    </a:lnTo>
                    <a:lnTo>
                      <a:pt x="645222" y="2932732"/>
                    </a:lnTo>
                    <a:lnTo>
                      <a:pt x="625472" y="2936024"/>
                    </a:lnTo>
                    <a:lnTo>
                      <a:pt x="623771" y="2934323"/>
                    </a:lnTo>
                    <a:lnTo>
                      <a:pt x="613565" y="2936024"/>
                    </a:lnTo>
                    <a:lnTo>
                      <a:pt x="609020" y="2931479"/>
                    </a:lnTo>
                    <a:lnTo>
                      <a:pt x="559026" y="2904209"/>
                    </a:lnTo>
                    <a:lnTo>
                      <a:pt x="506760" y="2897392"/>
                    </a:lnTo>
                    <a:lnTo>
                      <a:pt x="483280" y="2890683"/>
                    </a:lnTo>
                    <a:lnTo>
                      <a:pt x="480035" y="2892847"/>
                    </a:lnTo>
                    <a:lnTo>
                      <a:pt x="475042" y="2888329"/>
                    </a:lnTo>
                    <a:lnTo>
                      <a:pt x="474945" y="2888302"/>
                    </a:lnTo>
                    <a:lnTo>
                      <a:pt x="468128" y="2892847"/>
                    </a:lnTo>
                    <a:lnTo>
                      <a:pt x="420406" y="2849670"/>
                    </a:lnTo>
                    <a:lnTo>
                      <a:pt x="381774" y="2833763"/>
                    </a:lnTo>
                    <a:lnTo>
                      <a:pt x="349960" y="2801948"/>
                    </a:lnTo>
                    <a:lnTo>
                      <a:pt x="377229" y="2795131"/>
                    </a:lnTo>
                    <a:lnTo>
                      <a:pt x="404499" y="2747409"/>
                    </a:lnTo>
                    <a:lnTo>
                      <a:pt x="388591" y="2731502"/>
                    </a:lnTo>
                    <a:lnTo>
                      <a:pt x="440858" y="2704232"/>
                    </a:lnTo>
                    <a:lnTo>
                      <a:pt x="440858" y="2701176"/>
                    </a:lnTo>
                    <a:lnTo>
                      <a:pt x="416406" y="2704232"/>
                    </a:lnTo>
                    <a:lnTo>
                      <a:pt x="416406" y="2702744"/>
                    </a:lnTo>
                    <a:lnTo>
                      <a:pt x="404499" y="2704232"/>
                    </a:lnTo>
                    <a:lnTo>
                      <a:pt x="404499" y="2683780"/>
                    </a:lnTo>
                    <a:lnTo>
                      <a:pt x="424951" y="2667873"/>
                    </a:lnTo>
                    <a:lnTo>
                      <a:pt x="463583" y="2661056"/>
                    </a:lnTo>
                    <a:lnTo>
                      <a:pt x="468128" y="2645148"/>
                    </a:lnTo>
                    <a:lnTo>
                      <a:pt x="456765" y="2613334"/>
                    </a:lnTo>
                    <a:lnTo>
                      <a:pt x="474945" y="2586064"/>
                    </a:lnTo>
                    <a:lnTo>
                      <a:pt x="474945" y="2565612"/>
                    </a:lnTo>
                    <a:lnTo>
                      <a:pt x="420406" y="2547432"/>
                    </a:lnTo>
                    <a:lnTo>
                      <a:pt x="409588" y="2547432"/>
                    </a:lnTo>
                    <a:lnTo>
                      <a:pt x="397681" y="2547432"/>
                    </a:lnTo>
                    <a:lnTo>
                      <a:pt x="379485" y="2525193"/>
                    </a:lnTo>
                    <a:lnTo>
                      <a:pt x="357322" y="2531525"/>
                    </a:lnTo>
                    <a:lnTo>
                      <a:pt x="352842" y="2529403"/>
                    </a:lnTo>
                    <a:lnTo>
                      <a:pt x="345415" y="2531525"/>
                    </a:lnTo>
                    <a:lnTo>
                      <a:pt x="302238" y="2511073"/>
                    </a:lnTo>
                    <a:lnTo>
                      <a:pt x="302238" y="2499711"/>
                    </a:lnTo>
                    <a:lnTo>
                      <a:pt x="286331" y="2472441"/>
                    </a:lnTo>
                    <a:lnTo>
                      <a:pt x="270968" y="2472441"/>
                    </a:lnTo>
                    <a:lnTo>
                      <a:pt x="259061" y="2472441"/>
                    </a:lnTo>
                    <a:lnTo>
                      <a:pt x="254516" y="2456534"/>
                    </a:lnTo>
                    <a:lnTo>
                      <a:pt x="263606" y="2440627"/>
                    </a:lnTo>
                    <a:lnTo>
                      <a:pt x="243991" y="2410114"/>
                    </a:lnTo>
                    <a:lnTo>
                      <a:pt x="216429" y="2413357"/>
                    </a:lnTo>
                    <a:lnTo>
                      <a:pt x="212956" y="2412365"/>
                    </a:lnTo>
                    <a:lnTo>
                      <a:pt x="204522" y="2413357"/>
                    </a:lnTo>
                    <a:lnTo>
                      <a:pt x="199623" y="2411957"/>
                    </a:lnTo>
                    <a:lnTo>
                      <a:pt x="195977" y="2424719"/>
                    </a:lnTo>
                    <a:lnTo>
                      <a:pt x="184968" y="2421574"/>
                    </a:lnTo>
                    <a:lnTo>
                      <a:pt x="184070" y="2424719"/>
                    </a:lnTo>
                    <a:lnTo>
                      <a:pt x="168163" y="2420174"/>
                    </a:lnTo>
                    <a:lnTo>
                      <a:pt x="156800" y="2381542"/>
                    </a:lnTo>
                    <a:lnTo>
                      <a:pt x="152255" y="2365635"/>
                    </a:lnTo>
                    <a:lnTo>
                      <a:pt x="156800" y="2361090"/>
                    </a:lnTo>
                    <a:lnTo>
                      <a:pt x="168707" y="2361090"/>
                    </a:lnTo>
                    <a:lnTo>
                      <a:pt x="188615" y="2361090"/>
                    </a:lnTo>
                    <a:lnTo>
                      <a:pt x="199977" y="2349728"/>
                    </a:lnTo>
                    <a:lnTo>
                      <a:pt x="188615" y="2327003"/>
                    </a:lnTo>
                    <a:lnTo>
                      <a:pt x="168163" y="2317914"/>
                    </a:lnTo>
                    <a:lnTo>
                      <a:pt x="168163" y="2311096"/>
                    </a:lnTo>
                    <a:lnTo>
                      <a:pt x="152255" y="2295189"/>
                    </a:lnTo>
                    <a:lnTo>
                      <a:pt x="129531" y="2258829"/>
                    </a:lnTo>
                    <a:lnTo>
                      <a:pt x="140893" y="2236105"/>
                    </a:lnTo>
                    <a:lnTo>
                      <a:pt x="136348" y="2208835"/>
                    </a:lnTo>
                    <a:lnTo>
                      <a:pt x="103789" y="2195428"/>
                    </a:lnTo>
                    <a:lnTo>
                      <a:pt x="93716" y="2199745"/>
                    </a:lnTo>
                    <a:lnTo>
                      <a:pt x="91868" y="2195434"/>
                    </a:lnTo>
                    <a:lnTo>
                      <a:pt x="81809" y="2199745"/>
                    </a:lnTo>
                    <a:lnTo>
                      <a:pt x="74992" y="2183838"/>
                    </a:lnTo>
                    <a:lnTo>
                      <a:pt x="34087" y="2172476"/>
                    </a:lnTo>
                    <a:lnTo>
                      <a:pt x="22725" y="2129299"/>
                    </a:lnTo>
                    <a:lnTo>
                      <a:pt x="22725" y="2097484"/>
                    </a:lnTo>
                    <a:lnTo>
                      <a:pt x="0" y="2081577"/>
                    </a:lnTo>
                    <a:lnTo>
                      <a:pt x="15907" y="2058853"/>
                    </a:lnTo>
                    <a:lnTo>
                      <a:pt x="6818" y="1995224"/>
                    </a:lnTo>
                    <a:lnTo>
                      <a:pt x="34087" y="1952047"/>
                    </a:lnTo>
                    <a:lnTo>
                      <a:pt x="27270" y="1940685"/>
                    </a:lnTo>
                    <a:lnTo>
                      <a:pt x="70447" y="1902053"/>
                    </a:lnTo>
                    <a:lnTo>
                      <a:pt x="27270" y="1865693"/>
                    </a:lnTo>
                    <a:lnTo>
                      <a:pt x="109078" y="1767977"/>
                    </a:lnTo>
                    <a:lnTo>
                      <a:pt x="145438" y="1724800"/>
                    </a:lnTo>
                    <a:lnTo>
                      <a:pt x="156800" y="1681624"/>
                    </a:lnTo>
                    <a:lnTo>
                      <a:pt x="102261" y="1629357"/>
                    </a:lnTo>
                    <a:lnTo>
                      <a:pt x="118168" y="1574818"/>
                    </a:lnTo>
                    <a:lnTo>
                      <a:pt x="86354" y="1511189"/>
                    </a:lnTo>
                    <a:lnTo>
                      <a:pt x="109078" y="1436197"/>
                    </a:lnTo>
                    <a:lnTo>
                      <a:pt x="70447" y="1333936"/>
                    </a:lnTo>
                    <a:lnTo>
                      <a:pt x="102261" y="1263490"/>
                    </a:lnTo>
                    <a:lnTo>
                      <a:pt x="43177" y="1197589"/>
                    </a:lnTo>
                    <a:lnTo>
                      <a:pt x="49994" y="1122597"/>
                    </a:lnTo>
                    <a:lnTo>
                      <a:pt x="81809" y="1118052"/>
                    </a:lnTo>
                    <a:lnTo>
                      <a:pt x="145438" y="1074876"/>
                    </a:lnTo>
                    <a:lnTo>
                      <a:pt x="184070" y="1036244"/>
                    </a:lnTo>
                    <a:lnTo>
                      <a:pt x="189699" y="1042522"/>
                    </a:lnTo>
                    <a:lnTo>
                      <a:pt x="195977" y="1036244"/>
                    </a:lnTo>
                    <a:lnTo>
                      <a:pt x="255061" y="1102145"/>
                    </a:lnTo>
                    <a:lnTo>
                      <a:pt x="350504" y="1122597"/>
                    </a:lnTo>
                    <a:lnTo>
                      <a:pt x="491397" y="1236221"/>
                    </a:lnTo>
                    <a:lnTo>
                      <a:pt x="523211" y="1283942"/>
                    </a:lnTo>
                    <a:lnTo>
                      <a:pt x="523211" y="1343026"/>
                    </a:lnTo>
                    <a:lnTo>
                      <a:pt x="486852" y="1397565"/>
                    </a:lnTo>
                    <a:lnTo>
                      <a:pt x="420951" y="1418018"/>
                    </a:lnTo>
                    <a:lnTo>
                      <a:pt x="415909" y="1415887"/>
                    </a:lnTo>
                    <a:lnTo>
                      <a:pt x="409044" y="1418018"/>
                    </a:lnTo>
                    <a:lnTo>
                      <a:pt x="252950" y="1352062"/>
                    </a:lnTo>
                    <a:lnTo>
                      <a:pt x="232336" y="1358934"/>
                    </a:lnTo>
                    <a:lnTo>
                      <a:pt x="291420" y="1429380"/>
                    </a:lnTo>
                    <a:lnTo>
                      <a:pt x="291420" y="1468012"/>
                    </a:lnTo>
                    <a:lnTo>
                      <a:pt x="298238" y="1554366"/>
                    </a:lnTo>
                    <a:lnTo>
                      <a:pt x="345959" y="1586180"/>
                    </a:lnTo>
                    <a:lnTo>
                      <a:pt x="362087" y="1595588"/>
                    </a:lnTo>
                    <a:lnTo>
                      <a:pt x="365867" y="1563455"/>
                    </a:lnTo>
                    <a:lnTo>
                      <a:pt x="345415" y="1527096"/>
                    </a:lnTo>
                    <a:lnTo>
                      <a:pt x="365867" y="1495281"/>
                    </a:lnTo>
                    <a:lnTo>
                      <a:pt x="374560" y="1500280"/>
                    </a:lnTo>
                    <a:lnTo>
                      <a:pt x="377774" y="1495281"/>
                    </a:lnTo>
                    <a:lnTo>
                      <a:pt x="461933" y="1543673"/>
                    </a:lnTo>
                    <a:lnTo>
                      <a:pt x="484035" y="1527096"/>
                    </a:lnTo>
                    <a:lnTo>
                      <a:pt x="463583" y="1461194"/>
                    </a:lnTo>
                    <a:lnTo>
                      <a:pt x="549936" y="1374841"/>
                    </a:lnTo>
                    <a:lnTo>
                      <a:pt x="559742" y="1376942"/>
                    </a:lnTo>
                    <a:lnTo>
                      <a:pt x="561843" y="1374841"/>
                    </a:lnTo>
                    <a:lnTo>
                      <a:pt x="593658" y="1381658"/>
                    </a:lnTo>
                    <a:lnTo>
                      <a:pt x="620945" y="1405535"/>
                    </a:lnTo>
                    <a:lnTo>
                      <a:pt x="640835" y="1349844"/>
                    </a:lnTo>
                    <a:lnTo>
                      <a:pt x="609020" y="1295305"/>
                    </a:lnTo>
                    <a:lnTo>
                      <a:pt x="624928" y="1236221"/>
                    </a:lnTo>
                    <a:lnTo>
                      <a:pt x="597658" y="1177136"/>
                    </a:lnTo>
                    <a:lnTo>
                      <a:pt x="611562" y="1181462"/>
                    </a:lnTo>
                    <a:lnTo>
                      <a:pt x="609565" y="1177136"/>
                    </a:lnTo>
                    <a:lnTo>
                      <a:pt x="711826" y="1208951"/>
                    </a:lnTo>
                    <a:lnTo>
                      <a:pt x="732278" y="1263490"/>
                    </a:lnTo>
                    <a:lnTo>
                      <a:pt x="684556" y="1274852"/>
                    </a:lnTo>
                    <a:lnTo>
                      <a:pt x="684556" y="1327119"/>
                    </a:lnTo>
                    <a:lnTo>
                      <a:pt x="713309" y="1355872"/>
                    </a:lnTo>
                    <a:lnTo>
                      <a:pt x="763548" y="1338481"/>
                    </a:lnTo>
                    <a:lnTo>
                      <a:pt x="770365" y="1279397"/>
                    </a:lnTo>
                    <a:lnTo>
                      <a:pt x="845357" y="1231676"/>
                    </a:lnTo>
                    <a:lnTo>
                      <a:pt x="972614" y="1145322"/>
                    </a:lnTo>
                    <a:lnTo>
                      <a:pt x="982566" y="1146649"/>
                    </a:lnTo>
                    <a:lnTo>
                      <a:pt x="984521" y="1145322"/>
                    </a:lnTo>
                    <a:lnTo>
                      <a:pt x="1018608" y="1149867"/>
                    </a:lnTo>
                    <a:lnTo>
                      <a:pt x="979977" y="1213496"/>
                    </a:lnTo>
                    <a:lnTo>
                      <a:pt x="1012666" y="1218657"/>
                    </a:lnTo>
                    <a:lnTo>
                      <a:pt x="1038516" y="1188499"/>
                    </a:lnTo>
                    <a:lnTo>
                      <a:pt x="1050423" y="1188499"/>
                    </a:lnTo>
                    <a:lnTo>
                      <a:pt x="1108962" y="1188499"/>
                    </a:lnTo>
                    <a:lnTo>
                      <a:pt x="1161229" y="1145322"/>
                    </a:lnTo>
                    <a:lnTo>
                      <a:pt x="1165711" y="1151456"/>
                    </a:lnTo>
                    <a:lnTo>
                      <a:pt x="1173136" y="1145322"/>
                    </a:lnTo>
                    <a:lnTo>
                      <a:pt x="1210035" y="1195815"/>
                    </a:lnTo>
                    <a:lnTo>
                      <a:pt x="1247583" y="1138505"/>
                    </a:lnTo>
                    <a:lnTo>
                      <a:pt x="1211223" y="1079421"/>
                    </a:lnTo>
                    <a:lnTo>
                      <a:pt x="1227130" y="1043061"/>
                    </a:lnTo>
                    <a:lnTo>
                      <a:pt x="1237665" y="1046199"/>
                    </a:lnTo>
                    <a:lnTo>
                      <a:pt x="1239037" y="1043061"/>
                    </a:lnTo>
                    <a:lnTo>
                      <a:pt x="1345843" y="1074876"/>
                    </a:lnTo>
                    <a:lnTo>
                      <a:pt x="1400382" y="1106690"/>
                    </a:lnTo>
                    <a:lnTo>
                      <a:pt x="1519756" y="1213274"/>
                    </a:lnTo>
                    <a:lnTo>
                      <a:pt x="1543003" y="1172592"/>
                    </a:lnTo>
                    <a:lnTo>
                      <a:pt x="1506643" y="1118052"/>
                    </a:lnTo>
                    <a:lnTo>
                      <a:pt x="1506643" y="1095328"/>
                    </a:lnTo>
                    <a:lnTo>
                      <a:pt x="1463467" y="1086238"/>
                    </a:lnTo>
                    <a:lnTo>
                      <a:pt x="1472556" y="1036244"/>
                    </a:lnTo>
                    <a:lnTo>
                      <a:pt x="1452104" y="949890"/>
                    </a:lnTo>
                    <a:lnTo>
                      <a:pt x="1452104" y="913531"/>
                    </a:lnTo>
                    <a:lnTo>
                      <a:pt x="1522551" y="811270"/>
                    </a:lnTo>
                    <a:lnTo>
                      <a:pt x="1543003" y="697647"/>
                    </a:lnTo>
                    <a:lnTo>
                      <a:pt x="1570272" y="677194"/>
                    </a:lnTo>
                    <a:lnTo>
                      <a:pt x="1578688" y="679813"/>
                    </a:lnTo>
                    <a:lnTo>
                      <a:pt x="1582179" y="677194"/>
                    </a:lnTo>
                    <a:lnTo>
                      <a:pt x="1684440" y="709009"/>
                    </a:lnTo>
                    <a:lnTo>
                      <a:pt x="1688985" y="779455"/>
                    </a:lnTo>
                    <a:lnTo>
                      <a:pt x="1652625" y="870354"/>
                    </a:lnTo>
                    <a:lnTo>
                      <a:pt x="1679895" y="908986"/>
                    </a:lnTo>
                    <a:lnTo>
                      <a:pt x="1688985" y="983977"/>
                    </a:lnTo>
                    <a:lnTo>
                      <a:pt x="1679895" y="1129415"/>
                    </a:lnTo>
                    <a:lnTo>
                      <a:pt x="1723072" y="1193044"/>
                    </a:lnTo>
                    <a:lnTo>
                      <a:pt x="1704892" y="1256673"/>
                    </a:lnTo>
                    <a:lnTo>
                      <a:pt x="1636718" y="1393021"/>
                    </a:lnTo>
                    <a:lnTo>
                      <a:pt x="1662494" y="1399465"/>
                    </a:lnTo>
                    <a:lnTo>
                      <a:pt x="1677078" y="1370296"/>
                    </a:lnTo>
                    <a:lnTo>
                      <a:pt x="1720255" y="1349844"/>
                    </a:lnTo>
                    <a:lnTo>
                      <a:pt x="1731617" y="1299850"/>
                    </a:lnTo>
                    <a:lnTo>
                      <a:pt x="1758887" y="1256673"/>
                    </a:lnTo>
                    <a:lnTo>
                      <a:pt x="1736162" y="1197589"/>
                    </a:lnTo>
                    <a:lnTo>
                      <a:pt x="1758887" y="1133960"/>
                    </a:lnTo>
                    <a:lnTo>
                      <a:pt x="1715710" y="1122597"/>
                    </a:lnTo>
                    <a:lnTo>
                      <a:pt x="1704347" y="1070331"/>
                    </a:lnTo>
                    <a:lnTo>
                      <a:pt x="1736162" y="961252"/>
                    </a:lnTo>
                    <a:lnTo>
                      <a:pt x="1688440" y="865809"/>
                    </a:lnTo>
                    <a:lnTo>
                      <a:pt x="1752069" y="788545"/>
                    </a:lnTo>
                    <a:lnTo>
                      <a:pt x="1747524" y="704464"/>
                    </a:lnTo>
                    <a:lnTo>
                      <a:pt x="1763431" y="697647"/>
                    </a:lnTo>
                    <a:lnTo>
                      <a:pt x="1764877" y="702130"/>
                    </a:lnTo>
                    <a:lnTo>
                      <a:pt x="1775339" y="697647"/>
                    </a:lnTo>
                    <a:lnTo>
                      <a:pt x="1798063" y="768093"/>
                    </a:lnTo>
                    <a:lnTo>
                      <a:pt x="1791454" y="815304"/>
                    </a:lnTo>
                    <a:lnTo>
                      <a:pt x="1854330" y="772638"/>
                    </a:lnTo>
                    <a:lnTo>
                      <a:pt x="1931594" y="763548"/>
                    </a:lnTo>
                    <a:lnTo>
                      <a:pt x="1932772" y="764810"/>
                    </a:lnTo>
                    <a:lnTo>
                      <a:pt x="1943501" y="763548"/>
                    </a:lnTo>
                    <a:lnTo>
                      <a:pt x="1988608" y="811877"/>
                    </a:lnTo>
                    <a:lnTo>
                      <a:pt x="1963408" y="736278"/>
                    </a:lnTo>
                    <a:lnTo>
                      <a:pt x="1963408" y="595386"/>
                    </a:lnTo>
                    <a:lnTo>
                      <a:pt x="2027037" y="574934"/>
                    </a:lnTo>
                    <a:lnTo>
                      <a:pt x="2037269" y="575472"/>
                    </a:lnTo>
                    <a:lnTo>
                      <a:pt x="2038944" y="574934"/>
                    </a:lnTo>
                    <a:lnTo>
                      <a:pt x="2115414" y="578958"/>
                    </a:lnTo>
                    <a:lnTo>
                      <a:pt x="2192927" y="559026"/>
                    </a:lnTo>
                    <a:lnTo>
                      <a:pt x="2167930" y="493125"/>
                    </a:lnTo>
                    <a:lnTo>
                      <a:pt x="2204289" y="402226"/>
                    </a:lnTo>
                    <a:lnTo>
                      <a:pt x="2247466" y="397681"/>
                    </a:lnTo>
                    <a:lnTo>
                      <a:pt x="2317913" y="322690"/>
                    </a:lnTo>
                    <a:lnTo>
                      <a:pt x="2420173" y="304510"/>
                    </a:lnTo>
                    <a:lnTo>
                      <a:pt x="2429263" y="263606"/>
                    </a:lnTo>
                    <a:lnTo>
                      <a:pt x="2526979" y="252244"/>
                    </a:lnTo>
                    <a:lnTo>
                      <a:pt x="2528058" y="253503"/>
                    </a:lnTo>
                    <a:lnTo>
                      <a:pt x="2538886" y="252244"/>
                    </a:lnTo>
                    <a:lnTo>
                      <a:pt x="2560820" y="277833"/>
                    </a:lnTo>
                    <a:lnTo>
                      <a:pt x="2640602" y="202249"/>
                    </a:lnTo>
                    <a:lnTo>
                      <a:pt x="2652509" y="202249"/>
                    </a:lnTo>
                    <a:lnTo>
                      <a:pt x="2704231" y="202249"/>
                    </a:lnTo>
                    <a:lnTo>
                      <a:pt x="2715593" y="134075"/>
                    </a:lnTo>
                    <a:lnTo>
                      <a:pt x="2751953" y="6817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85" name="Freeform 278"/>
              <p:cNvSpPr>
                <a:spLocks/>
              </p:cNvSpPr>
              <p:nvPr/>
            </p:nvSpPr>
            <p:spPr bwMode="auto">
              <a:xfrm>
                <a:off x="10902160" y="812664"/>
                <a:ext cx="299965" cy="227246"/>
              </a:xfrm>
              <a:custGeom>
                <a:avLst/>
                <a:gdLst>
                  <a:gd name="T0" fmla="*/ 59 w 132"/>
                  <a:gd name="T1" fmla="*/ 83 h 100"/>
                  <a:gd name="T2" fmla="*/ 120 w 132"/>
                  <a:gd name="T3" fmla="*/ 86 h 100"/>
                  <a:gd name="T4" fmla="*/ 132 w 132"/>
                  <a:gd name="T5" fmla="*/ 38 h 100"/>
                  <a:gd name="T6" fmla="*/ 73 w 132"/>
                  <a:gd name="T7" fmla="*/ 5 h 100"/>
                  <a:gd name="T8" fmla="*/ 30 w 132"/>
                  <a:gd name="T9" fmla="*/ 0 h 100"/>
                  <a:gd name="T10" fmla="*/ 9 w 132"/>
                  <a:gd name="T11" fmla="*/ 15 h 100"/>
                  <a:gd name="T12" fmla="*/ 0 w 132"/>
                  <a:gd name="T13" fmla="*/ 57 h 100"/>
                  <a:gd name="T14" fmla="*/ 33 w 132"/>
                  <a:gd name="T15" fmla="*/ 100 h 100"/>
                  <a:gd name="T16" fmla="*/ 59 w 132"/>
                  <a:gd name="T17" fmla="*/ 83 h 100"/>
                  <a:gd name="T18" fmla="*/ 59 w 132"/>
                  <a:gd name="T19" fmla="*/ 83 h 100"/>
                  <a:gd name="T20" fmla="*/ 59 w 132"/>
                  <a:gd name="T21" fmla="*/ 8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00">
                    <a:moveTo>
                      <a:pt x="59" y="83"/>
                    </a:moveTo>
                    <a:lnTo>
                      <a:pt x="120" y="86"/>
                    </a:lnTo>
                    <a:lnTo>
                      <a:pt x="132" y="38"/>
                    </a:lnTo>
                    <a:lnTo>
                      <a:pt x="73" y="5"/>
                    </a:lnTo>
                    <a:lnTo>
                      <a:pt x="30" y="0"/>
                    </a:lnTo>
                    <a:lnTo>
                      <a:pt x="9" y="15"/>
                    </a:lnTo>
                    <a:lnTo>
                      <a:pt x="0" y="57"/>
                    </a:lnTo>
                    <a:lnTo>
                      <a:pt x="33" y="100"/>
                    </a:lnTo>
                    <a:lnTo>
                      <a:pt x="59" y="83"/>
                    </a:lnTo>
                    <a:lnTo>
                      <a:pt x="59" y="83"/>
                    </a:lnTo>
                    <a:lnTo>
                      <a:pt x="59" y="83"/>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6" name="Freeform 279"/>
              <p:cNvSpPr>
                <a:spLocks/>
              </p:cNvSpPr>
              <p:nvPr/>
            </p:nvSpPr>
            <p:spPr bwMode="auto">
              <a:xfrm>
                <a:off x="11008965" y="1142170"/>
                <a:ext cx="140893" cy="79537"/>
              </a:xfrm>
              <a:custGeom>
                <a:avLst/>
                <a:gdLst>
                  <a:gd name="T0" fmla="*/ 17 w 62"/>
                  <a:gd name="T1" fmla="*/ 5 h 35"/>
                  <a:gd name="T2" fmla="*/ 0 w 62"/>
                  <a:gd name="T3" fmla="*/ 26 h 35"/>
                  <a:gd name="T4" fmla="*/ 2 w 62"/>
                  <a:gd name="T5" fmla="*/ 31 h 35"/>
                  <a:gd name="T6" fmla="*/ 36 w 62"/>
                  <a:gd name="T7" fmla="*/ 35 h 35"/>
                  <a:gd name="T8" fmla="*/ 62 w 62"/>
                  <a:gd name="T9" fmla="*/ 35 h 35"/>
                  <a:gd name="T10" fmla="*/ 59 w 62"/>
                  <a:gd name="T11" fmla="*/ 21 h 35"/>
                  <a:gd name="T12" fmla="*/ 36 w 62"/>
                  <a:gd name="T13" fmla="*/ 0 h 35"/>
                  <a:gd name="T14" fmla="*/ 17 w 62"/>
                  <a:gd name="T15" fmla="*/ 5 h 35"/>
                  <a:gd name="T16" fmla="*/ 17 w 62"/>
                  <a:gd name="T17" fmla="*/ 5 h 35"/>
                  <a:gd name="T18" fmla="*/ 17 w 62"/>
                  <a:gd name="T19"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5">
                    <a:moveTo>
                      <a:pt x="17" y="5"/>
                    </a:moveTo>
                    <a:lnTo>
                      <a:pt x="0" y="26"/>
                    </a:lnTo>
                    <a:lnTo>
                      <a:pt x="2" y="31"/>
                    </a:lnTo>
                    <a:lnTo>
                      <a:pt x="36" y="35"/>
                    </a:lnTo>
                    <a:lnTo>
                      <a:pt x="62" y="35"/>
                    </a:lnTo>
                    <a:lnTo>
                      <a:pt x="59" y="21"/>
                    </a:lnTo>
                    <a:lnTo>
                      <a:pt x="36" y="0"/>
                    </a:lnTo>
                    <a:lnTo>
                      <a:pt x="17" y="5"/>
                    </a:lnTo>
                    <a:lnTo>
                      <a:pt x="17" y="5"/>
                    </a:lnTo>
                    <a:lnTo>
                      <a:pt x="17" y="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280"/>
              <p:cNvSpPr>
                <a:spLocks/>
              </p:cNvSpPr>
              <p:nvPr/>
            </p:nvSpPr>
            <p:spPr bwMode="auto">
              <a:xfrm>
                <a:off x="9520502" y="264999"/>
                <a:ext cx="220430" cy="259061"/>
              </a:xfrm>
              <a:custGeom>
                <a:avLst/>
                <a:gdLst>
                  <a:gd name="T0" fmla="*/ 92 w 97"/>
                  <a:gd name="T1" fmla="*/ 85 h 114"/>
                  <a:gd name="T2" fmla="*/ 97 w 97"/>
                  <a:gd name="T3" fmla="*/ 52 h 114"/>
                  <a:gd name="T4" fmla="*/ 57 w 97"/>
                  <a:gd name="T5" fmla="*/ 5 h 114"/>
                  <a:gd name="T6" fmla="*/ 42 w 97"/>
                  <a:gd name="T7" fmla="*/ 0 h 114"/>
                  <a:gd name="T8" fmla="*/ 31 w 97"/>
                  <a:gd name="T9" fmla="*/ 7 h 114"/>
                  <a:gd name="T10" fmla="*/ 0 w 97"/>
                  <a:gd name="T11" fmla="*/ 114 h 114"/>
                  <a:gd name="T12" fmla="*/ 92 w 97"/>
                  <a:gd name="T13" fmla="*/ 85 h 114"/>
                  <a:gd name="T14" fmla="*/ 92 w 97"/>
                  <a:gd name="T15" fmla="*/ 85 h 114"/>
                  <a:gd name="T16" fmla="*/ 92 w 97"/>
                  <a:gd name="T17" fmla="*/ 8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14">
                    <a:moveTo>
                      <a:pt x="92" y="85"/>
                    </a:moveTo>
                    <a:lnTo>
                      <a:pt x="97" y="52"/>
                    </a:lnTo>
                    <a:lnTo>
                      <a:pt x="57" y="5"/>
                    </a:lnTo>
                    <a:lnTo>
                      <a:pt x="42" y="0"/>
                    </a:lnTo>
                    <a:lnTo>
                      <a:pt x="31" y="7"/>
                    </a:lnTo>
                    <a:lnTo>
                      <a:pt x="0" y="114"/>
                    </a:lnTo>
                    <a:lnTo>
                      <a:pt x="92" y="85"/>
                    </a:lnTo>
                    <a:lnTo>
                      <a:pt x="92" y="85"/>
                    </a:lnTo>
                    <a:lnTo>
                      <a:pt x="92" y="8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8" name="Freeform 281"/>
              <p:cNvSpPr>
                <a:spLocks/>
              </p:cNvSpPr>
              <p:nvPr/>
            </p:nvSpPr>
            <p:spPr bwMode="auto">
              <a:xfrm>
                <a:off x="11233940" y="910379"/>
                <a:ext cx="172707" cy="118168"/>
              </a:xfrm>
              <a:custGeom>
                <a:avLst/>
                <a:gdLst>
                  <a:gd name="T0" fmla="*/ 57 w 76"/>
                  <a:gd name="T1" fmla="*/ 52 h 52"/>
                  <a:gd name="T2" fmla="*/ 76 w 76"/>
                  <a:gd name="T3" fmla="*/ 26 h 52"/>
                  <a:gd name="T4" fmla="*/ 36 w 76"/>
                  <a:gd name="T5" fmla="*/ 9 h 52"/>
                  <a:gd name="T6" fmla="*/ 5 w 76"/>
                  <a:gd name="T7" fmla="*/ 0 h 52"/>
                  <a:gd name="T8" fmla="*/ 0 w 76"/>
                  <a:gd name="T9" fmla="*/ 21 h 52"/>
                  <a:gd name="T10" fmla="*/ 31 w 76"/>
                  <a:gd name="T11" fmla="*/ 45 h 52"/>
                  <a:gd name="T12" fmla="*/ 57 w 76"/>
                  <a:gd name="T13" fmla="*/ 52 h 52"/>
                  <a:gd name="T14" fmla="*/ 57 w 76"/>
                  <a:gd name="T15" fmla="*/ 52 h 52"/>
                  <a:gd name="T16" fmla="*/ 57 w 76"/>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52">
                    <a:moveTo>
                      <a:pt x="57" y="52"/>
                    </a:moveTo>
                    <a:lnTo>
                      <a:pt x="76" y="26"/>
                    </a:lnTo>
                    <a:lnTo>
                      <a:pt x="36" y="9"/>
                    </a:lnTo>
                    <a:lnTo>
                      <a:pt x="5" y="0"/>
                    </a:lnTo>
                    <a:lnTo>
                      <a:pt x="0" y="21"/>
                    </a:lnTo>
                    <a:lnTo>
                      <a:pt x="31" y="45"/>
                    </a:lnTo>
                    <a:lnTo>
                      <a:pt x="57" y="52"/>
                    </a:lnTo>
                    <a:lnTo>
                      <a:pt x="57" y="52"/>
                    </a:lnTo>
                    <a:lnTo>
                      <a:pt x="57" y="52"/>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9" name="Freeform 282"/>
              <p:cNvSpPr>
                <a:spLocks/>
              </p:cNvSpPr>
              <p:nvPr/>
            </p:nvSpPr>
            <p:spPr bwMode="auto">
              <a:xfrm>
                <a:off x="12438345" y="1421684"/>
                <a:ext cx="134076" cy="86354"/>
              </a:xfrm>
              <a:custGeom>
                <a:avLst/>
                <a:gdLst>
                  <a:gd name="T0" fmla="*/ 21 w 59"/>
                  <a:gd name="T1" fmla="*/ 35 h 38"/>
                  <a:gd name="T2" fmla="*/ 40 w 59"/>
                  <a:gd name="T3" fmla="*/ 33 h 38"/>
                  <a:gd name="T4" fmla="*/ 57 w 59"/>
                  <a:gd name="T5" fmla="*/ 21 h 38"/>
                  <a:gd name="T6" fmla="*/ 59 w 59"/>
                  <a:gd name="T7" fmla="*/ 14 h 38"/>
                  <a:gd name="T8" fmla="*/ 36 w 59"/>
                  <a:gd name="T9" fmla="*/ 0 h 38"/>
                  <a:gd name="T10" fmla="*/ 24 w 59"/>
                  <a:gd name="T11" fmla="*/ 0 h 38"/>
                  <a:gd name="T12" fmla="*/ 21 w 59"/>
                  <a:gd name="T13" fmla="*/ 2 h 38"/>
                  <a:gd name="T14" fmla="*/ 0 w 59"/>
                  <a:gd name="T15" fmla="*/ 24 h 38"/>
                  <a:gd name="T16" fmla="*/ 3 w 59"/>
                  <a:gd name="T17" fmla="*/ 38 h 38"/>
                  <a:gd name="T18" fmla="*/ 21 w 59"/>
                  <a:gd name="T19" fmla="*/ 35 h 38"/>
                  <a:gd name="T20" fmla="*/ 21 w 59"/>
                  <a:gd name="T21" fmla="*/ 35 h 38"/>
                  <a:gd name="T22" fmla="*/ 21 w 59"/>
                  <a:gd name="T2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8">
                    <a:moveTo>
                      <a:pt x="21" y="35"/>
                    </a:moveTo>
                    <a:lnTo>
                      <a:pt x="40" y="33"/>
                    </a:lnTo>
                    <a:lnTo>
                      <a:pt x="57" y="21"/>
                    </a:lnTo>
                    <a:lnTo>
                      <a:pt x="59" y="14"/>
                    </a:lnTo>
                    <a:lnTo>
                      <a:pt x="36" y="0"/>
                    </a:lnTo>
                    <a:lnTo>
                      <a:pt x="24" y="0"/>
                    </a:lnTo>
                    <a:lnTo>
                      <a:pt x="21" y="2"/>
                    </a:lnTo>
                    <a:lnTo>
                      <a:pt x="0" y="24"/>
                    </a:lnTo>
                    <a:lnTo>
                      <a:pt x="3" y="38"/>
                    </a:lnTo>
                    <a:lnTo>
                      <a:pt x="21" y="35"/>
                    </a:lnTo>
                    <a:lnTo>
                      <a:pt x="21" y="35"/>
                    </a:lnTo>
                    <a:lnTo>
                      <a:pt x="21" y="35"/>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0" name="Freeform 283"/>
              <p:cNvSpPr>
                <a:spLocks/>
              </p:cNvSpPr>
              <p:nvPr/>
            </p:nvSpPr>
            <p:spPr bwMode="auto">
              <a:xfrm>
                <a:off x="9218264" y="-155406"/>
                <a:ext cx="334053" cy="534030"/>
              </a:xfrm>
              <a:custGeom>
                <a:avLst/>
                <a:gdLst>
                  <a:gd name="T0" fmla="*/ 33 w 147"/>
                  <a:gd name="T1" fmla="*/ 178 h 235"/>
                  <a:gd name="T2" fmla="*/ 62 w 147"/>
                  <a:gd name="T3" fmla="*/ 209 h 235"/>
                  <a:gd name="T4" fmla="*/ 107 w 147"/>
                  <a:gd name="T5" fmla="*/ 235 h 235"/>
                  <a:gd name="T6" fmla="*/ 142 w 147"/>
                  <a:gd name="T7" fmla="*/ 223 h 235"/>
                  <a:gd name="T8" fmla="*/ 147 w 147"/>
                  <a:gd name="T9" fmla="*/ 145 h 235"/>
                  <a:gd name="T10" fmla="*/ 109 w 147"/>
                  <a:gd name="T11" fmla="*/ 52 h 235"/>
                  <a:gd name="T12" fmla="*/ 76 w 147"/>
                  <a:gd name="T13" fmla="*/ 0 h 235"/>
                  <a:gd name="T14" fmla="*/ 43 w 147"/>
                  <a:gd name="T15" fmla="*/ 24 h 235"/>
                  <a:gd name="T16" fmla="*/ 0 w 147"/>
                  <a:gd name="T17" fmla="*/ 93 h 235"/>
                  <a:gd name="T18" fmla="*/ 22 w 147"/>
                  <a:gd name="T19" fmla="*/ 112 h 235"/>
                  <a:gd name="T20" fmla="*/ 33 w 147"/>
                  <a:gd name="T21" fmla="*/ 178 h 235"/>
                  <a:gd name="T22" fmla="*/ 33 w 147"/>
                  <a:gd name="T23" fmla="*/ 178 h 235"/>
                  <a:gd name="T24" fmla="*/ 33 w 147"/>
                  <a:gd name="T25" fmla="*/ 1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235">
                    <a:moveTo>
                      <a:pt x="33" y="178"/>
                    </a:moveTo>
                    <a:lnTo>
                      <a:pt x="62" y="209"/>
                    </a:lnTo>
                    <a:lnTo>
                      <a:pt x="107" y="235"/>
                    </a:lnTo>
                    <a:lnTo>
                      <a:pt x="142" y="223"/>
                    </a:lnTo>
                    <a:lnTo>
                      <a:pt x="147" y="145"/>
                    </a:lnTo>
                    <a:lnTo>
                      <a:pt x="109" y="52"/>
                    </a:lnTo>
                    <a:lnTo>
                      <a:pt x="76" y="0"/>
                    </a:lnTo>
                    <a:lnTo>
                      <a:pt x="43" y="24"/>
                    </a:lnTo>
                    <a:lnTo>
                      <a:pt x="0" y="93"/>
                    </a:lnTo>
                    <a:lnTo>
                      <a:pt x="22" y="112"/>
                    </a:lnTo>
                    <a:lnTo>
                      <a:pt x="33" y="178"/>
                    </a:lnTo>
                    <a:lnTo>
                      <a:pt x="33" y="178"/>
                    </a:lnTo>
                    <a:lnTo>
                      <a:pt x="33" y="178"/>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2" name="Freeform 285"/>
              <p:cNvSpPr>
                <a:spLocks/>
              </p:cNvSpPr>
              <p:nvPr/>
            </p:nvSpPr>
            <p:spPr bwMode="auto">
              <a:xfrm>
                <a:off x="7757071" y="689951"/>
                <a:ext cx="638563" cy="838540"/>
              </a:xfrm>
              <a:custGeom>
                <a:avLst/>
                <a:gdLst>
                  <a:gd name="T0" fmla="*/ 17 w 281"/>
                  <a:gd name="T1" fmla="*/ 289 h 369"/>
                  <a:gd name="T2" fmla="*/ 0 w 281"/>
                  <a:gd name="T3" fmla="*/ 298 h 369"/>
                  <a:gd name="T4" fmla="*/ 2 w 281"/>
                  <a:gd name="T5" fmla="*/ 327 h 369"/>
                  <a:gd name="T6" fmla="*/ 31 w 281"/>
                  <a:gd name="T7" fmla="*/ 338 h 369"/>
                  <a:gd name="T8" fmla="*/ 35 w 281"/>
                  <a:gd name="T9" fmla="*/ 362 h 369"/>
                  <a:gd name="T10" fmla="*/ 88 w 281"/>
                  <a:gd name="T11" fmla="*/ 369 h 369"/>
                  <a:gd name="T12" fmla="*/ 97 w 281"/>
                  <a:gd name="T13" fmla="*/ 364 h 369"/>
                  <a:gd name="T14" fmla="*/ 66 w 281"/>
                  <a:gd name="T15" fmla="*/ 322 h 369"/>
                  <a:gd name="T16" fmla="*/ 64 w 281"/>
                  <a:gd name="T17" fmla="*/ 279 h 369"/>
                  <a:gd name="T18" fmla="*/ 90 w 281"/>
                  <a:gd name="T19" fmla="*/ 227 h 369"/>
                  <a:gd name="T20" fmla="*/ 114 w 281"/>
                  <a:gd name="T21" fmla="*/ 170 h 369"/>
                  <a:gd name="T22" fmla="*/ 163 w 281"/>
                  <a:gd name="T23" fmla="*/ 114 h 369"/>
                  <a:gd name="T24" fmla="*/ 213 w 281"/>
                  <a:gd name="T25" fmla="*/ 83 h 369"/>
                  <a:gd name="T26" fmla="*/ 270 w 281"/>
                  <a:gd name="T27" fmla="*/ 50 h 369"/>
                  <a:gd name="T28" fmla="*/ 281 w 281"/>
                  <a:gd name="T29" fmla="*/ 28 h 369"/>
                  <a:gd name="T30" fmla="*/ 270 w 281"/>
                  <a:gd name="T31" fmla="*/ 0 h 369"/>
                  <a:gd name="T32" fmla="*/ 239 w 281"/>
                  <a:gd name="T33" fmla="*/ 9 h 369"/>
                  <a:gd name="T34" fmla="*/ 211 w 281"/>
                  <a:gd name="T35" fmla="*/ 35 h 369"/>
                  <a:gd name="T36" fmla="*/ 158 w 281"/>
                  <a:gd name="T37" fmla="*/ 47 h 369"/>
                  <a:gd name="T38" fmla="*/ 104 w 281"/>
                  <a:gd name="T39" fmla="*/ 90 h 369"/>
                  <a:gd name="T40" fmla="*/ 66 w 281"/>
                  <a:gd name="T41" fmla="*/ 125 h 369"/>
                  <a:gd name="T42" fmla="*/ 71 w 281"/>
                  <a:gd name="T43" fmla="*/ 151 h 369"/>
                  <a:gd name="T44" fmla="*/ 33 w 281"/>
                  <a:gd name="T45" fmla="*/ 204 h 369"/>
                  <a:gd name="T46" fmla="*/ 47 w 281"/>
                  <a:gd name="T47" fmla="*/ 211 h 369"/>
                  <a:gd name="T48" fmla="*/ 17 w 281"/>
                  <a:gd name="T49" fmla="*/ 258 h 369"/>
                  <a:gd name="T50" fmla="*/ 17 w 281"/>
                  <a:gd name="T51" fmla="*/ 289 h 369"/>
                  <a:gd name="T52" fmla="*/ 17 w 281"/>
                  <a:gd name="T53" fmla="*/ 289 h 369"/>
                  <a:gd name="T54" fmla="*/ 17 w 281"/>
                  <a:gd name="T55" fmla="*/ 28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69">
                    <a:moveTo>
                      <a:pt x="17" y="289"/>
                    </a:moveTo>
                    <a:lnTo>
                      <a:pt x="0" y="298"/>
                    </a:lnTo>
                    <a:lnTo>
                      <a:pt x="2" y="327"/>
                    </a:lnTo>
                    <a:lnTo>
                      <a:pt x="31" y="338"/>
                    </a:lnTo>
                    <a:lnTo>
                      <a:pt x="35" y="362"/>
                    </a:lnTo>
                    <a:lnTo>
                      <a:pt x="88" y="369"/>
                    </a:lnTo>
                    <a:lnTo>
                      <a:pt x="97" y="364"/>
                    </a:lnTo>
                    <a:lnTo>
                      <a:pt x="66" y="322"/>
                    </a:lnTo>
                    <a:lnTo>
                      <a:pt x="64" y="279"/>
                    </a:lnTo>
                    <a:lnTo>
                      <a:pt x="90" y="227"/>
                    </a:lnTo>
                    <a:lnTo>
                      <a:pt x="114" y="170"/>
                    </a:lnTo>
                    <a:lnTo>
                      <a:pt x="163" y="114"/>
                    </a:lnTo>
                    <a:lnTo>
                      <a:pt x="213" y="83"/>
                    </a:lnTo>
                    <a:lnTo>
                      <a:pt x="270" y="50"/>
                    </a:lnTo>
                    <a:lnTo>
                      <a:pt x="281" y="28"/>
                    </a:lnTo>
                    <a:lnTo>
                      <a:pt x="270" y="0"/>
                    </a:lnTo>
                    <a:lnTo>
                      <a:pt x="239" y="9"/>
                    </a:lnTo>
                    <a:lnTo>
                      <a:pt x="211" y="35"/>
                    </a:lnTo>
                    <a:lnTo>
                      <a:pt x="158" y="47"/>
                    </a:lnTo>
                    <a:lnTo>
                      <a:pt x="104" y="90"/>
                    </a:lnTo>
                    <a:lnTo>
                      <a:pt x="66" y="125"/>
                    </a:lnTo>
                    <a:lnTo>
                      <a:pt x="71" y="151"/>
                    </a:lnTo>
                    <a:lnTo>
                      <a:pt x="33" y="204"/>
                    </a:lnTo>
                    <a:lnTo>
                      <a:pt x="47" y="211"/>
                    </a:lnTo>
                    <a:lnTo>
                      <a:pt x="17" y="258"/>
                    </a:lnTo>
                    <a:lnTo>
                      <a:pt x="17" y="289"/>
                    </a:lnTo>
                    <a:lnTo>
                      <a:pt x="17" y="289"/>
                    </a:lnTo>
                    <a:lnTo>
                      <a:pt x="17" y="289"/>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3" name="Freeform 286"/>
              <p:cNvSpPr>
                <a:spLocks/>
              </p:cNvSpPr>
              <p:nvPr/>
            </p:nvSpPr>
            <p:spPr bwMode="auto">
              <a:xfrm>
                <a:off x="7516190" y="-73597"/>
                <a:ext cx="240881" cy="197705"/>
              </a:xfrm>
              <a:custGeom>
                <a:avLst/>
                <a:gdLst>
                  <a:gd name="T0" fmla="*/ 26 w 106"/>
                  <a:gd name="T1" fmla="*/ 66 h 87"/>
                  <a:gd name="T2" fmla="*/ 42 w 106"/>
                  <a:gd name="T3" fmla="*/ 87 h 87"/>
                  <a:gd name="T4" fmla="*/ 61 w 106"/>
                  <a:gd name="T5" fmla="*/ 73 h 87"/>
                  <a:gd name="T6" fmla="*/ 63 w 106"/>
                  <a:gd name="T7" fmla="*/ 57 h 87"/>
                  <a:gd name="T8" fmla="*/ 78 w 106"/>
                  <a:gd name="T9" fmla="*/ 50 h 87"/>
                  <a:gd name="T10" fmla="*/ 99 w 106"/>
                  <a:gd name="T11" fmla="*/ 35 h 87"/>
                  <a:gd name="T12" fmla="*/ 106 w 106"/>
                  <a:gd name="T13" fmla="*/ 21 h 87"/>
                  <a:gd name="T14" fmla="*/ 82 w 106"/>
                  <a:gd name="T15" fmla="*/ 0 h 87"/>
                  <a:gd name="T16" fmla="*/ 66 w 106"/>
                  <a:gd name="T17" fmla="*/ 16 h 87"/>
                  <a:gd name="T18" fmla="*/ 59 w 106"/>
                  <a:gd name="T19" fmla="*/ 40 h 87"/>
                  <a:gd name="T20" fmla="*/ 54 w 106"/>
                  <a:gd name="T21" fmla="*/ 14 h 87"/>
                  <a:gd name="T22" fmla="*/ 30 w 106"/>
                  <a:gd name="T23" fmla="*/ 14 h 87"/>
                  <a:gd name="T24" fmla="*/ 0 w 106"/>
                  <a:gd name="T25" fmla="*/ 31 h 87"/>
                  <a:gd name="T26" fmla="*/ 35 w 106"/>
                  <a:gd name="T27" fmla="*/ 35 h 87"/>
                  <a:gd name="T28" fmla="*/ 26 w 106"/>
                  <a:gd name="T29" fmla="*/ 66 h 87"/>
                  <a:gd name="T30" fmla="*/ 26 w 106"/>
                  <a:gd name="T31" fmla="*/ 66 h 87"/>
                  <a:gd name="T32" fmla="*/ 26 w 106"/>
                  <a:gd name="T33" fmla="*/ 6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87">
                    <a:moveTo>
                      <a:pt x="26" y="66"/>
                    </a:moveTo>
                    <a:lnTo>
                      <a:pt x="42" y="87"/>
                    </a:lnTo>
                    <a:lnTo>
                      <a:pt x="61" y="73"/>
                    </a:lnTo>
                    <a:lnTo>
                      <a:pt x="63" y="57"/>
                    </a:lnTo>
                    <a:lnTo>
                      <a:pt x="78" y="50"/>
                    </a:lnTo>
                    <a:lnTo>
                      <a:pt x="99" y="35"/>
                    </a:lnTo>
                    <a:lnTo>
                      <a:pt x="106" y="21"/>
                    </a:lnTo>
                    <a:lnTo>
                      <a:pt x="82" y="0"/>
                    </a:lnTo>
                    <a:lnTo>
                      <a:pt x="66" y="16"/>
                    </a:lnTo>
                    <a:lnTo>
                      <a:pt x="59" y="40"/>
                    </a:lnTo>
                    <a:lnTo>
                      <a:pt x="54" y="14"/>
                    </a:lnTo>
                    <a:lnTo>
                      <a:pt x="30" y="14"/>
                    </a:lnTo>
                    <a:lnTo>
                      <a:pt x="0" y="31"/>
                    </a:lnTo>
                    <a:lnTo>
                      <a:pt x="35" y="35"/>
                    </a:lnTo>
                    <a:lnTo>
                      <a:pt x="26" y="66"/>
                    </a:lnTo>
                    <a:lnTo>
                      <a:pt x="26" y="66"/>
                    </a:lnTo>
                    <a:lnTo>
                      <a:pt x="26" y="66"/>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4" name="Freeform 287"/>
              <p:cNvSpPr>
                <a:spLocks noEditPoints="1"/>
              </p:cNvSpPr>
              <p:nvPr/>
            </p:nvSpPr>
            <p:spPr bwMode="auto">
              <a:xfrm>
                <a:off x="6245882" y="-14513"/>
                <a:ext cx="624928" cy="731733"/>
              </a:xfrm>
              <a:custGeom>
                <a:avLst/>
                <a:gdLst>
                  <a:gd name="T0" fmla="*/ 232 w 275"/>
                  <a:gd name="T1" fmla="*/ 244 h 322"/>
                  <a:gd name="T2" fmla="*/ 232 w 275"/>
                  <a:gd name="T3" fmla="*/ 244 h 322"/>
                  <a:gd name="T4" fmla="*/ 197 w 275"/>
                  <a:gd name="T5" fmla="*/ 272 h 322"/>
                  <a:gd name="T6" fmla="*/ 168 w 275"/>
                  <a:gd name="T7" fmla="*/ 256 h 322"/>
                  <a:gd name="T8" fmla="*/ 178 w 275"/>
                  <a:gd name="T9" fmla="*/ 237 h 322"/>
                  <a:gd name="T10" fmla="*/ 168 w 275"/>
                  <a:gd name="T11" fmla="*/ 211 h 322"/>
                  <a:gd name="T12" fmla="*/ 201 w 275"/>
                  <a:gd name="T13" fmla="*/ 196 h 322"/>
                  <a:gd name="T14" fmla="*/ 209 w 275"/>
                  <a:gd name="T15" fmla="*/ 225 h 322"/>
                  <a:gd name="T16" fmla="*/ 232 w 275"/>
                  <a:gd name="T17" fmla="*/ 244 h 322"/>
                  <a:gd name="T18" fmla="*/ 126 w 275"/>
                  <a:gd name="T19" fmla="*/ 90 h 322"/>
                  <a:gd name="T20" fmla="*/ 126 w 275"/>
                  <a:gd name="T21" fmla="*/ 90 h 322"/>
                  <a:gd name="T22" fmla="*/ 180 w 275"/>
                  <a:gd name="T23" fmla="*/ 154 h 322"/>
                  <a:gd name="T24" fmla="*/ 140 w 275"/>
                  <a:gd name="T25" fmla="*/ 187 h 322"/>
                  <a:gd name="T26" fmla="*/ 130 w 275"/>
                  <a:gd name="T27" fmla="*/ 244 h 322"/>
                  <a:gd name="T28" fmla="*/ 116 w 275"/>
                  <a:gd name="T29" fmla="*/ 258 h 322"/>
                  <a:gd name="T30" fmla="*/ 109 w 275"/>
                  <a:gd name="T31" fmla="*/ 319 h 322"/>
                  <a:gd name="T32" fmla="*/ 88 w 275"/>
                  <a:gd name="T33" fmla="*/ 322 h 322"/>
                  <a:gd name="T34" fmla="*/ 55 w 275"/>
                  <a:gd name="T35" fmla="*/ 277 h 322"/>
                  <a:gd name="T36" fmla="*/ 69 w 275"/>
                  <a:gd name="T37" fmla="*/ 251 h 322"/>
                  <a:gd name="T38" fmla="*/ 45 w 275"/>
                  <a:gd name="T39" fmla="*/ 230 h 322"/>
                  <a:gd name="T40" fmla="*/ 12 w 275"/>
                  <a:gd name="T41" fmla="*/ 161 h 322"/>
                  <a:gd name="T42" fmla="*/ 0 w 275"/>
                  <a:gd name="T43" fmla="*/ 95 h 322"/>
                  <a:gd name="T44" fmla="*/ 45 w 275"/>
                  <a:gd name="T45" fmla="*/ 61 h 322"/>
                  <a:gd name="T46" fmla="*/ 52 w 275"/>
                  <a:gd name="T47" fmla="*/ 95 h 322"/>
                  <a:gd name="T48" fmla="*/ 76 w 275"/>
                  <a:gd name="T49" fmla="*/ 92 h 322"/>
                  <a:gd name="T50" fmla="*/ 83 w 275"/>
                  <a:gd name="T51" fmla="*/ 61 h 322"/>
                  <a:gd name="T52" fmla="*/ 107 w 275"/>
                  <a:gd name="T53" fmla="*/ 57 h 322"/>
                  <a:gd name="T54" fmla="*/ 126 w 275"/>
                  <a:gd name="T55" fmla="*/ 90 h 322"/>
                  <a:gd name="T56" fmla="*/ 244 w 275"/>
                  <a:gd name="T57" fmla="*/ 24 h 322"/>
                  <a:gd name="T58" fmla="*/ 244 w 275"/>
                  <a:gd name="T59" fmla="*/ 24 h 322"/>
                  <a:gd name="T60" fmla="*/ 275 w 275"/>
                  <a:gd name="T61" fmla="*/ 57 h 322"/>
                  <a:gd name="T62" fmla="*/ 251 w 275"/>
                  <a:gd name="T63" fmla="*/ 106 h 322"/>
                  <a:gd name="T64" fmla="*/ 204 w 275"/>
                  <a:gd name="T65" fmla="*/ 116 h 322"/>
                  <a:gd name="T66" fmla="*/ 156 w 275"/>
                  <a:gd name="T67" fmla="*/ 102 h 322"/>
                  <a:gd name="T68" fmla="*/ 154 w 275"/>
                  <a:gd name="T69" fmla="*/ 76 h 322"/>
                  <a:gd name="T70" fmla="*/ 130 w 275"/>
                  <a:gd name="T71" fmla="*/ 73 h 322"/>
                  <a:gd name="T72" fmla="*/ 112 w 275"/>
                  <a:gd name="T73" fmla="*/ 31 h 322"/>
                  <a:gd name="T74" fmla="*/ 164 w 275"/>
                  <a:gd name="T75" fmla="*/ 5 h 322"/>
                  <a:gd name="T76" fmla="*/ 187 w 275"/>
                  <a:gd name="T77" fmla="*/ 28 h 322"/>
                  <a:gd name="T78" fmla="*/ 201 w 275"/>
                  <a:gd name="T79" fmla="*/ 0 h 322"/>
                  <a:gd name="T80" fmla="*/ 244 w 275"/>
                  <a:gd name="T81" fmla="*/ 2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5" h="322">
                    <a:moveTo>
                      <a:pt x="232" y="244"/>
                    </a:moveTo>
                    <a:lnTo>
                      <a:pt x="232" y="244"/>
                    </a:lnTo>
                    <a:lnTo>
                      <a:pt x="197" y="272"/>
                    </a:lnTo>
                    <a:lnTo>
                      <a:pt x="168" y="256"/>
                    </a:lnTo>
                    <a:lnTo>
                      <a:pt x="178" y="237"/>
                    </a:lnTo>
                    <a:lnTo>
                      <a:pt x="168" y="211"/>
                    </a:lnTo>
                    <a:lnTo>
                      <a:pt x="201" y="196"/>
                    </a:lnTo>
                    <a:lnTo>
                      <a:pt x="209" y="225"/>
                    </a:lnTo>
                    <a:lnTo>
                      <a:pt x="232" y="244"/>
                    </a:lnTo>
                    <a:close/>
                    <a:moveTo>
                      <a:pt x="126" y="90"/>
                    </a:moveTo>
                    <a:lnTo>
                      <a:pt x="126" y="90"/>
                    </a:lnTo>
                    <a:lnTo>
                      <a:pt x="180" y="154"/>
                    </a:lnTo>
                    <a:lnTo>
                      <a:pt x="140" y="187"/>
                    </a:lnTo>
                    <a:lnTo>
                      <a:pt x="130" y="244"/>
                    </a:lnTo>
                    <a:lnTo>
                      <a:pt x="116" y="258"/>
                    </a:lnTo>
                    <a:lnTo>
                      <a:pt x="109" y="319"/>
                    </a:lnTo>
                    <a:lnTo>
                      <a:pt x="88" y="322"/>
                    </a:lnTo>
                    <a:lnTo>
                      <a:pt x="55" y="277"/>
                    </a:lnTo>
                    <a:lnTo>
                      <a:pt x="69" y="251"/>
                    </a:lnTo>
                    <a:lnTo>
                      <a:pt x="45" y="230"/>
                    </a:lnTo>
                    <a:lnTo>
                      <a:pt x="12" y="161"/>
                    </a:lnTo>
                    <a:lnTo>
                      <a:pt x="0" y="95"/>
                    </a:lnTo>
                    <a:lnTo>
                      <a:pt x="45" y="61"/>
                    </a:lnTo>
                    <a:lnTo>
                      <a:pt x="52" y="95"/>
                    </a:lnTo>
                    <a:lnTo>
                      <a:pt x="76" y="92"/>
                    </a:lnTo>
                    <a:lnTo>
                      <a:pt x="83" y="61"/>
                    </a:lnTo>
                    <a:lnTo>
                      <a:pt x="107" y="57"/>
                    </a:lnTo>
                    <a:lnTo>
                      <a:pt x="126" y="90"/>
                    </a:lnTo>
                    <a:close/>
                    <a:moveTo>
                      <a:pt x="244" y="24"/>
                    </a:moveTo>
                    <a:lnTo>
                      <a:pt x="244" y="24"/>
                    </a:lnTo>
                    <a:lnTo>
                      <a:pt x="275" y="57"/>
                    </a:lnTo>
                    <a:lnTo>
                      <a:pt x="251" y="106"/>
                    </a:lnTo>
                    <a:lnTo>
                      <a:pt x="204" y="116"/>
                    </a:lnTo>
                    <a:lnTo>
                      <a:pt x="156" y="102"/>
                    </a:lnTo>
                    <a:lnTo>
                      <a:pt x="154" y="76"/>
                    </a:lnTo>
                    <a:lnTo>
                      <a:pt x="130" y="73"/>
                    </a:lnTo>
                    <a:lnTo>
                      <a:pt x="112" y="31"/>
                    </a:lnTo>
                    <a:lnTo>
                      <a:pt x="164" y="5"/>
                    </a:lnTo>
                    <a:lnTo>
                      <a:pt x="187" y="28"/>
                    </a:lnTo>
                    <a:lnTo>
                      <a:pt x="201" y="0"/>
                    </a:lnTo>
                    <a:lnTo>
                      <a:pt x="244" y="24"/>
                    </a:lnTo>
                    <a:close/>
                  </a:path>
                </a:pathLst>
              </a:custGeom>
              <a:grp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96" name="Freeform 289"/>
            <p:cNvSpPr>
              <a:spLocks noEditPoints="1"/>
            </p:cNvSpPr>
            <p:nvPr/>
          </p:nvSpPr>
          <p:spPr bwMode="auto">
            <a:xfrm>
              <a:off x="8716898" y="4100002"/>
              <a:ext cx="160209" cy="115896"/>
            </a:xfrm>
            <a:custGeom>
              <a:avLst/>
              <a:gdLst>
                <a:gd name="T0" fmla="*/ 90 w 94"/>
                <a:gd name="T1" fmla="*/ 64 h 68"/>
                <a:gd name="T2" fmla="*/ 90 w 94"/>
                <a:gd name="T3" fmla="*/ 64 h 68"/>
                <a:gd name="T4" fmla="*/ 94 w 94"/>
                <a:gd name="T5" fmla="*/ 68 h 68"/>
                <a:gd name="T6" fmla="*/ 82 w 94"/>
                <a:gd name="T7" fmla="*/ 68 h 68"/>
                <a:gd name="T8" fmla="*/ 78 w 94"/>
                <a:gd name="T9" fmla="*/ 59 h 68"/>
                <a:gd name="T10" fmla="*/ 87 w 94"/>
                <a:gd name="T11" fmla="*/ 64 h 68"/>
                <a:gd name="T12" fmla="*/ 90 w 94"/>
                <a:gd name="T13" fmla="*/ 64 h 68"/>
                <a:gd name="T14" fmla="*/ 71 w 94"/>
                <a:gd name="T15" fmla="*/ 54 h 68"/>
                <a:gd name="T16" fmla="*/ 71 w 94"/>
                <a:gd name="T17" fmla="*/ 54 h 68"/>
                <a:gd name="T18" fmla="*/ 64 w 94"/>
                <a:gd name="T19" fmla="*/ 54 h 68"/>
                <a:gd name="T20" fmla="*/ 54 w 94"/>
                <a:gd name="T21" fmla="*/ 52 h 68"/>
                <a:gd name="T22" fmla="*/ 49 w 94"/>
                <a:gd name="T23" fmla="*/ 50 h 68"/>
                <a:gd name="T24" fmla="*/ 52 w 94"/>
                <a:gd name="T25" fmla="*/ 42 h 68"/>
                <a:gd name="T26" fmla="*/ 61 w 94"/>
                <a:gd name="T27" fmla="*/ 47 h 68"/>
                <a:gd name="T28" fmla="*/ 68 w 94"/>
                <a:gd name="T29" fmla="*/ 50 h 68"/>
                <a:gd name="T30" fmla="*/ 71 w 94"/>
                <a:gd name="T31" fmla="*/ 54 h 68"/>
                <a:gd name="T32" fmla="*/ 82 w 94"/>
                <a:gd name="T33" fmla="*/ 50 h 68"/>
                <a:gd name="T34" fmla="*/ 82 w 94"/>
                <a:gd name="T35" fmla="*/ 50 h 68"/>
                <a:gd name="T36" fmla="*/ 80 w 94"/>
                <a:gd name="T37" fmla="*/ 52 h 68"/>
                <a:gd name="T38" fmla="*/ 68 w 94"/>
                <a:gd name="T39" fmla="*/ 38 h 68"/>
                <a:gd name="T40" fmla="*/ 66 w 94"/>
                <a:gd name="T41" fmla="*/ 28 h 68"/>
                <a:gd name="T42" fmla="*/ 71 w 94"/>
                <a:gd name="T43" fmla="*/ 28 h 68"/>
                <a:gd name="T44" fmla="*/ 78 w 94"/>
                <a:gd name="T45" fmla="*/ 40 h 68"/>
                <a:gd name="T46" fmla="*/ 82 w 94"/>
                <a:gd name="T47" fmla="*/ 50 h 68"/>
                <a:gd name="T48" fmla="*/ 54 w 94"/>
                <a:gd name="T49" fmla="*/ 28 h 68"/>
                <a:gd name="T50" fmla="*/ 54 w 94"/>
                <a:gd name="T51" fmla="*/ 28 h 68"/>
                <a:gd name="T52" fmla="*/ 54 w 94"/>
                <a:gd name="T53" fmla="*/ 33 h 68"/>
                <a:gd name="T54" fmla="*/ 42 w 94"/>
                <a:gd name="T55" fmla="*/ 26 h 68"/>
                <a:gd name="T56" fmla="*/ 33 w 94"/>
                <a:gd name="T57" fmla="*/ 19 h 68"/>
                <a:gd name="T58" fmla="*/ 28 w 94"/>
                <a:gd name="T59" fmla="*/ 14 h 68"/>
                <a:gd name="T60" fmla="*/ 30 w 94"/>
                <a:gd name="T61" fmla="*/ 12 h 68"/>
                <a:gd name="T62" fmla="*/ 38 w 94"/>
                <a:gd name="T63" fmla="*/ 16 h 68"/>
                <a:gd name="T64" fmla="*/ 49 w 94"/>
                <a:gd name="T65" fmla="*/ 24 h 68"/>
                <a:gd name="T66" fmla="*/ 54 w 94"/>
                <a:gd name="T67" fmla="*/ 28 h 68"/>
                <a:gd name="T68" fmla="*/ 16 w 94"/>
                <a:gd name="T69" fmla="*/ 12 h 68"/>
                <a:gd name="T70" fmla="*/ 16 w 94"/>
                <a:gd name="T71" fmla="*/ 12 h 68"/>
                <a:gd name="T72" fmla="*/ 14 w 94"/>
                <a:gd name="T73" fmla="*/ 14 h 68"/>
                <a:gd name="T74" fmla="*/ 7 w 94"/>
                <a:gd name="T75" fmla="*/ 9 h 68"/>
                <a:gd name="T76" fmla="*/ 0 w 94"/>
                <a:gd name="T77" fmla="*/ 2 h 68"/>
                <a:gd name="T78" fmla="*/ 0 w 94"/>
                <a:gd name="T79" fmla="*/ 0 h 68"/>
                <a:gd name="T80" fmla="*/ 9 w 94"/>
                <a:gd name="T81" fmla="*/ 7 h 68"/>
                <a:gd name="T82" fmla="*/ 16 w 94"/>
                <a:gd name="T83" fmla="*/ 1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68">
                  <a:moveTo>
                    <a:pt x="90" y="64"/>
                  </a:moveTo>
                  <a:lnTo>
                    <a:pt x="90" y="64"/>
                  </a:lnTo>
                  <a:lnTo>
                    <a:pt x="94" y="68"/>
                  </a:lnTo>
                  <a:lnTo>
                    <a:pt x="82" y="68"/>
                  </a:lnTo>
                  <a:lnTo>
                    <a:pt x="78" y="59"/>
                  </a:lnTo>
                  <a:lnTo>
                    <a:pt x="87" y="64"/>
                  </a:lnTo>
                  <a:lnTo>
                    <a:pt x="90" y="64"/>
                  </a:lnTo>
                  <a:close/>
                  <a:moveTo>
                    <a:pt x="71" y="54"/>
                  </a:moveTo>
                  <a:lnTo>
                    <a:pt x="71" y="54"/>
                  </a:lnTo>
                  <a:lnTo>
                    <a:pt x="64" y="54"/>
                  </a:lnTo>
                  <a:lnTo>
                    <a:pt x="54" y="52"/>
                  </a:lnTo>
                  <a:lnTo>
                    <a:pt x="49" y="50"/>
                  </a:lnTo>
                  <a:lnTo>
                    <a:pt x="52" y="42"/>
                  </a:lnTo>
                  <a:lnTo>
                    <a:pt x="61" y="47"/>
                  </a:lnTo>
                  <a:lnTo>
                    <a:pt x="68" y="50"/>
                  </a:lnTo>
                  <a:lnTo>
                    <a:pt x="71" y="54"/>
                  </a:lnTo>
                  <a:close/>
                  <a:moveTo>
                    <a:pt x="82" y="50"/>
                  </a:moveTo>
                  <a:lnTo>
                    <a:pt x="82" y="50"/>
                  </a:lnTo>
                  <a:lnTo>
                    <a:pt x="80" y="52"/>
                  </a:lnTo>
                  <a:lnTo>
                    <a:pt x="68" y="38"/>
                  </a:lnTo>
                  <a:lnTo>
                    <a:pt x="66" y="28"/>
                  </a:lnTo>
                  <a:lnTo>
                    <a:pt x="71" y="28"/>
                  </a:lnTo>
                  <a:lnTo>
                    <a:pt x="78" y="40"/>
                  </a:lnTo>
                  <a:lnTo>
                    <a:pt x="82" y="50"/>
                  </a:lnTo>
                  <a:close/>
                  <a:moveTo>
                    <a:pt x="54" y="28"/>
                  </a:moveTo>
                  <a:lnTo>
                    <a:pt x="54" y="28"/>
                  </a:lnTo>
                  <a:lnTo>
                    <a:pt x="54" y="33"/>
                  </a:lnTo>
                  <a:lnTo>
                    <a:pt x="42" y="26"/>
                  </a:lnTo>
                  <a:lnTo>
                    <a:pt x="33" y="19"/>
                  </a:lnTo>
                  <a:lnTo>
                    <a:pt x="28" y="14"/>
                  </a:lnTo>
                  <a:lnTo>
                    <a:pt x="30" y="12"/>
                  </a:lnTo>
                  <a:lnTo>
                    <a:pt x="38" y="16"/>
                  </a:lnTo>
                  <a:lnTo>
                    <a:pt x="49" y="24"/>
                  </a:lnTo>
                  <a:lnTo>
                    <a:pt x="54" y="28"/>
                  </a:lnTo>
                  <a:close/>
                  <a:moveTo>
                    <a:pt x="16" y="12"/>
                  </a:moveTo>
                  <a:lnTo>
                    <a:pt x="16" y="12"/>
                  </a:lnTo>
                  <a:lnTo>
                    <a:pt x="14" y="14"/>
                  </a:lnTo>
                  <a:lnTo>
                    <a:pt x="7" y="9"/>
                  </a:lnTo>
                  <a:lnTo>
                    <a:pt x="0" y="2"/>
                  </a:lnTo>
                  <a:lnTo>
                    <a:pt x="0" y="0"/>
                  </a:lnTo>
                  <a:lnTo>
                    <a:pt x="9" y="7"/>
                  </a:lnTo>
                  <a:lnTo>
                    <a:pt x="16"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293"/>
            <p:cNvSpPr>
              <a:spLocks/>
            </p:cNvSpPr>
            <p:nvPr/>
          </p:nvSpPr>
          <p:spPr bwMode="auto">
            <a:xfrm>
              <a:off x="1911439" y="3518819"/>
              <a:ext cx="64766" cy="35792"/>
            </a:xfrm>
            <a:custGeom>
              <a:avLst/>
              <a:gdLst>
                <a:gd name="T0" fmla="*/ 24 w 38"/>
                <a:gd name="T1" fmla="*/ 7 h 21"/>
                <a:gd name="T2" fmla="*/ 24 w 38"/>
                <a:gd name="T3" fmla="*/ 7 h 21"/>
                <a:gd name="T4" fmla="*/ 26 w 38"/>
                <a:gd name="T5" fmla="*/ 9 h 21"/>
                <a:gd name="T6" fmla="*/ 33 w 38"/>
                <a:gd name="T7" fmla="*/ 7 h 21"/>
                <a:gd name="T8" fmla="*/ 36 w 38"/>
                <a:gd name="T9" fmla="*/ 9 h 21"/>
                <a:gd name="T10" fmla="*/ 38 w 38"/>
                <a:gd name="T11" fmla="*/ 12 h 21"/>
                <a:gd name="T12" fmla="*/ 36 w 38"/>
                <a:gd name="T13" fmla="*/ 19 h 21"/>
                <a:gd name="T14" fmla="*/ 36 w 38"/>
                <a:gd name="T15" fmla="*/ 21 h 21"/>
                <a:gd name="T16" fmla="*/ 26 w 38"/>
                <a:gd name="T17" fmla="*/ 21 h 21"/>
                <a:gd name="T18" fmla="*/ 19 w 38"/>
                <a:gd name="T19" fmla="*/ 19 h 21"/>
                <a:gd name="T20" fmla="*/ 14 w 38"/>
                <a:gd name="T21" fmla="*/ 17 h 21"/>
                <a:gd name="T22" fmla="*/ 5 w 38"/>
                <a:gd name="T23" fmla="*/ 14 h 21"/>
                <a:gd name="T24" fmla="*/ 0 w 38"/>
                <a:gd name="T25" fmla="*/ 12 h 21"/>
                <a:gd name="T26" fmla="*/ 0 w 38"/>
                <a:gd name="T27" fmla="*/ 9 h 21"/>
                <a:gd name="T28" fmla="*/ 5 w 38"/>
                <a:gd name="T29" fmla="*/ 5 h 21"/>
                <a:gd name="T30" fmla="*/ 9 w 38"/>
                <a:gd name="T31" fmla="*/ 2 h 21"/>
                <a:gd name="T32" fmla="*/ 7 w 38"/>
                <a:gd name="T33" fmla="*/ 2 h 21"/>
                <a:gd name="T34" fmla="*/ 12 w 38"/>
                <a:gd name="T35" fmla="*/ 0 h 21"/>
                <a:gd name="T36" fmla="*/ 17 w 38"/>
                <a:gd name="T37" fmla="*/ 2 h 21"/>
                <a:gd name="T38" fmla="*/ 19 w 38"/>
                <a:gd name="T39" fmla="*/ 5 h 21"/>
                <a:gd name="T40" fmla="*/ 24 w 38"/>
                <a:gd name="T41"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24" y="7"/>
                  </a:moveTo>
                  <a:lnTo>
                    <a:pt x="24" y="7"/>
                  </a:lnTo>
                  <a:lnTo>
                    <a:pt x="26" y="9"/>
                  </a:lnTo>
                  <a:lnTo>
                    <a:pt x="33" y="7"/>
                  </a:lnTo>
                  <a:lnTo>
                    <a:pt x="36" y="9"/>
                  </a:lnTo>
                  <a:lnTo>
                    <a:pt x="38" y="12"/>
                  </a:lnTo>
                  <a:lnTo>
                    <a:pt x="36" y="19"/>
                  </a:lnTo>
                  <a:lnTo>
                    <a:pt x="36" y="21"/>
                  </a:lnTo>
                  <a:lnTo>
                    <a:pt x="26" y="21"/>
                  </a:lnTo>
                  <a:lnTo>
                    <a:pt x="19" y="19"/>
                  </a:lnTo>
                  <a:lnTo>
                    <a:pt x="14" y="17"/>
                  </a:lnTo>
                  <a:lnTo>
                    <a:pt x="5" y="14"/>
                  </a:lnTo>
                  <a:lnTo>
                    <a:pt x="0" y="12"/>
                  </a:lnTo>
                  <a:lnTo>
                    <a:pt x="0" y="9"/>
                  </a:lnTo>
                  <a:lnTo>
                    <a:pt x="5" y="5"/>
                  </a:lnTo>
                  <a:lnTo>
                    <a:pt x="9" y="2"/>
                  </a:lnTo>
                  <a:lnTo>
                    <a:pt x="7" y="2"/>
                  </a:lnTo>
                  <a:lnTo>
                    <a:pt x="12" y="0"/>
                  </a:lnTo>
                  <a:lnTo>
                    <a:pt x="17" y="2"/>
                  </a:lnTo>
                  <a:lnTo>
                    <a:pt x="19" y="5"/>
                  </a:lnTo>
                  <a:lnTo>
                    <a:pt x="24" y="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298"/>
            <p:cNvSpPr>
              <a:spLocks/>
            </p:cNvSpPr>
            <p:nvPr/>
          </p:nvSpPr>
          <p:spPr bwMode="auto">
            <a:xfrm>
              <a:off x="5520920" y="3586993"/>
              <a:ext cx="281218" cy="380070"/>
            </a:xfrm>
            <a:custGeom>
              <a:avLst/>
              <a:gdLst>
                <a:gd name="T0" fmla="*/ 12 w 165"/>
                <a:gd name="T1" fmla="*/ 218 h 223"/>
                <a:gd name="T2" fmla="*/ 12 w 165"/>
                <a:gd name="T3" fmla="*/ 218 h 223"/>
                <a:gd name="T4" fmla="*/ 9 w 165"/>
                <a:gd name="T5" fmla="*/ 223 h 223"/>
                <a:gd name="T6" fmla="*/ 0 w 165"/>
                <a:gd name="T7" fmla="*/ 209 h 223"/>
                <a:gd name="T8" fmla="*/ 0 w 165"/>
                <a:gd name="T9" fmla="*/ 149 h 223"/>
                <a:gd name="T10" fmla="*/ 14 w 165"/>
                <a:gd name="T11" fmla="*/ 133 h 223"/>
                <a:gd name="T12" fmla="*/ 19 w 165"/>
                <a:gd name="T13" fmla="*/ 126 h 223"/>
                <a:gd name="T14" fmla="*/ 28 w 165"/>
                <a:gd name="T15" fmla="*/ 126 h 223"/>
                <a:gd name="T16" fmla="*/ 42 w 165"/>
                <a:gd name="T17" fmla="*/ 116 h 223"/>
                <a:gd name="T18" fmla="*/ 64 w 165"/>
                <a:gd name="T19" fmla="*/ 114 h 223"/>
                <a:gd name="T20" fmla="*/ 111 w 165"/>
                <a:gd name="T21" fmla="*/ 67 h 223"/>
                <a:gd name="T22" fmla="*/ 120 w 165"/>
                <a:gd name="T23" fmla="*/ 52 h 223"/>
                <a:gd name="T24" fmla="*/ 130 w 165"/>
                <a:gd name="T25" fmla="*/ 43 h 223"/>
                <a:gd name="T26" fmla="*/ 130 w 165"/>
                <a:gd name="T27" fmla="*/ 33 h 223"/>
                <a:gd name="T28" fmla="*/ 130 w 165"/>
                <a:gd name="T29" fmla="*/ 17 h 223"/>
                <a:gd name="T30" fmla="*/ 130 w 165"/>
                <a:gd name="T31" fmla="*/ 10 h 223"/>
                <a:gd name="T32" fmla="*/ 130 w 165"/>
                <a:gd name="T33" fmla="*/ 10 h 223"/>
                <a:gd name="T34" fmla="*/ 135 w 165"/>
                <a:gd name="T35" fmla="*/ 10 h 223"/>
                <a:gd name="T36" fmla="*/ 142 w 165"/>
                <a:gd name="T37" fmla="*/ 7 h 223"/>
                <a:gd name="T38" fmla="*/ 149 w 165"/>
                <a:gd name="T39" fmla="*/ 5 h 223"/>
                <a:gd name="T40" fmla="*/ 158 w 165"/>
                <a:gd name="T41" fmla="*/ 0 h 223"/>
                <a:gd name="T42" fmla="*/ 165 w 165"/>
                <a:gd name="T43" fmla="*/ 0 h 223"/>
                <a:gd name="T44" fmla="*/ 165 w 165"/>
                <a:gd name="T45" fmla="*/ 5 h 223"/>
                <a:gd name="T46" fmla="*/ 163 w 165"/>
                <a:gd name="T47" fmla="*/ 14 h 223"/>
                <a:gd name="T48" fmla="*/ 163 w 165"/>
                <a:gd name="T49" fmla="*/ 24 h 223"/>
                <a:gd name="T50" fmla="*/ 161 w 165"/>
                <a:gd name="T51" fmla="*/ 29 h 223"/>
                <a:gd name="T52" fmla="*/ 156 w 165"/>
                <a:gd name="T53" fmla="*/ 45 h 223"/>
                <a:gd name="T54" fmla="*/ 146 w 165"/>
                <a:gd name="T55" fmla="*/ 64 h 223"/>
                <a:gd name="T56" fmla="*/ 137 w 165"/>
                <a:gd name="T57" fmla="*/ 85 h 223"/>
                <a:gd name="T58" fmla="*/ 123 w 165"/>
                <a:gd name="T59" fmla="*/ 109 h 223"/>
                <a:gd name="T60" fmla="*/ 109 w 165"/>
                <a:gd name="T61" fmla="*/ 128 h 223"/>
                <a:gd name="T62" fmla="*/ 90 w 165"/>
                <a:gd name="T63" fmla="*/ 149 h 223"/>
                <a:gd name="T64" fmla="*/ 73 w 165"/>
                <a:gd name="T65" fmla="*/ 164 h 223"/>
                <a:gd name="T66" fmla="*/ 49 w 165"/>
                <a:gd name="T67" fmla="*/ 178 h 223"/>
                <a:gd name="T68" fmla="*/ 35 w 165"/>
                <a:gd name="T69" fmla="*/ 192 h 223"/>
                <a:gd name="T70" fmla="*/ 16 w 165"/>
                <a:gd name="T71" fmla="*/ 211 h 223"/>
                <a:gd name="T72" fmla="*/ 12 w 165"/>
                <a:gd name="T73"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223">
                  <a:moveTo>
                    <a:pt x="12" y="218"/>
                  </a:moveTo>
                  <a:lnTo>
                    <a:pt x="12" y="218"/>
                  </a:lnTo>
                  <a:lnTo>
                    <a:pt x="9" y="223"/>
                  </a:lnTo>
                  <a:lnTo>
                    <a:pt x="0" y="209"/>
                  </a:lnTo>
                  <a:lnTo>
                    <a:pt x="0" y="149"/>
                  </a:lnTo>
                  <a:lnTo>
                    <a:pt x="14" y="133"/>
                  </a:lnTo>
                  <a:lnTo>
                    <a:pt x="19" y="126"/>
                  </a:lnTo>
                  <a:lnTo>
                    <a:pt x="28" y="126"/>
                  </a:lnTo>
                  <a:lnTo>
                    <a:pt x="42" y="116"/>
                  </a:lnTo>
                  <a:lnTo>
                    <a:pt x="64" y="114"/>
                  </a:lnTo>
                  <a:lnTo>
                    <a:pt x="111" y="67"/>
                  </a:lnTo>
                  <a:lnTo>
                    <a:pt x="120" y="52"/>
                  </a:lnTo>
                  <a:lnTo>
                    <a:pt x="130" y="43"/>
                  </a:lnTo>
                  <a:lnTo>
                    <a:pt x="130" y="33"/>
                  </a:lnTo>
                  <a:lnTo>
                    <a:pt x="130" y="17"/>
                  </a:lnTo>
                  <a:lnTo>
                    <a:pt x="130" y="10"/>
                  </a:lnTo>
                  <a:lnTo>
                    <a:pt x="130" y="10"/>
                  </a:lnTo>
                  <a:lnTo>
                    <a:pt x="135" y="10"/>
                  </a:lnTo>
                  <a:lnTo>
                    <a:pt x="142" y="7"/>
                  </a:lnTo>
                  <a:lnTo>
                    <a:pt x="149" y="5"/>
                  </a:lnTo>
                  <a:lnTo>
                    <a:pt x="158" y="0"/>
                  </a:lnTo>
                  <a:lnTo>
                    <a:pt x="165" y="0"/>
                  </a:lnTo>
                  <a:lnTo>
                    <a:pt x="165" y="5"/>
                  </a:lnTo>
                  <a:lnTo>
                    <a:pt x="163" y="14"/>
                  </a:lnTo>
                  <a:lnTo>
                    <a:pt x="163" y="24"/>
                  </a:lnTo>
                  <a:lnTo>
                    <a:pt x="161" y="29"/>
                  </a:lnTo>
                  <a:lnTo>
                    <a:pt x="156" y="45"/>
                  </a:lnTo>
                  <a:lnTo>
                    <a:pt x="146" y="64"/>
                  </a:lnTo>
                  <a:lnTo>
                    <a:pt x="137" y="85"/>
                  </a:lnTo>
                  <a:lnTo>
                    <a:pt x="123" y="109"/>
                  </a:lnTo>
                  <a:lnTo>
                    <a:pt x="109" y="128"/>
                  </a:lnTo>
                  <a:lnTo>
                    <a:pt x="90" y="149"/>
                  </a:lnTo>
                  <a:lnTo>
                    <a:pt x="73" y="164"/>
                  </a:lnTo>
                  <a:lnTo>
                    <a:pt x="49" y="178"/>
                  </a:lnTo>
                  <a:lnTo>
                    <a:pt x="35" y="192"/>
                  </a:lnTo>
                  <a:lnTo>
                    <a:pt x="16" y="211"/>
                  </a:lnTo>
                  <a:lnTo>
                    <a:pt x="12" y="218"/>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301"/>
            <p:cNvSpPr>
              <a:spLocks/>
            </p:cNvSpPr>
            <p:nvPr/>
          </p:nvSpPr>
          <p:spPr bwMode="auto">
            <a:xfrm>
              <a:off x="2794291" y="3752316"/>
              <a:ext cx="112487" cy="117601"/>
            </a:xfrm>
            <a:custGeom>
              <a:avLst/>
              <a:gdLst>
                <a:gd name="T0" fmla="*/ 50 w 66"/>
                <a:gd name="T1" fmla="*/ 0 h 69"/>
                <a:gd name="T2" fmla="*/ 50 w 66"/>
                <a:gd name="T3" fmla="*/ 0 h 69"/>
                <a:gd name="T4" fmla="*/ 66 w 66"/>
                <a:gd name="T5" fmla="*/ 5 h 69"/>
                <a:gd name="T6" fmla="*/ 57 w 66"/>
                <a:gd name="T7" fmla="*/ 19 h 69"/>
                <a:gd name="T8" fmla="*/ 59 w 66"/>
                <a:gd name="T9" fmla="*/ 31 h 69"/>
                <a:gd name="T10" fmla="*/ 66 w 66"/>
                <a:gd name="T11" fmla="*/ 38 h 69"/>
                <a:gd name="T12" fmla="*/ 64 w 66"/>
                <a:gd name="T13" fmla="*/ 48 h 69"/>
                <a:gd name="T14" fmla="*/ 62 w 66"/>
                <a:gd name="T15" fmla="*/ 55 h 69"/>
                <a:gd name="T16" fmla="*/ 57 w 66"/>
                <a:gd name="T17" fmla="*/ 59 h 69"/>
                <a:gd name="T18" fmla="*/ 47 w 66"/>
                <a:gd name="T19" fmla="*/ 57 h 69"/>
                <a:gd name="T20" fmla="*/ 40 w 66"/>
                <a:gd name="T21" fmla="*/ 59 h 69"/>
                <a:gd name="T22" fmla="*/ 33 w 66"/>
                <a:gd name="T23" fmla="*/ 57 h 69"/>
                <a:gd name="T24" fmla="*/ 31 w 66"/>
                <a:gd name="T25" fmla="*/ 62 h 69"/>
                <a:gd name="T26" fmla="*/ 36 w 66"/>
                <a:gd name="T27" fmla="*/ 64 h 69"/>
                <a:gd name="T28" fmla="*/ 33 w 66"/>
                <a:gd name="T29" fmla="*/ 69 h 69"/>
                <a:gd name="T30" fmla="*/ 26 w 66"/>
                <a:gd name="T31" fmla="*/ 67 h 69"/>
                <a:gd name="T32" fmla="*/ 14 w 66"/>
                <a:gd name="T33" fmla="*/ 55 h 69"/>
                <a:gd name="T34" fmla="*/ 12 w 66"/>
                <a:gd name="T35" fmla="*/ 43 h 69"/>
                <a:gd name="T36" fmla="*/ 7 w 66"/>
                <a:gd name="T37" fmla="*/ 43 h 69"/>
                <a:gd name="T38" fmla="*/ 0 w 66"/>
                <a:gd name="T39" fmla="*/ 33 h 69"/>
                <a:gd name="T40" fmla="*/ 2 w 66"/>
                <a:gd name="T41" fmla="*/ 24 h 69"/>
                <a:gd name="T42" fmla="*/ 2 w 66"/>
                <a:gd name="T43" fmla="*/ 22 h 69"/>
                <a:gd name="T44" fmla="*/ 12 w 66"/>
                <a:gd name="T45" fmla="*/ 17 h 69"/>
                <a:gd name="T46" fmla="*/ 14 w 66"/>
                <a:gd name="T47" fmla="*/ 3 h 69"/>
                <a:gd name="T48" fmla="*/ 33 w 66"/>
                <a:gd name="T49" fmla="*/ 5 h 69"/>
                <a:gd name="T50" fmla="*/ 36 w 66"/>
                <a:gd name="T51" fmla="*/ 3 h 69"/>
                <a:gd name="T52" fmla="*/ 50 w 66"/>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6" h="69">
                  <a:moveTo>
                    <a:pt x="50" y="0"/>
                  </a:moveTo>
                  <a:lnTo>
                    <a:pt x="50" y="0"/>
                  </a:lnTo>
                  <a:lnTo>
                    <a:pt x="66" y="5"/>
                  </a:lnTo>
                  <a:lnTo>
                    <a:pt x="57" y="19"/>
                  </a:lnTo>
                  <a:lnTo>
                    <a:pt x="59" y="31"/>
                  </a:lnTo>
                  <a:lnTo>
                    <a:pt x="66" y="38"/>
                  </a:lnTo>
                  <a:lnTo>
                    <a:pt x="64" y="48"/>
                  </a:lnTo>
                  <a:lnTo>
                    <a:pt x="62" y="55"/>
                  </a:lnTo>
                  <a:lnTo>
                    <a:pt x="57" y="59"/>
                  </a:lnTo>
                  <a:lnTo>
                    <a:pt x="47" y="57"/>
                  </a:lnTo>
                  <a:lnTo>
                    <a:pt x="40" y="59"/>
                  </a:lnTo>
                  <a:lnTo>
                    <a:pt x="33" y="57"/>
                  </a:lnTo>
                  <a:lnTo>
                    <a:pt x="31" y="62"/>
                  </a:lnTo>
                  <a:lnTo>
                    <a:pt x="36" y="64"/>
                  </a:lnTo>
                  <a:lnTo>
                    <a:pt x="33" y="69"/>
                  </a:lnTo>
                  <a:lnTo>
                    <a:pt x="26" y="67"/>
                  </a:lnTo>
                  <a:lnTo>
                    <a:pt x="14" y="55"/>
                  </a:lnTo>
                  <a:lnTo>
                    <a:pt x="12" y="43"/>
                  </a:lnTo>
                  <a:lnTo>
                    <a:pt x="7" y="43"/>
                  </a:lnTo>
                  <a:lnTo>
                    <a:pt x="0" y="33"/>
                  </a:lnTo>
                  <a:lnTo>
                    <a:pt x="2" y="24"/>
                  </a:lnTo>
                  <a:lnTo>
                    <a:pt x="2" y="22"/>
                  </a:lnTo>
                  <a:lnTo>
                    <a:pt x="12" y="17"/>
                  </a:lnTo>
                  <a:lnTo>
                    <a:pt x="14" y="3"/>
                  </a:lnTo>
                  <a:lnTo>
                    <a:pt x="33" y="5"/>
                  </a:lnTo>
                  <a:lnTo>
                    <a:pt x="36" y="3"/>
                  </a:lnTo>
                  <a:lnTo>
                    <a:pt x="50"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303"/>
            <p:cNvSpPr>
              <a:spLocks/>
            </p:cNvSpPr>
            <p:nvPr/>
          </p:nvSpPr>
          <p:spPr bwMode="auto">
            <a:xfrm>
              <a:off x="4861664" y="2353045"/>
              <a:ext cx="158505" cy="73288"/>
            </a:xfrm>
            <a:custGeom>
              <a:avLst/>
              <a:gdLst>
                <a:gd name="T0" fmla="*/ 41 w 93"/>
                <a:gd name="T1" fmla="*/ 0 h 43"/>
                <a:gd name="T2" fmla="*/ 41 w 93"/>
                <a:gd name="T3" fmla="*/ 0 h 43"/>
                <a:gd name="T4" fmla="*/ 48 w 93"/>
                <a:gd name="T5" fmla="*/ 9 h 43"/>
                <a:gd name="T6" fmla="*/ 57 w 93"/>
                <a:gd name="T7" fmla="*/ 2 h 43"/>
                <a:gd name="T8" fmla="*/ 64 w 93"/>
                <a:gd name="T9" fmla="*/ 5 h 43"/>
                <a:gd name="T10" fmla="*/ 76 w 93"/>
                <a:gd name="T11" fmla="*/ 2 h 43"/>
                <a:gd name="T12" fmla="*/ 93 w 93"/>
                <a:gd name="T13" fmla="*/ 12 h 43"/>
                <a:gd name="T14" fmla="*/ 88 w 93"/>
                <a:gd name="T15" fmla="*/ 17 h 43"/>
                <a:gd name="T16" fmla="*/ 86 w 93"/>
                <a:gd name="T17" fmla="*/ 28 h 43"/>
                <a:gd name="T18" fmla="*/ 81 w 93"/>
                <a:gd name="T19" fmla="*/ 31 h 43"/>
                <a:gd name="T20" fmla="*/ 64 w 93"/>
                <a:gd name="T21" fmla="*/ 24 h 43"/>
                <a:gd name="T22" fmla="*/ 60 w 93"/>
                <a:gd name="T23" fmla="*/ 24 h 43"/>
                <a:gd name="T24" fmla="*/ 55 w 93"/>
                <a:gd name="T25" fmla="*/ 31 h 43"/>
                <a:gd name="T26" fmla="*/ 48 w 93"/>
                <a:gd name="T27" fmla="*/ 33 h 43"/>
                <a:gd name="T28" fmla="*/ 45 w 93"/>
                <a:gd name="T29" fmla="*/ 31 h 43"/>
                <a:gd name="T30" fmla="*/ 38 w 93"/>
                <a:gd name="T31" fmla="*/ 35 h 43"/>
                <a:gd name="T32" fmla="*/ 31 w 93"/>
                <a:gd name="T33" fmla="*/ 35 h 43"/>
                <a:gd name="T34" fmla="*/ 29 w 93"/>
                <a:gd name="T35" fmla="*/ 40 h 43"/>
                <a:gd name="T36" fmla="*/ 17 w 93"/>
                <a:gd name="T37" fmla="*/ 43 h 43"/>
                <a:gd name="T38" fmla="*/ 10 w 93"/>
                <a:gd name="T39" fmla="*/ 40 h 43"/>
                <a:gd name="T40" fmla="*/ 0 w 93"/>
                <a:gd name="T41" fmla="*/ 35 h 43"/>
                <a:gd name="T42" fmla="*/ 0 w 93"/>
                <a:gd name="T43" fmla="*/ 26 h 43"/>
                <a:gd name="T44" fmla="*/ 0 w 93"/>
                <a:gd name="T45" fmla="*/ 24 h 43"/>
                <a:gd name="T46" fmla="*/ 3 w 93"/>
                <a:gd name="T47" fmla="*/ 19 h 43"/>
                <a:gd name="T48" fmla="*/ 10 w 93"/>
                <a:gd name="T49" fmla="*/ 19 h 43"/>
                <a:gd name="T50" fmla="*/ 17 w 93"/>
                <a:gd name="T51" fmla="*/ 17 h 43"/>
                <a:gd name="T52" fmla="*/ 17 w 93"/>
                <a:gd name="T53" fmla="*/ 14 h 43"/>
                <a:gd name="T54" fmla="*/ 19 w 93"/>
                <a:gd name="T55" fmla="*/ 12 h 43"/>
                <a:gd name="T56" fmla="*/ 22 w 93"/>
                <a:gd name="T57" fmla="*/ 7 h 43"/>
                <a:gd name="T58" fmla="*/ 24 w 93"/>
                <a:gd name="T59" fmla="*/ 7 h 43"/>
                <a:gd name="T60" fmla="*/ 26 w 93"/>
                <a:gd name="T61" fmla="*/ 2 h 43"/>
                <a:gd name="T62" fmla="*/ 31 w 93"/>
                <a:gd name="T63" fmla="*/ 0 h 43"/>
                <a:gd name="T64" fmla="*/ 34 w 93"/>
                <a:gd name="T65" fmla="*/ 2 h 43"/>
                <a:gd name="T66" fmla="*/ 41 w 9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43">
                  <a:moveTo>
                    <a:pt x="41" y="0"/>
                  </a:moveTo>
                  <a:lnTo>
                    <a:pt x="41" y="0"/>
                  </a:lnTo>
                  <a:lnTo>
                    <a:pt x="48" y="9"/>
                  </a:lnTo>
                  <a:lnTo>
                    <a:pt x="57" y="2"/>
                  </a:lnTo>
                  <a:lnTo>
                    <a:pt x="64" y="5"/>
                  </a:lnTo>
                  <a:lnTo>
                    <a:pt x="76" y="2"/>
                  </a:lnTo>
                  <a:lnTo>
                    <a:pt x="93" y="12"/>
                  </a:lnTo>
                  <a:lnTo>
                    <a:pt x="88" y="17"/>
                  </a:lnTo>
                  <a:lnTo>
                    <a:pt x="86" y="28"/>
                  </a:lnTo>
                  <a:lnTo>
                    <a:pt x="81" y="31"/>
                  </a:lnTo>
                  <a:lnTo>
                    <a:pt x="64" y="24"/>
                  </a:lnTo>
                  <a:lnTo>
                    <a:pt x="60" y="24"/>
                  </a:lnTo>
                  <a:lnTo>
                    <a:pt x="55" y="31"/>
                  </a:lnTo>
                  <a:lnTo>
                    <a:pt x="48" y="33"/>
                  </a:lnTo>
                  <a:lnTo>
                    <a:pt x="45" y="31"/>
                  </a:lnTo>
                  <a:lnTo>
                    <a:pt x="38" y="35"/>
                  </a:lnTo>
                  <a:lnTo>
                    <a:pt x="31" y="35"/>
                  </a:lnTo>
                  <a:lnTo>
                    <a:pt x="29" y="40"/>
                  </a:lnTo>
                  <a:lnTo>
                    <a:pt x="17" y="43"/>
                  </a:lnTo>
                  <a:lnTo>
                    <a:pt x="10" y="40"/>
                  </a:lnTo>
                  <a:lnTo>
                    <a:pt x="0" y="35"/>
                  </a:lnTo>
                  <a:lnTo>
                    <a:pt x="0" y="26"/>
                  </a:lnTo>
                  <a:lnTo>
                    <a:pt x="0" y="24"/>
                  </a:lnTo>
                  <a:lnTo>
                    <a:pt x="3" y="19"/>
                  </a:lnTo>
                  <a:lnTo>
                    <a:pt x="10" y="19"/>
                  </a:lnTo>
                  <a:lnTo>
                    <a:pt x="17" y="17"/>
                  </a:lnTo>
                  <a:lnTo>
                    <a:pt x="17" y="14"/>
                  </a:lnTo>
                  <a:lnTo>
                    <a:pt x="19" y="12"/>
                  </a:lnTo>
                  <a:lnTo>
                    <a:pt x="22" y="7"/>
                  </a:lnTo>
                  <a:lnTo>
                    <a:pt x="24" y="7"/>
                  </a:lnTo>
                  <a:lnTo>
                    <a:pt x="26" y="2"/>
                  </a:lnTo>
                  <a:lnTo>
                    <a:pt x="31" y="0"/>
                  </a:lnTo>
                  <a:lnTo>
                    <a:pt x="34" y="2"/>
                  </a:lnTo>
                  <a:lnTo>
                    <a:pt x="41"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305"/>
            <p:cNvSpPr>
              <a:spLocks/>
            </p:cNvSpPr>
            <p:nvPr/>
          </p:nvSpPr>
          <p:spPr bwMode="auto">
            <a:xfrm>
              <a:off x="4773038" y="2462123"/>
              <a:ext cx="81809" cy="56244"/>
            </a:xfrm>
            <a:custGeom>
              <a:avLst/>
              <a:gdLst>
                <a:gd name="T0" fmla="*/ 48 w 48"/>
                <a:gd name="T1" fmla="*/ 9 h 33"/>
                <a:gd name="T2" fmla="*/ 48 w 48"/>
                <a:gd name="T3" fmla="*/ 9 h 33"/>
                <a:gd name="T4" fmla="*/ 34 w 48"/>
                <a:gd name="T5" fmla="*/ 14 h 33"/>
                <a:gd name="T6" fmla="*/ 34 w 48"/>
                <a:gd name="T7" fmla="*/ 24 h 33"/>
                <a:gd name="T8" fmla="*/ 26 w 48"/>
                <a:gd name="T9" fmla="*/ 26 h 33"/>
                <a:gd name="T10" fmla="*/ 26 w 48"/>
                <a:gd name="T11" fmla="*/ 33 h 33"/>
                <a:gd name="T12" fmla="*/ 22 w 48"/>
                <a:gd name="T13" fmla="*/ 33 h 33"/>
                <a:gd name="T14" fmla="*/ 15 w 48"/>
                <a:gd name="T15" fmla="*/ 28 h 33"/>
                <a:gd name="T16" fmla="*/ 12 w 48"/>
                <a:gd name="T17" fmla="*/ 33 h 33"/>
                <a:gd name="T18" fmla="*/ 0 w 48"/>
                <a:gd name="T19" fmla="*/ 33 h 33"/>
                <a:gd name="T20" fmla="*/ 5 w 48"/>
                <a:gd name="T21" fmla="*/ 31 h 33"/>
                <a:gd name="T22" fmla="*/ 0 w 48"/>
                <a:gd name="T23" fmla="*/ 21 h 33"/>
                <a:gd name="T24" fmla="*/ 3 w 48"/>
                <a:gd name="T25" fmla="*/ 9 h 33"/>
                <a:gd name="T26" fmla="*/ 17 w 48"/>
                <a:gd name="T27" fmla="*/ 9 h 33"/>
                <a:gd name="T28" fmla="*/ 24 w 48"/>
                <a:gd name="T29" fmla="*/ 5 h 33"/>
                <a:gd name="T30" fmla="*/ 38 w 48"/>
                <a:gd name="T31" fmla="*/ 5 h 33"/>
                <a:gd name="T32" fmla="*/ 41 w 48"/>
                <a:gd name="T33" fmla="*/ 0 h 33"/>
                <a:gd name="T34" fmla="*/ 43 w 48"/>
                <a:gd name="T35" fmla="*/ 0 h 33"/>
                <a:gd name="T36" fmla="*/ 48 w 48"/>
                <a:gd name="T37"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33">
                  <a:moveTo>
                    <a:pt x="48" y="9"/>
                  </a:moveTo>
                  <a:lnTo>
                    <a:pt x="48" y="9"/>
                  </a:lnTo>
                  <a:lnTo>
                    <a:pt x="34" y="14"/>
                  </a:lnTo>
                  <a:lnTo>
                    <a:pt x="34" y="24"/>
                  </a:lnTo>
                  <a:lnTo>
                    <a:pt x="26" y="26"/>
                  </a:lnTo>
                  <a:lnTo>
                    <a:pt x="26" y="33"/>
                  </a:lnTo>
                  <a:lnTo>
                    <a:pt x="22" y="33"/>
                  </a:lnTo>
                  <a:lnTo>
                    <a:pt x="15" y="28"/>
                  </a:lnTo>
                  <a:lnTo>
                    <a:pt x="12" y="33"/>
                  </a:lnTo>
                  <a:lnTo>
                    <a:pt x="0" y="33"/>
                  </a:lnTo>
                  <a:lnTo>
                    <a:pt x="5" y="31"/>
                  </a:lnTo>
                  <a:lnTo>
                    <a:pt x="0" y="21"/>
                  </a:lnTo>
                  <a:lnTo>
                    <a:pt x="3" y="9"/>
                  </a:lnTo>
                  <a:lnTo>
                    <a:pt x="17" y="9"/>
                  </a:lnTo>
                  <a:lnTo>
                    <a:pt x="24" y="5"/>
                  </a:lnTo>
                  <a:lnTo>
                    <a:pt x="38" y="5"/>
                  </a:lnTo>
                  <a:lnTo>
                    <a:pt x="41" y="0"/>
                  </a:lnTo>
                  <a:lnTo>
                    <a:pt x="43" y="0"/>
                  </a:lnTo>
                  <a:lnTo>
                    <a:pt x="48" y="9"/>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307"/>
            <p:cNvSpPr>
              <a:spLocks/>
            </p:cNvSpPr>
            <p:nvPr/>
          </p:nvSpPr>
          <p:spPr bwMode="auto">
            <a:xfrm>
              <a:off x="4701455" y="1263967"/>
              <a:ext cx="354504" cy="826610"/>
            </a:xfrm>
            <a:custGeom>
              <a:avLst/>
              <a:gdLst>
                <a:gd name="T0" fmla="*/ 177 w 208"/>
                <a:gd name="T1" fmla="*/ 21 h 485"/>
                <a:gd name="T2" fmla="*/ 177 w 208"/>
                <a:gd name="T3" fmla="*/ 21 h 485"/>
                <a:gd name="T4" fmla="*/ 203 w 208"/>
                <a:gd name="T5" fmla="*/ 52 h 485"/>
                <a:gd name="T6" fmla="*/ 203 w 208"/>
                <a:gd name="T7" fmla="*/ 116 h 485"/>
                <a:gd name="T8" fmla="*/ 208 w 208"/>
                <a:gd name="T9" fmla="*/ 130 h 485"/>
                <a:gd name="T10" fmla="*/ 182 w 208"/>
                <a:gd name="T11" fmla="*/ 142 h 485"/>
                <a:gd name="T12" fmla="*/ 165 w 208"/>
                <a:gd name="T13" fmla="*/ 170 h 485"/>
                <a:gd name="T14" fmla="*/ 168 w 208"/>
                <a:gd name="T15" fmla="*/ 192 h 485"/>
                <a:gd name="T16" fmla="*/ 142 w 208"/>
                <a:gd name="T17" fmla="*/ 222 h 485"/>
                <a:gd name="T18" fmla="*/ 111 w 208"/>
                <a:gd name="T19" fmla="*/ 253 h 485"/>
                <a:gd name="T20" fmla="*/ 99 w 208"/>
                <a:gd name="T21" fmla="*/ 300 h 485"/>
                <a:gd name="T22" fmla="*/ 111 w 208"/>
                <a:gd name="T23" fmla="*/ 324 h 485"/>
                <a:gd name="T24" fmla="*/ 125 w 208"/>
                <a:gd name="T25" fmla="*/ 343 h 485"/>
                <a:gd name="T26" fmla="*/ 111 w 208"/>
                <a:gd name="T27" fmla="*/ 379 h 485"/>
                <a:gd name="T28" fmla="*/ 94 w 208"/>
                <a:gd name="T29" fmla="*/ 386 h 485"/>
                <a:gd name="T30" fmla="*/ 87 w 208"/>
                <a:gd name="T31" fmla="*/ 435 h 485"/>
                <a:gd name="T32" fmla="*/ 78 w 208"/>
                <a:gd name="T33" fmla="*/ 464 h 485"/>
                <a:gd name="T34" fmla="*/ 59 w 208"/>
                <a:gd name="T35" fmla="*/ 461 h 485"/>
                <a:gd name="T36" fmla="*/ 49 w 208"/>
                <a:gd name="T37" fmla="*/ 483 h 485"/>
                <a:gd name="T38" fmla="*/ 31 w 208"/>
                <a:gd name="T39" fmla="*/ 485 h 485"/>
                <a:gd name="T40" fmla="*/ 26 w 208"/>
                <a:gd name="T41" fmla="*/ 457 h 485"/>
                <a:gd name="T42" fmla="*/ 12 w 208"/>
                <a:gd name="T43" fmla="*/ 424 h 485"/>
                <a:gd name="T44" fmla="*/ 0 w 208"/>
                <a:gd name="T45" fmla="*/ 381 h 485"/>
                <a:gd name="T46" fmla="*/ 7 w 208"/>
                <a:gd name="T47" fmla="*/ 362 h 485"/>
                <a:gd name="T48" fmla="*/ 19 w 208"/>
                <a:gd name="T49" fmla="*/ 341 h 485"/>
                <a:gd name="T50" fmla="*/ 26 w 208"/>
                <a:gd name="T51" fmla="*/ 303 h 485"/>
                <a:gd name="T52" fmla="*/ 14 w 208"/>
                <a:gd name="T53" fmla="*/ 286 h 485"/>
                <a:gd name="T54" fmla="*/ 14 w 208"/>
                <a:gd name="T55" fmla="*/ 239 h 485"/>
                <a:gd name="T56" fmla="*/ 26 w 208"/>
                <a:gd name="T57" fmla="*/ 206 h 485"/>
                <a:gd name="T58" fmla="*/ 40 w 208"/>
                <a:gd name="T59" fmla="*/ 206 h 485"/>
                <a:gd name="T60" fmla="*/ 45 w 208"/>
                <a:gd name="T61" fmla="*/ 192 h 485"/>
                <a:gd name="T62" fmla="*/ 40 w 208"/>
                <a:gd name="T63" fmla="*/ 177 h 485"/>
                <a:gd name="T64" fmla="*/ 66 w 208"/>
                <a:gd name="T65" fmla="*/ 125 h 485"/>
                <a:gd name="T66" fmla="*/ 83 w 208"/>
                <a:gd name="T67" fmla="*/ 78 h 485"/>
                <a:gd name="T68" fmla="*/ 92 w 208"/>
                <a:gd name="T69" fmla="*/ 47 h 485"/>
                <a:gd name="T70" fmla="*/ 109 w 208"/>
                <a:gd name="T71" fmla="*/ 50 h 485"/>
                <a:gd name="T72" fmla="*/ 113 w 208"/>
                <a:gd name="T73" fmla="*/ 24 h 485"/>
                <a:gd name="T74" fmla="*/ 144 w 208"/>
                <a:gd name="T75" fmla="*/ 31 h 485"/>
                <a:gd name="T76" fmla="*/ 146 w 208"/>
                <a:gd name="T77" fmla="*/ 2 h 485"/>
                <a:gd name="T78" fmla="*/ 156 w 208"/>
                <a:gd name="T79" fmla="*/ 0 h 485"/>
                <a:gd name="T80" fmla="*/ 177 w 208"/>
                <a:gd name="T81" fmla="*/ 2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485">
                  <a:moveTo>
                    <a:pt x="177" y="21"/>
                  </a:moveTo>
                  <a:lnTo>
                    <a:pt x="177" y="21"/>
                  </a:lnTo>
                  <a:lnTo>
                    <a:pt x="203" y="52"/>
                  </a:lnTo>
                  <a:lnTo>
                    <a:pt x="203" y="116"/>
                  </a:lnTo>
                  <a:lnTo>
                    <a:pt x="208" y="130"/>
                  </a:lnTo>
                  <a:lnTo>
                    <a:pt x="182" y="142"/>
                  </a:lnTo>
                  <a:lnTo>
                    <a:pt x="165" y="170"/>
                  </a:lnTo>
                  <a:lnTo>
                    <a:pt x="168" y="192"/>
                  </a:lnTo>
                  <a:lnTo>
                    <a:pt x="142" y="222"/>
                  </a:lnTo>
                  <a:lnTo>
                    <a:pt x="111" y="253"/>
                  </a:lnTo>
                  <a:lnTo>
                    <a:pt x="99" y="300"/>
                  </a:lnTo>
                  <a:lnTo>
                    <a:pt x="111" y="324"/>
                  </a:lnTo>
                  <a:lnTo>
                    <a:pt x="125" y="343"/>
                  </a:lnTo>
                  <a:lnTo>
                    <a:pt x="111" y="379"/>
                  </a:lnTo>
                  <a:lnTo>
                    <a:pt x="94" y="386"/>
                  </a:lnTo>
                  <a:lnTo>
                    <a:pt x="87" y="435"/>
                  </a:lnTo>
                  <a:lnTo>
                    <a:pt x="78" y="464"/>
                  </a:lnTo>
                  <a:lnTo>
                    <a:pt x="59" y="461"/>
                  </a:lnTo>
                  <a:lnTo>
                    <a:pt x="49" y="483"/>
                  </a:lnTo>
                  <a:lnTo>
                    <a:pt x="31" y="485"/>
                  </a:lnTo>
                  <a:lnTo>
                    <a:pt x="26" y="457"/>
                  </a:lnTo>
                  <a:lnTo>
                    <a:pt x="12" y="424"/>
                  </a:lnTo>
                  <a:lnTo>
                    <a:pt x="0" y="381"/>
                  </a:lnTo>
                  <a:lnTo>
                    <a:pt x="7" y="362"/>
                  </a:lnTo>
                  <a:lnTo>
                    <a:pt x="19" y="341"/>
                  </a:lnTo>
                  <a:lnTo>
                    <a:pt x="26" y="303"/>
                  </a:lnTo>
                  <a:lnTo>
                    <a:pt x="14" y="286"/>
                  </a:lnTo>
                  <a:lnTo>
                    <a:pt x="14" y="239"/>
                  </a:lnTo>
                  <a:lnTo>
                    <a:pt x="26" y="206"/>
                  </a:lnTo>
                  <a:lnTo>
                    <a:pt x="40" y="206"/>
                  </a:lnTo>
                  <a:lnTo>
                    <a:pt x="45" y="192"/>
                  </a:lnTo>
                  <a:lnTo>
                    <a:pt x="40" y="177"/>
                  </a:lnTo>
                  <a:lnTo>
                    <a:pt x="66" y="125"/>
                  </a:lnTo>
                  <a:lnTo>
                    <a:pt x="83" y="78"/>
                  </a:lnTo>
                  <a:lnTo>
                    <a:pt x="92" y="47"/>
                  </a:lnTo>
                  <a:lnTo>
                    <a:pt x="109" y="50"/>
                  </a:lnTo>
                  <a:lnTo>
                    <a:pt x="113" y="24"/>
                  </a:lnTo>
                  <a:lnTo>
                    <a:pt x="144" y="31"/>
                  </a:lnTo>
                  <a:lnTo>
                    <a:pt x="146" y="2"/>
                  </a:lnTo>
                  <a:lnTo>
                    <a:pt x="156" y="0"/>
                  </a:lnTo>
                  <a:lnTo>
                    <a:pt x="177" y="2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42" name="Freeform 441"/>
            <p:cNvSpPr>
              <a:spLocks/>
            </p:cNvSpPr>
            <p:nvPr/>
          </p:nvSpPr>
          <p:spPr bwMode="auto">
            <a:xfrm>
              <a:off x="5241733" y="4648802"/>
              <a:ext cx="40986" cy="53079"/>
            </a:xfrm>
            <a:custGeom>
              <a:avLst/>
              <a:gdLst>
                <a:gd name="connsiteX0" fmla="*/ 15908 w 54648"/>
                <a:gd name="connsiteY0" fmla="*/ 0 h 70772"/>
                <a:gd name="connsiteX1" fmla="*/ 27270 w 54648"/>
                <a:gd name="connsiteY1" fmla="*/ 0 h 70772"/>
                <a:gd name="connsiteX2" fmla="*/ 47722 w 54648"/>
                <a:gd name="connsiteY2" fmla="*/ 4545 h 70772"/>
                <a:gd name="connsiteX3" fmla="*/ 49107 w 54648"/>
                <a:gd name="connsiteY3" fmla="*/ 11467 h 70772"/>
                <a:gd name="connsiteX4" fmla="*/ 50103 w 54648"/>
                <a:gd name="connsiteY4" fmla="*/ 11688 h 70772"/>
                <a:gd name="connsiteX5" fmla="*/ 54648 w 54648"/>
                <a:gd name="connsiteY5" fmla="*/ 34413 h 70772"/>
                <a:gd name="connsiteX6" fmla="*/ 54648 w 54648"/>
                <a:gd name="connsiteY6" fmla="*/ 50320 h 70772"/>
                <a:gd name="connsiteX7" fmla="*/ 50103 w 54648"/>
                <a:gd name="connsiteY7" fmla="*/ 66227 h 70772"/>
                <a:gd name="connsiteX8" fmla="*/ 29651 w 54648"/>
                <a:gd name="connsiteY8" fmla="*/ 70772 h 70772"/>
                <a:gd name="connsiteX9" fmla="*/ 2381 w 54648"/>
                <a:gd name="connsiteY9" fmla="*/ 50320 h 70772"/>
                <a:gd name="connsiteX10" fmla="*/ 2381 w 54648"/>
                <a:gd name="connsiteY10" fmla="*/ 44963 h 70772"/>
                <a:gd name="connsiteX11" fmla="*/ 0 w 54648"/>
                <a:gd name="connsiteY11" fmla="*/ 43177 h 70772"/>
                <a:gd name="connsiteX12" fmla="*/ 0 w 54648"/>
                <a:gd name="connsiteY12" fmla="*/ 31815 h 70772"/>
                <a:gd name="connsiteX13" fmla="*/ 11363 w 54648"/>
                <a:gd name="connsiteY13" fmla="*/ 15907 h 70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48" h="70772">
                  <a:moveTo>
                    <a:pt x="15908" y="0"/>
                  </a:moveTo>
                  <a:lnTo>
                    <a:pt x="27270" y="0"/>
                  </a:lnTo>
                  <a:lnTo>
                    <a:pt x="47722" y="4545"/>
                  </a:lnTo>
                  <a:lnTo>
                    <a:pt x="49107" y="11467"/>
                  </a:lnTo>
                  <a:lnTo>
                    <a:pt x="50103" y="11688"/>
                  </a:lnTo>
                  <a:lnTo>
                    <a:pt x="54648" y="34413"/>
                  </a:lnTo>
                  <a:lnTo>
                    <a:pt x="54648" y="50320"/>
                  </a:lnTo>
                  <a:lnTo>
                    <a:pt x="50103" y="66227"/>
                  </a:lnTo>
                  <a:lnTo>
                    <a:pt x="29651" y="70772"/>
                  </a:lnTo>
                  <a:lnTo>
                    <a:pt x="2381" y="50320"/>
                  </a:lnTo>
                  <a:lnTo>
                    <a:pt x="2381" y="44963"/>
                  </a:lnTo>
                  <a:lnTo>
                    <a:pt x="0" y="43177"/>
                  </a:lnTo>
                  <a:lnTo>
                    <a:pt x="0" y="31815"/>
                  </a:lnTo>
                  <a:lnTo>
                    <a:pt x="11363" y="1590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313"/>
            <p:cNvSpPr>
              <a:spLocks/>
            </p:cNvSpPr>
            <p:nvPr/>
          </p:nvSpPr>
          <p:spPr bwMode="auto">
            <a:xfrm>
              <a:off x="4769629" y="3261463"/>
              <a:ext cx="286331" cy="455062"/>
            </a:xfrm>
            <a:custGeom>
              <a:avLst/>
              <a:gdLst>
                <a:gd name="T0" fmla="*/ 168 w 168"/>
                <a:gd name="T1" fmla="*/ 66 h 267"/>
                <a:gd name="T2" fmla="*/ 168 w 168"/>
                <a:gd name="T3" fmla="*/ 66 h 267"/>
                <a:gd name="T4" fmla="*/ 168 w 168"/>
                <a:gd name="T5" fmla="*/ 132 h 267"/>
                <a:gd name="T6" fmla="*/ 154 w 168"/>
                <a:gd name="T7" fmla="*/ 130 h 267"/>
                <a:gd name="T8" fmla="*/ 147 w 168"/>
                <a:gd name="T9" fmla="*/ 144 h 267"/>
                <a:gd name="T10" fmla="*/ 142 w 168"/>
                <a:gd name="T11" fmla="*/ 153 h 267"/>
                <a:gd name="T12" fmla="*/ 144 w 168"/>
                <a:gd name="T13" fmla="*/ 158 h 267"/>
                <a:gd name="T14" fmla="*/ 140 w 168"/>
                <a:gd name="T15" fmla="*/ 163 h 267"/>
                <a:gd name="T16" fmla="*/ 142 w 168"/>
                <a:gd name="T17" fmla="*/ 170 h 267"/>
                <a:gd name="T18" fmla="*/ 137 w 168"/>
                <a:gd name="T19" fmla="*/ 177 h 267"/>
                <a:gd name="T20" fmla="*/ 135 w 168"/>
                <a:gd name="T21" fmla="*/ 182 h 267"/>
                <a:gd name="T22" fmla="*/ 142 w 168"/>
                <a:gd name="T23" fmla="*/ 182 h 267"/>
                <a:gd name="T24" fmla="*/ 144 w 168"/>
                <a:gd name="T25" fmla="*/ 189 h 267"/>
                <a:gd name="T26" fmla="*/ 144 w 168"/>
                <a:gd name="T27" fmla="*/ 196 h 267"/>
                <a:gd name="T28" fmla="*/ 151 w 168"/>
                <a:gd name="T29" fmla="*/ 203 h 267"/>
                <a:gd name="T30" fmla="*/ 151 w 168"/>
                <a:gd name="T31" fmla="*/ 205 h 267"/>
                <a:gd name="T32" fmla="*/ 140 w 168"/>
                <a:gd name="T33" fmla="*/ 210 h 267"/>
                <a:gd name="T34" fmla="*/ 132 w 168"/>
                <a:gd name="T35" fmla="*/ 215 h 267"/>
                <a:gd name="T36" fmla="*/ 121 w 168"/>
                <a:gd name="T37" fmla="*/ 234 h 267"/>
                <a:gd name="T38" fmla="*/ 106 w 168"/>
                <a:gd name="T39" fmla="*/ 241 h 267"/>
                <a:gd name="T40" fmla="*/ 90 w 168"/>
                <a:gd name="T41" fmla="*/ 239 h 267"/>
                <a:gd name="T42" fmla="*/ 85 w 168"/>
                <a:gd name="T43" fmla="*/ 241 h 267"/>
                <a:gd name="T44" fmla="*/ 88 w 168"/>
                <a:gd name="T45" fmla="*/ 248 h 267"/>
                <a:gd name="T46" fmla="*/ 78 w 168"/>
                <a:gd name="T47" fmla="*/ 253 h 267"/>
                <a:gd name="T48" fmla="*/ 73 w 168"/>
                <a:gd name="T49" fmla="*/ 260 h 267"/>
                <a:gd name="T50" fmla="*/ 52 w 168"/>
                <a:gd name="T51" fmla="*/ 265 h 267"/>
                <a:gd name="T52" fmla="*/ 47 w 168"/>
                <a:gd name="T53" fmla="*/ 262 h 267"/>
                <a:gd name="T54" fmla="*/ 45 w 168"/>
                <a:gd name="T55" fmla="*/ 262 h 267"/>
                <a:gd name="T56" fmla="*/ 43 w 168"/>
                <a:gd name="T57" fmla="*/ 265 h 267"/>
                <a:gd name="T58" fmla="*/ 28 w 168"/>
                <a:gd name="T59" fmla="*/ 267 h 267"/>
                <a:gd name="T60" fmla="*/ 31 w 168"/>
                <a:gd name="T61" fmla="*/ 262 h 267"/>
                <a:gd name="T62" fmla="*/ 26 w 168"/>
                <a:gd name="T63" fmla="*/ 250 h 267"/>
                <a:gd name="T64" fmla="*/ 24 w 168"/>
                <a:gd name="T65" fmla="*/ 243 h 267"/>
                <a:gd name="T66" fmla="*/ 17 w 168"/>
                <a:gd name="T67" fmla="*/ 241 h 267"/>
                <a:gd name="T68" fmla="*/ 7 w 168"/>
                <a:gd name="T69" fmla="*/ 231 h 267"/>
                <a:gd name="T70" fmla="*/ 9 w 168"/>
                <a:gd name="T71" fmla="*/ 224 h 267"/>
                <a:gd name="T72" fmla="*/ 19 w 168"/>
                <a:gd name="T73" fmla="*/ 227 h 267"/>
                <a:gd name="T74" fmla="*/ 21 w 168"/>
                <a:gd name="T75" fmla="*/ 224 h 267"/>
                <a:gd name="T76" fmla="*/ 31 w 168"/>
                <a:gd name="T77" fmla="*/ 224 h 267"/>
                <a:gd name="T78" fmla="*/ 21 w 168"/>
                <a:gd name="T79" fmla="*/ 210 h 267"/>
                <a:gd name="T80" fmla="*/ 24 w 168"/>
                <a:gd name="T81" fmla="*/ 198 h 267"/>
                <a:gd name="T82" fmla="*/ 21 w 168"/>
                <a:gd name="T83" fmla="*/ 189 h 267"/>
                <a:gd name="T84" fmla="*/ 17 w 168"/>
                <a:gd name="T85" fmla="*/ 177 h 267"/>
                <a:gd name="T86" fmla="*/ 17 w 168"/>
                <a:gd name="T87" fmla="*/ 170 h 267"/>
                <a:gd name="T88" fmla="*/ 7 w 168"/>
                <a:gd name="T89" fmla="*/ 170 h 267"/>
                <a:gd name="T90" fmla="*/ 7 w 168"/>
                <a:gd name="T91" fmla="*/ 158 h 267"/>
                <a:gd name="T92" fmla="*/ 0 w 168"/>
                <a:gd name="T93" fmla="*/ 153 h 267"/>
                <a:gd name="T94" fmla="*/ 7 w 168"/>
                <a:gd name="T95" fmla="*/ 130 h 267"/>
                <a:gd name="T96" fmla="*/ 28 w 168"/>
                <a:gd name="T97" fmla="*/ 116 h 267"/>
                <a:gd name="T98" fmla="*/ 28 w 168"/>
                <a:gd name="T99" fmla="*/ 94 h 267"/>
                <a:gd name="T100" fmla="*/ 36 w 168"/>
                <a:gd name="T101" fmla="*/ 59 h 267"/>
                <a:gd name="T102" fmla="*/ 38 w 168"/>
                <a:gd name="T103" fmla="*/ 52 h 267"/>
                <a:gd name="T104" fmla="*/ 31 w 168"/>
                <a:gd name="T105" fmla="*/ 44 h 267"/>
                <a:gd name="T106" fmla="*/ 31 w 168"/>
                <a:gd name="T107" fmla="*/ 40 h 267"/>
                <a:gd name="T108" fmla="*/ 26 w 168"/>
                <a:gd name="T109" fmla="*/ 35 h 267"/>
                <a:gd name="T110" fmla="*/ 21 w 168"/>
                <a:gd name="T111" fmla="*/ 9 h 267"/>
                <a:gd name="T112" fmla="*/ 38 w 168"/>
                <a:gd name="T113" fmla="*/ 0 h 267"/>
                <a:gd name="T114" fmla="*/ 102 w 168"/>
                <a:gd name="T115" fmla="*/ 33 h 267"/>
                <a:gd name="T116" fmla="*/ 168 w 168"/>
                <a:gd name="T117" fmla="*/ 6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267">
                  <a:moveTo>
                    <a:pt x="168" y="66"/>
                  </a:moveTo>
                  <a:lnTo>
                    <a:pt x="168" y="66"/>
                  </a:lnTo>
                  <a:lnTo>
                    <a:pt x="168" y="132"/>
                  </a:lnTo>
                  <a:lnTo>
                    <a:pt x="154" y="130"/>
                  </a:lnTo>
                  <a:lnTo>
                    <a:pt x="147" y="144"/>
                  </a:lnTo>
                  <a:lnTo>
                    <a:pt x="142" y="153"/>
                  </a:lnTo>
                  <a:lnTo>
                    <a:pt x="144" y="158"/>
                  </a:lnTo>
                  <a:lnTo>
                    <a:pt x="140" y="163"/>
                  </a:lnTo>
                  <a:lnTo>
                    <a:pt x="142" y="170"/>
                  </a:lnTo>
                  <a:lnTo>
                    <a:pt x="137" y="177"/>
                  </a:lnTo>
                  <a:lnTo>
                    <a:pt x="135" y="182"/>
                  </a:lnTo>
                  <a:lnTo>
                    <a:pt x="142" y="182"/>
                  </a:lnTo>
                  <a:lnTo>
                    <a:pt x="144" y="189"/>
                  </a:lnTo>
                  <a:lnTo>
                    <a:pt x="144" y="196"/>
                  </a:lnTo>
                  <a:lnTo>
                    <a:pt x="151" y="203"/>
                  </a:lnTo>
                  <a:lnTo>
                    <a:pt x="151" y="205"/>
                  </a:lnTo>
                  <a:lnTo>
                    <a:pt x="140" y="210"/>
                  </a:lnTo>
                  <a:lnTo>
                    <a:pt x="132" y="215"/>
                  </a:lnTo>
                  <a:lnTo>
                    <a:pt x="121" y="234"/>
                  </a:lnTo>
                  <a:lnTo>
                    <a:pt x="106" y="241"/>
                  </a:lnTo>
                  <a:lnTo>
                    <a:pt x="90" y="239"/>
                  </a:lnTo>
                  <a:lnTo>
                    <a:pt x="85" y="241"/>
                  </a:lnTo>
                  <a:lnTo>
                    <a:pt x="88" y="248"/>
                  </a:lnTo>
                  <a:lnTo>
                    <a:pt x="78" y="253"/>
                  </a:lnTo>
                  <a:lnTo>
                    <a:pt x="73" y="260"/>
                  </a:lnTo>
                  <a:lnTo>
                    <a:pt x="52" y="265"/>
                  </a:lnTo>
                  <a:lnTo>
                    <a:pt x="47" y="262"/>
                  </a:lnTo>
                  <a:lnTo>
                    <a:pt x="45" y="262"/>
                  </a:lnTo>
                  <a:lnTo>
                    <a:pt x="43" y="265"/>
                  </a:lnTo>
                  <a:lnTo>
                    <a:pt x="28" y="267"/>
                  </a:lnTo>
                  <a:lnTo>
                    <a:pt x="31" y="262"/>
                  </a:lnTo>
                  <a:lnTo>
                    <a:pt x="26" y="250"/>
                  </a:lnTo>
                  <a:lnTo>
                    <a:pt x="24" y="243"/>
                  </a:lnTo>
                  <a:lnTo>
                    <a:pt x="17" y="241"/>
                  </a:lnTo>
                  <a:lnTo>
                    <a:pt x="7" y="231"/>
                  </a:lnTo>
                  <a:lnTo>
                    <a:pt x="9" y="224"/>
                  </a:lnTo>
                  <a:lnTo>
                    <a:pt x="19" y="227"/>
                  </a:lnTo>
                  <a:lnTo>
                    <a:pt x="21" y="224"/>
                  </a:lnTo>
                  <a:lnTo>
                    <a:pt x="31" y="224"/>
                  </a:lnTo>
                  <a:lnTo>
                    <a:pt x="21" y="210"/>
                  </a:lnTo>
                  <a:lnTo>
                    <a:pt x="24" y="198"/>
                  </a:lnTo>
                  <a:lnTo>
                    <a:pt x="21" y="189"/>
                  </a:lnTo>
                  <a:lnTo>
                    <a:pt x="17" y="177"/>
                  </a:lnTo>
                  <a:lnTo>
                    <a:pt x="17" y="170"/>
                  </a:lnTo>
                  <a:lnTo>
                    <a:pt x="7" y="170"/>
                  </a:lnTo>
                  <a:lnTo>
                    <a:pt x="7" y="158"/>
                  </a:lnTo>
                  <a:lnTo>
                    <a:pt x="0" y="153"/>
                  </a:lnTo>
                  <a:lnTo>
                    <a:pt x="7" y="130"/>
                  </a:lnTo>
                  <a:lnTo>
                    <a:pt x="28" y="116"/>
                  </a:lnTo>
                  <a:lnTo>
                    <a:pt x="28" y="94"/>
                  </a:lnTo>
                  <a:lnTo>
                    <a:pt x="36" y="59"/>
                  </a:lnTo>
                  <a:lnTo>
                    <a:pt x="38" y="52"/>
                  </a:lnTo>
                  <a:lnTo>
                    <a:pt x="31" y="44"/>
                  </a:lnTo>
                  <a:lnTo>
                    <a:pt x="31" y="40"/>
                  </a:lnTo>
                  <a:lnTo>
                    <a:pt x="26" y="35"/>
                  </a:lnTo>
                  <a:lnTo>
                    <a:pt x="21" y="9"/>
                  </a:lnTo>
                  <a:lnTo>
                    <a:pt x="38" y="0"/>
                  </a:lnTo>
                  <a:lnTo>
                    <a:pt x="102" y="33"/>
                  </a:lnTo>
                  <a:lnTo>
                    <a:pt x="168" y="6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323"/>
            <p:cNvSpPr>
              <a:spLocks/>
            </p:cNvSpPr>
            <p:nvPr/>
          </p:nvSpPr>
          <p:spPr bwMode="auto">
            <a:xfrm>
              <a:off x="7845977" y="4147724"/>
              <a:ext cx="64766" cy="28975"/>
            </a:xfrm>
            <a:custGeom>
              <a:avLst/>
              <a:gdLst>
                <a:gd name="T0" fmla="*/ 14 w 38"/>
                <a:gd name="T1" fmla="*/ 12 h 17"/>
                <a:gd name="T2" fmla="*/ 14 w 38"/>
                <a:gd name="T3" fmla="*/ 12 h 17"/>
                <a:gd name="T4" fmla="*/ 2 w 38"/>
                <a:gd name="T5" fmla="*/ 17 h 17"/>
                <a:gd name="T6" fmla="*/ 2 w 38"/>
                <a:gd name="T7" fmla="*/ 12 h 17"/>
                <a:gd name="T8" fmla="*/ 0 w 38"/>
                <a:gd name="T9" fmla="*/ 10 h 17"/>
                <a:gd name="T10" fmla="*/ 2 w 38"/>
                <a:gd name="T11" fmla="*/ 5 h 17"/>
                <a:gd name="T12" fmla="*/ 16 w 38"/>
                <a:gd name="T13" fmla="*/ 3 h 17"/>
                <a:gd name="T14" fmla="*/ 26 w 38"/>
                <a:gd name="T15" fmla="*/ 0 h 17"/>
                <a:gd name="T16" fmla="*/ 33 w 38"/>
                <a:gd name="T17" fmla="*/ 0 h 17"/>
                <a:gd name="T18" fmla="*/ 38 w 38"/>
                <a:gd name="T19" fmla="*/ 0 h 17"/>
                <a:gd name="T20" fmla="*/ 33 w 38"/>
                <a:gd name="T21" fmla="*/ 5 h 17"/>
                <a:gd name="T22" fmla="*/ 14 w 38"/>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17">
                  <a:moveTo>
                    <a:pt x="14" y="12"/>
                  </a:moveTo>
                  <a:lnTo>
                    <a:pt x="14" y="12"/>
                  </a:lnTo>
                  <a:lnTo>
                    <a:pt x="2" y="17"/>
                  </a:lnTo>
                  <a:lnTo>
                    <a:pt x="2" y="12"/>
                  </a:lnTo>
                  <a:lnTo>
                    <a:pt x="0" y="10"/>
                  </a:lnTo>
                  <a:lnTo>
                    <a:pt x="2" y="5"/>
                  </a:lnTo>
                  <a:lnTo>
                    <a:pt x="16" y="3"/>
                  </a:lnTo>
                  <a:lnTo>
                    <a:pt x="26" y="0"/>
                  </a:lnTo>
                  <a:lnTo>
                    <a:pt x="33" y="0"/>
                  </a:lnTo>
                  <a:lnTo>
                    <a:pt x="38" y="0"/>
                  </a:lnTo>
                  <a:lnTo>
                    <a:pt x="33" y="5"/>
                  </a:lnTo>
                  <a:lnTo>
                    <a:pt x="14"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325"/>
            <p:cNvSpPr>
              <a:spLocks/>
            </p:cNvSpPr>
            <p:nvPr/>
          </p:nvSpPr>
          <p:spPr bwMode="auto">
            <a:xfrm>
              <a:off x="4604308" y="2813219"/>
              <a:ext cx="109079" cy="233496"/>
            </a:xfrm>
            <a:custGeom>
              <a:avLst/>
              <a:gdLst>
                <a:gd name="T0" fmla="*/ 43 w 64"/>
                <a:gd name="T1" fmla="*/ 2 h 137"/>
                <a:gd name="T2" fmla="*/ 43 w 64"/>
                <a:gd name="T3" fmla="*/ 2 h 137"/>
                <a:gd name="T4" fmla="*/ 43 w 64"/>
                <a:gd name="T5" fmla="*/ 14 h 137"/>
                <a:gd name="T6" fmla="*/ 57 w 64"/>
                <a:gd name="T7" fmla="*/ 7 h 137"/>
                <a:gd name="T8" fmla="*/ 57 w 64"/>
                <a:gd name="T9" fmla="*/ 9 h 137"/>
                <a:gd name="T10" fmla="*/ 50 w 64"/>
                <a:gd name="T11" fmla="*/ 21 h 137"/>
                <a:gd name="T12" fmla="*/ 50 w 64"/>
                <a:gd name="T13" fmla="*/ 28 h 137"/>
                <a:gd name="T14" fmla="*/ 54 w 64"/>
                <a:gd name="T15" fmla="*/ 33 h 137"/>
                <a:gd name="T16" fmla="*/ 52 w 64"/>
                <a:gd name="T17" fmla="*/ 52 h 137"/>
                <a:gd name="T18" fmla="*/ 43 w 64"/>
                <a:gd name="T19" fmla="*/ 61 h 137"/>
                <a:gd name="T20" fmla="*/ 45 w 64"/>
                <a:gd name="T21" fmla="*/ 71 h 137"/>
                <a:gd name="T22" fmla="*/ 54 w 64"/>
                <a:gd name="T23" fmla="*/ 71 h 137"/>
                <a:gd name="T24" fmla="*/ 57 w 64"/>
                <a:gd name="T25" fmla="*/ 80 h 137"/>
                <a:gd name="T26" fmla="*/ 64 w 64"/>
                <a:gd name="T27" fmla="*/ 85 h 137"/>
                <a:gd name="T28" fmla="*/ 62 w 64"/>
                <a:gd name="T29" fmla="*/ 99 h 137"/>
                <a:gd name="T30" fmla="*/ 54 w 64"/>
                <a:gd name="T31" fmla="*/ 104 h 137"/>
                <a:gd name="T32" fmla="*/ 50 w 64"/>
                <a:gd name="T33" fmla="*/ 109 h 137"/>
                <a:gd name="T34" fmla="*/ 38 w 64"/>
                <a:gd name="T35" fmla="*/ 118 h 137"/>
                <a:gd name="T36" fmla="*/ 40 w 64"/>
                <a:gd name="T37" fmla="*/ 125 h 137"/>
                <a:gd name="T38" fmla="*/ 38 w 64"/>
                <a:gd name="T39" fmla="*/ 132 h 137"/>
                <a:gd name="T40" fmla="*/ 31 w 64"/>
                <a:gd name="T41" fmla="*/ 137 h 137"/>
                <a:gd name="T42" fmla="*/ 24 w 64"/>
                <a:gd name="T43" fmla="*/ 104 h 137"/>
                <a:gd name="T44" fmla="*/ 14 w 64"/>
                <a:gd name="T45" fmla="*/ 97 h 137"/>
                <a:gd name="T46" fmla="*/ 14 w 64"/>
                <a:gd name="T47" fmla="*/ 92 h 137"/>
                <a:gd name="T48" fmla="*/ 2 w 64"/>
                <a:gd name="T49" fmla="*/ 80 h 137"/>
                <a:gd name="T50" fmla="*/ 0 w 64"/>
                <a:gd name="T51" fmla="*/ 66 h 137"/>
                <a:gd name="T52" fmla="*/ 10 w 64"/>
                <a:gd name="T53" fmla="*/ 54 h 137"/>
                <a:gd name="T54" fmla="*/ 14 w 64"/>
                <a:gd name="T55" fmla="*/ 38 h 137"/>
                <a:gd name="T56" fmla="*/ 10 w 64"/>
                <a:gd name="T57" fmla="*/ 19 h 137"/>
                <a:gd name="T58" fmla="*/ 14 w 64"/>
                <a:gd name="T59" fmla="*/ 9 h 137"/>
                <a:gd name="T60" fmla="*/ 33 w 64"/>
                <a:gd name="T61" fmla="*/ 0 h 137"/>
                <a:gd name="T62" fmla="*/ 43 w 64"/>
                <a:gd name="T63"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137">
                  <a:moveTo>
                    <a:pt x="43" y="2"/>
                  </a:moveTo>
                  <a:lnTo>
                    <a:pt x="43" y="2"/>
                  </a:lnTo>
                  <a:lnTo>
                    <a:pt x="43" y="14"/>
                  </a:lnTo>
                  <a:lnTo>
                    <a:pt x="57" y="7"/>
                  </a:lnTo>
                  <a:lnTo>
                    <a:pt x="57" y="9"/>
                  </a:lnTo>
                  <a:lnTo>
                    <a:pt x="50" y="21"/>
                  </a:lnTo>
                  <a:lnTo>
                    <a:pt x="50" y="28"/>
                  </a:lnTo>
                  <a:lnTo>
                    <a:pt x="54" y="33"/>
                  </a:lnTo>
                  <a:lnTo>
                    <a:pt x="52" y="52"/>
                  </a:lnTo>
                  <a:lnTo>
                    <a:pt x="43" y="61"/>
                  </a:lnTo>
                  <a:lnTo>
                    <a:pt x="45" y="71"/>
                  </a:lnTo>
                  <a:lnTo>
                    <a:pt x="54" y="71"/>
                  </a:lnTo>
                  <a:lnTo>
                    <a:pt x="57" y="80"/>
                  </a:lnTo>
                  <a:lnTo>
                    <a:pt x="64" y="85"/>
                  </a:lnTo>
                  <a:lnTo>
                    <a:pt x="62" y="99"/>
                  </a:lnTo>
                  <a:lnTo>
                    <a:pt x="54" y="104"/>
                  </a:lnTo>
                  <a:lnTo>
                    <a:pt x="50" y="109"/>
                  </a:lnTo>
                  <a:lnTo>
                    <a:pt x="38" y="118"/>
                  </a:lnTo>
                  <a:lnTo>
                    <a:pt x="40" y="125"/>
                  </a:lnTo>
                  <a:lnTo>
                    <a:pt x="38" y="132"/>
                  </a:lnTo>
                  <a:lnTo>
                    <a:pt x="31" y="137"/>
                  </a:lnTo>
                  <a:lnTo>
                    <a:pt x="24" y="104"/>
                  </a:lnTo>
                  <a:lnTo>
                    <a:pt x="14" y="97"/>
                  </a:lnTo>
                  <a:lnTo>
                    <a:pt x="14" y="92"/>
                  </a:lnTo>
                  <a:lnTo>
                    <a:pt x="2" y="80"/>
                  </a:lnTo>
                  <a:lnTo>
                    <a:pt x="0" y="66"/>
                  </a:lnTo>
                  <a:lnTo>
                    <a:pt x="10" y="54"/>
                  </a:lnTo>
                  <a:lnTo>
                    <a:pt x="14" y="38"/>
                  </a:lnTo>
                  <a:lnTo>
                    <a:pt x="10" y="19"/>
                  </a:lnTo>
                  <a:lnTo>
                    <a:pt x="14" y="9"/>
                  </a:lnTo>
                  <a:lnTo>
                    <a:pt x="33" y="0"/>
                  </a:lnTo>
                  <a:lnTo>
                    <a:pt x="43" y="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327"/>
            <p:cNvSpPr>
              <a:spLocks noEditPoints="1"/>
            </p:cNvSpPr>
            <p:nvPr/>
          </p:nvSpPr>
          <p:spPr bwMode="auto">
            <a:xfrm>
              <a:off x="5115612" y="2642784"/>
              <a:ext cx="516418" cy="223270"/>
            </a:xfrm>
            <a:custGeom>
              <a:avLst/>
              <a:gdLst>
                <a:gd name="T0" fmla="*/ 175 w 303"/>
                <a:gd name="T1" fmla="*/ 19 h 131"/>
                <a:gd name="T2" fmla="*/ 218 w 303"/>
                <a:gd name="T3" fmla="*/ 24 h 131"/>
                <a:gd name="T4" fmla="*/ 251 w 303"/>
                <a:gd name="T5" fmla="*/ 15 h 131"/>
                <a:gd name="T6" fmla="*/ 284 w 303"/>
                <a:gd name="T7" fmla="*/ 24 h 131"/>
                <a:gd name="T8" fmla="*/ 284 w 303"/>
                <a:gd name="T9" fmla="*/ 41 h 131"/>
                <a:gd name="T10" fmla="*/ 303 w 303"/>
                <a:gd name="T11" fmla="*/ 52 h 131"/>
                <a:gd name="T12" fmla="*/ 296 w 303"/>
                <a:gd name="T13" fmla="*/ 83 h 131"/>
                <a:gd name="T14" fmla="*/ 301 w 303"/>
                <a:gd name="T15" fmla="*/ 105 h 131"/>
                <a:gd name="T16" fmla="*/ 289 w 303"/>
                <a:gd name="T17" fmla="*/ 102 h 131"/>
                <a:gd name="T18" fmla="*/ 263 w 303"/>
                <a:gd name="T19" fmla="*/ 105 h 131"/>
                <a:gd name="T20" fmla="*/ 237 w 303"/>
                <a:gd name="T21" fmla="*/ 107 h 131"/>
                <a:gd name="T22" fmla="*/ 204 w 303"/>
                <a:gd name="T23" fmla="*/ 114 h 131"/>
                <a:gd name="T24" fmla="*/ 178 w 303"/>
                <a:gd name="T25" fmla="*/ 116 h 131"/>
                <a:gd name="T26" fmla="*/ 171 w 303"/>
                <a:gd name="T27" fmla="*/ 123 h 131"/>
                <a:gd name="T28" fmla="*/ 164 w 303"/>
                <a:gd name="T29" fmla="*/ 131 h 131"/>
                <a:gd name="T30" fmla="*/ 164 w 303"/>
                <a:gd name="T31" fmla="*/ 114 h 131"/>
                <a:gd name="T32" fmla="*/ 140 w 303"/>
                <a:gd name="T33" fmla="*/ 112 h 131"/>
                <a:gd name="T34" fmla="*/ 105 w 303"/>
                <a:gd name="T35" fmla="*/ 126 h 131"/>
                <a:gd name="T36" fmla="*/ 74 w 303"/>
                <a:gd name="T37" fmla="*/ 114 h 131"/>
                <a:gd name="T38" fmla="*/ 60 w 303"/>
                <a:gd name="T39" fmla="*/ 126 h 131"/>
                <a:gd name="T40" fmla="*/ 26 w 303"/>
                <a:gd name="T41" fmla="*/ 114 h 131"/>
                <a:gd name="T42" fmla="*/ 5 w 303"/>
                <a:gd name="T43" fmla="*/ 83 h 131"/>
                <a:gd name="T44" fmla="*/ 0 w 303"/>
                <a:gd name="T45" fmla="*/ 57 h 131"/>
                <a:gd name="T46" fmla="*/ 45 w 303"/>
                <a:gd name="T47" fmla="*/ 36 h 131"/>
                <a:gd name="T48" fmla="*/ 83 w 303"/>
                <a:gd name="T49" fmla="*/ 24 h 131"/>
                <a:gd name="T50" fmla="*/ 121 w 303"/>
                <a:gd name="T51" fmla="*/ 5 h 131"/>
                <a:gd name="T52" fmla="*/ 175 w 303"/>
                <a:gd name="T53" fmla="*/ 19 h 131"/>
                <a:gd name="T54" fmla="*/ 17 w 303"/>
                <a:gd name="T55" fmla="*/ 31 h 131"/>
                <a:gd name="T56" fmla="*/ 0 w 303"/>
                <a:gd name="T57" fmla="*/ 34 h 131"/>
                <a:gd name="T58" fmla="*/ 3 w 303"/>
                <a:gd name="T59" fmla="*/ 26 h 131"/>
                <a:gd name="T60" fmla="*/ 0 w 303"/>
                <a:gd name="T61" fmla="*/ 7 h 131"/>
                <a:gd name="T62" fmla="*/ 31 w 303"/>
                <a:gd name="T63" fmla="*/ 5 h 131"/>
                <a:gd name="T64" fmla="*/ 48 w 303"/>
                <a:gd name="T65" fmla="*/ 19 h 131"/>
                <a:gd name="T66" fmla="*/ 24 w 303"/>
                <a:gd name="T67" fmla="*/ 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131">
                  <a:moveTo>
                    <a:pt x="175" y="19"/>
                  </a:moveTo>
                  <a:lnTo>
                    <a:pt x="175" y="19"/>
                  </a:lnTo>
                  <a:lnTo>
                    <a:pt x="199" y="26"/>
                  </a:lnTo>
                  <a:lnTo>
                    <a:pt x="218" y="24"/>
                  </a:lnTo>
                  <a:lnTo>
                    <a:pt x="232" y="24"/>
                  </a:lnTo>
                  <a:lnTo>
                    <a:pt x="251" y="15"/>
                  </a:lnTo>
                  <a:lnTo>
                    <a:pt x="268" y="12"/>
                  </a:lnTo>
                  <a:lnTo>
                    <a:pt x="284" y="24"/>
                  </a:lnTo>
                  <a:lnTo>
                    <a:pt x="287" y="31"/>
                  </a:lnTo>
                  <a:lnTo>
                    <a:pt x="284" y="41"/>
                  </a:lnTo>
                  <a:lnTo>
                    <a:pt x="296" y="45"/>
                  </a:lnTo>
                  <a:lnTo>
                    <a:pt x="303" y="52"/>
                  </a:lnTo>
                  <a:lnTo>
                    <a:pt x="291" y="60"/>
                  </a:lnTo>
                  <a:lnTo>
                    <a:pt x="296" y="83"/>
                  </a:lnTo>
                  <a:lnTo>
                    <a:pt x="294" y="88"/>
                  </a:lnTo>
                  <a:lnTo>
                    <a:pt x="301" y="105"/>
                  </a:lnTo>
                  <a:lnTo>
                    <a:pt x="296" y="107"/>
                  </a:lnTo>
                  <a:lnTo>
                    <a:pt x="289" y="102"/>
                  </a:lnTo>
                  <a:lnTo>
                    <a:pt x="270" y="100"/>
                  </a:lnTo>
                  <a:lnTo>
                    <a:pt x="263" y="105"/>
                  </a:lnTo>
                  <a:lnTo>
                    <a:pt x="244" y="107"/>
                  </a:lnTo>
                  <a:lnTo>
                    <a:pt x="237" y="107"/>
                  </a:lnTo>
                  <a:lnTo>
                    <a:pt x="218" y="114"/>
                  </a:lnTo>
                  <a:lnTo>
                    <a:pt x="204" y="114"/>
                  </a:lnTo>
                  <a:lnTo>
                    <a:pt x="197" y="109"/>
                  </a:lnTo>
                  <a:lnTo>
                    <a:pt x="178" y="116"/>
                  </a:lnTo>
                  <a:lnTo>
                    <a:pt x="173" y="112"/>
                  </a:lnTo>
                  <a:lnTo>
                    <a:pt x="171" y="123"/>
                  </a:lnTo>
                  <a:lnTo>
                    <a:pt x="168" y="126"/>
                  </a:lnTo>
                  <a:lnTo>
                    <a:pt x="164" y="131"/>
                  </a:lnTo>
                  <a:lnTo>
                    <a:pt x="157" y="123"/>
                  </a:lnTo>
                  <a:lnTo>
                    <a:pt x="164" y="114"/>
                  </a:lnTo>
                  <a:lnTo>
                    <a:pt x="154" y="116"/>
                  </a:lnTo>
                  <a:lnTo>
                    <a:pt x="140" y="112"/>
                  </a:lnTo>
                  <a:lnTo>
                    <a:pt x="128" y="123"/>
                  </a:lnTo>
                  <a:lnTo>
                    <a:pt x="105" y="126"/>
                  </a:lnTo>
                  <a:lnTo>
                    <a:pt x="90" y="114"/>
                  </a:lnTo>
                  <a:lnTo>
                    <a:pt x="74" y="114"/>
                  </a:lnTo>
                  <a:lnTo>
                    <a:pt x="69" y="123"/>
                  </a:lnTo>
                  <a:lnTo>
                    <a:pt x="60" y="126"/>
                  </a:lnTo>
                  <a:lnTo>
                    <a:pt x="43" y="114"/>
                  </a:lnTo>
                  <a:lnTo>
                    <a:pt x="26" y="114"/>
                  </a:lnTo>
                  <a:lnTo>
                    <a:pt x="15" y="95"/>
                  </a:lnTo>
                  <a:lnTo>
                    <a:pt x="5" y="83"/>
                  </a:lnTo>
                  <a:lnTo>
                    <a:pt x="12" y="67"/>
                  </a:lnTo>
                  <a:lnTo>
                    <a:pt x="0" y="57"/>
                  </a:lnTo>
                  <a:lnTo>
                    <a:pt x="19" y="38"/>
                  </a:lnTo>
                  <a:lnTo>
                    <a:pt x="45" y="36"/>
                  </a:lnTo>
                  <a:lnTo>
                    <a:pt x="50" y="22"/>
                  </a:lnTo>
                  <a:lnTo>
                    <a:pt x="83" y="24"/>
                  </a:lnTo>
                  <a:lnTo>
                    <a:pt x="102" y="10"/>
                  </a:lnTo>
                  <a:lnTo>
                    <a:pt x="121" y="5"/>
                  </a:lnTo>
                  <a:lnTo>
                    <a:pt x="147" y="3"/>
                  </a:lnTo>
                  <a:lnTo>
                    <a:pt x="175" y="19"/>
                  </a:lnTo>
                  <a:close/>
                  <a:moveTo>
                    <a:pt x="17" y="31"/>
                  </a:moveTo>
                  <a:lnTo>
                    <a:pt x="17" y="31"/>
                  </a:lnTo>
                  <a:lnTo>
                    <a:pt x="5" y="43"/>
                  </a:lnTo>
                  <a:lnTo>
                    <a:pt x="0" y="34"/>
                  </a:lnTo>
                  <a:lnTo>
                    <a:pt x="0" y="29"/>
                  </a:lnTo>
                  <a:lnTo>
                    <a:pt x="3" y="26"/>
                  </a:lnTo>
                  <a:lnTo>
                    <a:pt x="10" y="12"/>
                  </a:lnTo>
                  <a:lnTo>
                    <a:pt x="0" y="7"/>
                  </a:lnTo>
                  <a:lnTo>
                    <a:pt x="17" y="0"/>
                  </a:lnTo>
                  <a:lnTo>
                    <a:pt x="31" y="5"/>
                  </a:lnTo>
                  <a:lnTo>
                    <a:pt x="34" y="12"/>
                  </a:lnTo>
                  <a:lnTo>
                    <a:pt x="48" y="19"/>
                  </a:lnTo>
                  <a:lnTo>
                    <a:pt x="45" y="24"/>
                  </a:lnTo>
                  <a:lnTo>
                    <a:pt x="24" y="24"/>
                  </a:lnTo>
                  <a:lnTo>
                    <a:pt x="17" y="31"/>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329"/>
            <p:cNvSpPr>
              <a:spLocks/>
            </p:cNvSpPr>
            <p:nvPr/>
          </p:nvSpPr>
          <p:spPr bwMode="auto">
            <a:xfrm>
              <a:off x="7713038" y="3200106"/>
              <a:ext cx="47722" cy="100557"/>
            </a:xfrm>
            <a:custGeom>
              <a:avLst/>
              <a:gdLst>
                <a:gd name="T0" fmla="*/ 16 w 28"/>
                <a:gd name="T1" fmla="*/ 45 h 59"/>
                <a:gd name="T2" fmla="*/ 16 w 28"/>
                <a:gd name="T3" fmla="*/ 45 h 59"/>
                <a:gd name="T4" fmla="*/ 9 w 28"/>
                <a:gd name="T5" fmla="*/ 59 h 59"/>
                <a:gd name="T6" fmla="*/ 0 w 28"/>
                <a:gd name="T7" fmla="*/ 45 h 59"/>
                <a:gd name="T8" fmla="*/ 0 w 28"/>
                <a:gd name="T9" fmla="*/ 31 h 59"/>
                <a:gd name="T10" fmla="*/ 9 w 28"/>
                <a:gd name="T11" fmla="*/ 14 h 59"/>
                <a:gd name="T12" fmla="*/ 21 w 28"/>
                <a:gd name="T13" fmla="*/ 0 h 59"/>
                <a:gd name="T14" fmla="*/ 28 w 28"/>
                <a:gd name="T15" fmla="*/ 7 h 59"/>
                <a:gd name="T16" fmla="*/ 26 w 28"/>
                <a:gd name="T17" fmla="*/ 17 h 59"/>
                <a:gd name="T18" fmla="*/ 16 w 28"/>
                <a:gd name="T19"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9">
                  <a:moveTo>
                    <a:pt x="16" y="45"/>
                  </a:moveTo>
                  <a:lnTo>
                    <a:pt x="16" y="45"/>
                  </a:lnTo>
                  <a:lnTo>
                    <a:pt x="9" y="59"/>
                  </a:lnTo>
                  <a:lnTo>
                    <a:pt x="0" y="45"/>
                  </a:lnTo>
                  <a:lnTo>
                    <a:pt x="0" y="31"/>
                  </a:lnTo>
                  <a:lnTo>
                    <a:pt x="9" y="14"/>
                  </a:lnTo>
                  <a:lnTo>
                    <a:pt x="21" y="0"/>
                  </a:lnTo>
                  <a:lnTo>
                    <a:pt x="28" y="7"/>
                  </a:lnTo>
                  <a:lnTo>
                    <a:pt x="26" y="17"/>
                  </a:lnTo>
                  <a:lnTo>
                    <a:pt x="16" y="45"/>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335"/>
            <p:cNvSpPr>
              <a:spLocks/>
            </p:cNvSpPr>
            <p:nvPr/>
          </p:nvSpPr>
          <p:spPr bwMode="auto">
            <a:xfrm>
              <a:off x="5008238" y="2232037"/>
              <a:ext cx="495966" cy="330644"/>
            </a:xfrm>
            <a:custGeom>
              <a:avLst/>
              <a:gdLst>
                <a:gd name="T0" fmla="*/ 189 w 291"/>
                <a:gd name="T1" fmla="*/ 0 h 194"/>
                <a:gd name="T2" fmla="*/ 194 w 291"/>
                <a:gd name="T3" fmla="*/ 19 h 194"/>
                <a:gd name="T4" fmla="*/ 208 w 291"/>
                <a:gd name="T5" fmla="*/ 28 h 194"/>
                <a:gd name="T6" fmla="*/ 215 w 291"/>
                <a:gd name="T7" fmla="*/ 45 h 194"/>
                <a:gd name="T8" fmla="*/ 248 w 291"/>
                <a:gd name="T9" fmla="*/ 50 h 194"/>
                <a:gd name="T10" fmla="*/ 267 w 291"/>
                <a:gd name="T11" fmla="*/ 61 h 194"/>
                <a:gd name="T12" fmla="*/ 291 w 291"/>
                <a:gd name="T13" fmla="*/ 76 h 194"/>
                <a:gd name="T14" fmla="*/ 288 w 291"/>
                <a:gd name="T15" fmla="*/ 102 h 194"/>
                <a:gd name="T16" fmla="*/ 269 w 291"/>
                <a:gd name="T17" fmla="*/ 111 h 194"/>
                <a:gd name="T18" fmla="*/ 262 w 291"/>
                <a:gd name="T19" fmla="*/ 130 h 194"/>
                <a:gd name="T20" fmla="*/ 236 w 291"/>
                <a:gd name="T21" fmla="*/ 140 h 194"/>
                <a:gd name="T22" fmla="*/ 208 w 291"/>
                <a:gd name="T23" fmla="*/ 149 h 194"/>
                <a:gd name="T24" fmla="*/ 217 w 291"/>
                <a:gd name="T25" fmla="*/ 170 h 194"/>
                <a:gd name="T26" fmla="*/ 231 w 291"/>
                <a:gd name="T27" fmla="*/ 175 h 194"/>
                <a:gd name="T28" fmla="*/ 191 w 291"/>
                <a:gd name="T29" fmla="*/ 194 h 194"/>
                <a:gd name="T30" fmla="*/ 184 w 291"/>
                <a:gd name="T31" fmla="*/ 177 h 194"/>
                <a:gd name="T32" fmla="*/ 170 w 291"/>
                <a:gd name="T33" fmla="*/ 166 h 194"/>
                <a:gd name="T34" fmla="*/ 182 w 291"/>
                <a:gd name="T35" fmla="*/ 154 h 194"/>
                <a:gd name="T36" fmla="*/ 156 w 291"/>
                <a:gd name="T37" fmla="*/ 140 h 194"/>
                <a:gd name="T38" fmla="*/ 132 w 291"/>
                <a:gd name="T39" fmla="*/ 154 h 194"/>
                <a:gd name="T40" fmla="*/ 113 w 291"/>
                <a:gd name="T41" fmla="*/ 168 h 194"/>
                <a:gd name="T42" fmla="*/ 99 w 291"/>
                <a:gd name="T43" fmla="*/ 168 h 194"/>
                <a:gd name="T44" fmla="*/ 106 w 291"/>
                <a:gd name="T45" fmla="*/ 156 h 194"/>
                <a:gd name="T46" fmla="*/ 108 w 291"/>
                <a:gd name="T47" fmla="*/ 144 h 194"/>
                <a:gd name="T48" fmla="*/ 113 w 291"/>
                <a:gd name="T49" fmla="*/ 147 h 194"/>
                <a:gd name="T50" fmla="*/ 127 w 291"/>
                <a:gd name="T51" fmla="*/ 144 h 194"/>
                <a:gd name="T52" fmla="*/ 127 w 291"/>
                <a:gd name="T53" fmla="*/ 140 h 194"/>
                <a:gd name="T54" fmla="*/ 118 w 291"/>
                <a:gd name="T55" fmla="*/ 123 h 194"/>
                <a:gd name="T56" fmla="*/ 113 w 291"/>
                <a:gd name="T57" fmla="*/ 111 h 194"/>
                <a:gd name="T58" fmla="*/ 99 w 291"/>
                <a:gd name="T59" fmla="*/ 104 h 194"/>
                <a:gd name="T60" fmla="*/ 75 w 291"/>
                <a:gd name="T61" fmla="*/ 99 h 194"/>
                <a:gd name="T62" fmla="*/ 66 w 291"/>
                <a:gd name="T63" fmla="*/ 104 h 194"/>
                <a:gd name="T64" fmla="*/ 49 w 291"/>
                <a:gd name="T65" fmla="*/ 111 h 194"/>
                <a:gd name="T66" fmla="*/ 37 w 291"/>
                <a:gd name="T67" fmla="*/ 109 h 194"/>
                <a:gd name="T68" fmla="*/ 16 w 291"/>
                <a:gd name="T69" fmla="*/ 106 h 194"/>
                <a:gd name="T70" fmla="*/ 9 w 291"/>
                <a:gd name="T71" fmla="*/ 104 h 194"/>
                <a:gd name="T72" fmla="*/ 2 w 291"/>
                <a:gd name="T73" fmla="*/ 88 h 194"/>
                <a:gd name="T74" fmla="*/ 11 w 291"/>
                <a:gd name="T75" fmla="*/ 83 h 194"/>
                <a:gd name="T76" fmla="*/ 21 w 291"/>
                <a:gd name="T77" fmla="*/ 52 h 194"/>
                <a:gd name="T78" fmla="*/ 30 w 291"/>
                <a:gd name="T79" fmla="*/ 43 h 194"/>
                <a:gd name="T80" fmla="*/ 30 w 291"/>
                <a:gd name="T81" fmla="*/ 19 h 194"/>
                <a:gd name="T82" fmla="*/ 52 w 291"/>
                <a:gd name="T83" fmla="*/ 9 h 194"/>
                <a:gd name="T84" fmla="*/ 87 w 291"/>
                <a:gd name="T85" fmla="*/ 19 h 194"/>
                <a:gd name="T86" fmla="*/ 104 w 291"/>
                <a:gd name="T87" fmla="*/ 24 h 194"/>
                <a:gd name="T88" fmla="*/ 115 w 291"/>
                <a:gd name="T89" fmla="*/ 24 h 194"/>
                <a:gd name="T90" fmla="*/ 137 w 291"/>
                <a:gd name="T91" fmla="*/ 26 h 194"/>
                <a:gd name="T92" fmla="*/ 142 w 291"/>
                <a:gd name="T93" fmla="*/ 7 h 194"/>
                <a:gd name="T94" fmla="*/ 163 w 291"/>
                <a:gd name="T95" fmla="*/ 7 h 194"/>
                <a:gd name="T96" fmla="*/ 172 w 291"/>
                <a:gd name="T97" fmla="*/ 0 h 194"/>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244 w 10000"/>
                <a:gd name="connsiteY17" fmla="*/ 5722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 name="connsiteX0" fmla="*/ 6495 w 10000"/>
                <a:gd name="connsiteY0" fmla="*/ 0 h 10000"/>
                <a:gd name="connsiteX1" fmla="*/ 6495 w 10000"/>
                <a:gd name="connsiteY1" fmla="*/ 0 h 10000"/>
                <a:gd name="connsiteX2" fmla="*/ 6804 w 10000"/>
                <a:gd name="connsiteY2" fmla="*/ 722 h 10000"/>
                <a:gd name="connsiteX3" fmla="*/ 6667 w 10000"/>
                <a:gd name="connsiteY3" fmla="*/ 979 h 10000"/>
                <a:gd name="connsiteX4" fmla="*/ 6735 w 10000"/>
                <a:gd name="connsiteY4" fmla="*/ 1340 h 10000"/>
                <a:gd name="connsiteX5" fmla="*/ 7148 w 10000"/>
                <a:gd name="connsiteY5" fmla="*/ 1443 h 10000"/>
                <a:gd name="connsiteX6" fmla="*/ 7388 w 10000"/>
                <a:gd name="connsiteY6" fmla="*/ 2062 h 10000"/>
                <a:gd name="connsiteX7" fmla="*/ 7388 w 10000"/>
                <a:gd name="connsiteY7" fmla="*/ 2320 h 10000"/>
                <a:gd name="connsiteX8" fmla="*/ 8041 w 10000"/>
                <a:gd name="connsiteY8" fmla="*/ 2784 h 10000"/>
                <a:gd name="connsiteX9" fmla="*/ 8522 w 10000"/>
                <a:gd name="connsiteY9" fmla="*/ 2577 h 10000"/>
                <a:gd name="connsiteX10" fmla="*/ 8832 w 10000"/>
                <a:gd name="connsiteY10" fmla="*/ 3144 h 10000"/>
                <a:gd name="connsiteX11" fmla="*/ 9175 w 10000"/>
                <a:gd name="connsiteY11" fmla="*/ 3144 h 10000"/>
                <a:gd name="connsiteX12" fmla="*/ 10000 w 10000"/>
                <a:gd name="connsiteY12" fmla="*/ 3557 h 10000"/>
                <a:gd name="connsiteX13" fmla="*/ 10000 w 10000"/>
                <a:gd name="connsiteY13" fmla="*/ 3918 h 10000"/>
                <a:gd name="connsiteX14" fmla="*/ 9725 w 10000"/>
                <a:gd name="connsiteY14" fmla="*/ 4536 h 10000"/>
                <a:gd name="connsiteX15" fmla="*/ 9897 w 10000"/>
                <a:gd name="connsiteY15" fmla="*/ 5258 h 10000"/>
                <a:gd name="connsiteX16" fmla="*/ 9828 w 10000"/>
                <a:gd name="connsiteY16" fmla="*/ 5722 h 10000"/>
                <a:gd name="connsiteX17" fmla="*/ 9424 w 10000"/>
                <a:gd name="connsiteY17" fmla="*/ 5830 h 10000"/>
                <a:gd name="connsiteX18" fmla="*/ 9111 w 10000"/>
                <a:gd name="connsiteY18" fmla="*/ 6406 h 10000"/>
                <a:gd name="connsiteX19" fmla="*/ 9003 w 10000"/>
                <a:gd name="connsiteY19" fmla="*/ 6701 h 10000"/>
                <a:gd name="connsiteX20" fmla="*/ 8522 w 10000"/>
                <a:gd name="connsiteY20" fmla="*/ 6804 h 10000"/>
                <a:gd name="connsiteX21" fmla="*/ 8110 w 10000"/>
                <a:gd name="connsiteY21" fmla="*/ 7216 h 10000"/>
                <a:gd name="connsiteX22" fmla="*/ 7629 w 10000"/>
                <a:gd name="connsiteY22" fmla="*/ 7216 h 10000"/>
                <a:gd name="connsiteX23" fmla="*/ 7148 w 10000"/>
                <a:gd name="connsiteY23" fmla="*/ 7680 h 10000"/>
                <a:gd name="connsiteX24" fmla="*/ 7148 w 10000"/>
                <a:gd name="connsiteY24" fmla="*/ 8402 h 10000"/>
                <a:gd name="connsiteX25" fmla="*/ 7457 w 10000"/>
                <a:gd name="connsiteY25" fmla="*/ 8763 h 10000"/>
                <a:gd name="connsiteX26" fmla="*/ 8041 w 10000"/>
                <a:gd name="connsiteY26" fmla="*/ 8660 h 10000"/>
                <a:gd name="connsiteX27" fmla="*/ 7938 w 10000"/>
                <a:gd name="connsiteY27" fmla="*/ 9021 h 10000"/>
                <a:gd name="connsiteX28" fmla="*/ 7285 w 10000"/>
                <a:gd name="connsiteY28" fmla="*/ 9278 h 10000"/>
                <a:gd name="connsiteX29" fmla="*/ 6564 w 10000"/>
                <a:gd name="connsiteY29" fmla="*/ 10000 h 10000"/>
                <a:gd name="connsiteX30" fmla="*/ 6254 w 10000"/>
                <a:gd name="connsiteY30" fmla="*/ 9639 h 10000"/>
                <a:gd name="connsiteX31" fmla="*/ 6323 w 10000"/>
                <a:gd name="connsiteY31" fmla="*/ 9124 h 10000"/>
                <a:gd name="connsiteX32" fmla="*/ 5773 w 10000"/>
                <a:gd name="connsiteY32" fmla="*/ 8763 h 10000"/>
                <a:gd name="connsiteX33" fmla="*/ 5842 w 10000"/>
                <a:gd name="connsiteY33" fmla="*/ 8557 h 10000"/>
                <a:gd name="connsiteX34" fmla="*/ 6323 w 10000"/>
                <a:gd name="connsiteY34" fmla="*/ 8196 h 10000"/>
                <a:gd name="connsiteX35" fmla="*/ 6254 w 10000"/>
                <a:gd name="connsiteY35" fmla="*/ 7938 h 10000"/>
                <a:gd name="connsiteX36" fmla="*/ 5361 w 10000"/>
                <a:gd name="connsiteY36" fmla="*/ 7577 h 10000"/>
                <a:gd name="connsiteX37" fmla="*/ 5361 w 10000"/>
                <a:gd name="connsiteY37" fmla="*/ 7216 h 10000"/>
                <a:gd name="connsiteX38" fmla="*/ 4777 w 10000"/>
                <a:gd name="connsiteY38" fmla="*/ 7320 h 10000"/>
                <a:gd name="connsiteX39" fmla="*/ 4536 w 10000"/>
                <a:gd name="connsiteY39" fmla="*/ 7938 h 10000"/>
                <a:gd name="connsiteX40" fmla="*/ 4124 w 10000"/>
                <a:gd name="connsiteY40" fmla="*/ 8918 h 10000"/>
                <a:gd name="connsiteX41" fmla="*/ 3883 w 10000"/>
                <a:gd name="connsiteY41" fmla="*/ 8660 h 10000"/>
                <a:gd name="connsiteX42" fmla="*/ 3643 w 10000"/>
                <a:gd name="connsiteY42" fmla="*/ 8763 h 10000"/>
                <a:gd name="connsiteX43" fmla="*/ 3402 w 10000"/>
                <a:gd name="connsiteY43" fmla="*/ 8660 h 10000"/>
                <a:gd name="connsiteX44" fmla="*/ 3471 w 10000"/>
                <a:gd name="connsiteY44" fmla="*/ 8557 h 10000"/>
                <a:gd name="connsiteX45" fmla="*/ 3643 w 10000"/>
                <a:gd name="connsiteY45" fmla="*/ 8041 h 10000"/>
                <a:gd name="connsiteX46" fmla="*/ 3814 w 10000"/>
                <a:gd name="connsiteY46" fmla="*/ 7680 h 10000"/>
                <a:gd name="connsiteX47" fmla="*/ 3711 w 10000"/>
                <a:gd name="connsiteY47" fmla="*/ 7423 h 10000"/>
                <a:gd name="connsiteX48" fmla="*/ 3883 w 10000"/>
                <a:gd name="connsiteY48" fmla="*/ 7423 h 10000"/>
                <a:gd name="connsiteX49" fmla="*/ 3883 w 10000"/>
                <a:gd name="connsiteY49" fmla="*/ 7577 h 10000"/>
                <a:gd name="connsiteX50" fmla="*/ 4227 w 10000"/>
                <a:gd name="connsiteY50" fmla="*/ 7577 h 10000"/>
                <a:gd name="connsiteX51" fmla="*/ 4364 w 10000"/>
                <a:gd name="connsiteY51" fmla="*/ 7423 h 10000"/>
                <a:gd name="connsiteX52" fmla="*/ 4296 w 10000"/>
                <a:gd name="connsiteY52" fmla="*/ 7320 h 10000"/>
                <a:gd name="connsiteX53" fmla="*/ 4364 w 10000"/>
                <a:gd name="connsiteY53" fmla="*/ 7216 h 10000"/>
                <a:gd name="connsiteX54" fmla="*/ 4124 w 10000"/>
                <a:gd name="connsiteY54" fmla="*/ 6804 h 10000"/>
                <a:gd name="connsiteX55" fmla="*/ 4055 w 10000"/>
                <a:gd name="connsiteY55" fmla="*/ 6340 h 10000"/>
                <a:gd name="connsiteX56" fmla="*/ 3883 w 10000"/>
                <a:gd name="connsiteY56" fmla="*/ 6237 h 10000"/>
                <a:gd name="connsiteX57" fmla="*/ 3883 w 10000"/>
                <a:gd name="connsiteY57" fmla="*/ 5722 h 10000"/>
                <a:gd name="connsiteX58" fmla="*/ 3643 w 10000"/>
                <a:gd name="connsiteY58" fmla="*/ 5464 h 10000"/>
                <a:gd name="connsiteX59" fmla="*/ 3402 w 10000"/>
                <a:gd name="connsiteY59" fmla="*/ 5361 h 10000"/>
                <a:gd name="connsiteX60" fmla="*/ 2990 w 10000"/>
                <a:gd name="connsiteY60" fmla="*/ 5000 h 10000"/>
                <a:gd name="connsiteX61" fmla="*/ 2577 w 10000"/>
                <a:gd name="connsiteY61" fmla="*/ 5103 h 10000"/>
                <a:gd name="connsiteX62" fmla="*/ 2509 w 10000"/>
                <a:gd name="connsiteY62" fmla="*/ 5361 h 10000"/>
                <a:gd name="connsiteX63" fmla="*/ 2268 w 10000"/>
                <a:gd name="connsiteY63" fmla="*/ 5361 h 10000"/>
                <a:gd name="connsiteX64" fmla="*/ 2096 w 10000"/>
                <a:gd name="connsiteY64" fmla="*/ 5619 h 10000"/>
                <a:gd name="connsiteX65" fmla="*/ 1684 w 10000"/>
                <a:gd name="connsiteY65" fmla="*/ 5722 h 10000"/>
                <a:gd name="connsiteX66" fmla="*/ 1546 w 10000"/>
                <a:gd name="connsiteY66" fmla="*/ 5876 h 10000"/>
                <a:gd name="connsiteX67" fmla="*/ 1271 w 10000"/>
                <a:gd name="connsiteY67" fmla="*/ 5619 h 10000"/>
                <a:gd name="connsiteX68" fmla="*/ 893 w 10000"/>
                <a:gd name="connsiteY68" fmla="*/ 5619 h 10000"/>
                <a:gd name="connsiteX69" fmla="*/ 550 w 10000"/>
                <a:gd name="connsiteY69" fmla="*/ 5464 h 10000"/>
                <a:gd name="connsiteX70" fmla="*/ 309 w 10000"/>
                <a:gd name="connsiteY70" fmla="*/ 5722 h 10000"/>
                <a:gd name="connsiteX71" fmla="*/ 309 w 10000"/>
                <a:gd name="connsiteY71" fmla="*/ 5361 h 10000"/>
                <a:gd name="connsiteX72" fmla="*/ 0 w 10000"/>
                <a:gd name="connsiteY72" fmla="*/ 5000 h 10000"/>
                <a:gd name="connsiteX73" fmla="*/ 69 w 10000"/>
                <a:gd name="connsiteY73" fmla="*/ 4536 h 10000"/>
                <a:gd name="connsiteX74" fmla="*/ 241 w 10000"/>
                <a:gd name="connsiteY74" fmla="*/ 4278 h 10000"/>
                <a:gd name="connsiteX75" fmla="*/ 378 w 10000"/>
                <a:gd name="connsiteY75" fmla="*/ 4278 h 10000"/>
                <a:gd name="connsiteX76" fmla="*/ 241 w 10000"/>
                <a:gd name="connsiteY76" fmla="*/ 3660 h 10000"/>
                <a:gd name="connsiteX77" fmla="*/ 722 w 10000"/>
                <a:gd name="connsiteY77" fmla="*/ 2680 h 10000"/>
                <a:gd name="connsiteX78" fmla="*/ 962 w 10000"/>
                <a:gd name="connsiteY78" fmla="*/ 2423 h 10000"/>
                <a:gd name="connsiteX79" fmla="*/ 1031 w 10000"/>
                <a:gd name="connsiteY79" fmla="*/ 2216 h 10000"/>
                <a:gd name="connsiteX80" fmla="*/ 790 w 10000"/>
                <a:gd name="connsiteY80" fmla="*/ 979 h 10000"/>
                <a:gd name="connsiteX81" fmla="*/ 1031 w 10000"/>
                <a:gd name="connsiteY81" fmla="*/ 979 h 10000"/>
                <a:gd name="connsiteX82" fmla="*/ 1375 w 10000"/>
                <a:gd name="connsiteY82" fmla="*/ 619 h 10000"/>
                <a:gd name="connsiteX83" fmla="*/ 1787 w 10000"/>
                <a:gd name="connsiteY83" fmla="*/ 464 h 10000"/>
                <a:gd name="connsiteX84" fmla="*/ 2337 w 10000"/>
                <a:gd name="connsiteY84" fmla="*/ 619 h 10000"/>
                <a:gd name="connsiteX85" fmla="*/ 2990 w 10000"/>
                <a:gd name="connsiteY85" fmla="*/ 979 h 10000"/>
                <a:gd name="connsiteX86" fmla="*/ 3402 w 10000"/>
                <a:gd name="connsiteY86" fmla="*/ 979 h 10000"/>
                <a:gd name="connsiteX87" fmla="*/ 3574 w 10000"/>
                <a:gd name="connsiteY87" fmla="*/ 1237 h 10000"/>
                <a:gd name="connsiteX88" fmla="*/ 3814 w 10000"/>
                <a:gd name="connsiteY88" fmla="*/ 979 h 10000"/>
                <a:gd name="connsiteX89" fmla="*/ 3952 w 10000"/>
                <a:gd name="connsiteY89" fmla="*/ 1237 h 10000"/>
                <a:gd name="connsiteX90" fmla="*/ 4467 w 10000"/>
                <a:gd name="connsiteY90" fmla="*/ 1237 h 10000"/>
                <a:gd name="connsiteX91" fmla="*/ 4708 w 10000"/>
                <a:gd name="connsiteY91" fmla="*/ 1340 h 10000"/>
                <a:gd name="connsiteX92" fmla="*/ 4708 w 10000"/>
                <a:gd name="connsiteY92" fmla="*/ 619 h 10000"/>
                <a:gd name="connsiteX93" fmla="*/ 4880 w 10000"/>
                <a:gd name="connsiteY93" fmla="*/ 361 h 10000"/>
                <a:gd name="connsiteX94" fmla="*/ 5361 w 10000"/>
                <a:gd name="connsiteY94" fmla="*/ 258 h 10000"/>
                <a:gd name="connsiteX95" fmla="*/ 5601 w 10000"/>
                <a:gd name="connsiteY95" fmla="*/ 361 h 10000"/>
                <a:gd name="connsiteX96" fmla="*/ 5670 w 10000"/>
                <a:gd name="connsiteY96" fmla="*/ 0 h 10000"/>
                <a:gd name="connsiteX97" fmla="*/ 5911 w 10000"/>
                <a:gd name="connsiteY97" fmla="*/ 0 h 10000"/>
                <a:gd name="connsiteX98" fmla="*/ 6495 w 10000"/>
                <a:gd name="connsiteY9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0000" h="10000">
                  <a:moveTo>
                    <a:pt x="6495" y="0"/>
                  </a:moveTo>
                  <a:lnTo>
                    <a:pt x="6495" y="0"/>
                  </a:lnTo>
                  <a:lnTo>
                    <a:pt x="6804" y="722"/>
                  </a:lnTo>
                  <a:lnTo>
                    <a:pt x="6667" y="979"/>
                  </a:lnTo>
                  <a:cubicBezTo>
                    <a:pt x="6690" y="1099"/>
                    <a:pt x="6712" y="1220"/>
                    <a:pt x="6735" y="1340"/>
                  </a:cubicBezTo>
                  <a:lnTo>
                    <a:pt x="7148" y="1443"/>
                  </a:lnTo>
                  <a:lnTo>
                    <a:pt x="7388" y="2062"/>
                  </a:lnTo>
                  <a:lnTo>
                    <a:pt x="7388" y="2320"/>
                  </a:lnTo>
                  <a:lnTo>
                    <a:pt x="8041" y="2784"/>
                  </a:lnTo>
                  <a:lnTo>
                    <a:pt x="8522" y="2577"/>
                  </a:lnTo>
                  <a:lnTo>
                    <a:pt x="8832" y="3144"/>
                  </a:lnTo>
                  <a:lnTo>
                    <a:pt x="9175" y="3144"/>
                  </a:lnTo>
                  <a:lnTo>
                    <a:pt x="10000" y="3557"/>
                  </a:lnTo>
                  <a:lnTo>
                    <a:pt x="10000" y="3918"/>
                  </a:lnTo>
                  <a:lnTo>
                    <a:pt x="9725" y="4536"/>
                  </a:lnTo>
                  <a:cubicBezTo>
                    <a:pt x="9782" y="4777"/>
                    <a:pt x="9840" y="5017"/>
                    <a:pt x="9897" y="5258"/>
                  </a:cubicBezTo>
                  <a:cubicBezTo>
                    <a:pt x="9874" y="5413"/>
                    <a:pt x="9851" y="5567"/>
                    <a:pt x="9828" y="5722"/>
                  </a:cubicBezTo>
                  <a:lnTo>
                    <a:pt x="9424" y="5830"/>
                  </a:lnTo>
                  <a:cubicBezTo>
                    <a:pt x="9380" y="6058"/>
                    <a:pt x="9155" y="6178"/>
                    <a:pt x="9111" y="6406"/>
                  </a:cubicBezTo>
                  <a:lnTo>
                    <a:pt x="9003" y="6701"/>
                  </a:lnTo>
                  <a:lnTo>
                    <a:pt x="8522" y="6804"/>
                  </a:lnTo>
                  <a:lnTo>
                    <a:pt x="8110" y="7216"/>
                  </a:lnTo>
                  <a:lnTo>
                    <a:pt x="7629" y="7216"/>
                  </a:lnTo>
                  <a:lnTo>
                    <a:pt x="7148" y="7680"/>
                  </a:lnTo>
                  <a:lnTo>
                    <a:pt x="7148" y="8402"/>
                  </a:lnTo>
                  <a:lnTo>
                    <a:pt x="7457" y="8763"/>
                  </a:lnTo>
                  <a:lnTo>
                    <a:pt x="8041" y="8660"/>
                  </a:lnTo>
                  <a:cubicBezTo>
                    <a:pt x="8007" y="8780"/>
                    <a:pt x="7972" y="8901"/>
                    <a:pt x="7938" y="9021"/>
                  </a:cubicBezTo>
                  <a:lnTo>
                    <a:pt x="7285" y="9278"/>
                  </a:lnTo>
                  <a:lnTo>
                    <a:pt x="6564" y="10000"/>
                  </a:lnTo>
                  <a:lnTo>
                    <a:pt x="6254" y="9639"/>
                  </a:lnTo>
                  <a:cubicBezTo>
                    <a:pt x="6277" y="9467"/>
                    <a:pt x="6300" y="9296"/>
                    <a:pt x="6323" y="9124"/>
                  </a:cubicBezTo>
                  <a:lnTo>
                    <a:pt x="5773" y="8763"/>
                  </a:lnTo>
                  <a:cubicBezTo>
                    <a:pt x="5796" y="8694"/>
                    <a:pt x="5819" y="8626"/>
                    <a:pt x="5842" y="8557"/>
                  </a:cubicBezTo>
                  <a:lnTo>
                    <a:pt x="6323" y="8196"/>
                  </a:lnTo>
                  <a:lnTo>
                    <a:pt x="6254" y="7938"/>
                  </a:lnTo>
                  <a:lnTo>
                    <a:pt x="5361" y="7577"/>
                  </a:lnTo>
                  <a:lnTo>
                    <a:pt x="5361" y="7216"/>
                  </a:lnTo>
                  <a:lnTo>
                    <a:pt x="4777" y="7320"/>
                  </a:lnTo>
                  <a:cubicBezTo>
                    <a:pt x="4697" y="7526"/>
                    <a:pt x="4616" y="7732"/>
                    <a:pt x="4536" y="7938"/>
                  </a:cubicBezTo>
                  <a:lnTo>
                    <a:pt x="4124" y="8918"/>
                  </a:lnTo>
                  <a:lnTo>
                    <a:pt x="3883" y="8660"/>
                  </a:lnTo>
                  <a:lnTo>
                    <a:pt x="3643" y="8763"/>
                  </a:lnTo>
                  <a:lnTo>
                    <a:pt x="3402" y="8660"/>
                  </a:lnTo>
                  <a:cubicBezTo>
                    <a:pt x="3425" y="8626"/>
                    <a:pt x="3448" y="8591"/>
                    <a:pt x="3471" y="8557"/>
                  </a:cubicBezTo>
                  <a:cubicBezTo>
                    <a:pt x="3528" y="8385"/>
                    <a:pt x="3586" y="8213"/>
                    <a:pt x="3643" y="8041"/>
                  </a:cubicBezTo>
                  <a:lnTo>
                    <a:pt x="3814" y="7680"/>
                  </a:lnTo>
                  <a:cubicBezTo>
                    <a:pt x="3780" y="7594"/>
                    <a:pt x="3745" y="7509"/>
                    <a:pt x="3711" y="7423"/>
                  </a:cubicBezTo>
                  <a:lnTo>
                    <a:pt x="3883" y="7423"/>
                  </a:lnTo>
                  <a:lnTo>
                    <a:pt x="3883" y="7577"/>
                  </a:lnTo>
                  <a:lnTo>
                    <a:pt x="4227" y="7577"/>
                  </a:lnTo>
                  <a:cubicBezTo>
                    <a:pt x="4273" y="7526"/>
                    <a:pt x="4318" y="7474"/>
                    <a:pt x="4364" y="7423"/>
                  </a:cubicBezTo>
                  <a:cubicBezTo>
                    <a:pt x="4341" y="7389"/>
                    <a:pt x="4319" y="7354"/>
                    <a:pt x="4296" y="7320"/>
                  </a:cubicBezTo>
                  <a:lnTo>
                    <a:pt x="4364" y="7216"/>
                  </a:lnTo>
                  <a:lnTo>
                    <a:pt x="4124" y="6804"/>
                  </a:lnTo>
                  <a:cubicBezTo>
                    <a:pt x="4101" y="6649"/>
                    <a:pt x="4078" y="6495"/>
                    <a:pt x="4055" y="6340"/>
                  </a:cubicBezTo>
                  <a:lnTo>
                    <a:pt x="3883" y="6237"/>
                  </a:lnTo>
                  <a:lnTo>
                    <a:pt x="3883" y="5722"/>
                  </a:lnTo>
                  <a:lnTo>
                    <a:pt x="3643" y="5464"/>
                  </a:lnTo>
                  <a:lnTo>
                    <a:pt x="3402" y="5361"/>
                  </a:lnTo>
                  <a:lnTo>
                    <a:pt x="2990" y="5000"/>
                  </a:lnTo>
                  <a:lnTo>
                    <a:pt x="2577" y="5103"/>
                  </a:lnTo>
                  <a:cubicBezTo>
                    <a:pt x="2554" y="5189"/>
                    <a:pt x="2532" y="5275"/>
                    <a:pt x="2509" y="5361"/>
                  </a:cubicBezTo>
                  <a:lnTo>
                    <a:pt x="2268" y="5361"/>
                  </a:lnTo>
                  <a:lnTo>
                    <a:pt x="2096" y="5619"/>
                  </a:lnTo>
                  <a:lnTo>
                    <a:pt x="1684" y="5722"/>
                  </a:lnTo>
                  <a:lnTo>
                    <a:pt x="1546" y="5876"/>
                  </a:lnTo>
                  <a:lnTo>
                    <a:pt x="1271" y="5619"/>
                  </a:lnTo>
                  <a:lnTo>
                    <a:pt x="893" y="5619"/>
                  </a:lnTo>
                  <a:lnTo>
                    <a:pt x="550" y="5464"/>
                  </a:lnTo>
                  <a:lnTo>
                    <a:pt x="309" y="5722"/>
                  </a:lnTo>
                  <a:lnTo>
                    <a:pt x="309" y="5361"/>
                  </a:lnTo>
                  <a:lnTo>
                    <a:pt x="0" y="5000"/>
                  </a:lnTo>
                  <a:cubicBezTo>
                    <a:pt x="23" y="4845"/>
                    <a:pt x="46" y="4691"/>
                    <a:pt x="69" y="4536"/>
                  </a:cubicBezTo>
                  <a:lnTo>
                    <a:pt x="241" y="4278"/>
                  </a:lnTo>
                  <a:lnTo>
                    <a:pt x="378" y="4278"/>
                  </a:lnTo>
                  <a:cubicBezTo>
                    <a:pt x="332" y="4072"/>
                    <a:pt x="287" y="3866"/>
                    <a:pt x="241" y="3660"/>
                  </a:cubicBezTo>
                  <a:lnTo>
                    <a:pt x="722" y="2680"/>
                  </a:lnTo>
                  <a:lnTo>
                    <a:pt x="962" y="2423"/>
                  </a:lnTo>
                  <a:lnTo>
                    <a:pt x="1031" y="2216"/>
                  </a:lnTo>
                  <a:cubicBezTo>
                    <a:pt x="951" y="1804"/>
                    <a:pt x="870" y="1391"/>
                    <a:pt x="790" y="979"/>
                  </a:cubicBezTo>
                  <a:lnTo>
                    <a:pt x="1031" y="979"/>
                  </a:lnTo>
                  <a:lnTo>
                    <a:pt x="1375" y="619"/>
                  </a:lnTo>
                  <a:lnTo>
                    <a:pt x="1787" y="464"/>
                  </a:lnTo>
                  <a:lnTo>
                    <a:pt x="2337" y="619"/>
                  </a:lnTo>
                  <a:lnTo>
                    <a:pt x="2990" y="979"/>
                  </a:lnTo>
                  <a:lnTo>
                    <a:pt x="3402" y="979"/>
                  </a:lnTo>
                  <a:lnTo>
                    <a:pt x="3574" y="1237"/>
                  </a:lnTo>
                  <a:lnTo>
                    <a:pt x="3814" y="979"/>
                  </a:lnTo>
                  <a:lnTo>
                    <a:pt x="3952" y="1237"/>
                  </a:lnTo>
                  <a:lnTo>
                    <a:pt x="4467" y="1237"/>
                  </a:lnTo>
                  <a:lnTo>
                    <a:pt x="4708" y="1340"/>
                  </a:lnTo>
                  <a:lnTo>
                    <a:pt x="4708" y="619"/>
                  </a:lnTo>
                  <a:lnTo>
                    <a:pt x="4880" y="361"/>
                  </a:lnTo>
                  <a:lnTo>
                    <a:pt x="5361" y="258"/>
                  </a:lnTo>
                  <a:lnTo>
                    <a:pt x="5601" y="361"/>
                  </a:lnTo>
                  <a:cubicBezTo>
                    <a:pt x="5624" y="241"/>
                    <a:pt x="5647" y="120"/>
                    <a:pt x="5670" y="0"/>
                  </a:cubicBezTo>
                  <a:lnTo>
                    <a:pt x="5911" y="0"/>
                  </a:lnTo>
                  <a:lnTo>
                    <a:pt x="6495"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337"/>
            <p:cNvSpPr>
              <a:spLocks/>
            </p:cNvSpPr>
            <p:nvPr/>
          </p:nvSpPr>
          <p:spPr bwMode="auto">
            <a:xfrm>
              <a:off x="2785769" y="4785150"/>
              <a:ext cx="141461" cy="158505"/>
            </a:xfrm>
            <a:custGeom>
              <a:avLst/>
              <a:gdLst>
                <a:gd name="T0" fmla="*/ 22 w 83"/>
                <a:gd name="T1" fmla="*/ 0 h 93"/>
                <a:gd name="T2" fmla="*/ 22 w 83"/>
                <a:gd name="T3" fmla="*/ 0 h 93"/>
                <a:gd name="T4" fmla="*/ 41 w 83"/>
                <a:gd name="T5" fmla="*/ 14 h 93"/>
                <a:gd name="T6" fmla="*/ 45 w 83"/>
                <a:gd name="T7" fmla="*/ 14 h 93"/>
                <a:gd name="T8" fmla="*/ 62 w 83"/>
                <a:gd name="T9" fmla="*/ 26 h 93"/>
                <a:gd name="T10" fmla="*/ 74 w 83"/>
                <a:gd name="T11" fmla="*/ 36 h 93"/>
                <a:gd name="T12" fmla="*/ 83 w 83"/>
                <a:gd name="T13" fmla="*/ 50 h 93"/>
                <a:gd name="T14" fmla="*/ 76 w 83"/>
                <a:gd name="T15" fmla="*/ 59 h 93"/>
                <a:gd name="T16" fmla="*/ 81 w 83"/>
                <a:gd name="T17" fmla="*/ 69 h 93"/>
                <a:gd name="T18" fmla="*/ 74 w 83"/>
                <a:gd name="T19" fmla="*/ 81 h 93"/>
                <a:gd name="T20" fmla="*/ 57 w 83"/>
                <a:gd name="T21" fmla="*/ 93 h 93"/>
                <a:gd name="T22" fmla="*/ 43 w 83"/>
                <a:gd name="T23" fmla="*/ 88 h 93"/>
                <a:gd name="T24" fmla="*/ 36 w 83"/>
                <a:gd name="T25" fmla="*/ 90 h 93"/>
                <a:gd name="T26" fmla="*/ 19 w 83"/>
                <a:gd name="T27" fmla="*/ 83 h 93"/>
                <a:gd name="T28" fmla="*/ 10 w 83"/>
                <a:gd name="T29" fmla="*/ 83 h 93"/>
                <a:gd name="T30" fmla="*/ 0 w 83"/>
                <a:gd name="T31" fmla="*/ 74 h 93"/>
                <a:gd name="T32" fmla="*/ 0 w 83"/>
                <a:gd name="T33" fmla="*/ 59 h 93"/>
                <a:gd name="T34" fmla="*/ 5 w 83"/>
                <a:gd name="T35" fmla="*/ 55 h 93"/>
                <a:gd name="T36" fmla="*/ 5 w 83"/>
                <a:gd name="T37" fmla="*/ 36 h 93"/>
                <a:gd name="T38" fmla="*/ 10 w 83"/>
                <a:gd name="T39" fmla="*/ 17 h 93"/>
                <a:gd name="T40" fmla="*/ 12 w 83"/>
                <a:gd name="T41" fmla="*/ 3 h 93"/>
                <a:gd name="T42" fmla="*/ 22 w 8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93">
                  <a:moveTo>
                    <a:pt x="22" y="0"/>
                  </a:moveTo>
                  <a:lnTo>
                    <a:pt x="22" y="0"/>
                  </a:lnTo>
                  <a:lnTo>
                    <a:pt x="41" y="14"/>
                  </a:lnTo>
                  <a:lnTo>
                    <a:pt x="45" y="14"/>
                  </a:lnTo>
                  <a:lnTo>
                    <a:pt x="62" y="26"/>
                  </a:lnTo>
                  <a:lnTo>
                    <a:pt x="74" y="36"/>
                  </a:lnTo>
                  <a:lnTo>
                    <a:pt x="83" y="50"/>
                  </a:lnTo>
                  <a:lnTo>
                    <a:pt x="76" y="59"/>
                  </a:lnTo>
                  <a:lnTo>
                    <a:pt x="81" y="69"/>
                  </a:lnTo>
                  <a:lnTo>
                    <a:pt x="74" y="81"/>
                  </a:lnTo>
                  <a:lnTo>
                    <a:pt x="57" y="93"/>
                  </a:lnTo>
                  <a:lnTo>
                    <a:pt x="43" y="88"/>
                  </a:lnTo>
                  <a:lnTo>
                    <a:pt x="36" y="90"/>
                  </a:lnTo>
                  <a:lnTo>
                    <a:pt x="19" y="83"/>
                  </a:lnTo>
                  <a:lnTo>
                    <a:pt x="10" y="83"/>
                  </a:lnTo>
                  <a:lnTo>
                    <a:pt x="0" y="74"/>
                  </a:lnTo>
                  <a:lnTo>
                    <a:pt x="0" y="59"/>
                  </a:lnTo>
                  <a:lnTo>
                    <a:pt x="5" y="55"/>
                  </a:lnTo>
                  <a:lnTo>
                    <a:pt x="5" y="36"/>
                  </a:lnTo>
                  <a:lnTo>
                    <a:pt x="10" y="17"/>
                  </a:lnTo>
                  <a:lnTo>
                    <a:pt x="12" y="3"/>
                  </a:lnTo>
                  <a:lnTo>
                    <a:pt x="22" y="0"/>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339"/>
            <p:cNvSpPr>
              <a:spLocks noEditPoints="1"/>
            </p:cNvSpPr>
            <p:nvPr/>
          </p:nvSpPr>
          <p:spPr bwMode="auto">
            <a:xfrm>
              <a:off x="-341709" y="1081601"/>
              <a:ext cx="2890574" cy="2312801"/>
            </a:xfrm>
            <a:custGeom>
              <a:avLst/>
              <a:gdLst>
                <a:gd name="T0" fmla="*/ 258 w 1696"/>
                <a:gd name="T1" fmla="*/ 1338 h 1357"/>
                <a:gd name="T2" fmla="*/ 274 w 1696"/>
                <a:gd name="T3" fmla="*/ 1347 h 1357"/>
                <a:gd name="T4" fmla="*/ 246 w 1696"/>
                <a:gd name="T5" fmla="*/ 1323 h 1357"/>
                <a:gd name="T6" fmla="*/ 253 w 1696"/>
                <a:gd name="T7" fmla="*/ 1326 h 1357"/>
                <a:gd name="T8" fmla="*/ 241 w 1696"/>
                <a:gd name="T9" fmla="*/ 1316 h 1357"/>
                <a:gd name="T10" fmla="*/ 222 w 1696"/>
                <a:gd name="T11" fmla="*/ 1307 h 1357"/>
                <a:gd name="T12" fmla="*/ 194 w 1696"/>
                <a:gd name="T13" fmla="*/ 1300 h 1357"/>
                <a:gd name="T14" fmla="*/ 1244 w 1696"/>
                <a:gd name="T15" fmla="*/ 748 h 1357"/>
                <a:gd name="T16" fmla="*/ 1336 w 1696"/>
                <a:gd name="T17" fmla="*/ 784 h 1357"/>
                <a:gd name="T18" fmla="*/ 1410 w 1696"/>
                <a:gd name="T19" fmla="*/ 819 h 1357"/>
                <a:gd name="T20" fmla="*/ 1445 w 1696"/>
                <a:gd name="T21" fmla="*/ 845 h 1357"/>
                <a:gd name="T22" fmla="*/ 1443 w 1696"/>
                <a:gd name="T23" fmla="*/ 926 h 1357"/>
                <a:gd name="T24" fmla="*/ 1507 w 1696"/>
                <a:gd name="T25" fmla="*/ 883 h 1357"/>
                <a:gd name="T26" fmla="*/ 1622 w 1696"/>
                <a:gd name="T27" fmla="*/ 852 h 1357"/>
                <a:gd name="T28" fmla="*/ 1677 w 1696"/>
                <a:gd name="T29" fmla="*/ 798 h 1357"/>
                <a:gd name="T30" fmla="*/ 1637 w 1696"/>
                <a:gd name="T31" fmla="*/ 895 h 1357"/>
                <a:gd name="T32" fmla="*/ 1637 w 1696"/>
                <a:gd name="T33" fmla="*/ 931 h 1357"/>
                <a:gd name="T34" fmla="*/ 1594 w 1696"/>
                <a:gd name="T35" fmla="*/ 950 h 1357"/>
                <a:gd name="T36" fmla="*/ 1563 w 1696"/>
                <a:gd name="T37" fmla="*/ 978 h 1357"/>
                <a:gd name="T38" fmla="*/ 1554 w 1696"/>
                <a:gd name="T39" fmla="*/ 1004 h 1357"/>
                <a:gd name="T40" fmla="*/ 1551 w 1696"/>
                <a:gd name="T41" fmla="*/ 1025 h 1357"/>
                <a:gd name="T42" fmla="*/ 1499 w 1696"/>
                <a:gd name="T43" fmla="*/ 1099 h 1357"/>
                <a:gd name="T44" fmla="*/ 1476 w 1696"/>
                <a:gd name="T45" fmla="*/ 1196 h 1357"/>
                <a:gd name="T46" fmla="*/ 1457 w 1696"/>
                <a:gd name="T47" fmla="*/ 1234 h 1357"/>
                <a:gd name="T48" fmla="*/ 1402 w 1696"/>
                <a:gd name="T49" fmla="*/ 1167 h 1357"/>
                <a:gd name="T50" fmla="*/ 1334 w 1696"/>
                <a:gd name="T51" fmla="*/ 1160 h 1357"/>
                <a:gd name="T52" fmla="*/ 1282 w 1696"/>
                <a:gd name="T53" fmla="*/ 1167 h 1357"/>
                <a:gd name="T54" fmla="*/ 1204 w 1696"/>
                <a:gd name="T55" fmla="*/ 1219 h 1357"/>
                <a:gd name="T56" fmla="*/ 1159 w 1696"/>
                <a:gd name="T57" fmla="*/ 1193 h 1357"/>
                <a:gd name="T58" fmla="*/ 1085 w 1696"/>
                <a:gd name="T59" fmla="*/ 1158 h 1357"/>
                <a:gd name="T60" fmla="*/ 984 w 1696"/>
                <a:gd name="T61" fmla="*/ 1134 h 1357"/>
                <a:gd name="T62" fmla="*/ 863 w 1696"/>
                <a:gd name="T63" fmla="*/ 1087 h 1357"/>
                <a:gd name="T64" fmla="*/ 797 w 1696"/>
                <a:gd name="T65" fmla="*/ 1013 h 1357"/>
                <a:gd name="T66" fmla="*/ 764 w 1696"/>
                <a:gd name="T67" fmla="*/ 902 h 1357"/>
                <a:gd name="T68" fmla="*/ 787 w 1696"/>
                <a:gd name="T69" fmla="*/ 781 h 1357"/>
                <a:gd name="T70" fmla="*/ 951 w 1696"/>
                <a:gd name="T71" fmla="*/ 758 h 1357"/>
                <a:gd name="T72" fmla="*/ 1244 w 1696"/>
                <a:gd name="T73" fmla="*/ 748 h 1357"/>
                <a:gd name="T74" fmla="*/ 291 w 1696"/>
                <a:gd name="T75" fmla="*/ 521 h 1357"/>
                <a:gd name="T76" fmla="*/ 99 w 1696"/>
                <a:gd name="T77" fmla="*/ 455 h 1357"/>
                <a:gd name="T78" fmla="*/ 99 w 1696"/>
                <a:gd name="T79" fmla="*/ 455 h 1357"/>
                <a:gd name="T80" fmla="*/ 35 w 1696"/>
                <a:gd name="T81" fmla="*/ 351 h 1357"/>
                <a:gd name="T82" fmla="*/ 269 w 1696"/>
                <a:gd name="T83" fmla="*/ 12 h 1357"/>
                <a:gd name="T84" fmla="*/ 390 w 1696"/>
                <a:gd name="T85" fmla="*/ 57 h 1357"/>
                <a:gd name="T86" fmla="*/ 497 w 1696"/>
                <a:gd name="T87" fmla="*/ 443 h 1357"/>
                <a:gd name="T88" fmla="*/ 605 w 1696"/>
                <a:gd name="T89" fmla="*/ 488 h 1357"/>
                <a:gd name="T90" fmla="*/ 643 w 1696"/>
                <a:gd name="T91" fmla="*/ 587 h 1357"/>
                <a:gd name="T92" fmla="*/ 499 w 1696"/>
                <a:gd name="T93" fmla="*/ 462 h 1357"/>
                <a:gd name="T94" fmla="*/ 357 w 1696"/>
                <a:gd name="T95" fmla="*/ 462 h 1357"/>
                <a:gd name="T96" fmla="*/ 310 w 1696"/>
                <a:gd name="T97" fmla="*/ 450 h 1357"/>
                <a:gd name="T98" fmla="*/ 215 w 1696"/>
                <a:gd name="T99" fmla="*/ 573 h 1357"/>
                <a:gd name="T100" fmla="*/ 128 w 1696"/>
                <a:gd name="T101" fmla="*/ 602 h 1357"/>
                <a:gd name="T102" fmla="*/ 229 w 1696"/>
                <a:gd name="T103" fmla="*/ 505 h 1357"/>
                <a:gd name="T104" fmla="*/ 168 w 1696"/>
                <a:gd name="T105" fmla="*/ 495 h 1357"/>
                <a:gd name="T106" fmla="*/ 104 w 1696"/>
                <a:gd name="T107" fmla="*/ 417 h 1357"/>
                <a:gd name="T108" fmla="*/ 165 w 1696"/>
                <a:gd name="T109" fmla="*/ 334 h 1357"/>
                <a:gd name="T110" fmla="*/ 132 w 1696"/>
                <a:gd name="T111" fmla="*/ 294 h 1357"/>
                <a:gd name="T112" fmla="*/ 128 w 1696"/>
                <a:gd name="T113" fmla="*/ 235 h 1357"/>
                <a:gd name="T114" fmla="*/ 118 w 1696"/>
                <a:gd name="T115" fmla="*/ 116 h 1357"/>
                <a:gd name="T116" fmla="*/ 269 w 1696"/>
                <a:gd name="T117" fmla="*/ 1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6" h="1357">
                  <a:moveTo>
                    <a:pt x="262" y="1352"/>
                  </a:moveTo>
                  <a:lnTo>
                    <a:pt x="262" y="1352"/>
                  </a:lnTo>
                  <a:lnTo>
                    <a:pt x="260" y="1357"/>
                  </a:lnTo>
                  <a:lnTo>
                    <a:pt x="255" y="1352"/>
                  </a:lnTo>
                  <a:lnTo>
                    <a:pt x="255" y="1347"/>
                  </a:lnTo>
                  <a:lnTo>
                    <a:pt x="253" y="1342"/>
                  </a:lnTo>
                  <a:lnTo>
                    <a:pt x="253" y="1340"/>
                  </a:lnTo>
                  <a:lnTo>
                    <a:pt x="258" y="1338"/>
                  </a:lnTo>
                  <a:lnTo>
                    <a:pt x="255" y="1335"/>
                  </a:lnTo>
                  <a:lnTo>
                    <a:pt x="255" y="1333"/>
                  </a:lnTo>
                  <a:lnTo>
                    <a:pt x="258" y="1333"/>
                  </a:lnTo>
                  <a:lnTo>
                    <a:pt x="265" y="1335"/>
                  </a:lnTo>
                  <a:lnTo>
                    <a:pt x="267" y="1335"/>
                  </a:lnTo>
                  <a:lnTo>
                    <a:pt x="269" y="1340"/>
                  </a:lnTo>
                  <a:lnTo>
                    <a:pt x="274" y="1345"/>
                  </a:lnTo>
                  <a:lnTo>
                    <a:pt x="274" y="1347"/>
                  </a:lnTo>
                  <a:lnTo>
                    <a:pt x="267" y="1350"/>
                  </a:lnTo>
                  <a:lnTo>
                    <a:pt x="262" y="1352"/>
                  </a:lnTo>
                  <a:lnTo>
                    <a:pt x="262" y="1352"/>
                  </a:lnTo>
                  <a:lnTo>
                    <a:pt x="262" y="1352"/>
                  </a:lnTo>
                  <a:close/>
                  <a:moveTo>
                    <a:pt x="253" y="1326"/>
                  </a:moveTo>
                  <a:lnTo>
                    <a:pt x="253" y="1326"/>
                  </a:lnTo>
                  <a:lnTo>
                    <a:pt x="248" y="1328"/>
                  </a:lnTo>
                  <a:lnTo>
                    <a:pt x="246" y="1323"/>
                  </a:lnTo>
                  <a:lnTo>
                    <a:pt x="243" y="1321"/>
                  </a:lnTo>
                  <a:lnTo>
                    <a:pt x="243" y="1321"/>
                  </a:lnTo>
                  <a:lnTo>
                    <a:pt x="243" y="1319"/>
                  </a:lnTo>
                  <a:lnTo>
                    <a:pt x="251" y="1321"/>
                  </a:lnTo>
                  <a:lnTo>
                    <a:pt x="253" y="1323"/>
                  </a:lnTo>
                  <a:lnTo>
                    <a:pt x="253" y="1326"/>
                  </a:lnTo>
                  <a:lnTo>
                    <a:pt x="253" y="1326"/>
                  </a:lnTo>
                  <a:lnTo>
                    <a:pt x="253" y="1326"/>
                  </a:lnTo>
                  <a:close/>
                  <a:moveTo>
                    <a:pt x="241" y="1316"/>
                  </a:moveTo>
                  <a:lnTo>
                    <a:pt x="241" y="1316"/>
                  </a:lnTo>
                  <a:lnTo>
                    <a:pt x="241" y="1319"/>
                  </a:lnTo>
                  <a:lnTo>
                    <a:pt x="234" y="1316"/>
                  </a:lnTo>
                  <a:lnTo>
                    <a:pt x="234" y="1316"/>
                  </a:lnTo>
                  <a:lnTo>
                    <a:pt x="241" y="1316"/>
                  </a:lnTo>
                  <a:lnTo>
                    <a:pt x="241" y="1316"/>
                  </a:lnTo>
                  <a:lnTo>
                    <a:pt x="241" y="1316"/>
                  </a:lnTo>
                  <a:close/>
                  <a:moveTo>
                    <a:pt x="227" y="1314"/>
                  </a:moveTo>
                  <a:lnTo>
                    <a:pt x="227" y="1314"/>
                  </a:lnTo>
                  <a:lnTo>
                    <a:pt x="227" y="1314"/>
                  </a:lnTo>
                  <a:lnTo>
                    <a:pt x="225" y="1314"/>
                  </a:lnTo>
                  <a:lnTo>
                    <a:pt x="220" y="1314"/>
                  </a:lnTo>
                  <a:lnTo>
                    <a:pt x="217" y="1312"/>
                  </a:lnTo>
                  <a:lnTo>
                    <a:pt x="217" y="1309"/>
                  </a:lnTo>
                  <a:lnTo>
                    <a:pt x="222" y="1307"/>
                  </a:lnTo>
                  <a:lnTo>
                    <a:pt x="225" y="1309"/>
                  </a:lnTo>
                  <a:lnTo>
                    <a:pt x="227" y="1314"/>
                  </a:lnTo>
                  <a:lnTo>
                    <a:pt x="227" y="1314"/>
                  </a:lnTo>
                  <a:lnTo>
                    <a:pt x="227" y="1314"/>
                  </a:lnTo>
                  <a:close/>
                  <a:moveTo>
                    <a:pt x="201" y="1302"/>
                  </a:moveTo>
                  <a:lnTo>
                    <a:pt x="201" y="1302"/>
                  </a:lnTo>
                  <a:lnTo>
                    <a:pt x="199" y="1305"/>
                  </a:lnTo>
                  <a:lnTo>
                    <a:pt x="194" y="1300"/>
                  </a:lnTo>
                  <a:lnTo>
                    <a:pt x="194" y="1300"/>
                  </a:lnTo>
                  <a:lnTo>
                    <a:pt x="196" y="1297"/>
                  </a:lnTo>
                  <a:lnTo>
                    <a:pt x="201" y="1297"/>
                  </a:lnTo>
                  <a:lnTo>
                    <a:pt x="201" y="1302"/>
                  </a:lnTo>
                  <a:lnTo>
                    <a:pt x="201" y="1302"/>
                  </a:lnTo>
                  <a:lnTo>
                    <a:pt x="201" y="1302"/>
                  </a:lnTo>
                  <a:close/>
                  <a:moveTo>
                    <a:pt x="1244" y="748"/>
                  </a:moveTo>
                  <a:lnTo>
                    <a:pt x="1244" y="748"/>
                  </a:lnTo>
                  <a:lnTo>
                    <a:pt x="1249" y="763"/>
                  </a:lnTo>
                  <a:lnTo>
                    <a:pt x="1253" y="767"/>
                  </a:lnTo>
                  <a:lnTo>
                    <a:pt x="1265" y="767"/>
                  </a:lnTo>
                  <a:lnTo>
                    <a:pt x="1282" y="772"/>
                  </a:lnTo>
                  <a:lnTo>
                    <a:pt x="1296" y="779"/>
                  </a:lnTo>
                  <a:lnTo>
                    <a:pt x="1310" y="777"/>
                  </a:lnTo>
                  <a:lnTo>
                    <a:pt x="1329" y="784"/>
                  </a:lnTo>
                  <a:lnTo>
                    <a:pt x="1336" y="784"/>
                  </a:lnTo>
                  <a:lnTo>
                    <a:pt x="1350" y="777"/>
                  </a:lnTo>
                  <a:lnTo>
                    <a:pt x="1365" y="784"/>
                  </a:lnTo>
                  <a:lnTo>
                    <a:pt x="1381" y="793"/>
                  </a:lnTo>
                  <a:lnTo>
                    <a:pt x="1393" y="803"/>
                  </a:lnTo>
                  <a:lnTo>
                    <a:pt x="1405" y="810"/>
                  </a:lnTo>
                  <a:lnTo>
                    <a:pt x="1407" y="815"/>
                  </a:lnTo>
                  <a:lnTo>
                    <a:pt x="1412" y="817"/>
                  </a:lnTo>
                  <a:lnTo>
                    <a:pt x="1410" y="819"/>
                  </a:lnTo>
                  <a:lnTo>
                    <a:pt x="1414" y="822"/>
                  </a:lnTo>
                  <a:lnTo>
                    <a:pt x="1419" y="819"/>
                  </a:lnTo>
                  <a:lnTo>
                    <a:pt x="1419" y="824"/>
                  </a:lnTo>
                  <a:lnTo>
                    <a:pt x="1424" y="829"/>
                  </a:lnTo>
                  <a:lnTo>
                    <a:pt x="1426" y="829"/>
                  </a:lnTo>
                  <a:lnTo>
                    <a:pt x="1428" y="831"/>
                  </a:lnTo>
                  <a:lnTo>
                    <a:pt x="1426" y="834"/>
                  </a:lnTo>
                  <a:lnTo>
                    <a:pt x="1445" y="845"/>
                  </a:lnTo>
                  <a:lnTo>
                    <a:pt x="1447" y="867"/>
                  </a:lnTo>
                  <a:lnTo>
                    <a:pt x="1452" y="886"/>
                  </a:lnTo>
                  <a:lnTo>
                    <a:pt x="1445" y="897"/>
                  </a:lnTo>
                  <a:lnTo>
                    <a:pt x="1438" y="912"/>
                  </a:lnTo>
                  <a:lnTo>
                    <a:pt x="1436" y="919"/>
                  </a:lnTo>
                  <a:lnTo>
                    <a:pt x="1436" y="919"/>
                  </a:lnTo>
                  <a:lnTo>
                    <a:pt x="1436" y="923"/>
                  </a:lnTo>
                  <a:lnTo>
                    <a:pt x="1443" y="926"/>
                  </a:lnTo>
                  <a:lnTo>
                    <a:pt x="1445" y="926"/>
                  </a:lnTo>
                  <a:lnTo>
                    <a:pt x="1464" y="914"/>
                  </a:lnTo>
                  <a:lnTo>
                    <a:pt x="1481" y="912"/>
                  </a:lnTo>
                  <a:lnTo>
                    <a:pt x="1502" y="902"/>
                  </a:lnTo>
                  <a:lnTo>
                    <a:pt x="1504" y="900"/>
                  </a:lnTo>
                  <a:lnTo>
                    <a:pt x="1502" y="893"/>
                  </a:lnTo>
                  <a:lnTo>
                    <a:pt x="1499" y="888"/>
                  </a:lnTo>
                  <a:lnTo>
                    <a:pt x="1507" y="883"/>
                  </a:lnTo>
                  <a:lnTo>
                    <a:pt x="1521" y="883"/>
                  </a:lnTo>
                  <a:lnTo>
                    <a:pt x="1537" y="883"/>
                  </a:lnTo>
                  <a:lnTo>
                    <a:pt x="1542" y="874"/>
                  </a:lnTo>
                  <a:lnTo>
                    <a:pt x="1544" y="874"/>
                  </a:lnTo>
                  <a:lnTo>
                    <a:pt x="1561" y="857"/>
                  </a:lnTo>
                  <a:lnTo>
                    <a:pt x="1568" y="852"/>
                  </a:lnTo>
                  <a:lnTo>
                    <a:pt x="1592" y="852"/>
                  </a:lnTo>
                  <a:lnTo>
                    <a:pt x="1622" y="852"/>
                  </a:lnTo>
                  <a:lnTo>
                    <a:pt x="1625" y="848"/>
                  </a:lnTo>
                  <a:lnTo>
                    <a:pt x="1630" y="845"/>
                  </a:lnTo>
                  <a:lnTo>
                    <a:pt x="1637" y="843"/>
                  </a:lnTo>
                  <a:lnTo>
                    <a:pt x="1644" y="831"/>
                  </a:lnTo>
                  <a:lnTo>
                    <a:pt x="1646" y="815"/>
                  </a:lnTo>
                  <a:lnTo>
                    <a:pt x="1660" y="796"/>
                  </a:lnTo>
                  <a:lnTo>
                    <a:pt x="1665" y="803"/>
                  </a:lnTo>
                  <a:lnTo>
                    <a:pt x="1677" y="798"/>
                  </a:lnTo>
                  <a:lnTo>
                    <a:pt x="1682" y="805"/>
                  </a:lnTo>
                  <a:lnTo>
                    <a:pt x="1682" y="838"/>
                  </a:lnTo>
                  <a:lnTo>
                    <a:pt x="1693" y="850"/>
                  </a:lnTo>
                  <a:lnTo>
                    <a:pt x="1696" y="857"/>
                  </a:lnTo>
                  <a:lnTo>
                    <a:pt x="1679" y="869"/>
                  </a:lnTo>
                  <a:lnTo>
                    <a:pt x="1663" y="876"/>
                  </a:lnTo>
                  <a:lnTo>
                    <a:pt x="1646" y="883"/>
                  </a:lnTo>
                  <a:lnTo>
                    <a:pt x="1637" y="895"/>
                  </a:lnTo>
                  <a:lnTo>
                    <a:pt x="1634" y="900"/>
                  </a:lnTo>
                  <a:lnTo>
                    <a:pt x="1634" y="912"/>
                  </a:lnTo>
                  <a:lnTo>
                    <a:pt x="1639" y="923"/>
                  </a:lnTo>
                  <a:lnTo>
                    <a:pt x="1646" y="923"/>
                  </a:lnTo>
                  <a:lnTo>
                    <a:pt x="1644" y="916"/>
                  </a:lnTo>
                  <a:lnTo>
                    <a:pt x="1648" y="921"/>
                  </a:lnTo>
                  <a:lnTo>
                    <a:pt x="1648" y="928"/>
                  </a:lnTo>
                  <a:lnTo>
                    <a:pt x="1637" y="931"/>
                  </a:lnTo>
                  <a:lnTo>
                    <a:pt x="1630" y="931"/>
                  </a:lnTo>
                  <a:lnTo>
                    <a:pt x="1618" y="935"/>
                  </a:lnTo>
                  <a:lnTo>
                    <a:pt x="1611" y="935"/>
                  </a:lnTo>
                  <a:lnTo>
                    <a:pt x="1601" y="935"/>
                  </a:lnTo>
                  <a:lnTo>
                    <a:pt x="1587" y="942"/>
                  </a:lnTo>
                  <a:lnTo>
                    <a:pt x="1611" y="938"/>
                  </a:lnTo>
                  <a:lnTo>
                    <a:pt x="1615" y="942"/>
                  </a:lnTo>
                  <a:lnTo>
                    <a:pt x="1594" y="950"/>
                  </a:lnTo>
                  <a:lnTo>
                    <a:pt x="1582" y="950"/>
                  </a:lnTo>
                  <a:lnTo>
                    <a:pt x="1585" y="947"/>
                  </a:lnTo>
                  <a:lnTo>
                    <a:pt x="1577" y="952"/>
                  </a:lnTo>
                  <a:lnTo>
                    <a:pt x="1585" y="954"/>
                  </a:lnTo>
                  <a:lnTo>
                    <a:pt x="1580" y="968"/>
                  </a:lnTo>
                  <a:lnTo>
                    <a:pt x="1568" y="985"/>
                  </a:lnTo>
                  <a:lnTo>
                    <a:pt x="1566" y="978"/>
                  </a:lnTo>
                  <a:lnTo>
                    <a:pt x="1563" y="978"/>
                  </a:lnTo>
                  <a:lnTo>
                    <a:pt x="1559" y="973"/>
                  </a:lnTo>
                  <a:lnTo>
                    <a:pt x="1561" y="983"/>
                  </a:lnTo>
                  <a:lnTo>
                    <a:pt x="1566" y="987"/>
                  </a:lnTo>
                  <a:lnTo>
                    <a:pt x="1566" y="997"/>
                  </a:lnTo>
                  <a:lnTo>
                    <a:pt x="1561" y="1004"/>
                  </a:lnTo>
                  <a:lnTo>
                    <a:pt x="1551" y="1021"/>
                  </a:lnTo>
                  <a:lnTo>
                    <a:pt x="1549" y="1018"/>
                  </a:lnTo>
                  <a:lnTo>
                    <a:pt x="1554" y="1004"/>
                  </a:lnTo>
                  <a:lnTo>
                    <a:pt x="1547" y="997"/>
                  </a:lnTo>
                  <a:lnTo>
                    <a:pt x="1544" y="980"/>
                  </a:lnTo>
                  <a:lnTo>
                    <a:pt x="1542" y="990"/>
                  </a:lnTo>
                  <a:lnTo>
                    <a:pt x="1544" y="1002"/>
                  </a:lnTo>
                  <a:lnTo>
                    <a:pt x="1533" y="999"/>
                  </a:lnTo>
                  <a:lnTo>
                    <a:pt x="1544" y="1006"/>
                  </a:lnTo>
                  <a:lnTo>
                    <a:pt x="1547" y="1025"/>
                  </a:lnTo>
                  <a:lnTo>
                    <a:pt x="1551" y="1025"/>
                  </a:lnTo>
                  <a:lnTo>
                    <a:pt x="1551" y="1032"/>
                  </a:lnTo>
                  <a:lnTo>
                    <a:pt x="1554" y="1054"/>
                  </a:lnTo>
                  <a:lnTo>
                    <a:pt x="1544" y="1068"/>
                  </a:lnTo>
                  <a:lnTo>
                    <a:pt x="1528" y="1073"/>
                  </a:lnTo>
                  <a:lnTo>
                    <a:pt x="1516" y="1084"/>
                  </a:lnTo>
                  <a:lnTo>
                    <a:pt x="1509" y="1084"/>
                  </a:lnTo>
                  <a:lnTo>
                    <a:pt x="1502" y="1094"/>
                  </a:lnTo>
                  <a:lnTo>
                    <a:pt x="1499" y="1099"/>
                  </a:lnTo>
                  <a:lnTo>
                    <a:pt x="1481" y="1113"/>
                  </a:lnTo>
                  <a:lnTo>
                    <a:pt x="1471" y="1120"/>
                  </a:lnTo>
                  <a:lnTo>
                    <a:pt x="1464" y="1132"/>
                  </a:lnTo>
                  <a:lnTo>
                    <a:pt x="1462" y="1146"/>
                  </a:lnTo>
                  <a:lnTo>
                    <a:pt x="1464" y="1158"/>
                  </a:lnTo>
                  <a:lnTo>
                    <a:pt x="1469" y="1174"/>
                  </a:lnTo>
                  <a:lnTo>
                    <a:pt x="1476" y="1189"/>
                  </a:lnTo>
                  <a:lnTo>
                    <a:pt x="1476" y="1196"/>
                  </a:lnTo>
                  <a:lnTo>
                    <a:pt x="1485" y="1217"/>
                  </a:lnTo>
                  <a:lnTo>
                    <a:pt x="1483" y="1229"/>
                  </a:lnTo>
                  <a:lnTo>
                    <a:pt x="1483" y="1236"/>
                  </a:lnTo>
                  <a:lnTo>
                    <a:pt x="1478" y="1245"/>
                  </a:lnTo>
                  <a:lnTo>
                    <a:pt x="1473" y="1248"/>
                  </a:lnTo>
                  <a:lnTo>
                    <a:pt x="1466" y="1245"/>
                  </a:lnTo>
                  <a:lnTo>
                    <a:pt x="1464" y="1238"/>
                  </a:lnTo>
                  <a:lnTo>
                    <a:pt x="1457" y="1234"/>
                  </a:lnTo>
                  <a:lnTo>
                    <a:pt x="1450" y="1219"/>
                  </a:lnTo>
                  <a:lnTo>
                    <a:pt x="1440" y="1205"/>
                  </a:lnTo>
                  <a:lnTo>
                    <a:pt x="1438" y="1198"/>
                  </a:lnTo>
                  <a:lnTo>
                    <a:pt x="1443" y="1186"/>
                  </a:lnTo>
                  <a:lnTo>
                    <a:pt x="1438" y="1177"/>
                  </a:lnTo>
                  <a:lnTo>
                    <a:pt x="1424" y="1160"/>
                  </a:lnTo>
                  <a:lnTo>
                    <a:pt x="1419" y="1158"/>
                  </a:lnTo>
                  <a:lnTo>
                    <a:pt x="1402" y="1167"/>
                  </a:lnTo>
                  <a:lnTo>
                    <a:pt x="1400" y="1165"/>
                  </a:lnTo>
                  <a:lnTo>
                    <a:pt x="1393" y="1155"/>
                  </a:lnTo>
                  <a:lnTo>
                    <a:pt x="1381" y="1151"/>
                  </a:lnTo>
                  <a:lnTo>
                    <a:pt x="1362" y="1153"/>
                  </a:lnTo>
                  <a:lnTo>
                    <a:pt x="1348" y="1151"/>
                  </a:lnTo>
                  <a:lnTo>
                    <a:pt x="1336" y="1153"/>
                  </a:lnTo>
                  <a:lnTo>
                    <a:pt x="1329" y="1155"/>
                  </a:lnTo>
                  <a:lnTo>
                    <a:pt x="1334" y="1160"/>
                  </a:lnTo>
                  <a:lnTo>
                    <a:pt x="1331" y="1167"/>
                  </a:lnTo>
                  <a:lnTo>
                    <a:pt x="1336" y="1172"/>
                  </a:lnTo>
                  <a:lnTo>
                    <a:pt x="1334" y="1174"/>
                  </a:lnTo>
                  <a:lnTo>
                    <a:pt x="1327" y="1172"/>
                  </a:lnTo>
                  <a:lnTo>
                    <a:pt x="1320" y="1174"/>
                  </a:lnTo>
                  <a:lnTo>
                    <a:pt x="1310" y="1174"/>
                  </a:lnTo>
                  <a:lnTo>
                    <a:pt x="1296" y="1165"/>
                  </a:lnTo>
                  <a:lnTo>
                    <a:pt x="1282" y="1167"/>
                  </a:lnTo>
                  <a:lnTo>
                    <a:pt x="1270" y="1163"/>
                  </a:lnTo>
                  <a:lnTo>
                    <a:pt x="1261" y="1165"/>
                  </a:lnTo>
                  <a:lnTo>
                    <a:pt x="1246" y="1167"/>
                  </a:lnTo>
                  <a:lnTo>
                    <a:pt x="1232" y="1181"/>
                  </a:lnTo>
                  <a:lnTo>
                    <a:pt x="1216" y="1191"/>
                  </a:lnTo>
                  <a:lnTo>
                    <a:pt x="1208" y="1198"/>
                  </a:lnTo>
                  <a:lnTo>
                    <a:pt x="1204" y="1208"/>
                  </a:lnTo>
                  <a:lnTo>
                    <a:pt x="1204" y="1219"/>
                  </a:lnTo>
                  <a:lnTo>
                    <a:pt x="1204" y="1229"/>
                  </a:lnTo>
                  <a:lnTo>
                    <a:pt x="1208" y="1234"/>
                  </a:lnTo>
                  <a:lnTo>
                    <a:pt x="1201" y="1234"/>
                  </a:lnTo>
                  <a:lnTo>
                    <a:pt x="1190" y="1231"/>
                  </a:lnTo>
                  <a:lnTo>
                    <a:pt x="1178" y="1226"/>
                  </a:lnTo>
                  <a:lnTo>
                    <a:pt x="1173" y="1217"/>
                  </a:lnTo>
                  <a:lnTo>
                    <a:pt x="1168" y="1205"/>
                  </a:lnTo>
                  <a:lnTo>
                    <a:pt x="1159" y="1193"/>
                  </a:lnTo>
                  <a:lnTo>
                    <a:pt x="1154" y="1184"/>
                  </a:lnTo>
                  <a:lnTo>
                    <a:pt x="1147" y="1170"/>
                  </a:lnTo>
                  <a:lnTo>
                    <a:pt x="1135" y="1163"/>
                  </a:lnTo>
                  <a:lnTo>
                    <a:pt x="1121" y="1165"/>
                  </a:lnTo>
                  <a:lnTo>
                    <a:pt x="1112" y="1179"/>
                  </a:lnTo>
                  <a:lnTo>
                    <a:pt x="1097" y="1172"/>
                  </a:lnTo>
                  <a:lnTo>
                    <a:pt x="1090" y="1167"/>
                  </a:lnTo>
                  <a:lnTo>
                    <a:pt x="1085" y="1158"/>
                  </a:lnTo>
                  <a:lnTo>
                    <a:pt x="1081" y="1146"/>
                  </a:lnTo>
                  <a:lnTo>
                    <a:pt x="1069" y="1139"/>
                  </a:lnTo>
                  <a:lnTo>
                    <a:pt x="1062" y="1132"/>
                  </a:lnTo>
                  <a:lnTo>
                    <a:pt x="1055" y="1127"/>
                  </a:lnTo>
                  <a:lnTo>
                    <a:pt x="1029" y="1127"/>
                  </a:lnTo>
                  <a:lnTo>
                    <a:pt x="1029" y="1134"/>
                  </a:lnTo>
                  <a:lnTo>
                    <a:pt x="1015" y="1134"/>
                  </a:lnTo>
                  <a:lnTo>
                    <a:pt x="984" y="1134"/>
                  </a:lnTo>
                  <a:lnTo>
                    <a:pt x="946" y="1120"/>
                  </a:lnTo>
                  <a:lnTo>
                    <a:pt x="922" y="1110"/>
                  </a:lnTo>
                  <a:lnTo>
                    <a:pt x="922" y="1108"/>
                  </a:lnTo>
                  <a:lnTo>
                    <a:pt x="903" y="1110"/>
                  </a:lnTo>
                  <a:lnTo>
                    <a:pt x="884" y="1110"/>
                  </a:lnTo>
                  <a:lnTo>
                    <a:pt x="882" y="1101"/>
                  </a:lnTo>
                  <a:lnTo>
                    <a:pt x="870" y="1089"/>
                  </a:lnTo>
                  <a:lnTo>
                    <a:pt x="863" y="1087"/>
                  </a:lnTo>
                  <a:lnTo>
                    <a:pt x="861" y="1082"/>
                  </a:lnTo>
                  <a:lnTo>
                    <a:pt x="851" y="1082"/>
                  </a:lnTo>
                  <a:lnTo>
                    <a:pt x="847" y="1077"/>
                  </a:lnTo>
                  <a:lnTo>
                    <a:pt x="832" y="1075"/>
                  </a:lnTo>
                  <a:lnTo>
                    <a:pt x="828" y="1073"/>
                  </a:lnTo>
                  <a:lnTo>
                    <a:pt x="825" y="1061"/>
                  </a:lnTo>
                  <a:lnTo>
                    <a:pt x="809" y="1042"/>
                  </a:lnTo>
                  <a:lnTo>
                    <a:pt x="797" y="1013"/>
                  </a:lnTo>
                  <a:lnTo>
                    <a:pt x="797" y="1009"/>
                  </a:lnTo>
                  <a:lnTo>
                    <a:pt x="790" y="1002"/>
                  </a:lnTo>
                  <a:lnTo>
                    <a:pt x="776" y="985"/>
                  </a:lnTo>
                  <a:lnTo>
                    <a:pt x="773" y="966"/>
                  </a:lnTo>
                  <a:lnTo>
                    <a:pt x="766" y="957"/>
                  </a:lnTo>
                  <a:lnTo>
                    <a:pt x="769" y="938"/>
                  </a:lnTo>
                  <a:lnTo>
                    <a:pt x="769" y="919"/>
                  </a:lnTo>
                  <a:lnTo>
                    <a:pt x="764" y="902"/>
                  </a:lnTo>
                  <a:lnTo>
                    <a:pt x="771" y="883"/>
                  </a:lnTo>
                  <a:lnTo>
                    <a:pt x="771" y="862"/>
                  </a:lnTo>
                  <a:lnTo>
                    <a:pt x="773" y="841"/>
                  </a:lnTo>
                  <a:lnTo>
                    <a:pt x="771" y="810"/>
                  </a:lnTo>
                  <a:lnTo>
                    <a:pt x="766" y="789"/>
                  </a:lnTo>
                  <a:lnTo>
                    <a:pt x="761" y="779"/>
                  </a:lnTo>
                  <a:lnTo>
                    <a:pt x="764" y="774"/>
                  </a:lnTo>
                  <a:lnTo>
                    <a:pt x="787" y="781"/>
                  </a:lnTo>
                  <a:lnTo>
                    <a:pt x="795" y="805"/>
                  </a:lnTo>
                  <a:lnTo>
                    <a:pt x="799" y="798"/>
                  </a:lnTo>
                  <a:lnTo>
                    <a:pt x="797" y="779"/>
                  </a:lnTo>
                  <a:lnTo>
                    <a:pt x="792" y="758"/>
                  </a:lnTo>
                  <a:lnTo>
                    <a:pt x="837" y="758"/>
                  </a:lnTo>
                  <a:lnTo>
                    <a:pt x="884" y="758"/>
                  </a:lnTo>
                  <a:lnTo>
                    <a:pt x="901" y="758"/>
                  </a:lnTo>
                  <a:lnTo>
                    <a:pt x="951" y="758"/>
                  </a:lnTo>
                  <a:lnTo>
                    <a:pt x="998" y="758"/>
                  </a:lnTo>
                  <a:lnTo>
                    <a:pt x="1048" y="758"/>
                  </a:lnTo>
                  <a:lnTo>
                    <a:pt x="1097" y="758"/>
                  </a:lnTo>
                  <a:lnTo>
                    <a:pt x="1152" y="758"/>
                  </a:lnTo>
                  <a:lnTo>
                    <a:pt x="1206" y="758"/>
                  </a:lnTo>
                  <a:lnTo>
                    <a:pt x="1239" y="758"/>
                  </a:lnTo>
                  <a:lnTo>
                    <a:pt x="1239" y="748"/>
                  </a:lnTo>
                  <a:lnTo>
                    <a:pt x="1244" y="748"/>
                  </a:lnTo>
                  <a:lnTo>
                    <a:pt x="1244" y="748"/>
                  </a:lnTo>
                  <a:lnTo>
                    <a:pt x="1244" y="748"/>
                  </a:lnTo>
                  <a:close/>
                  <a:moveTo>
                    <a:pt x="303" y="540"/>
                  </a:moveTo>
                  <a:lnTo>
                    <a:pt x="303" y="540"/>
                  </a:lnTo>
                  <a:lnTo>
                    <a:pt x="286" y="552"/>
                  </a:lnTo>
                  <a:lnTo>
                    <a:pt x="279" y="545"/>
                  </a:lnTo>
                  <a:lnTo>
                    <a:pt x="277" y="531"/>
                  </a:lnTo>
                  <a:lnTo>
                    <a:pt x="291" y="521"/>
                  </a:lnTo>
                  <a:lnTo>
                    <a:pt x="300" y="516"/>
                  </a:lnTo>
                  <a:lnTo>
                    <a:pt x="310" y="516"/>
                  </a:lnTo>
                  <a:lnTo>
                    <a:pt x="317" y="526"/>
                  </a:lnTo>
                  <a:lnTo>
                    <a:pt x="303" y="540"/>
                  </a:lnTo>
                  <a:lnTo>
                    <a:pt x="303" y="540"/>
                  </a:lnTo>
                  <a:lnTo>
                    <a:pt x="303" y="540"/>
                  </a:lnTo>
                  <a:close/>
                  <a:moveTo>
                    <a:pt x="99" y="455"/>
                  </a:moveTo>
                  <a:lnTo>
                    <a:pt x="99" y="455"/>
                  </a:lnTo>
                  <a:lnTo>
                    <a:pt x="90" y="460"/>
                  </a:lnTo>
                  <a:lnTo>
                    <a:pt x="78" y="455"/>
                  </a:lnTo>
                  <a:lnTo>
                    <a:pt x="68" y="445"/>
                  </a:lnTo>
                  <a:lnTo>
                    <a:pt x="85" y="441"/>
                  </a:lnTo>
                  <a:lnTo>
                    <a:pt x="97" y="443"/>
                  </a:lnTo>
                  <a:lnTo>
                    <a:pt x="99" y="455"/>
                  </a:lnTo>
                  <a:lnTo>
                    <a:pt x="99" y="455"/>
                  </a:lnTo>
                  <a:lnTo>
                    <a:pt x="99" y="455"/>
                  </a:lnTo>
                  <a:close/>
                  <a:moveTo>
                    <a:pt x="0" y="322"/>
                  </a:moveTo>
                  <a:lnTo>
                    <a:pt x="0" y="322"/>
                  </a:lnTo>
                  <a:lnTo>
                    <a:pt x="9" y="329"/>
                  </a:lnTo>
                  <a:lnTo>
                    <a:pt x="19" y="327"/>
                  </a:lnTo>
                  <a:lnTo>
                    <a:pt x="33" y="336"/>
                  </a:lnTo>
                  <a:lnTo>
                    <a:pt x="49" y="341"/>
                  </a:lnTo>
                  <a:lnTo>
                    <a:pt x="47" y="344"/>
                  </a:lnTo>
                  <a:lnTo>
                    <a:pt x="35" y="351"/>
                  </a:lnTo>
                  <a:lnTo>
                    <a:pt x="23" y="344"/>
                  </a:lnTo>
                  <a:lnTo>
                    <a:pt x="16" y="339"/>
                  </a:lnTo>
                  <a:lnTo>
                    <a:pt x="2" y="341"/>
                  </a:lnTo>
                  <a:lnTo>
                    <a:pt x="0" y="336"/>
                  </a:lnTo>
                  <a:lnTo>
                    <a:pt x="0" y="322"/>
                  </a:lnTo>
                  <a:lnTo>
                    <a:pt x="0" y="322"/>
                  </a:lnTo>
                  <a:lnTo>
                    <a:pt x="0" y="322"/>
                  </a:lnTo>
                  <a:close/>
                  <a:moveTo>
                    <a:pt x="269" y="12"/>
                  </a:moveTo>
                  <a:lnTo>
                    <a:pt x="269" y="12"/>
                  </a:lnTo>
                  <a:lnTo>
                    <a:pt x="281" y="33"/>
                  </a:lnTo>
                  <a:lnTo>
                    <a:pt x="288" y="24"/>
                  </a:lnTo>
                  <a:lnTo>
                    <a:pt x="317" y="26"/>
                  </a:lnTo>
                  <a:lnTo>
                    <a:pt x="314" y="38"/>
                  </a:lnTo>
                  <a:lnTo>
                    <a:pt x="340" y="48"/>
                  </a:lnTo>
                  <a:lnTo>
                    <a:pt x="357" y="41"/>
                  </a:lnTo>
                  <a:lnTo>
                    <a:pt x="390" y="57"/>
                  </a:lnTo>
                  <a:lnTo>
                    <a:pt x="421" y="62"/>
                  </a:lnTo>
                  <a:lnTo>
                    <a:pt x="433" y="67"/>
                  </a:lnTo>
                  <a:lnTo>
                    <a:pt x="456" y="60"/>
                  </a:lnTo>
                  <a:lnTo>
                    <a:pt x="480" y="74"/>
                  </a:lnTo>
                  <a:lnTo>
                    <a:pt x="497" y="81"/>
                  </a:lnTo>
                  <a:lnTo>
                    <a:pt x="497" y="81"/>
                  </a:lnTo>
                  <a:lnTo>
                    <a:pt x="497" y="239"/>
                  </a:lnTo>
                  <a:lnTo>
                    <a:pt x="497" y="443"/>
                  </a:lnTo>
                  <a:lnTo>
                    <a:pt x="513" y="443"/>
                  </a:lnTo>
                  <a:lnTo>
                    <a:pt x="530" y="452"/>
                  </a:lnTo>
                  <a:lnTo>
                    <a:pt x="541" y="467"/>
                  </a:lnTo>
                  <a:lnTo>
                    <a:pt x="556" y="488"/>
                  </a:lnTo>
                  <a:lnTo>
                    <a:pt x="570" y="469"/>
                  </a:lnTo>
                  <a:lnTo>
                    <a:pt x="586" y="460"/>
                  </a:lnTo>
                  <a:lnTo>
                    <a:pt x="596" y="474"/>
                  </a:lnTo>
                  <a:lnTo>
                    <a:pt x="605" y="488"/>
                  </a:lnTo>
                  <a:lnTo>
                    <a:pt x="622" y="502"/>
                  </a:lnTo>
                  <a:lnTo>
                    <a:pt x="631" y="523"/>
                  </a:lnTo>
                  <a:lnTo>
                    <a:pt x="648" y="559"/>
                  </a:lnTo>
                  <a:lnTo>
                    <a:pt x="676" y="576"/>
                  </a:lnTo>
                  <a:lnTo>
                    <a:pt x="676" y="594"/>
                  </a:lnTo>
                  <a:lnTo>
                    <a:pt x="667" y="606"/>
                  </a:lnTo>
                  <a:lnTo>
                    <a:pt x="657" y="597"/>
                  </a:lnTo>
                  <a:lnTo>
                    <a:pt x="643" y="587"/>
                  </a:lnTo>
                  <a:lnTo>
                    <a:pt x="638" y="564"/>
                  </a:lnTo>
                  <a:lnTo>
                    <a:pt x="617" y="538"/>
                  </a:lnTo>
                  <a:lnTo>
                    <a:pt x="608" y="512"/>
                  </a:lnTo>
                  <a:lnTo>
                    <a:pt x="594" y="509"/>
                  </a:lnTo>
                  <a:lnTo>
                    <a:pt x="567" y="509"/>
                  </a:lnTo>
                  <a:lnTo>
                    <a:pt x="549" y="500"/>
                  </a:lnTo>
                  <a:lnTo>
                    <a:pt x="515" y="467"/>
                  </a:lnTo>
                  <a:lnTo>
                    <a:pt x="499" y="462"/>
                  </a:lnTo>
                  <a:lnTo>
                    <a:pt x="471" y="450"/>
                  </a:lnTo>
                  <a:lnTo>
                    <a:pt x="449" y="452"/>
                  </a:lnTo>
                  <a:lnTo>
                    <a:pt x="416" y="438"/>
                  </a:lnTo>
                  <a:lnTo>
                    <a:pt x="400" y="424"/>
                  </a:lnTo>
                  <a:lnTo>
                    <a:pt x="381" y="431"/>
                  </a:lnTo>
                  <a:lnTo>
                    <a:pt x="385" y="452"/>
                  </a:lnTo>
                  <a:lnTo>
                    <a:pt x="374" y="455"/>
                  </a:lnTo>
                  <a:lnTo>
                    <a:pt x="357" y="462"/>
                  </a:lnTo>
                  <a:lnTo>
                    <a:pt x="340" y="474"/>
                  </a:lnTo>
                  <a:lnTo>
                    <a:pt x="324" y="478"/>
                  </a:lnTo>
                  <a:lnTo>
                    <a:pt x="322" y="460"/>
                  </a:lnTo>
                  <a:lnTo>
                    <a:pt x="329" y="429"/>
                  </a:lnTo>
                  <a:lnTo>
                    <a:pt x="345" y="417"/>
                  </a:lnTo>
                  <a:lnTo>
                    <a:pt x="340" y="410"/>
                  </a:lnTo>
                  <a:lnTo>
                    <a:pt x="322" y="429"/>
                  </a:lnTo>
                  <a:lnTo>
                    <a:pt x="310" y="450"/>
                  </a:lnTo>
                  <a:lnTo>
                    <a:pt x="286" y="474"/>
                  </a:lnTo>
                  <a:lnTo>
                    <a:pt x="298" y="488"/>
                  </a:lnTo>
                  <a:lnTo>
                    <a:pt x="284" y="509"/>
                  </a:lnTo>
                  <a:lnTo>
                    <a:pt x="265" y="523"/>
                  </a:lnTo>
                  <a:lnTo>
                    <a:pt x="251" y="533"/>
                  </a:lnTo>
                  <a:lnTo>
                    <a:pt x="246" y="545"/>
                  </a:lnTo>
                  <a:lnTo>
                    <a:pt x="220" y="559"/>
                  </a:lnTo>
                  <a:lnTo>
                    <a:pt x="215" y="573"/>
                  </a:lnTo>
                  <a:lnTo>
                    <a:pt x="196" y="585"/>
                  </a:lnTo>
                  <a:lnTo>
                    <a:pt x="184" y="583"/>
                  </a:lnTo>
                  <a:lnTo>
                    <a:pt x="170" y="592"/>
                  </a:lnTo>
                  <a:lnTo>
                    <a:pt x="154" y="602"/>
                  </a:lnTo>
                  <a:lnTo>
                    <a:pt x="139" y="611"/>
                  </a:lnTo>
                  <a:lnTo>
                    <a:pt x="113" y="618"/>
                  </a:lnTo>
                  <a:lnTo>
                    <a:pt x="109" y="613"/>
                  </a:lnTo>
                  <a:lnTo>
                    <a:pt x="128" y="602"/>
                  </a:lnTo>
                  <a:lnTo>
                    <a:pt x="142" y="592"/>
                  </a:lnTo>
                  <a:lnTo>
                    <a:pt x="161" y="578"/>
                  </a:lnTo>
                  <a:lnTo>
                    <a:pt x="180" y="573"/>
                  </a:lnTo>
                  <a:lnTo>
                    <a:pt x="189" y="561"/>
                  </a:lnTo>
                  <a:lnTo>
                    <a:pt x="210" y="545"/>
                  </a:lnTo>
                  <a:lnTo>
                    <a:pt x="215" y="538"/>
                  </a:lnTo>
                  <a:lnTo>
                    <a:pt x="227" y="528"/>
                  </a:lnTo>
                  <a:lnTo>
                    <a:pt x="229" y="505"/>
                  </a:lnTo>
                  <a:lnTo>
                    <a:pt x="236" y="486"/>
                  </a:lnTo>
                  <a:lnTo>
                    <a:pt x="220" y="495"/>
                  </a:lnTo>
                  <a:lnTo>
                    <a:pt x="213" y="490"/>
                  </a:lnTo>
                  <a:lnTo>
                    <a:pt x="206" y="502"/>
                  </a:lnTo>
                  <a:lnTo>
                    <a:pt x="194" y="486"/>
                  </a:lnTo>
                  <a:lnTo>
                    <a:pt x="189" y="497"/>
                  </a:lnTo>
                  <a:lnTo>
                    <a:pt x="184" y="481"/>
                  </a:lnTo>
                  <a:lnTo>
                    <a:pt x="168" y="495"/>
                  </a:lnTo>
                  <a:lnTo>
                    <a:pt x="158" y="495"/>
                  </a:lnTo>
                  <a:lnTo>
                    <a:pt x="156" y="474"/>
                  </a:lnTo>
                  <a:lnTo>
                    <a:pt x="158" y="464"/>
                  </a:lnTo>
                  <a:lnTo>
                    <a:pt x="149" y="452"/>
                  </a:lnTo>
                  <a:lnTo>
                    <a:pt x="128" y="460"/>
                  </a:lnTo>
                  <a:lnTo>
                    <a:pt x="113" y="443"/>
                  </a:lnTo>
                  <a:lnTo>
                    <a:pt x="104" y="436"/>
                  </a:lnTo>
                  <a:lnTo>
                    <a:pt x="104" y="417"/>
                  </a:lnTo>
                  <a:lnTo>
                    <a:pt x="90" y="403"/>
                  </a:lnTo>
                  <a:lnTo>
                    <a:pt x="97" y="384"/>
                  </a:lnTo>
                  <a:lnTo>
                    <a:pt x="111" y="365"/>
                  </a:lnTo>
                  <a:lnTo>
                    <a:pt x="116" y="346"/>
                  </a:lnTo>
                  <a:lnTo>
                    <a:pt x="130" y="344"/>
                  </a:lnTo>
                  <a:lnTo>
                    <a:pt x="139" y="348"/>
                  </a:lnTo>
                  <a:lnTo>
                    <a:pt x="154" y="332"/>
                  </a:lnTo>
                  <a:lnTo>
                    <a:pt x="165" y="334"/>
                  </a:lnTo>
                  <a:lnTo>
                    <a:pt x="177" y="325"/>
                  </a:lnTo>
                  <a:lnTo>
                    <a:pt x="175" y="306"/>
                  </a:lnTo>
                  <a:lnTo>
                    <a:pt x="165" y="301"/>
                  </a:lnTo>
                  <a:lnTo>
                    <a:pt x="177" y="284"/>
                  </a:lnTo>
                  <a:lnTo>
                    <a:pt x="168" y="287"/>
                  </a:lnTo>
                  <a:lnTo>
                    <a:pt x="149" y="294"/>
                  </a:lnTo>
                  <a:lnTo>
                    <a:pt x="144" y="303"/>
                  </a:lnTo>
                  <a:lnTo>
                    <a:pt x="132" y="294"/>
                  </a:lnTo>
                  <a:lnTo>
                    <a:pt x="109" y="299"/>
                  </a:lnTo>
                  <a:lnTo>
                    <a:pt x="85" y="289"/>
                  </a:lnTo>
                  <a:lnTo>
                    <a:pt x="78" y="275"/>
                  </a:lnTo>
                  <a:lnTo>
                    <a:pt x="59" y="251"/>
                  </a:lnTo>
                  <a:lnTo>
                    <a:pt x="80" y="235"/>
                  </a:lnTo>
                  <a:lnTo>
                    <a:pt x="118" y="216"/>
                  </a:lnTo>
                  <a:lnTo>
                    <a:pt x="130" y="216"/>
                  </a:lnTo>
                  <a:lnTo>
                    <a:pt x="128" y="235"/>
                  </a:lnTo>
                  <a:lnTo>
                    <a:pt x="163" y="235"/>
                  </a:lnTo>
                  <a:lnTo>
                    <a:pt x="149" y="209"/>
                  </a:lnTo>
                  <a:lnTo>
                    <a:pt x="130" y="194"/>
                  </a:lnTo>
                  <a:lnTo>
                    <a:pt x="118" y="173"/>
                  </a:lnTo>
                  <a:lnTo>
                    <a:pt x="102" y="154"/>
                  </a:lnTo>
                  <a:lnTo>
                    <a:pt x="80" y="140"/>
                  </a:lnTo>
                  <a:lnTo>
                    <a:pt x="87" y="119"/>
                  </a:lnTo>
                  <a:lnTo>
                    <a:pt x="118" y="116"/>
                  </a:lnTo>
                  <a:lnTo>
                    <a:pt x="139" y="95"/>
                  </a:lnTo>
                  <a:lnTo>
                    <a:pt x="142" y="74"/>
                  </a:lnTo>
                  <a:lnTo>
                    <a:pt x="158" y="52"/>
                  </a:lnTo>
                  <a:lnTo>
                    <a:pt x="175" y="45"/>
                  </a:lnTo>
                  <a:lnTo>
                    <a:pt x="206" y="24"/>
                  </a:lnTo>
                  <a:lnTo>
                    <a:pt x="220" y="26"/>
                  </a:lnTo>
                  <a:lnTo>
                    <a:pt x="246" y="0"/>
                  </a:lnTo>
                  <a:lnTo>
                    <a:pt x="269" y="12"/>
                  </a:lnTo>
                  <a:lnTo>
                    <a:pt x="269" y="12"/>
                  </a:lnTo>
                  <a:lnTo>
                    <a:pt x="269" y="12"/>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342"/>
            <p:cNvSpPr>
              <a:spLocks/>
            </p:cNvSpPr>
            <p:nvPr/>
          </p:nvSpPr>
          <p:spPr bwMode="auto">
            <a:xfrm>
              <a:off x="2375021" y="3583584"/>
              <a:ext cx="371548" cy="318713"/>
            </a:xfrm>
            <a:custGeom>
              <a:avLst/>
              <a:gdLst>
                <a:gd name="T0" fmla="*/ 83 w 218"/>
                <a:gd name="T1" fmla="*/ 26 h 187"/>
                <a:gd name="T2" fmla="*/ 114 w 218"/>
                <a:gd name="T3" fmla="*/ 26 h 187"/>
                <a:gd name="T4" fmla="*/ 135 w 218"/>
                <a:gd name="T5" fmla="*/ 35 h 187"/>
                <a:gd name="T6" fmla="*/ 144 w 218"/>
                <a:gd name="T7" fmla="*/ 26 h 187"/>
                <a:gd name="T8" fmla="*/ 185 w 218"/>
                <a:gd name="T9" fmla="*/ 24 h 187"/>
                <a:gd name="T10" fmla="*/ 175 w 218"/>
                <a:gd name="T11" fmla="*/ 35 h 187"/>
                <a:gd name="T12" fmla="*/ 201 w 218"/>
                <a:gd name="T13" fmla="*/ 45 h 187"/>
                <a:gd name="T14" fmla="*/ 213 w 218"/>
                <a:gd name="T15" fmla="*/ 59 h 187"/>
                <a:gd name="T16" fmla="*/ 206 w 218"/>
                <a:gd name="T17" fmla="*/ 71 h 187"/>
                <a:gd name="T18" fmla="*/ 211 w 218"/>
                <a:gd name="T19" fmla="*/ 83 h 187"/>
                <a:gd name="T20" fmla="*/ 196 w 218"/>
                <a:gd name="T21" fmla="*/ 90 h 187"/>
                <a:gd name="T22" fmla="*/ 192 w 218"/>
                <a:gd name="T23" fmla="*/ 102 h 187"/>
                <a:gd name="T24" fmla="*/ 206 w 218"/>
                <a:gd name="T25" fmla="*/ 118 h 187"/>
                <a:gd name="T26" fmla="*/ 182 w 218"/>
                <a:gd name="T27" fmla="*/ 130 h 187"/>
                <a:gd name="T28" fmla="*/ 166 w 218"/>
                <a:gd name="T29" fmla="*/ 137 h 187"/>
                <a:gd name="T30" fmla="*/ 140 w 218"/>
                <a:gd name="T31" fmla="*/ 130 h 187"/>
                <a:gd name="T32" fmla="*/ 144 w 218"/>
                <a:gd name="T33" fmla="*/ 137 h 187"/>
                <a:gd name="T34" fmla="*/ 144 w 218"/>
                <a:gd name="T35" fmla="*/ 156 h 187"/>
                <a:gd name="T36" fmla="*/ 161 w 218"/>
                <a:gd name="T37" fmla="*/ 161 h 187"/>
                <a:gd name="T38" fmla="*/ 147 w 218"/>
                <a:gd name="T39" fmla="*/ 175 h 187"/>
                <a:gd name="T40" fmla="*/ 128 w 218"/>
                <a:gd name="T41" fmla="*/ 180 h 187"/>
                <a:gd name="T42" fmla="*/ 114 w 218"/>
                <a:gd name="T43" fmla="*/ 187 h 187"/>
                <a:gd name="T44" fmla="*/ 99 w 218"/>
                <a:gd name="T45" fmla="*/ 161 h 187"/>
                <a:gd name="T46" fmla="*/ 88 w 218"/>
                <a:gd name="T47" fmla="*/ 151 h 187"/>
                <a:gd name="T48" fmla="*/ 97 w 218"/>
                <a:gd name="T49" fmla="*/ 140 h 187"/>
                <a:gd name="T50" fmla="*/ 88 w 218"/>
                <a:gd name="T51" fmla="*/ 125 h 187"/>
                <a:gd name="T52" fmla="*/ 92 w 218"/>
                <a:gd name="T53" fmla="*/ 109 h 187"/>
                <a:gd name="T54" fmla="*/ 90 w 218"/>
                <a:gd name="T55" fmla="*/ 97 h 187"/>
                <a:gd name="T56" fmla="*/ 69 w 218"/>
                <a:gd name="T57" fmla="*/ 97 h 187"/>
                <a:gd name="T58" fmla="*/ 52 w 218"/>
                <a:gd name="T59" fmla="*/ 85 h 187"/>
                <a:gd name="T60" fmla="*/ 21 w 218"/>
                <a:gd name="T61" fmla="*/ 85 h 187"/>
                <a:gd name="T62" fmla="*/ 14 w 218"/>
                <a:gd name="T63" fmla="*/ 78 h 187"/>
                <a:gd name="T64" fmla="*/ 14 w 218"/>
                <a:gd name="T65" fmla="*/ 69 h 187"/>
                <a:gd name="T66" fmla="*/ 10 w 218"/>
                <a:gd name="T67" fmla="*/ 59 h 187"/>
                <a:gd name="T68" fmla="*/ 0 w 218"/>
                <a:gd name="T69" fmla="*/ 50 h 187"/>
                <a:gd name="T70" fmla="*/ 7 w 218"/>
                <a:gd name="T71" fmla="*/ 28 h 187"/>
                <a:gd name="T72" fmla="*/ 17 w 218"/>
                <a:gd name="T73" fmla="*/ 16 h 187"/>
                <a:gd name="T74" fmla="*/ 31 w 218"/>
                <a:gd name="T75" fmla="*/ 7 h 187"/>
                <a:gd name="T76" fmla="*/ 21 w 218"/>
                <a:gd name="T77" fmla="*/ 12 h 187"/>
                <a:gd name="T78" fmla="*/ 26 w 218"/>
                <a:gd name="T79" fmla="*/ 28 h 187"/>
                <a:gd name="T80" fmla="*/ 26 w 218"/>
                <a:gd name="T81" fmla="*/ 50 h 187"/>
                <a:gd name="T82" fmla="*/ 36 w 218"/>
                <a:gd name="T83" fmla="*/ 38 h 187"/>
                <a:gd name="T84" fmla="*/ 31 w 218"/>
                <a:gd name="T85" fmla="*/ 19 h 187"/>
                <a:gd name="T86" fmla="*/ 47 w 218"/>
                <a:gd name="T87" fmla="*/ 5 h 187"/>
                <a:gd name="T88" fmla="*/ 59 w 218"/>
                <a:gd name="T89" fmla="*/ 12 h 187"/>
                <a:gd name="T90" fmla="*/ 83 w 218"/>
                <a:gd name="T91" fmla="*/ 21 h 187"/>
                <a:gd name="T92" fmla="*/ 83 w 218"/>
                <a:gd name="T93" fmla="*/ 2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187">
                  <a:moveTo>
                    <a:pt x="83" y="26"/>
                  </a:moveTo>
                  <a:lnTo>
                    <a:pt x="83" y="26"/>
                  </a:lnTo>
                  <a:lnTo>
                    <a:pt x="97" y="26"/>
                  </a:lnTo>
                  <a:lnTo>
                    <a:pt x="114" y="26"/>
                  </a:lnTo>
                  <a:lnTo>
                    <a:pt x="123" y="33"/>
                  </a:lnTo>
                  <a:lnTo>
                    <a:pt x="135" y="35"/>
                  </a:lnTo>
                  <a:lnTo>
                    <a:pt x="144" y="28"/>
                  </a:lnTo>
                  <a:lnTo>
                    <a:pt x="144" y="26"/>
                  </a:lnTo>
                  <a:lnTo>
                    <a:pt x="166" y="24"/>
                  </a:lnTo>
                  <a:lnTo>
                    <a:pt x="185" y="24"/>
                  </a:lnTo>
                  <a:lnTo>
                    <a:pt x="170" y="28"/>
                  </a:lnTo>
                  <a:lnTo>
                    <a:pt x="175" y="35"/>
                  </a:lnTo>
                  <a:lnTo>
                    <a:pt x="189" y="38"/>
                  </a:lnTo>
                  <a:lnTo>
                    <a:pt x="201" y="45"/>
                  </a:lnTo>
                  <a:lnTo>
                    <a:pt x="203" y="59"/>
                  </a:lnTo>
                  <a:lnTo>
                    <a:pt x="213" y="59"/>
                  </a:lnTo>
                  <a:lnTo>
                    <a:pt x="218" y="61"/>
                  </a:lnTo>
                  <a:lnTo>
                    <a:pt x="206" y="71"/>
                  </a:lnTo>
                  <a:lnTo>
                    <a:pt x="203" y="78"/>
                  </a:lnTo>
                  <a:lnTo>
                    <a:pt x="211" y="83"/>
                  </a:lnTo>
                  <a:lnTo>
                    <a:pt x="206" y="87"/>
                  </a:lnTo>
                  <a:lnTo>
                    <a:pt x="196" y="90"/>
                  </a:lnTo>
                  <a:lnTo>
                    <a:pt x="196" y="97"/>
                  </a:lnTo>
                  <a:lnTo>
                    <a:pt x="192" y="102"/>
                  </a:lnTo>
                  <a:lnTo>
                    <a:pt x="203" y="113"/>
                  </a:lnTo>
                  <a:lnTo>
                    <a:pt x="206" y="118"/>
                  </a:lnTo>
                  <a:lnTo>
                    <a:pt x="199" y="125"/>
                  </a:lnTo>
                  <a:lnTo>
                    <a:pt x="182" y="130"/>
                  </a:lnTo>
                  <a:lnTo>
                    <a:pt x="168" y="132"/>
                  </a:lnTo>
                  <a:lnTo>
                    <a:pt x="166" y="137"/>
                  </a:lnTo>
                  <a:lnTo>
                    <a:pt x="151" y="132"/>
                  </a:lnTo>
                  <a:lnTo>
                    <a:pt x="140" y="130"/>
                  </a:lnTo>
                  <a:lnTo>
                    <a:pt x="137" y="132"/>
                  </a:lnTo>
                  <a:lnTo>
                    <a:pt x="144" y="137"/>
                  </a:lnTo>
                  <a:lnTo>
                    <a:pt x="142" y="147"/>
                  </a:lnTo>
                  <a:lnTo>
                    <a:pt x="144" y="156"/>
                  </a:lnTo>
                  <a:lnTo>
                    <a:pt x="159" y="158"/>
                  </a:lnTo>
                  <a:lnTo>
                    <a:pt x="161" y="161"/>
                  </a:lnTo>
                  <a:lnTo>
                    <a:pt x="149" y="166"/>
                  </a:lnTo>
                  <a:lnTo>
                    <a:pt x="147" y="175"/>
                  </a:lnTo>
                  <a:lnTo>
                    <a:pt x="140" y="175"/>
                  </a:lnTo>
                  <a:lnTo>
                    <a:pt x="128" y="180"/>
                  </a:lnTo>
                  <a:lnTo>
                    <a:pt x="125" y="184"/>
                  </a:lnTo>
                  <a:lnTo>
                    <a:pt x="114" y="187"/>
                  </a:lnTo>
                  <a:lnTo>
                    <a:pt x="104" y="177"/>
                  </a:lnTo>
                  <a:lnTo>
                    <a:pt x="99" y="161"/>
                  </a:lnTo>
                  <a:lnTo>
                    <a:pt x="95" y="156"/>
                  </a:lnTo>
                  <a:lnTo>
                    <a:pt x="88" y="151"/>
                  </a:lnTo>
                  <a:lnTo>
                    <a:pt x="97" y="144"/>
                  </a:lnTo>
                  <a:lnTo>
                    <a:pt x="97" y="140"/>
                  </a:lnTo>
                  <a:lnTo>
                    <a:pt x="90" y="135"/>
                  </a:lnTo>
                  <a:lnTo>
                    <a:pt x="88" y="125"/>
                  </a:lnTo>
                  <a:lnTo>
                    <a:pt x="90" y="113"/>
                  </a:lnTo>
                  <a:lnTo>
                    <a:pt x="92" y="109"/>
                  </a:lnTo>
                  <a:lnTo>
                    <a:pt x="95" y="99"/>
                  </a:lnTo>
                  <a:lnTo>
                    <a:pt x="90" y="97"/>
                  </a:lnTo>
                  <a:lnTo>
                    <a:pt x="80" y="97"/>
                  </a:lnTo>
                  <a:lnTo>
                    <a:pt x="69" y="97"/>
                  </a:lnTo>
                  <a:lnTo>
                    <a:pt x="62" y="99"/>
                  </a:lnTo>
                  <a:lnTo>
                    <a:pt x="52" y="85"/>
                  </a:lnTo>
                  <a:lnTo>
                    <a:pt x="43" y="83"/>
                  </a:lnTo>
                  <a:lnTo>
                    <a:pt x="21" y="85"/>
                  </a:lnTo>
                  <a:lnTo>
                    <a:pt x="17" y="80"/>
                  </a:lnTo>
                  <a:lnTo>
                    <a:pt x="14" y="78"/>
                  </a:lnTo>
                  <a:lnTo>
                    <a:pt x="12" y="73"/>
                  </a:lnTo>
                  <a:lnTo>
                    <a:pt x="14" y="69"/>
                  </a:lnTo>
                  <a:lnTo>
                    <a:pt x="14" y="61"/>
                  </a:lnTo>
                  <a:lnTo>
                    <a:pt x="10" y="59"/>
                  </a:lnTo>
                  <a:lnTo>
                    <a:pt x="7" y="50"/>
                  </a:lnTo>
                  <a:lnTo>
                    <a:pt x="0" y="50"/>
                  </a:lnTo>
                  <a:lnTo>
                    <a:pt x="5" y="40"/>
                  </a:lnTo>
                  <a:lnTo>
                    <a:pt x="7" y="28"/>
                  </a:lnTo>
                  <a:lnTo>
                    <a:pt x="12" y="21"/>
                  </a:lnTo>
                  <a:lnTo>
                    <a:pt x="17" y="16"/>
                  </a:lnTo>
                  <a:lnTo>
                    <a:pt x="21" y="9"/>
                  </a:lnTo>
                  <a:lnTo>
                    <a:pt x="31" y="7"/>
                  </a:lnTo>
                  <a:lnTo>
                    <a:pt x="31" y="9"/>
                  </a:lnTo>
                  <a:lnTo>
                    <a:pt x="21" y="12"/>
                  </a:lnTo>
                  <a:lnTo>
                    <a:pt x="26" y="19"/>
                  </a:lnTo>
                  <a:lnTo>
                    <a:pt x="26" y="28"/>
                  </a:lnTo>
                  <a:lnTo>
                    <a:pt x="19" y="38"/>
                  </a:lnTo>
                  <a:lnTo>
                    <a:pt x="26" y="50"/>
                  </a:lnTo>
                  <a:lnTo>
                    <a:pt x="33" y="50"/>
                  </a:lnTo>
                  <a:lnTo>
                    <a:pt x="36" y="38"/>
                  </a:lnTo>
                  <a:lnTo>
                    <a:pt x="31" y="33"/>
                  </a:lnTo>
                  <a:lnTo>
                    <a:pt x="31" y="19"/>
                  </a:lnTo>
                  <a:lnTo>
                    <a:pt x="50" y="14"/>
                  </a:lnTo>
                  <a:lnTo>
                    <a:pt x="47" y="5"/>
                  </a:lnTo>
                  <a:lnTo>
                    <a:pt x="54" y="0"/>
                  </a:lnTo>
                  <a:lnTo>
                    <a:pt x="59" y="12"/>
                  </a:lnTo>
                  <a:lnTo>
                    <a:pt x="71" y="12"/>
                  </a:lnTo>
                  <a:lnTo>
                    <a:pt x="83" y="21"/>
                  </a:lnTo>
                  <a:lnTo>
                    <a:pt x="83" y="26"/>
                  </a:lnTo>
                  <a:lnTo>
                    <a:pt x="83" y="26"/>
                  </a:lnTo>
                  <a:lnTo>
                    <a:pt x="83" y="26"/>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346"/>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close/>
                  <a:moveTo>
                    <a:pt x="9" y="5"/>
                  </a:moveTo>
                  <a:lnTo>
                    <a:pt x="9" y="5"/>
                  </a:lnTo>
                  <a:lnTo>
                    <a:pt x="12" y="19"/>
                  </a:lnTo>
                  <a:lnTo>
                    <a:pt x="7" y="17"/>
                  </a:lnTo>
                  <a:lnTo>
                    <a:pt x="2" y="17"/>
                  </a:lnTo>
                  <a:lnTo>
                    <a:pt x="0" y="12"/>
                  </a:lnTo>
                  <a:lnTo>
                    <a:pt x="0" y="0"/>
                  </a:lnTo>
                  <a:lnTo>
                    <a:pt x="9" y="5"/>
                  </a:lnTo>
                  <a:close/>
                </a:path>
              </a:pathLst>
            </a:custGeom>
            <a:solidFill>
              <a:schemeClr val="tx1">
                <a:alpha val="15000"/>
              </a:schemeClr>
            </a:solidFill>
            <a:ln>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347"/>
            <p:cNvSpPr>
              <a:spLocks noEditPoints="1"/>
            </p:cNvSpPr>
            <p:nvPr/>
          </p:nvSpPr>
          <p:spPr bwMode="auto">
            <a:xfrm>
              <a:off x="8994707" y="4324976"/>
              <a:ext cx="35792" cy="57948"/>
            </a:xfrm>
            <a:custGeom>
              <a:avLst/>
              <a:gdLst>
                <a:gd name="T0" fmla="*/ 21 w 21"/>
                <a:gd name="T1" fmla="*/ 31 h 34"/>
                <a:gd name="T2" fmla="*/ 21 w 21"/>
                <a:gd name="T3" fmla="*/ 31 h 34"/>
                <a:gd name="T4" fmla="*/ 14 w 21"/>
                <a:gd name="T5" fmla="*/ 34 h 34"/>
                <a:gd name="T6" fmla="*/ 9 w 21"/>
                <a:gd name="T7" fmla="*/ 26 h 34"/>
                <a:gd name="T8" fmla="*/ 9 w 21"/>
                <a:gd name="T9" fmla="*/ 22 h 34"/>
                <a:gd name="T10" fmla="*/ 21 w 21"/>
                <a:gd name="T11" fmla="*/ 31 h 34"/>
                <a:gd name="T12" fmla="*/ 9 w 21"/>
                <a:gd name="T13" fmla="*/ 5 h 34"/>
                <a:gd name="T14" fmla="*/ 9 w 21"/>
                <a:gd name="T15" fmla="*/ 5 h 34"/>
                <a:gd name="T16" fmla="*/ 12 w 21"/>
                <a:gd name="T17" fmla="*/ 19 h 34"/>
                <a:gd name="T18" fmla="*/ 7 w 21"/>
                <a:gd name="T19" fmla="*/ 17 h 34"/>
                <a:gd name="T20" fmla="*/ 2 w 21"/>
                <a:gd name="T21" fmla="*/ 17 h 34"/>
                <a:gd name="T22" fmla="*/ 0 w 21"/>
                <a:gd name="T23" fmla="*/ 12 h 34"/>
                <a:gd name="T24" fmla="*/ 0 w 21"/>
                <a:gd name="T25" fmla="*/ 0 h 34"/>
                <a:gd name="T26" fmla="*/ 9 w 21"/>
                <a:gd name="T27"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4">
                  <a:moveTo>
                    <a:pt x="21" y="31"/>
                  </a:moveTo>
                  <a:lnTo>
                    <a:pt x="21" y="31"/>
                  </a:lnTo>
                  <a:lnTo>
                    <a:pt x="14" y="34"/>
                  </a:lnTo>
                  <a:lnTo>
                    <a:pt x="9" y="26"/>
                  </a:lnTo>
                  <a:lnTo>
                    <a:pt x="9" y="22"/>
                  </a:lnTo>
                  <a:lnTo>
                    <a:pt x="21" y="31"/>
                  </a:lnTo>
                  <a:moveTo>
                    <a:pt x="9" y="5"/>
                  </a:moveTo>
                  <a:lnTo>
                    <a:pt x="9" y="5"/>
                  </a:lnTo>
                  <a:lnTo>
                    <a:pt x="12" y="19"/>
                  </a:lnTo>
                  <a:lnTo>
                    <a:pt x="7" y="17"/>
                  </a:lnTo>
                  <a:lnTo>
                    <a:pt x="2" y="17"/>
                  </a:lnTo>
                  <a:lnTo>
                    <a:pt x="0" y="12"/>
                  </a:lnTo>
                  <a:lnTo>
                    <a:pt x="0" y="0"/>
                  </a:lnTo>
                  <a:lnTo>
                    <a:pt x="9" y="5"/>
                  </a:lnTo>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5" name="Freeform 434"/>
            <p:cNvSpPr>
              <a:spLocks/>
            </p:cNvSpPr>
            <p:nvPr/>
          </p:nvSpPr>
          <p:spPr bwMode="auto">
            <a:xfrm>
              <a:off x="5139804" y="4740837"/>
              <a:ext cx="68006" cy="68500"/>
            </a:xfrm>
            <a:custGeom>
              <a:avLst/>
              <a:gdLst>
                <a:gd name="connsiteX0" fmla="*/ 60915 w 90674"/>
                <a:gd name="connsiteY0" fmla="*/ 0 h 91333"/>
                <a:gd name="connsiteX1" fmla="*/ 76822 w 90674"/>
                <a:gd name="connsiteY1" fmla="*/ 11363 h 91333"/>
                <a:gd name="connsiteX2" fmla="*/ 85912 w 90674"/>
                <a:gd name="connsiteY2" fmla="*/ 22725 h 91333"/>
                <a:gd name="connsiteX3" fmla="*/ 84892 w 90674"/>
                <a:gd name="connsiteY3" fmla="*/ 25021 h 91333"/>
                <a:gd name="connsiteX4" fmla="*/ 90674 w 90674"/>
                <a:gd name="connsiteY4" fmla="*/ 32249 h 91333"/>
                <a:gd name="connsiteX5" fmla="*/ 81584 w 90674"/>
                <a:gd name="connsiteY5" fmla="*/ 52701 h 91333"/>
                <a:gd name="connsiteX6" fmla="*/ 74767 w 90674"/>
                <a:gd name="connsiteY6" fmla="*/ 68609 h 91333"/>
                <a:gd name="connsiteX7" fmla="*/ 54314 w 90674"/>
                <a:gd name="connsiteY7" fmla="*/ 75426 h 91333"/>
                <a:gd name="connsiteX8" fmla="*/ 49769 w 90674"/>
                <a:gd name="connsiteY8" fmla="*/ 84516 h 91333"/>
                <a:gd name="connsiteX9" fmla="*/ 38407 w 90674"/>
                <a:gd name="connsiteY9" fmla="*/ 91333 h 91333"/>
                <a:gd name="connsiteX10" fmla="*/ 36041 w 90674"/>
                <a:gd name="connsiteY10" fmla="*/ 88798 h 91333"/>
                <a:gd name="connsiteX11" fmla="*/ 31815 w 90674"/>
                <a:gd name="connsiteY11" fmla="*/ 91333 h 91333"/>
                <a:gd name="connsiteX12" fmla="*/ 0 w 90674"/>
                <a:gd name="connsiteY12" fmla="*/ 57246 h 91333"/>
                <a:gd name="connsiteX13" fmla="*/ 5007 w 90674"/>
                <a:gd name="connsiteY13" fmla="*/ 51126 h 91333"/>
                <a:gd name="connsiteX14" fmla="*/ 1830 w 90674"/>
                <a:gd name="connsiteY14" fmla="*/ 47722 h 91333"/>
                <a:gd name="connsiteX15" fmla="*/ 22283 w 90674"/>
                <a:gd name="connsiteY15" fmla="*/ 22725 h 91333"/>
                <a:gd name="connsiteX16" fmla="*/ 45007 w 90674"/>
                <a:gd name="connsiteY16" fmla="*/ 6817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74" h="91333">
                  <a:moveTo>
                    <a:pt x="60915" y="0"/>
                  </a:moveTo>
                  <a:lnTo>
                    <a:pt x="76822" y="11363"/>
                  </a:lnTo>
                  <a:lnTo>
                    <a:pt x="85912" y="22725"/>
                  </a:lnTo>
                  <a:lnTo>
                    <a:pt x="84892" y="25021"/>
                  </a:lnTo>
                  <a:lnTo>
                    <a:pt x="90674" y="32249"/>
                  </a:lnTo>
                  <a:lnTo>
                    <a:pt x="81584" y="52701"/>
                  </a:lnTo>
                  <a:lnTo>
                    <a:pt x="74767" y="68609"/>
                  </a:lnTo>
                  <a:lnTo>
                    <a:pt x="54314" y="75426"/>
                  </a:lnTo>
                  <a:lnTo>
                    <a:pt x="49769" y="84516"/>
                  </a:lnTo>
                  <a:lnTo>
                    <a:pt x="38407" y="91333"/>
                  </a:lnTo>
                  <a:lnTo>
                    <a:pt x="36041" y="88798"/>
                  </a:lnTo>
                  <a:lnTo>
                    <a:pt x="31815" y="91333"/>
                  </a:lnTo>
                  <a:lnTo>
                    <a:pt x="0" y="57246"/>
                  </a:lnTo>
                  <a:lnTo>
                    <a:pt x="5007" y="51126"/>
                  </a:lnTo>
                  <a:lnTo>
                    <a:pt x="1830" y="47722"/>
                  </a:lnTo>
                  <a:lnTo>
                    <a:pt x="22283" y="22725"/>
                  </a:lnTo>
                  <a:lnTo>
                    <a:pt x="45007" y="6817"/>
                  </a:lnTo>
                  <a:close/>
                </a:path>
              </a:pathLst>
            </a:custGeom>
            <a:solidFill>
              <a:schemeClr val="tx1">
                <a:alpha val="15000"/>
              </a:schemeClr>
            </a:solidFill>
            <a:ln w="3175" cap="rnd">
              <a:solidFill>
                <a:schemeClr val="bg1">
                  <a:lumMod val="75000"/>
                </a:schemeClr>
              </a:solidFill>
            </a:ln>
          </p:spPr>
          <p:txBody>
            <a:bodyPr vert="horz" wrap="square" lIns="68580" tIns="34290" rIns="68580" bIns="34290" numCol="1" anchor="t" anchorCtr="0" compatLnSpc="1">
              <a:prstTxWarp prst="textNoShape">
                <a:avLst/>
              </a:prstTxWarp>
              <a:noAutofit/>
            </a:bodyPr>
            <a:lstStyle/>
            <a:p>
              <a:endParaRPr lang="en-US" sz="1350"/>
            </a:p>
          </p:txBody>
        </p:sp>
      </p:grpSp>
      <p:sp>
        <p:nvSpPr>
          <p:cNvPr id="205" name="TextBox 204"/>
          <p:cNvSpPr txBox="1"/>
          <p:nvPr/>
        </p:nvSpPr>
        <p:spPr>
          <a:xfrm>
            <a:off x="6052275" y="4424650"/>
            <a:ext cx="3588892" cy="984885"/>
          </a:xfrm>
          <a:prstGeom prst="rect">
            <a:avLst/>
          </a:prstGeom>
          <a:solidFill>
            <a:schemeClr val="tx1">
              <a:alpha val="75000"/>
            </a:schemeClr>
          </a:solidFill>
        </p:spPr>
        <p:txBody>
          <a:bodyPr wrap="square" lIns="201168" tIns="137160" rIns="640080" bIns="137160" rtlCol="0">
            <a:spAutoFit/>
          </a:bodyPr>
          <a:lstStyle/>
          <a:p>
            <a:r>
              <a:rPr lang="en-US" dirty="0">
                <a:solidFill>
                  <a:schemeClr val="bg1"/>
                </a:solidFill>
              </a:rPr>
              <a:t>GEO-BREAKDOWN</a:t>
            </a:r>
          </a:p>
          <a:p>
            <a:r>
              <a:rPr lang="en-US" sz="1100" dirty="0">
                <a:solidFill>
                  <a:schemeClr val="bg1"/>
                </a:solidFill>
              </a:rPr>
              <a:t>We are still in the early stages of capturing the market. We have 0.01% penetration</a:t>
            </a:r>
          </a:p>
        </p:txBody>
      </p:sp>
      <p:sp>
        <p:nvSpPr>
          <p:cNvPr id="217" name="Oval 216"/>
          <p:cNvSpPr/>
          <p:nvPr/>
        </p:nvSpPr>
        <p:spPr>
          <a:xfrm flipH="1">
            <a:off x="4614617" y="2309931"/>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8" name="Oval 217"/>
          <p:cNvSpPr/>
          <p:nvPr/>
        </p:nvSpPr>
        <p:spPr>
          <a:xfrm>
            <a:off x="1439682" y="240500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1" name="Oval 220"/>
          <p:cNvSpPr/>
          <p:nvPr/>
        </p:nvSpPr>
        <p:spPr>
          <a:xfrm flipH="1">
            <a:off x="2876117" y="4740519"/>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22" name="Oval 221"/>
          <p:cNvSpPr/>
          <p:nvPr/>
        </p:nvSpPr>
        <p:spPr>
          <a:xfrm flipH="1">
            <a:off x="6788057" y="2654144"/>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7" name="Pie 206"/>
          <p:cNvSpPr/>
          <p:nvPr/>
        </p:nvSpPr>
        <p:spPr>
          <a:xfrm flipH="1">
            <a:off x="4614617" y="2309931"/>
            <a:ext cx="1013644" cy="1013644"/>
          </a:xfrm>
          <a:prstGeom prst="pie">
            <a:avLst>
              <a:gd name="adj1" fmla="val 11731577"/>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8" name="Pie 207"/>
          <p:cNvSpPr/>
          <p:nvPr/>
        </p:nvSpPr>
        <p:spPr>
          <a:xfrm flipH="1">
            <a:off x="1439682" y="2405004"/>
            <a:ext cx="1013644" cy="1013644"/>
          </a:xfrm>
          <a:prstGeom prst="pie">
            <a:avLst>
              <a:gd name="adj1" fmla="val 5624483"/>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09" name="Pie 208"/>
          <p:cNvSpPr/>
          <p:nvPr/>
        </p:nvSpPr>
        <p:spPr>
          <a:xfrm flipH="1">
            <a:off x="2876117" y="4740519"/>
            <a:ext cx="1013644" cy="1013644"/>
          </a:xfrm>
          <a:prstGeom prst="pie">
            <a:avLst>
              <a:gd name="adj1" fmla="val 13752301"/>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210" name="Pie 209"/>
          <p:cNvSpPr/>
          <p:nvPr/>
        </p:nvSpPr>
        <p:spPr>
          <a:xfrm flipH="1">
            <a:off x="6788057" y="2654144"/>
            <a:ext cx="1013644" cy="1013644"/>
          </a:xfrm>
          <a:prstGeom prst="pie">
            <a:avLst>
              <a:gd name="adj1" fmla="val 15130222"/>
              <a:gd name="adj2" fmla="val 1620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92" name="Oval 191"/>
          <p:cNvSpPr/>
          <p:nvPr/>
        </p:nvSpPr>
        <p:spPr>
          <a:xfrm>
            <a:off x="4695485" y="2390799"/>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 Germany,</a:t>
            </a:r>
          </a:p>
          <a:p>
            <a:pPr algn="ctr"/>
            <a:r>
              <a:rPr lang="en-US" sz="788" dirty="0">
                <a:solidFill>
                  <a:schemeClr val="tx1"/>
                </a:solidFill>
              </a:rPr>
              <a:t>Spain, France</a:t>
            </a:r>
          </a:p>
        </p:txBody>
      </p:sp>
      <p:sp>
        <p:nvSpPr>
          <p:cNvPr id="195" name="Oval 194"/>
          <p:cNvSpPr/>
          <p:nvPr/>
        </p:nvSpPr>
        <p:spPr>
          <a:xfrm>
            <a:off x="1520550" y="248587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48%</a:t>
            </a:r>
          </a:p>
          <a:p>
            <a:pPr algn="ctr"/>
            <a:r>
              <a:rPr lang="en-US" sz="788" dirty="0">
                <a:solidFill>
                  <a:schemeClr val="tx1"/>
                </a:solidFill>
              </a:rPr>
              <a:t>US &amp; Canada</a:t>
            </a:r>
          </a:p>
        </p:txBody>
      </p:sp>
      <p:sp>
        <p:nvSpPr>
          <p:cNvPr id="197" name="Oval 196"/>
          <p:cNvSpPr/>
          <p:nvPr/>
        </p:nvSpPr>
        <p:spPr>
          <a:xfrm>
            <a:off x="2956985" y="4821387"/>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12%</a:t>
            </a:r>
          </a:p>
          <a:p>
            <a:pPr algn="ctr"/>
            <a:r>
              <a:rPr lang="en-US" sz="788" dirty="0">
                <a:solidFill>
                  <a:schemeClr val="tx1"/>
                </a:solidFill>
              </a:rPr>
              <a:t>Brazil</a:t>
            </a:r>
          </a:p>
        </p:txBody>
      </p:sp>
      <p:sp>
        <p:nvSpPr>
          <p:cNvPr id="199" name="Oval 198"/>
          <p:cNvSpPr/>
          <p:nvPr/>
        </p:nvSpPr>
        <p:spPr>
          <a:xfrm>
            <a:off x="6868925" y="2735012"/>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a:t>
            </a:r>
          </a:p>
          <a:p>
            <a:pPr algn="ctr"/>
            <a:r>
              <a:rPr lang="en-US" sz="788" dirty="0" err="1">
                <a:solidFill>
                  <a:schemeClr val="tx1"/>
                </a:solidFill>
              </a:rPr>
              <a:t>Xxxxx</a:t>
            </a:r>
            <a:r>
              <a:rPr lang="en-US" sz="788" dirty="0">
                <a:solidFill>
                  <a:schemeClr val="tx1"/>
                </a:solidFill>
              </a:rPr>
              <a:t> </a:t>
            </a:r>
            <a:r>
              <a:rPr lang="en-US" sz="788" dirty="0" err="1">
                <a:solidFill>
                  <a:schemeClr val="tx1"/>
                </a:solidFill>
              </a:rPr>
              <a:t>xxxxx</a:t>
            </a:r>
            <a:endParaRPr lang="en-US" sz="788" dirty="0">
              <a:solidFill>
                <a:schemeClr val="tx1"/>
              </a:solidFill>
            </a:endParaRPr>
          </a:p>
        </p:txBody>
      </p:sp>
    </p:spTree>
    <p:extLst>
      <p:ext uri="{BB962C8B-B14F-4D97-AF65-F5344CB8AC3E}">
        <p14:creationId xmlns:p14="http://schemas.microsoft.com/office/powerpoint/2010/main" val="110975076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14:presetBounceEnd="55556">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14:bounceEnd="55556">
                                          <p:cBhvr additive="base">
                                            <p:cTn id="43" dur="900" fill="hold"/>
                                            <p:tgtEl>
                                              <p:spTgt spid="205"/>
                                            </p:tgtEl>
                                            <p:attrNameLst>
                                              <p:attrName>ppt_x</p:attrName>
                                            </p:attrNameLst>
                                          </p:cBhvr>
                                          <p:tavLst>
                                            <p:tav tm="0">
                                              <p:val>
                                                <p:strVal val="1+#ppt_w/2"/>
                                              </p:val>
                                            </p:tav>
                                            <p:tav tm="100000">
                                              <p:val>
                                                <p:strVal val="#ppt_x"/>
                                              </p:val>
                                            </p:tav>
                                          </p:tavLst>
                                        </p:anim>
                                        <p:anim calcmode="lin" valueType="num" p14:bounceEnd="55556">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Choice>
    <mc:Fallback xmlns="">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218"/>
                                            </p:tgtEl>
                                            <p:attrNameLst>
                                              <p:attrName>style.visibility</p:attrName>
                                            </p:attrNameLst>
                                          </p:cBhvr>
                                          <p:to>
                                            <p:strVal val="visible"/>
                                          </p:to>
                                        </p:set>
                                        <p:animEffect transition="in" filter="fade">
                                          <p:cBhvr>
                                            <p:cTn id="10" dur="500"/>
                                            <p:tgtEl>
                                              <p:spTgt spid="218"/>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08"/>
                                            </p:tgtEl>
                                            <p:attrNameLst>
                                              <p:attrName>style.visibility</p:attrName>
                                            </p:attrNameLst>
                                          </p:cBhvr>
                                          <p:to>
                                            <p:strVal val="visible"/>
                                          </p:to>
                                        </p:set>
                                        <p:animEffect transition="in" filter="fade">
                                          <p:cBhvr>
                                            <p:cTn id="13" dur="500"/>
                                            <p:tgtEl>
                                              <p:spTgt spid="20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par>
                                    <p:cTn id="17" presetID="10" presetClass="entr" presetSubtype="0" fill="hold" grpId="0" nodeType="withEffect">
                                      <p:stCondLst>
                                        <p:cond delay="700"/>
                                      </p:stCondLst>
                                      <p:childTnLst>
                                        <p:set>
                                          <p:cBhvr>
                                            <p:cTn id="18" dur="1" fill="hold">
                                              <p:stCondLst>
                                                <p:cond delay="0"/>
                                              </p:stCondLst>
                                            </p:cTn>
                                            <p:tgtEl>
                                              <p:spTgt spid="221"/>
                                            </p:tgtEl>
                                            <p:attrNameLst>
                                              <p:attrName>style.visibility</p:attrName>
                                            </p:attrNameLst>
                                          </p:cBhvr>
                                          <p:to>
                                            <p:strVal val="visible"/>
                                          </p:to>
                                        </p:set>
                                        <p:animEffect transition="in" filter="fade">
                                          <p:cBhvr>
                                            <p:cTn id="19" dur="500"/>
                                            <p:tgtEl>
                                              <p:spTgt spid="221"/>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92"/>
                                            </p:tgtEl>
                                            <p:attrNameLst>
                                              <p:attrName>style.visibility</p:attrName>
                                            </p:attrNameLst>
                                          </p:cBhvr>
                                          <p:to>
                                            <p:strVal val="visible"/>
                                          </p:to>
                                        </p:set>
                                        <p:animEffect transition="in" filter="fade">
                                          <p:cBhvr>
                                            <p:cTn id="25" dur="500"/>
                                            <p:tgtEl>
                                              <p:spTgt spid="19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17"/>
                                            </p:tgtEl>
                                            <p:attrNameLst>
                                              <p:attrName>style.visibility</p:attrName>
                                            </p:attrNameLst>
                                          </p:cBhvr>
                                          <p:to>
                                            <p:strVal val="visible"/>
                                          </p:to>
                                        </p:set>
                                        <p:animEffect transition="in" filter="fade">
                                          <p:cBhvr>
                                            <p:cTn id="28" dur="500"/>
                                            <p:tgtEl>
                                              <p:spTgt spid="2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207"/>
                                            </p:tgtEl>
                                            <p:attrNameLst>
                                              <p:attrName>style.visibility</p:attrName>
                                            </p:attrNameLst>
                                          </p:cBhvr>
                                          <p:to>
                                            <p:strVal val="visible"/>
                                          </p:to>
                                        </p:set>
                                        <p:animEffect transition="in" filter="fade">
                                          <p:cBhvr>
                                            <p:cTn id="31" dur="500"/>
                                            <p:tgtEl>
                                              <p:spTgt spid="20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99"/>
                                            </p:tgtEl>
                                            <p:attrNameLst>
                                              <p:attrName>style.visibility</p:attrName>
                                            </p:attrNameLst>
                                          </p:cBhvr>
                                          <p:to>
                                            <p:strVal val="visible"/>
                                          </p:to>
                                        </p:set>
                                        <p:animEffect transition="in" filter="fade">
                                          <p:cBhvr>
                                            <p:cTn id="34" dur="500"/>
                                            <p:tgtEl>
                                              <p:spTgt spid="199"/>
                                            </p:tgtEl>
                                          </p:cBhvr>
                                        </p:animEffect>
                                      </p:childTnLst>
                                    </p:cTn>
                                  </p:par>
                                  <p:par>
                                    <p:cTn id="35" presetID="10" presetClass="entr" presetSubtype="0" fill="hold" grpId="0" nodeType="withEffect">
                                      <p:stCondLst>
                                        <p:cond delay="1300"/>
                                      </p:stCondLst>
                                      <p:childTnLst>
                                        <p:set>
                                          <p:cBhvr>
                                            <p:cTn id="36" dur="1" fill="hold">
                                              <p:stCondLst>
                                                <p:cond delay="0"/>
                                              </p:stCondLst>
                                            </p:cTn>
                                            <p:tgtEl>
                                              <p:spTgt spid="222"/>
                                            </p:tgtEl>
                                            <p:attrNameLst>
                                              <p:attrName>style.visibility</p:attrName>
                                            </p:attrNameLst>
                                          </p:cBhvr>
                                          <p:to>
                                            <p:strVal val="visible"/>
                                          </p:to>
                                        </p:set>
                                        <p:animEffect transition="in" filter="fade">
                                          <p:cBhvr>
                                            <p:cTn id="37" dur="500"/>
                                            <p:tgtEl>
                                              <p:spTgt spid="222"/>
                                            </p:tgtEl>
                                          </p:cBhvr>
                                        </p:animEffect>
                                      </p:childTnLst>
                                    </p:cTn>
                                  </p:par>
                                  <p:par>
                                    <p:cTn id="38" presetID="10" presetClass="entr" presetSubtype="0" fill="hold" grpId="0" nodeType="withEffect">
                                      <p:stCondLst>
                                        <p:cond delay="1300"/>
                                      </p:stCondLst>
                                      <p:childTnLst>
                                        <p:set>
                                          <p:cBhvr>
                                            <p:cTn id="39" dur="1" fill="hold">
                                              <p:stCondLst>
                                                <p:cond delay="0"/>
                                              </p:stCondLst>
                                            </p:cTn>
                                            <p:tgtEl>
                                              <p:spTgt spid="210"/>
                                            </p:tgtEl>
                                            <p:attrNameLst>
                                              <p:attrName>style.visibility</p:attrName>
                                            </p:attrNameLst>
                                          </p:cBhvr>
                                          <p:to>
                                            <p:strVal val="visible"/>
                                          </p:to>
                                        </p:set>
                                        <p:animEffect transition="in" filter="fade">
                                          <p:cBhvr>
                                            <p:cTn id="40" dur="500"/>
                                            <p:tgtEl>
                                              <p:spTgt spid="210"/>
                                            </p:tgtEl>
                                          </p:cBhvr>
                                        </p:animEffect>
                                      </p:childTnLst>
                                    </p:cTn>
                                  </p:par>
                                  <p:par>
                                    <p:cTn id="41" presetID="2" presetClass="entr" presetSubtype="2" fill="hold" grpId="0" nodeType="withEffect">
                                      <p:stCondLst>
                                        <p:cond delay="1300"/>
                                      </p:stCondLst>
                                      <p:childTnLst>
                                        <p:set>
                                          <p:cBhvr>
                                            <p:cTn id="42" dur="1" fill="hold">
                                              <p:stCondLst>
                                                <p:cond delay="0"/>
                                              </p:stCondLst>
                                            </p:cTn>
                                            <p:tgtEl>
                                              <p:spTgt spid="205"/>
                                            </p:tgtEl>
                                            <p:attrNameLst>
                                              <p:attrName>style.visibility</p:attrName>
                                            </p:attrNameLst>
                                          </p:cBhvr>
                                          <p:to>
                                            <p:strVal val="visible"/>
                                          </p:to>
                                        </p:set>
                                        <p:anim calcmode="lin" valueType="num">
                                          <p:cBhvr additive="base">
                                            <p:cTn id="43" dur="900" fill="hold"/>
                                            <p:tgtEl>
                                              <p:spTgt spid="205"/>
                                            </p:tgtEl>
                                            <p:attrNameLst>
                                              <p:attrName>ppt_x</p:attrName>
                                            </p:attrNameLst>
                                          </p:cBhvr>
                                          <p:tavLst>
                                            <p:tav tm="0">
                                              <p:val>
                                                <p:strVal val="1+#ppt_w/2"/>
                                              </p:val>
                                            </p:tav>
                                            <p:tav tm="100000">
                                              <p:val>
                                                <p:strVal val="#ppt_x"/>
                                              </p:val>
                                            </p:tav>
                                          </p:tavLst>
                                        </p:anim>
                                        <p:anim calcmode="lin" valueType="num">
                                          <p:cBhvr additive="base">
                                            <p:cTn id="44" dur="900" fill="hold"/>
                                            <p:tgtEl>
                                              <p:spTgt spid="2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17" grpId="0" animBg="1"/>
          <p:bldP spid="218" grpId="0" animBg="1"/>
          <p:bldP spid="221" grpId="0" animBg="1"/>
          <p:bldP spid="222" grpId="0" animBg="1"/>
          <p:bldP spid="207" grpId="0" animBg="1"/>
          <p:bldP spid="208" grpId="0" animBg="1"/>
          <p:bldP spid="209" grpId="0" animBg="1"/>
          <p:bldP spid="210" grpId="0" animBg="1"/>
          <p:bldP spid="192" grpId="0" animBg="1"/>
          <p:bldP spid="195" grpId="0" animBg="1"/>
          <p:bldP spid="197" grpId="0" animBg="1"/>
          <p:bldP spid="199"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807804" y="1168842"/>
            <a:ext cx="5854467" cy="4279785"/>
            <a:chOff x="2979926" y="235948"/>
            <a:chExt cx="5854467" cy="4279785"/>
          </a:xfrm>
        </p:grpSpPr>
        <p:sp>
          <p:nvSpPr>
            <p:cNvPr id="134"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7"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39"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0"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7"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1"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1"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3"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5"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9"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5"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5"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97"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3"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5"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67"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5"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87"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29"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5"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47"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3"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79"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10"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68580" tIns="34290" rIns="68580" bIns="34290" numCol="1" anchor="t" anchorCtr="0" compatLnSpc="1">
              <a:prstTxWarp prst="textNoShape">
                <a:avLst/>
              </a:prstTxWarp>
            </a:bodyPr>
            <a:lstStyle/>
            <a:p>
              <a:endParaRPr lang="en-US" sz="1350"/>
            </a:p>
          </p:txBody>
        </p:sp>
      </p:grpSp>
      <p:sp>
        <p:nvSpPr>
          <p:cNvPr id="49" name="Rectangle 48"/>
          <p:cNvSpPr/>
          <p:nvPr/>
        </p:nvSpPr>
        <p:spPr>
          <a:xfrm>
            <a:off x="521551" y="1454092"/>
            <a:ext cx="2027471" cy="2694584"/>
          </a:xfrm>
          <a:prstGeom prst="rect">
            <a:avLst/>
          </a:prstGeom>
        </p:spPr>
        <p:txBody>
          <a:bodyPr wrap="square" lIns="54864" tIns="0" rIns="0" bIns="0">
            <a:spAutoFit/>
          </a:bodyPr>
          <a:lstStyle/>
          <a:p>
            <a:pPr>
              <a:lnSpc>
                <a:spcPct val="150000"/>
              </a:lnSpc>
            </a:pPr>
            <a:r>
              <a:rPr lang="en-US" sz="1500" dirty="0">
                <a:latin typeface="Open Sans" panose="020B0606030504020204" pitchFamily="34" charset="0"/>
                <a:ea typeface="Open Sans" panose="020B0606030504020204" pitchFamily="34" charset="0"/>
                <a:cs typeface="Open Sans" panose="020B0606030504020204" pitchFamily="34" charset="0"/>
              </a:rPr>
              <a:t>OUR WEEKLY REPORT IS BRIEF BUT PACKED WITH INSIGHTS</a:t>
            </a:r>
          </a:p>
          <a:p>
            <a:pPr>
              <a:lnSpc>
                <a:spcPct val="95000"/>
              </a:lnSpc>
            </a:pPr>
            <a:endParaRPr lang="en-US" sz="2800" dirty="0">
              <a:latin typeface="Open Sans" panose="020B0606030504020204" pitchFamily="34" charset="0"/>
              <a:ea typeface="Open Sans" panose="020B0606030504020204" pitchFamily="34" charset="0"/>
              <a:cs typeface="Open Sans" panose="020B0606030504020204" pitchFamily="34" charset="0"/>
            </a:endParaRPr>
          </a:p>
          <a:p>
            <a:pPr>
              <a:lnSpc>
                <a:spcPct val="150000"/>
              </a:lnSpc>
            </a:pPr>
            <a:r>
              <a:rPr lang="en-US" sz="900" dirty="0">
                <a:latin typeface="Open Sans" panose="020B0606030504020204" pitchFamily="34" charset="0"/>
                <a:ea typeface="Open Sans" panose="020B0606030504020204" pitchFamily="34" charset="0"/>
                <a:cs typeface="Open Sans" panose="020B0606030504020204" pitchFamily="34" charset="0"/>
              </a:rPr>
              <a:t>Insights that will help you forge stronger relationships at work to advance your career. We only focus on identifying and reporting the latest insights and trends that will allow our subscribers to succeed.</a:t>
            </a:r>
            <a:endParaRPr lang="en-US" sz="900" dirty="0">
              <a:solidFill>
                <a:schemeClr val="tx1">
                  <a:lumMod val="60000"/>
                  <a:lumOff val="40000"/>
                </a:schemeClr>
              </a:solidFill>
            </a:endParaRPr>
          </a:p>
        </p:txBody>
      </p:sp>
      <p:sp>
        <p:nvSpPr>
          <p:cNvPr id="70" name="Oval 69"/>
          <p:cNvSpPr/>
          <p:nvPr/>
        </p:nvSpPr>
        <p:spPr>
          <a:xfrm>
            <a:off x="3920860" y="3454417"/>
            <a:ext cx="196850" cy="196850"/>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Oval 88"/>
          <p:cNvSpPr/>
          <p:nvPr/>
        </p:nvSpPr>
        <p:spPr>
          <a:xfrm flipH="1">
            <a:off x="5365139" y="1079640"/>
            <a:ext cx="1013644" cy="1013644"/>
          </a:xfrm>
          <a:prstGeom prst="ellipse">
            <a:avLst/>
          </a:prstGeom>
          <a:solidFill>
            <a:schemeClr val="bg1">
              <a:lumMod val="75000"/>
              <a:alpha val="9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8" name="Oval 97"/>
          <p:cNvSpPr/>
          <p:nvPr/>
        </p:nvSpPr>
        <p:spPr>
          <a:xfrm>
            <a:off x="2807805" y="1079640"/>
            <a:ext cx="1013644" cy="1013644"/>
          </a:xfrm>
          <a:prstGeom prst="ellipse">
            <a:avLst/>
          </a:prstGeom>
          <a:solidFill>
            <a:schemeClr val="bg1">
              <a:lumMod val="75000"/>
              <a:alpha val="9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99" name="Oval 98"/>
          <p:cNvSpPr/>
          <p:nvPr/>
        </p:nvSpPr>
        <p:spPr>
          <a:xfrm flipH="1">
            <a:off x="3990405" y="1079640"/>
            <a:ext cx="1013644" cy="1013644"/>
          </a:xfrm>
          <a:prstGeom prst="ellipse">
            <a:avLst/>
          </a:prstGeom>
          <a:solidFill>
            <a:schemeClr val="bg1">
              <a:lumMod val="75000"/>
              <a:alpha val="9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1" name="Pie 100"/>
          <p:cNvSpPr/>
          <p:nvPr/>
        </p:nvSpPr>
        <p:spPr>
          <a:xfrm flipH="1">
            <a:off x="5365139" y="1079640"/>
            <a:ext cx="1013644" cy="1013644"/>
          </a:xfrm>
          <a:prstGeom prst="pie">
            <a:avLst>
              <a:gd name="adj1" fmla="val 20669961"/>
              <a:gd name="adj2" fmla="val 1620000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2" name="Pie 101"/>
          <p:cNvSpPr/>
          <p:nvPr/>
        </p:nvSpPr>
        <p:spPr>
          <a:xfrm flipH="1">
            <a:off x="2807805" y="1079640"/>
            <a:ext cx="1013644" cy="1013644"/>
          </a:xfrm>
          <a:prstGeom prst="pie">
            <a:avLst>
              <a:gd name="adj1" fmla="val 12620797"/>
              <a:gd name="adj2" fmla="val 1620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3" name="Pie 102"/>
          <p:cNvSpPr/>
          <p:nvPr/>
        </p:nvSpPr>
        <p:spPr>
          <a:xfrm flipH="1">
            <a:off x="3990405" y="1079640"/>
            <a:ext cx="1013644" cy="1013644"/>
          </a:xfrm>
          <a:prstGeom prst="pie">
            <a:avLst>
              <a:gd name="adj1" fmla="val 13101652"/>
              <a:gd name="adj2" fmla="val 1620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900" dirty="0">
              <a:solidFill>
                <a:srgbClr val="FFFFFF"/>
              </a:solidFill>
            </a:endParaRPr>
          </a:p>
        </p:txBody>
      </p:sp>
      <p:sp>
        <p:nvSpPr>
          <p:cNvPr id="105" name="Oval 104"/>
          <p:cNvSpPr/>
          <p:nvPr/>
        </p:nvSpPr>
        <p:spPr>
          <a:xfrm>
            <a:off x="5446007"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40%</a:t>
            </a:r>
          </a:p>
          <a:p>
            <a:pPr algn="ctr"/>
            <a:r>
              <a:rPr lang="en-US" sz="788" dirty="0">
                <a:solidFill>
                  <a:schemeClr val="tx1"/>
                </a:solidFill>
              </a:rPr>
              <a:t>Germany</a:t>
            </a:r>
          </a:p>
        </p:txBody>
      </p:sp>
      <p:sp>
        <p:nvSpPr>
          <p:cNvPr id="106" name="Oval 105"/>
          <p:cNvSpPr/>
          <p:nvPr/>
        </p:nvSpPr>
        <p:spPr>
          <a:xfrm>
            <a:off x="28886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20%</a:t>
            </a:r>
          </a:p>
          <a:p>
            <a:pPr algn="ctr"/>
            <a:r>
              <a:rPr lang="en-US" sz="788" dirty="0">
                <a:solidFill>
                  <a:schemeClr val="tx1"/>
                </a:solidFill>
              </a:rPr>
              <a:t>UK</a:t>
            </a:r>
          </a:p>
        </p:txBody>
      </p:sp>
      <p:sp>
        <p:nvSpPr>
          <p:cNvPr id="107" name="Oval 106"/>
          <p:cNvSpPr/>
          <p:nvPr/>
        </p:nvSpPr>
        <p:spPr>
          <a:xfrm>
            <a:off x="4071273" y="1160508"/>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1800" dirty="0">
                <a:solidFill>
                  <a:schemeClr val="tx1"/>
                </a:solidFill>
              </a:rPr>
              <a:t>18%</a:t>
            </a:r>
          </a:p>
          <a:p>
            <a:pPr algn="ctr"/>
            <a:r>
              <a:rPr lang="en-US" sz="788" dirty="0">
                <a:solidFill>
                  <a:schemeClr val="tx1"/>
                </a:solidFill>
              </a:rPr>
              <a:t>France</a:t>
            </a:r>
          </a:p>
        </p:txBody>
      </p:sp>
      <p:cxnSp>
        <p:nvCxnSpPr>
          <p:cNvPr id="109" name="Straight Connector 108"/>
          <p:cNvCxnSpPr>
            <a:stCxn id="98" idx="4"/>
          </p:cNvCxnSpPr>
          <p:nvPr/>
        </p:nvCxnSpPr>
        <p:spPr>
          <a:xfrm>
            <a:off x="3314627" y="2093283"/>
            <a:ext cx="704657" cy="1361135"/>
          </a:xfrm>
          <a:prstGeom prst="line">
            <a:avLst/>
          </a:prstGeom>
        </p:spPr>
        <p:style>
          <a:lnRef idx="1">
            <a:schemeClr val="accent1"/>
          </a:lnRef>
          <a:fillRef idx="0">
            <a:schemeClr val="accent1"/>
          </a:fillRef>
          <a:effectRef idx="0">
            <a:schemeClr val="accent1"/>
          </a:effectRef>
          <a:fontRef idx="minor">
            <a:schemeClr val="tx1"/>
          </a:fontRef>
        </p:style>
      </p:cxnSp>
      <p:sp>
        <p:nvSpPr>
          <p:cNvPr id="110" name="Oval 109"/>
          <p:cNvSpPr/>
          <p:nvPr/>
        </p:nvSpPr>
        <p:spPr>
          <a:xfrm>
            <a:off x="4126546" y="3985891"/>
            <a:ext cx="196850" cy="196850"/>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Oval 110"/>
          <p:cNvSpPr/>
          <p:nvPr/>
        </p:nvSpPr>
        <p:spPr>
          <a:xfrm>
            <a:off x="4800370" y="3548580"/>
            <a:ext cx="196850" cy="196850"/>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Connector 114"/>
          <p:cNvCxnSpPr>
            <a:stCxn id="103" idx="1"/>
            <a:endCxn id="110" idx="0"/>
          </p:cNvCxnSpPr>
          <p:nvPr/>
        </p:nvCxnSpPr>
        <p:spPr>
          <a:xfrm flipH="1">
            <a:off x="4224971" y="2093283"/>
            <a:ext cx="272255" cy="1892607"/>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01" idx="1"/>
            <a:endCxn id="111" idx="0"/>
          </p:cNvCxnSpPr>
          <p:nvPr/>
        </p:nvCxnSpPr>
        <p:spPr>
          <a:xfrm flipH="1">
            <a:off x="4898794" y="2093284"/>
            <a:ext cx="973166" cy="1455296"/>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7280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2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8"/>
                                        </p:tgtEl>
                                        <p:attrNameLst>
                                          <p:attrName>style.visibility</p:attrName>
                                        </p:attrNameLst>
                                      </p:cBhvr>
                                      <p:to>
                                        <p:strVal val="visible"/>
                                      </p:to>
                                    </p:set>
                                    <p:animEffect transition="in" filter="fade">
                                      <p:cBhvr>
                                        <p:cTn id="10" dur="200"/>
                                        <p:tgtEl>
                                          <p:spTgt spid="9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fade">
                                      <p:cBhvr>
                                        <p:cTn id="13" dur="200"/>
                                        <p:tgtEl>
                                          <p:spTgt spid="10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6"/>
                                        </p:tgtEl>
                                        <p:attrNameLst>
                                          <p:attrName>style.visibility</p:attrName>
                                        </p:attrNameLst>
                                      </p:cBhvr>
                                      <p:to>
                                        <p:strVal val="visible"/>
                                      </p:to>
                                    </p:set>
                                    <p:animEffect transition="in" filter="fade">
                                      <p:cBhvr>
                                        <p:cTn id="16" dur="200"/>
                                        <p:tgtEl>
                                          <p:spTgt spid="106"/>
                                        </p:tgtEl>
                                      </p:cBhvr>
                                    </p:animEffect>
                                  </p:childTnLst>
                                </p:cTn>
                              </p:par>
                              <p:par>
                                <p:cTn id="17" presetID="10" presetClass="entr" presetSubtype="0" fill="hold" nodeType="withEffect">
                                  <p:stCondLst>
                                    <p:cond delay="0"/>
                                  </p:stCondLst>
                                  <p:childTnLst>
                                    <p:set>
                                      <p:cBhvr>
                                        <p:cTn id="18" dur="1" fill="hold">
                                          <p:stCondLst>
                                            <p:cond delay="0"/>
                                          </p:stCondLst>
                                        </p:cTn>
                                        <p:tgtEl>
                                          <p:spTgt spid="109"/>
                                        </p:tgtEl>
                                        <p:attrNameLst>
                                          <p:attrName>style.visibility</p:attrName>
                                        </p:attrNameLst>
                                      </p:cBhvr>
                                      <p:to>
                                        <p:strVal val="visible"/>
                                      </p:to>
                                    </p:set>
                                    <p:animEffect transition="in" filter="fade">
                                      <p:cBhvr>
                                        <p:cTn id="19" dur="200"/>
                                        <p:tgtEl>
                                          <p:spTgt spid="10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9"/>
                                        </p:tgtEl>
                                        <p:attrNameLst>
                                          <p:attrName>style.visibility</p:attrName>
                                        </p:attrNameLst>
                                      </p:cBhvr>
                                      <p:to>
                                        <p:strVal val="visible"/>
                                      </p:to>
                                    </p:set>
                                    <p:animEffect transition="in" filter="fade">
                                      <p:cBhvr>
                                        <p:cTn id="24" dur="200"/>
                                        <p:tgtEl>
                                          <p:spTgt spid="9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animEffect transition="in" filter="fade">
                                      <p:cBhvr>
                                        <p:cTn id="27" dur="200"/>
                                        <p:tgtEl>
                                          <p:spTgt spid="10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7"/>
                                        </p:tgtEl>
                                        <p:attrNameLst>
                                          <p:attrName>style.visibility</p:attrName>
                                        </p:attrNameLst>
                                      </p:cBhvr>
                                      <p:to>
                                        <p:strVal val="visible"/>
                                      </p:to>
                                    </p:set>
                                    <p:animEffect transition="in" filter="fade">
                                      <p:cBhvr>
                                        <p:cTn id="30" dur="200"/>
                                        <p:tgtEl>
                                          <p:spTgt spid="10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10"/>
                                        </p:tgtEl>
                                        <p:attrNameLst>
                                          <p:attrName>style.visibility</p:attrName>
                                        </p:attrNameLst>
                                      </p:cBhvr>
                                      <p:to>
                                        <p:strVal val="visible"/>
                                      </p:to>
                                    </p:set>
                                    <p:animEffect transition="in" filter="fade">
                                      <p:cBhvr>
                                        <p:cTn id="33" dur="200"/>
                                        <p:tgtEl>
                                          <p:spTgt spid="110"/>
                                        </p:tgtEl>
                                      </p:cBhvr>
                                    </p:animEffect>
                                  </p:childTnLst>
                                </p:cTn>
                              </p:par>
                              <p:par>
                                <p:cTn id="34" presetID="10" presetClass="entr" presetSubtype="0" fill="hold" nodeType="with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200"/>
                                        <p:tgtEl>
                                          <p:spTgt spid="115"/>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89"/>
                                        </p:tgtEl>
                                        <p:attrNameLst>
                                          <p:attrName>style.visibility</p:attrName>
                                        </p:attrNameLst>
                                      </p:cBhvr>
                                      <p:to>
                                        <p:strVal val="visible"/>
                                      </p:to>
                                    </p:set>
                                    <p:animEffect transition="in" filter="fade">
                                      <p:cBhvr>
                                        <p:cTn id="41" dur="200"/>
                                        <p:tgtEl>
                                          <p:spTgt spid="8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fade">
                                      <p:cBhvr>
                                        <p:cTn id="44" dur="200"/>
                                        <p:tgtEl>
                                          <p:spTgt spid="10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05"/>
                                        </p:tgtEl>
                                        <p:attrNameLst>
                                          <p:attrName>style.visibility</p:attrName>
                                        </p:attrNameLst>
                                      </p:cBhvr>
                                      <p:to>
                                        <p:strVal val="visible"/>
                                      </p:to>
                                    </p:set>
                                    <p:animEffect transition="in" filter="fade">
                                      <p:cBhvr>
                                        <p:cTn id="47" dur="200"/>
                                        <p:tgtEl>
                                          <p:spTgt spid="105"/>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1"/>
                                        </p:tgtEl>
                                        <p:attrNameLst>
                                          <p:attrName>style.visibility</p:attrName>
                                        </p:attrNameLst>
                                      </p:cBhvr>
                                      <p:to>
                                        <p:strVal val="visible"/>
                                      </p:to>
                                    </p:set>
                                    <p:animEffect transition="in" filter="fade">
                                      <p:cBhvr>
                                        <p:cTn id="50" dur="200"/>
                                        <p:tgtEl>
                                          <p:spTgt spid="111"/>
                                        </p:tgtEl>
                                      </p:cBhvr>
                                    </p:animEffect>
                                  </p:childTnLst>
                                </p:cTn>
                              </p:par>
                              <p:par>
                                <p:cTn id="51" presetID="10" presetClass="entr" presetSubtype="0" fill="hold"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2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89" grpId="0" animBg="1"/>
      <p:bldP spid="98" grpId="0" animBg="1"/>
      <p:bldP spid="99" grpId="0" animBg="1"/>
      <p:bldP spid="101" grpId="0" animBg="1"/>
      <p:bldP spid="102" grpId="0" animBg="1"/>
      <p:bldP spid="103" grpId="0" animBg="1"/>
      <p:bldP spid="105" grpId="0" animBg="1"/>
      <p:bldP spid="106" grpId="0" animBg="1"/>
      <p:bldP spid="107" grpId="0" animBg="1"/>
      <p:bldP spid="110" grpId="0" animBg="1"/>
      <p:bldP spid="11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TRAFFIC BY REFERER</a:t>
            </a:r>
          </a:p>
        </p:txBody>
      </p:sp>
      <p:graphicFrame>
        <p:nvGraphicFramePr>
          <p:cNvPr id="19" name="Chart Placeholder 18"/>
          <p:cNvGraphicFramePr>
            <a:graphicFrameLocks noGrp="1"/>
          </p:cNvGraphicFramePr>
          <p:nvPr>
            <p:ph sz="half" idx="1"/>
            <p:extLst/>
          </p:nvPr>
        </p:nvGraphicFramePr>
        <p:xfrm>
          <a:off x="685800" y="1946276"/>
          <a:ext cx="3810000" cy="33940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Placeholder 2"/>
          <p:cNvGraphicFramePr>
            <a:graphicFrameLocks noGrp="1"/>
          </p:cNvGraphicFramePr>
          <p:nvPr>
            <p:ph sz="half" idx="2"/>
            <p:extLst/>
          </p:nvPr>
        </p:nvGraphicFramePr>
        <p:xfrm>
          <a:off x="4830452" y="1946276"/>
          <a:ext cx="3810000" cy="3394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 Placeholder 5"/>
          <p:cNvSpPr>
            <a:spLocks noGrp="1"/>
          </p:cNvSpPr>
          <p:nvPr>
            <p:ph type="body" sz="quarter" idx="10"/>
          </p:nvPr>
        </p:nvSpPr>
        <p:spPr/>
        <p:txBody>
          <a:bodyPr/>
          <a:lstStyle/>
          <a:p>
            <a:r>
              <a:rPr lang="en-US" dirty="0"/>
              <a:t>Summarized by source and type </a:t>
            </a:r>
          </a:p>
        </p:txBody>
      </p:sp>
      <p:sp>
        <p:nvSpPr>
          <p:cNvPr id="15" name="Freeform 14"/>
          <p:cNvSpPr/>
          <p:nvPr/>
        </p:nvSpPr>
        <p:spPr>
          <a:xfrm flipH="1" flipV="1">
            <a:off x="2997465" y="4340971"/>
            <a:ext cx="450215" cy="20447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25915 w 525915"/>
              <a:gd name="connsiteY0" fmla="*/ 265258 h 265258"/>
              <a:gd name="connsiteX1" fmla="*/ 345440 w 525915"/>
              <a:gd name="connsiteY1" fmla="*/ 0 h 265258"/>
              <a:gd name="connsiteX2" fmla="*/ 0 w 525915"/>
              <a:gd name="connsiteY2" fmla="*/ 0 h 265258"/>
            </a:gdLst>
            <a:ahLst/>
            <a:cxnLst>
              <a:cxn ang="0">
                <a:pos x="connsiteX0" y="connsiteY0"/>
              </a:cxn>
              <a:cxn ang="0">
                <a:pos x="connsiteX1" y="connsiteY1"/>
              </a:cxn>
              <a:cxn ang="0">
                <a:pos x="connsiteX2" y="connsiteY2"/>
              </a:cxn>
            </a:cxnLst>
            <a:rect l="l" t="t" r="r" b="b"/>
            <a:pathLst>
              <a:path w="525915" h="265258">
                <a:moveTo>
                  <a:pt x="525915" y="265258"/>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5" name="Rectangle 34"/>
          <p:cNvSpPr/>
          <p:nvPr/>
        </p:nvSpPr>
        <p:spPr>
          <a:xfrm>
            <a:off x="769749" y="2248645"/>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20" name="Rectangle 19"/>
          <p:cNvSpPr/>
          <p:nvPr/>
        </p:nvSpPr>
        <p:spPr>
          <a:xfrm>
            <a:off x="847154" y="3672027"/>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a:t>
            </a:r>
            <a:endParaRPr lang="en-US" sz="825" dirty="0">
              <a:ea typeface="Open Sans Extrabold" pitchFamily="34" charset="0"/>
              <a:cs typeface="Open Sans Extrabold" pitchFamily="34" charset="0"/>
            </a:endParaRPr>
          </a:p>
          <a:p>
            <a:pPr algn="r">
              <a:lnSpc>
                <a:spcPct val="85000"/>
              </a:lnSpc>
            </a:pPr>
            <a:r>
              <a:rPr lang="en-US" sz="825" dirty="0" err="1"/>
              <a:t>Xxxx</a:t>
            </a:r>
            <a:endParaRPr lang="en-US" sz="825" dirty="0"/>
          </a:p>
        </p:txBody>
      </p:sp>
      <p:sp>
        <p:nvSpPr>
          <p:cNvPr id="21" name="Rectangle 20"/>
          <p:cNvSpPr/>
          <p:nvPr/>
        </p:nvSpPr>
        <p:spPr>
          <a:xfrm>
            <a:off x="769749" y="4366253"/>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19%</a:t>
            </a:r>
            <a:endParaRPr lang="en-US" sz="825" dirty="0">
              <a:ea typeface="Open Sans Extrabold" pitchFamily="34" charset="0"/>
              <a:cs typeface="Open Sans Extrabold" pitchFamily="34" charset="0"/>
            </a:endParaRPr>
          </a:p>
          <a:p>
            <a:pPr algn="r">
              <a:lnSpc>
                <a:spcPct val="85000"/>
              </a:lnSpc>
            </a:pPr>
            <a:r>
              <a:rPr lang="en-US" sz="825" dirty="0"/>
              <a:t>Xxx </a:t>
            </a:r>
            <a:r>
              <a:rPr lang="en-US" sz="825" dirty="0" err="1"/>
              <a:t>xxxx</a:t>
            </a:r>
            <a:endParaRPr lang="en-US" sz="825" dirty="0"/>
          </a:p>
        </p:txBody>
      </p:sp>
      <p:sp>
        <p:nvSpPr>
          <p:cNvPr id="22" name="Rectangle 21"/>
          <p:cNvSpPr/>
          <p:nvPr/>
        </p:nvSpPr>
        <p:spPr>
          <a:xfrm>
            <a:off x="3585302" y="4366253"/>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24%</a:t>
            </a:r>
            <a:endParaRPr lang="en-US" sz="825" dirty="0">
              <a:ea typeface="Open Sans Extrabold" pitchFamily="34" charset="0"/>
              <a:cs typeface="Open Sans Extrabold" pitchFamily="34" charset="0"/>
            </a:endParaRPr>
          </a:p>
          <a:p>
            <a:pPr>
              <a:lnSpc>
                <a:spcPct val="85000"/>
              </a:lnSpc>
            </a:pPr>
            <a:r>
              <a:rPr lang="en-US" sz="825" dirty="0" err="1"/>
              <a:t>Xxxxxx</a:t>
            </a:r>
            <a:endParaRPr lang="en-US" sz="825" dirty="0"/>
          </a:p>
        </p:txBody>
      </p:sp>
      <p:sp>
        <p:nvSpPr>
          <p:cNvPr id="23" name="Rectangle 22"/>
          <p:cNvSpPr/>
          <p:nvPr/>
        </p:nvSpPr>
        <p:spPr>
          <a:xfrm>
            <a:off x="3598304"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nSpc>
                <a:spcPct val="85000"/>
              </a:lnSpc>
            </a:pPr>
            <a:r>
              <a:rPr lang="en-US" sz="825" dirty="0" err="1"/>
              <a:t>Xxxx</a:t>
            </a:r>
            <a:r>
              <a:rPr lang="en-US" sz="825" dirty="0"/>
              <a:t> xxx</a:t>
            </a:r>
          </a:p>
        </p:txBody>
      </p:sp>
      <p:sp>
        <p:nvSpPr>
          <p:cNvPr id="24" name="Freeform 23"/>
          <p:cNvSpPr/>
          <p:nvPr/>
        </p:nvSpPr>
        <p:spPr>
          <a:xfrm flipV="1">
            <a:off x="1356359" y="4293097"/>
            <a:ext cx="695361" cy="252344"/>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2619 w 552619"/>
              <a:gd name="connsiteY0" fmla="*/ 255373 h 255373"/>
              <a:gd name="connsiteX1" fmla="*/ 345440 w 552619"/>
              <a:gd name="connsiteY1" fmla="*/ 0 h 255373"/>
              <a:gd name="connsiteX2" fmla="*/ 0 w 552619"/>
              <a:gd name="connsiteY2" fmla="*/ 0 h 255373"/>
            </a:gdLst>
            <a:ahLst/>
            <a:cxnLst>
              <a:cxn ang="0">
                <a:pos x="connsiteX0" y="connsiteY0"/>
              </a:cxn>
              <a:cxn ang="0">
                <a:pos x="connsiteX1" y="connsiteY1"/>
              </a:cxn>
              <a:cxn ang="0">
                <a:pos x="connsiteX2" y="connsiteY2"/>
              </a:cxn>
            </a:cxnLst>
            <a:rect l="l" t="t" r="r" b="b"/>
            <a:pathLst>
              <a:path w="552619" h="255373">
                <a:moveTo>
                  <a:pt x="552619" y="255373"/>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18" name="Freeform 17"/>
          <p:cNvSpPr/>
          <p:nvPr/>
        </p:nvSpPr>
        <p:spPr>
          <a:xfrm flipH="1">
            <a:off x="7274533" y="2421372"/>
            <a:ext cx="540740"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5" name="Rectangle 24"/>
          <p:cNvSpPr/>
          <p:nvPr/>
        </p:nvSpPr>
        <p:spPr>
          <a:xfrm>
            <a:off x="7931225" y="2253724"/>
            <a:ext cx="439223" cy="343364"/>
          </a:xfrm>
          <a:prstGeom prst="rect">
            <a:avLst/>
          </a:prstGeom>
        </p:spPr>
        <p:txBody>
          <a:bodyPr wrap="none" lIns="0" tIns="0" rIns="0" bIns="0">
            <a:spAutoFit/>
          </a:bodyPr>
          <a:lstStyle/>
          <a:p>
            <a:pPr>
              <a:lnSpc>
                <a:spcPct val="85000"/>
              </a:lnSpc>
            </a:pPr>
            <a:r>
              <a:rPr lang="en-US" sz="1800" dirty="0">
                <a:ea typeface="Open Sans Extrabold" pitchFamily="34" charset="0"/>
                <a:cs typeface="Open Sans Extrabold" pitchFamily="34" charset="0"/>
              </a:rPr>
              <a:t>45%</a:t>
            </a:r>
            <a:endParaRPr lang="en-US" sz="825" dirty="0">
              <a:ea typeface="Open Sans Extrabold" pitchFamily="34" charset="0"/>
              <a:cs typeface="Open Sans Extrabold" pitchFamily="34" charset="0"/>
            </a:endParaRPr>
          </a:p>
          <a:p>
            <a:pPr>
              <a:lnSpc>
                <a:spcPct val="85000"/>
              </a:lnSpc>
            </a:pPr>
            <a:r>
              <a:rPr lang="en-US" sz="825" dirty="0" err="1"/>
              <a:t>Xxxx</a:t>
            </a:r>
            <a:endParaRPr lang="en-US" sz="825" dirty="0"/>
          </a:p>
        </p:txBody>
      </p:sp>
      <p:sp>
        <p:nvSpPr>
          <p:cNvPr id="26" name="Freeform 25"/>
          <p:cNvSpPr/>
          <p:nvPr/>
        </p:nvSpPr>
        <p:spPr>
          <a:xfrm flipV="1">
            <a:off x="6385542" y="4468675"/>
            <a:ext cx="233381" cy="418079"/>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27" name="Rectangle 26"/>
          <p:cNvSpPr/>
          <p:nvPr/>
        </p:nvSpPr>
        <p:spPr>
          <a:xfrm>
            <a:off x="5786515" y="4707569"/>
            <a:ext cx="476092"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23%</a:t>
            </a:r>
            <a:endParaRPr lang="en-US" sz="825" dirty="0">
              <a:ea typeface="Open Sans Extrabold" pitchFamily="34" charset="0"/>
              <a:cs typeface="Open Sans Extrabold" pitchFamily="34" charset="0"/>
            </a:endParaRPr>
          </a:p>
          <a:p>
            <a:pPr algn="r">
              <a:lnSpc>
                <a:spcPct val="85000"/>
              </a:lnSpc>
            </a:pPr>
            <a:r>
              <a:rPr lang="en-US" sz="825" dirty="0" err="1"/>
              <a:t>Xxxxx</a:t>
            </a:r>
            <a:r>
              <a:rPr lang="en-US" sz="825" dirty="0"/>
              <a:t> </a:t>
            </a:r>
            <a:r>
              <a:rPr lang="en-US" sz="825" dirty="0" err="1"/>
              <a:t>xxxx</a:t>
            </a:r>
            <a:endParaRPr lang="en-US" sz="825" dirty="0"/>
          </a:p>
        </p:txBody>
      </p:sp>
      <p:sp>
        <p:nvSpPr>
          <p:cNvPr id="31" name="Freeform 30"/>
          <p:cNvSpPr/>
          <p:nvPr/>
        </p:nvSpPr>
        <p:spPr>
          <a:xfrm flipV="1">
            <a:off x="5816771" y="4191681"/>
            <a:ext cx="341637" cy="15507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2" name="Rectangle 31"/>
          <p:cNvSpPr/>
          <p:nvPr/>
        </p:nvSpPr>
        <p:spPr>
          <a:xfrm>
            <a:off x="5348089" y="4191682"/>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7%</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3" name="Freeform 32"/>
          <p:cNvSpPr/>
          <p:nvPr/>
        </p:nvSpPr>
        <p:spPr>
          <a:xfrm flipV="1">
            <a:off x="5516252" y="3808870"/>
            <a:ext cx="446245" cy="39336"/>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4" name="Rectangle 33"/>
          <p:cNvSpPr/>
          <p:nvPr/>
        </p:nvSpPr>
        <p:spPr>
          <a:xfrm>
            <a:off x="5066126" y="3669025"/>
            <a:ext cx="314189"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6%</a:t>
            </a:r>
            <a:endParaRPr lang="en-US" sz="825" dirty="0">
              <a:ea typeface="Open Sans Extrabold" pitchFamily="34" charset="0"/>
              <a:cs typeface="Open Sans Extrabold" pitchFamily="34" charset="0"/>
            </a:endParaRPr>
          </a:p>
          <a:p>
            <a:pPr algn="r">
              <a:lnSpc>
                <a:spcPct val="85000"/>
              </a:lnSpc>
            </a:pPr>
            <a:r>
              <a:rPr lang="en-US" sz="825" dirty="0" err="1"/>
              <a:t>Xxxxx</a:t>
            </a:r>
            <a:endParaRPr lang="en-US" sz="825" dirty="0"/>
          </a:p>
        </p:txBody>
      </p:sp>
      <p:sp>
        <p:nvSpPr>
          <p:cNvPr id="38" name="Freeform 37"/>
          <p:cNvSpPr/>
          <p:nvPr/>
        </p:nvSpPr>
        <p:spPr>
          <a:xfrm>
            <a:off x="5516253" y="2933807"/>
            <a:ext cx="508000" cy="12243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9" name="Rectangle 38"/>
          <p:cNvSpPr/>
          <p:nvPr/>
        </p:nvSpPr>
        <p:spPr>
          <a:xfrm>
            <a:off x="4941091" y="2754626"/>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16%</a:t>
            </a:r>
            <a:endParaRPr lang="en-US" sz="825" dirty="0">
              <a:ea typeface="Open Sans Extrabold" pitchFamily="34" charset="0"/>
              <a:cs typeface="Open Sans Extrabold" pitchFamily="34" charset="0"/>
            </a:endParaRPr>
          </a:p>
          <a:p>
            <a:pPr algn="r">
              <a:lnSpc>
                <a:spcPct val="85000"/>
              </a:lnSpc>
            </a:pPr>
            <a:r>
              <a:rPr lang="en-US" sz="825" dirty="0" err="1"/>
              <a:t>Xxxxxx</a:t>
            </a:r>
            <a:endParaRPr lang="en-US" sz="825" dirty="0"/>
          </a:p>
        </p:txBody>
      </p:sp>
      <p:sp>
        <p:nvSpPr>
          <p:cNvPr id="40" name="Freeform 39"/>
          <p:cNvSpPr/>
          <p:nvPr/>
        </p:nvSpPr>
        <p:spPr>
          <a:xfrm>
            <a:off x="5706753" y="2421372"/>
            <a:ext cx="711622"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41" name="Rectangle 40"/>
          <p:cNvSpPr/>
          <p:nvPr/>
        </p:nvSpPr>
        <p:spPr>
          <a:xfrm>
            <a:off x="5103769" y="2253724"/>
            <a:ext cx="439224" cy="343364"/>
          </a:xfrm>
          <a:prstGeom prst="rect">
            <a:avLst/>
          </a:prstGeom>
        </p:spPr>
        <p:txBody>
          <a:bodyPr wrap="none" lIns="0" tIns="0" rIns="0" bIns="0">
            <a:spAutoFit/>
          </a:bodyPr>
          <a:lstStyle/>
          <a:p>
            <a:pPr algn="r">
              <a:lnSpc>
                <a:spcPct val="85000"/>
              </a:lnSpc>
            </a:pPr>
            <a:r>
              <a:rPr lang="en-US" sz="1800" dirty="0">
                <a:ea typeface="Open Sans Extrabold" pitchFamily="34" charset="0"/>
                <a:cs typeface="Open Sans Extrabold" pitchFamily="34" charset="0"/>
              </a:rPr>
              <a:t>11%</a:t>
            </a:r>
            <a:endParaRPr lang="en-US" sz="825" dirty="0">
              <a:ea typeface="Open Sans Extrabold" pitchFamily="34" charset="0"/>
              <a:cs typeface="Open Sans Extrabold" pitchFamily="34" charset="0"/>
            </a:endParaRPr>
          </a:p>
          <a:p>
            <a:pPr algn="r">
              <a:lnSpc>
                <a:spcPct val="85000"/>
              </a:lnSpc>
            </a:pPr>
            <a:r>
              <a:rPr lang="en-US" sz="825" dirty="0" err="1"/>
              <a:t>Xxxxxxx</a:t>
            </a:r>
            <a:endParaRPr lang="en-US" sz="825" dirty="0"/>
          </a:p>
        </p:txBody>
      </p:sp>
      <p:cxnSp>
        <p:nvCxnSpPr>
          <p:cNvPr id="43" name="Straight Connector 42"/>
          <p:cNvCxnSpPr/>
          <p:nvPr/>
        </p:nvCxnSpPr>
        <p:spPr>
          <a:xfrm flipH="1">
            <a:off x="1275392" y="3780039"/>
            <a:ext cx="452293" cy="0"/>
          </a:xfrm>
          <a:prstGeom prst="line">
            <a:avLst/>
          </a:pr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6" name="Freeform 35"/>
          <p:cNvSpPr/>
          <p:nvPr/>
        </p:nvSpPr>
        <p:spPr>
          <a:xfrm flipH="1">
            <a:off x="2971800" y="2421372"/>
            <a:ext cx="484505" cy="34299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37" name="Freeform 36"/>
          <p:cNvSpPr/>
          <p:nvPr/>
        </p:nvSpPr>
        <p:spPr>
          <a:xfrm>
            <a:off x="1356360" y="2421372"/>
            <a:ext cx="735194" cy="395561"/>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 name="connsiteX0" fmla="*/ 482551 w 482551"/>
              <a:gd name="connsiteY0" fmla="*/ 226698 h 226698"/>
              <a:gd name="connsiteX1" fmla="*/ 345440 w 482551"/>
              <a:gd name="connsiteY1" fmla="*/ 0 h 226698"/>
              <a:gd name="connsiteX2" fmla="*/ 0 w 482551"/>
              <a:gd name="connsiteY2" fmla="*/ 0 h 226698"/>
            </a:gdLst>
            <a:ahLst/>
            <a:cxnLst>
              <a:cxn ang="0">
                <a:pos x="connsiteX0" y="connsiteY0"/>
              </a:cxn>
              <a:cxn ang="0">
                <a:pos x="connsiteX1" y="connsiteY1"/>
              </a:cxn>
              <a:cxn ang="0">
                <a:pos x="connsiteX2" y="connsiteY2"/>
              </a:cxn>
            </a:cxnLst>
            <a:rect l="l" t="t" r="r" b="b"/>
            <a:pathLst>
              <a:path w="482551" h="226698">
                <a:moveTo>
                  <a:pt x="482551" y="226698"/>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Tree>
    <p:extLst>
      <p:ext uri="{BB962C8B-B14F-4D97-AF65-F5344CB8AC3E}">
        <p14:creationId xmlns:p14="http://schemas.microsoft.com/office/powerpoint/2010/main" val="4037146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EFFECTIVENESS</a:t>
            </a:r>
          </a:p>
        </p:txBody>
      </p:sp>
      <p:sp>
        <p:nvSpPr>
          <p:cNvPr id="3" name="Text Placeholder 2"/>
          <p:cNvSpPr>
            <a:spLocks noGrp="1"/>
          </p:cNvSpPr>
          <p:nvPr>
            <p:ph type="body" sz="quarter" idx="10"/>
          </p:nvPr>
        </p:nvSpPr>
        <p:spPr/>
        <p:txBody>
          <a:bodyPr/>
          <a:lstStyle/>
          <a:p>
            <a:r>
              <a:rPr lang="en-US" dirty="0"/>
              <a:t>Resources vs. Interviews vs. Articles vs. Insights</a:t>
            </a:r>
          </a:p>
        </p:txBody>
      </p:sp>
      <p:sp>
        <p:nvSpPr>
          <p:cNvPr id="5" name="Rectangle 4"/>
          <p:cNvSpPr/>
          <p:nvPr/>
        </p:nvSpPr>
        <p:spPr>
          <a:xfrm>
            <a:off x="1096821"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096821"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Rectangle 6"/>
          <p:cNvSpPr/>
          <p:nvPr/>
        </p:nvSpPr>
        <p:spPr>
          <a:xfrm>
            <a:off x="1096821"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1096821"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Rectangle 8"/>
          <p:cNvSpPr/>
          <p:nvPr/>
        </p:nvSpPr>
        <p:spPr>
          <a:xfrm>
            <a:off x="1096821"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ectangle 9"/>
          <p:cNvSpPr/>
          <p:nvPr/>
        </p:nvSpPr>
        <p:spPr>
          <a:xfrm>
            <a:off x="1096821"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1096821"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Rectangle 11"/>
          <p:cNvSpPr/>
          <p:nvPr/>
        </p:nvSpPr>
        <p:spPr>
          <a:xfrm>
            <a:off x="1096821"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Rectangle 12"/>
          <p:cNvSpPr/>
          <p:nvPr/>
        </p:nvSpPr>
        <p:spPr>
          <a:xfrm>
            <a:off x="1096821"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Rectangle 13"/>
          <p:cNvSpPr/>
          <p:nvPr/>
        </p:nvSpPr>
        <p:spPr>
          <a:xfrm>
            <a:off x="1096821"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1096821"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1096821"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Rectangle 16"/>
          <p:cNvSpPr/>
          <p:nvPr/>
        </p:nvSpPr>
        <p:spPr>
          <a:xfrm>
            <a:off x="1096821"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1096821"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096821"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Rectangle 19"/>
          <p:cNvSpPr/>
          <p:nvPr/>
        </p:nvSpPr>
        <p:spPr>
          <a:xfrm>
            <a:off x="1096821"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ectangle 20"/>
          <p:cNvSpPr/>
          <p:nvPr/>
        </p:nvSpPr>
        <p:spPr>
          <a:xfrm>
            <a:off x="1096821"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ectangle 21"/>
          <p:cNvSpPr/>
          <p:nvPr/>
        </p:nvSpPr>
        <p:spPr>
          <a:xfrm>
            <a:off x="1096821"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ectangle 22"/>
          <p:cNvSpPr/>
          <p:nvPr/>
        </p:nvSpPr>
        <p:spPr>
          <a:xfrm>
            <a:off x="1096821"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096821"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1766316"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1766316"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1766316"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ectangle 27"/>
          <p:cNvSpPr/>
          <p:nvPr/>
        </p:nvSpPr>
        <p:spPr>
          <a:xfrm>
            <a:off x="1766316"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1766316"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ectangle 29"/>
          <p:cNvSpPr/>
          <p:nvPr/>
        </p:nvSpPr>
        <p:spPr>
          <a:xfrm>
            <a:off x="1766316"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Rectangle 30"/>
          <p:cNvSpPr/>
          <p:nvPr/>
        </p:nvSpPr>
        <p:spPr>
          <a:xfrm>
            <a:off x="1766316"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1766316"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1766316"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1766316"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1766316"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ectangle 35"/>
          <p:cNvSpPr/>
          <p:nvPr/>
        </p:nvSpPr>
        <p:spPr>
          <a:xfrm>
            <a:off x="1766316"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ectangle 36"/>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1766316"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1766316"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1766316"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Rectangle 40"/>
          <p:cNvSpPr/>
          <p:nvPr/>
        </p:nvSpPr>
        <p:spPr>
          <a:xfrm>
            <a:off x="1766316"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1766316"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p:cNvSpPr/>
          <p:nvPr/>
        </p:nvSpPr>
        <p:spPr>
          <a:xfrm>
            <a:off x="1766316"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4" name="Rectangle 43"/>
          <p:cNvSpPr/>
          <p:nvPr/>
        </p:nvSpPr>
        <p:spPr>
          <a:xfrm>
            <a:off x="1766316"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ectangle 44"/>
          <p:cNvSpPr/>
          <p:nvPr/>
        </p:nvSpPr>
        <p:spPr>
          <a:xfrm>
            <a:off x="2435810"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35810"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Rectangle 46"/>
          <p:cNvSpPr/>
          <p:nvPr/>
        </p:nvSpPr>
        <p:spPr>
          <a:xfrm>
            <a:off x="2435810" y="293297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2435810"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35810"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435810"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Rectangle 50"/>
          <p:cNvSpPr/>
          <p:nvPr/>
        </p:nvSpPr>
        <p:spPr>
          <a:xfrm>
            <a:off x="2435810"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2" name="Rectangle 51"/>
          <p:cNvSpPr/>
          <p:nvPr/>
        </p:nvSpPr>
        <p:spPr>
          <a:xfrm>
            <a:off x="2435810"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3" name="Rectangle 52"/>
          <p:cNvSpPr/>
          <p:nvPr/>
        </p:nvSpPr>
        <p:spPr>
          <a:xfrm>
            <a:off x="2435810"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4" name="Rectangle 53"/>
          <p:cNvSpPr/>
          <p:nvPr/>
        </p:nvSpPr>
        <p:spPr>
          <a:xfrm>
            <a:off x="2435810"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 name="Rectangle 54"/>
          <p:cNvSpPr/>
          <p:nvPr/>
        </p:nvSpPr>
        <p:spPr>
          <a:xfrm>
            <a:off x="2435810"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Rectangle 55"/>
          <p:cNvSpPr/>
          <p:nvPr/>
        </p:nvSpPr>
        <p:spPr>
          <a:xfrm>
            <a:off x="2435810"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Rectangle 56"/>
          <p:cNvSpPr/>
          <p:nvPr/>
        </p:nvSpPr>
        <p:spPr>
          <a:xfrm>
            <a:off x="2435810"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Rectangle 57"/>
          <p:cNvSpPr/>
          <p:nvPr/>
        </p:nvSpPr>
        <p:spPr>
          <a:xfrm>
            <a:off x="2435810"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2435810"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2435810"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Rectangle 60"/>
          <p:cNvSpPr/>
          <p:nvPr/>
        </p:nvSpPr>
        <p:spPr>
          <a:xfrm>
            <a:off x="2435810"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p:nvPr/>
        </p:nvSpPr>
        <p:spPr>
          <a:xfrm>
            <a:off x="2435810"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p:nvPr/>
        </p:nvSpPr>
        <p:spPr>
          <a:xfrm>
            <a:off x="2435810"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p:nvPr/>
        </p:nvSpPr>
        <p:spPr>
          <a:xfrm>
            <a:off x="2435810"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6" name="Rectangle 85"/>
          <p:cNvSpPr/>
          <p:nvPr/>
        </p:nvSpPr>
        <p:spPr>
          <a:xfrm>
            <a:off x="3097327" y="324675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9" name="Rectangle 88"/>
          <p:cNvSpPr/>
          <p:nvPr/>
        </p:nvSpPr>
        <p:spPr>
          <a:xfrm>
            <a:off x="3097327" y="272378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0" name="Rectangle 89"/>
          <p:cNvSpPr/>
          <p:nvPr/>
        </p:nvSpPr>
        <p:spPr>
          <a:xfrm>
            <a:off x="3097327" y="282838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1" name="Rectangle 90"/>
          <p:cNvSpPr/>
          <p:nvPr/>
        </p:nvSpPr>
        <p:spPr>
          <a:xfrm>
            <a:off x="3097327" y="251460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2" name="Rectangle 91"/>
          <p:cNvSpPr/>
          <p:nvPr/>
        </p:nvSpPr>
        <p:spPr>
          <a:xfrm>
            <a:off x="3097327" y="261919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3" name="Rectangle 92"/>
          <p:cNvSpPr/>
          <p:nvPr/>
        </p:nvSpPr>
        <p:spPr>
          <a:xfrm>
            <a:off x="3097327" y="335134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3097327" y="345593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3097327" y="418809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3097327" y="429268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Rectangle 96"/>
          <p:cNvSpPr/>
          <p:nvPr/>
        </p:nvSpPr>
        <p:spPr>
          <a:xfrm>
            <a:off x="3097327"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8" name="Rectangle 97"/>
          <p:cNvSpPr/>
          <p:nvPr/>
        </p:nvSpPr>
        <p:spPr>
          <a:xfrm>
            <a:off x="3097327" y="408349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9" name="Rectangle 98"/>
          <p:cNvSpPr/>
          <p:nvPr/>
        </p:nvSpPr>
        <p:spPr>
          <a:xfrm>
            <a:off x="3097327" y="3769719"/>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0" name="Rectangle 99"/>
          <p:cNvSpPr/>
          <p:nvPr/>
        </p:nvSpPr>
        <p:spPr>
          <a:xfrm>
            <a:off x="3097327" y="387431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1" name="Rectangle 100"/>
          <p:cNvSpPr/>
          <p:nvPr/>
        </p:nvSpPr>
        <p:spPr>
          <a:xfrm>
            <a:off x="3097327" y="3560532"/>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2" name="Rectangle 101"/>
          <p:cNvSpPr/>
          <p:nvPr/>
        </p:nvSpPr>
        <p:spPr>
          <a:xfrm>
            <a:off x="3097327" y="36651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3" name="Rectangle 102"/>
          <p:cNvSpPr/>
          <p:nvPr/>
        </p:nvSpPr>
        <p:spPr>
          <a:xfrm>
            <a:off x="3097327" y="4397278"/>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4" name="Rectangle 103"/>
          <p:cNvSpPr/>
          <p:nvPr/>
        </p:nvSpPr>
        <p:spPr>
          <a:xfrm>
            <a:off x="3097327" y="4501863"/>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105" name="Content Placeholder 3"/>
          <p:cNvGraphicFramePr>
            <a:graphicFrameLocks/>
          </p:cNvGraphicFramePr>
          <p:nvPr>
            <p:extLst/>
          </p:nvPr>
        </p:nvGraphicFramePr>
        <p:xfrm>
          <a:off x="4153322" y="2163620"/>
          <a:ext cx="2057400" cy="1236345"/>
        </p:xfrm>
        <a:graphic>
          <a:graphicData uri="http://schemas.openxmlformats.org/drawingml/2006/chart">
            <c:chart xmlns:c="http://schemas.openxmlformats.org/drawingml/2006/chart" xmlns:r="http://schemas.openxmlformats.org/officeDocument/2006/relationships" r:id="rId2"/>
          </a:graphicData>
        </a:graphic>
      </p:graphicFrame>
      <p:sp>
        <p:nvSpPr>
          <p:cNvPr id="106" name="Rectangle 105"/>
          <p:cNvSpPr/>
          <p:nvPr/>
        </p:nvSpPr>
        <p:spPr>
          <a:xfrm>
            <a:off x="1096821" y="4188091"/>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7" name="Rectangle 106"/>
          <p:cNvSpPr/>
          <p:nvPr/>
        </p:nvSpPr>
        <p:spPr>
          <a:xfrm>
            <a:off x="1096821" y="4292684"/>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8" name="Rectangle 107"/>
          <p:cNvSpPr/>
          <p:nvPr/>
        </p:nvSpPr>
        <p:spPr>
          <a:xfrm>
            <a:off x="1096821" y="3978905"/>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9" name="Rectangle 108"/>
          <p:cNvSpPr/>
          <p:nvPr/>
        </p:nvSpPr>
        <p:spPr>
          <a:xfrm>
            <a:off x="1096821" y="408349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0" name="Rectangle 109"/>
          <p:cNvSpPr/>
          <p:nvPr/>
        </p:nvSpPr>
        <p:spPr>
          <a:xfrm>
            <a:off x="1096821" y="3874312"/>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1" name="Rectangle 110"/>
          <p:cNvSpPr/>
          <p:nvPr/>
        </p:nvSpPr>
        <p:spPr>
          <a:xfrm>
            <a:off x="1096821" y="4397278"/>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2" name="Rectangle 111"/>
          <p:cNvSpPr/>
          <p:nvPr/>
        </p:nvSpPr>
        <p:spPr>
          <a:xfrm>
            <a:off x="1096821" y="4501863"/>
            <a:ext cx="416201" cy="7013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3" name="Rectangle 112"/>
          <p:cNvSpPr/>
          <p:nvPr/>
        </p:nvSpPr>
        <p:spPr>
          <a:xfrm>
            <a:off x="1766316" y="418809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4" name="Rectangle 113"/>
          <p:cNvSpPr/>
          <p:nvPr/>
        </p:nvSpPr>
        <p:spPr>
          <a:xfrm>
            <a:off x="1766316" y="429268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5" name="Rectangle 114"/>
          <p:cNvSpPr/>
          <p:nvPr/>
        </p:nvSpPr>
        <p:spPr>
          <a:xfrm>
            <a:off x="1766316" y="408349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6" name="Rectangle 115"/>
          <p:cNvSpPr/>
          <p:nvPr/>
        </p:nvSpPr>
        <p:spPr>
          <a:xfrm>
            <a:off x="1766316" y="4397278"/>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7" name="Rectangle 116"/>
          <p:cNvSpPr/>
          <p:nvPr/>
        </p:nvSpPr>
        <p:spPr>
          <a:xfrm>
            <a:off x="1766316" y="4501863"/>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 name="Rectangle 117"/>
          <p:cNvSpPr/>
          <p:nvPr/>
        </p:nvSpPr>
        <p:spPr>
          <a:xfrm>
            <a:off x="2435810" y="3142160"/>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Rectangle 118"/>
          <p:cNvSpPr/>
          <p:nvPr/>
        </p:nvSpPr>
        <p:spPr>
          <a:xfrm>
            <a:off x="2435810" y="324675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Rectangle 119"/>
          <p:cNvSpPr/>
          <p:nvPr/>
        </p:nvSpPr>
        <p:spPr>
          <a:xfrm>
            <a:off x="2435810" y="335134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1" name="Rectangle 120"/>
          <p:cNvSpPr/>
          <p:nvPr/>
        </p:nvSpPr>
        <p:spPr>
          <a:xfrm>
            <a:off x="2435810" y="345593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2" name="Rectangle 121"/>
          <p:cNvSpPr/>
          <p:nvPr/>
        </p:nvSpPr>
        <p:spPr>
          <a:xfrm>
            <a:off x="2435810" y="4188091"/>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3" name="Rectangle 122"/>
          <p:cNvSpPr/>
          <p:nvPr/>
        </p:nvSpPr>
        <p:spPr>
          <a:xfrm>
            <a:off x="2435810" y="4292684"/>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4" name="Rectangle 123"/>
          <p:cNvSpPr/>
          <p:nvPr/>
        </p:nvSpPr>
        <p:spPr>
          <a:xfrm>
            <a:off x="2435810" y="3978905"/>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5" name="Rectangle 124"/>
          <p:cNvSpPr/>
          <p:nvPr/>
        </p:nvSpPr>
        <p:spPr>
          <a:xfrm>
            <a:off x="2435810" y="408349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6" name="Rectangle 125"/>
          <p:cNvSpPr/>
          <p:nvPr/>
        </p:nvSpPr>
        <p:spPr>
          <a:xfrm>
            <a:off x="2435810" y="3769719"/>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7" name="Rectangle 126"/>
          <p:cNvSpPr/>
          <p:nvPr/>
        </p:nvSpPr>
        <p:spPr>
          <a:xfrm>
            <a:off x="2435810" y="387431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Rectangle 127"/>
          <p:cNvSpPr/>
          <p:nvPr/>
        </p:nvSpPr>
        <p:spPr>
          <a:xfrm>
            <a:off x="2435810" y="3560532"/>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9" name="Rectangle 128"/>
          <p:cNvSpPr/>
          <p:nvPr/>
        </p:nvSpPr>
        <p:spPr>
          <a:xfrm>
            <a:off x="2435810" y="3665126"/>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0" name="Rectangle 129"/>
          <p:cNvSpPr/>
          <p:nvPr/>
        </p:nvSpPr>
        <p:spPr>
          <a:xfrm>
            <a:off x="2435810" y="4397278"/>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Rectangle 130"/>
          <p:cNvSpPr/>
          <p:nvPr/>
        </p:nvSpPr>
        <p:spPr>
          <a:xfrm>
            <a:off x="2435810" y="4501863"/>
            <a:ext cx="416201" cy="7013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2" name="Rectangle 141"/>
          <p:cNvSpPr/>
          <p:nvPr/>
        </p:nvSpPr>
        <p:spPr>
          <a:xfrm>
            <a:off x="3097328" y="324675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5" name="Rectangle 144"/>
          <p:cNvSpPr/>
          <p:nvPr/>
        </p:nvSpPr>
        <p:spPr>
          <a:xfrm>
            <a:off x="3097328" y="335134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6" name="Rectangle 145"/>
          <p:cNvSpPr/>
          <p:nvPr/>
        </p:nvSpPr>
        <p:spPr>
          <a:xfrm>
            <a:off x="3097328" y="345593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7" name="Rectangle 146"/>
          <p:cNvSpPr/>
          <p:nvPr/>
        </p:nvSpPr>
        <p:spPr>
          <a:xfrm>
            <a:off x="3097328" y="4188091"/>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Rectangle 147"/>
          <p:cNvSpPr/>
          <p:nvPr/>
        </p:nvSpPr>
        <p:spPr>
          <a:xfrm>
            <a:off x="3097328" y="4292684"/>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9" name="Rectangle 148"/>
          <p:cNvSpPr/>
          <p:nvPr/>
        </p:nvSpPr>
        <p:spPr>
          <a:xfrm>
            <a:off x="3097328" y="3978905"/>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0" name="Rectangle 149"/>
          <p:cNvSpPr/>
          <p:nvPr/>
        </p:nvSpPr>
        <p:spPr>
          <a:xfrm>
            <a:off x="3097328" y="408349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1" name="Rectangle 150"/>
          <p:cNvSpPr/>
          <p:nvPr/>
        </p:nvSpPr>
        <p:spPr>
          <a:xfrm>
            <a:off x="3097328" y="3769719"/>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2" name="Rectangle 151"/>
          <p:cNvSpPr/>
          <p:nvPr/>
        </p:nvSpPr>
        <p:spPr>
          <a:xfrm>
            <a:off x="3097328" y="387431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3" name="Rectangle 152"/>
          <p:cNvSpPr/>
          <p:nvPr/>
        </p:nvSpPr>
        <p:spPr>
          <a:xfrm>
            <a:off x="3097328" y="3560532"/>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4" name="Rectangle 153"/>
          <p:cNvSpPr/>
          <p:nvPr/>
        </p:nvSpPr>
        <p:spPr>
          <a:xfrm>
            <a:off x="3097328" y="3665126"/>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5" name="Rectangle 154"/>
          <p:cNvSpPr/>
          <p:nvPr/>
        </p:nvSpPr>
        <p:spPr>
          <a:xfrm>
            <a:off x="3097328" y="4397278"/>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6" name="Rectangle 155"/>
          <p:cNvSpPr/>
          <p:nvPr/>
        </p:nvSpPr>
        <p:spPr>
          <a:xfrm>
            <a:off x="3097328" y="4501863"/>
            <a:ext cx="416201" cy="7013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7" name="TextBox 156"/>
          <p:cNvSpPr txBox="1"/>
          <p:nvPr/>
        </p:nvSpPr>
        <p:spPr>
          <a:xfrm>
            <a:off x="1077427" y="2186763"/>
            <a:ext cx="463589" cy="338554"/>
          </a:xfrm>
          <a:prstGeom prst="rect">
            <a:avLst/>
          </a:prstGeom>
          <a:noFill/>
        </p:spPr>
        <p:txBody>
          <a:bodyPr wrap="none" rtlCol="0">
            <a:spAutoFit/>
          </a:bodyPr>
          <a:lstStyle/>
          <a:p>
            <a:pPr algn="ctr"/>
            <a:r>
              <a:rPr lang="en-US" sz="1600" dirty="0"/>
              <a:t>3%</a:t>
            </a:r>
          </a:p>
        </p:txBody>
      </p:sp>
      <p:sp>
        <p:nvSpPr>
          <p:cNvPr id="158" name="TextBox 157"/>
          <p:cNvSpPr txBox="1"/>
          <p:nvPr/>
        </p:nvSpPr>
        <p:spPr>
          <a:xfrm>
            <a:off x="1677798" y="2186763"/>
            <a:ext cx="574196" cy="338554"/>
          </a:xfrm>
          <a:prstGeom prst="rect">
            <a:avLst/>
          </a:prstGeom>
          <a:noFill/>
        </p:spPr>
        <p:txBody>
          <a:bodyPr wrap="none" rtlCol="0">
            <a:spAutoFit/>
          </a:bodyPr>
          <a:lstStyle/>
          <a:p>
            <a:pPr algn="ctr"/>
            <a:r>
              <a:rPr lang="en-US" sz="1600" dirty="0"/>
              <a:t>45%</a:t>
            </a:r>
          </a:p>
        </p:txBody>
      </p:sp>
      <p:sp>
        <p:nvSpPr>
          <p:cNvPr id="159" name="TextBox 158"/>
          <p:cNvSpPr txBox="1"/>
          <p:nvPr/>
        </p:nvSpPr>
        <p:spPr>
          <a:xfrm>
            <a:off x="2351193" y="2186763"/>
            <a:ext cx="574196" cy="338554"/>
          </a:xfrm>
          <a:prstGeom prst="rect">
            <a:avLst/>
          </a:prstGeom>
          <a:noFill/>
        </p:spPr>
        <p:txBody>
          <a:bodyPr wrap="none" rtlCol="0">
            <a:spAutoFit/>
          </a:bodyPr>
          <a:lstStyle/>
          <a:p>
            <a:pPr algn="ctr"/>
            <a:r>
              <a:rPr lang="en-US" sz="1600" dirty="0"/>
              <a:t>60%</a:t>
            </a:r>
          </a:p>
        </p:txBody>
      </p:sp>
      <p:sp>
        <p:nvSpPr>
          <p:cNvPr id="161" name="TextBox 160"/>
          <p:cNvSpPr txBox="1"/>
          <p:nvPr/>
        </p:nvSpPr>
        <p:spPr>
          <a:xfrm>
            <a:off x="3016968" y="2186763"/>
            <a:ext cx="574196" cy="338554"/>
          </a:xfrm>
          <a:prstGeom prst="rect">
            <a:avLst/>
          </a:prstGeom>
          <a:noFill/>
        </p:spPr>
        <p:txBody>
          <a:bodyPr wrap="none" rtlCol="0">
            <a:spAutoFit/>
          </a:bodyPr>
          <a:lstStyle/>
          <a:p>
            <a:pPr algn="ctr"/>
            <a:r>
              <a:rPr lang="en-US" sz="1600" dirty="0"/>
              <a:t>55%</a:t>
            </a:r>
          </a:p>
        </p:txBody>
      </p:sp>
      <p:sp>
        <p:nvSpPr>
          <p:cNvPr id="162" name="TextBox 161"/>
          <p:cNvSpPr txBox="1"/>
          <p:nvPr/>
        </p:nvSpPr>
        <p:spPr>
          <a:xfrm>
            <a:off x="5753523" y="2268234"/>
            <a:ext cx="912429" cy="553998"/>
          </a:xfrm>
          <a:prstGeom prst="rect">
            <a:avLst/>
          </a:prstGeom>
          <a:noFill/>
        </p:spPr>
        <p:txBody>
          <a:bodyPr wrap="none" rtlCol="0">
            <a:spAutoFit/>
          </a:bodyPr>
          <a:lstStyle/>
          <a:p>
            <a:r>
              <a:rPr lang="en-US" sz="3000" dirty="0"/>
              <a:t>45%</a:t>
            </a:r>
          </a:p>
        </p:txBody>
      </p:sp>
      <p:sp>
        <p:nvSpPr>
          <p:cNvPr id="163" name="TextBox 162"/>
          <p:cNvSpPr txBox="1"/>
          <p:nvPr/>
        </p:nvSpPr>
        <p:spPr>
          <a:xfrm>
            <a:off x="5753523" y="2667377"/>
            <a:ext cx="2704678" cy="261610"/>
          </a:xfrm>
          <a:prstGeom prst="rect">
            <a:avLst/>
          </a:prstGeom>
          <a:noFill/>
        </p:spPr>
        <p:txBody>
          <a:bodyPr wrap="square" rtlCol="0">
            <a:spAutoFit/>
          </a:bodyPr>
          <a:lstStyle/>
          <a:p>
            <a:r>
              <a:rPr lang="en-US" sz="1100" dirty="0" err="1"/>
              <a:t>Xxxxxx</a:t>
            </a:r>
            <a:r>
              <a:rPr lang="en-US" sz="1100" dirty="0"/>
              <a:t> x </a:t>
            </a:r>
            <a:r>
              <a:rPr lang="en-US" sz="1100" dirty="0" err="1"/>
              <a:t>xxxxxx</a:t>
            </a:r>
            <a:r>
              <a:rPr lang="en-US" sz="1100" dirty="0"/>
              <a:t> x xxx x xxx xx xxx x </a:t>
            </a:r>
          </a:p>
        </p:txBody>
      </p:sp>
      <p:sp>
        <p:nvSpPr>
          <p:cNvPr id="164" name="TextBox 163"/>
          <p:cNvSpPr txBox="1"/>
          <p:nvPr/>
        </p:nvSpPr>
        <p:spPr>
          <a:xfrm>
            <a:off x="5753523" y="3605046"/>
            <a:ext cx="912429" cy="553998"/>
          </a:xfrm>
          <a:prstGeom prst="rect">
            <a:avLst/>
          </a:prstGeom>
          <a:noFill/>
        </p:spPr>
        <p:txBody>
          <a:bodyPr wrap="none" rtlCol="0">
            <a:spAutoFit/>
          </a:bodyPr>
          <a:lstStyle/>
          <a:p>
            <a:r>
              <a:rPr lang="en-US" sz="3000" dirty="0"/>
              <a:t>90%</a:t>
            </a:r>
          </a:p>
        </p:txBody>
      </p:sp>
      <p:sp>
        <p:nvSpPr>
          <p:cNvPr id="165" name="TextBox 164"/>
          <p:cNvSpPr txBox="1"/>
          <p:nvPr/>
        </p:nvSpPr>
        <p:spPr>
          <a:xfrm>
            <a:off x="5753523" y="4004189"/>
            <a:ext cx="2704678" cy="261610"/>
          </a:xfrm>
          <a:prstGeom prst="rect">
            <a:avLst/>
          </a:prstGeom>
          <a:noFill/>
        </p:spPr>
        <p:txBody>
          <a:bodyPr wrap="square" rtlCol="0">
            <a:spAutoFit/>
          </a:bodyPr>
          <a:lstStyle/>
          <a:p>
            <a:r>
              <a:rPr lang="en-US" sz="1100" dirty="0"/>
              <a:t>Xx </a:t>
            </a:r>
            <a:r>
              <a:rPr lang="en-US" sz="1100" dirty="0" err="1"/>
              <a:t>xxxxxx</a:t>
            </a:r>
            <a:r>
              <a:rPr lang="en-US" sz="1100" dirty="0"/>
              <a:t> </a:t>
            </a:r>
            <a:r>
              <a:rPr lang="en-US" sz="1100" dirty="0" err="1"/>
              <a:t>xxxxxxxx</a:t>
            </a:r>
            <a:r>
              <a:rPr lang="en-US" sz="1100" dirty="0"/>
              <a:t> x </a:t>
            </a:r>
            <a:r>
              <a:rPr lang="en-US" sz="1100" dirty="0" err="1"/>
              <a:t>xxxx</a:t>
            </a:r>
            <a:r>
              <a:rPr lang="en-US" sz="1100" dirty="0"/>
              <a:t> </a:t>
            </a:r>
            <a:r>
              <a:rPr lang="en-US" sz="1100" dirty="0" err="1"/>
              <a:t>xxxxx</a:t>
            </a:r>
            <a:endParaRPr lang="en-US" sz="1100" dirty="0"/>
          </a:p>
        </p:txBody>
      </p:sp>
      <p:graphicFrame>
        <p:nvGraphicFramePr>
          <p:cNvPr id="166" name="Content Placeholder 3"/>
          <p:cNvGraphicFramePr>
            <a:graphicFrameLocks/>
          </p:cNvGraphicFramePr>
          <p:nvPr>
            <p:extLst/>
          </p:nvPr>
        </p:nvGraphicFramePr>
        <p:xfrm>
          <a:off x="4153322" y="3505201"/>
          <a:ext cx="2057400" cy="1236345"/>
        </p:xfrm>
        <a:graphic>
          <a:graphicData uri="http://schemas.openxmlformats.org/drawingml/2006/chart">
            <c:chart xmlns:c="http://schemas.openxmlformats.org/drawingml/2006/chart" xmlns:r="http://schemas.openxmlformats.org/officeDocument/2006/relationships" r:id="rId3"/>
          </a:graphicData>
        </a:graphic>
      </p:graphicFrame>
      <p:sp>
        <p:nvSpPr>
          <p:cNvPr id="167" name="Rectangle 166"/>
          <p:cNvSpPr/>
          <p:nvPr/>
        </p:nvSpPr>
        <p:spPr>
          <a:xfrm>
            <a:off x="1766316" y="366513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8" name="Rectangle 167"/>
          <p:cNvSpPr/>
          <p:nvPr/>
        </p:nvSpPr>
        <p:spPr>
          <a:xfrm>
            <a:off x="1766316" y="3769726"/>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9" name="Rectangle 168"/>
          <p:cNvSpPr/>
          <p:nvPr/>
        </p:nvSpPr>
        <p:spPr>
          <a:xfrm>
            <a:off x="1766316" y="356054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0" name="Rectangle 169"/>
          <p:cNvSpPr/>
          <p:nvPr/>
        </p:nvSpPr>
        <p:spPr>
          <a:xfrm>
            <a:off x="1766316" y="3874321"/>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p:cNvSpPr/>
          <p:nvPr/>
        </p:nvSpPr>
        <p:spPr>
          <a:xfrm>
            <a:off x="1766316" y="3978905"/>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2" name="Rectangle 171"/>
          <p:cNvSpPr/>
          <p:nvPr/>
        </p:nvSpPr>
        <p:spPr>
          <a:xfrm>
            <a:off x="1766316" y="3665134"/>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3" name="Rectangle 172"/>
          <p:cNvSpPr/>
          <p:nvPr/>
        </p:nvSpPr>
        <p:spPr>
          <a:xfrm>
            <a:off x="1766316" y="3769726"/>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p:cNvSpPr/>
          <p:nvPr/>
        </p:nvSpPr>
        <p:spPr>
          <a:xfrm>
            <a:off x="1766316" y="3560540"/>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5" name="Rectangle 174"/>
          <p:cNvSpPr/>
          <p:nvPr/>
        </p:nvSpPr>
        <p:spPr>
          <a:xfrm>
            <a:off x="1766316" y="3874321"/>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6" name="Rectangle 175"/>
          <p:cNvSpPr/>
          <p:nvPr/>
        </p:nvSpPr>
        <p:spPr>
          <a:xfrm>
            <a:off x="1766316" y="3978905"/>
            <a:ext cx="416201" cy="7013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0" name="Rectangle 179"/>
          <p:cNvSpPr/>
          <p:nvPr/>
        </p:nvSpPr>
        <p:spPr>
          <a:xfrm>
            <a:off x="3097327" y="3037567"/>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1" name="Rectangle 180"/>
          <p:cNvSpPr/>
          <p:nvPr/>
        </p:nvSpPr>
        <p:spPr>
          <a:xfrm>
            <a:off x="3097327" y="3142160"/>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2" name="Rectangle 181"/>
          <p:cNvSpPr/>
          <p:nvPr/>
        </p:nvSpPr>
        <p:spPr>
          <a:xfrm>
            <a:off x="3097327" y="2932974"/>
            <a:ext cx="416201" cy="70139"/>
          </a:xfrm>
          <a:prstGeom prst="rect">
            <a:avLst/>
          </a:prstGeom>
          <a:solidFill>
            <a:schemeClr val="bg1">
              <a:lumMod val="50000"/>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3" name="Rectangle 182"/>
          <p:cNvSpPr/>
          <p:nvPr/>
        </p:nvSpPr>
        <p:spPr>
          <a:xfrm>
            <a:off x="872590" y="4634882"/>
            <a:ext cx="850166" cy="222753"/>
          </a:xfrm>
          <a:prstGeom prst="rect">
            <a:avLst/>
          </a:prstGeom>
        </p:spPr>
        <p:txBody>
          <a:bodyPr wrap="square" lIns="182880" rIns="182880" bIns="73152">
            <a:spAutoFit/>
          </a:bodyPr>
          <a:lstStyle/>
          <a:p>
            <a:pPr algn="ctr">
              <a:lnSpc>
                <a:spcPct val="89000"/>
              </a:lnSpc>
            </a:pPr>
            <a:r>
              <a:rPr lang="en-US" sz="750" dirty="0"/>
              <a:t>Insights</a:t>
            </a:r>
          </a:p>
        </p:txBody>
      </p:sp>
      <p:sp>
        <p:nvSpPr>
          <p:cNvPr id="184" name="Rectangle 183"/>
          <p:cNvSpPr/>
          <p:nvPr/>
        </p:nvSpPr>
        <p:spPr>
          <a:xfrm>
            <a:off x="1541110" y="4634882"/>
            <a:ext cx="850166" cy="222753"/>
          </a:xfrm>
          <a:prstGeom prst="rect">
            <a:avLst/>
          </a:prstGeom>
        </p:spPr>
        <p:txBody>
          <a:bodyPr wrap="square" lIns="182880" rIns="182880" bIns="73152">
            <a:spAutoFit/>
          </a:bodyPr>
          <a:lstStyle/>
          <a:p>
            <a:pPr algn="ctr">
              <a:lnSpc>
                <a:spcPct val="89000"/>
              </a:lnSpc>
            </a:pPr>
            <a:r>
              <a:rPr lang="en-US" sz="750" dirty="0"/>
              <a:t>Articles</a:t>
            </a:r>
          </a:p>
        </p:txBody>
      </p:sp>
      <p:sp>
        <p:nvSpPr>
          <p:cNvPr id="185" name="Rectangle 184"/>
          <p:cNvSpPr/>
          <p:nvPr/>
        </p:nvSpPr>
        <p:spPr>
          <a:xfrm>
            <a:off x="2207377" y="4642518"/>
            <a:ext cx="850166" cy="222753"/>
          </a:xfrm>
          <a:prstGeom prst="rect">
            <a:avLst/>
          </a:prstGeom>
        </p:spPr>
        <p:txBody>
          <a:bodyPr wrap="square" lIns="182880" rIns="182880" bIns="73152">
            <a:spAutoFit/>
          </a:bodyPr>
          <a:lstStyle/>
          <a:p>
            <a:pPr algn="ctr">
              <a:lnSpc>
                <a:spcPct val="89000"/>
              </a:lnSpc>
            </a:pPr>
            <a:r>
              <a:rPr lang="en-US" sz="750" dirty="0"/>
              <a:t>Interviews</a:t>
            </a:r>
          </a:p>
        </p:txBody>
      </p:sp>
      <p:sp>
        <p:nvSpPr>
          <p:cNvPr id="186" name="Rectangle 185"/>
          <p:cNvSpPr/>
          <p:nvPr/>
        </p:nvSpPr>
        <p:spPr>
          <a:xfrm>
            <a:off x="2867374" y="4642518"/>
            <a:ext cx="850166" cy="222753"/>
          </a:xfrm>
          <a:prstGeom prst="rect">
            <a:avLst/>
          </a:prstGeom>
        </p:spPr>
        <p:txBody>
          <a:bodyPr wrap="square" lIns="182880" rIns="182880" bIns="73152">
            <a:spAutoFit/>
          </a:bodyPr>
          <a:lstStyle/>
          <a:p>
            <a:pPr algn="ctr">
              <a:lnSpc>
                <a:spcPct val="89000"/>
              </a:lnSpc>
            </a:pPr>
            <a:r>
              <a:rPr lang="en-US" sz="750" dirty="0"/>
              <a:t>Resources</a:t>
            </a:r>
          </a:p>
        </p:txBody>
      </p:sp>
    </p:spTree>
    <p:extLst>
      <p:ext uri="{BB962C8B-B14F-4D97-AF65-F5344CB8AC3E}">
        <p14:creationId xmlns:p14="http://schemas.microsoft.com/office/powerpoint/2010/main" val="23670582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GENDER USAGE DISTRIBUTION</a:t>
            </a:r>
          </a:p>
        </p:txBody>
      </p:sp>
      <p:sp>
        <p:nvSpPr>
          <p:cNvPr id="3" name="Text Placeholder 2"/>
          <p:cNvSpPr>
            <a:spLocks noGrp="1"/>
          </p:cNvSpPr>
          <p:nvPr>
            <p:ph type="body" sz="quarter" idx="10"/>
          </p:nvPr>
        </p:nvSpPr>
        <p:spPr/>
        <p:txBody>
          <a:bodyPr/>
          <a:lstStyle/>
          <a:p>
            <a:r>
              <a:rPr lang="en-US" dirty="0"/>
              <a:t>How different genders use </a:t>
            </a:r>
            <a:r>
              <a:rPr lang="en-US"/>
              <a:t>our content</a:t>
            </a:r>
            <a:endParaRPr lang="en-US" dirty="0"/>
          </a:p>
        </p:txBody>
      </p:sp>
      <p:grpSp>
        <p:nvGrpSpPr>
          <p:cNvPr id="4" name="Group 3"/>
          <p:cNvGrpSpPr>
            <a:grpSpLocks noChangeAspect="1"/>
          </p:cNvGrpSpPr>
          <p:nvPr/>
        </p:nvGrpSpPr>
        <p:grpSpPr>
          <a:xfrm>
            <a:off x="2286000" y="2437981"/>
            <a:ext cx="1977948" cy="2090690"/>
            <a:chOff x="3447877" y="1592601"/>
            <a:chExt cx="2251499" cy="2379835"/>
          </a:xfrm>
        </p:grpSpPr>
        <p:sp>
          <p:nvSpPr>
            <p:cNvPr id="15" name="Oval 14"/>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16" name="Oval 15"/>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17" name="Oval 16"/>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6" name="Arc 5"/>
            <p:cNvSpPr>
              <a:spLocks noChangeAspect="1"/>
            </p:cNvSpPr>
            <p:nvPr/>
          </p:nvSpPr>
          <p:spPr>
            <a:xfrm>
              <a:off x="3447877" y="1720938"/>
              <a:ext cx="2251499" cy="2251498"/>
            </a:xfrm>
            <a:prstGeom prst="arc">
              <a:avLst>
                <a:gd name="adj1" fmla="val 16200000"/>
                <a:gd name="adj2" fmla="val 8736715"/>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7" name="Arc 6"/>
            <p:cNvSpPr>
              <a:spLocks noChangeAspect="1"/>
            </p:cNvSpPr>
            <p:nvPr/>
          </p:nvSpPr>
          <p:spPr>
            <a:xfrm>
              <a:off x="3666805" y="1939867"/>
              <a:ext cx="1813644" cy="1813642"/>
            </a:xfrm>
            <a:prstGeom prst="arc">
              <a:avLst>
                <a:gd name="adj1" fmla="val 16200000"/>
                <a:gd name="adj2" fmla="val 10218877"/>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8" name="Arc 7"/>
            <p:cNvSpPr>
              <a:spLocks noChangeAspect="1"/>
            </p:cNvSpPr>
            <p:nvPr/>
          </p:nvSpPr>
          <p:spPr>
            <a:xfrm>
              <a:off x="3883020" y="2156080"/>
              <a:ext cx="1381216" cy="1381216"/>
            </a:xfrm>
            <a:prstGeom prst="arc">
              <a:avLst>
                <a:gd name="adj1" fmla="val 16200000"/>
                <a:gd name="adj2" fmla="val 850526"/>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54" name="Rectangle 53"/>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5" name="Rectangle 54"/>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6" name="Rectangle 55"/>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grpSp>
        <p:nvGrpSpPr>
          <p:cNvPr id="34" name="Group 33"/>
          <p:cNvGrpSpPr>
            <a:grpSpLocks noChangeAspect="1"/>
          </p:cNvGrpSpPr>
          <p:nvPr/>
        </p:nvGrpSpPr>
        <p:grpSpPr>
          <a:xfrm>
            <a:off x="4876800" y="2437981"/>
            <a:ext cx="1977948" cy="2090690"/>
            <a:chOff x="3447877" y="1592601"/>
            <a:chExt cx="2251499" cy="2379835"/>
          </a:xfrm>
        </p:grpSpPr>
        <p:sp>
          <p:nvSpPr>
            <p:cNvPr id="36" name="Oval 35"/>
            <p:cNvSpPr>
              <a:spLocks noChangeAspect="1"/>
            </p:cNvSpPr>
            <p:nvPr/>
          </p:nvSpPr>
          <p:spPr>
            <a:xfrm>
              <a:off x="3447877" y="1720938"/>
              <a:ext cx="2251499" cy="2251498"/>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38" name="Oval 37"/>
            <p:cNvSpPr>
              <a:spLocks noChangeAspect="1"/>
            </p:cNvSpPr>
            <p:nvPr/>
          </p:nvSpPr>
          <p:spPr>
            <a:xfrm>
              <a:off x="3666805" y="1939867"/>
              <a:ext cx="1813644" cy="1813642"/>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solidFill>
                  <a:srgbClr val="FFFFFF"/>
                </a:solidFill>
              </a:endParaRPr>
            </a:p>
          </p:txBody>
        </p:sp>
        <p:sp>
          <p:nvSpPr>
            <p:cNvPr id="39" name="Oval 38"/>
            <p:cNvSpPr>
              <a:spLocks noChangeAspect="1"/>
            </p:cNvSpPr>
            <p:nvPr/>
          </p:nvSpPr>
          <p:spPr>
            <a:xfrm>
              <a:off x="3883020" y="2156080"/>
              <a:ext cx="1381216" cy="1381216"/>
            </a:xfrm>
            <a:prstGeom prst="ellipse">
              <a:avLst/>
            </a:prstGeom>
            <a:ln w="266700" cap="rnd" cmpd="sng">
              <a:solidFill>
                <a:schemeClr val="tx1">
                  <a:alpha val="2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0" name="Arc 39"/>
            <p:cNvSpPr>
              <a:spLocks noChangeAspect="1"/>
            </p:cNvSpPr>
            <p:nvPr/>
          </p:nvSpPr>
          <p:spPr>
            <a:xfrm>
              <a:off x="3447877" y="1720938"/>
              <a:ext cx="2251499" cy="2251498"/>
            </a:xfrm>
            <a:prstGeom prst="arc">
              <a:avLst>
                <a:gd name="adj1" fmla="val 16200000"/>
                <a:gd name="adj2" fmla="val 1233616"/>
              </a:avLst>
            </a:prstGeom>
            <a:ln w="266700" cap="rnd"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1" name="Arc 40"/>
            <p:cNvSpPr>
              <a:spLocks noChangeAspect="1"/>
            </p:cNvSpPr>
            <p:nvPr/>
          </p:nvSpPr>
          <p:spPr>
            <a:xfrm>
              <a:off x="3666805" y="1939867"/>
              <a:ext cx="1813644" cy="1813642"/>
            </a:xfrm>
            <a:prstGeom prst="arc">
              <a:avLst>
                <a:gd name="adj1" fmla="val 16200000"/>
                <a:gd name="adj2" fmla="val 2012699"/>
              </a:avLst>
            </a:prstGeom>
            <a:ln w="266700" cap="rnd"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4" name="Arc 43"/>
            <p:cNvSpPr>
              <a:spLocks noChangeAspect="1"/>
            </p:cNvSpPr>
            <p:nvPr/>
          </p:nvSpPr>
          <p:spPr>
            <a:xfrm>
              <a:off x="3883020" y="2156079"/>
              <a:ext cx="1381216" cy="1381216"/>
            </a:xfrm>
            <a:prstGeom prst="arc">
              <a:avLst>
                <a:gd name="adj1" fmla="val 16200000"/>
                <a:gd name="adj2" fmla="val 985007"/>
              </a:avLst>
            </a:prstGeom>
            <a:ln w="266700" cap="rnd" cmpd="sng">
              <a:solidFill>
                <a:schemeClr val="accent5"/>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solidFill>
                  <a:srgbClr val="FFFFFF"/>
                </a:solidFill>
              </a:endParaRPr>
            </a:p>
          </p:txBody>
        </p:sp>
        <p:sp>
          <p:nvSpPr>
            <p:cNvPr id="45" name="Rectangle 44"/>
            <p:cNvSpPr>
              <a:spLocks noChangeAspect="1"/>
            </p:cNvSpPr>
            <p:nvPr/>
          </p:nvSpPr>
          <p:spPr>
            <a:xfrm>
              <a:off x="4450046" y="1592601"/>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46" name="Rectangle 45"/>
            <p:cNvSpPr>
              <a:spLocks noChangeAspect="1"/>
            </p:cNvSpPr>
            <p:nvPr/>
          </p:nvSpPr>
          <p:spPr>
            <a:xfrm>
              <a:off x="4456458" y="1815476"/>
              <a:ext cx="314214" cy="292171"/>
            </a:xfrm>
            <a:prstGeom prst="rect">
              <a:avLst/>
            </a:prstGeom>
          </p:spPr>
          <p:txBody>
            <a:bodyPr wrap="none">
              <a:spAutoFit/>
            </a:bodyPr>
            <a:lstStyle/>
            <a:p>
              <a:pPr>
                <a:lnSpc>
                  <a:spcPct val="89000"/>
                </a:lnSpc>
              </a:pPr>
              <a:r>
                <a:rPr lang="en-US" sz="1200" dirty="0">
                  <a:solidFill>
                    <a:srgbClr val="FFFFFF"/>
                  </a:solidFill>
                </a:rPr>
                <a:t>X</a:t>
              </a:r>
            </a:p>
          </p:txBody>
        </p:sp>
        <p:sp>
          <p:nvSpPr>
            <p:cNvPr id="57" name="Rectangle 56"/>
            <p:cNvSpPr>
              <a:spLocks noChangeAspect="1"/>
            </p:cNvSpPr>
            <p:nvPr/>
          </p:nvSpPr>
          <p:spPr>
            <a:xfrm>
              <a:off x="4456458" y="2038350"/>
              <a:ext cx="314214" cy="292171"/>
            </a:xfrm>
            <a:prstGeom prst="rect">
              <a:avLst/>
            </a:prstGeom>
          </p:spPr>
          <p:txBody>
            <a:bodyPr wrap="none">
              <a:spAutoFit/>
            </a:bodyPr>
            <a:lstStyle/>
            <a:p>
              <a:pPr>
                <a:lnSpc>
                  <a:spcPct val="89000"/>
                </a:lnSpc>
              </a:pPr>
              <a:r>
                <a:rPr lang="en-US" sz="1200" dirty="0">
                  <a:solidFill>
                    <a:srgbClr val="FFFFFF"/>
                  </a:solidFill>
                </a:rPr>
                <a:t>X</a:t>
              </a:r>
            </a:p>
          </p:txBody>
        </p:sp>
      </p:grpSp>
      <p:sp>
        <p:nvSpPr>
          <p:cNvPr id="59" name="Rectangle 58"/>
          <p:cNvSpPr/>
          <p:nvPr/>
        </p:nvSpPr>
        <p:spPr>
          <a:xfrm>
            <a:off x="3427205" y="4805829"/>
            <a:ext cx="2423774" cy="572080"/>
          </a:xfrm>
          <a:prstGeom prst="rect">
            <a:avLst/>
          </a:prstGeom>
        </p:spPr>
        <p:txBody>
          <a:bodyPr wrap="square" lIns="182880" rIns="182880" bIns="73152">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xxxxxx</a:t>
            </a:r>
            <a:r>
              <a:rPr lang="en-US" sz="1100" dirty="0"/>
              <a:t> xxx xx </a:t>
            </a:r>
            <a:r>
              <a:rPr lang="en-US" sz="1100" dirty="0" err="1"/>
              <a:t>xxxxxxxx</a:t>
            </a:r>
            <a:r>
              <a:rPr lang="en-US" sz="1100" dirty="0"/>
              <a:t> </a:t>
            </a:r>
            <a:r>
              <a:rPr lang="en-US" sz="1100" dirty="0" err="1"/>
              <a:t>xxxxxx</a:t>
            </a:r>
            <a:r>
              <a:rPr lang="en-US" sz="1100" dirty="0"/>
              <a:t> xxx </a:t>
            </a:r>
            <a:r>
              <a:rPr lang="en-US" sz="1100" dirty="0" err="1"/>
              <a:t>Xxxxx</a:t>
            </a:r>
            <a:r>
              <a:rPr lang="en-US" sz="1100" dirty="0"/>
              <a:t> </a:t>
            </a:r>
            <a:r>
              <a:rPr lang="en-US" sz="1100" dirty="0" err="1"/>
              <a:t>xxxx</a:t>
            </a:r>
            <a:r>
              <a:rPr lang="en-US" sz="1100" dirty="0"/>
              <a:t> xxx x </a:t>
            </a:r>
            <a:r>
              <a:rPr lang="en-US" sz="1100" dirty="0" err="1"/>
              <a:t>xxxxxx</a:t>
            </a:r>
            <a:r>
              <a:rPr lang="en-US" sz="1100" dirty="0"/>
              <a:t> xx</a:t>
            </a:r>
          </a:p>
        </p:txBody>
      </p:sp>
      <p:cxnSp>
        <p:nvCxnSpPr>
          <p:cNvPr id="26" name="Straight Connector 25"/>
          <p:cNvCxnSpPr/>
          <p:nvPr/>
        </p:nvCxnSpPr>
        <p:spPr>
          <a:xfrm flipH="1">
            <a:off x="6336197" y="3970044"/>
            <a:ext cx="953074" cy="0"/>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6662421" y="3264791"/>
            <a:ext cx="626851" cy="0"/>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6115218" y="2576597"/>
            <a:ext cx="1174055" cy="0"/>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29" name="Oval 12"/>
          <p:cNvSpPr>
            <a:spLocks noChangeArrowheads="1"/>
          </p:cNvSpPr>
          <p:nvPr/>
        </p:nvSpPr>
        <p:spPr bwMode="auto">
          <a:xfrm>
            <a:off x="7289272" y="2276872"/>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30%</a:t>
            </a:r>
          </a:p>
        </p:txBody>
      </p:sp>
      <p:sp>
        <p:nvSpPr>
          <p:cNvPr id="30" name="Oval 12"/>
          <p:cNvSpPr>
            <a:spLocks noChangeArrowheads="1"/>
          </p:cNvSpPr>
          <p:nvPr/>
        </p:nvSpPr>
        <p:spPr bwMode="auto">
          <a:xfrm>
            <a:off x="728927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38%</a:t>
            </a:r>
          </a:p>
        </p:txBody>
      </p:sp>
      <p:sp>
        <p:nvSpPr>
          <p:cNvPr id="31" name="Oval 12"/>
          <p:cNvSpPr>
            <a:spLocks noChangeArrowheads="1"/>
          </p:cNvSpPr>
          <p:nvPr/>
        </p:nvSpPr>
        <p:spPr bwMode="auto">
          <a:xfrm>
            <a:off x="728927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26%</a:t>
            </a:r>
          </a:p>
        </p:txBody>
      </p:sp>
      <p:cxnSp>
        <p:nvCxnSpPr>
          <p:cNvPr id="37" name="Straight Connector 36"/>
          <p:cNvCxnSpPr>
            <a:stCxn id="49" idx="6"/>
            <a:endCxn id="17" idx="0"/>
          </p:cNvCxnSpPr>
          <p:nvPr/>
        </p:nvCxnSpPr>
        <p:spPr>
          <a:xfrm flipV="1">
            <a:off x="1462833" y="2932998"/>
            <a:ext cx="1812143" cy="1037047"/>
          </a:xfrm>
          <a:prstGeom prst="line">
            <a:avLst/>
          </a:prstGeom>
          <a:ln w="63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a:stCxn id="48" idx="6"/>
            <a:endCxn id="16" idx="0"/>
          </p:cNvCxnSpPr>
          <p:nvPr/>
        </p:nvCxnSpPr>
        <p:spPr>
          <a:xfrm flipV="1">
            <a:off x="1462833" y="2743054"/>
            <a:ext cx="1812143" cy="521736"/>
          </a:xfrm>
          <a:prstGeom prst="line">
            <a:avLst/>
          </a:pr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15" idx="0"/>
            <a:endCxn id="47" idx="6"/>
          </p:cNvCxnSpPr>
          <p:nvPr/>
        </p:nvCxnSpPr>
        <p:spPr>
          <a:xfrm flipH="1" flipV="1">
            <a:off x="1462834" y="2549122"/>
            <a:ext cx="1812141" cy="1602"/>
          </a:xfrm>
          <a:prstGeom prst="line">
            <a:avLst/>
          </a:pr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cxnSp>
      <p:sp>
        <p:nvSpPr>
          <p:cNvPr id="47" name="Oval 12"/>
          <p:cNvSpPr>
            <a:spLocks noChangeArrowheads="1"/>
          </p:cNvSpPr>
          <p:nvPr/>
        </p:nvSpPr>
        <p:spPr bwMode="auto">
          <a:xfrm>
            <a:off x="899281" y="2267347"/>
            <a:ext cx="563552" cy="563552"/>
          </a:xfrm>
          <a:prstGeom prst="ellipse">
            <a:avLst/>
          </a:prstGeom>
          <a:solidFill>
            <a:schemeClr val="accent1"/>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65%</a:t>
            </a:r>
          </a:p>
        </p:txBody>
      </p:sp>
      <p:sp>
        <p:nvSpPr>
          <p:cNvPr id="48" name="Oval 12"/>
          <p:cNvSpPr>
            <a:spLocks noChangeArrowheads="1"/>
          </p:cNvSpPr>
          <p:nvPr/>
        </p:nvSpPr>
        <p:spPr bwMode="auto">
          <a:xfrm>
            <a:off x="899281" y="2983015"/>
            <a:ext cx="563552" cy="563552"/>
          </a:xfrm>
          <a:prstGeom prst="ellipse">
            <a:avLst/>
          </a:prstGeom>
          <a:solidFill>
            <a:schemeClr val="accent3"/>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72%</a:t>
            </a:r>
          </a:p>
        </p:txBody>
      </p:sp>
      <p:sp>
        <p:nvSpPr>
          <p:cNvPr id="49" name="Oval 12"/>
          <p:cNvSpPr>
            <a:spLocks noChangeArrowheads="1"/>
          </p:cNvSpPr>
          <p:nvPr/>
        </p:nvSpPr>
        <p:spPr bwMode="auto">
          <a:xfrm>
            <a:off x="899281" y="3688269"/>
            <a:ext cx="563552" cy="563552"/>
          </a:xfrm>
          <a:prstGeom prst="ellipse">
            <a:avLst/>
          </a:prstGeom>
          <a:solidFill>
            <a:schemeClr val="accent5"/>
          </a:solidFill>
          <a:ln w="9525">
            <a:noFill/>
            <a:round/>
            <a:headEnd/>
            <a:tailEnd/>
          </a:ln>
          <a:extLst/>
        </p:spPr>
        <p:txBody>
          <a:bodyPr vert="horz" wrap="none" lIns="91440" tIns="45720" rIns="91440" bIns="45720" numCol="1" anchor="ctr" anchorCtr="0" compatLnSpc="1">
            <a:prstTxWarp prst="textNoShape">
              <a:avLst/>
            </a:prstTxWarp>
          </a:bodyPr>
          <a:lstStyle/>
          <a:p>
            <a:pPr algn="ctr"/>
            <a:r>
              <a:rPr lang="en-US" sz="1600" dirty="0">
                <a:solidFill>
                  <a:srgbClr val="FFFFFF"/>
                </a:solidFill>
              </a:rPr>
              <a:t>28%</a:t>
            </a:r>
          </a:p>
        </p:txBody>
      </p:sp>
    </p:spTree>
    <p:extLst>
      <p:ext uri="{BB962C8B-B14F-4D97-AF65-F5344CB8AC3E}">
        <p14:creationId xmlns:p14="http://schemas.microsoft.com/office/powerpoint/2010/main" val="34257297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4761021" y="2919644"/>
            <a:ext cx="4752528" cy="623248"/>
          </a:xfrm>
          <a:prstGeom prst="rect">
            <a:avLst/>
          </a:prstGeom>
          <a:noFill/>
        </p:spPr>
        <p:txBody>
          <a:bodyPr wrap="square" lIns="0" tIns="0" rIns="0" bIns="0" rtlCol="0" anchor="ctr" anchorCtr="0">
            <a:spAutoFit/>
          </a:bodyPr>
          <a:lstStyle/>
          <a:p>
            <a:r>
              <a:rPr lang="en-US" sz="4050" dirty="0">
                <a:solidFill>
                  <a:schemeClr val="bg1"/>
                </a:solidFill>
              </a:rPr>
              <a:t>Questions</a:t>
            </a:r>
          </a:p>
        </p:txBody>
      </p:sp>
      <p:pic>
        <p:nvPicPr>
          <p:cNvPr id="4" name="Picture 3">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110" y="-711460"/>
            <a:ext cx="4177453" cy="2779399"/>
          </a:xfrm>
          <a:prstGeom prst="rect">
            <a:avLst/>
          </a:prstGeom>
        </p:spPr>
      </p:pic>
      <p:pic>
        <p:nvPicPr>
          <p:cNvPr id="6" name="Picture 5">
            <a:hlinkClick r:id="rId2"/>
          </p:cNvPr>
          <p:cNvPicPr>
            <a:picLocks noChangeAspect="1"/>
          </p:cNvPicPr>
          <p:nvPr/>
        </p:nvPicPr>
        <p:blipFill>
          <a:blip r:embed="rId4"/>
          <a:stretch>
            <a:fillRect/>
          </a:stretch>
        </p:blipFill>
        <p:spPr>
          <a:xfrm>
            <a:off x="-45513" y="2067938"/>
            <a:ext cx="4184856" cy="2770373"/>
          </a:xfrm>
          <a:prstGeom prst="rect">
            <a:avLst/>
          </a:prstGeom>
        </p:spPr>
      </p:pic>
      <p:pic>
        <p:nvPicPr>
          <p:cNvPr id="8" name="Picture 7">
            <a:hlinkClick r:id="rId2"/>
          </p:cNvPr>
          <p:cNvPicPr>
            <a:picLocks noChangeAspect="1"/>
          </p:cNvPicPr>
          <p:nvPr/>
        </p:nvPicPr>
        <p:blipFill>
          <a:blip r:embed="rId5"/>
          <a:stretch>
            <a:fillRect/>
          </a:stretch>
        </p:blipFill>
        <p:spPr>
          <a:xfrm>
            <a:off x="-38109" y="4761148"/>
            <a:ext cx="4177452" cy="2782183"/>
          </a:xfrm>
          <a:prstGeom prst="rect">
            <a:avLst/>
          </a:prstGeom>
        </p:spPr>
      </p:pic>
    </p:spTree>
    <p:extLst>
      <p:ext uri="{BB962C8B-B14F-4D97-AF65-F5344CB8AC3E}">
        <p14:creationId xmlns:p14="http://schemas.microsoft.com/office/powerpoint/2010/main" val="22389835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3648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Donut 30"/>
          <p:cNvSpPr/>
          <p:nvPr/>
        </p:nvSpPr>
        <p:spPr>
          <a:xfrm>
            <a:off x="3252833" y="3131967"/>
            <a:ext cx="2646294" cy="2646294"/>
          </a:xfrm>
          <a:prstGeom prst="donut">
            <a:avLst>
              <a:gd name="adj" fmla="val 19035"/>
            </a:avLst>
          </a:prstGeom>
          <a:solidFill>
            <a:schemeClr val="bg2"/>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0" name="Donut 29"/>
          <p:cNvSpPr/>
          <p:nvPr/>
        </p:nvSpPr>
        <p:spPr>
          <a:xfrm>
            <a:off x="3252833" y="2690918"/>
            <a:ext cx="2646294" cy="2646294"/>
          </a:xfrm>
          <a:prstGeom prst="donut">
            <a:avLst>
              <a:gd name="adj" fmla="val 19035"/>
            </a:avLst>
          </a:prstGeom>
          <a:solidFill>
            <a:schemeClr val="accent5"/>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9" name="Donut 28"/>
          <p:cNvSpPr/>
          <p:nvPr/>
        </p:nvSpPr>
        <p:spPr>
          <a:xfrm>
            <a:off x="3252833" y="2249869"/>
            <a:ext cx="2646294" cy="2646294"/>
          </a:xfrm>
          <a:prstGeom prst="donut">
            <a:avLst>
              <a:gd name="adj" fmla="val 19035"/>
            </a:avLst>
          </a:prstGeom>
          <a:solidFill>
            <a:schemeClr val="accent3"/>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28" name="Donut 27"/>
          <p:cNvSpPr/>
          <p:nvPr/>
        </p:nvSpPr>
        <p:spPr>
          <a:xfrm>
            <a:off x="3244874" y="1808820"/>
            <a:ext cx="2646294" cy="2646294"/>
          </a:xfrm>
          <a:prstGeom prst="donut">
            <a:avLst>
              <a:gd name="adj" fmla="val 19035"/>
            </a:avLst>
          </a:prstGeom>
          <a:solidFill>
            <a:schemeClr val="accent1"/>
          </a:solidFill>
          <a:ln>
            <a:noFill/>
          </a:ln>
          <a:effectLst/>
          <a:scene3d>
            <a:camera prst="perspectiveRelaxedModerately" fov="300000">
              <a:rot lat="18890634" lon="0" rev="0"/>
            </a:camera>
            <a:lightRig rig="threePt" dir="t"/>
          </a:scene3d>
          <a:sp3d extrusionH="203200" prstMaterial="matte"/>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tx1"/>
              </a:solidFill>
            </a:endParaRPr>
          </a:p>
        </p:txBody>
      </p:sp>
      <p:sp>
        <p:nvSpPr>
          <p:cNvPr id="33" name="Oval 32"/>
          <p:cNvSpPr/>
          <p:nvPr/>
        </p:nvSpPr>
        <p:spPr>
          <a:xfrm>
            <a:off x="2222900" y="2763432"/>
            <a:ext cx="737070" cy="73707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6406600" y="3204481"/>
            <a:ext cx="737070" cy="73707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Oval 34"/>
          <p:cNvSpPr/>
          <p:nvPr/>
        </p:nvSpPr>
        <p:spPr>
          <a:xfrm>
            <a:off x="2222900" y="3645530"/>
            <a:ext cx="737070" cy="73707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Oval 35"/>
          <p:cNvSpPr/>
          <p:nvPr/>
        </p:nvSpPr>
        <p:spPr>
          <a:xfrm>
            <a:off x="6406600" y="4086579"/>
            <a:ext cx="737070" cy="73707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TextBox 38"/>
          <p:cNvSpPr txBox="1"/>
          <p:nvPr/>
        </p:nvSpPr>
        <p:spPr>
          <a:xfrm>
            <a:off x="1090669" y="2820344"/>
            <a:ext cx="1026300" cy="646331"/>
          </a:xfrm>
          <a:prstGeom prst="rect">
            <a:avLst/>
          </a:prstGeom>
          <a:noFill/>
        </p:spPr>
        <p:txBody>
          <a:bodyPr wrap="square" rtlCol="0">
            <a:spAutoFit/>
          </a:bodyPr>
          <a:lstStyle/>
          <a:p>
            <a:pPr algn="r"/>
            <a:r>
              <a:rPr lang="en-US" sz="1500" dirty="0" err="1"/>
              <a:t>Xxxx</a:t>
            </a:r>
            <a:r>
              <a:rPr lang="en-US" sz="1500" dirty="0"/>
              <a:t> </a:t>
            </a:r>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0" name="TextBox 39"/>
          <p:cNvSpPr txBox="1"/>
          <p:nvPr/>
        </p:nvSpPr>
        <p:spPr>
          <a:xfrm>
            <a:off x="7282788" y="3261393"/>
            <a:ext cx="1026300" cy="646331"/>
          </a:xfrm>
          <a:prstGeom prst="rect">
            <a:avLst/>
          </a:prstGeom>
          <a:noFill/>
        </p:spPr>
        <p:txBody>
          <a:bodyPr wrap="square" rtlCol="0">
            <a:spAutoFit/>
          </a:bodyPr>
          <a:lstStyle/>
          <a:p>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1" name="TextBox 40"/>
          <p:cNvSpPr txBox="1"/>
          <p:nvPr/>
        </p:nvSpPr>
        <p:spPr>
          <a:xfrm>
            <a:off x="1090669" y="3702442"/>
            <a:ext cx="1026300" cy="646331"/>
          </a:xfrm>
          <a:prstGeom prst="rect">
            <a:avLst/>
          </a:prstGeom>
          <a:noFill/>
        </p:spPr>
        <p:txBody>
          <a:bodyPr wrap="square" rtlCol="0">
            <a:spAutoFit/>
          </a:bodyPr>
          <a:lstStyle/>
          <a:p>
            <a:pPr algn="r"/>
            <a:r>
              <a:rPr lang="en-US" sz="1500" dirty="0"/>
              <a:t>X </a:t>
            </a:r>
            <a:r>
              <a:rPr lang="en-US" sz="1500" dirty="0" err="1"/>
              <a:t>xxxx</a:t>
            </a:r>
            <a:endParaRPr lang="en-US" sz="1500" dirty="0"/>
          </a:p>
          <a:p>
            <a:pPr lvl="0" algn="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2" name="TextBox 41"/>
          <p:cNvSpPr txBox="1"/>
          <p:nvPr/>
        </p:nvSpPr>
        <p:spPr>
          <a:xfrm>
            <a:off x="7282788" y="4143491"/>
            <a:ext cx="1026300" cy="646331"/>
          </a:xfrm>
          <a:prstGeom prst="rect">
            <a:avLst/>
          </a:prstGeom>
          <a:noFill/>
        </p:spPr>
        <p:txBody>
          <a:bodyPr wrap="square" rtlCol="0">
            <a:spAutoFit/>
          </a:bodyPr>
          <a:lstStyle/>
          <a:p>
            <a:r>
              <a:rPr lang="en-US" sz="1500" dirty="0"/>
              <a:t>Xx </a:t>
            </a:r>
            <a:r>
              <a:rPr lang="en-US" sz="1500" dirty="0" err="1"/>
              <a:t>xxxx</a:t>
            </a:r>
            <a:endParaRPr lang="en-US" sz="1500" dirty="0"/>
          </a:p>
          <a:p>
            <a:pPr lvl="0"/>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endParaRPr lang="en-US" sz="1050" dirty="0"/>
          </a:p>
        </p:txBody>
      </p:sp>
      <p:sp>
        <p:nvSpPr>
          <p:cNvPr id="43" name="Freeform 26"/>
          <p:cNvSpPr>
            <a:spLocks noEditPoints="1"/>
          </p:cNvSpPr>
          <p:nvPr/>
        </p:nvSpPr>
        <p:spPr bwMode="auto">
          <a:xfrm>
            <a:off x="2402524" y="2947023"/>
            <a:ext cx="377825" cy="369890"/>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5"/>
          <p:cNvSpPr>
            <a:spLocks noEditPoints="1"/>
          </p:cNvSpPr>
          <p:nvPr/>
        </p:nvSpPr>
        <p:spPr bwMode="auto">
          <a:xfrm>
            <a:off x="2389824" y="3829915"/>
            <a:ext cx="403225" cy="36830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45" name="Group 22"/>
          <p:cNvGrpSpPr>
            <a:grpSpLocks noChangeAspect="1"/>
          </p:cNvGrpSpPr>
          <p:nvPr/>
        </p:nvGrpSpPr>
        <p:grpSpPr bwMode="auto">
          <a:xfrm>
            <a:off x="6641785" y="3368228"/>
            <a:ext cx="266700" cy="409575"/>
            <a:chOff x="3525" y="1804"/>
            <a:chExt cx="168" cy="258"/>
          </a:xfrm>
          <a:solidFill>
            <a:srgbClr val="FFFFFF"/>
          </a:solidFill>
        </p:grpSpPr>
        <p:sp>
          <p:nvSpPr>
            <p:cNvPr id="46"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28"/>
          <p:cNvSpPr>
            <a:spLocks noEditPoints="1"/>
          </p:cNvSpPr>
          <p:nvPr/>
        </p:nvSpPr>
        <p:spPr bwMode="auto">
          <a:xfrm>
            <a:off x="6575110" y="4310652"/>
            <a:ext cx="400050" cy="288925"/>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50" name="Straight Connector 49"/>
          <p:cNvCxnSpPr>
            <a:stCxn id="33" idx="6"/>
            <a:endCxn id="28" idx="2"/>
          </p:cNvCxnSpPr>
          <p:nvPr/>
        </p:nvCxnSpPr>
        <p:spPr>
          <a:xfrm>
            <a:off x="2959971" y="3131967"/>
            <a:ext cx="28490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34" idx="2"/>
            <a:endCxn id="29" idx="6"/>
          </p:cNvCxnSpPr>
          <p:nvPr/>
        </p:nvCxnSpPr>
        <p:spPr>
          <a:xfrm flipH="1">
            <a:off x="5899127" y="3573016"/>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5899127" y="4455114"/>
            <a:ext cx="507473"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35" idx="6"/>
            <a:endCxn id="30" idx="2"/>
          </p:cNvCxnSpPr>
          <p:nvPr/>
        </p:nvCxnSpPr>
        <p:spPr>
          <a:xfrm>
            <a:off x="2959970" y="4014065"/>
            <a:ext cx="292863" cy="0"/>
          </a:xfrm>
          <a:prstGeom prst="line">
            <a:avLst/>
          </a:prstGeom>
        </p:spPr>
        <p:style>
          <a:lnRef idx="1">
            <a:schemeClr val="accent1"/>
          </a:lnRef>
          <a:fillRef idx="0">
            <a:schemeClr val="accent1"/>
          </a:fillRef>
          <a:effectRef idx="0">
            <a:schemeClr val="accent1"/>
          </a:effectRef>
          <a:fontRef idx="minor">
            <a:schemeClr val="tx1"/>
          </a:fontRef>
        </p:style>
      </p:cxnSp>
      <p:sp>
        <p:nvSpPr>
          <p:cNvPr id="61" name="Rectangle 60"/>
          <p:cNvSpPr/>
          <p:nvPr/>
        </p:nvSpPr>
        <p:spPr>
          <a:xfrm>
            <a:off x="410022" y="1727812"/>
            <a:ext cx="2406783" cy="523798"/>
          </a:xfrm>
          <a:prstGeom prst="rect">
            <a:avLst/>
          </a:prstGeom>
        </p:spPr>
        <p:txBody>
          <a:bodyPr wrap="square" lIns="91440" rIns="91440" bIns="45720">
            <a:spAutoFit/>
          </a:bodyPr>
          <a:lstStyle/>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2" name="Rectangle 61"/>
          <p:cNvSpPr/>
          <p:nvPr/>
        </p:nvSpPr>
        <p:spPr>
          <a:xfrm>
            <a:off x="6219183" y="1727812"/>
            <a:ext cx="2406783" cy="523798"/>
          </a:xfrm>
          <a:prstGeom prst="rect">
            <a:avLst/>
          </a:prstGeom>
        </p:spPr>
        <p:txBody>
          <a:bodyPr wrap="square" lIns="91440" rIns="91440" bIns="45720">
            <a:spAutoFit/>
          </a:bodyPr>
          <a:lstStyle/>
          <a:p>
            <a:pPr algn="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xx </a:t>
            </a:r>
            <a:r>
              <a:rPr lang="en-US" sz="1050" dirty="0" err="1"/>
              <a:t>xxxxx</a:t>
            </a:r>
            <a:r>
              <a:rPr lang="en-US" sz="1050" dirty="0"/>
              <a:t> x </a:t>
            </a:r>
            <a:r>
              <a:rPr lang="en-US" sz="1050" dirty="0" err="1"/>
              <a:t>xxxx</a:t>
            </a:r>
            <a:r>
              <a:rPr lang="en-US" sz="1050" dirty="0"/>
              <a:t> xxx xx </a:t>
            </a:r>
            <a:r>
              <a:rPr lang="en-US" sz="1050" dirty="0" err="1"/>
              <a:t>xxxxx</a:t>
            </a:r>
            <a:r>
              <a:rPr lang="en-US" sz="1050" dirty="0"/>
              <a:t> xxx </a:t>
            </a:r>
            <a:r>
              <a:rPr lang="en-US" sz="1050" dirty="0" err="1"/>
              <a:t>xxx</a:t>
            </a:r>
            <a:r>
              <a:rPr lang="en-US" sz="1050" dirty="0"/>
              <a:t> </a:t>
            </a:r>
            <a:r>
              <a:rPr lang="en-US" sz="1050" dirty="0" err="1"/>
              <a:t>xxxxxxxxx</a:t>
            </a:r>
            <a:r>
              <a:rPr lang="en-US" sz="1050" dirty="0"/>
              <a:t> xx </a:t>
            </a:r>
          </a:p>
        </p:txBody>
      </p:sp>
      <p:sp>
        <p:nvSpPr>
          <p:cNvPr id="63" name="Title 62"/>
          <p:cNvSpPr>
            <a:spLocks noGrp="1"/>
          </p:cNvSpPr>
          <p:nvPr>
            <p:ph type="title"/>
          </p:nvPr>
        </p:nvSpPr>
        <p:spPr/>
        <p:txBody>
          <a:bodyPr/>
          <a:lstStyle/>
          <a:p>
            <a:r>
              <a:rPr lang="en-US" dirty="0"/>
              <a:t>3 x </a:t>
            </a:r>
            <a:r>
              <a:rPr lang="en-US" dirty="0" err="1"/>
              <a:t>xxxx</a:t>
            </a:r>
            <a:r>
              <a:rPr lang="en-US" dirty="0"/>
              <a:t> </a:t>
            </a:r>
            <a:r>
              <a:rPr lang="en-US" dirty="0" err="1"/>
              <a:t>xxxxx</a:t>
            </a:r>
            <a:r>
              <a:rPr lang="en-US" dirty="0"/>
              <a:t> </a:t>
            </a:r>
            <a:r>
              <a:rPr lang="en-US" dirty="0" err="1"/>
              <a:t>xxxx</a:t>
            </a:r>
            <a:r>
              <a:rPr lang="en-US" dirty="0"/>
              <a:t> </a:t>
            </a:r>
            <a:r>
              <a:rPr lang="en-US" dirty="0" err="1"/>
              <a:t>xxxx</a:t>
            </a:r>
            <a:r>
              <a:rPr lang="en-US" dirty="0"/>
              <a:t> </a:t>
            </a:r>
            <a:r>
              <a:rPr lang="en-US" dirty="0" err="1"/>
              <a:t>xxxxxxxx</a:t>
            </a:r>
            <a:r>
              <a:rPr lang="en-US" dirty="0"/>
              <a:t> x </a:t>
            </a:r>
            <a:r>
              <a:rPr lang="en-US" dirty="0" err="1"/>
              <a:t>xxxx</a:t>
            </a:r>
            <a:r>
              <a:rPr lang="en-US" dirty="0"/>
              <a:t> x </a:t>
            </a:r>
            <a:r>
              <a:rPr lang="en-US" dirty="0" err="1"/>
              <a:t>xxxxx</a:t>
            </a:r>
            <a:endParaRPr lang="en-US" dirty="0"/>
          </a:p>
        </p:txBody>
      </p:sp>
    </p:spTree>
    <p:extLst>
      <p:ext uri="{BB962C8B-B14F-4D97-AF65-F5344CB8AC3E}">
        <p14:creationId xmlns:p14="http://schemas.microsoft.com/office/powerpoint/2010/main" val="212874572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60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60000">
                                          <p:cBhvr additive="base">
                                            <p:cTn id="7" dur="700" fill="hold"/>
                                            <p:tgtEl>
                                              <p:spTgt spid="31"/>
                                            </p:tgtEl>
                                            <p:attrNameLst>
                                              <p:attrName>ppt_x</p:attrName>
                                            </p:attrNameLst>
                                          </p:cBhvr>
                                          <p:tavLst>
                                            <p:tav tm="0">
                                              <p:val>
                                                <p:strVal val="#ppt_x"/>
                                              </p:val>
                                            </p:tav>
                                            <p:tav tm="100000">
                                              <p:val>
                                                <p:strVal val="#ppt_x"/>
                                              </p:val>
                                            </p:tav>
                                          </p:tavLst>
                                        </p:anim>
                                        <p:anim calcmode="lin" valueType="num" p14:bounceEnd="60000">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60000">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14:bounceEnd="60000">
                                          <p:cBhvr additive="base">
                                            <p:cTn id="11" dur="800" fill="hold"/>
                                            <p:tgtEl>
                                              <p:spTgt spid="30"/>
                                            </p:tgtEl>
                                            <p:attrNameLst>
                                              <p:attrName>ppt_x</p:attrName>
                                            </p:attrNameLst>
                                          </p:cBhvr>
                                          <p:tavLst>
                                            <p:tav tm="0">
                                              <p:val>
                                                <p:strVal val="#ppt_x"/>
                                              </p:val>
                                            </p:tav>
                                            <p:tav tm="100000">
                                              <p:val>
                                                <p:strVal val="#ppt_x"/>
                                              </p:val>
                                            </p:tav>
                                          </p:tavLst>
                                        </p:anim>
                                        <p:anim calcmode="lin" valueType="num" p14:bounceEnd="60000">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60000">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14:bounceEnd="60000">
                                          <p:cBhvr additive="base">
                                            <p:cTn id="15" dur="800" fill="hold"/>
                                            <p:tgtEl>
                                              <p:spTgt spid="29"/>
                                            </p:tgtEl>
                                            <p:attrNameLst>
                                              <p:attrName>ppt_x</p:attrName>
                                            </p:attrNameLst>
                                          </p:cBhvr>
                                          <p:tavLst>
                                            <p:tav tm="0">
                                              <p:val>
                                                <p:strVal val="#ppt_x"/>
                                              </p:val>
                                            </p:tav>
                                            <p:tav tm="100000">
                                              <p:val>
                                                <p:strVal val="#ppt_x"/>
                                              </p:val>
                                            </p:tav>
                                          </p:tavLst>
                                        </p:anim>
                                        <p:anim calcmode="lin" valueType="num" p14:bounceEnd="60000">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60000">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14:bounceEnd="60000">
                                          <p:cBhvr additive="base">
                                            <p:cTn id="19" dur="900" fill="hold"/>
                                            <p:tgtEl>
                                              <p:spTgt spid="28"/>
                                            </p:tgtEl>
                                            <p:attrNameLst>
                                              <p:attrName>ppt_x</p:attrName>
                                            </p:attrNameLst>
                                          </p:cBhvr>
                                          <p:tavLst>
                                            <p:tav tm="0">
                                              <p:val>
                                                <p:strVal val="#ppt_x"/>
                                              </p:val>
                                            </p:tav>
                                            <p:tav tm="100000">
                                              <p:val>
                                                <p:strVal val="#ppt_x"/>
                                              </p:val>
                                            </p:tav>
                                          </p:tavLst>
                                        </p:anim>
                                        <p:anim calcmode="lin" valueType="num" p14:bounceEnd="60000">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700" fill="hold"/>
                                            <p:tgtEl>
                                              <p:spTgt spid="31"/>
                                            </p:tgtEl>
                                            <p:attrNameLst>
                                              <p:attrName>ppt_x</p:attrName>
                                            </p:attrNameLst>
                                          </p:cBhvr>
                                          <p:tavLst>
                                            <p:tav tm="0">
                                              <p:val>
                                                <p:strVal val="#ppt_x"/>
                                              </p:val>
                                            </p:tav>
                                            <p:tav tm="100000">
                                              <p:val>
                                                <p:strVal val="#ppt_x"/>
                                              </p:val>
                                            </p:tav>
                                          </p:tavLst>
                                        </p:anim>
                                        <p:anim calcmode="lin" valueType="num">
                                          <p:cBhvr additive="base">
                                            <p:cTn id="8" dur="7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20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800" fill="hold"/>
                                            <p:tgtEl>
                                              <p:spTgt spid="30"/>
                                            </p:tgtEl>
                                            <p:attrNameLst>
                                              <p:attrName>ppt_x</p:attrName>
                                            </p:attrNameLst>
                                          </p:cBhvr>
                                          <p:tavLst>
                                            <p:tav tm="0">
                                              <p:val>
                                                <p:strVal val="#ppt_x"/>
                                              </p:val>
                                            </p:tav>
                                            <p:tav tm="100000">
                                              <p:val>
                                                <p:strVal val="#ppt_x"/>
                                              </p:val>
                                            </p:tav>
                                          </p:tavLst>
                                        </p:anim>
                                        <p:anim calcmode="lin" valueType="num">
                                          <p:cBhvr additive="base">
                                            <p:cTn id="12" dur="800" fill="hold"/>
                                            <p:tgtEl>
                                              <p:spTgt spid="30"/>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50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800" fill="hold"/>
                                            <p:tgtEl>
                                              <p:spTgt spid="29"/>
                                            </p:tgtEl>
                                            <p:attrNameLst>
                                              <p:attrName>ppt_x</p:attrName>
                                            </p:attrNameLst>
                                          </p:cBhvr>
                                          <p:tavLst>
                                            <p:tav tm="0">
                                              <p:val>
                                                <p:strVal val="#ppt_x"/>
                                              </p:val>
                                            </p:tav>
                                            <p:tav tm="100000">
                                              <p:val>
                                                <p:strVal val="#ppt_x"/>
                                              </p:val>
                                            </p:tav>
                                          </p:tavLst>
                                        </p:anim>
                                        <p:anim calcmode="lin" valueType="num">
                                          <p:cBhvr additive="base">
                                            <p:cTn id="16" dur="800" fill="hold"/>
                                            <p:tgtEl>
                                              <p:spTgt spid="29"/>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80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900" fill="hold"/>
                                            <p:tgtEl>
                                              <p:spTgt spid="28"/>
                                            </p:tgtEl>
                                            <p:attrNameLst>
                                              <p:attrName>ppt_x</p:attrName>
                                            </p:attrNameLst>
                                          </p:cBhvr>
                                          <p:tavLst>
                                            <p:tav tm="0">
                                              <p:val>
                                                <p:strVal val="#ppt_x"/>
                                              </p:val>
                                            </p:tav>
                                            <p:tav tm="100000">
                                              <p:val>
                                                <p:strVal val="#ppt_x"/>
                                              </p:val>
                                            </p:tav>
                                          </p:tavLst>
                                        </p:anim>
                                        <p:anim calcmode="lin" valueType="num">
                                          <p:cBhvr additive="base">
                                            <p:cTn id="20" dur="900" fill="hold"/>
                                            <p:tgtEl>
                                              <p:spTgt spid="28"/>
                                            </p:tgtEl>
                                            <p:attrNameLst>
                                              <p:attrName>ppt_y</p:attrName>
                                            </p:attrNameLst>
                                          </p:cBhvr>
                                          <p:tavLst>
                                            <p:tav tm="0">
                                              <p:val>
                                                <p:strVal val="0-#ppt_h/2"/>
                                              </p:val>
                                            </p:tav>
                                            <p:tav tm="100000">
                                              <p:val>
                                                <p:strVal val="#ppt_y"/>
                                              </p:val>
                                            </p:tav>
                                          </p:tavLst>
                                        </p:anim>
                                      </p:childTnLst>
                                    </p:cTn>
                                  </p:par>
                                  <p:par>
                                    <p:cTn id="21" presetID="10" presetClass="entr" presetSubtype="0" fill="hold" nodeType="withEffect">
                                      <p:stCondLst>
                                        <p:cond delay="500"/>
                                      </p:stCondLst>
                                      <p:childTnLst>
                                        <p:set>
                                          <p:cBhvr>
                                            <p:cTn id="22" dur="1" fill="hold">
                                              <p:stCondLst>
                                                <p:cond delay="0"/>
                                              </p:stCondLst>
                                            </p:cTn>
                                            <p:tgtEl>
                                              <p:spTgt spid="54"/>
                                            </p:tgtEl>
                                            <p:attrNameLst>
                                              <p:attrName>style.visibility</p:attrName>
                                            </p:attrNameLst>
                                          </p:cBhvr>
                                          <p:to>
                                            <p:strVal val="visible"/>
                                          </p:to>
                                        </p:set>
                                        <p:animEffect transition="in" filter="fade">
                                          <p:cBhvr>
                                            <p:cTn id="23" dur="200"/>
                                            <p:tgtEl>
                                              <p:spTgt spid="54"/>
                                            </p:tgtEl>
                                          </p:cBhvr>
                                        </p:animEffect>
                                      </p:childTnLst>
                                    </p:cTn>
                                  </p:par>
                                  <p:par>
                                    <p:cTn id="24" presetID="10" presetClass="entr" presetSubtype="0" fill="hold" grpId="0" nodeType="withEffect">
                                      <p:stCondLst>
                                        <p:cond delay="700"/>
                                      </p:stCondLst>
                                      <p:childTnLst>
                                        <p:set>
                                          <p:cBhvr>
                                            <p:cTn id="25" dur="1" fill="hold">
                                              <p:stCondLst>
                                                <p:cond delay="0"/>
                                              </p:stCondLst>
                                            </p:cTn>
                                            <p:tgtEl>
                                              <p:spTgt spid="36"/>
                                            </p:tgtEl>
                                            <p:attrNameLst>
                                              <p:attrName>style.visibility</p:attrName>
                                            </p:attrNameLst>
                                          </p:cBhvr>
                                          <p:to>
                                            <p:strVal val="visible"/>
                                          </p:to>
                                        </p:set>
                                        <p:animEffect transition="in" filter="fade">
                                          <p:cBhvr>
                                            <p:cTn id="26" dur="500"/>
                                            <p:tgtEl>
                                              <p:spTgt spid="36"/>
                                            </p:tgtEl>
                                          </p:cBhvr>
                                        </p:animEffect>
                                      </p:childTnLst>
                                    </p:cTn>
                                  </p:par>
                                  <p:par>
                                    <p:cTn id="27" presetID="10" presetClass="entr" presetSubtype="0" fill="hold" grpId="0" nodeType="withEffect">
                                      <p:stCondLst>
                                        <p:cond delay="700"/>
                                      </p:stCondLst>
                                      <p:childTnLst>
                                        <p:set>
                                          <p:cBhvr>
                                            <p:cTn id="28" dur="1" fill="hold">
                                              <p:stCondLst>
                                                <p:cond delay="0"/>
                                              </p:stCondLst>
                                            </p:cTn>
                                            <p:tgtEl>
                                              <p:spTgt spid="42"/>
                                            </p:tgtEl>
                                            <p:attrNameLst>
                                              <p:attrName>style.visibility</p:attrName>
                                            </p:attrNameLst>
                                          </p:cBhvr>
                                          <p:to>
                                            <p:strVal val="visible"/>
                                          </p:to>
                                        </p:set>
                                        <p:animEffect transition="in" filter="fade">
                                          <p:cBhvr>
                                            <p:cTn id="29" dur="500"/>
                                            <p:tgtEl>
                                              <p:spTgt spid="42"/>
                                            </p:tgtEl>
                                          </p:cBhvr>
                                        </p:animEffect>
                                      </p:childTnLst>
                                    </p:cTn>
                                  </p:par>
                                  <p:par>
                                    <p:cTn id="30" presetID="10" presetClass="entr" presetSubtype="0" fill="hold" grpId="0" nodeType="withEffect">
                                      <p:stCondLst>
                                        <p:cond delay="700"/>
                                      </p:stCondLst>
                                      <p:childTnLst>
                                        <p:set>
                                          <p:cBhvr>
                                            <p:cTn id="31" dur="1" fill="hold">
                                              <p:stCondLst>
                                                <p:cond delay="0"/>
                                              </p:stCondLst>
                                            </p:cTn>
                                            <p:tgtEl>
                                              <p:spTgt spid="48"/>
                                            </p:tgtEl>
                                            <p:attrNameLst>
                                              <p:attrName>style.visibility</p:attrName>
                                            </p:attrNameLst>
                                          </p:cBhvr>
                                          <p:to>
                                            <p:strVal val="visible"/>
                                          </p:to>
                                        </p:set>
                                        <p:animEffect transition="in" filter="fade">
                                          <p:cBhvr>
                                            <p:cTn id="32" dur="500"/>
                                            <p:tgtEl>
                                              <p:spTgt spid="48"/>
                                            </p:tgtEl>
                                          </p:cBhvr>
                                        </p:animEffect>
                                      </p:childTnLst>
                                    </p:cTn>
                                  </p:par>
                                  <p:par>
                                    <p:cTn id="33" presetID="10" presetClass="entr" presetSubtype="0" fill="hold" nodeType="withEffect">
                                      <p:stCondLst>
                                        <p:cond delay="800"/>
                                      </p:stCondLst>
                                      <p:childTnLst>
                                        <p:set>
                                          <p:cBhvr>
                                            <p:cTn id="34" dur="1" fill="hold">
                                              <p:stCondLst>
                                                <p:cond delay="0"/>
                                              </p:stCondLst>
                                            </p:cTn>
                                            <p:tgtEl>
                                              <p:spTgt spid="57"/>
                                            </p:tgtEl>
                                            <p:attrNameLst>
                                              <p:attrName>style.visibility</p:attrName>
                                            </p:attrNameLst>
                                          </p:cBhvr>
                                          <p:to>
                                            <p:strVal val="visible"/>
                                          </p:to>
                                        </p:set>
                                        <p:animEffect transition="in" filter="fade">
                                          <p:cBhvr>
                                            <p:cTn id="35" dur="200"/>
                                            <p:tgtEl>
                                              <p:spTgt spid="57"/>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par>
                                    <p:cTn id="39" presetID="10" presetClass="entr" presetSubtype="0" fill="hold" grpId="0" nodeType="withEffect">
                                      <p:stCondLst>
                                        <p:cond delay="10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500"/>
                                            <p:tgtEl>
                                              <p:spTgt spid="41"/>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par>
                                    <p:cTn id="45" presetID="10" presetClass="entr" presetSubtype="0" fill="hold" nodeType="withEffect">
                                      <p:stCondLst>
                                        <p:cond delay="1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200"/>
                                            <p:tgtEl>
                                              <p:spTgt spid="51"/>
                                            </p:tgtEl>
                                          </p:cBhvr>
                                        </p:animEffect>
                                      </p:childTnLst>
                                    </p:cTn>
                                  </p:par>
                                  <p:par>
                                    <p:cTn id="48" presetID="10" presetClass="entr" presetSubtype="0" fill="hold" grpId="0" nodeType="withEffect">
                                      <p:stCondLst>
                                        <p:cond delay="130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500"/>
                                            <p:tgtEl>
                                              <p:spTgt spid="40"/>
                                            </p:tgtEl>
                                          </p:cBhvr>
                                        </p:animEffect>
                                      </p:childTnLst>
                                    </p:cTn>
                                  </p:par>
                                  <p:par>
                                    <p:cTn id="54" presetID="10" presetClass="entr" presetSubtype="0" fill="hold" nodeType="withEffect">
                                      <p:stCondLst>
                                        <p:cond delay="130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500"/>
                                            <p:tgtEl>
                                              <p:spTgt spid="45"/>
                                            </p:tgtEl>
                                          </p:cBhvr>
                                        </p:animEffect>
                                      </p:childTnLst>
                                    </p:cTn>
                                  </p:par>
                                  <p:par>
                                    <p:cTn id="57" presetID="10" presetClass="entr" presetSubtype="0" fill="hold" nodeType="withEffect">
                                      <p:stCondLst>
                                        <p:cond delay="140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200"/>
                                            <p:tgtEl>
                                              <p:spTgt spid="50"/>
                                            </p:tgtEl>
                                          </p:cBhvr>
                                        </p:animEffect>
                                      </p:childTnLst>
                                    </p:cTn>
                                  </p:par>
                                  <p:par>
                                    <p:cTn id="60" presetID="10" presetClass="entr" presetSubtype="0" fill="hold" grpId="0" nodeType="withEffect">
                                      <p:stCondLst>
                                        <p:cond delay="160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160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par>
                                    <p:cTn id="66" presetID="10" presetClass="entr" presetSubtype="0" fill="hold" grpId="0" nodeType="withEffect">
                                      <p:stCondLst>
                                        <p:cond delay="160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par>
                                    <p:cTn id="69" presetID="10" presetClass="entr" presetSubtype="0" fill="hold" grpId="0" nodeType="withEffect">
                                      <p:stCondLst>
                                        <p:cond delay="180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500"/>
                                            <p:tgtEl>
                                              <p:spTgt spid="61"/>
                                            </p:tgtEl>
                                          </p:cBhvr>
                                        </p:animEffect>
                                      </p:childTnLst>
                                    </p:cTn>
                                  </p:par>
                                  <p:par>
                                    <p:cTn id="72" presetID="10" presetClass="entr" presetSubtype="0" fill="hold" grpId="0" nodeType="withEffect">
                                      <p:stCondLst>
                                        <p:cond delay="190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0" grpId="0" animBg="1"/>
          <p:bldP spid="29" grpId="0" animBg="1"/>
          <p:bldP spid="28" grpId="0" animBg="1"/>
          <p:bldP spid="33" grpId="0" animBg="1"/>
          <p:bldP spid="34" grpId="0" animBg="1"/>
          <p:bldP spid="35" grpId="0" animBg="1"/>
          <p:bldP spid="36" grpId="0" animBg="1"/>
          <p:bldP spid="39" grpId="0"/>
          <p:bldP spid="40" grpId="0"/>
          <p:bldP spid="41" grpId="0"/>
          <p:bldP spid="42" grpId="0"/>
          <p:bldP spid="43" grpId="0" animBg="1"/>
          <p:bldP spid="44" grpId="0" animBg="1"/>
          <p:bldP spid="48" grpId="0" animBg="1"/>
          <p:bldP spid="61" grpId="0"/>
          <p:bldP spid="62"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 Same Side Corner Rectangle 4"/>
          <p:cNvSpPr/>
          <p:nvPr/>
        </p:nvSpPr>
        <p:spPr>
          <a:xfrm>
            <a:off x="2000422" y="2664912"/>
            <a:ext cx="685800" cy="2034132"/>
          </a:xfrm>
          <a:prstGeom prst="round2SameRect">
            <a:avLst>
              <a:gd name="adj1" fmla="val 50000"/>
              <a:gd name="adj2" fmla="val 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6" name="Round Same Side Corner Rectangle 5"/>
          <p:cNvSpPr/>
          <p:nvPr/>
        </p:nvSpPr>
        <p:spPr>
          <a:xfrm>
            <a:off x="2684125" y="2246616"/>
            <a:ext cx="685800" cy="2452429"/>
          </a:xfrm>
          <a:prstGeom prst="round2SameRect">
            <a:avLst>
              <a:gd name="adj1" fmla="val 50000"/>
              <a:gd name="adj2" fmla="val 0"/>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7" name="Round Same Side Corner Rectangle 6"/>
          <p:cNvSpPr/>
          <p:nvPr/>
        </p:nvSpPr>
        <p:spPr>
          <a:xfrm>
            <a:off x="3367829" y="2948628"/>
            <a:ext cx="685800" cy="1750418"/>
          </a:xfrm>
          <a:prstGeom prst="round2SameRect">
            <a:avLst>
              <a:gd name="adj1" fmla="val 50000"/>
              <a:gd name="adj2" fmla="val 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8" name="Round Same Side Corner Rectangle 7"/>
          <p:cNvSpPr/>
          <p:nvPr/>
        </p:nvSpPr>
        <p:spPr>
          <a:xfrm>
            <a:off x="1315530" y="1183277"/>
            <a:ext cx="685800" cy="3515769"/>
          </a:xfrm>
          <a:prstGeom prst="round2SameRect">
            <a:avLst>
              <a:gd name="adj1" fmla="val 50000"/>
              <a:gd name="adj2" fmla="val 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20" name="Freeform 41"/>
          <p:cNvSpPr>
            <a:spLocks noChangeAspect="1" noEditPoints="1"/>
          </p:cNvSpPr>
          <p:nvPr/>
        </p:nvSpPr>
        <p:spPr bwMode="auto">
          <a:xfrm>
            <a:off x="2899722" y="4215859"/>
            <a:ext cx="254608" cy="308534"/>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1" name="Freeform 147"/>
          <p:cNvSpPr>
            <a:spLocks noChangeAspect="1" noEditPoints="1"/>
          </p:cNvSpPr>
          <p:nvPr/>
        </p:nvSpPr>
        <p:spPr bwMode="auto">
          <a:xfrm>
            <a:off x="1536301" y="4215859"/>
            <a:ext cx="244258" cy="30853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2" name="Freeform 33"/>
          <p:cNvSpPr>
            <a:spLocks noChangeAspect="1" noEditPoints="1"/>
          </p:cNvSpPr>
          <p:nvPr/>
        </p:nvSpPr>
        <p:spPr bwMode="auto">
          <a:xfrm>
            <a:off x="2184511" y="4215859"/>
            <a:ext cx="317624" cy="308534"/>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3" name="Freeform 21"/>
          <p:cNvSpPr>
            <a:spLocks noEditPoints="1"/>
          </p:cNvSpPr>
          <p:nvPr/>
        </p:nvSpPr>
        <p:spPr bwMode="auto">
          <a:xfrm>
            <a:off x="3556688" y="4216351"/>
            <a:ext cx="308084" cy="307550"/>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rgbClr val="FFFFFF"/>
          </a:solidFill>
          <a:ln>
            <a:noFill/>
          </a:ln>
          <a:effectLst/>
        </p:spPr>
        <p:txBody>
          <a:bodyPr vert="horz" wrap="square" lIns="91440" tIns="45720" rIns="91440" bIns="45720" numCol="1" anchor="t" anchorCtr="0" compatLnSpc="1">
            <a:prstTxWarp prst="textNoShape">
              <a:avLst/>
            </a:prstTxWarp>
          </a:bodyPr>
          <a:lstStyle/>
          <a:p>
            <a:endParaRPr lang="en-US" sz="1800">
              <a:solidFill>
                <a:srgbClr val="FFFFFF"/>
              </a:solidFill>
            </a:endParaRPr>
          </a:p>
        </p:txBody>
      </p:sp>
      <p:sp>
        <p:nvSpPr>
          <p:cNvPr id="24" name="Rectangle 23"/>
          <p:cNvSpPr/>
          <p:nvPr/>
        </p:nvSpPr>
        <p:spPr>
          <a:xfrm>
            <a:off x="2048049" y="2866989"/>
            <a:ext cx="59054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60%</a:t>
            </a:r>
          </a:p>
        </p:txBody>
      </p:sp>
      <p:sp>
        <p:nvSpPr>
          <p:cNvPr id="25" name="Rectangle 24"/>
          <p:cNvSpPr/>
          <p:nvPr/>
        </p:nvSpPr>
        <p:spPr>
          <a:xfrm>
            <a:off x="2715392" y="2434394"/>
            <a:ext cx="62326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75%</a:t>
            </a:r>
          </a:p>
        </p:txBody>
      </p:sp>
      <p:sp>
        <p:nvSpPr>
          <p:cNvPr id="26" name="Rectangle 25"/>
          <p:cNvSpPr/>
          <p:nvPr/>
        </p:nvSpPr>
        <p:spPr>
          <a:xfrm>
            <a:off x="1355000" y="1424966"/>
            <a:ext cx="606860"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90%</a:t>
            </a:r>
          </a:p>
        </p:txBody>
      </p:sp>
      <p:sp>
        <p:nvSpPr>
          <p:cNvPr id="27" name="Rectangle 26"/>
          <p:cNvSpPr/>
          <p:nvPr/>
        </p:nvSpPr>
        <p:spPr>
          <a:xfrm>
            <a:off x="3401551" y="3183482"/>
            <a:ext cx="618359" cy="276999"/>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ctr">
            <a:spAutoFit/>
          </a:bodyPr>
          <a:lstStyle/>
          <a:p>
            <a:pPr algn="ctr"/>
            <a:r>
              <a:rPr lang="en-US" sz="1800" dirty="0">
                <a:solidFill>
                  <a:srgbClr val="FFFFFF"/>
                </a:solidFill>
              </a:rPr>
              <a:t>50%</a:t>
            </a:r>
          </a:p>
        </p:txBody>
      </p:sp>
      <p:sp>
        <p:nvSpPr>
          <p:cNvPr id="38" name="Title 37"/>
          <p:cNvSpPr>
            <a:spLocks noGrp="1"/>
          </p:cNvSpPr>
          <p:nvPr>
            <p:ph type="title"/>
          </p:nvPr>
        </p:nvSpPr>
        <p:spPr/>
        <p:txBody>
          <a:bodyPr/>
          <a:lstStyle/>
          <a:p>
            <a:pPr algn="r"/>
            <a:r>
              <a:rPr lang="en-US" dirty="0" err="1"/>
              <a:t>Xxxx</a:t>
            </a:r>
            <a:r>
              <a:rPr lang="en-US" dirty="0"/>
              <a:t> x </a:t>
            </a:r>
            <a:r>
              <a:rPr lang="en-US" dirty="0" err="1"/>
              <a:t>xxxxxxxxxxxxxxxxx</a:t>
            </a:r>
            <a:endParaRPr lang="en-US" dirty="0"/>
          </a:p>
        </p:txBody>
      </p:sp>
      <p:sp>
        <p:nvSpPr>
          <p:cNvPr id="39" name="Text Placeholder 38"/>
          <p:cNvSpPr>
            <a:spLocks noGrp="1"/>
          </p:cNvSpPr>
          <p:nvPr>
            <p:ph type="body" sz="quarter" idx="10"/>
          </p:nvPr>
        </p:nvSpPr>
        <p:spPr/>
        <p:txBody>
          <a:bodyPr/>
          <a:lstStyle/>
          <a:p>
            <a:pPr algn="r"/>
            <a:r>
              <a:rPr lang="en-US" dirty="0" err="1"/>
              <a:t>Xxxx</a:t>
            </a:r>
            <a:r>
              <a:rPr lang="en-US" dirty="0"/>
              <a:t> xxx xx </a:t>
            </a:r>
            <a:r>
              <a:rPr lang="en-US" dirty="0" err="1"/>
              <a:t>xxxx</a:t>
            </a:r>
            <a:r>
              <a:rPr lang="en-US" dirty="0"/>
              <a:t> </a:t>
            </a:r>
            <a:r>
              <a:rPr lang="en-US" dirty="0" err="1"/>
              <a:t>xxxx</a:t>
            </a:r>
            <a:r>
              <a:rPr lang="en-US" dirty="0"/>
              <a:t> xxx </a:t>
            </a:r>
            <a:r>
              <a:rPr lang="en-US" dirty="0" err="1"/>
              <a:t>xxx</a:t>
            </a:r>
            <a:r>
              <a:rPr lang="en-US" dirty="0"/>
              <a:t> x</a:t>
            </a:r>
          </a:p>
        </p:txBody>
      </p:sp>
      <p:graphicFrame>
        <p:nvGraphicFramePr>
          <p:cNvPr id="41" name="Content Placeholder 3"/>
          <p:cNvGraphicFramePr>
            <a:graphicFrameLocks/>
          </p:cNvGraphicFramePr>
          <p:nvPr>
            <p:extLst>
              <p:ext uri="{D42A27DB-BD31-4B8C-83A1-F6EECF244321}">
                <p14:modId xmlns:p14="http://schemas.microsoft.com/office/powerpoint/2010/main" val="1272863517"/>
              </p:ext>
            </p:extLst>
          </p:nvPr>
        </p:nvGraphicFramePr>
        <p:xfrm>
          <a:off x="5045836" y="2254056"/>
          <a:ext cx="1645920" cy="164592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2" name="Content Placeholder 3"/>
          <p:cNvGraphicFramePr>
            <a:graphicFrameLocks/>
          </p:cNvGraphicFramePr>
          <p:nvPr>
            <p:extLst>
              <p:ext uri="{D42A27DB-BD31-4B8C-83A1-F6EECF244321}">
                <p14:modId xmlns:p14="http://schemas.microsoft.com/office/powerpoint/2010/main" val="4183127147"/>
              </p:ext>
            </p:extLst>
          </p:nvPr>
        </p:nvGraphicFramePr>
        <p:xfrm>
          <a:off x="6912260" y="2254056"/>
          <a:ext cx="1645920" cy="1645920"/>
        </p:xfrm>
        <a:graphic>
          <a:graphicData uri="http://schemas.openxmlformats.org/drawingml/2006/chart">
            <c:chart xmlns:c="http://schemas.openxmlformats.org/drawingml/2006/chart" xmlns:r="http://schemas.openxmlformats.org/officeDocument/2006/relationships" r:id="rId3"/>
          </a:graphicData>
        </a:graphic>
      </p:graphicFrame>
      <p:sp>
        <p:nvSpPr>
          <p:cNvPr id="43" name="TextBox 42"/>
          <p:cNvSpPr txBox="1"/>
          <p:nvPr/>
        </p:nvSpPr>
        <p:spPr>
          <a:xfrm>
            <a:off x="5274249" y="3897053"/>
            <a:ext cx="1277970" cy="677108"/>
          </a:xfrm>
          <a:prstGeom prst="rect">
            <a:avLst/>
          </a:prstGeom>
          <a:noFill/>
        </p:spPr>
        <p:txBody>
          <a:bodyPr wrap="square" rtlCol="0">
            <a:spAutoFit/>
          </a:bodyPr>
          <a:lstStyle/>
          <a:p>
            <a:pPr algn="ctr"/>
            <a:r>
              <a:rPr lang="en-US" sz="1600" kern="900" spc="-50" dirty="0" err="1"/>
              <a:t>Xxxxx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4" name="TextBox 43"/>
          <p:cNvSpPr txBox="1"/>
          <p:nvPr/>
        </p:nvSpPr>
        <p:spPr>
          <a:xfrm>
            <a:off x="7128285" y="3897053"/>
            <a:ext cx="1260139" cy="677108"/>
          </a:xfrm>
          <a:prstGeom prst="rect">
            <a:avLst/>
          </a:prstGeom>
          <a:noFill/>
        </p:spPr>
        <p:txBody>
          <a:bodyPr wrap="square" rtlCol="0">
            <a:spAutoFit/>
          </a:bodyPr>
          <a:lstStyle/>
          <a:p>
            <a:pPr algn="ctr"/>
            <a:r>
              <a:rPr lang="en-US" sz="1600" kern="900" spc="-50" dirty="0" err="1"/>
              <a:t>xxxx</a:t>
            </a:r>
            <a:endParaRPr lang="en-US" sz="1600" kern="900" spc="-50" dirty="0"/>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
        <p:nvSpPr>
          <p:cNvPr id="45" name="TextBox 44"/>
          <p:cNvSpPr txBox="1"/>
          <p:nvPr/>
        </p:nvSpPr>
        <p:spPr>
          <a:xfrm>
            <a:off x="5480098" y="2834943"/>
            <a:ext cx="766557" cy="461665"/>
          </a:xfrm>
          <a:prstGeom prst="rect">
            <a:avLst/>
          </a:prstGeom>
          <a:noFill/>
        </p:spPr>
        <p:txBody>
          <a:bodyPr wrap="none" rtlCol="0">
            <a:spAutoFit/>
          </a:bodyPr>
          <a:lstStyle/>
          <a:p>
            <a:pPr algn="ctr"/>
            <a:r>
              <a:rPr lang="en-US" kern="900" spc="-50" dirty="0"/>
              <a:t>60%</a:t>
            </a:r>
            <a:endParaRPr lang="en-US" sz="1600" dirty="0"/>
          </a:p>
        </p:txBody>
      </p:sp>
      <p:sp>
        <p:nvSpPr>
          <p:cNvPr id="46" name="TextBox 45"/>
          <p:cNvSpPr txBox="1"/>
          <p:nvPr/>
        </p:nvSpPr>
        <p:spPr>
          <a:xfrm>
            <a:off x="7381164" y="2834943"/>
            <a:ext cx="766557" cy="461665"/>
          </a:xfrm>
          <a:prstGeom prst="rect">
            <a:avLst/>
          </a:prstGeom>
          <a:noFill/>
        </p:spPr>
        <p:txBody>
          <a:bodyPr wrap="none" rtlCol="0">
            <a:spAutoFit/>
          </a:bodyPr>
          <a:lstStyle/>
          <a:p>
            <a:pPr algn="ctr"/>
            <a:r>
              <a:rPr lang="en-US" kern="900" spc="-50" dirty="0"/>
              <a:t>85%</a:t>
            </a:r>
            <a:endParaRPr lang="en-US" sz="1600" dirty="0"/>
          </a:p>
        </p:txBody>
      </p:sp>
      <p:sp>
        <p:nvSpPr>
          <p:cNvPr id="50" name="Freeform 49"/>
          <p:cNvSpPr/>
          <p:nvPr/>
        </p:nvSpPr>
        <p:spPr>
          <a:xfrm rot="16200000" flipH="1">
            <a:off x="1933256" y="4220875"/>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1" name="Rectangle 50"/>
          <p:cNvSpPr/>
          <p:nvPr/>
        </p:nvSpPr>
        <p:spPr>
          <a:xfrm>
            <a:off x="1441561" y="4970276"/>
            <a:ext cx="1256494" cy="195111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2" name="Rectangle 51"/>
          <p:cNvSpPr/>
          <p:nvPr/>
        </p:nvSpPr>
        <p:spPr>
          <a:xfrm>
            <a:off x="2660640" y="4970276"/>
            <a:ext cx="1256494" cy="1951111"/>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3</a:t>
            </a:r>
          </a:p>
          <a:p>
            <a:pPr algn="ctr"/>
            <a:r>
              <a:rPr lang="da-DK" sz="900" dirty="0">
                <a:solidFill>
                  <a:srgbClr val="FFFFFF"/>
                </a:solidFill>
              </a:rPr>
              <a:t>Xxxxx xxxxx xxxx xxx xxx</a:t>
            </a:r>
            <a:endParaRPr lang="en-US" sz="900" dirty="0">
              <a:solidFill>
                <a:srgbClr val="FFFFFF"/>
              </a:solidFill>
            </a:endParaRPr>
          </a:p>
        </p:txBody>
      </p:sp>
      <p:sp>
        <p:nvSpPr>
          <p:cNvPr id="53" name="Rectangle 52"/>
          <p:cNvSpPr/>
          <p:nvPr/>
        </p:nvSpPr>
        <p:spPr>
          <a:xfrm>
            <a:off x="3914301" y="4970276"/>
            <a:ext cx="1256494" cy="1951111"/>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4</a:t>
            </a:r>
          </a:p>
          <a:p>
            <a:pPr algn="ctr"/>
            <a:r>
              <a:rPr lang="da-DK" sz="900" dirty="0">
                <a:solidFill>
                  <a:srgbClr val="FFFFFF"/>
                </a:solidFill>
              </a:rPr>
              <a:t>Xxxxx xxxxx xxxx xxx xxx</a:t>
            </a:r>
            <a:endParaRPr lang="en-US" sz="1350" dirty="0">
              <a:solidFill>
                <a:srgbClr val="FFFFFF"/>
              </a:solidFill>
            </a:endParaRPr>
          </a:p>
        </p:txBody>
      </p:sp>
      <p:sp>
        <p:nvSpPr>
          <p:cNvPr id="54" name="Rectangle 53"/>
          <p:cNvSpPr/>
          <p:nvPr/>
        </p:nvSpPr>
        <p:spPr>
          <a:xfrm>
            <a:off x="209761" y="4970276"/>
            <a:ext cx="1256494" cy="195111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ctr"/>
            <a:r>
              <a:rPr lang="en-US" sz="1350" dirty="0">
                <a:solidFill>
                  <a:srgbClr val="FFFFFF"/>
                </a:solidFill>
              </a:rPr>
              <a:t>X </a:t>
            </a:r>
            <a:r>
              <a:rPr lang="en-US" sz="1350" dirty="0" err="1">
                <a:solidFill>
                  <a:srgbClr val="FFFFFF"/>
                </a:solidFill>
              </a:rPr>
              <a:t>xxxxxx</a:t>
            </a:r>
            <a:r>
              <a:rPr lang="en-US" sz="1350" dirty="0">
                <a:solidFill>
                  <a:srgbClr val="FFFFFF"/>
                </a:solidFill>
              </a:rPr>
              <a:t> 1</a:t>
            </a:r>
          </a:p>
          <a:p>
            <a:pPr algn="ctr"/>
            <a:r>
              <a:rPr lang="da-DK" sz="900" dirty="0">
                <a:solidFill>
                  <a:srgbClr val="FFFFFF"/>
                </a:solidFill>
              </a:rPr>
              <a:t>Xxxxx xxxxx xxxx xxx xxx</a:t>
            </a:r>
            <a:endParaRPr lang="en-US" sz="1350" dirty="0">
              <a:solidFill>
                <a:srgbClr val="FFFFFF"/>
              </a:solidFill>
            </a:endParaRPr>
          </a:p>
        </p:txBody>
      </p:sp>
      <p:sp>
        <p:nvSpPr>
          <p:cNvPr id="55" name="Freeform 54"/>
          <p:cNvSpPr/>
          <p:nvPr/>
        </p:nvSpPr>
        <p:spPr>
          <a:xfrm rot="16200000" flipH="1">
            <a:off x="957815" y="3939208"/>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800">
              <a:solidFill>
                <a:srgbClr val="FFFFFF"/>
              </a:solidFill>
            </a:endParaRPr>
          </a:p>
        </p:txBody>
      </p:sp>
      <p:sp>
        <p:nvSpPr>
          <p:cNvPr id="56" name="Freeform 55"/>
          <p:cNvSpPr/>
          <p:nvPr/>
        </p:nvSpPr>
        <p:spPr>
          <a:xfrm rot="5400000">
            <a:off x="3152417" y="4220876"/>
            <a:ext cx="279117" cy="1219693"/>
          </a:xfrm>
          <a:custGeom>
            <a:avLst/>
            <a:gdLst>
              <a:gd name="connsiteX0" fmla="*/ 0 w 279117"/>
              <a:gd name="connsiteY0" fmla="*/ 1219693 h 1219693"/>
              <a:gd name="connsiteX1" fmla="*/ 279117 w 279117"/>
              <a:gd name="connsiteY1" fmla="*/ 1219693 h 1219693"/>
              <a:gd name="connsiteX2" fmla="*/ 279117 w 279117"/>
              <a:gd name="connsiteY2" fmla="*/ 0 h 1219693"/>
              <a:gd name="connsiteX3" fmla="*/ 449 w 279117"/>
              <a:gd name="connsiteY3" fmla="*/ 525561 h 1219693"/>
              <a:gd name="connsiteX4" fmla="*/ 0 w 279117"/>
              <a:gd name="connsiteY4" fmla="*/ 1219693 h 1219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117" h="1219693">
                <a:moveTo>
                  <a:pt x="0" y="1219693"/>
                </a:moveTo>
                <a:lnTo>
                  <a:pt x="279117" y="1219693"/>
                </a:lnTo>
                <a:lnTo>
                  <a:pt x="279117" y="0"/>
                </a:lnTo>
                <a:lnTo>
                  <a:pt x="449" y="525561"/>
                </a:lnTo>
                <a:lnTo>
                  <a:pt x="0" y="1219693"/>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57" name="Freeform 56"/>
          <p:cNvSpPr/>
          <p:nvPr/>
        </p:nvSpPr>
        <p:spPr>
          <a:xfrm rot="5400000">
            <a:off x="4128116" y="3939209"/>
            <a:ext cx="278858" cy="1783285"/>
          </a:xfrm>
          <a:custGeom>
            <a:avLst/>
            <a:gdLst>
              <a:gd name="connsiteX0" fmla="*/ 0 w 278858"/>
              <a:gd name="connsiteY0" fmla="*/ 1783285 h 1783285"/>
              <a:gd name="connsiteX1" fmla="*/ 278858 w 278858"/>
              <a:gd name="connsiteY1" fmla="*/ 1257365 h 1783285"/>
              <a:gd name="connsiteX2" fmla="*/ 278858 w 278858"/>
              <a:gd name="connsiteY2" fmla="*/ 0 h 1783285"/>
              <a:gd name="connsiteX3" fmla="*/ 244 w 278858"/>
              <a:gd name="connsiteY3" fmla="*/ 1115123 h 1783285"/>
              <a:gd name="connsiteX4" fmla="*/ 0 w 278858"/>
              <a:gd name="connsiteY4" fmla="*/ 1783285 h 178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58" h="1783285">
                <a:moveTo>
                  <a:pt x="0" y="1783285"/>
                </a:moveTo>
                <a:lnTo>
                  <a:pt x="278858" y="1257365"/>
                </a:lnTo>
                <a:lnTo>
                  <a:pt x="278858" y="0"/>
                </a:lnTo>
                <a:lnTo>
                  <a:pt x="244" y="1115123"/>
                </a:lnTo>
                <a:lnTo>
                  <a:pt x="0" y="1783285"/>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Tree>
    <p:extLst>
      <p:ext uri="{BB962C8B-B14F-4D97-AF65-F5344CB8AC3E}">
        <p14:creationId xmlns:p14="http://schemas.microsoft.com/office/powerpoint/2010/main" val="30587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down)">
                                      <p:cBhvr>
                                        <p:cTn id="7" dur="300"/>
                                        <p:tgtEl>
                                          <p:spTgt spid="54"/>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55"/>
                                        </p:tgtEl>
                                        <p:attrNameLst>
                                          <p:attrName>style.visibility</p:attrName>
                                        </p:attrNameLst>
                                      </p:cBhvr>
                                      <p:to>
                                        <p:strVal val="visible"/>
                                      </p:to>
                                    </p:set>
                                    <p:animEffect transition="in" filter="wipe(down)">
                                      <p:cBhvr>
                                        <p:cTn id="10" dur="300"/>
                                        <p:tgtEl>
                                          <p:spTgt spid="55"/>
                                        </p:tgtEl>
                                      </p:cBhvr>
                                    </p:animEffect>
                                  </p:childTnLst>
                                </p:cTn>
                              </p:par>
                              <p:par>
                                <p:cTn id="11" presetID="22" presetClass="entr" presetSubtype="4" fill="hold" grpId="0" nodeType="withEffect">
                                  <p:stCondLst>
                                    <p:cond delay="40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300"/>
                                        <p:tgtEl>
                                          <p:spTgt spid="8"/>
                                        </p:tgtEl>
                                      </p:cBhvr>
                                    </p:animEffect>
                                  </p:childTnLst>
                                </p:cTn>
                              </p:par>
                              <p:par>
                                <p:cTn id="14" presetID="22" presetClass="entr" presetSubtype="4" fill="hold" grpId="0" nodeType="withEffect">
                                  <p:stCondLst>
                                    <p:cond delay="300"/>
                                  </p:stCondLst>
                                  <p:childTnLst>
                                    <p:set>
                                      <p:cBhvr>
                                        <p:cTn id="15" dur="1" fill="hold">
                                          <p:stCondLst>
                                            <p:cond delay="0"/>
                                          </p:stCondLst>
                                        </p:cTn>
                                        <p:tgtEl>
                                          <p:spTgt spid="51"/>
                                        </p:tgtEl>
                                        <p:attrNameLst>
                                          <p:attrName>style.visibility</p:attrName>
                                        </p:attrNameLst>
                                      </p:cBhvr>
                                      <p:to>
                                        <p:strVal val="visible"/>
                                      </p:to>
                                    </p:set>
                                    <p:animEffect transition="in" filter="wipe(down)">
                                      <p:cBhvr>
                                        <p:cTn id="16" dur="300"/>
                                        <p:tgtEl>
                                          <p:spTgt spid="51"/>
                                        </p:tgtEl>
                                      </p:cBhvr>
                                    </p:animEffect>
                                  </p:childTnLst>
                                </p:cTn>
                              </p:par>
                              <p:par>
                                <p:cTn id="17" presetID="22" presetClass="entr" presetSubtype="4" fill="hold" grpId="0" nodeType="withEffect">
                                  <p:stCondLst>
                                    <p:cond delay="5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300"/>
                                        <p:tgtEl>
                                          <p:spTgt spid="50"/>
                                        </p:tgtEl>
                                      </p:cBhvr>
                                    </p:animEffect>
                                  </p:childTnLst>
                                </p:cTn>
                              </p:par>
                              <p:par>
                                <p:cTn id="20" presetID="22" presetClass="entr" presetSubtype="4" fill="hold" grpId="0" nodeType="withEffect">
                                  <p:stCondLst>
                                    <p:cond delay="700"/>
                                  </p:stCondLst>
                                  <p:childTnLst>
                                    <p:set>
                                      <p:cBhvr>
                                        <p:cTn id="21" dur="1" fill="hold">
                                          <p:stCondLst>
                                            <p:cond delay="0"/>
                                          </p:stCondLst>
                                        </p:cTn>
                                        <p:tgtEl>
                                          <p:spTgt spid="5"/>
                                        </p:tgtEl>
                                        <p:attrNameLst>
                                          <p:attrName>style.visibility</p:attrName>
                                        </p:attrNameLst>
                                      </p:cBhvr>
                                      <p:to>
                                        <p:strVal val="visible"/>
                                      </p:to>
                                    </p:set>
                                    <p:animEffect transition="in" filter="wipe(down)">
                                      <p:cBhvr>
                                        <p:cTn id="22" dur="300"/>
                                        <p:tgtEl>
                                          <p:spTgt spid="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21"/>
                                        </p:tgtEl>
                                        <p:attrNameLst>
                                          <p:attrName>style.visibility</p:attrName>
                                        </p:attrNameLst>
                                      </p:cBhvr>
                                      <p:to>
                                        <p:strVal val="visible"/>
                                      </p:to>
                                    </p:set>
                                    <p:animEffect transition="in" filter="fade">
                                      <p:cBhvr>
                                        <p:cTn id="25" dur="300"/>
                                        <p:tgtEl>
                                          <p:spTgt spid="21"/>
                                        </p:tgtEl>
                                      </p:cBhvr>
                                    </p:animEffect>
                                  </p:childTnLst>
                                </p:cTn>
                              </p:par>
                              <p:par>
                                <p:cTn id="26" presetID="22" presetClass="entr" presetSubtype="4" fill="hold" grpId="0" nodeType="withEffect">
                                  <p:stCondLst>
                                    <p:cond delay="600"/>
                                  </p:stCondLst>
                                  <p:childTnLst>
                                    <p:set>
                                      <p:cBhvr>
                                        <p:cTn id="27" dur="1" fill="hold">
                                          <p:stCondLst>
                                            <p:cond delay="0"/>
                                          </p:stCondLst>
                                        </p:cTn>
                                        <p:tgtEl>
                                          <p:spTgt spid="52"/>
                                        </p:tgtEl>
                                        <p:attrNameLst>
                                          <p:attrName>style.visibility</p:attrName>
                                        </p:attrNameLst>
                                      </p:cBhvr>
                                      <p:to>
                                        <p:strVal val="visible"/>
                                      </p:to>
                                    </p:set>
                                    <p:animEffect transition="in" filter="wipe(down)">
                                      <p:cBhvr>
                                        <p:cTn id="28" dur="300"/>
                                        <p:tgtEl>
                                          <p:spTgt spid="52"/>
                                        </p:tgtEl>
                                      </p:cBhvr>
                                    </p:animEffect>
                                  </p:childTnLst>
                                </p:cTn>
                              </p:par>
                              <p:par>
                                <p:cTn id="29" presetID="22" presetClass="entr" presetSubtype="4" fill="hold" grpId="0" nodeType="withEffect">
                                  <p:stCondLst>
                                    <p:cond delay="800"/>
                                  </p:stCondLst>
                                  <p:childTnLst>
                                    <p:set>
                                      <p:cBhvr>
                                        <p:cTn id="30" dur="1" fill="hold">
                                          <p:stCondLst>
                                            <p:cond delay="0"/>
                                          </p:stCondLst>
                                        </p:cTn>
                                        <p:tgtEl>
                                          <p:spTgt spid="56"/>
                                        </p:tgtEl>
                                        <p:attrNameLst>
                                          <p:attrName>style.visibility</p:attrName>
                                        </p:attrNameLst>
                                      </p:cBhvr>
                                      <p:to>
                                        <p:strVal val="visible"/>
                                      </p:to>
                                    </p:set>
                                    <p:animEffect transition="in" filter="wipe(down)">
                                      <p:cBhvr>
                                        <p:cTn id="31" dur="300"/>
                                        <p:tgtEl>
                                          <p:spTgt spid="56"/>
                                        </p:tgtEl>
                                      </p:cBhvr>
                                    </p:animEffect>
                                  </p:childTnLst>
                                </p:cTn>
                              </p:par>
                              <p:par>
                                <p:cTn id="32" presetID="22" presetClass="entr" presetSubtype="4" fill="hold" grpId="0" nodeType="withEffect">
                                  <p:stCondLst>
                                    <p:cond delay="100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300"/>
                                        <p:tgtEl>
                                          <p:spTgt spid="6"/>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300"/>
                                        <p:tgtEl>
                                          <p:spTgt spid="22"/>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300"/>
                                        <p:tgtEl>
                                          <p:spTgt spid="20"/>
                                        </p:tgtEl>
                                      </p:cBhvr>
                                    </p:animEffect>
                                  </p:childTnLst>
                                </p:cTn>
                              </p:par>
                              <p:par>
                                <p:cTn id="41" presetID="22" presetClass="entr" presetSubtype="4" fill="hold" grpId="0" nodeType="withEffect">
                                  <p:stCondLst>
                                    <p:cond delay="900"/>
                                  </p:stCondLst>
                                  <p:childTnLst>
                                    <p:set>
                                      <p:cBhvr>
                                        <p:cTn id="42" dur="1" fill="hold">
                                          <p:stCondLst>
                                            <p:cond delay="0"/>
                                          </p:stCondLst>
                                        </p:cTn>
                                        <p:tgtEl>
                                          <p:spTgt spid="53"/>
                                        </p:tgtEl>
                                        <p:attrNameLst>
                                          <p:attrName>style.visibility</p:attrName>
                                        </p:attrNameLst>
                                      </p:cBhvr>
                                      <p:to>
                                        <p:strVal val="visible"/>
                                      </p:to>
                                    </p:set>
                                    <p:animEffect transition="in" filter="wipe(down)">
                                      <p:cBhvr>
                                        <p:cTn id="43" dur="300"/>
                                        <p:tgtEl>
                                          <p:spTgt spid="53"/>
                                        </p:tgtEl>
                                      </p:cBhvr>
                                    </p:animEffect>
                                  </p:childTnLst>
                                </p:cTn>
                              </p:par>
                              <p:par>
                                <p:cTn id="44" presetID="22" presetClass="entr" presetSubtype="4" fill="hold" grpId="0" nodeType="withEffect">
                                  <p:stCondLst>
                                    <p:cond delay="1100"/>
                                  </p:stCondLst>
                                  <p:childTnLst>
                                    <p:set>
                                      <p:cBhvr>
                                        <p:cTn id="45" dur="1" fill="hold">
                                          <p:stCondLst>
                                            <p:cond delay="0"/>
                                          </p:stCondLst>
                                        </p:cTn>
                                        <p:tgtEl>
                                          <p:spTgt spid="57"/>
                                        </p:tgtEl>
                                        <p:attrNameLst>
                                          <p:attrName>style.visibility</p:attrName>
                                        </p:attrNameLst>
                                      </p:cBhvr>
                                      <p:to>
                                        <p:strVal val="visible"/>
                                      </p:to>
                                    </p:set>
                                    <p:animEffect transition="in" filter="wipe(down)">
                                      <p:cBhvr>
                                        <p:cTn id="46" dur="300"/>
                                        <p:tgtEl>
                                          <p:spTgt spid="57"/>
                                        </p:tgtEl>
                                      </p:cBhvr>
                                    </p:animEffect>
                                  </p:childTnLst>
                                </p:cTn>
                              </p:par>
                              <p:par>
                                <p:cTn id="47" presetID="22" presetClass="entr" presetSubtype="4" fill="hold" grpId="0" nodeType="withEffect">
                                  <p:stCondLst>
                                    <p:cond delay="1300"/>
                                  </p:stCondLst>
                                  <p:childTnLst>
                                    <p:set>
                                      <p:cBhvr>
                                        <p:cTn id="48" dur="1" fill="hold">
                                          <p:stCondLst>
                                            <p:cond delay="0"/>
                                          </p:stCondLst>
                                        </p:cTn>
                                        <p:tgtEl>
                                          <p:spTgt spid="7"/>
                                        </p:tgtEl>
                                        <p:attrNameLst>
                                          <p:attrName>style.visibility</p:attrName>
                                        </p:attrNameLst>
                                      </p:cBhvr>
                                      <p:to>
                                        <p:strVal val="visible"/>
                                      </p:to>
                                    </p:set>
                                    <p:animEffect transition="in" filter="wipe(down)">
                                      <p:cBhvr>
                                        <p:cTn id="49" dur="300"/>
                                        <p:tgtEl>
                                          <p:spTgt spid="7"/>
                                        </p:tgtEl>
                                      </p:cBhvr>
                                    </p:animEffect>
                                  </p:childTnLst>
                                </p:cTn>
                              </p:par>
                              <p:par>
                                <p:cTn id="50" presetID="10" presetClass="entr" presetSubtype="0" fill="hold" grpId="0" nodeType="withEffect">
                                  <p:stCondLst>
                                    <p:cond delay="130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300"/>
                                        <p:tgtEl>
                                          <p:spTgt spid="23"/>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500"/>
                                        <p:tgtEl>
                                          <p:spTgt spid="45"/>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par>
                                <p:cTn id="68" presetID="10" presetClass="entr" presetSubtype="0" fill="hold" grpId="0" nodeType="withEffect">
                                  <p:stCondLst>
                                    <p:cond delay="1300"/>
                                  </p:stCondLst>
                                  <p:childTnLst>
                                    <p:set>
                                      <p:cBhvr>
                                        <p:cTn id="69" dur="1" fill="hold">
                                          <p:stCondLst>
                                            <p:cond delay="0"/>
                                          </p:stCondLst>
                                        </p:cTn>
                                        <p:tgtEl>
                                          <p:spTgt spid="46"/>
                                        </p:tgtEl>
                                        <p:attrNameLst>
                                          <p:attrName>style.visibility</p:attrName>
                                        </p:attrNameLst>
                                      </p:cBhvr>
                                      <p:to>
                                        <p:strVal val="visible"/>
                                      </p:to>
                                    </p:set>
                                    <p:animEffect transition="in" filter="fade">
                                      <p:cBhvr>
                                        <p:cTn id="7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20" grpId="0" animBg="1"/>
      <p:bldP spid="21" grpId="0" animBg="1"/>
      <p:bldP spid="22" grpId="0" animBg="1"/>
      <p:bldP spid="23" grpId="0" animBg="1"/>
      <p:bldGraphic spid="41" grpId="0">
        <p:bldAsOne/>
      </p:bldGraphic>
      <p:bldGraphic spid="42" grpId="0">
        <p:bldAsOne/>
      </p:bldGraphic>
      <p:bldP spid="43" grpId="0"/>
      <p:bldP spid="44" grpId="0"/>
      <p:bldP spid="45" grpId="0"/>
      <p:bldP spid="46" grpId="0"/>
      <p:bldP spid="50" grpId="0" animBg="1"/>
      <p:bldP spid="51" grpId="0" animBg="1"/>
      <p:bldP spid="52" grpId="0" animBg="1"/>
      <p:bldP spid="53" grpId="0" animBg="1"/>
      <p:bldP spid="54" grpId="0" animBg="1"/>
      <p:bldP spid="55" grpId="0" animBg="1"/>
      <p:bldP spid="56" grpId="0" animBg="1"/>
      <p:bldP spid="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x </a:t>
            </a:r>
            <a:r>
              <a:rPr lang="en-US" dirty="0" err="1"/>
              <a:t>x</a:t>
            </a:r>
            <a:endParaRPr lang="en-US" dirty="0"/>
          </a:p>
        </p:txBody>
      </p:sp>
      <p:sp>
        <p:nvSpPr>
          <p:cNvPr id="10" name="Rectangle 9"/>
          <p:cNvSpPr/>
          <p:nvPr/>
        </p:nvSpPr>
        <p:spPr>
          <a:xfrm>
            <a:off x="3645526" y="2057401"/>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err="1">
                <a:solidFill>
                  <a:srgbClr val="FFFFFF"/>
                </a:solidFill>
              </a:rPr>
              <a:t>Xxxxxxx</a:t>
            </a:r>
            <a:r>
              <a:rPr lang="en-US" sz="1200" dirty="0">
                <a:solidFill>
                  <a:srgbClr val="FFFFFF"/>
                </a:solidFill>
              </a:rPr>
              <a:t> x</a:t>
            </a:r>
          </a:p>
        </p:txBody>
      </p:sp>
      <p:sp>
        <p:nvSpPr>
          <p:cNvPr id="11" name="Rectangle 10"/>
          <p:cNvSpPr/>
          <p:nvPr/>
        </p:nvSpPr>
        <p:spPr>
          <a:xfrm>
            <a:off x="337121" y="4796468"/>
            <a:ext cx="1164924" cy="434857"/>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12" name="Rectangle 11"/>
          <p:cNvSpPr/>
          <p:nvPr/>
        </p:nvSpPr>
        <p:spPr>
          <a:xfrm>
            <a:off x="2089720" y="4796468"/>
            <a:ext cx="1164924" cy="434857"/>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sp>
        <p:nvSpPr>
          <p:cNvPr id="13" name="Oval 12"/>
          <p:cNvSpPr/>
          <p:nvPr/>
        </p:nvSpPr>
        <p:spPr>
          <a:xfrm>
            <a:off x="3645527" y="4712122"/>
            <a:ext cx="606939" cy="603547"/>
          </a:xfrm>
          <a:prstGeom prst="ellipse">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Xxx</a:t>
            </a:r>
          </a:p>
        </p:txBody>
      </p:sp>
      <p:sp>
        <p:nvSpPr>
          <p:cNvPr id="14" name="Rectangle 13"/>
          <p:cNvSpPr/>
          <p:nvPr/>
        </p:nvSpPr>
        <p:spPr>
          <a:xfrm>
            <a:off x="918229" y="3386337"/>
            <a:ext cx="1742718" cy="434857"/>
          </a:xfrm>
          <a:prstGeom prst="rect">
            <a:avLst/>
          </a:prstGeom>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5" name="Rectangle 14"/>
          <p:cNvSpPr/>
          <p:nvPr/>
        </p:nvSpPr>
        <p:spPr>
          <a:xfrm>
            <a:off x="3645526" y="3386337"/>
            <a:ext cx="1742718" cy="434857"/>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sp>
        <p:nvSpPr>
          <p:cNvPr id="16" name="Rectangle 15"/>
          <p:cNvSpPr/>
          <p:nvPr/>
        </p:nvSpPr>
        <p:spPr>
          <a:xfrm>
            <a:off x="6372823" y="3386337"/>
            <a:ext cx="1742718"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a:t>
            </a:r>
          </a:p>
        </p:txBody>
      </p:sp>
      <p:cxnSp>
        <p:nvCxnSpPr>
          <p:cNvPr id="20" name="Elbow Connector 19"/>
          <p:cNvCxnSpPr>
            <a:stCxn id="10" idx="2"/>
            <a:endCxn id="42" idx="0"/>
          </p:cNvCxnSpPr>
          <p:nvPr/>
        </p:nvCxnSpPr>
        <p:spPr>
          <a:xfrm rot="16200000" flipH="1">
            <a:off x="5700195" y="1308948"/>
            <a:ext cx="360678" cy="2727298"/>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0" name="Elbow Connector 29"/>
          <p:cNvCxnSpPr>
            <a:stCxn id="10" idx="2"/>
            <a:endCxn id="40" idx="0"/>
          </p:cNvCxnSpPr>
          <p:nvPr/>
        </p:nvCxnSpPr>
        <p:spPr>
          <a:xfrm rot="5400000">
            <a:off x="2972898" y="1308949"/>
            <a:ext cx="360678" cy="272729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0" idx="2"/>
            <a:endCxn id="41" idx="0"/>
          </p:cNvCxnSpPr>
          <p:nvPr/>
        </p:nvCxnSpPr>
        <p:spPr>
          <a:xfrm>
            <a:off x="4516885" y="2492258"/>
            <a:ext cx="1" cy="382955"/>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1098607"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1" name="Rectangle 40"/>
          <p:cNvSpPr/>
          <p:nvPr/>
        </p:nvSpPr>
        <p:spPr>
          <a:xfrm>
            <a:off x="3825904" y="2875213"/>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sp>
        <p:nvSpPr>
          <p:cNvPr id="42" name="Rectangle 41"/>
          <p:cNvSpPr/>
          <p:nvPr/>
        </p:nvSpPr>
        <p:spPr>
          <a:xfrm>
            <a:off x="6553201" y="2852936"/>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a:t>
            </a:r>
          </a:p>
        </p:txBody>
      </p:sp>
      <p:cxnSp>
        <p:nvCxnSpPr>
          <p:cNvPr id="52" name="Straight Arrow Connector 51"/>
          <p:cNvCxnSpPr>
            <a:stCxn id="41" idx="2"/>
            <a:endCxn id="15" idx="0"/>
          </p:cNvCxnSpPr>
          <p:nvPr/>
        </p:nvCxnSpPr>
        <p:spPr>
          <a:xfrm flipH="1">
            <a:off x="4516885" y="3133745"/>
            <a:ext cx="1" cy="25259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2" idx="2"/>
            <a:endCxn id="16" idx="0"/>
          </p:cNvCxnSpPr>
          <p:nvPr/>
        </p:nvCxnSpPr>
        <p:spPr>
          <a:xfrm flipH="1">
            <a:off x="7244182" y="3111468"/>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8" name="Straight Arrow Connector 57"/>
          <p:cNvCxnSpPr>
            <a:stCxn id="40" idx="2"/>
            <a:endCxn id="14" idx="0"/>
          </p:cNvCxnSpPr>
          <p:nvPr/>
        </p:nvCxnSpPr>
        <p:spPr>
          <a:xfrm flipH="1">
            <a:off x="1789588" y="3111468"/>
            <a:ext cx="1" cy="27486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14" idx="2"/>
            <a:endCxn id="64" idx="0"/>
          </p:cNvCxnSpPr>
          <p:nvPr/>
        </p:nvCxnSpPr>
        <p:spPr>
          <a:xfrm rot="5400000">
            <a:off x="1174627" y="3563085"/>
            <a:ext cx="356853" cy="873071"/>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4" name="Rectangle 63"/>
          <p:cNvSpPr/>
          <p:nvPr/>
        </p:nvSpPr>
        <p:spPr>
          <a:xfrm>
            <a:off x="225535"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65" name="Straight Arrow Connector 64"/>
          <p:cNvCxnSpPr>
            <a:stCxn id="64" idx="2"/>
            <a:endCxn id="11" idx="0"/>
          </p:cNvCxnSpPr>
          <p:nvPr/>
        </p:nvCxnSpPr>
        <p:spPr>
          <a:xfrm>
            <a:off x="916517" y="4436579"/>
            <a:ext cx="3066"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98120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72" name="Elbow Connector 71"/>
          <p:cNvCxnSpPr>
            <a:stCxn id="14" idx="2"/>
            <a:endCxn id="71" idx="0"/>
          </p:cNvCxnSpPr>
          <p:nvPr/>
        </p:nvCxnSpPr>
        <p:spPr>
          <a:xfrm rot="16200000" flipH="1">
            <a:off x="2052459" y="3558322"/>
            <a:ext cx="356853" cy="8825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a:stCxn id="71" idx="2"/>
            <a:endCxn id="12" idx="0"/>
          </p:cNvCxnSpPr>
          <p:nvPr/>
        </p:nvCxnSpPr>
        <p:spPr>
          <a:xfrm flipH="1">
            <a:off x="2672182" y="4436579"/>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8" name="Oval 77"/>
          <p:cNvSpPr/>
          <p:nvPr/>
        </p:nvSpPr>
        <p:spPr>
          <a:xfrm>
            <a:off x="4781306" y="4712122"/>
            <a:ext cx="606939" cy="603547"/>
          </a:xfrm>
          <a:prstGeom prst="ellipse">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none" lIns="135223" tIns="134510" rIns="135223" bIns="13451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Xx</a:t>
            </a:r>
          </a:p>
        </p:txBody>
      </p:sp>
      <p:sp>
        <p:nvSpPr>
          <p:cNvPr id="89" name="Rectangle 88"/>
          <p:cNvSpPr/>
          <p:nvPr/>
        </p:nvSpPr>
        <p:spPr>
          <a:xfrm>
            <a:off x="5777026" y="4796468"/>
            <a:ext cx="1164924" cy="434857"/>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X1</a:t>
            </a:r>
          </a:p>
        </p:txBody>
      </p:sp>
      <p:sp>
        <p:nvSpPr>
          <p:cNvPr id="90" name="Rectangle 89"/>
          <p:cNvSpPr/>
          <p:nvPr/>
        </p:nvSpPr>
        <p:spPr>
          <a:xfrm>
            <a:off x="7529625" y="4796468"/>
            <a:ext cx="1164924" cy="434857"/>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7620" tIns="7620" rIns="7620" bIns="7620" numCol="1" spcCol="1270" anchor="ctr" anchorCtr="0">
            <a:noAutofit/>
          </a:bodyPr>
          <a:lstStyle/>
          <a:p>
            <a:pPr algn="ctr" defTabSz="533387">
              <a:lnSpc>
                <a:spcPct val="90000"/>
              </a:lnSpc>
              <a:spcBef>
                <a:spcPct val="0"/>
              </a:spcBef>
              <a:spcAft>
                <a:spcPct val="35000"/>
              </a:spcAft>
            </a:pPr>
            <a:r>
              <a:rPr lang="en-US" sz="1200" dirty="0">
                <a:solidFill>
                  <a:srgbClr val="FFFFFF"/>
                </a:solidFill>
              </a:rPr>
              <a:t>X </a:t>
            </a:r>
            <a:r>
              <a:rPr lang="en-US" sz="1200" dirty="0" err="1">
                <a:solidFill>
                  <a:srgbClr val="FFFFFF"/>
                </a:solidFill>
              </a:rPr>
              <a:t>xxxx</a:t>
            </a:r>
            <a:r>
              <a:rPr lang="en-US" sz="1200" dirty="0">
                <a:solidFill>
                  <a:srgbClr val="FFFFFF"/>
                </a:solidFill>
              </a:rPr>
              <a:t> X2</a:t>
            </a:r>
          </a:p>
        </p:txBody>
      </p:sp>
      <p:cxnSp>
        <p:nvCxnSpPr>
          <p:cNvPr id="91" name="Elbow Connector 90"/>
          <p:cNvCxnSpPr>
            <a:stCxn id="16" idx="2"/>
            <a:endCxn id="92" idx="0"/>
          </p:cNvCxnSpPr>
          <p:nvPr/>
        </p:nvCxnSpPr>
        <p:spPr>
          <a:xfrm rot="5400000">
            <a:off x="6621877" y="3555741"/>
            <a:ext cx="356853" cy="887759"/>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92" name="Rectangle 91"/>
          <p:cNvSpPr/>
          <p:nvPr/>
        </p:nvSpPr>
        <p:spPr>
          <a:xfrm>
            <a:off x="5665441"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X1</a:t>
            </a:r>
          </a:p>
        </p:txBody>
      </p:sp>
      <p:cxnSp>
        <p:nvCxnSpPr>
          <p:cNvPr id="93" name="Straight Arrow Connector 92"/>
          <p:cNvCxnSpPr>
            <a:stCxn id="92" idx="2"/>
            <a:endCxn id="89" idx="0"/>
          </p:cNvCxnSpPr>
          <p:nvPr/>
        </p:nvCxnSpPr>
        <p:spPr>
          <a:xfrm>
            <a:off x="6356423" y="4436579"/>
            <a:ext cx="3065"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7421106" y="4178047"/>
            <a:ext cx="1381964"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err="1">
                <a:solidFill>
                  <a:schemeClr val="tx1"/>
                </a:solidFill>
              </a:rPr>
              <a:t>Xxxxxxx</a:t>
            </a:r>
            <a:r>
              <a:rPr lang="en-US" sz="1200" dirty="0">
                <a:solidFill>
                  <a:schemeClr val="tx1"/>
                </a:solidFill>
              </a:rPr>
              <a:t> X2</a:t>
            </a:r>
          </a:p>
        </p:txBody>
      </p:sp>
      <p:cxnSp>
        <p:nvCxnSpPr>
          <p:cNvPr id="95" name="Elbow Connector 94"/>
          <p:cNvCxnSpPr>
            <a:stCxn id="16" idx="2"/>
            <a:endCxn id="94" idx="0"/>
          </p:cNvCxnSpPr>
          <p:nvPr/>
        </p:nvCxnSpPr>
        <p:spPr>
          <a:xfrm rot="16200000" flipH="1">
            <a:off x="7499709" y="3565667"/>
            <a:ext cx="356853" cy="867906"/>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a:stCxn id="94" idx="2"/>
            <a:endCxn id="90" idx="0"/>
          </p:cNvCxnSpPr>
          <p:nvPr/>
        </p:nvCxnSpPr>
        <p:spPr>
          <a:xfrm flipH="1">
            <a:off x="8112087" y="4436579"/>
            <a:ext cx="1" cy="35988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645526" y="4178048"/>
            <a:ext cx="1742718" cy="258532"/>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5720" tIns="45720" rIns="45720" bIns="45720" numCol="1" spcCol="1270" anchor="ctr" anchorCtr="0">
            <a:spAutoFit/>
          </a:bodyPr>
          <a:lstStyle/>
          <a:p>
            <a:pPr algn="ctr" defTabSz="533387">
              <a:lnSpc>
                <a:spcPct val="90000"/>
              </a:lnSpc>
              <a:spcBef>
                <a:spcPct val="0"/>
              </a:spcBef>
              <a:spcAft>
                <a:spcPct val="35000"/>
              </a:spcAft>
            </a:pPr>
            <a:r>
              <a:rPr lang="en-US" sz="1200" dirty="0">
                <a:solidFill>
                  <a:schemeClr val="tx1"/>
                </a:solidFill>
              </a:rPr>
              <a:t>Xx xxx </a:t>
            </a:r>
            <a:r>
              <a:rPr lang="en-US" sz="1200" dirty="0" err="1">
                <a:solidFill>
                  <a:schemeClr val="tx1"/>
                </a:solidFill>
              </a:rPr>
              <a:t>xxxxxxxxxx</a:t>
            </a:r>
            <a:r>
              <a:rPr lang="en-US" sz="1200" dirty="0">
                <a:solidFill>
                  <a:schemeClr val="tx1"/>
                </a:solidFill>
              </a:rPr>
              <a:t>?</a:t>
            </a:r>
          </a:p>
        </p:txBody>
      </p:sp>
      <p:cxnSp>
        <p:nvCxnSpPr>
          <p:cNvPr id="35" name="Elbow Connector 34"/>
          <p:cNvCxnSpPr>
            <a:stCxn id="104" idx="2"/>
            <a:endCxn id="78" idx="0"/>
          </p:cNvCxnSpPr>
          <p:nvPr/>
        </p:nvCxnSpPr>
        <p:spPr>
          <a:xfrm rot="16200000" flipH="1">
            <a:off x="4663059" y="4290405"/>
            <a:ext cx="275542" cy="567891"/>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104" idx="2"/>
            <a:endCxn id="13" idx="0"/>
          </p:cNvCxnSpPr>
          <p:nvPr/>
        </p:nvCxnSpPr>
        <p:spPr>
          <a:xfrm rot="5400000">
            <a:off x="4095170" y="4290407"/>
            <a:ext cx="275542" cy="567888"/>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15" idx="2"/>
            <a:endCxn id="104" idx="0"/>
          </p:cNvCxnSpPr>
          <p:nvPr/>
        </p:nvCxnSpPr>
        <p:spPr>
          <a:xfrm>
            <a:off x="4516885" y="3821194"/>
            <a:ext cx="0" cy="356854"/>
          </a:xfrm>
          <a:prstGeom prst="straightConnector1">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852720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PROBLEM</a:t>
            </a:r>
          </a:p>
        </p:txBody>
      </p:sp>
      <p:sp>
        <p:nvSpPr>
          <p:cNvPr id="3" name="Text Placeholder 2"/>
          <p:cNvSpPr>
            <a:spLocks noGrp="1"/>
          </p:cNvSpPr>
          <p:nvPr>
            <p:ph type="body" sz="quarter" idx="10"/>
          </p:nvPr>
        </p:nvSpPr>
        <p:spPr/>
        <p:txBody>
          <a:bodyPr/>
          <a:lstStyle/>
          <a:p>
            <a:r>
              <a:rPr lang="en-US" dirty="0"/>
              <a:t>Career development has halted</a:t>
            </a:r>
          </a:p>
        </p:txBody>
      </p:sp>
      <p:sp>
        <p:nvSpPr>
          <p:cNvPr id="16" name="TextBox 15"/>
          <p:cNvSpPr txBox="1"/>
          <p:nvPr/>
        </p:nvSpPr>
        <p:spPr>
          <a:xfrm>
            <a:off x="5571111" y="2564904"/>
            <a:ext cx="2679733" cy="383182"/>
          </a:xfrm>
          <a:prstGeom prst="rect">
            <a:avLst/>
          </a:prstGeom>
          <a:noFill/>
        </p:spPr>
        <p:txBody>
          <a:bodyPr wrap="square" rtlCol="0">
            <a:spAutoFit/>
          </a:bodyPr>
          <a:lstStyle/>
          <a:p>
            <a:pPr>
              <a:lnSpc>
                <a:spcPct val="90000"/>
              </a:lnSpc>
            </a:pPr>
            <a:r>
              <a:rPr lang="en-US" sz="1050" dirty="0" err="1"/>
              <a:t>Xxxx</a:t>
            </a:r>
            <a:r>
              <a:rPr lang="en-US" sz="1050" dirty="0"/>
              <a:t> xxx xx x </a:t>
            </a:r>
            <a:r>
              <a:rPr lang="en-US" sz="1050" dirty="0" err="1"/>
              <a:t>xxxxxx</a:t>
            </a:r>
            <a:r>
              <a:rPr lang="en-US" sz="1050" dirty="0"/>
              <a:t> xx </a:t>
            </a:r>
            <a:r>
              <a:rPr lang="en-US" sz="1050" dirty="0" err="1"/>
              <a:t>xxxxx</a:t>
            </a:r>
            <a:r>
              <a:rPr lang="en-US" sz="1050" dirty="0"/>
              <a:t> xx. Xx </a:t>
            </a:r>
            <a:r>
              <a:rPr lang="en-US" sz="1050" dirty="0" err="1"/>
              <a:t>xxxx</a:t>
            </a:r>
            <a:r>
              <a:rPr lang="en-US" sz="1050" dirty="0"/>
              <a:t> x </a:t>
            </a:r>
            <a:r>
              <a:rPr lang="en-US" sz="1050" dirty="0" err="1"/>
              <a:t>xxxxxxxx</a:t>
            </a:r>
            <a:r>
              <a:rPr lang="en-US" sz="1050" dirty="0"/>
              <a:t> xx </a:t>
            </a:r>
            <a:r>
              <a:rPr lang="en-US" sz="1050" dirty="0" err="1"/>
              <a:t>xxxx</a:t>
            </a:r>
            <a:r>
              <a:rPr lang="en-US" sz="1050" dirty="0"/>
              <a:t> </a:t>
            </a:r>
            <a:r>
              <a:rPr lang="en-US" sz="1050" dirty="0" err="1"/>
              <a:t>xxxxxxx</a:t>
            </a:r>
            <a:r>
              <a:rPr lang="en-US" sz="1050" dirty="0"/>
              <a:t> xxx.</a:t>
            </a:r>
          </a:p>
        </p:txBody>
      </p:sp>
      <p:sp>
        <p:nvSpPr>
          <p:cNvPr id="9" name="TextBox 8"/>
          <p:cNvSpPr txBox="1"/>
          <p:nvPr/>
        </p:nvSpPr>
        <p:spPr>
          <a:xfrm>
            <a:off x="5571111" y="3198190"/>
            <a:ext cx="2841751" cy="383182"/>
          </a:xfrm>
          <a:prstGeom prst="rect">
            <a:avLst/>
          </a:prstGeom>
          <a:noFill/>
        </p:spPr>
        <p:txBody>
          <a:bodyPr wrap="square" rtlCol="0">
            <a:spAutoFit/>
          </a:bodyPr>
          <a:lstStyle/>
          <a:p>
            <a:pPr>
              <a:lnSpc>
                <a:spcPct val="90000"/>
              </a:lnSpc>
            </a:pPr>
            <a:r>
              <a:rPr lang="en-US" sz="1050" dirty="0"/>
              <a:t>Executives and directors need a trusted source of industry news that helps them lead</a:t>
            </a:r>
          </a:p>
        </p:txBody>
      </p:sp>
      <p:sp>
        <p:nvSpPr>
          <p:cNvPr id="10" name="TextBox 9"/>
          <p:cNvSpPr txBox="1"/>
          <p:nvPr/>
        </p:nvSpPr>
        <p:spPr>
          <a:xfrm>
            <a:off x="5571111" y="3845214"/>
            <a:ext cx="2679732" cy="528606"/>
          </a:xfrm>
          <a:prstGeom prst="rect">
            <a:avLst/>
          </a:prstGeom>
          <a:noFill/>
        </p:spPr>
        <p:txBody>
          <a:bodyPr wrap="square" rtlCol="0">
            <a:spAutoFit/>
          </a:bodyPr>
          <a:lstStyle/>
          <a:p>
            <a:pPr>
              <a:lnSpc>
                <a:spcPct val="90000"/>
              </a:lnSpc>
            </a:pPr>
            <a:r>
              <a:rPr lang="en-US" sz="1050" dirty="0"/>
              <a:t>Managers do not understand how to manage new global generation of mobile individuals</a:t>
            </a:r>
          </a:p>
        </p:txBody>
      </p:sp>
      <p:sp>
        <p:nvSpPr>
          <p:cNvPr id="11" name="TextBox 10"/>
          <p:cNvSpPr txBox="1"/>
          <p:nvPr/>
        </p:nvSpPr>
        <p:spPr>
          <a:xfrm>
            <a:off x="5571111" y="4476342"/>
            <a:ext cx="2841751" cy="674031"/>
          </a:xfrm>
          <a:prstGeom prst="rect">
            <a:avLst/>
          </a:prstGeom>
          <a:noFill/>
        </p:spPr>
        <p:txBody>
          <a:bodyPr wrap="square" rtlCol="0">
            <a:spAutoFit/>
          </a:bodyPr>
          <a:lstStyle/>
          <a:p>
            <a:pPr>
              <a:lnSpc>
                <a:spcPct val="90000"/>
              </a:lnSpc>
            </a:pPr>
            <a:r>
              <a:rPr lang="en-US" sz="1050" dirty="0"/>
              <a:t>New college graduates around the world do not have a mentor to guide them through the obstacles that a corporate or startup career can throw their way</a:t>
            </a:r>
          </a:p>
        </p:txBody>
      </p:sp>
      <p:graphicFrame>
        <p:nvGraphicFramePr>
          <p:cNvPr id="14" name="Content Placeholder 5"/>
          <p:cNvGraphicFramePr>
            <a:graphicFrameLocks/>
          </p:cNvGraphicFramePr>
          <p:nvPr>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8159" y="2586226"/>
            <a:ext cx="476412"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8159" y="3232665"/>
            <a:ext cx="476412"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8159" y="3861955"/>
            <a:ext cx="476412"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8159" y="4508394"/>
            <a:ext cx="476412" cy="415498"/>
          </a:xfrm>
          <a:prstGeom prst="rect">
            <a:avLst/>
          </a:prstGeom>
        </p:spPr>
        <p:txBody>
          <a:bodyPr wrap="none">
            <a:spAutoFit/>
          </a:bodyPr>
          <a:lstStyle/>
          <a:p>
            <a:pPr lvl="0" algn="ctr"/>
            <a:r>
              <a:rPr lang="en-US" sz="2100" dirty="0">
                <a:solidFill>
                  <a:srgbClr val="FFFFFF"/>
                </a:solidFill>
              </a:rPr>
              <a:t>04</a:t>
            </a:r>
          </a:p>
        </p:txBody>
      </p:sp>
      <p:pic>
        <p:nvPicPr>
          <p:cNvPr id="22" name="Picture 21">
            <a:hlinkClick r:id="rId7"/>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6549092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xxxxxxxxxx</a:t>
            </a:r>
            <a:endParaRPr lang="en-US" dirty="0"/>
          </a:p>
        </p:txBody>
      </p:sp>
      <p:sp>
        <p:nvSpPr>
          <p:cNvPr id="3" name="Text Placeholder 2"/>
          <p:cNvSpPr>
            <a:spLocks noGrp="1"/>
          </p:cNvSpPr>
          <p:nvPr>
            <p:ph type="body" sz="quarter" idx="10"/>
          </p:nvPr>
        </p:nvSpPr>
        <p:spPr/>
        <p:txBody>
          <a:bodyPr/>
          <a:lstStyle/>
          <a:p>
            <a:r>
              <a:rPr lang="en-US" dirty="0" err="1"/>
              <a:t>Xxxxxxxxxxx</a:t>
            </a:r>
            <a:r>
              <a:rPr lang="en-US" dirty="0"/>
              <a:t> </a:t>
            </a:r>
            <a:r>
              <a:rPr lang="en-US" dirty="0" err="1"/>
              <a:t>xxxxxx</a:t>
            </a:r>
            <a:r>
              <a:rPr lang="en-US" dirty="0"/>
              <a:t> xx </a:t>
            </a:r>
            <a:r>
              <a:rPr lang="en-US" dirty="0" err="1"/>
              <a:t>xxxx</a:t>
            </a:r>
            <a:r>
              <a:rPr lang="en-US" dirty="0"/>
              <a:t> </a:t>
            </a:r>
            <a:r>
              <a:rPr lang="en-US" dirty="0" err="1"/>
              <a:t>xxxxxxxx</a:t>
            </a:r>
            <a:r>
              <a:rPr lang="en-US" dirty="0"/>
              <a:t> </a:t>
            </a:r>
            <a:r>
              <a:rPr lang="en-US" dirty="0" err="1"/>
              <a:t>xxxxx</a:t>
            </a:r>
            <a:r>
              <a:rPr lang="en-US" dirty="0"/>
              <a:t> x xxx</a:t>
            </a:r>
          </a:p>
        </p:txBody>
      </p:sp>
      <p:sp>
        <p:nvSpPr>
          <p:cNvPr id="33" name="Rounded Rectangle 32"/>
          <p:cNvSpPr/>
          <p:nvPr/>
        </p:nvSpPr>
        <p:spPr>
          <a:xfrm>
            <a:off x="4866801" y="3000663"/>
            <a:ext cx="719071" cy="2076904"/>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ounded Rectangle 32"/>
          <p:cNvSpPr/>
          <p:nvPr/>
        </p:nvSpPr>
        <p:spPr>
          <a:xfrm>
            <a:off x="5116215" y="4167546"/>
            <a:ext cx="469658" cy="91554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ounded Rectangle 32"/>
          <p:cNvSpPr/>
          <p:nvPr/>
        </p:nvSpPr>
        <p:spPr>
          <a:xfrm flipH="1">
            <a:off x="3686092" y="2395338"/>
            <a:ext cx="927536" cy="2682228"/>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Rounded Rectangle 32"/>
          <p:cNvSpPr/>
          <p:nvPr/>
        </p:nvSpPr>
        <p:spPr>
          <a:xfrm flipH="1">
            <a:off x="3666601" y="3453674"/>
            <a:ext cx="694939" cy="1623893"/>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Rounded Rectangle 32"/>
          <p:cNvSpPr/>
          <p:nvPr/>
        </p:nvSpPr>
        <p:spPr>
          <a:xfrm flipH="1">
            <a:off x="3660003" y="4569735"/>
            <a:ext cx="449651" cy="507832"/>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Rectangle 39"/>
          <p:cNvSpPr/>
          <p:nvPr/>
        </p:nvSpPr>
        <p:spPr>
          <a:xfrm>
            <a:off x="3624376" y="5375922"/>
            <a:ext cx="633463" cy="1586049"/>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1" name="Rectangle 40"/>
          <p:cNvSpPr/>
          <p:nvPr/>
        </p:nvSpPr>
        <p:spPr>
          <a:xfrm>
            <a:off x="4254758" y="5375922"/>
            <a:ext cx="698243" cy="1586049"/>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2" name="Rectangle 41"/>
          <p:cNvSpPr/>
          <p:nvPr/>
        </p:nvSpPr>
        <p:spPr>
          <a:xfrm>
            <a:off x="4949905" y="5371233"/>
            <a:ext cx="633463" cy="1586049"/>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Rectangle 42"/>
          <p:cNvSpPr/>
          <p:nvPr/>
        </p:nvSpPr>
        <p:spPr>
          <a:xfrm>
            <a:off x="2991703" y="5375922"/>
            <a:ext cx="633463" cy="158604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Rectangle 43"/>
          <p:cNvSpPr/>
          <p:nvPr/>
        </p:nvSpPr>
        <p:spPr>
          <a:xfrm>
            <a:off x="5581168" y="5371233"/>
            <a:ext cx="633463" cy="1586049"/>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00" name="Freeform 99"/>
          <p:cNvSpPr/>
          <p:nvPr/>
        </p:nvSpPr>
        <p:spPr>
          <a:xfrm>
            <a:off x="2993293" y="5055399"/>
            <a:ext cx="1254369" cy="323084"/>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71" name="Freeform 70"/>
          <p:cNvSpPr/>
          <p:nvPr/>
        </p:nvSpPr>
        <p:spPr>
          <a:xfrm>
            <a:off x="3606801" y="5055399"/>
            <a:ext cx="885826" cy="323084"/>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7" name="Freeform 66"/>
          <p:cNvSpPr/>
          <p:nvPr/>
        </p:nvSpPr>
        <p:spPr>
          <a:xfrm flipH="1">
            <a:off x="4971806" y="5055399"/>
            <a:ext cx="1254369" cy="323084"/>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68" name="Freeform 67"/>
          <p:cNvSpPr/>
          <p:nvPr/>
        </p:nvSpPr>
        <p:spPr>
          <a:xfrm flipH="1">
            <a:off x="4732711" y="5055399"/>
            <a:ext cx="879231" cy="323084"/>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1" h="323084">
                <a:moveTo>
                  <a:pt x="879231" y="0"/>
                </a:moveTo>
                <a:lnTo>
                  <a:pt x="871415" y="0"/>
                </a:lnTo>
                <a:lnTo>
                  <a:pt x="859249" y="0"/>
                </a:lnTo>
                <a:lnTo>
                  <a:pt x="827276" y="0"/>
                </a:lnTo>
                <a:lnTo>
                  <a:pt x="668782" y="0"/>
                </a:lnTo>
                <a:lnTo>
                  <a:pt x="652708" y="0"/>
                </a:lnTo>
                <a:lnTo>
                  <a:pt x="629924" y="0"/>
                </a:lnTo>
                <a:lnTo>
                  <a:pt x="629306" y="0"/>
                </a:lnTo>
                <a:lnTo>
                  <a:pt x="0" y="323084"/>
                </a:lnTo>
                <a:lnTo>
                  <a:pt x="203821" y="323084"/>
                </a:lnTo>
                <a:lnTo>
                  <a:pt x="249925" y="323084"/>
                </a:lnTo>
                <a:lnTo>
                  <a:pt x="281753" y="323084"/>
                </a:lnTo>
                <a:lnTo>
                  <a:pt x="401173" y="323084"/>
                </a:lnTo>
                <a:lnTo>
                  <a:pt x="429803" y="323084"/>
                </a:lnTo>
                <a:lnTo>
                  <a:pt x="472220" y="323084"/>
                </a:lnTo>
                <a:lnTo>
                  <a:pt x="648510" y="323084"/>
                </a:lnTo>
                <a:lnTo>
                  <a:pt x="867128" y="6214"/>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69" name="Freeform 68"/>
          <p:cNvSpPr/>
          <p:nvPr/>
        </p:nvSpPr>
        <p:spPr>
          <a:xfrm>
            <a:off x="4242350" y="5055399"/>
            <a:ext cx="726522" cy="323084"/>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75" name="Oval 74"/>
          <p:cNvSpPr/>
          <p:nvPr/>
        </p:nvSpPr>
        <p:spPr>
          <a:xfrm>
            <a:off x="3102225" y="2080459"/>
            <a:ext cx="635000" cy="635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chemeClr val="tx1"/>
              </a:solidFill>
            </a:endParaRPr>
          </a:p>
        </p:txBody>
      </p:sp>
      <p:sp>
        <p:nvSpPr>
          <p:cNvPr id="76" name="Oval 75"/>
          <p:cNvSpPr/>
          <p:nvPr/>
        </p:nvSpPr>
        <p:spPr>
          <a:xfrm>
            <a:off x="3102225" y="3112333"/>
            <a:ext cx="635000" cy="635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7" name="Oval 76"/>
          <p:cNvSpPr/>
          <p:nvPr/>
        </p:nvSpPr>
        <p:spPr>
          <a:xfrm>
            <a:off x="3102225" y="4239459"/>
            <a:ext cx="635000" cy="635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8" name="Oval 77"/>
          <p:cNvSpPr/>
          <p:nvPr/>
        </p:nvSpPr>
        <p:spPr>
          <a:xfrm>
            <a:off x="5539873" y="2699584"/>
            <a:ext cx="635000" cy="635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sp>
        <p:nvSpPr>
          <p:cNvPr id="79" name="Oval 78"/>
          <p:cNvSpPr/>
          <p:nvPr/>
        </p:nvSpPr>
        <p:spPr>
          <a:xfrm>
            <a:off x="5539873" y="3852799"/>
            <a:ext cx="635000" cy="635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434343"/>
              </a:solidFill>
            </a:endParaRPr>
          </a:p>
        </p:txBody>
      </p:sp>
      <p:pic>
        <p:nvPicPr>
          <p:cNvPr id="80" name="Picture 79"/>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235647" y="4379364"/>
            <a:ext cx="368154" cy="310362"/>
          </a:xfrm>
          <a:prstGeom prst="rect">
            <a:avLst/>
          </a:prstGeom>
        </p:spPr>
      </p:pic>
      <p:pic>
        <p:nvPicPr>
          <p:cNvPr id="81" name="Picture 80"/>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227731" y="3243839"/>
            <a:ext cx="383989" cy="371988"/>
          </a:xfrm>
          <a:prstGeom prst="rect">
            <a:avLst/>
          </a:prstGeom>
        </p:spPr>
      </p:pic>
      <p:pic>
        <p:nvPicPr>
          <p:cNvPr id="82" name="Picture 8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255559" y="2233793"/>
            <a:ext cx="328333" cy="328333"/>
          </a:xfrm>
          <a:prstGeom prst="rect">
            <a:avLst/>
          </a:prstGeom>
        </p:spPr>
      </p:pic>
      <p:pic>
        <p:nvPicPr>
          <p:cNvPr id="83" name="Picture 8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657535" y="2852721"/>
            <a:ext cx="399676" cy="328727"/>
          </a:xfrm>
          <a:prstGeom prst="rect">
            <a:avLst/>
          </a:prstGeom>
        </p:spPr>
      </p:pic>
      <p:pic>
        <p:nvPicPr>
          <p:cNvPr id="84" name="Picture 83"/>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642074" y="4046474"/>
            <a:ext cx="430599" cy="247650"/>
          </a:xfrm>
          <a:prstGeom prst="rect">
            <a:avLst/>
          </a:prstGeom>
        </p:spPr>
      </p:pic>
      <p:sp>
        <p:nvSpPr>
          <p:cNvPr id="85" name="Rectangle 84"/>
          <p:cNvSpPr/>
          <p:nvPr/>
        </p:nvSpPr>
        <p:spPr>
          <a:xfrm>
            <a:off x="6231075" y="2762055"/>
            <a:ext cx="710451" cy="646331"/>
          </a:xfrm>
          <a:prstGeom prst="rect">
            <a:avLst/>
          </a:prstGeom>
        </p:spPr>
        <p:txBody>
          <a:bodyPr wrap="none">
            <a:spAutoFit/>
          </a:bodyPr>
          <a:lstStyle/>
          <a:p>
            <a:r>
              <a:rPr lang="en-US" sz="3600" dirty="0"/>
              <a:t>02</a:t>
            </a:r>
          </a:p>
        </p:txBody>
      </p:sp>
      <p:sp>
        <p:nvSpPr>
          <p:cNvPr id="86" name="Rectangle 85"/>
          <p:cNvSpPr/>
          <p:nvPr/>
        </p:nvSpPr>
        <p:spPr>
          <a:xfrm>
            <a:off x="6873457" y="2892595"/>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Rectangle 86"/>
          <p:cNvSpPr/>
          <p:nvPr/>
        </p:nvSpPr>
        <p:spPr>
          <a:xfrm>
            <a:off x="6237673" y="2563266"/>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88" name="Rectangle 87"/>
          <p:cNvSpPr/>
          <p:nvPr/>
        </p:nvSpPr>
        <p:spPr>
          <a:xfrm>
            <a:off x="6231075" y="3925041"/>
            <a:ext cx="710451" cy="646331"/>
          </a:xfrm>
          <a:prstGeom prst="rect">
            <a:avLst/>
          </a:prstGeom>
        </p:spPr>
        <p:txBody>
          <a:bodyPr wrap="none">
            <a:spAutoFit/>
          </a:bodyPr>
          <a:lstStyle/>
          <a:p>
            <a:r>
              <a:rPr lang="en-US" sz="3600" dirty="0"/>
              <a:t>04</a:t>
            </a:r>
          </a:p>
        </p:txBody>
      </p:sp>
      <p:sp>
        <p:nvSpPr>
          <p:cNvPr id="89" name="Rectangle 88"/>
          <p:cNvSpPr/>
          <p:nvPr/>
        </p:nvSpPr>
        <p:spPr>
          <a:xfrm>
            <a:off x="6873457" y="4055581"/>
            <a:ext cx="1970690" cy="430887"/>
          </a:xfrm>
          <a:prstGeom prst="rect">
            <a:avLst/>
          </a:prstGeom>
        </p:spPr>
        <p:txBody>
          <a:bodyPr wrap="square">
            <a:spAutoFit/>
          </a:bodyPr>
          <a:lstStyle/>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0" name="Rectangle 89"/>
          <p:cNvSpPr/>
          <p:nvPr/>
        </p:nvSpPr>
        <p:spPr>
          <a:xfrm>
            <a:off x="6237673" y="3726252"/>
            <a:ext cx="1970690" cy="338554"/>
          </a:xfrm>
          <a:prstGeom prst="rect">
            <a:avLst/>
          </a:prstGeom>
        </p:spPr>
        <p:txBody>
          <a:bodyPr wrap="square">
            <a:spAutoFit/>
          </a:bodyPr>
          <a:lstStyle/>
          <a:p>
            <a:r>
              <a:rPr lang="en-US" sz="1600" dirty="0" err="1"/>
              <a:t>Xxxxx</a:t>
            </a:r>
            <a:r>
              <a:rPr lang="en-US" sz="1600" dirty="0"/>
              <a:t> </a:t>
            </a:r>
            <a:r>
              <a:rPr lang="en-US" sz="1600" dirty="0" err="1"/>
              <a:t>xxxxx</a:t>
            </a:r>
            <a:endParaRPr lang="en-US" sz="1600" dirty="0"/>
          </a:p>
        </p:txBody>
      </p:sp>
      <p:sp>
        <p:nvSpPr>
          <p:cNvPr id="91" name="Rectangle 90"/>
          <p:cNvSpPr/>
          <p:nvPr/>
        </p:nvSpPr>
        <p:spPr>
          <a:xfrm>
            <a:off x="2357165" y="4307370"/>
            <a:ext cx="710451" cy="646331"/>
          </a:xfrm>
          <a:prstGeom prst="rect">
            <a:avLst/>
          </a:prstGeom>
        </p:spPr>
        <p:txBody>
          <a:bodyPr wrap="none">
            <a:spAutoFit/>
          </a:bodyPr>
          <a:lstStyle/>
          <a:p>
            <a:r>
              <a:rPr lang="en-US" sz="3600" dirty="0"/>
              <a:t>05</a:t>
            </a:r>
          </a:p>
        </p:txBody>
      </p:sp>
      <p:sp>
        <p:nvSpPr>
          <p:cNvPr id="92" name="Rectangle 91"/>
          <p:cNvSpPr/>
          <p:nvPr/>
        </p:nvSpPr>
        <p:spPr>
          <a:xfrm>
            <a:off x="467545" y="4437910"/>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3" name="Rectangle 92"/>
          <p:cNvSpPr/>
          <p:nvPr/>
        </p:nvSpPr>
        <p:spPr>
          <a:xfrm>
            <a:off x="1022884" y="4108581"/>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4" name="Rectangle 93"/>
          <p:cNvSpPr/>
          <p:nvPr/>
        </p:nvSpPr>
        <p:spPr>
          <a:xfrm>
            <a:off x="2357165" y="3152823"/>
            <a:ext cx="710451" cy="646331"/>
          </a:xfrm>
          <a:prstGeom prst="rect">
            <a:avLst/>
          </a:prstGeom>
        </p:spPr>
        <p:txBody>
          <a:bodyPr wrap="none">
            <a:spAutoFit/>
          </a:bodyPr>
          <a:lstStyle/>
          <a:p>
            <a:r>
              <a:rPr lang="en-US" sz="3600" dirty="0"/>
              <a:t>03</a:t>
            </a:r>
          </a:p>
        </p:txBody>
      </p:sp>
      <p:sp>
        <p:nvSpPr>
          <p:cNvPr id="95" name="Rectangle 94"/>
          <p:cNvSpPr/>
          <p:nvPr/>
        </p:nvSpPr>
        <p:spPr>
          <a:xfrm>
            <a:off x="467545" y="3283363"/>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6" name="Rectangle 95"/>
          <p:cNvSpPr/>
          <p:nvPr/>
        </p:nvSpPr>
        <p:spPr>
          <a:xfrm>
            <a:off x="1022884" y="2954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
        <p:nvSpPr>
          <p:cNvPr id="97" name="Rectangle 96"/>
          <p:cNvSpPr/>
          <p:nvPr/>
        </p:nvSpPr>
        <p:spPr>
          <a:xfrm>
            <a:off x="2357165" y="2136823"/>
            <a:ext cx="710451" cy="646331"/>
          </a:xfrm>
          <a:prstGeom prst="rect">
            <a:avLst/>
          </a:prstGeom>
        </p:spPr>
        <p:txBody>
          <a:bodyPr wrap="none">
            <a:spAutoFit/>
          </a:bodyPr>
          <a:lstStyle/>
          <a:p>
            <a:r>
              <a:rPr lang="en-US" sz="3600" dirty="0"/>
              <a:t>01</a:t>
            </a:r>
          </a:p>
        </p:txBody>
      </p:sp>
      <p:sp>
        <p:nvSpPr>
          <p:cNvPr id="98" name="Rectangle 97"/>
          <p:cNvSpPr/>
          <p:nvPr/>
        </p:nvSpPr>
        <p:spPr>
          <a:xfrm>
            <a:off x="467545" y="2267362"/>
            <a:ext cx="1970690" cy="430887"/>
          </a:xfrm>
          <a:prstGeom prst="rect">
            <a:avLst/>
          </a:prstGeom>
        </p:spPr>
        <p:txBody>
          <a:bodyPr wrap="square">
            <a:spAutoFit/>
          </a:bodyPr>
          <a:lstStyle/>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99" name="Rectangle 98"/>
          <p:cNvSpPr/>
          <p:nvPr/>
        </p:nvSpPr>
        <p:spPr>
          <a:xfrm>
            <a:off x="1022884" y="1938034"/>
            <a:ext cx="1970690" cy="338554"/>
          </a:xfrm>
          <a:prstGeom prst="rect">
            <a:avLst/>
          </a:prstGeom>
        </p:spPr>
        <p:txBody>
          <a:bodyPr wrap="square">
            <a:spAutoFit/>
          </a:bodyPr>
          <a:lstStyle/>
          <a:p>
            <a:pPr algn="r"/>
            <a:r>
              <a:rPr lang="en-US" sz="1600" dirty="0" err="1"/>
              <a:t>Xxxxx</a:t>
            </a:r>
            <a:r>
              <a:rPr lang="en-US" sz="1600" dirty="0"/>
              <a:t> </a:t>
            </a:r>
            <a:r>
              <a:rPr lang="en-US" sz="1600" dirty="0" err="1"/>
              <a:t>xxxxx</a:t>
            </a:r>
            <a:endParaRPr lang="en-US" sz="1600" dirty="0"/>
          </a:p>
        </p:txBody>
      </p:sp>
    </p:spTree>
    <p:extLst>
      <p:ext uri="{BB962C8B-B14F-4D97-AF65-F5344CB8AC3E}">
        <p14:creationId xmlns:p14="http://schemas.microsoft.com/office/powerpoint/2010/main" val="833559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300"/>
                                        <p:tgtEl>
                                          <p:spTgt spid="43"/>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100"/>
                                        </p:tgtEl>
                                        <p:attrNameLst>
                                          <p:attrName>style.visibility</p:attrName>
                                        </p:attrNameLst>
                                      </p:cBhvr>
                                      <p:to>
                                        <p:strVal val="visible"/>
                                      </p:to>
                                    </p:set>
                                    <p:animEffect transition="in" filter="wipe(down)">
                                      <p:cBhvr>
                                        <p:cTn id="10" dur="200"/>
                                        <p:tgtEl>
                                          <p:spTgt spid="100"/>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37"/>
                                        </p:tgtEl>
                                        <p:attrNameLst>
                                          <p:attrName>style.visibility</p:attrName>
                                        </p:attrNameLst>
                                      </p:cBhvr>
                                      <p:to>
                                        <p:strVal val="visible"/>
                                      </p:to>
                                    </p:set>
                                    <p:animEffect transition="in" filter="wipe(down)">
                                      <p:cBhvr>
                                        <p:cTn id="13" dur="300"/>
                                        <p:tgtEl>
                                          <p:spTgt spid="3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77"/>
                                        </p:tgtEl>
                                        <p:attrNameLst>
                                          <p:attrName>style.visibility</p:attrName>
                                        </p:attrNameLst>
                                      </p:cBhvr>
                                      <p:to>
                                        <p:strVal val="visible"/>
                                      </p:to>
                                    </p:set>
                                    <p:animEffect transition="in" filter="fade">
                                      <p:cBhvr>
                                        <p:cTn id="16" dur="300"/>
                                        <p:tgtEl>
                                          <p:spTgt spid="77"/>
                                        </p:tgtEl>
                                      </p:cBhvr>
                                    </p:animEffect>
                                  </p:childTnLst>
                                </p:cTn>
                              </p:par>
                              <p:par>
                                <p:cTn id="17" presetID="10" presetClass="entr" presetSubtype="0" fill="hold" nodeType="withEffect">
                                  <p:stCondLst>
                                    <p:cond delay="500"/>
                                  </p:stCondLst>
                                  <p:childTnLst>
                                    <p:set>
                                      <p:cBhvr>
                                        <p:cTn id="18" dur="1" fill="hold">
                                          <p:stCondLst>
                                            <p:cond delay="0"/>
                                          </p:stCondLst>
                                        </p:cTn>
                                        <p:tgtEl>
                                          <p:spTgt spid="80"/>
                                        </p:tgtEl>
                                        <p:attrNameLst>
                                          <p:attrName>style.visibility</p:attrName>
                                        </p:attrNameLst>
                                      </p:cBhvr>
                                      <p:to>
                                        <p:strVal val="visible"/>
                                      </p:to>
                                    </p:set>
                                    <p:animEffect transition="in" filter="fade">
                                      <p:cBhvr>
                                        <p:cTn id="19" dur="300"/>
                                        <p:tgtEl>
                                          <p:spTgt spid="80"/>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300"/>
                                        <p:tgtEl>
                                          <p:spTgt spid="91"/>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92"/>
                                        </p:tgtEl>
                                        <p:attrNameLst>
                                          <p:attrName>style.visibility</p:attrName>
                                        </p:attrNameLst>
                                      </p:cBhvr>
                                      <p:to>
                                        <p:strVal val="visible"/>
                                      </p:to>
                                    </p:set>
                                    <p:animEffect transition="in" filter="fade">
                                      <p:cBhvr>
                                        <p:cTn id="25" dur="300"/>
                                        <p:tgtEl>
                                          <p:spTgt spid="92"/>
                                        </p:tgtEl>
                                      </p:cBhvr>
                                    </p:animEffect>
                                  </p:childTnLst>
                                </p:cTn>
                              </p:par>
                              <p:par>
                                <p:cTn id="26" presetID="10" presetClass="entr" presetSubtype="0" fill="hold" grpId="0" nodeType="withEffect">
                                  <p:stCondLst>
                                    <p:cond delay="500"/>
                                  </p:stCondLst>
                                  <p:childTnLst>
                                    <p:set>
                                      <p:cBhvr>
                                        <p:cTn id="27" dur="1" fill="hold">
                                          <p:stCondLst>
                                            <p:cond delay="0"/>
                                          </p:stCondLst>
                                        </p:cTn>
                                        <p:tgtEl>
                                          <p:spTgt spid="93"/>
                                        </p:tgtEl>
                                        <p:attrNameLst>
                                          <p:attrName>style.visibility</p:attrName>
                                        </p:attrNameLst>
                                      </p:cBhvr>
                                      <p:to>
                                        <p:strVal val="visible"/>
                                      </p:to>
                                    </p:set>
                                    <p:animEffect transition="in" filter="fade">
                                      <p:cBhvr>
                                        <p:cTn id="28" dur="300"/>
                                        <p:tgtEl>
                                          <p:spTgt spid="93"/>
                                        </p:tgtEl>
                                      </p:cBhvr>
                                    </p:animEffect>
                                  </p:childTnLst>
                                </p:cTn>
                              </p:par>
                              <p:par>
                                <p:cTn id="29" presetID="22" presetClass="entr" presetSubtype="4" fill="hold" grpId="0" nodeType="withEffect">
                                  <p:stCondLst>
                                    <p:cond delay="20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300"/>
                                        <p:tgtEl>
                                          <p:spTgt spid="40"/>
                                        </p:tgtEl>
                                      </p:cBhvr>
                                    </p:animEffect>
                                  </p:childTnLst>
                                </p:cTn>
                              </p:par>
                              <p:par>
                                <p:cTn id="32" presetID="22" presetClass="entr" presetSubtype="4" fill="hold" grpId="0" nodeType="withEffect">
                                  <p:stCondLst>
                                    <p:cond delay="300"/>
                                  </p:stCondLst>
                                  <p:childTnLst>
                                    <p:set>
                                      <p:cBhvr>
                                        <p:cTn id="33" dur="1" fill="hold">
                                          <p:stCondLst>
                                            <p:cond delay="0"/>
                                          </p:stCondLst>
                                        </p:cTn>
                                        <p:tgtEl>
                                          <p:spTgt spid="71"/>
                                        </p:tgtEl>
                                        <p:attrNameLst>
                                          <p:attrName>style.visibility</p:attrName>
                                        </p:attrNameLst>
                                      </p:cBhvr>
                                      <p:to>
                                        <p:strVal val="visible"/>
                                      </p:to>
                                    </p:set>
                                    <p:animEffect transition="in" filter="wipe(down)">
                                      <p:cBhvr>
                                        <p:cTn id="34" dur="200"/>
                                        <p:tgtEl>
                                          <p:spTgt spid="71"/>
                                        </p:tgtEl>
                                      </p:cBhvr>
                                    </p:animEffect>
                                  </p:childTnLst>
                                </p:cTn>
                              </p:par>
                              <p:par>
                                <p:cTn id="35" presetID="22" presetClass="entr" presetSubtype="4" fill="hold" grpId="0" nodeType="withEffect">
                                  <p:stCondLst>
                                    <p:cond delay="40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300"/>
                                        <p:tgtEl>
                                          <p:spTgt spid="36"/>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300"/>
                                        <p:tgtEl>
                                          <p:spTgt spid="76"/>
                                        </p:tgtEl>
                                      </p:cBhvr>
                                    </p:animEffect>
                                  </p:childTnLst>
                                </p:cTn>
                              </p:par>
                              <p:par>
                                <p:cTn id="41" presetID="10" presetClass="entr" presetSubtype="0" fill="hold" nodeType="withEffect">
                                  <p:stCondLst>
                                    <p:cond delay="6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300"/>
                                        <p:tgtEl>
                                          <p:spTgt spid="81"/>
                                        </p:tgtEl>
                                      </p:cBhvr>
                                    </p:animEffect>
                                  </p:childTnLst>
                                </p:cTn>
                              </p:par>
                              <p:par>
                                <p:cTn id="44" presetID="10" presetClass="entr" presetSubtype="0" fill="hold" grpId="0" nodeType="withEffect">
                                  <p:stCondLst>
                                    <p:cond delay="600"/>
                                  </p:stCondLst>
                                  <p:childTnLst>
                                    <p:set>
                                      <p:cBhvr>
                                        <p:cTn id="45" dur="1" fill="hold">
                                          <p:stCondLst>
                                            <p:cond delay="0"/>
                                          </p:stCondLst>
                                        </p:cTn>
                                        <p:tgtEl>
                                          <p:spTgt spid="94"/>
                                        </p:tgtEl>
                                        <p:attrNameLst>
                                          <p:attrName>style.visibility</p:attrName>
                                        </p:attrNameLst>
                                      </p:cBhvr>
                                      <p:to>
                                        <p:strVal val="visible"/>
                                      </p:to>
                                    </p:set>
                                    <p:animEffect transition="in" filter="fade">
                                      <p:cBhvr>
                                        <p:cTn id="46" dur="300"/>
                                        <p:tgtEl>
                                          <p:spTgt spid="94"/>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300"/>
                                        <p:tgtEl>
                                          <p:spTgt spid="95"/>
                                        </p:tgtEl>
                                      </p:cBhvr>
                                    </p:animEffect>
                                  </p:childTnLst>
                                </p:cTn>
                              </p:par>
                              <p:par>
                                <p:cTn id="50" presetID="10" presetClass="entr" presetSubtype="0" fill="hold" grpId="0" nodeType="withEffect">
                                  <p:stCondLst>
                                    <p:cond delay="600"/>
                                  </p:stCondLst>
                                  <p:childTnLst>
                                    <p:set>
                                      <p:cBhvr>
                                        <p:cTn id="51" dur="1" fill="hold">
                                          <p:stCondLst>
                                            <p:cond delay="0"/>
                                          </p:stCondLst>
                                        </p:cTn>
                                        <p:tgtEl>
                                          <p:spTgt spid="96"/>
                                        </p:tgtEl>
                                        <p:attrNameLst>
                                          <p:attrName>style.visibility</p:attrName>
                                        </p:attrNameLst>
                                      </p:cBhvr>
                                      <p:to>
                                        <p:strVal val="visible"/>
                                      </p:to>
                                    </p:set>
                                    <p:animEffect transition="in" filter="fade">
                                      <p:cBhvr>
                                        <p:cTn id="52" dur="300"/>
                                        <p:tgtEl>
                                          <p:spTgt spid="96"/>
                                        </p:tgtEl>
                                      </p:cBhvr>
                                    </p:animEffect>
                                  </p:childTnLst>
                                </p:cTn>
                              </p:par>
                              <p:par>
                                <p:cTn id="53" presetID="22" presetClass="entr" presetSubtype="4" fill="hold" grpId="0" nodeType="withEffect">
                                  <p:stCondLst>
                                    <p:cond delay="400"/>
                                  </p:stCondLst>
                                  <p:childTnLst>
                                    <p:set>
                                      <p:cBhvr>
                                        <p:cTn id="54" dur="1" fill="hold">
                                          <p:stCondLst>
                                            <p:cond delay="0"/>
                                          </p:stCondLst>
                                        </p:cTn>
                                        <p:tgtEl>
                                          <p:spTgt spid="41"/>
                                        </p:tgtEl>
                                        <p:attrNameLst>
                                          <p:attrName>style.visibility</p:attrName>
                                        </p:attrNameLst>
                                      </p:cBhvr>
                                      <p:to>
                                        <p:strVal val="visible"/>
                                      </p:to>
                                    </p:set>
                                    <p:animEffect transition="in" filter="wipe(down)">
                                      <p:cBhvr>
                                        <p:cTn id="55" dur="300"/>
                                        <p:tgtEl>
                                          <p:spTgt spid="41"/>
                                        </p:tgtEl>
                                      </p:cBhvr>
                                    </p:animEffect>
                                  </p:childTnLst>
                                </p:cTn>
                              </p:par>
                              <p:par>
                                <p:cTn id="56" presetID="22" presetClass="entr" presetSubtype="4" fill="hold" grpId="0" nodeType="withEffect">
                                  <p:stCondLst>
                                    <p:cond delay="500"/>
                                  </p:stCondLst>
                                  <p:childTnLst>
                                    <p:set>
                                      <p:cBhvr>
                                        <p:cTn id="57" dur="1" fill="hold">
                                          <p:stCondLst>
                                            <p:cond delay="0"/>
                                          </p:stCondLst>
                                        </p:cTn>
                                        <p:tgtEl>
                                          <p:spTgt spid="69"/>
                                        </p:tgtEl>
                                        <p:attrNameLst>
                                          <p:attrName>style.visibility</p:attrName>
                                        </p:attrNameLst>
                                      </p:cBhvr>
                                      <p:to>
                                        <p:strVal val="visible"/>
                                      </p:to>
                                    </p:set>
                                    <p:animEffect transition="in" filter="wipe(down)">
                                      <p:cBhvr>
                                        <p:cTn id="58" dur="300"/>
                                        <p:tgtEl>
                                          <p:spTgt spid="69"/>
                                        </p:tgtEl>
                                      </p:cBhvr>
                                    </p:animEffect>
                                  </p:childTnLst>
                                </p:cTn>
                              </p:par>
                              <p:par>
                                <p:cTn id="59" presetID="22" presetClass="entr" presetSubtype="4" fill="hold" grpId="0" nodeType="withEffect">
                                  <p:stCondLst>
                                    <p:cond delay="600"/>
                                  </p:stCondLst>
                                  <p:childTnLst>
                                    <p:set>
                                      <p:cBhvr>
                                        <p:cTn id="60" dur="1" fill="hold">
                                          <p:stCondLst>
                                            <p:cond delay="0"/>
                                          </p:stCondLst>
                                        </p:cTn>
                                        <p:tgtEl>
                                          <p:spTgt spid="35"/>
                                        </p:tgtEl>
                                        <p:attrNameLst>
                                          <p:attrName>style.visibility</p:attrName>
                                        </p:attrNameLst>
                                      </p:cBhvr>
                                      <p:to>
                                        <p:strVal val="visible"/>
                                      </p:to>
                                    </p:set>
                                    <p:animEffect transition="in" filter="wipe(down)">
                                      <p:cBhvr>
                                        <p:cTn id="61" dur="300"/>
                                        <p:tgtEl>
                                          <p:spTgt spid="35"/>
                                        </p:tgtEl>
                                      </p:cBhvr>
                                    </p:animEffect>
                                  </p:childTnLst>
                                </p:cTn>
                              </p:par>
                              <p:par>
                                <p:cTn id="62" presetID="10" presetClass="entr" presetSubtype="0" fill="hold" grpId="0" nodeType="withEffect">
                                  <p:stCondLst>
                                    <p:cond delay="800"/>
                                  </p:stCondLst>
                                  <p:childTnLst>
                                    <p:set>
                                      <p:cBhvr>
                                        <p:cTn id="63" dur="1" fill="hold">
                                          <p:stCondLst>
                                            <p:cond delay="0"/>
                                          </p:stCondLst>
                                        </p:cTn>
                                        <p:tgtEl>
                                          <p:spTgt spid="75"/>
                                        </p:tgtEl>
                                        <p:attrNameLst>
                                          <p:attrName>style.visibility</p:attrName>
                                        </p:attrNameLst>
                                      </p:cBhvr>
                                      <p:to>
                                        <p:strVal val="visible"/>
                                      </p:to>
                                    </p:set>
                                    <p:animEffect transition="in" filter="fade">
                                      <p:cBhvr>
                                        <p:cTn id="64" dur="300"/>
                                        <p:tgtEl>
                                          <p:spTgt spid="75"/>
                                        </p:tgtEl>
                                      </p:cBhvr>
                                    </p:animEffect>
                                  </p:childTnLst>
                                </p:cTn>
                              </p:par>
                              <p:par>
                                <p:cTn id="65" presetID="10" presetClass="entr" presetSubtype="0" fill="hold" nodeType="withEffect">
                                  <p:stCondLst>
                                    <p:cond delay="800"/>
                                  </p:stCondLst>
                                  <p:childTnLst>
                                    <p:set>
                                      <p:cBhvr>
                                        <p:cTn id="66" dur="1" fill="hold">
                                          <p:stCondLst>
                                            <p:cond delay="0"/>
                                          </p:stCondLst>
                                        </p:cTn>
                                        <p:tgtEl>
                                          <p:spTgt spid="82"/>
                                        </p:tgtEl>
                                        <p:attrNameLst>
                                          <p:attrName>style.visibility</p:attrName>
                                        </p:attrNameLst>
                                      </p:cBhvr>
                                      <p:to>
                                        <p:strVal val="visible"/>
                                      </p:to>
                                    </p:set>
                                    <p:animEffect transition="in" filter="fade">
                                      <p:cBhvr>
                                        <p:cTn id="67" dur="300"/>
                                        <p:tgtEl>
                                          <p:spTgt spid="82"/>
                                        </p:tgtEl>
                                      </p:cBhvr>
                                    </p:animEffect>
                                  </p:childTnLst>
                                </p:cTn>
                              </p:par>
                              <p:par>
                                <p:cTn id="68" presetID="10" presetClass="entr" presetSubtype="0" fill="hold" grpId="0" nodeType="withEffect">
                                  <p:stCondLst>
                                    <p:cond delay="800"/>
                                  </p:stCondLst>
                                  <p:childTnLst>
                                    <p:set>
                                      <p:cBhvr>
                                        <p:cTn id="69" dur="1" fill="hold">
                                          <p:stCondLst>
                                            <p:cond delay="0"/>
                                          </p:stCondLst>
                                        </p:cTn>
                                        <p:tgtEl>
                                          <p:spTgt spid="97"/>
                                        </p:tgtEl>
                                        <p:attrNameLst>
                                          <p:attrName>style.visibility</p:attrName>
                                        </p:attrNameLst>
                                      </p:cBhvr>
                                      <p:to>
                                        <p:strVal val="visible"/>
                                      </p:to>
                                    </p:set>
                                    <p:animEffect transition="in" filter="fade">
                                      <p:cBhvr>
                                        <p:cTn id="70" dur="300"/>
                                        <p:tgtEl>
                                          <p:spTgt spid="97"/>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98"/>
                                        </p:tgtEl>
                                        <p:attrNameLst>
                                          <p:attrName>style.visibility</p:attrName>
                                        </p:attrNameLst>
                                      </p:cBhvr>
                                      <p:to>
                                        <p:strVal val="visible"/>
                                      </p:to>
                                    </p:set>
                                    <p:animEffect transition="in" filter="fade">
                                      <p:cBhvr>
                                        <p:cTn id="73" dur="300"/>
                                        <p:tgtEl>
                                          <p:spTgt spid="98"/>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99"/>
                                        </p:tgtEl>
                                        <p:attrNameLst>
                                          <p:attrName>style.visibility</p:attrName>
                                        </p:attrNameLst>
                                      </p:cBhvr>
                                      <p:to>
                                        <p:strVal val="visible"/>
                                      </p:to>
                                    </p:set>
                                    <p:animEffect transition="in" filter="fade">
                                      <p:cBhvr>
                                        <p:cTn id="76" dur="300"/>
                                        <p:tgtEl>
                                          <p:spTgt spid="99"/>
                                        </p:tgtEl>
                                      </p:cBhvr>
                                    </p:animEffect>
                                  </p:childTnLst>
                                </p:cTn>
                              </p:par>
                              <p:par>
                                <p:cTn id="77" presetID="22" presetClass="entr" presetSubtype="4" fill="hold" grpId="0" nodeType="withEffect">
                                  <p:stCondLst>
                                    <p:cond delay="600"/>
                                  </p:stCondLst>
                                  <p:childTnLst>
                                    <p:set>
                                      <p:cBhvr>
                                        <p:cTn id="78" dur="1" fill="hold">
                                          <p:stCondLst>
                                            <p:cond delay="0"/>
                                          </p:stCondLst>
                                        </p:cTn>
                                        <p:tgtEl>
                                          <p:spTgt spid="42"/>
                                        </p:tgtEl>
                                        <p:attrNameLst>
                                          <p:attrName>style.visibility</p:attrName>
                                        </p:attrNameLst>
                                      </p:cBhvr>
                                      <p:to>
                                        <p:strVal val="visible"/>
                                      </p:to>
                                    </p:set>
                                    <p:animEffect transition="in" filter="wipe(down)">
                                      <p:cBhvr>
                                        <p:cTn id="79" dur="300"/>
                                        <p:tgtEl>
                                          <p:spTgt spid="42"/>
                                        </p:tgtEl>
                                      </p:cBhvr>
                                    </p:animEffect>
                                  </p:childTnLst>
                                </p:cTn>
                              </p:par>
                              <p:par>
                                <p:cTn id="80" presetID="22" presetClass="entr" presetSubtype="4" fill="hold" grpId="0" nodeType="withEffect">
                                  <p:stCondLst>
                                    <p:cond delay="700"/>
                                  </p:stCondLst>
                                  <p:childTnLst>
                                    <p:set>
                                      <p:cBhvr>
                                        <p:cTn id="81" dur="1" fill="hold">
                                          <p:stCondLst>
                                            <p:cond delay="0"/>
                                          </p:stCondLst>
                                        </p:cTn>
                                        <p:tgtEl>
                                          <p:spTgt spid="68"/>
                                        </p:tgtEl>
                                        <p:attrNameLst>
                                          <p:attrName>style.visibility</p:attrName>
                                        </p:attrNameLst>
                                      </p:cBhvr>
                                      <p:to>
                                        <p:strVal val="visible"/>
                                      </p:to>
                                    </p:set>
                                    <p:animEffect transition="in" filter="wipe(down)">
                                      <p:cBhvr>
                                        <p:cTn id="82" dur="200"/>
                                        <p:tgtEl>
                                          <p:spTgt spid="68"/>
                                        </p:tgtEl>
                                      </p:cBhvr>
                                    </p:animEffect>
                                  </p:childTnLst>
                                </p:cTn>
                              </p:par>
                              <p:par>
                                <p:cTn id="83" presetID="22" presetClass="entr" presetSubtype="4" fill="hold" grpId="0" nodeType="withEffect">
                                  <p:stCondLst>
                                    <p:cond delay="800"/>
                                  </p:stCondLst>
                                  <p:childTnLst>
                                    <p:set>
                                      <p:cBhvr>
                                        <p:cTn id="84" dur="1" fill="hold">
                                          <p:stCondLst>
                                            <p:cond delay="0"/>
                                          </p:stCondLst>
                                        </p:cTn>
                                        <p:tgtEl>
                                          <p:spTgt spid="33"/>
                                        </p:tgtEl>
                                        <p:attrNameLst>
                                          <p:attrName>style.visibility</p:attrName>
                                        </p:attrNameLst>
                                      </p:cBhvr>
                                      <p:to>
                                        <p:strVal val="visible"/>
                                      </p:to>
                                    </p:set>
                                    <p:animEffect transition="in" filter="wipe(down)">
                                      <p:cBhvr>
                                        <p:cTn id="85" dur="300"/>
                                        <p:tgtEl>
                                          <p:spTgt spid="33"/>
                                        </p:tgtEl>
                                      </p:cBhvr>
                                    </p:animEffect>
                                  </p:childTnLst>
                                </p:cTn>
                              </p:par>
                              <p:par>
                                <p:cTn id="86" presetID="10" presetClass="entr" presetSubtype="0" fill="hold" grpId="0" nodeType="withEffect">
                                  <p:stCondLst>
                                    <p:cond delay="1000"/>
                                  </p:stCondLst>
                                  <p:childTnLst>
                                    <p:set>
                                      <p:cBhvr>
                                        <p:cTn id="87" dur="1" fill="hold">
                                          <p:stCondLst>
                                            <p:cond delay="0"/>
                                          </p:stCondLst>
                                        </p:cTn>
                                        <p:tgtEl>
                                          <p:spTgt spid="78"/>
                                        </p:tgtEl>
                                        <p:attrNameLst>
                                          <p:attrName>style.visibility</p:attrName>
                                        </p:attrNameLst>
                                      </p:cBhvr>
                                      <p:to>
                                        <p:strVal val="visible"/>
                                      </p:to>
                                    </p:set>
                                    <p:animEffect transition="in" filter="fade">
                                      <p:cBhvr>
                                        <p:cTn id="88" dur="300"/>
                                        <p:tgtEl>
                                          <p:spTgt spid="78"/>
                                        </p:tgtEl>
                                      </p:cBhvr>
                                    </p:animEffect>
                                  </p:childTnLst>
                                </p:cTn>
                              </p:par>
                              <p:par>
                                <p:cTn id="89" presetID="10" presetClass="entr" presetSubtype="0" fill="hold" nodeType="withEffect">
                                  <p:stCondLst>
                                    <p:cond delay="1000"/>
                                  </p:stCondLst>
                                  <p:childTnLst>
                                    <p:set>
                                      <p:cBhvr>
                                        <p:cTn id="90" dur="1" fill="hold">
                                          <p:stCondLst>
                                            <p:cond delay="0"/>
                                          </p:stCondLst>
                                        </p:cTn>
                                        <p:tgtEl>
                                          <p:spTgt spid="83"/>
                                        </p:tgtEl>
                                        <p:attrNameLst>
                                          <p:attrName>style.visibility</p:attrName>
                                        </p:attrNameLst>
                                      </p:cBhvr>
                                      <p:to>
                                        <p:strVal val="visible"/>
                                      </p:to>
                                    </p:set>
                                    <p:animEffect transition="in" filter="fade">
                                      <p:cBhvr>
                                        <p:cTn id="91" dur="300"/>
                                        <p:tgtEl>
                                          <p:spTgt spid="83"/>
                                        </p:tgtEl>
                                      </p:cBhvr>
                                    </p:animEffect>
                                  </p:childTnLst>
                                </p:cTn>
                              </p:par>
                              <p:par>
                                <p:cTn id="92" presetID="10" presetClass="entr" presetSubtype="0" fill="hold" grpId="0" nodeType="withEffect">
                                  <p:stCondLst>
                                    <p:cond delay="1000"/>
                                  </p:stCondLst>
                                  <p:childTnLst>
                                    <p:set>
                                      <p:cBhvr>
                                        <p:cTn id="93" dur="1" fill="hold">
                                          <p:stCondLst>
                                            <p:cond delay="0"/>
                                          </p:stCondLst>
                                        </p:cTn>
                                        <p:tgtEl>
                                          <p:spTgt spid="85"/>
                                        </p:tgtEl>
                                        <p:attrNameLst>
                                          <p:attrName>style.visibility</p:attrName>
                                        </p:attrNameLst>
                                      </p:cBhvr>
                                      <p:to>
                                        <p:strVal val="visible"/>
                                      </p:to>
                                    </p:set>
                                    <p:animEffect transition="in" filter="fade">
                                      <p:cBhvr>
                                        <p:cTn id="94" dur="300"/>
                                        <p:tgtEl>
                                          <p:spTgt spid="85"/>
                                        </p:tgtEl>
                                      </p:cBhvr>
                                    </p:animEffect>
                                  </p:childTnLst>
                                </p:cTn>
                              </p:par>
                              <p:par>
                                <p:cTn id="95" presetID="10" presetClass="entr" presetSubtype="0" fill="hold" grpId="0" nodeType="withEffect">
                                  <p:stCondLst>
                                    <p:cond delay="1000"/>
                                  </p:stCondLst>
                                  <p:childTnLst>
                                    <p:set>
                                      <p:cBhvr>
                                        <p:cTn id="96" dur="1" fill="hold">
                                          <p:stCondLst>
                                            <p:cond delay="0"/>
                                          </p:stCondLst>
                                        </p:cTn>
                                        <p:tgtEl>
                                          <p:spTgt spid="86"/>
                                        </p:tgtEl>
                                        <p:attrNameLst>
                                          <p:attrName>style.visibility</p:attrName>
                                        </p:attrNameLst>
                                      </p:cBhvr>
                                      <p:to>
                                        <p:strVal val="visible"/>
                                      </p:to>
                                    </p:set>
                                    <p:animEffect transition="in" filter="fade">
                                      <p:cBhvr>
                                        <p:cTn id="97" dur="300"/>
                                        <p:tgtEl>
                                          <p:spTgt spid="86"/>
                                        </p:tgtEl>
                                      </p:cBhvr>
                                    </p:animEffect>
                                  </p:childTnLst>
                                </p:cTn>
                              </p:par>
                              <p:par>
                                <p:cTn id="98" presetID="10" presetClass="entr" presetSubtype="0" fill="hold" grpId="0" nodeType="withEffect">
                                  <p:stCondLst>
                                    <p:cond delay="1000"/>
                                  </p:stCondLst>
                                  <p:childTnLst>
                                    <p:set>
                                      <p:cBhvr>
                                        <p:cTn id="99" dur="1" fill="hold">
                                          <p:stCondLst>
                                            <p:cond delay="0"/>
                                          </p:stCondLst>
                                        </p:cTn>
                                        <p:tgtEl>
                                          <p:spTgt spid="87"/>
                                        </p:tgtEl>
                                        <p:attrNameLst>
                                          <p:attrName>style.visibility</p:attrName>
                                        </p:attrNameLst>
                                      </p:cBhvr>
                                      <p:to>
                                        <p:strVal val="visible"/>
                                      </p:to>
                                    </p:set>
                                    <p:animEffect transition="in" filter="fade">
                                      <p:cBhvr>
                                        <p:cTn id="100" dur="300"/>
                                        <p:tgtEl>
                                          <p:spTgt spid="87"/>
                                        </p:tgtEl>
                                      </p:cBhvr>
                                    </p:animEffect>
                                  </p:childTnLst>
                                </p:cTn>
                              </p:par>
                              <p:par>
                                <p:cTn id="101" presetID="22" presetClass="entr" presetSubtype="4" fill="hold" grpId="0" nodeType="withEffect">
                                  <p:stCondLst>
                                    <p:cond delay="800"/>
                                  </p:stCondLst>
                                  <p:childTnLst>
                                    <p:set>
                                      <p:cBhvr>
                                        <p:cTn id="102" dur="1" fill="hold">
                                          <p:stCondLst>
                                            <p:cond delay="0"/>
                                          </p:stCondLst>
                                        </p:cTn>
                                        <p:tgtEl>
                                          <p:spTgt spid="44"/>
                                        </p:tgtEl>
                                        <p:attrNameLst>
                                          <p:attrName>style.visibility</p:attrName>
                                        </p:attrNameLst>
                                      </p:cBhvr>
                                      <p:to>
                                        <p:strVal val="visible"/>
                                      </p:to>
                                    </p:set>
                                    <p:animEffect transition="in" filter="wipe(down)">
                                      <p:cBhvr>
                                        <p:cTn id="103" dur="300"/>
                                        <p:tgtEl>
                                          <p:spTgt spid="44"/>
                                        </p:tgtEl>
                                      </p:cBhvr>
                                    </p:animEffect>
                                  </p:childTnLst>
                                </p:cTn>
                              </p:par>
                              <p:par>
                                <p:cTn id="104" presetID="22" presetClass="entr" presetSubtype="4" fill="hold" grpId="0" nodeType="withEffect">
                                  <p:stCondLst>
                                    <p:cond delay="900"/>
                                  </p:stCondLst>
                                  <p:childTnLst>
                                    <p:set>
                                      <p:cBhvr>
                                        <p:cTn id="105" dur="1" fill="hold">
                                          <p:stCondLst>
                                            <p:cond delay="0"/>
                                          </p:stCondLst>
                                        </p:cTn>
                                        <p:tgtEl>
                                          <p:spTgt spid="67"/>
                                        </p:tgtEl>
                                        <p:attrNameLst>
                                          <p:attrName>style.visibility</p:attrName>
                                        </p:attrNameLst>
                                      </p:cBhvr>
                                      <p:to>
                                        <p:strVal val="visible"/>
                                      </p:to>
                                    </p:set>
                                    <p:animEffect transition="in" filter="wipe(down)">
                                      <p:cBhvr>
                                        <p:cTn id="106" dur="200"/>
                                        <p:tgtEl>
                                          <p:spTgt spid="67"/>
                                        </p:tgtEl>
                                      </p:cBhvr>
                                    </p:animEffect>
                                  </p:childTnLst>
                                </p:cTn>
                              </p:par>
                              <p:par>
                                <p:cTn id="107" presetID="22" presetClass="entr" presetSubtype="4" fill="hold" grpId="0" nodeType="withEffect">
                                  <p:stCondLst>
                                    <p:cond delay="1000"/>
                                  </p:stCondLst>
                                  <p:childTnLst>
                                    <p:set>
                                      <p:cBhvr>
                                        <p:cTn id="108" dur="1" fill="hold">
                                          <p:stCondLst>
                                            <p:cond delay="0"/>
                                          </p:stCondLst>
                                        </p:cTn>
                                        <p:tgtEl>
                                          <p:spTgt spid="34"/>
                                        </p:tgtEl>
                                        <p:attrNameLst>
                                          <p:attrName>style.visibility</p:attrName>
                                        </p:attrNameLst>
                                      </p:cBhvr>
                                      <p:to>
                                        <p:strVal val="visible"/>
                                      </p:to>
                                    </p:set>
                                    <p:animEffect transition="in" filter="wipe(down)">
                                      <p:cBhvr>
                                        <p:cTn id="109" dur="300"/>
                                        <p:tgtEl>
                                          <p:spTgt spid="34"/>
                                        </p:tgtEl>
                                      </p:cBhvr>
                                    </p:animEffect>
                                  </p:childTnLst>
                                </p:cTn>
                              </p:par>
                              <p:par>
                                <p:cTn id="110" presetID="10" presetClass="entr" presetSubtype="0" fill="hold" grpId="0" nodeType="withEffect">
                                  <p:stCondLst>
                                    <p:cond delay="1200"/>
                                  </p:stCondLst>
                                  <p:childTnLst>
                                    <p:set>
                                      <p:cBhvr>
                                        <p:cTn id="111" dur="1" fill="hold">
                                          <p:stCondLst>
                                            <p:cond delay="0"/>
                                          </p:stCondLst>
                                        </p:cTn>
                                        <p:tgtEl>
                                          <p:spTgt spid="79"/>
                                        </p:tgtEl>
                                        <p:attrNameLst>
                                          <p:attrName>style.visibility</p:attrName>
                                        </p:attrNameLst>
                                      </p:cBhvr>
                                      <p:to>
                                        <p:strVal val="visible"/>
                                      </p:to>
                                    </p:set>
                                    <p:animEffect transition="in" filter="fade">
                                      <p:cBhvr>
                                        <p:cTn id="112" dur="300"/>
                                        <p:tgtEl>
                                          <p:spTgt spid="79"/>
                                        </p:tgtEl>
                                      </p:cBhvr>
                                    </p:animEffect>
                                  </p:childTnLst>
                                </p:cTn>
                              </p:par>
                              <p:par>
                                <p:cTn id="113" presetID="10" presetClass="entr" presetSubtype="0" fill="hold" nodeType="withEffect">
                                  <p:stCondLst>
                                    <p:cond delay="1200"/>
                                  </p:stCondLst>
                                  <p:childTnLst>
                                    <p:set>
                                      <p:cBhvr>
                                        <p:cTn id="114" dur="1" fill="hold">
                                          <p:stCondLst>
                                            <p:cond delay="0"/>
                                          </p:stCondLst>
                                        </p:cTn>
                                        <p:tgtEl>
                                          <p:spTgt spid="84"/>
                                        </p:tgtEl>
                                        <p:attrNameLst>
                                          <p:attrName>style.visibility</p:attrName>
                                        </p:attrNameLst>
                                      </p:cBhvr>
                                      <p:to>
                                        <p:strVal val="visible"/>
                                      </p:to>
                                    </p:set>
                                    <p:animEffect transition="in" filter="fade">
                                      <p:cBhvr>
                                        <p:cTn id="115" dur="300"/>
                                        <p:tgtEl>
                                          <p:spTgt spid="84"/>
                                        </p:tgtEl>
                                      </p:cBhvr>
                                    </p:animEffect>
                                  </p:childTnLst>
                                </p:cTn>
                              </p:par>
                              <p:par>
                                <p:cTn id="116" presetID="10" presetClass="entr" presetSubtype="0" fill="hold" grpId="0" nodeType="withEffect">
                                  <p:stCondLst>
                                    <p:cond delay="1200"/>
                                  </p:stCondLst>
                                  <p:childTnLst>
                                    <p:set>
                                      <p:cBhvr>
                                        <p:cTn id="117" dur="1" fill="hold">
                                          <p:stCondLst>
                                            <p:cond delay="0"/>
                                          </p:stCondLst>
                                        </p:cTn>
                                        <p:tgtEl>
                                          <p:spTgt spid="88"/>
                                        </p:tgtEl>
                                        <p:attrNameLst>
                                          <p:attrName>style.visibility</p:attrName>
                                        </p:attrNameLst>
                                      </p:cBhvr>
                                      <p:to>
                                        <p:strVal val="visible"/>
                                      </p:to>
                                    </p:set>
                                    <p:animEffect transition="in" filter="fade">
                                      <p:cBhvr>
                                        <p:cTn id="118" dur="300"/>
                                        <p:tgtEl>
                                          <p:spTgt spid="88"/>
                                        </p:tgtEl>
                                      </p:cBhvr>
                                    </p:animEffect>
                                  </p:childTnLst>
                                </p:cTn>
                              </p:par>
                              <p:par>
                                <p:cTn id="119" presetID="10" presetClass="entr" presetSubtype="0" fill="hold" grpId="0" nodeType="withEffect">
                                  <p:stCondLst>
                                    <p:cond delay="1200"/>
                                  </p:stCondLst>
                                  <p:childTnLst>
                                    <p:set>
                                      <p:cBhvr>
                                        <p:cTn id="120" dur="1" fill="hold">
                                          <p:stCondLst>
                                            <p:cond delay="0"/>
                                          </p:stCondLst>
                                        </p:cTn>
                                        <p:tgtEl>
                                          <p:spTgt spid="89"/>
                                        </p:tgtEl>
                                        <p:attrNameLst>
                                          <p:attrName>style.visibility</p:attrName>
                                        </p:attrNameLst>
                                      </p:cBhvr>
                                      <p:to>
                                        <p:strVal val="visible"/>
                                      </p:to>
                                    </p:set>
                                    <p:animEffect transition="in" filter="fade">
                                      <p:cBhvr>
                                        <p:cTn id="121" dur="300"/>
                                        <p:tgtEl>
                                          <p:spTgt spid="89"/>
                                        </p:tgtEl>
                                      </p:cBhvr>
                                    </p:animEffect>
                                  </p:childTnLst>
                                </p:cTn>
                              </p:par>
                              <p:par>
                                <p:cTn id="122" presetID="10" presetClass="entr" presetSubtype="0" fill="hold" grpId="0" nodeType="withEffect">
                                  <p:stCondLst>
                                    <p:cond delay="120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3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0" grpId="0" animBg="1"/>
      <p:bldP spid="41" grpId="0" animBg="1"/>
      <p:bldP spid="42" grpId="0" animBg="1"/>
      <p:bldP spid="43" grpId="0" animBg="1"/>
      <p:bldP spid="44" grpId="0" animBg="1"/>
      <p:bldP spid="100" grpId="0" animBg="1"/>
      <p:bldP spid="71" grpId="0" animBg="1"/>
      <p:bldP spid="67" grpId="0" animBg="1"/>
      <p:bldP spid="68" grpId="0" animBg="1"/>
      <p:bldP spid="69" grpId="0" animBg="1"/>
      <p:bldP spid="75" grpId="0" animBg="1"/>
      <p:bldP spid="76" grpId="0" animBg="1"/>
      <p:bldP spid="77" grpId="0" animBg="1"/>
      <p:bldP spid="78" grpId="0" animBg="1"/>
      <p:bldP spid="79" grpId="0" animBg="1"/>
      <p:bldP spid="85" grpId="0"/>
      <p:bldP spid="86" grpId="0"/>
      <p:bldP spid="87" grpId="0"/>
      <p:bldP spid="88" grpId="0"/>
      <p:bldP spid="89" grpId="0"/>
      <p:bldP spid="90" grpId="0"/>
      <p:bldP spid="91" grpId="0"/>
      <p:bldP spid="92" grpId="0"/>
      <p:bldP spid="93" grpId="0"/>
      <p:bldP spid="94" grpId="0"/>
      <p:bldP spid="95" grpId="0"/>
      <p:bldP spid="96" grpId="0"/>
      <p:bldP spid="97" grpId="0"/>
      <p:bldP spid="98" grpId="0"/>
      <p:bldP spid="9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a:t>
            </a:r>
            <a:r>
              <a:rPr lang="en-US" dirty="0"/>
              <a:t> </a:t>
            </a:r>
            <a:r>
              <a:rPr lang="en-US" dirty="0" err="1"/>
              <a:t>Xxxxxxxxx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
        <p:nvSpPr>
          <p:cNvPr id="10" name="TextBox 9"/>
          <p:cNvSpPr txBox="1"/>
          <p:nvPr/>
        </p:nvSpPr>
        <p:spPr>
          <a:xfrm>
            <a:off x="693308" y="2140297"/>
            <a:ext cx="1250400" cy="369332"/>
          </a:xfrm>
          <a:prstGeom prst="rect">
            <a:avLst/>
          </a:prstGeom>
          <a:solidFill>
            <a:schemeClr val="bg1">
              <a:lumMod val="50000"/>
              <a:alpha val="50000"/>
            </a:schemeClr>
          </a:solidFill>
          <a:ln w="3175">
            <a:solidFill>
              <a:schemeClr val="tx1">
                <a:lumMod val="60000"/>
                <a:lumOff val="40000"/>
              </a:schemeClr>
            </a:solidFill>
          </a:ln>
        </p:spPr>
        <p:txBody>
          <a:bodyPr wrap="square" lIns="182880" tIns="91440" rIns="182880" bIns="91440" rtlCol="0">
            <a:spAutoFit/>
          </a:bodyPr>
          <a:lstStyle/>
          <a:p>
            <a:r>
              <a:rPr lang="en-US" sz="1200" dirty="0"/>
              <a:t>Xxx </a:t>
            </a:r>
            <a:r>
              <a:rPr lang="en-US" sz="1200" dirty="0" err="1"/>
              <a:t>Xxx</a:t>
            </a:r>
            <a:r>
              <a:rPr lang="en-US" sz="1200" dirty="0"/>
              <a:t> </a:t>
            </a:r>
            <a:r>
              <a:rPr lang="en-US" sz="1200" dirty="0" err="1"/>
              <a:t>xxxx</a:t>
            </a:r>
            <a:endParaRPr lang="en-US" sz="1200" dirty="0"/>
          </a:p>
        </p:txBody>
      </p:sp>
      <p:sp>
        <p:nvSpPr>
          <p:cNvPr id="11" name="TextBox 10"/>
          <p:cNvSpPr txBox="1"/>
          <p:nvPr/>
        </p:nvSpPr>
        <p:spPr>
          <a:xfrm>
            <a:off x="1943709" y="2140297"/>
            <a:ext cx="6514492" cy="369332"/>
          </a:xfrm>
          <a:prstGeom prst="rect">
            <a:avLst/>
          </a:prstGeom>
          <a:solidFill>
            <a:schemeClr val="bg1">
              <a:lumMod val="95000"/>
            </a:schemeClr>
          </a:solidFill>
          <a:ln w="3175">
            <a:solidFill>
              <a:schemeClr val="tx1">
                <a:lumMod val="60000"/>
                <a:lumOff val="40000"/>
              </a:schemeClr>
            </a:solidFill>
          </a:ln>
        </p:spPr>
        <p:txBody>
          <a:bodyPr wrap="square" lIns="182880" tIns="91440" rIns="182880" bIns="91440" rtlCol="0">
            <a:spAutoFit/>
          </a:bodyPr>
          <a:lstStyle/>
          <a:p>
            <a:r>
              <a:rPr lang="en-US" sz="1200" dirty="0"/>
              <a:t>Xx x </a:t>
            </a:r>
            <a:r>
              <a:rPr lang="en-US" sz="1200" dirty="0" err="1"/>
              <a:t>xxxx</a:t>
            </a:r>
            <a:r>
              <a:rPr lang="en-US" sz="1200" dirty="0"/>
              <a:t> xxx </a:t>
            </a:r>
            <a:r>
              <a:rPr lang="en-US" sz="1200" dirty="0" err="1"/>
              <a:t>xxx</a:t>
            </a:r>
            <a:r>
              <a:rPr lang="en-US" sz="1200" dirty="0"/>
              <a:t> </a:t>
            </a:r>
            <a:r>
              <a:rPr lang="en-US" sz="1200" dirty="0" err="1"/>
              <a:t>xxxxxxxxxxxxxx</a:t>
            </a:r>
            <a:r>
              <a:rPr lang="en-US" sz="1200" dirty="0"/>
              <a:t> xxx Xx </a:t>
            </a:r>
            <a:r>
              <a:rPr lang="en-US" sz="1200" dirty="0" err="1"/>
              <a:t>xx</a:t>
            </a:r>
            <a:r>
              <a:rPr lang="en-US" sz="1200" dirty="0"/>
              <a:t> </a:t>
            </a:r>
            <a:r>
              <a:rPr lang="en-US" sz="1200" dirty="0" err="1"/>
              <a:t>xxxxxxxxx</a:t>
            </a:r>
            <a:r>
              <a:rPr lang="en-US" sz="1200" dirty="0"/>
              <a:t> </a:t>
            </a:r>
            <a:r>
              <a:rPr lang="en-US" sz="1200" dirty="0" err="1"/>
              <a:t>xxxxx</a:t>
            </a:r>
            <a:r>
              <a:rPr lang="en-US" sz="1200" dirty="0"/>
              <a:t> </a:t>
            </a:r>
            <a:r>
              <a:rPr lang="en-US" sz="1200" dirty="0" err="1"/>
              <a:t>xxxxxxx</a:t>
            </a:r>
            <a:r>
              <a:rPr lang="en-US" sz="1200" dirty="0"/>
              <a:t> </a:t>
            </a:r>
            <a:r>
              <a:rPr lang="en-US" sz="1200" dirty="0" err="1"/>
              <a:t>xxxxx</a:t>
            </a:r>
            <a:r>
              <a:rPr lang="en-US" sz="1200" dirty="0"/>
              <a:t> </a:t>
            </a:r>
          </a:p>
        </p:txBody>
      </p:sp>
      <p:sp>
        <p:nvSpPr>
          <p:cNvPr id="5" name="Up Arrow 4"/>
          <p:cNvSpPr/>
          <p:nvPr/>
        </p:nvSpPr>
        <p:spPr>
          <a:xfrm>
            <a:off x="693308" y="2744924"/>
            <a:ext cx="1884945" cy="2268252"/>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3" name="Up Arrow 12"/>
          <p:cNvSpPr/>
          <p:nvPr/>
        </p:nvSpPr>
        <p:spPr>
          <a:xfrm>
            <a:off x="2653291" y="2744924"/>
            <a:ext cx="1884945" cy="2268252"/>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4" name="Up Arrow 13"/>
          <p:cNvSpPr/>
          <p:nvPr/>
        </p:nvSpPr>
        <p:spPr>
          <a:xfrm>
            <a:off x="4613273" y="2744924"/>
            <a:ext cx="1884945" cy="2268252"/>
          </a:xfrm>
          <a:prstGeom prst="upArrow">
            <a:avLst>
              <a:gd name="adj1" fmla="val 70794"/>
              <a:gd name="adj2" fmla="val 37427"/>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sp>
        <p:nvSpPr>
          <p:cNvPr id="15" name="Up Arrow 14"/>
          <p:cNvSpPr/>
          <p:nvPr/>
        </p:nvSpPr>
        <p:spPr>
          <a:xfrm>
            <a:off x="6573256" y="2744924"/>
            <a:ext cx="1884945" cy="2268252"/>
          </a:xfrm>
          <a:prstGeom prst="upArrow">
            <a:avLst>
              <a:gd name="adj1" fmla="val 70794"/>
              <a:gd name="adj2" fmla="val 37427"/>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tIns="182880" bIns="182880" rtlCol="0" anchor="b" anchorCtr="0"/>
          <a:lstStyle/>
          <a:p>
            <a:pPr algn="ctr"/>
            <a:r>
              <a:rPr lang="en-US" sz="2100" dirty="0">
                <a:solidFill>
                  <a:srgbClr val="FFFFFF"/>
                </a:solidFill>
              </a:rPr>
              <a:t> x </a:t>
            </a:r>
            <a:r>
              <a:rPr lang="en-US" sz="2100" dirty="0" err="1">
                <a:solidFill>
                  <a:srgbClr val="FFFFFF"/>
                </a:solidFill>
              </a:rPr>
              <a:t>X</a:t>
            </a:r>
            <a:endParaRPr lang="en-US" sz="2100" dirty="0">
              <a:solidFill>
                <a:srgbClr val="FFFFFF"/>
              </a:solidFill>
            </a:endParaRPr>
          </a:p>
          <a:p>
            <a:pPr algn="ctr"/>
            <a:r>
              <a:rPr lang="en-US" sz="1050" dirty="0" err="1">
                <a:solidFill>
                  <a:srgbClr val="FFFFFF"/>
                </a:solidFill>
              </a:rPr>
              <a:t>Xxxxx</a:t>
            </a:r>
            <a:r>
              <a:rPr lang="en-US" sz="1050" dirty="0">
                <a:solidFill>
                  <a:srgbClr val="FFFFFF"/>
                </a:solidFill>
              </a:rPr>
              <a:t> </a:t>
            </a:r>
            <a:r>
              <a:rPr lang="en-US" sz="1050" dirty="0" err="1">
                <a:solidFill>
                  <a:srgbClr val="FFFFFF"/>
                </a:solidFill>
              </a:rPr>
              <a:t>xxxxx</a:t>
            </a:r>
            <a:r>
              <a:rPr lang="en-US" sz="1050" dirty="0">
                <a:solidFill>
                  <a:srgbClr val="FFFFFF"/>
                </a:solidFill>
              </a:rPr>
              <a:t> </a:t>
            </a:r>
            <a:r>
              <a:rPr lang="en-US" sz="1050" dirty="0" err="1">
                <a:solidFill>
                  <a:srgbClr val="FFFFFF"/>
                </a:solidFill>
              </a:rPr>
              <a:t>xxxx</a:t>
            </a:r>
            <a:r>
              <a:rPr lang="en-US" sz="1050" dirty="0">
                <a:solidFill>
                  <a:srgbClr val="FFFFFF"/>
                </a:solidFill>
              </a:rPr>
              <a:t> xxx </a:t>
            </a:r>
            <a:r>
              <a:rPr lang="en-US" sz="1050" dirty="0" err="1">
                <a:solidFill>
                  <a:srgbClr val="FFFFFF"/>
                </a:solidFill>
              </a:rPr>
              <a:t>xxxxxxxxxxxxx</a:t>
            </a:r>
            <a:r>
              <a:rPr lang="en-US" sz="1050" dirty="0">
                <a:solidFill>
                  <a:srgbClr val="FFFFFF"/>
                </a:solidFill>
              </a:rPr>
              <a:t> </a:t>
            </a:r>
            <a:r>
              <a:rPr lang="en-US" sz="1050" dirty="0" err="1">
                <a:solidFill>
                  <a:srgbClr val="FFFFFF"/>
                </a:solidFill>
              </a:rPr>
              <a:t>xxxxxx</a:t>
            </a:r>
            <a:r>
              <a:rPr lang="en-US" sz="1050" dirty="0">
                <a:solidFill>
                  <a:srgbClr val="FFFFFF"/>
                </a:solidFill>
              </a:rPr>
              <a:t> x </a:t>
            </a:r>
            <a:r>
              <a:rPr lang="en-US" sz="1050" dirty="0" err="1">
                <a:solidFill>
                  <a:srgbClr val="FFFFFF"/>
                </a:solidFill>
              </a:rPr>
              <a:t>xxxx</a:t>
            </a:r>
            <a:endParaRPr lang="en-US" sz="1050" dirty="0">
              <a:solidFill>
                <a:srgbClr val="FFFFFF"/>
              </a:solidFill>
            </a:endParaRPr>
          </a:p>
        </p:txBody>
      </p:sp>
      <p:pic>
        <p:nvPicPr>
          <p:cNvPr id="17" name="Picture 1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200955" y="3194813"/>
            <a:ext cx="698500" cy="405695"/>
          </a:xfrm>
          <a:prstGeom prst="rect">
            <a:avLst/>
          </a:prstGeom>
        </p:spPr>
      </p:pic>
      <p:pic>
        <p:nvPicPr>
          <p:cNvPr id="18" name="Picture 1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433837" y="3119701"/>
            <a:ext cx="323851" cy="462644"/>
          </a:xfrm>
          <a:prstGeom prst="rect">
            <a:avLst/>
          </a:prstGeom>
        </p:spPr>
      </p:pic>
      <p:pic>
        <p:nvPicPr>
          <p:cNvPr id="19" name="Picture 18"/>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325227" y="3151901"/>
            <a:ext cx="381000" cy="430443"/>
          </a:xfrm>
          <a:prstGeom prst="rect">
            <a:avLst/>
          </a:prstGeom>
        </p:spPr>
      </p:pic>
      <p:pic>
        <p:nvPicPr>
          <p:cNvPr id="20" name="Picture 1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346952" y="3212977"/>
            <a:ext cx="577658" cy="369368"/>
          </a:xfrm>
          <a:prstGeom prst="rect">
            <a:avLst/>
          </a:prstGeom>
        </p:spPr>
      </p:pic>
    </p:spTree>
    <p:extLst>
      <p:ext uri="{BB962C8B-B14F-4D97-AF65-F5344CB8AC3E}">
        <p14:creationId xmlns:p14="http://schemas.microsoft.com/office/powerpoint/2010/main" val="409202696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14:presetBounceEnd="66667">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14:bounceEnd="66667">
                                          <p:cBhvr additive="base">
                                            <p:cTn id="13"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14:presetBounceEnd="66667">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14:bounceEnd="66667">
                                          <p:cBhvr additive="base">
                                            <p:cTn id="17" dur="9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14:presetBounceEnd="66667">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14:bounceEnd="66667">
                                          <p:cBhvr additive="base">
                                            <p:cTn id="21" dur="9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14:presetBounceEnd="66667">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14:bounceEnd="66667">
                                          <p:cBhvr additive="base">
                                            <p:cTn id="25"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900"/>
                                            <p:tgtEl>
                                              <p:spTgt spid="11"/>
                                            </p:tgtEl>
                                          </p:cBhvr>
                                        </p:animEffect>
                                      </p:childTnLst>
                                    </p:cTn>
                                  </p:par>
                                  <p:par>
                                    <p:cTn id="11" presetID="2" presetClass="entr" presetSubtype="4" fill="hold" grpId="0" nodeType="withEffect">
                                      <p:stCondLst>
                                        <p:cond delay="20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900" fill="hold"/>
                                            <p:tgtEl>
                                              <p:spTgt spid="5"/>
                                            </p:tgtEl>
                                            <p:attrNameLst>
                                              <p:attrName>ppt_x</p:attrName>
                                            </p:attrNameLst>
                                          </p:cBhvr>
                                          <p:tavLst>
                                            <p:tav tm="0">
                                              <p:val>
                                                <p:strVal val="#ppt_x"/>
                                              </p:val>
                                            </p:tav>
                                            <p:tav tm="100000">
                                              <p:val>
                                                <p:strVal val="#ppt_x"/>
                                              </p:val>
                                            </p:tav>
                                          </p:tavLst>
                                        </p:anim>
                                        <p:anim calcmode="lin" valueType="num">
                                          <p:cBhvr additive="base">
                                            <p:cTn id="14" dur="9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40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900" fill="hold"/>
                                            <p:tgtEl>
                                              <p:spTgt spid="13"/>
                                            </p:tgtEl>
                                            <p:attrNameLst>
                                              <p:attrName>ppt_x</p:attrName>
                                            </p:attrNameLst>
                                          </p:cBhvr>
                                          <p:tavLst>
                                            <p:tav tm="0">
                                              <p:val>
                                                <p:strVal val="#ppt_x"/>
                                              </p:val>
                                            </p:tav>
                                            <p:tav tm="100000">
                                              <p:val>
                                                <p:strVal val="#ppt_x"/>
                                              </p:val>
                                            </p:tav>
                                          </p:tavLst>
                                        </p:anim>
                                        <p:anim calcmode="lin" valueType="num">
                                          <p:cBhvr additive="base">
                                            <p:cTn id="18" dur="900" fill="hold"/>
                                            <p:tgtEl>
                                              <p:spTgt spid="13"/>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60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900" fill="hold"/>
                                            <p:tgtEl>
                                              <p:spTgt spid="14"/>
                                            </p:tgtEl>
                                            <p:attrNameLst>
                                              <p:attrName>ppt_x</p:attrName>
                                            </p:attrNameLst>
                                          </p:cBhvr>
                                          <p:tavLst>
                                            <p:tav tm="0">
                                              <p:val>
                                                <p:strVal val="#ppt_x"/>
                                              </p:val>
                                            </p:tav>
                                            <p:tav tm="100000">
                                              <p:val>
                                                <p:strVal val="#ppt_x"/>
                                              </p:val>
                                            </p:tav>
                                          </p:tavLst>
                                        </p:anim>
                                        <p:anim calcmode="lin" valueType="num">
                                          <p:cBhvr additive="base">
                                            <p:cTn id="22" dur="900" fill="hold"/>
                                            <p:tgtEl>
                                              <p:spTgt spid="14"/>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80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900" fill="hold"/>
                                            <p:tgtEl>
                                              <p:spTgt spid="15"/>
                                            </p:tgtEl>
                                            <p:attrNameLst>
                                              <p:attrName>ppt_x</p:attrName>
                                            </p:attrNameLst>
                                          </p:cBhvr>
                                          <p:tavLst>
                                            <p:tav tm="0">
                                              <p:val>
                                                <p:strVal val="#ppt_x"/>
                                              </p:val>
                                            </p:tav>
                                            <p:tav tm="100000">
                                              <p:val>
                                                <p:strVal val="#ppt_x"/>
                                              </p:val>
                                            </p:tav>
                                          </p:tavLst>
                                        </p:anim>
                                        <p:anim calcmode="lin" valueType="num">
                                          <p:cBhvr additive="base">
                                            <p:cTn id="26" dur="900" fill="hold"/>
                                            <p:tgtEl>
                                              <p:spTgt spid="15"/>
                                            </p:tgtEl>
                                            <p:attrNameLst>
                                              <p:attrName>ppt_y</p:attrName>
                                            </p:attrNameLst>
                                          </p:cBhvr>
                                          <p:tavLst>
                                            <p:tav tm="0">
                                              <p:val>
                                                <p:strVal val="1+#ppt_h/2"/>
                                              </p:val>
                                            </p:tav>
                                            <p:tav tm="100000">
                                              <p:val>
                                                <p:strVal val="#ppt_y"/>
                                              </p:val>
                                            </p:tav>
                                          </p:tavLst>
                                        </p:anim>
                                      </p:childTnLst>
                                    </p:cTn>
                                  </p:par>
                                  <p:par>
                                    <p:cTn id="27" presetID="10" presetClass="entr" presetSubtype="0" fill="hold" nodeType="withEffect">
                                      <p:stCondLst>
                                        <p:cond delay="7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300"/>
                                            <p:tgtEl>
                                              <p:spTgt spid="20"/>
                                            </p:tgtEl>
                                          </p:cBhvr>
                                        </p:animEffect>
                                      </p:childTnLst>
                                    </p:cTn>
                                  </p:par>
                                  <p:par>
                                    <p:cTn id="30" presetID="10" presetClass="entr" presetSubtype="0" fill="hold" nodeType="withEffect">
                                      <p:stCondLst>
                                        <p:cond delay="9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300"/>
                                            <p:tgtEl>
                                              <p:spTgt spid="18"/>
                                            </p:tgtEl>
                                          </p:cBhvr>
                                        </p:animEffect>
                                      </p:childTnLst>
                                    </p:cTn>
                                  </p:par>
                                  <p:par>
                                    <p:cTn id="33" presetID="10" presetClass="entr" presetSubtype="0" fill="hold" nodeType="withEffect">
                                      <p:stCondLst>
                                        <p:cond delay="110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300"/>
                                            <p:tgtEl>
                                              <p:spTgt spid="17"/>
                                            </p:tgtEl>
                                          </p:cBhvr>
                                        </p:animEffect>
                                      </p:childTnLst>
                                    </p:cTn>
                                  </p:par>
                                  <p:par>
                                    <p:cTn id="36" presetID="10" presetClass="entr" presetSubtype="0" fill="hold" nodeType="withEffect">
                                      <p:stCondLst>
                                        <p:cond delay="130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3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13" grpId="0" animBg="1"/>
          <p:bldP spid="14" grpId="0" animBg="1"/>
          <p:bldP spid="15"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037797"/>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2990026"/>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966143"/>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cxnSp>
        <p:nvCxnSpPr>
          <p:cNvPr id="51" name="Elbow Connector 50"/>
          <p:cNvCxnSpPr>
            <a:stCxn id="23" idx="2"/>
            <a:endCxn id="24" idx="1"/>
          </p:cNvCxnSpPr>
          <p:nvPr/>
        </p:nvCxnSpPr>
        <p:spPr>
          <a:xfrm flipV="1">
            <a:off x="2035278" y="2231216"/>
            <a:ext cx="479322" cy="1558044"/>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183446"/>
            <a:ext cx="481159" cy="605815"/>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1"/>
            <a:ext cx="479322" cy="137030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4258268" y="4640352"/>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59" name="Rectangle 158"/>
          <p:cNvSpPr/>
          <p:nvPr/>
        </p:nvSpPr>
        <p:spPr>
          <a:xfrm>
            <a:off x="4258268" y="4940006"/>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0" name="Rectangle 159"/>
          <p:cNvSpPr/>
          <p:nvPr/>
        </p:nvSpPr>
        <p:spPr>
          <a:xfrm>
            <a:off x="4258268" y="5239660"/>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1" name="Straight Connector 160"/>
          <p:cNvCxnSpPr/>
          <p:nvPr/>
        </p:nvCxnSpPr>
        <p:spPr>
          <a:xfrm flipH="1">
            <a:off x="4053894" y="5157068"/>
            <a:ext cx="211114" cy="0"/>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sp>
        <p:nvSpPr>
          <p:cNvPr id="162" name="Left Bracket 161"/>
          <p:cNvSpPr/>
          <p:nvPr/>
        </p:nvSpPr>
        <p:spPr>
          <a:xfrm>
            <a:off x="4201064" y="4856083"/>
            <a:ext cx="63942" cy="601970"/>
          </a:xfrm>
          <a:prstGeom prst="leftBracket">
            <a:avLst>
              <a:gd name="adj" fmla="val 65305"/>
            </a:avLst>
          </a:prstGeom>
          <a:ln w="31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63" name="Straight Connector 162"/>
          <p:cNvCxnSpPr/>
          <p:nvPr/>
        </p:nvCxnSpPr>
        <p:spPr>
          <a:xfrm>
            <a:off x="4258268" y="5157068"/>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a:off x="4258268" y="4856083"/>
            <a:ext cx="33008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58268" y="5458053"/>
            <a:ext cx="3491326" cy="0"/>
          </a:xfrm>
          <a:prstGeom prst="line">
            <a:avLst/>
          </a:prstGeom>
          <a:ln w="3175">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66" name="Rectangle 165"/>
          <p:cNvSpPr/>
          <p:nvPr/>
        </p:nvSpPr>
        <p:spPr>
          <a:xfrm>
            <a:off x="4267201" y="3660601"/>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67" name="Rectangle 166"/>
          <p:cNvSpPr/>
          <p:nvPr/>
        </p:nvSpPr>
        <p:spPr>
          <a:xfrm>
            <a:off x="4267201" y="396025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68" name="Rectangle 167"/>
          <p:cNvSpPr/>
          <p:nvPr/>
        </p:nvSpPr>
        <p:spPr>
          <a:xfrm>
            <a:off x="4267201" y="4259909"/>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69" name="Straight Connector 168"/>
          <p:cNvCxnSpPr/>
          <p:nvPr/>
        </p:nvCxnSpPr>
        <p:spPr>
          <a:xfrm flipH="1">
            <a:off x="4062827" y="4177317"/>
            <a:ext cx="211114" cy="0"/>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70" name="Left Bracket 169"/>
          <p:cNvSpPr/>
          <p:nvPr/>
        </p:nvSpPr>
        <p:spPr>
          <a:xfrm>
            <a:off x="4209997" y="3876333"/>
            <a:ext cx="63942" cy="601970"/>
          </a:xfrm>
          <a:prstGeom prst="leftBracket">
            <a:avLst>
              <a:gd name="adj" fmla="val 65305"/>
            </a:avLst>
          </a:prstGeom>
          <a:ln w="31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1" name="Straight Connector 170"/>
          <p:cNvCxnSpPr/>
          <p:nvPr/>
        </p:nvCxnSpPr>
        <p:spPr>
          <a:xfrm>
            <a:off x="4267200" y="4177317"/>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267200" y="3876332"/>
            <a:ext cx="33008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267200" y="4478302"/>
            <a:ext cx="3491326" cy="0"/>
          </a:xfrm>
          <a:prstGeom prst="line">
            <a:avLst/>
          </a:prstGeom>
          <a:ln w="3175">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174" name="Rectangle 173"/>
          <p:cNvSpPr/>
          <p:nvPr/>
        </p:nvSpPr>
        <p:spPr>
          <a:xfrm>
            <a:off x="4265007" y="2660334"/>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75" name="Rectangle 174"/>
          <p:cNvSpPr/>
          <p:nvPr/>
        </p:nvSpPr>
        <p:spPr>
          <a:xfrm>
            <a:off x="4265007" y="2959988"/>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76" name="Rectangle 175"/>
          <p:cNvSpPr/>
          <p:nvPr/>
        </p:nvSpPr>
        <p:spPr>
          <a:xfrm>
            <a:off x="4265007" y="3259642"/>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77" name="Straight Connector 176"/>
          <p:cNvCxnSpPr/>
          <p:nvPr/>
        </p:nvCxnSpPr>
        <p:spPr>
          <a:xfrm flipH="1">
            <a:off x="4060632" y="3177050"/>
            <a:ext cx="211114" cy="0"/>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8" name="Left Bracket 177"/>
          <p:cNvSpPr/>
          <p:nvPr/>
        </p:nvSpPr>
        <p:spPr>
          <a:xfrm>
            <a:off x="4207803" y="2876065"/>
            <a:ext cx="63942" cy="601970"/>
          </a:xfrm>
          <a:prstGeom prst="leftBracket">
            <a:avLst>
              <a:gd name="adj" fmla="val 65305"/>
            </a:avLst>
          </a:prstGeom>
          <a:ln w="3175">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79" name="Straight Connector 178"/>
          <p:cNvCxnSpPr/>
          <p:nvPr/>
        </p:nvCxnSpPr>
        <p:spPr>
          <a:xfrm>
            <a:off x="4265007" y="3177050"/>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4265007" y="2876065"/>
            <a:ext cx="33008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4265007" y="3478035"/>
            <a:ext cx="3491326" cy="0"/>
          </a:xfrm>
          <a:prstGeom prst="line">
            <a:avLst/>
          </a:prstGeom>
          <a:ln w="3175">
            <a:solidFill>
              <a:schemeClr val="accent3"/>
            </a:solidFill>
            <a:tailEnd type="oval"/>
          </a:ln>
        </p:spPr>
        <p:style>
          <a:lnRef idx="1">
            <a:schemeClr val="accent1"/>
          </a:lnRef>
          <a:fillRef idx="0">
            <a:schemeClr val="accent1"/>
          </a:fillRef>
          <a:effectRef idx="0">
            <a:schemeClr val="accent1"/>
          </a:effectRef>
          <a:fontRef idx="minor">
            <a:schemeClr val="tx1"/>
          </a:fontRef>
        </p:style>
      </p:cxnSp>
      <p:sp>
        <p:nvSpPr>
          <p:cNvPr id="182" name="Rectangle 181"/>
          <p:cNvSpPr/>
          <p:nvPr/>
        </p:nvSpPr>
        <p:spPr>
          <a:xfrm>
            <a:off x="4265007" y="1705257"/>
            <a:ext cx="3840479" cy="243015"/>
          </a:xfrm>
          <a:prstGeom prst="rect">
            <a:avLst/>
          </a:prstGeom>
        </p:spPr>
        <p:txBody>
          <a:bodyPr wrap="square" lIns="91440" rIns="91440" bIns="45720">
            <a:spAutoFit/>
          </a:bodyPr>
          <a:lstStyle/>
          <a:p>
            <a:pPr>
              <a:lnSpc>
                <a:spcPct val="89000"/>
              </a:lnSpc>
            </a:pPr>
            <a:r>
              <a:rPr lang="en-US" sz="1100" spc="-20" dirty="0" err="1"/>
              <a:t>Xxxxxxxxxxxxxxxxx</a:t>
            </a:r>
            <a:r>
              <a:rPr lang="en-US" sz="1100" spc="-20" dirty="0"/>
              <a:t> </a:t>
            </a:r>
            <a:r>
              <a:rPr lang="en-US" sz="1100" spc="-20" dirty="0" err="1"/>
              <a:t>xxxxx</a:t>
            </a:r>
            <a:r>
              <a:rPr lang="en-US" sz="1100" spc="-20" dirty="0"/>
              <a:t> </a:t>
            </a:r>
            <a:r>
              <a:rPr lang="en-US" sz="1100" spc="-20" dirty="0" err="1"/>
              <a:t>xxxxxxxxxx</a:t>
            </a:r>
            <a:r>
              <a:rPr lang="en-US" sz="1100" spc="-20" dirty="0"/>
              <a:t> x </a:t>
            </a:r>
            <a:r>
              <a:rPr lang="en-US" sz="1100" spc="-20" dirty="0" err="1"/>
              <a:t>x</a:t>
            </a:r>
            <a:endParaRPr lang="en-US" sz="1100" spc="-20" dirty="0"/>
          </a:p>
        </p:txBody>
      </p:sp>
      <p:sp>
        <p:nvSpPr>
          <p:cNvPr id="183" name="Rectangle 182"/>
          <p:cNvSpPr/>
          <p:nvPr/>
        </p:nvSpPr>
        <p:spPr>
          <a:xfrm>
            <a:off x="4265007" y="2004911"/>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sp>
        <p:nvSpPr>
          <p:cNvPr id="184" name="Rectangle 183"/>
          <p:cNvSpPr/>
          <p:nvPr/>
        </p:nvSpPr>
        <p:spPr>
          <a:xfrm>
            <a:off x="4265007" y="2304565"/>
            <a:ext cx="3840479" cy="243015"/>
          </a:xfrm>
          <a:prstGeom prst="rect">
            <a:avLst/>
          </a:prstGeom>
        </p:spPr>
        <p:txBody>
          <a:bodyPr wrap="square" lIns="91440" rIns="91440" bIns="45720">
            <a:spAutoFit/>
          </a:bodyPr>
          <a:lstStyle/>
          <a:p>
            <a:pPr>
              <a:lnSpc>
                <a:spcPct val="89000"/>
              </a:lnSpc>
            </a:pPr>
            <a:r>
              <a:rPr lang="en-US" sz="1100" spc="-20" dirty="0" err="1"/>
              <a:t>Xxxxxxxxx</a:t>
            </a:r>
            <a:r>
              <a:rPr lang="en-US" sz="1100" spc="-20" dirty="0"/>
              <a:t> x </a:t>
            </a:r>
            <a:r>
              <a:rPr lang="en-US" sz="1100" spc="-20" dirty="0" err="1"/>
              <a:t>xxxx</a:t>
            </a:r>
            <a:r>
              <a:rPr lang="en-US" sz="1100" spc="-20" dirty="0"/>
              <a:t> xx </a:t>
            </a:r>
            <a:r>
              <a:rPr lang="en-US" sz="1100" spc="-20" dirty="0" err="1"/>
              <a:t>xx</a:t>
            </a:r>
            <a:r>
              <a:rPr lang="en-US" sz="1100" spc="-20" dirty="0"/>
              <a:t> </a:t>
            </a:r>
            <a:r>
              <a:rPr lang="en-US" sz="1100" spc="-20" dirty="0" err="1"/>
              <a:t>xxxxxxxx</a:t>
            </a:r>
            <a:r>
              <a:rPr lang="en-US" sz="1100" spc="-20" dirty="0"/>
              <a:t> </a:t>
            </a:r>
            <a:r>
              <a:rPr lang="en-US" sz="1100" spc="-20" dirty="0" err="1"/>
              <a:t>xxxxxx</a:t>
            </a:r>
            <a:r>
              <a:rPr lang="en-US" sz="1100" spc="-20" dirty="0"/>
              <a:t> </a:t>
            </a:r>
            <a:r>
              <a:rPr lang="en-US" sz="1100" spc="-20" dirty="0" err="1"/>
              <a:t>xxxxxxxx</a:t>
            </a:r>
            <a:endParaRPr lang="en-US" sz="1100" spc="-20" dirty="0"/>
          </a:p>
        </p:txBody>
      </p:sp>
      <p:cxnSp>
        <p:nvCxnSpPr>
          <p:cNvPr id="185" name="Straight Connector 184"/>
          <p:cNvCxnSpPr/>
          <p:nvPr/>
        </p:nvCxnSpPr>
        <p:spPr>
          <a:xfrm flipH="1">
            <a:off x="4060632" y="2221973"/>
            <a:ext cx="211114" cy="0"/>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86" name="Left Bracket 185"/>
          <p:cNvSpPr/>
          <p:nvPr/>
        </p:nvSpPr>
        <p:spPr>
          <a:xfrm>
            <a:off x="4207803" y="1920988"/>
            <a:ext cx="63942" cy="601970"/>
          </a:xfrm>
          <a:prstGeom prst="leftBracket">
            <a:avLst>
              <a:gd name="adj" fmla="val 65305"/>
            </a:avLst>
          </a:prstGeom>
          <a:ln w="3175"/>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a:p>
        </p:txBody>
      </p:sp>
      <p:cxnSp>
        <p:nvCxnSpPr>
          <p:cNvPr id="187" name="Straight Connector 186"/>
          <p:cNvCxnSpPr/>
          <p:nvPr/>
        </p:nvCxnSpPr>
        <p:spPr>
          <a:xfrm>
            <a:off x="4265007" y="2221973"/>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4265007" y="1920988"/>
            <a:ext cx="33008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265007" y="2522958"/>
            <a:ext cx="3491326" cy="0"/>
          </a:xfrm>
          <a:prstGeom prst="line">
            <a:avLst/>
          </a:prstGeom>
          <a:ln w="3175">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12698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xxxxxxxxxx</a:t>
            </a:r>
            <a:endParaRPr lang="en-US" dirty="0"/>
          </a:p>
        </p:txBody>
      </p:sp>
      <p:sp>
        <p:nvSpPr>
          <p:cNvPr id="23" name="Freeform 22"/>
          <p:cNvSpPr/>
          <p:nvPr/>
        </p:nvSpPr>
        <p:spPr>
          <a:xfrm>
            <a:off x="839338" y="3194345"/>
            <a:ext cx="1195940" cy="1189830"/>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07415" tIns="206408" rIns="207415" bIns="206408"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r>
              <a:rPr lang="en-US" sz="1400" dirty="0">
                <a:solidFill>
                  <a:srgbClr val="FFFFFF"/>
                </a:solidFill>
              </a:rPr>
              <a:t> </a:t>
            </a:r>
            <a:br>
              <a:rPr lang="en-US" sz="1400" dirty="0">
                <a:solidFill>
                  <a:srgbClr val="FFFFFF"/>
                </a:solidFill>
              </a:rPr>
            </a:br>
            <a:r>
              <a:rPr lang="en-US" sz="1400" dirty="0" err="1">
                <a:solidFill>
                  <a:srgbClr val="FFFFFF"/>
                </a:solidFill>
              </a:rPr>
              <a:t>xxxx</a:t>
            </a:r>
            <a:endParaRPr lang="en-US" sz="1400" dirty="0">
              <a:solidFill>
                <a:srgbClr val="FFFFFF"/>
              </a:solidFill>
            </a:endParaRPr>
          </a:p>
        </p:txBody>
      </p:sp>
      <p:sp>
        <p:nvSpPr>
          <p:cNvPr id="24" name="Rounded Rectangle 23"/>
          <p:cNvSpPr/>
          <p:nvPr/>
        </p:nvSpPr>
        <p:spPr>
          <a:xfrm>
            <a:off x="2514601" y="2414741"/>
            <a:ext cx="1541487" cy="386838"/>
          </a:xfrm>
          <a:prstGeom prst="roundRect">
            <a:avLst>
              <a:gd name="adj" fmla="val 50000"/>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a:t>
            </a:r>
            <a:r>
              <a:rPr lang="en-US" sz="1400" dirty="0">
                <a:solidFill>
                  <a:srgbClr val="FFFFFF"/>
                </a:solidFill>
              </a:rPr>
              <a:t> x</a:t>
            </a:r>
          </a:p>
        </p:txBody>
      </p:sp>
      <p:sp>
        <p:nvSpPr>
          <p:cNvPr id="25" name="Rounded Rectangle 24"/>
          <p:cNvSpPr/>
          <p:nvPr/>
        </p:nvSpPr>
        <p:spPr>
          <a:xfrm>
            <a:off x="2516438" y="3202141"/>
            <a:ext cx="1541487" cy="386838"/>
          </a:xfrm>
          <a:prstGeom prst="roundRect">
            <a:avLst>
              <a:gd name="adj" fmla="val 50000"/>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a:t>
            </a:r>
            <a:endParaRPr lang="en-US" sz="1400" dirty="0">
              <a:solidFill>
                <a:srgbClr val="FFFFFF"/>
              </a:solidFill>
            </a:endParaRPr>
          </a:p>
        </p:txBody>
      </p:sp>
      <p:sp>
        <p:nvSpPr>
          <p:cNvPr id="26" name="Rounded Rectangle 25"/>
          <p:cNvSpPr/>
          <p:nvPr/>
        </p:nvSpPr>
        <p:spPr>
          <a:xfrm>
            <a:off x="2516438" y="3989541"/>
            <a:ext cx="1541487" cy="386838"/>
          </a:xfrm>
          <a:prstGeom prst="roundRect">
            <a:avLst>
              <a:gd name="adj" fmla="val 50000"/>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Xxxxxxxxx</a:t>
            </a:r>
            <a:endParaRPr lang="en-US" sz="1400" dirty="0">
              <a:solidFill>
                <a:srgbClr val="FFFFFF"/>
              </a:solidFill>
            </a:endParaRPr>
          </a:p>
        </p:txBody>
      </p:sp>
      <p:sp>
        <p:nvSpPr>
          <p:cNvPr id="27" name="Rounded Rectangle 26"/>
          <p:cNvSpPr/>
          <p:nvPr/>
        </p:nvSpPr>
        <p:spPr>
          <a:xfrm>
            <a:off x="2514601" y="4776941"/>
            <a:ext cx="1541487" cy="386838"/>
          </a:xfrm>
          <a:prstGeom prst="roundRect">
            <a:avLst>
              <a:gd name="adj" fmla="val 50000"/>
            </a:avLst>
          </a:pr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400" dirty="0" err="1">
                <a:solidFill>
                  <a:srgbClr val="FFFFFF"/>
                </a:solidFill>
              </a:rPr>
              <a:t>Xxxxxxxx</a:t>
            </a:r>
            <a:endParaRPr lang="en-US" sz="1400" dirty="0">
              <a:solidFill>
                <a:srgbClr val="FFFFFF"/>
              </a:solidFill>
            </a:endParaRPr>
          </a:p>
        </p:txBody>
      </p:sp>
      <p:sp>
        <p:nvSpPr>
          <p:cNvPr id="9" name="Rectangle 8"/>
          <p:cNvSpPr/>
          <p:nvPr/>
        </p:nvSpPr>
        <p:spPr>
          <a:xfrm>
            <a:off x="4819926" y="1852682"/>
            <a:ext cx="3964544" cy="270715"/>
          </a:xfrm>
          <a:prstGeom prst="rect">
            <a:avLst/>
          </a:prstGeom>
        </p:spPr>
        <p:txBody>
          <a:bodyPr wrap="square" lIns="182880" rIns="182880" bIns="73152">
            <a:spAutoFit/>
          </a:bodyPr>
          <a:lstStyle/>
          <a:p>
            <a:pPr>
              <a:lnSpc>
                <a:spcPct val="89000"/>
              </a:lnSpc>
            </a:pPr>
            <a:r>
              <a:rPr lang="en-US" sz="1100" dirty="0" err="1"/>
              <a:t>Xxxxxxxxxxxxxxxxx</a:t>
            </a:r>
            <a:r>
              <a:rPr lang="en-US" sz="1100" dirty="0"/>
              <a:t> </a:t>
            </a:r>
            <a:r>
              <a:rPr lang="en-US" sz="1100" dirty="0" err="1"/>
              <a:t>xxxxx</a:t>
            </a:r>
            <a:r>
              <a:rPr lang="en-US" sz="1100" dirty="0"/>
              <a:t> </a:t>
            </a:r>
            <a:r>
              <a:rPr lang="en-US" sz="1100" dirty="0" err="1"/>
              <a:t>xxxxxxxxxx</a:t>
            </a:r>
            <a:r>
              <a:rPr lang="en-US" sz="1100" dirty="0"/>
              <a:t> x </a:t>
            </a:r>
            <a:r>
              <a:rPr lang="en-US" sz="1100" dirty="0" err="1"/>
              <a:t>x</a:t>
            </a:r>
            <a:endParaRPr lang="en-US" sz="1100" dirty="0"/>
          </a:p>
        </p:txBody>
      </p:sp>
      <p:sp>
        <p:nvSpPr>
          <p:cNvPr id="10" name="Rectangle 9"/>
          <p:cNvSpPr/>
          <p:nvPr/>
        </p:nvSpPr>
        <p:spPr>
          <a:xfrm>
            <a:off x="4819926" y="2305541"/>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 </a:t>
            </a:r>
            <a:r>
              <a:rPr lang="en-US" sz="1100" dirty="0" err="1"/>
              <a:t>xxxx</a:t>
            </a:r>
            <a:r>
              <a:rPr lang="en-US" sz="1100" dirty="0"/>
              <a:t> xx </a:t>
            </a:r>
            <a:r>
              <a:rPr lang="en-US" sz="1100" dirty="0" err="1"/>
              <a:t>xx</a:t>
            </a:r>
            <a:r>
              <a:rPr lang="en-US" sz="1100" dirty="0"/>
              <a:t> </a:t>
            </a:r>
            <a:r>
              <a:rPr lang="en-US" sz="1100" dirty="0" err="1"/>
              <a:t>xxxxxxxx</a:t>
            </a:r>
            <a:r>
              <a:rPr lang="en-US" sz="1100" dirty="0"/>
              <a:t> </a:t>
            </a:r>
            <a:r>
              <a:rPr lang="en-US" sz="1100" dirty="0" err="1"/>
              <a:t>xxxxxx</a:t>
            </a:r>
            <a:r>
              <a:rPr lang="en-US" sz="1100" dirty="0"/>
              <a:t> </a:t>
            </a:r>
            <a:r>
              <a:rPr lang="en-US" sz="1100" dirty="0" err="1"/>
              <a:t>xxxxxxxx</a:t>
            </a:r>
            <a:endParaRPr lang="en-US" sz="1100" dirty="0"/>
          </a:p>
        </p:txBody>
      </p:sp>
      <p:cxnSp>
        <p:nvCxnSpPr>
          <p:cNvPr id="12" name="Elbow Connector 11"/>
          <p:cNvCxnSpPr>
            <a:stCxn id="24" idx="3"/>
          </p:cNvCxnSpPr>
          <p:nvPr/>
        </p:nvCxnSpPr>
        <p:spPr>
          <a:xfrm flipV="1">
            <a:off x="4056088" y="1972103"/>
            <a:ext cx="459038" cy="636057"/>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13" name="Elbow Connector 12"/>
          <p:cNvCxnSpPr>
            <a:stCxn id="24" idx="3"/>
          </p:cNvCxnSpPr>
          <p:nvPr/>
        </p:nvCxnSpPr>
        <p:spPr>
          <a:xfrm flipV="1">
            <a:off x="4056088" y="2417083"/>
            <a:ext cx="459038" cy="191078"/>
          </a:xfrm>
          <a:prstGeom prst="bentConnector3">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819924" y="2929641"/>
            <a:ext cx="3964544" cy="270715"/>
          </a:xfrm>
          <a:prstGeom prst="rect">
            <a:avLst/>
          </a:prstGeom>
        </p:spPr>
        <p:txBody>
          <a:bodyPr wrap="square" lIns="182880" rIns="182880" bIns="73152">
            <a:spAutoFit/>
          </a:bodyPr>
          <a:lstStyle/>
          <a:p>
            <a:pPr>
              <a:lnSpc>
                <a:spcPct val="89000"/>
              </a:lnSpc>
            </a:pPr>
            <a:r>
              <a:rPr lang="en-US" sz="1100" dirty="0"/>
              <a:t>Xxx </a:t>
            </a:r>
            <a:r>
              <a:rPr lang="en-US" sz="1100" dirty="0" err="1"/>
              <a:t>xxx</a:t>
            </a:r>
            <a:r>
              <a:rPr lang="en-US" sz="1100" dirty="0"/>
              <a:t> </a:t>
            </a:r>
            <a:r>
              <a:rPr lang="en-US" sz="1100" dirty="0" err="1"/>
              <a:t>xxxxxxxxx</a:t>
            </a:r>
            <a:r>
              <a:rPr lang="en-US" sz="1100" dirty="0"/>
              <a:t> xx </a:t>
            </a:r>
            <a:r>
              <a:rPr lang="en-US" sz="1100" dirty="0" err="1"/>
              <a:t>xxxxxx</a:t>
            </a:r>
            <a:r>
              <a:rPr lang="en-US" sz="1100" dirty="0"/>
              <a:t> </a:t>
            </a:r>
            <a:r>
              <a:rPr lang="en-US" sz="1100" dirty="0" err="1"/>
              <a:t>xxxxx</a:t>
            </a:r>
            <a:r>
              <a:rPr lang="en-US" sz="1100" dirty="0"/>
              <a:t> xxx</a:t>
            </a:r>
          </a:p>
        </p:txBody>
      </p:sp>
      <p:sp>
        <p:nvSpPr>
          <p:cNvPr id="34" name="Rectangle 33"/>
          <p:cNvSpPr/>
          <p:nvPr/>
        </p:nvSpPr>
        <p:spPr>
          <a:xfrm>
            <a:off x="4819926" y="3376682"/>
            <a:ext cx="3964544" cy="270715"/>
          </a:xfrm>
          <a:prstGeom prst="rect">
            <a:avLst/>
          </a:prstGeom>
        </p:spPr>
        <p:txBody>
          <a:bodyPr wrap="square" lIns="182880" rIns="182880" bIns="73152">
            <a:spAutoFit/>
          </a:bodyPr>
          <a:lstStyle/>
          <a:p>
            <a:pPr>
              <a:lnSpc>
                <a:spcPct val="89000"/>
              </a:lnSpc>
            </a:pPr>
            <a:r>
              <a:rPr lang="en-US" sz="1100" dirty="0" err="1"/>
              <a:t>Xxxxxxxxx</a:t>
            </a:r>
            <a:r>
              <a:rPr lang="en-US" sz="1100" dirty="0"/>
              <a:t> xxx </a:t>
            </a:r>
            <a:r>
              <a:rPr lang="en-US" sz="1100" dirty="0" err="1"/>
              <a:t>xxx</a:t>
            </a:r>
            <a:r>
              <a:rPr lang="en-US" sz="1100" dirty="0"/>
              <a:t> xx </a:t>
            </a:r>
            <a:r>
              <a:rPr lang="en-US" sz="1100" dirty="0" err="1"/>
              <a:t>xxxxxxxxx</a:t>
            </a:r>
            <a:r>
              <a:rPr lang="en-US" sz="1100" dirty="0"/>
              <a:t> x </a:t>
            </a:r>
          </a:p>
        </p:txBody>
      </p:sp>
      <p:cxnSp>
        <p:nvCxnSpPr>
          <p:cNvPr id="35" name="Elbow Connector 34"/>
          <p:cNvCxnSpPr>
            <a:stCxn id="25" idx="3"/>
          </p:cNvCxnSpPr>
          <p:nvPr/>
        </p:nvCxnSpPr>
        <p:spPr>
          <a:xfrm flipV="1">
            <a:off x="4057925" y="3059224"/>
            <a:ext cx="457201" cy="336337"/>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36" name="Elbow Connector 35"/>
          <p:cNvCxnSpPr>
            <a:stCxn id="25" idx="3"/>
          </p:cNvCxnSpPr>
          <p:nvPr/>
        </p:nvCxnSpPr>
        <p:spPr>
          <a:xfrm>
            <a:off x="4057925" y="3395560"/>
            <a:ext cx="457201" cy="108642"/>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37" name="Rectangle 36"/>
          <p:cNvSpPr/>
          <p:nvPr/>
        </p:nvSpPr>
        <p:spPr>
          <a:xfrm>
            <a:off x="4819926" y="3915162"/>
            <a:ext cx="3964544" cy="270715"/>
          </a:xfrm>
          <a:prstGeom prst="rect">
            <a:avLst/>
          </a:prstGeom>
        </p:spPr>
        <p:txBody>
          <a:bodyPr wrap="square" lIns="182880" rIns="182880" bIns="73152">
            <a:spAutoFit/>
          </a:bodyPr>
          <a:lstStyle/>
          <a:p>
            <a:pPr>
              <a:lnSpc>
                <a:spcPct val="89000"/>
              </a:lnSpc>
            </a:pPr>
            <a:r>
              <a:rPr lang="en-US" sz="1100" dirty="0"/>
              <a:t>X </a:t>
            </a:r>
            <a:r>
              <a:rPr lang="en-US" sz="1100" dirty="0" err="1"/>
              <a:t>x</a:t>
            </a:r>
            <a:r>
              <a:rPr lang="en-US" sz="1100" dirty="0"/>
              <a:t> </a:t>
            </a:r>
            <a:r>
              <a:rPr lang="en-US" sz="1100" dirty="0" err="1"/>
              <a:t>xxxxxxxx</a:t>
            </a:r>
            <a:r>
              <a:rPr lang="en-US" sz="1100" dirty="0"/>
              <a:t> </a:t>
            </a:r>
            <a:r>
              <a:rPr lang="en-US" sz="1100" dirty="0" err="1"/>
              <a:t>xxxxxxxxx</a:t>
            </a:r>
            <a:r>
              <a:rPr lang="en-US" sz="1100" dirty="0"/>
              <a:t> </a:t>
            </a:r>
            <a:r>
              <a:rPr lang="en-US" sz="1100" dirty="0" err="1"/>
              <a:t>xxxxx</a:t>
            </a:r>
            <a:r>
              <a:rPr lang="en-US" sz="1100" dirty="0"/>
              <a:t> </a:t>
            </a:r>
            <a:r>
              <a:rPr lang="en-US" sz="1100" dirty="0" err="1"/>
              <a:t>xxxxxx</a:t>
            </a:r>
            <a:r>
              <a:rPr lang="en-US" sz="1100" dirty="0"/>
              <a:t> </a:t>
            </a:r>
            <a:r>
              <a:rPr lang="en-US" sz="1100" dirty="0" err="1"/>
              <a:t>xxxxx</a:t>
            </a:r>
            <a:endParaRPr lang="en-US" sz="1100" dirty="0"/>
          </a:p>
        </p:txBody>
      </p:sp>
      <p:sp>
        <p:nvSpPr>
          <p:cNvPr id="38" name="Rectangle 37"/>
          <p:cNvSpPr/>
          <p:nvPr/>
        </p:nvSpPr>
        <p:spPr>
          <a:xfrm>
            <a:off x="4819926" y="4372362"/>
            <a:ext cx="3964544" cy="270715"/>
          </a:xfrm>
          <a:prstGeom prst="rect">
            <a:avLst/>
          </a:prstGeom>
        </p:spPr>
        <p:txBody>
          <a:bodyPr wrap="square" lIns="182880" rIns="182880" bIns="73152">
            <a:spAutoFit/>
          </a:bodyPr>
          <a:lstStyle/>
          <a:p>
            <a:pPr>
              <a:lnSpc>
                <a:spcPct val="89000"/>
              </a:lnSpc>
            </a:pPr>
            <a:r>
              <a:rPr lang="en-US" sz="1100" dirty="0"/>
              <a:t>Xx x xxx x </a:t>
            </a:r>
            <a:r>
              <a:rPr lang="en-US" sz="1100" dirty="0" err="1"/>
              <a:t>xxxxxxx</a:t>
            </a:r>
            <a:r>
              <a:rPr lang="en-US" sz="1100" dirty="0"/>
              <a:t> </a:t>
            </a:r>
            <a:r>
              <a:rPr lang="en-US" sz="1100" dirty="0" err="1"/>
              <a:t>xxxxxx</a:t>
            </a:r>
            <a:r>
              <a:rPr lang="en-US" sz="1100" dirty="0"/>
              <a:t> x </a:t>
            </a:r>
            <a:r>
              <a:rPr lang="en-US" sz="1100" dirty="0" err="1"/>
              <a:t>xxxxxxxx</a:t>
            </a:r>
            <a:r>
              <a:rPr lang="en-US" sz="1100" dirty="0"/>
              <a:t> xxx </a:t>
            </a:r>
            <a:r>
              <a:rPr lang="en-US" sz="1100" dirty="0" err="1"/>
              <a:t>xxxxxxxxx</a:t>
            </a:r>
            <a:endParaRPr lang="en-US" sz="1100" dirty="0"/>
          </a:p>
        </p:txBody>
      </p:sp>
      <p:cxnSp>
        <p:nvCxnSpPr>
          <p:cNvPr id="39" name="Elbow Connector 38"/>
          <p:cNvCxnSpPr>
            <a:stCxn id="26" idx="3"/>
          </p:cNvCxnSpPr>
          <p:nvPr/>
        </p:nvCxnSpPr>
        <p:spPr>
          <a:xfrm flipV="1">
            <a:off x="4057925" y="4044744"/>
            <a:ext cx="457201" cy="138217"/>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0" name="Elbow Connector 39"/>
          <p:cNvCxnSpPr>
            <a:stCxn id="26" idx="3"/>
          </p:cNvCxnSpPr>
          <p:nvPr/>
        </p:nvCxnSpPr>
        <p:spPr>
          <a:xfrm>
            <a:off x="4057925" y="4182960"/>
            <a:ext cx="457201" cy="306762"/>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4819926" y="4910841"/>
            <a:ext cx="3964544" cy="270715"/>
          </a:xfrm>
          <a:prstGeom prst="rect">
            <a:avLst/>
          </a:prstGeom>
        </p:spPr>
        <p:txBody>
          <a:bodyPr wrap="square" lIns="182880" rIns="182880" bIns="73152">
            <a:spAutoFit/>
          </a:bodyPr>
          <a:lstStyle/>
          <a:p>
            <a:pPr>
              <a:lnSpc>
                <a:spcPct val="89000"/>
              </a:lnSpc>
            </a:pPr>
            <a:r>
              <a:rPr lang="en-US" sz="1100" dirty="0"/>
              <a:t>Xxx xx </a:t>
            </a:r>
            <a:r>
              <a:rPr lang="en-US" sz="1100" dirty="0" err="1"/>
              <a:t>xxxx</a:t>
            </a:r>
            <a:r>
              <a:rPr lang="en-US" sz="1100" dirty="0"/>
              <a:t> </a:t>
            </a:r>
            <a:r>
              <a:rPr lang="en-US" sz="1100" dirty="0" err="1"/>
              <a:t>xxxxxx</a:t>
            </a:r>
            <a:r>
              <a:rPr lang="en-US" sz="1100" dirty="0"/>
              <a:t> x </a:t>
            </a:r>
            <a:r>
              <a:rPr lang="en-US" sz="1100" dirty="0" err="1"/>
              <a:t>xxxxxxxxx</a:t>
            </a:r>
            <a:r>
              <a:rPr lang="en-US" sz="1100" dirty="0"/>
              <a:t> </a:t>
            </a:r>
            <a:r>
              <a:rPr lang="en-US" sz="1100" dirty="0" err="1"/>
              <a:t>xxxxx</a:t>
            </a:r>
            <a:r>
              <a:rPr lang="en-US" sz="1100" dirty="0"/>
              <a:t> x </a:t>
            </a:r>
            <a:r>
              <a:rPr lang="en-US" sz="1100" dirty="0" err="1"/>
              <a:t>x</a:t>
            </a:r>
            <a:endParaRPr lang="en-US" sz="1100" dirty="0"/>
          </a:p>
        </p:txBody>
      </p:sp>
      <p:sp>
        <p:nvSpPr>
          <p:cNvPr id="42" name="Rectangle 41"/>
          <p:cNvSpPr/>
          <p:nvPr/>
        </p:nvSpPr>
        <p:spPr>
          <a:xfrm>
            <a:off x="4819926" y="5339351"/>
            <a:ext cx="3964544" cy="270715"/>
          </a:xfrm>
          <a:prstGeom prst="rect">
            <a:avLst/>
          </a:prstGeom>
        </p:spPr>
        <p:txBody>
          <a:bodyPr wrap="square" lIns="182880" rIns="182880" bIns="73152">
            <a:spAutoFit/>
          </a:bodyPr>
          <a:lstStyle/>
          <a:p>
            <a:pPr>
              <a:lnSpc>
                <a:spcPct val="89000"/>
              </a:lnSpc>
            </a:pPr>
            <a:r>
              <a:rPr lang="en-US" sz="1100" dirty="0" err="1"/>
              <a:t>Xxxxx</a:t>
            </a:r>
            <a:r>
              <a:rPr lang="en-US" sz="1100" dirty="0"/>
              <a:t> </a:t>
            </a:r>
            <a:r>
              <a:rPr lang="en-US" sz="1100" dirty="0" err="1"/>
              <a:t>xxxx</a:t>
            </a:r>
            <a:r>
              <a:rPr lang="en-US" sz="1100" dirty="0"/>
              <a:t> </a:t>
            </a:r>
            <a:r>
              <a:rPr lang="en-US" sz="1100" dirty="0" err="1"/>
              <a:t>xxxxxx</a:t>
            </a:r>
            <a:r>
              <a:rPr lang="en-US" sz="1100" dirty="0"/>
              <a:t> x</a:t>
            </a:r>
          </a:p>
        </p:txBody>
      </p:sp>
      <p:cxnSp>
        <p:nvCxnSpPr>
          <p:cNvPr id="43" name="Elbow Connector 42"/>
          <p:cNvCxnSpPr>
            <a:stCxn id="27" idx="3"/>
          </p:cNvCxnSpPr>
          <p:nvPr/>
        </p:nvCxnSpPr>
        <p:spPr>
          <a:xfrm>
            <a:off x="4056088" y="4970361"/>
            <a:ext cx="459038" cy="59903"/>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Elbow Connector 43"/>
          <p:cNvCxnSpPr>
            <a:stCxn id="27" idx="3"/>
          </p:cNvCxnSpPr>
          <p:nvPr/>
        </p:nvCxnSpPr>
        <p:spPr>
          <a:xfrm>
            <a:off x="4056088" y="4970360"/>
            <a:ext cx="459038" cy="504882"/>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1" name="Elbow Connector 50"/>
          <p:cNvCxnSpPr>
            <a:stCxn id="23" idx="2"/>
            <a:endCxn id="24" idx="1"/>
          </p:cNvCxnSpPr>
          <p:nvPr/>
        </p:nvCxnSpPr>
        <p:spPr>
          <a:xfrm flipV="1">
            <a:off x="2035278" y="2608160"/>
            <a:ext cx="479322" cy="1181100"/>
          </a:xfrm>
          <a:prstGeom prst="bentConnector3">
            <a:avLst>
              <a:gd name="adj1" fmla="val 50000"/>
            </a:avLst>
          </a:prstGeom>
          <a:ln w="3175" cmpd="sng">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5" name="Elbow Connector 54"/>
          <p:cNvCxnSpPr>
            <a:stCxn id="23" idx="2"/>
            <a:endCxn id="25" idx="1"/>
          </p:cNvCxnSpPr>
          <p:nvPr/>
        </p:nvCxnSpPr>
        <p:spPr>
          <a:xfrm flipV="1">
            <a:off x="2035279" y="3395561"/>
            <a:ext cx="481159" cy="393700"/>
          </a:xfrm>
          <a:prstGeom prst="bentConnector3">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6" name="Elbow Connector 55"/>
          <p:cNvCxnSpPr>
            <a:stCxn id="23" idx="2"/>
            <a:endCxn id="26" idx="1"/>
          </p:cNvCxnSpPr>
          <p:nvPr/>
        </p:nvCxnSpPr>
        <p:spPr>
          <a:xfrm>
            <a:off x="2035279" y="3789261"/>
            <a:ext cx="481159" cy="393700"/>
          </a:xfrm>
          <a:prstGeom prst="bentConnector3">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57" name="Elbow Connector 56"/>
          <p:cNvCxnSpPr>
            <a:stCxn id="23" idx="2"/>
            <a:endCxn id="27" idx="1"/>
          </p:cNvCxnSpPr>
          <p:nvPr/>
        </p:nvCxnSpPr>
        <p:spPr>
          <a:xfrm>
            <a:off x="2035278" y="3789260"/>
            <a:ext cx="479322" cy="1181100"/>
          </a:xfrm>
          <a:prstGeom prst="bentConnector3">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Freeform 44"/>
          <p:cNvSpPr/>
          <p:nvPr/>
        </p:nvSpPr>
        <p:spPr>
          <a:xfrm rot="10800000" flipV="1">
            <a:off x="4515126" y="180854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6" name="Freeform 45"/>
          <p:cNvSpPr/>
          <p:nvPr/>
        </p:nvSpPr>
        <p:spPr>
          <a:xfrm rot="10800000" flipV="1">
            <a:off x="4515126" y="225352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7" name="Freeform 46"/>
          <p:cNvSpPr/>
          <p:nvPr/>
        </p:nvSpPr>
        <p:spPr>
          <a:xfrm rot="10800000" flipV="1">
            <a:off x="4515126" y="289566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8" name="Freeform 47"/>
          <p:cNvSpPr/>
          <p:nvPr/>
        </p:nvSpPr>
        <p:spPr>
          <a:xfrm rot="10800000" flipV="1">
            <a:off x="4515126" y="334064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49" name="Freeform 48"/>
          <p:cNvSpPr/>
          <p:nvPr/>
        </p:nvSpPr>
        <p:spPr>
          <a:xfrm rot="10800000" flipV="1">
            <a:off x="4515126" y="388118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0" name="Freeform 49"/>
          <p:cNvSpPr/>
          <p:nvPr/>
        </p:nvSpPr>
        <p:spPr>
          <a:xfrm rot="10800000" flipV="1">
            <a:off x="4515126" y="432616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2" name="Freeform 51"/>
          <p:cNvSpPr/>
          <p:nvPr/>
        </p:nvSpPr>
        <p:spPr>
          <a:xfrm rot="10800000" flipV="1">
            <a:off x="4515126" y="4866706"/>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
        <p:nvSpPr>
          <p:cNvPr id="53" name="Freeform 52"/>
          <p:cNvSpPr/>
          <p:nvPr/>
        </p:nvSpPr>
        <p:spPr>
          <a:xfrm rot="10800000" flipV="1">
            <a:off x="4515126" y="5311685"/>
            <a:ext cx="328796" cy="327114"/>
          </a:xfrm>
          <a:custGeom>
            <a:avLst/>
            <a:gdLst>
              <a:gd name="connsiteX0" fmla="*/ 0 w 1346941"/>
              <a:gd name="connsiteY0" fmla="*/ 670031 h 1340062"/>
              <a:gd name="connsiteX1" fmla="*/ 673471 w 1346941"/>
              <a:gd name="connsiteY1" fmla="*/ 0 h 1340062"/>
              <a:gd name="connsiteX2" fmla="*/ 1346942 w 1346941"/>
              <a:gd name="connsiteY2" fmla="*/ 670031 h 1340062"/>
              <a:gd name="connsiteX3" fmla="*/ 673471 w 1346941"/>
              <a:gd name="connsiteY3" fmla="*/ 1340062 h 1340062"/>
              <a:gd name="connsiteX4" fmla="*/ 0 w 1346941"/>
              <a:gd name="connsiteY4" fmla="*/ 670031 h 134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941" h="1340062">
                <a:moveTo>
                  <a:pt x="0" y="670031"/>
                </a:moveTo>
                <a:cubicBezTo>
                  <a:pt x="0" y="299983"/>
                  <a:pt x="301523" y="0"/>
                  <a:pt x="673471" y="0"/>
                </a:cubicBezTo>
                <a:cubicBezTo>
                  <a:pt x="1045419" y="0"/>
                  <a:pt x="1346942" y="299983"/>
                  <a:pt x="1346942" y="670031"/>
                </a:cubicBezTo>
                <a:cubicBezTo>
                  <a:pt x="1346942" y="1040079"/>
                  <a:pt x="1045419" y="1340062"/>
                  <a:pt x="673471" y="1340062"/>
                </a:cubicBezTo>
                <a:cubicBezTo>
                  <a:pt x="301523" y="1340062"/>
                  <a:pt x="0" y="1040079"/>
                  <a:pt x="0" y="670031"/>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07415" tIns="206408" rIns="207415" bIns="206408" numCol="1" spcCol="1270" anchor="ctr" anchorCtr="0">
            <a:noAutofit/>
          </a:bodyPr>
          <a:lstStyle/>
          <a:p>
            <a:pPr algn="ctr" defTabSz="711182">
              <a:lnSpc>
                <a:spcPct val="90000"/>
              </a:lnSpc>
              <a:spcBef>
                <a:spcPct val="0"/>
              </a:spcBef>
              <a:spcAft>
                <a:spcPct val="35000"/>
              </a:spcAft>
            </a:pPr>
            <a:r>
              <a:rPr lang="en-US" sz="1100" dirty="0">
                <a:solidFill>
                  <a:srgbClr val="FFFFFF"/>
                </a:solidFill>
              </a:rPr>
              <a:t>X</a:t>
            </a:r>
          </a:p>
        </p:txBody>
      </p:sp>
    </p:spTree>
    <p:extLst>
      <p:ext uri="{BB962C8B-B14F-4D97-AF65-F5344CB8AC3E}">
        <p14:creationId xmlns:p14="http://schemas.microsoft.com/office/powerpoint/2010/main" val="274013681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xxxxxxxxxx</a:t>
            </a:r>
            <a:r>
              <a:rPr lang="en-US" dirty="0"/>
              <a:t> xx</a:t>
            </a:r>
          </a:p>
        </p:txBody>
      </p:sp>
      <p:sp>
        <p:nvSpPr>
          <p:cNvPr id="3" name="Text Placeholder 2"/>
          <p:cNvSpPr>
            <a:spLocks noGrp="1"/>
          </p:cNvSpPr>
          <p:nvPr>
            <p:ph type="body" sz="quarter" idx="10"/>
          </p:nvPr>
        </p:nvSpPr>
        <p:spPr/>
        <p:txBody>
          <a:bodyPr/>
          <a:lstStyle/>
          <a:p>
            <a:r>
              <a:rPr lang="en-US" dirty="0" err="1"/>
              <a:t>Xxxxxxxxxxx</a:t>
            </a:r>
            <a:r>
              <a:rPr lang="en-US" dirty="0"/>
              <a:t> x </a:t>
            </a:r>
            <a:r>
              <a:rPr lang="en-US" dirty="0" err="1"/>
              <a:t>xxxxxxx</a:t>
            </a:r>
            <a:r>
              <a:rPr lang="en-US" dirty="0"/>
              <a:t> </a:t>
            </a:r>
          </a:p>
        </p:txBody>
      </p:sp>
      <p:graphicFrame>
        <p:nvGraphicFramePr>
          <p:cNvPr id="6" name="Content Placeholder 5"/>
          <p:cNvGraphicFramePr>
            <a:graphicFrameLocks noGrp="1"/>
          </p:cNvGraphicFramePr>
          <p:nvPr>
            <p:ph idx="4294967295"/>
            <p:extLst>
              <p:ext uri="{D42A27DB-BD31-4B8C-83A1-F6EECF244321}">
                <p14:modId xmlns:p14="http://schemas.microsoft.com/office/powerpoint/2010/main" val="2082077882"/>
              </p:ext>
            </p:extLst>
          </p:nvPr>
        </p:nvGraphicFramePr>
        <p:xfrm>
          <a:off x="829940" y="2119313"/>
          <a:ext cx="4102100" cy="29559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5087151" y="3247819"/>
            <a:ext cx="3420380" cy="1642116"/>
          </a:xfrm>
          <a:prstGeom prst="rect">
            <a:avLst/>
          </a:prstGeom>
          <a:noFill/>
        </p:spPr>
        <p:txBody>
          <a:bodyPr wrap="square" rtlCol="0">
            <a:spAutoFit/>
          </a:bodyPr>
          <a:lstStyle/>
          <a:p>
            <a:pPr>
              <a:lnSpc>
                <a:spcPts val="2100"/>
              </a:lnSpc>
            </a:pPr>
            <a:r>
              <a:rPr lang="en-US" sz="3000" spc="-30" dirty="0"/>
              <a:t>$40 </a:t>
            </a:r>
            <a:endParaRPr lang="en-US" sz="750" spc="-30" dirty="0"/>
          </a:p>
          <a:p>
            <a:pPr>
              <a:lnSpc>
                <a:spcPts val="2100"/>
              </a:lnSpc>
            </a:pPr>
            <a:r>
              <a:rPr lang="en-US" sz="1800" dirty="0"/>
              <a:t> </a:t>
            </a:r>
            <a:r>
              <a:rPr lang="en-US" sz="1800" dirty="0" err="1"/>
              <a:t>xxxxx</a:t>
            </a:r>
            <a:r>
              <a:rPr lang="en-US" sz="1800" dirty="0"/>
              <a:t> </a:t>
            </a:r>
            <a:r>
              <a:rPr lang="en-US" sz="1800" dirty="0" err="1"/>
              <a:t>xxxxxxx</a:t>
            </a:r>
            <a:r>
              <a:rPr lang="en-US" sz="1800" dirty="0"/>
              <a:t> xxx x 2018</a:t>
            </a:r>
          </a:p>
          <a:p>
            <a:pPr>
              <a:lnSpc>
                <a:spcPct val="97000"/>
              </a:lnSpc>
              <a:spcBef>
                <a:spcPts val="800"/>
              </a:spcBef>
            </a:pPr>
            <a:r>
              <a:rPr lang="en-US" sz="900" dirty="0" err="1"/>
              <a:t>Xxxxx</a:t>
            </a:r>
            <a:r>
              <a:rPr lang="en-US" sz="900" dirty="0"/>
              <a:t> </a:t>
            </a:r>
            <a:r>
              <a:rPr lang="en-US" sz="900" dirty="0" err="1"/>
              <a:t>xxxxx</a:t>
            </a:r>
            <a:r>
              <a:rPr lang="en-US" sz="900" dirty="0"/>
              <a:t> </a:t>
            </a:r>
            <a:r>
              <a:rPr lang="en-US" sz="900" dirty="0" err="1"/>
              <a:t>xxxxxx</a:t>
            </a:r>
            <a:r>
              <a:rPr lang="en-US" sz="900" dirty="0"/>
              <a:t> xxx xx </a:t>
            </a:r>
            <a:r>
              <a:rPr lang="en-US" sz="900" dirty="0" err="1"/>
              <a:t>xxxxxxxx</a:t>
            </a:r>
            <a:r>
              <a:rPr lang="en-US" sz="900" dirty="0"/>
              <a:t> </a:t>
            </a:r>
            <a:r>
              <a:rPr lang="en-US" sz="900" dirty="0" err="1"/>
              <a:t>xxxxxx</a:t>
            </a:r>
            <a:r>
              <a:rPr lang="en-US" sz="900" dirty="0"/>
              <a:t> x xx </a:t>
            </a:r>
            <a:r>
              <a:rPr lang="en-US" sz="900" dirty="0" err="1"/>
              <a:t>Xxxx</a:t>
            </a:r>
            <a:r>
              <a:rPr lang="en-US" sz="900" dirty="0"/>
              <a:t> x </a:t>
            </a:r>
            <a:r>
              <a:rPr lang="en-US" sz="900" dirty="0" err="1"/>
              <a:t>xxxxx</a:t>
            </a:r>
            <a:r>
              <a:rPr lang="en-US" sz="900" dirty="0"/>
              <a:t> </a:t>
            </a:r>
            <a:r>
              <a:rPr lang="en-US" sz="900" dirty="0" err="1"/>
              <a:t>xxxxx</a:t>
            </a:r>
            <a:r>
              <a:rPr lang="en-US" sz="900" dirty="0"/>
              <a:t> x xxx </a:t>
            </a:r>
            <a:r>
              <a:rPr lang="en-US" sz="900" dirty="0" err="1"/>
              <a:t>xxx</a:t>
            </a:r>
            <a:r>
              <a:rPr lang="en-US" sz="900" dirty="0"/>
              <a:t> Xx </a:t>
            </a:r>
            <a:r>
              <a:rPr lang="en-US" sz="900" dirty="0" err="1"/>
              <a:t>xxxx</a:t>
            </a:r>
            <a:r>
              <a:rPr lang="en-US" sz="900" dirty="0"/>
              <a:t> x </a:t>
            </a:r>
            <a:r>
              <a:rPr lang="en-US" sz="900" dirty="0" err="1"/>
              <a:t>xxxxxxxxx</a:t>
            </a:r>
            <a:r>
              <a:rPr lang="en-US" sz="900" dirty="0"/>
              <a:t> </a:t>
            </a:r>
            <a:r>
              <a:rPr lang="en-US" sz="900" dirty="0" err="1"/>
              <a:t>xxxx</a:t>
            </a:r>
            <a:r>
              <a:rPr lang="en-US" sz="900" dirty="0"/>
              <a:t> </a:t>
            </a:r>
            <a:r>
              <a:rPr lang="en-US" sz="900" dirty="0" err="1"/>
              <a:t>xxxxx</a:t>
            </a:r>
            <a:r>
              <a:rPr lang="en-US" sz="900" dirty="0"/>
              <a:t> Xx </a:t>
            </a:r>
            <a:r>
              <a:rPr lang="en-US" sz="900" dirty="0" err="1"/>
              <a:t>xxxxxxx</a:t>
            </a:r>
            <a:r>
              <a:rPr lang="en-US" sz="900" dirty="0"/>
              <a:t> xx </a:t>
            </a:r>
            <a:r>
              <a:rPr lang="en-US" sz="900" dirty="0" err="1"/>
              <a:t>xxxxx</a:t>
            </a:r>
            <a:r>
              <a:rPr lang="en-US" sz="900" dirty="0"/>
              <a:t> xx </a:t>
            </a:r>
            <a:r>
              <a:rPr lang="en-US" sz="900" dirty="0" err="1"/>
              <a:t>xxxxxxxxx</a:t>
            </a:r>
            <a:r>
              <a:rPr lang="en-US" sz="900" dirty="0"/>
              <a:t> xx xxx </a:t>
            </a:r>
            <a:r>
              <a:rPr lang="en-US" sz="900" dirty="0" err="1"/>
              <a:t>xxx</a:t>
            </a:r>
            <a:r>
              <a:rPr lang="en-US" sz="900" dirty="0"/>
              <a:t> </a:t>
            </a:r>
            <a:r>
              <a:rPr lang="en-US" sz="900" dirty="0" err="1"/>
              <a:t>xxx</a:t>
            </a:r>
            <a:r>
              <a:rPr lang="en-US" sz="900" dirty="0"/>
              <a:t> </a:t>
            </a:r>
            <a:r>
              <a:rPr lang="en-US" sz="900" dirty="0" err="1"/>
              <a:t>xxxx</a:t>
            </a:r>
            <a:r>
              <a:rPr lang="en-US" sz="900" dirty="0"/>
              <a:t> </a:t>
            </a:r>
          </a:p>
          <a:p>
            <a:pPr>
              <a:lnSpc>
                <a:spcPct val="97000"/>
              </a:lnSpc>
              <a:spcBef>
                <a:spcPts val="800"/>
              </a:spcBef>
            </a:pPr>
            <a:r>
              <a:rPr lang="en-US" sz="900" dirty="0" err="1"/>
              <a:t>Xxxxx</a:t>
            </a:r>
            <a:r>
              <a:rPr lang="en-US" sz="900" dirty="0"/>
              <a:t> </a:t>
            </a:r>
            <a:r>
              <a:rPr lang="en-US" sz="900" dirty="0" err="1"/>
              <a:t>xxxxx</a:t>
            </a:r>
            <a:r>
              <a:rPr lang="en-US" sz="900" dirty="0"/>
              <a:t> </a:t>
            </a:r>
            <a:r>
              <a:rPr lang="en-US" sz="900" dirty="0" err="1"/>
              <a:t>xxxxx</a:t>
            </a:r>
            <a:r>
              <a:rPr lang="en-US" sz="900" dirty="0"/>
              <a:t> </a:t>
            </a:r>
            <a:r>
              <a:rPr lang="en-US" sz="900" dirty="0" err="1"/>
              <a:t>xxxxxx</a:t>
            </a:r>
            <a:r>
              <a:rPr lang="en-US" sz="900" dirty="0"/>
              <a:t> xx </a:t>
            </a:r>
            <a:r>
              <a:rPr lang="en-US" sz="900" dirty="0" err="1"/>
              <a:t>xxxxxxxxx</a:t>
            </a:r>
            <a:r>
              <a:rPr lang="en-US" sz="900" dirty="0"/>
              <a:t> </a:t>
            </a:r>
            <a:r>
              <a:rPr lang="en-US" sz="900" dirty="0" err="1"/>
              <a:t>xxxxxxxx</a:t>
            </a:r>
            <a:r>
              <a:rPr lang="en-US" sz="900" dirty="0"/>
              <a:t> </a:t>
            </a:r>
            <a:r>
              <a:rPr lang="en-US" sz="900" dirty="0" err="1"/>
              <a:t>xxxxxx</a:t>
            </a:r>
            <a:r>
              <a:rPr lang="en-US" sz="900" dirty="0"/>
              <a:t> </a:t>
            </a:r>
            <a:r>
              <a:rPr lang="en-US" sz="900" dirty="0" err="1"/>
              <a:t>xxxxxxxxxx</a:t>
            </a:r>
            <a:r>
              <a:rPr lang="en-US" sz="900" dirty="0"/>
              <a:t> x Xxx x; </a:t>
            </a:r>
            <a:r>
              <a:rPr lang="en-US" sz="900" dirty="0" err="1"/>
              <a:t>Xxxxx</a:t>
            </a:r>
            <a:r>
              <a:rPr lang="en-US" sz="900" dirty="0"/>
              <a:t> xxx </a:t>
            </a:r>
            <a:r>
              <a:rPr lang="en-US" sz="900" dirty="0" err="1"/>
              <a:t>xxxxx</a:t>
            </a:r>
            <a:r>
              <a:rPr lang="en-US" sz="900" dirty="0"/>
              <a:t> x xxx </a:t>
            </a:r>
            <a:r>
              <a:rPr lang="en-US" sz="900" dirty="0" err="1"/>
              <a:t>xxxxxxxxxxxxxx</a:t>
            </a:r>
            <a:r>
              <a:rPr lang="en-US" sz="900" dirty="0"/>
              <a:t> </a:t>
            </a:r>
            <a:r>
              <a:rPr lang="en-US" sz="900" dirty="0" err="1"/>
              <a:t>xxxxxxxx</a:t>
            </a:r>
            <a:r>
              <a:rPr lang="en-US" sz="900" dirty="0"/>
              <a:t> </a:t>
            </a:r>
            <a:r>
              <a:rPr lang="en-US" sz="900" dirty="0" err="1"/>
              <a:t>xxxx</a:t>
            </a:r>
            <a:r>
              <a:rPr lang="en-US" sz="900" dirty="0"/>
              <a:t> </a:t>
            </a:r>
            <a:r>
              <a:rPr lang="en-US" sz="900" dirty="0" err="1"/>
              <a:t>Xxxx</a:t>
            </a:r>
            <a:r>
              <a:rPr lang="en-US" sz="900" dirty="0"/>
              <a:t> xx </a:t>
            </a:r>
            <a:r>
              <a:rPr lang="en-US" sz="900" dirty="0" err="1"/>
              <a:t>xxxxxx</a:t>
            </a:r>
            <a:r>
              <a:rPr lang="en-US" sz="900" dirty="0"/>
              <a:t> </a:t>
            </a:r>
            <a:r>
              <a:rPr lang="en-US" sz="900" dirty="0" err="1"/>
              <a:t>xxxx</a:t>
            </a:r>
            <a:r>
              <a:rPr lang="en-US" sz="900" dirty="0"/>
              <a:t> Xxx xx </a:t>
            </a:r>
            <a:r>
              <a:rPr lang="en-US" sz="900" dirty="0" err="1"/>
              <a:t>xxxxxxx</a:t>
            </a:r>
            <a:r>
              <a:rPr lang="en-US" sz="900" dirty="0"/>
              <a:t> xxx xx xxx </a:t>
            </a:r>
            <a:r>
              <a:rPr lang="en-US" sz="900" dirty="0" err="1"/>
              <a:t>xxxxx</a:t>
            </a:r>
            <a:r>
              <a:rPr lang="en-US" sz="900" dirty="0"/>
              <a:t> x </a:t>
            </a:r>
            <a:r>
              <a:rPr lang="en-US" sz="900" dirty="0" err="1"/>
              <a:t>xxxx</a:t>
            </a:r>
            <a:r>
              <a:rPr lang="en-US" sz="900" dirty="0"/>
              <a:t> x </a:t>
            </a:r>
            <a:r>
              <a:rPr lang="en-US" sz="900" dirty="0" err="1"/>
              <a:t>xxxxxxx</a:t>
            </a:r>
            <a:r>
              <a:rPr lang="en-US" sz="900" dirty="0"/>
              <a:t> xx </a:t>
            </a:r>
          </a:p>
        </p:txBody>
      </p:sp>
      <p:pic>
        <p:nvPicPr>
          <p:cNvPr id="8" name="Picture 7"/>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2626548" y="2615704"/>
            <a:ext cx="477794" cy="465924"/>
          </a:xfrm>
          <a:prstGeom prst="rect">
            <a:avLst/>
          </a:prstGeom>
        </p:spPr>
      </p:pic>
      <p:pic>
        <p:nvPicPr>
          <p:cNvPr id="9" name="Picture 8"/>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641478" y="3565019"/>
            <a:ext cx="447934" cy="378426"/>
          </a:xfrm>
          <a:prstGeom prst="rect">
            <a:avLst/>
          </a:prstGeom>
        </p:spPr>
      </p:pic>
      <p:pic>
        <p:nvPicPr>
          <p:cNvPr id="10" name="Picture 9"/>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647791" y="4348150"/>
            <a:ext cx="435306" cy="435306"/>
          </a:xfrm>
          <a:prstGeom prst="rect">
            <a:avLst/>
          </a:prstGeom>
        </p:spPr>
      </p:pic>
    </p:spTree>
    <p:extLst>
      <p:ext uri="{BB962C8B-B14F-4D97-AF65-F5344CB8AC3E}">
        <p14:creationId xmlns:p14="http://schemas.microsoft.com/office/powerpoint/2010/main" val="326978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6">
                                            <p:graphicEl>
                                              <a:dgm id="{ECF623A0-DEA5-4327-AAA2-FE30DA796F53}"/>
                                            </p:graphicEl>
                                          </p:spTgt>
                                        </p:tgtEl>
                                        <p:attrNameLst>
                                          <p:attrName>style.visibility</p:attrName>
                                        </p:attrNameLst>
                                      </p:cBhvr>
                                      <p:to>
                                        <p:strVal val="visible"/>
                                      </p:to>
                                    </p:set>
                                    <p:animEffect transition="in" filter="fade">
                                      <p:cBhvr>
                                        <p:cTn id="7" dur="500"/>
                                        <p:tgtEl>
                                          <p:spTgt spid="6">
                                            <p:graphicEl>
                                              <a:dgm id="{ECF623A0-DEA5-4327-AAA2-FE30DA796F53}"/>
                                            </p:graphicEl>
                                          </p:spTgt>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6">
                                            <p:graphicEl>
                                              <a:dgm id="{3B4D60DC-3880-4788-95C0-C5331C7B8E49}"/>
                                            </p:graphicEl>
                                          </p:spTgt>
                                        </p:tgtEl>
                                        <p:attrNameLst>
                                          <p:attrName>style.visibility</p:attrName>
                                        </p:attrNameLst>
                                      </p:cBhvr>
                                      <p:to>
                                        <p:strVal val="visible"/>
                                      </p:to>
                                    </p:set>
                                    <p:animEffect transition="in" filter="fade">
                                      <p:cBhvr>
                                        <p:cTn id="10" dur="500"/>
                                        <p:tgtEl>
                                          <p:spTgt spid="6">
                                            <p:graphicEl>
                                              <a:dgm id="{3B4D60DC-3880-4788-95C0-C5331C7B8E49}"/>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graphicEl>
                                              <a:dgm id="{58F179C7-16A8-432B-BA8B-1B820D98D9A2}"/>
                                            </p:graphicEl>
                                          </p:spTgt>
                                        </p:tgtEl>
                                        <p:attrNameLst>
                                          <p:attrName>style.visibility</p:attrName>
                                        </p:attrNameLst>
                                      </p:cBhvr>
                                      <p:to>
                                        <p:strVal val="visible"/>
                                      </p:to>
                                    </p:set>
                                    <p:animEffect transition="in" filter="fade">
                                      <p:cBhvr>
                                        <p:cTn id="13" dur="500"/>
                                        <p:tgtEl>
                                          <p:spTgt spid="6">
                                            <p:graphicEl>
                                              <a:dgm id="{58F179C7-16A8-432B-BA8B-1B820D98D9A2}"/>
                                            </p:graphicEl>
                                          </p:spTgt>
                                        </p:tgtEl>
                                      </p:cBhvr>
                                    </p:animEffect>
                                  </p:childTnLst>
                                </p:cTn>
                              </p:par>
                              <p:par>
                                <p:cTn id="14" presetID="10" presetClass="entr" presetSubtype="0" fill="hold" nodeType="withEffect">
                                  <p:stCondLst>
                                    <p:cond delay="2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50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nodeType="withEffect">
                                  <p:stCondLst>
                                    <p:cond delay="8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40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9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Dgm bld="lvlOne"/>
        </p:bldSub>
      </p:bldGraphic>
      <p:bldP spid="1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Straight Connector 14"/>
          <p:cNvCxnSpPr/>
          <p:nvPr/>
        </p:nvCxnSpPr>
        <p:spPr>
          <a:xfrm>
            <a:off x="3456433" y="3140968"/>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456433" y="3787992"/>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456433" y="4435016"/>
            <a:ext cx="5312918"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err="1"/>
              <a:t>Xxxx</a:t>
            </a:r>
            <a:r>
              <a:rPr lang="en-US" dirty="0"/>
              <a:t> </a:t>
            </a:r>
            <a:r>
              <a:rPr lang="en-US" dirty="0" err="1"/>
              <a:t>xxxxxx</a:t>
            </a:r>
            <a:r>
              <a:rPr lang="en-US" dirty="0"/>
              <a:t> xx </a:t>
            </a:r>
          </a:p>
        </p:txBody>
      </p:sp>
      <p:sp>
        <p:nvSpPr>
          <p:cNvPr id="3" name="Text Placeholder 2"/>
          <p:cNvSpPr>
            <a:spLocks noGrp="1"/>
          </p:cNvSpPr>
          <p:nvPr>
            <p:ph type="body" sz="quarter" idx="10"/>
          </p:nvPr>
        </p:nvSpPr>
        <p:spPr/>
        <p:txBody>
          <a:bodyPr/>
          <a:lstStyle/>
          <a:p>
            <a:r>
              <a:rPr lang="en-US" dirty="0"/>
              <a:t>Xx xxx </a:t>
            </a:r>
            <a:r>
              <a:rPr lang="en-US" dirty="0" err="1"/>
              <a:t>xxxx</a:t>
            </a:r>
            <a:r>
              <a:rPr lang="en-US" dirty="0"/>
              <a:t> </a:t>
            </a:r>
            <a:r>
              <a:rPr lang="en-US" dirty="0" err="1"/>
              <a:t>xxxxxxxxxx</a:t>
            </a:r>
            <a:r>
              <a:rPr lang="en-US" dirty="0"/>
              <a:t> </a:t>
            </a:r>
            <a:r>
              <a:rPr lang="en-US" dirty="0" err="1"/>
              <a:t>xxxxx</a:t>
            </a:r>
            <a:endParaRPr lang="en-US" dirty="0"/>
          </a:p>
        </p:txBody>
      </p:sp>
      <p:sp>
        <p:nvSpPr>
          <p:cNvPr id="16" name="TextBox 15"/>
          <p:cNvSpPr txBox="1"/>
          <p:nvPr/>
        </p:nvSpPr>
        <p:spPr>
          <a:xfrm>
            <a:off x="4059937" y="2777852"/>
            <a:ext cx="4352925" cy="383182"/>
          </a:xfrm>
          <a:prstGeom prst="rect">
            <a:avLst/>
          </a:prstGeom>
          <a:noFill/>
        </p:spPr>
        <p:txBody>
          <a:bodyPr wrap="square" rtlCol="0">
            <a:spAutoFit/>
          </a:bodyPr>
          <a:lstStyle/>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Xxxxx</a:t>
            </a:r>
            <a:r>
              <a:rPr lang="en-US" sz="1050" dirty="0"/>
              <a:t> xx </a:t>
            </a:r>
            <a:r>
              <a:rPr lang="en-US" sz="1050" dirty="0" err="1"/>
              <a:t>xxxxx</a:t>
            </a:r>
            <a:r>
              <a:rPr lang="en-US" sz="1050" dirty="0"/>
              <a:t> </a:t>
            </a:r>
            <a:r>
              <a:rPr lang="en-US" sz="1050" dirty="0" err="1"/>
              <a:t>xxxxxx</a:t>
            </a:r>
            <a:r>
              <a:rPr lang="en-US" sz="1050" dirty="0"/>
              <a:t> </a:t>
            </a:r>
            <a:r>
              <a:rPr lang="en-US" sz="1050" dirty="0" err="1"/>
              <a:t>xxxxx</a:t>
            </a:r>
            <a:r>
              <a:rPr lang="en-US" sz="1050" dirty="0"/>
              <a:t> xxx Xx x </a:t>
            </a:r>
            <a:r>
              <a:rPr lang="en-US" sz="1050" dirty="0" err="1"/>
              <a:t>xxxxx</a:t>
            </a:r>
            <a:r>
              <a:rPr lang="en-US" sz="1050" dirty="0"/>
              <a:t> x </a:t>
            </a:r>
            <a:r>
              <a:rPr lang="en-US" sz="1050" dirty="0" err="1"/>
              <a:t>xxxx</a:t>
            </a:r>
            <a:r>
              <a:rPr lang="en-US" sz="1050" dirty="0"/>
              <a:t> </a:t>
            </a:r>
            <a:r>
              <a:rPr lang="en-US" sz="1050" dirty="0" err="1"/>
              <a:t>xxxxxx</a:t>
            </a:r>
            <a:r>
              <a:rPr lang="en-US" sz="1050" dirty="0"/>
              <a:t> </a:t>
            </a:r>
            <a:r>
              <a:rPr lang="en-US" sz="1050" dirty="0" err="1"/>
              <a:t>xxxx</a:t>
            </a:r>
            <a:r>
              <a:rPr lang="en-US" sz="1050" dirty="0"/>
              <a:t> x </a:t>
            </a:r>
            <a:r>
              <a:rPr lang="en-US" sz="1050" dirty="0" err="1"/>
              <a:t>xxxxxx</a:t>
            </a:r>
            <a:r>
              <a:rPr lang="en-US" sz="1050" dirty="0"/>
              <a:t> </a:t>
            </a:r>
          </a:p>
        </p:txBody>
      </p:sp>
      <p:sp>
        <p:nvSpPr>
          <p:cNvPr id="9" name="TextBox 8"/>
          <p:cNvSpPr txBox="1"/>
          <p:nvPr/>
        </p:nvSpPr>
        <p:spPr>
          <a:xfrm>
            <a:off x="4517137" y="3411139"/>
            <a:ext cx="3895725" cy="383182"/>
          </a:xfrm>
          <a:prstGeom prst="rect">
            <a:avLst/>
          </a:prstGeom>
          <a:noFill/>
        </p:spPr>
        <p:txBody>
          <a:bodyPr wrap="square" rtlCol="0">
            <a:spAutoFit/>
          </a:bodyPr>
          <a:lstStyle/>
          <a:p>
            <a:pPr algn="r">
              <a:lnSpc>
                <a:spcPct val="90000"/>
              </a:lnSpc>
            </a:pPr>
            <a:r>
              <a:rPr lang="en-US" sz="1050" dirty="0" err="1"/>
              <a:t>Xxxxxxxxxxxxxxxxx</a:t>
            </a:r>
            <a:r>
              <a:rPr lang="en-US" sz="1050" dirty="0"/>
              <a:t> </a:t>
            </a:r>
            <a:r>
              <a:rPr lang="en-US" sz="1050" dirty="0" err="1"/>
              <a:t>xxxxxx</a:t>
            </a:r>
            <a:r>
              <a:rPr lang="en-US" sz="1050" dirty="0"/>
              <a:t> xx </a:t>
            </a:r>
            <a:r>
              <a:rPr lang="en-US" sz="1050" dirty="0" err="1"/>
              <a:t>xxxxxx</a:t>
            </a:r>
            <a:r>
              <a:rPr lang="en-US" sz="1050" dirty="0"/>
              <a:t> </a:t>
            </a:r>
            <a:r>
              <a:rPr lang="en-US" sz="1050" dirty="0" err="1"/>
              <a:t>xxxx</a:t>
            </a:r>
            <a:r>
              <a:rPr lang="en-US" sz="1050" dirty="0"/>
              <a:t> </a:t>
            </a:r>
            <a:r>
              <a:rPr lang="en-US" sz="1050" dirty="0" err="1"/>
              <a:t>xxxxxxxxxxxxxxxx</a:t>
            </a:r>
            <a:r>
              <a:rPr lang="en-US" sz="1050" dirty="0"/>
              <a:t> </a:t>
            </a:r>
            <a:r>
              <a:rPr lang="en-US" sz="1050" dirty="0" err="1"/>
              <a:t>xxxxxxx</a:t>
            </a:r>
            <a:r>
              <a:rPr lang="en-US" sz="1050" dirty="0"/>
              <a:t> </a:t>
            </a:r>
            <a:r>
              <a:rPr lang="en-US" sz="1050" dirty="0" err="1"/>
              <a:t>xxxxxx</a:t>
            </a:r>
            <a:r>
              <a:rPr lang="en-US" sz="1050" dirty="0"/>
              <a:t> Xxx x; </a:t>
            </a:r>
            <a:r>
              <a:rPr lang="en-US" sz="1050" dirty="0" err="1"/>
              <a:t>xxxx</a:t>
            </a:r>
            <a:r>
              <a:rPr lang="en-US" sz="1050" dirty="0"/>
              <a:t> xxx </a:t>
            </a:r>
            <a:r>
              <a:rPr lang="en-US" sz="1050" dirty="0" err="1"/>
              <a:t>xxxxx</a:t>
            </a:r>
            <a:r>
              <a:rPr lang="en-US" sz="1050" dirty="0"/>
              <a:t> </a:t>
            </a:r>
            <a:r>
              <a:rPr lang="en-US" sz="1050" dirty="0" err="1"/>
              <a:t>xxxxx</a:t>
            </a:r>
            <a:r>
              <a:rPr lang="en-US" sz="1050" dirty="0"/>
              <a:t> xxx</a:t>
            </a:r>
          </a:p>
        </p:txBody>
      </p:sp>
      <p:sp>
        <p:nvSpPr>
          <p:cNvPr id="10" name="TextBox 9"/>
          <p:cNvSpPr txBox="1"/>
          <p:nvPr/>
        </p:nvSpPr>
        <p:spPr>
          <a:xfrm>
            <a:off x="5108449" y="4058162"/>
            <a:ext cx="3304413" cy="383182"/>
          </a:xfrm>
          <a:prstGeom prst="rect">
            <a:avLst/>
          </a:prstGeom>
          <a:noFill/>
        </p:spPr>
        <p:txBody>
          <a:bodyPr wrap="square" rtlCol="0">
            <a:spAutoFit/>
          </a:bodyPr>
          <a:lstStyle/>
          <a:p>
            <a:pPr algn="r">
              <a:lnSpc>
                <a:spcPct val="90000"/>
              </a:lnSpc>
            </a:pPr>
            <a:r>
              <a:rPr lang="en-US" sz="1050" dirty="0"/>
              <a:t>Xxx </a:t>
            </a:r>
            <a:r>
              <a:rPr lang="en-US" sz="1050" dirty="0" err="1"/>
              <a:t>xxxxxx</a:t>
            </a:r>
            <a:r>
              <a:rPr lang="en-US" sz="1050" dirty="0"/>
              <a:t> xxx x xx xxx </a:t>
            </a:r>
            <a:r>
              <a:rPr lang="en-US" sz="1050" dirty="0" err="1"/>
              <a:t>xxxx</a:t>
            </a:r>
            <a:r>
              <a:rPr lang="en-US" sz="1050" dirty="0"/>
              <a:t> </a:t>
            </a:r>
            <a:r>
              <a:rPr lang="en-US" sz="1050" dirty="0" err="1"/>
              <a:t>xxxx</a:t>
            </a:r>
            <a:r>
              <a:rPr lang="en-US" sz="1050" dirty="0"/>
              <a:t> </a:t>
            </a:r>
            <a:r>
              <a:rPr lang="en-US" sz="1050" dirty="0" err="1"/>
              <a:t>Xxxxx</a:t>
            </a:r>
            <a:r>
              <a:rPr lang="en-US" sz="1050" dirty="0"/>
              <a:t> xx </a:t>
            </a:r>
            <a:r>
              <a:rPr lang="en-US" sz="1050" dirty="0" err="1"/>
              <a:t>xxxxxx</a:t>
            </a:r>
            <a:r>
              <a:rPr lang="en-US" sz="1050" dirty="0"/>
              <a:t> </a:t>
            </a:r>
            <a:r>
              <a:rPr lang="en-US" sz="1050" dirty="0" err="1"/>
              <a:t>xxxx</a:t>
            </a:r>
            <a:r>
              <a:rPr lang="en-US" sz="1050" dirty="0"/>
              <a:t> Xxx x xxx </a:t>
            </a:r>
            <a:r>
              <a:rPr lang="en-US" sz="1050" dirty="0" err="1"/>
              <a:t>xxxxxxx</a:t>
            </a:r>
            <a:r>
              <a:rPr lang="en-US" sz="1050" dirty="0"/>
              <a:t> xxx </a:t>
            </a:r>
            <a:r>
              <a:rPr lang="en-US" sz="1050" dirty="0" err="1"/>
              <a:t>xxxx</a:t>
            </a:r>
            <a:r>
              <a:rPr lang="en-US" sz="1050" dirty="0"/>
              <a:t> </a:t>
            </a:r>
            <a:r>
              <a:rPr lang="en-US" sz="1050" dirty="0" err="1"/>
              <a:t>xxxxxx</a:t>
            </a:r>
            <a:r>
              <a:rPr lang="en-US" sz="1050" dirty="0"/>
              <a:t> xx </a:t>
            </a:r>
          </a:p>
        </p:txBody>
      </p:sp>
      <p:sp>
        <p:nvSpPr>
          <p:cNvPr id="11" name="TextBox 10"/>
          <p:cNvSpPr txBox="1"/>
          <p:nvPr/>
        </p:nvSpPr>
        <p:spPr>
          <a:xfrm>
            <a:off x="5407153" y="4689290"/>
            <a:ext cx="3005709" cy="383182"/>
          </a:xfrm>
          <a:prstGeom prst="rect">
            <a:avLst/>
          </a:prstGeom>
          <a:noFill/>
        </p:spPr>
        <p:txBody>
          <a:bodyPr wrap="square" rtlCol="0">
            <a:spAutoFit/>
          </a:bodyPr>
          <a:lstStyle/>
          <a:p>
            <a:pPr algn="r">
              <a:lnSpc>
                <a:spcPct val="90000"/>
              </a:lnSpc>
            </a:pPr>
            <a:r>
              <a:rPr lang="en-US" sz="1050" dirty="0"/>
              <a:t>Xxx </a:t>
            </a:r>
            <a:r>
              <a:rPr lang="en-US" sz="1050" dirty="0" err="1"/>
              <a:t>xxx</a:t>
            </a:r>
            <a:r>
              <a:rPr lang="en-US" sz="1050" dirty="0"/>
              <a:t> </a:t>
            </a:r>
            <a:r>
              <a:rPr lang="en-US" sz="1050" dirty="0" err="1"/>
              <a:t>xxxxx</a:t>
            </a:r>
            <a:r>
              <a:rPr lang="en-US" sz="1050" dirty="0"/>
              <a:t> </a:t>
            </a:r>
            <a:r>
              <a:rPr lang="en-US" sz="1050" dirty="0" err="1"/>
              <a:t>xxxxx</a:t>
            </a:r>
            <a:r>
              <a:rPr lang="en-US" sz="1050" dirty="0"/>
              <a:t> xxx </a:t>
            </a:r>
            <a:r>
              <a:rPr lang="en-US" sz="1050" dirty="0" err="1"/>
              <a:t>xxxx</a:t>
            </a:r>
            <a:r>
              <a:rPr lang="en-US" sz="1050" dirty="0"/>
              <a:t> x xxx </a:t>
            </a:r>
            <a:r>
              <a:rPr lang="en-US" sz="1050" dirty="0" err="1"/>
              <a:t>xxx</a:t>
            </a:r>
            <a:r>
              <a:rPr lang="en-US" sz="1050" dirty="0"/>
              <a:t> </a:t>
            </a:r>
            <a:r>
              <a:rPr lang="en-US" sz="1050" dirty="0" err="1"/>
              <a:t>xxxx</a:t>
            </a:r>
            <a:r>
              <a:rPr lang="en-US" sz="1050" dirty="0"/>
              <a:t> </a:t>
            </a:r>
            <a:r>
              <a:rPr lang="en-US" sz="1050" dirty="0" err="1"/>
              <a:t>Xxxxx</a:t>
            </a:r>
            <a:r>
              <a:rPr lang="en-US" sz="1050" dirty="0"/>
              <a:t> </a:t>
            </a:r>
            <a:r>
              <a:rPr lang="en-US" sz="1050" dirty="0" err="1"/>
              <a:t>xxxxxxxxx</a:t>
            </a:r>
            <a:r>
              <a:rPr lang="en-US" sz="1050" dirty="0"/>
              <a:t> xxx </a:t>
            </a:r>
            <a:r>
              <a:rPr lang="en-US" sz="1050" dirty="0" err="1"/>
              <a:t>xxx</a:t>
            </a:r>
            <a:r>
              <a:rPr lang="en-US" sz="1050" dirty="0"/>
              <a:t> xx </a:t>
            </a:r>
            <a:r>
              <a:rPr lang="en-US" sz="1050" dirty="0" err="1"/>
              <a:t>xxxxxx</a:t>
            </a:r>
            <a:endParaRPr lang="en-US" sz="1050" dirty="0"/>
          </a:p>
        </p:txBody>
      </p:sp>
      <p:graphicFrame>
        <p:nvGraphicFramePr>
          <p:cNvPr id="14" name="Content Placeholder 5"/>
          <p:cNvGraphicFramePr>
            <a:graphicFrameLocks/>
          </p:cNvGraphicFramePr>
          <p:nvPr>
            <p:extLst>
              <p:ext uri="{D42A27DB-BD31-4B8C-83A1-F6EECF244321}">
                <p14:modId xmlns:p14="http://schemas.microsoft.com/office/powerpoint/2010/main" val="395526829"/>
              </p:ext>
            </p:extLst>
          </p:nvPr>
        </p:nvGraphicFramePr>
        <p:xfrm>
          <a:off x="1115616" y="2118684"/>
          <a:ext cx="4104456" cy="29562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930143" y="2586226"/>
            <a:ext cx="492444" cy="415498"/>
          </a:xfrm>
          <a:prstGeom prst="rect">
            <a:avLst/>
          </a:prstGeom>
        </p:spPr>
        <p:txBody>
          <a:bodyPr wrap="none">
            <a:spAutoFit/>
          </a:bodyPr>
          <a:lstStyle/>
          <a:p>
            <a:pPr lvl="0" algn="ctr"/>
            <a:r>
              <a:rPr lang="en-US" sz="2100" dirty="0">
                <a:solidFill>
                  <a:srgbClr val="FFFFFF"/>
                </a:solidFill>
              </a:rPr>
              <a:t>01</a:t>
            </a:r>
          </a:p>
        </p:txBody>
      </p:sp>
      <p:sp>
        <p:nvSpPr>
          <p:cNvPr id="13" name="Rectangle 12"/>
          <p:cNvSpPr/>
          <p:nvPr/>
        </p:nvSpPr>
        <p:spPr>
          <a:xfrm>
            <a:off x="2930143" y="3232665"/>
            <a:ext cx="492444" cy="415498"/>
          </a:xfrm>
          <a:prstGeom prst="rect">
            <a:avLst/>
          </a:prstGeom>
        </p:spPr>
        <p:txBody>
          <a:bodyPr wrap="none">
            <a:spAutoFit/>
          </a:bodyPr>
          <a:lstStyle/>
          <a:p>
            <a:pPr lvl="0" algn="ctr"/>
            <a:r>
              <a:rPr lang="en-US" sz="2100" dirty="0">
                <a:solidFill>
                  <a:srgbClr val="FFFFFF"/>
                </a:solidFill>
              </a:rPr>
              <a:t>02</a:t>
            </a:r>
          </a:p>
        </p:txBody>
      </p:sp>
      <p:sp>
        <p:nvSpPr>
          <p:cNvPr id="19" name="Rectangle 18"/>
          <p:cNvSpPr/>
          <p:nvPr/>
        </p:nvSpPr>
        <p:spPr>
          <a:xfrm>
            <a:off x="2930143" y="3861955"/>
            <a:ext cx="492444" cy="415498"/>
          </a:xfrm>
          <a:prstGeom prst="rect">
            <a:avLst/>
          </a:prstGeom>
        </p:spPr>
        <p:txBody>
          <a:bodyPr wrap="none">
            <a:spAutoFit/>
          </a:bodyPr>
          <a:lstStyle/>
          <a:p>
            <a:pPr lvl="0" algn="ctr"/>
            <a:r>
              <a:rPr lang="en-US" sz="2100" dirty="0">
                <a:solidFill>
                  <a:srgbClr val="FFFFFF"/>
                </a:solidFill>
              </a:rPr>
              <a:t>03</a:t>
            </a:r>
          </a:p>
        </p:txBody>
      </p:sp>
      <p:sp>
        <p:nvSpPr>
          <p:cNvPr id="20" name="Rectangle 19"/>
          <p:cNvSpPr/>
          <p:nvPr/>
        </p:nvSpPr>
        <p:spPr>
          <a:xfrm>
            <a:off x="2930143" y="4508394"/>
            <a:ext cx="492444" cy="415498"/>
          </a:xfrm>
          <a:prstGeom prst="rect">
            <a:avLst/>
          </a:prstGeom>
        </p:spPr>
        <p:txBody>
          <a:bodyPr wrap="none">
            <a:spAutoFit/>
          </a:bodyPr>
          <a:lstStyle/>
          <a:p>
            <a:pPr lvl="0" algn="ctr"/>
            <a:r>
              <a:rPr lang="en-US" sz="2100" dirty="0">
                <a:solidFill>
                  <a:srgbClr val="FFFFFF"/>
                </a:solidFill>
              </a:rPr>
              <a:t>04</a:t>
            </a:r>
          </a:p>
        </p:txBody>
      </p:sp>
    </p:spTree>
    <p:extLst>
      <p:ext uri="{BB962C8B-B14F-4D97-AF65-F5344CB8AC3E}">
        <p14:creationId xmlns:p14="http://schemas.microsoft.com/office/powerpoint/2010/main" val="336711319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Xxxxxxxxxxxxx</a:t>
            </a:r>
            <a:r>
              <a:rPr lang="en-US" dirty="0"/>
              <a:t> xxx </a:t>
            </a:r>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a:t>
            </a:r>
            <a:r>
              <a:rPr lang="en-US" dirty="0"/>
              <a:t> x </a:t>
            </a:r>
            <a:r>
              <a:rPr lang="en-US" dirty="0" err="1"/>
              <a:t>xxxx</a:t>
            </a:r>
            <a:endParaRPr lang="en-US" dirty="0"/>
          </a:p>
        </p:txBody>
      </p:sp>
      <p:sp>
        <p:nvSpPr>
          <p:cNvPr id="4" name="Rectangle 3"/>
          <p:cNvSpPr/>
          <p:nvPr/>
        </p:nvSpPr>
        <p:spPr>
          <a:xfrm>
            <a:off x="3801257" y="2132856"/>
            <a:ext cx="1541487" cy="386838"/>
          </a:xfrm>
          <a:prstGeom prst="rect">
            <a:avLst/>
          </a:pr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 </a:t>
            </a:r>
            <a:r>
              <a:rPr lang="en-US" sz="1350" dirty="0" err="1">
                <a:solidFill>
                  <a:srgbClr val="FFFFFF"/>
                </a:solidFill>
              </a:rPr>
              <a:t>x</a:t>
            </a:r>
            <a:endParaRPr lang="en-US" sz="1350" dirty="0">
              <a:solidFill>
                <a:srgbClr val="FFFFFF"/>
              </a:solidFill>
            </a:endParaRPr>
          </a:p>
        </p:txBody>
      </p:sp>
      <p:sp>
        <p:nvSpPr>
          <p:cNvPr id="5" name="Rectangle 4"/>
          <p:cNvSpPr/>
          <p:nvPr/>
        </p:nvSpPr>
        <p:spPr>
          <a:xfrm>
            <a:off x="1055697" y="2953433"/>
            <a:ext cx="1635695" cy="386838"/>
          </a:xfrm>
          <a:prstGeom prst="rect">
            <a:avLst/>
          </a:prstGeom>
          <a:solidFill>
            <a:schemeClr val="accent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6" name="Rectangle 5"/>
          <p:cNvSpPr/>
          <p:nvPr/>
        </p:nvSpPr>
        <p:spPr>
          <a:xfrm>
            <a:off x="2854668" y="2953433"/>
            <a:ext cx="1635695" cy="386838"/>
          </a:xfrm>
          <a:prstGeom prst="rect">
            <a:avLst/>
          </a:pr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7" name="Rectangle 6"/>
          <p:cNvSpPr/>
          <p:nvPr/>
        </p:nvSpPr>
        <p:spPr>
          <a:xfrm>
            <a:off x="4653638" y="2953433"/>
            <a:ext cx="1635695" cy="386838"/>
          </a:xfrm>
          <a:prstGeom prst="rect">
            <a:avLst/>
          </a:prstGeom>
          <a:solidFill>
            <a:schemeClr val="accent4"/>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8" name="Rectangle 7"/>
          <p:cNvSpPr/>
          <p:nvPr/>
        </p:nvSpPr>
        <p:spPr>
          <a:xfrm>
            <a:off x="1055698" y="3340051"/>
            <a:ext cx="1635695" cy="1674311"/>
          </a:xfrm>
          <a:prstGeom prst="rect">
            <a:avLst/>
          </a:prstGeom>
          <a:solidFill>
            <a:schemeClr val="accent2">
              <a:alpha val="20000"/>
            </a:schemeClr>
          </a:solidFill>
        </p:spPr>
        <p:txBody>
          <a:bodyPr wrap="square" lIns="137160" tIns="137160" rIns="137160" bIns="137160">
            <a:noAutofit/>
          </a:bodyPr>
          <a:lstStyle/>
          <a:p>
            <a:pPr>
              <a:lnSpc>
                <a:spcPct val="89000"/>
              </a:lnSpc>
            </a:pPr>
            <a:r>
              <a:rPr lang="en-US" sz="900" dirty="0" err="1"/>
              <a:t>Xxxxx</a:t>
            </a:r>
            <a:r>
              <a:rPr lang="en-US" sz="900" dirty="0"/>
              <a:t> </a:t>
            </a:r>
            <a:r>
              <a:rPr lang="en-US" sz="900" dirty="0" err="1"/>
              <a:t>xxxxx</a:t>
            </a:r>
            <a:r>
              <a:rPr lang="en-US" sz="900" dirty="0"/>
              <a:t> </a:t>
            </a:r>
            <a:r>
              <a:rPr lang="en-US" sz="900" dirty="0" err="1"/>
              <a:t>xxxxxx</a:t>
            </a:r>
            <a:r>
              <a:rPr lang="en-US" sz="900" dirty="0"/>
              <a:t> xxx xx </a:t>
            </a:r>
            <a:r>
              <a:rPr lang="en-US" sz="900" dirty="0" err="1"/>
              <a:t>xxxxxxxx</a:t>
            </a:r>
            <a:r>
              <a:rPr lang="en-US" sz="900" dirty="0"/>
              <a:t> </a:t>
            </a:r>
            <a:r>
              <a:rPr lang="en-US" sz="900" dirty="0" err="1"/>
              <a:t>xxxxxx</a:t>
            </a:r>
            <a:r>
              <a:rPr lang="en-US" sz="900" dirty="0"/>
              <a:t> x xx X </a:t>
            </a:r>
            <a:r>
              <a:rPr lang="en-US" sz="900" dirty="0" err="1"/>
              <a:t>x</a:t>
            </a:r>
            <a:r>
              <a:rPr lang="en-US" sz="900" dirty="0"/>
              <a:t> </a:t>
            </a:r>
            <a:r>
              <a:rPr lang="en-US" sz="900" dirty="0" err="1"/>
              <a:t>xxxx</a:t>
            </a:r>
            <a:r>
              <a:rPr lang="en-US" sz="900" dirty="0"/>
              <a:t> x </a:t>
            </a:r>
            <a:r>
              <a:rPr lang="en-US" sz="900" dirty="0" err="1"/>
              <a:t>xxxx</a:t>
            </a:r>
            <a:r>
              <a:rPr lang="en-US" sz="900" dirty="0"/>
              <a:t> </a:t>
            </a:r>
            <a:r>
              <a:rPr lang="en-US" sz="900" dirty="0" err="1"/>
              <a:t>Xxxx</a:t>
            </a:r>
            <a:r>
              <a:rPr lang="en-US" sz="900" dirty="0"/>
              <a:t> xx </a:t>
            </a:r>
            <a:r>
              <a:rPr lang="en-US" sz="900" dirty="0" err="1"/>
              <a:t>xxxxx</a:t>
            </a:r>
            <a:r>
              <a:rPr lang="en-US" sz="900" dirty="0"/>
              <a:t> xxx xx </a:t>
            </a:r>
            <a:r>
              <a:rPr lang="en-US" sz="900" dirty="0" err="1"/>
              <a:t>xxxxxxxxx</a:t>
            </a:r>
            <a:r>
              <a:rPr lang="en-US" sz="900" dirty="0"/>
              <a:t> xx </a:t>
            </a:r>
            <a:r>
              <a:rPr lang="en-US" sz="900" dirty="0" err="1"/>
              <a:t>Xxxxxxxxxx</a:t>
            </a:r>
            <a:r>
              <a:rPr lang="en-US" sz="900" dirty="0"/>
              <a:t> xx </a:t>
            </a:r>
            <a:r>
              <a:rPr lang="en-US" sz="900" dirty="0" err="1"/>
              <a:t>xxxxxxxxxxxx</a:t>
            </a:r>
            <a:r>
              <a:rPr lang="en-US" sz="900" dirty="0"/>
              <a:t> x </a:t>
            </a:r>
            <a:r>
              <a:rPr lang="en-US" sz="900" dirty="0" err="1"/>
              <a:t>xxxxx</a:t>
            </a:r>
            <a:r>
              <a:rPr lang="en-US" sz="900" dirty="0"/>
              <a:t> xx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xxxxxx</a:t>
            </a:r>
            <a:r>
              <a:rPr lang="en-US" sz="900" dirty="0"/>
              <a:t> </a:t>
            </a:r>
            <a:r>
              <a:rPr lang="en-US" sz="900" dirty="0" err="1"/>
              <a:t>xxxxxxxxx</a:t>
            </a:r>
            <a:r>
              <a:rPr lang="en-US" sz="900" dirty="0"/>
              <a:t> xx </a:t>
            </a:r>
            <a:r>
              <a:rPr lang="en-US" sz="900" dirty="0" err="1"/>
              <a:t>xxxxxxxxxxxxxxxx</a:t>
            </a:r>
            <a:r>
              <a:rPr lang="en-US" sz="900" dirty="0"/>
              <a:t> </a:t>
            </a:r>
          </a:p>
        </p:txBody>
      </p:sp>
      <p:sp>
        <p:nvSpPr>
          <p:cNvPr id="9" name="Rectangle 8"/>
          <p:cNvSpPr/>
          <p:nvPr/>
        </p:nvSpPr>
        <p:spPr>
          <a:xfrm>
            <a:off x="6452609" y="2953433"/>
            <a:ext cx="1635695" cy="386838"/>
          </a:xfrm>
          <a:prstGeom prst="rect">
            <a:avLst/>
          </a:pr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36151" tIns="36151" rIns="36151" bIns="36151" numCol="1" spcCol="1270" anchor="ctr" anchorCtr="0">
            <a:noAutofit/>
          </a:bodyPr>
          <a:lstStyle/>
          <a:p>
            <a:pPr algn="ctr" defTabSz="711182">
              <a:lnSpc>
                <a:spcPct val="90000"/>
              </a:lnSpc>
              <a:spcBef>
                <a:spcPct val="0"/>
              </a:spcBef>
              <a:spcAft>
                <a:spcPct val="35000"/>
              </a:spcAft>
            </a:pPr>
            <a:r>
              <a:rPr lang="en-US" sz="1350" dirty="0" err="1">
                <a:solidFill>
                  <a:srgbClr val="FFFFFF"/>
                </a:solidFill>
              </a:rPr>
              <a:t>Xxxx</a:t>
            </a:r>
            <a:r>
              <a:rPr lang="en-US" sz="1350" dirty="0">
                <a:solidFill>
                  <a:srgbClr val="FFFFFF"/>
                </a:solidFill>
              </a:rPr>
              <a:t> Xxx X</a:t>
            </a:r>
          </a:p>
        </p:txBody>
      </p:sp>
      <p:sp>
        <p:nvSpPr>
          <p:cNvPr id="11" name="Rectangle 10"/>
          <p:cNvSpPr/>
          <p:nvPr/>
        </p:nvSpPr>
        <p:spPr>
          <a:xfrm>
            <a:off x="2852428" y="3340051"/>
            <a:ext cx="1635695" cy="1674311"/>
          </a:xfrm>
          <a:prstGeom prst="rect">
            <a:avLst/>
          </a:prstGeom>
          <a:solidFill>
            <a:schemeClr val="accent3">
              <a:alpha val="20000"/>
            </a:schemeClr>
          </a:solidFill>
        </p:spPr>
        <p:txBody>
          <a:bodyPr wrap="square" lIns="137160" tIns="137160" rIns="137160" bIns="137160">
            <a:noAutofit/>
          </a:bodyPr>
          <a:lstStyle/>
          <a:p>
            <a:pPr>
              <a:lnSpc>
                <a:spcPct val="89000"/>
              </a:lnSpc>
            </a:pPr>
            <a:r>
              <a:rPr lang="en-US" sz="900" dirty="0" err="1"/>
              <a:t>Xxxxxx</a:t>
            </a:r>
            <a:r>
              <a:rPr lang="en-US" sz="900" dirty="0"/>
              <a:t> </a:t>
            </a:r>
            <a:r>
              <a:rPr lang="en-US" sz="900" dirty="0" err="1"/>
              <a:t>xxxxx</a:t>
            </a:r>
            <a:r>
              <a:rPr lang="en-US" sz="900" dirty="0"/>
              <a:t> </a:t>
            </a:r>
            <a:r>
              <a:rPr lang="en-US" sz="900" dirty="0" err="1"/>
              <a:t>xxxx</a:t>
            </a:r>
            <a:r>
              <a:rPr lang="en-US" sz="900" dirty="0"/>
              <a:t> x </a:t>
            </a:r>
            <a:r>
              <a:rPr lang="en-US" sz="900" dirty="0" err="1"/>
              <a:t>xxxxx</a:t>
            </a:r>
            <a:r>
              <a:rPr lang="en-US" sz="900" dirty="0"/>
              <a:t> </a:t>
            </a:r>
            <a:r>
              <a:rPr lang="en-US" sz="900" dirty="0" err="1"/>
              <a:t>xxxxxx</a:t>
            </a:r>
            <a:r>
              <a:rPr lang="en-US" sz="900" dirty="0"/>
              <a:t> x xxx </a:t>
            </a:r>
            <a:r>
              <a:rPr lang="en-US" sz="900" dirty="0" err="1"/>
              <a:t>xxxxxxx</a:t>
            </a:r>
            <a:r>
              <a:rPr lang="en-US" sz="900" dirty="0"/>
              <a:t> x </a:t>
            </a:r>
            <a:r>
              <a:rPr lang="en-US" sz="900" dirty="0" err="1"/>
              <a:t>xxxxxx</a:t>
            </a:r>
            <a:r>
              <a:rPr lang="en-US" sz="900" dirty="0"/>
              <a:t> x xx </a:t>
            </a:r>
            <a:r>
              <a:rPr lang="en-US" sz="900" dirty="0" err="1"/>
              <a:t>Xxxxx</a:t>
            </a:r>
            <a:r>
              <a:rPr lang="en-US" sz="900" dirty="0"/>
              <a:t> </a:t>
            </a:r>
            <a:r>
              <a:rPr lang="en-US" sz="900" dirty="0" err="1"/>
              <a:t>xxxxxxxxxxxxx</a:t>
            </a:r>
            <a:r>
              <a:rPr lang="en-US" sz="900" dirty="0"/>
              <a:t> </a:t>
            </a:r>
            <a:r>
              <a:rPr lang="en-US" sz="900" dirty="0" err="1"/>
              <a:t>Xxxxxxxxxxx</a:t>
            </a:r>
            <a:r>
              <a:rPr lang="en-US" sz="900" dirty="0"/>
              <a:t> </a:t>
            </a:r>
            <a:r>
              <a:rPr lang="en-US" sz="900" dirty="0" err="1"/>
              <a:t>xxxxx</a:t>
            </a:r>
            <a:r>
              <a:rPr lang="en-US" sz="900" dirty="0"/>
              <a:t> xx xxx xx xxx </a:t>
            </a:r>
            <a:r>
              <a:rPr lang="en-US" sz="900" dirty="0" err="1"/>
              <a:t>xxxxxx</a:t>
            </a:r>
            <a:r>
              <a:rPr lang="en-US" sz="900" dirty="0"/>
              <a:t> x Xx xxx </a:t>
            </a:r>
            <a:r>
              <a:rPr lang="en-US" sz="900" dirty="0" err="1"/>
              <a:t>xxx</a:t>
            </a:r>
            <a:r>
              <a:rPr lang="en-US" sz="900" dirty="0"/>
              <a:t> </a:t>
            </a:r>
            <a:r>
              <a:rPr lang="en-US" sz="900" dirty="0" err="1"/>
              <a:t>xxx</a:t>
            </a:r>
            <a:r>
              <a:rPr lang="en-US" sz="900" dirty="0"/>
              <a:t> </a:t>
            </a:r>
            <a:r>
              <a:rPr lang="en-US" sz="900" dirty="0" err="1"/>
              <a:t>xxx</a:t>
            </a:r>
            <a:r>
              <a:rPr lang="en-US" sz="900" dirty="0"/>
              <a:t> x </a:t>
            </a:r>
            <a:r>
              <a:rPr lang="en-US" sz="900" dirty="0" err="1"/>
              <a:t>xxxx</a:t>
            </a:r>
            <a:r>
              <a:rPr lang="en-US" sz="900" dirty="0"/>
              <a:t> xxx xx </a:t>
            </a:r>
            <a:r>
              <a:rPr lang="en-US" sz="900" dirty="0" err="1"/>
              <a:t>xxxxx</a:t>
            </a:r>
            <a:r>
              <a:rPr lang="en-US" sz="900" dirty="0"/>
              <a:t> x xxx </a:t>
            </a:r>
            <a:r>
              <a:rPr lang="en-US" sz="900" dirty="0" err="1"/>
              <a:t>xxx</a:t>
            </a:r>
            <a:r>
              <a:rPr lang="en-US" sz="900" dirty="0"/>
              <a:t> </a:t>
            </a:r>
            <a:r>
              <a:rPr lang="en-US" sz="900" dirty="0" err="1"/>
              <a:t>xxxxx</a:t>
            </a:r>
            <a:r>
              <a:rPr lang="en-US" sz="900" dirty="0"/>
              <a:t> </a:t>
            </a:r>
            <a:r>
              <a:rPr lang="en-US" sz="900" dirty="0" err="1"/>
              <a:t>xxxxx</a:t>
            </a:r>
            <a:r>
              <a:rPr lang="en-US" sz="900" dirty="0"/>
              <a:t> </a:t>
            </a:r>
            <a:r>
              <a:rPr lang="en-US" sz="900" dirty="0" err="1"/>
              <a:t>xxxxxxxx</a:t>
            </a:r>
            <a:r>
              <a:rPr lang="en-US" sz="900" dirty="0"/>
              <a:t> </a:t>
            </a:r>
            <a:r>
              <a:rPr lang="en-US" sz="900" dirty="0" err="1"/>
              <a:t>xxxx</a:t>
            </a:r>
            <a:endParaRPr lang="en-US" sz="900" dirty="0"/>
          </a:p>
        </p:txBody>
      </p:sp>
      <p:sp>
        <p:nvSpPr>
          <p:cNvPr id="12" name="Rectangle 11"/>
          <p:cNvSpPr/>
          <p:nvPr/>
        </p:nvSpPr>
        <p:spPr>
          <a:xfrm>
            <a:off x="4649158" y="3340051"/>
            <a:ext cx="1635695" cy="1674311"/>
          </a:xfrm>
          <a:prstGeom prst="rect">
            <a:avLst/>
          </a:prstGeom>
          <a:solidFill>
            <a:schemeClr val="accent4">
              <a:alpha val="20000"/>
            </a:schemeClr>
          </a:solidFill>
        </p:spPr>
        <p:txBody>
          <a:bodyPr wrap="square" lIns="137160" tIns="137160" rIns="137160" bIns="137160">
            <a:noAutofit/>
          </a:bodyPr>
          <a:lstStyle/>
          <a:p>
            <a:pPr>
              <a:lnSpc>
                <a:spcPct val="89000"/>
              </a:lnSpc>
            </a:pPr>
            <a:r>
              <a:rPr lang="en-US" sz="900" dirty="0"/>
              <a:t>x </a:t>
            </a:r>
            <a:r>
              <a:rPr lang="en-US" sz="900" dirty="0" err="1"/>
              <a:t>x</a:t>
            </a:r>
            <a:r>
              <a:rPr lang="en-US" sz="900" dirty="0"/>
              <a:t> </a:t>
            </a:r>
            <a:r>
              <a:rPr lang="en-US" sz="900" dirty="0" err="1"/>
              <a:t>xxxxxxx</a:t>
            </a:r>
            <a:r>
              <a:rPr lang="en-US" sz="900" dirty="0"/>
              <a:t> x </a:t>
            </a:r>
            <a:r>
              <a:rPr lang="en-US" sz="900" dirty="0" err="1"/>
              <a:t>xxxx</a:t>
            </a:r>
            <a:r>
              <a:rPr lang="en-US" sz="900" dirty="0"/>
              <a:t> </a:t>
            </a:r>
            <a:r>
              <a:rPr lang="en-US" sz="900" dirty="0" err="1"/>
              <a:t>xxxxx</a:t>
            </a:r>
            <a:r>
              <a:rPr lang="en-US" sz="900" dirty="0"/>
              <a:t> </a:t>
            </a:r>
            <a:r>
              <a:rPr lang="en-US" sz="900" dirty="0" err="1"/>
              <a:t>xxxxxx</a:t>
            </a:r>
            <a:r>
              <a:rPr lang="en-US" sz="900" dirty="0"/>
              <a:t> xxx xx </a:t>
            </a:r>
            <a:r>
              <a:rPr lang="en-US" sz="900" dirty="0" err="1"/>
              <a:t>xxxxx</a:t>
            </a:r>
            <a:r>
              <a:rPr lang="en-US" sz="900" dirty="0"/>
              <a:t> xx </a:t>
            </a:r>
            <a:r>
              <a:rPr lang="en-US" sz="900" dirty="0" err="1"/>
              <a:t>xxxx</a:t>
            </a:r>
            <a:r>
              <a:rPr lang="en-US" sz="900" dirty="0"/>
              <a:t> </a:t>
            </a:r>
            <a:r>
              <a:rPr lang="en-US" sz="900" dirty="0" err="1"/>
              <a:t>xxxxxxxx</a:t>
            </a:r>
            <a:r>
              <a:rPr lang="en-US" sz="900" dirty="0"/>
              <a:t> </a:t>
            </a:r>
            <a:r>
              <a:rPr lang="en-US" sz="900" dirty="0" err="1"/>
              <a:t>xxxxx</a:t>
            </a:r>
            <a:r>
              <a:rPr lang="en-US" sz="900" dirty="0"/>
              <a:t> xxx </a:t>
            </a:r>
            <a:r>
              <a:rPr lang="en-US" sz="900" dirty="0" err="1"/>
              <a:t>Xxxxxxx</a:t>
            </a:r>
            <a:r>
              <a:rPr lang="en-US" sz="900" dirty="0"/>
              <a:t> </a:t>
            </a:r>
            <a:r>
              <a:rPr lang="en-US" sz="900" dirty="0" err="1"/>
              <a:t>xxxxxxxxxx</a:t>
            </a:r>
            <a:r>
              <a:rPr lang="en-US" sz="900" dirty="0"/>
              <a:t> Xxx </a:t>
            </a:r>
            <a:r>
              <a:rPr lang="en-US" sz="900" dirty="0" err="1"/>
              <a:t>xxxxxxxxx</a:t>
            </a:r>
            <a:r>
              <a:rPr lang="en-US" sz="900" dirty="0"/>
              <a:t> </a:t>
            </a:r>
            <a:r>
              <a:rPr lang="en-US" sz="900" dirty="0" err="1"/>
              <a:t>xxxx</a:t>
            </a:r>
            <a:r>
              <a:rPr lang="en-US" sz="900" dirty="0"/>
              <a:t> </a:t>
            </a:r>
            <a:r>
              <a:rPr lang="en-US" sz="900" dirty="0" err="1"/>
              <a:t>Xxxxx</a:t>
            </a:r>
            <a:r>
              <a:rPr lang="en-US" sz="900" dirty="0"/>
              <a:t> </a:t>
            </a:r>
            <a:r>
              <a:rPr lang="en-US" sz="900" dirty="0" err="1"/>
              <a:t>xxxx</a:t>
            </a:r>
            <a:r>
              <a:rPr lang="en-US" sz="900" dirty="0"/>
              <a:t> </a:t>
            </a:r>
            <a:r>
              <a:rPr lang="en-US" sz="900" dirty="0" err="1"/>
              <a:t>xxxxx</a:t>
            </a:r>
            <a:r>
              <a:rPr lang="en-US" sz="900" dirty="0"/>
              <a:t> x </a:t>
            </a:r>
            <a:r>
              <a:rPr lang="en-US" sz="900" dirty="0" err="1"/>
              <a:t>xxxxx</a:t>
            </a:r>
            <a:r>
              <a:rPr lang="en-US" sz="900" dirty="0"/>
              <a:t> x </a:t>
            </a:r>
            <a:r>
              <a:rPr lang="en-US" sz="900" dirty="0" err="1"/>
              <a:t>xxxxxxxx</a:t>
            </a:r>
            <a:r>
              <a:rPr lang="en-US" sz="900" dirty="0"/>
              <a:t> xx </a:t>
            </a:r>
            <a:r>
              <a:rPr lang="en-US" sz="900" dirty="0" err="1"/>
              <a:t>xxxxxxxx</a:t>
            </a:r>
            <a:r>
              <a:rPr lang="en-US" sz="900" dirty="0"/>
              <a:t> xxx </a:t>
            </a:r>
            <a:r>
              <a:rPr lang="en-US" sz="900" dirty="0" err="1"/>
              <a:t>xxxx</a:t>
            </a:r>
            <a:r>
              <a:rPr lang="en-US" sz="900" dirty="0"/>
              <a:t> xxx </a:t>
            </a:r>
            <a:r>
              <a:rPr lang="en-US" sz="900" dirty="0" err="1"/>
              <a:t>xxx</a:t>
            </a:r>
            <a:r>
              <a:rPr lang="en-US" sz="900" dirty="0"/>
              <a:t> x </a:t>
            </a:r>
            <a:r>
              <a:rPr lang="en-US" sz="900" dirty="0" err="1"/>
              <a:t>xxxx</a:t>
            </a:r>
            <a:r>
              <a:rPr lang="en-US" sz="900" dirty="0"/>
              <a:t> </a:t>
            </a:r>
          </a:p>
        </p:txBody>
      </p:sp>
      <p:sp>
        <p:nvSpPr>
          <p:cNvPr id="13" name="Rectangle 12"/>
          <p:cNvSpPr/>
          <p:nvPr/>
        </p:nvSpPr>
        <p:spPr>
          <a:xfrm>
            <a:off x="6445888" y="3340051"/>
            <a:ext cx="1635695" cy="1674311"/>
          </a:xfrm>
          <a:prstGeom prst="rect">
            <a:avLst/>
          </a:prstGeom>
          <a:solidFill>
            <a:schemeClr val="accent5">
              <a:alpha val="20000"/>
            </a:schemeClr>
          </a:solidFill>
        </p:spPr>
        <p:txBody>
          <a:bodyPr wrap="square" lIns="137160" tIns="137160" rIns="137160" bIns="137160">
            <a:noAutofit/>
          </a:bodyPr>
          <a:lstStyle/>
          <a:p>
            <a:pPr>
              <a:lnSpc>
                <a:spcPct val="89000"/>
              </a:lnSpc>
            </a:pPr>
            <a:r>
              <a:rPr lang="en-US" sz="900" dirty="0"/>
              <a:t>Xx </a:t>
            </a:r>
            <a:r>
              <a:rPr lang="en-US" sz="900" dirty="0" err="1"/>
              <a:t>xxxxxxx</a:t>
            </a:r>
            <a:r>
              <a:rPr lang="en-US" sz="900" dirty="0"/>
              <a:t> </a:t>
            </a:r>
            <a:r>
              <a:rPr lang="en-US" sz="900" dirty="0" err="1"/>
              <a:t>xxxx</a:t>
            </a:r>
            <a:r>
              <a:rPr lang="en-US" sz="900" dirty="0"/>
              <a:t> </a:t>
            </a:r>
            <a:r>
              <a:rPr lang="en-US" sz="900" dirty="0" err="1"/>
              <a:t>xxxxxx</a:t>
            </a:r>
            <a:r>
              <a:rPr lang="en-US" sz="900" dirty="0"/>
              <a:t> Xx xxx xx </a:t>
            </a:r>
            <a:r>
              <a:rPr lang="en-US" sz="900" dirty="0" err="1"/>
              <a:t>xxxxxx</a:t>
            </a:r>
            <a:r>
              <a:rPr lang="en-US" sz="900" dirty="0"/>
              <a:t> x xxx x xxx </a:t>
            </a:r>
            <a:r>
              <a:rPr lang="en-US" sz="900" dirty="0" err="1"/>
              <a:t>xxx</a:t>
            </a:r>
            <a:r>
              <a:rPr lang="en-US" sz="900" dirty="0"/>
              <a:t> xx </a:t>
            </a:r>
            <a:r>
              <a:rPr lang="en-US" sz="900" dirty="0" err="1"/>
              <a:t>Xxxxx</a:t>
            </a:r>
            <a:r>
              <a:rPr lang="en-US" sz="900" dirty="0"/>
              <a:t> </a:t>
            </a:r>
            <a:r>
              <a:rPr lang="en-US" sz="900" dirty="0" err="1"/>
              <a:t>xxxxxxx</a:t>
            </a:r>
            <a:r>
              <a:rPr lang="en-US" sz="900" dirty="0"/>
              <a:t> </a:t>
            </a:r>
            <a:r>
              <a:rPr lang="en-US" sz="900" dirty="0" err="1"/>
              <a:t>Xxxxx</a:t>
            </a:r>
            <a:r>
              <a:rPr lang="en-US" sz="900" dirty="0"/>
              <a:t> </a:t>
            </a:r>
            <a:r>
              <a:rPr lang="en-US" sz="900" dirty="0" err="1"/>
              <a:t>xxxxx</a:t>
            </a:r>
            <a:r>
              <a:rPr lang="en-US" sz="900" dirty="0"/>
              <a:t> </a:t>
            </a:r>
            <a:r>
              <a:rPr lang="en-US" sz="900" dirty="0" err="1"/>
              <a:t>xxxxxxx</a:t>
            </a:r>
            <a:r>
              <a:rPr lang="en-US" sz="900" dirty="0"/>
              <a:t> xx </a:t>
            </a:r>
            <a:r>
              <a:rPr lang="en-US" sz="900" dirty="0" err="1"/>
              <a:t>xx</a:t>
            </a:r>
            <a:r>
              <a:rPr lang="en-US" sz="900" dirty="0"/>
              <a:t> x </a:t>
            </a:r>
            <a:r>
              <a:rPr lang="en-US" sz="900" dirty="0" err="1"/>
              <a:t>xxxxxx</a:t>
            </a:r>
            <a:r>
              <a:rPr lang="en-US" sz="900" dirty="0"/>
              <a:t> </a:t>
            </a:r>
            <a:r>
              <a:rPr lang="en-US" sz="900" dirty="0" err="1"/>
              <a:t>xxxx</a:t>
            </a:r>
            <a:r>
              <a:rPr lang="en-US" sz="900" dirty="0"/>
              <a:t> </a:t>
            </a:r>
            <a:r>
              <a:rPr lang="en-US" sz="900" dirty="0" err="1"/>
              <a:t>xxxxx</a:t>
            </a:r>
            <a:r>
              <a:rPr lang="en-US" sz="900" dirty="0"/>
              <a:t> xx </a:t>
            </a:r>
            <a:r>
              <a:rPr lang="en-US" sz="900" dirty="0" err="1"/>
              <a:t>xxxxxx</a:t>
            </a:r>
            <a:r>
              <a:rPr lang="en-US" sz="900" dirty="0"/>
              <a:t> xx </a:t>
            </a:r>
            <a:r>
              <a:rPr lang="en-US" sz="900" dirty="0" err="1"/>
              <a:t>Xxxx</a:t>
            </a:r>
            <a:r>
              <a:rPr lang="en-US" sz="900" dirty="0"/>
              <a:t> xx </a:t>
            </a:r>
            <a:r>
              <a:rPr lang="en-US" sz="900" dirty="0" err="1"/>
              <a:t>xxxxxxx</a:t>
            </a:r>
            <a:r>
              <a:rPr lang="en-US" sz="900" dirty="0"/>
              <a:t> x </a:t>
            </a:r>
            <a:r>
              <a:rPr lang="en-US" sz="900" dirty="0" err="1"/>
              <a:t>xxxxxxx</a:t>
            </a:r>
            <a:r>
              <a:rPr lang="en-US" sz="900" dirty="0"/>
              <a:t> </a:t>
            </a:r>
            <a:r>
              <a:rPr lang="en-US" sz="900" dirty="0" err="1"/>
              <a:t>xxxxxxxx</a:t>
            </a:r>
            <a:r>
              <a:rPr lang="en-US" sz="900" dirty="0"/>
              <a:t> </a:t>
            </a:r>
            <a:r>
              <a:rPr lang="en-US" sz="900" dirty="0" err="1"/>
              <a:t>xxxxxxxx</a:t>
            </a:r>
            <a:r>
              <a:rPr lang="en-US" sz="900" dirty="0"/>
              <a:t> </a:t>
            </a:r>
            <a:r>
              <a:rPr lang="en-US" sz="900" dirty="0" err="1"/>
              <a:t>xxxx</a:t>
            </a:r>
            <a:r>
              <a:rPr lang="en-US" sz="900" dirty="0"/>
              <a:t> </a:t>
            </a:r>
            <a:r>
              <a:rPr lang="en-US" sz="900" dirty="0" err="1"/>
              <a:t>xxxx</a:t>
            </a:r>
            <a:r>
              <a:rPr lang="en-US" sz="900" dirty="0"/>
              <a:t> x xx</a:t>
            </a:r>
          </a:p>
        </p:txBody>
      </p:sp>
      <p:cxnSp>
        <p:nvCxnSpPr>
          <p:cNvPr id="15" name="Elbow Connector 14"/>
          <p:cNvCxnSpPr>
            <a:stCxn id="4" idx="2"/>
            <a:endCxn id="5" idx="0"/>
          </p:cNvCxnSpPr>
          <p:nvPr/>
        </p:nvCxnSpPr>
        <p:spPr>
          <a:xfrm rot="5400000">
            <a:off x="3005904" y="1387336"/>
            <a:ext cx="433739" cy="2698456"/>
          </a:xfrm>
          <a:prstGeom prst="bentConnector3">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6" name="Elbow Connector 15"/>
          <p:cNvCxnSpPr>
            <a:stCxn id="4" idx="2"/>
            <a:endCxn id="9" idx="0"/>
          </p:cNvCxnSpPr>
          <p:nvPr/>
        </p:nvCxnSpPr>
        <p:spPr>
          <a:xfrm rot="16200000" flipH="1">
            <a:off x="5704360" y="1387335"/>
            <a:ext cx="433739" cy="2698457"/>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19" name="Elbow Connector 18"/>
          <p:cNvCxnSpPr>
            <a:stCxn id="4" idx="2"/>
            <a:endCxn id="7" idx="0"/>
          </p:cNvCxnSpPr>
          <p:nvPr/>
        </p:nvCxnSpPr>
        <p:spPr>
          <a:xfrm rot="16200000" flipH="1">
            <a:off x="4804874" y="2286820"/>
            <a:ext cx="433739" cy="899486"/>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cxnSp>
        <p:nvCxnSpPr>
          <p:cNvPr id="22" name="Elbow Connector 21"/>
          <p:cNvCxnSpPr>
            <a:stCxn id="4" idx="2"/>
            <a:endCxn id="6" idx="0"/>
          </p:cNvCxnSpPr>
          <p:nvPr/>
        </p:nvCxnSpPr>
        <p:spPr>
          <a:xfrm rot="5400000">
            <a:off x="3905389" y="2286822"/>
            <a:ext cx="433739" cy="899485"/>
          </a:xfrm>
          <a:prstGeom prst="bentConnector3">
            <a:avLst>
              <a:gd name="adj1" fmla="val 50000"/>
            </a:avLst>
          </a:prstGeom>
          <a:ln w="6350">
            <a:solidFill>
              <a:srgbClr val="80808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482388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xxx x </a:t>
            </a:r>
            <a:r>
              <a:rPr lang="en-US" dirty="0" err="1"/>
              <a:t>xxxxxxx</a:t>
            </a:r>
            <a:r>
              <a:rPr lang="en-US" dirty="0"/>
              <a:t> x </a:t>
            </a:r>
            <a:r>
              <a:rPr lang="en-US" dirty="0" err="1"/>
              <a:t>xxxx</a:t>
            </a:r>
            <a:r>
              <a:rPr lang="en-US" dirty="0"/>
              <a:t> </a:t>
            </a:r>
            <a:r>
              <a:rPr lang="en-US" dirty="0" err="1"/>
              <a:t>xxxx</a:t>
            </a:r>
            <a:endParaRPr lang="en-US" dirty="0"/>
          </a:p>
        </p:txBody>
      </p:sp>
      <p:sp>
        <p:nvSpPr>
          <p:cNvPr id="4" name="Oval 3"/>
          <p:cNvSpPr/>
          <p:nvPr/>
        </p:nvSpPr>
        <p:spPr>
          <a:xfrm>
            <a:off x="863224" y="2070114"/>
            <a:ext cx="1692553" cy="1692553"/>
          </a:xfrm>
          <a:prstGeom prst="ellipse">
            <a:avLst/>
          </a:prstGeom>
          <a:solidFill>
            <a:schemeClr val="accent1">
              <a:alpha val="8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2294474" y="2070114"/>
            <a:ext cx="1692553" cy="1692553"/>
          </a:xfrm>
          <a:prstGeom prst="ellipse">
            <a:avLst/>
          </a:prstGeom>
          <a:solidFill>
            <a:schemeClr val="accent3">
              <a:alpha val="8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Oval 5"/>
          <p:cNvSpPr/>
          <p:nvPr/>
        </p:nvSpPr>
        <p:spPr>
          <a:xfrm>
            <a:off x="5156974" y="2070114"/>
            <a:ext cx="1692553" cy="1692553"/>
          </a:xfrm>
          <a:prstGeom prst="ellipse">
            <a:avLst/>
          </a:prstGeom>
          <a:solidFill>
            <a:schemeClr val="accent6">
              <a:alpha val="8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7" name="Oval 6"/>
          <p:cNvSpPr/>
          <p:nvPr/>
        </p:nvSpPr>
        <p:spPr>
          <a:xfrm>
            <a:off x="3725724" y="2070114"/>
            <a:ext cx="1692553" cy="1692553"/>
          </a:xfrm>
          <a:prstGeom prst="ellipse">
            <a:avLst/>
          </a:prstGeom>
          <a:solidFill>
            <a:schemeClr val="accent5">
              <a:alpha val="8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8" name="Oval 7"/>
          <p:cNvSpPr/>
          <p:nvPr/>
        </p:nvSpPr>
        <p:spPr>
          <a:xfrm>
            <a:off x="6588225" y="2070114"/>
            <a:ext cx="1692553" cy="1692553"/>
          </a:xfrm>
          <a:prstGeom prst="ellipse">
            <a:avLst/>
          </a:prstGeom>
          <a:solidFill>
            <a:schemeClr val="bg2">
              <a:alpha val="8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14" name="Group 13"/>
          <p:cNvGrpSpPr/>
          <p:nvPr/>
        </p:nvGrpSpPr>
        <p:grpSpPr>
          <a:xfrm>
            <a:off x="2848248" y="2313003"/>
            <a:ext cx="585004" cy="683624"/>
            <a:chOff x="-3751263" y="3960813"/>
            <a:chExt cx="1243013" cy="1452563"/>
          </a:xfrm>
          <a:solidFill>
            <a:srgbClr val="FFFFFF"/>
          </a:solidFill>
        </p:grpSpPr>
        <p:sp>
          <p:nvSpPr>
            <p:cNvPr id="9" name="Freeform 8"/>
            <p:cNvSpPr>
              <a:spLocks noEditPoints="1"/>
            </p:cNvSpPr>
            <p:nvPr/>
          </p:nvSpPr>
          <p:spPr bwMode="auto">
            <a:xfrm>
              <a:off x="-3751263" y="3960813"/>
              <a:ext cx="1243013" cy="1452563"/>
            </a:xfrm>
            <a:custGeom>
              <a:avLst/>
              <a:gdLst>
                <a:gd name="T0" fmla="*/ 98 w 209"/>
                <a:gd name="T1" fmla="*/ 244 h 244"/>
                <a:gd name="T2" fmla="*/ 37 w 209"/>
                <a:gd name="T3" fmla="*/ 228 h 244"/>
                <a:gd name="T4" fmla="*/ 36 w 209"/>
                <a:gd name="T5" fmla="*/ 225 h 244"/>
                <a:gd name="T6" fmla="*/ 40 w 209"/>
                <a:gd name="T7" fmla="*/ 154 h 244"/>
                <a:gd name="T8" fmla="*/ 31 w 209"/>
                <a:gd name="T9" fmla="*/ 143 h 244"/>
                <a:gd name="T10" fmla="*/ 0 w 209"/>
                <a:gd name="T11" fmla="*/ 83 h 244"/>
                <a:gd name="T12" fmla="*/ 96 w 209"/>
                <a:gd name="T13" fmla="*/ 0 h 244"/>
                <a:gd name="T14" fmla="*/ 168 w 209"/>
                <a:gd name="T15" fmla="*/ 27 h 244"/>
                <a:gd name="T16" fmla="*/ 186 w 209"/>
                <a:gd name="T17" fmla="*/ 58 h 244"/>
                <a:gd name="T18" fmla="*/ 189 w 209"/>
                <a:gd name="T19" fmla="*/ 78 h 244"/>
                <a:gd name="T20" fmla="*/ 186 w 209"/>
                <a:gd name="T21" fmla="*/ 91 h 244"/>
                <a:gd name="T22" fmla="*/ 185 w 209"/>
                <a:gd name="T23" fmla="*/ 93 h 244"/>
                <a:gd name="T24" fmla="*/ 202 w 209"/>
                <a:gd name="T25" fmla="*/ 124 h 244"/>
                <a:gd name="T26" fmla="*/ 208 w 209"/>
                <a:gd name="T27" fmla="*/ 135 h 244"/>
                <a:gd name="T28" fmla="*/ 204 w 209"/>
                <a:gd name="T29" fmla="*/ 143 h 244"/>
                <a:gd name="T30" fmla="*/ 194 w 209"/>
                <a:gd name="T31" fmla="*/ 146 h 244"/>
                <a:gd name="T32" fmla="*/ 194 w 209"/>
                <a:gd name="T33" fmla="*/ 151 h 244"/>
                <a:gd name="T34" fmla="*/ 194 w 209"/>
                <a:gd name="T35" fmla="*/ 152 h 244"/>
                <a:gd name="T36" fmla="*/ 196 w 209"/>
                <a:gd name="T37" fmla="*/ 158 h 244"/>
                <a:gd name="T38" fmla="*/ 192 w 209"/>
                <a:gd name="T39" fmla="*/ 164 h 244"/>
                <a:gd name="T40" fmla="*/ 193 w 209"/>
                <a:gd name="T41" fmla="*/ 168 h 244"/>
                <a:gd name="T42" fmla="*/ 191 w 209"/>
                <a:gd name="T43" fmla="*/ 173 h 244"/>
                <a:gd name="T44" fmla="*/ 188 w 209"/>
                <a:gd name="T45" fmla="*/ 179 h 244"/>
                <a:gd name="T46" fmla="*/ 188 w 209"/>
                <a:gd name="T47" fmla="*/ 181 h 244"/>
                <a:gd name="T48" fmla="*/ 188 w 209"/>
                <a:gd name="T49" fmla="*/ 194 h 244"/>
                <a:gd name="T50" fmla="*/ 173 w 209"/>
                <a:gd name="T51" fmla="*/ 205 h 244"/>
                <a:gd name="T52" fmla="*/ 172 w 209"/>
                <a:gd name="T53" fmla="*/ 205 h 244"/>
                <a:gd name="T54" fmla="*/ 131 w 209"/>
                <a:gd name="T55" fmla="*/ 197 h 244"/>
                <a:gd name="T56" fmla="*/ 129 w 209"/>
                <a:gd name="T57" fmla="*/ 238 h 244"/>
                <a:gd name="T58" fmla="*/ 127 w 209"/>
                <a:gd name="T59" fmla="*/ 240 h 244"/>
                <a:gd name="T60" fmla="*/ 98 w 209"/>
                <a:gd name="T61" fmla="*/ 244 h 244"/>
                <a:gd name="T62" fmla="*/ 41 w 209"/>
                <a:gd name="T63" fmla="*/ 225 h 244"/>
                <a:gd name="T64" fmla="*/ 124 w 209"/>
                <a:gd name="T65" fmla="*/ 236 h 244"/>
                <a:gd name="T66" fmla="*/ 127 w 209"/>
                <a:gd name="T67" fmla="*/ 192 h 244"/>
                <a:gd name="T68" fmla="*/ 130 w 209"/>
                <a:gd name="T69" fmla="*/ 192 h 244"/>
                <a:gd name="T70" fmla="*/ 172 w 209"/>
                <a:gd name="T71" fmla="*/ 200 h 244"/>
                <a:gd name="T72" fmla="*/ 173 w 209"/>
                <a:gd name="T73" fmla="*/ 200 h 244"/>
                <a:gd name="T74" fmla="*/ 184 w 209"/>
                <a:gd name="T75" fmla="*/ 193 h 244"/>
                <a:gd name="T76" fmla="*/ 184 w 209"/>
                <a:gd name="T77" fmla="*/ 181 h 244"/>
                <a:gd name="T78" fmla="*/ 184 w 209"/>
                <a:gd name="T79" fmla="*/ 177 h 244"/>
                <a:gd name="T80" fmla="*/ 187 w 209"/>
                <a:gd name="T81" fmla="*/ 171 h 244"/>
                <a:gd name="T82" fmla="*/ 188 w 209"/>
                <a:gd name="T83" fmla="*/ 168 h 244"/>
                <a:gd name="T84" fmla="*/ 187 w 209"/>
                <a:gd name="T85" fmla="*/ 164 h 244"/>
                <a:gd name="T86" fmla="*/ 188 w 209"/>
                <a:gd name="T87" fmla="*/ 161 h 244"/>
                <a:gd name="T88" fmla="*/ 191 w 209"/>
                <a:gd name="T89" fmla="*/ 157 h 244"/>
                <a:gd name="T90" fmla="*/ 190 w 209"/>
                <a:gd name="T91" fmla="*/ 154 h 244"/>
                <a:gd name="T92" fmla="*/ 189 w 209"/>
                <a:gd name="T93" fmla="*/ 152 h 244"/>
                <a:gd name="T94" fmla="*/ 190 w 209"/>
                <a:gd name="T95" fmla="*/ 144 h 244"/>
                <a:gd name="T96" fmla="*/ 192 w 209"/>
                <a:gd name="T97" fmla="*/ 142 h 244"/>
                <a:gd name="T98" fmla="*/ 201 w 209"/>
                <a:gd name="T99" fmla="*/ 139 h 244"/>
                <a:gd name="T100" fmla="*/ 204 w 209"/>
                <a:gd name="T101" fmla="*/ 136 h 244"/>
                <a:gd name="T102" fmla="*/ 198 w 209"/>
                <a:gd name="T103" fmla="*/ 127 h 244"/>
                <a:gd name="T104" fmla="*/ 181 w 209"/>
                <a:gd name="T105" fmla="*/ 94 h 244"/>
                <a:gd name="T106" fmla="*/ 182 w 209"/>
                <a:gd name="T107" fmla="*/ 89 h 244"/>
                <a:gd name="T108" fmla="*/ 184 w 209"/>
                <a:gd name="T109" fmla="*/ 78 h 244"/>
                <a:gd name="T110" fmla="*/ 182 w 209"/>
                <a:gd name="T111" fmla="*/ 59 h 244"/>
                <a:gd name="T112" fmla="*/ 165 w 209"/>
                <a:gd name="T113" fmla="*/ 30 h 244"/>
                <a:gd name="T114" fmla="*/ 96 w 209"/>
                <a:gd name="T115" fmla="*/ 4 h 244"/>
                <a:gd name="T116" fmla="*/ 24 w 209"/>
                <a:gd name="T117" fmla="*/ 28 h 244"/>
                <a:gd name="T118" fmla="*/ 5 w 209"/>
                <a:gd name="T119" fmla="*/ 83 h 244"/>
                <a:gd name="T120" fmla="*/ 34 w 209"/>
                <a:gd name="T121" fmla="*/ 140 h 244"/>
                <a:gd name="T122" fmla="*/ 44 w 209"/>
                <a:gd name="T123" fmla="*/ 152 h 244"/>
                <a:gd name="T124" fmla="*/ 41 w 209"/>
                <a:gd name="T12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9" h="244">
                  <a:moveTo>
                    <a:pt x="98" y="244"/>
                  </a:moveTo>
                  <a:cubicBezTo>
                    <a:pt x="77" y="244"/>
                    <a:pt x="56" y="238"/>
                    <a:pt x="37" y="228"/>
                  </a:cubicBezTo>
                  <a:cubicBezTo>
                    <a:pt x="36" y="228"/>
                    <a:pt x="36" y="227"/>
                    <a:pt x="36" y="225"/>
                  </a:cubicBezTo>
                  <a:cubicBezTo>
                    <a:pt x="41" y="213"/>
                    <a:pt x="48" y="187"/>
                    <a:pt x="40" y="154"/>
                  </a:cubicBezTo>
                  <a:cubicBezTo>
                    <a:pt x="39" y="151"/>
                    <a:pt x="35" y="147"/>
                    <a:pt x="31" y="143"/>
                  </a:cubicBezTo>
                  <a:cubicBezTo>
                    <a:pt x="19" y="132"/>
                    <a:pt x="0" y="115"/>
                    <a:pt x="0" y="83"/>
                  </a:cubicBezTo>
                  <a:cubicBezTo>
                    <a:pt x="0" y="28"/>
                    <a:pt x="33" y="0"/>
                    <a:pt x="96" y="0"/>
                  </a:cubicBezTo>
                  <a:cubicBezTo>
                    <a:pt x="127" y="0"/>
                    <a:pt x="151" y="9"/>
                    <a:pt x="168" y="27"/>
                  </a:cubicBezTo>
                  <a:cubicBezTo>
                    <a:pt x="181" y="41"/>
                    <a:pt x="185" y="56"/>
                    <a:pt x="186" y="58"/>
                  </a:cubicBezTo>
                  <a:cubicBezTo>
                    <a:pt x="187" y="64"/>
                    <a:pt x="189" y="72"/>
                    <a:pt x="189" y="78"/>
                  </a:cubicBezTo>
                  <a:cubicBezTo>
                    <a:pt x="189" y="82"/>
                    <a:pt x="187" y="87"/>
                    <a:pt x="186" y="91"/>
                  </a:cubicBezTo>
                  <a:cubicBezTo>
                    <a:pt x="186" y="92"/>
                    <a:pt x="185" y="93"/>
                    <a:pt x="185" y="93"/>
                  </a:cubicBezTo>
                  <a:cubicBezTo>
                    <a:pt x="186" y="97"/>
                    <a:pt x="197" y="115"/>
                    <a:pt x="202" y="124"/>
                  </a:cubicBezTo>
                  <a:cubicBezTo>
                    <a:pt x="208" y="134"/>
                    <a:pt x="208" y="134"/>
                    <a:pt x="208" y="135"/>
                  </a:cubicBezTo>
                  <a:cubicBezTo>
                    <a:pt x="209" y="137"/>
                    <a:pt x="206" y="142"/>
                    <a:pt x="204" y="143"/>
                  </a:cubicBezTo>
                  <a:cubicBezTo>
                    <a:pt x="202" y="144"/>
                    <a:pt x="197" y="145"/>
                    <a:pt x="194" y="146"/>
                  </a:cubicBezTo>
                  <a:cubicBezTo>
                    <a:pt x="194" y="148"/>
                    <a:pt x="194" y="150"/>
                    <a:pt x="194" y="151"/>
                  </a:cubicBezTo>
                  <a:cubicBezTo>
                    <a:pt x="194" y="151"/>
                    <a:pt x="194" y="151"/>
                    <a:pt x="194" y="152"/>
                  </a:cubicBezTo>
                  <a:cubicBezTo>
                    <a:pt x="195" y="154"/>
                    <a:pt x="196" y="156"/>
                    <a:pt x="196" y="158"/>
                  </a:cubicBezTo>
                  <a:cubicBezTo>
                    <a:pt x="196" y="160"/>
                    <a:pt x="194" y="162"/>
                    <a:pt x="192" y="164"/>
                  </a:cubicBezTo>
                  <a:cubicBezTo>
                    <a:pt x="192" y="165"/>
                    <a:pt x="193" y="167"/>
                    <a:pt x="193" y="168"/>
                  </a:cubicBezTo>
                  <a:cubicBezTo>
                    <a:pt x="193" y="169"/>
                    <a:pt x="192" y="171"/>
                    <a:pt x="191" y="173"/>
                  </a:cubicBezTo>
                  <a:cubicBezTo>
                    <a:pt x="190" y="175"/>
                    <a:pt x="189" y="177"/>
                    <a:pt x="188" y="179"/>
                  </a:cubicBezTo>
                  <a:cubicBezTo>
                    <a:pt x="188" y="179"/>
                    <a:pt x="188" y="180"/>
                    <a:pt x="188" y="181"/>
                  </a:cubicBezTo>
                  <a:cubicBezTo>
                    <a:pt x="189" y="184"/>
                    <a:pt x="189" y="188"/>
                    <a:pt x="188" y="194"/>
                  </a:cubicBezTo>
                  <a:cubicBezTo>
                    <a:pt x="186" y="205"/>
                    <a:pt x="176" y="205"/>
                    <a:pt x="173" y="205"/>
                  </a:cubicBezTo>
                  <a:cubicBezTo>
                    <a:pt x="172" y="205"/>
                    <a:pt x="172" y="205"/>
                    <a:pt x="172" y="205"/>
                  </a:cubicBezTo>
                  <a:cubicBezTo>
                    <a:pt x="167" y="205"/>
                    <a:pt x="139" y="199"/>
                    <a:pt x="131" y="197"/>
                  </a:cubicBezTo>
                  <a:cubicBezTo>
                    <a:pt x="130" y="202"/>
                    <a:pt x="129" y="217"/>
                    <a:pt x="129" y="238"/>
                  </a:cubicBezTo>
                  <a:cubicBezTo>
                    <a:pt x="129" y="239"/>
                    <a:pt x="128" y="240"/>
                    <a:pt x="127" y="240"/>
                  </a:cubicBezTo>
                  <a:cubicBezTo>
                    <a:pt x="118" y="243"/>
                    <a:pt x="108" y="244"/>
                    <a:pt x="98" y="244"/>
                  </a:cubicBezTo>
                  <a:close/>
                  <a:moveTo>
                    <a:pt x="41" y="225"/>
                  </a:moveTo>
                  <a:cubicBezTo>
                    <a:pt x="67" y="238"/>
                    <a:pt x="96" y="242"/>
                    <a:pt x="124" y="236"/>
                  </a:cubicBezTo>
                  <a:cubicBezTo>
                    <a:pt x="124" y="223"/>
                    <a:pt x="124" y="195"/>
                    <a:pt x="127" y="192"/>
                  </a:cubicBezTo>
                  <a:cubicBezTo>
                    <a:pt x="128" y="192"/>
                    <a:pt x="129" y="191"/>
                    <a:pt x="130" y="192"/>
                  </a:cubicBezTo>
                  <a:cubicBezTo>
                    <a:pt x="135" y="193"/>
                    <a:pt x="167" y="200"/>
                    <a:pt x="172" y="200"/>
                  </a:cubicBezTo>
                  <a:cubicBezTo>
                    <a:pt x="172" y="200"/>
                    <a:pt x="172" y="200"/>
                    <a:pt x="173" y="200"/>
                  </a:cubicBezTo>
                  <a:cubicBezTo>
                    <a:pt x="178" y="200"/>
                    <a:pt x="182" y="199"/>
                    <a:pt x="184" y="193"/>
                  </a:cubicBezTo>
                  <a:cubicBezTo>
                    <a:pt x="185" y="188"/>
                    <a:pt x="184" y="184"/>
                    <a:pt x="184" y="181"/>
                  </a:cubicBezTo>
                  <a:cubicBezTo>
                    <a:pt x="184" y="179"/>
                    <a:pt x="183" y="178"/>
                    <a:pt x="184" y="177"/>
                  </a:cubicBezTo>
                  <a:cubicBezTo>
                    <a:pt x="184" y="175"/>
                    <a:pt x="186" y="173"/>
                    <a:pt x="187" y="171"/>
                  </a:cubicBezTo>
                  <a:cubicBezTo>
                    <a:pt x="187" y="170"/>
                    <a:pt x="188" y="168"/>
                    <a:pt x="188" y="168"/>
                  </a:cubicBezTo>
                  <a:cubicBezTo>
                    <a:pt x="188" y="167"/>
                    <a:pt x="188" y="165"/>
                    <a:pt x="187" y="164"/>
                  </a:cubicBezTo>
                  <a:cubicBezTo>
                    <a:pt x="187" y="163"/>
                    <a:pt x="187" y="162"/>
                    <a:pt x="188" y="161"/>
                  </a:cubicBezTo>
                  <a:cubicBezTo>
                    <a:pt x="189" y="160"/>
                    <a:pt x="191" y="158"/>
                    <a:pt x="191" y="157"/>
                  </a:cubicBezTo>
                  <a:cubicBezTo>
                    <a:pt x="191" y="157"/>
                    <a:pt x="191" y="156"/>
                    <a:pt x="190" y="154"/>
                  </a:cubicBezTo>
                  <a:cubicBezTo>
                    <a:pt x="190" y="153"/>
                    <a:pt x="189" y="153"/>
                    <a:pt x="189" y="152"/>
                  </a:cubicBezTo>
                  <a:cubicBezTo>
                    <a:pt x="189" y="152"/>
                    <a:pt x="189" y="151"/>
                    <a:pt x="190" y="144"/>
                  </a:cubicBezTo>
                  <a:cubicBezTo>
                    <a:pt x="190" y="143"/>
                    <a:pt x="191" y="142"/>
                    <a:pt x="192" y="142"/>
                  </a:cubicBezTo>
                  <a:cubicBezTo>
                    <a:pt x="196" y="141"/>
                    <a:pt x="200" y="140"/>
                    <a:pt x="201" y="139"/>
                  </a:cubicBezTo>
                  <a:cubicBezTo>
                    <a:pt x="202" y="139"/>
                    <a:pt x="203" y="137"/>
                    <a:pt x="204" y="136"/>
                  </a:cubicBezTo>
                  <a:cubicBezTo>
                    <a:pt x="203" y="134"/>
                    <a:pt x="201" y="130"/>
                    <a:pt x="198" y="127"/>
                  </a:cubicBezTo>
                  <a:cubicBezTo>
                    <a:pt x="189" y="111"/>
                    <a:pt x="181" y="98"/>
                    <a:pt x="181" y="94"/>
                  </a:cubicBezTo>
                  <a:cubicBezTo>
                    <a:pt x="181" y="93"/>
                    <a:pt x="181" y="92"/>
                    <a:pt x="182" y="89"/>
                  </a:cubicBezTo>
                  <a:cubicBezTo>
                    <a:pt x="183" y="86"/>
                    <a:pt x="184" y="82"/>
                    <a:pt x="184" y="78"/>
                  </a:cubicBezTo>
                  <a:cubicBezTo>
                    <a:pt x="184" y="73"/>
                    <a:pt x="183" y="64"/>
                    <a:pt x="182" y="59"/>
                  </a:cubicBezTo>
                  <a:cubicBezTo>
                    <a:pt x="181" y="58"/>
                    <a:pt x="177" y="44"/>
                    <a:pt x="165" y="30"/>
                  </a:cubicBezTo>
                  <a:cubicBezTo>
                    <a:pt x="149" y="13"/>
                    <a:pt x="126" y="4"/>
                    <a:pt x="96" y="4"/>
                  </a:cubicBezTo>
                  <a:cubicBezTo>
                    <a:pt x="63" y="4"/>
                    <a:pt x="39" y="12"/>
                    <a:pt x="24" y="28"/>
                  </a:cubicBezTo>
                  <a:cubicBezTo>
                    <a:pt x="11" y="41"/>
                    <a:pt x="5" y="59"/>
                    <a:pt x="5" y="83"/>
                  </a:cubicBezTo>
                  <a:cubicBezTo>
                    <a:pt x="5" y="113"/>
                    <a:pt x="22" y="129"/>
                    <a:pt x="34" y="140"/>
                  </a:cubicBezTo>
                  <a:cubicBezTo>
                    <a:pt x="39" y="145"/>
                    <a:pt x="43" y="149"/>
                    <a:pt x="44" y="152"/>
                  </a:cubicBezTo>
                  <a:cubicBezTo>
                    <a:pt x="53" y="185"/>
                    <a:pt x="46" y="211"/>
                    <a:pt x="41" y="2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p:cNvSpPr>
              <a:spLocks noEditPoints="1"/>
            </p:cNvSpPr>
            <p:nvPr/>
          </p:nvSpPr>
          <p:spPr bwMode="auto">
            <a:xfrm>
              <a:off x="-3597275" y="4084638"/>
              <a:ext cx="796925" cy="661988"/>
            </a:xfrm>
            <a:custGeom>
              <a:avLst/>
              <a:gdLst>
                <a:gd name="T0" fmla="*/ 40 w 134"/>
                <a:gd name="T1" fmla="*/ 111 h 111"/>
                <a:gd name="T2" fmla="*/ 22 w 134"/>
                <a:gd name="T3" fmla="*/ 102 h 111"/>
                <a:gd name="T4" fmla="*/ 14 w 134"/>
                <a:gd name="T5" fmla="*/ 87 h 111"/>
                <a:gd name="T6" fmla="*/ 0 w 134"/>
                <a:gd name="T7" fmla="*/ 60 h 111"/>
                <a:gd name="T8" fmla="*/ 70 w 134"/>
                <a:gd name="T9" fmla="*/ 0 h 111"/>
                <a:gd name="T10" fmla="*/ 115 w 134"/>
                <a:gd name="T11" fmla="*/ 16 h 111"/>
                <a:gd name="T12" fmla="*/ 134 w 134"/>
                <a:gd name="T13" fmla="*/ 47 h 111"/>
                <a:gd name="T14" fmla="*/ 104 w 134"/>
                <a:gd name="T15" fmla="*/ 68 h 111"/>
                <a:gd name="T16" fmla="*/ 94 w 134"/>
                <a:gd name="T17" fmla="*/ 68 h 111"/>
                <a:gd name="T18" fmla="*/ 78 w 134"/>
                <a:gd name="T19" fmla="*/ 79 h 111"/>
                <a:gd name="T20" fmla="*/ 73 w 134"/>
                <a:gd name="T21" fmla="*/ 79 h 111"/>
                <a:gd name="T22" fmla="*/ 71 w 134"/>
                <a:gd name="T23" fmla="*/ 87 h 111"/>
                <a:gd name="T24" fmla="*/ 54 w 134"/>
                <a:gd name="T25" fmla="*/ 98 h 111"/>
                <a:gd name="T26" fmla="*/ 40 w 134"/>
                <a:gd name="T27" fmla="*/ 111 h 111"/>
                <a:gd name="T28" fmla="*/ 70 w 134"/>
                <a:gd name="T29" fmla="*/ 5 h 111"/>
                <a:gd name="T30" fmla="*/ 5 w 134"/>
                <a:gd name="T31" fmla="*/ 60 h 111"/>
                <a:gd name="T32" fmla="*/ 17 w 134"/>
                <a:gd name="T33" fmla="*/ 83 h 111"/>
                <a:gd name="T34" fmla="*/ 19 w 134"/>
                <a:gd name="T35" fmla="*/ 85 h 111"/>
                <a:gd name="T36" fmla="*/ 25 w 134"/>
                <a:gd name="T37" fmla="*/ 99 h 111"/>
                <a:gd name="T38" fmla="*/ 40 w 134"/>
                <a:gd name="T39" fmla="*/ 106 h 111"/>
                <a:gd name="T40" fmla="*/ 50 w 134"/>
                <a:gd name="T41" fmla="*/ 96 h 111"/>
                <a:gd name="T42" fmla="*/ 52 w 134"/>
                <a:gd name="T43" fmla="*/ 94 h 111"/>
                <a:gd name="T44" fmla="*/ 67 w 134"/>
                <a:gd name="T45" fmla="*/ 85 h 111"/>
                <a:gd name="T46" fmla="*/ 68 w 134"/>
                <a:gd name="T47" fmla="*/ 76 h 111"/>
                <a:gd name="T48" fmla="*/ 69 w 134"/>
                <a:gd name="T49" fmla="*/ 73 h 111"/>
                <a:gd name="T50" fmla="*/ 71 w 134"/>
                <a:gd name="T51" fmla="*/ 73 h 111"/>
                <a:gd name="T52" fmla="*/ 78 w 134"/>
                <a:gd name="T53" fmla="*/ 74 h 111"/>
                <a:gd name="T54" fmla="*/ 89 w 134"/>
                <a:gd name="T55" fmla="*/ 65 h 111"/>
                <a:gd name="T56" fmla="*/ 92 w 134"/>
                <a:gd name="T57" fmla="*/ 63 h 111"/>
                <a:gd name="T58" fmla="*/ 104 w 134"/>
                <a:gd name="T59" fmla="*/ 63 h 111"/>
                <a:gd name="T60" fmla="*/ 129 w 134"/>
                <a:gd name="T61" fmla="*/ 47 h 111"/>
                <a:gd name="T62" fmla="*/ 112 w 134"/>
                <a:gd name="T63" fmla="*/ 19 h 111"/>
                <a:gd name="T64" fmla="*/ 70 w 134"/>
                <a:gd name="T6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11">
                  <a:moveTo>
                    <a:pt x="40" y="111"/>
                  </a:moveTo>
                  <a:cubicBezTo>
                    <a:pt x="34" y="111"/>
                    <a:pt x="27" y="108"/>
                    <a:pt x="22" y="102"/>
                  </a:cubicBezTo>
                  <a:cubicBezTo>
                    <a:pt x="19" y="99"/>
                    <a:pt x="15" y="92"/>
                    <a:pt x="14" y="87"/>
                  </a:cubicBezTo>
                  <a:cubicBezTo>
                    <a:pt x="9" y="86"/>
                    <a:pt x="0" y="80"/>
                    <a:pt x="0" y="60"/>
                  </a:cubicBezTo>
                  <a:cubicBezTo>
                    <a:pt x="0" y="22"/>
                    <a:pt x="25" y="0"/>
                    <a:pt x="70" y="0"/>
                  </a:cubicBezTo>
                  <a:cubicBezTo>
                    <a:pt x="86" y="0"/>
                    <a:pt x="102" y="6"/>
                    <a:pt x="115" y="16"/>
                  </a:cubicBezTo>
                  <a:cubicBezTo>
                    <a:pt x="127" y="25"/>
                    <a:pt x="134" y="37"/>
                    <a:pt x="134" y="47"/>
                  </a:cubicBezTo>
                  <a:cubicBezTo>
                    <a:pt x="134" y="66"/>
                    <a:pt x="117" y="68"/>
                    <a:pt x="104" y="68"/>
                  </a:cubicBezTo>
                  <a:cubicBezTo>
                    <a:pt x="101" y="68"/>
                    <a:pt x="97" y="68"/>
                    <a:pt x="94" y="68"/>
                  </a:cubicBezTo>
                  <a:cubicBezTo>
                    <a:pt x="92" y="73"/>
                    <a:pt x="86" y="79"/>
                    <a:pt x="78" y="79"/>
                  </a:cubicBezTo>
                  <a:cubicBezTo>
                    <a:pt x="76" y="79"/>
                    <a:pt x="75" y="79"/>
                    <a:pt x="73" y="79"/>
                  </a:cubicBezTo>
                  <a:cubicBezTo>
                    <a:pt x="73" y="81"/>
                    <a:pt x="73" y="84"/>
                    <a:pt x="71" y="87"/>
                  </a:cubicBezTo>
                  <a:cubicBezTo>
                    <a:pt x="68" y="92"/>
                    <a:pt x="62" y="97"/>
                    <a:pt x="54" y="98"/>
                  </a:cubicBezTo>
                  <a:cubicBezTo>
                    <a:pt x="52" y="106"/>
                    <a:pt x="47" y="111"/>
                    <a:pt x="40" y="111"/>
                  </a:cubicBezTo>
                  <a:close/>
                  <a:moveTo>
                    <a:pt x="70" y="5"/>
                  </a:moveTo>
                  <a:cubicBezTo>
                    <a:pt x="13" y="5"/>
                    <a:pt x="5" y="39"/>
                    <a:pt x="5" y="60"/>
                  </a:cubicBezTo>
                  <a:cubicBezTo>
                    <a:pt x="5" y="80"/>
                    <a:pt x="14" y="82"/>
                    <a:pt x="17" y="83"/>
                  </a:cubicBezTo>
                  <a:cubicBezTo>
                    <a:pt x="18" y="83"/>
                    <a:pt x="19" y="84"/>
                    <a:pt x="19" y="85"/>
                  </a:cubicBezTo>
                  <a:cubicBezTo>
                    <a:pt x="19" y="88"/>
                    <a:pt x="22" y="96"/>
                    <a:pt x="25" y="99"/>
                  </a:cubicBezTo>
                  <a:cubicBezTo>
                    <a:pt x="30" y="104"/>
                    <a:pt x="35" y="106"/>
                    <a:pt x="40" y="106"/>
                  </a:cubicBezTo>
                  <a:cubicBezTo>
                    <a:pt x="46" y="106"/>
                    <a:pt x="49" y="101"/>
                    <a:pt x="50" y="96"/>
                  </a:cubicBezTo>
                  <a:cubicBezTo>
                    <a:pt x="50" y="95"/>
                    <a:pt x="51" y="94"/>
                    <a:pt x="52" y="94"/>
                  </a:cubicBezTo>
                  <a:cubicBezTo>
                    <a:pt x="58" y="94"/>
                    <a:pt x="64" y="89"/>
                    <a:pt x="67" y="85"/>
                  </a:cubicBezTo>
                  <a:cubicBezTo>
                    <a:pt x="69" y="81"/>
                    <a:pt x="69" y="78"/>
                    <a:pt x="68" y="76"/>
                  </a:cubicBezTo>
                  <a:cubicBezTo>
                    <a:pt x="68" y="75"/>
                    <a:pt x="68" y="74"/>
                    <a:pt x="69" y="73"/>
                  </a:cubicBezTo>
                  <a:cubicBezTo>
                    <a:pt x="69" y="73"/>
                    <a:pt x="70" y="73"/>
                    <a:pt x="71" y="73"/>
                  </a:cubicBezTo>
                  <a:cubicBezTo>
                    <a:pt x="74" y="74"/>
                    <a:pt x="76" y="74"/>
                    <a:pt x="78" y="74"/>
                  </a:cubicBezTo>
                  <a:cubicBezTo>
                    <a:pt x="85" y="74"/>
                    <a:pt x="89" y="69"/>
                    <a:pt x="89" y="65"/>
                  </a:cubicBezTo>
                  <a:cubicBezTo>
                    <a:pt x="90" y="64"/>
                    <a:pt x="91" y="63"/>
                    <a:pt x="92" y="63"/>
                  </a:cubicBezTo>
                  <a:cubicBezTo>
                    <a:pt x="97" y="63"/>
                    <a:pt x="100" y="63"/>
                    <a:pt x="104" y="63"/>
                  </a:cubicBezTo>
                  <a:cubicBezTo>
                    <a:pt x="122" y="63"/>
                    <a:pt x="129" y="58"/>
                    <a:pt x="129" y="47"/>
                  </a:cubicBezTo>
                  <a:cubicBezTo>
                    <a:pt x="129" y="38"/>
                    <a:pt x="123" y="28"/>
                    <a:pt x="112" y="19"/>
                  </a:cubicBezTo>
                  <a:cubicBezTo>
                    <a:pt x="100" y="10"/>
                    <a:pt x="85" y="5"/>
                    <a:pt x="70"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Group 14"/>
          <p:cNvGrpSpPr/>
          <p:nvPr/>
        </p:nvGrpSpPr>
        <p:grpSpPr>
          <a:xfrm>
            <a:off x="1512649" y="2316627"/>
            <a:ext cx="338930" cy="676376"/>
            <a:chOff x="10664825" y="1703388"/>
            <a:chExt cx="725488" cy="1447800"/>
          </a:xfrm>
          <a:solidFill>
            <a:srgbClr val="FFFFFF"/>
          </a:solidFill>
        </p:grpSpPr>
        <p:sp>
          <p:nvSpPr>
            <p:cNvPr id="11" name="Freeform 10"/>
            <p:cNvSpPr>
              <a:spLocks noEditPoints="1"/>
            </p:cNvSpPr>
            <p:nvPr/>
          </p:nvSpPr>
          <p:spPr bwMode="auto">
            <a:xfrm>
              <a:off x="10890250" y="1703388"/>
              <a:ext cx="273050" cy="274638"/>
            </a:xfrm>
            <a:custGeom>
              <a:avLst/>
              <a:gdLst>
                <a:gd name="T0" fmla="*/ 23 w 46"/>
                <a:gd name="T1" fmla="*/ 46 h 46"/>
                <a:gd name="T2" fmla="*/ 46 w 46"/>
                <a:gd name="T3" fmla="*/ 23 h 46"/>
                <a:gd name="T4" fmla="*/ 23 w 46"/>
                <a:gd name="T5" fmla="*/ 0 h 46"/>
                <a:gd name="T6" fmla="*/ 0 w 46"/>
                <a:gd name="T7" fmla="*/ 23 h 46"/>
                <a:gd name="T8" fmla="*/ 23 w 46"/>
                <a:gd name="T9" fmla="*/ 46 h 46"/>
                <a:gd name="T10" fmla="*/ 23 w 46"/>
                <a:gd name="T11" fmla="*/ 5 h 46"/>
                <a:gd name="T12" fmla="*/ 41 w 46"/>
                <a:gd name="T13" fmla="*/ 23 h 46"/>
                <a:gd name="T14" fmla="*/ 23 w 46"/>
                <a:gd name="T15" fmla="*/ 42 h 46"/>
                <a:gd name="T16" fmla="*/ 4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5"/>
                  </a:moveTo>
                  <a:cubicBezTo>
                    <a:pt x="33" y="5"/>
                    <a:pt x="41" y="13"/>
                    <a:pt x="41" y="23"/>
                  </a:cubicBezTo>
                  <a:cubicBezTo>
                    <a:pt x="41" y="33"/>
                    <a:pt x="33" y="42"/>
                    <a:pt x="23" y="42"/>
                  </a:cubicBezTo>
                  <a:cubicBezTo>
                    <a:pt x="13" y="42"/>
                    <a:pt x="4" y="33"/>
                    <a:pt x="4" y="23"/>
                  </a:cubicBezTo>
                  <a:cubicBezTo>
                    <a:pt x="4" y="13"/>
                    <a:pt x="13" y="5"/>
                    <a:pt x="23"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noEditPoints="1"/>
            </p:cNvSpPr>
            <p:nvPr/>
          </p:nvSpPr>
          <p:spPr bwMode="auto">
            <a:xfrm>
              <a:off x="10664825" y="2008188"/>
              <a:ext cx="725488" cy="1143000"/>
            </a:xfrm>
            <a:custGeom>
              <a:avLst/>
              <a:gdLst>
                <a:gd name="T0" fmla="*/ 120 w 122"/>
                <a:gd name="T1" fmla="*/ 85 h 192"/>
                <a:gd name="T2" fmla="*/ 97 w 122"/>
                <a:gd name="T3" fmla="*/ 15 h 192"/>
                <a:gd name="T4" fmla="*/ 25 w 122"/>
                <a:gd name="T5" fmla="*/ 15 h 192"/>
                <a:gd name="T6" fmla="*/ 1 w 122"/>
                <a:gd name="T7" fmla="*/ 85 h 192"/>
                <a:gd name="T8" fmla="*/ 7 w 122"/>
                <a:gd name="T9" fmla="*/ 95 h 192"/>
                <a:gd name="T10" fmla="*/ 18 w 122"/>
                <a:gd name="T11" fmla="*/ 91 h 192"/>
                <a:gd name="T12" fmla="*/ 19 w 122"/>
                <a:gd name="T13" fmla="*/ 126 h 192"/>
                <a:gd name="T14" fmla="*/ 22 w 122"/>
                <a:gd name="T15" fmla="*/ 129 h 192"/>
                <a:gd name="T16" fmla="*/ 31 w 122"/>
                <a:gd name="T17" fmla="*/ 182 h 192"/>
                <a:gd name="T18" fmla="*/ 42 w 122"/>
                <a:gd name="T19" fmla="*/ 192 h 192"/>
                <a:gd name="T20" fmla="*/ 60 w 122"/>
                <a:gd name="T21" fmla="*/ 129 h 192"/>
                <a:gd name="T22" fmla="*/ 68 w 122"/>
                <a:gd name="T23" fmla="*/ 183 h 192"/>
                <a:gd name="T24" fmla="*/ 79 w 122"/>
                <a:gd name="T25" fmla="*/ 192 h 192"/>
                <a:gd name="T26" fmla="*/ 90 w 122"/>
                <a:gd name="T27" fmla="*/ 182 h 192"/>
                <a:gd name="T28" fmla="*/ 100 w 122"/>
                <a:gd name="T29" fmla="*/ 129 h 192"/>
                <a:gd name="T30" fmla="*/ 102 w 122"/>
                <a:gd name="T31" fmla="*/ 127 h 192"/>
                <a:gd name="T32" fmla="*/ 91 w 122"/>
                <a:gd name="T33" fmla="*/ 62 h 192"/>
                <a:gd name="T34" fmla="*/ 111 w 122"/>
                <a:gd name="T35" fmla="*/ 96 h 192"/>
                <a:gd name="T36" fmla="*/ 115 w 122"/>
                <a:gd name="T37" fmla="*/ 95 h 192"/>
                <a:gd name="T38" fmla="*/ 113 w 122"/>
                <a:gd name="T39" fmla="*/ 91 h 192"/>
                <a:gd name="T40" fmla="*/ 111 w 122"/>
                <a:gd name="T41" fmla="*/ 91 h 192"/>
                <a:gd name="T42" fmla="*/ 88 w 122"/>
                <a:gd name="T43" fmla="*/ 42 h 192"/>
                <a:gd name="T44" fmla="*/ 83 w 122"/>
                <a:gd name="T45" fmla="*/ 43 h 192"/>
                <a:gd name="T46" fmla="*/ 86 w 122"/>
                <a:gd name="T47" fmla="*/ 124 h 192"/>
                <a:gd name="T48" fmla="*/ 84 w 122"/>
                <a:gd name="T49" fmla="*/ 127 h 192"/>
                <a:gd name="T50" fmla="*/ 85 w 122"/>
                <a:gd name="T51" fmla="*/ 174 h 192"/>
                <a:gd name="T52" fmla="*/ 85 w 122"/>
                <a:gd name="T53" fmla="*/ 182 h 192"/>
                <a:gd name="T54" fmla="*/ 79 w 122"/>
                <a:gd name="T55" fmla="*/ 190 h 192"/>
                <a:gd name="T56" fmla="*/ 73 w 122"/>
                <a:gd name="T57" fmla="*/ 182 h 192"/>
                <a:gd name="T58" fmla="*/ 64 w 122"/>
                <a:gd name="T59" fmla="*/ 124 h 192"/>
                <a:gd name="T60" fmla="*/ 55 w 122"/>
                <a:gd name="T61" fmla="*/ 127 h 192"/>
                <a:gd name="T62" fmla="*/ 42 w 122"/>
                <a:gd name="T63" fmla="*/ 187 h 192"/>
                <a:gd name="T64" fmla="*/ 36 w 122"/>
                <a:gd name="T65" fmla="*/ 182 h 192"/>
                <a:gd name="T66" fmla="*/ 36 w 122"/>
                <a:gd name="T67" fmla="*/ 174 h 192"/>
                <a:gd name="T68" fmla="*/ 38 w 122"/>
                <a:gd name="T69" fmla="*/ 127 h 192"/>
                <a:gd name="T70" fmla="*/ 35 w 122"/>
                <a:gd name="T71" fmla="*/ 124 h 192"/>
                <a:gd name="T72" fmla="*/ 38 w 122"/>
                <a:gd name="T73" fmla="*/ 43 h 192"/>
                <a:gd name="T74" fmla="*/ 34 w 122"/>
                <a:gd name="T75" fmla="*/ 42 h 192"/>
                <a:gd name="T76" fmla="*/ 10 w 122"/>
                <a:gd name="T77" fmla="*/ 91 h 192"/>
                <a:gd name="T78" fmla="*/ 5 w 122"/>
                <a:gd name="T79" fmla="*/ 86 h 192"/>
                <a:gd name="T80" fmla="*/ 6 w 122"/>
                <a:gd name="T81" fmla="*/ 84 h 192"/>
                <a:gd name="T82" fmla="*/ 29 w 122"/>
                <a:gd name="T83" fmla="*/ 17 h 192"/>
                <a:gd name="T84" fmla="*/ 93 w 122"/>
                <a:gd name="T85" fmla="*/ 17 h 192"/>
                <a:gd name="T86" fmla="*/ 115 w 122"/>
                <a:gd name="T87" fmla="*/ 84 h 192"/>
                <a:gd name="T88" fmla="*/ 116 w 122"/>
                <a:gd name="T89"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121" y="85"/>
                  </a:moveTo>
                  <a:cubicBezTo>
                    <a:pt x="121" y="85"/>
                    <a:pt x="121" y="85"/>
                    <a:pt x="120" y="85"/>
                  </a:cubicBezTo>
                  <a:cubicBezTo>
                    <a:pt x="120" y="84"/>
                    <a:pt x="119" y="81"/>
                    <a:pt x="118" y="76"/>
                  </a:cubicBezTo>
                  <a:cubicBezTo>
                    <a:pt x="112" y="59"/>
                    <a:pt x="100" y="22"/>
                    <a:pt x="97" y="15"/>
                  </a:cubicBezTo>
                  <a:cubicBezTo>
                    <a:pt x="92" y="5"/>
                    <a:pt x="81" y="0"/>
                    <a:pt x="61" y="0"/>
                  </a:cubicBezTo>
                  <a:cubicBezTo>
                    <a:pt x="40" y="0"/>
                    <a:pt x="30" y="5"/>
                    <a:pt x="25" y="15"/>
                  </a:cubicBezTo>
                  <a:cubicBezTo>
                    <a:pt x="22" y="22"/>
                    <a:pt x="9" y="59"/>
                    <a:pt x="4" y="76"/>
                  </a:cubicBezTo>
                  <a:cubicBezTo>
                    <a:pt x="2" y="81"/>
                    <a:pt x="1" y="84"/>
                    <a:pt x="1" y="85"/>
                  </a:cubicBezTo>
                  <a:cubicBezTo>
                    <a:pt x="1" y="85"/>
                    <a:pt x="1" y="85"/>
                    <a:pt x="1" y="85"/>
                  </a:cubicBezTo>
                  <a:cubicBezTo>
                    <a:pt x="0" y="89"/>
                    <a:pt x="2" y="94"/>
                    <a:pt x="7" y="95"/>
                  </a:cubicBezTo>
                  <a:cubicBezTo>
                    <a:pt x="8" y="96"/>
                    <a:pt x="9" y="96"/>
                    <a:pt x="10" y="96"/>
                  </a:cubicBezTo>
                  <a:cubicBezTo>
                    <a:pt x="14" y="96"/>
                    <a:pt x="17" y="94"/>
                    <a:pt x="18" y="91"/>
                  </a:cubicBezTo>
                  <a:cubicBezTo>
                    <a:pt x="30" y="62"/>
                    <a:pt x="30" y="62"/>
                    <a:pt x="30" y="62"/>
                  </a:cubicBezTo>
                  <a:cubicBezTo>
                    <a:pt x="19" y="126"/>
                    <a:pt x="19" y="126"/>
                    <a:pt x="19" y="126"/>
                  </a:cubicBezTo>
                  <a:cubicBezTo>
                    <a:pt x="19" y="127"/>
                    <a:pt x="20" y="128"/>
                    <a:pt x="20" y="128"/>
                  </a:cubicBezTo>
                  <a:cubicBezTo>
                    <a:pt x="20" y="129"/>
                    <a:pt x="21" y="129"/>
                    <a:pt x="22" y="129"/>
                  </a:cubicBezTo>
                  <a:cubicBezTo>
                    <a:pt x="33" y="129"/>
                    <a:pt x="33" y="129"/>
                    <a:pt x="33" y="129"/>
                  </a:cubicBezTo>
                  <a:cubicBezTo>
                    <a:pt x="32" y="145"/>
                    <a:pt x="31" y="180"/>
                    <a:pt x="31" y="182"/>
                  </a:cubicBezTo>
                  <a:cubicBezTo>
                    <a:pt x="31" y="182"/>
                    <a:pt x="31" y="183"/>
                    <a:pt x="31" y="183"/>
                  </a:cubicBezTo>
                  <a:cubicBezTo>
                    <a:pt x="32" y="188"/>
                    <a:pt x="37" y="192"/>
                    <a:pt x="42" y="192"/>
                  </a:cubicBezTo>
                  <a:cubicBezTo>
                    <a:pt x="48" y="192"/>
                    <a:pt x="53" y="188"/>
                    <a:pt x="53" y="183"/>
                  </a:cubicBezTo>
                  <a:cubicBezTo>
                    <a:pt x="60" y="129"/>
                    <a:pt x="60" y="129"/>
                    <a:pt x="60" y="129"/>
                  </a:cubicBezTo>
                  <a:cubicBezTo>
                    <a:pt x="62" y="129"/>
                    <a:pt x="62" y="129"/>
                    <a:pt x="62" y="129"/>
                  </a:cubicBezTo>
                  <a:cubicBezTo>
                    <a:pt x="68" y="183"/>
                    <a:pt x="68" y="183"/>
                    <a:pt x="68" y="183"/>
                  </a:cubicBezTo>
                  <a:cubicBezTo>
                    <a:pt x="68" y="188"/>
                    <a:pt x="73" y="192"/>
                    <a:pt x="79" y="192"/>
                  </a:cubicBezTo>
                  <a:cubicBezTo>
                    <a:pt x="79" y="192"/>
                    <a:pt x="79" y="192"/>
                    <a:pt x="79" y="192"/>
                  </a:cubicBezTo>
                  <a:cubicBezTo>
                    <a:pt x="85" y="192"/>
                    <a:pt x="90" y="188"/>
                    <a:pt x="90" y="183"/>
                  </a:cubicBezTo>
                  <a:cubicBezTo>
                    <a:pt x="90" y="183"/>
                    <a:pt x="90" y="182"/>
                    <a:pt x="90" y="182"/>
                  </a:cubicBezTo>
                  <a:cubicBezTo>
                    <a:pt x="90" y="180"/>
                    <a:pt x="89" y="145"/>
                    <a:pt x="89" y="129"/>
                  </a:cubicBezTo>
                  <a:cubicBezTo>
                    <a:pt x="100" y="129"/>
                    <a:pt x="100" y="129"/>
                    <a:pt x="100" y="129"/>
                  </a:cubicBezTo>
                  <a:cubicBezTo>
                    <a:pt x="100" y="129"/>
                    <a:pt x="100" y="129"/>
                    <a:pt x="100" y="129"/>
                  </a:cubicBezTo>
                  <a:cubicBezTo>
                    <a:pt x="101" y="129"/>
                    <a:pt x="102" y="128"/>
                    <a:pt x="102" y="127"/>
                  </a:cubicBezTo>
                  <a:cubicBezTo>
                    <a:pt x="102" y="127"/>
                    <a:pt x="102" y="126"/>
                    <a:pt x="102" y="126"/>
                  </a:cubicBezTo>
                  <a:cubicBezTo>
                    <a:pt x="91" y="62"/>
                    <a:pt x="91" y="62"/>
                    <a:pt x="91" y="62"/>
                  </a:cubicBezTo>
                  <a:cubicBezTo>
                    <a:pt x="104" y="91"/>
                    <a:pt x="104" y="91"/>
                    <a:pt x="104" y="91"/>
                  </a:cubicBezTo>
                  <a:cubicBezTo>
                    <a:pt x="105" y="94"/>
                    <a:pt x="108" y="96"/>
                    <a:pt x="111" y="96"/>
                  </a:cubicBezTo>
                  <a:cubicBezTo>
                    <a:pt x="111" y="96"/>
                    <a:pt x="111" y="96"/>
                    <a:pt x="111" y="96"/>
                  </a:cubicBezTo>
                  <a:cubicBezTo>
                    <a:pt x="112" y="96"/>
                    <a:pt x="114" y="96"/>
                    <a:pt x="115" y="95"/>
                  </a:cubicBezTo>
                  <a:cubicBezTo>
                    <a:pt x="119" y="94"/>
                    <a:pt x="122" y="89"/>
                    <a:pt x="121" y="85"/>
                  </a:cubicBezTo>
                  <a:close/>
                  <a:moveTo>
                    <a:pt x="113" y="91"/>
                  </a:moveTo>
                  <a:cubicBezTo>
                    <a:pt x="112" y="91"/>
                    <a:pt x="112" y="91"/>
                    <a:pt x="111" y="91"/>
                  </a:cubicBezTo>
                  <a:cubicBezTo>
                    <a:pt x="111" y="91"/>
                    <a:pt x="111" y="91"/>
                    <a:pt x="111" y="91"/>
                  </a:cubicBezTo>
                  <a:cubicBezTo>
                    <a:pt x="110" y="91"/>
                    <a:pt x="108" y="91"/>
                    <a:pt x="108" y="89"/>
                  </a:cubicBezTo>
                  <a:cubicBezTo>
                    <a:pt x="88" y="42"/>
                    <a:pt x="88" y="42"/>
                    <a:pt x="88" y="42"/>
                  </a:cubicBezTo>
                  <a:cubicBezTo>
                    <a:pt x="87" y="41"/>
                    <a:pt x="86" y="40"/>
                    <a:pt x="85" y="41"/>
                  </a:cubicBezTo>
                  <a:cubicBezTo>
                    <a:pt x="84" y="41"/>
                    <a:pt x="83" y="42"/>
                    <a:pt x="83" y="43"/>
                  </a:cubicBezTo>
                  <a:cubicBezTo>
                    <a:pt x="97" y="124"/>
                    <a:pt x="97" y="124"/>
                    <a:pt x="97" y="124"/>
                  </a:cubicBezTo>
                  <a:cubicBezTo>
                    <a:pt x="86" y="124"/>
                    <a:pt x="86" y="124"/>
                    <a:pt x="86" y="124"/>
                  </a:cubicBezTo>
                  <a:cubicBezTo>
                    <a:pt x="86" y="124"/>
                    <a:pt x="85" y="125"/>
                    <a:pt x="84" y="125"/>
                  </a:cubicBezTo>
                  <a:cubicBezTo>
                    <a:pt x="84" y="126"/>
                    <a:pt x="84" y="126"/>
                    <a:pt x="84" y="127"/>
                  </a:cubicBezTo>
                  <a:cubicBezTo>
                    <a:pt x="84" y="127"/>
                    <a:pt x="84" y="141"/>
                    <a:pt x="85" y="155"/>
                  </a:cubicBezTo>
                  <a:cubicBezTo>
                    <a:pt x="85" y="162"/>
                    <a:pt x="85" y="169"/>
                    <a:pt x="85" y="174"/>
                  </a:cubicBezTo>
                  <a:cubicBezTo>
                    <a:pt x="85" y="179"/>
                    <a:pt x="85" y="181"/>
                    <a:pt x="85" y="182"/>
                  </a:cubicBezTo>
                  <a:cubicBezTo>
                    <a:pt x="85" y="182"/>
                    <a:pt x="85" y="182"/>
                    <a:pt x="85" y="182"/>
                  </a:cubicBezTo>
                  <a:cubicBezTo>
                    <a:pt x="85" y="185"/>
                    <a:pt x="82" y="187"/>
                    <a:pt x="79" y="187"/>
                  </a:cubicBezTo>
                  <a:cubicBezTo>
                    <a:pt x="79" y="190"/>
                    <a:pt x="79" y="190"/>
                    <a:pt x="79" y="190"/>
                  </a:cubicBezTo>
                  <a:cubicBezTo>
                    <a:pt x="79" y="187"/>
                    <a:pt x="79" y="187"/>
                    <a:pt x="79" y="187"/>
                  </a:cubicBezTo>
                  <a:cubicBezTo>
                    <a:pt x="76" y="187"/>
                    <a:pt x="73" y="185"/>
                    <a:pt x="73" y="182"/>
                  </a:cubicBezTo>
                  <a:cubicBezTo>
                    <a:pt x="66" y="127"/>
                    <a:pt x="66" y="127"/>
                    <a:pt x="66" y="127"/>
                  </a:cubicBezTo>
                  <a:cubicBezTo>
                    <a:pt x="66" y="125"/>
                    <a:pt x="65" y="124"/>
                    <a:pt x="64" y="124"/>
                  </a:cubicBezTo>
                  <a:cubicBezTo>
                    <a:pt x="58" y="124"/>
                    <a:pt x="58" y="124"/>
                    <a:pt x="58" y="124"/>
                  </a:cubicBezTo>
                  <a:cubicBezTo>
                    <a:pt x="56" y="124"/>
                    <a:pt x="55" y="125"/>
                    <a:pt x="55" y="127"/>
                  </a:cubicBezTo>
                  <a:cubicBezTo>
                    <a:pt x="49" y="182"/>
                    <a:pt x="49" y="182"/>
                    <a:pt x="49" y="182"/>
                  </a:cubicBezTo>
                  <a:cubicBezTo>
                    <a:pt x="49" y="185"/>
                    <a:pt x="46" y="187"/>
                    <a:pt x="42" y="187"/>
                  </a:cubicBezTo>
                  <a:cubicBezTo>
                    <a:pt x="39" y="187"/>
                    <a:pt x="36" y="185"/>
                    <a:pt x="36" y="182"/>
                  </a:cubicBezTo>
                  <a:cubicBezTo>
                    <a:pt x="36" y="182"/>
                    <a:pt x="36" y="182"/>
                    <a:pt x="36" y="182"/>
                  </a:cubicBezTo>
                  <a:cubicBezTo>
                    <a:pt x="36" y="182"/>
                    <a:pt x="36" y="181"/>
                    <a:pt x="36" y="180"/>
                  </a:cubicBezTo>
                  <a:cubicBezTo>
                    <a:pt x="36" y="179"/>
                    <a:pt x="36" y="176"/>
                    <a:pt x="36" y="174"/>
                  </a:cubicBezTo>
                  <a:cubicBezTo>
                    <a:pt x="36" y="169"/>
                    <a:pt x="37" y="162"/>
                    <a:pt x="37" y="155"/>
                  </a:cubicBezTo>
                  <a:cubicBezTo>
                    <a:pt x="37" y="141"/>
                    <a:pt x="38" y="127"/>
                    <a:pt x="38" y="127"/>
                  </a:cubicBezTo>
                  <a:cubicBezTo>
                    <a:pt x="38" y="126"/>
                    <a:pt x="37" y="126"/>
                    <a:pt x="37" y="125"/>
                  </a:cubicBezTo>
                  <a:cubicBezTo>
                    <a:pt x="36" y="125"/>
                    <a:pt x="36" y="124"/>
                    <a:pt x="35" y="124"/>
                  </a:cubicBezTo>
                  <a:cubicBezTo>
                    <a:pt x="24" y="124"/>
                    <a:pt x="24" y="124"/>
                    <a:pt x="24" y="124"/>
                  </a:cubicBezTo>
                  <a:cubicBezTo>
                    <a:pt x="38" y="43"/>
                    <a:pt x="38" y="43"/>
                    <a:pt x="38" y="43"/>
                  </a:cubicBezTo>
                  <a:cubicBezTo>
                    <a:pt x="38" y="42"/>
                    <a:pt x="38" y="41"/>
                    <a:pt x="36" y="41"/>
                  </a:cubicBezTo>
                  <a:cubicBezTo>
                    <a:pt x="35" y="40"/>
                    <a:pt x="34" y="41"/>
                    <a:pt x="34" y="42"/>
                  </a:cubicBezTo>
                  <a:cubicBezTo>
                    <a:pt x="14" y="89"/>
                    <a:pt x="14" y="89"/>
                    <a:pt x="14" y="89"/>
                  </a:cubicBezTo>
                  <a:cubicBezTo>
                    <a:pt x="13" y="91"/>
                    <a:pt x="12" y="91"/>
                    <a:pt x="10" y="91"/>
                  </a:cubicBezTo>
                  <a:cubicBezTo>
                    <a:pt x="9" y="91"/>
                    <a:pt x="9" y="91"/>
                    <a:pt x="8" y="91"/>
                  </a:cubicBezTo>
                  <a:cubicBezTo>
                    <a:pt x="6" y="90"/>
                    <a:pt x="5" y="88"/>
                    <a:pt x="5" y="86"/>
                  </a:cubicBezTo>
                  <a:cubicBezTo>
                    <a:pt x="5" y="86"/>
                    <a:pt x="5" y="86"/>
                    <a:pt x="5" y="86"/>
                  </a:cubicBezTo>
                  <a:cubicBezTo>
                    <a:pt x="6" y="86"/>
                    <a:pt x="6" y="85"/>
                    <a:pt x="6" y="84"/>
                  </a:cubicBezTo>
                  <a:cubicBezTo>
                    <a:pt x="7" y="83"/>
                    <a:pt x="7" y="81"/>
                    <a:pt x="8" y="78"/>
                  </a:cubicBezTo>
                  <a:cubicBezTo>
                    <a:pt x="13" y="62"/>
                    <a:pt x="26" y="23"/>
                    <a:pt x="29" y="17"/>
                  </a:cubicBezTo>
                  <a:cubicBezTo>
                    <a:pt x="32" y="11"/>
                    <a:pt x="38" y="5"/>
                    <a:pt x="61" y="5"/>
                  </a:cubicBezTo>
                  <a:cubicBezTo>
                    <a:pt x="84" y="5"/>
                    <a:pt x="90" y="11"/>
                    <a:pt x="93" y="17"/>
                  </a:cubicBezTo>
                  <a:cubicBezTo>
                    <a:pt x="96" y="23"/>
                    <a:pt x="108" y="62"/>
                    <a:pt x="113" y="78"/>
                  </a:cubicBezTo>
                  <a:cubicBezTo>
                    <a:pt x="114" y="80"/>
                    <a:pt x="115" y="83"/>
                    <a:pt x="115" y="84"/>
                  </a:cubicBezTo>
                  <a:cubicBezTo>
                    <a:pt x="116" y="85"/>
                    <a:pt x="116" y="86"/>
                    <a:pt x="116" y="86"/>
                  </a:cubicBezTo>
                  <a:cubicBezTo>
                    <a:pt x="116" y="86"/>
                    <a:pt x="116" y="86"/>
                    <a:pt x="116" y="86"/>
                  </a:cubicBezTo>
                  <a:cubicBezTo>
                    <a:pt x="117" y="88"/>
                    <a:pt x="115" y="90"/>
                    <a:pt x="113" y="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noEditPoints="1"/>
            </p:cNvSpPr>
            <p:nvPr/>
          </p:nvSpPr>
          <p:spPr bwMode="auto">
            <a:xfrm>
              <a:off x="10926762" y="2090738"/>
              <a:ext cx="195263" cy="285750"/>
            </a:xfrm>
            <a:custGeom>
              <a:avLst/>
              <a:gdLst>
                <a:gd name="T0" fmla="*/ 27 w 33"/>
                <a:gd name="T1" fmla="*/ 0 h 48"/>
                <a:gd name="T2" fmla="*/ 21 w 33"/>
                <a:gd name="T3" fmla="*/ 6 h 48"/>
                <a:gd name="T4" fmla="*/ 25 w 33"/>
                <a:gd name="T5" fmla="*/ 11 h 48"/>
                <a:gd name="T6" fmla="*/ 17 w 33"/>
                <a:gd name="T7" fmla="*/ 22 h 48"/>
                <a:gd name="T8" fmla="*/ 9 w 33"/>
                <a:gd name="T9" fmla="*/ 11 h 48"/>
                <a:gd name="T10" fmla="*/ 13 w 33"/>
                <a:gd name="T11" fmla="*/ 6 h 48"/>
                <a:gd name="T12" fmla="*/ 6 w 33"/>
                <a:gd name="T13" fmla="*/ 0 h 48"/>
                <a:gd name="T14" fmla="*/ 0 w 33"/>
                <a:gd name="T15" fmla="*/ 6 h 48"/>
                <a:gd name="T16" fmla="*/ 4 w 33"/>
                <a:gd name="T17" fmla="*/ 11 h 48"/>
                <a:gd name="T18" fmla="*/ 14 w 33"/>
                <a:gd name="T19" fmla="*/ 26 h 48"/>
                <a:gd name="T20" fmla="*/ 14 w 33"/>
                <a:gd name="T21" fmla="*/ 37 h 48"/>
                <a:gd name="T22" fmla="*/ 11 w 33"/>
                <a:gd name="T23" fmla="*/ 42 h 48"/>
                <a:gd name="T24" fmla="*/ 17 w 33"/>
                <a:gd name="T25" fmla="*/ 48 h 48"/>
                <a:gd name="T26" fmla="*/ 23 w 33"/>
                <a:gd name="T27" fmla="*/ 42 h 48"/>
                <a:gd name="T28" fmla="*/ 19 w 33"/>
                <a:gd name="T29" fmla="*/ 37 h 48"/>
                <a:gd name="T30" fmla="*/ 19 w 33"/>
                <a:gd name="T31" fmla="*/ 26 h 48"/>
                <a:gd name="T32" fmla="*/ 29 w 33"/>
                <a:gd name="T33" fmla="*/ 11 h 48"/>
                <a:gd name="T34" fmla="*/ 33 w 33"/>
                <a:gd name="T35" fmla="*/ 6 h 48"/>
                <a:gd name="T36" fmla="*/ 27 w 33"/>
                <a:gd name="T37" fmla="*/ 0 h 48"/>
                <a:gd name="T38" fmla="*/ 6 w 33"/>
                <a:gd name="T39" fmla="*/ 4 h 48"/>
                <a:gd name="T40" fmla="*/ 8 w 33"/>
                <a:gd name="T41" fmla="*/ 6 h 48"/>
                <a:gd name="T42" fmla="*/ 6 w 33"/>
                <a:gd name="T43" fmla="*/ 7 h 48"/>
                <a:gd name="T44" fmla="*/ 5 w 33"/>
                <a:gd name="T45" fmla="*/ 6 h 48"/>
                <a:gd name="T46" fmla="*/ 6 w 33"/>
                <a:gd name="T47" fmla="*/ 4 h 48"/>
                <a:gd name="T48" fmla="*/ 17 w 33"/>
                <a:gd name="T49" fmla="*/ 44 h 48"/>
                <a:gd name="T50" fmla="*/ 15 w 33"/>
                <a:gd name="T51" fmla="*/ 42 h 48"/>
                <a:gd name="T52" fmla="*/ 17 w 33"/>
                <a:gd name="T53" fmla="*/ 41 h 48"/>
                <a:gd name="T54" fmla="*/ 18 w 33"/>
                <a:gd name="T55" fmla="*/ 42 h 48"/>
                <a:gd name="T56" fmla="*/ 17 w 33"/>
                <a:gd name="T57" fmla="*/ 44 h 48"/>
                <a:gd name="T58" fmla="*/ 27 w 33"/>
                <a:gd name="T59" fmla="*/ 4 h 48"/>
                <a:gd name="T60" fmla="*/ 28 w 33"/>
                <a:gd name="T61" fmla="*/ 6 h 48"/>
                <a:gd name="T62" fmla="*/ 27 w 33"/>
                <a:gd name="T63" fmla="*/ 7 h 48"/>
                <a:gd name="T64" fmla="*/ 26 w 33"/>
                <a:gd name="T65" fmla="*/ 6 h 48"/>
                <a:gd name="T66" fmla="*/ 27 w 33"/>
                <a:gd name="T6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8">
                  <a:moveTo>
                    <a:pt x="27" y="0"/>
                  </a:moveTo>
                  <a:cubicBezTo>
                    <a:pt x="24" y="0"/>
                    <a:pt x="21" y="2"/>
                    <a:pt x="21" y="6"/>
                  </a:cubicBezTo>
                  <a:cubicBezTo>
                    <a:pt x="21" y="8"/>
                    <a:pt x="22" y="10"/>
                    <a:pt x="25" y="11"/>
                  </a:cubicBezTo>
                  <a:cubicBezTo>
                    <a:pt x="24" y="17"/>
                    <a:pt x="21" y="22"/>
                    <a:pt x="17" y="22"/>
                  </a:cubicBezTo>
                  <a:cubicBezTo>
                    <a:pt x="13" y="22"/>
                    <a:pt x="9" y="17"/>
                    <a:pt x="9" y="11"/>
                  </a:cubicBezTo>
                  <a:cubicBezTo>
                    <a:pt x="11" y="10"/>
                    <a:pt x="13" y="8"/>
                    <a:pt x="13" y="6"/>
                  </a:cubicBezTo>
                  <a:cubicBezTo>
                    <a:pt x="13" y="2"/>
                    <a:pt x="10" y="0"/>
                    <a:pt x="6" y="0"/>
                  </a:cubicBezTo>
                  <a:cubicBezTo>
                    <a:pt x="3" y="0"/>
                    <a:pt x="0" y="2"/>
                    <a:pt x="0" y="6"/>
                  </a:cubicBezTo>
                  <a:cubicBezTo>
                    <a:pt x="0" y="8"/>
                    <a:pt x="2" y="10"/>
                    <a:pt x="4" y="11"/>
                  </a:cubicBezTo>
                  <a:cubicBezTo>
                    <a:pt x="5" y="19"/>
                    <a:pt x="9" y="25"/>
                    <a:pt x="14" y="26"/>
                  </a:cubicBezTo>
                  <a:cubicBezTo>
                    <a:pt x="14" y="37"/>
                    <a:pt x="14" y="37"/>
                    <a:pt x="14" y="37"/>
                  </a:cubicBezTo>
                  <a:cubicBezTo>
                    <a:pt x="12" y="38"/>
                    <a:pt x="11" y="40"/>
                    <a:pt x="11" y="42"/>
                  </a:cubicBezTo>
                  <a:cubicBezTo>
                    <a:pt x="11" y="46"/>
                    <a:pt x="13" y="48"/>
                    <a:pt x="17" y="48"/>
                  </a:cubicBezTo>
                  <a:cubicBezTo>
                    <a:pt x="20" y="48"/>
                    <a:pt x="23" y="46"/>
                    <a:pt x="23" y="42"/>
                  </a:cubicBezTo>
                  <a:cubicBezTo>
                    <a:pt x="23" y="40"/>
                    <a:pt x="21" y="38"/>
                    <a:pt x="19" y="37"/>
                  </a:cubicBezTo>
                  <a:cubicBezTo>
                    <a:pt x="19" y="26"/>
                    <a:pt x="19" y="26"/>
                    <a:pt x="19" y="26"/>
                  </a:cubicBezTo>
                  <a:cubicBezTo>
                    <a:pt x="25" y="25"/>
                    <a:pt x="29" y="19"/>
                    <a:pt x="29" y="11"/>
                  </a:cubicBezTo>
                  <a:cubicBezTo>
                    <a:pt x="31" y="10"/>
                    <a:pt x="33" y="8"/>
                    <a:pt x="33" y="6"/>
                  </a:cubicBezTo>
                  <a:cubicBezTo>
                    <a:pt x="33" y="2"/>
                    <a:pt x="30" y="0"/>
                    <a:pt x="27" y="0"/>
                  </a:cubicBezTo>
                  <a:close/>
                  <a:moveTo>
                    <a:pt x="6" y="4"/>
                  </a:moveTo>
                  <a:cubicBezTo>
                    <a:pt x="7" y="4"/>
                    <a:pt x="8" y="5"/>
                    <a:pt x="8" y="6"/>
                  </a:cubicBezTo>
                  <a:cubicBezTo>
                    <a:pt x="8" y="7"/>
                    <a:pt x="7" y="7"/>
                    <a:pt x="6" y="7"/>
                  </a:cubicBezTo>
                  <a:cubicBezTo>
                    <a:pt x="6" y="7"/>
                    <a:pt x="5" y="7"/>
                    <a:pt x="5" y="6"/>
                  </a:cubicBezTo>
                  <a:cubicBezTo>
                    <a:pt x="5" y="5"/>
                    <a:pt x="6" y="4"/>
                    <a:pt x="6" y="4"/>
                  </a:cubicBezTo>
                  <a:close/>
                  <a:moveTo>
                    <a:pt x="17" y="44"/>
                  </a:moveTo>
                  <a:cubicBezTo>
                    <a:pt x="16" y="44"/>
                    <a:pt x="15" y="43"/>
                    <a:pt x="15" y="42"/>
                  </a:cubicBezTo>
                  <a:cubicBezTo>
                    <a:pt x="15" y="42"/>
                    <a:pt x="16" y="41"/>
                    <a:pt x="17" y="41"/>
                  </a:cubicBezTo>
                  <a:cubicBezTo>
                    <a:pt x="17" y="41"/>
                    <a:pt x="18" y="42"/>
                    <a:pt x="18" y="42"/>
                  </a:cubicBezTo>
                  <a:cubicBezTo>
                    <a:pt x="18" y="43"/>
                    <a:pt x="17" y="44"/>
                    <a:pt x="17" y="44"/>
                  </a:cubicBezTo>
                  <a:close/>
                  <a:moveTo>
                    <a:pt x="27" y="4"/>
                  </a:moveTo>
                  <a:cubicBezTo>
                    <a:pt x="28" y="4"/>
                    <a:pt x="28" y="5"/>
                    <a:pt x="28" y="6"/>
                  </a:cubicBezTo>
                  <a:cubicBezTo>
                    <a:pt x="28" y="7"/>
                    <a:pt x="28" y="7"/>
                    <a:pt x="27" y="7"/>
                  </a:cubicBezTo>
                  <a:cubicBezTo>
                    <a:pt x="26" y="7"/>
                    <a:pt x="26" y="7"/>
                    <a:pt x="26" y="6"/>
                  </a:cubicBezTo>
                  <a:cubicBezTo>
                    <a:pt x="26" y="5"/>
                    <a:pt x="26" y="4"/>
                    <a:pt x="27"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a:grpSpLocks noChangeAspect="1"/>
          </p:cNvGrpSpPr>
          <p:nvPr/>
        </p:nvGrpSpPr>
        <p:grpSpPr bwMode="auto">
          <a:xfrm>
            <a:off x="4256982" y="2353428"/>
            <a:ext cx="630038" cy="602774"/>
            <a:chOff x="3156" y="841"/>
            <a:chExt cx="208" cy="199"/>
          </a:xfrm>
          <a:solidFill>
            <a:srgbClr val="FFFFFF"/>
          </a:solidFill>
        </p:grpSpPr>
        <p:sp>
          <p:nvSpPr>
            <p:cNvPr id="24"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0" name="Rectangle 29"/>
          <p:cNvSpPr/>
          <p:nvPr/>
        </p:nvSpPr>
        <p:spPr>
          <a:xfrm>
            <a:off x="1007241"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8" name="Rectangle 37"/>
          <p:cNvSpPr/>
          <p:nvPr/>
        </p:nvSpPr>
        <p:spPr>
          <a:xfrm>
            <a:off x="2465220"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39" name="Rectangle 38"/>
          <p:cNvSpPr/>
          <p:nvPr/>
        </p:nvSpPr>
        <p:spPr>
          <a:xfrm>
            <a:off x="3862584"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0" name="Rectangle 39"/>
          <p:cNvSpPr/>
          <p:nvPr/>
        </p:nvSpPr>
        <p:spPr>
          <a:xfrm>
            <a:off x="5320563"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2" name="Rectangle 41"/>
          <p:cNvSpPr/>
          <p:nvPr/>
        </p:nvSpPr>
        <p:spPr>
          <a:xfrm>
            <a:off x="6748008" y="3073669"/>
            <a:ext cx="1404520" cy="413959"/>
          </a:xfrm>
          <a:prstGeom prst="rect">
            <a:avLst/>
          </a:prstGeom>
        </p:spPr>
        <p:txBody>
          <a:bodyPr wrap="square">
            <a:spAutoFit/>
          </a:bodyPr>
          <a:lstStyle/>
          <a:p>
            <a:pPr algn="ctr">
              <a:lnSpc>
                <a:spcPct val="95000"/>
              </a:lnSpc>
            </a:pPr>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xxx</a:t>
            </a:r>
          </a:p>
        </p:txBody>
      </p:sp>
      <p:sp>
        <p:nvSpPr>
          <p:cNvPr id="43" name="Rectangle 42"/>
          <p:cNvSpPr/>
          <p:nvPr/>
        </p:nvSpPr>
        <p:spPr>
          <a:xfrm>
            <a:off x="1007241"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err="1"/>
              <a:t>Xxxx</a:t>
            </a:r>
            <a:r>
              <a:rPr lang="fr-FR" sz="1100" dirty="0"/>
              <a:t> </a:t>
            </a:r>
            <a:r>
              <a:rPr lang="fr-FR" sz="1100" dirty="0" err="1"/>
              <a:t>xxxxxx</a:t>
            </a:r>
            <a:r>
              <a:rPr lang="fr-FR" sz="1100" dirty="0"/>
              <a:t> xxx xx </a:t>
            </a:r>
            <a:r>
              <a:rPr lang="fr-FR" sz="1100" dirty="0" err="1"/>
              <a:t>xx</a:t>
            </a:r>
            <a:r>
              <a:rPr lang="fr-FR" sz="1100" dirty="0"/>
              <a:t> </a:t>
            </a:r>
            <a:r>
              <a:rPr lang="fr-FR" sz="1100" dirty="0" err="1"/>
              <a:t>xxxxxxxxxxx</a:t>
            </a:r>
            <a:r>
              <a:rPr lang="fr-FR" sz="1100" dirty="0"/>
              <a:t> </a:t>
            </a:r>
            <a:r>
              <a:rPr lang="fr-FR" sz="1100" dirty="0" err="1"/>
              <a:t>xxxxxx</a:t>
            </a:r>
            <a:endParaRPr lang="en-US" sz="1100" dirty="0"/>
          </a:p>
        </p:txBody>
      </p:sp>
      <p:sp>
        <p:nvSpPr>
          <p:cNvPr id="44" name="Rectangle 43"/>
          <p:cNvSpPr/>
          <p:nvPr/>
        </p:nvSpPr>
        <p:spPr>
          <a:xfrm>
            <a:off x="2465220"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a:t>
            </a:r>
            <a:r>
              <a:rPr lang="en-US" sz="1100" dirty="0"/>
              <a:t> </a:t>
            </a:r>
            <a:r>
              <a:rPr lang="en-US" sz="1100" dirty="0" err="1"/>
              <a:t>xxxx</a:t>
            </a:r>
            <a:r>
              <a:rPr lang="en-US" sz="1100" dirty="0"/>
              <a:t> </a:t>
            </a:r>
            <a:r>
              <a:rPr lang="en-US" sz="1100" dirty="0" err="1"/>
              <a:t>xxxxxx</a:t>
            </a:r>
            <a:r>
              <a:rPr lang="en-US" sz="1100" dirty="0"/>
              <a:t> </a:t>
            </a:r>
            <a:r>
              <a:rPr lang="en-US" sz="1100" dirty="0" err="1"/>
              <a:t>xxxxxx</a:t>
            </a:r>
            <a:r>
              <a:rPr lang="en-US" sz="1100" dirty="0"/>
              <a:t> </a:t>
            </a:r>
            <a:r>
              <a:rPr lang="en-US" sz="1100" dirty="0" err="1"/>
              <a:t>xxxx</a:t>
            </a:r>
            <a:r>
              <a:rPr lang="en-US" sz="1100" dirty="0"/>
              <a:t> xxx </a:t>
            </a:r>
            <a:r>
              <a:rPr lang="en-US" sz="1100" dirty="0" err="1"/>
              <a:t>xxxxx</a:t>
            </a:r>
            <a:r>
              <a:rPr lang="en-US" sz="1100" dirty="0"/>
              <a:t> x</a:t>
            </a:r>
          </a:p>
        </p:txBody>
      </p:sp>
      <p:sp>
        <p:nvSpPr>
          <p:cNvPr id="45" name="Rectangle 44"/>
          <p:cNvSpPr/>
          <p:nvPr/>
        </p:nvSpPr>
        <p:spPr>
          <a:xfrm>
            <a:off x="3862584"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r>
              <a:rPr lang="fr-FR" sz="1100" dirty="0"/>
              <a:t> </a:t>
            </a:r>
            <a:r>
              <a:rPr lang="fr-FR" sz="1100" dirty="0" err="1"/>
              <a:t>xxxxxx</a:t>
            </a:r>
            <a:r>
              <a:rPr lang="fr-FR" sz="1100" dirty="0"/>
              <a:t> </a:t>
            </a:r>
            <a:r>
              <a:rPr lang="fr-FR" sz="1100" dirty="0" err="1"/>
              <a:t>xxxxx</a:t>
            </a:r>
            <a:r>
              <a:rPr lang="fr-FR" sz="1100" dirty="0"/>
              <a:t> </a:t>
            </a:r>
            <a:r>
              <a:rPr lang="fr-FR" sz="1100" dirty="0" err="1"/>
              <a:t>xxxxxxx</a:t>
            </a:r>
            <a:r>
              <a:rPr lang="fr-FR" sz="1100" dirty="0"/>
              <a:t> </a:t>
            </a:r>
            <a:endParaRPr lang="en-US" sz="1100" dirty="0"/>
          </a:p>
        </p:txBody>
      </p:sp>
      <p:sp>
        <p:nvSpPr>
          <p:cNvPr id="46" name="Rectangle 45"/>
          <p:cNvSpPr/>
          <p:nvPr/>
        </p:nvSpPr>
        <p:spPr>
          <a:xfrm>
            <a:off x="5320563" y="3861049"/>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fr-FR" sz="1100" dirty="0"/>
              <a:t>Xx </a:t>
            </a:r>
            <a:r>
              <a:rPr lang="fr-FR" sz="1100" dirty="0" err="1"/>
              <a:t>xxxxxx</a:t>
            </a:r>
            <a:r>
              <a:rPr lang="fr-FR" sz="1100" dirty="0"/>
              <a:t> x </a:t>
            </a:r>
            <a:r>
              <a:rPr lang="fr-FR" sz="1100" dirty="0" err="1"/>
              <a:t>xxxxx</a:t>
            </a:r>
            <a:r>
              <a:rPr lang="fr-FR" sz="1100" dirty="0"/>
              <a:t> </a:t>
            </a:r>
            <a:r>
              <a:rPr lang="fr-FR" sz="1100" dirty="0" err="1"/>
              <a:t>xxxxxxxxxxxxxxxxxxxxxx</a:t>
            </a:r>
            <a:r>
              <a:rPr lang="fr-FR" sz="1100" dirty="0"/>
              <a:t> </a:t>
            </a:r>
            <a:endParaRPr lang="en-US" sz="1100" dirty="0"/>
          </a:p>
        </p:txBody>
      </p:sp>
      <p:sp>
        <p:nvSpPr>
          <p:cNvPr id="47" name="Rectangle 46"/>
          <p:cNvSpPr/>
          <p:nvPr/>
        </p:nvSpPr>
        <p:spPr>
          <a:xfrm>
            <a:off x="6748008" y="3861048"/>
            <a:ext cx="1404520" cy="808683"/>
          </a:xfrm>
          <a:prstGeom prst="rect">
            <a:avLst/>
          </a:prstGeom>
        </p:spPr>
        <p:txBody>
          <a:bodyPr wrap="square">
            <a:spAutoFit/>
          </a:bodyPr>
          <a:lstStyle/>
          <a:p>
            <a:pPr algn="ctr">
              <a:lnSpc>
                <a:spcPct val="95000"/>
              </a:lnSpc>
            </a:pPr>
            <a:r>
              <a:rPr lang="en-US" sz="1600" dirty="0"/>
              <a:t>Xxx </a:t>
            </a:r>
            <a:r>
              <a:rPr lang="en-US" sz="1600" dirty="0" err="1"/>
              <a:t>Xxx</a:t>
            </a:r>
            <a:r>
              <a:rPr lang="en-US" sz="1600" dirty="0"/>
              <a:t> x</a:t>
            </a:r>
          </a:p>
          <a:p>
            <a:pPr algn="ctr">
              <a:lnSpc>
                <a:spcPct val="95000"/>
              </a:lnSpc>
            </a:pPr>
            <a:r>
              <a:rPr lang="en-US" sz="1100" dirty="0" err="1"/>
              <a:t>Xxxxxxxx</a:t>
            </a:r>
            <a:r>
              <a:rPr lang="en-US" sz="1100" dirty="0"/>
              <a:t> x </a:t>
            </a:r>
            <a:r>
              <a:rPr lang="en-US" sz="1100" dirty="0" err="1"/>
              <a:t>xxxxxx</a:t>
            </a:r>
            <a:r>
              <a:rPr lang="en-US" sz="1100" dirty="0"/>
              <a:t> </a:t>
            </a:r>
            <a:r>
              <a:rPr lang="en-US" sz="1100" dirty="0" err="1"/>
              <a:t>xxxxx</a:t>
            </a:r>
            <a:r>
              <a:rPr lang="en-US" sz="1100" dirty="0"/>
              <a:t> x </a:t>
            </a:r>
            <a:r>
              <a:rPr lang="en-US" sz="1100" dirty="0" err="1"/>
              <a:t>xxxxx</a:t>
            </a:r>
            <a:r>
              <a:rPr lang="en-US" sz="1100" dirty="0"/>
              <a:t> xxx x xx</a:t>
            </a:r>
          </a:p>
        </p:txBody>
      </p:sp>
      <p:sp>
        <p:nvSpPr>
          <p:cNvPr id="35" name="Rectangle 34"/>
          <p:cNvSpPr/>
          <p:nvPr/>
        </p:nvSpPr>
        <p:spPr>
          <a:xfrm>
            <a:off x="1007241" y="4833156"/>
            <a:ext cx="7145288" cy="506292"/>
          </a:xfrm>
          <a:prstGeom prst="rect">
            <a:avLst/>
          </a:prstGeom>
          <a:solidFill>
            <a:schemeClr val="tx1">
              <a:alpha val="20000"/>
            </a:schemeClr>
          </a:solidFill>
        </p:spPr>
        <p:txBody>
          <a:bodyPr wrap="square" lIns="182880" tIns="91440" rIns="182880" bIns="91440">
            <a:spAutoFit/>
          </a:bodyPr>
          <a:lstStyle/>
          <a:p>
            <a:pPr algn="ct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xxxxxxxx</a:t>
            </a:r>
            <a:r>
              <a:rPr lang="en-US" sz="1100" dirty="0"/>
              <a:t> x xxx x </a:t>
            </a:r>
            <a:r>
              <a:rPr lang="en-US" sz="1100" dirty="0" err="1"/>
              <a:t>xxxx</a:t>
            </a:r>
            <a:r>
              <a:rPr lang="en-US" sz="1100" dirty="0"/>
              <a:t> Xxx x </a:t>
            </a:r>
            <a:r>
              <a:rPr lang="en-US" sz="1100" dirty="0" err="1"/>
              <a:t>xxxxxx</a:t>
            </a:r>
            <a:r>
              <a:rPr lang="en-US" sz="1100" dirty="0"/>
              <a:t> </a:t>
            </a:r>
            <a:r>
              <a:rPr lang="en-US" sz="1100" dirty="0" err="1"/>
              <a:t>xxxxxx</a:t>
            </a:r>
            <a:r>
              <a:rPr lang="en-US" sz="1100" dirty="0"/>
              <a:t> </a:t>
            </a:r>
            <a:r>
              <a:rPr lang="en-US" sz="1100" dirty="0" err="1"/>
              <a:t>xxxxxxxx</a:t>
            </a:r>
            <a:r>
              <a:rPr lang="en-US" sz="1100" dirty="0"/>
              <a:t> </a:t>
            </a:r>
            <a:r>
              <a:rPr lang="en-US" sz="1100" dirty="0" err="1"/>
              <a:t>Xxxxx</a:t>
            </a:r>
            <a:r>
              <a:rPr lang="en-US" sz="1100" dirty="0"/>
              <a:t> </a:t>
            </a:r>
            <a:r>
              <a:rPr lang="en-US" sz="1100" dirty="0" err="1"/>
              <a:t>xxxx</a:t>
            </a:r>
            <a:r>
              <a:rPr lang="en-US" sz="1100" dirty="0"/>
              <a:t> </a:t>
            </a:r>
            <a:r>
              <a:rPr lang="en-US" sz="1100" dirty="0" err="1"/>
              <a:t>xxxx</a:t>
            </a:r>
            <a:r>
              <a:rPr lang="en-US" sz="1100" dirty="0"/>
              <a:t> xx </a:t>
            </a:r>
            <a:r>
              <a:rPr lang="en-US" sz="1100" dirty="0" err="1"/>
              <a:t>Xx</a:t>
            </a:r>
            <a:r>
              <a:rPr lang="en-US" sz="1100" dirty="0"/>
              <a:t> </a:t>
            </a:r>
            <a:r>
              <a:rPr lang="en-US" sz="1100" dirty="0" err="1"/>
              <a:t>xxxxxxxxxxxxxxxx</a:t>
            </a:r>
            <a:r>
              <a:rPr lang="en-US" sz="1100" dirty="0"/>
              <a:t> x </a:t>
            </a:r>
            <a:r>
              <a:rPr lang="en-US" sz="1100" dirty="0" err="1"/>
              <a:t>xxxxxxxx</a:t>
            </a:r>
            <a:r>
              <a:rPr lang="en-US" sz="1100" dirty="0"/>
              <a:t> Xxx </a:t>
            </a:r>
            <a:r>
              <a:rPr lang="en-US" sz="1100" dirty="0" err="1"/>
              <a:t>xxxxx</a:t>
            </a:r>
            <a:r>
              <a:rPr lang="en-US" sz="1100" dirty="0"/>
              <a:t> </a:t>
            </a:r>
            <a:r>
              <a:rPr lang="en-US" sz="1100" dirty="0" err="1"/>
              <a:t>xxxxxxx</a:t>
            </a:r>
            <a:r>
              <a:rPr lang="en-US" sz="1100" dirty="0"/>
              <a:t> x xxx </a:t>
            </a:r>
            <a:r>
              <a:rPr lang="en-US" sz="1100" dirty="0" err="1"/>
              <a:t>xxxx</a:t>
            </a:r>
            <a:r>
              <a:rPr lang="en-US" sz="1100" dirty="0"/>
              <a:t> </a:t>
            </a:r>
          </a:p>
        </p:txBody>
      </p:sp>
      <p:sp>
        <p:nvSpPr>
          <p:cNvPr id="17" name="Freeform 5"/>
          <p:cNvSpPr>
            <a:spLocks noEditPoints="1"/>
          </p:cNvSpPr>
          <p:nvPr/>
        </p:nvSpPr>
        <p:spPr bwMode="auto">
          <a:xfrm>
            <a:off x="5768982" y="2305051"/>
            <a:ext cx="469901" cy="701676"/>
          </a:xfrm>
          <a:custGeom>
            <a:avLst/>
            <a:gdLst>
              <a:gd name="T0" fmla="*/ 309 w 385"/>
              <a:gd name="T1" fmla="*/ 309 h 577"/>
              <a:gd name="T2" fmla="*/ 243 w 385"/>
              <a:gd name="T3" fmla="*/ 111 h 577"/>
              <a:gd name="T4" fmla="*/ 200 w 385"/>
              <a:gd name="T5" fmla="*/ 7 h 577"/>
              <a:gd name="T6" fmla="*/ 186 w 385"/>
              <a:gd name="T7" fmla="*/ 7 h 577"/>
              <a:gd name="T8" fmla="*/ 143 w 385"/>
              <a:gd name="T9" fmla="*/ 111 h 577"/>
              <a:gd name="T10" fmla="*/ 76 w 385"/>
              <a:gd name="T11" fmla="*/ 309 h 577"/>
              <a:gd name="T12" fmla="*/ 0 w 385"/>
              <a:gd name="T13" fmla="*/ 316 h 577"/>
              <a:gd name="T14" fmla="*/ 70 w 385"/>
              <a:gd name="T15" fmla="*/ 323 h 577"/>
              <a:gd name="T16" fmla="*/ 15 w 385"/>
              <a:gd name="T17" fmla="*/ 475 h 577"/>
              <a:gd name="T18" fmla="*/ 36 w 385"/>
              <a:gd name="T19" fmla="*/ 570 h 577"/>
              <a:gd name="T20" fmla="*/ 50 w 385"/>
              <a:gd name="T21" fmla="*/ 570 h 577"/>
              <a:gd name="T22" fmla="*/ 127 w 385"/>
              <a:gd name="T23" fmla="*/ 323 h 577"/>
              <a:gd name="T24" fmla="*/ 186 w 385"/>
              <a:gd name="T25" fmla="*/ 359 h 577"/>
              <a:gd name="T26" fmla="*/ 200 w 385"/>
              <a:gd name="T27" fmla="*/ 359 h 577"/>
              <a:gd name="T28" fmla="*/ 258 w 385"/>
              <a:gd name="T29" fmla="*/ 323 h 577"/>
              <a:gd name="T30" fmla="*/ 334 w 385"/>
              <a:gd name="T31" fmla="*/ 570 h 577"/>
              <a:gd name="T32" fmla="*/ 348 w 385"/>
              <a:gd name="T33" fmla="*/ 570 h 577"/>
              <a:gd name="T34" fmla="*/ 370 w 385"/>
              <a:gd name="T35" fmla="*/ 475 h 577"/>
              <a:gd name="T36" fmla="*/ 314 w 385"/>
              <a:gd name="T37" fmla="*/ 323 h 577"/>
              <a:gd name="T38" fmla="*/ 385 w 385"/>
              <a:gd name="T39" fmla="*/ 316 h 577"/>
              <a:gd name="T40" fmla="*/ 193 w 385"/>
              <a:gd name="T41" fmla="*/ 75 h 577"/>
              <a:gd name="T42" fmla="*/ 200 w 385"/>
              <a:gd name="T43" fmla="*/ 146 h 577"/>
              <a:gd name="T44" fmla="*/ 193 w 385"/>
              <a:gd name="T45" fmla="*/ 147 h 577"/>
              <a:gd name="T46" fmla="*/ 193 w 385"/>
              <a:gd name="T47" fmla="*/ 75 h 577"/>
              <a:gd name="T48" fmla="*/ 175 w 385"/>
              <a:gd name="T49" fmla="*/ 158 h 577"/>
              <a:gd name="T50" fmla="*/ 29 w 385"/>
              <a:gd name="T51" fmla="*/ 472 h 577"/>
              <a:gd name="T52" fmla="*/ 200 w 385"/>
              <a:gd name="T53" fmla="*/ 309 h 577"/>
              <a:gd name="T54" fmla="*/ 193 w 385"/>
              <a:gd name="T55" fmla="*/ 267 h 577"/>
              <a:gd name="T56" fmla="*/ 186 w 385"/>
              <a:gd name="T57" fmla="*/ 309 h 577"/>
              <a:gd name="T58" fmla="*/ 188 w 385"/>
              <a:gd name="T59" fmla="*/ 161 h 577"/>
              <a:gd name="T60" fmla="*/ 197 w 385"/>
              <a:gd name="T61" fmla="*/ 161 h 577"/>
              <a:gd name="T62" fmla="*/ 200 w 385"/>
              <a:gd name="T63" fmla="*/ 309 h 577"/>
              <a:gd name="T64" fmla="*/ 210 w 385"/>
              <a:gd name="T65" fmla="*/ 158 h 577"/>
              <a:gd name="T66" fmla="*/ 298 w 385"/>
              <a:gd name="T67" fmla="*/ 319 h 577"/>
              <a:gd name="T68" fmla="*/ 356 w 385"/>
              <a:gd name="T69" fmla="*/ 47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577">
                <a:moveTo>
                  <a:pt x="378" y="309"/>
                </a:moveTo>
                <a:cubicBezTo>
                  <a:pt x="309" y="309"/>
                  <a:pt x="309" y="309"/>
                  <a:pt x="309" y="309"/>
                </a:cubicBezTo>
                <a:cubicBezTo>
                  <a:pt x="240" y="128"/>
                  <a:pt x="240" y="128"/>
                  <a:pt x="240" y="128"/>
                </a:cubicBezTo>
                <a:cubicBezTo>
                  <a:pt x="242" y="123"/>
                  <a:pt x="243" y="117"/>
                  <a:pt x="243" y="111"/>
                </a:cubicBezTo>
                <a:cubicBezTo>
                  <a:pt x="243" y="86"/>
                  <a:pt x="224" y="65"/>
                  <a:pt x="200" y="61"/>
                </a:cubicBezTo>
                <a:cubicBezTo>
                  <a:pt x="200" y="7"/>
                  <a:pt x="200" y="7"/>
                  <a:pt x="200" y="7"/>
                </a:cubicBezTo>
                <a:cubicBezTo>
                  <a:pt x="200" y="3"/>
                  <a:pt x="197" y="0"/>
                  <a:pt x="193" y="0"/>
                </a:cubicBezTo>
                <a:cubicBezTo>
                  <a:pt x="189" y="0"/>
                  <a:pt x="186" y="3"/>
                  <a:pt x="186" y="7"/>
                </a:cubicBezTo>
                <a:cubicBezTo>
                  <a:pt x="186" y="61"/>
                  <a:pt x="186" y="61"/>
                  <a:pt x="186" y="61"/>
                </a:cubicBezTo>
                <a:cubicBezTo>
                  <a:pt x="161" y="65"/>
                  <a:pt x="143" y="86"/>
                  <a:pt x="143" y="111"/>
                </a:cubicBezTo>
                <a:cubicBezTo>
                  <a:pt x="143" y="117"/>
                  <a:pt x="144" y="122"/>
                  <a:pt x="145" y="127"/>
                </a:cubicBezTo>
                <a:cubicBezTo>
                  <a:pt x="76" y="309"/>
                  <a:pt x="76" y="309"/>
                  <a:pt x="76" y="309"/>
                </a:cubicBezTo>
                <a:cubicBezTo>
                  <a:pt x="7" y="309"/>
                  <a:pt x="7" y="309"/>
                  <a:pt x="7" y="309"/>
                </a:cubicBezTo>
                <a:cubicBezTo>
                  <a:pt x="3" y="309"/>
                  <a:pt x="0" y="313"/>
                  <a:pt x="0" y="316"/>
                </a:cubicBezTo>
                <a:cubicBezTo>
                  <a:pt x="0" y="320"/>
                  <a:pt x="3" y="323"/>
                  <a:pt x="7" y="323"/>
                </a:cubicBezTo>
                <a:cubicBezTo>
                  <a:pt x="70" y="323"/>
                  <a:pt x="70" y="323"/>
                  <a:pt x="70" y="323"/>
                </a:cubicBezTo>
                <a:cubicBezTo>
                  <a:pt x="15" y="470"/>
                  <a:pt x="15" y="470"/>
                  <a:pt x="15" y="470"/>
                </a:cubicBezTo>
                <a:cubicBezTo>
                  <a:pt x="14" y="471"/>
                  <a:pt x="14" y="473"/>
                  <a:pt x="15" y="475"/>
                </a:cubicBezTo>
                <a:cubicBezTo>
                  <a:pt x="36" y="524"/>
                  <a:pt x="36" y="524"/>
                  <a:pt x="36" y="524"/>
                </a:cubicBezTo>
                <a:cubicBezTo>
                  <a:pt x="36" y="570"/>
                  <a:pt x="36" y="570"/>
                  <a:pt x="36" y="570"/>
                </a:cubicBezTo>
                <a:cubicBezTo>
                  <a:pt x="36" y="574"/>
                  <a:pt x="40" y="577"/>
                  <a:pt x="43" y="577"/>
                </a:cubicBezTo>
                <a:cubicBezTo>
                  <a:pt x="47" y="577"/>
                  <a:pt x="50" y="574"/>
                  <a:pt x="50" y="570"/>
                </a:cubicBezTo>
                <a:cubicBezTo>
                  <a:pt x="50" y="523"/>
                  <a:pt x="50" y="523"/>
                  <a:pt x="50" y="523"/>
                </a:cubicBezTo>
                <a:cubicBezTo>
                  <a:pt x="127" y="323"/>
                  <a:pt x="127" y="323"/>
                  <a:pt x="127" y="323"/>
                </a:cubicBezTo>
                <a:cubicBezTo>
                  <a:pt x="186" y="323"/>
                  <a:pt x="186" y="323"/>
                  <a:pt x="186" y="323"/>
                </a:cubicBezTo>
                <a:cubicBezTo>
                  <a:pt x="186" y="359"/>
                  <a:pt x="186" y="359"/>
                  <a:pt x="186" y="359"/>
                </a:cubicBezTo>
                <a:cubicBezTo>
                  <a:pt x="186" y="363"/>
                  <a:pt x="189" y="366"/>
                  <a:pt x="193" y="366"/>
                </a:cubicBezTo>
                <a:cubicBezTo>
                  <a:pt x="197" y="366"/>
                  <a:pt x="200" y="363"/>
                  <a:pt x="200" y="359"/>
                </a:cubicBezTo>
                <a:cubicBezTo>
                  <a:pt x="200" y="323"/>
                  <a:pt x="200" y="323"/>
                  <a:pt x="200" y="323"/>
                </a:cubicBezTo>
                <a:cubicBezTo>
                  <a:pt x="258" y="323"/>
                  <a:pt x="258" y="323"/>
                  <a:pt x="258" y="323"/>
                </a:cubicBezTo>
                <a:cubicBezTo>
                  <a:pt x="334" y="523"/>
                  <a:pt x="334" y="523"/>
                  <a:pt x="334" y="523"/>
                </a:cubicBezTo>
                <a:cubicBezTo>
                  <a:pt x="334" y="570"/>
                  <a:pt x="334" y="570"/>
                  <a:pt x="334" y="570"/>
                </a:cubicBezTo>
                <a:cubicBezTo>
                  <a:pt x="334" y="574"/>
                  <a:pt x="337" y="577"/>
                  <a:pt x="341" y="577"/>
                </a:cubicBezTo>
                <a:cubicBezTo>
                  <a:pt x="345" y="577"/>
                  <a:pt x="348" y="574"/>
                  <a:pt x="348" y="570"/>
                </a:cubicBezTo>
                <a:cubicBezTo>
                  <a:pt x="348" y="524"/>
                  <a:pt x="348" y="524"/>
                  <a:pt x="348" y="524"/>
                </a:cubicBezTo>
                <a:cubicBezTo>
                  <a:pt x="370" y="475"/>
                  <a:pt x="370" y="475"/>
                  <a:pt x="370" y="475"/>
                </a:cubicBezTo>
                <a:cubicBezTo>
                  <a:pt x="371" y="473"/>
                  <a:pt x="371" y="471"/>
                  <a:pt x="370" y="470"/>
                </a:cubicBezTo>
                <a:cubicBezTo>
                  <a:pt x="314" y="323"/>
                  <a:pt x="314" y="323"/>
                  <a:pt x="314" y="323"/>
                </a:cubicBezTo>
                <a:cubicBezTo>
                  <a:pt x="378" y="323"/>
                  <a:pt x="378" y="323"/>
                  <a:pt x="378" y="323"/>
                </a:cubicBezTo>
                <a:cubicBezTo>
                  <a:pt x="382" y="323"/>
                  <a:pt x="385" y="320"/>
                  <a:pt x="385" y="316"/>
                </a:cubicBezTo>
                <a:cubicBezTo>
                  <a:pt x="385" y="313"/>
                  <a:pt x="382" y="309"/>
                  <a:pt x="378" y="309"/>
                </a:cubicBezTo>
                <a:close/>
                <a:moveTo>
                  <a:pt x="193" y="75"/>
                </a:moveTo>
                <a:cubicBezTo>
                  <a:pt x="213" y="75"/>
                  <a:pt x="229" y="91"/>
                  <a:pt x="229" y="111"/>
                </a:cubicBezTo>
                <a:cubicBezTo>
                  <a:pt x="229" y="129"/>
                  <a:pt x="217" y="143"/>
                  <a:pt x="200" y="146"/>
                </a:cubicBezTo>
                <a:cubicBezTo>
                  <a:pt x="200" y="146"/>
                  <a:pt x="200" y="146"/>
                  <a:pt x="200" y="146"/>
                </a:cubicBezTo>
                <a:cubicBezTo>
                  <a:pt x="198" y="147"/>
                  <a:pt x="195" y="147"/>
                  <a:pt x="193" y="147"/>
                </a:cubicBezTo>
                <a:cubicBezTo>
                  <a:pt x="173" y="147"/>
                  <a:pt x="157" y="131"/>
                  <a:pt x="157" y="111"/>
                </a:cubicBezTo>
                <a:cubicBezTo>
                  <a:pt x="157" y="91"/>
                  <a:pt x="173" y="75"/>
                  <a:pt x="193" y="75"/>
                </a:cubicBezTo>
                <a:close/>
                <a:moveTo>
                  <a:pt x="154" y="143"/>
                </a:moveTo>
                <a:cubicBezTo>
                  <a:pt x="160" y="150"/>
                  <a:pt x="167" y="155"/>
                  <a:pt x="175" y="158"/>
                </a:cubicBezTo>
                <a:cubicBezTo>
                  <a:pt x="43" y="504"/>
                  <a:pt x="43" y="504"/>
                  <a:pt x="43" y="504"/>
                </a:cubicBezTo>
                <a:cubicBezTo>
                  <a:pt x="29" y="472"/>
                  <a:pt x="29" y="472"/>
                  <a:pt x="29" y="472"/>
                </a:cubicBezTo>
                <a:lnTo>
                  <a:pt x="154" y="143"/>
                </a:lnTo>
                <a:close/>
                <a:moveTo>
                  <a:pt x="200" y="309"/>
                </a:moveTo>
                <a:cubicBezTo>
                  <a:pt x="200" y="274"/>
                  <a:pt x="200" y="274"/>
                  <a:pt x="200" y="274"/>
                </a:cubicBezTo>
                <a:cubicBezTo>
                  <a:pt x="200" y="271"/>
                  <a:pt x="197" y="267"/>
                  <a:pt x="193" y="267"/>
                </a:cubicBezTo>
                <a:cubicBezTo>
                  <a:pt x="189" y="267"/>
                  <a:pt x="186" y="271"/>
                  <a:pt x="186" y="274"/>
                </a:cubicBezTo>
                <a:cubicBezTo>
                  <a:pt x="186" y="309"/>
                  <a:pt x="186" y="309"/>
                  <a:pt x="186" y="309"/>
                </a:cubicBezTo>
                <a:cubicBezTo>
                  <a:pt x="132" y="309"/>
                  <a:pt x="132" y="309"/>
                  <a:pt x="132" y="309"/>
                </a:cubicBezTo>
                <a:cubicBezTo>
                  <a:pt x="188" y="161"/>
                  <a:pt x="188" y="161"/>
                  <a:pt x="188" y="161"/>
                </a:cubicBezTo>
                <a:cubicBezTo>
                  <a:pt x="190" y="161"/>
                  <a:pt x="191" y="161"/>
                  <a:pt x="193" y="161"/>
                </a:cubicBezTo>
                <a:cubicBezTo>
                  <a:pt x="194" y="161"/>
                  <a:pt x="195" y="161"/>
                  <a:pt x="197" y="161"/>
                </a:cubicBezTo>
                <a:cubicBezTo>
                  <a:pt x="253" y="309"/>
                  <a:pt x="253" y="309"/>
                  <a:pt x="253" y="309"/>
                </a:cubicBezTo>
                <a:lnTo>
                  <a:pt x="200" y="309"/>
                </a:lnTo>
                <a:close/>
                <a:moveTo>
                  <a:pt x="342" y="504"/>
                </a:moveTo>
                <a:cubicBezTo>
                  <a:pt x="210" y="158"/>
                  <a:pt x="210" y="158"/>
                  <a:pt x="210" y="158"/>
                </a:cubicBezTo>
                <a:cubicBezTo>
                  <a:pt x="218" y="155"/>
                  <a:pt x="225" y="150"/>
                  <a:pt x="231" y="144"/>
                </a:cubicBezTo>
                <a:cubicBezTo>
                  <a:pt x="298" y="319"/>
                  <a:pt x="298" y="319"/>
                  <a:pt x="298" y="319"/>
                </a:cubicBezTo>
                <a:cubicBezTo>
                  <a:pt x="298" y="319"/>
                  <a:pt x="298" y="319"/>
                  <a:pt x="298" y="319"/>
                </a:cubicBezTo>
                <a:cubicBezTo>
                  <a:pt x="356" y="472"/>
                  <a:pt x="356" y="472"/>
                  <a:pt x="356" y="472"/>
                </a:cubicBezTo>
                <a:lnTo>
                  <a:pt x="342" y="5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9"/>
          <p:cNvSpPr>
            <a:spLocks noEditPoints="1"/>
          </p:cNvSpPr>
          <p:nvPr/>
        </p:nvSpPr>
        <p:spPr bwMode="auto">
          <a:xfrm>
            <a:off x="7038980" y="2425700"/>
            <a:ext cx="788988" cy="457199"/>
          </a:xfrm>
          <a:custGeom>
            <a:avLst/>
            <a:gdLst>
              <a:gd name="T0" fmla="*/ 751 w 773"/>
              <a:gd name="T1" fmla="*/ 6 h 445"/>
              <a:gd name="T2" fmla="*/ 751 w 773"/>
              <a:gd name="T3" fmla="*/ 5 h 445"/>
              <a:gd name="T4" fmla="*/ 750 w 773"/>
              <a:gd name="T5" fmla="*/ 3 h 445"/>
              <a:gd name="T6" fmla="*/ 749 w 773"/>
              <a:gd name="T7" fmla="*/ 2 h 445"/>
              <a:gd name="T8" fmla="*/ 747 w 773"/>
              <a:gd name="T9" fmla="*/ 1 h 445"/>
              <a:gd name="T10" fmla="*/ 747 w 773"/>
              <a:gd name="T11" fmla="*/ 1 h 445"/>
              <a:gd name="T12" fmla="*/ 745 w 773"/>
              <a:gd name="T13" fmla="*/ 0 h 445"/>
              <a:gd name="T14" fmla="*/ 744 w 773"/>
              <a:gd name="T15" fmla="*/ 0 h 445"/>
              <a:gd name="T16" fmla="*/ 742 w 773"/>
              <a:gd name="T17" fmla="*/ 1 h 445"/>
              <a:gd name="T18" fmla="*/ 740 w 773"/>
              <a:gd name="T19" fmla="*/ 2 h 445"/>
              <a:gd name="T20" fmla="*/ 626 w 773"/>
              <a:gd name="T21" fmla="*/ 87 h 445"/>
              <a:gd name="T22" fmla="*/ 634 w 773"/>
              <a:gd name="T23" fmla="*/ 99 h 445"/>
              <a:gd name="T24" fmla="*/ 649 w 773"/>
              <a:gd name="T25" fmla="*/ 211 h 445"/>
              <a:gd name="T26" fmla="*/ 581 w 773"/>
              <a:gd name="T27" fmla="*/ 234 h 445"/>
              <a:gd name="T28" fmla="*/ 484 w 773"/>
              <a:gd name="T29" fmla="*/ 165 h 445"/>
              <a:gd name="T30" fmla="*/ 374 w 773"/>
              <a:gd name="T31" fmla="*/ 165 h 445"/>
              <a:gd name="T32" fmla="*/ 331 w 773"/>
              <a:gd name="T33" fmla="*/ 338 h 445"/>
              <a:gd name="T34" fmla="*/ 281 w 773"/>
              <a:gd name="T35" fmla="*/ 345 h 445"/>
              <a:gd name="T36" fmla="*/ 205 w 773"/>
              <a:gd name="T37" fmla="*/ 210 h 445"/>
              <a:gd name="T38" fmla="*/ 95 w 773"/>
              <a:gd name="T39" fmla="*/ 210 h 445"/>
              <a:gd name="T40" fmla="*/ 2 w 773"/>
              <a:gd name="T41" fmla="*/ 385 h 445"/>
              <a:gd name="T42" fmla="*/ 8 w 773"/>
              <a:gd name="T43" fmla="*/ 397 h 445"/>
              <a:gd name="T44" fmla="*/ 120 w 773"/>
              <a:gd name="T45" fmla="*/ 256 h 445"/>
              <a:gd name="T46" fmla="*/ 181 w 773"/>
              <a:gd name="T47" fmla="*/ 255 h 445"/>
              <a:gd name="T48" fmla="*/ 258 w 773"/>
              <a:gd name="T49" fmla="*/ 390 h 445"/>
              <a:gd name="T50" fmla="*/ 368 w 773"/>
              <a:gd name="T51" fmla="*/ 390 h 445"/>
              <a:gd name="T52" fmla="*/ 406 w 773"/>
              <a:gd name="T53" fmla="*/ 215 h 445"/>
              <a:gd name="T54" fmla="*/ 478 w 773"/>
              <a:gd name="T55" fmla="*/ 191 h 445"/>
              <a:gd name="T56" fmla="*/ 573 w 773"/>
              <a:gd name="T57" fmla="*/ 261 h 445"/>
              <a:gd name="T58" fmla="*/ 683 w 773"/>
              <a:gd name="T59" fmla="*/ 261 h 445"/>
              <a:gd name="T60" fmla="*/ 741 w 773"/>
              <a:gd name="T61" fmla="*/ 33 h 445"/>
              <a:gd name="T62" fmla="*/ 765 w 773"/>
              <a:gd name="T63" fmla="*/ 160 h 445"/>
              <a:gd name="T64" fmla="*/ 772 w 773"/>
              <a:gd name="T65" fmla="*/ 152 h 445"/>
              <a:gd name="T66" fmla="*/ 150 w 773"/>
              <a:gd name="T67" fmla="*/ 169 h 445"/>
              <a:gd name="T68" fmla="*/ 177 w 773"/>
              <a:gd name="T69" fmla="*/ 240 h 445"/>
              <a:gd name="T70" fmla="*/ 177 w 773"/>
              <a:gd name="T71" fmla="*/ 240 h 445"/>
              <a:gd name="T72" fmla="*/ 109 w 773"/>
              <a:gd name="T73" fmla="*/ 210 h 445"/>
              <a:gd name="T74" fmla="*/ 313 w 773"/>
              <a:gd name="T75" fmla="*/ 431 h 445"/>
              <a:gd name="T76" fmla="*/ 313 w 773"/>
              <a:gd name="T77" fmla="*/ 349 h 445"/>
              <a:gd name="T78" fmla="*/ 429 w 773"/>
              <a:gd name="T79" fmla="*/ 206 h 445"/>
              <a:gd name="T80" fmla="*/ 429 w 773"/>
              <a:gd name="T81" fmla="*/ 124 h 445"/>
              <a:gd name="T82" fmla="*/ 429 w 773"/>
              <a:gd name="T83" fmla="*/ 206 h 445"/>
              <a:gd name="T84" fmla="*/ 628 w 773"/>
              <a:gd name="T85" fmla="*/ 302 h 445"/>
              <a:gd name="T86" fmla="*/ 628 w 773"/>
              <a:gd name="T87" fmla="*/ 22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73" h="445">
                <a:moveTo>
                  <a:pt x="772" y="152"/>
                </a:moveTo>
                <a:cubicBezTo>
                  <a:pt x="751" y="6"/>
                  <a:pt x="751" y="6"/>
                  <a:pt x="751" y="6"/>
                </a:cubicBezTo>
                <a:cubicBezTo>
                  <a:pt x="751" y="6"/>
                  <a:pt x="751" y="6"/>
                  <a:pt x="751" y="6"/>
                </a:cubicBezTo>
                <a:cubicBezTo>
                  <a:pt x="751" y="6"/>
                  <a:pt x="751" y="5"/>
                  <a:pt x="751" y="5"/>
                </a:cubicBezTo>
                <a:cubicBezTo>
                  <a:pt x="751" y="5"/>
                  <a:pt x="751" y="4"/>
                  <a:pt x="751" y="4"/>
                </a:cubicBezTo>
                <a:cubicBezTo>
                  <a:pt x="750" y="4"/>
                  <a:pt x="750" y="4"/>
                  <a:pt x="750" y="3"/>
                </a:cubicBezTo>
                <a:cubicBezTo>
                  <a:pt x="750" y="3"/>
                  <a:pt x="750" y="3"/>
                  <a:pt x="750" y="3"/>
                </a:cubicBezTo>
                <a:cubicBezTo>
                  <a:pt x="749" y="3"/>
                  <a:pt x="749" y="2"/>
                  <a:pt x="749" y="2"/>
                </a:cubicBezTo>
                <a:cubicBezTo>
                  <a:pt x="749" y="2"/>
                  <a:pt x="749" y="2"/>
                  <a:pt x="749" y="2"/>
                </a:cubicBezTo>
                <a:cubicBezTo>
                  <a:pt x="748" y="1"/>
                  <a:pt x="748" y="1"/>
                  <a:pt x="747" y="1"/>
                </a:cubicBezTo>
                <a:cubicBezTo>
                  <a:pt x="747" y="1"/>
                  <a:pt x="747" y="1"/>
                  <a:pt x="747" y="1"/>
                </a:cubicBezTo>
                <a:cubicBezTo>
                  <a:pt x="747" y="1"/>
                  <a:pt x="747" y="1"/>
                  <a:pt x="747" y="1"/>
                </a:cubicBezTo>
                <a:cubicBezTo>
                  <a:pt x="747" y="1"/>
                  <a:pt x="747" y="1"/>
                  <a:pt x="747" y="1"/>
                </a:cubicBezTo>
                <a:cubicBezTo>
                  <a:pt x="746" y="1"/>
                  <a:pt x="746" y="1"/>
                  <a:pt x="745" y="0"/>
                </a:cubicBezTo>
                <a:cubicBezTo>
                  <a:pt x="745" y="0"/>
                  <a:pt x="745" y="0"/>
                  <a:pt x="745" y="0"/>
                </a:cubicBezTo>
                <a:cubicBezTo>
                  <a:pt x="745" y="0"/>
                  <a:pt x="744" y="0"/>
                  <a:pt x="744" y="0"/>
                </a:cubicBezTo>
                <a:cubicBezTo>
                  <a:pt x="744" y="0"/>
                  <a:pt x="743" y="0"/>
                  <a:pt x="743" y="0"/>
                </a:cubicBezTo>
                <a:cubicBezTo>
                  <a:pt x="743" y="1"/>
                  <a:pt x="742" y="1"/>
                  <a:pt x="742" y="1"/>
                </a:cubicBezTo>
                <a:cubicBezTo>
                  <a:pt x="742" y="1"/>
                  <a:pt x="742" y="1"/>
                  <a:pt x="742" y="1"/>
                </a:cubicBezTo>
                <a:cubicBezTo>
                  <a:pt x="741" y="1"/>
                  <a:pt x="741" y="1"/>
                  <a:pt x="740" y="2"/>
                </a:cubicBezTo>
                <a:cubicBezTo>
                  <a:pt x="740" y="2"/>
                  <a:pt x="740" y="2"/>
                  <a:pt x="740" y="2"/>
                </a:cubicBezTo>
                <a:cubicBezTo>
                  <a:pt x="626" y="87"/>
                  <a:pt x="626" y="87"/>
                  <a:pt x="626" y="87"/>
                </a:cubicBezTo>
                <a:cubicBezTo>
                  <a:pt x="623" y="90"/>
                  <a:pt x="622" y="94"/>
                  <a:pt x="625" y="97"/>
                </a:cubicBezTo>
                <a:cubicBezTo>
                  <a:pt x="627" y="100"/>
                  <a:pt x="631" y="101"/>
                  <a:pt x="634" y="99"/>
                </a:cubicBezTo>
                <a:cubicBezTo>
                  <a:pt x="728" y="29"/>
                  <a:pt x="728" y="29"/>
                  <a:pt x="728" y="29"/>
                </a:cubicBezTo>
                <a:cubicBezTo>
                  <a:pt x="649" y="211"/>
                  <a:pt x="649" y="211"/>
                  <a:pt x="649" y="211"/>
                </a:cubicBezTo>
                <a:cubicBezTo>
                  <a:pt x="643" y="208"/>
                  <a:pt x="636" y="206"/>
                  <a:pt x="628" y="206"/>
                </a:cubicBezTo>
                <a:cubicBezTo>
                  <a:pt x="608" y="206"/>
                  <a:pt x="590" y="218"/>
                  <a:pt x="581" y="234"/>
                </a:cubicBezTo>
                <a:cubicBezTo>
                  <a:pt x="482" y="177"/>
                  <a:pt x="482" y="177"/>
                  <a:pt x="482" y="177"/>
                </a:cubicBezTo>
                <a:cubicBezTo>
                  <a:pt x="483" y="173"/>
                  <a:pt x="484" y="169"/>
                  <a:pt x="484" y="165"/>
                </a:cubicBezTo>
                <a:cubicBezTo>
                  <a:pt x="484" y="135"/>
                  <a:pt x="459" y="110"/>
                  <a:pt x="429" y="110"/>
                </a:cubicBezTo>
                <a:cubicBezTo>
                  <a:pt x="398" y="110"/>
                  <a:pt x="374" y="135"/>
                  <a:pt x="374" y="165"/>
                </a:cubicBezTo>
                <a:cubicBezTo>
                  <a:pt x="374" y="183"/>
                  <a:pt x="382" y="198"/>
                  <a:pt x="394" y="208"/>
                </a:cubicBezTo>
                <a:cubicBezTo>
                  <a:pt x="331" y="338"/>
                  <a:pt x="331" y="338"/>
                  <a:pt x="331" y="338"/>
                </a:cubicBezTo>
                <a:cubicBezTo>
                  <a:pt x="325" y="336"/>
                  <a:pt x="319" y="335"/>
                  <a:pt x="313" y="335"/>
                </a:cubicBezTo>
                <a:cubicBezTo>
                  <a:pt x="301" y="335"/>
                  <a:pt x="290" y="338"/>
                  <a:pt x="281" y="345"/>
                </a:cubicBezTo>
                <a:cubicBezTo>
                  <a:pt x="192" y="245"/>
                  <a:pt x="192" y="245"/>
                  <a:pt x="192" y="245"/>
                </a:cubicBezTo>
                <a:cubicBezTo>
                  <a:pt x="200" y="236"/>
                  <a:pt x="205" y="223"/>
                  <a:pt x="205" y="210"/>
                </a:cubicBezTo>
                <a:cubicBezTo>
                  <a:pt x="205" y="180"/>
                  <a:pt x="180" y="155"/>
                  <a:pt x="150" y="155"/>
                </a:cubicBezTo>
                <a:cubicBezTo>
                  <a:pt x="119" y="155"/>
                  <a:pt x="95" y="180"/>
                  <a:pt x="95" y="210"/>
                </a:cubicBezTo>
                <a:cubicBezTo>
                  <a:pt x="95" y="224"/>
                  <a:pt x="100" y="237"/>
                  <a:pt x="109" y="247"/>
                </a:cubicBezTo>
                <a:cubicBezTo>
                  <a:pt x="2" y="385"/>
                  <a:pt x="2" y="385"/>
                  <a:pt x="2" y="385"/>
                </a:cubicBezTo>
                <a:cubicBezTo>
                  <a:pt x="0" y="388"/>
                  <a:pt x="1" y="393"/>
                  <a:pt x="4" y="395"/>
                </a:cubicBezTo>
                <a:cubicBezTo>
                  <a:pt x="5" y="396"/>
                  <a:pt x="7" y="397"/>
                  <a:pt x="8" y="397"/>
                </a:cubicBezTo>
                <a:cubicBezTo>
                  <a:pt x="10" y="397"/>
                  <a:pt x="12" y="396"/>
                  <a:pt x="14" y="394"/>
                </a:cubicBezTo>
                <a:cubicBezTo>
                  <a:pt x="120" y="256"/>
                  <a:pt x="120" y="256"/>
                  <a:pt x="120" y="256"/>
                </a:cubicBezTo>
                <a:cubicBezTo>
                  <a:pt x="128" y="262"/>
                  <a:pt x="139" y="265"/>
                  <a:pt x="150" y="265"/>
                </a:cubicBezTo>
                <a:cubicBezTo>
                  <a:pt x="161" y="265"/>
                  <a:pt x="172" y="261"/>
                  <a:pt x="181" y="255"/>
                </a:cubicBezTo>
                <a:cubicBezTo>
                  <a:pt x="271" y="354"/>
                  <a:pt x="271" y="354"/>
                  <a:pt x="271" y="354"/>
                </a:cubicBezTo>
                <a:cubicBezTo>
                  <a:pt x="263" y="364"/>
                  <a:pt x="258" y="376"/>
                  <a:pt x="258" y="390"/>
                </a:cubicBezTo>
                <a:cubicBezTo>
                  <a:pt x="258" y="420"/>
                  <a:pt x="283" y="445"/>
                  <a:pt x="313" y="445"/>
                </a:cubicBezTo>
                <a:cubicBezTo>
                  <a:pt x="343" y="445"/>
                  <a:pt x="368" y="420"/>
                  <a:pt x="368" y="390"/>
                </a:cubicBezTo>
                <a:cubicBezTo>
                  <a:pt x="368" y="371"/>
                  <a:pt x="358" y="354"/>
                  <a:pt x="344" y="344"/>
                </a:cubicBezTo>
                <a:cubicBezTo>
                  <a:pt x="406" y="215"/>
                  <a:pt x="406" y="215"/>
                  <a:pt x="406" y="215"/>
                </a:cubicBezTo>
                <a:cubicBezTo>
                  <a:pt x="413" y="219"/>
                  <a:pt x="421" y="220"/>
                  <a:pt x="429" y="220"/>
                </a:cubicBezTo>
                <a:cubicBezTo>
                  <a:pt x="450" y="220"/>
                  <a:pt x="468" y="208"/>
                  <a:pt x="478" y="191"/>
                </a:cubicBezTo>
                <a:cubicBezTo>
                  <a:pt x="575" y="247"/>
                  <a:pt x="575" y="247"/>
                  <a:pt x="575" y="247"/>
                </a:cubicBezTo>
                <a:cubicBezTo>
                  <a:pt x="574" y="252"/>
                  <a:pt x="573" y="256"/>
                  <a:pt x="573" y="261"/>
                </a:cubicBezTo>
                <a:cubicBezTo>
                  <a:pt x="573" y="292"/>
                  <a:pt x="598" y="316"/>
                  <a:pt x="628" y="316"/>
                </a:cubicBezTo>
                <a:cubicBezTo>
                  <a:pt x="659" y="316"/>
                  <a:pt x="683" y="292"/>
                  <a:pt x="683" y="261"/>
                </a:cubicBezTo>
                <a:cubicBezTo>
                  <a:pt x="683" y="244"/>
                  <a:pt x="675" y="228"/>
                  <a:pt x="662" y="218"/>
                </a:cubicBezTo>
                <a:cubicBezTo>
                  <a:pt x="741" y="33"/>
                  <a:pt x="741" y="33"/>
                  <a:pt x="741" y="33"/>
                </a:cubicBezTo>
                <a:cubicBezTo>
                  <a:pt x="758" y="154"/>
                  <a:pt x="758" y="154"/>
                  <a:pt x="758" y="154"/>
                </a:cubicBezTo>
                <a:cubicBezTo>
                  <a:pt x="759" y="158"/>
                  <a:pt x="762" y="160"/>
                  <a:pt x="765" y="160"/>
                </a:cubicBezTo>
                <a:cubicBezTo>
                  <a:pt x="766" y="160"/>
                  <a:pt x="766" y="160"/>
                  <a:pt x="766" y="160"/>
                </a:cubicBezTo>
                <a:cubicBezTo>
                  <a:pt x="770" y="160"/>
                  <a:pt x="773" y="156"/>
                  <a:pt x="772" y="152"/>
                </a:cubicBezTo>
                <a:close/>
                <a:moveTo>
                  <a:pt x="109" y="210"/>
                </a:moveTo>
                <a:cubicBezTo>
                  <a:pt x="109" y="187"/>
                  <a:pt x="127" y="169"/>
                  <a:pt x="150" y="169"/>
                </a:cubicBezTo>
                <a:cubicBezTo>
                  <a:pt x="172" y="169"/>
                  <a:pt x="191" y="187"/>
                  <a:pt x="191" y="210"/>
                </a:cubicBezTo>
                <a:cubicBezTo>
                  <a:pt x="191" y="222"/>
                  <a:pt x="186" y="233"/>
                  <a:pt x="177" y="240"/>
                </a:cubicBezTo>
                <a:cubicBezTo>
                  <a:pt x="177" y="240"/>
                  <a:pt x="177" y="240"/>
                  <a:pt x="177" y="240"/>
                </a:cubicBezTo>
                <a:cubicBezTo>
                  <a:pt x="177" y="240"/>
                  <a:pt x="177" y="240"/>
                  <a:pt x="177" y="240"/>
                </a:cubicBezTo>
                <a:cubicBezTo>
                  <a:pt x="170" y="247"/>
                  <a:pt x="160" y="251"/>
                  <a:pt x="150" y="251"/>
                </a:cubicBezTo>
                <a:cubicBezTo>
                  <a:pt x="127" y="251"/>
                  <a:pt x="109" y="232"/>
                  <a:pt x="109" y="210"/>
                </a:cubicBezTo>
                <a:close/>
                <a:moveTo>
                  <a:pt x="354" y="390"/>
                </a:moveTo>
                <a:cubicBezTo>
                  <a:pt x="354" y="412"/>
                  <a:pt x="336" y="431"/>
                  <a:pt x="313" y="431"/>
                </a:cubicBezTo>
                <a:cubicBezTo>
                  <a:pt x="290" y="431"/>
                  <a:pt x="272" y="412"/>
                  <a:pt x="272" y="390"/>
                </a:cubicBezTo>
                <a:cubicBezTo>
                  <a:pt x="272" y="367"/>
                  <a:pt x="290" y="349"/>
                  <a:pt x="313" y="349"/>
                </a:cubicBezTo>
                <a:cubicBezTo>
                  <a:pt x="336" y="349"/>
                  <a:pt x="354" y="367"/>
                  <a:pt x="354" y="390"/>
                </a:cubicBezTo>
                <a:close/>
                <a:moveTo>
                  <a:pt x="429" y="206"/>
                </a:moveTo>
                <a:cubicBezTo>
                  <a:pt x="406" y="206"/>
                  <a:pt x="388" y="188"/>
                  <a:pt x="388" y="165"/>
                </a:cubicBezTo>
                <a:cubicBezTo>
                  <a:pt x="388" y="143"/>
                  <a:pt x="406" y="124"/>
                  <a:pt x="429" y="124"/>
                </a:cubicBezTo>
                <a:cubicBezTo>
                  <a:pt x="451" y="124"/>
                  <a:pt x="470" y="143"/>
                  <a:pt x="470" y="165"/>
                </a:cubicBezTo>
                <a:cubicBezTo>
                  <a:pt x="470" y="188"/>
                  <a:pt x="451" y="206"/>
                  <a:pt x="429" y="206"/>
                </a:cubicBezTo>
                <a:close/>
                <a:moveTo>
                  <a:pt x="669" y="261"/>
                </a:moveTo>
                <a:cubicBezTo>
                  <a:pt x="669" y="284"/>
                  <a:pt x="651" y="302"/>
                  <a:pt x="628" y="302"/>
                </a:cubicBezTo>
                <a:cubicBezTo>
                  <a:pt x="606" y="302"/>
                  <a:pt x="587" y="284"/>
                  <a:pt x="587" y="261"/>
                </a:cubicBezTo>
                <a:cubicBezTo>
                  <a:pt x="587" y="239"/>
                  <a:pt x="606" y="220"/>
                  <a:pt x="628" y="220"/>
                </a:cubicBezTo>
                <a:cubicBezTo>
                  <a:pt x="651" y="220"/>
                  <a:pt x="669" y="239"/>
                  <a:pt x="669" y="26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015793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61111">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1111">
                                          <p:cBhvr additive="base">
                                            <p:cTn id="7" dur="9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14:bounceEnd="61111">
                                          <p:cBhvr additive="base">
                                            <p:cTn id="11" dur="10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14:bounceEnd="61111">
                                          <p:cBhvr additive="base">
                                            <p:cTn id="15" dur="1100" fill="hold"/>
                                            <p:tgtEl>
                                              <p:spTgt spid="7"/>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61111">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14:bounceEnd="61111">
                                          <p:cBhvr additive="base">
                                            <p:cTn id="19" dur="1200" fill="hold"/>
                                            <p:tgtEl>
                                              <p:spTgt spid="6"/>
                                            </p:tgtEl>
                                            <p:attrNameLst>
                                              <p:attrName>ppt_x</p:attrName>
                                            </p:attrNameLst>
                                          </p:cBhvr>
                                          <p:tavLst>
                                            <p:tav tm="0">
                                              <p:val>
                                                <p:strVal val="1+#ppt_w/2"/>
                                              </p:val>
                                            </p:tav>
                                            <p:tav tm="100000">
                                              <p:val>
                                                <p:strVal val="#ppt_x"/>
                                              </p:val>
                                            </p:tav>
                                          </p:tavLst>
                                        </p:anim>
                                        <p:anim calcmode="lin" valueType="num" p14:bounceEnd="61111">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14:bounceEnd="61111">
                                          <p:cBhvr additive="base">
                                            <p:cTn id="23" dur="12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1+#ppt_w/2"/>
                                              </p:val>
                                            </p:tav>
                                            <p:tav tm="100000">
                                              <p:val>
                                                <p:strVal val="#ppt_x"/>
                                              </p:val>
                                            </p:tav>
                                          </p:tavLst>
                                        </p:anim>
                                        <p:anim calcmode="lin" valueType="num">
                                          <p:cBhvr additive="base">
                                            <p:cTn id="8" dur="9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2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100" fill="hold"/>
                                            <p:tgtEl>
                                              <p:spTgt spid="7"/>
                                            </p:tgtEl>
                                            <p:attrNameLst>
                                              <p:attrName>ppt_x</p:attrName>
                                            </p:attrNameLst>
                                          </p:cBhvr>
                                          <p:tavLst>
                                            <p:tav tm="0">
                                              <p:val>
                                                <p:strVal val="1+#ppt_w/2"/>
                                              </p:val>
                                            </p:tav>
                                            <p:tav tm="100000">
                                              <p:val>
                                                <p:strVal val="#ppt_x"/>
                                              </p:val>
                                            </p:tav>
                                          </p:tavLst>
                                        </p:anim>
                                        <p:anim calcmode="lin" valueType="num">
                                          <p:cBhvr additive="base">
                                            <p:cTn id="16" dur="11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40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1200" fill="hold"/>
                                            <p:tgtEl>
                                              <p:spTgt spid="6"/>
                                            </p:tgtEl>
                                            <p:attrNameLst>
                                              <p:attrName>ppt_x</p:attrName>
                                            </p:attrNameLst>
                                          </p:cBhvr>
                                          <p:tavLst>
                                            <p:tav tm="0">
                                              <p:val>
                                                <p:strVal val="1+#ppt_w/2"/>
                                              </p:val>
                                            </p:tav>
                                            <p:tav tm="100000">
                                              <p:val>
                                                <p:strVal val="#ppt_x"/>
                                              </p:val>
                                            </p:tav>
                                          </p:tavLst>
                                        </p:anim>
                                        <p:anim calcmode="lin" valueType="num">
                                          <p:cBhvr additive="base">
                                            <p:cTn id="20" dur="12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1200" fill="hold"/>
                                            <p:tgtEl>
                                              <p:spTgt spid="8"/>
                                            </p:tgtEl>
                                            <p:attrNameLst>
                                              <p:attrName>ppt_x</p:attrName>
                                            </p:attrNameLst>
                                          </p:cBhvr>
                                          <p:tavLst>
                                            <p:tav tm="0">
                                              <p:val>
                                                <p:strVal val="1+#ppt_w/2"/>
                                              </p:val>
                                            </p:tav>
                                            <p:tav tm="100000">
                                              <p:val>
                                                <p:strVal val="#ppt_x"/>
                                              </p:val>
                                            </p:tav>
                                          </p:tavLst>
                                        </p:anim>
                                        <p:anim calcmode="lin" valueType="num">
                                          <p:cBhvr additive="base">
                                            <p:cTn id="24" dur="1200" fill="hold"/>
                                            <p:tgtEl>
                                              <p:spTgt spid="8"/>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nodeType="withEffect">
                                      <p:stCondLst>
                                        <p:cond delay="6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9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80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39"/>
                                            </p:tgtEl>
                                            <p:attrNameLst>
                                              <p:attrName>style.visibility</p:attrName>
                                            </p:attrNameLst>
                                          </p:cBhvr>
                                          <p:to>
                                            <p:strVal val="visible"/>
                                          </p:to>
                                        </p:set>
                                        <p:animEffect transition="in" filter="fade">
                                          <p:cBhvr>
                                            <p:cTn id="42" dur="500"/>
                                            <p:tgtEl>
                                              <p:spTgt spid="39"/>
                                            </p:tgtEl>
                                          </p:cBhvr>
                                        </p:animEffect>
                                      </p:childTnLst>
                                    </p:cTn>
                                  </p:par>
                                  <p:par>
                                    <p:cTn id="43" presetID="10" presetClass="entr" presetSubtype="0" fill="hold" grpId="0" nodeType="withEffect">
                                      <p:stCondLst>
                                        <p:cond delay="110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500"/>
                                            <p:tgtEl>
                                              <p:spTgt spid="40"/>
                                            </p:tgtEl>
                                          </p:cBhvr>
                                        </p:animEffect>
                                      </p:childTnLst>
                                    </p:cTn>
                                  </p:par>
                                  <p:par>
                                    <p:cTn id="46" presetID="10" presetClass="entr" presetSubtype="0" fill="hold" grpId="0" nodeType="withEffect">
                                      <p:stCondLst>
                                        <p:cond delay="11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1200"/>
                                      </p:stCondLst>
                                      <p:childTnLst>
                                        <p:set>
                                          <p:cBhvr>
                                            <p:cTn id="50" dur="1" fill="hold">
                                              <p:stCondLst>
                                                <p:cond delay="0"/>
                                              </p:stCondLst>
                                            </p:cTn>
                                            <p:tgtEl>
                                              <p:spTgt spid="42"/>
                                            </p:tgtEl>
                                            <p:attrNameLst>
                                              <p:attrName>style.visibility</p:attrName>
                                            </p:attrNameLst>
                                          </p:cBhvr>
                                          <p:to>
                                            <p:strVal val="visible"/>
                                          </p:to>
                                        </p:set>
                                        <p:animEffect transition="in" filter="fade">
                                          <p:cBhvr>
                                            <p:cTn id="51" dur="500"/>
                                            <p:tgtEl>
                                              <p:spTgt spid="42"/>
                                            </p:tgtEl>
                                          </p:cBhvr>
                                        </p:animEffect>
                                      </p:childTnLst>
                                    </p:cTn>
                                  </p:par>
                                  <p:par>
                                    <p:cTn id="52" presetID="10" presetClass="entr" presetSubtype="0" fill="hold" grpId="0" nodeType="withEffect">
                                      <p:stCondLst>
                                        <p:cond delay="120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1100"/>
                                      </p:stCondLst>
                                      <p:childTnLst>
                                        <p:set>
                                          <p:cBhvr>
                                            <p:cTn id="56" dur="1" fill="hold">
                                              <p:stCondLst>
                                                <p:cond delay="0"/>
                                              </p:stCondLst>
                                            </p:cTn>
                                            <p:tgtEl>
                                              <p:spTgt spid="43"/>
                                            </p:tgtEl>
                                            <p:attrNameLst>
                                              <p:attrName>style.visibility</p:attrName>
                                            </p:attrNameLst>
                                          </p:cBhvr>
                                          <p:to>
                                            <p:strVal val="visible"/>
                                          </p:to>
                                        </p:set>
                                        <p:animEffect transition="in" filter="fade">
                                          <p:cBhvr>
                                            <p:cTn id="57" dur="500"/>
                                            <p:tgtEl>
                                              <p:spTgt spid="43"/>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45"/>
                                            </p:tgtEl>
                                            <p:attrNameLst>
                                              <p:attrName>style.visibility</p:attrName>
                                            </p:attrNameLst>
                                          </p:cBhvr>
                                          <p:to>
                                            <p:strVal val="visible"/>
                                          </p:to>
                                        </p:set>
                                        <p:animEffect transition="in" filter="fade">
                                          <p:cBhvr>
                                            <p:cTn id="63" dur="500"/>
                                            <p:tgtEl>
                                              <p:spTgt spid="45"/>
                                            </p:tgtEl>
                                          </p:cBhvr>
                                        </p:animEffect>
                                      </p:childTnLst>
                                    </p:cTn>
                                  </p:par>
                                  <p:par>
                                    <p:cTn id="64" presetID="10" presetClass="entr" presetSubtype="0" fill="hold" grpId="0" nodeType="withEffect">
                                      <p:stCondLst>
                                        <p:cond delay="1400"/>
                                      </p:stCondLst>
                                      <p:childTnLst>
                                        <p:set>
                                          <p:cBhvr>
                                            <p:cTn id="65" dur="1" fill="hold">
                                              <p:stCondLst>
                                                <p:cond delay="0"/>
                                              </p:stCondLst>
                                            </p:cTn>
                                            <p:tgtEl>
                                              <p:spTgt spid="46"/>
                                            </p:tgtEl>
                                            <p:attrNameLst>
                                              <p:attrName>style.visibility</p:attrName>
                                            </p:attrNameLst>
                                          </p:cBhvr>
                                          <p:to>
                                            <p:strVal val="visible"/>
                                          </p:to>
                                        </p:set>
                                        <p:animEffect transition="in" filter="fade">
                                          <p:cBhvr>
                                            <p:cTn id="66" dur="500"/>
                                            <p:tgtEl>
                                              <p:spTgt spid="46"/>
                                            </p:tgtEl>
                                          </p:cBhvr>
                                        </p:animEffect>
                                      </p:childTnLst>
                                    </p:cTn>
                                  </p:par>
                                  <p:par>
                                    <p:cTn id="67" presetID="10" presetClass="entr" presetSubtype="0" fill="hold" grpId="0" nodeType="withEffect">
                                      <p:stCondLst>
                                        <p:cond delay="1500"/>
                                      </p:stCondLst>
                                      <p:childTnLst>
                                        <p:set>
                                          <p:cBhvr>
                                            <p:cTn id="68" dur="1" fill="hold">
                                              <p:stCondLst>
                                                <p:cond delay="0"/>
                                              </p:stCondLst>
                                            </p:cTn>
                                            <p:tgtEl>
                                              <p:spTgt spid="47"/>
                                            </p:tgtEl>
                                            <p:attrNameLst>
                                              <p:attrName>style.visibility</p:attrName>
                                            </p:attrNameLst>
                                          </p:cBhvr>
                                          <p:to>
                                            <p:strVal val="visible"/>
                                          </p:to>
                                        </p:set>
                                        <p:animEffect transition="in" filter="fade">
                                          <p:cBhvr>
                                            <p:cTn id="69" dur="500"/>
                                            <p:tgtEl>
                                              <p:spTgt spid="47"/>
                                            </p:tgtEl>
                                          </p:cBhvr>
                                        </p:animEffect>
                                      </p:childTnLst>
                                    </p:cTn>
                                  </p:par>
                                  <p:par>
                                    <p:cTn id="70" presetID="2" presetClass="entr" presetSubtype="8" decel="73684" fill="hold" grpId="0" nodeType="withEffect">
                                      <p:stCondLst>
                                        <p:cond delay="120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950" fill="hold"/>
                                            <p:tgtEl>
                                              <p:spTgt spid="35"/>
                                            </p:tgtEl>
                                            <p:attrNameLst>
                                              <p:attrName>ppt_x</p:attrName>
                                            </p:attrNameLst>
                                          </p:cBhvr>
                                          <p:tavLst>
                                            <p:tav tm="0">
                                              <p:val>
                                                <p:strVal val="0-#ppt_w/2"/>
                                              </p:val>
                                            </p:tav>
                                            <p:tav tm="100000">
                                              <p:val>
                                                <p:strVal val="#ppt_x"/>
                                              </p:val>
                                            </p:tav>
                                          </p:tavLst>
                                        </p:anim>
                                        <p:anim calcmode="lin" valueType="num">
                                          <p:cBhvr additive="base">
                                            <p:cTn id="73" dur="95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30" grpId="0"/>
          <p:bldP spid="38" grpId="0"/>
          <p:bldP spid="39" grpId="0"/>
          <p:bldP spid="40" grpId="0"/>
          <p:bldP spid="42" grpId="0"/>
          <p:bldP spid="43" grpId="0"/>
          <p:bldP spid="44" grpId="0"/>
          <p:bldP spid="45" grpId="0"/>
          <p:bldP spid="46" grpId="0"/>
          <p:bldP spid="47" grpId="0"/>
          <p:bldP spid="35" grpId="0" animBg="1"/>
          <p:bldP spid="17" grpId="0" animBg="1"/>
          <p:bldP spid="22" grpId="0" animBg="1"/>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x xx </a:t>
            </a:r>
            <a:r>
              <a:rPr lang="en-US" dirty="0" err="1"/>
              <a:t>Xx</a:t>
            </a:r>
            <a:r>
              <a:rPr lang="en-US" dirty="0"/>
              <a:t> </a:t>
            </a:r>
            <a:r>
              <a:rPr lang="en-US" dirty="0" err="1"/>
              <a:t>xxxx</a:t>
            </a:r>
            <a:r>
              <a:rPr lang="en-US" dirty="0"/>
              <a:t> 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773751" y="3215589"/>
            <a:ext cx="1935190" cy="1935188"/>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3541272" y="2020804"/>
            <a:ext cx="1935190" cy="1935188"/>
          </a:xfrm>
          <a:prstGeom prst="ellipse">
            <a:avLst/>
          </a:prstGeom>
          <a:solidFill>
            <a:schemeClr val="accent5">
              <a:alpha val="60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5" name="Oval 4"/>
          <p:cNvSpPr/>
          <p:nvPr/>
        </p:nvSpPr>
        <p:spPr>
          <a:xfrm>
            <a:off x="4304768" y="3215589"/>
            <a:ext cx="1935190" cy="1935188"/>
          </a:xfrm>
          <a:prstGeom prst="ellipse">
            <a:avLst/>
          </a:prstGeom>
          <a:solidFill>
            <a:schemeClr val="bg2">
              <a:alpha val="60000"/>
            </a:schemeClr>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879292"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3806607" y="2743756"/>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8" name="Rectangle 7"/>
          <p:cNvSpPr/>
          <p:nvPr/>
        </p:nvSpPr>
        <p:spPr>
          <a:xfrm>
            <a:off x="4715157" y="4057090"/>
            <a:ext cx="1404520"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159320" y="3939655"/>
            <a:ext cx="1980220"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a:t>
            </a:r>
            <a:r>
              <a:rPr lang="fr-FR" sz="1100" dirty="0"/>
              <a:t> </a:t>
            </a:r>
            <a:r>
              <a:rPr lang="fr-FR" sz="1100" dirty="0" err="1"/>
              <a:t>xxxxxx</a:t>
            </a:r>
            <a:r>
              <a:rPr lang="fr-FR" sz="1100" dirty="0"/>
              <a:t> xxx</a:t>
            </a:r>
            <a:endParaRPr lang="en-US" sz="1100" dirty="0"/>
          </a:p>
        </p:txBody>
      </p:sp>
      <p:sp>
        <p:nvSpPr>
          <p:cNvPr id="10" name="Rectangle 9"/>
          <p:cNvSpPr/>
          <p:nvPr/>
        </p:nvSpPr>
        <p:spPr>
          <a:xfrm>
            <a:off x="245620" y="2290682"/>
            <a:ext cx="2382165" cy="487056"/>
          </a:xfrm>
          <a:prstGeom prst="rect">
            <a:avLst/>
          </a:prstGeom>
        </p:spPr>
        <p:txBody>
          <a:bodyPr wrap="square">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a:t>X </a:t>
            </a:r>
            <a:r>
              <a:rPr lang="fr-FR" sz="1100" dirty="0" err="1"/>
              <a:t>x</a:t>
            </a:r>
            <a:r>
              <a:rPr lang="fr-FR" sz="1100" dirty="0"/>
              <a:t> xxx </a:t>
            </a:r>
            <a:r>
              <a:rPr lang="fr-FR" sz="1100" dirty="0" err="1"/>
              <a:t>xxx</a:t>
            </a:r>
            <a:r>
              <a:rPr lang="fr-FR" sz="1100" dirty="0"/>
              <a:t> </a:t>
            </a:r>
            <a:r>
              <a:rPr lang="fr-FR" sz="1100" dirty="0" err="1"/>
              <a:t>xxxx</a:t>
            </a:r>
            <a:r>
              <a:rPr lang="fr-FR" sz="1100" dirty="0"/>
              <a:t> </a:t>
            </a:r>
            <a:r>
              <a:rPr lang="fr-FR" sz="1100" dirty="0" err="1"/>
              <a:t>xxxx</a:t>
            </a:r>
            <a:endParaRPr lang="en-US" sz="1100" dirty="0"/>
          </a:p>
        </p:txBody>
      </p:sp>
      <p:sp>
        <p:nvSpPr>
          <p:cNvPr id="11" name="Rectangle 10"/>
          <p:cNvSpPr/>
          <p:nvPr/>
        </p:nvSpPr>
        <p:spPr>
          <a:xfrm>
            <a:off x="7263855" y="3939655"/>
            <a:ext cx="2091746" cy="487056"/>
          </a:xfrm>
          <a:prstGeom prst="rect">
            <a:avLst/>
          </a:prstGeom>
        </p:spPr>
        <p:txBody>
          <a:bodyPr wrap="square">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Xxxxxxxx</a:t>
            </a:r>
            <a:r>
              <a:rPr lang="en-US" sz="1100" dirty="0"/>
              <a:t> x </a:t>
            </a:r>
            <a:r>
              <a:rPr lang="en-US" sz="1100" dirty="0" err="1"/>
              <a:t>xxxxxx</a:t>
            </a:r>
            <a:endParaRPr lang="en-US" sz="1100" dirty="0"/>
          </a:p>
        </p:txBody>
      </p:sp>
      <p:grpSp>
        <p:nvGrpSpPr>
          <p:cNvPr id="22" name="Group 21"/>
          <p:cNvGrpSpPr/>
          <p:nvPr/>
        </p:nvGrpSpPr>
        <p:grpSpPr>
          <a:xfrm>
            <a:off x="6465028" y="3783420"/>
            <a:ext cx="795318" cy="799524"/>
            <a:chOff x="776288" y="2444750"/>
            <a:chExt cx="600075" cy="603250"/>
          </a:xfrm>
        </p:grpSpPr>
        <p:sp>
          <p:nvSpPr>
            <p:cNvPr id="23" name="Oval 22"/>
            <p:cNvSpPr>
              <a:spLocks noChangeArrowheads="1"/>
            </p:cNvSpPr>
            <p:nvPr/>
          </p:nvSpPr>
          <p:spPr bwMode="auto">
            <a:xfrm>
              <a:off x="776288" y="2444750"/>
              <a:ext cx="600075" cy="603250"/>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862013" y="2624931"/>
              <a:ext cx="430213" cy="242888"/>
              <a:chOff x="862013" y="2847975"/>
              <a:chExt cx="430213" cy="242888"/>
            </a:xfrm>
          </p:grpSpPr>
          <p:sp>
            <p:nvSpPr>
              <p:cNvPr id="25" name="Freeform 24"/>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 name="Group 28"/>
          <p:cNvGrpSpPr/>
          <p:nvPr/>
        </p:nvGrpSpPr>
        <p:grpSpPr>
          <a:xfrm>
            <a:off x="2613287" y="2135499"/>
            <a:ext cx="795318" cy="797422"/>
            <a:chOff x="0" y="2445544"/>
            <a:chExt cx="600075" cy="601663"/>
          </a:xfrm>
        </p:grpSpPr>
        <p:sp>
          <p:nvSpPr>
            <p:cNvPr id="30" name="Oval 29"/>
            <p:cNvSpPr>
              <a:spLocks noChangeArrowheads="1"/>
            </p:cNvSpPr>
            <p:nvPr/>
          </p:nvSpPr>
          <p:spPr bwMode="auto">
            <a:xfrm>
              <a:off x="0" y="2445544"/>
              <a:ext cx="600075" cy="601663"/>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p:cNvGrpSpPr/>
            <p:nvPr/>
          </p:nvGrpSpPr>
          <p:grpSpPr>
            <a:xfrm>
              <a:off x="119063" y="2594769"/>
              <a:ext cx="361950" cy="303213"/>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4" name="Group 33"/>
          <p:cNvGrpSpPr/>
          <p:nvPr/>
        </p:nvGrpSpPr>
        <p:grpSpPr>
          <a:xfrm>
            <a:off x="1828193" y="3784472"/>
            <a:ext cx="795318" cy="797422"/>
            <a:chOff x="-776288" y="2445544"/>
            <a:chExt cx="600075" cy="601663"/>
          </a:xfrm>
        </p:grpSpPr>
        <p:sp>
          <p:nvSpPr>
            <p:cNvPr id="35" name="Oval 3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06426" y="2534444"/>
              <a:ext cx="260350" cy="423863"/>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43" name="Straight Connector 42"/>
          <p:cNvCxnSpPr>
            <a:stCxn id="5" idx="6"/>
            <a:endCxn id="23" idx="2"/>
          </p:cNvCxnSpPr>
          <p:nvPr/>
        </p:nvCxnSpPr>
        <p:spPr>
          <a:xfrm>
            <a:off x="6239958" y="4183182"/>
            <a:ext cx="225071"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5" idx="6"/>
            <a:endCxn id="3" idx="2"/>
          </p:cNvCxnSpPr>
          <p:nvPr/>
        </p:nvCxnSpPr>
        <p:spPr>
          <a:xfrm>
            <a:off x="2623512" y="4183182"/>
            <a:ext cx="15023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383869" y="2636913"/>
            <a:ext cx="197684" cy="72008"/>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19491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14:bounceEnd="61111">
                                          <p:cBhvr additive="base">
                                            <p:cTn id="15" dur="1200" fill="hold"/>
                                            <p:tgtEl>
                                              <p:spTgt spid="5"/>
                                            </p:tgtEl>
                                            <p:attrNameLst>
                                              <p:attrName>ppt_x</p:attrName>
                                            </p:attrNameLst>
                                          </p:cBhvr>
                                          <p:tavLst>
                                            <p:tav tm="0">
                                              <p:val>
                                                <p:strVal val="1+#ppt_w/2"/>
                                              </p:val>
                                            </p:tav>
                                            <p:tav tm="100000">
                                              <p:val>
                                                <p:strVal val="#ppt_x"/>
                                              </p:val>
                                            </p:tav>
                                          </p:tavLst>
                                        </p:anim>
                                        <p:anim calcmode="lin" valueType="num" p14:bounceEnd="61111">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nodeType="withEffect">
                                      <p:stCondLst>
                                        <p:cond delay="800"/>
                                      </p:stCondLst>
                                      <p:childTnLst>
                                        <p:set>
                                          <p:cBhvr>
                                            <p:cTn id="36" dur="1" fill="hold">
                                              <p:stCondLst>
                                                <p:cond delay="0"/>
                                              </p:stCondLst>
                                            </p:cTn>
                                            <p:tgtEl>
                                              <p:spTgt spid="47"/>
                                            </p:tgtEl>
                                            <p:attrNameLst>
                                              <p:attrName>style.visibility</p:attrName>
                                            </p:attrNameLst>
                                          </p:cBhvr>
                                          <p:to>
                                            <p:strVal val="visible"/>
                                          </p:to>
                                        </p:set>
                                        <p:animEffect transition="in" filter="fade">
                                          <p:cBhvr>
                                            <p:cTn id="37" dur="500"/>
                                            <p:tgtEl>
                                              <p:spTgt spid="47"/>
                                            </p:tgtEl>
                                          </p:cBhvr>
                                        </p:animEffect>
                                      </p:childTnLst>
                                    </p:cTn>
                                  </p:par>
                                  <p:par>
                                    <p:cTn id="38" presetID="10" presetClass="entr" presetSubtype="0" fill="hold" nodeType="withEffect">
                                      <p:stCondLst>
                                        <p:cond delay="9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90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par>
                                    <p:cTn id="44" presetID="10" presetClass="entr" presetSubtype="0" fill="hold" nodeType="withEffect">
                                      <p:stCondLst>
                                        <p:cond delay="10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par>
                                    <p:cTn id="47" presetID="10" presetClass="entr" presetSubtype="0" fill="hold" nodeType="withEffect">
                                      <p:stCondLst>
                                        <p:cond delay="10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500"/>
                                            <p:tgtEl>
                                              <p:spTgt spid="43"/>
                                            </p:tgtEl>
                                          </p:cBhvr>
                                        </p:animEffect>
                                      </p:childTnLst>
                                    </p:cTn>
                                  </p:par>
                                  <p:par>
                                    <p:cTn id="50" presetID="10" presetClass="entr" presetSubtype="0" fill="hold" nodeType="withEffect">
                                      <p:stCondLst>
                                        <p:cond delay="110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1200" fill="hold"/>
                                            <p:tgtEl>
                                              <p:spTgt spid="5"/>
                                            </p:tgtEl>
                                            <p:attrNameLst>
                                              <p:attrName>ppt_x</p:attrName>
                                            </p:attrNameLst>
                                          </p:cBhvr>
                                          <p:tavLst>
                                            <p:tav tm="0">
                                              <p:val>
                                                <p:strVal val="1+#ppt_w/2"/>
                                              </p:val>
                                            </p:tav>
                                            <p:tav tm="100000">
                                              <p:val>
                                                <p:strVal val="#ppt_x"/>
                                              </p:val>
                                            </p:tav>
                                          </p:tavLst>
                                        </p:anim>
                                        <p:anim calcmode="lin" valueType="num">
                                          <p:cBhvr additive="base">
                                            <p:cTn id="16" dur="1200" fill="hold"/>
                                            <p:tgtEl>
                                              <p:spTgt spid="5"/>
                                            </p:tgtEl>
                                            <p:attrNameLst>
                                              <p:attrName>ppt_y</p:attrName>
                                            </p:attrNameLst>
                                          </p:cBhvr>
                                          <p:tavLst>
                                            <p:tav tm="0">
                                              <p:val>
                                                <p:strVal val="#ppt_y"/>
                                              </p:val>
                                            </p:tav>
                                            <p:tav tm="100000">
                                              <p:val>
                                                <p:strVal val="#ppt_y"/>
                                              </p:val>
                                            </p:tav>
                                          </p:tavLst>
                                        </p:anim>
                                      </p:childTnLst>
                                    </p:cTn>
                                  </p:par>
                                  <p:par>
                                    <p:cTn id="17" presetID="10" presetClass="entr" presetSubtype="0"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par>
                                    <p:cTn id="20" presetID="10" presetClass="entr" presetSubtype="0" fill="hold" grpId="0" nodeType="withEffect">
                                      <p:stCondLst>
                                        <p:cond delay="100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110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grpId="0" nodeType="withEffect">
                                      <p:stCondLst>
                                        <p:cond delay="130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200"/>
                                            <p:tgtEl>
                                              <p:spTgt spid="13"/>
                                            </p:tgtEl>
                                          </p:cBhvr>
                                        </p:animEffect>
                                      </p:childTnLst>
                                    </p:cTn>
                                  </p:par>
                                  <p:par>
                                    <p:cTn id="38" presetID="22" presetClass="entr" presetSubtype="4" fill="hold" nodeType="withEffect">
                                      <p:stCondLst>
                                        <p:cond delay="150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200"/>
                                            <p:tgtEl>
                                              <p:spTgt spid="14"/>
                                            </p:tgtEl>
                                          </p:cBhvr>
                                        </p:animEffect>
                                      </p:childTnLst>
                                    </p:cTn>
                                  </p:par>
                                  <p:par>
                                    <p:cTn id="41" presetID="10" presetClass="entr" presetSubtype="0" fill="hold" grpId="0" nodeType="withEffect">
                                      <p:stCondLst>
                                        <p:cond delay="150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200"/>
                                            <p:tgtEl>
                                              <p:spTgt spid="12"/>
                                            </p:tgtEl>
                                          </p:cBhvr>
                                        </p:animEffect>
                                      </p:childTnLst>
                                    </p:cTn>
                                  </p:par>
                                  <p:par>
                                    <p:cTn id="44" presetID="10" presetClass="entr" presetSubtype="0" fill="hold" nodeType="withEffect">
                                      <p:stCondLst>
                                        <p:cond delay="800"/>
                                      </p:stCondLst>
                                      <p:childTnLst>
                                        <p:set>
                                          <p:cBhvr>
                                            <p:cTn id="45" dur="1" fill="hold">
                                              <p:stCondLst>
                                                <p:cond delay="0"/>
                                              </p:stCondLst>
                                            </p:cTn>
                                            <p:tgtEl>
                                              <p:spTgt spid="47"/>
                                            </p:tgtEl>
                                            <p:attrNameLst>
                                              <p:attrName>style.visibility</p:attrName>
                                            </p:attrNameLst>
                                          </p:cBhvr>
                                          <p:to>
                                            <p:strVal val="visible"/>
                                          </p:to>
                                        </p:set>
                                        <p:animEffect transition="in" filter="fade">
                                          <p:cBhvr>
                                            <p:cTn id="46" dur="500"/>
                                            <p:tgtEl>
                                              <p:spTgt spid="47"/>
                                            </p:tgtEl>
                                          </p:cBhvr>
                                        </p:animEffect>
                                      </p:childTnLst>
                                    </p:cTn>
                                  </p:par>
                                  <p:par>
                                    <p:cTn id="47" presetID="10" presetClass="entr" presetSubtype="0" fill="hold" nodeType="withEffect">
                                      <p:stCondLst>
                                        <p:cond delay="900"/>
                                      </p:stCondLst>
                                      <p:childTnLst>
                                        <p:set>
                                          <p:cBhvr>
                                            <p:cTn id="48" dur="1" fill="hold">
                                              <p:stCondLst>
                                                <p:cond delay="0"/>
                                              </p:stCondLst>
                                            </p:cTn>
                                            <p:tgtEl>
                                              <p:spTgt spid="29"/>
                                            </p:tgtEl>
                                            <p:attrNameLst>
                                              <p:attrName>style.visibility</p:attrName>
                                            </p:attrNameLst>
                                          </p:cBhvr>
                                          <p:to>
                                            <p:strVal val="visible"/>
                                          </p:to>
                                        </p:set>
                                        <p:animEffect transition="in" filter="fade">
                                          <p:cBhvr>
                                            <p:cTn id="49" dur="500"/>
                                            <p:tgtEl>
                                              <p:spTgt spid="29"/>
                                            </p:tgtEl>
                                          </p:cBhvr>
                                        </p:animEffect>
                                      </p:childTnLst>
                                    </p:cTn>
                                  </p:par>
                                  <p:par>
                                    <p:cTn id="50" presetID="10" presetClass="entr" presetSubtype="0" fill="hold" nodeType="withEffect">
                                      <p:stCondLst>
                                        <p:cond delay="9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par>
                                    <p:cTn id="53" presetID="10" presetClass="entr" presetSubtype="0" fill="hold" nodeType="withEffect">
                                      <p:stCondLst>
                                        <p:cond delay="100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par>
                                    <p:cTn id="56" presetID="10" presetClass="entr" presetSubtype="0" fill="hold" nodeType="withEffect">
                                      <p:stCondLst>
                                        <p:cond delay="100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nodeType="withEffect">
                                      <p:stCondLst>
                                        <p:cond delay="110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p:bldP spid="10" grpId="0"/>
          <p:bldP spid="11" grpId="0"/>
          <p:bldP spid="12" grpId="0" animBg="1"/>
          <p:bldP spid="13"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2 x xx </a:t>
            </a:r>
            <a:r>
              <a:rPr lang="en-US" dirty="0" err="1"/>
              <a:t>Xx</a:t>
            </a:r>
            <a:r>
              <a:rPr lang="en-US" dirty="0"/>
              <a:t> </a:t>
            </a:r>
            <a:r>
              <a:rPr lang="en-US" dirty="0" err="1"/>
              <a:t>xxxx</a:t>
            </a:r>
            <a:r>
              <a:rPr lang="en-US" dirty="0"/>
              <a:t> xx xxx x </a:t>
            </a:r>
            <a:r>
              <a:rPr lang="en-US" dirty="0" err="1"/>
              <a:t>xxxx</a:t>
            </a:r>
            <a:r>
              <a:rPr lang="en-US" dirty="0"/>
              <a:t> </a:t>
            </a:r>
            <a:r>
              <a:rPr lang="en-US" dirty="0" err="1"/>
              <a:t>xxxxxxxxx</a:t>
            </a:r>
            <a:r>
              <a:rPr lang="en-US" dirty="0"/>
              <a:t> </a:t>
            </a:r>
          </a:p>
        </p:txBody>
      </p:sp>
      <p:sp>
        <p:nvSpPr>
          <p:cNvPr id="54" name="Text Placeholder 53"/>
          <p:cNvSpPr>
            <a:spLocks noGrp="1"/>
          </p:cNvSpPr>
          <p:nvPr>
            <p:ph type="body" sz="quarter" idx="10"/>
          </p:nvPr>
        </p:nvSpPr>
        <p:spPr/>
        <p:txBody>
          <a:bodyPr/>
          <a:lstStyle/>
          <a:p>
            <a:r>
              <a:rPr lang="en-US" dirty="0"/>
              <a:t>Xx </a:t>
            </a:r>
            <a:r>
              <a:rPr lang="en-US" dirty="0" err="1"/>
              <a:t>xxxxxx</a:t>
            </a:r>
            <a:r>
              <a:rPr lang="en-US" dirty="0"/>
              <a:t> x ’x </a:t>
            </a:r>
            <a:r>
              <a:rPr lang="en-US" dirty="0" err="1"/>
              <a:t>xxxxxxx</a:t>
            </a:r>
            <a:r>
              <a:rPr lang="en-US" dirty="0"/>
              <a:t> xx</a:t>
            </a:r>
          </a:p>
        </p:txBody>
      </p:sp>
      <p:sp>
        <p:nvSpPr>
          <p:cNvPr id="3" name="Oval 2"/>
          <p:cNvSpPr/>
          <p:nvPr/>
        </p:nvSpPr>
        <p:spPr>
          <a:xfrm>
            <a:off x="2849951" y="2348881"/>
            <a:ext cx="1935190" cy="1935188"/>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 name="Oval 3"/>
          <p:cNvSpPr/>
          <p:nvPr/>
        </p:nvSpPr>
        <p:spPr>
          <a:xfrm>
            <a:off x="4228769" y="2348881"/>
            <a:ext cx="1935190" cy="1935188"/>
          </a:xfrm>
          <a:prstGeom prst="ellipse">
            <a:avLst/>
          </a:prstGeom>
          <a:solidFill>
            <a:schemeClr val="accent5">
              <a:alpha val="85000"/>
            </a:schemeClr>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 name="Rectangle 5"/>
          <p:cNvSpPr/>
          <p:nvPr/>
        </p:nvSpPr>
        <p:spPr>
          <a:xfrm>
            <a:off x="2987824" y="2564386"/>
            <a:ext cx="1485234"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7" name="Rectangle 6"/>
          <p:cNvSpPr/>
          <p:nvPr/>
        </p:nvSpPr>
        <p:spPr>
          <a:xfrm>
            <a:off x="4624210" y="2564386"/>
            <a:ext cx="1495962" cy="326243"/>
          </a:xfrm>
          <a:prstGeom prst="rect">
            <a:avLst/>
          </a:prstGeom>
        </p:spPr>
        <p:txBody>
          <a:bodyPr wrap="square">
            <a:spAutoFit/>
          </a:bodyPr>
          <a:lstStyle/>
          <a:p>
            <a:pPr algn="ctr">
              <a:lnSpc>
                <a:spcPct val="95000"/>
              </a:lnSpc>
            </a:pPr>
            <a:r>
              <a:rPr lang="en-US" sz="1600" dirty="0">
                <a:solidFill>
                  <a:srgbClr val="FFFFFF"/>
                </a:solidFill>
              </a:rPr>
              <a:t>Xxx x X</a:t>
            </a:r>
          </a:p>
        </p:txBody>
      </p:sp>
      <p:sp>
        <p:nvSpPr>
          <p:cNvPr id="9" name="Rectangle 8"/>
          <p:cNvSpPr/>
          <p:nvPr/>
        </p:nvSpPr>
        <p:spPr>
          <a:xfrm>
            <a:off x="382238" y="2590506"/>
            <a:ext cx="2286000" cy="1451936"/>
          </a:xfrm>
          <a:prstGeom prst="rect">
            <a:avLst/>
          </a:prstGeom>
        </p:spPr>
        <p:txBody>
          <a:bodyPr wrap="square" anchor="ctr" anchorCtr="0">
            <a:spAutoFit/>
          </a:bodyPr>
          <a:lstStyle/>
          <a:p>
            <a:pPr algn="r">
              <a:lnSpc>
                <a:spcPct val="95000"/>
              </a:lnSpc>
            </a:pPr>
            <a:r>
              <a:rPr lang="en-US" sz="1600" dirty="0"/>
              <a:t>Xxx </a:t>
            </a:r>
            <a:r>
              <a:rPr lang="en-US" sz="1600" dirty="0" err="1"/>
              <a:t>Xxx</a:t>
            </a:r>
            <a:r>
              <a:rPr lang="en-US" sz="1600" dirty="0"/>
              <a:t> x</a:t>
            </a:r>
          </a:p>
          <a:p>
            <a:pPr algn="r">
              <a:lnSpc>
                <a:spcPct val="95000"/>
              </a:lnSpc>
            </a:pPr>
            <a:r>
              <a:rPr lang="fr-FR" sz="1100" dirty="0" err="1"/>
              <a:t>Xxxxx</a:t>
            </a:r>
            <a:r>
              <a:rPr lang="fr-FR" sz="1100" dirty="0"/>
              <a:t> </a:t>
            </a:r>
            <a:r>
              <a:rPr lang="fr-FR" sz="1100" dirty="0" err="1"/>
              <a:t>xxxxx</a:t>
            </a:r>
            <a:r>
              <a:rPr lang="fr-FR" sz="1100" dirty="0"/>
              <a:t> </a:t>
            </a:r>
            <a:r>
              <a:rPr lang="fr-FR" sz="1100" dirty="0" err="1"/>
              <a:t>xxxx</a:t>
            </a:r>
            <a:r>
              <a:rPr lang="fr-FR" sz="1100" dirty="0"/>
              <a:t> xxx </a:t>
            </a:r>
            <a:r>
              <a:rPr lang="fr-FR" sz="1100" dirty="0" err="1"/>
              <a:t>xxx</a:t>
            </a:r>
            <a:r>
              <a:rPr lang="fr-FR" sz="1100" dirty="0"/>
              <a:t> xx </a:t>
            </a:r>
            <a:r>
              <a:rPr lang="fr-FR" sz="1100" dirty="0" err="1"/>
              <a:t>xxxxxxxx</a:t>
            </a:r>
            <a:r>
              <a:rPr lang="fr-FR" sz="1100" dirty="0"/>
              <a:t> </a:t>
            </a:r>
            <a:r>
              <a:rPr lang="fr-FR" sz="1100" dirty="0" err="1"/>
              <a:t>xxxxxx</a:t>
            </a:r>
            <a:r>
              <a:rPr lang="fr-FR" sz="1100" dirty="0"/>
              <a:t> x </a:t>
            </a:r>
            <a:r>
              <a:rPr lang="fr-FR" sz="1100" dirty="0" err="1"/>
              <a:t>xxxx</a:t>
            </a:r>
            <a:r>
              <a:rPr lang="fr-FR" sz="1100" dirty="0"/>
              <a:t> </a:t>
            </a:r>
            <a:r>
              <a:rPr lang="fr-FR" sz="1100" dirty="0" err="1"/>
              <a:t>Xxxx</a:t>
            </a:r>
            <a:r>
              <a:rPr lang="fr-FR" sz="1100" dirty="0"/>
              <a:t> </a:t>
            </a:r>
            <a:r>
              <a:rPr lang="fr-FR" sz="1100" dirty="0" err="1"/>
              <a:t>xxxxxxxx</a:t>
            </a:r>
            <a:r>
              <a:rPr lang="fr-FR" sz="1100" dirty="0"/>
              <a:t> x xxx x </a:t>
            </a:r>
            <a:r>
              <a:rPr lang="fr-FR" sz="1100" dirty="0" err="1"/>
              <a:t>xxxx</a:t>
            </a:r>
            <a:r>
              <a:rPr lang="fr-FR" sz="1100" dirty="0"/>
              <a:t> Xxx x </a:t>
            </a:r>
            <a:r>
              <a:rPr lang="fr-FR" sz="1100" dirty="0" err="1"/>
              <a:t>xxxxxx</a:t>
            </a:r>
            <a:r>
              <a:rPr lang="fr-FR" sz="1100" dirty="0"/>
              <a:t> </a:t>
            </a:r>
            <a:r>
              <a:rPr lang="fr-FR" sz="1100" dirty="0" err="1"/>
              <a:t>xxxxxx</a:t>
            </a:r>
            <a:r>
              <a:rPr lang="fr-FR" sz="1100" dirty="0"/>
              <a:t> </a:t>
            </a:r>
            <a:r>
              <a:rPr lang="fr-FR" sz="1100" dirty="0" err="1"/>
              <a:t>xxxxxxxx</a:t>
            </a:r>
            <a:r>
              <a:rPr lang="fr-FR" sz="1100" dirty="0"/>
              <a:t> </a:t>
            </a:r>
            <a:r>
              <a:rPr lang="fr-FR" sz="1100" dirty="0" err="1"/>
              <a:t>Xxxxx</a:t>
            </a:r>
            <a:r>
              <a:rPr lang="fr-FR" sz="1100" dirty="0"/>
              <a:t> </a:t>
            </a:r>
            <a:r>
              <a:rPr lang="fr-FR" sz="1100" dirty="0" err="1"/>
              <a:t>xxxx</a:t>
            </a:r>
            <a:r>
              <a:rPr lang="fr-FR" sz="1100" dirty="0"/>
              <a:t> </a:t>
            </a:r>
            <a:r>
              <a:rPr lang="fr-FR" sz="1100" dirty="0" err="1"/>
              <a:t>xxxx</a:t>
            </a:r>
            <a:r>
              <a:rPr lang="fr-FR" sz="1100" dirty="0"/>
              <a:t> xx </a:t>
            </a:r>
            <a:r>
              <a:rPr lang="fr-FR" sz="1100" dirty="0" err="1"/>
              <a:t>Xx</a:t>
            </a:r>
            <a:r>
              <a:rPr lang="fr-FR" sz="1100" dirty="0"/>
              <a:t> </a:t>
            </a:r>
            <a:r>
              <a:rPr lang="fr-FR" sz="1100" dirty="0" err="1"/>
              <a:t>xxxxxxxxxxxxxxxx</a:t>
            </a:r>
            <a:r>
              <a:rPr lang="fr-FR" sz="1100" dirty="0"/>
              <a:t> x </a:t>
            </a:r>
            <a:r>
              <a:rPr lang="fr-FR" sz="1100" dirty="0" err="1"/>
              <a:t>xxxxxxxx</a:t>
            </a:r>
            <a:r>
              <a:rPr lang="fr-FR" sz="1100" dirty="0"/>
              <a:t> Xxx </a:t>
            </a:r>
            <a:r>
              <a:rPr lang="fr-FR" sz="1100" dirty="0" err="1"/>
              <a:t>xxxxx</a:t>
            </a:r>
            <a:r>
              <a:rPr lang="fr-FR" sz="1100" dirty="0"/>
              <a:t> </a:t>
            </a:r>
            <a:r>
              <a:rPr lang="fr-FR" sz="1100" dirty="0" err="1"/>
              <a:t>xxxxxxx</a:t>
            </a:r>
            <a:r>
              <a:rPr lang="fr-FR" sz="1100" dirty="0"/>
              <a:t> x xxx </a:t>
            </a:r>
            <a:r>
              <a:rPr lang="fr-FR" sz="1100" dirty="0" err="1"/>
              <a:t>xxxx</a:t>
            </a:r>
            <a:r>
              <a:rPr lang="fr-FR" sz="1100" dirty="0"/>
              <a:t> x </a:t>
            </a:r>
            <a:r>
              <a:rPr lang="fr-FR" sz="1100" dirty="0" err="1"/>
              <a:t>xxxxxxx</a:t>
            </a:r>
            <a:r>
              <a:rPr lang="fr-FR" sz="1100" dirty="0"/>
              <a:t> x </a:t>
            </a:r>
            <a:r>
              <a:rPr lang="fr-FR" sz="1100" dirty="0" err="1"/>
              <a:t>xxxx</a:t>
            </a:r>
            <a:r>
              <a:rPr lang="fr-FR" sz="1100" dirty="0"/>
              <a:t> </a:t>
            </a:r>
            <a:endParaRPr lang="en-US" sz="1100" dirty="0"/>
          </a:p>
        </p:txBody>
      </p:sp>
      <p:sp>
        <p:nvSpPr>
          <p:cNvPr id="10" name="Rectangle 9"/>
          <p:cNvSpPr/>
          <p:nvPr/>
        </p:nvSpPr>
        <p:spPr>
          <a:xfrm>
            <a:off x="6406495" y="2670912"/>
            <a:ext cx="2286000" cy="1291123"/>
          </a:xfrm>
          <a:prstGeom prst="rect">
            <a:avLst/>
          </a:prstGeom>
        </p:spPr>
        <p:txBody>
          <a:bodyPr wrap="square" anchor="ctr" anchorCtr="0">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a:t>Xxx </a:t>
            </a:r>
            <a:r>
              <a:rPr lang="en-US" sz="1100" dirty="0" err="1"/>
              <a:t>xxx</a:t>
            </a:r>
            <a:r>
              <a:rPr lang="en-US" sz="1100" dirty="0"/>
              <a:t> </a:t>
            </a:r>
            <a:r>
              <a:rPr lang="en-US" sz="1100" dirty="0" err="1"/>
              <a:t>xxx</a:t>
            </a:r>
            <a:r>
              <a:rPr lang="en-US" sz="1100" dirty="0"/>
              <a:t> </a:t>
            </a:r>
            <a:r>
              <a:rPr lang="en-US" sz="1100" dirty="0" err="1"/>
              <a:t>xxxx</a:t>
            </a:r>
            <a:r>
              <a:rPr lang="en-US" sz="1100" dirty="0"/>
              <a:t> x </a:t>
            </a:r>
            <a:r>
              <a:rPr lang="en-US" sz="1100" dirty="0" err="1"/>
              <a:t>xxxxxxx</a:t>
            </a:r>
            <a:r>
              <a:rPr lang="en-US" sz="1100" dirty="0"/>
              <a:t> </a:t>
            </a:r>
            <a:r>
              <a:rPr lang="en-US" sz="1100" dirty="0" err="1"/>
              <a:t>xxxx</a:t>
            </a:r>
            <a:r>
              <a:rPr lang="en-US" sz="1100" dirty="0"/>
              <a:t> xx </a:t>
            </a:r>
            <a:r>
              <a:rPr lang="en-US" sz="1100" dirty="0" err="1"/>
              <a:t>Xxxxx</a:t>
            </a:r>
            <a:r>
              <a:rPr lang="en-US" sz="1100" dirty="0"/>
              <a:t> </a:t>
            </a:r>
            <a:r>
              <a:rPr lang="en-US" sz="1100" dirty="0" err="1"/>
              <a:t>xxxxx</a:t>
            </a:r>
            <a:r>
              <a:rPr lang="en-US" sz="1100" dirty="0"/>
              <a:t> x </a:t>
            </a:r>
            <a:r>
              <a:rPr lang="en-US" sz="1100" dirty="0" err="1"/>
              <a:t>xxxx</a:t>
            </a:r>
            <a:r>
              <a:rPr lang="en-US" sz="1100" dirty="0"/>
              <a:t> </a:t>
            </a:r>
            <a:r>
              <a:rPr lang="en-US" sz="1100" dirty="0" err="1"/>
              <a:t>xxxxx</a:t>
            </a:r>
            <a:r>
              <a:rPr lang="en-US" sz="1100" dirty="0"/>
              <a:t> </a:t>
            </a:r>
            <a:r>
              <a:rPr lang="en-US" sz="1100" dirty="0" err="1"/>
              <a:t>xxxxxxxx</a:t>
            </a:r>
            <a:r>
              <a:rPr lang="en-US" sz="1100" dirty="0"/>
              <a:t> xxx </a:t>
            </a:r>
            <a:r>
              <a:rPr lang="en-US" sz="1100" dirty="0" err="1"/>
              <a:t>Xxx</a:t>
            </a:r>
            <a:r>
              <a:rPr lang="en-US" sz="1100" dirty="0"/>
              <a:t> </a:t>
            </a:r>
            <a:r>
              <a:rPr lang="en-US" sz="1100" dirty="0" err="1"/>
              <a:t>xxxxxx</a:t>
            </a:r>
            <a:r>
              <a:rPr lang="en-US" sz="1100" dirty="0"/>
              <a:t> </a:t>
            </a:r>
            <a:r>
              <a:rPr lang="en-US" sz="1100" dirty="0" err="1"/>
              <a:t>xxxxxxxxxxxxxxx</a:t>
            </a:r>
            <a:r>
              <a:rPr lang="en-US" sz="1100" dirty="0"/>
              <a:t> </a:t>
            </a:r>
            <a:r>
              <a:rPr lang="en-US" sz="1100" dirty="0" err="1"/>
              <a:t>xxxxx</a:t>
            </a:r>
            <a:r>
              <a:rPr lang="en-US" sz="1100" dirty="0"/>
              <a:t> x </a:t>
            </a:r>
            <a:r>
              <a:rPr lang="en-US" sz="1100" dirty="0" err="1"/>
              <a:t>xxxxxx</a:t>
            </a:r>
            <a:r>
              <a:rPr lang="en-US" sz="1100" dirty="0"/>
              <a:t> </a:t>
            </a:r>
            <a:r>
              <a:rPr lang="en-US" sz="1100" dirty="0" err="1"/>
              <a:t>xxxxxx</a:t>
            </a:r>
            <a:r>
              <a:rPr lang="en-US" sz="1100" dirty="0"/>
              <a:t> </a:t>
            </a:r>
            <a:r>
              <a:rPr lang="en-US" sz="1100" dirty="0" err="1"/>
              <a:t>xxxxxxxxxxxxxx</a:t>
            </a:r>
            <a:r>
              <a:rPr lang="en-US" sz="1100" dirty="0"/>
              <a:t> xxx </a:t>
            </a:r>
            <a:r>
              <a:rPr lang="en-US" sz="1100" dirty="0" err="1"/>
              <a:t>Xxxx</a:t>
            </a:r>
            <a:r>
              <a:rPr lang="en-US" sz="1100" dirty="0"/>
              <a:t> xxx x </a:t>
            </a:r>
            <a:r>
              <a:rPr lang="en-US" sz="1100" dirty="0" err="1"/>
              <a:t>xxxxx</a:t>
            </a:r>
            <a:r>
              <a:rPr lang="en-US" sz="1100" dirty="0"/>
              <a:t> </a:t>
            </a:r>
            <a:r>
              <a:rPr lang="en-US" sz="1100" dirty="0" err="1"/>
              <a:t>xxxx</a:t>
            </a:r>
            <a:r>
              <a:rPr lang="en-US" sz="1100" dirty="0"/>
              <a:t> </a:t>
            </a:r>
          </a:p>
        </p:txBody>
      </p:sp>
      <p:grpSp>
        <p:nvGrpSpPr>
          <p:cNvPr id="31" name="Group 30"/>
          <p:cNvGrpSpPr/>
          <p:nvPr/>
        </p:nvGrpSpPr>
        <p:grpSpPr>
          <a:xfrm>
            <a:off x="5025106" y="3003039"/>
            <a:ext cx="781573" cy="654739"/>
            <a:chOff x="119063" y="2792413"/>
            <a:chExt cx="361950" cy="303213"/>
          </a:xfrm>
        </p:grpSpPr>
        <p:sp>
          <p:nvSpPr>
            <p:cNvPr id="32" name="Freeform 31"/>
            <p:cNvSpPr>
              <a:spLocks noEditPoints="1"/>
            </p:cNvSpPr>
            <p:nvPr/>
          </p:nvSpPr>
          <p:spPr bwMode="auto">
            <a:xfrm>
              <a:off x="119063" y="2792413"/>
              <a:ext cx="361950" cy="303213"/>
            </a:xfrm>
            <a:custGeom>
              <a:avLst/>
              <a:gdLst>
                <a:gd name="T0" fmla="*/ 212 w 214"/>
                <a:gd name="T1" fmla="*/ 51 h 179"/>
                <a:gd name="T2" fmla="*/ 162 w 214"/>
                <a:gd name="T3" fmla="*/ 38 h 179"/>
                <a:gd name="T4" fmla="*/ 163 w 214"/>
                <a:gd name="T5" fmla="*/ 30 h 179"/>
                <a:gd name="T6" fmla="*/ 133 w 214"/>
                <a:gd name="T7" fmla="*/ 0 h 179"/>
                <a:gd name="T8" fmla="*/ 103 w 214"/>
                <a:gd name="T9" fmla="*/ 30 h 179"/>
                <a:gd name="T10" fmla="*/ 105 w 214"/>
                <a:gd name="T11" fmla="*/ 42 h 179"/>
                <a:gd name="T12" fmla="*/ 72 w 214"/>
                <a:gd name="T13" fmla="*/ 51 h 179"/>
                <a:gd name="T14" fmla="*/ 3 w 214"/>
                <a:gd name="T15" fmla="*/ 33 h 179"/>
                <a:gd name="T16" fmla="*/ 1 w 214"/>
                <a:gd name="T17" fmla="*/ 33 h 179"/>
                <a:gd name="T18" fmla="*/ 0 w 214"/>
                <a:gd name="T19" fmla="*/ 35 h 179"/>
                <a:gd name="T20" fmla="*/ 0 w 214"/>
                <a:gd name="T21" fmla="*/ 159 h 179"/>
                <a:gd name="T22" fmla="*/ 2 w 214"/>
                <a:gd name="T23" fmla="*/ 161 h 179"/>
                <a:gd name="T24" fmla="*/ 72 w 214"/>
                <a:gd name="T25" fmla="*/ 179 h 179"/>
                <a:gd name="T26" fmla="*/ 72 w 214"/>
                <a:gd name="T27" fmla="*/ 179 h 179"/>
                <a:gd name="T28" fmla="*/ 72 w 214"/>
                <a:gd name="T29" fmla="*/ 179 h 179"/>
                <a:gd name="T30" fmla="*/ 72 w 214"/>
                <a:gd name="T31" fmla="*/ 179 h 179"/>
                <a:gd name="T32" fmla="*/ 73 w 214"/>
                <a:gd name="T33" fmla="*/ 179 h 179"/>
                <a:gd name="T34" fmla="*/ 142 w 214"/>
                <a:gd name="T35" fmla="*/ 161 h 179"/>
                <a:gd name="T36" fmla="*/ 211 w 214"/>
                <a:gd name="T37" fmla="*/ 179 h 179"/>
                <a:gd name="T38" fmla="*/ 212 w 214"/>
                <a:gd name="T39" fmla="*/ 179 h 179"/>
                <a:gd name="T40" fmla="*/ 213 w 214"/>
                <a:gd name="T41" fmla="*/ 178 h 179"/>
                <a:gd name="T42" fmla="*/ 214 w 214"/>
                <a:gd name="T43" fmla="*/ 176 h 179"/>
                <a:gd name="T44" fmla="*/ 214 w 214"/>
                <a:gd name="T45" fmla="*/ 53 h 179"/>
                <a:gd name="T46" fmla="*/ 212 w 214"/>
                <a:gd name="T47" fmla="*/ 51 h 179"/>
                <a:gd name="T48" fmla="*/ 133 w 214"/>
                <a:gd name="T49" fmla="*/ 5 h 179"/>
                <a:gd name="T50" fmla="*/ 159 w 214"/>
                <a:gd name="T51" fmla="*/ 30 h 179"/>
                <a:gd name="T52" fmla="*/ 157 w 214"/>
                <a:gd name="T53" fmla="*/ 39 h 179"/>
                <a:gd name="T54" fmla="*/ 157 w 214"/>
                <a:gd name="T55" fmla="*/ 39 h 179"/>
                <a:gd name="T56" fmla="*/ 157 w 214"/>
                <a:gd name="T57" fmla="*/ 39 h 179"/>
                <a:gd name="T58" fmla="*/ 133 w 214"/>
                <a:gd name="T59" fmla="*/ 75 h 179"/>
                <a:gd name="T60" fmla="*/ 108 w 214"/>
                <a:gd name="T61" fmla="*/ 30 h 179"/>
                <a:gd name="T62" fmla="*/ 133 w 214"/>
                <a:gd name="T63" fmla="*/ 5 h 179"/>
                <a:gd name="T64" fmla="*/ 5 w 214"/>
                <a:gd name="T65" fmla="*/ 38 h 179"/>
                <a:gd name="T66" fmla="*/ 70 w 214"/>
                <a:gd name="T67" fmla="*/ 55 h 179"/>
                <a:gd name="T68" fmla="*/ 70 w 214"/>
                <a:gd name="T69" fmla="*/ 173 h 179"/>
                <a:gd name="T70" fmla="*/ 5 w 214"/>
                <a:gd name="T71" fmla="*/ 157 h 179"/>
                <a:gd name="T72" fmla="*/ 5 w 214"/>
                <a:gd name="T73" fmla="*/ 38 h 179"/>
                <a:gd name="T74" fmla="*/ 75 w 214"/>
                <a:gd name="T75" fmla="*/ 55 h 179"/>
                <a:gd name="T76" fmla="*/ 107 w 214"/>
                <a:gd name="T77" fmla="*/ 47 h 179"/>
                <a:gd name="T78" fmla="*/ 133 w 214"/>
                <a:gd name="T79" fmla="*/ 79 h 179"/>
                <a:gd name="T80" fmla="*/ 140 w 214"/>
                <a:gd name="T81" fmla="*/ 77 h 179"/>
                <a:gd name="T82" fmla="*/ 140 w 214"/>
                <a:gd name="T83" fmla="*/ 157 h 179"/>
                <a:gd name="T84" fmla="*/ 75 w 214"/>
                <a:gd name="T85" fmla="*/ 173 h 179"/>
                <a:gd name="T86" fmla="*/ 75 w 214"/>
                <a:gd name="T87" fmla="*/ 55 h 179"/>
                <a:gd name="T88" fmla="*/ 209 w 214"/>
                <a:gd name="T89" fmla="*/ 173 h 179"/>
                <a:gd name="T90" fmla="*/ 144 w 214"/>
                <a:gd name="T91" fmla="*/ 157 h 179"/>
                <a:gd name="T92" fmla="*/ 144 w 214"/>
                <a:gd name="T93" fmla="*/ 73 h 179"/>
                <a:gd name="T94" fmla="*/ 161 w 214"/>
                <a:gd name="T95" fmla="*/ 43 h 179"/>
                <a:gd name="T96" fmla="*/ 209 w 214"/>
                <a:gd name="T97" fmla="*/ 55 h 179"/>
                <a:gd name="T98" fmla="*/ 209 w 214"/>
                <a:gd name="T99" fmla="*/ 17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4" h="179">
                  <a:moveTo>
                    <a:pt x="212" y="51"/>
                  </a:moveTo>
                  <a:cubicBezTo>
                    <a:pt x="162" y="38"/>
                    <a:pt x="162" y="38"/>
                    <a:pt x="162" y="38"/>
                  </a:cubicBezTo>
                  <a:cubicBezTo>
                    <a:pt x="163" y="35"/>
                    <a:pt x="163" y="33"/>
                    <a:pt x="163" y="30"/>
                  </a:cubicBezTo>
                  <a:cubicBezTo>
                    <a:pt x="163" y="14"/>
                    <a:pt x="150" y="0"/>
                    <a:pt x="133" y="0"/>
                  </a:cubicBezTo>
                  <a:cubicBezTo>
                    <a:pt x="117" y="0"/>
                    <a:pt x="103" y="14"/>
                    <a:pt x="103" y="30"/>
                  </a:cubicBezTo>
                  <a:cubicBezTo>
                    <a:pt x="103" y="34"/>
                    <a:pt x="104" y="38"/>
                    <a:pt x="105" y="42"/>
                  </a:cubicBezTo>
                  <a:cubicBezTo>
                    <a:pt x="72" y="51"/>
                    <a:pt x="72" y="51"/>
                    <a:pt x="72" y="51"/>
                  </a:cubicBezTo>
                  <a:cubicBezTo>
                    <a:pt x="3" y="33"/>
                    <a:pt x="3" y="33"/>
                    <a:pt x="3" y="33"/>
                  </a:cubicBezTo>
                  <a:cubicBezTo>
                    <a:pt x="2" y="33"/>
                    <a:pt x="2" y="33"/>
                    <a:pt x="1" y="33"/>
                  </a:cubicBezTo>
                  <a:cubicBezTo>
                    <a:pt x="0" y="34"/>
                    <a:pt x="0" y="35"/>
                    <a:pt x="0" y="35"/>
                  </a:cubicBezTo>
                  <a:cubicBezTo>
                    <a:pt x="0" y="159"/>
                    <a:pt x="0" y="159"/>
                    <a:pt x="0" y="159"/>
                  </a:cubicBezTo>
                  <a:cubicBezTo>
                    <a:pt x="0" y="160"/>
                    <a:pt x="1" y="161"/>
                    <a:pt x="2" y="161"/>
                  </a:cubicBezTo>
                  <a:cubicBezTo>
                    <a:pt x="72" y="179"/>
                    <a:pt x="72" y="179"/>
                    <a:pt x="72" y="179"/>
                  </a:cubicBezTo>
                  <a:cubicBezTo>
                    <a:pt x="72" y="179"/>
                    <a:pt x="72" y="179"/>
                    <a:pt x="72" y="179"/>
                  </a:cubicBezTo>
                  <a:cubicBezTo>
                    <a:pt x="72" y="179"/>
                    <a:pt x="72" y="179"/>
                    <a:pt x="72" y="179"/>
                  </a:cubicBezTo>
                  <a:cubicBezTo>
                    <a:pt x="72" y="179"/>
                    <a:pt x="72" y="179"/>
                    <a:pt x="72" y="179"/>
                  </a:cubicBezTo>
                  <a:cubicBezTo>
                    <a:pt x="72" y="179"/>
                    <a:pt x="73" y="179"/>
                    <a:pt x="73" y="179"/>
                  </a:cubicBezTo>
                  <a:cubicBezTo>
                    <a:pt x="142" y="161"/>
                    <a:pt x="142" y="161"/>
                    <a:pt x="142" y="161"/>
                  </a:cubicBezTo>
                  <a:cubicBezTo>
                    <a:pt x="211" y="179"/>
                    <a:pt x="211" y="179"/>
                    <a:pt x="211" y="179"/>
                  </a:cubicBezTo>
                  <a:cubicBezTo>
                    <a:pt x="211" y="179"/>
                    <a:pt x="211" y="179"/>
                    <a:pt x="212" y="179"/>
                  </a:cubicBezTo>
                  <a:cubicBezTo>
                    <a:pt x="212" y="179"/>
                    <a:pt x="213" y="179"/>
                    <a:pt x="213" y="178"/>
                  </a:cubicBezTo>
                  <a:cubicBezTo>
                    <a:pt x="214" y="178"/>
                    <a:pt x="214" y="177"/>
                    <a:pt x="214" y="176"/>
                  </a:cubicBezTo>
                  <a:cubicBezTo>
                    <a:pt x="214" y="53"/>
                    <a:pt x="214" y="53"/>
                    <a:pt x="214" y="53"/>
                  </a:cubicBezTo>
                  <a:cubicBezTo>
                    <a:pt x="214" y="52"/>
                    <a:pt x="213" y="51"/>
                    <a:pt x="212" y="51"/>
                  </a:cubicBezTo>
                  <a:close/>
                  <a:moveTo>
                    <a:pt x="133" y="5"/>
                  </a:moveTo>
                  <a:cubicBezTo>
                    <a:pt x="147" y="5"/>
                    <a:pt x="159" y="16"/>
                    <a:pt x="159" y="30"/>
                  </a:cubicBezTo>
                  <a:cubicBezTo>
                    <a:pt x="159" y="33"/>
                    <a:pt x="158" y="36"/>
                    <a:pt x="157" y="39"/>
                  </a:cubicBezTo>
                  <a:cubicBezTo>
                    <a:pt x="157" y="39"/>
                    <a:pt x="157" y="39"/>
                    <a:pt x="157" y="39"/>
                  </a:cubicBezTo>
                  <a:cubicBezTo>
                    <a:pt x="157" y="39"/>
                    <a:pt x="157" y="39"/>
                    <a:pt x="157" y="39"/>
                  </a:cubicBezTo>
                  <a:cubicBezTo>
                    <a:pt x="153" y="55"/>
                    <a:pt x="140" y="75"/>
                    <a:pt x="133" y="75"/>
                  </a:cubicBezTo>
                  <a:cubicBezTo>
                    <a:pt x="125" y="75"/>
                    <a:pt x="108" y="45"/>
                    <a:pt x="108" y="30"/>
                  </a:cubicBezTo>
                  <a:cubicBezTo>
                    <a:pt x="108" y="16"/>
                    <a:pt x="119" y="5"/>
                    <a:pt x="133" y="5"/>
                  </a:cubicBezTo>
                  <a:close/>
                  <a:moveTo>
                    <a:pt x="5" y="38"/>
                  </a:moveTo>
                  <a:cubicBezTo>
                    <a:pt x="70" y="55"/>
                    <a:pt x="70" y="55"/>
                    <a:pt x="70" y="55"/>
                  </a:cubicBezTo>
                  <a:cubicBezTo>
                    <a:pt x="70" y="173"/>
                    <a:pt x="70" y="173"/>
                    <a:pt x="70" y="173"/>
                  </a:cubicBezTo>
                  <a:cubicBezTo>
                    <a:pt x="5" y="157"/>
                    <a:pt x="5" y="157"/>
                    <a:pt x="5" y="157"/>
                  </a:cubicBezTo>
                  <a:lnTo>
                    <a:pt x="5" y="38"/>
                  </a:lnTo>
                  <a:close/>
                  <a:moveTo>
                    <a:pt x="75" y="55"/>
                  </a:moveTo>
                  <a:cubicBezTo>
                    <a:pt x="107" y="47"/>
                    <a:pt x="107" y="47"/>
                    <a:pt x="107" y="47"/>
                  </a:cubicBezTo>
                  <a:cubicBezTo>
                    <a:pt x="112" y="62"/>
                    <a:pt x="124" y="79"/>
                    <a:pt x="133" y="79"/>
                  </a:cubicBezTo>
                  <a:cubicBezTo>
                    <a:pt x="135" y="79"/>
                    <a:pt x="137" y="79"/>
                    <a:pt x="140" y="77"/>
                  </a:cubicBezTo>
                  <a:cubicBezTo>
                    <a:pt x="140" y="157"/>
                    <a:pt x="140" y="157"/>
                    <a:pt x="140" y="157"/>
                  </a:cubicBezTo>
                  <a:cubicBezTo>
                    <a:pt x="75" y="173"/>
                    <a:pt x="75" y="173"/>
                    <a:pt x="75" y="173"/>
                  </a:cubicBezTo>
                  <a:lnTo>
                    <a:pt x="75" y="55"/>
                  </a:lnTo>
                  <a:close/>
                  <a:moveTo>
                    <a:pt x="209" y="173"/>
                  </a:moveTo>
                  <a:cubicBezTo>
                    <a:pt x="144" y="157"/>
                    <a:pt x="144" y="157"/>
                    <a:pt x="144" y="157"/>
                  </a:cubicBezTo>
                  <a:cubicBezTo>
                    <a:pt x="144" y="73"/>
                    <a:pt x="144" y="73"/>
                    <a:pt x="144" y="73"/>
                  </a:cubicBezTo>
                  <a:cubicBezTo>
                    <a:pt x="151" y="66"/>
                    <a:pt x="158" y="53"/>
                    <a:pt x="161" y="43"/>
                  </a:cubicBezTo>
                  <a:cubicBezTo>
                    <a:pt x="209" y="55"/>
                    <a:pt x="209" y="55"/>
                    <a:pt x="209" y="55"/>
                  </a:cubicBezTo>
                  <a:lnTo>
                    <a:pt x="209" y="1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p:cNvSpPr>
              <a:spLocks noEditPoints="1"/>
            </p:cNvSpPr>
            <p:nvPr/>
          </p:nvSpPr>
          <p:spPr bwMode="auto">
            <a:xfrm>
              <a:off x="317500" y="2817813"/>
              <a:ext cx="53975" cy="52388"/>
            </a:xfrm>
            <a:custGeom>
              <a:avLst/>
              <a:gdLst>
                <a:gd name="T0" fmla="*/ 32 w 32"/>
                <a:gd name="T1" fmla="*/ 15 h 31"/>
                <a:gd name="T2" fmla="*/ 16 w 32"/>
                <a:gd name="T3" fmla="*/ 0 h 31"/>
                <a:gd name="T4" fmla="*/ 0 w 32"/>
                <a:gd name="T5" fmla="*/ 15 h 31"/>
                <a:gd name="T6" fmla="*/ 16 w 32"/>
                <a:gd name="T7" fmla="*/ 31 h 31"/>
                <a:gd name="T8" fmla="*/ 32 w 32"/>
                <a:gd name="T9" fmla="*/ 15 h 31"/>
                <a:gd name="T10" fmla="*/ 5 w 32"/>
                <a:gd name="T11" fmla="*/ 15 h 31"/>
                <a:gd name="T12" fmla="*/ 16 w 32"/>
                <a:gd name="T13" fmla="*/ 4 h 31"/>
                <a:gd name="T14" fmla="*/ 27 w 32"/>
                <a:gd name="T15" fmla="*/ 15 h 31"/>
                <a:gd name="T16" fmla="*/ 16 w 32"/>
                <a:gd name="T17" fmla="*/ 27 h 31"/>
                <a:gd name="T18" fmla="*/ 5 w 32"/>
                <a:gd name="T1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1">
                  <a:moveTo>
                    <a:pt x="32" y="15"/>
                  </a:moveTo>
                  <a:cubicBezTo>
                    <a:pt x="32" y="7"/>
                    <a:pt x="25" y="0"/>
                    <a:pt x="16" y="0"/>
                  </a:cubicBezTo>
                  <a:cubicBezTo>
                    <a:pt x="7" y="0"/>
                    <a:pt x="0" y="7"/>
                    <a:pt x="0" y="15"/>
                  </a:cubicBezTo>
                  <a:cubicBezTo>
                    <a:pt x="0" y="24"/>
                    <a:pt x="7" y="31"/>
                    <a:pt x="16" y="31"/>
                  </a:cubicBezTo>
                  <a:cubicBezTo>
                    <a:pt x="25" y="31"/>
                    <a:pt x="32" y="24"/>
                    <a:pt x="32" y="15"/>
                  </a:cubicBezTo>
                  <a:close/>
                  <a:moveTo>
                    <a:pt x="5" y="15"/>
                  </a:moveTo>
                  <a:cubicBezTo>
                    <a:pt x="5" y="9"/>
                    <a:pt x="10" y="4"/>
                    <a:pt x="16" y="4"/>
                  </a:cubicBezTo>
                  <a:cubicBezTo>
                    <a:pt x="22" y="4"/>
                    <a:pt x="27" y="9"/>
                    <a:pt x="27" y="15"/>
                  </a:cubicBezTo>
                  <a:cubicBezTo>
                    <a:pt x="27" y="22"/>
                    <a:pt x="22" y="27"/>
                    <a:pt x="16" y="27"/>
                  </a:cubicBezTo>
                  <a:cubicBezTo>
                    <a:pt x="10" y="27"/>
                    <a:pt x="5" y="22"/>
                    <a:pt x="5" y="1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35"/>
          <p:cNvGrpSpPr/>
          <p:nvPr/>
        </p:nvGrpSpPr>
        <p:grpSpPr>
          <a:xfrm>
            <a:off x="3498169" y="2957169"/>
            <a:ext cx="490514" cy="798580"/>
            <a:chOff x="2832100" y="2760663"/>
            <a:chExt cx="260350" cy="423863"/>
          </a:xfrm>
        </p:grpSpPr>
        <p:sp>
          <p:nvSpPr>
            <p:cNvPr id="37" name="Freeform 36"/>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44" name="Straight Connector 43"/>
          <p:cNvCxnSpPr>
            <a:stCxn id="9" idx="3"/>
            <a:endCxn id="3" idx="2"/>
          </p:cNvCxnSpPr>
          <p:nvPr/>
        </p:nvCxnSpPr>
        <p:spPr>
          <a:xfrm>
            <a:off x="2668238" y="3316474"/>
            <a:ext cx="18171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0" idx="1"/>
            <a:endCxn id="4" idx="6"/>
          </p:cNvCxnSpPr>
          <p:nvPr/>
        </p:nvCxnSpPr>
        <p:spPr>
          <a:xfrm flipH="1">
            <a:off x="6163959" y="3316474"/>
            <a:ext cx="242536"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0183575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nodeType="withEffect">
                                      <p:stCondLst>
                                        <p:cond delay="800"/>
                                      </p:stCondLst>
                                      <p:childTnLst>
                                        <p:set>
                                          <p:cBhvr>
                                            <p:cTn id="32" dur="1" fill="hold">
                                              <p:stCondLst>
                                                <p:cond delay="0"/>
                                              </p:stCondLst>
                                            </p:cTn>
                                            <p:tgtEl>
                                              <p:spTgt spid="47"/>
                                            </p:tgtEl>
                                            <p:attrNameLst>
                                              <p:attrName>style.visibility</p:attrName>
                                            </p:attrNameLst>
                                          </p:cBhvr>
                                          <p:to>
                                            <p:strVal val="visible"/>
                                          </p:to>
                                        </p:set>
                                        <p:animEffect transition="in" filter="fade">
                                          <p:cBhvr>
                                            <p:cTn id="33" dur="500"/>
                                            <p:tgtEl>
                                              <p:spTgt spid="47"/>
                                            </p:tgtEl>
                                          </p:cBhvr>
                                        </p:animEffect>
                                      </p:childTnLst>
                                    </p:cTn>
                                  </p:par>
                                  <p:par>
                                    <p:cTn id="34" presetID="10" presetClass="entr" presetSubtype="0" fill="hold" nodeType="withEffect">
                                      <p:stCondLst>
                                        <p:cond delay="9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nodeType="withEffect">
                                      <p:stCondLst>
                                        <p:cond delay="800"/>
                                      </p:stCondLst>
                                      <p:childTnLst>
                                        <p:set>
                                          <p:cBhvr>
                                            <p:cTn id="17" dur="1" fill="hold">
                                              <p:stCondLst>
                                                <p:cond delay="0"/>
                                              </p:stCondLst>
                                            </p:cTn>
                                            <p:tgtEl>
                                              <p:spTgt spid="36"/>
                                            </p:tgtEl>
                                            <p:attrNameLst>
                                              <p:attrName>style.visibility</p:attrName>
                                            </p:attrNameLst>
                                          </p:cBhvr>
                                          <p:to>
                                            <p:strVal val="visible"/>
                                          </p:to>
                                        </p:set>
                                        <p:animEffect transition="in" filter="fade">
                                          <p:cBhvr>
                                            <p:cTn id="18" dur="500"/>
                                            <p:tgtEl>
                                              <p:spTgt spid="36"/>
                                            </p:tgtEl>
                                          </p:cBhvr>
                                        </p:animEffect>
                                      </p:childTnLst>
                                    </p:cTn>
                                  </p:par>
                                  <p:par>
                                    <p:cTn id="19" presetID="10" presetClass="entr" presetSubtype="0"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nodeType="withEffect">
                                      <p:stCondLst>
                                        <p:cond delay="100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par>
                                    <p:cTn id="25" presetID="10" presetClass="entr" presetSubtype="0" fill="hold" grpId="0" nodeType="withEffect">
                                      <p:stCondLst>
                                        <p:cond delay="110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13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200"/>
                                            <p:tgtEl>
                                              <p:spTgt spid="13"/>
                                            </p:tgtEl>
                                          </p:cBhvr>
                                        </p:animEffect>
                                      </p:childTnLst>
                                    </p:cTn>
                                  </p:par>
                                  <p:par>
                                    <p:cTn id="34" presetID="22" presetClass="entr" presetSubtype="4" fill="hold" nodeType="withEffect">
                                      <p:stCondLst>
                                        <p:cond delay="150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200"/>
                                            <p:tgtEl>
                                              <p:spTgt spid="14"/>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200"/>
                                            <p:tgtEl>
                                              <p:spTgt spid="12"/>
                                            </p:tgtEl>
                                          </p:cBhvr>
                                        </p:animEffect>
                                      </p:childTnLst>
                                    </p:cTn>
                                  </p:par>
                                  <p:par>
                                    <p:cTn id="40" presetID="10" presetClass="entr" presetSubtype="0" fill="hold" nodeType="withEffect">
                                      <p:stCondLst>
                                        <p:cond delay="800"/>
                                      </p:stCondLst>
                                      <p:childTnLst>
                                        <p:set>
                                          <p:cBhvr>
                                            <p:cTn id="41" dur="1" fill="hold">
                                              <p:stCondLst>
                                                <p:cond delay="0"/>
                                              </p:stCondLst>
                                            </p:cTn>
                                            <p:tgtEl>
                                              <p:spTgt spid="47"/>
                                            </p:tgtEl>
                                            <p:attrNameLst>
                                              <p:attrName>style.visibility</p:attrName>
                                            </p:attrNameLst>
                                          </p:cBhvr>
                                          <p:to>
                                            <p:strVal val="visible"/>
                                          </p:to>
                                        </p:set>
                                        <p:animEffect transition="in" filter="fade">
                                          <p:cBhvr>
                                            <p:cTn id="42" dur="500"/>
                                            <p:tgtEl>
                                              <p:spTgt spid="47"/>
                                            </p:tgtEl>
                                          </p:cBhvr>
                                        </p:animEffect>
                                      </p:childTnLst>
                                    </p:cTn>
                                  </p:par>
                                  <p:par>
                                    <p:cTn id="43" presetID="10" presetClass="entr" presetSubtype="0" fill="hold" nodeType="withEffect">
                                      <p:stCondLst>
                                        <p:cond delay="90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6" grpId="0"/>
          <p:bldP spid="7" grpId="0"/>
          <p:bldP spid="9" grpId="0"/>
          <p:bldP spid="10" grpId="0"/>
          <p:bldP spid="12" grpId="0" animBg="1"/>
          <p:bldP spid="13"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FOUR PILLARS OF DEVELOPMENT</a:t>
            </a:r>
          </a:p>
        </p:txBody>
      </p:sp>
      <p:sp>
        <p:nvSpPr>
          <p:cNvPr id="34" name="Text Placeholder 33"/>
          <p:cNvSpPr>
            <a:spLocks noGrp="1"/>
          </p:cNvSpPr>
          <p:nvPr>
            <p:ph type="body" sz="quarter" idx="10"/>
          </p:nvPr>
        </p:nvSpPr>
        <p:spPr/>
        <p:txBody>
          <a:bodyPr/>
          <a:lstStyle/>
          <a:p>
            <a:r>
              <a:rPr lang="en-US" dirty="0" err="1"/>
              <a:t>Xxxxxxxxxxxxxxxxxx</a:t>
            </a:r>
            <a:r>
              <a:rPr lang="en-US" dirty="0"/>
              <a:t> x </a:t>
            </a:r>
            <a:r>
              <a:rPr lang="en-US" dirty="0" err="1"/>
              <a:t>xxxxxxxx</a:t>
            </a:r>
            <a:r>
              <a:rPr lang="en-US" dirty="0"/>
              <a:t> </a:t>
            </a:r>
            <a:r>
              <a:rPr lang="en-US" dirty="0" err="1"/>
              <a:t>xxxxx</a:t>
            </a:r>
            <a:r>
              <a:rPr lang="en-US" dirty="0"/>
              <a:t> </a:t>
            </a:r>
          </a:p>
        </p:txBody>
      </p:sp>
      <p:sp>
        <p:nvSpPr>
          <p:cNvPr id="4" name="Oval 3"/>
          <p:cNvSpPr/>
          <p:nvPr/>
        </p:nvSpPr>
        <p:spPr>
          <a:xfrm>
            <a:off x="133283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 name="Arc 4"/>
          <p:cNvSpPr/>
          <p:nvPr/>
        </p:nvSpPr>
        <p:spPr>
          <a:xfrm>
            <a:off x="1333681" y="2268717"/>
            <a:ext cx="1618488" cy="1618488"/>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 name="Oval 5"/>
          <p:cNvSpPr/>
          <p:nvPr/>
        </p:nvSpPr>
        <p:spPr>
          <a:xfrm>
            <a:off x="2953015"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Arc 6"/>
          <p:cNvSpPr/>
          <p:nvPr/>
        </p:nvSpPr>
        <p:spPr>
          <a:xfrm rot="10800000">
            <a:off x="2953861" y="2268717"/>
            <a:ext cx="1618488" cy="1618488"/>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8" name="Oval 7"/>
          <p:cNvSpPr/>
          <p:nvPr/>
        </p:nvSpPr>
        <p:spPr>
          <a:xfrm>
            <a:off x="457249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Arc 8"/>
          <p:cNvSpPr/>
          <p:nvPr/>
        </p:nvSpPr>
        <p:spPr>
          <a:xfrm>
            <a:off x="4573343" y="2268717"/>
            <a:ext cx="1618488" cy="1618488"/>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0" name="Oval 9"/>
          <p:cNvSpPr/>
          <p:nvPr/>
        </p:nvSpPr>
        <p:spPr>
          <a:xfrm>
            <a:off x="6192677" y="2267871"/>
            <a:ext cx="1620180" cy="162018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Arc 10"/>
          <p:cNvSpPr/>
          <p:nvPr/>
        </p:nvSpPr>
        <p:spPr>
          <a:xfrm rot="10800000">
            <a:off x="6193523" y="2268717"/>
            <a:ext cx="1618488" cy="1618488"/>
          </a:xfrm>
          <a:prstGeom prst="arc">
            <a:avLst>
              <a:gd name="adj1" fmla="val 10766207"/>
              <a:gd name="adj2" fmla="val 0"/>
            </a:avLst>
          </a:prstGeom>
          <a:ln w="69850" cap="rnd">
            <a:solidFill>
              <a:schemeClr val="bg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Oval 19"/>
          <p:cNvSpPr>
            <a:spLocks noChangeArrowheads="1"/>
          </p:cNvSpPr>
          <p:nvPr/>
        </p:nvSpPr>
        <p:spPr bwMode="auto">
          <a:xfrm>
            <a:off x="3482407" y="2456893"/>
            <a:ext cx="560928" cy="560928"/>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Oval 20"/>
          <p:cNvSpPr>
            <a:spLocks noChangeArrowheads="1"/>
          </p:cNvSpPr>
          <p:nvPr/>
        </p:nvSpPr>
        <p:spPr bwMode="auto">
          <a:xfrm>
            <a:off x="5102356" y="2456890"/>
            <a:ext cx="560928" cy="560928"/>
          </a:xfrm>
          <a:prstGeom prst="ellipse">
            <a:avLst/>
          </a:pr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Oval 18"/>
          <p:cNvSpPr>
            <a:spLocks noChangeArrowheads="1"/>
          </p:cNvSpPr>
          <p:nvPr/>
        </p:nvSpPr>
        <p:spPr bwMode="auto">
          <a:xfrm>
            <a:off x="6722302" y="2456890"/>
            <a:ext cx="560928" cy="560928"/>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3" name="Oval 15"/>
          <p:cNvSpPr>
            <a:spLocks noChangeArrowheads="1"/>
          </p:cNvSpPr>
          <p:nvPr/>
        </p:nvSpPr>
        <p:spPr bwMode="auto">
          <a:xfrm>
            <a:off x="1862462" y="2456892"/>
            <a:ext cx="560928" cy="560928"/>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25" name="Rectangle 24"/>
          <p:cNvSpPr/>
          <p:nvPr/>
        </p:nvSpPr>
        <p:spPr>
          <a:xfrm>
            <a:off x="1577272" y="4330036"/>
            <a:ext cx="1170823" cy="415498"/>
          </a:xfrm>
          <a:prstGeom prst="rect">
            <a:avLst/>
          </a:prstGeom>
        </p:spPr>
        <p:txBody>
          <a:bodyPr wrap="square">
            <a:spAutoFit/>
          </a:bodyPr>
          <a:lstStyle/>
          <a:p>
            <a:r>
              <a:rPr lang="en-US" sz="1050" dirty="0"/>
              <a:t>ARTICLE</a:t>
            </a:r>
          </a:p>
          <a:p>
            <a:r>
              <a:rPr lang="en-US" sz="1050" dirty="0"/>
              <a:t>SUMMARIES</a:t>
            </a:r>
          </a:p>
        </p:txBody>
      </p:sp>
      <p:sp>
        <p:nvSpPr>
          <p:cNvPr id="26" name="Rectangle 25"/>
          <p:cNvSpPr/>
          <p:nvPr/>
        </p:nvSpPr>
        <p:spPr>
          <a:xfrm>
            <a:off x="1130899" y="4294402"/>
            <a:ext cx="598298" cy="507831"/>
          </a:xfrm>
          <a:prstGeom prst="rect">
            <a:avLst/>
          </a:prstGeom>
        </p:spPr>
        <p:txBody>
          <a:bodyPr wrap="square">
            <a:spAutoFit/>
          </a:bodyPr>
          <a:lstStyle/>
          <a:p>
            <a:r>
              <a:rPr lang="en-US" sz="2700" dirty="0"/>
              <a:t>01</a:t>
            </a:r>
          </a:p>
        </p:txBody>
      </p:sp>
      <p:sp>
        <p:nvSpPr>
          <p:cNvPr id="27" name="Rectangle 26"/>
          <p:cNvSpPr/>
          <p:nvPr/>
        </p:nvSpPr>
        <p:spPr>
          <a:xfrm>
            <a:off x="3403250" y="4330036"/>
            <a:ext cx="1170823" cy="415498"/>
          </a:xfrm>
          <a:prstGeom prst="rect">
            <a:avLst/>
          </a:prstGeom>
        </p:spPr>
        <p:txBody>
          <a:bodyPr wrap="square">
            <a:spAutoFit/>
          </a:bodyPr>
          <a:lstStyle/>
          <a:p>
            <a:r>
              <a:rPr lang="en-US" sz="1050" dirty="0"/>
              <a:t>ACTIONABLE</a:t>
            </a:r>
            <a:br>
              <a:rPr lang="en-US" sz="1050" dirty="0"/>
            </a:br>
            <a:r>
              <a:rPr lang="en-US" sz="1050" dirty="0"/>
              <a:t>INSIGHTS</a:t>
            </a:r>
          </a:p>
        </p:txBody>
      </p:sp>
      <p:sp>
        <p:nvSpPr>
          <p:cNvPr id="28" name="Rectangle 27"/>
          <p:cNvSpPr/>
          <p:nvPr/>
        </p:nvSpPr>
        <p:spPr>
          <a:xfrm>
            <a:off x="2956876" y="4294402"/>
            <a:ext cx="598298" cy="507831"/>
          </a:xfrm>
          <a:prstGeom prst="rect">
            <a:avLst/>
          </a:prstGeom>
        </p:spPr>
        <p:txBody>
          <a:bodyPr wrap="square">
            <a:spAutoFit/>
          </a:bodyPr>
          <a:lstStyle/>
          <a:p>
            <a:r>
              <a:rPr lang="en-US" sz="2700" dirty="0"/>
              <a:t>02</a:t>
            </a:r>
          </a:p>
        </p:txBody>
      </p:sp>
      <p:sp>
        <p:nvSpPr>
          <p:cNvPr id="29" name="Rectangle 28"/>
          <p:cNvSpPr/>
          <p:nvPr/>
        </p:nvSpPr>
        <p:spPr>
          <a:xfrm>
            <a:off x="5229228" y="4330036"/>
            <a:ext cx="1170823" cy="415498"/>
          </a:xfrm>
          <a:prstGeom prst="rect">
            <a:avLst/>
          </a:prstGeom>
        </p:spPr>
        <p:txBody>
          <a:bodyPr wrap="square">
            <a:spAutoFit/>
          </a:bodyPr>
          <a:lstStyle/>
          <a:p>
            <a:r>
              <a:rPr lang="en-US" sz="1050" dirty="0"/>
              <a:t>EXCLUSIVE</a:t>
            </a:r>
            <a:br>
              <a:rPr lang="en-US" sz="1050" dirty="0"/>
            </a:br>
            <a:r>
              <a:rPr lang="en-US" sz="1050" dirty="0"/>
              <a:t>INTERVIEWS</a:t>
            </a:r>
          </a:p>
        </p:txBody>
      </p:sp>
      <p:sp>
        <p:nvSpPr>
          <p:cNvPr id="30" name="Rectangle 29"/>
          <p:cNvSpPr/>
          <p:nvPr/>
        </p:nvSpPr>
        <p:spPr>
          <a:xfrm>
            <a:off x="4782854" y="4294402"/>
            <a:ext cx="598298" cy="507831"/>
          </a:xfrm>
          <a:prstGeom prst="rect">
            <a:avLst/>
          </a:prstGeom>
        </p:spPr>
        <p:txBody>
          <a:bodyPr wrap="square">
            <a:spAutoFit/>
          </a:bodyPr>
          <a:lstStyle/>
          <a:p>
            <a:r>
              <a:rPr lang="en-US" sz="2700" dirty="0"/>
              <a:t>03</a:t>
            </a:r>
          </a:p>
        </p:txBody>
      </p:sp>
      <p:sp>
        <p:nvSpPr>
          <p:cNvPr id="31" name="Rectangle 30"/>
          <p:cNvSpPr/>
          <p:nvPr/>
        </p:nvSpPr>
        <p:spPr>
          <a:xfrm>
            <a:off x="7055206" y="4330036"/>
            <a:ext cx="1170823" cy="253916"/>
          </a:xfrm>
          <a:prstGeom prst="rect">
            <a:avLst/>
          </a:prstGeom>
        </p:spPr>
        <p:txBody>
          <a:bodyPr wrap="square">
            <a:spAutoFit/>
          </a:bodyPr>
          <a:lstStyle/>
          <a:p>
            <a:r>
              <a:rPr lang="en-US" sz="1050" dirty="0"/>
              <a:t>RESOURCES</a:t>
            </a:r>
          </a:p>
        </p:txBody>
      </p:sp>
      <p:sp>
        <p:nvSpPr>
          <p:cNvPr id="32" name="Rectangle 31"/>
          <p:cNvSpPr/>
          <p:nvPr/>
        </p:nvSpPr>
        <p:spPr>
          <a:xfrm>
            <a:off x="6608833" y="4294402"/>
            <a:ext cx="598298" cy="507831"/>
          </a:xfrm>
          <a:prstGeom prst="rect">
            <a:avLst/>
          </a:prstGeom>
        </p:spPr>
        <p:txBody>
          <a:bodyPr wrap="square">
            <a:spAutoFit/>
          </a:bodyPr>
          <a:lstStyle/>
          <a:p>
            <a:r>
              <a:rPr lang="en-US" sz="2700" dirty="0"/>
              <a:t>04</a:t>
            </a:r>
          </a:p>
        </p:txBody>
      </p:sp>
      <p:sp>
        <p:nvSpPr>
          <p:cNvPr id="33" name="Rectangle 32"/>
          <p:cNvSpPr/>
          <p:nvPr/>
        </p:nvSpPr>
        <p:spPr>
          <a:xfrm>
            <a:off x="1333681" y="3118029"/>
            <a:ext cx="1618488" cy="415498"/>
          </a:xfrm>
          <a:prstGeom prst="rect">
            <a:avLst/>
          </a:prstGeom>
        </p:spPr>
        <p:txBody>
          <a:bodyPr wrap="square">
            <a:spAutoFit/>
          </a:bodyPr>
          <a:lstStyle/>
          <a:p>
            <a:pPr algn="ctr"/>
            <a:r>
              <a:rPr lang="en-US" sz="1050" dirty="0"/>
              <a:t>Article summaries to stay ahead of the curve</a:t>
            </a:r>
          </a:p>
        </p:txBody>
      </p:sp>
      <p:sp>
        <p:nvSpPr>
          <p:cNvPr id="36" name="Rectangle 35"/>
          <p:cNvSpPr/>
          <p:nvPr/>
        </p:nvSpPr>
        <p:spPr>
          <a:xfrm>
            <a:off x="2933627" y="3118029"/>
            <a:ext cx="1618488" cy="577081"/>
          </a:xfrm>
          <a:prstGeom prst="rect">
            <a:avLst/>
          </a:prstGeom>
        </p:spPr>
        <p:txBody>
          <a:bodyPr wrap="square">
            <a:spAutoFit/>
          </a:bodyPr>
          <a:lstStyle/>
          <a:p>
            <a:pPr algn="ctr"/>
            <a:r>
              <a:rPr lang="en-US" sz="1050" dirty="0"/>
              <a:t>Actionable insights to prosper week after</a:t>
            </a:r>
          </a:p>
          <a:p>
            <a:pPr algn="ctr"/>
            <a:r>
              <a:rPr lang="en-US" sz="1050" dirty="0"/>
              <a:t>Week.</a:t>
            </a:r>
          </a:p>
        </p:txBody>
      </p:sp>
      <p:sp>
        <p:nvSpPr>
          <p:cNvPr id="37" name="Rectangle 36"/>
          <p:cNvSpPr/>
          <p:nvPr/>
        </p:nvSpPr>
        <p:spPr>
          <a:xfrm>
            <a:off x="4571444" y="3118029"/>
            <a:ext cx="1618488" cy="577081"/>
          </a:xfrm>
          <a:prstGeom prst="rect">
            <a:avLst/>
          </a:prstGeom>
        </p:spPr>
        <p:txBody>
          <a:bodyPr wrap="square">
            <a:spAutoFit/>
          </a:bodyPr>
          <a:lstStyle/>
          <a:p>
            <a:pPr algn="ctr"/>
            <a:r>
              <a:rPr lang="en-US" sz="1050" dirty="0"/>
              <a:t>Interviews to learn of best in trade</a:t>
            </a:r>
          </a:p>
          <a:p>
            <a:pPr algn="ctr"/>
            <a:r>
              <a:rPr lang="en-US" sz="1050" dirty="0"/>
              <a:t>Strategies.</a:t>
            </a:r>
          </a:p>
        </p:txBody>
      </p:sp>
      <p:sp>
        <p:nvSpPr>
          <p:cNvPr id="38" name="Rectangle 37"/>
          <p:cNvSpPr/>
          <p:nvPr/>
        </p:nvSpPr>
        <p:spPr>
          <a:xfrm>
            <a:off x="6171390" y="3118029"/>
            <a:ext cx="1618488" cy="415498"/>
          </a:xfrm>
          <a:prstGeom prst="rect">
            <a:avLst/>
          </a:prstGeom>
        </p:spPr>
        <p:txBody>
          <a:bodyPr wrap="square">
            <a:spAutoFit/>
          </a:bodyPr>
          <a:lstStyle/>
          <a:p>
            <a:pPr algn="ctr"/>
            <a:r>
              <a:rPr lang="en-US" sz="1050" dirty="0"/>
              <a:t>Resources to stand out from the crowd.</a:t>
            </a:r>
          </a:p>
        </p:txBody>
      </p:sp>
      <p:sp>
        <p:nvSpPr>
          <p:cNvPr id="39" name="Freeform 17"/>
          <p:cNvSpPr>
            <a:spLocks noEditPoints="1"/>
          </p:cNvSpPr>
          <p:nvPr/>
        </p:nvSpPr>
        <p:spPr bwMode="auto">
          <a:xfrm>
            <a:off x="1999245" y="2562145"/>
            <a:ext cx="304504" cy="353798"/>
          </a:xfrm>
          <a:custGeom>
            <a:avLst/>
            <a:gdLst>
              <a:gd name="T0" fmla="*/ 407 w 413"/>
              <a:gd name="T1" fmla="*/ 364 h 480"/>
              <a:gd name="T2" fmla="*/ 394 w 413"/>
              <a:gd name="T3" fmla="*/ 296 h 480"/>
              <a:gd name="T4" fmla="*/ 353 w 413"/>
              <a:gd name="T5" fmla="*/ 233 h 480"/>
              <a:gd name="T6" fmla="*/ 344 w 413"/>
              <a:gd name="T7" fmla="*/ 29 h 480"/>
              <a:gd name="T8" fmla="*/ 28 w 413"/>
              <a:gd name="T9" fmla="*/ 0 h 480"/>
              <a:gd name="T10" fmla="*/ 0 w 413"/>
              <a:gd name="T11" fmla="*/ 441 h 480"/>
              <a:gd name="T12" fmla="*/ 294 w 413"/>
              <a:gd name="T13" fmla="*/ 469 h 480"/>
              <a:gd name="T14" fmla="*/ 303 w 413"/>
              <a:gd name="T15" fmla="*/ 480 h 480"/>
              <a:gd name="T16" fmla="*/ 307 w 413"/>
              <a:gd name="T17" fmla="*/ 474 h 480"/>
              <a:gd name="T18" fmla="*/ 196 w 413"/>
              <a:gd name="T19" fmla="*/ 367 h 480"/>
              <a:gd name="T20" fmla="*/ 174 w 413"/>
              <a:gd name="T21" fmla="*/ 331 h 480"/>
              <a:gd name="T22" fmla="*/ 195 w 413"/>
              <a:gd name="T23" fmla="*/ 334 h 480"/>
              <a:gd name="T24" fmla="*/ 239 w 413"/>
              <a:gd name="T25" fmla="*/ 363 h 480"/>
              <a:gd name="T26" fmla="*/ 247 w 413"/>
              <a:gd name="T27" fmla="*/ 339 h 480"/>
              <a:gd name="T28" fmla="*/ 195 w 413"/>
              <a:gd name="T29" fmla="*/ 189 h 480"/>
              <a:gd name="T30" fmla="*/ 217 w 413"/>
              <a:gd name="T31" fmla="*/ 201 h 480"/>
              <a:gd name="T32" fmla="*/ 251 w 413"/>
              <a:gd name="T33" fmla="*/ 274 h 480"/>
              <a:gd name="T34" fmla="*/ 260 w 413"/>
              <a:gd name="T35" fmla="*/ 271 h 480"/>
              <a:gd name="T36" fmla="*/ 292 w 413"/>
              <a:gd name="T37" fmla="*/ 259 h 480"/>
              <a:gd name="T38" fmla="*/ 315 w 413"/>
              <a:gd name="T39" fmla="*/ 246 h 480"/>
              <a:gd name="T40" fmla="*/ 335 w 413"/>
              <a:gd name="T41" fmla="*/ 252 h 480"/>
              <a:gd name="T42" fmla="*/ 353 w 413"/>
              <a:gd name="T43" fmla="*/ 243 h 480"/>
              <a:gd name="T44" fmla="*/ 385 w 413"/>
              <a:gd name="T45" fmla="*/ 298 h 480"/>
              <a:gd name="T46" fmla="*/ 398 w 413"/>
              <a:gd name="T47" fmla="*/ 363 h 480"/>
              <a:gd name="T48" fmla="*/ 410 w 413"/>
              <a:gd name="T49" fmla="*/ 419 h 480"/>
              <a:gd name="T50" fmla="*/ 302 w 413"/>
              <a:gd name="T51" fmla="*/ 240 h 480"/>
              <a:gd name="T52" fmla="*/ 260 w 413"/>
              <a:gd name="T53" fmla="*/ 254 h 480"/>
              <a:gd name="T54" fmla="*/ 226 w 413"/>
              <a:gd name="T55" fmla="*/ 198 h 480"/>
              <a:gd name="T56" fmla="*/ 191 w 413"/>
              <a:gd name="T57" fmla="*/ 180 h 480"/>
              <a:gd name="T58" fmla="*/ 238 w 413"/>
              <a:gd name="T59" fmla="*/ 342 h 480"/>
              <a:gd name="T60" fmla="*/ 201 w 413"/>
              <a:gd name="T61" fmla="*/ 326 h 480"/>
              <a:gd name="T62" fmla="*/ 166 w 413"/>
              <a:gd name="T63" fmla="*/ 325 h 480"/>
              <a:gd name="T64" fmla="*/ 190 w 413"/>
              <a:gd name="T65" fmla="*/ 374 h 480"/>
              <a:gd name="T66" fmla="*/ 42 w 413"/>
              <a:gd name="T67" fmla="*/ 378 h 480"/>
              <a:gd name="T68" fmla="*/ 302 w 413"/>
              <a:gd name="T69" fmla="*/ 45 h 480"/>
              <a:gd name="T70" fmla="*/ 335 w 413"/>
              <a:gd name="T71" fmla="*/ 240 h 480"/>
              <a:gd name="T72" fmla="*/ 314 w 413"/>
              <a:gd name="T73" fmla="*/ 237 h 480"/>
              <a:gd name="T74" fmla="*/ 312 w 413"/>
              <a:gd name="T75" fmla="*/ 41 h 480"/>
              <a:gd name="T76" fmla="*/ 37 w 413"/>
              <a:gd name="T77" fmla="*/ 36 h 480"/>
              <a:gd name="T78" fmla="*/ 32 w 413"/>
              <a:gd name="T79" fmla="*/ 383 h 480"/>
              <a:gd name="T80" fmla="*/ 206 w 413"/>
              <a:gd name="T81" fmla="*/ 388 h 480"/>
              <a:gd name="T82" fmla="*/ 288 w 413"/>
              <a:gd name="T83" fmla="*/ 459 h 480"/>
              <a:gd name="T84" fmla="*/ 9 w 413"/>
              <a:gd name="T85" fmla="*/ 441 h 480"/>
              <a:gd name="T86" fmla="*/ 28 w 413"/>
              <a:gd name="T87" fmla="*/ 10 h 480"/>
              <a:gd name="T88" fmla="*/ 335 w 413"/>
              <a:gd name="T89" fmla="*/ 29 h 480"/>
              <a:gd name="T90" fmla="*/ 172 w 413"/>
              <a:gd name="T91" fmla="*/ 449 h 480"/>
              <a:gd name="T92" fmla="*/ 172 w 413"/>
              <a:gd name="T93" fmla="*/ 399 h 480"/>
              <a:gd name="T94" fmla="*/ 172 w 413"/>
              <a:gd name="T95" fmla="*/ 449 h 480"/>
              <a:gd name="T96" fmla="*/ 189 w 413"/>
              <a:gd name="T97" fmla="*/ 423 h 480"/>
              <a:gd name="T98" fmla="*/ 157 w 413"/>
              <a:gd name="T99" fmla="*/ 42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3" h="480">
                <a:moveTo>
                  <a:pt x="412" y="412"/>
                </a:moveTo>
                <a:cubicBezTo>
                  <a:pt x="405" y="398"/>
                  <a:pt x="406" y="380"/>
                  <a:pt x="407" y="364"/>
                </a:cubicBezTo>
                <a:cubicBezTo>
                  <a:pt x="408" y="351"/>
                  <a:pt x="409" y="341"/>
                  <a:pt x="405" y="333"/>
                </a:cubicBezTo>
                <a:cubicBezTo>
                  <a:pt x="402" y="327"/>
                  <a:pt x="398" y="311"/>
                  <a:pt x="394" y="296"/>
                </a:cubicBezTo>
                <a:cubicBezTo>
                  <a:pt x="390" y="279"/>
                  <a:pt x="386" y="263"/>
                  <a:pt x="382" y="255"/>
                </a:cubicBezTo>
                <a:cubicBezTo>
                  <a:pt x="375" y="241"/>
                  <a:pt x="365" y="233"/>
                  <a:pt x="353" y="233"/>
                </a:cubicBezTo>
                <a:cubicBezTo>
                  <a:pt x="350" y="233"/>
                  <a:pt x="347" y="234"/>
                  <a:pt x="344" y="234"/>
                </a:cubicBezTo>
                <a:cubicBezTo>
                  <a:pt x="344" y="29"/>
                  <a:pt x="344" y="29"/>
                  <a:pt x="344" y="29"/>
                </a:cubicBezTo>
                <a:cubicBezTo>
                  <a:pt x="344" y="12"/>
                  <a:pt x="330" y="0"/>
                  <a:pt x="316" y="0"/>
                </a:cubicBezTo>
                <a:cubicBezTo>
                  <a:pt x="28" y="0"/>
                  <a:pt x="28" y="0"/>
                  <a:pt x="28" y="0"/>
                </a:cubicBezTo>
                <a:cubicBezTo>
                  <a:pt x="14" y="0"/>
                  <a:pt x="0" y="12"/>
                  <a:pt x="0" y="29"/>
                </a:cubicBezTo>
                <a:cubicBezTo>
                  <a:pt x="0" y="441"/>
                  <a:pt x="0" y="441"/>
                  <a:pt x="0" y="441"/>
                </a:cubicBezTo>
                <a:cubicBezTo>
                  <a:pt x="0" y="457"/>
                  <a:pt x="14" y="469"/>
                  <a:pt x="28" y="469"/>
                </a:cubicBezTo>
                <a:cubicBezTo>
                  <a:pt x="294" y="469"/>
                  <a:pt x="294" y="469"/>
                  <a:pt x="294" y="469"/>
                </a:cubicBezTo>
                <a:cubicBezTo>
                  <a:pt x="295" y="472"/>
                  <a:pt x="297" y="475"/>
                  <a:pt x="298" y="478"/>
                </a:cubicBezTo>
                <a:cubicBezTo>
                  <a:pt x="299" y="479"/>
                  <a:pt x="301" y="480"/>
                  <a:pt x="303" y="480"/>
                </a:cubicBezTo>
                <a:cubicBezTo>
                  <a:pt x="303" y="480"/>
                  <a:pt x="304" y="480"/>
                  <a:pt x="305" y="480"/>
                </a:cubicBezTo>
                <a:cubicBezTo>
                  <a:pt x="307" y="479"/>
                  <a:pt x="308" y="476"/>
                  <a:pt x="307" y="474"/>
                </a:cubicBezTo>
                <a:cubicBezTo>
                  <a:pt x="294" y="446"/>
                  <a:pt x="273" y="422"/>
                  <a:pt x="259" y="416"/>
                </a:cubicBezTo>
                <a:cubicBezTo>
                  <a:pt x="251" y="414"/>
                  <a:pt x="217" y="385"/>
                  <a:pt x="196" y="367"/>
                </a:cubicBezTo>
                <a:cubicBezTo>
                  <a:pt x="187" y="359"/>
                  <a:pt x="179" y="352"/>
                  <a:pt x="175" y="349"/>
                </a:cubicBezTo>
                <a:cubicBezTo>
                  <a:pt x="168" y="344"/>
                  <a:pt x="170" y="335"/>
                  <a:pt x="174" y="331"/>
                </a:cubicBezTo>
                <a:cubicBezTo>
                  <a:pt x="175" y="329"/>
                  <a:pt x="181" y="323"/>
                  <a:pt x="188" y="328"/>
                </a:cubicBezTo>
                <a:cubicBezTo>
                  <a:pt x="190" y="329"/>
                  <a:pt x="192" y="331"/>
                  <a:pt x="195" y="334"/>
                </a:cubicBezTo>
                <a:cubicBezTo>
                  <a:pt x="206" y="342"/>
                  <a:pt x="222" y="354"/>
                  <a:pt x="231" y="361"/>
                </a:cubicBezTo>
                <a:cubicBezTo>
                  <a:pt x="234" y="364"/>
                  <a:pt x="238" y="364"/>
                  <a:pt x="239" y="363"/>
                </a:cubicBezTo>
                <a:cubicBezTo>
                  <a:pt x="245" y="361"/>
                  <a:pt x="247" y="350"/>
                  <a:pt x="247" y="341"/>
                </a:cubicBezTo>
                <a:cubicBezTo>
                  <a:pt x="247" y="340"/>
                  <a:pt x="247" y="339"/>
                  <a:pt x="247" y="339"/>
                </a:cubicBezTo>
                <a:cubicBezTo>
                  <a:pt x="188" y="215"/>
                  <a:pt x="188" y="215"/>
                  <a:pt x="188" y="215"/>
                </a:cubicBezTo>
                <a:cubicBezTo>
                  <a:pt x="183" y="205"/>
                  <a:pt x="186" y="193"/>
                  <a:pt x="195" y="189"/>
                </a:cubicBezTo>
                <a:cubicBezTo>
                  <a:pt x="199" y="187"/>
                  <a:pt x="203" y="187"/>
                  <a:pt x="208" y="189"/>
                </a:cubicBezTo>
                <a:cubicBezTo>
                  <a:pt x="212" y="191"/>
                  <a:pt x="215" y="195"/>
                  <a:pt x="217" y="201"/>
                </a:cubicBezTo>
                <a:cubicBezTo>
                  <a:pt x="217" y="201"/>
                  <a:pt x="217" y="201"/>
                  <a:pt x="217" y="202"/>
                </a:cubicBezTo>
                <a:cubicBezTo>
                  <a:pt x="251" y="274"/>
                  <a:pt x="251" y="274"/>
                  <a:pt x="251" y="274"/>
                </a:cubicBezTo>
                <a:cubicBezTo>
                  <a:pt x="252" y="276"/>
                  <a:pt x="255" y="277"/>
                  <a:pt x="257" y="276"/>
                </a:cubicBezTo>
                <a:cubicBezTo>
                  <a:pt x="259" y="276"/>
                  <a:pt x="260" y="274"/>
                  <a:pt x="260" y="271"/>
                </a:cubicBezTo>
                <a:cubicBezTo>
                  <a:pt x="260" y="267"/>
                  <a:pt x="261" y="264"/>
                  <a:pt x="265" y="261"/>
                </a:cubicBezTo>
                <a:cubicBezTo>
                  <a:pt x="272" y="257"/>
                  <a:pt x="284" y="256"/>
                  <a:pt x="292" y="259"/>
                </a:cubicBezTo>
                <a:cubicBezTo>
                  <a:pt x="294" y="260"/>
                  <a:pt x="297" y="259"/>
                  <a:pt x="298" y="257"/>
                </a:cubicBezTo>
                <a:cubicBezTo>
                  <a:pt x="301" y="250"/>
                  <a:pt x="309" y="247"/>
                  <a:pt x="315" y="246"/>
                </a:cubicBezTo>
                <a:cubicBezTo>
                  <a:pt x="322" y="245"/>
                  <a:pt x="328" y="247"/>
                  <a:pt x="331" y="251"/>
                </a:cubicBezTo>
                <a:cubicBezTo>
                  <a:pt x="332" y="252"/>
                  <a:pt x="334" y="253"/>
                  <a:pt x="335" y="252"/>
                </a:cubicBezTo>
                <a:cubicBezTo>
                  <a:pt x="337" y="252"/>
                  <a:pt x="338" y="251"/>
                  <a:pt x="339" y="250"/>
                </a:cubicBezTo>
                <a:cubicBezTo>
                  <a:pt x="341" y="245"/>
                  <a:pt x="347" y="242"/>
                  <a:pt x="353" y="243"/>
                </a:cubicBezTo>
                <a:cubicBezTo>
                  <a:pt x="358" y="243"/>
                  <a:pt x="367" y="245"/>
                  <a:pt x="373" y="259"/>
                </a:cubicBezTo>
                <a:cubicBezTo>
                  <a:pt x="377" y="266"/>
                  <a:pt x="381" y="283"/>
                  <a:pt x="385" y="298"/>
                </a:cubicBezTo>
                <a:cubicBezTo>
                  <a:pt x="389" y="315"/>
                  <a:pt x="393" y="330"/>
                  <a:pt x="397" y="337"/>
                </a:cubicBezTo>
                <a:cubicBezTo>
                  <a:pt x="399" y="342"/>
                  <a:pt x="398" y="353"/>
                  <a:pt x="398" y="363"/>
                </a:cubicBezTo>
                <a:cubicBezTo>
                  <a:pt x="397" y="379"/>
                  <a:pt x="396" y="399"/>
                  <a:pt x="404" y="416"/>
                </a:cubicBezTo>
                <a:cubicBezTo>
                  <a:pt x="405" y="419"/>
                  <a:pt x="408" y="420"/>
                  <a:pt x="410" y="419"/>
                </a:cubicBezTo>
                <a:cubicBezTo>
                  <a:pt x="412" y="417"/>
                  <a:pt x="413" y="415"/>
                  <a:pt x="412" y="412"/>
                </a:cubicBezTo>
                <a:close/>
                <a:moveTo>
                  <a:pt x="302" y="240"/>
                </a:moveTo>
                <a:cubicBezTo>
                  <a:pt x="298" y="243"/>
                  <a:pt x="294" y="246"/>
                  <a:pt x="292" y="249"/>
                </a:cubicBezTo>
                <a:cubicBezTo>
                  <a:pt x="281" y="246"/>
                  <a:pt x="268" y="248"/>
                  <a:pt x="260" y="254"/>
                </a:cubicBezTo>
                <a:cubicBezTo>
                  <a:pt x="258" y="255"/>
                  <a:pt x="256" y="257"/>
                  <a:pt x="254" y="259"/>
                </a:cubicBezTo>
                <a:cubicBezTo>
                  <a:pt x="226" y="198"/>
                  <a:pt x="226" y="198"/>
                  <a:pt x="226" y="198"/>
                </a:cubicBezTo>
                <a:cubicBezTo>
                  <a:pt x="224" y="190"/>
                  <a:pt x="218" y="184"/>
                  <a:pt x="212" y="181"/>
                </a:cubicBezTo>
                <a:cubicBezTo>
                  <a:pt x="205" y="177"/>
                  <a:pt x="197" y="177"/>
                  <a:pt x="191" y="180"/>
                </a:cubicBezTo>
                <a:cubicBezTo>
                  <a:pt x="178" y="187"/>
                  <a:pt x="173" y="204"/>
                  <a:pt x="180" y="219"/>
                </a:cubicBezTo>
                <a:cubicBezTo>
                  <a:pt x="238" y="342"/>
                  <a:pt x="238" y="342"/>
                  <a:pt x="238" y="342"/>
                </a:cubicBezTo>
                <a:cubicBezTo>
                  <a:pt x="237" y="346"/>
                  <a:pt x="237" y="351"/>
                  <a:pt x="236" y="353"/>
                </a:cubicBezTo>
                <a:cubicBezTo>
                  <a:pt x="227" y="345"/>
                  <a:pt x="212" y="334"/>
                  <a:pt x="201" y="326"/>
                </a:cubicBezTo>
                <a:cubicBezTo>
                  <a:pt x="198" y="324"/>
                  <a:pt x="195" y="322"/>
                  <a:pt x="193" y="320"/>
                </a:cubicBezTo>
                <a:cubicBezTo>
                  <a:pt x="184" y="314"/>
                  <a:pt x="173" y="316"/>
                  <a:pt x="166" y="325"/>
                </a:cubicBezTo>
                <a:cubicBezTo>
                  <a:pt x="160" y="334"/>
                  <a:pt x="158" y="348"/>
                  <a:pt x="169" y="357"/>
                </a:cubicBezTo>
                <a:cubicBezTo>
                  <a:pt x="173" y="360"/>
                  <a:pt x="181" y="366"/>
                  <a:pt x="190" y="374"/>
                </a:cubicBezTo>
                <a:cubicBezTo>
                  <a:pt x="192" y="376"/>
                  <a:pt x="193" y="377"/>
                  <a:pt x="195" y="378"/>
                </a:cubicBezTo>
                <a:cubicBezTo>
                  <a:pt x="42" y="378"/>
                  <a:pt x="42" y="378"/>
                  <a:pt x="42" y="378"/>
                </a:cubicBezTo>
                <a:cubicBezTo>
                  <a:pt x="42" y="45"/>
                  <a:pt x="42" y="45"/>
                  <a:pt x="42" y="45"/>
                </a:cubicBezTo>
                <a:cubicBezTo>
                  <a:pt x="302" y="45"/>
                  <a:pt x="302" y="45"/>
                  <a:pt x="302" y="45"/>
                </a:cubicBezTo>
                <a:lnTo>
                  <a:pt x="302" y="240"/>
                </a:lnTo>
                <a:close/>
                <a:moveTo>
                  <a:pt x="335" y="240"/>
                </a:moveTo>
                <a:cubicBezTo>
                  <a:pt x="335" y="240"/>
                  <a:pt x="334" y="241"/>
                  <a:pt x="334" y="241"/>
                </a:cubicBezTo>
                <a:cubicBezTo>
                  <a:pt x="329" y="237"/>
                  <a:pt x="322" y="236"/>
                  <a:pt x="314" y="237"/>
                </a:cubicBezTo>
                <a:cubicBezTo>
                  <a:pt x="313" y="237"/>
                  <a:pt x="313" y="237"/>
                  <a:pt x="312" y="237"/>
                </a:cubicBezTo>
                <a:cubicBezTo>
                  <a:pt x="312" y="41"/>
                  <a:pt x="312" y="41"/>
                  <a:pt x="312" y="41"/>
                </a:cubicBezTo>
                <a:cubicBezTo>
                  <a:pt x="312" y="38"/>
                  <a:pt x="309" y="36"/>
                  <a:pt x="307" y="36"/>
                </a:cubicBezTo>
                <a:cubicBezTo>
                  <a:pt x="37" y="36"/>
                  <a:pt x="37" y="36"/>
                  <a:pt x="37" y="36"/>
                </a:cubicBezTo>
                <a:cubicBezTo>
                  <a:pt x="34" y="36"/>
                  <a:pt x="32" y="38"/>
                  <a:pt x="32" y="41"/>
                </a:cubicBezTo>
                <a:cubicBezTo>
                  <a:pt x="32" y="383"/>
                  <a:pt x="32" y="383"/>
                  <a:pt x="32" y="383"/>
                </a:cubicBezTo>
                <a:cubicBezTo>
                  <a:pt x="32" y="386"/>
                  <a:pt x="34" y="388"/>
                  <a:pt x="37" y="388"/>
                </a:cubicBezTo>
                <a:cubicBezTo>
                  <a:pt x="206" y="388"/>
                  <a:pt x="206" y="388"/>
                  <a:pt x="206" y="388"/>
                </a:cubicBezTo>
                <a:cubicBezTo>
                  <a:pt x="229" y="408"/>
                  <a:pt x="248" y="423"/>
                  <a:pt x="255" y="425"/>
                </a:cubicBezTo>
                <a:cubicBezTo>
                  <a:pt x="263" y="428"/>
                  <a:pt x="277" y="441"/>
                  <a:pt x="288" y="459"/>
                </a:cubicBezTo>
                <a:cubicBezTo>
                  <a:pt x="28" y="459"/>
                  <a:pt x="28" y="459"/>
                  <a:pt x="28" y="459"/>
                </a:cubicBezTo>
                <a:cubicBezTo>
                  <a:pt x="19" y="459"/>
                  <a:pt x="9" y="452"/>
                  <a:pt x="9" y="441"/>
                </a:cubicBezTo>
                <a:cubicBezTo>
                  <a:pt x="9" y="29"/>
                  <a:pt x="9" y="29"/>
                  <a:pt x="9" y="29"/>
                </a:cubicBezTo>
                <a:cubicBezTo>
                  <a:pt x="9" y="17"/>
                  <a:pt x="19" y="10"/>
                  <a:pt x="28" y="10"/>
                </a:cubicBezTo>
                <a:cubicBezTo>
                  <a:pt x="316" y="10"/>
                  <a:pt x="316" y="10"/>
                  <a:pt x="316" y="10"/>
                </a:cubicBezTo>
                <a:cubicBezTo>
                  <a:pt x="325" y="10"/>
                  <a:pt x="335" y="17"/>
                  <a:pt x="335" y="29"/>
                </a:cubicBezTo>
                <a:lnTo>
                  <a:pt x="335" y="240"/>
                </a:lnTo>
                <a:close/>
                <a:moveTo>
                  <a:pt x="172" y="449"/>
                </a:moveTo>
                <a:cubicBezTo>
                  <a:pt x="186" y="449"/>
                  <a:pt x="198" y="438"/>
                  <a:pt x="198" y="423"/>
                </a:cubicBezTo>
                <a:cubicBezTo>
                  <a:pt x="198" y="410"/>
                  <a:pt x="186" y="399"/>
                  <a:pt x="172" y="399"/>
                </a:cubicBezTo>
                <a:cubicBezTo>
                  <a:pt x="157" y="399"/>
                  <a:pt x="148" y="411"/>
                  <a:pt x="148" y="423"/>
                </a:cubicBezTo>
                <a:cubicBezTo>
                  <a:pt x="148" y="438"/>
                  <a:pt x="158" y="449"/>
                  <a:pt x="172" y="449"/>
                </a:cubicBezTo>
                <a:close/>
                <a:moveTo>
                  <a:pt x="172" y="408"/>
                </a:moveTo>
                <a:cubicBezTo>
                  <a:pt x="181" y="408"/>
                  <a:pt x="189" y="416"/>
                  <a:pt x="189" y="423"/>
                </a:cubicBezTo>
                <a:cubicBezTo>
                  <a:pt x="189" y="432"/>
                  <a:pt x="181" y="440"/>
                  <a:pt x="172" y="440"/>
                </a:cubicBezTo>
                <a:cubicBezTo>
                  <a:pt x="162" y="440"/>
                  <a:pt x="157" y="431"/>
                  <a:pt x="157" y="423"/>
                </a:cubicBezTo>
                <a:cubicBezTo>
                  <a:pt x="157" y="416"/>
                  <a:pt x="163" y="408"/>
                  <a:pt x="172" y="40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0" name="Freeform 149"/>
          <p:cNvSpPr>
            <a:spLocks noEditPoints="1"/>
          </p:cNvSpPr>
          <p:nvPr/>
        </p:nvSpPr>
        <p:spPr bwMode="auto">
          <a:xfrm>
            <a:off x="3635223" y="2569885"/>
            <a:ext cx="261703" cy="31905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dirty="0"/>
          </a:p>
        </p:txBody>
      </p:sp>
      <p:sp>
        <p:nvSpPr>
          <p:cNvPr id="41" name="Freeform 126"/>
          <p:cNvSpPr>
            <a:spLocks noEditPoints="1"/>
          </p:cNvSpPr>
          <p:nvPr/>
        </p:nvSpPr>
        <p:spPr bwMode="auto">
          <a:xfrm>
            <a:off x="5193069" y="2537901"/>
            <a:ext cx="372875" cy="377168"/>
          </a:xfrm>
          <a:custGeom>
            <a:avLst/>
            <a:gdLst>
              <a:gd name="T0" fmla="*/ 703 w 703"/>
              <a:gd name="T1" fmla="*/ 393 h 711"/>
              <a:gd name="T2" fmla="*/ 696 w 703"/>
              <a:gd name="T3" fmla="*/ 325 h 711"/>
              <a:gd name="T4" fmla="*/ 596 w 703"/>
              <a:gd name="T5" fmla="*/ 218 h 711"/>
              <a:gd name="T6" fmla="*/ 555 w 703"/>
              <a:gd name="T7" fmla="*/ 158 h 711"/>
              <a:gd name="T8" fmla="*/ 555 w 703"/>
              <a:gd name="T9" fmla="*/ 246 h 711"/>
              <a:gd name="T10" fmla="*/ 644 w 703"/>
              <a:gd name="T11" fmla="*/ 325 h 711"/>
              <a:gd name="T12" fmla="*/ 420 w 703"/>
              <a:gd name="T13" fmla="*/ 257 h 711"/>
              <a:gd name="T14" fmla="*/ 400 w 703"/>
              <a:gd name="T15" fmla="*/ 206 h 711"/>
              <a:gd name="T16" fmla="*/ 355 w 703"/>
              <a:gd name="T17" fmla="*/ 0 h 711"/>
              <a:gd name="T18" fmla="*/ 305 w 703"/>
              <a:gd name="T19" fmla="*/ 202 h 711"/>
              <a:gd name="T20" fmla="*/ 285 w 703"/>
              <a:gd name="T21" fmla="*/ 257 h 711"/>
              <a:gd name="T22" fmla="*/ 7 w 703"/>
              <a:gd name="T23" fmla="*/ 325 h 711"/>
              <a:gd name="T24" fmla="*/ 0 w 703"/>
              <a:gd name="T25" fmla="*/ 393 h 711"/>
              <a:gd name="T26" fmla="*/ 0 w 703"/>
              <a:gd name="T27" fmla="*/ 395 h 711"/>
              <a:gd name="T28" fmla="*/ 1 w 703"/>
              <a:gd name="T29" fmla="*/ 397 h 711"/>
              <a:gd name="T30" fmla="*/ 68 w 703"/>
              <a:gd name="T31" fmla="*/ 518 h 711"/>
              <a:gd name="T32" fmla="*/ 142 w 703"/>
              <a:gd name="T33" fmla="*/ 704 h 711"/>
              <a:gd name="T34" fmla="*/ 156 w 703"/>
              <a:gd name="T35" fmla="*/ 704 h 711"/>
              <a:gd name="T36" fmla="*/ 548 w 703"/>
              <a:gd name="T37" fmla="*/ 454 h 711"/>
              <a:gd name="T38" fmla="*/ 555 w 703"/>
              <a:gd name="T39" fmla="*/ 711 h 711"/>
              <a:gd name="T40" fmla="*/ 562 w 703"/>
              <a:gd name="T41" fmla="*/ 518 h 711"/>
              <a:gd name="T42" fmla="*/ 642 w 703"/>
              <a:gd name="T43" fmla="*/ 515 h 711"/>
              <a:gd name="T44" fmla="*/ 702 w 703"/>
              <a:gd name="T45" fmla="*/ 396 h 711"/>
              <a:gd name="T46" fmla="*/ 703 w 703"/>
              <a:gd name="T47" fmla="*/ 395 h 711"/>
              <a:gd name="T48" fmla="*/ 525 w 703"/>
              <a:gd name="T49" fmla="*/ 202 h 711"/>
              <a:gd name="T50" fmla="*/ 585 w 703"/>
              <a:gd name="T51" fmla="*/ 202 h 711"/>
              <a:gd name="T52" fmla="*/ 275 w 703"/>
              <a:gd name="T53" fmla="*/ 106 h 711"/>
              <a:gd name="T54" fmla="*/ 435 w 703"/>
              <a:gd name="T55" fmla="*/ 106 h 711"/>
              <a:gd name="T56" fmla="*/ 389 w 703"/>
              <a:gd name="T57" fmla="*/ 197 h 711"/>
              <a:gd name="T58" fmla="*/ 275 w 703"/>
              <a:gd name="T59" fmla="*/ 106 h 711"/>
              <a:gd name="T60" fmla="*/ 318 w 703"/>
              <a:gd name="T61" fmla="*/ 258 h 711"/>
              <a:gd name="T62" fmla="*/ 355 w 703"/>
              <a:gd name="T63" fmla="*/ 220 h 711"/>
              <a:gd name="T64" fmla="*/ 387 w 703"/>
              <a:gd name="T65" fmla="*/ 258 h 711"/>
              <a:gd name="T66" fmla="*/ 523 w 703"/>
              <a:gd name="T67" fmla="*/ 325 h 711"/>
              <a:gd name="T68" fmla="*/ 288 w 703"/>
              <a:gd name="T69" fmla="*/ 271 h 711"/>
              <a:gd name="T70" fmla="*/ 689 w 703"/>
              <a:gd name="T71" fmla="*/ 339 h 711"/>
              <a:gd name="T72" fmla="*/ 14 w 703"/>
              <a:gd name="T73" fmla="*/ 386 h 711"/>
              <a:gd name="T74" fmla="*/ 631 w 703"/>
              <a:gd name="T75" fmla="*/ 504 h 711"/>
              <a:gd name="T76" fmla="*/ 562 w 703"/>
              <a:gd name="T77" fmla="*/ 447 h 711"/>
              <a:gd name="T78" fmla="*/ 149 w 703"/>
              <a:gd name="T79" fmla="*/ 440 h 711"/>
              <a:gd name="T80" fmla="*/ 142 w 703"/>
              <a:gd name="T81" fmla="*/ 504 h 711"/>
              <a:gd name="T82" fmla="*/ 19 w 703"/>
              <a:gd name="T83" fmla="*/ 400 h 711"/>
              <a:gd name="T84" fmla="*/ 631 w 703"/>
              <a:gd name="T85" fmla="*/ 504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3" h="711">
                <a:moveTo>
                  <a:pt x="703" y="395"/>
                </a:moveTo>
                <a:cubicBezTo>
                  <a:pt x="703" y="394"/>
                  <a:pt x="703" y="394"/>
                  <a:pt x="703" y="393"/>
                </a:cubicBezTo>
                <a:cubicBezTo>
                  <a:pt x="703" y="332"/>
                  <a:pt x="703" y="332"/>
                  <a:pt x="703" y="332"/>
                </a:cubicBezTo>
                <a:cubicBezTo>
                  <a:pt x="703" y="328"/>
                  <a:pt x="700" y="325"/>
                  <a:pt x="696" y="325"/>
                </a:cubicBezTo>
                <a:cubicBezTo>
                  <a:pt x="658" y="325"/>
                  <a:pt x="658" y="325"/>
                  <a:pt x="658" y="325"/>
                </a:cubicBezTo>
                <a:cubicBezTo>
                  <a:pt x="656" y="274"/>
                  <a:pt x="626" y="232"/>
                  <a:pt x="596" y="218"/>
                </a:cubicBezTo>
                <a:cubicBezTo>
                  <a:pt x="598" y="213"/>
                  <a:pt x="599" y="208"/>
                  <a:pt x="599" y="202"/>
                </a:cubicBezTo>
                <a:cubicBezTo>
                  <a:pt x="599" y="178"/>
                  <a:pt x="579" y="158"/>
                  <a:pt x="555" y="158"/>
                </a:cubicBezTo>
                <a:cubicBezTo>
                  <a:pt x="530" y="158"/>
                  <a:pt x="511" y="178"/>
                  <a:pt x="511" y="202"/>
                </a:cubicBezTo>
                <a:cubicBezTo>
                  <a:pt x="511" y="226"/>
                  <a:pt x="530" y="246"/>
                  <a:pt x="555" y="246"/>
                </a:cubicBezTo>
                <a:cubicBezTo>
                  <a:pt x="568" y="246"/>
                  <a:pt x="580" y="240"/>
                  <a:pt x="589" y="230"/>
                </a:cubicBezTo>
                <a:cubicBezTo>
                  <a:pt x="616" y="242"/>
                  <a:pt x="642" y="278"/>
                  <a:pt x="644" y="325"/>
                </a:cubicBezTo>
                <a:cubicBezTo>
                  <a:pt x="537" y="325"/>
                  <a:pt x="537" y="325"/>
                  <a:pt x="537" y="325"/>
                </a:cubicBezTo>
                <a:cubicBezTo>
                  <a:pt x="524" y="276"/>
                  <a:pt x="457" y="264"/>
                  <a:pt x="420" y="257"/>
                </a:cubicBezTo>
                <a:cubicBezTo>
                  <a:pt x="413" y="256"/>
                  <a:pt x="404" y="254"/>
                  <a:pt x="400" y="253"/>
                </a:cubicBezTo>
                <a:cubicBezTo>
                  <a:pt x="399" y="244"/>
                  <a:pt x="400" y="222"/>
                  <a:pt x="400" y="206"/>
                </a:cubicBezTo>
                <a:cubicBezTo>
                  <a:pt x="430" y="187"/>
                  <a:pt x="449" y="149"/>
                  <a:pt x="449" y="106"/>
                </a:cubicBezTo>
                <a:cubicBezTo>
                  <a:pt x="449" y="45"/>
                  <a:pt x="409" y="0"/>
                  <a:pt x="355" y="0"/>
                </a:cubicBezTo>
                <a:cubicBezTo>
                  <a:pt x="302" y="0"/>
                  <a:pt x="261" y="45"/>
                  <a:pt x="261" y="106"/>
                </a:cubicBezTo>
                <a:cubicBezTo>
                  <a:pt x="261" y="147"/>
                  <a:pt x="279" y="182"/>
                  <a:pt x="305" y="202"/>
                </a:cubicBezTo>
                <a:cubicBezTo>
                  <a:pt x="306" y="218"/>
                  <a:pt x="306" y="243"/>
                  <a:pt x="305" y="253"/>
                </a:cubicBezTo>
                <a:cubicBezTo>
                  <a:pt x="301" y="254"/>
                  <a:pt x="293" y="256"/>
                  <a:pt x="285" y="257"/>
                </a:cubicBezTo>
                <a:cubicBezTo>
                  <a:pt x="248" y="264"/>
                  <a:pt x="182" y="276"/>
                  <a:pt x="168" y="325"/>
                </a:cubicBezTo>
                <a:cubicBezTo>
                  <a:pt x="7" y="325"/>
                  <a:pt x="7" y="325"/>
                  <a:pt x="7" y="325"/>
                </a:cubicBezTo>
                <a:cubicBezTo>
                  <a:pt x="3" y="325"/>
                  <a:pt x="0" y="328"/>
                  <a:pt x="0" y="332"/>
                </a:cubicBezTo>
                <a:cubicBezTo>
                  <a:pt x="0" y="393"/>
                  <a:pt x="0" y="393"/>
                  <a:pt x="0" y="393"/>
                </a:cubicBezTo>
                <a:cubicBezTo>
                  <a:pt x="0" y="394"/>
                  <a:pt x="0" y="394"/>
                  <a:pt x="0" y="395"/>
                </a:cubicBezTo>
                <a:cubicBezTo>
                  <a:pt x="0" y="395"/>
                  <a:pt x="0" y="395"/>
                  <a:pt x="0" y="395"/>
                </a:cubicBezTo>
                <a:cubicBezTo>
                  <a:pt x="1" y="396"/>
                  <a:pt x="1" y="396"/>
                  <a:pt x="1" y="396"/>
                </a:cubicBezTo>
                <a:cubicBezTo>
                  <a:pt x="1" y="397"/>
                  <a:pt x="1" y="397"/>
                  <a:pt x="1" y="397"/>
                </a:cubicBezTo>
                <a:cubicBezTo>
                  <a:pt x="62" y="515"/>
                  <a:pt x="62" y="515"/>
                  <a:pt x="62" y="515"/>
                </a:cubicBezTo>
                <a:cubicBezTo>
                  <a:pt x="63" y="517"/>
                  <a:pt x="65" y="518"/>
                  <a:pt x="68" y="518"/>
                </a:cubicBezTo>
                <a:cubicBezTo>
                  <a:pt x="142" y="518"/>
                  <a:pt x="142" y="518"/>
                  <a:pt x="142" y="518"/>
                </a:cubicBezTo>
                <a:cubicBezTo>
                  <a:pt x="142" y="704"/>
                  <a:pt x="142" y="704"/>
                  <a:pt x="142" y="704"/>
                </a:cubicBezTo>
                <a:cubicBezTo>
                  <a:pt x="142" y="708"/>
                  <a:pt x="145" y="711"/>
                  <a:pt x="149" y="711"/>
                </a:cubicBezTo>
                <a:cubicBezTo>
                  <a:pt x="153" y="711"/>
                  <a:pt x="156" y="708"/>
                  <a:pt x="156" y="704"/>
                </a:cubicBezTo>
                <a:cubicBezTo>
                  <a:pt x="156" y="454"/>
                  <a:pt x="156" y="454"/>
                  <a:pt x="156" y="454"/>
                </a:cubicBezTo>
                <a:cubicBezTo>
                  <a:pt x="548" y="454"/>
                  <a:pt x="548" y="454"/>
                  <a:pt x="548" y="454"/>
                </a:cubicBezTo>
                <a:cubicBezTo>
                  <a:pt x="548" y="704"/>
                  <a:pt x="548" y="704"/>
                  <a:pt x="548" y="704"/>
                </a:cubicBezTo>
                <a:cubicBezTo>
                  <a:pt x="548" y="708"/>
                  <a:pt x="551" y="711"/>
                  <a:pt x="555" y="711"/>
                </a:cubicBezTo>
                <a:cubicBezTo>
                  <a:pt x="559" y="711"/>
                  <a:pt x="562" y="708"/>
                  <a:pt x="562" y="704"/>
                </a:cubicBezTo>
                <a:cubicBezTo>
                  <a:pt x="562" y="518"/>
                  <a:pt x="562" y="518"/>
                  <a:pt x="562" y="518"/>
                </a:cubicBezTo>
                <a:cubicBezTo>
                  <a:pt x="635" y="518"/>
                  <a:pt x="635" y="518"/>
                  <a:pt x="635" y="518"/>
                </a:cubicBezTo>
                <a:cubicBezTo>
                  <a:pt x="638" y="518"/>
                  <a:pt x="640" y="517"/>
                  <a:pt x="642" y="515"/>
                </a:cubicBezTo>
                <a:cubicBezTo>
                  <a:pt x="702" y="397"/>
                  <a:pt x="702" y="397"/>
                  <a:pt x="702" y="397"/>
                </a:cubicBezTo>
                <a:cubicBezTo>
                  <a:pt x="702" y="397"/>
                  <a:pt x="702" y="397"/>
                  <a:pt x="702" y="396"/>
                </a:cubicBezTo>
                <a:cubicBezTo>
                  <a:pt x="703" y="396"/>
                  <a:pt x="703" y="396"/>
                  <a:pt x="703" y="395"/>
                </a:cubicBezTo>
                <a:cubicBezTo>
                  <a:pt x="703" y="395"/>
                  <a:pt x="703" y="395"/>
                  <a:pt x="703" y="395"/>
                </a:cubicBezTo>
                <a:close/>
                <a:moveTo>
                  <a:pt x="555" y="232"/>
                </a:moveTo>
                <a:cubicBezTo>
                  <a:pt x="538" y="232"/>
                  <a:pt x="525" y="218"/>
                  <a:pt x="525" y="202"/>
                </a:cubicBezTo>
                <a:cubicBezTo>
                  <a:pt x="525" y="185"/>
                  <a:pt x="538" y="172"/>
                  <a:pt x="555" y="172"/>
                </a:cubicBezTo>
                <a:cubicBezTo>
                  <a:pt x="571" y="172"/>
                  <a:pt x="585" y="185"/>
                  <a:pt x="585" y="202"/>
                </a:cubicBezTo>
                <a:cubicBezTo>
                  <a:pt x="585" y="218"/>
                  <a:pt x="571" y="232"/>
                  <a:pt x="555" y="232"/>
                </a:cubicBezTo>
                <a:close/>
                <a:moveTo>
                  <a:pt x="275" y="106"/>
                </a:moveTo>
                <a:cubicBezTo>
                  <a:pt x="275" y="53"/>
                  <a:pt x="310" y="14"/>
                  <a:pt x="355" y="14"/>
                </a:cubicBezTo>
                <a:cubicBezTo>
                  <a:pt x="401" y="14"/>
                  <a:pt x="435" y="53"/>
                  <a:pt x="435" y="106"/>
                </a:cubicBezTo>
                <a:cubicBezTo>
                  <a:pt x="435" y="145"/>
                  <a:pt x="418" y="179"/>
                  <a:pt x="392" y="195"/>
                </a:cubicBezTo>
                <a:cubicBezTo>
                  <a:pt x="390" y="195"/>
                  <a:pt x="389" y="196"/>
                  <a:pt x="389" y="197"/>
                </a:cubicBezTo>
                <a:cubicBezTo>
                  <a:pt x="378" y="203"/>
                  <a:pt x="367" y="206"/>
                  <a:pt x="355" y="206"/>
                </a:cubicBezTo>
                <a:cubicBezTo>
                  <a:pt x="311" y="206"/>
                  <a:pt x="275" y="161"/>
                  <a:pt x="275" y="106"/>
                </a:cubicBezTo>
                <a:close/>
                <a:moveTo>
                  <a:pt x="288" y="271"/>
                </a:moveTo>
                <a:cubicBezTo>
                  <a:pt x="308" y="267"/>
                  <a:pt x="317" y="266"/>
                  <a:pt x="318" y="258"/>
                </a:cubicBezTo>
                <a:cubicBezTo>
                  <a:pt x="320" y="250"/>
                  <a:pt x="320" y="226"/>
                  <a:pt x="319" y="211"/>
                </a:cubicBezTo>
                <a:cubicBezTo>
                  <a:pt x="330" y="217"/>
                  <a:pt x="342" y="220"/>
                  <a:pt x="355" y="220"/>
                </a:cubicBezTo>
                <a:cubicBezTo>
                  <a:pt x="366" y="220"/>
                  <a:pt x="376" y="218"/>
                  <a:pt x="386" y="214"/>
                </a:cubicBezTo>
                <a:cubicBezTo>
                  <a:pt x="386" y="228"/>
                  <a:pt x="385" y="251"/>
                  <a:pt x="387" y="258"/>
                </a:cubicBezTo>
                <a:cubicBezTo>
                  <a:pt x="389" y="266"/>
                  <a:pt x="397" y="267"/>
                  <a:pt x="418" y="271"/>
                </a:cubicBezTo>
                <a:cubicBezTo>
                  <a:pt x="452" y="277"/>
                  <a:pt x="509" y="288"/>
                  <a:pt x="523" y="325"/>
                </a:cubicBezTo>
                <a:cubicBezTo>
                  <a:pt x="183" y="325"/>
                  <a:pt x="183" y="325"/>
                  <a:pt x="183" y="325"/>
                </a:cubicBezTo>
                <a:cubicBezTo>
                  <a:pt x="197" y="288"/>
                  <a:pt x="253" y="277"/>
                  <a:pt x="288" y="271"/>
                </a:cubicBezTo>
                <a:close/>
                <a:moveTo>
                  <a:pt x="14" y="339"/>
                </a:moveTo>
                <a:cubicBezTo>
                  <a:pt x="689" y="339"/>
                  <a:pt x="689" y="339"/>
                  <a:pt x="689" y="339"/>
                </a:cubicBezTo>
                <a:cubicBezTo>
                  <a:pt x="689" y="386"/>
                  <a:pt x="689" y="386"/>
                  <a:pt x="689" y="386"/>
                </a:cubicBezTo>
                <a:cubicBezTo>
                  <a:pt x="14" y="386"/>
                  <a:pt x="14" y="386"/>
                  <a:pt x="14" y="386"/>
                </a:cubicBezTo>
                <a:lnTo>
                  <a:pt x="14" y="339"/>
                </a:lnTo>
                <a:close/>
                <a:moveTo>
                  <a:pt x="631" y="504"/>
                </a:moveTo>
                <a:cubicBezTo>
                  <a:pt x="562" y="504"/>
                  <a:pt x="562" y="504"/>
                  <a:pt x="562" y="504"/>
                </a:cubicBezTo>
                <a:cubicBezTo>
                  <a:pt x="562" y="447"/>
                  <a:pt x="562" y="447"/>
                  <a:pt x="562" y="447"/>
                </a:cubicBezTo>
                <a:cubicBezTo>
                  <a:pt x="562" y="443"/>
                  <a:pt x="559" y="440"/>
                  <a:pt x="555" y="440"/>
                </a:cubicBezTo>
                <a:cubicBezTo>
                  <a:pt x="149" y="440"/>
                  <a:pt x="149" y="440"/>
                  <a:pt x="149" y="440"/>
                </a:cubicBezTo>
                <a:cubicBezTo>
                  <a:pt x="145" y="440"/>
                  <a:pt x="142" y="443"/>
                  <a:pt x="142" y="447"/>
                </a:cubicBezTo>
                <a:cubicBezTo>
                  <a:pt x="142" y="504"/>
                  <a:pt x="142" y="504"/>
                  <a:pt x="142" y="504"/>
                </a:cubicBezTo>
                <a:cubicBezTo>
                  <a:pt x="72" y="504"/>
                  <a:pt x="72" y="504"/>
                  <a:pt x="72" y="504"/>
                </a:cubicBezTo>
                <a:cubicBezTo>
                  <a:pt x="19" y="400"/>
                  <a:pt x="19" y="400"/>
                  <a:pt x="19" y="400"/>
                </a:cubicBezTo>
                <a:cubicBezTo>
                  <a:pt x="685" y="400"/>
                  <a:pt x="685" y="400"/>
                  <a:pt x="685" y="400"/>
                </a:cubicBezTo>
                <a:lnTo>
                  <a:pt x="631" y="504"/>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2" name="Freeform 121"/>
          <p:cNvSpPr>
            <a:spLocks noEditPoints="1"/>
          </p:cNvSpPr>
          <p:nvPr/>
        </p:nvSpPr>
        <p:spPr bwMode="auto">
          <a:xfrm>
            <a:off x="6797307" y="2564905"/>
            <a:ext cx="402524" cy="327818"/>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43" name="Picture 42">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155047389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75000">
                                          <p:cBhvr additive="base">
                                            <p:cTn id="11"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14:bounceEnd="75000">
                                          <p:cBhvr additive="base">
                                            <p:cTn id="15"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14:bounceEnd="75000">
                                          <p:cBhvr additive="base">
                                            <p:cTn id="19" dur="800" fill="hold"/>
                                            <p:tgtEl>
                                              <p:spTgt spid="10"/>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800" fill="hold"/>
                                            <p:tgtEl>
                                              <p:spTgt spid="6"/>
                                            </p:tgtEl>
                                            <p:attrNameLst>
                                              <p:attrName>ppt_x</p:attrName>
                                            </p:attrNameLst>
                                          </p:cBhvr>
                                          <p:tavLst>
                                            <p:tav tm="0">
                                              <p:val>
                                                <p:strVal val="#ppt_x"/>
                                              </p:val>
                                            </p:tav>
                                            <p:tav tm="100000">
                                              <p:val>
                                                <p:strVal val="#ppt_x"/>
                                              </p:val>
                                            </p:tav>
                                          </p:tavLst>
                                        </p:anim>
                                        <p:anim calcmode="lin" valueType="num">
                                          <p:cBhvr additive="base">
                                            <p:cTn id="12" dur="800" fill="hold"/>
                                            <p:tgtEl>
                                              <p:spTgt spid="6"/>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800" fill="hold"/>
                                            <p:tgtEl>
                                              <p:spTgt spid="8"/>
                                            </p:tgtEl>
                                            <p:attrNameLst>
                                              <p:attrName>ppt_x</p:attrName>
                                            </p:attrNameLst>
                                          </p:cBhvr>
                                          <p:tavLst>
                                            <p:tav tm="0">
                                              <p:val>
                                                <p:strVal val="#ppt_x"/>
                                              </p:val>
                                            </p:tav>
                                            <p:tav tm="100000">
                                              <p:val>
                                                <p:strVal val="#ppt_x"/>
                                              </p:val>
                                            </p:tav>
                                          </p:tavLst>
                                        </p:anim>
                                        <p:anim calcmode="lin" valueType="num">
                                          <p:cBhvr additive="base">
                                            <p:cTn id="16" dur="8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800" fill="hold"/>
                                            <p:tgtEl>
                                              <p:spTgt spid="10"/>
                                            </p:tgtEl>
                                            <p:attrNameLst>
                                              <p:attrName>ppt_x</p:attrName>
                                            </p:attrNameLst>
                                          </p:cBhvr>
                                          <p:tavLst>
                                            <p:tav tm="0">
                                              <p:val>
                                                <p:strVal val="#ppt_x"/>
                                              </p:val>
                                            </p:tav>
                                            <p:tav tm="100000">
                                              <p:val>
                                                <p:strVal val="#ppt_x"/>
                                              </p:val>
                                            </p:tav>
                                          </p:tavLst>
                                        </p:anim>
                                        <p:anim calcmode="lin" valueType="num">
                                          <p:cBhvr additive="base">
                                            <p:cTn id="20" dur="800" fill="hold"/>
                                            <p:tgtEl>
                                              <p:spTgt spid="10"/>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200"/>
                                            <p:tgtEl>
                                              <p:spTgt spid="5"/>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200"/>
                                            <p:tgtEl>
                                              <p:spTgt spid="7"/>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9"/>
                                            </p:tgtEl>
                                            <p:attrNameLst>
                                              <p:attrName>style.visibility</p:attrName>
                                            </p:attrNameLst>
                                          </p:cBhvr>
                                          <p:to>
                                            <p:strVal val="visible"/>
                                          </p:to>
                                        </p:set>
                                        <p:animEffect transition="in" filter="wipe(left)">
                                          <p:cBhvr>
                                            <p:cTn id="29" dur="200"/>
                                            <p:tgtEl>
                                              <p:spTgt spid="9"/>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200"/>
                                            <p:tgtEl>
                                              <p:spTgt spid="11"/>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33"/>
                                            </p:tgtEl>
                                            <p:attrNameLst>
                                              <p:attrName>style.visibility</p:attrName>
                                            </p:attrNameLst>
                                          </p:cBhvr>
                                          <p:to>
                                            <p:strVal val="visible"/>
                                          </p:to>
                                        </p:set>
                                        <p:animEffect transition="in" filter="fade">
                                          <p:cBhvr>
                                            <p:cTn id="35" dur="500"/>
                                            <p:tgtEl>
                                              <p:spTgt spid="33"/>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500"/>
                                            <p:tgtEl>
                                              <p:spTgt spid="3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500"/>
                                            <p:tgtEl>
                                              <p:spTgt spid="38"/>
                                            </p:tgtEl>
                                          </p:cBhvr>
                                        </p:animEffect>
                                      </p:childTnLst>
                                    </p:cTn>
                                  </p:par>
                                  <p:par>
                                    <p:cTn id="45" presetID="10" presetClass="entr" presetSubtype="0" fill="hold" grpId="0" nodeType="withEffect">
                                      <p:stCondLst>
                                        <p:cond delay="80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500"/>
                                            <p:tgtEl>
                                              <p:spTgt spid="25"/>
                                            </p:tgtEl>
                                          </p:cBhvr>
                                        </p:animEffect>
                                      </p:childTnLst>
                                    </p:cTn>
                                  </p:par>
                                  <p:par>
                                    <p:cTn id="48" presetID="10" presetClass="entr" presetSubtype="0" fill="hold" grpId="0" nodeType="withEffect">
                                      <p:stCondLst>
                                        <p:cond delay="900"/>
                                      </p:stCondLst>
                                      <p:childTnLst>
                                        <p:set>
                                          <p:cBhvr>
                                            <p:cTn id="49" dur="1" fill="hold">
                                              <p:stCondLst>
                                                <p:cond delay="0"/>
                                              </p:stCondLst>
                                            </p:cTn>
                                            <p:tgtEl>
                                              <p:spTgt spid="26"/>
                                            </p:tgtEl>
                                            <p:attrNameLst>
                                              <p:attrName>style.visibility</p:attrName>
                                            </p:attrNameLst>
                                          </p:cBhvr>
                                          <p:to>
                                            <p:strVal val="visible"/>
                                          </p:to>
                                        </p:set>
                                        <p:animEffect transition="in" filter="fade">
                                          <p:cBhvr>
                                            <p:cTn id="50" dur="500"/>
                                            <p:tgtEl>
                                              <p:spTgt spid="26"/>
                                            </p:tgtEl>
                                          </p:cBhvr>
                                        </p:animEffect>
                                      </p:childTnLst>
                                    </p:cTn>
                                  </p:par>
                                  <p:par>
                                    <p:cTn id="51" presetID="10" presetClass="entr" presetSubtype="0" fill="hold" grpId="0" nodeType="withEffect">
                                      <p:stCondLst>
                                        <p:cond delay="1000"/>
                                      </p:stCondLst>
                                      <p:childTnLst>
                                        <p:set>
                                          <p:cBhvr>
                                            <p:cTn id="52" dur="1" fill="hold">
                                              <p:stCondLst>
                                                <p:cond delay="0"/>
                                              </p:stCondLst>
                                            </p:cTn>
                                            <p:tgtEl>
                                              <p:spTgt spid="27"/>
                                            </p:tgtEl>
                                            <p:attrNameLst>
                                              <p:attrName>style.visibility</p:attrName>
                                            </p:attrNameLst>
                                          </p:cBhvr>
                                          <p:to>
                                            <p:strVal val="visible"/>
                                          </p:to>
                                        </p:set>
                                        <p:animEffect transition="in" filter="fade">
                                          <p:cBhvr>
                                            <p:cTn id="53" dur="500"/>
                                            <p:tgtEl>
                                              <p:spTgt spid="27"/>
                                            </p:tgtEl>
                                          </p:cBhvr>
                                        </p:animEffect>
                                      </p:childTnLst>
                                    </p:cTn>
                                  </p:par>
                                  <p:par>
                                    <p:cTn id="54" presetID="10" presetClass="entr" presetSubtype="0" fill="hold" grpId="0" nodeType="withEffect">
                                      <p:stCondLst>
                                        <p:cond delay="110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120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500"/>
                                            <p:tgtEl>
                                              <p:spTgt spid="29"/>
                                            </p:tgtEl>
                                          </p:cBhvr>
                                        </p:animEffect>
                                      </p:childTnLst>
                                    </p:cTn>
                                  </p:par>
                                  <p:par>
                                    <p:cTn id="60" presetID="10" presetClass="entr" presetSubtype="0" fill="hold" grpId="0" nodeType="withEffect">
                                      <p:stCondLst>
                                        <p:cond delay="130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140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150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25" grpId="0"/>
          <p:bldP spid="26" grpId="0"/>
          <p:bldP spid="27" grpId="0"/>
          <p:bldP spid="28" grpId="0"/>
          <p:bldP spid="29" grpId="0"/>
          <p:bldP spid="30" grpId="0"/>
          <p:bldP spid="31" grpId="0"/>
          <p:bldP spid="32" grpId="0"/>
          <p:bldP spid="33" grpId="0"/>
          <p:bldP spid="36" grpId="0"/>
          <p:bldP spid="37" grpId="0"/>
          <p:bldP spid="38"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Hexagon 4"/>
          <p:cNvSpPr/>
          <p:nvPr/>
        </p:nvSpPr>
        <p:spPr>
          <a:xfrm rot="5400000">
            <a:off x="736136" y="2776438"/>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6" name="Hexagon 5"/>
          <p:cNvSpPr/>
          <p:nvPr/>
        </p:nvSpPr>
        <p:spPr>
          <a:xfrm rot="5400000">
            <a:off x="1421489" y="3945879"/>
            <a:ext cx="1503555" cy="130763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7" name="Hexagon 6"/>
          <p:cNvSpPr/>
          <p:nvPr/>
        </p:nvSpPr>
        <p:spPr>
          <a:xfrm rot="5400000">
            <a:off x="2106842" y="2776438"/>
            <a:ext cx="1503555" cy="1307636"/>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8" name="Hexagon 7"/>
          <p:cNvSpPr/>
          <p:nvPr/>
        </p:nvSpPr>
        <p:spPr>
          <a:xfrm rot="5400000">
            <a:off x="2792195" y="1604488"/>
            <a:ext cx="1503555" cy="130763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9" name="Hexagon 8"/>
          <p:cNvSpPr/>
          <p:nvPr/>
        </p:nvSpPr>
        <p:spPr>
          <a:xfrm rot="5400000">
            <a:off x="3477548" y="2776438"/>
            <a:ext cx="1503555" cy="1307636"/>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0" name="Hexagon 9"/>
          <p:cNvSpPr/>
          <p:nvPr/>
        </p:nvSpPr>
        <p:spPr>
          <a:xfrm rot="5400000">
            <a:off x="4162901" y="3945879"/>
            <a:ext cx="1503555" cy="130763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1" name="Hexagon 10"/>
          <p:cNvSpPr/>
          <p:nvPr/>
        </p:nvSpPr>
        <p:spPr>
          <a:xfrm rot="5400000">
            <a:off x="4848254" y="2776438"/>
            <a:ext cx="1503555" cy="1307636"/>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3" name="Hexagon 12"/>
          <p:cNvSpPr/>
          <p:nvPr/>
        </p:nvSpPr>
        <p:spPr>
          <a:xfrm rot="5400000">
            <a:off x="6904310" y="160448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sp>
        <p:nvSpPr>
          <p:cNvPr id="14" name="Hexagon 13"/>
          <p:cNvSpPr/>
          <p:nvPr/>
        </p:nvSpPr>
        <p:spPr>
          <a:xfrm rot="5400000">
            <a:off x="6218960" y="2776438"/>
            <a:ext cx="1503555" cy="1307636"/>
          </a:xfrm>
          <a:prstGeom prst="hexagon">
            <a:avLst>
              <a:gd name="adj" fmla="val 28802"/>
              <a:gd name="vf" fmla="val 115470"/>
            </a:avLst>
          </a:prstGeom>
          <a:solidFill>
            <a:schemeClr val="bg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502920" tIns="0" rIns="0" bIns="0" numCol="1" spcCol="1270" anchor="t" anchorCtr="0">
            <a:noAutofit/>
          </a:bodyPr>
          <a:lstStyle/>
          <a:p>
            <a:pPr algn="ctr" defTabSz="666734">
              <a:lnSpc>
                <a:spcPct val="90000"/>
              </a:lnSpc>
              <a:spcBef>
                <a:spcPct val="0"/>
              </a:spcBef>
            </a:pPr>
            <a:r>
              <a:rPr lang="en-US" sz="1600" dirty="0">
                <a:solidFill>
                  <a:srgbClr val="FFFFFF"/>
                </a:solidFill>
              </a:rPr>
              <a:t>Xxx </a:t>
            </a:r>
            <a:r>
              <a:rPr lang="en-US" sz="1600" dirty="0" err="1">
                <a:solidFill>
                  <a:srgbClr val="FFFFFF"/>
                </a:solidFill>
              </a:rPr>
              <a:t>xxxx</a:t>
            </a:r>
            <a:endParaRPr lang="en-US" sz="1600" dirty="0">
              <a:solidFill>
                <a:srgbClr val="FFFFFF"/>
              </a:solidFill>
            </a:endParaRPr>
          </a:p>
          <a:p>
            <a:pPr algn="ctr" defTabSz="666734">
              <a:lnSpc>
                <a:spcPct val="90000"/>
              </a:lnSpc>
              <a:spcBef>
                <a:spcPct val="0"/>
              </a:spcBef>
            </a:pPr>
            <a:r>
              <a:rPr lang="en-US" sz="1000" dirty="0" err="1">
                <a:solidFill>
                  <a:srgbClr val="FFFFFF"/>
                </a:solidFill>
              </a:rPr>
              <a:t>Xxxxx</a:t>
            </a:r>
            <a:r>
              <a:rPr lang="en-US" sz="1000" dirty="0">
                <a:solidFill>
                  <a:srgbClr val="FFFFFF"/>
                </a:solidFill>
              </a:rPr>
              <a:t> </a:t>
            </a:r>
            <a:r>
              <a:rPr lang="en-US" sz="1000" dirty="0" err="1">
                <a:solidFill>
                  <a:srgbClr val="FFFFFF"/>
                </a:solidFill>
              </a:rPr>
              <a:t>xxxxx</a:t>
            </a:r>
            <a:r>
              <a:rPr lang="en-US" sz="1000" dirty="0">
                <a:solidFill>
                  <a:srgbClr val="FFFFFF"/>
                </a:solidFill>
              </a:rPr>
              <a:t> </a:t>
            </a:r>
            <a:r>
              <a:rPr lang="en-US" sz="1000" dirty="0" err="1">
                <a:solidFill>
                  <a:srgbClr val="FFFFFF"/>
                </a:solidFill>
              </a:rPr>
              <a:t>xxxx</a:t>
            </a:r>
            <a:r>
              <a:rPr lang="en-US" sz="1000" dirty="0">
                <a:solidFill>
                  <a:srgbClr val="FFFFFF"/>
                </a:solidFill>
              </a:rPr>
              <a:t> xxx </a:t>
            </a:r>
            <a:r>
              <a:rPr lang="en-US" sz="1000" dirty="0" err="1">
                <a:solidFill>
                  <a:srgbClr val="FFFFFF"/>
                </a:solidFill>
              </a:rPr>
              <a:t>xxx</a:t>
            </a:r>
            <a:endParaRPr lang="en-US" sz="1000" dirty="0">
              <a:solidFill>
                <a:srgbClr val="FFFFFF"/>
              </a:solidFill>
            </a:endParaRPr>
          </a:p>
        </p:txBody>
      </p:sp>
      <p:grpSp>
        <p:nvGrpSpPr>
          <p:cNvPr id="16" name="Group 15"/>
          <p:cNvGrpSpPr/>
          <p:nvPr/>
        </p:nvGrpSpPr>
        <p:grpSpPr>
          <a:xfrm>
            <a:off x="1146918" y="2867661"/>
            <a:ext cx="681988" cy="514520"/>
            <a:chOff x="1001712" y="1679575"/>
            <a:chExt cx="1428751" cy="1077913"/>
          </a:xfrm>
        </p:grpSpPr>
        <p:sp>
          <p:nvSpPr>
            <p:cNvPr id="17" name="Freeform 16"/>
            <p:cNvSpPr>
              <a:spLocks noEditPoints="1"/>
            </p:cNvSpPr>
            <p:nvPr/>
          </p:nvSpPr>
          <p:spPr bwMode="auto">
            <a:xfrm>
              <a:off x="1001712" y="2185988"/>
              <a:ext cx="558800" cy="571500"/>
            </a:xfrm>
            <a:custGeom>
              <a:avLst/>
              <a:gdLst>
                <a:gd name="T0" fmla="*/ 68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8 w 94"/>
                <a:gd name="T23" fmla="*/ 70 h 96"/>
                <a:gd name="T24" fmla="*/ 47 w 94"/>
                <a:gd name="T25" fmla="*/ 5 h 96"/>
                <a:gd name="T26" fmla="*/ 65 w 94"/>
                <a:gd name="T27" fmla="*/ 30 h 96"/>
                <a:gd name="T28" fmla="*/ 47 w 94"/>
                <a:gd name="T29" fmla="*/ 56 h 96"/>
                <a:gd name="T30" fmla="*/ 28 w 94"/>
                <a:gd name="T31" fmla="*/ 30 h 96"/>
                <a:gd name="T32" fmla="*/ 47 w 94"/>
                <a:gd name="T33" fmla="*/ 5 h 96"/>
                <a:gd name="T34" fmla="*/ 4 w 94"/>
                <a:gd name="T35" fmla="*/ 92 h 96"/>
                <a:gd name="T36" fmla="*/ 27 w 94"/>
                <a:gd name="T37" fmla="*/ 74 h 96"/>
                <a:gd name="T38" fmla="*/ 27 w 94"/>
                <a:gd name="T39" fmla="*/ 74 h 96"/>
                <a:gd name="T40" fmla="*/ 37 w 94"/>
                <a:gd name="T41" fmla="*/ 58 h 96"/>
                <a:gd name="T42" fmla="*/ 47 w 94"/>
                <a:gd name="T43" fmla="*/ 60 h 96"/>
                <a:gd name="T44" fmla="*/ 56 w 94"/>
                <a:gd name="T45" fmla="*/ 57 h 96"/>
                <a:gd name="T46" fmla="*/ 67 w 94"/>
                <a:gd name="T47" fmla="*/ 75 h 96"/>
                <a:gd name="T48" fmla="*/ 67 w 94"/>
                <a:gd name="T49" fmla="*/ 75 h 96"/>
                <a:gd name="T50" fmla="*/ 89 w 94"/>
                <a:gd name="T51" fmla="*/ 92 h 96"/>
                <a:gd name="T52" fmla="*/ 4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8" y="70"/>
                  </a:moveTo>
                  <a:cubicBezTo>
                    <a:pt x="63" y="69"/>
                    <a:pt x="61" y="59"/>
                    <a:pt x="61" y="54"/>
                  </a:cubicBezTo>
                  <a:cubicBezTo>
                    <a:pt x="66" y="48"/>
                    <a:pt x="70" y="40"/>
                    <a:pt x="70" y="30"/>
                  </a:cubicBezTo>
                  <a:cubicBezTo>
                    <a:pt x="70" y="12"/>
                    <a:pt x="61" y="0"/>
                    <a:pt x="47" y="0"/>
                  </a:cubicBezTo>
                  <a:cubicBezTo>
                    <a:pt x="33" y="0"/>
                    <a:pt x="24" y="12"/>
                    <a:pt x="24" y="30"/>
                  </a:cubicBezTo>
                  <a:cubicBezTo>
                    <a:pt x="24" y="40"/>
                    <a:pt x="27" y="48"/>
                    <a:pt x="33" y="54"/>
                  </a:cubicBezTo>
                  <a:cubicBezTo>
                    <a:pt x="33" y="61"/>
                    <a:pt x="31" y="68"/>
                    <a:pt x="26" y="70"/>
                  </a:cubicBezTo>
                  <a:cubicBezTo>
                    <a:pt x="4" y="74"/>
                    <a:pt x="0" y="85"/>
                    <a:pt x="0" y="94"/>
                  </a:cubicBezTo>
                  <a:cubicBezTo>
                    <a:pt x="0" y="95"/>
                    <a:pt x="1" y="96"/>
                    <a:pt x="2" y="96"/>
                  </a:cubicBezTo>
                  <a:cubicBezTo>
                    <a:pt x="92" y="96"/>
                    <a:pt x="92" y="96"/>
                    <a:pt x="92" y="96"/>
                  </a:cubicBezTo>
                  <a:cubicBezTo>
                    <a:pt x="93" y="96"/>
                    <a:pt x="94" y="95"/>
                    <a:pt x="94" y="94"/>
                  </a:cubicBezTo>
                  <a:cubicBezTo>
                    <a:pt x="94" y="85"/>
                    <a:pt x="90" y="75"/>
                    <a:pt x="68" y="70"/>
                  </a:cubicBezTo>
                  <a:close/>
                  <a:moveTo>
                    <a:pt x="47" y="5"/>
                  </a:moveTo>
                  <a:cubicBezTo>
                    <a:pt x="51" y="5"/>
                    <a:pt x="65" y="7"/>
                    <a:pt x="65" y="30"/>
                  </a:cubicBezTo>
                  <a:cubicBezTo>
                    <a:pt x="65" y="45"/>
                    <a:pt x="55" y="56"/>
                    <a:pt x="47" y="56"/>
                  </a:cubicBezTo>
                  <a:cubicBezTo>
                    <a:pt x="38" y="56"/>
                    <a:pt x="28" y="45"/>
                    <a:pt x="28" y="30"/>
                  </a:cubicBezTo>
                  <a:cubicBezTo>
                    <a:pt x="28" y="7"/>
                    <a:pt x="42" y="5"/>
                    <a:pt x="47" y="5"/>
                  </a:cubicBezTo>
                  <a:close/>
                  <a:moveTo>
                    <a:pt x="4" y="92"/>
                  </a:moveTo>
                  <a:cubicBezTo>
                    <a:pt x="5" y="83"/>
                    <a:pt x="13" y="77"/>
                    <a:pt x="27" y="74"/>
                  </a:cubicBezTo>
                  <a:cubicBezTo>
                    <a:pt x="27" y="74"/>
                    <a:pt x="27" y="74"/>
                    <a:pt x="27" y="74"/>
                  </a:cubicBezTo>
                  <a:cubicBezTo>
                    <a:pt x="34" y="72"/>
                    <a:pt x="37" y="65"/>
                    <a:pt x="37" y="58"/>
                  </a:cubicBezTo>
                  <a:cubicBezTo>
                    <a:pt x="40" y="59"/>
                    <a:pt x="43" y="60"/>
                    <a:pt x="47" y="60"/>
                  </a:cubicBezTo>
                  <a:cubicBezTo>
                    <a:pt x="50" y="60"/>
                    <a:pt x="53" y="59"/>
                    <a:pt x="56" y="57"/>
                  </a:cubicBezTo>
                  <a:cubicBezTo>
                    <a:pt x="57" y="65"/>
                    <a:pt x="60" y="73"/>
                    <a:pt x="67" y="75"/>
                  </a:cubicBezTo>
                  <a:cubicBezTo>
                    <a:pt x="67" y="75"/>
                    <a:pt x="67" y="75"/>
                    <a:pt x="67" y="75"/>
                  </a:cubicBezTo>
                  <a:cubicBezTo>
                    <a:pt x="81" y="77"/>
                    <a:pt x="88" y="83"/>
                    <a:pt x="89" y="92"/>
                  </a:cubicBezTo>
                  <a:lnTo>
                    <a:pt x="4"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p:cNvSpPr>
              <a:spLocks noEditPoints="1"/>
            </p:cNvSpPr>
            <p:nvPr/>
          </p:nvSpPr>
          <p:spPr bwMode="auto">
            <a:xfrm>
              <a:off x="1870075" y="2185988"/>
              <a:ext cx="560388" cy="571500"/>
            </a:xfrm>
            <a:custGeom>
              <a:avLst/>
              <a:gdLst>
                <a:gd name="T0" fmla="*/ 69 w 94"/>
                <a:gd name="T1" fmla="*/ 70 h 96"/>
                <a:gd name="T2" fmla="*/ 61 w 94"/>
                <a:gd name="T3" fmla="*/ 54 h 96"/>
                <a:gd name="T4" fmla="*/ 70 w 94"/>
                <a:gd name="T5" fmla="*/ 30 h 96"/>
                <a:gd name="T6" fmla="*/ 47 w 94"/>
                <a:gd name="T7" fmla="*/ 0 h 96"/>
                <a:gd name="T8" fmla="*/ 24 w 94"/>
                <a:gd name="T9" fmla="*/ 30 h 96"/>
                <a:gd name="T10" fmla="*/ 33 w 94"/>
                <a:gd name="T11" fmla="*/ 54 h 96"/>
                <a:gd name="T12" fmla="*/ 26 w 94"/>
                <a:gd name="T13" fmla="*/ 70 h 96"/>
                <a:gd name="T14" fmla="*/ 0 w 94"/>
                <a:gd name="T15" fmla="*/ 94 h 96"/>
                <a:gd name="T16" fmla="*/ 2 w 94"/>
                <a:gd name="T17" fmla="*/ 96 h 96"/>
                <a:gd name="T18" fmla="*/ 92 w 94"/>
                <a:gd name="T19" fmla="*/ 96 h 96"/>
                <a:gd name="T20" fmla="*/ 94 w 94"/>
                <a:gd name="T21" fmla="*/ 94 h 96"/>
                <a:gd name="T22" fmla="*/ 69 w 94"/>
                <a:gd name="T23" fmla="*/ 70 h 96"/>
                <a:gd name="T24" fmla="*/ 47 w 94"/>
                <a:gd name="T25" fmla="*/ 5 h 96"/>
                <a:gd name="T26" fmla="*/ 66 w 94"/>
                <a:gd name="T27" fmla="*/ 30 h 96"/>
                <a:gd name="T28" fmla="*/ 47 w 94"/>
                <a:gd name="T29" fmla="*/ 56 h 96"/>
                <a:gd name="T30" fmla="*/ 29 w 94"/>
                <a:gd name="T31" fmla="*/ 30 h 96"/>
                <a:gd name="T32" fmla="*/ 47 w 94"/>
                <a:gd name="T33" fmla="*/ 5 h 96"/>
                <a:gd name="T34" fmla="*/ 5 w 94"/>
                <a:gd name="T35" fmla="*/ 92 h 96"/>
                <a:gd name="T36" fmla="*/ 27 w 94"/>
                <a:gd name="T37" fmla="*/ 74 h 96"/>
                <a:gd name="T38" fmla="*/ 28 w 94"/>
                <a:gd name="T39" fmla="*/ 74 h 96"/>
                <a:gd name="T40" fmla="*/ 38 w 94"/>
                <a:gd name="T41" fmla="*/ 58 h 96"/>
                <a:gd name="T42" fmla="*/ 47 w 94"/>
                <a:gd name="T43" fmla="*/ 60 h 96"/>
                <a:gd name="T44" fmla="*/ 57 w 94"/>
                <a:gd name="T45" fmla="*/ 57 h 96"/>
                <a:gd name="T46" fmla="*/ 68 w 94"/>
                <a:gd name="T47" fmla="*/ 75 h 96"/>
                <a:gd name="T48" fmla="*/ 68 w 94"/>
                <a:gd name="T49" fmla="*/ 75 h 96"/>
                <a:gd name="T50" fmla="*/ 90 w 94"/>
                <a:gd name="T51" fmla="*/ 92 h 96"/>
                <a:gd name="T52" fmla="*/ 5 w 94"/>
                <a:gd name="T5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6">
                  <a:moveTo>
                    <a:pt x="69" y="70"/>
                  </a:moveTo>
                  <a:cubicBezTo>
                    <a:pt x="63" y="69"/>
                    <a:pt x="61" y="59"/>
                    <a:pt x="61" y="54"/>
                  </a:cubicBezTo>
                  <a:cubicBezTo>
                    <a:pt x="67" y="48"/>
                    <a:pt x="70" y="40"/>
                    <a:pt x="70" y="30"/>
                  </a:cubicBezTo>
                  <a:cubicBezTo>
                    <a:pt x="70" y="12"/>
                    <a:pt x="61" y="0"/>
                    <a:pt x="47" y="0"/>
                  </a:cubicBezTo>
                  <a:cubicBezTo>
                    <a:pt x="33" y="0"/>
                    <a:pt x="24" y="12"/>
                    <a:pt x="24" y="30"/>
                  </a:cubicBezTo>
                  <a:cubicBezTo>
                    <a:pt x="24" y="40"/>
                    <a:pt x="28" y="48"/>
                    <a:pt x="33" y="54"/>
                  </a:cubicBezTo>
                  <a:cubicBezTo>
                    <a:pt x="33" y="61"/>
                    <a:pt x="31" y="68"/>
                    <a:pt x="26" y="70"/>
                  </a:cubicBezTo>
                  <a:cubicBezTo>
                    <a:pt x="5" y="74"/>
                    <a:pt x="0" y="85"/>
                    <a:pt x="0" y="94"/>
                  </a:cubicBezTo>
                  <a:cubicBezTo>
                    <a:pt x="0" y="95"/>
                    <a:pt x="1" y="96"/>
                    <a:pt x="2" y="96"/>
                  </a:cubicBezTo>
                  <a:cubicBezTo>
                    <a:pt x="92" y="96"/>
                    <a:pt x="92" y="96"/>
                    <a:pt x="92" y="96"/>
                  </a:cubicBezTo>
                  <a:cubicBezTo>
                    <a:pt x="93" y="96"/>
                    <a:pt x="94" y="95"/>
                    <a:pt x="94" y="94"/>
                  </a:cubicBezTo>
                  <a:cubicBezTo>
                    <a:pt x="94" y="85"/>
                    <a:pt x="90" y="75"/>
                    <a:pt x="69" y="70"/>
                  </a:cubicBezTo>
                  <a:close/>
                  <a:moveTo>
                    <a:pt x="47" y="5"/>
                  </a:moveTo>
                  <a:cubicBezTo>
                    <a:pt x="52" y="5"/>
                    <a:pt x="66" y="7"/>
                    <a:pt x="66" y="30"/>
                  </a:cubicBezTo>
                  <a:cubicBezTo>
                    <a:pt x="66" y="45"/>
                    <a:pt x="56" y="56"/>
                    <a:pt x="47" y="56"/>
                  </a:cubicBezTo>
                  <a:cubicBezTo>
                    <a:pt x="39" y="56"/>
                    <a:pt x="29" y="45"/>
                    <a:pt x="29" y="30"/>
                  </a:cubicBezTo>
                  <a:cubicBezTo>
                    <a:pt x="29" y="7"/>
                    <a:pt x="43" y="5"/>
                    <a:pt x="47" y="5"/>
                  </a:cubicBezTo>
                  <a:close/>
                  <a:moveTo>
                    <a:pt x="5" y="92"/>
                  </a:moveTo>
                  <a:cubicBezTo>
                    <a:pt x="6" y="83"/>
                    <a:pt x="14" y="77"/>
                    <a:pt x="27" y="74"/>
                  </a:cubicBezTo>
                  <a:cubicBezTo>
                    <a:pt x="28" y="74"/>
                    <a:pt x="28" y="74"/>
                    <a:pt x="28" y="74"/>
                  </a:cubicBezTo>
                  <a:cubicBezTo>
                    <a:pt x="34" y="72"/>
                    <a:pt x="37" y="65"/>
                    <a:pt x="38" y="58"/>
                  </a:cubicBezTo>
                  <a:cubicBezTo>
                    <a:pt x="41" y="59"/>
                    <a:pt x="44" y="60"/>
                    <a:pt x="47" y="60"/>
                  </a:cubicBezTo>
                  <a:cubicBezTo>
                    <a:pt x="51" y="60"/>
                    <a:pt x="54" y="59"/>
                    <a:pt x="57" y="57"/>
                  </a:cubicBezTo>
                  <a:cubicBezTo>
                    <a:pt x="58" y="65"/>
                    <a:pt x="61" y="73"/>
                    <a:pt x="68" y="75"/>
                  </a:cubicBezTo>
                  <a:cubicBezTo>
                    <a:pt x="68" y="75"/>
                    <a:pt x="68" y="75"/>
                    <a:pt x="68" y="75"/>
                  </a:cubicBezTo>
                  <a:cubicBezTo>
                    <a:pt x="81" y="77"/>
                    <a:pt x="89" y="83"/>
                    <a:pt x="90" y="92"/>
                  </a:cubicBezTo>
                  <a:lnTo>
                    <a:pt x="5" y="9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p:cNvSpPr>
              <a:spLocks noEditPoints="1"/>
            </p:cNvSpPr>
            <p:nvPr/>
          </p:nvSpPr>
          <p:spPr bwMode="auto">
            <a:xfrm>
              <a:off x="1447800" y="1852613"/>
              <a:ext cx="101600" cy="95250"/>
            </a:xfrm>
            <a:custGeom>
              <a:avLst/>
              <a:gdLst>
                <a:gd name="T0" fmla="*/ 9 w 17"/>
                <a:gd name="T1" fmla="*/ 0 h 16"/>
                <a:gd name="T2" fmla="*/ 0 w 17"/>
                <a:gd name="T3" fmla="*/ 8 h 16"/>
                <a:gd name="T4" fmla="*/ 9 w 17"/>
                <a:gd name="T5" fmla="*/ 16 h 16"/>
                <a:gd name="T6" fmla="*/ 17 w 17"/>
                <a:gd name="T7" fmla="*/ 8 h 16"/>
                <a:gd name="T8" fmla="*/ 9 w 17"/>
                <a:gd name="T9" fmla="*/ 0 h 16"/>
                <a:gd name="T10" fmla="*/ 9 w 17"/>
                <a:gd name="T11" fmla="*/ 12 h 16"/>
                <a:gd name="T12" fmla="*/ 5 w 17"/>
                <a:gd name="T13" fmla="*/ 8 h 16"/>
                <a:gd name="T14" fmla="*/ 9 w 17"/>
                <a:gd name="T15" fmla="*/ 4 h 16"/>
                <a:gd name="T16" fmla="*/ 12 w 17"/>
                <a:gd name="T17" fmla="*/ 8 h 16"/>
                <a:gd name="T18" fmla="*/ 9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9" y="0"/>
                  </a:moveTo>
                  <a:cubicBezTo>
                    <a:pt x="4" y="0"/>
                    <a:pt x="0" y="3"/>
                    <a:pt x="0" y="8"/>
                  </a:cubicBezTo>
                  <a:cubicBezTo>
                    <a:pt x="0" y="13"/>
                    <a:pt x="4" y="16"/>
                    <a:pt x="9" y="16"/>
                  </a:cubicBezTo>
                  <a:cubicBezTo>
                    <a:pt x="13" y="16"/>
                    <a:pt x="17" y="13"/>
                    <a:pt x="17" y="8"/>
                  </a:cubicBezTo>
                  <a:cubicBezTo>
                    <a:pt x="17" y="3"/>
                    <a:pt x="13" y="0"/>
                    <a:pt x="9" y="0"/>
                  </a:cubicBezTo>
                  <a:close/>
                  <a:moveTo>
                    <a:pt x="9" y="12"/>
                  </a:moveTo>
                  <a:cubicBezTo>
                    <a:pt x="7" y="12"/>
                    <a:pt x="5" y="10"/>
                    <a:pt x="5" y="8"/>
                  </a:cubicBezTo>
                  <a:cubicBezTo>
                    <a:pt x="5" y="6"/>
                    <a:pt x="7" y="4"/>
                    <a:pt x="9" y="4"/>
                  </a:cubicBezTo>
                  <a:cubicBezTo>
                    <a:pt x="11" y="4"/>
                    <a:pt x="12" y="6"/>
                    <a:pt x="12" y="8"/>
                  </a:cubicBezTo>
                  <a:cubicBezTo>
                    <a:pt x="12" y="10"/>
                    <a:pt x="11" y="12"/>
                    <a:pt x="9"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p:cNvSpPr>
              <a:spLocks noEditPoints="1"/>
            </p:cNvSpPr>
            <p:nvPr/>
          </p:nvSpPr>
          <p:spPr bwMode="auto">
            <a:xfrm>
              <a:off x="1560512" y="1852613"/>
              <a:ext cx="95250" cy="95250"/>
            </a:xfrm>
            <a:custGeom>
              <a:avLst/>
              <a:gdLst>
                <a:gd name="T0" fmla="*/ 8 w 16"/>
                <a:gd name="T1" fmla="*/ 0 h 16"/>
                <a:gd name="T2" fmla="*/ 0 w 16"/>
                <a:gd name="T3" fmla="*/ 8 h 16"/>
                <a:gd name="T4" fmla="*/ 8 w 16"/>
                <a:gd name="T5" fmla="*/ 16 h 16"/>
                <a:gd name="T6" fmla="*/ 16 w 16"/>
                <a:gd name="T7" fmla="*/ 8 h 16"/>
                <a:gd name="T8" fmla="*/ 8 w 16"/>
                <a:gd name="T9" fmla="*/ 0 h 16"/>
                <a:gd name="T10" fmla="*/ 8 w 16"/>
                <a:gd name="T11" fmla="*/ 12 h 16"/>
                <a:gd name="T12" fmla="*/ 4 w 16"/>
                <a:gd name="T13" fmla="*/ 8 h 16"/>
                <a:gd name="T14" fmla="*/ 8 w 16"/>
                <a:gd name="T15" fmla="*/ 4 h 16"/>
                <a:gd name="T16" fmla="*/ 12 w 16"/>
                <a:gd name="T17" fmla="*/ 8 h 16"/>
                <a:gd name="T18" fmla="*/ 8 w 16"/>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0"/>
                  </a:moveTo>
                  <a:cubicBezTo>
                    <a:pt x="3" y="0"/>
                    <a:pt x="0" y="3"/>
                    <a:pt x="0" y="8"/>
                  </a:cubicBezTo>
                  <a:cubicBezTo>
                    <a:pt x="0" y="13"/>
                    <a:pt x="3" y="16"/>
                    <a:pt x="8" y="16"/>
                  </a:cubicBezTo>
                  <a:cubicBezTo>
                    <a:pt x="13" y="16"/>
                    <a:pt x="16" y="13"/>
                    <a:pt x="16" y="8"/>
                  </a:cubicBezTo>
                  <a:cubicBezTo>
                    <a:pt x="16" y="3"/>
                    <a:pt x="13" y="0"/>
                    <a:pt x="8" y="0"/>
                  </a:cubicBezTo>
                  <a:close/>
                  <a:moveTo>
                    <a:pt x="8" y="12"/>
                  </a:moveTo>
                  <a:cubicBezTo>
                    <a:pt x="6" y="12"/>
                    <a:pt x="4" y="10"/>
                    <a:pt x="4" y="8"/>
                  </a:cubicBezTo>
                  <a:cubicBezTo>
                    <a:pt x="4"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p:cNvSpPr>
              <a:spLocks noEditPoints="1"/>
            </p:cNvSpPr>
            <p:nvPr/>
          </p:nvSpPr>
          <p:spPr bwMode="auto">
            <a:xfrm>
              <a:off x="1668462" y="1852613"/>
              <a:ext cx="101600" cy="95250"/>
            </a:xfrm>
            <a:custGeom>
              <a:avLst/>
              <a:gdLst>
                <a:gd name="T0" fmla="*/ 17 w 17"/>
                <a:gd name="T1" fmla="*/ 8 h 16"/>
                <a:gd name="T2" fmla="*/ 8 w 17"/>
                <a:gd name="T3" fmla="*/ 0 h 16"/>
                <a:gd name="T4" fmla="*/ 0 w 17"/>
                <a:gd name="T5" fmla="*/ 8 h 16"/>
                <a:gd name="T6" fmla="*/ 8 w 17"/>
                <a:gd name="T7" fmla="*/ 16 h 16"/>
                <a:gd name="T8" fmla="*/ 17 w 17"/>
                <a:gd name="T9" fmla="*/ 8 h 16"/>
                <a:gd name="T10" fmla="*/ 8 w 17"/>
                <a:gd name="T11" fmla="*/ 12 h 16"/>
                <a:gd name="T12" fmla="*/ 5 w 17"/>
                <a:gd name="T13" fmla="*/ 8 h 16"/>
                <a:gd name="T14" fmla="*/ 8 w 17"/>
                <a:gd name="T15" fmla="*/ 4 h 16"/>
                <a:gd name="T16" fmla="*/ 12 w 17"/>
                <a:gd name="T17" fmla="*/ 8 h 16"/>
                <a:gd name="T18" fmla="*/ 8 w 17"/>
                <a:gd name="T1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7" y="8"/>
                  </a:moveTo>
                  <a:cubicBezTo>
                    <a:pt x="17" y="3"/>
                    <a:pt x="13" y="0"/>
                    <a:pt x="8" y="0"/>
                  </a:cubicBezTo>
                  <a:cubicBezTo>
                    <a:pt x="4" y="0"/>
                    <a:pt x="0" y="3"/>
                    <a:pt x="0" y="8"/>
                  </a:cubicBezTo>
                  <a:cubicBezTo>
                    <a:pt x="0" y="13"/>
                    <a:pt x="4" y="16"/>
                    <a:pt x="8" y="16"/>
                  </a:cubicBezTo>
                  <a:cubicBezTo>
                    <a:pt x="13" y="16"/>
                    <a:pt x="17" y="13"/>
                    <a:pt x="17" y="8"/>
                  </a:cubicBezTo>
                  <a:close/>
                  <a:moveTo>
                    <a:pt x="8" y="12"/>
                  </a:moveTo>
                  <a:cubicBezTo>
                    <a:pt x="6" y="12"/>
                    <a:pt x="5" y="10"/>
                    <a:pt x="5" y="8"/>
                  </a:cubicBezTo>
                  <a:cubicBezTo>
                    <a:pt x="5" y="6"/>
                    <a:pt x="6" y="4"/>
                    <a:pt x="8" y="4"/>
                  </a:cubicBezTo>
                  <a:cubicBezTo>
                    <a:pt x="10" y="4"/>
                    <a:pt x="12" y="6"/>
                    <a:pt x="12" y="8"/>
                  </a:cubicBezTo>
                  <a:cubicBezTo>
                    <a:pt x="12" y="10"/>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1727200" y="1954213"/>
              <a:ext cx="95250" cy="101600"/>
            </a:xfrm>
            <a:custGeom>
              <a:avLst/>
              <a:gdLst>
                <a:gd name="T0" fmla="*/ 8 w 16"/>
                <a:gd name="T1" fmla="*/ 0 h 17"/>
                <a:gd name="T2" fmla="*/ 0 w 16"/>
                <a:gd name="T3" fmla="*/ 9 h 17"/>
                <a:gd name="T4" fmla="*/ 8 w 16"/>
                <a:gd name="T5" fmla="*/ 17 h 17"/>
                <a:gd name="T6" fmla="*/ 16 w 16"/>
                <a:gd name="T7" fmla="*/ 9 h 17"/>
                <a:gd name="T8" fmla="*/ 8 w 16"/>
                <a:gd name="T9" fmla="*/ 0 h 17"/>
                <a:gd name="T10" fmla="*/ 8 w 16"/>
                <a:gd name="T11" fmla="*/ 12 h 17"/>
                <a:gd name="T12" fmla="*/ 4 w 16"/>
                <a:gd name="T13" fmla="*/ 9 h 17"/>
                <a:gd name="T14" fmla="*/ 8 w 16"/>
                <a:gd name="T15" fmla="*/ 5 h 17"/>
                <a:gd name="T16" fmla="*/ 12 w 16"/>
                <a:gd name="T17" fmla="*/ 9 h 17"/>
                <a:gd name="T18" fmla="*/ 8 w 16"/>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0"/>
                  </a:moveTo>
                  <a:cubicBezTo>
                    <a:pt x="3" y="0"/>
                    <a:pt x="0" y="4"/>
                    <a:pt x="0" y="9"/>
                  </a:cubicBezTo>
                  <a:cubicBezTo>
                    <a:pt x="0" y="13"/>
                    <a:pt x="3" y="17"/>
                    <a:pt x="8" y="17"/>
                  </a:cubicBezTo>
                  <a:cubicBezTo>
                    <a:pt x="13" y="17"/>
                    <a:pt x="16" y="13"/>
                    <a:pt x="16" y="9"/>
                  </a:cubicBezTo>
                  <a:cubicBezTo>
                    <a:pt x="16" y="4"/>
                    <a:pt x="13" y="0"/>
                    <a:pt x="8" y="0"/>
                  </a:cubicBezTo>
                  <a:close/>
                  <a:moveTo>
                    <a:pt x="8" y="12"/>
                  </a:moveTo>
                  <a:cubicBezTo>
                    <a:pt x="6" y="12"/>
                    <a:pt x="4" y="11"/>
                    <a:pt x="4" y="9"/>
                  </a:cubicBezTo>
                  <a:cubicBezTo>
                    <a:pt x="4"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p:cNvSpPr>
              <a:spLocks noEditPoints="1"/>
            </p:cNvSpPr>
            <p:nvPr/>
          </p:nvSpPr>
          <p:spPr bwMode="auto">
            <a:xfrm>
              <a:off x="1835150" y="1954213"/>
              <a:ext cx="101600" cy="101600"/>
            </a:xfrm>
            <a:custGeom>
              <a:avLst/>
              <a:gdLst>
                <a:gd name="T0" fmla="*/ 17 w 17"/>
                <a:gd name="T1" fmla="*/ 9 h 17"/>
                <a:gd name="T2" fmla="*/ 8 w 17"/>
                <a:gd name="T3" fmla="*/ 0 h 17"/>
                <a:gd name="T4" fmla="*/ 0 w 17"/>
                <a:gd name="T5" fmla="*/ 9 h 17"/>
                <a:gd name="T6" fmla="*/ 8 w 17"/>
                <a:gd name="T7" fmla="*/ 17 h 17"/>
                <a:gd name="T8" fmla="*/ 17 w 17"/>
                <a:gd name="T9" fmla="*/ 9 h 17"/>
                <a:gd name="T10" fmla="*/ 8 w 17"/>
                <a:gd name="T11" fmla="*/ 12 h 17"/>
                <a:gd name="T12" fmla="*/ 5 w 17"/>
                <a:gd name="T13" fmla="*/ 9 h 17"/>
                <a:gd name="T14" fmla="*/ 8 w 17"/>
                <a:gd name="T15" fmla="*/ 5 h 17"/>
                <a:gd name="T16" fmla="*/ 12 w 17"/>
                <a:gd name="T17" fmla="*/ 9 h 17"/>
                <a:gd name="T18" fmla="*/ 8 w 17"/>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17" y="9"/>
                  </a:moveTo>
                  <a:cubicBezTo>
                    <a:pt x="17" y="4"/>
                    <a:pt x="13" y="0"/>
                    <a:pt x="8" y="0"/>
                  </a:cubicBezTo>
                  <a:cubicBezTo>
                    <a:pt x="4" y="0"/>
                    <a:pt x="0" y="4"/>
                    <a:pt x="0" y="9"/>
                  </a:cubicBezTo>
                  <a:cubicBezTo>
                    <a:pt x="0" y="13"/>
                    <a:pt x="4" y="17"/>
                    <a:pt x="8" y="17"/>
                  </a:cubicBezTo>
                  <a:cubicBezTo>
                    <a:pt x="13" y="17"/>
                    <a:pt x="17" y="13"/>
                    <a:pt x="17" y="9"/>
                  </a:cubicBezTo>
                  <a:close/>
                  <a:moveTo>
                    <a:pt x="8" y="12"/>
                  </a:moveTo>
                  <a:cubicBezTo>
                    <a:pt x="6" y="12"/>
                    <a:pt x="5" y="11"/>
                    <a:pt x="5" y="9"/>
                  </a:cubicBezTo>
                  <a:cubicBezTo>
                    <a:pt x="5" y="7"/>
                    <a:pt x="6" y="5"/>
                    <a:pt x="8" y="5"/>
                  </a:cubicBezTo>
                  <a:cubicBezTo>
                    <a:pt x="10" y="5"/>
                    <a:pt x="12" y="7"/>
                    <a:pt x="12" y="9"/>
                  </a:cubicBezTo>
                  <a:cubicBezTo>
                    <a:pt x="12" y="11"/>
                    <a:pt x="10" y="12"/>
                    <a:pt x="8" y="1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p:cNvSpPr>
              <a:spLocks noEditPoints="1"/>
            </p:cNvSpPr>
            <p:nvPr/>
          </p:nvSpPr>
          <p:spPr bwMode="auto">
            <a:xfrm>
              <a:off x="1941512" y="1954213"/>
              <a:ext cx="101600" cy="101600"/>
            </a:xfrm>
            <a:custGeom>
              <a:avLst/>
              <a:gdLst>
                <a:gd name="T0" fmla="*/ 9 w 17"/>
                <a:gd name="T1" fmla="*/ 17 h 17"/>
                <a:gd name="T2" fmla="*/ 17 w 17"/>
                <a:gd name="T3" fmla="*/ 9 h 17"/>
                <a:gd name="T4" fmla="*/ 9 w 17"/>
                <a:gd name="T5" fmla="*/ 0 h 17"/>
                <a:gd name="T6" fmla="*/ 0 w 17"/>
                <a:gd name="T7" fmla="*/ 9 h 17"/>
                <a:gd name="T8" fmla="*/ 9 w 17"/>
                <a:gd name="T9" fmla="*/ 17 h 17"/>
                <a:gd name="T10" fmla="*/ 9 w 17"/>
                <a:gd name="T11" fmla="*/ 5 h 17"/>
                <a:gd name="T12" fmla="*/ 12 w 17"/>
                <a:gd name="T13" fmla="*/ 9 h 17"/>
                <a:gd name="T14" fmla="*/ 9 w 17"/>
                <a:gd name="T15" fmla="*/ 12 h 17"/>
                <a:gd name="T16" fmla="*/ 5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13" y="17"/>
                    <a:pt x="17" y="13"/>
                    <a:pt x="17" y="9"/>
                  </a:cubicBezTo>
                  <a:cubicBezTo>
                    <a:pt x="17" y="4"/>
                    <a:pt x="13" y="0"/>
                    <a:pt x="9" y="0"/>
                  </a:cubicBezTo>
                  <a:cubicBezTo>
                    <a:pt x="4" y="0"/>
                    <a:pt x="0" y="4"/>
                    <a:pt x="0" y="9"/>
                  </a:cubicBezTo>
                  <a:cubicBezTo>
                    <a:pt x="0" y="13"/>
                    <a:pt x="4" y="17"/>
                    <a:pt x="9" y="17"/>
                  </a:cubicBezTo>
                  <a:close/>
                  <a:moveTo>
                    <a:pt x="9" y="5"/>
                  </a:moveTo>
                  <a:cubicBezTo>
                    <a:pt x="11" y="5"/>
                    <a:pt x="12" y="7"/>
                    <a:pt x="12" y="9"/>
                  </a:cubicBezTo>
                  <a:cubicBezTo>
                    <a:pt x="12" y="11"/>
                    <a:pt x="11" y="12"/>
                    <a:pt x="9" y="12"/>
                  </a:cubicBezTo>
                  <a:cubicBezTo>
                    <a:pt x="7" y="12"/>
                    <a:pt x="5" y="11"/>
                    <a:pt x="5" y="9"/>
                  </a:cubicBezTo>
                  <a:cubicBezTo>
                    <a:pt x="5" y="7"/>
                    <a:pt x="7" y="5"/>
                    <a:pt x="9"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1358900" y="1679575"/>
              <a:ext cx="755650" cy="642938"/>
            </a:xfrm>
            <a:custGeom>
              <a:avLst/>
              <a:gdLst>
                <a:gd name="T0" fmla="*/ 99 w 127"/>
                <a:gd name="T1" fmla="*/ 107 h 108"/>
                <a:gd name="T2" fmla="*/ 100 w 127"/>
                <a:gd name="T3" fmla="*/ 108 h 108"/>
                <a:gd name="T4" fmla="*/ 102 w 127"/>
                <a:gd name="T5" fmla="*/ 107 h 108"/>
                <a:gd name="T6" fmla="*/ 103 w 127"/>
                <a:gd name="T7" fmla="*/ 104 h 108"/>
                <a:gd name="T8" fmla="*/ 99 w 127"/>
                <a:gd name="T9" fmla="*/ 88 h 108"/>
                <a:gd name="T10" fmla="*/ 127 w 127"/>
                <a:gd name="T11" fmla="*/ 54 h 108"/>
                <a:gd name="T12" fmla="*/ 87 w 127"/>
                <a:gd name="T13" fmla="*/ 19 h 108"/>
                <a:gd name="T14" fmla="*/ 77 w 127"/>
                <a:gd name="T15" fmla="*/ 20 h 108"/>
                <a:gd name="T16" fmla="*/ 41 w 127"/>
                <a:gd name="T17" fmla="*/ 0 h 108"/>
                <a:gd name="T18" fmla="*/ 0 w 127"/>
                <a:gd name="T19" fmla="*/ 36 h 108"/>
                <a:gd name="T20" fmla="*/ 24 w 127"/>
                <a:gd name="T21" fmla="*/ 68 h 108"/>
                <a:gd name="T22" fmla="*/ 16 w 127"/>
                <a:gd name="T23" fmla="*/ 91 h 108"/>
                <a:gd name="T24" fmla="*/ 16 w 127"/>
                <a:gd name="T25" fmla="*/ 94 h 108"/>
                <a:gd name="T26" fmla="*/ 19 w 127"/>
                <a:gd name="T27" fmla="*/ 95 h 108"/>
                <a:gd name="T28" fmla="*/ 43 w 127"/>
                <a:gd name="T29" fmla="*/ 71 h 108"/>
                <a:gd name="T30" fmla="*/ 51 w 127"/>
                <a:gd name="T31" fmla="*/ 70 h 108"/>
                <a:gd name="T32" fmla="*/ 83 w 127"/>
                <a:gd name="T33" fmla="*/ 89 h 108"/>
                <a:gd name="T34" fmla="*/ 99 w 127"/>
                <a:gd name="T35" fmla="*/ 107 h 108"/>
                <a:gd name="T36" fmla="*/ 85 w 127"/>
                <a:gd name="T37" fmla="*/ 85 h 108"/>
                <a:gd name="T38" fmla="*/ 54 w 127"/>
                <a:gd name="T39" fmla="*/ 66 h 108"/>
                <a:gd name="T40" fmla="*/ 52 w 127"/>
                <a:gd name="T41" fmla="*/ 65 h 108"/>
                <a:gd name="T42" fmla="*/ 51 w 127"/>
                <a:gd name="T43" fmla="*/ 65 h 108"/>
                <a:gd name="T44" fmla="*/ 41 w 127"/>
                <a:gd name="T45" fmla="*/ 67 h 108"/>
                <a:gd name="T46" fmla="*/ 39 w 127"/>
                <a:gd name="T47" fmla="*/ 68 h 108"/>
                <a:gd name="T48" fmla="*/ 39 w 127"/>
                <a:gd name="T49" fmla="*/ 69 h 108"/>
                <a:gd name="T50" fmla="*/ 24 w 127"/>
                <a:gd name="T51" fmla="*/ 87 h 108"/>
                <a:gd name="T52" fmla="*/ 29 w 127"/>
                <a:gd name="T53" fmla="*/ 67 h 108"/>
                <a:gd name="T54" fmla="*/ 29 w 127"/>
                <a:gd name="T55" fmla="*/ 67 h 108"/>
                <a:gd name="T56" fmla="*/ 28 w 127"/>
                <a:gd name="T57" fmla="*/ 64 h 108"/>
                <a:gd name="T58" fmla="*/ 5 w 127"/>
                <a:gd name="T59" fmla="*/ 36 h 108"/>
                <a:gd name="T60" fmla="*/ 41 w 127"/>
                <a:gd name="T61" fmla="*/ 5 h 108"/>
                <a:gd name="T62" fmla="*/ 73 w 127"/>
                <a:gd name="T63" fmla="*/ 23 h 108"/>
                <a:gd name="T64" fmla="*/ 76 w 127"/>
                <a:gd name="T65" fmla="*/ 25 h 108"/>
                <a:gd name="T66" fmla="*/ 87 w 127"/>
                <a:gd name="T67" fmla="*/ 23 h 108"/>
                <a:gd name="T68" fmla="*/ 123 w 127"/>
                <a:gd name="T69" fmla="*/ 54 h 108"/>
                <a:gd name="T70" fmla="*/ 96 w 127"/>
                <a:gd name="T71" fmla="*/ 84 h 108"/>
                <a:gd name="T72" fmla="*/ 94 w 127"/>
                <a:gd name="T73" fmla="*/ 86 h 108"/>
                <a:gd name="T74" fmla="*/ 96 w 127"/>
                <a:gd name="T75" fmla="*/ 99 h 108"/>
                <a:gd name="T76" fmla="*/ 87 w 127"/>
                <a:gd name="T77" fmla="*/ 86 h 108"/>
                <a:gd name="T78" fmla="*/ 85 w 127"/>
                <a:gd name="T7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108">
                  <a:moveTo>
                    <a:pt x="99" y="107"/>
                  </a:moveTo>
                  <a:cubicBezTo>
                    <a:pt x="100" y="108"/>
                    <a:pt x="100" y="108"/>
                    <a:pt x="100" y="108"/>
                  </a:cubicBezTo>
                  <a:cubicBezTo>
                    <a:pt x="101" y="108"/>
                    <a:pt x="102" y="108"/>
                    <a:pt x="102" y="107"/>
                  </a:cubicBezTo>
                  <a:cubicBezTo>
                    <a:pt x="103" y="107"/>
                    <a:pt x="103" y="105"/>
                    <a:pt x="103" y="104"/>
                  </a:cubicBezTo>
                  <a:cubicBezTo>
                    <a:pt x="103" y="104"/>
                    <a:pt x="99" y="97"/>
                    <a:pt x="99" y="88"/>
                  </a:cubicBezTo>
                  <a:cubicBezTo>
                    <a:pt x="116" y="84"/>
                    <a:pt x="127" y="70"/>
                    <a:pt x="127" y="54"/>
                  </a:cubicBezTo>
                  <a:cubicBezTo>
                    <a:pt x="127" y="34"/>
                    <a:pt x="109" y="19"/>
                    <a:pt x="87" y="19"/>
                  </a:cubicBezTo>
                  <a:cubicBezTo>
                    <a:pt x="83" y="19"/>
                    <a:pt x="80" y="19"/>
                    <a:pt x="77" y="20"/>
                  </a:cubicBezTo>
                  <a:cubicBezTo>
                    <a:pt x="70" y="8"/>
                    <a:pt x="56" y="0"/>
                    <a:pt x="41" y="0"/>
                  </a:cubicBezTo>
                  <a:cubicBezTo>
                    <a:pt x="18" y="0"/>
                    <a:pt x="0" y="16"/>
                    <a:pt x="0" y="36"/>
                  </a:cubicBezTo>
                  <a:cubicBezTo>
                    <a:pt x="0" y="50"/>
                    <a:pt x="10" y="63"/>
                    <a:pt x="24" y="68"/>
                  </a:cubicBezTo>
                  <a:cubicBezTo>
                    <a:pt x="24" y="81"/>
                    <a:pt x="16" y="91"/>
                    <a:pt x="16" y="91"/>
                  </a:cubicBezTo>
                  <a:cubicBezTo>
                    <a:pt x="15" y="92"/>
                    <a:pt x="15" y="93"/>
                    <a:pt x="16" y="94"/>
                  </a:cubicBezTo>
                  <a:cubicBezTo>
                    <a:pt x="17" y="95"/>
                    <a:pt x="18" y="95"/>
                    <a:pt x="19" y="95"/>
                  </a:cubicBezTo>
                  <a:cubicBezTo>
                    <a:pt x="31" y="89"/>
                    <a:pt x="39" y="82"/>
                    <a:pt x="43" y="71"/>
                  </a:cubicBezTo>
                  <a:cubicBezTo>
                    <a:pt x="45" y="71"/>
                    <a:pt x="48" y="71"/>
                    <a:pt x="51" y="70"/>
                  </a:cubicBezTo>
                  <a:cubicBezTo>
                    <a:pt x="57" y="81"/>
                    <a:pt x="69" y="88"/>
                    <a:pt x="83" y="89"/>
                  </a:cubicBezTo>
                  <a:cubicBezTo>
                    <a:pt x="86" y="96"/>
                    <a:pt x="91" y="102"/>
                    <a:pt x="99" y="107"/>
                  </a:cubicBezTo>
                  <a:close/>
                  <a:moveTo>
                    <a:pt x="85" y="85"/>
                  </a:moveTo>
                  <a:cubicBezTo>
                    <a:pt x="71" y="84"/>
                    <a:pt x="59" y="77"/>
                    <a:pt x="54" y="66"/>
                  </a:cubicBezTo>
                  <a:cubicBezTo>
                    <a:pt x="54" y="66"/>
                    <a:pt x="53" y="65"/>
                    <a:pt x="52" y="65"/>
                  </a:cubicBezTo>
                  <a:cubicBezTo>
                    <a:pt x="52" y="65"/>
                    <a:pt x="51" y="65"/>
                    <a:pt x="51" y="65"/>
                  </a:cubicBezTo>
                  <a:cubicBezTo>
                    <a:pt x="48" y="66"/>
                    <a:pt x="45" y="67"/>
                    <a:pt x="41" y="67"/>
                  </a:cubicBezTo>
                  <a:cubicBezTo>
                    <a:pt x="40" y="67"/>
                    <a:pt x="39" y="67"/>
                    <a:pt x="39" y="68"/>
                  </a:cubicBezTo>
                  <a:cubicBezTo>
                    <a:pt x="39" y="69"/>
                    <a:pt x="39" y="69"/>
                    <a:pt x="39" y="69"/>
                  </a:cubicBezTo>
                  <a:cubicBezTo>
                    <a:pt x="36" y="77"/>
                    <a:pt x="31" y="82"/>
                    <a:pt x="24" y="87"/>
                  </a:cubicBezTo>
                  <a:cubicBezTo>
                    <a:pt x="26" y="82"/>
                    <a:pt x="29" y="75"/>
                    <a:pt x="29" y="67"/>
                  </a:cubicBezTo>
                  <a:cubicBezTo>
                    <a:pt x="29" y="67"/>
                    <a:pt x="29" y="67"/>
                    <a:pt x="29" y="67"/>
                  </a:cubicBezTo>
                  <a:cubicBezTo>
                    <a:pt x="29" y="66"/>
                    <a:pt x="28" y="65"/>
                    <a:pt x="28" y="64"/>
                  </a:cubicBezTo>
                  <a:cubicBezTo>
                    <a:pt x="14" y="60"/>
                    <a:pt x="5" y="48"/>
                    <a:pt x="5" y="36"/>
                  </a:cubicBezTo>
                  <a:cubicBezTo>
                    <a:pt x="5" y="19"/>
                    <a:pt x="21" y="5"/>
                    <a:pt x="41" y="5"/>
                  </a:cubicBezTo>
                  <a:cubicBezTo>
                    <a:pt x="55" y="5"/>
                    <a:pt x="68" y="12"/>
                    <a:pt x="73" y="23"/>
                  </a:cubicBezTo>
                  <a:cubicBezTo>
                    <a:pt x="74" y="24"/>
                    <a:pt x="75" y="25"/>
                    <a:pt x="76" y="25"/>
                  </a:cubicBezTo>
                  <a:cubicBezTo>
                    <a:pt x="80" y="24"/>
                    <a:pt x="83" y="23"/>
                    <a:pt x="87" y="23"/>
                  </a:cubicBezTo>
                  <a:cubicBezTo>
                    <a:pt x="107" y="23"/>
                    <a:pt x="123" y="37"/>
                    <a:pt x="123" y="54"/>
                  </a:cubicBezTo>
                  <a:cubicBezTo>
                    <a:pt x="123" y="68"/>
                    <a:pt x="112" y="81"/>
                    <a:pt x="96" y="84"/>
                  </a:cubicBezTo>
                  <a:cubicBezTo>
                    <a:pt x="95" y="84"/>
                    <a:pt x="94" y="85"/>
                    <a:pt x="94" y="86"/>
                  </a:cubicBezTo>
                  <a:cubicBezTo>
                    <a:pt x="94" y="91"/>
                    <a:pt x="95" y="95"/>
                    <a:pt x="96" y="99"/>
                  </a:cubicBezTo>
                  <a:cubicBezTo>
                    <a:pt x="92" y="95"/>
                    <a:pt x="89" y="91"/>
                    <a:pt x="87" y="86"/>
                  </a:cubicBezTo>
                  <a:cubicBezTo>
                    <a:pt x="86" y="85"/>
                    <a:pt x="86" y="85"/>
                    <a:pt x="85" y="8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26" name="Picture 2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290298" y="1859548"/>
            <a:ext cx="731576" cy="325988"/>
          </a:xfrm>
          <a:prstGeom prst="rect">
            <a:avLst/>
          </a:prstGeom>
          <a:ln w="6350">
            <a:noFill/>
          </a:ln>
        </p:spPr>
      </p:pic>
      <p:pic>
        <p:nvPicPr>
          <p:cNvPr id="27" name="Picture 2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05703" y="2981806"/>
            <a:ext cx="530066" cy="374162"/>
          </a:xfrm>
          <a:prstGeom prst="rect">
            <a:avLst/>
          </a:prstGeom>
          <a:ln>
            <a:noFill/>
          </a:ln>
        </p:spPr>
      </p:pic>
      <p:grpSp>
        <p:nvGrpSpPr>
          <p:cNvPr id="28" name="Group 27"/>
          <p:cNvGrpSpPr/>
          <p:nvPr/>
        </p:nvGrpSpPr>
        <p:grpSpPr>
          <a:xfrm>
            <a:off x="3397565" y="1736449"/>
            <a:ext cx="292812" cy="483042"/>
            <a:chOff x="6531329" y="2691707"/>
            <a:chExt cx="444716" cy="733318"/>
          </a:xfrm>
        </p:grpSpPr>
        <p:sp>
          <p:nvSpPr>
            <p:cNvPr id="29"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0"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1"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2"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33"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grpSp>
        <p:nvGrpSpPr>
          <p:cNvPr id="68" name="Group 8"/>
          <p:cNvGrpSpPr>
            <a:grpSpLocks noChangeAspect="1"/>
          </p:cNvGrpSpPr>
          <p:nvPr/>
        </p:nvGrpSpPr>
        <p:grpSpPr bwMode="auto">
          <a:xfrm>
            <a:off x="4741742" y="4127799"/>
            <a:ext cx="345870" cy="374994"/>
            <a:chOff x="2853" y="1431"/>
            <a:chExt cx="190" cy="206"/>
          </a:xfrm>
        </p:grpSpPr>
        <p:sp>
          <p:nvSpPr>
            <p:cNvPr id="69" name="Freeform 9"/>
            <p:cNvSpPr>
              <a:spLocks/>
            </p:cNvSpPr>
            <p:nvPr/>
          </p:nvSpPr>
          <p:spPr bwMode="auto">
            <a:xfrm>
              <a:off x="2906" y="1450"/>
              <a:ext cx="84" cy="0"/>
            </a:xfrm>
            <a:custGeom>
              <a:avLst/>
              <a:gdLst>
                <a:gd name="T0" fmla="*/ 0 w 785"/>
                <a:gd name="T1" fmla="*/ 0 w 785"/>
                <a:gd name="T2" fmla="*/ 785 w 785"/>
              </a:gdLst>
              <a:ahLst/>
              <a:cxnLst>
                <a:cxn ang="0">
                  <a:pos x="T0" y="0"/>
                </a:cxn>
                <a:cxn ang="0">
                  <a:pos x="T1" y="0"/>
                </a:cxn>
                <a:cxn ang="0">
                  <a:pos x="T2" y="0"/>
                </a:cxn>
              </a:cxnLst>
              <a:rect l="0" t="0" r="r" b="b"/>
              <a:pathLst>
                <a:path w="785">
                  <a:moveTo>
                    <a:pt x="0" y="0"/>
                  </a:moveTo>
                  <a:lnTo>
                    <a:pt x="0" y="0"/>
                  </a:lnTo>
                  <a:lnTo>
                    <a:pt x="785"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10"/>
            <p:cNvSpPr>
              <a:spLocks/>
            </p:cNvSpPr>
            <p:nvPr/>
          </p:nvSpPr>
          <p:spPr bwMode="auto">
            <a:xfrm>
              <a:off x="2853" y="1450"/>
              <a:ext cx="190" cy="187"/>
            </a:xfrm>
            <a:custGeom>
              <a:avLst/>
              <a:gdLst>
                <a:gd name="T0" fmla="*/ 1427 w 1778"/>
                <a:gd name="T1" fmla="*/ 0 h 1745"/>
                <a:gd name="T2" fmla="*/ 1427 w 1778"/>
                <a:gd name="T3" fmla="*/ 0 h 1745"/>
                <a:gd name="T4" fmla="*/ 1778 w 1778"/>
                <a:gd name="T5" fmla="*/ 0 h 1745"/>
                <a:gd name="T6" fmla="*/ 1778 w 1778"/>
                <a:gd name="T7" fmla="*/ 1745 h 1745"/>
                <a:gd name="T8" fmla="*/ 0 w 1778"/>
                <a:gd name="T9" fmla="*/ 1745 h 1745"/>
                <a:gd name="T10" fmla="*/ 0 w 1778"/>
                <a:gd name="T11" fmla="*/ 0 h 1745"/>
                <a:gd name="T12" fmla="*/ 350 w 1778"/>
                <a:gd name="T13" fmla="*/ 0 h 1745"/>
              </a:gdLst>
              <a:ahLst/>
              <a:cxnLst>
                <a:cxn ang="0">
                  <a:pos x="T0" y="T1"/>
                </a:cxn>
                <a:cxn ang="0">
                  <a:pos x="T2" y="T3"/>
                </a:cxn>
                <a:cxn ang="0">
                  <a:pos x="T4" y="T5"/>
                </a:cxn>
                <a:cxn ang="0">
                  <a:pos x="T6" y="T7"/>
                </a:cxn>
                <a:cxn ang="0">
                  <a:pos x="T8" y="T9"/>
                </a:cxn>
                <a:cxn ang="0">
                  <a:pos x="T10" y="T11"/>
                </a:cxn>
                <a:cxn ang="0">
                  <a:pos x="T12" y="T13"/>
                </a:cxn>
              </a:cxnLst>
              <a:rect l="0" t="0" r="r" b="b"/>
              <a:pathLst>
                <a:path w="1778" h="1745">
                  <a:moveTo>
                    <a:pt x="1427" y="0"/>
                  </a:moveTo>
                  <a:lnTo>
                    <a:pt x="1427" y="0"/>
                  </a:lnTo>
                  <a:lnTo>
                    <a:pt x="1778" y="0"/>
                  </a:lnTo>
                  <a:lnTo>
                    <a:pt x="1778" y="1745"/>
                  </a:lnTo>
                  <a:lnTo>
                    <a:pt x="0" y="1745"/>
                  </a:lnTo>
                  <a:lnTo>
                    <a:pt x="0" y="0"/>
                  </a:lnTo>
                  <a:lnTo>
                    <a:pt x="35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11"/>
            <p:cNvSpPr>
              <a:spLocks/>
            </p:cNvSpPr>
            <p:nvPr/>
          </p:nvSpPr>
          <p:spPr bwMode="auto">
            <a:xfrm>
              <a:off x="2853" y="1494"/>
              <a:ext cx="190" cy="0"/>
            </a:xfrm>
            <a:custGeom>
              <a:avLst/>
              <a:gdLst>
                <a:gd name="T0" fmla="*/ 0 w 1778"/>
                <a:gd name="T1" fmla="*/ 0 w 1778"/>
                <a:gd name="T2" fmla="*/ 1778 w 1778"/>
              </a:gdLst>
              <a:ahLst/>
              <a:cxnLst>
                <a:cxn ang="0">
                  <a:pos x="T0" y="0"/>
                </a:cxn>
                <a:cxn ang="0">
                  <a:pos x="T1" y="0"/>
                </a:cxn>
                <a:cxn ang="0">
                  <a:pos x="T2" y="0"/>
                </a:cxn>
              </a:cxnLst>
              <a:rect l="0" t="0" r="r" b="b"/>
              <a:pathLst>
                <a:path w="1778">
                  <a:moveTo>
                    <a:pt x="0" y="0"/>
                  </a:moveTo>
                  <a:lnTo>
                    <a:pt x="0" y="0"/>
                  </a:lnTo>
                  <a:lnTo>
                    <a:pt x="1778"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Freeform 12"/>
            <p:cNvSpPr>
              <a:spLocks/>
            </p:cNvSpPr>
            <p:nvPr/>
          </p:nvSpPr>
          <p:spPr bwMode="auto">
            <a:xfrm>
              <a:off x="2890" y="1431"/>
              <a:ext cx="16"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13"/>
            <p:cNvSpPr>
              <a:spLocks/>
            </p:cNvSpPr>
            <p:nvPr/>
          </p:nvSpPr>
          <p:spPr bwMode="auto">
            <a:xfrm>
              <a:off x="2990" y="1431"/>
              <a:ext cx="15" cy="38"/>
            </a:xfrm>
            <a:custGeom>
              <a:avLst/>
              <a:gdLst>
                <a:gd name="T0" fmla="*/ 0 w 146"/>
                <a:gd name="T1" fmla="*/ 73 h 356"/>
                <a:gd name="T2" fmla="*/ 0 w 146"/>
                <a:gd name="T3" fmla="*/ 73 h 356"/>
                <a:gd name="T4" fmla="*/ 73 w 146"/>
                <a:gd name="T5" fmla="*/ 0 h 356"/>
                <a:gd name="T6" fmla="*/ 146 w 146"/>
                <a:gd name="T7" fmla="*/ 73 h 356"/>
                <a:gd name="T8" fmla="*/ 146 w 146"/>
                <a:gd name="T9" fmla="*/ 283 h 356"/>
                <a:gd name="T10" fmla="*/ 73 w 146"/>
                <a:gd name="T11" fmla="*/ 356 h 356"/>
                <a:gd name="T12" fmla="*/ 0 w 146"/>
                <a:gd name="T13" fmla="*/ 283 h 356"/>
                <a:gd name="T14" fmla="*/ 0 w 146"/>
                <a:gd name="T15" fmla="*/ 73 h 356"/>
                <a:gd name="T16" fmla="*/ 0 w 146"/>
                <a:gd name="T17" fmla="*/ 7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56">
                  <a:moveTo>
                    <a:pt x="0" y="73"/>
                  </a:moveTo>
                  <a:lnTo>
                    <a:pt x="0" y="73"/>
                  </a:lnTo>
                  <a:cubicBezTo>
                    <a:pt x="0" y="33"/>
                    <a:pt x="32" y="0"/>
                    <a:pt x="73" y="0"/>
                  </a:cubicBezTo>
                  <a:cubicBezTo>
                    <a:pt x="113" y="0"/>
                    <a:pt x="146" y="33"/>
                    <a:pt x="146" y="73"/>
                  </a:cubicBezTo>
                  <a:lnTo>
                    <a:pt x="146" y="283"/>
                  </a:lnTo>
                  <a:cubicBezTo>
                    <a:pt x="146" y="323"/>
                    <a:pt x="113" y="356"/>
                    <a:pt x="73" y="356"/>
                  </a:cubicBezTo>
                  <a:cubicBezTo>
                    <a:pt x="32" y="356"/>
                    <a:pt x="0" y="323"/>
                    <a:pt x="0" y="283"/>
                  </a:cubicBezTo>
                  <a:lnTo>
                    <a:pt x="0" y="73"/>
                  </a:lnTo>
                  <a:lnTo>
                    <a:pt x="0" y="73"/>
                  </a:lnTo>
                  <a:close/>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14"/>
            <p:cNvSpPr>
              <a:spLocks/>
            </p:cNvSpPr>
            <p:nvPr/>
          </p:nvSpPr>
          <p:spPr bwMode="auto">
            <a:xfrm>
              <a:off x="2892" y="1520"/>
              <a:ext cx="112" cy="93"/>
            </a:xfrm>
            <a:custGeom>
              <a:avLst/>
              <a:gdLst>
                <a:gd name="T0" fmla="*/ 0 w 1040"/>
                <a:gd name="T1" fmla="*/ 554 h 863"/>
                <a:gd name="T2" fmla="*/ 0 w 1040"/>
                <a:gd name="T3" fmla="*/ 554 h 863"/>
                <a:gd name="T4" fmla="*/ 346 w 1040"/>
                <a:gd name="T5" fmla="*/ 863 h 863"/>
                <a:gd name="T6" fmla="*/ 1040 w 1040"/>
                <a:gd name="T7" fmla="*/ 0 h 863"/>
              </a:gdLst>
              <a:ahLst/>
              <a:cxnLst>
                <a:cxn ang="0">
                  <a:pos x="T0" y="T1"/>
                </a:cxn>
                <a:cxn ang="0">
                  <a:pos x="T2" y="T3"/>
                </a:cxn>
                <a:cxn ang="0">
                  <a:pos x="T4" y="T5"/>
                </a:cxn>
                <a:cxn ang="0">
                  <a:pos x="T6" y="T7"/>
                </a:cxn>
              </a:cxnLst>
              <a:rect l="0" t="0" r="r" b="b"/>
              <a:pathLst>
                <a:path w="1040" h="863">
                  <a:moveTo>
                    <a:pt x="0" y="554"/>
                  </a:moveTo>
                  <a:lnTo>
                    <a:pt x="0" y="554"/>
                  </a:lnTo>
                  <a:lnTo>
                    <a:pt x="346" y="863"/>
                  </a:lnTo>
                  <a:lnTo>
                    <a:pt x="1040"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5" name="Group 17"/>
          <p:cNvGrpSpPr>
            <a:grpSpLocks noChangeAspect="1"/>
          </p:cNvGrpSpPr>
          <p:nvPr/>
        </p:nvGrpSpPr>
        <p:grpSpPr bwMode="auto">
          <a:xfrm>
            <a:off x="5385012" y="2942750"/>
            <a:ext cx="430039" cy="439431"/>
            <a:chOff x="3263" y="1117"/>
            <a:chExt cx="229" cy="234"/>
          </a:xfrm>
        </p:grpSpPr>
        <p:sp>
          <p:nvSpPr>
            <p:cNvPr id="76" name="Freeform 18"/>
            <p:cNvSpPr>
              <a:spLocks/>
            </p:cNvSpPr>
            <p:nvPr/>
          </p:nvSpPr>
          <p:spPr bwMode="auto">
            <a:xfrm>
              <a:off x="3263" y="1202"/>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6"/>
                    <a:pt x="844" y="368"/>
                    <a:pt x="544" y="368"/>
                  </a:cubicBezTo>
                  <a:cubicBezTo>
                    <a:pt x="243" y="368"/>
                    <a:pt x="0" y="286"/>
                    <a:pt x="0" y="184"/>
                  </a:cubicBezTo>
                  <a:cubicBezTo>
                    <a:pt x="0" y="83"/>
                    <a:pt x="243" y="0"/>
                    <a:pt x="544" y="0"/>
                  </a:cubicBezTo>
                  <a:cubicBezTo>
                    <a:pt x="844" y="0"/>
                    <a:pt x="1088" y="83"/>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19"/>
            <p:cNvSpPr>
              <a:spLocks/>
            </p:cNvSpPr>
            <p:nvPr/>
          </p:nvSpPr>
          <p:spPr bwMode="auto">
            <a:xfrm>
              <a:off x="3263" y="1225"/>
              <a:ext cx="133" cy="126"/>
            </a:xfrm>
            <a:custGeom>
              <a:avLst/>
              <a:gdLst>
                <a:gd name="T0" fmla="*/ 1088 w 1088"/>
                <a:gd name="T1" fmla="*/ 0 h 1020"/>
                <a:gd name="T2" fmla="*/ 1088 w 1088"/>
                <a:gd name="T3" fmla="*/ 0 h 1020"/>
                <a:gd name="T4" fmla="*/ 1088 w 1088"/>
                <a:gd name="T5" fmla="*/ 836 h 1020"/>
                <a:gd name="T6" fmla="*/ 544 w 1088"/>
                <a:gd name="T7" fmla="*/ 1020 h 1020"/>
                <a:gd name="T8" fmla="*/ 0 w 1088"/>
                <a:gd name="T9" fmla="*/ 836 h 1020"/>
                <a:gd name="T10" fmla="*/ 0 w 1088"/>
                <a:gd name="T11" fmla="*/ 0 h 1020"/>
              </a:gdLst>
              <a:ahLst/>
              <a:cxnLst>
                <a:cxn ang="0">
                  <a:pos x="T0" y="T1"/>
                </a:cxn>
                <a:cxn ang="0">
                  <a:pos x="T2" y="T3"/>
                </a:cxn>
                <a:cxn ang="0">
                  <a:pos x="T4" y="T5"/>
                </a:cxn>
                <a:cxn ang="0">
                  <a:pos x="T6" y="T7"/>
                </a:cxn>
                <a:cxn ang="0">
                  <a:pos x="T8" y="T9"/>
                </a:cxn>
                <a:cxn ang="0">
                  <a:pos x="T10" y="T11"/>
                </a:cxn>
              </a:cxnLst>
              <a:rect l="0" t="0" r="r" b="b"/>
              <a:pathLst>
                <a:path w="1088" h="1020">
                  <a:moveTo>
                    <a:pt x="1088" y="0"/>
                  </a:moveTo>
                  <a:lnTo>
                    <a:pt x="1088" y="0"/>
                  </a:lnTo>
                  <a:lnTo>
                    <a:pt x="1088" y="836"/>
                  </a:lnTo>
                  <a:cubicBezTo>
                    <a:pt x="1088" y="938"/>
                    <a:pt x="844" y="1020"/>
                    <a:pt x="544" y="1020"/>
                  </a:cubicBezTo>
                  <a:cubicBezTo>
                    <a:pt x="243" y="1020"/>
                    <a:pt x="0" y="938"/>
                    <a:pt x="0" y="836"/>
                  </a:cubicBez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20"/>
            <p:cNvSpPr>
              <a:spLocks/>
            </p:cNvSpPr>
            <p:nvPr/>
          </p:nvSpPr>
          <p:spPr bwMode="auto">
            <a:xfrm>
              <a:off x="3263" y="1295"/>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Freeform 21"/>
            <p:cNvSpPr>
              <a:spLocks/>
            </p:cNvSpPr>
            <p:nvPr/>
          </p:nvSpPr>
          <p:spPr bwMode="auto">
            <a:xfrm>
              <a:off x="3263" y="1261"/>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4" y="184"/>
                    <a:pt x="544" y="184"/>
                  </a:cubicBezTo>
                  <a:cubicBezTo>
                    <a:pt x="243"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22"/>
            <p:cNvSpPr>
              <a:spLocks/>
            </p:cNvSpPr>
            <p:nvPr/>
          </p:nvSpPr>
          <p:spPr bwMode="auto">
            <a:xfrm>
              <a:off x="3359" y="1117"/>
              <a:ext cx="133" cy="46"/>
            </a:xfrm>
            <a:custGeom>
              <a:avLst/>
              <a:gdLst>
                <a:gd name="T0" fmla="*/ 1088 w 1088"/>
                <a:gd name="T1" fmla="*/ 184 h 368"/>
                <a:gd name="T2" fmla="*/ 1088 w 1088"/>
                <a:gd name="T3" fmla="*/ 184 h 368"/>
                <a:gd name="T4" fmla="*/ 544 w 1088"/>
                <a:gd name="T5" fmla="*/ 368 h 368"/>
                <a:gd name="T6" fmla="*/ 0 w 1088"/>
                <a:gd name="T7" fmla="*/ 184 h 368"/>
                <a:gd name="T8" fmla="*/ 544 w 1088"/>
                <a:gd name="T9" fmla="*/ 0 h 368"/>
                <a:gd name="T10" fmla="*/ 1088 w 1088"/>
                <a:gd name="T11" fmla="*/ 184 h 368"/>
                <a:gd name="T12" fmla="*/ 1088 w 1088"/>
                <a:gd name="T13" fmla="*/ 184 h 368"/>
              </a:gdLst>
              <a:ahLst/>
              <a:cxnLst>
                <a:cxn ang="0">
                  <a:pos x="T0" y="T1"/>
                </a:cxn>
                <a:cxn ang="0">
                  <a:pos x="T2" y="T3"/>
                </a:cxn>
                <a:cxn ang="0">
                  <a:pos x="T4" y="T5"/>
                </a:cxn>
                <a:cxn ang="0">
                  <a:pos x="T6" y="T7"/>
                </a:cxn>
                <a:cxn ang="0">
                  <a:pos x="T8" y="T9"/>
                </a:cxn>
                <a:cxn ang="0">
                  <a:pos x="T10" y="T11"/>
                </a:cxn>
                <a:cxn ang="0">
                  <a:pos x="T12" y="T13"/>
                </a:cxn>
              </a:cxnLst>
              <a:rect l="0" t="0" r="r" b="b"/>
              <a:pathLst>
                <a:path w="1088" h="368">
                  <a:moveTo>
                    <a:pt x="1088" y="184"/>
                  </a:moveTo>
                  <a:lnTo>
                    <a:pt x="1088" y="184"/>
                  </a:lnTo>
                  <a:cubicBezTo>
                    <a:pt x="1088" y="285"/>
                    <a:pt x="845" y="368"/>
                    <a:pt x="544" y="368"/>
                  </a:cubicBezTo>
                  <a:cubicBezTo>
                    <a:pt x="244" y="368"/>
                    <a:pt x="0" y="285"/>
                    <a:pt x="0" y="184"/>
                  </a:cubicBezTo>
                  <a:cubicBezTo>
                    <a:pt x="0" y="82"/>
                    <a:pt x="244" y="0"/>
                    <a:pt x="544" y="0"/>
                  </a:cubicBezTo>
                  <a:cubicBezTo>
                    <a:pt x="845" y="0"/>
                    <a:pt x="1088" y="82"/>
                    <a:pt x="1088" y="184"/>
                  </a:cubicBezTo>
                  <a:lnTo>
                    <a:pt x="1088" y="18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23"/>
            <p:cNvSpPr>
              <a:spLocks/>
            </p:cNvSpPr>
            <p:nvPr/>
          </p:nvSpPr>
          <p:spPr bwMode="auto">
            <a:xfrm>
              <a:off x="3359" y="1140"/>
              <a:ext cx="0" cy="64"/>
            </a:xfrm>
            <a:custGeom>
              <a:avLst/>
              <a:gdLst>
                <a:gd name="T0" fmla="*/ 519 h 519"/>
                <a:gd name="T1" fmla="*/ 519 h 519"/>
                <a:gd name="T2" fmla="*/ 0 h 519"/>
              </a:gdLst>
              <a:ahLst/>
              <a:cxnLst>
                <a:cxn ang="0">
                  <a:pos x="0" y="T0"/>
                </a:cxn>
                <a:cxn ang="0">
                  <a:pos x="0" y="T1"/>
                </a:cxn>
                <a:cxn ang="0">
                  <a:pos x="0" y="T2"/>
                </a:cxn>
              </a:cxnLst>
              <a:rect l="0" t="0" r="r" b="b"/>
              <a:pathLst>
                <a:path h="519">
                  <a:moveTo>
                    <a:pt x="0" y="519"/>
                  </a:moveTo>
                  <a:lnTo>
                    <a:pt x="0" y="519"/>
                  </a:lnTo>
                  <a:lnTo>
                    <a:pt x="0" y="0"/>
                  </a:ln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24"/>
            <p:cNvSpPr>
              <a:spLocks/>
            </p:cNvSpPr>
            <p:nvPr/>
          </p:nvSpPr>
          <p:spPr bwMode="auto">
            <a:xfrm>
              <a:off x="3396" y="1140"/>
              <a:ext cx="96" cy="166"/>
            </a:xfrm>
            <a:custGeom>
              <a:avLst/>
              <a:gdLst>
                <a:gd name="T0" fmla="*/ 780 w 780"/>
                <a:gd name="T1" fmla="*/ 0 h 1340"/>
                <a:gd name="T2" fmla="*/ 780 w 780"/>
                <a:gd name="T3" fmla="*/ 0 h 1340"/>
                <a:gd name="T4" fmla="*/ 780 w 780"/>
                <a:gd name="T5" fmla="*/ 1156 h 1340"/>
                <a:gd name="T6" fmla="*/ 236 w 780"/>
                <a:gd name="T7" fmla="*/ 1340 h 1340"/>
                <a:gd name="T8" fmla="*/ 0 w 780"/>
                <a:gd name="T9" fmla="*/ 1322 h 1340"/>
              </a:gdLst>
              <a:ahLst/>
              <a:cxnLst>
                <a:cxn ang="0">
                  <a:pos x="T0" y="T1"/>
                </a:cxn>
                <a:cxn ang="0">
                  <a:pos x="T2" y="T3"/>
                </a:cxn>
                <a:cxn ang="0">
                  <a:pos x="T4" y="T5"/>
                </a:cxn>
                <a:cxn ang="0">
                  <a:pos x="T6" y="T7"/>
                </a:cxn>
                <a:cxn ang="0">
                  <a:pos x="T8" y="T9"/>
                </a:cxn>
              </a:cxnLst>
              <a:rect l="0" t="0" r="r" b="b"/>
              <a:pathLst>
                <a:path w="780" h="1340">
                  <a:moveTo>
                    <a:pt x="780" y="0"/>
                  </a:moveTo>
                  <a:lnTo>
                    <a:pt x="780" y="0"/>
                  </a:lnTo>
                  <a:lnTo>
                    <a:pt x="780" y="1156"/>
                  </a:lnTo>
                  <a:cubicBezTo>
                    <a:pt x="780" y="1258"/>
                    <a:pt x="537" y="1340"/>
                    <a:pt x="236" y="1340"/>
                  </a:cubicBezTo>
                  <a:cubicBezTo>
                    <a:pt x="152" y="1340"/>
                    <a:pt x="71" y="1334"/>
                    <a:pt x="0" y="1322"/>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Freeform 25"/>
            <p:cNvSpPr>
              <a:spLocks/>
            </p:cNvSpPr>
            <p:nvPr/>
          </p:nvSpPr>
          <p:spPr bwMode="auto">
            <a:xfrm>
              <a:off x="3396" y="1250"/>
              <a:ext cx="96" cy="22"/>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Freeform 26"/>
            <p:cNvSpPr>
              <a:spLocks/>
            </p:cNvSpPr>
            <p:nvPr/>
          </p:nvSpPr>
          <p:spPr bwMode="auto">
            <a:xfrm>
              <a:off x="3396" y="1214"/>
              <a:ext cx="96" cy="23"/>
            </a:xfrm>
            <a:custGeom>
              <a:avLst/>
              <a:gdLst>
                <a:gd name="T0" fmla="*/ 780 w 780"/>
                <a:gd name="T1" fmla="*/ 0 h 184"/>
                <a:gd name="T2" fmla="*/ 780 w 780"/>
                <a:gd name="T3" fmla="*/ 0 h 184"/>
                <a:gd name="T4" fmla="*/ 236 w 780"/>
                <a:gd name="T5" fmla="*/ 184 h 184"/>
                <a:gd name="T6" fmla="*/ 0 w 780"/>
                <a:gd name="T7" fmla="*/ 166 h 184"/>
              </a:gdLst>
              <a:ahLst/>
              <a:cxnLst>
                <a:cxn ang="0">
                  <a:pos x="T0" y="T1"/>
                </a:cxn>
                <a:cxn ang="0">
                  <a:pos x="T2" y="T3"/>
                </a:cxn>
                <a:cxn ang="0">
                  <a:pos x="T4" y="T5"/>
                </a:cxn>
                <a:cxn ang="0">
                  <a:pos x="T6" y="T7"/>
                </a:cxn>
              </a:cxnLst>
              <a:rect l="0" t="0" r="r" b="b"/>
              <a:pathLst>
                <a:path w="780" h="184">
                  <a:moveTo>
                    <a:pt x="780" y="0"/>
                  </a:moveTo>
                  <a:lnTo>
                    <a:pt x="780" y="0"/>
                  </a:lnTo>
                  <a:cubicBezTo>
                    <a:pt x="780" y="102"/>
                    <a:pt x="537" y="184"/>
                    <a:pt x="236" y="184"/>
                  </a:cubicBezTo>
                  <a:cubicBezTo>
                    <a:pt x="152" y="184"/>
                    <a:pt x="71" y="178"/>
                    <a:pt x="0" y="166"/>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Freeform 27"/>
            <p:cNvSpPr>
              <a:spLocks/>
            </p:cNvSpPr>
            <p:nvPr/>
          </p:nvSpPr>
          <p:spPr bwMode="auto">
            <a:xfrm>
              <a:off x="3359" y="1179"/>
              <a:ext cx="133" cy="23"/>
            </a:xfrm>
            <a:custGeom>
              <a:avLst/>
              <a:gdLst>
                <a:gd name="T0" fmla="*/ 1088 w 1088"/>
                <a:gd name="T1" fmla="*/ 0 h 184"/>
                <a:gd name="T2" fmla="*/ 1088 w 1088"/>
                <a:gd name="T3" fmla="*/ 0 h 184"/>
                <a:gd name="T4" fmla="*/ 544 w 1088"/>
                <a:gd name="T5" fmla="*/ 184 h 184"/>
                <a:gd name="T6" fmla="*/ 0 w 1088"/>
                <a:gd name="T7" fmla="*/ 0 h 184"/>
              </a:gdLst>
              <a:ahLst/>
              <a:cxnLst>
                <a:cxn ang="0">
                  <a:pos x="T0" y="T1"/>
                </a:cxn>
                <a:cxn ang="0">
                  <a:pos x="T2" y="T3"/>
                </a:cxn>
                <a:cxn ang="0">
                  <a:pos x="T4" y="T5"/>
                </a:cxn>
                <a:cxn ang="0">
                  <a:pos x="T6" y="T7"/>
                </a:cxn>
              </a:cxnLst>
              <a:rect l="0" t="0" r="r" b="b"/>
              <a:pathLst>
                <a:path w="1088" h="184">
                  <a:moveTo>
                    <a:pt x="1088" y="0"/>
                  </a:moveTo>
                  <a:lnTo>
                    <a:pt x="1088" y="0"/>
                  </a:lnTo>
                  <a:cubicBezTo>
                    <a:pt x="1088" y="102"/>
                    <a:pt x="845" y="184"/>
                    <a:pt x="544" y="184"/>
                  </a:cubicBezTo>
                  <a:cubicBezTo>
                    <a:pt x="244" y="184"/>
                    <a:pt x="0" y="102"/>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6" name="Group 30"/>
          <p:cNvGrpSpPr>
            <a:grpSpLocks noChangeAspect="1"/>
          </p:cNvGrpSpPr>
          <p:nvPr/>
        </p:nvGrpSpPr>
        <p:grpSpPr bwMode="auto">
          <a:xfrm>
            <a:off x="4048960" y="2920679"/>
            <a:ext cx="360731" cy="400811"/>
            <a:chOff x="3714" y="830"/>
            <a:chExt cx="198" cy="220"/>
          </a:xfrm>
        </p:grpSpPr>
        <p:sp>
          <p:nvSpPr>
            <p:cNvPr id="87" name="Freeform 31"/>
            <p:cNvSpPr>
              <a:spLocks/>
            </p:cNvSpPr>
            <p:nvPr/>
          </p:nvSpPr>
          <p:spPr bwMode="auto">
            <a:xfrm>
              <a:off x="3785" y="959"/>
              <a:ext cx="57" cy="91"/>
            </a:xfrm>
            <a:custGeom>
              <a:avLst/>
              <a:gdLst>
                <a:gd name="T0" fmla="*/ 0 w 536"/>
                <a:gd name="T1" fmla="*/ 864 h 864"/>
                <a:gd name="T2" fmla="*/ 0 w 536"/>
                <a:gd name="T3" fmla="*/ 864 h 864"/>
                <a:gd name="T4" fmla="*/ 536 w 536"/>
                <a:gd name="T5" fmla="*/ 864 h 864"/>
                <a:gd name="T6" fmla="*/ 536 w 536"/>
                <a:gd name="T7" fmla="*/ 0 h 864"/>
                <a:gd name="T8" fmla="*/ 0 w 536"/>
                <a:gd name="T9" fmla="*/ 0 h 864"/>
                <a:gd name="T10" fmla="*/ 0 w 536"/>
                <a:gd name="T11" fmla="*/ 864 h 864"/>
              </a:gdLst>
              <a:ahLst/>
              <a:cxnLst>
                <a:cxn ang="0">
                  <a:pos x="T0" y="T1"/>
                </a:cxn>
                <a:cxn ang="0">
                  <a:pos x="T2" y="T3"/>
                </a:cxn>
                <a:cxn ang="0">
                  <a:pos x="T4" y="T5"/>
                </a:cxn>
                <a:cxn ang="0">
                  <a:pos x="T6" y="T7"/>
                </a:cxn>
                <a:cxn ang="0">
                  <a:pos x="T8" y="T9"/>
                </a:cxn>
                <a:cxn ang="0">
                  <a:pos x="T10" y="T11"/>
                </a:cxn>
              </a:cxnLst>
              <a:rect l="0" t="0" r="r" b="b"/>
              <a:pathLst>
                <a:path w="536" h="864">
                  <a:moveTo>
                    <a:pt x="0" y="864"/>
                  </a:moveTo>
                  <a:lnTo>
                    <a:pt x="0" y="864"/>
                  </a:lnTo>
                  <a:lnTo>
                    <a:pt x="536" y="864"/>
                  </a:lnTo>
                  <a:lnTo>
                    <a:pt x="536" y="0"/>
                  </a:lnTo>
                  <a:lnTo>
                    <a:pt x="0" y="0"/>
                  </a:lnTo>
                  <a:lnTo>
                    <a:pt x="0" y="864"/>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32"/>
            <p:cNvSpPr>
              <a:spLocks/>
            </p:cNvSpPr>
            <p:nvPr/>
          </p:nvSpPr>
          <p:spPr bwMode="auto">
            <a:xfrm>
              <a:off x="3715" y="1005"/>
              <a:ext cx="57" cy="45"/>
            </a:xfrm>
            <a:custGeom>
              <a:avLst/>
              <a:gdLst>
                <a:gd name="T0" fmla="*/ 0 w 536"/>
                <a:gd name="T1" fmla="*/ 432 h 432"/>
                <a:gd name="T2" fmla="*/ 0 w 536"/>
                <a:gd name="T3" fmla="*/ 432 h 432"/>
                <a:gd name="T4" fmla="*/ 536 w 536"/>
                <a:gd name="T5" fmla="*/ 432 h 432"/>
                <a:gd name="T6" fmla="*/ 536 w 536"/>
                <a:gd name="T7" fmla="*/ 0 h 432"/>
                <a:gd name="T8" fmla="*/ 0 w 536"/>
                <a:gd name="T9" fmla="*/ 0 h 432"/>
                <a:gd name="T10" fmla="*/ 0 w 536"/>
                <a:gd name="T11" fmla="*/ 432 h 432"/>
              </a:gdLst>
              <a:ahLst/>
              <a:cxnLst>
                <a:cxn ang="0">
                  <a:pos x="T0" y="T1"/>
                </a:cxn>
                <a:cxn ang="0">
                  <a:pos x="T2" y="T3"/>
                </a:cxn>
                <a:cxn ang="0">
                  <a:pos x="T4" y="T5"/>
                </a:cxn>
                <a:cxn ang="0">
                  <a:pos x="T6" y="T7"/>
                </a:cxn>
                <a:cxn ang="0">
                  <a:pos x="T8" y="T9"/>
                </a:cxn>
                <a:cxn ang="0">
                  <a:pos x="T10" y="T11"/>
                </a:cxn>
              </a:cxnLst>
              <a:rect l="0" t="0" r="r" b="b"/>
              <a:pathLst>
                <a:path w="536" h="432">
                  <a:moveTo>
                    <a:pt x="0" y="432"/>
                  </a:moveTo>
                  <a:lnTo>
                    <a:pt x="0" y="432"/>
                  </a:lnTo>
                  <a:lnTo>
                    <a:pt x="536" y="432"/>
                  </a:lnTo>
                  <a:lnTo>
                    <a:pt x="536" y="0"/>
                  </a:lnTo>
                  <a:lnTo>
                    <a:pt x="0" y="0"/>
                  </a:lnTo>
                  <a:lnTo>
                    <a:pt x="0" y="432"/>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33"/>
            <p:cNvSpPr>
              <a:spLocks/>
            </p:cNvSpPr>
            <p:nvPr/>
          </p:nvSpPr>
          <p:spPr bwMode="auto">
            <a:xfrm>
              <a:off x="3714" y="830"/>
              <a:ext cx="145" cy="143"/>
            </a:xfrm>
            <a:custGeom>
              <a:avLst/>
              <a:gdLst>
                <a:gd name="T0" fmla="*/ 1368 w 1368"/>
                <a:gd name="T1" fmla="*/ 0 h 1353"/>
                <a:gd name="T2" fmla="*/ 1368 w 1368"/>
                <a:gd name="T3" fmla="*/ 0 h 1353"/>
                <a:gd name="T4" fmla="*/ 851 w 1368"/>
                <a:gd name="T5" fmla="*/ 0 h 1353"/>
                <a:gd name="T6" fmla="*/ 982 w 1368"/>
                <a:gd name="T7" fmla="*/ 133 h 1353"/>
                <a:gd name="T8" fmla="*/ 12 w 1368"/>
                <a:gd name="T9" fmla="*/ 1286 h 1353"/>
                <a:gd name="T10" fmla="*/ 11 w 1368"/>
                <a:gd name="T11" fmla="*/ 1335 h 1353"/>
                <a:gd name="T12" fmla="*/ 65 w 1368"/>
                <a:gd name="T13" fmla="*/ 1340 h 1353"/>
                <a:gd name="T14" fmla="*/ 1236 w 1368"/>
                <a:gd name="T15" fmla="*/ 389 h 1353"/>
                <a:gd name="T16" fmla="*/ 1368 w 1368"/>
                <a:gd name="T17" fmla="*/ 521 h 1353"/>
                <a:gd name="T18" fmla="*/ 1368 w 1368"/>
                <a:gd name="T19" fmla="*/ 0 h 1353"/>
                <a:gd name="T20" fmla="*/ 1368 w 1368"/>
                <a:gd name="T21" fmla="*/ 0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8" h="1353">
                  <a:moveTo>
                    <a:pt x="1368" y="0"/>
                  </a:moveTo>
                  <a:lnTo>
                    <a:pt x="1368" y="0"/>
                  </a:lnTo>
                  <a:lnTo>
                    <a:pt x="851" y="0"/>
                  </a:lnTo>
                  <a:lnTo>
                    <a:pt x="982" y="133"/>
                  </a:lnTo>
                  <a:lnTo>
                    <a:pt x="12" y="1286"/>
                  </a:lnTo>
                  <a:cubicBezTo>
                    <a:pt x="0" y="1300"/>
                    <a:pt x="0" y="1320"/>
                    <a:pt x="11" y="1335"/>
                  </a:cubicBezTo>
                  <a:cubicBezTo>
                    <a:pt x="25" y="1351"/>
                    <a:pt x="48" y="1353"/>
                    <a:pt x="65" y="1340"/>
                  </a:cubicBezTo>
                  <a:lnTo>
                    <a:pt x="1236" y="389"/>
                  </a:lnTo>
                  <a:lnTo>
                    <a:pt x="1368" y="521"/>
                  </a:lnTo>
                  <a:lnTo>
                    <a:pt x="1368" y="0"/>
                  </a:lnTo>
                  <a:lnTo>
                    <a:pt x="1368" y="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34"/>
            <p:cNvSpPr>
              <a:spLocks/>
            </p:cNvSpPr>
            <p:nvPr/>
          </p:nvSpPr>
          <p:spPr bwMode="auto">
            <a:xfrm>
              <a:off x="3855" y="914"/>
              <a:ext cx="57" cy="136"/>
            </a:xfrm>
            <a:custGeom>
              <a:avLst/>
              <a:gdLst>
                <a:gd name="T0" fmla="*/ 0 w 536"/>
                <a:gd name="T1" fmla="*/ 1290 h 1290"/>
                <a:gd name="T2" fmla="*/ 0 w 536"/>
                <a:gd name="T3" fmla="*/ 1290 h 1290"/>
                <a:gd name="T4" fmla="*/ 536 w 536"/>
                <a:gd name="T5" fmla="*/ 1290 h 1290"/>
                <a:gd name="T6" fmla="*/ 536 w 536"/>
                <a:gd name="T7" fmla="*/ 0 h 1290"/>
                <a:gd name="T8" fmla="*/ 0 w 536"/>
                <a:gd name="T9" fmla="*/ 0 h 1290"/>
                <a:gd name="T10" fmla="*/ 0 w 536"/>
                <a:gd name="T11" fmla="*/ 1290 h 1290"/>
              </a:gdLst>
              <a:ahLst/>
              <a:cxnLst>
                <a:cxn ang="0">
                  <a:pos x="T0" y="T1"/>
                </a:cxn>
                <a:cxn ang="0">
                  <a:pos x="T2" y="T3"/>
                </a:cxn>
                <a:cxn ang="0">
                  <a:pos x="T4" y="T5"/>
                </a:cxn>
                <a:cxn ang="0">
                  <a:pos x="T6" y="T7"/>
                </a:cxn>
                <a:cxn ang="0">
                  <a:pos x="T8" y="T9"/>
                </a:cxn>
                <a:cxn ang="0">
                  <a:pos x="T10" y="T11"/>
                </a:cxn>
              </a:cxnLst>
              <a:rect l="0" t="0" r="r" b="b"/>
              <a:pathLst>
                <a:path w="536" h="1290">
                  <a:moveTo>
                    <a:pt x="0" y="1290"/>
                  </a:moveTo>
                  <a:lnTo>
                    <a:pt x="0" y="1290"/>
                  </a:lnTo>
                  <a:lnTo>
                    <a:pt x="536" y="1290"/>
                  </a:lnTo>
                  <a:lnTo>
                    <a:pt x="536" y="0"/>
                  </a:lnTo>
                  <a:lnTo>
                    <a:pt x="0" y="0"/>
                  </a:lnTo>
                  <a:lnTo>
                    <a:pt x="0" y="129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2549585" y="2995562"/>
            <a:ext cx="618066" cy="351007"/>
            <a:chOff x="8048185" y="1753515"/>
            <a:chExt cx="1162873" cy="660413"/>
          </a:xfrm>
        </p:grpSpPr>
        <p:sp>
          <p:nvSpPr>
            <p:cNvPr id="92" name="Freeform 205"/>
            <p:cNvSpPr>
              <a:spLocks/>
            </p:cNvSpPr>
            <p:nvPr/>
          </p:nvSpPr>
          <p:spPr bwMode="auto">
            <a:xfrm>
              <a:off x="9003704" y="1753515"/>
              <a:ext cx="207354" cy="224255"/>
            </a:xfrm>
            <a:custGeom>
              <a:avLst/>
              <a:gdLst>
                <a:gd name="T0" fmla="*/ 319 w 319"/>
                <a:gd name="T1" fmla="*/ 345 h 345"/>
                <a:gd name="T2" fmla="*/ 269 w 319"/>
                <a:gd name="T3" fmla="*/ 0 h 345"/>
                <a:gd name="T4" fmla="*/ 0 w 319"/>
                <a:gd name="T5" fmla="*/ 201 h 345"/>
              </a:gdLst>
              <a:ahLst/>
              <a:cxnLst>
                <a:cxn ang="0">
                  <a:pos x="T0" y="T1"/>
                </a:cxn>
                <a:cxn ang="0">
                  <a:pos x="T2" y="T3"/>
                </a:cxn>
                <a:cxn ang="0">
                  <a:pos x="T4" y="T5"/>
                </a:cxn>
              </a:cxnLst>
              <a:rect l="0" t="0" r="r" b="b"/>
              <a:pathLst>
                <a:path w="319" h="345">
                  <a:moveTo>
                    <a:pt x="319" y="345"/>
                  </a:moveTo>
                  <a:lnTo>
                    <a:pt x="269" y="0"/>
                  </a:lnTo>
                  <a:lnTo>
                    <a:pt x="0" y="20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207"/>
            <p:cNvSpPr>
              <a:spLocks noChangeShapeType="1"/>
            </p:cNvSpPr>
            <p:nvPr/>
          </p:nvSpPr>
          <p:spPr bwMode="auto">
            <a:xfrm flipH="1">
              <a:off x="8048185" y="2120772"/>
              <a:ext cx="169003" cy="21970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208"/>
            <p:cNvSpPr>
              <a:spLocks noChangeShapeType="1"/>
            </p:cNvSpPr>
            <p:nvPr/>
          </p:nvSpPr>
          <p:spPr bwMode="auto">
            <a:xfrm flipH="1" flipV="1">
              <a:off x="8315340" y="2119472"/>
              <a:ext cx="150803" cy="165754"/>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209"/>
            <p:cNvSpPr>
              <a:spLocks noChangeShapeType="1"/>
            </p:cNvSpPr>
            <p:nvPr/>
          </p:nvSpPr>
          <p:spPr bwMode="auto">
            <a:xfrm flipH="1">
              <a:off x="8548695" y="2057721"/>
              <a:ext cx="104652" cy="216455"/>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210"/>
            <p:cNvSpPr>
              <a:spLocks noChangeShapeType="1"/>
            </p:cNvSpPr>
            <p:nvPr/>
          </p:nvSpPr>
          <p:spPr bwMode="auto">
            <a:xfrm flipH="1" flipV="1">
              <a:off x="8763849" y="2019370"/>
              <a:ext cx="169003" cy="96852"/>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211"/>
            <p:cNvSpPr>
              <a:spLocks noChangeShapeType="1"/>
            </p:cNvSpPr>
            <p:nvPr/>
          </p:nvSpPr>
          <p:spPr bwMode="auto">
            <a:xfrm flipH="1">
              <a:off x="9038805" y="1753515"/>
              <a:ext cx="139753" cy="325657"/>
            </a:xfrm>
            <a:prstGeom prst="line">
              <a:avLst/>
            </a:prstGeom>
            <a:noFill/>
            <a:ln w="1270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Oval 212"/>
            <p:cNvSpPr>
              <a:spLocks noChangeArrowheads="1"/>
            </p:cNvSpPr>
            <p:nvPr/>
          </p:nvSpPr>
          <p:spPr bwMode="auto">
            <a:xfrm>
              <a:off x="8927003" y="2070071"/>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Oval 213"/>
            <p:cNvSpPr>
              <a:spLocks noChangeArrowheads="1"/>
            </p:cNvSpPr>
            <p:nvPr/>
          </p:nvSpPr>
          <p:spPr bwMode="auto">
            <a:xfrm>
              <a:off x="8619547" y="1922518"/>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Oval 214"/>
            <p:cNvSpPr>
              <a:spLocks noChangeArrowheads="1"/>
            </p:cNvSpPr>
            <p:nvPr/>
          </p:nvSpPr>
          <p:spPr bwMode="auto">
            <a:xfrm>
              <a:off x="8443393" y="2266375"/>
              <a:ext cx="14690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Oval 215"/>
            <p:cNvSpPr>
              <a:spLocks noChangeArrowheads="1"/>
            </p:cNvSpPr>
            <p:nvPr/>
          </p:nvSpPr>
          <p:spPr bwMode="auto">
            <a:xfrm>
              <a:off x="8191188" y="1990119"/>
              <a:ext cx="147553" cy="147553"/>
            </a:xfrm>
            <a:prstGeom prst="ellipse">
              <a:avLst/>
            </a:pr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rot="5400000">
            <a:off x="4798425" y="3314002"/>
            <a:ext cx="232506" cy="232506"/>
            <a:chOff x="5608915" y="627534"/>
            <a:chExt cx="501448" cy="501448"/>
          </a:xfrm>
        </p:grpSpPr>
        <p:sp>
          <p:nvSpPr>
            <p:cNvPr id="103" name="Oval 102"/>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04" name="Isosceles Triangle 103"/>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
        <p:nvSpPr>
          <p:cNvPr id="107" name="Freeform 21"/>
          <p:cNvSpPr>
            <a:spLocks noEditPoints="1"/>
          </p:cNvSpPr>
          <p:nvPr/>
        </p:nvSpPr>
        <p:spPr bwMode="auto">
          <a:xfrm>
            <a:off x="1957241" y="4114336"/>
            <a:ext cx="432048" cy="431299"/>
          </a:xfrm>
          <a:custGeom>
            <a:avLst/>
            <a:gdLst>
              <a:gd name="T0" fmla="*/ 350 w 800"/>
              <a:gd name="T1" fmla="*/ 639 h 798"/>
              <a:gd name="T2" fmla="*/ 270 w 800"/>
              <a:gd name="T3" fmla="*/ 719 h 798"/>
              <a:gd name="T4" fmla="*/ 350 w 800"/>
              <a:gd name="T5" fmla="*/ 798 h 798"/>
              <a:gd name="T6" fmla="*/ 430 w 800"/>
              <a:gd name="T7" fmla="*/ 719 h 798"/>
              <a:gd name="T8" fmla="*/ 350 w 800"/>
              <a:gd name="T9" fmla="*/ 639 h 798"/>
              <a:gd name="T10" fmla="*/ 350 w 800"/>
              <a:gd name="T11" fmla="*/ 763 h 798"/>
              <a:gd name="T12" fmla="*/ 306 w 800"/>
              <a:gd name="T13" fmla="*/ 719 h 798"/>
              <a:gd name="T14" fmla="*/ 350 w 800"/>
              <a:gd name="T15" fmla="*/ 674 h 798"/>
              <a:gd name="T16" fmla="*/ 394 w 800"/>
              <a:gd name="T17" fmla="*/ 719 h 798"/>
              <a:gd name="T18" fmla="*/ 350 w 800"/>
              <a:gd name="T19" fmla="*/ 763 h 798"/>
              <a:gd name="T20" fmla="*/ 600 w 800"/>
              <a:gd name="T21" fmla="*/ 639 h 798"/>
              <a:gd name="T22" fmla="*/ 520 w 800"/>
              <a:gd name="T23" fmla="*/ 719 h 798"/>
              <a:gd name="T24" fmla="*/ 600 w 800"/>
              <a:gd name="T25" fmla="*/ 798 h 798"/>
              <a:gd name="T26" fmla="*/ 680 w 800"/>
              <a:gd name="T27" fmla="*/ 719 h 798"/>
              <a:gd name="T28" fmla="*/ 600 w 800"/>
              <a:gd name="T29" fmla="*/ 639 h 798"/>
              <a:gd name="T30" fmla="*/ 600 w 800"/>
              <a:gd name="T31" fmla="*/ 763 h 798"/>
              <a:gd name="T32" fmla="*/ 556 w 800"/>
              <a:gd name="T33" fmla="*/ 719 h 798"/>
              <a:gd name="T34" fmla="*/ 600 w 800"/>
              <a:gd name="T35" fmla="*/ 674 h 798"/>
              <a:gd name="T36" fmla="*/ 645 w 800"/>
              <a:gd name="T37" fmla="*/ 719 h 798"/>
              <a:gd name="T38" fmla="*/ 600 w 800"/>
              <a:gd name="T39" fmla="*/ 763 h 798"/>
              <a:gd name="T40" fmla="*/ 796 w 800"/>
              <a:gd name="T41" fmla="*/ 202 h 798"/>
              <a:gd name="T42" fmla="*/ 782 w 800"/>
              <a:gd name="T43" fmla="*/ 195 h 798"/>
              <a:gd name="T44" fmla="*/ 182 w 800"/>
              <a:gd name="T45" fmla="*/ 195 h 798"/>
              <a:gd name="T46" fmla="*/ 132 w 800"/>
              <a:gd name="T47" fmla="*/ 13 h 798"/>
              <a:gd name="T48" fmla="*/ 132 w 800"/>
              <a:gd name="T49" fmla="*/ 12 h 798"/>
              <a:gd name="T50" fmla="*/ 130 w 800"/>
              <a:gd name="T51" fmla="*/ 8 h 798"/>
              <a:gd name="T52" fmla="*/ 128 w 800"/>
              <a:gd name="T53" fmla="*/ 6 h 798"/>
              <a:gd name="T54" fmla="*/ 126 w 800"/>
              <a:gd name="T55" fmla="*/ 3 h 798"/>
              <a:gd name="T56" fmla="*/ 123 w 800"/>
              <a:gd name="T57" fmla="*/ 2 h 798"/>
              <a:gd name="T58" fmla="*/ 120 w 800"/>
              <a:gd name="T59" fmla="*/ 0 h 798"/>
              <a:gd name="T60" fmla="*/ 116 w 800"/>
              <a:gd name="T61" fmla="*/ 0 h 798"/>
              <a:gd name="T62" fmla="*/ 115 w 800"/>
              <a:gd name="T63" fmla="*/ 0 h 798"/>
              <a:gd name="T64" fmla="*/ 17 w 800"/>
              <a:gd name="T65" fmla="*/ 0 h 798"/>
              <a:gd name="T66" fmla="*/ 0 w 800"/>
              <a:gd name="T67" fmla="*/ 17 h 798"/>
              <a:gd name="T68" fmla="*/ 17 w 800"/>
              <a:gd name="T69" fmla="*/ 35 h 798"/>
              <a:gd name="T70" fmla="*/ 102 w 800"/>
              <a:gd name="T71" fmla="*/ 35 h 798"/>
              <a:gd name="T72" fmla="*/ 151 w 800"/>
              <a:gd name="T73" fmla="*/ 217 h 798"/>
              <a:gd name="T74" fmla="*/ 240 w 800"/>
              <a:gd name="T75" fmla="*/ 576 h 798"/>
              <a:gd name="T76" fmla="*/ 257 w 800"/>
              <a:gd name="T77" fmla="*/ 590 h 798"/>
              <a:gd name="T78" fmla="*/ 693 w 800"/>
              <a:gd name="T79" fmla="*/ 590 h 798"/>
              <a:gd name="T80" fmla="*/ 710 w 800"/>
              <a:gd name="T81" fmla="*/ 576 h 798"/>
              <a:gd name="T82" fmla="*/ 799 w 800"/>
              <a:gd name="T83" fmla="*/ 217 h 798"/>
              <a:gd name="T84" fmla="*/ 796 w 800"/>
              <a:gd name="T85" fmla="*/ 202 h 798"/>
              <a:gd name="T86" fmla="*/ 679 w 800"/>
              <a:gd name="T87" fmla="*/ 554 h 798"/>
              <a:gd name="T88" fmla="*/ 271 w 800"/>
              <a:gd name="T89" fmla="*/ 554 h 798"/>
              <a:gd name="T90" fmla="*/ 191 w 800"/>
              <a:gd name="T91" fmla="*/ 230 h 798"/>
              <a:gd name="T92" fmla="*/ 759 w 800"/>
              <a:gd name="T93" fmla="*/ 230 h 798"/>
              <a:gd name="T94" fmla="*/ 679 w 800"/>
              <a:gd name="T95" fmla="*/ 554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798">
                <a:moveTo>
                  <a:pt x="350" y="639"/>
                </a:moveTo>
                <a:cubicBezTo>
                  <a:pt x="306" y="639"/>
                  <a:pt x="270" y="675"/>
                  <a:pt x="270" y="719"/>
                </a:cubicBezTo>
                <a:cubicBezTo>
                  <a:pt x="270" y="763"/>
                  <a:pt x="306" y="798"/>
                  <a:pt x="350" y="798"/>
                </a:cubicBezTo>
                <a:cubicBezTo>
                  <a:pt x="394" y="798"/>
                  <a:pt x="430" y="763"/>
                  <a:pt x="430" y="719"/>
                </a:cubicBezTo>
                <a:cubicBezTo>
                  <a:pt x="430" y="675"/>
                  <a:pt x="394" y="639"/>
                  <a:pt x="350" y="639"/>
                </a:cubicBezTo>
                <a:close/>
                <a:moveTo>
                  <a:pt x="350" y="763"/>
                </a:moveTo>
                <a:cubicBezTo>
                  <a:pt x="325" y="763"/>
                  <a:pt x="306" y="743"/>
                  <a:pt x="306" y="719"/>
                </a:cubicBezTo>
                <a:cubicBezTo>
                  <a:pt x="306" y="694"/>
                  <a:pt x="325" y="674"/>
                  <a:pt x="350" y="674"/>
                </a:cubicBezTo>
                <a:cubicBezTo>
                  <a:pt x="374" y="674"/>
                  <a:pt x="394" y="694"/>
                  <a:pt x="394" y="719"/>
                </a:cubicBezTo>
                <a:cubicBezTo>
                  <a:pt x="394" y="743"/>
                  <a:pt x="374" y="763"/>
                  <a:pt x="350" y="763"/>
                </a:cubicBezTo>
                <a:close/>
                <a:moveTo>
                  <a:pt x="600" y="639"/>
                </a:moveTo>
                <a:cubicBezTo>
                  <a:pt x="556" y="639"/>
                  <a:pt x="520" y="675"/>
                  <a:pt x="520" y="719"/>
                </a:cubicBezTo>
                <a:cubicBezTo>
                  <a:pt x="520" y="763"/>
                  <a:pt x="556" y="798"/>
                  <a:pt x="600" y="798"/>
                </a:cubicBezTo>
                <a:cubicBezTo>
                  <a:pt x="644" y="798"/>
                  <a:pt x="680" y="763"/>
                  <a:pt x="680" y="719"/>
                </a:cubicBezTo>
                <a:cubicBezTo>
                  <a:pt x="680" y="675"/>
                  <a:pt x="644" y="639"/>
                  <a:pt x="600" y="639"/>
                </a:cubicBezTo>
                <a:close/>
                <a:moveTo>
                  <a:pt x="600" y="763"/>
                </a:moveTo>
                <a:cubicBezTo>
                  <a:pt x="576" y="763"/>
                  <a:pt x="556" y="743"/>
                  <a:pt x="556" y="719"/>
                </a:cubicBezTo>
                <a:cubicBezTo>
                  <a:pt x="556" y="694"/>
                  <a:pt x="576" y="674"/>
                  <a:pt x="600" y="674"/>
                </a:cubicBezTo>
                <a:cubicBezTo>
                  <a:pt x="625" y="674"/>
                  <a:pt x="645" y="694"/>
                  <a:pt x="645" y="719"/>
                </a:cubicBezTo>
                <a:cubicBezTo>
                  <a:pt x="645" y="743"/>
                  <a:pt x="625" y="763"/>
                  <a:pt x="600" y="763"/>
                </a:cubicBezTo>
                <a:close/>
                <a:moveTo>
                  <a:pt x="796" y="202"/>
                </a:moveTo>
                <a:cubicBezTo>
                  <a:pt x="793" y="197"/>
                  <a:pt x="787" y="195"/>
                  <a:pt x="782" y="195"/>
                </a:cubicBezTo>
                <a:cubicBezTo>
                  <a:pt x="182" y="195"/>
                  <a:pt x="182" y="195"/>
                  <a:pt x="182" y="195"/>
                </a:cubicBezTo>
                <a:cubicBezTo>
                  <a:pt x="132" y="13"/>
                  <a:pt x="132" y="13"/>
                  <a:pt x="132" y="13"/>
                </a:cubicBezTo>
                <a:cubicBezTo>
                  <a:pt x="132" y="12"/>
                  <a:pt x="132" y="12"/>
                  <a:pt x="132" y="12"/>
                </a:cubicBezTo>
                <a:cubicBezTo>
                  <a:pt x="131" y="10"/>
                  <a:pt x="131" y="9"/>
                  <a:pt x="130" y="8"/>
                </a:cubicBezTo>
                <a:cubicBezTo>
                  <a:pt x="130" y="7"/>
                  <a:pt x="129" y="6"/>
                  <a:pt x="128" y="6"/>
                </a:cubicBezTo>
                <a:cubicBezTo>
                  <a:pt x="128" y="5"/>
                  <a:pt x="127" y="4"/>
                  <a:pt x="126" y="3"/>
                </a:cubicBezTo>
                <a:cubicBezTo>
                  <a:pt x="125" y="3"/>
                  <a:pt x="124" y="2"/>
                  <a:pt x="123" y="2"/>
                </a:cubicBezTo>
                <a:cubicBezTo>
                  <a:pt x="122" y="1"/>
                  <a:pt x="121" y="1"/>
                  <a:pt x="120" y="0"/>
                </a:cubicBezTo>
                <a:cubicBezTo>
                  <a:pt x="119" y="0"/>
                  <a:pt x="118" y="0"/>
                  <a:pt x="116" y="0"/>
                </a:cubicBezTo>
                <a:cubicBezTo>
                  <a:pt x="116" y="0"/>
                  <a:pt x="116" y="0"/>
                  <a:pt x="115" y="0"/>
                </a:cubicBezTo>
                <a:cubicBezTo>
                  <a:pt x="17" y="0"/>
                  <a:pt x="17" y="0"/>
                  <a:pt x="17" y="0"/>
                </a:cubicBezTo>
                <a:cubicBezTo>
                  <a:pt x="8" y="0"/>
                  <a:pt x="0" y="8"/>
                  <a:pt x="0" y="17"/>
                </a:cubicBezTo>
                <a:cubicBezTo>
                  <a:pt x="0" y="27"/>
                  <a:pt x="8" y="35"/>
                  <a:pt x="17" y="35"/>
                </a:cubicBezTo>
                <a:cubicBezTo>
                  <a:pt x="102" y="35"/>
                  <a:pt x="102" y="35"/>
                  <a:pt x="102" y="35"/>
                </a:cubicBezTo>
                <a:cubicBezTo>
                  <a:pt x="151" y="217"/>
                  <a:pt x="151" y="217"/>
                  <a:pt x="151" y="217"/>
                </a:cubicBezTo>
                <a:cubicBezTo>
                  <a:pt x="240" y="576"/>
                  <a:pt x="240" y="576"/>
                  <a:pt x="240" y="576"/>
                </a:cubicBezTo>
                <a:cubicBezTo>
                  <a:pt x="242" y="584"/>
                  <a:pt x="249" y="590"/>
                  <a:pt x="257" y="590"/>
                </a:cubicBezTo>
                <a:cubicBezTo>
                  <a:pt x="693" y="590"/>
                  <a:pt x="693" y="590"/>
                  <a:pt x="693" y="590"/>
                </a:cubicBezTo>
                <a:cubicBezTo>
                  <a:pt x="701" y="590"/>
                  <a:pt x="708" y="584"/>
                  <a:pt x="710" y="576"/>
                </a:cubicBezTo>
                <a:cubicBezTo>
                  <a:pt x="799" y="217"/>
                  <a:pt x="799" y="217"/>
                  <a:pt x="799" y="217"/>
                </a:cubicBezTo>
                <a:cubicBezTo>
                  <a:pt x="800" y="212"/>
                  <a:pt x="799" y="206"/>
                  <a:pt x="796" y="202"/>
                </a:cubicBezTo>
                <a:close/>
                <a:moveTo>
                  <a:pt x="679" y="554"/>
                </a:moveTo>
                <a:cubicBezTo>
                  <a:pt x="271" y="554"/>
                  <a:pt x="271" y="554"/>
                  <a:pt x="271" y="554"/>
                </a:cubicBezTo>
                <a:cubicBezTo>
                  <a:pt x="191" y="230"/>
                  <a:pt x="191" y="230"/>
                  <a:pt x="191" y="230"/>
                </a:cubicBezTo>
                <a:cubicBezTo>
                  <a:pt x="759" y="230"/>
                  <a:pt x="759" y="230"/>
                  <a:pt x="759" y="230"/>
                </a:cubicBezTo>
                <a:lnTo>
                  <a:pt x="679" y="554"/>
                </a:lnTo>
                <a:close/>
              </a:path>
            </a:pathLst>
          </a:custGeom>
          <a:solidFill>
            <a:schemeClr val="bg1"/>
          </a:solidFill>
          <a:ln>
            <a:solidFill>
              <a:srgbClr val="FFFFFF"/>
            </a:solidFill>
          </a:ln>
          <a:effectLst/>
        </p:spPr>
        <p:txBody>
          <a:bodyPr vert="horz" wrap="square" lIns="91440" tIns="45720" rIns="91440" bIns="45720" numCol="1" anchor="t" anchorCtr="0" compatLnSpc="1">
            <a:prstTxWarp prst="textNoShape">
              <a:avLst/>
            </a:prstTxWarp>
          </a:bodyPr>
          <a:lstStyle/>
          <a:p>
            <a:endParaRPr lang="en-US"/>
          </a:p>
        </p:txBody>
      </p:sp>
      <p:grpSp>
        <p:nvGrpSpPr>
          <p:cNvPr id="108" name="Group 107"/>
          <p:cNvGrpSpPr/>
          <p:nvPr/>
        </p:nvGrpSpPr>
        <p:grpSpPr>
          <a:xfrm rot="16200000">
            <a:off x="6166788" y="3314003"/>
            <a:ext cx="232506" cy="232506"/>
            <a:chOff x="5608915" y="627534"/>
            <a:chExt cx="501448" cy="501448"/>
          </a:xfrm>
        </p:grpSpPr>
        <p:sp>
          <p:nvSpPr>
            <p:cNvPr id="109" name="Oval 108"/>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0" name="Isosceles Triangle 109"/>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1" name="Group 110"/>
          <p:cNvGrpSpPr/>
          <p:nvPr/>
        </p:nvGrpSpPr>
        <p:grpSpPr>
          <a:xfrm rot="1817023">
            <a:off x="5128607" y="3895293"/>
            <a:ext cx="232506" cy="232506"/>
            <a:chOff x="5608915" y="627534"/>
            <a:chExt cx="501448" cy="501448"/>
          </a:xfrm>
        </p:grpSpPr>
        <p:sp>
          <p:nvSpPr>
            <p:cNvPr id="112" name="Oval 111"/>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3" name="Isosceles Triangle 112"/>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14" name="Group 113"/>
          <p:cNvGrpSpPr/>
          <p:nvPr/>
        </p:nvGrpSpPr>
        <p:grpSpPr>
          <a:xfrm rot="1817023">
            <a:off x="2337401" y="3883081"/>
            <a:ext cx="232506" cy="232506"/>
            <a:chOff x="5608915" y="627534"/>
            <a:chExt cx="501448" cy="501448"/>
          </a:xfrm>
        </p:grpSpPr>
        <p:sp>
          <p:nvSpPr>
            <p:cNvPr id="115" name="Oval 114"/>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16" name="Isosceles Triangle 115"/>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0" name="Group 119"/>
          <p:cNvGrpSpPr/>
          <p:nvPr/>
        </p:nvGrpSpPr>
        <p:grpSpPr>
          <a:xfrm rot="5400000">
            <a:off x="3427718" y="3314002"/>
            <a:ext cx="232506" cy="232506"/>
            <a:chOff x="5608915" y="627534"/>
            <a:chExt cx="501448" cy="501448"/>
          </a:xfrm>
        </p:grpSpPr>
        <p:sp>
          <p:nvSpPr>
            <p:cNvPr id="121" name="Oval 120"/>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2" name="Isosceles Triangle 121"/>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3" name="Group 122"/>
          <p:cNvGrpSpPr/>
          <p:nvPr/>
        </p:nvGrpSpPr>
        <p:grpSpPr>
          <a:xfrm rot="5400000">
            <a:off x="2051472" y="3314002"/>
            <a:ext cx="232506" cy="232506"/>
            <a:chOff x="5608915" y="627534"/>
            <a:chExt cx="501448" cy="501448"/>
          </a:xfrm>
        </p:grpSpPr>
        <p:sp>
          <p:nvSpPr>
            <p:cNvPr id="124" name="Oval 123"/>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5" name="Isosceles Triangle 124"/>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6" name="Group 125"/>
          <p:cNvGrpSpPr/>
          <p:nvPr/>
        </p:nvGrpSpPr>
        <p:grpSpPr>
          <a:xfrm rot="9096236">
            <a:off x="3790121" y="2737870"/>
            <a:ext cx="232506" cy="232506"/>
            <a:chOff x="5608915" y="627534"/>
            <a:chExt cx="501448" cy="501448"/>
          </a:xfrm>
        </p:grpSpPr>
        <p:sp>
          <p:nvSpPr>
            <p:cNvPr id="127" name="Oval 126"/>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28" name="Isosceles Triangle 127"/>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grpSp>
        <p:nvGrpSpPr>
          <p:cNvPr id="129" name="Group 128"/>
          <p:cNvGrpSpPr/>
          <p:nvPr/>
        </p:nvGrpSpPr>
        <p:grpSpPr>
          <a:xfrm rot="12503764" flipH="1">
            <a:off x="7227020" y="2737870"/>
            <a:ext cx="232506" cy="232506"/>
            <a:chOff x="5608915" y="627534"/>
            <a:chExt cx="501448" cy="501448"/>
          </a:xfrm>
        </p:grpSpPr>
        <p:sp>
          <p:nvSpPr>
            <p:cNvPr id="130" name="Oval 129"/>
            <p:cNvSpPr/>
            <p:nvPr/>
          </p:nvSpPr>
          <p:spPr>
            <a:xfrm>
              <a:off x="5608915" y="627534"/>
              <a:ext cx="501448" cy="50144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sp>
          <p:nvSpPr>
            <p:cNvPr id="131" name="Isosceles Triangle 130"/>
            <p:cNvSpPr/>
            <p:nvPr/>
          </p:nvSpPr>
          <p:spPr>
            <a:xfrm>
              <a:off x="5707118" y="743068"/>
              <a:ext cx="305042" cy="226367"/>
            </a:xfrm>
            <a:prstGeom prst="triangl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b="1"/>
            </a:p>
          </p:txBody>
        </p:sp>
      </p:grpSp>
    </p:spTree>
    <p:extLst>
      <p:ext uri="{BB962C8B-B14F-4D97-AF65-F5344CB8AC3E}">
        <p14:creationId xmlns:p14="http://schemas.microsoft.com/office/powerpoint/2010/main" val="268572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200"/>
                                        <p:tgtEl>
                                          <p:spTgt spid="6"/>
                                        </p:tgtEl>
                                      </p:cBhvr>
                                    </p:animEffect>
                                  </p:childTnLst>
                                </p:cTn>
                              </p:par>
                            </p:childTnLst>
                          </p:cTn>
                        </p:par>
                        <p:par>
                          <p:cTn id="11" fill="hold">
                            <p:stCondLst>
                              <p:cond delay="200"/>
                            </p:stCondLst>
                            <p:childTnLst>
                              <p:par>
                                <p:cTn id="12" presetID="10" presetClass="entr" presetSubtype="0" fill="hold" nodeType="afterEffect">
                                  <p:stCondLst>
                                    <p:cond delay="0"/>
                                  </p:stCondLst>
                                  <p:childTnLst>
                                    <p:set>
                                      <p:cBhvr>
                                        <p:cTn id="13" dur="1" fill="hold">
                                          <p:stCondLst>
                                            <p:cond delay="0"/>
                                          </p:stCondLst>
                                        </p:cTn>
                                        <p:tgtEl>
                                          <p:spTgt spid="123"/>
                                        </p:tgtEl>
                                        <p:attrNameLst>
                                          <p:attrName>style.visibility</p:attrName>
                                        </p:attrNameLst>
                                      </p:cBhvr>
                                      <p:to>
                                        <p:strVal val="visible"/>
                                      </p:to>
                                    </p:set>
                                    <p:animEffect transition="in" filter="fade">
                                      <p:cBhvr>
                                        <p:cTn id="14" dur="200"/>
                                        <p:tgtEl>
                                          <p:spTgt spid="123"/>
                                        </p:tgtEl>
                                      </p:cBhvr>
                                    </p:animEffect>
                                  </p:childTnLst>
                                </p:cTn>
                              </p:par>
                              <p:par>
                                <p:cTn id="15" presetID="10" presetClass="entr" presetSubtype="0"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Effect transition="in" filter="fade">
                                      <p:cBhvr>
                                        <p:cTn id="17" dur="200"/>
                                        <p:tgtEl>
                                          <p:spTgt spid="114"/>
                                        </p:tgtEl>
                                      </p:cBhvr>
                                    </p:animEffect>
                                  </p:childTnLst>
                                </p:cTn>
                              </p:par>
                            </p:childTnLst>
                          </p:cTn>
                        </p:par>
                        <p:par>
                          <p:cTn id="18" fill="hold">
                            <p:stCondLst>
                              <p:cond delay="4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200"/>
                                        <p:tgtEl>
                                          <p:spTgt spid="7"/>
                                        </p:tgtEl>
                                      </p:cBhvr>
                                    </p:animEffect>
                                  </p:childTnLst>
                                </p:cTn>
                              </p:par>
                            </p:childTnLst>
                          </p:cTn>
                        </p:par>
                        <p:par>
                          <p:cTn id="22" fill="hold">
                            <p:stCondLst>
                              <p:cond delay="6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200"/>
                                        <p:tgtEl>
                                          <p:spTgt spid="8"/>
                                        </p:tgtEl>
                                      </p:cBhvr>
                                    </p:animEffect>
                                  </p:childTnLst>
                                </p:cTn>
                              </p:par>
                              <p:par>
                                <p:cTn id="26" presetID="10" presetClass="entr" presetSubtype="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fade">
                                      <p:cBhvr>
                                        <p:cTn id="28" dur="200"/>
                                        <p:tgtEl>
                                          <p:spTgt spid="126"/>
                                        </p:tgtEl>
                                      </p:cBhvr>
                                    </p:animEffect>
                                  </p:childTnLst>
                                </p:cTn>
                              </p:par>
                              <p:par>
                                <p:cTn id="29" presetID="10" presetClass="entr" presetSubtype="0" fill="hold" nodeType="withEffect">
                                  <p:stCondLst>
                                    <p:cond delay="0"/>
                                  </p:stCondLst>
                                  <p:childTnLst>
                                    <p:set>
                                      <p:cBhvr>
                                        <p:cTn id="30" dur="1" fill="hold">
                                          <p:stCondLst>
                                            <p:cond delay="0"/>
                                          </p:stCondLst>
                                        </p:cTn>
                                        <p:tgtEl>
                                          <p:spTgt spid="120"/>
                                        </p:tgtEl>
                                        <p:attrNameLst>
                                          <p:attrName>style.visibility</p:attrName>
                                        </p:attrNameLst>
                                      </p:cBhvr>
                                      <p:to>
                                        <p:strVal val="visible"/>
                                      </p:to>
                                    </p:set>
                                    <p:animEffect transition="in" filter="fade">
                                      <p:cBhvr>
                                        <p:cTn id="31" dur="200"/>
                                        <p:tgtEl>
                                          <p:spTgt spid="120"/>
                                        </p:tgtEl>
                                      </p:cBhvr>
                                    </p:animEffect>
                                  </p:childTnLst>
                                </p:cTn>
                              </p:par>
                            </p:childTnLst>
                          </p:cTn>
                        </p:par>
                        <p:par>
                          <p:cTn id="32" fill="hold">
                            <p:stCondLst>
                              <p:cond delay="800"/>
                            </p:stCondLst>
                            <p:childTnLst>
                              <p:par>
                                <p:cTn id="33" presetID="10"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200"/>
                                        <p:tgtEl>
                                          <p:spTgt spid="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200"/>
                                        <p:tgtEl>
                                          <p:spTgt spid="10"/>
                                        </p:tgtEl>
                                      </p:cBhvr>
                                    </p:animEffect>
                                  </p:childTnLst>
                                </p:cTn>
                              </p:par>
                            </p:childTnLst>
                          </p:cTn>
                        </p:par>
                        <p:par>
                          <p:cTn id="40" fill="hold">
                            <p:stCondLst>
                              <p:cond delay="1200"/>
                            </p:stCondLst>
                            <p:childTnLst>
                              <p:par>
                                <p:cTn id="41" presetID="10" presetClass="entr" presetSubtype="0" fill="hold" nodeType="afterEffect">
                                  <p:stCondLst>
                                    <p:cond delay="0"/>
                                  </p:stCondLst>
                                  <p:childTnLst>
                                    <p:set>
                                      <p:cBhvr>
                                        <p:cTn id="42" dur="1" fill="hold">
                                          <p:stCondLst>
                                            <p:cond delay="0"/>
                                          </p:stCondLst>
                                        </p:cTn>
                                        <p:tgtEl>
                                          <p:spTgt spid="105"/>
                                        </p:tgtEl>
                                        <p:attrNameLst>
                                          <p:attrName>style.visibility</p:attrName>
                                        </p:attrNameLst>
                                      </p:cBhvr>
                                      <p:to>
                                        <p:strVal val="visible"/>
                                      </p:to>
                                    </p:set>
                                    <p:animEffect transition="in" filter="fade">
                                      <p:cBhvr>
                                        <p:cTn id="43" dur="200"/>
                                        <p:tgtEl>
                                          <p:spTgt spid="105"/>
                                        </p:tgtEl>
                                      </p:cBhvr>
                                    </p:animEffect>
                                  </p:childTnLst>
                                </p:cTn>
                              </p:par>
                              <p:par>
                                <p:cTn id="44" presetID="10" presetClass="entr" presetSubtype="0" fill="hold"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200"/>
                                        <p:tgtEl>
                                          <p:spTgt spid="111"/>
                                        </p:tgtEl>
                                      </p:cBhvr>
                                    </p:animEffect>
                                  </p:childTnLst>
                                </p:cTn>
                              </p:par>
                            </p:childTnLst>
                          </p:cTn>
                        </p:par>
                        <p:par>
                          <p:cTn id="47" fill="hold">
                            <p:stCondLst>
                              <p:cond delay="1400"/>
                            </p:stCondLst>
                            <p:childTnLst>
                              <p:par>
                                <p:cTn id="48" presetID="10" presetClass="entr" presetSubtype="0" fill="hold" grpId="0" nodeType="after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200"/>
                                        <p:tgtEl>
                                          <p:spTgt spid="11"/>
                                        </p:tgtEl>
                                      </p:cBhvr>
                                    </p:animEffect>
                                  </p:childTnLst>
                                </p:cTn>
                              </p:par>
                            </p:childTnLst>
                          </p:cTn>
                        </p:par>
                        <p:par>
                          <p:cTn id="51" fill="hold">
                            <p:stCondLst>
                              <p:cond delay="1600"/>
                            </p:stCondLst>
                            <p:childTnLst>
                              <p:par>
                                <p:cTn id="52" presetID="10"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200"/>
                                        <p:tgtEl>
                                          <p:spTgt spid="13"/>
                                        </p:tgtEl>
                                      </p:cBhvr>
                                    </p:animEffect>
                                  </p:childTnLst>
                                </p:cTn>
                              </p:par>
                            </p:childTnLst>
                          </p:cTn>
                        </p:par>
                        <p:par>
                          <p:cTn id="55" fill="hold">
                            <p:stCondLst>
                              <p:cond delay="1800"/>
                            </p:stCondLst>
                            <p:childTnLst>
                              <p:par>
                                <p:cTn id="56" presetID="10" presetClass="entr" presetSubtype="0" fill="hold" nodeType="afterEffect">
                                  <p:stCondLst>
                                    <p:cond delay="0"/>
                                  </p:stCondLst>
                                  <p:childTnLst>
                                    <p:set>
                                      <p:cBhvr>
                                        <p:cTn id="57" dur="1" fill="hold">
                                          <p:stCondLst>
                                            <p:cond delay="0"/>
                                          </p:stCondLst>
                                        </p:cTn>
                                        <p:tgtEl>
                                          <p:spTgt spid="129"/>
                                        </p:tgtEl>
                                        <p:attrNameLst>
                                          <p:attrName>style.visibility</p:attrName>
                                        </p:attrNameLst>
                                      </p:cBhvr>
                                      <p:to>
                                        <p:strVal val="visible"/>
                                      </p:to>
                                    </p:set>
                                    <p:animEffect transition="in" filter="fade">
                                      <p:cBhvr>
                                        <p:cTn id="58" dur="200"/>
                                        <p:tgtEl>
                                          <p:spTgt spid="129"/>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fade">
                                      <p:cBhvr>
                                        <p:cTn id="62" dur="200"/>
                                        <p:tgtEl>
                                          <p:spTgt spid="14"/>
                                        </p:tgtEl>
                                      </p:cBhvr>
                                    </p:animEffect>
                                  </p:childTnLst>
                                </p:cTn>
                              </p:par>
                            </p:childTnLst>
                          </p:cTn>
                        </p:par>
                        <p:par>
                          <p:cTn id="63" fill="hold">
                            <p:stCondLst>
                              <p:cond delay="22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2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3" grpId="0" animBg="1"/>
      <p:bldP spid="1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p>
        </p:txBody>
      </p:sp>
      <p:sp>
        <p:nvSpPr>
          <p:cNvPr id="5" name="Oval 4"/>
          <p:cNvSpPr/>
          <p:nvPr/>
        </p:nvSpPr>
        <p:spPr>
          <a:xfrm rot="5400000">
            <a:off x="2452708" y="1994774"/>
            <a:ext cx="1042878" cy="1035466"/>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1</a:t>
            </a:r>
          </a:p>
        </p:txBody>
      </p:sp>
      <p:sp>
        <p:nvSpPr>
          <p:cNvPr id="6" name="Oval 5"/>
          <p:cNvSpPr/>
          <p:nvPr/>
        </p:nvSpPr>
        <p:spPr>
          <a:xfrm rot="5400000">
            <a:off x="4540940" y="3037652"/>
            <a:ext cx="1042878" cy="1035466"/>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3</a:t>
            </a:r>
          </a:p>
        </p:txBody>
      </p:sp>
      <p:sp>
        <p:nvSpPr>
          <p:cNvPr id="7" name="Oval 6"/>
          <p:cNvSpPr/>
          <p:nvPr/>
        </p:nvSpPr>
        <p:spPr>
          <a:xfrm rot="5400000">
            <a:off x="5781178" y="1701840"/>
            <a:ext cx="1042878" cy="1035466"/>
          </a:xfrm>
          <a:prstGeom prst="ellipse">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4</a:t>
            </a:r>
          </a:p>
        </p:txBody>
      </p:sp>
      <p:sp>
        <p:nvSpPr>
          <p:cNvPr id="8" name="Rectangle 7"/>
          <p:cNvSpPr/>
          <p:nvPr/>
        </p:nvSpPr>
        <p:spPr>
          <a:xfrm>
            <a:off x="1053579" y="1932843"/>
            <a:ext cx="1219200" cy="1261884"/>
          </a:xfrm>
          <a:prstGeom prst="rect">
            <a:avLst/>
          </a:prstGeom>
        </p:spPr>
        <p:txBody>
          <a:bodyPr wrap="square" lIns="0" rIns="0">
            <a:spAutoFit/>
          </a:bodyPr>
          <a:lstStyle/>
          <a:p>
            <a:pPr algn="r"/>
            <a:r>
              <a:rPr lang="en-US" sz="1600" dirty="0"/>
              <a:t>Xx </a:t>
            </a:r>
            <a:r>
              <a:rPr lang="en-US" sz="1600" dirty="0" err="1"/>
              <a:t>xx</a:t>
            </a:r>
            <a:r>
              <a:rPr lang="en-US" sz="1600" dirty="0"/>
              <a:t> 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9" name="Rectangle 8"/>
          <p:cNvSpPr/>
          <p:nvPr/>
        </p:nvSpPr>
        <p:spPr>
          <a:xfrm>
            <a:off x="1424087" y="4055349"/>
            <a:ext cx="1219200" cy="1261884"/>
          </a:xfrm>
          <a:prstGeom prst="rect">
            <a:avLst/>
          </a:prstGeom>
        </p:spPr>
        <p:txBody>
          <a:bodyPr wrap="square" lIns="0" rIns="0">
            <a:spAutoFit/>
          </a:bodyPr>
          <a:lstStyle/>
          <a:p>
            <a:pPr algn="r"/>
            <a:r>
              <a:rPr lang="en-US" sz="1600" dirty="0"/>
              <a:t>Xx x xxx</a:t>
            </a:r>
          </a:p>
          <a:p>
            <a:pPr algn="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0" name="Rectangle 9"/>
          <p:cNvSpPr/>
          <p:nvPr/>
        </p:nvSpPr>
        <p:spPr>
          <a:xfrm>
            <a:off x="4463988" y="4151983"/>
            <a:ext cx="1219200" cy="1261884"/>
          </a:xfrm>
          <a:prstGeom prst="rect">
            <a:avLst/>
          </a:prstGeom>
        </p:spPr>
        <p:txBody>
          <a:bodyPr wrap="square" lIns="0" rIns="0">
            <a:spAutoFit/>
          </a:bodyPr>
          <a:lstStyle/>
          <a:p>
            <a:pPr algn="ctr"/>
            <a:r>
              <a:rPr lang="en-US" sz="1600" dirty="0"/>
              <a:t>Xx x </a:t>
            </a:r>
            <a:r>
              <a:rPr lang="en-US" sz="1600" dirty="0" err="1"/>
              <a:t>xxxxx</a:t>
            </a:r>
            <a:endParaRPr lang="en-US" sz="1600" dirty="0"/>
          </a:p>
          <a:p>
            <a:pPr algn="ctr"/>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1" name="Rectangle 10"/>
          <p:cNvSpPr/>
          <p:nvPr/>
        </p:nvSpPr>
        <p:spPr>
          <a:xfrm>
            <a:off x="7003985" y="1703752"/>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2" name="Rectangle 11"/>
          <p:cNvSpPr/>
          <p:nvPr/>
        </p:nvSpPr>
        <p:spPr>
          <a:xfrm>
            <a:off x="7602882" y="3434619"/>
            <a:ext cx="1219200" cy="1261884"/>
          </a:xfrm>
          <a:prstGeom prst="rect">
            <a:avLst/>
          </a:prstGeom>
        </p:spPr>
        <p:txBody>
          <a:bodyPr wrap="square" lIns="0" rIns="0">
            <a:spAutoFit/>
          </a:bodyPr>
          <a:lstStyle/>
          <a:p>
            <a:r>
              <a:rPr lang="en-US" sz="1600" dirty="0"/>
              <a:t>Xx x </a:t>
            </a:r>
            <a:r>
              <a:rPr lang="en-US" sz="1600" dirty="0" err="1"/>
              <a:t>xxxx</a:t>
            </a:r>
            <a:endParaRPr lang="en-US" sz="1600" dirty="0"/>
          </a:p>
          <a:p>
            <a:r>
              <a:rPr lang="en-US" sz="1200" dirty="0"/>
              <a:t>Xx </a:t>
            </a:r>
            <a:r>
              <a:rPr lang="en-US" sz="1200" dirty="0" err="1"/>
              <a:t>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14" name="Oval 13"/>
          <p:cNvSpPr/>
          <p:nvPr/>
        </p:nvSpPr>
        <p:spPr>
          <a:xfrm rot="5400000">
            <a:off x="2980740" y="3900759"/>
            <a:ext cx="1042878" cy="1035466"/>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2</a:t>
            </a:r>
          </a:p>
        </p:txBody>
      </p:sp>
      <p:sp>
        <p:nvSpPr>
          <p:cNvPr id="15" name="Oval 14"/>
          <p:cNvSpPr/>
          <p:nvPr/>
        </p:nvSpPr>
        <p:spPr>
          <a:xfrm rot="5400000">
            <a:off x="6404498" y="3432707"/>
            <a:ext cx="1042878" cy="1035466"/>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algn="ctr" defTabSz="666734">
              <a:lnSpc>
                <a:spcPct val="90000"/>
              </a:lnSpc>
              <a:spcBef>
                <a:spcPct val="0"/>
              </a:spcBef>
            </a:pPr>
            <a:r>
              <a:rPr lang="en-US" sz="1600" dirty="0">
                <a:solidFill>
                  <a:srgbClr val="FFFFFF"/>
                </a:solidFill>
              </a:rPr>
              <a:t> x 5</a:t>
            </a:r>
          </a:p>
        </p:txBody>
      </p:sp>
      <p:cxnSp>
        <p:nvCxnSpPr>
          <p:cNvPr id="17" name="Curved Connector 16"/>
          <p:cNvCxnSpPr>
            <a:stCxn id="7" idx="6"/>
            <a:endCxn id="6" idx="0"/>
          </p:cNvCxnSpPr>
          <p:nvPr/>
        </p:nvCxnSpPr>
        <p:spPr>
          <a:xfrm rot="5400000">
            <a:off x="5534180" y="2786945"/>
            <a:ext cx="814373" cy="72250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17"/>
          <p:cNvCxnSpPr>
            <a:stCxn id="6" idx="2"/>
            <a:endCxn id="5" idx="0"/>
          </p:cNvCxnSpPr>
          <p:nvPr/>
        </p:nvCxnSpPr>
        <p:spPr>
          <a:xfrm rot="16200000" flipV="1">
            <a:off x="4016411" y="1987977"/>
            <a:ext cx="521439" cy="15704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1" name="Curved Connector 20"/>
          <p:cNvCxnSpPr>
            <a:stCxn id="5" idx="7"/>
            <a:endCxn id="14" idx="2"/>
          </p:cNvCxnSpPr>
          <p:nvPr/>
        </p:nvCxnSpPr>
        <p:spPr>
          <a:xfrm>
            <a:off x="3340241" y="2881220"/>
            <a:ext cx="161939" cy="1015833"/>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4" name="Curved Connector 23"/>
          <p:cNvCxnSpPr>
            <a:stCxn id="14" idx="2"/>
            <a:endCxn id="6" idx="4"/>
          </p:cNvCxnSpPr>
          <p:nvPr/>
        </p:nvCxnSpPr>
        <p:spPr>
          <a:xfrm rot="5400000" flipH="1" flipV="1">
            <a:off x="3852579" y="3204986"/>
            <a:ext cx="341668" cy="1042467"/>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27" name="Curved Connector 26"/>
          <p:cNvCxnSpPr>
            <a:stCxn id="14" idx="6"/>
            <a:endCxn id="15" idx="6"/>
          </p:cNvCxnSpPr>
          <p:nvPr/>
        </p:nvCxnSpPr>
        <p:spPr>
          <a:xfrm rot="5400000" flipH="1" flipV="1">
            <a:off x="4980033" y="2994025"/>
            <a:ext cx="468052" cy="3423758"/>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32" name="Curved Connector 31"/>
          <p:cNvCxnSpPr>
            <a:stCxn id="15" idx="3"/>
            <a:endCxn id="7" idx="6"/>
          </p:cNvCxnSpPr>
          <p:nvPr/>
        </p:nvCxnSpPr>
        <p:spPr>
          <a:xfrm rot="10800000">
            <a:off x="6302619" y="2741013"/>
            <a:ext cx="257227" cy="840715"/>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31372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 </a:t>
            </a:r>
            <a:r>
              <a:rPr lang="en-US" dirty="0" err="1"/>
              <a:t>xxxxx</a:t>
            </a:r>
            <a:r>
              <a:rPr lang="en-US" dirty="0"/>
              <a:t> </a:t>
            </a:r>
            <a:r>
              <a:rPr lang="en-US" dirty="0" err="1"/>
              <a:t>xxxx</a:t>
            </a:r>
            <a:r>
              <a:rPr lang="en-US" dirty="0"/>
              <a:t> </a:t>
            </a:r>
            <a:r>
              <a:rPr lang="en-US" dirty="0" err="1"/>
              <a:t>xxxxxxx</a:t>
            </a:r>
            <a:r>
              <a:rPr lang="en-US" dirty="0"/>
              <a:t> x </a:t>
            </a:r>
            <a:r>
              <a:rPr lang="en-US" dirty="0" err="1"/>
              <a:t>xxxx</a:t>
            </a:r>
            <a:r>
              <a:rPr lang="en-US" dirty="0"/>
              <a:t> </a:t>
            </a:r>
            <a:r>
              <a:rPr lang="en-US" dirty="0" err="1"/>
              <a:t>xxxx</a:t>
            </a:r>
            <a:r>
              <a:rPr lang="en-US" dirty="0"/>
              <a:t> </a:t>
            </a:r>
            <a:r>
              <a:rPr lang="en-US" dirty="0" err="1"/>
              <a:t>xxxxxx</a:t>
            </a:r>
            <a:endParaRPr lang="en-US" dirty="0"/>
          </a:p>
        </p:txBody>
      </p:sp>
      <p:sp>
        <p:nvSpPr>
          <p:cNvPr id="68" name="Text Placeholder 67"/>
          <p:cNvSpPr>
            <a:spLocks noGrp="1"/>
          </p:cNvSpPr>
          <p:nvPr>
            <p:ph type="body" sz="quarter" idx="10"/>
          </p:nvPr>
        </p:nvSpPr>
        <p:spPr/>
        <p:txBody>
          <a:bodyPr/>
          <a:lstStyle/>
          <a:p>
            <a:r>
              <a:rPr lang="en-US" dirty="0"/>
              <a:t>Xxx </a:t>
            </a:r>
            <a:r>
              <a:rPr lang="en-US" dirty="0" err="1"/>
              <a:t>xxxxxxxxxxx</a:t>
            </a:r>
            <a:r>
              <a:rPr lang="en-US" dirty="0"/>
              <a:t> </a:t>
            </a:r>
            <a:r>
              <a:rPr lang="en-US" dirty="0" err="1"/>
              <a:t>xxxxxxx</a:t>
            </a:r>
            <a:r>
              <a:rPr lang="en-US" dirty="0"/>
              <a:t> xxx x </a:t>
            </a:r>
            <a:r>
              <a:rPr lang="en-US" dirty="0" err="1"/>
              <a:t>x</a:t>
            </a:r>
            <a:endParaRPr lang="en-US" dirty="0"/>
          </a:p>
        </p:txBody>
      </p:sp>
      <p:sp>
        <p:nvSpPr>
          <p:cNvPr id="3" name="Freeform 5"/>
          <p:cNvSpPr>
            <a:spLocks/>
          </p:cNvSpPr>
          <p:nvPr/>
        </p:nvSpPr>
        <p:spPr bwMode="auto">
          <a:xfrm>
            <a:off x="661715" y="2072935"/>
            <a:ext cx="2194026" cy="2175206"/>
          </a:xfrm>
          <a:custGeom>
            <a:avLst/>
            <a:gdLst>
              <a:gd name="T0" fmla="*/ 190 w 197"/>
              <a:gd name="T1" fmla="*/ 97 h 195"/>
              <a:gd name="T2" fmla="*/ 197 w 197"/>
              <a:gd name="T3" fmla="*/ 86 h 195"/>
              <a:gd name="T4" fmla="*/ 193 w 197"/>
              <a:gd name="T5" fmla="*/ 76 h 195"/>
              <a:gd name="T6" fmla="*/ 188 w 197"/>
              <a:gd name="T7" fmla="*/ 59 h 195"/>
              <a:gd name="T8" fmla="*/ 183 w 197"/>
              <a:gd name="T9" fmla="*/ 48 h 195"/>
              <a:gd name="T10" fmla="*/ 167 w 197"/>
              <a:gd name="T11" fmla="*/ 38 h 195"/>
              <a:gd name="T12" fmla="*/ 166 w 197"/>
              <a:gd name="T13" fmla="*/ 25 h 195"/>
              <a:gd name="T14" fmla="*/ 158 w 197"/>
              <a:gd name="T15" fmla="*/ 29 h 195"/>
              <a:gd name="T16" fmla="*/ 147 w 197"/>
              <a:gd name="T17" fmla="*/ 12 h 195"/>
              <a:gd name="T18" fmla="*/ 137 w 197"/>
              <a:gd name="T19" fmla="*/ 9 h 195"/>
              <a:gd name="T20" fmla="*/ 120 w 197"/>
              <a:gd name="T21" fmla="*/ 3 h 195"/>
              <a:gd name="T22" fmla="*/ 110 w 197"/>
              <a:gd name="T23" fmla="*/ 0 h 195"/>
              <a:gd name="T24" fmla="*/ 99 w 197"/>
              <a:gd name="T25" fmla="*/ 7 h 195"/>
              <a:gd name="T26" fmla="*/ 88 w 197"/>
              <a:gd name="T27" fmla="*/ 0 h 195"/>
              <a:gd name="T28" fmla="*/ 77 w 197"/>
              <a:gd name="T29" fmla="*/ 3 h 195"/>
              <a:gd name="T30" fmla="*/ 61 w 197"/>
              <a:gd name="T31" fmla="*/ 9 h 195"/>
              <a:gd name="T32" fmla="*/ 50 w 197"/>
              <a:gd name="T33" fmla="*/ 12 h 195"/>
              <a:gd name="T34" fmla="*/ 40 w 197"/>
              <a:gd name="T35" fmla="*/ 29 h 195"/>
              <a:gd name="T36" fmla="*/ 32 w 197"/>
              <a:gd name="T37" fmla="*/ 25 h 195"/>
              <a:gd name="T38" fmla="*/ 30 w 197"/>
              <a:gd name="T39" fmla="*/ 38 h 195"/>
              <a:gd name="T40" fmla="*/ 15 w 197"/>
              <a:gd name="T41" fmla="*/ 48 h 195"/>
              <a:gd name="T42" fmla="*/ 10 w 197"/>
              <a:gd name="T43" fmla="*/ 59 h 195"/>
              <a:gd name="T44" fmla="*/ 4 w 197"/>
              <a:gd name="T45" fmla="*/ 76 h 195"/>
              <a:gd name="T46" fmla="*/ 0 w 197"/>
              <a:gd name="T47" fmla="*/ 86 h 195"/>
              <a:gd name="T48" fmla="*/ 8 w 197"/>
              <a:gd name="T49" fmla="*/ 97 h 195"/>
              <a:gd name="T50" fmla="*/ 0 w 197"/>
              <a:gd name="T51" fmla="*/ 109 h 195"/>
              <a:gd name="T52" fmla="*/ 4 w 197"/>
              <a:gd name="T53" fmla="*/ 119 h 195"/>
              <a:gd name="T54" fmla="*/ 10 w 197"/>
              <a:gd name="T55" fmla="*/ 136 h 195"/>
              <a:gd name="T56" fmla="*/ 15 w 197"/>
              <a:gd name="T57" fmla="*/ 147 h 195"/>
              <a:gd name="T58" fmla="*/ 30 w 197"/>
              <a:gd name="T59" fmla="*/ 157 h 195"/>
              <a:gd name="T60" fmla="*/ 32 w 197"/>
              <a:gd name="T61" fmla="*/ 170 h 195"/>
              <a:gd name="T62" fmla="*/ 40 w 197"/>
              <a:gd name="T63" fmla="*/ 166 h 195"/>
              <a:gd name="T64" fmla="*/ 50 w 197"/>
              <a:gd name="T65" fmla="*/ 183 h 195"/>
              <a:gd name="T66" fmla="*/ 61 w 197"/>
              <a:gd name="T67" fmla="*/ 186 h 195"/>
              <a:gd name="T68" fmla="*/ 77 w 197"/>
              <a:gd name="T69" fmla="*/ 191 h 195"/>
              <a:gd name="T70" fmla="*/ 88 w 197"/>
              <a:gd name="T71" fmla="*/ 195 h 195"/>
              <a:gd name="T72" fmla="*/ 99 w 197"/>
              <a:gd name="T73" fmla="*/ 188 h 195"/>
              <a:gd name="T74" fmla="*/ 110 w 197"/>
              <a:gd name="T75" fmla="*/ 195 h 195"/>
              <a:gd name="T76" fmla="*/ 120 w 197"/>
              <a:gd name="T77" fmla="*/ 191 h 195"/>
              <a:gd name="T78" fmla="*/ 137 w 197"/>
              <a:gd name="T79" fmla="*/ 186 h 195"/>
              <a:gd name="T80" fmla="*/ 147 w 197"/>
              <a:gd name="T81" fmla="*/ 183 h 195"/>
              <a:gd name="T82" fmla="*/ 158 w 197"/>
              <a:gd name="T83" fmla="*/ 166 h 195"/>
              <a:gd name="T84" fmla="*/ 166 w 197"/>
              <a:gd name="T85" fmla="*/ 170 h 195"/>
              <a:gd name="T86" fmla="*/ 167 w 197"/>
              <a:gd name="T87" fmla="*/ 157 h 195"/>
              <a:gd name="T88" fmla="*/ 183 w 197"/>
              <a:gd name="T89" fmla="*/ 147 h 195"/>
              <a:gd name="T90" fmla="*/ 188 w 197"/>
              <a:gd name="T91" fmla="*/ 136 h 195"/>
              <a:gd name="T92" fmla="*/ 193 w 197"/>
              <a:gd name="T93" fmla="*/ 119 h 195"/>
              <a:gd name="T94" fmla="*/ 197 w 197"/>
              <a:gd name="T95" fmla="*/ 109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5">
                <a:moveTo>
                  <a:pt x="195" y="106"/>
                </a:moveTo>
                <a:cubicBezTo>
                  <a:pt x="189" y="105"/>
                  <a:pt x="189" y="105"/>
                  <a:pt x="189" y="105"/>
                </a:cubicBezTo>
                <a:cubicBezTo>
                  <a:pt x="189" y="103"/>
                  <a:pt x="190" y="100"/>
                  <a:pt x="190" y="97"/>
                </a:cubicBezTo>
                <a:cubicBezTo>
                  <a:pt x="190" y="95"/>
                  <a:pt x="189" y="92"/>
                  <a:pt x="189" y="90"/>
                </a:cubicBezTo>
                <a:cubicBezTo>
                  <a:pt x="195" y="89"/>
                  <a:pt x="195" y="89"/>
                  <a:pt x="195" y="89"/>
                </a:cubicBezTo>
                <a:cubicBezTo>
                  <a:pt x="197" y="88"/>
                  <a:pt x="197" y="87"/>
                  <a:pt x="197" y="86"/>
                </a:cubicBezTo>
                <a:cubicBezTo>
                  <a:pt x="197" y="83"/>
                  <a:pt x="196" y="80"/>
                  <a:pt x="196" y="78"/>
                </a:cubicBezTo>
                <a:cubicBezTo>
                  <a:pt x="196" y="77"/>
                  <a:pt x="195" y="76"/>
                  <a:pt x="194" y="76"/>
                </a:cubicBezTo>
                <a:cubicBezTo>
                  <a:pt x="194" y="76"/>
                  <a:pt x="194" y="76"/>
                  <a:pt x="193" y="76"/>
                </a:cubicBezTo>
                <a:cubicBezTo>
                  <a:pt x="187" y="77"/>
                  <a:pt x="187" y="77"/>
                  <a:pt x="187" y="77"/>
                </a:cubicBezTo>
                <a:cubicBezTo>
                  <a:pt x="186" y="72"/>
                  <a:pt x="184" y="67"/>
                  <a:pt x="182" y="62"/>
                </a:cubicBezTo>
                <a:cubicBezTo>
                  <a:pt x="188" y="59"/>
                  <a:pt x="188" y="59"/>
                  <a:pt x="188" y="59"/>
                </a:cubicBezTo>
                <a:cubicBezTo>
                  <a:pt x="189" y="59"/>
                  <a:pt x="189" y="57"/>
                  <a:pt x="189" y="56"/>
                </a:cubicBezTo>
                <a:cubicBezTo>
                  <a:pt x="188" y="54"/>
                  <a:pt x="186" y="51"/>
                  <a:pt x="185" y="49"/>
                </a:cubicBezTo>
                <a:cubicBezTo>
                  <a:pt x="185" y="48"/>
                  <a:pt x="184" y="48"/>
                  <a:pt x="183" y="48"/>
                </a:cubicBezTo>
                <a:cubicBezTo>
                  <a:pt x="183" y="48"/>
                  <a:pt x="182" y="48"/>
                  <a:pt x="182" y="48"/>
                </a:cubicBezTo>
                <a:cubicBezTo>
                  <a:pt x="176" y="50"/>
                  <a:pt x="176" y="50"/>
                  <a:pt x="176" y="50"/>
                </a:cubicBezTo>
                <a:cubicBezTo>
                  <a:pt x="174" y="46"/>
                  <a:pt x="171" y="42"/>
                  <a:pt x="167" y="38"/>
                </a:cubicBezTo>
                <a:cubicBezTo>
                  <a:pt x="172" y="34"/>
                  <a:pt x="172" y="34"/>
                  <a:pt x="172" y="34"/>
                </a:cubicBezTo>
                <a:cubicBezTo>
                  <a:pt x="172" y="33"/>
                  <a:pt x="172" y="31"/>
                  <a:pt x="172" y="31"/>
                </a:cubicBezTo>
                <a:cubicBezTo>
                  <a:pt x="170" y="28"/>
                  <a:pt x="168" y="26"/>
                  <a:pt x="166" y="25"/>
                </a:cubicBezTo>
                <a:cubicBezTo>
                  <a:pt x="165" y="24"/>
                  <a:pt x="165" y="24"/>
                  <a:pt x="164" y="24"/>
                </a:cubicBezTo>
                <a:cubicBezTo>
                  <a:pt x="163" y="24"/>
                  <a:pt x="163" y="24"/>
                  <a:pt x="162" y="25"/>
                </a:cubicBezTo>
                <a:cubicBezTo>
                  <a:pt x="158" y="29"/>
                  <a:pt x="158" y="29"/>
                  <a:pt x="158" y="29"/>
                </a:cubicBezTo>
                <a:cubicBezTo>
                  <a:pt x="154" y="26"/>
                  <a:pt x="150" y="23"/>
                  <a:pt x="146" y="20"/>
                </a:cubicBezTo>
                <a:cubicBezTo>
                  <a:pt x="148" y="14"/>
                  <a:pt x="148" y="14"/>
                  <a:pt x="148" y="14"/>
                </a:cubicBezTo>
                <a:cubicBezTo>
                  <a:pt x="149" y="13"/>
                  <a:pt x="148" y="12"/>
                  <a:pt x="147" y="12"/>
                </a:cubicBezTo>
                <a:cubicBezTo>
                  <a:pt x="145" y="10"/>
                  <a:pt x="142" y="9"/>
                  <a:pt x="140" y="8"/>
                </a:cubicBezTo>
                <a:cubicBezTo>
                  <a:pt x="139" y="8"/>
                  <a:pt x="139" y="7"/>
                  <a:pt x="139" y="7"/>
                </a:cubicBezTo>
                <a:cubicBezTo>
                  <a:pt x="138" y="7"/>
                  <a:pt x="137" y="8"/>
                  <a:pt x="137" y="9"/>
                </a:cubicBezTo>
                <a:cubicBezTo>
                  <a:pt x="134" y="14"/>
                  <a:pt x="134" y="14"/>
                  <a:pt x="134" y="14"/>
                </a:cubicBezTo>
                <a:cubicBezTo>
                  <a:pt x="129" y="12"/>
                  <a:pt x="124" y="11"/>
                  <a:pt x="119" y="10"/>
                </a:cubicBezTo>
                <a:cubicBezTo>
                  <a:pt x="120" y="3"/>
                  <a:pt x="120" y="3"/>
                  <a:pt x="120" y="3"/>
                </a:cubicBezTo>
                <a:cubicBezTo>
                  <a:pt x="120" y="2"/>
                  <a:pt x="120" y="1"/>
                  <a:pt x="118" y="1"/>
                </a:cubicBezTo>
                <a:cubicBezTo>
                  <a:pt x="116" y="0"/>
                  <a:pt x="113" y="0"/>
                  <a:pt x="110" y="0"/>
                </a:cubicBezTo>
                <a:cubicBezTo>
                  <a:pt x="110" y="0"/>
                  <a:pt x="110" y="0"/>
                  <a:pt x="110" y="0"/>
                </a:cubicBezTo>
                <a:cubicBezTo>
                  <a:pt x="109" y="0"/>
                  <a:pt x="108" y="0"/>
                  <a:pt x="107" y="1"/>
                </a:cubicBezTo>
                <a:cubicBezTo>
                  <a:pt x="106" y="7"/>
                  <a:pt x="106" y="7"/>
                  <a:pt x="106" y="7"/>
                </a:cubicBezTo>
                <a:cubicBezTo>
                  <a:pt x="104" y="7"/>
                  <a:pt x="101" y="7"/>
                  <a:pt x="99" y="7"/>
                </a:cubicBezTo>
                <a:cubicBezTo>
                  <a:pt x="96" y="7"/>
                  <a:pt x="94" y="7"/>
                  <a:pt x="91" y="7"/>
                </a:cubicBezTo>
                <a:cubicBezTo>
                  <a:pt x="90" y="1"/>
                  <a:pt x="90" y="1"/>
                  <a:pt x="90" y="1"/>
                </a:cubicBezTo>
                <a:cubicBezTo>
                  <a:pt x="90" y="0"/>
                  <a:pt x="89" y="0"/>
                  <a:pt x="88" y="0"/>
                </a:cubicBezTo>
                <a:cubicBezTo>
                  <a:pt x="88" y="0"/>
                  <a:pt x="88" y="0"/>
                  <a:pt x="88" y="0"/>
                </a:cubicBezTo>
                <a:cubicBezTo>
                  <a:pt x="85" y="0"/>
                  <a:pt x="82" y="0"/>
                  <a:pt x="79" y="1"/>
                </a:cubicBezTo>
                <a:cubicBezTo>
                  <a:pt x="78" y="1"/>
                  <a:pt x="77" y="2"/>
                  <a:pt x="77" y="3"/>
                </a:cubicBezTo>
                <a:cubicBezTo>
                  <a:pt x="78" y="10"/>
                  <a:pt x="78" y="10"/>
                  <a:pt x="78" y="10"/>
                </a:cubicBezTo>
                <a:cubicBezTo>
                  <a:pt x="73" y="11"/>
                  <a:pt x="68" y="12"/>
                  <a:pt x="64" y="14"/>
                </a:cubicBezTo>
                <a:cubicBezTo>
                  <a:pt x="61" y="9"/>
                  <a:pt x="61" y="9"/>
                  <a:pt x="61" y="9"/>
                </a:cubicBezTo>
                <a:cubicBezTo>
                  <a:pt x="60" y="8"/>
                  <a:pt x="60" y="7"/>
                  <a:pt x="59" y="7"/>
                </a:cubicBezTo>
                <a:cubicBezTo>
                  <a:pt x="58" y="7"/>
                  <a:pt x="58" y="8"/>
                  <a:pt x="58" y="8"/>
                </a:cubicBezTo>
                <a:cubicBezTo>
                  <a:pt x="55" y="9"/>
                  <a:pt x="53" y="10"/>
                  <a:pt x="50" y="12"/>
                </a:cubicBezTo>
                <a:cubicBezTo>
                  <a:pt x="49" y="12"/>
                  <a:pt x="49" y="13"/>
                  <a:pt x="49" y="14"/>
                </a:cubicBezTo>
                <a:cubicBezTo>
                  <a:pt x="52" y="20"/>
                  <a:pt x="52" y="20"/>
                  <a:pt x="52" y="20"/>
                </a:cubicBezTo>
                <a:cubicBezTo>
                  <a:pt x="48" y="23"/>
                  <a:pt x="44" y="26"/>
                  <a:pt x="40" y="29"/>
                </a:cubicBezTo>
                <a:cubicBezTo>
                  <a:pt x="35" y="25"/>
                  <a:pt x="35" y="25"/>
                  <a:pt x="35" y="25"/>
                </a:cubicBezTo>
                <a:cubicBezTo>
                  <a:pt x="35" y="24"/>
                  <a:pt x="34" y="24"/>
                  <a:pt x="34" y="24"/>
                </a:cubicBezTo>
                <a:cubicBezTo>
                  <a:pt x="33" y="24"/>
                  <a:pt x="32" y="24"/>
                  <a:pt x="32" y="25"/>
                </a:cubicBezTo>
                <a:cubicBezTo>
                  <a:pt x="30" y="26"/>
                  <a:pt x="28" y="28"/>
                  <a:pt x="26" y="31"/>
                </a:cubicBezTo>
                <a:cubicBezTo>
                  <a:pt x="25" y="31"/>
                  <a:pt x="25" y="33"/>
                  <a:pt x="26" y="34"/>
                </a:cubicBezTo>
                <a:cubicBezTo>
                  <a:pt x="30" y="38"/>
                  <a:pt x="30" y="38"/>
                  <a:pt x="30" y="38"/>
                </a:cubicBezTo>
                <a:cubicBezTo>
                  <a:pt x="27" y="42"/>
                  <a:pt x="24" y="46"/>
                  <a:pt x="21" y="50"/>
                </a:cubicBezTo>
                <a:cubicBezTo>
                  <a:pt x="16" y="48"/>
                  <a:pt x="16" y="48"/>
                  <a:pt x="16" y="48"/>
                </a:cubicBezTo>
                <a:cubicBezTo>
                  <a:pt x="15" y="48"/>
                  <a:pt x="15" y="48"/>
                  <a:pt x="15" y="48"/>
                </a:cubicBezTo>
                <a:cubicBezTo>
                  <a:pt x="14" y="48"/>
                  <a:pt x="13" y="48"/>
                  <a:pt x="13" y="49"/>
                </a:cubicBezTo>
                <a:cubicBezTo>
                  <a:pt x="11" y="51"/>
                  <a:pt x="10" y="54"/>
                  <a:pt x="9" y="56"/>
                </a:cubicBezTo>
                <a:cubicBezTo>
                  <a:pt x="8" y="57"/>
                  <a:pt x="9" y="59"/>
                  <a:pt x="10" y="59"/>
                </a:cubicBezTo>
                <a:cubicBezTo>
                  <a:pt x="15" y="62"/>
                  <a:pt x="15" y="62"/>
                  <a:pt x="15" y="62"/>
                </a:cubicBezTo>
                <a:cubicBezTo>
                  <a:pt x="13" y="67"/>
                  <a:pt x="12" y="72"/>
                  <a:pt x="10" y="77"/>
                </a:cubicBezTo>
                <a:cubicBezTo>
                  <a:pt x="4" y="76"/>
                  <a:pt x="4" y="76"/>
                  <a:pt x="4" y="76"/>
                </a:cubicBezTo>
                <a:cubicBezTo>
                  <a:pt x="4" y="76"/>
                  <a:pt x="4" y="76"/>
                  <a:pt x="4" y="76"/>
                </a:cubicBezTo>
                <a:cubicBezTo>
                  <a:pt x="3" y="76"/>
                  <a:pt x="2" y="77"/>
                  <a:pt x="2" y="78"/>
                </a:cubicBezTo>
                <a:cubicBezTo>
                  <a:pt x="1" y="80"/>
                  <a:pt x="1" y="83"/>
                  <a:pt x="0" y="86"/>
                </a:cubicBezTo>
                <a:cubicBezTo>
                  <a:pt x="0" y="87"/>
                  <a:pt x="1" y="88"/>
                  <a:pt x="2" y="89"/>
                </a:cubicBezTo>
                <a:cubicBezTo>
                  <a:pt x="8" y="90"/>
                  <a:pt x="8" y="90"/>
                  <a:pt x="8" y="90"/>
                </a:cubicBezTo>
                <a:cubicBezTo>
                  <a:pt x="8" y="92"/>
                  <a:pt x="8" y="95"/>
                  <a:pt x="8" y="97"/>
                </a:cubicBezTo>
                <a:cubicBezTo>
                  <a:pt x="8" y="100"/>
                  <a:pt x="8" y="103"/>
                  <a:pt x="8" y="105"/>
                </a:cubicBezTo>
                <a:cubicBezTo>
                  <a:pt x="2" y="106"/>
                  <a:pt x="2" y="106"/>
                  <a:pt x="2" y="106"/>
                </a:cubicBezTo>
                <a:cubicBezTo>
                  <a:pt x="1" y="106"/>
                  <a:pt x="0" y="107"/>
                  <a:pt x="0" y="109"/>
                </a:cubicBezTo>
                <a:cubicBezTo>
                  <a:pt x="1" y="112"/>
                  <a:pt x="1" y="114"/>
                  <a:pt x="2" y="117"/>
                </a:cubicBezTo>
                <a:cubicBezTo>
                  <a:pt x="2" y="118"/>
                  <a:pt x="3" y="119"/>
                  <a:pt x="4" y="119"/>
                </a:cubicBezTo>
                <a:cubicBezTo>
                  <a:pt x="4" y="119"/>
                  <a:pt x="4" y="119"/>
                  <a:pt x="4" y="119"/>
                </a:cubicBezTo>
                <a:cubicBezTo>
                  <a:pt x="10" y="118"/>
                  <a:pt x="10" y="118"/>
                  <a:pt x="10" y="118"/>
                </a:cubicBezTo>
                <a:cubicBezTo>
                  <a:pt x="12" y="123"/>
                  <a:pt x="13" y="128"/>
                  <a:pt x="15" y="133"/>
                </a:cubicBezTo>
                <a:cubicBezTo>
                  <a:pt x="10" y="136"/>
                  <a:pt x="10" y="136"/>
                  <a:pt x="10" y="136"/>
                </a:cubicBezTo>
                <a:cubicBezTo>
                  <a:pt x="9" y="136"/>
                  <a:pt x="8" y="137"/>
                  <a:pt x="9" y="139"/>
                </a:cubicBezTo>
                <a:cubicBezTo>
                  <a:pt x="10" y="141"/>
                  <a:pt x="11" y="144"/>
                  <a:pt x="13" y="146"/>
                </a:cubicBezTo>
                <a:cubicBezTo>
                  <a:pt x="13" y="147"/>
                  <a:pt x="14" y="147"/>
                  <a:pt x="15" y="147"/>
                </a:cubicBezTo>
                <a:cubicBezTo>
                  <a:pt x="15" y="147"/>
                  <a:pt x="15" y="147"/>
                  <a:pt x="16" y="147"/>
                </a:cubicBezTo>
                <a:cubicBezTo>
                  <a:pt x="21" y="144"/>
                  <a:pt x="21" y="144"/>
                  <a:pt x="21" y="144"/>
                </a:cubicBezTo>
                <a:cubicBezTo>
                  <a:pt x="24" y="149"/>
                  <a:pt x="27" y="153"/>
                  <a:pt x="30" y="157"/>
                </a:cubicBezTo>
                <a:cubicBezTo>
                  <a:pt x="26" y="161"/>
                  <a:pt x="26" y="161"/>
                  <a:pt x="26" y="161"/>
                </a:cubicBezTo>
                <a:cubicBezTo>
                  <a:pt x="25" y="162"/>
                  <a:pt x="25" y="163"/>
                  <a:pt x="26" y="164"/>
                </a:cubicBezTo>
                <a:cubicBezTo>
                  <a:pt x="28" y="166"/>
                  <a:pt x="30" y="168"/>
                  <a:pt x="32" y="170"/>
                </a:cubicBezTo>
                <a:cubicBezTo>
                  <a:pt x="32" y="171"/>
                  <a:pt x="33" y="171"/>
                  <a:pt x="34" y="171"/>
                </a:cubicBezTo>
                <a:cubicBezTo>
                  <a:pt x="34" y="171"/>
                  <a:pt x="35" y="171"/>
                  <a:pt x="35" y="170"/>
                </a:cubicBezTo>
                <a:cubicBezTo>
                  <a:pt x="40" y="166"/>
                  <a:pt x="40" y="166"/>
                  <a:pt x="40" y="166"/>
                </a:cubicBezTo>
                <a:cubicBezTo>
                  <a:pt x="44" y="169"/>
                  <a:pt x="48" y="172"/>
                  <a:pt x="52" y="175"/>
                </a:cubicBezTo>
                <a:cubicBezTo>
                  <a:pt x="49" y="180"/>
                  <a:pt x="49" y="180"/>
                  <a:pt x="49" y="180"/>
                </a:cubicBezTo>
                <a:cubicBezTo>
                  <a:pt x="49" y="181"/>
                  <a:pt x="49" y="183"/>
                  <a:pt x="50" y="183"/>
                </a:cubicBezTo>
                <a:cubicBezTo>
                  <a:pt x="53" y="185"/>
                  <a:pt x="55" y="186"/>
                  <a:pt x="58" y="187"/>
                </a:cubicBezTo>
                <a:cubicBezTo>
                  <a:pt x="58" y="187"/>
                  <a:pt x="58" y="187"/>
                  <a:pt x="59" y="187"/>
                </a:cubicBezTo>
                <a:cubicBezTo>
                  <a:pt x="60" y="187"/>
                  <a:pt x="60" y="187"/>
                  <a:pt x="61" y="186"/>
                </a:cubicBezTo>
                <a:cubicBezTo>
                  <a:pt x="64" y="181"/>
                  <a:pt x="64" y="181"/>
                  <a:pt x="64" y="181"/>
                </a:cubicBezTo>
                <a:cubicBezTo>
                  <a:pt x="68" y="183"/>
                  <a:pt x="73" y="184"/>
                  <a:pt x="78" y="185"/>
                </a:cubicBezTo>
                <a:cubicBezTo>
                  <a:pt x="77" y="191"/>
                  <a:pt x="77" y="191"/>
                  <a:pt x="77" y="191"/>
                </a:cubicBezTo>
                <a:cubicBezTo>
                  <a:pt x="77" y="193"/>
                  <a:pt x="78" y="194"/>
                  <a:pt x="79" y="194"/>
                </a:cubicBezTo>
                <a:cubicBezTo>
                  <a:pt x="82" y="194"/>
                  <a:pt x="85" y="195"/>
                  <a:pt x="88" y="195"/>
                </a:cubicBezTo>
                <a:cubicBezTo>
                  <a:pt x="88" y="195"/>
                  <a:pt x="88" y="195"/>
                  <a:pt x="88" y="195"/>
                </a:cubicBezTo>
                <a:cubicBezTo>
                  <a:pt x="89" y="195"/>
                  <a:pt x="90" y="195"/>
                  <a:pt x="90" y="193"/>
                </a:cubicBezTo>
                <a:cubicBezTo>
                  <a:pt x="91" y="187"/>
                  <a:pt x="91" y="187"/>
                  <a:pt x="91" y="187"/>
                </a:cubicBezTo>
                <a:cubicBezTo>
                  <a:pt x="94" y="187"/>
                  <a:pt x="96" y="188"/>
                  <a:pt x="99" y="188"/>
                </a:cubicBezTo>
                <a:cubicBezTo>
                  <a:pt x="101" y="188"/>
                  <a:pt x="104" y="187"/>
                  <a:pt x="106" y="187"/>
                </a:cubicBezTo>
                <a:cubicBezTo>
                  <a:pt x="107" y="193"/>
                  <a:pt x="107" y="193"/>
                  <a:pt x="107" y="193"/>
                </a:cubicBezTo>
                <a:cubicBezTo>
                  <a:pt x="108" y="195"/>
                  <a:pt x="109" y="195"/>
                  <a:pt x="110" y="195"/>
                </a:cubicBezTo>
                <a:cubicBezTo>
                  <a:pt x="110" y="195"/>
                  <a:pt x="110" y="195"/>
                  <a:pt x="110" y="195"/>
                </a:cubicBezTo>
                <a:cubicBezTo>
                  <a:pt x="113" y="195"/>
                  <a:pt x="116" y="194"/>
                  <a:pt x="118" y="194"/>
                </a:cubicBezTo>
                <a:cubicBezTo>
                  <a:pt x="120" y="194"/>
                  <a:pt x="120" y="193"/>
                  <a:pt x="120" y="191"/>
                </a:cubicBezTo>
                <a:cubicBezTo>
                  <a:pt x="119" y="185"/>
                  <a:pt x="119" y="185"/>
                  <a:pt x="119" y="185"/>
                </a:cubicBezTo>
                <a:cubicBezTo>
                  <a:pt x="124" y="184"/>
                  <a:pt x="129" y="183"/>
                  <a:pt x="134" y="181"/>
                </a:cubicBezTo>
                <a:cubicBezTo>
                  <a:pt x="137" y="186"/>
                  <a:pt x="137" y="186"/>
                  <a:pt x="137" y="186"/>
                </a:cubicBezTo>
                <a:cubicBezTo>
                  <a:pt x="137" y="187"/>
                  <a:pt x="138" y="187"/>
                  <a:pt x="139" y="187"/>
                </a:cubicBezTo>
                <a:cubicBezTo>
                  <a:pt x="139" y="187"/>
                  <a:pt x="139" y="187"/>
                  <a:pt x="140" y="187"/>
                </a:cubicBezTo>
                <a:cubicBezTo>
                  <a:pt x="142" y="186"/>
                  <a:pt x="145" y="185"/>
                  <a:pt x="147" y="183"/>
                </a:cubicBezTo>
                <a:cubicBezTo>
                  <a:pt x="148" y="183"/>
                  <a:pt x="149" y="181"/>
                  <a:pt x="148" y="180"/>
                </a:cubicBezTo>
                <a:cubicBezTo>
                  <a:pt x="146" y="175"/>
                  <a:pt x="146" y="175"/>
                  <a:pt x="146" y="175"/>
                </a:cubicBezTo>
                <a:cubicBezTo>
                  <a:pt x="150" y="172"/>
                  <a:pt x="154" y="169"/>
                  <a:pt x="158" y="166"/>
                </a:cubicBezTo>
                <a:cubicBezTo>
                  <a:pt x="162" y="170"/>
                  <a:pt x="162" y="170"/>
                  <a:pt x="162" y="170"/>
                </a:cubicBezTo>
                <a:cubicBezTo>
                  <a:pt x="163" y="171"/>
                  <a:pt x="163" y="171"/>
                  <a:pt x="164" y="171"/>
                </a:cubicBezTo>
                <a:cubicBezTo>
                  <a:pt x="165" y="171"/>
                  <a:pt x="165" y="171"/>
                  <a:pt x="166" y="170"/>
                </a:cubicBezTo>
                <a:cubicBezTo>
                  <a:pt x="168" y="168"/>
                  <a:pt x="170" y="166"/>
                  <a:pt x="172" y="164"/>
                </a:cubicBezTo>
                <a:cubicBezTo>
                  <a:pt x="172" y="163"/>
                  <a:pt x="172" y="162"/>
                  <a:pt x="172" y="161"/>
                </a:cubicBezTo>
                <a:cubicBezTo>
                  <a:pt x="167" y="157"/>
                  <a:pt x="167" y="157"/>
                  <a:pt x="167" y="157"/>
                </a:cubicBezTo>
                <a:cubicBezTo>
                  <a:pt x="171" y="153"/>
                  <a:pt x="174" y="149"/>
                  <a:pt x="176" y="144"/>
                </a:cubicBezTo>
                <a:cubicBezTo>
                  <a:pt x="182" y="147"/>
                  <a:pt x="182" y="147"/>
                  <a:pt x="182" y="147"/>
                </a:cubicBezTo>
                <a:cubicBezTo>
                  <a:pt x="182" y="147"/>
                  <a:pt x="183" y="147"/>
                  <a:pt x="183" y="147"/>
                </a:cubicBezTo>
                <a:cubicBezTo>
                  <a:pt x="184" y="147"/>
                  <a:pt x="185" y="147"/>
                  <a:pt x="185" y="146"/>
                </a:cubicBezTo>
                <a:cubicBezTo>
                  <a:pt x="186" y="144"/>
                  <a:pt x="188" y="141"/>
                  <a:pt x="189" y="139"/>
                </a:cubicBezTo>
                <a:cubicBezTo>
                  <a:pt x="189" y="137"/>
                  <a:pt x="189" y="136"/>
                  <a:pt x="188" y="136"/>
                </a:cubicBezTo>
                <a:cubicBezTo>
                  <a:pt x="182" y="133"/>
                  <a:pt x="182" y="133"/>
                  <a:pt x="182" y="133"/>
                </a:cubicBezTo>
                <a:cubicBezTo>
                  <a:pt x="184" y="128"/>
                  <a:pt x="186" y="123"/>
                  <a:pt x="187" y="118"/>
                </a:cubicBezTo>
                <a:cubicBezTo>
                  <a:pt x="193" y="119"/>
                  <a:pt x="193" y="119"/>
                  <a:pt x="193" y="119"/>
                </a:cubicBezTo>
                <a:cubicBezTo>
                  <a:pt x="194" y="119"/>
                  <a:pt x="194" y="119"/>
                  <a:pt x="194" y="119"/>
                </a:cubicBezTo>
                <a:cubicBezTo>
                  <a:pt x="195" y="119"/>
                  <a:pt x="196" y="118"/>
                  <a:pt x="196" y="117"/>
                </a:cubicBezTo>
                <a:cubicBezTo>
                  <a:pt x="196" y="114"/>
                  <a:pt x="197" y="112"/>
                  <a:pt x="197" y="109"/>
                </a:cubicBezTo>
                <a:cubicBezTo>
                  <a:pt x="197" y="107"/>
                  <a:pt x="197" y="106"/>
                  <a:pt x="195" y="106"/>
                </a:cubicBezTo>
                <a:close/>
              </a:path>
            </a:pathLst>
          </a:custGeom>
          <a:solidFill>
            <a:schemeClr val="accent1">
              <a:alpha val="60000"/>
            </a:schemeClr>
          </a:solidFill>
          <a:ln w="19050" cap="rnd">
            <a:solidFill>
              <a:schemeClr val="accent1"/>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3647829" y="2594295"/>
            <a:ext cx="2194026" cy="2186182"/>
          </a:xfrm>
          <a:custGeom>
            <a:avLst/>
            <a:gdLst>
              <a:gd name="T0" fmla="*/ 189 w 197"/>
              <a:gd name="T1" fmla="*/ 92 h 196"/>
              <a:gd name="T2" fmla="*/ 196 w 197"/>
              <a:gd name="T3" fmla="*/ 80 h 196"/>
              <a:gd name="T4" fmla="*/ 187 w 197"/>
              <a:gd name="T5" fmla="*/ 79 h 196"/>
              <a:gd name="T6" fmla="*/ 189 w 197"/>
              <a:gd name="T7" fmla="*/ 58 h 196"/>
              <a:gd name="T8" fmla="*/ 183 w 197"/>
              <a:gd name="T9" fmla="*/ 50 h 196"/>
              <a:gd name="T10" fmla="*/ 172 w 197"/>
              <a:gd name="T11" fmla="*/ 35 h 196"/>
              <a:gd name="T12" fmla="*/ 165 w 197"/>
              <a:gd name="T13" fmla="*/ 26 h 196"/>
              <a:gd name="T14" fmla="*/ 147 w 197"/>
              <a:gd name="T15" fmla="*/ 21 h 196"/>
              <a:gd name="T16" fmla="*/ 141 w 197"/>
              <a:gd name="T17" fmla="*/ 9 h 196"/>
              <a:gd name="T18" fmla="*/ 135 w 197"/>
              <a:gd name="T19" fmla="*/ 15 h 196"/>
              <a:gd name="T20" fmla="*/ 122 w 197"/>
              <a:gd name="T21" fmla="*/ 4 h 196"/>
              <a:gd name="T22" fmla="*/ 111 w 197"/>
              <a:gd name="T23" fmla="*/ 0 h 196"/>
              <a:gd name="T24" fmla="*/ 98 w 197"/>
              <a:gd name="T25" fmla="*/ 8 h 196"/>
              <a:gd name="T26" fmla="*/ 98 w 197"/>
              <a:gd name="T27" fmla="*/ 8 h 196"/>
              <a:gd name="T28" fmla="*/ 92 w 197"/>
              <a:gd name="T29" fmla="*/ 2 h 196"/>
              <a:gd name="T30" fmla="*/ 81 w 197"/>
              <a:gd name="T31" fmla="*/ 1 h 196"/>
              <a:gd name="T32" fmla="*/ 65 w 197"/>
              <a:gd name="T33" fmla="*/ 14 h 196"/>
              <a:gd name="T34" fmla="*/ 59 w 197"/>
              <a:gd name="T35" fmla="*/ 7 h 196"/>
              <a:gd name="T36" fmla="*/ 53 w 197"/>
              <a:gd name="T37" fmla="*/ 20 h 196"/>
              <a:gd name="T38" fmla="*/ 35 w 197"/>
              <a:gd name="T39" fmla="*/ 23 h 196"/>
              <a:gd name="T40" fmla="*/ 27 w 197"/>
              <a:gd name="T41" fmla="*/ 33 h 196"/>
              <a:gd name="T42" fmla="*/ 16 w 197"/>
              <a:gd name="T43" fmla="*/ 47 h 196"/>
              <a:gd name="T44" fmla="*/ 9 w 197"/>
              <a:gd name="T45" fmla="*/ 55 h 196"/>
              <a:gd name="T46" fmla="*/ 13 w 197"/>
              <a:gd name="T47" fmla="*/ 69 h 196"/>
              <a:gd name="T48" fmla="*/ 4 w 197"/>
              <a:gd name="T49" fmla="*/ 75 h 196"/>
              <a:gd name="T50" fmla="*/ 2 w 197"/>
              <a:gd name="T51" fmla="*/ 88 h 196"/>
              <a:gd name="T52" fmla="*/ 2 w 197"/>
              <a:gd name="T53" fmla="*/ 105 h 196"/>
              <a:gd name="T54" fmla="*/ 4 w 197"/>
              <a:gd name="T55" fmla="*/ 118 h 196"/>
              <a:gd name="T56" fmla="*/ 15 w 197"/>
              <a:gd name="T57" fmla="*/ 132 h 196"/>
              <a:gd name="T58" fmla="*/ 12 w 197"/>
              <a:gd name="T59" fmla="*/ 145 h 196"/>
              <a:gd name="T60" fmla="*/ 21 w 197"/>
              <a:gd name="T61" fmla="*/ 144 h 196"/>
              <a:gd name="T62" fmla="*/ 25 w 197"/>
              <a:gd name="T63" fmla="*/ 163 h 196"/>
              <a:gd name="T64" fmla="*/ 34 w 197"/>
              <a:gd name="T65" fmla="*/ 170 h 196"/>
              <a:gd name="T66" fmla="*/ 48 w 197"/>
              <a:gd name="T67" fmla="*/ 180 h 196"/>
              <a:gd name="T68" fmla="*/ 58 w 197"/>
              <a:gd name="T69" fmla="*/ 187 h 196"/>
              <a:gd name="T70" fmla="*/ 70 w 197"/>
              <a:gd name="T71" fmla="*/ 183 h 196"/>
              <a:gd name="T72" fmla="*/ 78 w 197"/>
              <a:gd name="T73" fmla="*/ 194 h 196"/>
              <a:gd name="T74" fmla="*/ 89 w 197"/>
              <a:gd name="T75" fmla="*/ 194 h 196"/>
              <a:gd name="T76" fmla="*/ 105 w 197"/>
              <a:gd name="T77" fmla="*/ 188 h 196"/>
              <a:gd name="T78" fmla="*/ 108 w 197"/>
              <a:gd name="T79" fmla="*/ 196 h 196"/>
              <a:gd name="T80" fmla="*/ 118 w 197"/>
              <a:gd name="T81" fmla="*/ 186 h 196"/>
              <a:gd name="T82" fmla="*/ 137 w 197"/>
              <a:gd name="T83" fmla="*/ 189 h 196"/>
              <a:gd name="T84" fmla="*/ 147 w 197"/>
              <a:gd name="T85" fmla="*/ 182 h 196"/>
              <a:gd name="T86" fmla="*/ 161 w 197"/>
              <a:gd name="T87" fmla="*/ 172 h 196"/>
              <a:gd name="T88" fmla="*/ 171 w 197"/>
              <a:gd name="T89" fmla="*/ 166 h 196"/>
              <a:gd name="T90" fmla="*/ 176 w 197"/>
              <a:gd name="T91" fmla="*/ 146 h 196"/>
              <a:gd name="T92" fmla="*/ 184 w 197"/>
              <a:gd name="T93" fmla="*/ 148 h 196"/>
              <a:gd name="T94" fmla="*/ 182 w 197"/>
              <a:gd name="T95" fmla="*/ 134 h 196"/>
              <a:gd name="T96" fmla="*/ 193 w 197"/>
              <a:gd name="T97" fmla="*/ 121 h 196"/>
              <a:gd name="T98" fmla="*/ 197 w 197"/>
              <a:gd name="T99" fmla="*/ 11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 h="196">
                <a:moveTo>
                  <a:pt x="195" y="108"/>
                </a:moveTo>
                <a:cubicBezTo>
                  <a:pt x="189" y="107"/>
                  <a:pt x="189" y="107"/>
                  <a:pt x="189" y="107"/>
                </a:cubicBezTo>
                <a:cubicBezTo>
                  <a:pt x="190" y="102"/>
                  <a:pt x="190" y="97"/>
                  <a:pt x="189" y="92"/>
                </a:cubicBezTo>
                <a:cubicBezTo>
                  <a:pt x="195" y="91"/>
                  <a:pt x="195" y="91"/>
                  <a:pt x="195" y="91"/>
                </a:cubicBezTo>
                <a:cubicBezTo>
                  <a:pt x="197" y="90"/>
                  <a:pt x="197" y="89"/>
                  <a:pt x="197" y="88"/>
                </a:cubicBezTo>
                <a:cubicBezTo>
                  <a:pt x="197" y="85"/>
                  <a:pt x="197" y="83"/>
                  <a:pt x="196" y="80"/>
                </a:cubicBezTo>
                <a:cubicBezTo>
                  <a:pt x="196" y="79"/>
                  <a:pt x="195" y="78"/>
                  <a:pt x="194" y="78"/>
                </a:cubicBezTo>
                <a:cubicBezTo>
                  <a:pt x="194" y="78"/>
                  <a:pt x="194" y="78"/>
                  <a:pt x="194" y="78"/>
                </a:cubicBezTo>
                <a:cubicBezTo>
                  <a:pt x="187" y="79"/>
                  <a:pt x="187" y="79"/>
                  <a:pt x="187" y="79"/>
                </a:cubicBezTo>
                <a:cubicBezTo>
                  <a:pt x="186" y="74"/>
                  <a:pt x="185" y="69"/>
                  <a:pt x="183" y="64"/>
                </a:cubicBezTo>
                <a:cubicBezTo>
                  <a:pt x="188" y="61"/>
                  <a:pt x="188" y="61"/>
                  <a:pt x="188" y="61"/>
                </a:cubicBezTo>
                <a:cubicBezTo>
                  <a:pt x="189" y="61"/>
                  <a:pt x="190" y="59"/>
                  <a:pt x="189" y="58"/>
                </a:cubicBezTo>
                <a:cubicBezTo>
                  <a:pt x="188" y="56"/>
                  <a:pt x="187" y="53"/>
                  <a:pt x="186" y="51"/>
                </a:cubicBezTo>
                <a:cubicBezTo>
                  <a:pt x="185" y="50"/>
                  <a:pt x="184" y="49"/>
                  <a:pt x="184" y="49"/>
                </a:cubicBezTo>
                <a:cubicBezTo>
                  <a:pt x="183" y="49"/>
                  <a:pt x="183" y="50"/>
                  <a:pt x="183" y="50"/>
                </a:cubicBezTo>
                <a:cubicBezTo>
                  <a:pt x="177" y="52"/>
                  <a:pt x="177" y="52"/>
                  <a:pt x="177" y="52"/>
                </a:cubicBezTo>
                <a:cubicBezTo>
                  <a:pt x="174" y="48"/>
                  <a:pt x="171" y="44"/>
                  <a:pt x="168" y="40"/>
                </a:cubicBezTo>
                <a:cubicBezTo>
                  <a:pt x="172" y="35"/>
                  <a:pt x="172" y="35"/>
                  <a:pt x="172" y="35"/>
                </a:cubicBezTo>
                <a:cubicBezTo>
                  <a:pt x="173" y="35"/>
                  <a:pt x="173" y="33"/>
                  <a:pt x="173" y="32"/>
                </a:cubicBezTo>
                <a:cubicBezTo>
                  <a:pt x="171" y="30"/>
                  <a:pt x="169" y="28"/>
                  <a:pt x="167" y="26"/>
                </a:cubicBezTo>
                <a:cubicBezTo>
                  <a:pt x="166" y="26"/>
                  <a:pt x="166" y="26"/>
                  <a:pt x="165" y="26"/>
                </a:cubicBezTo>
                <a:cubicBezTo>
                  <a:pt x="164" y="26"/>
                  <a:pt x="164" y="26"/>
                  <a:pt x="163" y="26"/>
                </a:cubicBezTo>
                <a:cubicBezTo>
                  <a:pt x="159" y="30"/>
                  <a:pt x="159" y="30"/>
                  <a:pt x="159" y="30"/>
                </a:cubicBezTo>
                <a:cubicBezTo>
                  <a:pt x="155" y="27"/>
                  <a:pt x="151" y="24"/>
                  <a:pt x="147" y="21"/>
                </a:cubicBezTo>
                <a:cubicBezTo>
                  <a:pt x="150" y="16"/>
                  <a:pt x="150" y="16"/>
                  <a:pt x="150" y="16"/>
                </a:cubicBezTo>
                <a:cubicBezTo>
                  <a:pt x="150" y="15"/>
                  <a:pt x="150" y="13"/>
                  <a:pt x="149" y="13"/>
                </a:cubicBezTo>
                <a:cubicBezTo>
                  <a:pt x="146" y="12"/>
                  <a:pt x="144" y="10"/>
                  <a:pt x="141" y="9"/>
                </a:cubicBezTo>
                <a:cubicBezTo>
                  <a:pt x="141" y="9"/>
                  <a:pt x="140" y="9"/>
                  <a:pt x="140" y="9"/>
                </a:cubicBezTo>
                <a:cubicBezTo>
                  <a:pt x="139" y="9"/>
                  <a:pt x="139" y="9"/>
                  <a:pt x="138" y="10"/>
                </a:cubicBezTo>
                <a:cubicBezTo>
                  <a:pt x="135" y="15"/>
                  <a:pt x="135" y="15"/>
                  <a:pt x="135" y="15"/>
                </a:cubicBezTo>
                <a:cubicBezTo>
                  <a:pt x="133" y="14"/>
                  <a:pt x="130" y="13"/>
                  <a:pt x="128" y="13"/>
                </a:cubicBezTo>
                <a:cubicBezTo>
                  <a:pt x="126" y="12"/>
                  <a:pt x="123" y="11"/>
                  <a:pt x="121" y="10"/>
                </a:cubicBezTo>
                <a:cubicBezTo>
                  <a:pt x="122" y="4"/>
                  <a:pt x="122" y="4"/>
                  <a:pt x="122" y="4"/>
                </a:cubicBezTo>
                <a:cubicBezTo>
                  <a:pt x="122" y="3"/>
                  <a:pt x="121" y="2"/>
                  <a:pt x="120" y="2"/>
                </a:cubicBezTo>
                <a:cubicBezTo>
                  <a:pt x="117" y="1"/>
                  <a:pt x="114" y="1"/>
                  <a:pt x="111" y="0"/>
                </a:cubicBezTo>
                <a:cubicBezTo>
                  <a:pt x="111" y="0"/>
                  <a:pt x="111" y="0"/>
                  <a:pt x="111" y="0"/>
                </a:cubicBezTo>
                <a:cubicBezTo>
                  <a:pt x="110" y="0"/>
                  <a:pt x="109" y="1"/>
                  <a:pt x="109" y="2"/>
                </a:cubicBezTo>
                <a:cubicBezTo>
                  <a:pt x="108" y="8"/>
                  <a:pt x="108" y="8"/>
                  <a:pt x="108" y="8"/>
                </a:cubicBezTo>
                <a:cubicBezTo>
                  <a:pt x="105" y="8"/>
                  <a:pt x="102" y="8"/>
                  <a:pt x="98" y="8"/>
                </a:cubicBezTo>
                <a:cubicBezTo>
                  <a:pt x="98" y="9"/>
                  <a:pt x="98" y="9"/>
                  <a:pt x="98" y="9"/>
                </a:cubicBezTo>
                <a:cubicBezTo>
                  <a:pt x="98" y="9"/>
                  <a:pt x="98" y="9"/>
                  <a:pt x="98" y="9"/>
                </a:cubicBezTo>
                <a:cubicBezTo>
                  <a:pt x="98" y="8"/>
                  <a:pt x="98" y="8"/>
                  <a:pt x="98" y="8"/>
                </a:cubicBezTo>
                <a:cubicBezTo>
                  <a:pt x="98" y="8"/>
                  <a:pt x="98" y="8"/>
                  <a:pt x="98" y="8"/>
                </a:cubicBezTo>
                <a:cubicBezTo>
                  <a:pt x="96" y="8"/>
                  <a:pt x="95" y="8"/>
                  <a:pt x="93" y="8"/>
                </a:cubicBezTo>
                <a:cubicBezTo>
                  <a:pt x="92" y="2"/>
                  <a:pt x="92" y="2"/>
                  <a:pt x="92" y="2"/>
                </a:cubicBezTo>
                <a:cubicBezTo>
                  <a:pt x="91" y="1"/>
                  <a:pt x="90" y="0"/>
                  <a:pt x="89" y="0"/>
                </a:cubicBezTo>
                <a:cubicBezTo>
                  <a:pt x="89" y="0"/>
                  <a:pt x="89" y="0"/>
                  <a:pt x="89" y="0"/>
                </a:cubicBezTo>
                <a:cubicBezTo>
                  <a:pt x="86" y="0"/>
                  <a:pt x="83" y="0"/>
                  <a:pt x="81" y="1"/>
                </a:cubicBezTo>
                <a:cubicBezTo>
                  <a:pt x="79" y="1"/>
                  <a:pt x="79" y="2"/>
                  <a:pt x="79" y="3"/>
                </a:cubicBezTo>
                <a:cubicBezTo>
                  <a:pt x="80" y="10"/>
                  <a:pt x="80" y="10"/>
                  <a:pt x="80" y="10"/>
                </a:cubicBezTo>
                <a:cubicBezTo>
                  <a:pt x="75" y="11"/>
                  <a:pt x="70" y="12"/>
                  <a:pt x="65" y="14"/>
                </a:cubicBezTo>
                <a:cubicBezTo>
                  <a:pt x="62" y="8"/>
                  <a:pt x="62" y="8"/>
                  <a:pt x="62" y="8"/>
                </a:cubicBezTo>
                <a:cubicBezTo>
                  <a:pt x="62" y="8"/>
                  <a:pt x="61" y="7"/>
                  <a:pt x="60" y="7"/>
                </a:cubicBezTo>
                <a:cubicBezTo>
                  <a:pt x="60" y="7"/>
                  <a:pt x="59" y="7"/>
                  <a:pt x="59" y="7"/>
                </a:cubicBezTo>
                <a:cubicBezTo>
                  <a:pt x="57" y="8"/>
                  <a:pt x="54" y="10"/>
                  <a:pt x="52" y="11"/>
                </a:cubicBezTo>
                <a:cubicBezTo>
                  <a:pt x="50" y="12"/>
                  <a:pt x="50" y="13"/>
                  <a:pt x="51" y="14"/>
                </a:cubicBezTo>
                <a:cubicBezTo>
                  <a:pt x="53" y="20"/>
                  <a:pt x="53" y="20"/>
                  <a:pt x="53" y="20"/>
                </a:cubicBezTo>
                <a:cubicBezTo>
                  <a:pt x="49" y="22"/>
                  <a:pt x="45" y="25"/>
                  <a:pt x="41" y="28"/>
                </a:cubicBezTo>
                <a:cubicBezTo>
                  <a:pt x="36" y="24"/>
                  <a:pt x="36" y="24"/>
                  <a:pt x="36" y="24"/>
                </a:cubicBezTo>
                <a:cubicBezTo>
                  <a:pt x="36" y="24"/>
                  <a:pt x="35" y="23"/>
                  <a:pt x="35" y="23"/>
                </a:cubicBezTo>
                <a:cubicBezTo>
                  <a:pt x="34" y="23"/>
                  <a:pt x="33" y="24"/>
                  <a:pt x="33" y="24"/>
                </a:cubicBezTo>
                <a:cubicBezTo>
                  <a:pt x="31" y="26"/>
                  <a:pt x="29" y="28"/>
                  <a:pt x="27" y="30"/>
                </a:cubicBezTo>
                <a:cubicBezTo>
                  <a:pt x="26" y="31"/>
                  <a:pt x="26" y="32"/>
                  <a:pt x="27" y="33"/>
                </a:cubicBezTo>
                <a:cubicBezTo>
                  <a:pt x="31" y="38"/>
                  <a:pt x="31" y="38"/>
                  <a:pt x="31" y="38"/>
                </a:cubicBezTo>
                <a:cubicBezTo>
                  <a:pt x="28" y="41"/>
                  <a:pt x="25" y="45"/>
                  <a:pt x="22" y="50"/>
                </a:cubicBezTo>
                <a:cubicBezTo>
                  <a:pt x="16" y="47"/>
                  <a:pt x="16" y="47"/>
                  <a:pt x="16" y="47"/>
                </a:cubicBezTo>
                <a:cubicBezTo>
                  <a:pt x="16" y="47"/>
                  <a:pt x="16" y="47"/>
                  <a:pt x="15" y="47"/>
                </a:cubicBezTo>
                <a:cubicBezTo>
                  <a:pt x="14" y="47"/>
                  <a:pt x="14" y="47"/>
                  <a:pt x="13" y="48"/>
                </a:cubicBezTo>
                <a:cubicBezTo>
                  <a:pt x="12" y="50"/>
                  <a:pt x="11" y="53"/>
                  <a:pt x="9" y="55"/>
                </a:cubicBezTo>
                <a:cubicBezTo>
                  <a:pt x="9" y="56"/>
                  <a:pt x="9" y="58"/>
                  <a:pt x="10" y="58"/>
                </a:cubicBezTo>
                <a:cubicBezTo>
                  <a:pt x="16" y="61"/>
                  <a:pt x="16" y="61"/>
                  <a:pt x="16" y="61"/>
                </a:cubicBezTo>
                <a:cubicBezTo>
                  <a:pt x="15" y="64"/>
                  <a:pt x="14" y="66"/>
                  <a:pt x="13" y="69"/>
                </a:cubicBezTo>
                <a:cubicBezTo>
                  <a:pt x="12" y="71"/>
                  <a:pt x="11" y="73"/>
                  <a:pt x="11" y="76"/>
                </a:cubicBezTo>
                <a:cubicBezTo>
                  <a:pt x="5" y="75"/>
                  <a:pt x="5" y="75"/>
                  <a:pt x="5" y="75"/>
                </a:cubicBezTo>
                <a:cubicBezTo>
                  <a:pt x="4" y="75"/>
                  <a:pt x="4" y="75"/>
                  <a:pt x="4" y="75"/>
                </a:cubicBezTo>
                <a:cubicBezTo>
                  <a:pt x="3" y="75"/>
                  <a:pt x="2" y="76"/>
                  <a:pt x="2" y="77"/>
                </a:cubicBezTo>
                <a:cubicBezTo>
                  <a:pt x="1" y="80"/>
                  <a:pt x="1" y="82"/>
                  <a:pt x="0" y="85"/>
                </a:cubicBezTo>
                <a:cubicBezTo>
                  <a:pt x="0" y="86"/>
                  <a:pt x="1" y="87"/>
                  <a:pt x="2" y="88"/>
                </a:cubicBezTo>
                <a:cubicBezTo>
                  <a:pt x="8" y="89"/>
                  <a:pt x="8" y="89"/>
                  <a:pt x="8" y="89"/>
                </a:cubicBezTo>
                <a:cubicBezTo>
                  <a:pt x="8" y="94"/>
                  <a:pt x="8" y="99"/>
                  <a:pt x="8" y="104"/>
                </a:cubicBezTo>
                <a:cubicBezTo>
                  <a:pt x="2" y="105"/>
                  <a:pt x="2" y="105"/>
                  <a:pt x="2" y="105"/>
                </a:cubicBezTo>
                <a:cubicBezTo>
                  <a:pt x="1" y="105"/>
                  <a:pt x="0" y="106"/>
                  <a:pt x="0" y="108"/>
                </a:cubicBezTo>
                <a:cubicBezTo>
                  <a:pt x="1" y="110"/>
                  <a:pt x="1" y="113"/>
                  <a:pt x="1" y="116"/>
                </a:cubicBezTo>
                <a:cubicBezTo>
                  <a:pt x="2" y="117"/>
                  <a:pt x="3" y="118"/>
                  <a:pt x="4" y="118"/>
                </a:cubicBezTo>
                <a:cubicBezTo>
                  <a:pt x="4" y="118"/>
                  <a:pt x="4" y="118"/>
                  <a:pt x="4" y="118"/>
                </a:cubicBezTo>
                <a:cubicBezTo>
                  <a:pt x="10" y="117"/>
                  <a:pt x="10" y="117"/>
                  <a:pt x="10" y="117"/>
                </a:cubicBezTo>
                <a:cubicBezTo>
                  <a:pt x="11" y="122"/>
                  <a:pt x="13" y="127"/>
                  <a:pt x="15" y="132"/>
                </a:cubicBezTo>
                <a:cubicBezTo>
                  <a:pt x="9" y="135"/>
                  <a:pt x="9" y="135"/>
                  <a:pt x="9" y="135"/>
                </a:cubicBezTo>
                <a:cubicBezTo>
                  <a:pt x="8" y="135"/>
                  <a:pt x="8" y="136"/>
                  <a:pt x="8" y="138"/>
                </a:cubicBezTo>
                <a:cubicBezTo>
                  <a:pt x="9" y="140"/>
                  <a:pt x="11" y="143"/>
                  <a:pt x="12" y="145"/>
                </a:cubicBezTo>
                <a:cubicBezTo>
                  <a:pt x="12" y="146"/>
                  <a:pt x="13" y="146"/>
                  <a:pt x="14" y="146"/>
                </a:cubicBezTo>
                <a:cubicBezTo>
                  <a:pt x="14" y="146"/>
                  <a:pt x="15" y="146"/>
                  <a:pt x="15" y="146"/>
                </a:cubicBezTo>
                <a:cubicBezTo>
                  <a:pt x="21" y="144"/>
                  <a:pt x="21" y="144"/>
                  <a:pt x="21" y="144"/>
                </a:cubicBezTo>
                <a:cubicBezTo>
                  <a:pt x="23" y="148"/>
                  <a:pt x="26" y="152"/>
                  <a:pt x="29" y="156"/>
                </a:cubicBezTo>
                <a:cubicBezTo>
                  <a:pt x="25" y="160"/>
                  <a:pt x="25" y="160"/>
                  <a:pt x="25" y="160"/>
                </a:cubicBezTo>
                <a:cubicBezTo>
                  <a:pt x="24" y="161"/>
                  <a:pt x="24" y="163"/>
                  <a:pt x="25" y="163"/>
                </a:cubicBezTo>
                <a:cubicBezTo>
                  <a:pt x="27" y="166"/>
                  <a:pt x="29" y="168"/>
                  <a:pt x="31" y="170"/>
                </a:cubicBezTo>
                <a:cubicBezTo>
                  <a:pt x="31" y="170"/>
                  <a:pt x="32" y="170"/>
                  <a:pt x="33" y="170"/>
                </a:cubicBezTo>
                <a:cubicBezTo>
                  <a:pt x="33" y="170"/>
                  <a:pt x="34" y="170"/>
                  <a:pt x="34" y="170"/>
                </a:cubicBezTo>
                <a:cubicBezTo>
                  <a:pt x="39" y="165"/>
                  <a:pt x="39" y="165"/>
                  <a:pt x="39" y="165"/>
                </a:cubicBezTo>
                <a:cubicBezTo>
                  <a:pt x="42" y="169"/>
                  <a:pt x="47" y="172"/>
                  <a:pt x="51" y="174"/>
                </a:cubicBezTo>
                <a:cubicBezTo>
                  <a:pt x="48" y="180"/>
                  <a:pt x="48" y="180"/>
                  <a:pt x="48" y="180"/>
                </a:cubicBezTo>
                <a:cubicBezTo>
                  <a:pt x="48" y="181"/>
                  <a:pt x="48" y="182"/>
                  <a:pt x="49" y="183"/>
                </a:cubicBezTo>
                <a:cubicBezTo>
                  <a:pt x="51" y="184"/>
                  <a:pt x="54" y="186"/>
                  <a:pt x="57" y="187"/>
                </a:cubicBezTo>
                <a:cubicBezTo>
                  <a:pt x="57" y="187"/>
                  <a:pt x="57" y="187"/>
                  <a:pt x="58" y="187"/>
                </a:cubicBezTo>
                <a:cubicBezTo>
                  <a:pt x="58" y="187"/>
                  <a:pt x="59" y="187"/>
                  <a:pt x="59" y="186"/>
                </a:cubicBezTo>
                <a:cubicBezTo>
                  <a:pt x="63" y="181"/>
                  <a:pt x="63" y="181"/>
                  <a:pt x="63" y="181"/>
                </a:cubicBezTo>
                <a:cubicBezTo>
                  <a:pt x="65" y="182"/>
                  <a:pt x="67" y="182"/>
                  <a:pt x="70" y="183"/>
                </a:cubicBezTo>
                <a:cubicBezTo>
                  <a:pt x="72" y="184"/>
                  <a:pt x="74" y="185"/>
                  <a:pt x="77" y="185"/>
                </a:cubicBezTo>
                <a:cubicBezTo>
                  <a:pt x="76" y="192"/>
                  <a:pt x="76" y="192"/>
                  <a:pt x="76" y="192"/>
                </a:cubicBezTo>
                <a:cubicBezTo>
                  <a:pt x="76" y="193"/>
                  <a:pt x="76" y="194"/>
                  <a:pt x="78" y="194"/>
                </a:cubicBezTo>
                <a:cubicBezTo>
                  <a:pt x="81" y="195"/>
                  <a:pt x="83" y="195"/>
                  <a:pt x="86" y="196"/>
                </a:cubicBezTo>
                <a:cubicBezTo>
                  <a:pt x="86" y="196"/>
                  <a:pt x="86" y="196"/>
                  <a:pt x="86" y="196"/>
                </a:cubicBezTo>
                <a:cubicBezTo>
                  <a:pt x="87" y="196"/>
                  <a:pt x="88" y="195"/>
                  <a:pt x="89" y="194"/>
                </a:cubicBezTo>
                <a:cubicBezTo>
                  <a:pt x="90" y="188"/>
                  <a:pt x="90" y="188"/>
                  <a:pt x="90" y="188"/>
                </a:cubicBezTo>
                <a:cubicBezTo>
                  <a:pt x="93" y="188"/>
                  <a:pt x="96" y="188"/>
                  <a:pt x="99" y="188"/>
                </a:cubicBezTo>
                <a:cubicBezTo>
                  <a:pt x="101" y="188"/>
                  <a:pt x="103" y="188"/>
                  <a:pt x="105" y="188"/>
                </a:cubicBezTo>
                <a:cubicBezTo>
                  <a:pt x="106" y="194"/>
                  <a:pt x="106" y="194"/>
                  <a:pt x="106" y="194"/>
                </a:cubicBezTo>
                <a:cubicBezTo>
                  <a:pt x="106" y="195"/>
                  <a:pt x="107" y="196"/>
                  <a:pt x="108" y="196"/>
                </a:cubicBezTo>
                <a:cubicBezTo>
                  <a:pt x="108" y="196"/>
                  <a:pt x="108" y="196"/>
                  <a:pt x="108" y="196"/>
                </a:cubicBezTo>
                <a:cubicBezTo>
                  <a:pt x="111" y="196"/>
                  <a:pt x="114" y="195"/>
                  <a:pt x="117" y="195"/>
                </a:cubicBezTo>
                <a:cubicBezTo>
                  <a:pt x="118" y="195"/>
                  <a:pt x="119" y="194"/>
                  <a:pt x="119" y="192"/>
                </a:cubicBezTo>
                <a:cubicBezTo>
                  <a:pt x="118" y="186"/>
                  <a:pt x="118" y="186"/>
                  <a:pt x="118" y="186"/>
                </a:cubicBezTo>
                <a:cubicBezTo>
                  <a:pt x="123" y="185"/>
                  <a:pt x="128" y="184"/>
                  <a:pt x="133" y="182"/>
                </a:cubicBezTo>
                <a:cubicBezTo>
                  <a:pt x="135" y="187"/>
                  <a:pt x="135" y="187"/>
                  <a:pt x="135" y="187"/>
                </a:cubicBezTo>
                <a:cubicBezTo>
                  <a:pt x="136" y="188"/>
                  <a:pt x="137" y="189"/>
                  <a:pt x="137" y="189"/>
                </a:cubicBezTo>
                <a:cubicBezTo>
                  <a:pt x="138" y="189"/>
                  <a:pt x="138" y="189"/>
                  <a:pt x="138" y="188"/>
                </a:cubicBezTo>
                <a:cubicBezTo>
                  <a:pt x="141" y="187"/>
                  <a:pt x="143" y="186"/>
                  <a:pt x="146" y="185"/>
                </a:cubicBezTo>
                <a:cubicBezTo>
                  <a:pt x="147" y="184"/>
                  <a:pt x="148" y="183"/>
                  <a:pt x="147" y="182"/>
                </a:cubicBezTo>
                <a:cubicBezTo>
                  <a:pt x="144" y="176"/>
                  <a:pt x="144" y="176"/>
                  <a:pt x="144" y="176"/>
                </a:cubicBezTo>
                <a:cubicBezTo>
                  <a:pt x="149" y="174"/>
                  <a:pt x="153" y="171"/>
                  <a:pt x="157" y="167"/>
                </a:cubicBezTo>
                <a:cubicBezTo>
                  <a:pt x="161" y="172"/>
                  <a:pt x="161" y="172"/>
                  <a:pt x="161" y="172"/>
                </a:cubicBezTo>
                <a:cubicBezTo>
                  <a:pt x="162" y="172"/>
                  <a:pt x="162" y="172"/>
                  <a:pt x="163" y="172"/>
                </a:cubicBezTo>
                <a:cubicBezTo>
                  <a:pt x="164" y="172"/>
                  <a:pt x="164" y="172"/>
                  <a:pt x="165" y="172"/>
                </a:cubicBezTo>
                <a:cubicBezTo>
                  <a:pt x="167" y="170"/>
                  <a:pt x="169" y="168"/>
                  <a:pt x="171" y="166"/>
                </a:cubicBezTo>
                <a:cubicBezTo>
                  <a:pt x="172" y="165"/>
                  <a:pt x="172" y="164"/>
                  <a:pt x="171" y="163"/>
                </a:cubicBezTo>
                <a:cubicBezTo>
                  <a:pt x="166" y="158"/>
                  <a:pt x="166" y="158"/>
                  <a:pt x="166" y="158"/>
                </a:cubicBezTo>
                <a:cubicBezTo>
                  <a:pt x="170" y="155"/>
                  <a:pt x="173" y="150"/>
                  <a:pt x="176" y="146"/>
                </a:cubicBezTo>
                <a:cubicBezTo>
                  <a:pt x="181" y="149"/>
                  <a:pt x="181" y="149"/>
                  <a:pt x="181" y="149"/>
                </a:cubicBezTo>
                <a:cubicBezTo>
                  <a:pt x="182" y="149"/>
                  <a:pt x="182" y="149"/>
                  <a:pt x="182" y="149"/>
                </a:cubicBezTo>
                <a:cubicBezTo>
                  <a:pt x="183" y="149"/>
                  <a:pt x="184" y="149"/>
                  <a:pt x="184" y="148"/>
                </a:cubicBezTo>
                <a:cubicBezTo>
                  <a:pt x="186" y="146"/>
                  <a:pt x="187" y="143"/>
                  <a:pt x="188" y="140"/>
                </a:cubicBezTo>
                <a:cubicBezTo>
                  <a:pt x="189" y="139"/>
                  <a:pt x="188" y="138"/>
                  <a:pt x="187" y="138"/>
                </a:cubicBezTo>
                <a:cubicBezTo>
                  <a:pt x="182" y="134"/>
                  <a:pt x="182" y="134"/>
                  <a:pt x="182" y="134"/>
                </a:cubicBezTo>
                <a:cubicBezTo>
                  <a:pt x="183" y="132"/>
                  <a:pt x="184" y="130"/>
                  <a:pt x="185" y="127"/>
                </a:cubicBezTo>
                <a:cubicBezTo>
                  <a:pt x="186" y="125"/>
                  <a:pt x="186" y="122"/>
                  <a:pt x="187" y="120"/>
                </a:cubicBezTo>
                <a:cubicBezTo>
                  <a:pt x="193" y="121"/>
                  <a:pt x="193" y="121"/>
                  <a:pt x="193" y="121"/>
                </a:cubicBezTo>
                <a:cubicBezTo>
                  <a:pt x="193" y="121"/>
                  <a:pt x="193" y="121"/>
                  <a:pt x="193" y="121"/>
                </a:cubicBezTo>
                <a:cubicBezTo>
                  <a:pt x="194" y="121"/>
                  <a:pt x="195" y="120"/>
                  <a:pt x="196" y="119"/>
                </a:cubicBezTo>
                <a:cubicBezTo>
                  <a:pt x="196" y="116"/>
                  <a:pt x="197" y="113"/>
                  <a:pt x="197" y="111"/>
                </a:cubicBezTo>
                <a:cubicBezTo>
                  <a:pt x="197" y="110"/>
                  <a:pt x="196" y="108"/>
                  <a:pt x="195" y="108"/>
                </a:cubicBezTo>
                <a:close/>
              </a:path>
            </a:pathLst>
          </a:custGeom>
          <a:solidFill>
            <a:schemeClr val="accent3">
              <a:alpha val="60000"/>
            </a:schemeClr>
          </a:solidFill>
          <a:ln w="19050" cap="rnd">
            <a:solidFill>
              <a:schemeClr val="accent3"/>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2263491" y="3667434"/>
            <a:ext cx="1615332" cy="1605920"/>
          </a:xfrm>
          <a:custGeom>
            <a:avLst/>
            <a:gdLst>
              <a:gd name="T0" fmla="*/ 135 w 145"/>
              <a:gd name="T1" fmla="*/ 77 h 144"/>
              <a:gd name="T2" fmla="*/ 143 w 145"/>
              <a:gd name="T3" fmla="*/ 65 h 144"/>
              <a:gd name="T4" fmla="*/ 143 w 145"/>
              <a:gd name="T5" fmla="*/ 53 h 144"/>
              <a:gd name="T6" fmla="*/ 141 w 145"/>
              <a:gd name="T7" fmla="*/ 51 h 144"/>
              <a:gd name="T8" fmla="*/ 129 w 145"/>
              <a:gd name="T9" fmla="*/ 45 h 144"/>
              <a:gd name="T10" fmla="*/ 135 w 145"/>
              <a:gd name="T11" fmla="*/ 39 h 144"/>
              <a:gd name="T12" fmla="*/ 130 w 145"/>
              <a:gd name="T13" fmla="*/ 28 h 144"/>
              <a:gd name="T14" fmla="*/ 127 w 145"/>
              <a:gd name="T15" fmla="*/ 27 h 144"/>
              <a:gd name="T16" fmla="*/ 113 w 145"/>
              <a:gd name="T17" fmla="*/ 25 h 144"/>
              <a:gd name="T18" fmla="*/ 117 w 145"/>
              <a:gd name="T19" fmla="*/ 15 h 144"/>
              <a:gd name="T20" fmla="*/ 108 w 145"/>
              <a:gd name="T21" fmla="*/ 9 h 144"/>
              <a:gd name="T22" fmla="*/ 101 w 145"/>
              <a:gd name="T23" fmla="*/ 17 h 144"/>
              <a:gd name="T24" fmla="*/ 92 w 145"/>
              <a:gd name="T25" fmla="*/ 13 h 144"/>
              <a:gd name="T26" fmla="*/ 92 w 145"/>
              <a:gd name="T27" fmla="*/ 2 h 144"/>
              <a:gd name="T28" fmla="*/ 82 w 145"/>
              <a:gd name="T29" fmla="*/ 0 h 144"/>
              <a:gd name="T30" fmla="*/ 78 w 145"/>
              <a:gd name="T31" fmla="*/ 10 h 144"/>
              <a:gd name="T32" fmla="*/ 72 w 145"/>
              <a:gd name="T33" fmla="*/ 10 h 144"/>
              <a:gd name="T34" fmla="*/ 66 w 145"/>
              <a:gd name="T35" fmla="*/ 2 h 144"/>
              <a:gd name="T36" fmla="*/ 63 w 145"/>
              <a:gd name="T37" fmla="*/ 0 h 144"/>
              <a:gd name="T38" fmla="*/ 52 w 145"/>
              <a:gd name="T39" fmla="*/ 4 h 144"/>
              <a:gd name="T40" fmla="*/ 45 w 145"/>
              <a:gd name="T41" fmla="*/ 17 h 144"/>
              <a:gd name="T42" fmla="*/ 38 w 145"/>
              <a:gd name="T43" fmla="*/ 9 h 144"/>
              <a:gd name="T44" fmla="*/ 28 w 145"/>
              <a:gd name="T45" fmla="*/ 14 h 144"/>
              <a:gd name="T46" fmla="*/ 32 w 145"/>
              <a:gd name="T47" fmla="*/ 25 h 144"/>
              <a:gd name="T48" fmla="*/ 18 w 145"/>
              <a:gd name="T49" fmla="*/ 27 h 144"/>
              <a:gd name="T50" fmla="*/ 15 w 145"/>
              <a:gd name="T51" fmla="*/ 28 h 144"/>
              <a:gd name="T52" fmla="*/ 10 w 145"/>
              <a:gd name="T53" fmla="*/ 39 h 144"/>
              <a:gd name="T54" fmla="*/ 14 w 145"/>
              <a:gd name="T55" fmla="*/ 52 h 144"/>
              <a:gd name="T56" fmla="*/ 5 w 145"/>
              <a:gd name="T57" fmla="*/ 51 h 144"/>
              <a:gd name="T58" fmla="*/ 2 w 145"/>
              <a:gd name="T59" fmla="*/ 53 h 144"/>
              <a:gd name="T60" fmla="*/ 2 w 145"/>
              <a:gd name="T61" fmla="*/ 65 h 144"/>
              <a:gd name="T62" fmla="*/ 11 w 145"/>
              <a:gd name="T63" fmla="*/ 77 h 144"/>
              <a:gd name="T64" fmla="*/ 0 w 145"/>
              <a:gd name="T65" fmla="*/ 82 h 144"/>
              <a:gd name="T66" fmla="*/ 5 w 145"/>
              <a:gd name="T67" fmla="*/ 93 h 144"/>
              <a:gd name="T68" fmla="*/ 14 w 145"/>
              <a:gd name="T69" fmla="*/ 91 h 144"/>
              <a:gd name="T70" fmla="*/ 17 w 145"/>
              <a:gd name="T71" fmla="*/ 100 h 144"/>
              <a:gd name="T72" fmla="*/ 10 w 145"/>
              <a:gd name="T73" fmla="*/ 108 h 144"/>
              <a:gd name="T74" fmla="*/ 17 w 145"/>
              <a:gd name="T75" fmla="*/ 117 h 144"/>
              <a:gd name="T76" fmla="*/ 26 w 145"/>
              <a:gd name="T77" fmla="*/ 112 h 144"/>
              <a:gd name="T78" fmla="*/ 28 w 145"/>
              <a:gd name="T79" fmla="*/ 127 h 144"/>
              <a:gd name="T80" fmla="*/ 37 w 145"/>
              <a:gd name="T81" fmla="*/ 135 h 144"/>
              <a:gd name="T82" fmla="*/ 40 w 145"/>
              <a:gd name="T83" fmla="*/ 134 h 144"/>
              <a:gd name="T84" fmla="*/ 53 w 145"/>
              <a:gd name="T85" fmla="*/ 131 h 144"/>
              <a:gd name="T86" fmla="*/ 52 w 145"/>
              <a:gd name="T87" fmla="*/ 140 h 144"/>
              <a:gd name="T88" fmla="*/ 63 w 145"/>
              <a:gd name="T89" fmla="*/ 144 h 144"/>
              <a:gd name="T90" fmla="*/ 66 w 145"/>
              <a:gd name="T91" fmla="*/ 142 h 144"/>
              <a:gd name="T92" fmla="*/ 73 w 145"/>
              <a:gd name="T93" fmla="*/ 134 h 144"/>
              <a:gd name="T94" fmla="*/ 80 w 145"/>
              <a:gd name="T95" fmla="*/ 142 h 144"/>
              <a:gd name="T96" fmla="*/ 82 w 145"/>
              <a:gd name="T97" fmla="*/ 144 h 144"/>
              <a:gd name="T98" fmla="*/ 93 w 145"/>
              <a:gd name="T99" fmla="*/ 140 h 144"/>
              <a:gd name="T100" fmla="*/ 101 w 145"/>
              <a:gd name="T101" fmla="*/ 127 h 144"/>
              <a:gd name="T102" fmla="*/ 108 w 145"/>
              <a:gd name="T103" fmla="*/ 136 h 144"/>
              <a:gd name="T104" fmla="*/ 117 w 145"/>
              <a:gd name="T105" fmla="*/ 130 h 144"/>
              <a:gd name="T106" fmla="*/ 113 w 145"/>
              <a:gd name="T107" fmla="*/ 119 h 144"/>
              <a:gd name="T108" fmla="*/ 128 w 145"/>
              <a:gd name="T109" fmla="*/ 117 h 144"/>
              <a:gd name="T110" fmla="*/ 131 w 145"/>
              <a:gd name="T111" fmla="*/ 117 h 144"/>
              <a:gd name="T112" fmla="*/ 135 w 145"/>
              <a:gd name="T113" fmla="*/ 106 h 144"/>
              <a:gd name="T114" fmla="*/ 132 w 145"/>
              <a:gd name="T115" fmla="*/ 92 h 144"/>
              <a:gd name="T116" fmla="*/ 141 w 145"/>
              <a:gd name="T117" fmla="*/ 93 h 144"/>
              <a:gd name="T118" fmla="*/ 143 w 145"/>
              <a:gd name="T119" fmla="*/ 91 h 144"/>
              <a:gd name="T120" fmla="*/ 143 w 145"/>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144">
                <a:moveTo>
                  <a:pt x="143" y="79"/>
                </a:moveTo>
                <a:cubicBezTo>
                  <a:pt x="135" y="77"/>
                  <a:pt x="135" y="77"/>
                  <a:pt x="135" y="77"/>
                </a:cubicBezTo>
                <a:cubicBezTo>
                  <a:pt x="135" y="74"/>
                  <a:pt x="135" y="70"/>
                  <a:pt x="135" y="67"/>
                </a:cubicBezTo>
                <a:cubicBezTo>
                  <a:pt x="143" y="65"/>
                  <a:pt x="143" y="65"/>
                  <a:pt x="143" y="65"/>
                </a:cubicBezTo>
                <a:cubicBezTo>
                  <a:pt x="144" y="65"/>
                  <a:pt x="145" y="64"/>
                  <a:pt x="145" y="63"/>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8"/>
                  <a:pt x="129" y="45"/>
                </a:cubicBezTo>
                <a:cubicBezTo>
                  <a:pt x="128" y="45"/>
                  <a:pt x="128" y="44"/>
                  <a:pt x="128" y="44"/>
                </a:cubicBezTo>
                <a:cubicBezTo>
                  <a:pt x="135" y="39"/>
                  <a:pt x="135" y="39"/>
                  <a:pt x="135" y="39"/>
                </a:cubicBezTo>
                <a:cubicBezTo>
                  <a:pt x="136" y="38"/>
                  <a:pt x="136" y="37"/>
                  <a:pt x="136" y="36"/>
                </a:cubicBezTo>
                <a:cubicBezTo>
                  <a:pt x="134" y="33"/>
                  <a:pt x="132" y="30"/>
                  <a:pt x="130" y="28"/>
                </a:cubicBezTo>
                <a:cubicBezTo>
                  <a:pt x="130" y="27"/>
                  <a:pt x="129" y="27"/>
                  <a:pt x="129" y="27"/>
                </a:cubicBezTo>
                <a:cubicBezTo>
                  <a:pt x="128" y="27"/>
                  <a:pt x="128" y="27"/>
                  <a:pt x="127" y="27"/>
                </a:cubicBezTo>
                <a:cubicBezTo>
                  <a:pt x="120" y="32"/>
                  <a:pt x="120" y="32"/>
                  <a:pt x="120" y="32"/>
                </a:cubicBezTo>
                <a:cubicBezTo>
                  <a:pt x="118" y="29"/>
                  <a:pt x="115" y="27"/>
                  <a:pt x="113" y="25"/>
                </a:cubicBezTo>
                <a:cubicBezTo>
                  <a:pt x="118" y="18"/>
                  <a:pt x="118" y="18"/>
                  <a:pt x="118" y="18"/>
                </a:cubicBezTo>
                <a:cubicBezTo>
                  <a:pt x="118" y="17"/>
                  <a:pt x="118" y="15"/>
                  <a:pt x="117" y="15"/>
                </a:cubicBezTo>
                <a:cubicBezTo>
                  <a:pt x="114" y="13"/>
                  <a:pt x="112" y="11"/>
                  <a:pt x="109" y="9"/>
                </a:cubicBezTo>
                <a:cubicBezTo>
                  <a:pt x="109" y="9"/>
                  <a:pt x="108" y="9"/>
                  <a:pt x="108" y="9"/>
                </a:cubicBezTo>
                <a:cubicBezTo>
                  <a:pt x="107" y="9"/>
                  <a:pt x="106" y="9"/>
                  <a:pt x="106" y="10"/>
                </a:cubicBezTo>
                <a:cubicBezTo>
                  <a:pt x="101" y="17"/>
                  <a:pt x="101" y="17"/>
                  <a:pt x="101" y="17"/>
                </a:cubicBezTo>
                <a:cubicBezTo>
                  <a:pt x="98" y="16"/>
                  <a:pt x="96" y="15"/>
                  <a:pt x="93" y="14"/>
                </a:cubicBezTo>
                <a:cubicBezTo>
                  <a:pt x="92" y="14"/>
                  <a:pt x="92" y="13"/>
                  <a:pt x="92" y="13"/>
                </a:cubicBezTo>
                <a:cubicBezTo>
                  <a:pt x="93" y="5"/>
                  <a:pt x="93" y="5"/>
                  <a:pt x="93" y="5"/>
                </a:cubicBezTo>
                <a:cubicBezTo>
                  <a:pt x="94" y="4"/>
                  <a:pt x="93" y="2"/>
                  <a:pt x="92" y="2"/>
                </a:cubicBezTo>
                <a:cubicBezTo>
                  <a:pt x="88" y="1"/>
                  <a:pt x="85" y="1"/>
                  <a:pt x="82" y="0"/>
                </a:cubicBezTo>
                <a:cubicBezTo>
                  <a:pt x="82" y="0"/>
                  <a:pt x="82" y="0"/>
                  <a:pt x="82" y="0"/>
                </a:cubicBezTo>
                <a:cubicBezTo>
                  <a:pt x="81" y="0"/>
                  <a:pt x="80" y="1"/>
                  <a:pt x="80" y="2"/>
                </a:cubicBezTo>
                <a:cubicBezTo>
                  <a:pt x="78" y="10"/>
                  <a:pt x="78" y="10"/>
                  <a:pt x="78" y="10"/>
                </a:cubicBezTo>
                <a:cubicBezTo>
                  <a:pt x="76" y="10"/>
                  <a:pt x="74" y="10"/>
                  <a:pt x="72" y="10"/>
                </a:cubicBezTo>
                <a:cubicBezTo>
                  <a:pt x="72" y="10"/>
                  <a:pt x="72" y="10"/>
                  <a:pt x="72" y="10"/>
                </a:cubicBezTo>
                <a:cubicBezTo>
                  <a:pt x="71" y="10"/>
                  <a:pt x="69" y="10"/>
                  <a:pt x="68" y="10"/>
                </a:cubicBezTo>
                <a:cubicBezTo>
                  <a:pt x="66" y="2"/>
                  <a:pt x="66" y="2"/>
                  <a:pt x="66" y="2"/>
                </a:cubicBezTo>
                <a:cubicBezTo>
                  <a:pt x="66" y="1"/>
                  <a:pt x="65" y="0"/>
                  <a:pt x="64" y="0"/>
                </a:cubicBezTo>
                <a:cubicBezTo>
                  <a:pt x="64" y="0"/>
                  <a:pt x="64" y="0"/>
                  <a:pt x="63" y="0"/>
                </a:cubicBezTo>
                <a:cubicBezTo>
                  <a:pt x="60" y="0"/>
                  <a:pt x="57" y="1"/>
                  <a:pt x="54" y="2"/>
                </a:cubicBezTo>
                <a:cubicBezTo>
                  <a:pt x="53" y="2"/>
                  <a:pt x="52" y="3"/>
                  <a:pt x="52" y="4"/>
                </a:cubicBezTo>
                <a:cubicBezTo>
                  <a:pt x="54" y="13"/>
                  <a:pt x="54" y="13"/>
                  <a:pt x="54" y="13"/>
                </a:cubicBezTo>
                <a:cubicBezTo>
                  <a:pt x="50" y="14"/>
                  <a:pt x="47" y="15"/>
                  <a:pt x="45" y="17"/>
                </a:cubicBezTo>
                <a:cubicBezTo>
                  <a:pt x="39" y="10"/>
                  <a:pt x="39" y="10"/>
                  <a:pt x="39" y="10"/>
                </a:cubicBezTo>
                <a:cubicBezTo>
                  <a:pt x="39" y="9"/>
                  <a:pt x="38" y="9"/>
                  <a:pt x="38" y="9"/>
                </a:cubicBezTo>
                <a:cubicBezTo>
                  <a:pt x="37" y="9"/>
                  <a:pt x="37" y="9"/>
                  <a:pt x="36" y="9"/>
                </a:cubicBezTo>
                <a:cubicBezTo>
                  <a:pt x="34" y="11"/>
                  <a:pt x="31" y="12"/>
                  <a:pt x="28" y="14"/>
                </a:cubicBezTo>
                <a:cubicBezTo>
                  <a:pt x="27" y="15"/>
                  <a:pt x="27" y="16"/>
                  <a:pt x="28" y="17"/>
                </a:cubicBezTo>
                <a:cubicBezTo>
                  <a:pt x="32" y="25"/>
                  <a:pt x="32" y="25"/>
                  <a:pt x="32" y="25"/>
                </a:cubicBezTo>
                <a:cubicBezTo>
                  <a:pt x="30" y="27"/>
                  <a:pt x="28" y="29"/>
                  <a:pt x="25" y="32"/>
                </a:cubicBezTo>
                <a:cubicBezTo>
                  <a:pt x="18" y="27"/>
                  <a:pt x="18" y="27"/>
                  <a:pt x="18" y="27"/>
                </a:cubicBezTo>
                <a:cubicBezTo>
                  <a:pt x="18" y="27"/>
                  <a:pt x="17" y="27"/>
                  <a:pt x="17" y="27"/>
                </a:cubicBezTo>
                <a:cubicBezTo>
                  <a:pt x="16" y="27"/>
                  <a:pt x="15" y="27"/>
                  <a:pt x="15" y="28"/>
                </a:cubicBezTo>
                <a:cubicBezTo>
                  <a:pt x="13" y="30"/>
                  <a:pt x="11" y="33"/>
                  <a:pt x="9" y="36"/>
                </a:cubicBezTo>
                <a:cubicBezTo>
                  <a:pt x="9" y="37"/>
                  <a:pt x="9" y="38"/>
                  <a:pt x="10" y="39"/>
                </a:cubicBezTo>
                <a:cubicBezTo>
                  <a:pt x="17" y="44"/>
                  <a:pt x="17" y="44"/>
                  <a:pt x="17" y="44"/>
                </a:cubicBezTo>
                <a:cubicBezTo>
                  <a:pt x="16" y="46"/>
                  <a:pt x="15" y="49"/>
                  <a:pt x="14" y="52"/>
                </a:cubicBezTo>
                <a:cubicBezTo>
                  <a:pt x="14" y="52"/>
                  <a:pt x="14" y="53"/>
                  <a:pt x="14" y="53"/>
                </a:cubicBezTo>
                <a:cubicBezTo>
                  <a:pt x="5" y="51"/>
                  <a:pt x="5" y="51"/>
                  <a:pt x="5" y="51"/>
                </a:cubicBezTo>
                <a:cubicBezTo>
                  <a:pt x="5" y="51"/>
                  <a:pt x="5" y="51"/>
                  <a:pt x="4" y="51"/>
                </a:cubicBezTo>
                <a:cubicBezTo>
                  <a:pt x="3" y="51"/>
                  <a:pt x="3" y="52"/>
                  <a:pt x="2" y="53"/>
                </a:cubicBezTo>
                <a:cubicBezTo>
                  <a:pt x="1" y="56"/>
                  <a:pt x="1" y="60"/>
                  <a:pt x="0" y="63"/>
                </a:cubicBezTo>
                <a:cubicBezTo>
                  <a:pt x="0" y="64"/>
                  <a:pt x="1" y="65"/>
                  <a:pt x="2" y="65"/>
                </a:cubicBezTo>
                <a:cubicBezTo>
                  <a:pt x="11" y="67"/>
                  <a:pt x="11" y="67"/>
                  <a:pt x="11" y="67"/>
                </a:cubicBezTo>
                <a:cubicBezTo>
                  <a:pt x="10" y="70"/>
                  <a:pt x="10" y="74"/>
                  <a:pt x="11" y="77"/>
                </a:cubicBezTo>
                <a:cubicBezTo>
                  <a:pt x="2" y="79"/>
                  <a:pt x="2" y="79"/>
                  <a:pt x="2" y="79"/>
                </a:cubicBezTo>
                <a:cubicBezTo>
                  <a:pt x="1" y="79"/>
                  <a:pt x="0" y="80"/>
                  <a:pt x="0" y="82"/>
                </a:cubicBezTo>
                <a:cubicBezTo>
                  <a:pt x="1" y="85"/>
                  <a:pt x="2" y="88"/>
                  <a:pt x="2" y="91"/>
                </a:cubicBezTo>
                <a:cubicBezTo>
                  <a:pt x="3" y="92"/>
                  <a:pt x="4" y="93"/>
                  <a:pt x="5" y="93"/>
                </a:cubicBezTo>
                <a:cubicBezTo>
                  <a:pt x="5" y="93"/>
                  <a:pt x="5" y="93"/>
                  <a:pt x="5" y="93"/>
                </a:cubicBezTo>
                <a:cubicBezTo>
                  <a:pt x="14" y="91"/>
                  <a:pt x="14" y="91"/>
                  <a:pt x="14" y="91"/>
                </a:cubicBezTo>
                <a:cubicBezTo>
                  <a:pt x="15" y="94"/>
                  <a:pt x="16" y="97"/>
                  <a:pt x="17" y="99"/>
                </a:cubicBezTo>
                <a:cubicBezTo>
                  <a:pt x="17" y="100"/>
                  <a:pt x="17" y="100"/>
                  <a:pt x="17" y="100"/>
                </a:cubicBezTo>
                <a:cubicBezTo>
                  <a:pt x="10" y="105"/>
                  <a:pt x="10" y="105"/>
                  <a:pt x="10" y="105"/>
                </a:cubicBezTo>
                <a:cubicBezTo>
                  <a:pt x="9" y="106"/>
                  <a:pt x="9" y="107"/>
                  <a:pt x="10" y="108"/>
                </a:cubicBezTo>
                <a:cubicBezTo>
                  <a:pt x="11" y="111"/>
                  <a:pt x="13" y="114"/>
                  <a:pt x="15" y="117"/>
                </a:cubicBezTo>
                <a:cubicBezTo>
                  <a:pt x="16" y="117"/>
                  <a:pt x="16" y="117"/>
                  <a:pt x="17" y="117"/>
                </a:cubicBezTo>
                <a:cubicBezTo>
                  <a:pt x="17" y="117"/>
                  <a:pt x="18" y="117"/>
                  <a:pt x="18" y="117"/>
                </a:cubicBezTo>
                <a:cubicBezTo>
                  <a:pt x="26" y="112"/>
                  <a:pt x="26" y="112"/>
                  <a:pt x="26" y="112"/>
                </a:cubicBezTo>
                <a:cubicBezTo>
                  <a:pt x="28" y="115"/>
                  <a:pt x="30" y="117"/>
                  <a:pt x="33" y="119"/>
                </a:cubicBezTo>
                <a:cubicBezTo>
                  <a:pt x="28" y="127"/>
                  <a:pt x="28" y="127"/>
                  <a:pt x="28" y="127"/>
                </a:cubicBezTo>
                <a:cubicBezTo>
                  <a:pt x="27" y="128"/>
                  <a:pt x="27" y="129"/>
                  <a:pt x="28" y="130"/>
                </a:cubicBezTo>
                <a:cubicBezTo>
                  <a:pt x="31" y="132"/>
                  <a:pt x="34" y="133"/>
                  <a:pt x="37" y="135"/>
                </a:cubicBezTo>
                <a:cubicBezTo>
                  <a:pt x="37" y="135"/>
                  <a:pt x="37" y="135"/>
                  <a:pt x="38" y="135"/>
                </a:cubicBezTo>
                <a:cubicBezTo>
                  <a:pt x="38" y="135"/>
                  <a:pt x="39" y="135"/>
                  <a:pt x="40" y="134"/>
                </a:cubicBezTo>
                <a:cubicBezTo>
                  <a:pt x="45" y="127"/>
                  <a:pt x="45" y="127"/>
                  <a:pt x="45" y="127"/>
                </a:cubicBezTo>
                <a:cubicBezTo>
                  <a:pt x="47" y="129"/>
                  <a:pt x="50" y="130"/>
                  <a:pt x="53" y="131"/>
                </a:cubicBezTo>
                <a:cubicBezTo>
                  <a:pt x="53" y="131"/>
                  <a:pt x="53" y="131"/>
                  <a:pt x="54" y="131"/>
                </a:cubicBezTo>
                <a:cubicBezTo>
                  <a:pt x="52" y="140"/>
                  <a:pt x="52" y="140"/>
                  <a:pt x="52" y="140"/>
                </a:cubicBezTo>
                <a:cubicBezTo>
                  <a:pt x="52" y="141"/>
                  <a:pt x="53" y="142"/>
                  <a:pt x="54" y="142"/>
                </a:cubicBezTo>
                <a:cubicBezTo>
                  <a:pt x="57" y="143"/>
                  <a:pt x="60" y="144"/>
                  <a:pt x="63" y="144"/>
                </a:cubicBezTo>
                <a:cubicBezTo>
                  <a:pt x="64" y="144"/>
                  <a:pt x="64" y="144"/>
                  <a:pt x="64" y="144"/>
                </a:cubicBezTo>
                <a:cubicBezTo>
                  <a:pt x="65" y="144"/>
                  <a:pt x="66" y="143"/>
                  <a:pt x="66" y="142"/>
                </a:cubicBezTo>
                <a:cubicBezTo>
                  <a:pt x="68" y="134"/>
                  <a:pt x="68" y="134"/>
                  <a:pt x="68" y="134"/>
                </a:cubicBezTo>
                <a:cubicBezTo>
                  <a:pt x="70" y="134"/>
                  <a:pt x="71" y="134"/>
                  <a:pt x="73" y="134"/>
                </a:cubicBezTo>
                <a:cubicBezTo>
                  <a:pt x="75" y="134"/>
                  <a:pt x="76" y="134"/>
                  <a:pt x="78" y="134"/>
                </a:cubicBezTo>
                <a:cubicBezTo>
                  <a:pt x="80" y="142"/>
                  <a:pt x="80" y="142"/>
                  <a:pt x="80" y="142"/>
                </a:cubicBezTo>
                <a:cubicBezTo>
                  <a:pt x="80" y="143"/>
                  <a:pt x="81" y="144"/>
                  <a:pt x="82" y="144"/>
                </a:cubicBezTo>
                <a:cubicBezTo>
                  <a:pt x="82" y="144"/>
                  <a:pt x="82" y="144"/>
                  <a:pt x="82" y="144"/>
                </a:cubicBezTo>
                <a:cubicBezTo>
                  <a:pt x="85" y="144"/>
                  <a:pt x="89" y="143"/>
                  <a:pt x="92" y="142"/>
                </a:cubicBezTo>
                <a:cubicBezTo>
                  <a:pt x="93" y="142"/>
                  <a:pt x="94" y="141"/>
                  <a:pt x="93" y="140"/>
                </a:cubicBezTo>
                <a:cubicBezTo>
                  <a:pt x="92" y="131"/>
                  <a:pt x="92" y="131"/>
                  <a:pt x="92" y="131"/>
                </a:cubicBezTo>
                <a:cubicBezTo>
                  <a:pt x="95" y="130"/>
                  <a:pt x="98" y="129"/>
                  <a:pt x="101" y="127"/>
                </a:cubicBezTo>
                <a:cubicBezTo>
                  <a:pt x="106" y="135"/>
                  <a:pt x="106" y="135"/>
                  <a:pt x="106" y="135"/>
                </a:cubicBezTo>
                <a:cubicBezTo>
                  <a:pt x="106" y="135"/>
                  <a:pt x="107" y="136"/>
                  <a:pt x="108" y="136"/>
                </a:cubicBezTo>
                <a:cubicBezTo>
                  <a:pt x="108" y="136"/>
                  <a:pt x="109" y="135"/>
                  <a:pt x="109" y="135"/>
                </a:cubicBezTo>
                <a:cubicBezTo>
                  <a:pt x="112" y="134"/>
                  <a:pt x="115" y="132"/>
                  <a:pt x="117" y="130"/>
                </a:cubicBezTo>
                <a:cubicBezTo>
                  <a:pt x="118" y="129"/>
                  <a:pt x="118" y="128"/>
                  <a:pt x="118" y="127"/>
                </a:cubicBezTo>
                <a:cubicBezTo>
                  <a:pt x="113" y="119"/>
                  <a:pt x="113" y="119"/>
                  <a:pt x="113" y="119"/>
                </a:cubicBezTo>
                <a:cubicBezTo>
                  <a:pt x="116" y="117"/>
                  <a:pt x="118" y="115"/>
                  <a:pt x="120" y="112"/>
                </a:cubicBezTo>
                <a:cubicBezTo>
                  <a:pt x="128" y="117"/>
                  <a:pt x="128" y="117"/>
                  <a:pt x="128" y="117"/>
                </a:cubicBezTo>
                <a:cubicBezTo>
                  <a:pt x="128" y="117"/>
                  <a:pt x="128" y="118"/>
                  <a:pt x="129" y="118"/>
                </a:cubicBezTo>
                <a:cubicBezTo>
                  <a:pt x="129" y="118"/>
                  <a:pt x="130" y="117"/>
                  <a:pt x="131" y="117"/>
                </a:cubicBezTo>
                <a:cubicBezTo>
                  <a:pt x="133" y="114"/>
                  <a:pt x="134" y="111"/>
                  <a:pt x="136" y="109"/>
                </a:cubicBezTo>
                <a:cubicBezTo>
                  <a:pt x="137" y="108"/>
                  <a:pt x="136" y="106"/>
                  <a:pt x="135" y="106"/>
                </a:cubicBezTo>
                <a:cubicBezTo>
                  <a:pt x="128" y="100"/>
                  <a:pt x="128" y="100"/>
                  <a:pt x="128" y="100"/>
                </a:cubicBezTo>
                <a:cubicBezTo>
                  <a:pt x="129" y="98"/>
                  <a:pt x="131" y="95"/>
                  <a:pt x="132" y="92"/>
                </a:cubicBezTo>
                <a:cubicBezTo>
                  <a:pt x="132" y="92"/>
                  <a:pt x="132" y="92"/>
                  <a:pt x="132" y="91"/>
                </a:cubicBezTo>
                <a:cubicBezTo>
                  <a:pt x="141" y="93"/>
                  <a:pt x="141" y="93"/>
                  <a:pt x="141" y="93"/>
                </a:cubicBezTo>
                <a:cubicBezTo>
                  <a:pt x="141" y="93"/>
                  <a:pt x="141" y="93"/>
                  <a:pt x="141" y="93"/>
                </a:cubicBezTo>
                <a:cubicBezTo>
                  <a:pt x="142" y="93"/>
                  <a:pt x="143" y="92"/>
                  <a:pt x="143" y="91"/>
                </a:cubicBezTo>
                <a:cubicBezTo>
                  <a:pt x="144" y="88"/>
                  <a:pt x="145" y="85"/>
                  <a:pt x="145" y="82"/>
                </a:cubicBezTo>
                <a:cubicBezTo>
                  <a:pt x="145" y="80"/>
                  <a:pt x="145" y="79"/>
                  <a:pt x="143" y="79"/>
                </a:cubicBezTo>
                <a:close/>
              </a:path>
            </a:pathLst>
          </a:custGeom>
          <a:solidFill>
            <a:schemeClr val="accent2">
              <a:alpha val="60000"/>
            </a:schemeClr>
          </a:solidFill>
          <a:ln w="19050" cap="rnd">
            <a:solidFill>
              <a:schemeClr val="accent2"/>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5729884" y="339569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4">
              <a:alpha val="60000"/>
            </a:schemeClr>
          </a:solidFill>
          <a:ln w="19050" cap="rnd">
            <a:solidFill>
              <a:schemeClr val="accent4"/>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 name="Rectangle 6"/>
          <p:cNvSpPr/>
          <p:nvPr/>
        </p:nvSpPr>
        <p:spPr>
          <a:xfrm>
            <a:off x="728094" y="3361839"/>
            <a:ext cx="2061271" cy="544380"/>
          </a:xfrm>
          <a:prstGeom prst="rect">
            <a:avLst/>
          </a:prstGeom>
        </p:spPr>
        <p:txBody>
          <a:bodyPr wrap="square">
            <a:spAutoFit/>
          </a:bodyPr>
          <a:lstStyle/>
          <a:p>
            <a:pPr algn="ctr">
              <a:lnSpc>
                <a:spcPct val="89000"/>
              </a:lnSpc>
            </a:pPr>
            <a:r>
              <a:rPr lang="en-US" sz="1100" dirty="0" err="1">
                <a:solidFill>
                  <a:srgbClr val="FFFFFF"/>
                </a:solidFill>
              </a:rPr>
              <a:t>Xxxx</a:t>
            </a:r>
            <a:r>
              <a:rPr lang="en-US" sz="1100" dirty="0">
                <a:solidFill>
                  <a:srgbClr val="FFFFFF"/>
                </a:solidFill>
              </a:rPr>
              <a:t> xxx </a:t>
            </a:r>
            <a:r>
              <a:rPr lang="en-US" sz="1100" dirty="0" err="1">
                <a:solidFill>
                  <a:srgbClr val="FFFFFF"/>
                </a:solidFill>
              </a:rPr>
              <a:t>xxxxx</a:t>
            </a:r>
            <a:endParaRPr lang="en-US" sz="1100" dirty="0">
              <a:solidFill>
                <a:srgbClr val="FFFFFF"/>
              </a:solidFill>
            </a:endParaRPr>
          </a:p>
          <a:p>
            <a:pPr algn="ctr">
              <a:lnSpc>
                <a:spcPct val="89000"/>
              </a:lnSpc>
            </a:pPr>
            <a:r>
              <a:rPr lang="en-US" sz="1100" dirty="0" err="1">
                <a:solidFill>
                  <a:srgbClr val="FFFFFF"/>
                </a:solidFill>
              </a:rPr>
              <a:t>xxxxxxxxxxx</a:t>
            </a:r>
            <a:r>
              <a:rPr lang="en-US" sz="1100" dirty="0">
                <a:solidFill>
                  <a:srgbClr val="FFFFFF"/>
                </a:solidFill>
              </a:rPr>
              <a:t> </a:t>
            </a:r>
          </a:p>
          <a:p>
            <a:pPr algn="ctr">
              <a:lnSpc>
                <a:spcPct val="89000"/>
              </a:lnSpc>
            </a:pPr>
            <a:r>
              <a:rPr lang="en-US" sz="1100" dirty="0" err="1">
                <a:solidFill>
                  <a:srgbClr val="FFFFFF"/>
                </a:solidFill>
              </a:rPr>
              <a:t>xxxxxxx</a:t>
            </a:r>
            <a:r>
              <a:rPr lang="en-US" sz="1100" dirty="0">
                <a:solidFill>
                  <a:srgbClr val="FFFFFF"/>
                </a:solidFill>
              </a:rPr>
              <a:t> </a:t>
            </a:r>
          </a:p>
        </p:txBody>
      </p:sp>
      <p:sp>
        <p:nvSpPr>
          <p:cNvPr id="8" name="Rectangle 7"/>
          <p:cNvSpPr/>
          <p:nvPr/>
        </p:nvSpPr>
        <p:spPr>
          <a:xfrm>
            <a:off x="2629369" y="4502110"/>
            <a:ext cx="883575" cy="393698"/>
          </a:xfrm>
          <a:prstGeom prst="rect">
            <a:avLst/>
          </a:prstGeom>
        </p:spPr>
        <p:txBody>
          <a:bodyPr wrap="none">
            <a:spAutoFit/>
          </a:bodyPr>
          <a:lstStyle/>
          <a:p>
            <a:pPr algn="ctr">
              <a:lnSpc>
                <a:spcPct val="89000"/>
              </a:lnSpc>
            </a:pPr>
            <a:r>
              <a:rPr lang="en-US" sz="1100" dirty="0" err="1">
                <a:solidFill>
                  <a:srgbClr val="FFFFFF"/>
                </a:solidFill>
              </a:rPr>
              <a:t>Xxxxxxxxxx</a:t>
            </a:r>
            <a:r>
              <a:rPr lang="en-US" sz="1100" dirty="0">
                <a:solidFill>
                  <a:srgbClr val="FFFFFF"/>
                </a:solidFill>
              </a:rPr>
              <a:t> </a:t>
            </a:r>
          </a:p>
          <a:p>
            <a:pPr algn="ctr">
              <a:lnSpc>
                <a:spcPct val="89000"/>
              </a:lnSpc>
            </a:pPr>
            <a:r>
              <a:rPr lang="en-US" sz="1100" dirty="0">
                <a:solidFill>
                  <a:srgbClr val="FFFFFF"/>
                </a:solidFill>
              </a:rPr>
              <a:t>xx xxx</a:t>
            </a:r>
          </a:p>
        </p:txBody>
      </p:sp>
      <p:sp>
        <p:nvSpPr>
          <p:cNvPr id="9" name="Rectangle 8"/>
          <p:cNvSpPr/>
          <p:nvPr/>
        </p:nvSpPr>
        <p:spPr>
          <a:xfrm>
            <a:off x="3988872" y="3817924"/>
            <a:ext cx="1511952" cy="544380"/>
          </a:xfrm>
          <a:prstGeom prst="rect">
            <a:avLst/>
          </a:prstGeom>
        </p:spPr>
        <p:txBody>
          <a:bodyPr wrap="none">
            <a:spAutoFit/>
          </a:bodyPr>
          <a:lstStyle/>
          <a:p>
            <a:pPr algn="ctr">
              <a:lnSpc>
                <a:spcPct val="89000"/>
              </a:lnSpc>
            </a:pPr>
            <a:r>
              <a:rPr lang="en-US" sz="1100" dirty="0" err="1">
                <a:solidFill>
                  <a:srgbClr val="FFFFFF"/>
                </a:solidFill>
              </a:rPr>
              <a:t>Xxxxxxx</a:t>
            </a:r>
            <a:r>
              <a:rPr lang="en-US" sz="1100" dirty="0">
                <a:solidFill>
                  <a:srgbClr val="FFFFFF"/>
                </a:solidFill>
              </a:rPr>
              <a:t> x </a:t>
            </a:r>
            <a:r>
              <a:rPr lang="en-US" sz="1100" dirty="0" err="1">
                <a:solidFill>
                  <a:srgbClr val="FFFFFF"/>
                </a:solidFill>
              </a:rPr>
              <a:t>xxxxxxxx</a:t>
            </a:r>
            <a:r>
              <a:rPr lang="en-US" sz="1100" dirty="0">
                <a:solidFill>
                  <a:srgbClr val="FFFFFF"/>
                </a:solidFill>
              </a:rPr>
              <a:t> xx </a:t>
            </a:r>
          </a:p>
          <a:p>
            <a:pPr algn="ctr">
              <a:lnSpc>
                <a:spcPct val="89000"/>
              </a:lnSpc>
            </a:pPr>
            <a:r>
              <a:rPr lang="en-US" sz="1100" dirty="0">
                <a:solidFill>
                  <a:srgbClr val="FFFFFF"/>
                </a:solidFill>
              </a:rPr>
              <a:t>xxx </a:t>
            </a:r>
            <a:r>
              <a:rPr lang="en-US" sz="1100" dirty="0" err="1">
                <a:solidFill>
                  <a:srgbClr val="FFFFFF"/>
                </a:solidFill>
              </a:rPr>
              <a:t>xxxxxxx</a:t>
            </a:r>
            <a:r>
              <a:rPr lang="en-US" sz="1100" dirty="0">
                <a:solidFill>
                  <a:srgbClr val="FFFFFF"/>
                </a:solidFill>
              </a:rPr>
              <a:t> xxx x</a:t>
            </a:r>
          </a:p>
          <a:p>
            <a:pPr algn="ctr">
              <a:lnSpc>
                <a:spcPct val="89000"/>
              </a:lnSpc>
            </a:pPr>
            <a:r>
              <a:rPr lang="en-US" sz="1100" dirty="0">
                <a:solidFill>
                  <a:srgbClr val="FFFFFF"/>
                </a:solidFill>
              </a:rPr>
              <a:t>xxx </a:t>
            </a:r>
            <a:r>
              <a:rPr lang="en-US" sz="1100" dirty="0" err="1">
                <a:solidFill>
                  <a:srgbClr val="FFFFFF"/>
                </a:solidFill>
              </a:rPr>
              <a:t>xxxxxxxxxxx</a:t>
            </a:r>
            <a:endParaRPr lang="en-US" sz="1100" dirty="0">
              <a:solidFill>
                <a:srgbClr val="FFFFFF"/>
              </a:solidFill>
            </a:endParaRPr>
          </a:p>
        </p:txBody>
      </p:sp>
      <p:sp>
        <p:nvSpPr>
          <p:cNvPr id="10" name="Rectangle 9"/>
          <p:cNvSpPr/>
          <p:nvPr/>
        </p:nvSpPr>
        <p:spPr>
          <a:xfrm>
            <a:off x="5998663" y="4322220"/>
            <a:ext cx="1088760" cy="393698"/>
          </a:xfrm>
          <a:prstGeom prst="rect">
            <a:avLst/>
          </a:prstGeom>
        </p:spPr>
        <p:txBody>
          <a:bodyPr wrap="none">
            <a:spAutoFit/>
          </a:bodyPr>
          <a:lstStyle/>
          <a:p>
            <a:pPr algn="ctr">
              <a:lnSpc>
                <a:spcPct val="89000"/>
              </a:lnSpc>
            </a:pPr>
            <a:r>
              <a:rPr lang="en-US" sz="1100" dirty="0">
                <a:solidFill>
                  <a:srgbClr val="FFFFFF"/>
                </a:solidFill>
              </a:rPr>
              <a:t>X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a:t>
            </a:r>
          </a:p>
          <a:p>
            <a:pPr algn="ctr">
              <a:lnSpc>
                <a:spcPct val="89000"/>
              </a:lnSpc>
            </a:pPr>
            <a:r>
              <a:rPr lang="en-US" sz="1100" dirty="0" err="1">
                <a:solidFill>
                  <a:srgbClr val="FFFFFF"/>
                </a:solidFill>
              </a:rPr>
              <a:t>xxxxx</a:t>
            </a:r>
            <a:r>
              <a:rPr lang="en-US" sz="1100" dirty="0">
                <a:solidFill>
                  <a:srgbClr val="FFFFFF"/>
                </a:solidFill>
              </a:rPr>
              <a:t> x </a:t>
            </a:r>
          </a:p>
        </p:txBody>
      </p:sp>
      <p:grpSp>
        <p:nvGrpSpPr>
          <p:cNvPr id="19" name="Group 18"/>
          <p:cNvGrpSpPr/>
          <p:nvPr/>
        </p:nvGrpSpPr>
        <p:grpSpPr>
          <a:xfrm>
            <a:off x="2656027" y="4025822"/>
            <a:ext cx="830263" cy="398463"/>
            <a:chOff x="10460038" y="4997451"/>
            <a:chExt cx="830263" cy="398463"/>
          </a:xfrm>
          <a:noFill/>
        </p:grpSpPr>
        <p:sp>
          <p:nvSpPr>
            <p:cNvPr id="20" name="Freeform 11"/>
            <p:cNvSpPr>
              <a:spLocks/>
            </p:cNvSpPr>
            <p:nvPr/>
          </p:nvSpPr>
          <p:spPr bwMode="auto">
            <a:xfrm>
              <a:off x="10460038" y="4997451"/>
              <a:ext cx="390525" cy="398463"/>
            </a:xfrm>
            <a:custGeom>
              <a:avLst/>
              <a:gdLst>
                <a:gd name="T0" fmla="*/ 90 w 123"/>
                <a:gd name="T1" fmla="*/ 92 h 126"/>
                <a:gd name="T2" fmla="*/ 79 w 123"/>
                <a:gd name="T3" fmla="*/ 70 h 126"/>
                <a:gd name="T4" fmla="*/ 91 w 123"/>
                <a:gd name="T5" fmla="*/ 39 h 126"/>
                <a:gd name="T6" fmla="*/ 61 w 123"/>
                <a:gd name="T7" fmla="*/ 0 h 126"/>
                <a:gd name="T8" fmla="*/ 32 w 123"/>
                <a:gd name="T9" fmla="*/ 39 h 126"/>
                <a:gd name="T10" fmla="*/ 44 w 123"/>
                <a:gd name="T11" fmla="*/ 70 h 126"/>
                <a:gd name="T12" fmla="*/ 34 w 123"/>
                <a:gd name="T13" fmla="*/ 92 h 126"/>
                <a:gd name="T14" fmla="*/ 0 w 123"/>
                <a:gd name="T15" fmla="*/ 123 h 126"/>
                <a:gd name="T16" fmla="*/ 2 w 123"/>
                <a:gd name="T17" fmla="*/ 126 h 126"/>
                <a:gd name="T18" fmla="*/ 121 w 123"/>
                <a:gd name="T19" fmla="*/ 126 h 126"/>
                <a:gd name="T20" fmla="*/ 123 w 123"/>
                <a:gd name="T21" fmla="*/ 123 h 126"/>
                <a:gd name="T22" fmla="*/ 90 w 123"/>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26">
                  <a:moveTo>
                    <a:pt x="90" y="92"/>
                  </a:moveTo>
                  <a:cubicBezTo>
                    <a:pt x="82" y="90"/>
                    <a:pt x="80" y="78"/>
                    <a:pt x="79" y="70"/>
                  </a:cubicBezTo>
                  <a:cubicBezTo>
                    <a:pt x="86" y="62"/>
                    <a:pt x="91" y="51"/>
                    <a:pt x="91" y="39"/>
                  </a:cubicBezTo>
                  <a:cubicBezTo>
                    <a:pt x="91" y="15"/>
                    <a:pt x="80" y="0"/>
                    <a:pt x="61" y="0"/>
                  </a:cubicBezTo>
                  <a:cubicBezTo>
                    <a:pt x="43" y="0"/>
                    <a:pt x="32" y="15"/>
                    <a:pt x="32" y="39"/>
                  </a:cubicBezTo>
                  <a:cubicBezTo>
                    <a:pt x="32" y="52"/>
                    <a:pt x="37" y="63"/>
                    <a:pt x="44" y="70"/>
                  </a:cubicBezTo>
                  <a:cubicBezTo>
                    <a:pt x="44" y="79"/>
                    <a:pt x="41" y="90"/>
                    <a:pt x="34" y="92"/>
                  </a:cubicBezTo>
                  <a:cubicBezTo>
                    <a:pt x="11" y="97"/>
                    <a:pt x="0" y="108"/>
                    <a:pt x="0" y="123"/>
                  </a:cubicBezTo>
                  <a:cubicBezTo>
                    <a:pt x="0" y="125"/>
                    <a:pt x="1" y="126"/>
                    <a:pt x="2" y="126"/>
                  </a:cubicBezTo>
                  <a:cubicBezTo>
                    <a:pt x="121" y="126"/>
                    <a:pt x="121" y="126"/>
                    <a:pt x="121" y="126"/>
                  </a:cubicBezTo>
                  <a:cubicBezTo>
                    <a:pt x="122" y="126"/>
                    <a:pt x="123" y="125"/>
                    <a:pt x="123" y="123"/>
                  </a:cubicBezTo>
                  <a:cubicBezTo>
                    <a:pt x="123"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2"/>
            <p:cNvSpPr>
              <a:spLocks/>
            </p:cNvSpPr>
            <p:nvPr/>
          </p:nvSpPr>
          <p:spPr bwMode="auto">
            <a:xfrm>
              <a:off x="10898188" y="4997451"/>
              <a:ext cx="392113" cy="398463"/>
            </a:xfrm>
            <a:custGeom>
              <a:avLst/>
              <a:gdLst>
                <a:gd name="T0" fmla="*/ 90 w 124"/>
                <a:gd name="T1" fmla="*/ 92 h 126"/>
                <a:gd name="T2" fmla="*/ 80 w 124"/>
                <a:gd name="T3" fmla="*/ 70 h 126"/>
                <a:gd name="T4" fmla="*/ 92 w 124"/>
                <a:gd name="T5" fmla="*/ 39 h 126"/>
                <a:gd name="T6" fmla="*/ 62 w 124"/>
                <a:gd name="T7" fmla="*/ 0 h 126"/>
                <a:gd name="T8" fmla="*/ 32 w 124"/>
                <a:gd name="T9" fmla="*/ 39 h 126"/>
                <a:gd name="T10" fmla="*/ 44 w 124"/>
                <a:gd name="T11" fmla="*/ 70 h 126"/>
                <a:gd name="T12" fmla="*/ 34 w 124"/>
                <a:gd name="T13" fmla="*/ 92 h 126"/>
                <a:gd name="T14" fmla="*/ 0 w 124"/>
                <a:gd name="T15" fmla="*/ 123 h 126"/>
                <a:gd name="T16" fmla="*/ 2 w 124"/>
                <a:gd name="T17" fmla="*/ 126 h 126"/>
                <a:gd name="T18" fmla="*/ 121 w 124"/>
                <a:gd name="T19" fmla="*/ 126 h 126"/>
                <a:gd name="T20" fmla="*/ 124 w 124"/>
                <a:gd name="T21" fmla="*/ 123 h 126"/>
                <a:gd name="T22" fmla="*/ 90 w 124"/>
                <a:gd name="T23" fmla="*/ 9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126">
                  <a:moveTo>
                    <a:pt x="90" y="92"/>
                  </a:moveTo>
                  <a:cubicBezTo>
                    <a:pt x="82" y="90"/>
                    <a:pt x="80" y="78"/>
                    <a:pt x="80" y="70"/>
                  </a:cubicBezTo>
                  <a:cubicBezTo>
                    <a:pt x="87" y="62"/>
                    <a:pt x="92" y="51"/>
                    <a:pt x="92" y="39"/>
                  </a:cubicBezTo>
                  <a:cubicBezTo>
                    <a:pt x="92" y="15"/>
                    <a:pt x="80" y="0"/>
                    <a:pt x="62" y="0"/>
                  </a:cubicBezTo>
                  <a:cubicBezTo>
                    <a:pt x="44" y="0"/>
                    <a:pt x="32" y="15"/>
                    <a:pt x="32" y="39"/>
                  </a:cubicBezTo>
                  <a:cubicBezTo>
                    <a:pt x="32" y="52"/>
                    <a:pt x="37" y="63"/>
                    <a:pt x="44" y="70"/>
                  </a:cubicBezTo>
                  <a:cubicBezTo>
                    <a:pt x="44" y="79"/>
                    <a:pt x="41" y="90"/>
                    <a:pt x="34" y="92"/>
                  </a:cubicBezTo>
                  <a:cubicBezTo>
                    <a:pt x="12" y="97"/>
                    <a:pt x="0" y="108"/>
                    <a:pt x="0" y="123"/>
                  </a:cubicBezTo>
                  <a:cubicBezTo>
                    <a:pt x="0" y="125"/>
                    <a:pt x="1" y="126"/>
                    <a:pt x="2" y="126"/>
                  </a:cubicBezTo>
                  <a:cubicBezTo>
                    <a:pt x="121" y="126"/>
                    <a:pt x="121" y="126"/>
                    <a:pt x="121" y="126"/>
                  </a:cubicBezTo>
                  <a:cubicBezTo>
                    <a:pt x="123" y="126"/>
                    <a:pt x="124" y="125"/>
                    <a:pt x="124" y="123"/>
                  </a:cubicBezTo>
                  <a:cubicBezTo>
                    <a:pt x="124" y="108"/>
                    <a:pt x="112" y="97"/>
                    <a:pt x="90" y="92"/>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3"/>
            <p:cNvSpPr>
              <a:spLocks/>
            </p:cNvSpPr>
            <p:nvPr/>
          </p:nvSpPr>
          <p:spPr bwMode="auto">
            <a:xfrm>
              <a:off x="10764838" y="5097463"/>
              <a:ext cx="47625" cy="47625"/>
            </a:xfrm>
            <a:custGeom>
              <a:avLst/>
              <a:gdLst>
                <a:gd name="T0" fmla="*/ 7 w 15"/>
                <a:gd name="T1" fmla="*/ 15 h 15"/>
                <a:gd name="T2" fmla="*/ 13 w 15"/>
                <a:gd name="T3" fmla="*/ 12 h 15"/>
                <a:gd name="T4" fmla="*/ 15 w 15"/>
                <a:gd name="T5" fmla="*/ 7 h 15"/>
                <a:gd name="T6" fmla="*/ 13 w 15"/>
                <a:gd name="T7" fmla="*/ 2 h 15"/>
                <a:gd name="T8" fmla="*/ 7 w 15"/>
                <a:gd name="T9" fmla="*/ 0 h 15"/>
                <a:gd name="T10" fmla="*/ 2 w 15"/>
                <a:gd name="T11" fmla="*/ 2 h 15"/>
                <a:gd name="T12" fmla="*/ 0 w 15"/>
                <a:gd name="T13" fmla="*/ 7 h 15"/>
                <a:gd name="T14" fmla="*/ 2 w 15"/>
                <a:gd name="T15" fmla="*/ 12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3" y="12"/>
                  </a:cubicBezTo>
                  <a:cubicBezTo>
                    <a:pt x="14" y="11"/>
                    <a:pt x="15" y="9"/>
                    <a:pt x="15" y="7"/>
                  </a:cubicBezTo>
                  <a:cubicBezTo>
                    <a:pt x="15" y="5"/>
                    <a:pt x="14" y="3"/>
                    <a:pt x="13" y="2"/>
                  </a:cubicBezTo>
                  <a:cubicBezTo>
                    <a:pt x="11" y="0"/>
                    <a:pt x="9" y="0"/>
                    <a:pt x="7" y="0"/>
                  </a:cubicBezTo>
                  <a:cubicBezTo>
                    <a:pt x="5" y="0"/>
                    <a:pt x="3" y="0"/>
                    <a:pt x="2" y="2"/>
                  </a:cubicBezTo>
                  <a:cubicBezTo>
                    <a:pt x="0" y="3"/>
                    <a:pt x="0" y="5"/>
                    <a:pt x="0" y="7"/>
                  </a:cubicBezTo>
                  <a:cubicBezTo>
                    <a:pt x="0" y="9"/>
                    <a:pt x="0" y="11"/>
                    <a:pt x="2" y="12"/>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3" name="Oval 14"/>
            <p:cNvSpPr>
              <a:spLocks noChangeArrowheads="1"/>
            </p:cNvSpPr>
            <p:nvPr/>
          </p:nvSpPr>
          <p:spPr bwMode="auto">
            <a:xfrm>
              <a:off x="1087913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4" name="Oval 15"/>
            <p:cNvSpPr>
              <a:spLocks noChangeArrowheads="1"/>
            </p:cNvSpPr>
            <p:nvPr/>
          </p:nvSpPr>
          <p:spPr bwMode="auto">
            <a:xfrm>
              <a:off x="10821988" y="5097463"/>
              <a:ext cx="47625" cy="47625"/>
            </a:xfrm>
            <a:prstGeom prst="ellipse">
              <a:avLst/>
            </a:pr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6"/>
            <p:cNvSpPr>
              <a:spLocks/>
            </p:cNvSpPr>
            <p:nvPr/>
          </p:nvSpPr>
          <p:spPr bwMode="auto">
            <a:xfrm>
              <a:off x="10939463" y="5097463"/>
              <a:ext cx="47625" cy="47625"/>
            </a:xfrm>
            <a:custGeom>
              <a:avLst/>
              <a:gdLst>
                <a:gd name="T0" fmla="*/ 7 w 15"/>
                <a:gd name="T1" fmla="*/ 15 h 15"/>
                <a:gd name="T2" fmla="*/ 12 w 15"/>
                <a:gd name="T3" fmla="*/ 12 h 15"/>
                <a:gd name="T4" fmla="*/ 15 w 15"/>
                <a:gd name="T5" fmla="*/ 7 h 15"/>
                <a:gd name="T6" fmla="*/ 12 w 15"/>
                <a:gd name="T7" fmla="*/ 2 h 15"/>
                <a:gd name="T8" fmla="*/ 7 w 15"/>
                <a:gd name="T9" fmla="*/ 0 h 15"/>
                <a:gd name="T10" fmla="*/ 2 w 15"/>
                <a:gd name="T11" fmla="*/ 2 h 15"/>
                <a:gd name="T12" fmla="*/ 0 w 15"/>
                <a:gd name="T13" fmla="*/ 7 h 15"/>
                <a:gd name="T14" fmla="*/ 2 w 15"/>
                <a:gd name="T15" fmla="*/ 13 h 15"/>
                <a:gd name="T16" fmla="*/ 7 w 15"/>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7" y="15"/>
                  </a:moveTo>
                  <a:cubicBezTo>
                    <a:pt x="9" y="15"/>
                    <a:pt x="11" y="14"/>
                    <a:pt x="12" y="12"/>
                  </a:cubicBezTo>
                  <a:cubicBezTo>
                    <a:pt x="14" y="11"/>
                    <a:pt x="15" y="9"/>
                    <a:pt x="15" y="7"/>
                  </a:cubicBezTo>
                  <a:cubicBezTo>
                    <a:pt x="15" y="5"/>
                    <a:pt x="14" y="3"/>
                    <a:pt x="12" y="2"/>
                  </a:cubicBezTo>
                  <a:cubicBezTo>
                    <a:pt x="11" y="0"/>
                    <a:pt x="9" y="0"/>
                    <a:pt x="7" y="0"/>
                  </a:cubicBezTo>
                  <a:cubicBezTo>
                    <a:pt x="5" y="0"/>
                    <a:pt x="3" y="0"/>
                    <a:pt x="2" y="2"/>
                  </a:cubicBezTo>
                  <a:cubicBezTo>
                    <a:pt x="0" y="3"/>
                    <a:pt x="0" y="5"/>
                    <a:pt x="0" y="7"/>
                  </a:cubicBezTo>
                  <a:cubicBezTo>
                    <a:pt x="0" y="9"/>
                    <a:pt x="0" y="11"/>
                    <a:pt x="2" y="13"/>
                  </a:cubicBezTo>
                  <a:cubicBezTo>
                    <a:pt x="3" y="14"/>
                    <a:pt x="5" y="15"/>
                    <a:pt x="7" y="15"/>
                  </a:cubicBezTo>
                  <a:close/>
                </a:path>
              </a:pathLst>
            </a:custGeom>
            <a:grpFill/>
            <a:ln w="12700">
              <a:solidFill>
                <a:srgbClr val="FFFFFF"/>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40" name="Group 4"/>
          <p:cNvGrpSpPr>
            <a:grpSpLocks noChangeAspect="1"/>
          </p:cNvGrpSpPr>
          <p:nvPr/>
        </p:nvGrpSpPr>
        <p:grpSpPr bwMode="auto">
          <a:xfrm>
            <a:off x="1361854" y="2421515"/>
            <a:ext cx="793751" cy="795337"/>
            <a:chOff x="4420" y="-920"/>
            <a:chExt cx="500" cy="501"/>
          </a:xfrm>
          <a:solidFill>
            <a:srgbClr val="FFFFFF"/>
          </a:solidFill>
        </p:grpSpPr>
        <p:sp>
          <p:nvSpPr>
            <p:cNvPr id="42" name="Freeform 5"/>
            <p:cNvSpPr>
              <a:spLocks/>
            </p:cNvSpPr>
            <p:nvPr/>
          </p:nvSpPr>
          <p:spPr bwMode="auto">
            <a:xfrm>
              <a:off x="4585" y="-782"/>
              <a:ext cx="84" cy="160"/>
            </a:xfrm>
            <a:custGeom>
              <a:avLst/>
              <a:gdLst>
                <a:gd name="T0" fmla="*/ 100 w 107"/>
                <a:gd name="T1" fmla="*/ 205 h 205"/>
                <a:gd name="T2" fmla="*/ 7 w 107"/>
                <a:gd name="T3" fmla="*/ 205 h 205"/>
                <a:gd name="T4" fmla="*/ 0 w 107"/>
                <a:gd name="T5" fmla="*/ 198 h 205"/>
                <a:gd name="T6" fmla="*/ 45 w 107"/>
                <a:gd name="T7" fmla="*/ 109 h 205"/>
                <a:gd name="T8" fmla="*/ 55 w 107"/>
                <a:gd name="T9" fmla="*/ 101 h 205"/>
                <a:gd name="T10" fmla="*/ 93 w 107"/>
                <a:gd name="T11" fmla="*/ 51 h 205"/>
                <a:gd name="T12" fmla="*/ 54 w 107"/>
                <a:gd name="T13" fmla="*/ 14 h 205"/>
                <a:gd name="T14" fmla="*/ 14 w 107"/>
                <a:gd name="T15" fmla="*/ 51 h 205"/>
                <a:gd name="T16" fmla="*/ 7 w 107"/>
                <a:gd name="T17" fmla="*/ 58 h 205"/>
                <a:gd name="T18" fmla="*/ 0 w 107"/>
                <a:gd name="T19" fmla="*/ 51 h 205"/>
                <a:gd name="T20" fmla="*/ 54 w 107"/>
                <a:gd name="T21" fmla="*/ 0 h 205"/>
                <a:gd name="T22" fmla="*/ 107 w 107"/>
                <a:gd name="T23" fmla="*/ 51 h 205"/>
                <a:gd name="T24" fmla="*/ 63 w 107"/>
                <a:gd name="T25" fmla="*/ 113 h 205"/>
                <a:gd name="T26" fmla="*/ 54 w 107"/>
                <a:gd name="T27" fmla="*/ 120 h 205"/>
                <a:gd name="T28" fmla="*/ 14 w 107"/>
                <a:gd name="T29" fmla="*/ 191 h 205"/>
                <a:gd name="T30" fmla="*/ 100 w 107"/>
                <a:gd name="T31" fmla="*/ 191 h 205"/>
                <a:gd name="T32" fmla="*/ 107 w 107"/>
                <a:gd name="T33" fmla="*/ 198 h 205"/>
                <a:gd name="T34" fmla="*/ 100 w 107"/>
                <a:gd name="T35"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205">
                  <a:moveTo>
                    <a:pt x="100" y="205"/>
                  </a:moveTo>
                  <a:cubicBezTo>
                    <a:pt x="7" y="205"/>
                    <a:pt x="7" y="205"/>
                    <a:pt x="7" y="205"/>
                  </a:cubicBezTo>
                  <a:cubicBezTo>
                    <a:pt x="3" y="205"/>
                    <a:pt x="0" y="202"/>
                    <a:pt x="0" y="198"/>
                  </a:cubicBezTo>
                  <a:cubicBezTo>
                    <a:pt x="0" y="150"/>
                    <a:pt x="18" y="131"/>
                    <a:pt x="45" y="109"/>
                  </a:cubicBezTo>
                  <a:cubicBezTo>
                    <a:pt x="48" y="106"/>
                    <a:pt x="51" y="104"/>
                    <a:pt x="55" y="101"/>
                  </a:cubicBezTo>
                  <a:cubicBezTo>
                    <a:pt x="71" y="90"/>
                    <a:pt x="93" y="73"/>
                    <a:pt x="93" y="51"/>
                  </a:cubicBezTo>
                  <a:cubicBezTo>
                    <a:pt x="93" y="28"/>
                    <a:pt x="78" y="14"/>
                    <a:pt x="54" y="14"/>
                  </a:cubicBezTo>
                  <a:cubicBezTo>
                    <a:pt x="31" y="14"/>
                    <a:pt x="14" y="30"/>
                    <a:pt x="14" y="51"/>
                  </a:cubicBezTo>
                  <a:cubicBezTo>
                    <a:pt x="14" y="55"/>
                    <a:pt x="11" y="58"/>
                    <a:pt x="7" y="58"/>
                  </a:cubicBezTo>
                  <a:cubicBezTo>
                    <a:pt x="3" y="58"/>
                    <a:pt x="0" y="55"/>
                    <a:pt x="0" y="51"/>
                  </a:cubicBezTo>
                  <a:cubicBezTo>
                    <a:pt x="0" y="22"/>
                    <a:pt x="24" y="0"/>
                    <a:pt x="54" y="0"/>
                  </a:cubicBezTo>
                  <a:cubicBezTo>
                    <a:pt x="86" y="0"/>
                    <a:pt x="107" y="20"/>
                    <a:pt x="107" y="51"/>
                  </a:cubicBezTo>
                  <a:cubicBezTo>
                    <a:pt x="107" y="81"/>
                    <a:pt x="81" y="100"/>
                    <a:pt x="63" y="113"/>
                  </a:cubicBezTo>
                  <a:cubicBezTo>
                    <a:pt x="60" y="115"/>
                    <a:pt x="56" y="118"/>
                    <a:pt x="54" y="120"/>
                  </a:cubicBezTo>
                  <a:cubicBezTo>
                    <a:pt x="30" y="139"/>
                    <a:pt x="15" y="154"/>
                    <a:pt x="14" y="191"/>
                  </a:cubicBezTo>
                  <a:cubicBezTo>
                    <a:pt x="100" y="191"/>
                    <a:pt x="100" y="191"/>
                    <a:pt x="100" y="191"/>
                  </a:cubicBezTo>
                  <a:cubicBezTo>
                    <a:pt x="104" y="191"/>
                    <a:pt x="107" y="194"/>
                    <a:pt x="107" y="198"/>
                  </a:cubicBezTo>
                  <a:cubicBezTo>
                    <a:pt x="107" y="202"/>
                    <a:pt x="104" y="205"/>
                    <a:pt x="100" y="20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noEditPoints="1"/>
            </p:cNvSpPr>
            <p:nvPr/>
          </p:nvSpPr>
          <p:spPr bwMode="auto">
            <a:xfrm>
              <a:off x="4671" y="-782"/>
              <a:ext cx="96" cy="160"/>
            </a:xfrm>
            <a:custGeom>
              <a:avLst/>
              <a:gdLst>
                <a:gd name="T0" fmla="*/ 89 w 123"/>
                <a:gd name="T1" fmla="*/ 206 h 206"/>
                <a:gd name="T2" fmla="*/ 82 w 123"/>
                <a:gd name="T3" fmla="*/ 199 h 206"/>
                <a:gd name="T4" fmla="*/ 82 w 123"/>
                <a:gd name="T5" fmla="*/ 147 h 206"/>
                <a:gd name="T6" fmla="*/ 7 w 123"/>
                <a:gd name="T7" fmla="*/ 147 h 206"/>
                <a:gd name="T8" fmla="*/ 1 w 123"/>
                <a:gd name="T9" fmla="*/ 143 h 206"/>
                <a:gd name="T10" fmla="*/ 1 w 123"/>
                <a:gd name="T11" fmla="*/ 136 h 206"/>
                <a:gd name="T12" fmla="*/ 83 w 123"/>
                <a:gd name="T13" fmla="*/ 4 h 206"/>
                <a:gd name="T14" fmla="*/ 91 w 123"/>
                <a:gd name="T15" fmla="*/ 1 h 206"/>
                <a:gd name="T16" fmla="*/ 96 w 123"/>
                <a:gd name="T17" fmla="*/ 8 h 206"/>
                <a:gd name="T18" fmla="*/ 96 w 123"/>
                <a:gd name="T19" fmla="*/ 133 h 206"/>
                <a:gd name="T20" fmla="*/ 116 w 123"/>
                <a:gd name="T21" fmla="*/ 133 h 206"/>
                <a:gd name="T22" fmla="*/ 123 w 123"/>
                <a:gd name="T23" fmla="*/ 140 h 206"/>
                <a:gd name="T24" fmla="*/ 116 w 123"/>
                <a:gd name="T25" fmla="*/ 147 h 206"/>
                <a:gd name="T26" fmla="*/ 96 w 123"/>
                <a:gd name="T27" fmla="*/ 147 h 206"/>
                <a:gd name="T28" fmla="*/ 96 w 123"/>
                <a:gd name="T29" fmla="*/ 199 h 206"/>
                <a:gd name="T30" fmla="*/ 89 w 123"/>
                <a:gd name="T31" fmla="*/ 206 h 206"/>
                <a:gd name="T32" fmla="*/ 20 w 123"/>
                <a:gd name="T33" fmla="*/ 133 h 206"/>
                <a:gd name="T34" fmla="*/ 82 w 123"/>
                <a:gd name="T35" fmla="*/ 133 h 206"/>
                <a:gd name="T36" fmla="*/ 82 w 123"/>
                <a:gd name="T37" fmla="*/ 32 h 206"/>
                <a:gd name="T38" fmla="*/ 20 w 123"/>
                <a:gd name="T39" fmla="*/ 1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206">
                  <a:moveTo>
                    <a:pt x="89" y="206"/>
                  </a:moveTo>
                  <a:cubicBezTo>
                    <a:pt x="86" y="206"/>
                    <a:pt x="82" y="203"/>
                    <a:pt x="82" y="199"/>
                  </a:cubicBezTo>
                  <a:cubicBezTo>
                    <a:pt x="82" y="147"/>
                    <a:pt x="82" y="147"/>
                    <a:pt x="82" y="147"/>
                  </a:cubicBezTo>
                  <a:cubicBezTo>
                    <a:pt x="7" y="147"/>
                    <a:pt x="7" y="147"/>
                    <a:pt x="7" y="147"/>
                  </a:cubicBezTo>
                  <a:cubicBezTo>
                    <a:pt x="5" y="147"/>
                    <a:pt x="2" y="146"/>
                    <a:pt x="1" y="143"/>
                  </a:cubicBezTo>
                  <a:cubicBezTo>
                    <a:pt x="0" y="141"/>
                    <a:pt x="0" y="138"/>
                    <a:pt x="1" y="136"/>
                  </a:cubicBezTo>
                  <a:cubicBezTo>
                    <a:pt x="83" y="4"/>
                    <a:pt x="83" y="4"/>
                    <a:pt x="83" y="4"/>
                  </a:cubicBezTo>
                  <a:cubicBezTo>
                    <a:pt x="85" y="1"/>
                    <a:pt x="88" y="0"/>
                    <a:pt x="91" y="1"/>
                  </a:cubicBezTo>
                  <a:cubicBezTo>
                    <a:pt x="94" y="2"/>
                    <a:pt x="96" y="5"/>
                    <a:pt x="96" y="8"/>
                  </a:cubicBezTo>
                  <a:cubicBezTo>
                    <a:pt x="96" y="133"/>
                    <a:pt x="96" y="133"/>
                    <a:pt x="96" y="133"/>
                  </a:cubicBezTo>
                  <a:cubicBezTo>
                    <a:pt x="116" y="133"/>
                    <a:pt x="116" y="133"/>
                    <a:pt x="116" y="133"/>
                  </a:cubicBezTo>
                  <a:cubicBezTo>
                    <a:pt x="120" y="133"/>
                    <a:pt x="123" y="136"/>
                    <a:pt x="123" y="140"/>
                  </a:cubicBezTo>
                  <a:cubicBezTo>
                    <a:pt x="123" y="144"/>
                    <a:pt x="120" y="147"/>
                    <a:pt x="116" y="147"/>
                  </a:cubicBezTo>
                  <a:cubicBezTo>
                    <a:pt x="96" y="147"/>
                    <a:pt x="96" y="147"/>
                    <a:pt x="96" y="147"/>
                  </a:cubicBezTo>
                  <a:cubicBezTo>
                    <a:pt x="96" y="199"/>
                    <a:pt x="96" y="199"/>
                    <a:pt x="96" y="199"/>
                  </a:cubicBezTo>
                  <a:cubicBezTo>
                    <a:pt x="96" y="203"/>
                    <a:pt x="93" y="206"/>
                    <a:pt x="89" y="206"/>
                  </a:cubicBezTo>
                  <a:close/>
                  <a:moveTo>
                    <a:pt x="20" y="133"/>
                  </a:moveTo>
                  <a:cubicBezTo>
                    <a:pt x="82" y="133"/>
                    <a:pt x="82" y="133"/>
                    <a:pt x="82" y="133"/>
                  </a:cubicBezTo>
                  <a:cubicBezTo>
                    <a:pt x="82" y="32"/>
                    <a:pt x="82" y="32"/>
                    <a:pt x="82" y="32"/>
                  </a:cubicBezTo>
                  <a:lnTo>
                    <a:pt x="20" y="1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a:off x="4663" y="-920"/>
              <a:ext cx="11" cy="48"/>
            </a:xfrm>
            <a:custGeom>
              <a:avLst/>
              <a:gdLst>
                <a:gd name="T0" fmla="*/ 7 w 14"/>
                <a:gd name="T1" fmla="*/ 62 h 62"/>
                <a:gd name="T2" fmla="*/ 0 w 14"/>
                <a:gd name="T3" fmla="*/ 55 h 62"/>
                <a:gd name="T4" fmla="*/ 0 w 14"/>
                <a:gd name="T5" fmla="*/ 7 h 62"/>
                <a:gd name="T6" fmla="*/ 7 w 14"/>
                <a:gd name="T7" fmla="*/ 0 h 62"/>
                <a:gd name="T8" fmla="*/ 14 w 14"/>
                <a:gd name="T9" fmla="*/ 7 h 62"/>
                <a:gd name="T10" fmla="*/ 14 w 14"/>
                <a:gd name="T11" fmla="*/ 55 h 62"/>
                <a:gd name="T12" fmla="*/ 7 w 14"/>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14" h="62">
                  <a:moveTo>
                    <a:pt x="7" y="62"/>
                  </a:moveTo>
                  <a:cubicBezTo>
                    <a:pt x="3" y="62"/>
                    <a:pt x="0" y="59"/>
                    <a:pt x="0" y="55"/>
                  </a:cubicBezTo>
                  <a:cubicBezTo>
                    <a:pt x="0" y="7"/>
                    <a:pt x="0" y="7"/>
                    <a:pt x="0" y="7"/>
                  </a:cubicBezTo>
                  <a:cubicBezTo>
                    <a:pt x="0" y="3"/>
                    <a:pt x="3" y="0"/>
                    <a:pt x="7" y="0"/>
                  </a:cubicBezTo>
                  <a:cubicBezTo>
                    <a:pt x="11" y="0"/>
                    <a:pt x="14" y="3"/>
                    <a:pt x="14" y="7"/>
                  </a:cubicBezTo>
                  <a:cubicBezTo>
                    <a:pt x="14" y="55"/>
                    <a:pt x="14" y="55"/>
                    <a:pt x="14" y="55"/>
                  </a:cubicBezTo>
                  <a:cubicBezTo>
                    <a:pt x="14" y="59"/>
                    <a:pt x="11" y="62"/>
                    <a:pt x="7"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8"/>
            <p:cNvSpPr>
              <a:spLocks/>
            </p:cNvSpPr>
            <p:nvPr/>
          </p:nvSpPr>
          <p:spPr bwMode="auto">
            <a:xfrm>
              <a:off x="4872" y="-675"/>
              <a:ext cx="48" cy="11"/>
            </a:xfrm>
            <a:custGeom>
              <a:avLst/>
              <a:gdLst>
                <a:gd name="T0" fmla="*/ 55 w 62"/>
                <a:gd name="T1" fmla="*/ 14 h 14"/>
                <a:gd name="T2" fmla="*/ 7 w 62"/>
                <a:gd name="T3" fmla="*/ 14 h 14"/>
                <a:gd name="T4" fmla="*/ 0 w 62"/>
                <a:gd name="T5" fmla="*/ 7 h 14"/>
                <a:gd name="T6" fmla="*/ 7 w 62"/>
                <a:gd name="T7" fmla="*/ 0 h 14"/>
                <a:gd name="T8" fmla="*/ 55 w 62"/>
                <a:gd name="T9" fmla="*/ 0 h 14"/>
                <a:gd name="T10" fmla="*/ 62 w 62"/>
                <a:gd name="T11" fmla="*/ 7 h 14"/>
                <a:gd name="T12" fmla="*/ 55 w 6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2" h="14">
                  <a:moveTo>
                    <a:pt x="55" y="14"/>
                  </a:moveTo>
                  <a:cubicBezTo>
                    <a:pt x="7" y="14"/>
                    <a:pt x="7" y="14"/>
                    <a:pt x="7" y="14"/>
                  </a:cubicBezTo>
                  <a:cubicBezTo>
                    <a:pt x="3" y="14"/>
                    <a:pt x="0" y="11"/>
                    <a:pt x="0" y="7"/>
                  </a:cubicBezTo>
                  <a:cubicBezTo>
                    <a:pt x="0" y="3"/>
                    <a:pt x="3" y="0"/>
                    <a:pt x="7" y="0"/>
                  </a:cubicBezTo>
                  <a:cubicBezTo>
                    <a:pt x="55" y="0"/>
                    <a:pt x="55" y="0"/>
                    <a:pt x="55" y="0"/>
                  </a:cubicBezTo>
                  <a:cubicBezTo>
                    <a:pt x="59" y="0"/>
                    <a:pt x="62" y="3"/>
                    <a:pt x="62" y="7"/>
                  </a:cubicBezTo>
                  <a:cubicBezTo>
                    <a:pt x="62" y="11"/>
                    <a:pt x="59" y="14"/>
                    <a:pt x="55"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9"/>
            <p:cNvSpPr>
              <a:spLocks/>
            </p:cNvSpPr>
            <p:nvPr/>
          </p:nvSpPr>
          <p:spPr bwMode="auto">
            <a:xfrm>
              <a:off x="4843" y="-798"/>
              <a:ext cx="45" cy="30"/>
            </a:xfrm>
            <a:custGeom>
              <a:avLst/>
              <a:gdLst>
                <a:gd name="T0" fmla="*/ 8 w 58"/>
                <a:gd name="T1" fmla="*/ 39 h 39"/>
                <a:gd name="T2" fmla="*/ 2 w 58"/>
                <a:gd name="T3" fmla="*/ 35 h 39"/>
                <a:gd name="T4" fmla="*/ 4 w 58"/>
                <a:gd name="T5" fmla="*/ 26 h 39"/>
                <a:gd name="T6" fmla="*/ 46 w 58"/>
                <a:gd name="T7" fmla="*/ 2 h 39"/>
                <a:gd name="T8" fmla="*/ 56 w 58"/>
                <a:gd name="T9" fmla="*/ 4 h 39"/>
                <a:gd name="T10" fmla="*/ 53 w 58"/>
                <a:gd name="T11" fmla="*/ 14 h 39"/>
                <a:gd name="T12" fmla="*/ 11 w 58"/>
                <a:gd name="T13" fmla="*/ 38 h 39"/>
                <a:gd name="T14" fmla="*/ 8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8" y="39"/>
                  </a:moveTo>
                  <a:cubicBezTo>
                    <a:pt x="5" y="39"/>
                    <a:pt x="3" y="38"/>
                    <a:pt x="2" y="35"/>
                  </a:cubicBezTo>
                  <a:cubicBezTo>
                    <a:pt x="0" y="32"/>
                    <a:pt x="1" y="28"/>
                    <a:pt x="4" y="26"/>
                  </a:cubicBezTo>
                  <a:cubicBezTo>
                    <a:pt x="46" y="2"/>
                    <a:pt x="46" y="2"/>
                    <a:pt x="46" y="2"/>
                  </a:cubicBezTo>
                  <a:cubicBezTo>
                    <a:pt x="50" y="0"/>
                    <a:pt x="54" y="1"/>
                    <a:pt x="56" y="4"/>
                  </a:cubicBezTo>
                  <a:cubicBezTo>
                    <a:pt x="58" y="7"/>
                    <a:pt x="57" y="12"/>
                    <a:pt x="53" y="14"/>
                  </a:cubicBezTo>
                  <a:cubicBezTo>
                    <a:pt x="11" y="38"/>
                    <a:pt x="11" y="38"/>
                    <a:pt x="11" y="38"/>
                  </a:cubicBezTo>
                  <a:cubicBezTo>
                    <a:pt x="10" y="39"/>
                    <a:pt x="9" y="39"/>
                    <a:pt x="8"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0"/>
            <p:cNvSpPr>
              <a:spLocks/>
            </p:cNvSpPr>
            <p:nvPr/>
          </p:nvSpPr>
          <p:spPr bwMode="auto">
            <a:xfrm>
              <a:off x="4767" y="-888"/>
              <a:ext cx="31" cy="44"/>
            </a:xfrm>
            <a:custGeom>
              <a:avLst/>
              <a:gdLst>
                <a:gd name="T0" fmla="*/ 8 w 40"/>
                <a:gd name="T1" fmla="*/ 57 h 57"/>
                <a:gd name="T2" fmla="*/ 4 w 40"/>
                <a:gd name="T3" fmla="*/ 56 h 57"/>
                <a:gd name="T4" fmla="*/ 2 w 40"/>
                <a:gd name="T5" fmla="*/ 46 h 57"/>
                <a:gd name="T6" fmla="*/ 26 w 40"/>
                <a:gd name="T7" fmla="*/ 4 h 57"/>
                <a:gd name="T8" fmla="*/ 36 w 40"/>
                <a:gd name="T9" fmla="*/ 2 h 57"/>
                <a:gd name="T10" fmla="*/ 38 w 40"/>
                <a:gd name="T11" fmla="*/ 11 h 57"/>
                <a:gd name="T12" fmla="*/ 14 w 40"/>
                <a:gd name="T13" fmla="*/ 53 h 57"/>
                <a:gd name="T14" fmla="*/ 8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8" y="57"/>
                  </a:moveTo>
                  <a:cubicBezTo>
                    <a:pt x="7" y="57"/>
                    <a:pt x="6" y="57"/>
                    <a:pt x="4" y="56"/>
                  </a:cubicBezTo>
                  <a:cubicBezTo>
                    <a:pt x="1" y="54"/>
                    <a:pt x="0" y="50"/>
                    <a:pt x="2" y="46"/>
                  </a:cubicBezTo>
                  <a:cubicBezTo>
                    <a:pt x="26" y="4"/>
                    <a:pt x="26" y="4"/>
                    <a:pt x="26" y="4"/>
                  </a:cubicBezTo>
                  <a:cubicBezTo>
                    <a:pt x="28" y="1"/>
                    <a:pt x="32" y="0"/>
                    <a:pt x="36" y="2"/>
                  </a:cubicBezTo>
                  <a:cubicBezTo>
                    <a:pt x="39" y="4"/>
                    <a:pt x="40" y="8"/>
                    <a:pt x="38" y="11"/>
                  </a:cubicBezTo>
                  <a:cubicBezTo>
                    <a:pt x="14" y="53"/>
                    <a:pt x="14" y="53"/>
                    <a:pt x="14" y="53"/>
                  </a:cubicBezTo>
                  <a:cubicBezTo>
                    <a:pt x="13" y="56"/>
                    <a:pt x="10" y="57"/>
                    <a:pt x="8"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1"/>
            <p:cNvSpPr>
              <a:spLocks/>
            </p:cNvSpPr>
            <p:nvPr/>
          </p:nvSpPr>
          <p:spPr bwMode="auto">
            <a:xfrm>
              <a:off x="4843" y="-572"/>
              <a:ext cx="45" cy="31"/>
            </a:xfrm>
            <a:custGeom>
              <a:avLst/>
              <a:gdLst>
                <a:gd name="T0" fmla="*/ 50 w 58"/>
                <a:gd name="T1" fmla="*/ 40 h 40"/>
                <a:gd name="T2" fmla="*/ 46 w 58"/>
                <a:gd name="T3" fmla="*/ 39 h 40"/>
                <a:gd name="T4" fmla="*/ 4 w 58"/>
                <a:gd name="T5" fmla="*/ 14 h 40"/>
                <a:gd name="T6" fmla="*/ 2 w 58"/>
                <a:gd name="T7" fmla="*/ 5 h 40"/>
                <a:gd name="T8" fmla="*/ 11 w 58"/>
                <a:gd name="T9" fmla="*/ 2 h 40"/>
                <a:gd name="T10" fmla="*/ 53 w 58"/>
                <a:gd name="T11" fmla="*/ 27 h 40"/>
                <a:gd name="T12" fmla="*/ 56 w 58"/>
                <a:gd name="T13" fmla="*/ 36 h 40"/>
                <a:gd name="T14" fmla="*/ 50 w 58"/>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0">
                  <a:moveTo>
                    <a:pt x="50" y="40"/>
                  </a:moveTo>
                  <a:cubicBezTo>
                    <a:pt x="49" y="40"/>
                    <a:pt x="48" y="39"/>
                    <a:pt x="46" y="39"/>
                  </a:cubicBezTo>
                  <a:cubicBezTo>
                    <a:pt x="4" y="14"/>
                    <a:pt x="4" y="14"/>
                    <a:pt x="4" y="14"/>
                  </a:cubicBezTo>
                  <a:cubicBezTo>
                    <a:pt x="1" y="13"/>
                    <a:pt x="0" y="8"/>
                    <a:pt x="2" y="5"/>
                  </a:cubicBezTo>
                  <a:cubicBezTo>
                    <a:pt x="4" y="2"/>
                    <a:pt x="8" y="0"/>
                    <a:pt x="11" y="2"/>
                  </a:cubicBezTo>
                  <a:cubicBezTo>
                    <a:pt x="53" y="27"/>
                    <a:pt x="53" y="27"/>
                    <a:pt x="53" y="27"/>
                  </a:cubicBezTo>
                  <a:cubicBezTo>
                    <a:pt x="57" y="29"/>
                    <a:pt x="58" y="33"/>
                    <a:pt x="56" y="36"/>
                  </a:cubicBezTo>
                  <a:cubicBezTo>
                    <a:pt x="55" y="38"/>
                    <a:pt x="52" y="40"/>
                    <a:pt x="50" y="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2"/>
            <p:cNvSpPr>
              <a:spLocks/>
            </p:cNvSpPr>
            <p:nvPr/>
          </p:nvSpPr>
          <p:spPr bwMode="auto">
            <a:xfrm>
              <a:off x="4450" y="-798"/>
              <a:ext cx="45" cy="30"/>
            </a:xfrm>
            <a:custGeom>
              <a:avLst/>
              <a:gdLst>
                <a:gd name="T0" fmla="*/ 50 w 58"/>
                <a:gd name="T1" fmla="*/ 39 h 39"/>
                <a:gd name="T2" fmla="*/ 46 w 58"/>
                <a:gd name="T3" fmla="*/ 38 h 39"/>
                <a:gd name="T4" fmla="*/ 4 w 58"/>
                <a:gd name="T5" fmla="*/ 14 h 39"/>
                <a:gd name="T6" fmla="*/ 1 w 58"/>
                <a:gd name="T7" fmla="*/ 4 h 39"/>
                <a:gd name="T8" fmla="*/ 11 w 58"/>
                <a:gd name="T9" fmla="*/ 2 h 39"/>
                <a:gd name="T10" fmla="*/ 53 w 58"/>
                <a:gd name="T11" fmla="*/ 26 h 39"/>
                <a:gd name="T12" fmla="*/ 56 w 58"/>
                <a:gd name="T13" fmla="*/ 35 h 39"/>
                <a:gd name="T14" fmla="*/ 50 w 58"/>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9">
                  <a:moveTo>
                    <a:pt x="50" y="39"/>
                  </a:moveTo>
                  <a:cubicBezTo>
                    <a:pt x="48" y="39"/>
                    <a:pt x="47" y="39"/>
                    <a:pt x="46" y="38"/>
                  </a:cubicBezTo>
                  <a:cubicBezTo>
                    <a:pt x="4" y="14"/>
                    <a:pt x="4" y="14"/>
                    <a:pt x="4" y="14"/>
                  </a:cubicBezTo>
                  <a:cubicBezTo>
                    <a:pt x="1" y="12"/>
                    <a:pt x="0" y="7"/>
                    <a:pt x="1" y="4"/>
                  </a:cubicBezTo>
                  <a:cubicBezTo>
                    <a:pt x="3" y="1"/>
                    <a:pt x="8" y="0"/>
                    <a:pt x="11" y="2"/>
                  </a:cubicBezTo>
                  <a:cubicBezTo>
                    <a:pt x="53" y="26"/>
                    <a:pt x="53" y="26"/>
                    <a:pt x="53" y="26"/>
                  </a:cubicBezTo>
                  <a:cubicBezTo>
                    <a:pt x="56" y="28"/>
                    <a:pt x="58" y="32"/>
                    <a:pt x="56" y="35"/>
                  </a:cubicBezTo>
                  <a:cubicBezTo>
                    <a:pt x="54" y="38"/>
                    <a:pt x="52" y="39"/>
                    <a:pt x="50"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3"/>
            <p:cNvSpPr>
              <a:spLocks/>
            </p:cNvSpPr>
            <p:nvPr/>
          </p:nvSpPr>
          <p:spPr bwMode="auto">
            <a:xfrm>
              <a:off x="4767" y="-496"/>
              <a:ext cx="31" cy="44"/>
            </a:xfrm>
            <a:custGeom>
              <a:avLst/>
              <a:gdLst>
                <a:gd name="T0" fmla="*/ 32 w 40"/>
                <a:gd name="T1" fmla="*/ 57 h 57"/>
                <a:gd name="T2" fmla="*/ 26 w 40"/>
                <a:gd name="T3" fmla="*/ 54 h 57"/>
                <a:gd name="T4" fmla="*/ 2 w 40"/>
                <a:gd name="T5" fmla="*/ 12 h 57"/>
                <a:gd name="T6" fmla="*/ 4 w 40"/>
                <a:gd name="T7" fmla="*/ 2 h 57"/>
                <a:gd name="T8" fmla="*/ 14 w 40"/>
                <a:gd name="T9" fmla="*/ 5 h 57"/>
                <a:gd name="T10" fmla="*/ 38 w 40"/>
                <a:gd name="T11" fmla="*/ 47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7" y="56"/>
                    <a:pt x="26" y="54"/>
                  </a:cubicBezTo>
                  <a:cubicBezTo>
                    <a:pt x="2" y="12"/>
                    <a:pt x="2" y="12"/>
                    <a:pt x="2" y="12"/>
                  </a:cubicBezTo>
                  <a:cubicBezTo>
                    <a:pt x="0" y="8"/>
                    <a:pt x="1" y="4"/>
                    <a:pt x="4" y="2"/>
                  </a:cubicBezTo>
                  <a:cubicBezTo>
                    <a:pt x="8" y="0"/>
                    <a:pt x="12" y="1"/>
                    <a:pt x="14" y="5"/>
                  </a:cubicBezTo>
                  <a:cubicBezTo>
                    <a:pt x="38" y="47"/>
                    <a:pt x="38" y="47"/>
                    <a:pt x="38" y="47"/>
                  </a:cubicBezTo>
                  <a:cubicBezTo>
                    <a:pt x="40" y="50"/>
                    <a:pt x="39" y="54"/>
                    <a:pt x="36" y="56"/>
                  </a:cubicBezTo>
                  <a:cubicBezTo>
                    <a:pt x="35" y="57"/>
                    <a:pt x="33"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
            <p:cNvSpPr>
              <a:spLocks/>
            </p:cNvSpPr>
            <p:nvPr/>
          </p:nvSpPr>
          <p:spPr bwMode="auto">
            <a:xfrm>
              <a:off x="4539" y="-888"/>
              <a:ext cx="32" cy="44"/>
            </a:xfrm>
            <a:custGeom>
              <a:avLst/>
              <a:gdLst>
                <a:gd name="T0" fmla="*/ 32 w 40"/>
                <a:gd name="T1" fmla="*/ 57 h 57"/>
                <a:gd name="T2" fmla="*/ 26 w 40"/>
                <a:gd name="T3" fmla="*/ 53 h 57"/>
                <a:gd name="T4" fmla="*/ 2 w 40"/>
                <a:gd name="T5" fmla="*/ 11 h 57"/>
                <a:gd name="T6" fmla="*/ 5 w 40"/>
                <a:gd name="T7" fmla="*/ 2 h 57"/>
                <a:gd name="T8" fmla="*/ 14 w 40"/>
                <a:gd name="T9" fmla="*/ 4 h 57"/>
                <a:gd name="T10" fmla="*/ 39 w 40"/>
                <a:gd name="T11" fmla="*/ 46 h 57"/>
                <a:gd name="T12" fmla="*/ 36 w 40"/>
                <a:gd name="T13" fmla="*/ 56 h 57"/>
                <a:gd name="T14" fmla="*/ 32 w 40"/>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7">
                  <a:moveTo>
                    <a:pt x="32" y="57"/>
                  </a:moveTo>
                  <a:cubicBezTo>
                    <a:pt x="30" y="57"/>
                    <a:pt x="28" y="56"/>
                    <a:pt x="26" y="53"/>
                  </a:cubicBezTo>
                  <a:cubicBezTo>
                    <a:pt x="2" y="11"/>
                    <a:pt x="2" y="11"/>
                    <a:pt x="2" y="11"/>
                  </a:cubicBezTo>
                  <a:cubicBezTo>
                    <a:pt x="0" y="8"/>
                    <a:pt x="1" y="4"/>
                    <a:pt x="5" y="2"/>
                  </a:cubicBezTo>
                  <a:cubicBezTo>
                    <a:pt x="8" y="0"/>
                    <a:pt x="12" y="1"/>
                    <a:pt x="14" y="4"/>
                  </a:cubicBezTo>
                  <a:cubicBezTo>
                    <a:pt x="39" y="46"/>
                    <a:pt x="39" y="46"/>
                    <a:pt x="39" y="46"/>
                  </a:cubicBezTo>
                  <a:cubicBezTo>
                    <a:pt x="40" y="50"/>
                    <a:pt x="39" y="54"/>
                    <a:pt x="36" y="56"/>
                  </a:cubicBezTo>
                  <a:cubicBezTo>
                    <a:pt x="35" y="57"/>
                    <a:pt x="34" y="57"/>
                    <a:pt x="32"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5"/>
            <p:cNvSpPr>
              <a:spLocks noEditPoints="1"/>
            </p:cNvSpPr>
            <p:nvPr/>
          </p:nvSpPr>
          <p:spPr bwMode="auto">
            <a:xfrm>
              <a:off x="4420" y="-697"/>
              <a:ext cx="294" cy="278"/>
            </a:xfrm>
            <a:custGeom>
              <a:avLst/>
              <a:gdLst>
                <a:gd name="T0" fmla="*/ 300 w 377"/>
                <a:gd name="T1" fmla="*/ 358 h 358"/>
                <a:gd name="T2" fmla="*/ 300 w 377"/>
                <a:gd name="T3" fmla="*/ 358 h 358"/>
                <a:gd name="T4" fmla="*/ 297 w 377"/>
                <a:gd name="T5" fmla="*/ 358 h 358"/>
                <a:gd name="T6" fmla="*/ 1 w 377"/>
                <a:gd name="T7" fmla="*/ 92 h 358"/>
                <a:gd name="T8" fmla="*/ 4 w 377"/>
                <a:gd name="T9" fmla="*/ 71 h 358"/>
                <a:gd name="T10" fmla="*/ 69 w 377"/>
                <a:gd name="T11" fmla="*/ 0 h 358"/>
                <a:gd name="T12" fmla="*/ 75 w 377"/>
                <a:gd name="T13" fmla="*/ 1 h 358"/>
                <a:gd name="T14" fmla="*/ 117 w 377"/>
                <a:gd name="T15" fmla="*/ 47 h 358"/>
                <a:gd name="T16" fmla="*/ 146 w 377"/>
                <a:gd name="T17" fmla="*/ 98 h 358"/>
                <a:gd name="T18" fmla="*/ 126 w 377"/>
                <a:gd name="T19" fmla="*/ 129 h 358"/>
                <a:gd name="T20" fmla="*/ 105 w 377"/>
                <a:gd name="T21" fmla="*/ 162 h 358"/>
                <a:gd name="T22" fmla="*/ 148 w 377"/>
                <a:gd name="T23" fmla="*/ 219 h 358"/>
                <a:gd name="T24" fmla="*/ 205 w 377"/>
                <a:gd name="T25" fmla="*/ 262 h 358"/>
                <a:gd name="T26" fmla="*/ 238 w 377"/>
                <a:gd name="T27" fmla="*/ 241 h 358"/>
                <a:gd name="T28" fmla="*/ 269 w 377"/>
                <a:gd name="T29" fmla="*/ 221 h 358"/>
                <a:gd name="T30" fmla="*/ 271 w 377"/>
                <a:gd name="T31" fmla="*/ 221 h 358"/>
                <a:gd name="T32" fmla="*/ 366 w 377"/>
                <a:gd name="T33" fmla="*/ 288 h 358"/>
                <a:gd name="T34" fmla="*/ 324 w 377"/>
                <a:gd name="T35" fmla="*/ 349 h 358"/>
                <a:gd name="T36" fmla="*/ 300 w 377"/>
                <a:gd name="T37" fmla="*/ 358 h 358"/>
                <a:gd name="T38" fmla="*/ 69 w 377"/>
                <a:gd name="T39" fmla="*/ 14 h 358"/>
                <a:gd name="T40" fmla="*/ 17 w 377"/>
                <a:gd name="T41" fmla="*/ 77 h 358"/>
                <a:gd name="T42" fmla="*/ 15 w 377"/>
                <a:gd name="T43" fmla="*/ 90 h 358"/>
                <a:gd name="T44" fmla="*/ 298 w 377"/>
                <a:gd name="T45" fmla="*/ 344 h 358"/>
                <a:gd name="T46" fmla="*/ 315 w 377"/>
                <a:gd name="T47" fmla="*/ 338 h 358"/>
                <a:gd name="T48" fmla="*/ 353 w 377"/>
                <a:gd name="T49" fmla="*/ 295 h 358"/>
                <a:gd name="T50" fmla="*/ 272 w 377"/>
                <a:gd name="T51" fmla="*/ 235 h 358"/>
                <a:gd name="T52" fmla="*/ 246 w 377"/>
                <a:gd name="T53" fmla="*/ 252 h 358"/>
                <a:gd name="T54" fmla="*/ 210 w 377"/>
                <a:gd name="T55" fmla="*/ 276 h 358"/>
                <a:gd name="T56" fmla="*/ 205 w 377"/>
                <a:gd name="T57" fmla="*/ 276 h 358"/>
                <a:gd name="T58" fmla="*/ 138 w 377"/>
                <a:gd name="T59" fmla="*/ 229 h 358"/>
                <a:gd name="T60" fmla="*/ 91 w 377"/>
                <a:gd name="T61" fmla="*/ 157 h 358"/>
                <a:gd name="T62" fmla="*/ 115 w 377"/>
                <a:gd name="T63" fmla="*/ 121 h 358"/>
                <a:gd name="T64" fmla="*/ 132 w 377"/>
                <a:gd name="T65" fmla="*/ 95 h 358"/>
                <a:gd name="T66" fmla="*/ 69 w 377"/>
                <a:gd name="T6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7" h="358">
                  <a:moveTo>
                    <a:pt x="300" y="358"/>
                  </a:moveTo>
                  <a:cubicBezTo>
                    <a:pt x="300" y="358"/>
                    <a:pt x="300" y="358"/>
                    <a:pt x="300" y="358"/>
                  </a:cubicBezTo>
                  <a:cubicBezTo>
                    <a:pt x="299" y="358"/>
                    <a:pt x="298" y="358"/>
                    <a:pt x="297" y="358"/>
                  </a:cubicBezTo>
                  <a:cubicBezTo>
                    <a:pt x="149" y="348"/>
                    <a:pt x="27" y="239"/>
                    <a:pt x="1" y="92"/>
                  </a:cubicBezTo>
                  <a:cubicBezTo>
                    <a:pt x="0" y="85"/>
                    <a:pt x="1" y="78"/>
                    <a:pt x="4" y="71"/>
                  </a:cubicBezTo>
                  <a:cubicBezTo>
                    <a:pt x="13" y="50"/>
                    <a:pt x="47" y="0"/>
                    <a:pt x="69" y="0"/>
                  </a:cubicBezTo>
                  <a:cubicBezTo>
                    <a:pt x="71" y="0"/>
                    <a:pt x="73" y="0"/>
                    <a:pt x="75" y="1"/>
                  </a:cubicBezTo>
                  <a:cubicBezTo>
                    <a:pt x="84" y="5"/>
                    <a:pt x="107" y="34"/>
                    <a:pt x="117" y="47"/>
                  </a:cubicBezTo>
                  <a:cubicBezTo>
                    <a:pt x="149" y="89"/>
                    <a:pt x="147" y="95"/>
                    <a:pt x="146" y="98"/>
                  </a:cubicBezTo>
                  <a:cubicBezTo>
                    <a:pt x="145" y="103"/>
                    <a:pt x="139" y="111"/>
                    <a:pt x="126" y="129"/>
                  </a:cubicBezTo>
                  <a:cubicBezTo>
                    <a:pt x="118" y="141"/>
                    <a:pt x="106" y="158"/>
                    <a:pt x="105" y="162"/>
                  </a:cubicBezTo>
                  <a:cubicBezTo>
                    <a:pt x="104" y="167"/>
                    <a:pt x="117" y="188"/>
                    <a:pt x="148" y="219"/>
                  </a:cubicBezTo>
                  <a:cubicBezTo>
                    <a:pt x="176" y="247"/>
                    <a:pt x="198" y="262"/>
                    <a:pt x="205" y="262"/>
                  </a:cubicBezTo>
                  <a:cubicBezTo>
                    <a:pt x="209" y="261"/>
                    <a:pt x="226" y="249"/>
                    <a:pt x="238" y="241"/>
                  </a:cubicBezTo>
                  <a:cubicBezTo>
                    <a:pt x="256" y="228"/>
                    <a:pt x="264" y="222"/>
                    <a:pt x="269" y="221"/>
                  </a:cubicBezTo>
                  <a:cubicBezTo>
                    <a:pt x="269" y="221"/>
                    <a:pt x="270" y="221"/>
                    <a:pt x="271" y="221"/>
                  </a:cubicBezTo>
                  <a:cubicBezTo>
                    <a:pt x="285" y="221"/>
                    <a:pt x="359" y="279"/>
                    <a:pt x="366" y="288"/>
                  </a:cubicBezTo>
                  <a:cubicBezTo>
                    <a:pt x="377" y="304"/>
                    <a:pt x="325" y="349"/>
                    <a:pt x="324" y="349"/>
                  </a:cubicBezTo>
                  <a:cubicBezTo>
                    <a:pt x="317" y="355"/>
                    <a:pt x="309" y="358"/>
                    <a:pt x="300" y="358"/>
                  </a:cubicBezTo>
                  <a:close/>
                  <a:moveTo>
                    <a:pt x="69" y="14"/>
                  </a:moveTo>
                  <a:cubicBezTo>
                    <a:pt x="58" y="14"/>
                    <a:pt x="28" y="50"/>
                    <a:pt x="17" y="77"/>
                  </a:cubicBezTo>
                  <a:cubicBezTo>
                    <a:pt x="15" y="81"/>
                    <a:pt x="14" y="86"/>
                    <a:pt x="15" y="90"/>
                  </a:cubicBezTo>
                  <a:cubicBezTo>
                    <a:pt x="40" y="230"/>
                    <a:pt x="156" y="334"/>
                    <a:pt x="298" y="344"/>
                  </a:cubicBezTo>
                  <a:cubicBezTo>
                    <a:pt x="304" y="344"/>
                    <a:pt x="310" y="342"/>
                    <a:pt x="315" y="338"/>
                  </a:cubicBezTo>
                  <a:cubicBezTo>
                    <a:pt x="334" y="322"/>
                    <a:pt x="351" y="302"/>
                    <a:pt x="353" y="295"/>
                  </a:cubicBezTo>
                  <a:cubicBezTo>
                    <a:pt x="343" y="284"/>
                    <a:pt x="284" y="239"/>
                    <a:pt x="272" y="235"/>
                  </a:cubicBezTo>
                  <a:cubicBezTo>
                    <a:pt x="267" y="237"/>
                    <a:pt x="255" y="246"/>
                    <a:pt x="246" y="252"/>
                  </a:cubicBezTo>
                  <a:cubicBezTo>
                    <a:pt x="227" y="265"/>
                    <a:pt x="216" y="274"/>
                    <a:pt x="210" y="276"/>
                  </a:cubicBezTo>
                  <a:cubicBezTo>
                    <a:pt x="208" y="276"/>
                    <a:pt x="207" y="276"/>
                    <a:pt x="205" y="276"/>
                  </a:cubicBezTo>
                  <a:cubicBezTo>
                    <a:pt x="187" y="276"/>
                    <a:pt x="152" y="243"/>
                    <a:pt x="138" y="229"/>
                  </a:cubicBezTo>
                  <a:cubicBezTo>
                    <a:pt x="92" y="183"/>
                    <a:pt x="89" y="164"/>
                    <a:pt x="91" y="157"/>
                  </a:cubicBezTo>
                  <a:cubicBezTo>
                    <a:pt x="93" y="151"/>
                    <a:pt x="102" y="140"/>
                    <a:pt x="115" y="121"/>
                  </a:cubicBezTo>
                  <a:cubicBezTo>
                    <a:pt x="121" y="112"/>
                    <a:pt x="130" y="100"/>
                    <a:pt x="132" y="95"/>
                  </a:cubicBezTo>
                  <a:cubicBezTo>
                    <a:pt x="127" y="82"/>
                    <a:pt x="79" y="19"/>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19"/>
          <p:cNvSpPr>
            <a:spLocks noEditPoints="1"/>
          </p:cNvSpPr>
          <p:nvPr/>
        </p:nvSpPr>
        <p:spPr bwMode="auto">
          <a:xfrm>
            <a:off x="4380512" y="3023837"/>
            <a:ext cx="728662" cy="730249"/>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3"/>
          <p:cNvSpPr>
            <a:spLocks noEditPoints="1"/>
          </p:cNvSpPr>
          <p:nvPr/>
        </p:nvSpPr>
        <p:spPr bwMode="auto">
          <a:xfrm>
            <a:off x="6336402" y="3686641"/>
            <a:ext cx="413273" cy="563010"/>
          </a:xfrm>
          <a:custGeom>
            <a:avLst/>
            <a:gdLst>
              <a:gd name="T0" fmla="*/ 32 w 465"/>
              <a:gd name="T1" fmla="*/ 633 h 633"/>
              <a:gd name="T2" fmla="*/ 0 w 465"/>
              <a:gd name="T3" fmla="*/ 31 h 633"/>
              <a:gd name="T4" fmla="*/ 433 w 465"/>
              <a:gd name="T5" fmla="*/ 0 h 633"/>
              <a:gd name="T6" fmla="*/ 465 w 465"/>
              <a:gd name="T7" fmla="*/ 602 h 633"/>
              <a:gd name="T8" fmla="*/ 32 w 465"/>
              <a:gd name="T9" fmla="*/ 14 h 633"/>
              <a:gd name="T10" fmla="*/ 14 w 465"/>
              <a:gd name="T11" fmla="*/ 602 h 633"/>
              <a:gd name="T12" fmla="*/ 433 w 465"/>
              <a:gd name="T13" fmla="*/ 619 h 633"/>
              <a:gd name="T14" fmla="*/ 451 w 465"/>
              <a:gd name="T15" fmla="*/ 31 h 633"/>
              <a:gd name="T16" fmla="*/ 32 w 465"/>
              <a:gd name="T17" fmla="*/ 14 h 633"/>
              <a:gd name="T18" fmla="*/ 309 w 465"/>
              <a:gd name="T19" fmla="*/ 516 h 633"/>
              <a:gd name="T20" fmla="*/ 411 w 465"/>
              <a:gd name="T21" fmla="*/ 516 h 633"/>
              <a:gd name="T22" fmla="*/ 360 w 465"/>
              <a:gd name="T23" fmla="*/ 479 h 633"/>
              <a:gd name="T24" fmla="*/ 360 w 465"/>
              <a:gd name="T25" fmla="*/ 552 h 633"/>
              <a:gd name="T26" fmla="*/ 360 w 465"/>
              <a:gd name="T27" fmla="*/ 479 h 633"/>
              <a:gd name="T28" fmla="*/ 182 w 465"/>
              <a:gd name="T29" fmla="*/ 516 h 633"/>
              <a:gd name="T30" fmla="*/ 283 w 465"/>
              <a:gd name="T31" fmla="*/ 516 h 633"/>
              <a:gd name="T32" fmla="*/ 232 w 465"/>
              <a:gd name="T33" fmla="*/ 479 h 633"/>
              <a:gd name="T34" fmla="*/ 232 w 465"/>
              <a:gd name="T35" fmla="*/ 552 h 633"/>
              <a:gd name="T36" fmla="*/ 232 w 465"/>
              <a:gd name="T37" fmla="*/ 479 h 633"/>
              <a:gd name="T38" fmla="*/ 54 w 465"/>
              <a:gd name="T39" fmla="*/ 516 h 633"/>
              <a:gd name="T40" fmla="*/ 156 w 465"/>
              <a:gd name="T41" fmla="*/ 516 h 633"/>
              <a:gd name="T42" fmla="*/ 105 w 465"/>
              <a:gd name="T43" fmla="*/ 479 h 633"/>
              <a:gd name="T44" fmla="*/ 105 w 465"/>
              <a:gd name="T45" fmla="*/ 552 h 633"/>
              <a:gd name="T46" fmla="*/ 105 w 465"/>
              <a:gd name="T47" fmla="*/ 479 h 633"/>
              <a:gd name="T48" fmla="*/ 309 w 465"/>
              <a:gd name="T49" fmla="*/ 389 h 633"/>
              <a:gd name="T50" fmla="*/ 411 w 465"/>
              <a:gd name="T51" fmla="*/ 389 h 633"/>
              <a:gd name="T52" fmla="*/ 360 w 465"/>
              <a:gd name="T53" fmla="*/ 352 h 633"/>
              <a:gd name="T54" fmla="*/ 360 w 465"/>
              <a:gd name="T55" fmla="*/ 426 h 633"/>
              <a:gd name="T56" fmla="*/ 360 w 465"/>
              <a:gd name="T57" fmla="*/ 352 h 633"/>
              <a:gd name="T58" fmla="*/ 182 w 465"/>
              <a:gd name="T59" fmla="*/ 389 h 633"/>
              <a:gd name="T60" fmla="*/ 283 w 465"/>
              <a:gd name="T61" fmla="*/ 389 h 633"/>
              <a:gd name="T62" fmla="*/ 232 w 465"/>
              <a:gd name="T63" fmla="*/ 352 h 633"/>
              <a:gd name="T64" fmla="*/ 232 w 465"/>
              <a:gd name="T65" fmla="*/ 426 h 633"/>
              <a:gd name="T66" fmla="*/ 232 w 465"/>
              <a:gd name="T67" fmla="*/ 352 h 633"/>
              <a:gd name="T68" fmla="*/ 54 w 465"/>
              <a:gd name="T69" fmla="*/ 389 h 633"/>
              <a:gd name="T70" fmla="*/ 156 w 465"/>
              <a:gd name="T71" fmla="*/ 389 h 633"/>
              <a:gd name="T72" fmla="*/ 105 w 465"/>
              <a:gd name="T73" fmla="*/ 352 h 633"/>
              <a:gd name="T74" fmla="*/ 105 w 465"/>
              <a:gd name="T75" fmla="*/ 426 h 633"/>
              <a:gd name="T76" fmla="*/ 105 w 465"/>
              <a:gd name="T77" fmla="*/ 352 h 633"/>
              <a:gd name="T78" fmla="*/ 309 w 465"/>
              <a:gd name="T79" fmla="*/ 262 h 633"/>
              <a:gd name="T80" fmla="*/ 411 w 465"/>
              <a:gd name="T81" fmla="*/ 262 h 633"/>
              <a:gd name="T82" fmla="*/ 360 w 465"/>
              <a:gd name="T83" fmla="*/ 226 h 633"/>
              <a:gd name="T84" fmla="*/ 360 w 465"/>
              <a:gd name="T85" fmla="*/ 299 h 633"/>
              <a:gd name="T86" fmla="*/ 360 w 465"/>
              <a:gd name="T87" fmla="*/ 226 h 633"/>
              <a:gd name="T88" fmla="*/ 182 w 465"/>
              <a:gd name="T89" fmla="*/ 262 h 633"/>
              <a:gd name="T90" fmla="*/ 283 w 465"/>
              <a:gd name="T91" fmla="*/ 262 h 633"/>
              <a:gd name="T92" fmla="*/ 232 w 465"/>
              <a:gd name="T93" fmla="*/ 226 h 633"/>
              <a:gd name="T94" fmla="*/ 232 w 465"/>
              <a:gd name="T95" fmla="*/ 299 h 633"/>
              <a:gd name="T96" fmla="*/ 232 w 465"/>
              <a:gd name="T97" fmla="*/ 226 h 633"/>
              <a:gd name="T98" fmla="*/ 54 w 465"/>
              <a:gd name="T99" fmla="*/ 262 h 633"/>
              <a:gd name="T100" fmla="*/ 156 w 465"/>
              <a:gd name="T101" fmla="*/ 262 h 633"/>
              <a:gd name="T102" fmla="*/ 105 w 465"/>
              <a:gd name="T103" fmla="*/ 226 h 633"/>
              <a:gd name="T104" fmla="*/ 105 w 465"/>
              <a:gd name="T105" fmla="*/ 299 h 633"/>
              <a:gd name="T106" fmla="*/ 105 w 465"/>
              <a:gd name="T107" fmla="*/ 226 h 633"/>
              <a:gd name="T108" fmla="*/ 105 w 465"/>
              <a:gd name="T109" fmla="*/ 168 h 633"/>
              <a:gd name="T110" fmla="*/ 105 w 465"/>
              <a:gd name="T111" fmla="*/ 66 h 633"/>
              <a:gd name="T112" fmla="*/ 411 w 465"/>
              <a:gd name="T113" fmla="*/ 117 h 633"/>
              <a:gd name="T114" fmla="*/ 105 w 465"/>
              <a:gd name="T115" fmla="*/ 80 h 633"/>
              <a:gd name="T116" fmla="*/ 105 w 465"/>
              <a:gd name="T117" fmla="*/ 154 h 633"/>
              <a:gd name="T118" fmla="*/ 397 w 465"/>
              <a:gd name="T119" fmla="*/ 117 h 633"/>
              <a:gd name="T120" fmla="*/ 105 w 465"/>
              <a:gd name="T121" fmla="*/ 8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5" h="633">
                <a:moveTo>
                  <a:pt x="433" y="633"/>
                </a:moveTo>
                <a:cubicBezTo>
                  <a:pt x="32" y="633"/>
                  <a:pt x="32" y="633"/>
                  <a:pt x="32" y="633"/>
                </a:cubicBezTo>
                <a:cubicBezTo>
                  <a:pt x="14" y="633"/>
                  <a:pt x="0" y="619"/>
                  <a:pt x="0" y="602"/>
                </a:cubicBezTo>
                <a:cubicBezTo>
                  <a:pt x="0" y="31"/>
                  <a:pt x="0" y="31"/>
                  <a:pt x="0" y="31"/>
                </a:cubicBezTo>
                <a:cubicBezTo>
                  <a:pt x="0" y="14"/>
                  <a:pt x="14" y="0"/>
                  <a:pt x="32" y="0"/>
                </a:cubicBezTo>
                <a:cubicBezTo>
                  <a:pt x="433" y="0"/>
                  <a:pt x="433" y="0"/>
                  <a:pt x="433" y="0"/>
                </a:cubicBezTo>
                <a:cubicBezTo>
                  <a:pt x="451" y="0"/>
                  <a:pt x="465" y="14"/>
                  <a:pt x="465" y="31"/>
                </a:cubicBezTo>
                <a:cubicBezTo>
                  <a:pt x="465" y="602"/>
                  <a:pt x="465" y="602"/>
                  <a:pt x="465" y="602"/>
                </a:cubicBezTo>
                <a:cubicBezTo>
                  <a:pt x="465" y="619"/>
                  <a:pt x="451" y="633"/>
                  <a:pt x="433" y="633"/>
                </a:cubicBezTo>
                <a:close/>
                <a:moveTo>
                  <a:pt x="32" y="14"/>
                </a:moveTo>
                <a:cubicBezTo>
                  <a:pt x="22" y="14"/>
                  <a:pt x="14" y="22"/>
                  <a:pt x="14" y="31"/>
                </a:cubicBezTo>
                <a:cubicBezTo>
                  <a:pt x="14" y="602"/>
                  <a:pt x="14" y="602"/>
                  <a:pt x="14" y="602"/>
                </a:cubicBezTo>
                <a:cubicBezTo>
                  <a:pt x="14" y="611"/>
                  <a:pt x="22" y="619"/>
                  <a:pt x="32" y="619"/>
                </a:cubicBezTo>
                <a:cubicBezTo>
                  <a:pt x="433" y="619"/>
                  <a:pt x="433" y="619"/>
                  <a:pt x="433" y="619"/>
                </a:cubicBezTo>
                <a:cubicBezTo>
                  <a:pt x="443" y="619"/>
                  <a:pt x="451" y="611"/>
                  <a:pt x="451" y="602"/>
                </a:cubicBezTo>
                <a:cubicBezTo>
                  <a:pt x="451" y="31"/>
                  <a:pt x="451" y="31"/>
                  <a:pt x="451" y="31"/>
                </a:cubicBezTo>
                <a:cubicBezTo>
                  <a:pt x="451" y="22"/>
                  <a:pt x="443" y="14"/>
                  <a:pt x="433" y="14"/>
                </a:cubicBezTo>
                <a:lnTo>
                  <a:pt x="32" y="14"/>
                </a:lnTo>
                <a:close/>
                <a:moveTo>
                  <a:pt x="360" y="566"/>
                </a:moveTo>
                <a:cubicBezTo>
                  <a:pt x="332" y="566"/>
                  <a:pt x="309" y="544"/>
                  <a:pt x="309" y="516"/>
                </a:cubicBezTo>
                <a:cubicBezTo>
                  <a:pt x="309" y="488"/>
                  <a:pt x="332" y="465"/>
                  <a:pt x="360" y="465"/>
                </a:cubicBezTo>
                <a:cubicBezTo>
                  <a:pt x="388" y="465"/>
                  <a:pt x="411" y="488"/>
                  <a:pt x="411" y="516"/>
                </a:cubicBezTo>
                <a:cubicBezTo>
                  <a:pt x="411" y="544"/>
                  <a:pt x="388" y="566"/>
                  <a:pt x="360" y="566"/>
                </a:cubicBezTo>
                <a:close/>
                <a:moveTo>
                  <a:pt x="360" y="479"/>
                </a:moveTo>
                <a:cubicBezTo>
                  <a:pt x="340" y="479"/>
                  <a:pt x="323" y="495"/>
                  <a:pt x="323" y="516"/>
                </a:cubicBezTo>
                <a:cubicBezTo>
                  <a:pt x="323" y="536"/>
                  <a:pt x="340" y="552"/>
                  <a:pt x="360" y="552"/>
                </a:cubicBezTo>
                <a:cubicBezTo>
                  <a:pt x="380" y="552"/>
                  <a:pt x="397" y="536"/>
                  <a:pt x="397" y="516"/>
                </a:cubicBezTo>
                <a:cubicBezTo>
                  <a:pt x="397" y="495"/>
                  <a:pt x="380" y="479"/>
                  <a:pt x="360" y="479"/>
                </a:cubicBezTo>
                <a:close/>
                <a:moveTo>
                  <a:pt x="232" y="566"/>
                </a:moveTo>
                <a:cubicBezTo>
                  <a:pt x="204" y="566"/>
                  <a:pt x="182" y="544"/>
                  <a:pt x="182" y="516"/>
                </a:cubicBezTo>
                <a:cubicBezTo>
                  <a:pt x="182" y="488"/>
                  <a:pt x="204" y="465"/>
                  <a:pt x="232" y="465"/>
                </a:cubicBezTo>
                <a:cubicBezTo>
                  <a:pt x="260" y="465"/>
                  <a:pt x="283" y="488"/>
                  <a:pt x="283" y="516"/>
                </a:cubicBezTo>
                <a:cubicBezTo>
                  <a:pt x="283" y="544"/>
                  <a:pt x="260" y="566"/>
                  <a:pt x="232" y="566"/>
                </a:cubicBezTo>
                <a:close/>
                <a:moveTo>
                  <a:pt x="232" y="479"/>
                </a:moveTo>
                <a:cubicBezTo>
                  <a:pt x="212" y="479"/>
                  <a:pt x="196" y="495"/>
                  <a:pt x="196" y="516"/>
                </a:cubicBezTo>
                <a:cubicBezTo>
                  <a:pt x="196" y="536"/>
                  <a:pt x="212" y="552"/>
                  <a:pt x="232" y="552"/>
                </a:cubicBezTo>
                <a:cubicBezTo>
                  <a:pt x="253" y="552"/>
                  <a:pt x="269" y="536"/>
                  <a:pt x="269" y="516"/>
                </a:cubicBezTo>
                <a:cubicBezTo>
                  <a:pt x="269" y="495"/>
                  <a:pt x="253" y="479"/>
                  <a:pt x="232" y="479"/>
                </a:cubicBezTo>
                <a:close/>
                <a:moveTo>
                  <a:pt x="105" y="566"/>
                </a:moveTo>
                <a:cubicBezTo>
                  <a:pt x="77" y="566"/>
                  <a:pt x="54" y="544"/>
                  <a:pt x="54" y="516"/>
                </a:cubicBezTo>
                <a:cubicBezTo>
                  <a:pt x="54" y="488"/>
                  <a:pt x="77" y="465"/>
                  <a:pt x="105" y="465"/>
                </a:cubicBezTo>
                <a:cubicBezTo>
                  <a:pt x="133" y="465"/>
                  <a:pt x="156" y="488"/>
                  <a:pt x="156" y="516"/>
                </a:cubicBezTo>
                <a:cubicBezTo>
                  <a:pt x="156" y="544"/>
                  <a:pt x="133" y="566"/>
                  <a:pt x="105" y="566"/>
                </a:cubicBezTo>
                <a:close/>
                <a:moveTo>
                  <a:pt x="105" y="479"/>
                </a:moveTo>
                <a:cubicBezTo>
                  <a:pt x="85" y="479"/>
                  <a:pt x="68" y="495"/>
                  <a:pt x="68" y="516"/>
                </a:cubicBezTo>
                <a:cubicBezTo>
                  <a:pt x="68" y="536"/>
                  <a:pt x="85" y="552"/>
                  <a:pt x="105" y="552"/>
                </a:cubicBezTo>
                <a:cubicBezTo>
                  <a:pt x="125" y="552"/>
                  <a:pt x="142" y="536"/>
                  <a:pt x="142" y="516"/>
                </a:cubicBezTo>
                <a:cubicBezTo>
                  <a:pt x="142" y="495"/>
                  <a:pt x="125" y="479"/>
                  <a:pt x="105" y="479"/>
                </a:cubicBezTo>
                <a:close/>
                <a:moveTo>
                  <a:pt x="360" y="440"/>
                </a:moveTo>
                <a:cubicBezTo>
                  <a:pt x="332" y="440"/>
                  <a:pt x="309" y="417"/>
                  <a:pt x="309" y="389"/>
                </a:cubicBezTo>
                <a:cubicBezTo>
                  <a:pt x="309" y="361"/>
                  <a:pt x="332" y="338"/>
                  <a:pt x="360" y="338"/>
                </a:cubicBezTo>
                <a:cubicBezTo>
                  <a:pt x="388" y="338"/>
                  <a:pt x="411" y="361"/>
                  <a:pt x="411" y="389"/>
                </a:cubicBezTo>
                <a:cubicBezTo>
                  <a:pt x="411" y="417"/>
                  <a:pt x="388" y="440"/>
                  <a:pt x="360" y="440"/>
                </a:cubicBezTo>
                <a:close/>
                <a:moveTo>
                  <a:pt x="360" y="352"/>
                </a:moveTo>
                <a:cubicBezTo>
                  <a:pt x="340" y="352"/>
                  <a:pt x="323" y="369"/>
                  <a:pt x="323" y="389"/>
                </a:cubicBezTo>
                <a:cubicBezTo>
                  <a:pt x="323" y="409"/>
                  <a:pt x="340" y="426"/>
                  <a:pt x="360" y="426"/>
                </a:cubicBezTo>
                <a:cubicBezTo>
                  <a:pt x="380" y="426"/>
                  <a:pt x="397" y="409"/>
                  <a:pt x="397" y="389"/>
                </a:cubicBezTo>
                <a:cubicBezTo>
                  <a:pt x="397" y="369"/>
                  <a:pt x="380" y="352"/>
                  <a:pt x="360" y="352"/>
                </a:cubicBezTo>
                <a:close/>
                <a:moveTo>
                  <a:pt x="232" y="440"/>
                </a:moveTo>
                <a:cubicBezTo>
                  <a:pt x="204" y="440"/>
                  <a:pt x="182" y="417"/>
                  <a:pt x="182" y="389"/>
                </a:cubicBezTo>
                <a:cubicBezTo>
                  <a:pt x="182" y="361"/>
                  <a:pt x="204" y="338"/>
                  <a:pt x="232" y="338"/>
                </a:cubicBezTo>
                <a:cubicBezTo>
                  <a:pt x="260" y="338"/>
                  <a:pt x="283" y="361"/>
                  <a:pt x="283" y="389"/>
                </a:cubicBezTo>
                <a:cubicBezTo>
                  <a:pt x="283" y="417"/>
                  <a:pt x="260" y="440"/>
                  <a:pt x="232" y="440"/>
                </a:cubicBezTo>
                <a:close/>
                <a:moveTo>
                  <a:pt x="232" y="352"/>
                </a:moveTo>
                <a:cubicBezTo>
                  <a:pt x="212" y="352"/>
                  <a:pt x="196" y="369"/>
                  <a:pt x="196" y="389"/>
                </a:cubicBezTo>
                <a:cubicBezTo>
                  <a:pt x="196" y="409"/>
                  <a:pt x="212" y="426"/>
                  <a:pt x="232" y="426"/>
                </a:cubicBezTo>
                <a:cubicBezTo>
                  <a:pt x="253" y="426"/>
                  <a:pt x="269" y="409"/>
                  <a:pt x="269" y="389"/>
                </a:cubicBezTo>
                <a:cubicBezTo>
                  <a:pt x="269" y="369"/>
                  <a:pt x="253" y="352"/>
                  <a:pt x="232" y="352"/>
                </a:cubicBezTo>
                <a:close/>
                <a:moveTo>
                  <a:pt x="105" y="440"/>
                </a:moveTo>
                <a:cubicBezTo>
                  <a:pt x="77" y="440"/>
                  <a:pt x="54" y="417"/>
                  <a:pt x="54" y="389"/>
                </a:cubicBezTo>
                <a:cubicBezTo>
                  <a:pt x="54" y="361"/>
                  <a:pt x="77" y="338"/>
                  <a:pt x="105" y="338"/>
                </a:cubicBezTo>
                <a:cubicBezTo>
                  <a:pt x="133" y="338"/>
                  <a:pt x="156" y="361"/>
                  <a:pt x="156" y="389"/>
                </a:cubicBezTo>
                <a:cubicBezTo>
                  <a:pt x="156" y="417"/>
                  <a:pt x="133" y="440"/>
                  <a:pt x="105" y="440"/>
                </a:cubicBezTo>
                <a:close/>
                <a:moveTo>
                  <a:pt x="105" y="352"/>
                </a:moveTo>
                <a:cubicBezTo>
                  <a:pt x="85" y="352"/>
                  <a:pt x="68" y="369"/>
                  <a:pt x="68" y="389"/>
                </a:cubicBezTo>
                <a:cubicBezTo>
                  <a:pt x="68" y="409"/>
                  <a:pt x="85" y="426"/>
                  <a:pt x="105" y="426"/>
                </a:cubicBezTo>
                <a:cubicBezTo>
                  <a:pt x="125" y="426"/>
                  <a:pt x="142" y="409"/>
                  <a:pt x="142" y="389"/>
                </a:cubicBezTo>
                <a:cubicBezTo>
                  <a:pt x="142" y="369"/>
                  <a:pt x="125" y="352"/>
                  <a:pt x="105" y="352"/>
                </a:cubicBezTo>
                <a:close/>
                <a:moveTo>
                  <a:pt x="360" y="313"/>
                </a:moveTo>
                <a:cubicBezTo>
                  <a:pt x="332" y="313"/>
                  <a:pt x="309" y="290"/>
                  <a:pt x="309" y="262"/>
                </a:cubicBezTo>
                <a:cubicBezTo>
                  <a:pt x="309" y="234"/>
                  <a:pt x="332" y="212"/>
                  <a:pt x="360" y="212"/>
                </a:cubicBezTo>
                <a:cubicBezTo>
                  <a:pt x="388" y="212"/>
                  <a:pt x="411" y="234"/>
                  <a:pt x="411" y="262"/>
                </a:cubicBezTo>
                <a:cubicBezTo>
                  <a:pt x="411" y="290"/>
                  <a:pt x="388" y="313"/>
                  <a:pt x="360" y="313"/>
                </a:cubicBezTo>
                <a:close/>
                <a:moveTo>
                  <a:pt x="360" y="226"/>
                </a:moveTo>
                <a:cubicBezTo>
                  <a:pt x="340" y="226"/>
                  <a:pt x="323" y="242"/>
                  <a:pt x="323" y="262"/>
                </a:cubicBezTo>
                <a:cubicBezTo>
                  <a:pt x="323" y="283"/>
                  <a:pt x="340" y="299"/>
                  <a:pt x="360" y="299"/>
                </a:cubicBezTo>
                <a:cubicBezTo>
                  <a:pt x="380" y="299"/>
                  <a:pt x="397" y="283"/>
                  <a:pt x="397" y="262"/>
                </a:cubicBezTo>
                <a:cubicBezTo>
                  <a:pt x="397" y="242"/>
                  <a:pt x="380" y="226"/>
                  <a:pt x="360" y="226"/>
                </a:cubicBezTo>
                <a:close/>
                <a:moveTo>
                  <a:pt x="232" y="313"/>
                </a:moveTo>
                <a:cubicBezTo>
                  <a:pt x="204" y="313"/>
                  <a:pt x="182" y="290"/>
                  <a:pt x="182" y="262"/>
                </a:cubicBezTo>
                <a:cubicBezTo>
                  <a:pt x="182" y="234"/>
                  <a:pt x="204" y="212"/>
                  <a:pt x="232" y="212"/>
                </a:cubicBezTo>
                <a:cubicBezTo>
                  <a:pt x="260" y="212"/>
                  <a:pt x="283" y="234"/>
                  <a:pt x="283" y="262"/>
                </a:cubicBezTo>
                <a:cubicBezTo>
                  <a:pt x="283" y="290"/>
                  <a:pt x="260" y="313"/>
                  <a:pt x="232" y="313"/>
                </a:cubicBezTo>
                <a:close/>
                <a:moveTo>
                  <a:pt x="232" y="226"/>
                </a:moveTo>
                <a:cubicBezTo>
                  <a:pt x="212" y="226"/>
                  <a:pt x="196" y="242"/>
                  <a:pt x="196" y="262"/>
                </a:cubicBezTo>
                <a:cubicBezTo>
                  <a:pt x="196" y="283"/>
                  <a:pt x="212" y="299"/>
                  <a:pt x="232" y="299"/>
                </a:cubicBezTo>
                <a:cubicBezTo>
                  <a:pt x="253" y="299"/>
                  <a:pt x="269" y="283"/>
                  <a:pt x="269" y="262"/>
                </a:cubicBezTo>
                <a:cubicBezTo>
                  <a:pt x="269" y="242"/>
                  <a:pt x="253" y="226"/>
                  <a:pt x="232" y="226"/>
                </a:cubicBezTo>
                <a:close/>
                <a:moveTo>
                  <a:pt x="105" y="313"/>
                </a:moveTo>
                <a:cubicBezTo>
                  <a:pt x="77" y="313"/>
                  <a:pt x="54" y="290"/>
                  <a:pt x="54" y="262"/>
                </a:cubicBezTo>
                <a:cubicBezTo>
                  <a:pt x="54" y="234"/>
                  <a:pt x="77" y="212"/>
                  <a:pt x="105" y="212"/>
                </a:cubicBezTo>
                <a:cubicBezTo>
                  <a:pt x="133" y="212"/>
                  <a:pt x="156" y="234"/>
                  <a:pt x="156" y="262"/>
                </a:cubicBezTo>
                <a:cubicBezTo>
                  <a:pt x="156" y="290"/>
                  <a:pt x="133" y="313"/>
                  <a:pt x="105" y="313"/>
                </a:cubicBezTo>
                <a:close/>
                <a:moveTo>
                  <a:pt x="105" y="226"/>
                </a:moveTo>
                <a:cubicBezTo>
                  <a:pt x="85" y="226"/>
                  <a:pt x="68" y="242"/>
                  <a:pt x="68" y="262"/>
                </a:cubicBezTo>
                <a:cubicBezTo>
                  <a:pt x="68" y="283"/>
                  <a:pt x="85" y="299"/>
                  <a:pt x="105" y="299"/>
                </a:cubicBezTo>
                <a:cubicBezTo>
                  <a:pt x="125" y="299"/>
                  <a:pt x="142" y="283"/>
                  <a:pt x="142" y="262"/>
                </a:cubicBezTo>
                <a:cubicBezTo>
                  <a:pt x="142" y="242"/>
                  <a:pt x="125" y="226"/>
                  <a:pt x="105" y="226"/>
                </a:cubicBezTo>
                <a:close/>
                <a:moveTo>
                  <a:pt x="360" y="168"/>
                </a:moveTo>
                <a:cubicBezTo>
                  <a:pt x="105" y="168"/>
                  <a:pt x="105" y="168"/>
                  <a:pt x="105" y="168"/>
                </a:cubicBezTo>
                <a:cubicBezTo>
                  <a:pt x="77" y="168"/>
                  <a:pt x="54" y="145"/>
                  <a:pt x="54" y="117"/>
                </a:cubicBezTo>
                <a:cubicBezTo>
                  <a:pt x="54" y="89"/>
                  <a:pt x="77" y="66"/>
                  <a:pt x="105" y="66"/>
                </a:cubicBezTo>
                <a:cubicBezTo>
                  <a:pt x="360" y="66"/>
                  <a:pt x="360" y="66"/>
                  <a:pt x="360" y="66"/>
                </a:cubicBezTo>
                <a:cubicBezTo>
                  <a:pt x="388" y="66"/>
                  <a:pt x="411" y="89"/>
                  <a:pt x="411" y="117"/>
                </a:cubicBezTo>
                <a:cubicBezTo>
                  <a:pt x="411" y="145"/>
                  <a:pt x="388" y="168"/>
                  <a:pt x="360" y="168"/>
                </a:cubicBezTo>
                <a:close/>
                <a:moveTo>
                  <a:pt x="105" y="80"/>
                </a:moveTo>
                <a:cubicBezTo>
                  <a:pt x="85" y="80"/>
                  <a:pt x="68" y="97"/>
                  <a:pt x="68" y="117"/>
                </a:cubicBezTo>
                <a:cubicBezTo>
                  <a:pt x="68" y="137"/>
                  <a:pt x="85" y="154"/>
                  <a:pt x="105" y="154"/>
                </a:cubicBezTo>
                <a:cubicBezTo>
                  <a:pt x="360" y="154"/>
                  <a:pt x="360" y="154"/>
                  <a:pt x="360" y="154"/>
                </a:cubicBezTo>
                <a:cubicBezTo>
                  <a:pt x="380" y="154"/>
                  <a:pt x="397" y="137"/>
                  <a:pt x="397" y="117"/>
                </a:cubicBezTo>
                <a:cubicBezTo>
                  <a:pt x="397" y="97"/>
                  <a:pt x="380" y="80"/>
                  <a:pt x="360" y="80"/>
                </a:cubicBezTo>
                <a:lnTo>
                  <a:pt x="105" y="8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8"/>
          <p:cNvSpPr>
            <a:spLocks/>
          </p:cNvSpPr>
          <p:nvPr/>
        </p:nvSpPr>
        <p:spPr bwMode="auto">
          <a:xfrm>
            <a:off x="6727107" y="2192035"/>
            <a:ext cx="1626308" cy="1605920"/>
          </a:xfrm>
          <a:custGeom>
            <a:avLst/>
            <a:gdLst>
              <a:gd name="T0" fmla="*/ 135 w 146"/>
              <a:gd name="T1" fmla="*/ 77 h 144"/>
              <a:gd name="T2" fmla="*/ 144 w 146"/>
              <a:gd name="T3" fmla="*/ 65 h 144"/>
              <a:gd name="T4" fmla="*/ 143 w 146"/>
              <a:gd name="T5" fmla="*/ 53 h 144"/>
              <a:gd name="T6" fmla="*/ 141 w 146"/>
              <a:gd name="T7" fmla="*/ 51 h 144"/>
              <a:gd name="T8" fmla="*/ 129 w 146"/>
              <a:gd name="T9" fmla="*/ 45 h 144"/>
              <a:gd name="T10" fmla="*/ 135 w 146"/>
              <a:gd name="T11" fmla="*/ 39 h 144"/>
              <a:gd name="T12" fmla="*/ 131 w 146"/>
              <a:gd name="T13" fmla="*/ 27 h 144"/>
              <a:gd name="T14" fmla="*/ 128 w 146"/>
              <a:gd name="T15" fmla="*/ 27 h 144"/>
              <a:gd name="T16" fmla="*/ 113 w 146"/>
              <a:gd name="T17" fmla="*/ 25 h 144"/>
              <a:gd name="T18" fmla="*/ 117 w 146"/>
              <a:gd name="T19" fmla="*/ 14 h 144"/>
              <a:gd name="T20" fmla="*/ 108 w 146"/>
              <a:gd name="T21" fmla="*/ 9 h 144"/>
              <a:gd name="T22" fmla="*/ 101 w 146"/>
              <a:gd name="T23" fmla="*/ 17 h 144"/>
              <a:gd name="T24" fmla="*/ 92 w 146"/>
              <a:gd name="T25" fmla="*/ 13 h 144"/>
              <a:gd name="T26" fmla="*/ 92 w 146"/>
              <a:gd name="T27" fmla="*/ 2 h 144"/>
              <a:gd name="T28" fmla="*/ 82 w 146"/>
              <a:gd name="T29" fmla="*/ 0 h 144"/>
              <a:gd name="T30" fmla="*/ 78 w 146"/>
              <a:gd name="T31" fmla="*/ 10 h 144"/>
              <a:gd name="T32" fmla="*/ 73 w 146"/>
              <a:gd name="T33" fmla="*/ 10 h 144"/>
              <a:gd name="T34" fmla="*/ 66 w 146"/>
              <a:gd name="T35" fmla="*/ 1 h 144"/>
              <a:gd name="T36" fmla="*/ 64 w 146"/>
              <a:gd name="T37" fmla="*/ 0 h 144"/>
              <a:gd name="T38" fmla="*/ 52 w 146"/>
              <a:gd name="T39" fmla="*/ 4 h 144"/>
              <a:gd name="T40" fmla="*/ 45 w 146"/>
              <a:gd name="T41" fmla="*/ 17 h 144"/>
              <a:gd name="T42" fmla="*/ 38 w 146"/>
              <a:gd name="T43" fmla="*/ 8 h 144"/>
              <a:gd name="T44" fmla="*/ 29 w 146"/>
              <a:gd name="T45" fmla="*/ 14 h 144"/>
              <a:gd name="T46" fmla="*/ 33 w 146"/>
              <a:gd name="T47" fmla="*/ 25 h 144"/>
              <a:gd name="T48" fmla="*/ 18 w 146"/>
              <a:gd name="T49" fmla="*/ 27 h 144"/>
              <a:gd name="T50" fmla="*/ 15 w 146"/>
              <a:gd name="T51" fmla="*/ 27 h 144"/>
              <a:gd name="T52" fmla="*/ 10 w 146"/>
              <a:gd name="T53" fmla="*/ 38 h 144"/>
              <a:gd name="T54" fmla="*/ 14 w 146"/>
              <a:gd name="T55" fmla="*/ 52 h 144"/>
              <a:gd name="T56" fmla="*/ 5 w 146"/>
              <a:gd name="T57" fmla="*/ 51 h 144"/>
              <a:gd name="T58" fmla="*/ 3 w 146"/>
              <a:gd name="T59" fmla="*/ 53 h 144"/>
              <a:gd name="T60" fmla="*/ 2 w 146"/>
              <a:gd name="T61" fmla="*/ 65 h 144"/>
              <a:gd name="T62" fmla="*/ 11 w 146"/>
              <a:gd name="T63" fmla="*/ 77 h 144"/>
              <a:gd name="T64" fmla="*/ 1 w 146"/>
              <a:gd name="T65" fmla="*/ 81 h 144"/>
              <a:gd name="T66" fmla="*/ 5 w 146"/>
              <a:gd name="T67" fmla="*/ 92 h 144"/>
              <a:gd name="T68" fmla="*/ 14 w 146"/>
              <a:gd name="T69" fmla="*/ 91 h 144"/>
              <a:gd name="T70" fmla="*/ 18 w 146"/>
              <a:gd name="T71" fmla="*/ 100 h 144"/>
              <a:gd name="T72" fmla="*/ 10 w 146"/>
              <a:gd name="T73" fmla="*/ 108 h 144"/>
              <a:gd name="T74" fmla="*/ 17 w 146"/>
              <a:gd name="T75" fmla="*/ 117 h 144"/>
              <a:gd name="T76" fmla="*/ 26 w 146"/>
              <a:gd name="T77" fmla="*/ 112 h 144"/>
              <a:gd name="T78" fmla="*/ 28 w 146"/>
              <a:gd name="T79" fmla="*/ 126 h 144"/>
              <a:gd name="T80" fmla="*/ 37 w 146"/>
              <a:gd name="T81" fmla="*/ 135 h 144"/>
              <a:gd name="T82" fmla="*/ 40 w 146"/>
              <a:gd name="T83" fmla="*/ 134 h 144"/>
              <a:gd name="T84" fmla="*/ 53 w 146"/>
              <a:gd name="T85" fmla="*/ 130 h 144"/>
              <a:gd name="T86" fmla="*/ 52 w 146"/>
              <a:gd name="T87" fmla="*/ 139 h 144"/>
              <a:gd name="T88" fmla="*/ 64 w 146"/>
              <a:gd name="T89" fmla="*/ 144 h 144"/>
              <a:gd name="T90" fmla="*/ 66 w 146"/>
              <a:gd name="T91" fmla="*/ 142 h 144"/>
              <a:gd name="T92" fmla="*/ 73 w 146"/>
              <a:gd name="T93" fmla="*/ 134 h 144"/>
              <a:gd name="T94" fmla="*/ 80 w 146"/>
              <a:gd name="T95" fmla="*/ 142 h 144"/>
              <a:gd name="T96" fmla="*/ 82 w 146"/>
              <a:gd name="T97" fmla="*/ 144 h 144"/>
              <a:gd name="T98" fmla="*/ 94 w 146"/>
              <a:gd name="T99" fmla="*/ 139 h 144"/>
              <a:gd name="T100" fmla="*/ 101 w 146"/>
              <a:gd name="T101" fmla="*/ 127 h 144"/>
              <a:gd name="T102" fmla="*/ 108 w 146"/>
              <a:gd name="T103" fmla="*/ 135 h 144"/>
              <a:gd name="T104" fmla="*/ 118 w 146"/>
              <a:gd name="T105" fmla="*/ 130 h 144"/>
              <a:gd name="T106" fmla="*/ 113 w 146"/>
              <a:gd name="T107" fmla="*/ 119 h 144"/>
              <a:gd name="T108" fmla="*/ 128 w 146"/>
              <a:gd name="T109" fmla="*/ 117 h 144"/>
              <a:gd name="T110" fmla="*/ 131 w 146"/>
              <a:gd name="T111" fmla="*/ 116 h 144"/>
              <a:gd name="T112" fmla="*/ 136 w 146"/>
              <a:gd name="T113" fmla="*/ 105 h 144"/>
              <a:gd name="T114" fmla="*/ 132 w 146"/>
              <a:gd name="T115" fmla="*/ 92 h 144"/>
              <a:gd name="T116" fmla="*/ 141 w 146"/>
              <a:gd name="T117" fmla="*/ 92 h 144"/>
              <a:gd name="T118" fmla="*/ 144 w 146"/>
              <a:gd name="T119" fmla="*/ 91 h 144"/>
              <a:gd name="T120" fmla="*/ 144 w 146"/>
              <a:gd name="T121"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6" h="144">
                <a:moveTo>
                  <a:pt x="144" y="79"/>
                </a:moveTo>
                <a:cubicBezTo>
                  <a:pt x="135" y="77"/>
                  <a:pt x="135" y="77"/>
                  <a:pt x="135" y="77"/>
                </a:cubicBezTo>
                <a:cubicBezTo>
                  <a:pt x="135" y="73"/>
                  <a:pt x="135" y="70"/>
                  <a:pt x="135" y="67"/>
                </a:cubicBezTo>
                <a:cubicBezTo>
                  <a:pt x="144" y="65"/>
                  <a:pt x="144" y="65"/>
                  <a:pt x="144" y="65"/>
                </a:cubicBezTo>
                <a:cubicBezTo>
                  <a:pt x="145" y="65"/>
                  <a:pt x="146" y="64"/>
                  <a:pt x="145" y="62"/>
                </a:cubicBezTo>
                <a:cubicBezTo>
                  <a:pt x="145" y="59"/>
                  <a:pt x="144" y="56"/>
                  <a:pt x="143" y="53"/>
                </a:cubicBezTo>
                <a:cubicBezTo>
                  <a:pt x="143" y="52"/>
                  <a:pt x="142" y="51"/>
                  <a:pt x="141" y="51"/>
                </a:cubicBezTo>
                <a:cubicBezTo>
                  <a:pt x="141" y="51"/>
                  <a:pt x="141" y="51"/>
                  <a:pt x="141" y="51"/>
                </a:cubicBezTo>
                <a:cubicBezTo>
                  <a:pt x="132" y="53"/>
                  <a:pt x="132" y="53"/>
                  <a:pt x="132" y="53"/>
                </a:cubicBezTo>
                <a:cubicBezTo>
                  <a:pt x="131" y="50"/>
                  <a:pt x="130" y="47"/>
                  <a:pt x="129" y="45"/>
                </a:cubicBezTo>
                <a:cubicBezTo>
                  <a:pt x="129" y="44"/>
                  <a:pt x="128" y="44"/>
                  <a:pt x="128" y="44"/>
                </a:cubicBezTo>
                <a:cubicBezTo>
                  <a:pt x="135" y="39"/>
                  <a:pt x="135" y="39"/>
                  <a:pt x="135" y="39"/>
                </a:cubicBezTo>
                <a:cubicBezTo>
                  <a:pt x="136" y="38"/>
                  <a:pt x="137" y="37"/>
                  <a:pt x="136" y="36"/>
                </a:cubicBezTo>
                <a:cubicBezTo>
                  <a:pt x="134" y="33"/>
                  <a:pt x="133" y="30"/>
                  <a:pt x="131" y="27"/>
                </a:cubicBezTo>
                <a:cubicBezTo>
                  <a:pt x="130" y="27"/>
                  <a:pt x="130" y="27"/>
                  <a:pt x="129" y="27"/>
                </a:cubicBezTo>
                <a:cubicBezTo>
                  <a:pt x="128" y="27"/>
                  <a:pt x="128" y="27"/>
                  <a:pt x="128" y="27"/>
                </a:cubicBezTo>
                <a:cubicBezTo>
                  <a:pt x="120" y="32"/>
                  <a:pt x="120" y="32"/>
                  <a:pt x="120" y="32"/>
                </a:cubicBezTo>
                <a:cubicBezTo>
                  <a:pt x="118" y="29"/>
                  <a:pt x="116" y="27"/>
                  <a:pt x="113" y="25"/>
                </a:cubicBezTo>
                <a:cubicBezTo>
                  <a:pt x="118" y="17"/>
                  <a:pt x="118" y="17"/>
                  <a:pt x="118" y="17"/>
                </a:cubicBezTo>
                <a:cubicBezTo>
                  <a:pt x="119" y="16"/>
                  <a:pt x="118" y="15"/>
                  <a:pt x="117" y="14"/>
                </a:cubicBezTo>
                <a:cubicBezTo>
                  <a:pt x="115" y="12"/>
                  <a:pt x="112" y="10"/>
                  <a:pt x="109" y="9"/>
                </a:cubicBezTo>
                <a:cubicBezTo>
                  <a:pt x="109" y="9"/>
                  <a:pt x="108" y="9"/>
                  <a:pt x="108" y="9"/>
                </a:cubicBezTo>
                <a:cubicBezTo>
                  <a:pt x="107" y="9"/>
                  <a:pt x="107" y="9"/>
                  <a:pt x="106" y="10"/>
                </a:cubicBezTo>
                <a:cubicBezTo>
                  <a:pt x="101" y="17"/>
                  <a:pt x="101" y="17"/>
                  <a:pt x="101" y="17"/>
                </a:cubicBezTo>
                <a:cubicBezTo>
                  <a:pt x="99" y="15"/>
                  <a:pt x="96" y="14"/>
                  <a:pt x="93" y="13"/>
                </a:cubicBezTo>
                <a:cubicBezTo>
                  <a:pt x="93" y="13"/>
                  <a:pt x="92" y="13"/>
                  <a:pt x="92" y="13"/>
                </a:cubicBezTo>
                <a:cubicBezTo>
                  <a:pt x="94" y="4"/>
                  <a:pt x="94" y="4"/>
                  <a:pt x="94" y="4"/>
                </a:cubicBezTo>
                <a:cubicBezTo>
                  <a:pt x="94" y="3"/>
                  <a:pt x="93" y="2"/>
                  <a:pt x="92" y="2"/>
                </a:cubicBezTo>
                <a:cubicBezTo>
                  <a:pt x="89" y="1"/>
                  <a:pt x="86" y="0"/>
                  <a:pt x="82" y="0"/>
                </a:cubicBezTo>
                <a:cubicBezTo>
                  <a:pt x="82" y="0"/>
                  <a:pt x="82" y="0"/>
                  <a:pt x="82" y="0"/>
                </a:cubicBezTo>
                <a:cubicBezTo>
                  <a:pt x="81" y="0"/>
                  <a:pt x="80" y="0"/>
                  <a:pt x="80" y="2"/>
                </a:cubicBezTo>
                <a:cubicBezTo>
                  <a:pt x="78" y="10"/>
                  <a:pt x="78" y="10"/>
                  <a:pt x="78" y="10"/>
                </a:cubicBezTo>
                <a:cubicBezTo>
                  <a:pt x="76" y="10"/>
                  <a:pt x="75" y="10"/>
                  <a:pt x="73" y="10"/>
                </a:cubicBezTo>
                <a:cubicBezTo>
                  <a:pt x="73" y="10"/>
                  <a:pt x="73" y="10"/>
                  <a:pt x="73" y="10"/>
                </a:cubicBezTo>
                <a:cubicBezTo>
                  <a:pt x="71" y="10"/>
                  <a:pt x="70" y="10"/>
                  <a:pt x="68" y="10"/>
                </a:cubicBezTo>
                <a:cubicBezTo>
                  <a:pt x="66" y="1"/>
                  <a:pt x="66" y="1"/>
                  <a:pt x="66" y="1"/>
                </a:cubicBezTo>
                <a:cubicBezTo>
                  <a:pt x="66" y="0"/>
                  <a:pt x="65" y="0"/>
                  <a:pt x="64" y="0"/>
                </a:cubicBezTo>
                <a:cubicBezTo>
                  <a:pt x="64" y="0"/>
                  <a:pt x="64" y="0"/>
                  <a:pt x="64" y="0"/>
                </a:cubicBezTo>
                <a:cubicBezTo>
                  <a:pt x="60" y="0"/>
                  <a:pt x="57" y="1"/>
                  <a:pt x="54" y="2"/>
                </a:cubicBezTo>
                <a:cubicBezTo>
                  <a:pt x="53" y="2"/>
                  <a:pt x="52" y="3"/>
                  <a:pt x="52" y="4"/>
                </a:cubicBezTo>
                <a:cubicBezTo>
                  <a:pt x="54" y="13"/>
                  <a:pt x="54" y="13"/>
                  <a:pt x="54" y="13"/>
                </a:cubicBezTo>
                <a:cubicBezTo>
                  <a:pt x="51" y="14"/>
                  <a:pt x="48" y="15"/>
                  <a:pt x="45" y="17"/>
                </a:cubicBezTo>
                <a:cubicBezTo>
                  <a:pt x="40" y="9"/>
                  <a:pt x="40" y="9"/>
                  <a:pt x="40" y="9"/>
                </a:cubicBezTo>
                <a:cubicBezTo>
                  <a:pt x="39" y="9"/>
                  <a:pt x="39" y="8"/>
                  <a:pt x="38" y="8"/>
                </a:cubicBezTo>
                <a:cubicBezTo>
                  <a:pt x="38" y="8"/>
                  <a:pt x="37" y="8"/>
                  <a:pt x="37" y="9"/>
                </a:cubicBezTo>
                <a:cubicBezTo>
                  <a:pt x="34" y="10"/>
                  <a:pt x="31" y="12"/>
                  <a:pt x="29" y="14"/>
                </a:cubicBezTo>
                <a:cubicBezTo>
                  <a:pt x="28" y="15"/>
                  <a:pt x="27" y="16"/>
                  <a:pt x="28" y="17"/>
                </a:cubicBezTo>
                <a:cubicBezTo>
                  <a:pt x="33" y="25"/>
                  <a:pt x="33" y="25"/>
                  <a:pt x="33" y="25"/>
                </a:cubicBezTo>
                <a:cubicBezTo>
                  <a:pt x="30" y="27"/>
                  <a:pt x="28" y="29"/>
                  <a:pt x="26" y="31"/>
                </a:cubicBezTo>
                <a:cubicBezTo>
                  <a:pt x="18" y="27"/>
                  <a:pt x="18" y="27"/>
                  <a:pt x="18" y="27"/>
                </a:cubicBezTo>
                <a:cubicBezTo>
                  <a:pt x="18" y="26"/>
                  <a:pt x="17" y="26"/>
                  <a:pt x="17" y="26"/>
                </a:cubicBezTo>
                <a:cubicBezTo>
                  <a:pt x="16" y="26"/>
                  <a:pt x="16" y="27"/>
                  <a:pt x="15" y="27"/>
                </a:cubicBezTo>
                <a:cubicBezTo>
                  <a:pt x="13" y="30"/>
                  <a:pt x="11" y="33"/>
                  <a:pt x="10" y="35"/>
                </a:cubicBezTo>
                <a:cubicBezTo>
                  <a:pt x="9" y="36"/>
                  <a:pt x="9" y="38"/>
                  <a:pt x="10" y="38"/>
                </a:cubicBezTo>
                <a:cubicBezTo>
                  <a:pt x="18" y="44"/>
                  <a:pt x="18" y="44"/>
                  <a:pt x="18" y="44"/>
                </a:cubicBezTo>
                <a:cubicBezTo>
                  <a:pt x="16" y="46"/>
                  <a:pt x="15" y="49"/>
                  <a:pt x="14" y="52"/>
                </a:cubicBezTo>
                <a:cubicBezTo>
                  <a:pt x="14" y="52"/>
                  <a:pt x="14" y="52"/>
                  <a:pt x="14" y="53"/>
                </a:cubicBezTo>
                <a:cubicBezTo>
                  <a:pt x="5" y="51"/>
                  <a:pt x="5" y="51"/>
                  <a:pt x="5" y="51"/>
                </a:cubicBezTo>
                <a:cubicBezTo>
                  <a:pt x="5" y="51"/>
                  <a:pt x="5" y="51"/>
                  <a:pt x="5" y="51"/>
                </a:cubicBezTo>
                <a:cubicBezTo>
                  <a:pt x="4" y="51"/>
                  <a:pt x="3" y="52"/>
                  <a:pt x="3" y="53"/>
                </a:cubicBezTo>
                <a:cubicBezTo>
                  <a:pt x="2" y="56"/>
                  <a:pt x="1" y="59"/>
                  <a:pt x="1" y="62"/>
                </a:cubicBezTo>
                <a:cubicBezTo>
                  <a:pt x="0" y="64"/>
                  <a:pt x="1" y="65"/>
                  <a:pt x="2" y="65"/>
                </a:cubicBezTo>
                <a:cubicBezTo>
                  <a:pt x="11" y="67"/>
                  <a:pt x="11" y="67"/>
                  <a:pt x="11" y="67"/>
                </a:cubicBezTo>
                <a:cubicBezTo>
                  <a:pt x="11" y="70"/>
                  <a:pt x="11" y="73"/>
                  <a:pt x="11" y="77"/>
                </a:cubicBezTo>
                <a:cubicBezTo>
                  <a:pt x="2" y="79"/>
                  <a:pt x="2" y="79"/>
                  <a:pt x="2" y="79"/>
                </a:cubicBezTo>
                <a:cubicBezTo>
                  <a:pt x="1" y="79"/>
                  <a:pt x="1" y="80"/>
                  <a:pt x="1" y="81"/>
                </a:cubicBezTo>
                <a:cubicBezTo>
                  <a:pt x="1" y="84"/>
                  <a:pt x="2" y="88"/>
                  <a:pt x="3" y="91"/>
                </a:cubicBezTo>
                <a:cubicBezTo>
                  <a:pt x="3" y="92"/>
                  <a:pt x="4" y="92"/>
                  <a:pt x="5" y="92"/>
                </a:cubicBezTo>
                <a:cubicBezTo>
                  <a:pt x="5" y="92"/>
                  <a:pt x="5" y="92"/>
                  <a:pt x="5" y="92"/>
                </a:cubicBezTo>
                <a:cubicBezTo>
                  <a:pt x="14" y="91"/>
                  <a:pt x="14" y="91"/>
                  <a:pt x="14" y="91"/>
                </a:cubicBezTo>
                <a:cubicBezTo>
                  <a:pt x="15" y="94"/>
                  <a:pt x="16" y="96"/>
                  <a:pt x="17" y="99"/>
                </a:cubicBezTo>
                <a:cubicBezTo>
                  <a:pt x="17" y="99"/>
                  <a:pt x="18" y="100"/>
                  <a:pt x="18" y="100"/>
                </a:cubicBezTo>
                <a:cubicBezTo>
                  <a:pt x="11" y="105"/>
                  <a:pt x="11" y="105"/>
                  <a:pt x="11" y="105"/>
                </a:cubicBezTo>
                <a:cubicBezTo>
                  <a:pt x="10" y="106"/>
                  <a:pt x="9" y="107"/>
                  <a:pt x="10" y="108"/>
                </a:cubicBezTo>
                <a:cubicBezTo>
                  <a:pt x="12" y="111"/>
                  <a:pt x="13" y="114"/>
                  <a:pt x="15" y="116"/>
                </a:cubicBezTo>
                <a:cubicBezTo>
                  <a:pt x="16" y="117"/>
                  <a:pt x="17" y="117"/>
                  <a:pt x="17" y="117"/>
                </a:cubicBezTo>
                <a:cubicBezTo>
                  <a:pt x="18" y="117"/>
                  <a:pt x="18" y="117"/>
                  <a:pt x="18" y="117"/>
                </a:cubicBezTo>
                <a:cubicBezTo>
                  <a:pt x="26" y="112"/>
                  <a:pt x="26" y="112"/>
                  <a:pt x="26" y="112"/>
                </a:cubicBezTo>
                <a:cubicBezTo>
                  <a:pt x="28" y="114"/>
                  <a:pt x="30" y="117"/>
                  <a:pt x="33" y="119"/>
                </a:cubicBezTo>
                <a:cubicBezTo>
                  <a:pt x="28" y="126"/>
                  <a:pt x="28" y="126"/>
                  <a:pt x="28" y="126"/>
                </a:cubicBezTo>
                <a:cubicBezTo>
                  <a:pt x="28" y="127"/>
                  <a:pt x="28" y="129"/>
                  <a:pt x="29" y="129"/>
                </a:cubicBezTo>
                <a:cubicBezTo>
                  <a:pt x="31" y="131"/>
                  <a:pt x="34" y="133"/>
                  <a:pt x="37" y="135"/>
                </a:cubicBezTo>
                <a:cubicBezTo>
                  <a:pt x="37" y="135"/>
                  <a:pt x="38" y="135"/>
                  <a:pt x="38" y="135"/>
                </a:cubicBezTo>
                <a:cubicBezTo>
                  <a:pt x="39" y="135"/>
                  <a:pt x="39" y="135"/>
                  <a:pt x="40" y="134"/>
                </a:cubicBezTo>
                <a:cubicBezTo>
                  <a:pt x="45" y="127"/>
                  <a:pt x="45" y="127"/>
                  <a:pt x="45" y="127"/>
                </a:cubicBezTo>
                <a:cubicBezTo>
                  <a:pt x="48" y="128"/>
                  <a:pt x="50" y="129"/>
                  <a:pt x="53" y="130"/>
                </a:cubicBezTo>
                <a:cubicBezTo>
                  <a:pt x="53" y="130"/>
                  <a:pt x="54" y="130"/>
                  <a:pt x="54" y="131"/>
                </a:cubicBezTo>
                <a:cubicBezTo>
                  <a:pt x="52" y="139"/>
                  <a:pt x="52" y="139"/>
                  <a:pt x="52" y="139"/>
                </a:cubicBezTo>
                <a:cubicBezTo>
                  <a:pt x="52" y="140"/>
                  <a:pt x="53" y="142"/>
                  <a:pt x="54" y="142"/>
                </a:cubicBezTo>
                <a:cubicBezTo>
                  <a:pt x="57" y="143"/>
                  <a:pt x="61" y="143"/>
                  <a:pt x="64" y="144"/>
                </a:cubicBezTo>
                <a:cubicBezTo>
                  <a:pt x="64" y="144"/>
                  <a:pt x="64" y="144"/>
                  <a:pt x="64" y="144"/>
                </a:cubicBezTo>
                <a:cubicBezTo>
                  <a:pt x="65" y="144"/>
                  <a:pt x="66" y="143"/>
                  <a:pt x="66" y="142"/>
                </a:cubicBezTo>
                <a:cubicBezTo>
                  <a:pt x="68" y="133"/>
                  <a:pt x="68" y="133"/>
                  <a:pt x="68" y="133"/>
                </a:cubicBezTo>
                <a:cubicBezTo>
                  <a:pt x="70" y="134"/>
                  <a:pt x="72" y="134"/>
                  <a:pt x="73" y="134"/>
                </a:cubicBezTo>
                <a:cubicBezTo>
                  <a:pt x="75" y="134"/>
                  <a:pt x="76" y="134"/>
                  <a:pt x="78" y="133"/>
                </a:cubicBezTo>
                <a:cubicBezTo>
                  <a:pt x="80" y="142"/>
                  <a:pt x="80" y="142"/>
                  <a:pt x="80" y="142"/>
                </a:cubicBezTo>
                <a:cubicBezTo>
                  <a:pt x="80" y="143"/>
                  <a:pt x="81" y="144"/>
                  <a:pt x="82" y="144"/>
                </a:cubicBezTo>
                <a:cubicBezTo>
                  <a:pt x="82" y="144"/>
                  <a:pt x="82" y="144"/>
                  <a:pt x="82" y="144"/>
                </a:cubicBezTo>
                <a:cubicBezTo>
                  <a:pt x="86" y="143"/>
                  <a:pt x="89" y="143"/>
                  <a:pt x="92" y="142"/>
                </a:cubicBezTo>
                <a:cubicBezTo>
                  <a:pt x="93" y="142"/>
                  <a:pt x="94" y="141"/>
                  <a:pt x="94" y="139"/>
                </a:cubicBezTo>
                <a:cubicBezTo>
                  <a:pt x="92" y="131"/>
                  <a:pt x="92" y="131"/>
                  <a:pt x="92" y="131"/>
                </a:cubicBezTo>
                <a:cubicBezTo>
                  <a:pt x="95" y="130"/>
                  <a:pt x="98" y="129"/>
                  <a:pt x="101" y="127"/>
                </a:cubicBezTo>
                <a:cubicBezTo>
                  <a:pt x="106" y="134"/>
                  <a:pt x="106" y="134"/>
                  <a:pt x="106" y="134"/>
                </a:cubicBezTo>
                <a:cubicBezTo>
                  <a:pt x="107" y="135"/>
                  <a:pt x="107" y="135"/>
                  <a:pt x="108" y="135"/>
                </a:cubicBezTo>
                <a:cubicBezTo>
                  <a:pt x="109" y="135"/>
                  <a:pt x="109" y="135"/>
                  <a:pt x="109" y="135"/>
                </a:cubicBezTo>
                <a:cubicBezTo>
                  <a:pt x="112" y="133"/>
                  <a:pt x="115" y="131"/>
                  <a:pt x="118" y="130"/>
                </a:cubicBezTo>
                <a:cubicBezTo>
                  <a:pt x="118" y="129"/>
                  <a:pt x="119" y="128"/>
                  <a:pt x="118" y="127"/>
                </a:cubicBezTo>
                <a:cubicBezTo>
                  <a:pt x="113" y="119"/>
                  <a:pt x="113" y="119"/>
                  <a:pt x="113" y="119"/>
                </a:cubicBezTo>
                <a:cubicBezTo>
                  <a:pt x="116" y="117"/>
                  <a:pt x="118" y="115"/>
                  <a:pt x="120" y="112"/>
                </a:cubicBezTo>
                <a:cubicBezTo>
                  <a:pt x="128" y="117"/>
                  <a:pt x="128" y="117"/>
                  <a:pt x="128" y="117"/>
                </a:cubicBezTo>
                <a:cubicBezTo>
                  <a:pt x="128" y="117"/>
                  <a:pt x="129" y="117"/>
                  <a:pt x="129" y="117"/>
                </a:cubicBezTo>
                <a:cubicBezTo>
                  <a:pt x="130" y="117"/>
                  <a:pt x="130" y="117"/>
                  <a:pt x="131" y="116"/>
                </a:cubicBezTo>
                <a:cubicBezTo>
                  <a:pt x="133" y="114"/>
                  <a:pt x="135" y="111"/>
                  <a:pt x="136" y="108"/>
                </a:cubicBezTo>
                <a:cubicBezTo>
                  <a:pt x="137" y="107"/>
                  <a:pt x="137" y="106"/>
                  <a:pt x="136" y="105"/>
                </a:cubicBezTo>
                <a:cubicBezTo>
                  <a:pt x="128" y="100"/>
                  <a:pt x="128" y="100"/>
                  <a:pt x="128" y="100"/>
                </a:cubicBezTo>
                <a:cubicBezTo>
                  <a:pt x="130" y="97"/>
                  <a:pt x="131" y="95"/>
                  <a:pt x="132" y="92"/>
                </a:cubicBezTo>
                <a:cubicBezTo>
                  <a:pt x="132" y="92"/>
                  <a:pt x="132" y="91"/>
                  <a:pt x="132" y="91"/>
                </a:cubicBezTo>
                <a:cubicBezTo>
                  <a:pt x="141" y="92"/>
                  <a:pt x="141" y="92"/>
                  <a:pt x="141" y="92"/>
                </a:cubicBezTo>
                <a:cubicBezTo>
                  <a:pt x="141" y="92"/>
                  <a:pt x="141" y="92"/>
                  <a:pt x="141" y="92"/>
                </a:cubicBezTo>
                <a:cubicBezTo>
                  <a:pt x="142" y="92"/>
                  <a:pt x="143" y="92"/>
                  <a:pt x="144" y="91"/>
                </a:cubicBezTo>
                <a:cubicBezTo>
                  <a:pt x="144" y="88"/>
                  <a:pt x="145" y="84"/>
                  <a:pt x="145" y="81"/>
                </a:cubicBezTo>
                <a:cubicBezTo>
                  <a:pt x="146" y="80"/>
                  <a:pt x="145" y="79"/>
                  <a:pt x="144" y="79"/>
                </a:cubicBezTo>
                <a:close/>
              </a:path>
            </a:pathLst>
          </a:custGeom>
          <a:solidFill>
            <a:schemeClr val="accent5">
              <a:alpha val="60000"/>
            </a:schemeClr>
          </a:solidFill>
          <a:ln w="19050" cap="rnd">
            <a:solidFill>
              <a:schemeClr val="accent5"/>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6" name="Rectangle 65"/>
          <p:cNvSpPr/>
          <p:nvPr/>
        </p:nvSpPr>
        <p:spPr>
          <a:xfrm>
            <a:off x="7073630" y="3130916"/>
            <a:ext cx="933268" cy="393698"/>
          </a:xfrm>
          <a:prstGeom prst="rect">
            <a:avLst/>
          </a:prstGeom>
        </p:spPr>
        <p:txBody>
          <a:bodyPr wrap="none">
            <a:spAutoFit/>
          </a:bodyPr>
          <a:lstStyle/>
          <a:p>
            <a:pPr algn="ctr">
              <a:lnSpc>
                <a:spcPct val="89000"/>
              </a:lnSpc>
            </a:pP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a:t>
            </a:r>
          </a:p>
          <a:p>
            <a:pPr algn="ctr">
              <a:lnSpc>
                <a:spcPct val="89000"/>
              </a:lnSpc>
            </a:pPr>
            <a:r>
              <a:rPr lang="en-US" sz="1100" dirty="0">
                <a:solidFill>
                  <a:srgbClr val="FFFFFF"/>
                </a:solidFill>
              </a:rPr>
              <a:t>xxx </a:t>
            </a:r>
            <a:r>
              <a:rPr lang="en-US" sz="1100" dirty="0" err="1">
                <a:solidFill>
                  <a:srgbClr val="FFFFFF"/>
                </a:solidFill>
              </a:rPr>
              <a:t>xxxx</a:t>
            </a:r>
            <a:endParaRPr lang="en-US" sz="1100" dirty="0">
              <a:solidFill>
                <a:srgbClr val="FFFFFF"/>
              </a:solidFill>
            </a:endParaRPr>
          </a:p>
        </p:txBody>
      </p:sp>
      <p:grpSp>
        <p:nvGrpSpPr>
          <p:cNvPr id="70" name="Group 26"/>
          <p:cNvGrpSpPr>
            <a:grpSpLocks noChangeAspect="1"/>
          </p:cNvGrpSpPr>
          <p:nvPr/>
        </p:nvGrpSpPr>
        <p:grpSpPr bwMode="auto">
          <a:xfrm>
            <a:off x="7331479" y="2508724"/>
            <a:ext cx="456169" cy="583656"/>
            <a:chOff x="4138" y="-543"/>
            <a:chExt cx="229" cy="293"/>
          </a:xfrm>
        </p:grpSpPr>
        <p:sp>
          <p:nvSpPr>
            <p:cNvPr id="72" name="Freeform 27"/>
            <p:cNvSpPr>
              <a:spLocks/>
            </p:cNvSpPr>
            <p:nvPr/>
          </p:nvSpPr>
          <p:spPr bwMode="auto">
            <a:xfrm>
              <a:off x="4162" y="-470"/>
              <a:ext cx="205" cy="220"/>
            </a:xfrm>
            <a:custGeom>
              <a:avLst/>
              <a:gdLst>
                <a:gd name="T0" fmla="*/ 0 w 1802"/>
                <a:gd name="T1" fmla="*/ 1937 h 1937"/>
                <a:gd name="T2" fmla="*/ 0 w 1802"/>
                <a:gd name="T3" fmla="*/ 1937 h 1937"/>
                <a:gd name="T4" fmla="*/ 1343 w 1802"/>
                <a:gd name="T5" fmla="*/ 719 h 1937"/>
                <a:gd name="T6" fmla="*/ 1802 w 1802"/>
                <a:gd name="T7" fmla="*/ 0 h 1937"/>
              </a:gdLst>
              <a:ahLst/>
              <a:cxnLst>
                <a:cxn ang="0">
                  <a:pos x="T0" y="T1"/>
                </a:cxn>
                <a:cxn ang="0">
                  <a:pos x="T2" y="T3"/>
                </a:cxn>
                <a:cxn ang="0">
                  <a:pos x="T4" y="T5"/>
                </a:cxn>
                <a:cxn ang="0">
                  <a:pos x="T6" y="T7"/>
                </a:cxn>
              </a:cxnLst>
              <a:rect l="0" t="0" r="r" b="b"/>
              <a:pathLst>
                <a:path w="1802" h="1937">
                  <a:moveTo>
                    <a:pt x="0" y="1937"/>
                  </a:moveTo>
                  <a:lnTo>
                    <a:pt x="0" y="1937"/>
                  </a:lnTo>
                  <a:lnTo>
                    <a:pt x="1343" y="719"/>
                  </a:lnTo>
                  <a:lnTo>
                    <a:pt x="180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Freeform 28"/>
            <p:cNvSpPr>
              <a:spLocks/>
            </p:cNvSpPr>
            <p:nvPr/>
          </p:nvSpPr>
          <p:spPr bwMode="auto">
            <a:xfrm>
              <a:off x="4138" y="-543"/>
              <a:ext cx="105" cy="293"/>
            </a:xfrm>
            <a:custGeom>
              <a:avLst/>
              <a:gdLst>
                <a:gd name="T0" fmla="*/ 928 w 928"/>
                <a:gd name="T1" fmla="*/ 0 h 2575"/>
                <a:gd name="T2" fmla="*/ 928 w 928"/>
                <a:gd name="T3" fmla="*/ 0 h 2575"/>
                <a:gd name="T4" fmla="*/ 507 w 928"/>
                <a:gd name="T5" fmla="*/ 691 h 2575"/>
                <a:gd name="T6" fmla="*/ 0 w 928"/>
                <a:gd name="T7" fmla="*/ 2575 h 2575"/>
              </a:gdLst>
              <a:ahLst/>
              <a:cxnLst>
                <a:cxn ang="0">
                  <a:pos x="T0" y="T1"/>
                </a:cxn>
                <a:cxn ang="0">
                  <a:pos x="T2" y="T3"/>
                </a:cxn>
                <a:cxn ang="0">
                  <a:pos x="T4" y="T5"/>
                </a:cxn>
                <a:cxn ang="0">
                  <a:pos x="T6" y="T7"/>
                </a:cxn>
              </a:cxnLst>
              <a:rect l="0" t="0" r="r" b="b"/>
              <a:pathLst>
                <a:path w="928" h="2575">
                  <a:moveTo>
                    <a:pt x="928" y="0"/>
                  </a:moveTo>
                  <a:lnTo>
                    <a:pt x="928" y="0"/>
                  </a:lnTo>
                  <a:lnTo>
                    <a:pt x="507" y="691"/>
                  </a:lnTo>
                  <a:lnTo>
                    <a:pt x="0" y="2575"/>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29"/>
            <p:cNvSpPr>
              <a:spLocks/>
            </p:cNvSpPr>
            <p:nvPr/>
          </p:nvSpPr>
          <p:spPr bwMode="auto">
            <a:xfrm>
              <a:off x="4196" y="-464"/>
              <a:ext cx="119" cy="76"/>
            </a:xfrm>
            <a:custGeom>
              <a:avLst/>
              <a:gdLst>
                <a:gd name="T0" fmla="*/ 0 w 1050"/>
                <a:gd name="T1" fmla="*/ 0 h 666"/>
                <a:gd name="T2" fmla="*/ 0 w 1050"/>
                <a:gd name="T3" fmla="*/ 0 h 666"/>
                <a:gd name="T4" fmla="*/ 1050 w 1050"/>
                <a:gd name="T5" fmla="*/ 666 h 666"/>
              </a:gdLst>
              <a:ahLst/>
              <a:cxnLst>
                <a:cxn ang="0">
                  <a:pos x="T0" y="T1"/>
                </a:cxn>
                <a:cxn ang="0">
                  <a:pos x="T2" y="T3"/>
                </a:cxn>
                <a:cxn ang="0">
                  <a:pos x="T4" y="T5"/>
                </a:cxn>
              </a:cxnLst>
              <a:rect l="0" t="0" r="r" b="b"/>
              <a:pathLst>
                <a:path w="1050" h="666">
                  <a:moveTo>
                    <a:pt x="0" y="0"/>
                  </a:moveTo>
                  <a:lnTo>
                    <a:pt x="0" y="0"/>
                  </a:lnTo>
                  <a:cubicBezTo>
                    <a:pt x="321" y="666"/>
                    <a:pt x="730" y="0"/>
                    <a:pt x="1050" y="666"/>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30"/>
            <p:cNvSpPr>
              <a:spLocks/>
            </p:cNvSpPr>
            <p:nvPr/>
          </p:nvSpPr>
          <p:spPr bwMode="auto">
            <a:xfrm>
              <a:off x="4138" y="-250"/>
              <a:ext cx="195" cy="0"/>
            </a:xfrm>
            <a:custGeom>
              <a:avLst/>
              <a:gdLst>
                <a:gd name="T0" fmla="*/ 0 w 1712"/>
                <a:gd name="T1" fmla="*/ 0 w 1712"/>
                <a:gd name="T2" fmla="*/ 1712 w 1712"/>
              </a:gdLst>
              <a:ahLst/>
              <a:cxnLst>
                <a:cxn ang="0">
                  <a:pos x="T0" y="0"/>
                </a:cxn>
                <a:cxn ang="0">
                  <a:pos x="T1" y="0"/>
                </a:cxn>
                <a:cxn ang="0">
                  <a:pos x="T2" y="0"/>
                </a:cxn>
              </a:cxnLst>
              <a:rect l="0" t="0" r="r" b="b"/>
              <a:pathLst>
                <a:path w="1712">
                  <a:moveTo>
                    <a:pt x="0" y="0"/>
                  </a:moveTo>
                  <a:lnTo>
                    <a:pt x="0" y="0"/>
                  </a:lnTo>
                  <a:lnTo>
                    <a:pt x="1712" y="0"/>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31"/>
            <p:cNvSpPr>
              <a:spLocks/>
            </p:cNvSpPr>
            <p:nvPr/>
          </p:nvSpPr>
          <p:spPr bwMode="auto">
            <a:xfrm>
              <a:off x="4281" y="-507"/>
              <a:ext cx="52" cy="84"/>
            </a:xfrm>
            <a:custGeom>
              <a:avLst/>
              <a:gdLst>
                <a:gd name="T0" fmla="*/ 452 w 452"/>
                <a:gd name="T1" fmla="*/ 0 h 731"/>
                <a:gd name="T2" fmla="*/ 452 w 452"/>
                <a:gd name="T3" fmla="*/ 0 h 731"/>
                <a:gd name="T4" fmla="*/ 0 w 452"/>
                <a:gd name="T5" fmla="*/ 731 h 731"/>
              </a:gdLst>
              <a:ahLst/>
              <a:cxnLst>
                <a:cxn ang="0">
                  <a:pos x="T0" y="T1"/>
                </a:cxn>
                <a:cxn ang="0">
                  <a:pos x="T2" y="T3"/>
                </a:cxn>
                <a:cxn ang="0">
                  <a:pos x="T4" y="T5"/>
                </a:cxn>
              </a:cxnLst>
              <a:rect l="0" t="0" r="r" b="b"/>
              <a:pathLst>
                <a:path w="452" h="731">
                  <a:moveTo>
                    <a:pt x="452" y="0"/>
                  </a:moveTo>
                  <a:lnTo>
                    <a:pt x="452" y="0"/>
                  </a:lnTo>
                  <a:lnTo>
                    <a:pt x="0" y="731"/>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4229" y="-533"/>
              <a:ext cx="64" cy="104"/>
            </a:xfrm>
            <a:custGeom>
              <a:avLst/>
              <a:gdLst>
                <a:gd name="T0" fmla="*/ 555 w 555"/>
                <a:gd name="T1" fmla="*/ 0 h 917"/>
                <a:gd name="T2" fmla="*/ 555 w 555"/>
                <a:gd name="T3" fmla="*/ 0 h 917"/>
                <a:gd name="T4" fmla="*/ 0 w 555"/>
                <a:gd name="T5" fmla="*/ 917 h 917"/>
              </a:gdLst>
              <a:ahLst/>
              <a:cxnLst>
                <a:cxn ang="0">
                  <a:pos x="T0" y="T1"/>
                </a:cxn>
                <a:cxn ang="0">
                  <a:pos x="T2" y="T3"/>
                </a:cxn>
                <a:cxn ang="0">
                  <a:pos x="T4" y="T5"/>
                </a:cxn>
              </a:cxnLst>
              <a:rect l="0" t="0" r="r" b="b"/>
              <a:pathLst>
                <a:path w="555" h="917">
                  <a:moveTo>
                    <a:pt x="555" y="0"/>
                  </a:moveTo>
                  <a:lnTo>
                    <a:pt x="555" y="0"/>
                  </a:lnTo>
                  <a:lnTo>
                    <a:pt x="0" y="917"/>
                  </a:ln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Freeform 33"/>
            <p:cNvSpPr>
              <a:spLocks/>
            </p:cNvSpPr>
            <p:nvPr/>
          </p:nvSpPr>
          <p:spPr bwMode="auto">
            <a:xfrm>
              <a:off x="4149" y="-296"/>
              <a:ext cx="36" cy="27"/>
            </a:xfrm>
            <a:custGeom>
              <a:avLst/>
              <a:gdLst>
                <a:gd name="T0" fmla="*/ 0 w 314"/>
                <a:gd name="T1" fmla="*/ 35 h 233"/>
                <a:gd name="T2" fmla="*/ 0 w 314"/>
                <a:gd name="T3" fmla="*/ 35 h 233"/>
                <a:gd name="T4" fmla="*/ 314 w 314"/>
                <a:gd name="T5" fmla="*/ 224 h 233"/>
              </a:gdLst>
              <a:ahLst/>
              <a:cxnLst>
                <a:cxn ang="0">
                  <a:pos x="T0" y="T1"/>
                </a:cxn>
                <a:cxn ang="0">
                  <a:pos x="T2" y="T3"/>
                </a:cxn>
                <a:cxn ang="0">
                  <a:pos x="T4" y="T5"/>
                </a:cxn>
              </a:cxnLst>
              <a:rect l="0" t="0" r="r" b="b"/>
              <a:pathLst>
                <a:path w="314" h="233">
                  <a:moveTo>
                    <a:pt x="0" y="35"/>
                  </a:moveTo>
                  <a:lnTo>
                    <a:pt x="0" y="35"/>
                  </a:lnTo>
                  <a:cubicBezTo>
                    <a:pt x="110" y="0"/>
                    <a:pt x="217" y="233"/>
                    <a:pt x="314" y="224"/>
                  </a:cubicBezTo>
                </a:path>
              </a:pathLst>
            </a:custGeom>
            <a:noFill/>
            <a:ln w="1270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29583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33333" decel="50000" fill="hold" grpId="0" nodeType="afterEffect">
                                  <p:stCondLst>
                                    <p:cond delay="0"/>
                                  </p:stCondLst>
                                  <p:childTnLst>
                                    <p:animRot by="21600000">
                                      <p:cBhvr>
                                        <p:cTn id="6" dur="6000" fill="hold"/>
                                        <p:tgtEl>
                                          <p:spTgt spid="3"/>
                                        </p:tgtEl>
                                        <p:attrNameLst>
                                          <p:attrName>r</p:attrName>
                                        </p:attrNameLst>
                                      </p:cBhvr>
                                    </p:animRot>
                                  </p:childTnLst>
                                </p:cTn>
                              </p:par>
                              <p:par>
                                <p:cTn id="7" presetID="8" presetClass="emph" presetSubtype="0" accel="33333" decel="50000" fill="hold" grpId="0" nodeType="withEffect">
                                  <p:stCondLst>
                                    <p:cond delay="0"/>
                                  </p:stCondLst>
                                  <p:childTnLst>
                                    <p:animRot by="-27000000">
                                      <p:cBhvr>
                                        <p:cTn id="8" dur="6000" fill="hold"/>
                                        <p:tgtEl>
                                          <p:spTgt spid="5"/>
                                        </p:tgtEl>
                                        <p:attrNameLst>
                                          <p:attrName>r</p:attrName>
                                        </p:attrNameLst>
                                      </p:cBhvr>
                                    </p:animRot>
                                  </p:childTnLst>
                                </p:cTn>
                              </p:par>
                              <p:par>
                                <p:cTn id="9" presetID="8" presetClass="emph" presetSubtype="0" accel="33333" decel="50000" fill="hold" grpId="0" nodeType="withEffect">
                                  <p:stCondLst>
                                    <p:cond delay="0"/>
                                  </p:stCondLst>
                                  <p:childTnLst>
                                    <p:animRot by="21600000">
                                      <p:cBhvr>
                                        <p:cTn id="10" dur="6000" fill="hold"/>
                                        <p:tgtEl>
                                          <p:spTgt spid="4"/>
                                        </p:tgtEl>
                                        <p:attrNameLst>
                                          <p:attrName>r</p:attrName>
                                        </p:attrNameLst>
                                      </p:cBhvr>
                                    </p:animRot>
                                  </p:childTnLst>
                                </p:cTn>
                              </p:par>
                              <p:par>
                                <p:cTn id="11" presetID="8" presetClass="emph" presetSubtype="0" accel="33333" decel="50000" fill="hold" grpId="0" nodeType="withEffect">
                                  <p:stCondLst>
                                    <p:cond delay="0"/>
                                  </p:stCondLst>
                                  <p:childTnLst>
                                    <p:animRot by="-27000000">
                                      <p:cBhvr>
                                        <p:cTn id="12" dur="6000" fill="hold"/>
                                        <p:tgtEl>
                                          <p:spTgt spid="6"/>
                                        </p:tgtEl>
                                        <p:attrNameLst>
                                          <p:attrName>r</p:attrName>
                                        </p:attrNameLst>
                                      </p:cBhvr>
                                    </p:animRot>
                                  </p:childTnLst>
                                </p:cTn>
                              </p:par>
                              <p:par>
                                <p:cTn id="13" presetID="8" presetClass="emph" presetSubtype="0" accel="33333" decel="50000" fill="hold" grpId="0" nodeType="withEffect">
                                  <p:stCondLst>
                                    <p:cond delay="0"/>
                                  </p:stCondLst>
                                  <p:childTnLst>
                                    <p:animRot by="27000000">
                                      <p:cBhvr>
                                        <p:cTn id="14" dur="6000" fill="hold"/>
                                        <p:tgtEl>
                                          <p:spTgt spid="6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6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xxxxxxxxx</a:t>
            </a:r>
            <a:r>
              <a:rPr lang="en-US" dirty="0"/>
              <a:t>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 </a:t>
            </a:r>
            <a:r>
              <a:rPr lang="en-US" dirty="0" err="1"/>
              <a:t>xxxxx</a:t>
            </a:r>
            <a:r>
              <a:rPr lang="en-US" dirty="0"/>
              <a:t> xxx x ’x </a:t>
            </a:r>
            <a:r>
              <a:rPr lang="en-US" dirty="0" err="1"/>
              <a:t>xxxxxxxxx</a:t>
            </a:r>
            <a:r>
              <a:rPr lang="en-US" dirty="0"/>
              <a:t> </a:t>
            </a:r>
            <a:r>
              <a:rPr lang="en-US" dirty="0" err="1"/>
              <a:t>xxxx</a:t>
            </a:r>
            <a:r>
              <a:rPr lang="en-US" dirty="0"/>
              <a:t> </a:t>
            </a:r>
            <a:r>
              <a:rPr lang="en-US" dirty="0" err="1"/>
              <a:t>xxxxxxxxx</a:t>
            </a:r>
            <a:endParaRPr lang="en-US" dirty="0"/>
          </a:p>
        </p:txBody>
      </p:sp>
      <p:sp>
        <p:nvSpPr>
          <p:cNvPr id="5" name="Oval 4"/>
          <p:cNvSpPr>
            <a:spLocks noChangeAspect="1"/>
          </p:cNvSpPr>
          <p:nvPr/>
        </p:nvSpPr>
        <p:spPr>
          <a:xfrm>
            <a:off x="807766" y="2584272"/>
            <a:ext cx="1229366" cy="1229366"/>
          </a:xfrm>
          <a:prstGeom prst="ellipse">
            <a:avLst/>
          </a:prstGeom>
          <a:solidFill>
            <a:schemeClr val="accent1">
              <a:alpha val="91000"/>
            </a:schemeClr>
          </a:solidFill>
          <a:ln w="952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a:spLocks noChangeAspect="1"/>
          </p:cNvSpPr>
          <p:nvPr/>
        </p:nvSpPr>
        <p:spPr>
          <a:xfrm>
            <a:off x="1793893" y="2452554"/>
            <a:ext cx="1492802" cy="1492801"/>
          </a:xfrm>
          <a:prstGeom prst="ellipse">
            <a:avLst/>
          </a:prstGeom>
          <a:solidFill>
            <a:schemeClr val="accent2">
              <a:alpha val="91000"/>
            </a:schemeClr>
          </a:solidFill>
          <a:ln w="9525"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a:spLocks noChangeAspect="1"/>
          </p:cNvSpPr>
          <p:nvPr/>
        </p:nvSpPr>
        <p:spPr>
          <a:xfrm>
            <a:off x="3005594" y="2320837"/>
            <a:ext cx="1756237" cy="1756237"/>
          </a:xfrm>
          <a:prstGeom prst="ellipse">
            <a:avLst/>
          </a:prstGeom>
          <a:solidFill>
            <a:schemeClr val="accent3">
              <a:alpha val="91000"/>
            </a:schemeClr>
          </a:solidFill>
          <a:ln w="952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a:spLocks noChangeAspect="1"/>
          </p:cNvSpPr>
          <p:nvPr/>
        </p:nvSpPr>
        <p:spPr>
          <a:xfrm>
            <a:off x="4397643" y="2189118"/>
            <a:ext cx="2019673" cy="2019672"/>
          </a:xfrm>
          <a:prstGeom prst="ellipse">
            <a:avLst/>
          </a:prstGeom>
          <a:solidFill>
            <a:schemeClr val="accent4">
              <a:alpha val="91000"/>
            </a:schemeClr>
          </a:solidFill>
          <a:ln w="952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a:spLocks noChangeAspect="1"/>
          </p:cNvSpPr>
          <p:nvPr/>
        </p:nvSpPr>
        <p:spPr>
          <a:xfrm>
            <a:off x="6053127" y="2057400"/>
            <a:ext cx="2283109" cy="2283108"/>
          </a:xfrm>
          <a:prstGeom prst="ellipse">
            <a:avLst/>
          </a:prstGeom>
          <a:solidFill>
            <a:schemeClr val="accent5">
              <a:alpha val="91000"/>
            </a:schemeClr>
          </a:solidFill>
          <a:ln w="952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 name="Group 14"/>
          <p:cNvGrpSpPr/>
          <p:nvPr/>
        </p:nvGrpSpPr>
        <p:grpSpPr>
          <a:xfrm>
            <a:off x="5175438" y="2833904"/>
            <a:ext cx="464080" cy="730102"/>
            <a:chOff x="6507864" y="4896553"/>
            <a:chExt cx="501120" cy="788374"/>
          </a:xfrm>
        </p:grpSpPr>
        <p:sp>
          <p:nvSpPr>
            <p:cNvPr id="16" name="Freeform 55"/>
            <p:cNvSpPr>
              <a:spLocks/>
            </p:cNvSpPr>
            <p:nvPr/>
          </p:nvSpPr>
          <p:spPr bwMode="auto">
            <a:xfrm>
              <a:off x="6507864" y="4896553"/>
              <a:ext cx="501120" cy="788374"/>
            </a:xfrm>
            <a:custGeom>
              <a:avLst/>
              <a:gdLst>
                <a:gd name="T0" fmla="*/ 33 w 405"/>
                <a:gd name="T1" fmla="*/ 166 h 637"/>
                <a:gd name="T2" fmla="*/ 209 w 405"/>
                <a:gd name="T3" fmla="*/ 0 h 637"/>
                <a:gd name="T4" fmla="*/ 405 w 405"/>
                <a:gd name="T5" fmla="*/ 219 h 637"/>
                <a:gd name="T6" fmla="*/ 242 w 405"/>
                <a:gd name="T7" fmla="*/ 514 h 637"/>
                <a:gd name="T8" fmla="*/ 103 w 405"/>
                <a:gd name="T9" fmla="*/ 637 h 637"/>
                <a:gd name="T10" fmla="*/ 0 w 405"/>
                <a:gd name="T11" fmla="*/ 531 h 637"/>
              </a:gdLst>
              <a:ahLst/>
              <a:cxnLst>
                <a:cxn ang="0">
                  <a:pos x="T0" y="T1"/>
                </a:cxn>
                <a:cxn ang="0">
                  <a:pos x="T2" y="T3"/>
                </a:cxn>
                <a:cxn ang="0">
                  <a:pos x="T4" y="T5"/>
                </a:cxn>
                <a:cxn ang="0">
                  <a:pos x="T6" y="T7"/>
                </a:cxn>
                <a:cxn ang="0">
                  <a:pos x="T8" y="T9"/>
                </a:cxn>
                <a:cxn ang="0">
                  <a:pos x="T10" y="T11"/>
                </a:cxn>
              </a:cxnLst>
              <a:rect l="0" t="0" r="r" b="b"/>
              <a:pathLst>
                <a:path w="405" h="637">
                  <a:moveTo>
                    <a:pt x="33" y="166"/>
                  </a:moveTo>
                  <a:cubicBezTo>
                    <a:pt x="33" y="83"/>
                    <a:pt x="126" y="0"/>
                    <a:pt x="209" y="0"/>
                  </a:cubicBezTo>
                  <a:cubicBezTo>
                    <a:pt x="292" y="0"/>
                    <a:pt x="405" y="60"/>
                    <a:pt x="405" y="219"/>
                  </a:cubicBezTo>
                  <a:cubicBezTo>
                    <a:pt x="405" y="378"/>
                    <a:pt x="272" y="428"/>
                    <a:pt x="242" y="514"/>
                  </a:cubicBezTo>
                  <a:cubicBezTo>
                    <a:pt x="212" y="600"/>
                    <a:pt x="156" y="637"/>
                    <a:pt x="103" y="637"/>
                  </a:cubicBezTo>
                  <a:cubicBezTo>
                    <a:pt x="50" y="637"/>
                    <a:pt x="0" y="564"/>
                    <a:pt x="0" y="531"/>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56"/>
            <p:cNvSpPr>
              <a:spLocks/>
            </p:cNvSpPr>
            <p:nvPr/>
          </p:nvSpPr>
          <p:spPr bwMode="auto">
            <a:xfrm>
              <a:off x="6620564" y="5016591"/>
              <a:ext cx="275721" cy="374792"/>
            </a:xfrm>
            <a:custGeom>
              <a:avLst/>
              <a:gdLst>
                <a:gd name="T0" fmla="*/ 223 w 223"/>
                <a:gd name="T1" fmla="*/ 88 h 303"/>
                <a:gd name="T2" fmla="*/ 135 w 223"/>
                <a:gd name="T3" fmla="*/ 0 h 303"/>
                <a:gd name="T4" fmla="*/ 30 w 223"/>
                <a:gd name="T5" fmla="*/ 170 h 303"/>
                <a:gd name="T6" fmla="*/ 60 w 223"/>
                <a:gd name="T7" fmla="*/ 246 h 303"/>
                <a:gd name="T8" fmla="*/ 0 w 223"/>
                <a:gd name="T9" fmla="*/ 303 h 303"/>
              </a:gdLst>
              <a:ahLst/>
              <a:cxnLst>
                <a:cxn ang="0">
                  <a:pos x="T0" y="T1"/>
                </a:cxn>
                <a:cxn ang="0">
                  <a:pos x="T2" y="T3"/>
                </a:cxn>
                <a:cxn ang="0">
                  <a:pos x="T4" y="T5"/>
                </a:cxn>
                <a:cxn ang="0">
                  <a:pos x="T6" y="T7"/>
                </a:cxn>
                <a:cxn ang="0">
                  <a:pos x="T8" y="T9"/>
                </a:cxn>
              </a:cxnLst>
              <a:rect l="0" t="0" r="r" b="b"/>
              <a:pathLst>
                <a:path w="223" h="303">
                  <a:moveTo>
                    <a:pt x="223" y="88"/>
                  </a:moveTo>
                  <a:cubicBezTo>
                    <a:pt x="216" y="22"/>
                    <a:pt x="178" y="0"/>
                    <a:pt x="135" y="0"/>
                  </a:cubicBezTo>
                  <a:cubicBezTo>
                    <a:pt x="92" y="0"/>
                    <a:pt x="30" y="44"/>
                    <a:pt x="30" y="170"/>
                  </a:cubicBezTo>
                  <a:cubicBezTo>
                    <a:pt x="30" y="217"/>
                    <a:pt x="60" y="198"/>
                    <a:pt x="60" y="246"/>
                  </a:cubicBezTo>
                  <a:cubicBezTo>
                    <a:pt x="60" y="293"/>
                    <a:pt x="0" y="303"/>
                    <a:pt x="0" y="303"/>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p:cNvGrpSpPr/>
          <p:nvPr/>
        </p:nvGrpSpPr>
        <p:grpSpPr>
          <a:xfrm>
            <a:off x="3604604" y="2916472"/>
            <a:ext cx="558217" cy="564967"/>
            <a:chOff x="4525886" y="4183659"/>
            <a:chExt cx="558217" cy="564967"/>
          </a:xfrm>
        </p:grpSpPr>
        <p:sp>
          <p:nvSpPr>
            <p:cNvPr id="19" name="Oval 55"/>
            <p:cNvSpPr>
              <a:spLocks noChangeArrowheads="1"/>
            </p:cNvSpPr>
            <p:nvPr/>
          </p:nvSpPr>
          <p:spPr bwMode="auto">
            <a:xfrm>
              <a:off x="4525886" y="4387874"/>
              <a:ext cx="324888" cy="110546"/>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Oval 59"/>
            <p:cNvSpPr>
              <a:spLocks noChangeArrowheads="1"/>
            </p:cNvSpPr>
            <p:nvPr/>
          </p:nvSpPr>
          <p:spPr bwMode="auto">
            <a:xfrm>
              <a:off x="4759215" y="4183659"/>
              <a:ext cx="324888" cy="109702"/>
            </a:xfrm>
            <a:prstGeom prst="ellipse">
              <a:avLst/>
            </a:pr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60"/>
            <p:cNvSpPr>
              <a:spLocks noChangeShapeType="1"/>
            </p:cNvSpPr>
            <p:nvPr/>
          </p:nvSpPr>
          <p:spPr bwMode="auto">
            <a:xfrm flipV="1">
              <a:off x="4759215" y="4238510"/>
              <a:ext cx="0" cy="155271"/>
            </a:xfrm>
            <a:prstGeom prst="line">
              <a:avLst/>
            </a:prstGeom>
            <a:noFill/>
            <a:ln w="19050"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2309497" y="2853603"/>
            <a:ext cx="461594" cy="690703"/>
            <a:chOff x="1068574" y="2664703"/>
            <a:chExt cx="461594" cy="690703"/>
          </a:xfrm>
        </p:grpSpPr>
        <p:sp>
          <p:nvSpPr>
            <p:cNvPr id="30"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29"/>
          <p:cNvSpPr>
            <a:spLocks/>
          </p:cNvSpPr>
          <p:nvPr/>
        </p:nvSpPr>
        <p:spPr bwMode="auto">
          <a:xfrm>
            <a:off x="6704708" y="2852799"/>
            <a:ext cx="979944" cy="619742"/>
          </a:xfrm>
          <a:custGeom>
            <a:avLst/>
            <a:gdLst>
              <a:gd name="T0" fmla="*/ 514 w 606"/>
              <a:gd name="T1" fmla="*/ 160 h 383"/>
              <a:gd name="T2" fmla="*/ 363 w 606"/>
              <a:gd name="T3" fmla="*/ 0 h 383"/>
              <a:gd name="T4" fmla="*/ 236 w 606"/>
              <a:gd name="T5" fmla="*/ 75 h 383"/>
              <a:gd name="T6" fmla="*/ 198 w 606"/>
              <a:gd name="T7" fmla="*/ 67 h 383"/>
              <a:gd name="T8" fmla="*/ 105 w 606"/>
              <a:gd name="T9" fmla="*/ 157 h 383"/>
              <a:gd name="T10" fmla="*/ 0 w 606"/>
              <a:gd name="T11" fmla="*/ 270 h 383"/>
              <a:gd name="T12" fmla="*/ 108 w 606"/>
              <a:gd name="T13" fmla="*/ 383 h 383"/>
              <a:gd name="T14" fmla="*/ 113 w 606"/>
              <a:gd name="T15" fmla="*/ 383 h 383"/>
              <a:gd name="T16" fmla="*/ 506 w 606"/>
              <a:gd name="T17" fmla="*/ 383 h 383"/>
              <a:gd name="T18" fmla="*/ 606 w 606"/>
              <a:gd name="T19" fmla="*/ 270 h 383"/>
              <a:gd name="T20" fmla="*/ 514 w 606"/>
              <a:gd name="T21" fmla="*/ 1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383">
                <a:moveTo>
                  <a:pt x="514" y="160"/>
                </a:moveTo>
                <a:cubicBezTo>
                  <a:pt x="511" y="72"/>
                  <a:pt x="443" y="0"/>
                  <a:pt x="363" y="0"/>
                </a:cubicBezTo>
                <a:cubicBezTo>
                  <a:pt x="308" y="0"/>
                  <a:pt x="263" y="30"/>
                  <a:pt x="236" y="75"/>
                </a:cubicBezTo>
                <a:cubicBezTo>
                  <a:pt x="223" y="70"/>
                  <a:pt x="211" y="67"/>
                  <a:pt x="198" y="67"/>
                </a:cubicBezTo>
                <a:cubicBezTo>
                  <a:pt x="146" y="67"/>
                  <a:pt x="105" y="107"/>
                  <a:pt x="105" y="157"/>
                </a:cubicBezTo>
                <a:cubicBezTo>
                  <a:pt x="48" y="160"/>
                  <a:pt x="0" y="210"/>
                  <a:pt x="0" y="270"/>
                </a:cubicBezTo>
                <a:cubicBezTo>
                  <a:pt x="0" y="333"/>
                  <a:pt x="48" y="383"/>
                  <a:pt x="108" y="383"/>
                </a:cubicBezTo>
                <a:cubicBezTo>
                  <a:pt x="108" y="383"/>
                  <a:pt x="110" y="383"/>
                  <a:pt x="113" y="383"/>
                </a:cubicBezTo>
                <a:cubicBezTo>
                  <a:pt x="506" y="383"/>
                  <a:pt x="506" y="383"/>
                  <a:pt x="506" y="383"/>
                </a:cubicBezTo>
                <a:cubicBezTo>
                  <a:pt x="561" y="380"/>
                  <a:pt x="606" y="330"/>
                  <a:pt x="606" y="270"/>
                </a:cubicBezTo>
                <a:cubicBezTo>
                  <a:pt x="606" y="212"/>
                  <a:pt x="566" y="167"/>
                  <a:pt x="514" y="16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35" name="Group 34"/>
          <p:cNvGrpSpPr/>
          <p:nvPr/>
        </p:nvGrpSpPr>
        <p:grpSpPr>
          <a:xfrm>
            <a:off x="1154011" y="2921949"/>
            <a:ext cx="536876" cy="554012"/>
            <a:chOff x="4224785" y="1773473"/>
            <a:chExt cx="381476" cy="393651"/>
          </a:xfrm>
        </p:grpSpPr>
        <p:sp>
          <p:nvSpPr>
            <p:cNvPr id="36" name="Rectangle 49"/>
            <p:cNvSpPr>
              <a:spLocks noChangeArrowheads="1"/>
            </p:cNvSpPr>
            <p:nvPr/>
          </p:nvSpPr>
          <p:spPr bwMode="auto">
            <a:xfrm>
              <a:off x="4333778" y="1773473"/>
              <a:ext cx="158852" cy="38264"/>
            </a:xfrm>
            <a:prstGeom prst="rect">
              <a:avLst/>
            </a:pr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12700"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2540294"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6" name="Straight Arrow Connector 45"/>
          <p:cNvCxnSpPr/>
          <p:nvPr/>
        </p:nvCxnSpPr>
        <p:spPr>
          <a:xfrm>
            <a:off x="2540293" y="3945355"/>
            <a:ext cx="0" cy="812207"/>
          </a:xfrm>
          <a:prstGeom prst="straightConnector1">
            <a:avLst/>
          </a:prstGeom>
          <a:ln w="9525" cmpd="sng">
            <a:tailEnd type="oval" w="lg" len="lg"/>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415435"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48" name="Straight Arrow Connector 47"/>
          <p:cNvCxnSpPr/>
          <p:nvPr/>
        </p:nvCxnSpPr>
        <p:spPr>
          <a:xfrm flipH="1">
            <a:off x="1415434" y="3813638"/>
            <a:ext cx="7014" cy="943924"/>
          </a:xfrm>
          <a:prstGeom prst="straightConnector1">
            <a:avLst/>
          </a:prstGeom>
          <a:ln w="9525" cmpd="sng">
            <a:solidFill>
              <a:schemeClr val="accent1"/>
            </a:solidFill>
            <a:tailEnd type="oval" w="lg" len="lg"/>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flipH="1">
            <a:off x="3883712" y="4077074"/>
            <a:ext cx="1" cy="680488"/>
          </a:xfrm>
          <a:prstGeom prst="straightConnector1">
            <a:avLst/>
          </a:prstGeom>
          <a:ln w="9525" cmpd="sng">
            <a:solidFill>
              <a:schemeClr val="accent3"/>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3883712"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3" name="Straight Arrow Connector 52"/>
          <p:cNvCxnSpPr/>
          <p:nvPr/>
        </p:nvCxnSpPr>
        <p:spPr>
          <a:xfrm flipH="1">
            <a:off x="5407479" y="4208791"/>
            <a:ext cx="1" cy="548771"/>
          </a:xfrm>
          <a:prstGeom prst="straightConnector1">
            <a:avLst/>
          </a:prstGeom>
          <a:ln w="9525" cmpd="sng">
            <a:solidFill>
              <a:schemeClr val="accent4"/>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4" name="Rectangle 53"/>
          <p:cNvSpPr/>
          <p:nvPr/>
        </p:nvSpPr>
        <p:spPr>
          <a:xfrm>
            <a:off x="5419806"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cxnSp>
        <p:nvCxnSpPr>
          <p:cNvPr id="55" name="Straight Arrow Connector 54"/>
          <p:cNvCxnSpPr/>
          <p:nvPr/>
        </p:nvCxnSpPr>
        <p:spPr>
          <a:xfrm flipH="1">
            <a:off x="7194681" y="4340509"/>
            <a:ext cx="1" cy="417053"/>
          </a:xfrm>
          <a:prstGeom prst="straightConnector1">
            <a:avLst/>
          </a:prstGeom>
          <a:ln w="9525" cmpd="sng">
            <a:solidFill>
              <a:schemeClr val="accent5"/>
            </a:solidFill>
            <a:tailEnd type="oval" w="lg" len="lg"/>
          </a:ln>
          <a:effectLst/>
        </p:spPr>
        <p:style>
          <a:lnRef idx="2">
            <a:schemeClr val="accent1"/>
          </a:lnRef>
          <a:fillRef idx="0">
            <a:schemeClr val="accent1"/>
          </a:fillRef>
          <a:effectRef idx="1">
            <a:schemeClr val="accent1"/>
          </a:effectRef>
          <a:fontRef idx="minor">
            <a:schemeClr val="tx1"/>
          </a:fontRef>
        </p:style>
      </p:cxnSp>
      <p:sp>
        <p:nvSpPr>
          <p:cNvPr id="56" name="Rectangle 55"/>
          <p:cNvSpPr/>
          <p:nvPr/>
        </p:nvSpPr>
        <p:spPr>
          <a:xfrm>
            <a:off x="7194681" y="4635424"/>
            <a:ext cx="1451428" cy="585417"/>
          </a:xfrm>
          <a:prstGeom prst="rect">
            <a:avLst/>
          </a:prstGeom>
        </p:spPr>
        <p:txBody>
          <a:bodyPr wrap="square" lIns="182880" rIns="182880" bIns="45720">
            <a:spAutoFit/>
          </a:bodyPr>
          <a:lstStyle/>
          <a:p>
            <a:pPr>
              <a:lnSpc>
                <a:spcPct val="89000"/>
              </a:lnSpc>
            </a:pPr>
            <a:r>
              <a:rPr lang="en-US" sz="1400" dirty="0"/>
              <a:t>Xxx xx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endParaRPr lang="en-US" sz="1100" dirty="0"/>
          </a:p>
        </p:txBody>
      </p:sp>
    </p:spTree>
    <p:extLst>
      <p:ext uri="{BB962C8B-B14F-4D97-AF65-F5344CB8AC3E}">
        <p14:creationId xmlns:p14="http://schemas.microsoft.com/office/powerpoint/2010/main" val="293990095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6667">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6667">
                                          <p:cBhvr additive="base">
                                            <p:cTn id="7" dur="500" fill="hold"/>
                                            <p:tgtEl>
                                              <p:spTgt spid="5"/>
                                            </p:tgtEl>
                                            <p:attrNameLst>
                                              <p:attrName>ppt_x</p:attrName>
                                            </p:attrNameLst>
                                          </p:cBhvr>
                                          <p:tavLst>
                                            <p:tav tm="0">
                                              <p:val>
                                                <p:strVal val="0-#ppt_w/2"/>
                                              </p:val>
                                            </p:tav>
                                            <p:tav tm="100000">
                                              <p:val>
                                                <p:strVal val="#ppt_x"/>
                                              </p:val>
                                            </p:tav>
                                          </p:tavLst>
                                        </p:anim>
                                        <p:anim calcmode="lin" valueType="num" p14:bounceEnd="66667">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60000">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14:bounceEnd="60000">
                                          <p:cBhvr additive="base">
                                            <p:cTn id="11" dur="500" fill="hold"/>
                                            <p:tgtEl>
                                              <p:spTgt spid="6"/>
                                            </p:tgtEl>
                                            <p:attrNameLst>
                                              <p:attrName>ppt_x</p:attrName>
                                            </p:attrNameLst>
                                          </p:cBhvr>
                                          <p:tavLst>
                                            <p:tav tm="0">
                                              <p:val>
                                                <p:strVal val="0-#ppt_w/2"/>
                                              </p:val>
                                            </p:tav>
                                            <p:tav tm="100000">
                                              <p:val>
                                                <p:strVal val="#ppt_x"/>
                                              </p:val>
                                            </p:tav>
                                          </p:tavLst>
                                        </p:anim>
                                        <p:anim calcmode="lin" valueType="num" p14:bounceEnd="60000">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4545">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14:bounceEnd="54545">
                                          <p:cBhvr additive="base">
                                            <p:cTn id="15" dur="600" fill="hold"/>
                                            <p:tgtEl>
                                              <p:spTgt spid="7"/>
                                            </p:tgtEl>
                                            <p:attrNameLst>
                                              <p:attrName>ppt_x</p:attrName>
                                            </p:attrNameLst>
                                          </p:cBhvr>
                                          <p:tavLst>
                                            <p:tav tm="0">
                                              <p:val>
                                                <p:strVal val="0-#ppt_w/2"/>
                                              </p:val>
                                            </p:tav>
                                            <p:tav tm="100000">
                                              <p:val>
                                                <p:strVal val="#ppt_x"/>
                                              </p:val>
                                            </p:tav>
                                          </p:tavLst>
                                        </p:anim>
                                        <p:anim calcmode="lin" valueType="num" p14:bounceEnd="54545">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700" fill="hold"/>
                                            <p:tgtEl>
                                              <p:spTgt spid="8"/>
                                            </p:tgtEl>
                                            <p:attrNameLst>
                                              <p:attrName>ppt_x</p:attrName>
                                            </p:attrNameLst>
                                          </p:cBhvr>
                                          <p:tavLst>
                                            <p:tav tm="0">
                                              <p:val>
                                                <p:strVal val="0-#ppt_w/2"/>
                                              </p:val>
                                            </p:tav>
                                            <p:tav tm="100000">
                                              <p:val>
                                                <p:strVal val="#ppt_x"/>
                                              </p:val>
                                            </p:tav>
                                          </p:tavLst>
                                        </p:anim>
                                        <p:anim calcmode="lin" valueType="num" p14:bounceEnd="50000">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14:presetBounceEnd="46154">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14:bounceEnd="46154">
                                          <p:cBhvr additive="base">
                                            <p:cTn id="23" dur="800" fill="hold"/>
                                            <p:tgtEl>
                                              <p:spTgt spid="9"/>
                                            </p:tgtEl>
                                            <p:attrNameLst>
                                              <p:attrName>ppt_x</p:attrName>
                                            </p:attrNameLst>
                                          </p:cBhvr>
                                          <p:tavLst>
                                            <p:tav tm="0">
                                              <p:val>
                                                <p:strVal val="0-#ppt_w/2"/>
                                              </p:val>
                                            </p:tav>
                                            <p:tav tm="100000">
                                              <p:val>
                                                <p:strVal val="#ppt_x"/>
                                              </p:val>
                                            </p:tav>
                                          </p:tavLst>
                                        </p:anim>
                                        <p:anim calcmode="lin" valueType="num" p14:bounceEnd="46154">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4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600" fill="hold"/>
                                            <p:tgtEl>
                                              <p:spTgt spid="7"/>
                                            </p:tgtEl>
                                            <p:attrNameLst>
                                              <p:attrName>ppt_x</p:attrName>
                                            </p:attrNameLst>
                                          </p:cBhvr>
                                          <p:tavLst>
                                            <p:tav tm="0">
                                              <p:val>
                                                <p:strVal val="0-#ppt_w/2"/>
                                              </p:val>
                                            </p:tav>
                                            <p:tav tm="100000">
                                              <p:val>
                                                <p:strVal val="#ppt_x"/>
                                              </p:val>
                                            </p:tav>
                                          </p:tavLst>
                                        </p:anim>
                                        <p:anim calcmode="lin" valueType="num">
                                          <p:cBhvr additive="base">
                                            <p:cTn id="16" dur="6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60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700" fill="hold"/>
                                            <p:tgtEl>
                                              <p:spTgt spid="8"/>
                                            </p:tgtEl>
                                            <p:attrNameLst>
                                              <p:attrName>ppt_x</p:attrName>
                                            </p:attrNameLst>
                                          </p:cBhvr>
                                          <p:tavLst>
                                            <p:tav tm="0">
                                              <p:val>
                                                <p:strVal val="0-#ppt_w/2"/>
                                              </p:val>
                                            </p:tav>
                                            <p:tav tm="100000">
                                              <p:val>
                                                <p:strVal val="#ppt_x"/>
                                              </p:val>
                                            </p:tav>
                                          </p:tavLst>
                                        </p:anim>
                                        <p:anim calcmode="lin" valueType="num">
                                          <p:cBhvr additive="base">
                                            <p:cTn id="20" dur="7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8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800" fill="hold"/>
                                            <p:tgtEl>
                                              <p:spTgt spid="9"/>
                                            </p:tgtEl>
                                            <p:attrNameLst>
                                              <p:attrName>ppt_x</p:attrName>
                                            </p:attrNameLst>
                                          </p:cBhvr>
                                          <p:tavLst>
                                            <p:tav tm="0">
                                              <p:val>
                                                <p:strVal val="0-#ppt_w/2"/>
                                              </p:val>
                                            </p:tav>
                                            <p:tav tm="100000">
                                              <p:val>
                                                <p:strVal val="#ppt_x"/>
                                              </p:val>
                                            </p:tav>
                                          </p:tavLst>
                                        </p:anim>
                                        <p:anim calcmode="lin" valueType="num">
                                          <p:cBhvr additive="base">
                                            <p:cTn id="24" dur="800" fill="hold"/>
                                            <p:tgtEl>
                                              <p:spTgt spid="9"/>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50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par>
                                    <p:cTn id="28" presetID="10" presetClass="entr" presetSubtype="0" fill="hold" nodeType="withEffect">
                                      <p:stCondLst>
                                        <p:cond delay="70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nodeType="withEffect">
                                      <p:stCondLst>
                                        <p:cond delay="90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par>
                                    <p:cTn id="34" presetID="10" presetClass="entr" presetSubtype="0" fill="hold" nodeType="withEffect">
                                      <p:stCondLst>
                                        <p:cond delay="110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500"/>
                                            <p:tgtEl>
                                              <p:spTgt spid="15"/>
                                            </p:tgtEl>
                                          </p:cBhvr>
                                        </p:animEffect>
                                      </p:childTnLst>
                                    </p:cTn>
                                  </p:par>
                                  <p:par>
                                    <p:cTn id="37" presetID="10" presetClass="entr" presetSubtype="0" fill="hold" grpId="0" nodeType="withEffect">
                                      <p:stCondLst>
                                        <p:cond delay="130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22" presetClass="entr" presetSubtype="1" fill="hold" nodeType="withEffect">
                                      <p:stCondLst>
                                        <p:cond delay="800"/>
                                      </p:stCondLst>
                                      <p:childTnLst>
                                        <p:set>
                                          <p:cBhvr>
                                            <p:cTn id="41" dur="1" fill="hold">
                                              <p:stCondLst>
                                                <p:cond delay="0"/>
                                              </p:stCondLst>
                                            </p:cTn>
                                            <p:tgtEl>
                                              <p:spTgt spid="48"/>
                                            </p:tgtEl>
                                            <p:attrNameLst>
                                              <p:attrName>style.visibility</p:attrName>
                                            </p:attrNameLst>
                                          </p:cBhvr>
                                          <p:to>
                                            <p:strVal val="visible"/>
                                          </p:to>
                                        </p:set>
                                        <p:animEffect transition="in" filter="wipe(up)">
                                          <p:cBhvr>
                                            <p:cTn id="42" dur="500"/>
                                            <p:tgtEl>
                                              <p:spTgt spid="48"/>
                                            </p:tgtEl>
                                          </p:cBhvr>
                                        </p:animEffect>
                                      </p:childTnLst>
                                    </p:cTn>
                                  </p:par>
                                  <p:par>
                                    <p:cTn id="43" presetID="22" presetClass="entr" presetSubtype="1" fill="hold" nodeType="withEffect">
                                      <p:stCondLst>
                                        <p:cond delay="1000"/>
                                      </p:stCondLst>
                                      <p:childTnLst>
                                        <p:set>
                                          <p:cBhvr>
                                            <p:cTn id="44" dur="1" fill="hold">
                                              <p:stCondLst>
                                                <p:cond delay="0"/>
                                              </p:stCondLst>
                                            </p:cTn>
                                            <p:tgtEl>
                                              <p:spTgt spid="46"/>
                                            </p:tgtEl>
                                            <p:attrNameLst>
                                              <p:attrName>style.visibility</p:attrName>
                                            </p:attrNameLst>
                                          </p:cBhvr>
                                          <p:to>
                                            <p:strVal val="visible"/>
                                          </p:to>
                                        </p:set>
                                        <p:animEffect transition="in" filter="wipe(up)">
                                          <p:cBhvr>
                                            <p:cTn id="45" dur="500"/>
                                            <p:tgtEl>
                                              <p:spTgt spid="46"/>
                                            </p:tgtEl>
                                          </p:cBhvr>
                                        </p:animEffect>
                                      </p:childTnLst>
                                    </p:cTn>
                                  </p:par>
                                  <p:par>
                                    <p:cTn id="46" presetID="22" presetClass="entr" presetSubtype="1" fill="hold" nodeType="withEffect">
                                      <p:stCondLst>
                                        <p:cond delay="1200"/>
                                      </p:stCondLst>
                                      <p:childTnLst>
                                        <p:set>
                                          <p:cBhvr>
                                            <p:cTn id="47" dur="1" fill="hold">
                                              <p:stCondLst>
                                                <p:cond delay="0"/>
                                              </p:stCondLst>
                                            </p:cTn>
                                            <p:tgtEl>
                                              <p:spTgt spid="50"/>
                                            </p:tgtEl>
                                            <p:attrNameLst>
                                              <p:attrName>style.visibility</p:attrName>
                                            </p:attrNameLst>
                                          </p:cBhvr>
                                          <p:to>
                                            <p:strVal val="visible"/>
                                          </p:to>
                                        </p:set>
                                        <p:animEffect transition="in" filter="wipe(up)">
                                          <p:cBhvr>
                                            <p:cTn id="48" dur="500"/>
                                            <p:tgtEl>
                                              <p:spTgt spid="50"/>
                                            </p:tgtEl>
                                          </p:cBhvr>
                                        </p:animEffect>
                                      </p:childTnLst>
                                    </p:cTn>
                                  </p:par>
                                  <p:par>
                                    <p:cTn id="49" presetID="22" presetClass="entr" presetSubtype="1" fill="hold" nodeType="withEffect">
                                      <p:stCondLst>
                                        <p:cond delay="1400"/>
                                      </p:stCondLst>
                                      <p:childTnLst>
                                        <p:set>
                                          <p:cBhvr>
                                            <p:cTn id="50" dur="1" fill="hold">
                                              <p:stCondLst>
                                                <p:cond delay="0"/>
                                              </p:stCondLst>
                                            </p:cTn>
                                            <p:tgtEl>
                                              <p:spTgt spid="53"/>
                                            </p:tgtEl>
                                            <p:attrNameLst>
                                              <p:attrName>style.visibility</p:attrName>
                                            </p:attrNameLst>
                                          </p:cBhvr>
                                          <p:to>
                                            <p:strVal val="visible"/>
                                          </p:to>
                                        </p:set>
                                        <p:animEffect transition="in" filter="wipe(up)">
                                          <p:cBhvr>
                                            <p:cTn id="51" dur="500"/>
                                            <p:tgtEl>
                                              <p:spTgt spid="53"/>
                                            </p:tgtEl>
                                          </p:cBhvr>
                                        </p:animEffect>
                                      </p:childTnLst>
                                    </p:cTn>
                                  </p:par>
                                  <p:par>
                                    <p:cTn id="52" presetID="22" presetClass="entr" presetSubtype="1" fill="hold" nodeType="withEffect">
                                      <p:stCondLst>
                                        <p:cond delay="1600"/>
                                      </p:stCondLst>
                                      <p:childTnLst>
                                        <p:set>
                                          <p:cBhvr>
                                            <p:cTn id="53" dur="1" fill="hold">
                                              <p:stCondLst>
                                                <p:cond delay="0"/>
                                              </p:stCondLst>
                                            </p:cTn>
                                            <p:tgtEl>
                                              <p:spTgt spid="55"/>
                                            </p:tgtEl>
                                            <p:attrNameLst>
                                              <p:attrName>style.visibility</p:attrName>
                                            </p:attrNameLst>
                                          </p:cBhvr>
                                          <p:to>
                                            <p:strVal val="visible"/>
                                          </p:to>
                                        </p:set>
                                        <p:animEffect transition="in" filter="wipe(up)">
                                          <p:cBhvr>
                                            <p:cTn id="54" dur="500"/>
                                            <p:tgtEl>
                                              <p:spTgt spid="55"/>
                                            </p:tgtEl>
                                          </p:cBhvr>
                                        </p:animEffect>
                                      </p:childTnLst>
                                    </p:cTn>
                                  </p:par>
                                  <p:par>
                                    <p:cTn id="55" presetID="10" presetClass="entr" presetSubtype="0" fill="hold" grpId="0" nodeType="withEffect">
                                      <p:stCondLst>
                                        <p:cond delay="100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120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par>
                                    <p:cTn id="61" presetID="10" presetClass="entr" presetSubtype="0" fill="hold" grpId="0" nodeType="withEffect">
                                      <p:stCondLst>
                                        <p:cond delay="14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160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180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34" grpId="0" animBg="1"/>
          <p:bldP spid="44" grpId="0"/>
          <p:bldP spid="47" grpId="0"/>
          <p:bldP spid="51" grpId="0"/>
          <p:bldP spid="54" grpId="0"/>
          <p:bldP spid="56"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xxxxxxxxxx</a:t>
            </a:r>
            <a:r>
              <a:rPr lang="en-US" dirty="0"/>
              <a:t> </a:t>
            </a:r>
            <a:r>
              <a:rPr lang="en-US" dirty="0" err="1"/>
              <a:t>xxxx</a:t>
            </a:r>
            <a:r>
              <a:rPr lang="en-US" dirty="0"/>
              <a:t> </a:t>
            </a:r>
            <a:r>
              <a:rPr lang="en-US" dirty="0" err="1"/>
              <a:t>xxxxx</a:t>
            </a:r>
            <a:endParaRPr lang="en-US" dirty="0"/>
          </a:p>
        </p:txBody>
      </p:sp>
      <p:sp>
        <p:nvSpPr>
          <p:cNvPr id="4" name="Text Placeholder 3"/>
          <p:cNvSpPr>
            <a:spLocks noGrp="1"/>
          </p:cNvSpPr>
          <p:nvPr>
            <p:ph type="body" sz="quarter" idx="10"/>
          </p:nvPr>
        </p:nvSpPr>
        <p:spPr/>
        <p:txBody>
          <a:bodyPr/>
          <a:lstStyle/>
          <a:p>
            <a:r>
              <a:rPr lang="en-US" dirty="0" err="1"/>
              <a:t>Xxxxxxxx</a:t>
            </a:r>
            <a:r>
              <a:rPr lang="en-US" dirty="0"/>
              <a:t> </a:t>
            </a:r>
            <a:r>
              <a:rPr lang="en-US" dirty="0" err="1"/>
              <a:t>xxxx</a:t>
            </a:r>
            <a:r>
              <a:rPr lang="en-US" dirty="0"/>
              <a:t> xxx xx </a:t>
            </a:r>
            <a:r>
              <a:rPr lang="en-US" dirty="0" err="1"/>
              <a:t>xxxx</a:t>
            </a:r>
            <a:r>
              <a:rPr lang="en-US" dirty="0"/>
              <a:t> </a:t>
            </a:r>
            <a:r>
              <a:rPr lang="en-US" dirty="0" err="1"/>
              <a:t>xxxxxx</a:t>
            </a:r>
            <a:endParaRPr lang="en-US" dirty="0"/>
          </a:p>
        </p:txBody>
      </p:sp>
      <p:sp>
        <p:nvSpPr>
          <p:cNvPr id="6" name="Oval 5"/>
          <p:cNvSpPr/>
          <p:nvPr/>
        </p:nvSpPr>
        <p:spPr>
          <a:xfrm>
            <a:off x="924689" y="2335100"/>
            <a:ext cx="864096" cy="864096"/>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7" name="Oval 6"/>
          <p:cNvSpPr/>
          <p:nvPr/>
        </p:nvSpPr>
        <p:spPr>
          <a:xfrm>
            <a:off x="2598594" y="3199196"/>
            <a:ext cx="864096" cy="864096"/>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8" name="Oval 7"/>
          <p:cNvSpPr/>
          <p:nvPr/>
        </p:nvSpPr>
        <p:spPr>
          <a:xfrm>
            <a:off x="4272499" y="2335100"/>
            <a:ext cx="864096" cy="864096"/>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9" name="Oval 8"/>
          <p:cNvSpPr/>
          <p:nvPr/>
        </p:nvSpPr>
        <p:spPr>
          <a:xfrm>
            <a:off x="5946404" y="3199196"/>
            <a:ext cx="864096" cy="864096"/>
          </a:xfrm>
          <a:prstGeom prst="ellipse">
            <a:avLst/>
          </a:prstGeom>
          <a:solidFill>
            <a:schemeClr val="tx2">
              <a:alpha val="69804"/>
            </a:schemeClr>
          </a:solidFill>
          <a:ln w="38100">
            <a:solidFill>
              <a:schemeClr val="tx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cxnSp>
        <p:nvCxnSpPr>
          <p:cNvPr id="11" name="Straight Connector 10"/>
          <p:cNvCxnSpPr/>
          <p:nvPr/>
        </p:nvCxnSpPr>
        <p:spPr>
          <a:xfrm>
            <a:off x="1751141" y="2938721"/>
            <a:ext cx="886968" cy="50292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097080" y="2936563"/>
            <a:ext cx="886968" cy="50292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a:off x="3412705" y="2936563"/>
            <a:ext cx="886968" cy="50292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5763098" y="2583821"/>
            <a:ext cx="508581" cy="508581"/>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669724" y="3287866"/>
            <a:ext cx="508581" cy="508581"/>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p:nvPr/>
        </p:nvSpPr>
        <p:spPr>
          <a:xfrm>
            <a:off x="2345729" y="2604524"/>
            <a:ext cx="508581" cy="508581"/>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4036910" y="3287422"/>
            <a:ext cx="508581" cy="508581"/>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Rectangle 18"/>
          <p:cNvSpPr/>
          <p:nvPr/>
        </p:nvSpPr>
        <p:spPr>
          <a:xfrm>
            <a:off x="1189536" y="3282321"/>
            <a:ext cx="1569560" cy="497829"/>
          </a:xfrm>
          <a:prstGeom prst="rect">
            <a:avLst/>
          </a:prstGeom>
        </p:spPr>
        <p:txBody>
          <a:bodyPr wrap="square">
            <a:spAutoFit/>
          </a:bodyPr>
          <a:lstStyle/>
          <a:p>
            <a:pPr>
              <a:lnSpc>
                <a:spcPct val="85000"/>
              </a:lnSpc>
            </a:pPr>
            <a:r>
              <a:rPr lang="en-US" sz="2000" dirty="0"/>
              <a:t>3%</a:t>
            </a:r>
          </a:p>
          <a:p>
            <a:pPr>
              <a:lnSpc>
                <a:spcPct val="85000"/>
              </a:lnSpc>
            </a:pPr>
            <a:r>
              <a:rPr lang="en-US" sz="1100" dirty="0"/>
              <a:t>Xx </a:t>
            </a:r>
            <a:r>
              <a:rPr lang="en-US" sz="1100" dirty="0" err="1"/>
              <a:t>xxxxx</a:t>
            </a:r>
            <a:endParaRPr lang="en-US" sz="1100" dirty="0"/>
          </a:p>
        </p:txBody>
      </p:sp>
      <p:sp>
        <p:nvSpPr>
          <p:cNvPr id="20" name="Rectangle 19"/>
          <p:cNvSpPr/>
          <p:nvPr/>
        </p:nvSpPr>
        <p:spPr>
          <a:xfrm>
            <a:off x="2847820" y="2592321"/>
            <a:ext cx="1569560" cy="497829"/>
          </a:xfrm>
          <a:prstGeom prst="rect">
            <a:avLst/>
          </a:prstGeom>
        </p:spPr>
        <p:txBody>
          <a:bodyPr wrap="square">
            <a:spAutoFit/>
          </a:bodyPr>
          <a:lstStyle/>
          <a:p>
            <a:pPr>
              <a:lnSpc>
                <a:spcPct val="85000"/>
              </a:lnSpc>
            </a:pPr>
            <a:r>
              <a:rPr lang="en-US" sz="2000" dirty="0"/>
              <a:t>35%</a:t>
            </a:r>
          </a:p>
          <a:p>
            <a:pPr>
              <a:lnSpc>
                <a:spcPct val="85000"/>
              </a:lnSpc>
            </a:pPr>
            <a:r>
              <a:rPr lang="en-US" sz="1100" dirty="0" err="1"/>
              <a:t>Xxxxx</a:t>
            </a:r>
            <a:r>
              <a:rPr lang="en-US" sz="1100" dirty="0"/>
              <a:t> x </a:t>
            </a:r>
            <a:r>
              <a:rPr lang="en-US" sz="1100" dirty="0" err="1"/>
              <a:t>xxxxx</a:t>
            </a:r>
            <a:endParaRPr lang="en-US" sz="1100" dirty="0"/>
          </a:p>
        </p:txBody>
      </p:sp>
      <p:sp>
        <p:nvSpPr>
          <p:cNvPr id="21" name="Rectangle 20"/>
          <p:cNvSpPr/>
          <p:nvPr/>
        </p:nvSpPr>
        <p:spPr>
          <a:xfrm>
            <a:off x="4547434"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22" name="Rectangle 21"/>
          <p:cNvSpPr/>
          <p:nvPr/>
        </p:nvSpPr>
        <p:spPr>
          <a:xfrm>
            <a:off x="6283237" y="2582386"/>
            <a:ext cx="1569560" cy="497829"/>
          </a:xfrm>
          <a:prstGeom prst="rect">
            <a:avLst/>
          </a:prstGeom>
        </p:spPr>
        <p:txBody>
          <a:bodyPr wrap="square">
            <a:spAutoFit/>
          </a:bodyPr>
          <a:lstStyle/>
          <a:p>
            <a:pPr>
              <a:lnSpc>
                <a:spcPct val="85000"/>
              </a:lnSpc>
            </a:pPr>
            <a:r>
              <a:rPr lang="en-US" sz="2000" dirty="0"/>
              <a:t>50%</a:t>
            </a:r>
          </a:p>
          <a:p>
            <a:pPr>
              <a:lnSpc>
                <a:spcPct val="85000"/>
              </a:lnSpc>
            </a:pPr>
            <a:r>
              <a:rPr lang="en-US" sz="1100" dirty="0"/>
              <a:t>Xxx x xxx</a:t>
            </a:r>
          </a:p>
        </p:txBody>
      </p:sp>
      <p:grpSp>
        <p:nvGrpSpPr>
          <p:cNvPr id="24" name="Group 4"/>
          <p:cNvGrpSpPr>
            <a:grpSpLocks noChangeAspect="1"/>
          </p:cNvGrpSpPr>
          <p:nvPr/>
        </p:nvGrpSpPr>
        <p:grpSpPr bwMode="auto">
          <a:xfrm>
            <a:off x="5892252" y="2668773"/>
            <a:ext cx="260350" cy="336550"/>
            <a:chOff x="4312" y="2365"/>
            <a:chExt cx="164" cy="212"/>
          </a:xfrm>
        </p:grpSpPr>
        <p:sp>
          <p:nvSpPr>
            <p:cNvPr id="25" name="Freeform 5"/>
            <p:cNvSpPr>
              <a:spLocks/>
            </p:cNvSpPr>
            <p:nvPr/>
          </p:nvSpPr>
          <p:spPr bwMode="auto">
            <a:xfrm>
              <a:off x="4312" y="2365"/>
              <a:ext cx="164" cy="75"/>
            </a:xfrm>
            <a:custGeom>
              <a:avLst/>
              <a:gdLst>
                <a:gd name="T0" fmla="*/ 1609 w 1609"/>
                <a:gd name="T1" fmla="*/ 371 h 742"/>
                <a:gd name="T2" fmla="*/ 1609 w 1609"/>
                <a:gd name="T3" fmla="*/ 371 h 742"/>
                <a:gd name="T4" fmla="*/ 804 w 1609"/>
                <a:gd name="T5" fmla="*/ 742 h 742"/>
                <a:gd name="T6" fmla="*/ 0 w 1609"/>
                <a:gd name="T7" fmla="*/ 371 h 742"/>
                <a:gd name="T8" fmla="*/ 804 w 1609"/>
                <a:gd name="T9" fmla="*/ 0 h 742"/>
                <a:gd name="T10" fmla="*/ 1609 w 1609"/>
                <a:gd name="T11" fmla="*/ 371 h 742"/>
                <a:gd name="T12" fmla="*/ 1609 w 1609"/>
                <a:gd name="T13" fmla="*/ 371 h 742"/>
              </a:gdLst>
              <a:ahLst/>
              <a:cxnLst>
                <a:cxn ang="0">
                  <a:pos x="T0" y="T1"/>
                </a:cxn>
                <a:cxn ang="0">
                  <a:pos x="T2" y="T3"/>
                </a:cxn>
                <a:cxn ang="0">
                  <a:pos x="T4" y="T5"/>
                </a:cxn>
                <a:cxn ang="0">
                  <a:pos x="T6" y="T7"/>
                </a:cxn>
                <a:cxn ang="0">
                  <a:pos x="T8" y="T9"/>
                </a:cxn>
                <a:cxn ang="0">
                  <a:pos x="T10" y="T11"/>
                </a:cxn>
                <a:cxn ang="0">
                  <a:pos x="T12" y="T13"/>
                </a:cxn>
              </a:cxnLst>
              <a:rect l="0" t="0" r="r" b="b"/>
              <a:pathLst>
                <a:path w="1609" h="742">
                  <a:moveTo>
                    <a:pt x="1609" y="371"/>
                  </a:moveTo>
                  <a:lnTo>
                    <a:pt x="1609" y="371"/>
                  </a:lnTo>
                  <a:cubicBezTo>
                    <a:pt x="1609" y="576"/>
                    <a:pt x="1249" y="742"/>
                    <a:pt x="804" y="742"/>
                  </a:cubicBezTo>
                  <a:cubicBezTo>
                    <a:pt x="360" y="742"/>
                    <a:pt x="0" y="576"/>
                    <a:pt x="0" y="371"/>
                  </a:cubicBezTo>
                  <a:cubicBezTo>
                    <a:pt x="0" y="166"/>
                    <a:pt x="360" y="0"/>
                    <a:pt x="804" y="0"/>
                  </a:cubicBezTo>
                  <a:cubicBezTo>
                    <a:pt x="1249" y="0"/>
                    <a:pt x="1609" y="166"/>
                    <a:pt x="1609" y="371"/>
                  </a:cubicBezTo>
                  <a:lnTo>
                    <a:pt x="1609" y="37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4312" y="2418"/>
              <a:ext cx="42" cy="85"/>
            </a:xfrm>
            <a:custGeom>
              <a:avLst/>
              <a:gdLst>
                <a:gd name="T0" fmla="*/ 410 w 410"/>
                <a:gd name="T1" fmla="*/ 843 h 843"/>
                <a:gd name="T2" fmla="*/ 410 w 410"/>
                <a:gd name="T3" fmla="*/ 843 h 843"/>
                <a:gd name="T4" fmla="*/ 0 w 410"/>
                <a:gd name="T5" fmla="*/ 520 h 843"/>
                <a:gd name="T6" fmla="*/ 73 w 410"/>
                <a:gd name="T7" fmla="*/ 360 h 843"/>
                <a:gd name="T8" fmla="*/ 73 w 410"/>
                <a:gd name="T9" fmla="*/ 0 h 843"/>
              </a:gdLst>
              <a:ahLst/>
              <a:cxnLst>
                <a:cxn ang="0">
                  <a:pos x="T0" y="T1"/>
                </a:cxn>
                <a:cxn ang="0">
                  <a:pos x="T2" y="T3"/>
                </a:cxn>
                <a:cxn ang="0">
                  <a:pos x="T4" y="T5"/>
                </a:cxn>
                <a:cxn ang="0">
                  <a:pos x="T6" y="T7"/>
                </a:cxn>
                <a:cxn ang="0">
                  <a:pos x="T8" y="T9"/>
                </a:cxn>
              </a:cxnLst>
              <a:rect l="0" t="0" r="r" b="b"/>
              <a:pathLst>
                <a:path w="410" h="843">
                  <a:moveTo>
                    <a:pt x="410" y="843"/>
                  </a:moveTo>
                  <a:lnTo>
                    <a:pt x="410" y="843"/>
                  </a:lnTo>
                  <a:cubicBezTo>
                    <a:pt x="165" y="779"/>
                    <a:pt x="0" y="658"/>
                    <a:pt x="0" y="520"/>
                  </a:cubicBezTo>
                  <a:cubicBezTo>
                    <a:pt x="0" y="465"/>
                    <a:pt x="26" y="406"/>
                    <a:pt x="73" y="360"/>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4435" y="2418"/>
              <a:ext cx="41" cy="85"/>
            </a:xfrm>
            <a:custGeom>
              <a:avLst/>
              <a:gdLst>
                <a:gd name="T0" fmla="*/ 334 w 407"/>
                <a:gd name="T1" fmla="*/ 0 h 843"/>
                <a:gd name="T2" fmla="*/ 334 w 407"/>
                <a:gd name="T3" fmla="*/ 0 h 843"/>
                <a:gd name="T4" fmla="*/ 334 w 407"/>
                <a:gd name="T5" fmla="*/ 362 h 843"/>
                <a:gd name="T6" fmla="*/ 407 w 407"/>
                <a:gd name="T7" fmla="*/ 520 h 843"/>
                <a:gd name="T8" fmla="*/ 0 w 407"/>
                <a:gd name="T9" fmla="*/ 843 h 843"/>
              </a:gdLst>
              <a:ahLst/>
              <a:cxnLst>
                <a:cxn ang="0">
                  <a:pos x="T0" y="T1"/>
                </a:cxn>
                <a:cxn ang="0">
                  <a:pos x="T2" y="T3"/>
                </a:cxn>
                <a:cxn ang="0">
                  <a:pos x="T4" y="T5"/>
                </a:cxn>
                <a:cxn ang="0">
                  <a:pos x="T6" y="T7"/>
                </a:cxn>
                <a:cxn ang="0">
                  <a:pos x="T8" y="T9"/>
                </a:cxn>
              </a:cxnLst>
              <a:rect l="0" t="0" r="r" b="b"/>
              <a:pathLst>
                <a:path w="407" h="843">
                  <a:moveTo>
                    <a:pt x="334" y="0"/>
                  </a:moveTo>
                  <a:lnTo>
                    <a:pt x="334" y="0"/>
                  </a:lnTo>
                  <a:lnTo>
                    <a:pt x="334" y="362"/>
                  </a:lnTo>
                  <a:cubicBezTo>
                    <a:pt x="383" y="410"/>
                    <a:pt x="407" y="463"/>
                    <a:pt x="407" y="520"/>
                  </a:cubicBezTo>
                  <a:cubicBezTo>
                    <a:pt x="407" y="658"/>
                    <a:pt x="243" y="779"/>
                    <a:pt x="0" y="84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p:cNvSpPr>
            <p:nvPr/>
          </p:nvSpPr>
          <p:spPr bwMode="auto">
            <a:xfrm>
              <a:off x="4312" y="2486"/>
              <a:ext cx="164" cy="91"/>
            </a:xfrm>
            <a:custGeom>
              <a:avLst/>
              <a:gdLst>
                <a:gd name="T0" fmla="*/ 1536 w 1609"/>
                <a:gd name="T1" fmla="*/ 0 h 890"/>
                <a:gd name="T2" fmla="*/ 1536 w 1609"/>
                <a:gd name="T3" fmla="*/ 0 h 890"/>
                <a:gd name="T4" fmla="*/ 1536 w 1609"/>
                <a:gd name="T5" fmla="*/ 361 h 890"/>
                <a:gd name="T6" fmla="*/ 1609 w 1609"/>
                <a:gd name="T7" fmla="*/ 519 h 890"/>
                <a:gd name="T8" fmla="*/ 804 w 1609"/>
                <a:gd name="T9" fmla="*/ 890 h 890"/>
                <a:gd name="T10" fmla="*/ 0 w 1609"/>
                <a:gd name="T11" fmla="*/ 519 h 890"/>
                <a:gd name="T12" fmla="*/ 73 w 1609"/>
                <a:gd name="T13" fmla="*/ 359 h 890"/>
                <a:gd name="T14" fmla="*/ 73 w 1609"/>
                <a:gd name="T15" fmla="*/ 0 h 8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9" h="890">
                  <a:moveTo>
                    <a:pt x="1536" y="0"/>
                  </a:moveTo>
                  <a:lnTo>
                    <a:pt x="1536" y="0"/>
                  </a:lnTo>
                  <a:lnTo>
                    <a:pt x="1536" y="361"/>
                  </a:lnTo>
                  <a:cubicBezTo>
                    <a:pt x="1585" y="409"/>
                    <a:pt x="1609" y="462"/>
                    <a:pt x="1609" y="519"/>
                  </a:cubicBezTo>
                  <a:cubicBezTo>
                    <a:pt x="1609" y="724"/>
                    <a:pt x="1249" y="890"/>
                    <a:pt x="804" y="890"/>
                  </a:cubicBezTo>
                  <a:cubicBezTo>
                    <a:pt x="360" y="890"/>
                    <a:pt x="0" y="724"/>
                    <a:pt x="0" y="519"/>
                  </a:cubicBezTo>
                  <a:cubicBezTo>
                    <a:pt x="0" y="464"/>
                    <a:pt x="26" y="406"/>
                    <a:pt x="73" y="359"/>
                  </a:cubicBezTo>
                  <a:lnTo>
                    <a:pt x="73" y="0"/>
                  </a:ln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
            <p:cNvSpPr>
              <a:spLocks/>
            </p:cNvSpPr>
            <p:nvPr/>
          </p:nvSpPr>
          <p:spPr bwMode="auto">
            <a:xfrm>
              <a:off x="4345" y="2396"/>
              <a:ext cx="27" cy="12"/>
            </a:xfrm>
            <a:custGeom>
              <a:avLst/>
              <a:gdLst>
                <a:gd name="T0" fmla="*/ 265 w 265"/>
                <a:gd name="T1" fmla="*/ 61 h 122"/>
                <a:gd name="T2" fmla="*/ 265 w 265"/>
                <a:gd name="T3" fmla="*/ 61 h 122"/>
                <a:gd name="T4" fmla="*/ 133 w 265"/>
                <a:gd name="T5" fmla="*/ 122 h 122"/>
                <a:gd name="T6" fmla="*/ 0 w 265"/>
                <a:gd name="T7" fmla="*/ 61 h 122"/>
                <a:gd name="T8" fmla="*/ 133 w 265"/>
                <a:gd name="T9" fmla="*/ 0 h 122"/>
                <a:gd name="T10" fmla="*/ 265 w 265"/>
                <a:gd name="T11" fmla="*/ 61 h 122"/>
                <a:gd name="T12" fmla="*/ 265 w 265"/>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265" h="122">
                  <a:moveTo>
                    <a:pt x="265" y="61"/>
                  </a:moveTo>
                  <a:lnTo>
                    <a:pt x="265" y="61"/>
                  </a:lnTo>
                  <a:cubicBezTo>
                    <a:pt x="265" y="95"/>
                    <a:pt x="206" y="122"/>
                    <a:pt x="133" y="122"/>
                  </a:cubicBezTo>
                  <a:cubicBezTo>
                    <a:pt x="59" y="122"/>
                    <a:pt x="0" y="95"/>
                    <a:pt x="0" y="61"/>
                  </a:cubicBezTo>
                  <a:cubicBezTo>
                    <a:pt x="0" y="27"/>
                    <a:pt x="59" y="0"/>
                    <a:pt x="133" y="0"/>
                  </a:cubicBezTo>
                  <a:cubicBezTo>
                    <a:pt x="206" y="0"/>
                    <a:pt x="265" y="27"/>
                    <a:pt x="265" y="61"/>
                  </a:cubicBezTo>
                  <a:lnTo>
                    <a:pt x="265" y="6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10"/>
            <p:cNvSpPr>
              <a:spLocks/>
            </p:cNvSpPr>
            <p:nvPr/>
          </p:nvSpPr>
          <p:spPr bwMode="auto">
            <a:xfrm>
              <a:off x="4368" y="2466"/>
              <a:ext cx="53" cy="69"/>
            </a:xfrm>
            <a:custGeom>
              <a:avLst/>
              <a:gdLst>
                <a:gd name="T0" fmla="*/ 519 w 519"/>
                <a:gd name="T1" fmla="*/ 414 h 674"/>
                <a:gd name="T2" fmla="*/ 519 w 519"/>
                <a:gd name="T3" fmla="*/ 414 h 674"/>
                <a:gd name="T4" fmla="*/ 259 w 519"/>
                <a:gd name="T5" fmla="*/ 674 h 674"/>
                <a:gd name="T6" fmla="*/ 0 w 519"/>
                <a:gd name="T7" fmla="*/ 414 h 674"/>
                <a:gd name="T8" fmla="*/ 259 w 519"/>
                <a:gd name="T9" fmla="*/ 0 h 674"/>
                <a:gd name="T10" fmla="*/ 519 w 519"/>
                <a:gd name="T11" fmla="*/ 414 h 674"/>
                <a:gd name="T12" fmla="*/ 519 w 519"/>
                <a:gd name="T13" fmla="*/ 414 h 674"/>
              </a:gdLst>
              <a:ahLst/>
              <a:cxnLst>
                <a:cxn ang="0">
                  <a:pos x="T0" y="T1"/>
                </a:cxn>
                <a:cxn ang="0">
                  <a:pos x="T2" y="T3"/>
                </a:cxn>
                <a:cxn ang="0">
                  <a:pos x="T4" y="T5"/>
                </a:cxn>
                <a:cxn ang="0">
                  <a:pos x="T6" y="T7"/>
                </a:cxn>
                <a:cxn ang="0">
                  <a:pos x="T8" y="T9"/>
                </a:cxn>
                <a:cxn ang="0">
                  <a:pos x="T10" y="T11"/>
                </a:cxn>
                <a:cxn ang="0">
                  <a:pos x="T12" y="T13"/>
                </a:cxn>
              </a:cxnLst>
              <a:rect l="0" t="0" r="r" b="b"/>
              <a:pathLst>
                <a:path w="519" h="674">
                  <a:moveTo>
                    <a:pt x="519" y="414"/>
                  </a:moveTo>
                  <a:lnTo>
                    <a:pt x="519" y="414"/>
                  </a:lnTo>
                  <a:cubicBezTo>
                    <a:pt x="519" y="557"/>
                    <a:pt x="403" y="674"/>
                    <a:pt x="259" y="674"/>
                  </a:cubicBezTo>
                  <a:cubicBezTo>
                    <a:pt x="116" y="674"/>
                    <a:pt x="0" y="557"/>
                    <a:pt x="0" y="414"/>
                  </a:cubicBezTo>
                  <a:cubicBezTo>
                    <a:pt x="0" y="270"/>
                    <a:pt x="212" y="0"/>
                    <a:pt x="259" y="0"/>
                  </a:cubicBezTo>
                  <a:cubicBezTo>
                    <a:pt x="307" y="0"/>
                    <a:pt x="519" y="270"/>
                    <a:pt x="519" y="414"/>
                  </a:cubicBezTo>
                  <a:lnTo>
                    <a:pt x="519" y="414"/>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39" name="Freeform 24"/>
          <p:cNvSpPr>
            <a:spLocks/>
          </p:cNvSpPr>
          <p:nvPr/>
        </p:nvSpPr>
        <p:spPr bwMode="auto">
          <a:xfrm>
            <a:off x="4177162"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40" name="Group 39"/>
          <p:cNvGrpSpPr/>
          <p:nvPr/>
        </p:nvGrpSpPr>
        <p:grpSpPr>
          <a:xfrm>
            <a:off x="2441532" y="2689336"/>
            <a:ext cx="315912" cy="315912"/>
            <a:chOff x="6811963" y="1992313"/>
            <a:chExt cx="315912" cy="315912"/>
          </a:xfrm>
        </p:grpSpPr>
        <p:sp>
          <p:nvSpPr>
            <p:cNvPr id="41" name="Freeform 28"/>
            <p:cNvSpPr>
              <a:spLocks/>
            </p:cNvSpPr>
            <p:nvPr/>
          </p:nvSpPr>
          <p:spPr bwMode="auto">
            <a:xfrm>
              <a:off x="6811963" y="2163763"/>
              <a:ext cx="173038" cy="142875"/>
            </a:xfrm>
            <a:custGeom>
              <a:avLst/>
              <a:gdLst>
                <a:gd name="T0" fmla="*/ 1293 w 1293"/>
                <a:gd name="T1" fmla="*/ 1062 h 1067"/>
                <a:gd name="T2" fmla="*/ 1293 w 1293"/>
                <a:gd name="T3" fmla="*/ 1062 h 1067"/>
                <a:gd name="T4" fmla="*/ 1161 w 1293"/>
                <a:gd name="T5" fmla="*/ 0 h 1067"/>
                <a:gd name="T6" fmla="*/ 135 w 1293"/>
                <a:gd name="T7" fmla="*/ 0 h 1067"/>
                <a:gd name="T8" fmla="*/ 0 w 1293"/>
                <a:gd name="T9" fmla="*/ 1067 h 1067"/>
              </a:gdLst>
              <a:ahLst/>
              <a:cxnLst>
                <a:cxn ang="0">
                  <a:pos x="T0" y="T1"/>
                </a:cxn>
                <a:cxn ang="0">
                  <a:pos x="T2" y="T3"/>
                </a:cxn>
                <a:cxn ang="0">
                  <a:pos x="T4" y="T5"/>
                </a:cxn>
                <a:cxn ang="0">
                  <a:pos x="T6" y="T7"/>
                </a:cxn>
                <a:cxn ang="0">
                  <a:pos x="T8" y="T9"/>
                </a:cxn>
              </a:cxnLst>
              <a:rect l="0" t="0" r="r" b="b"/>
              <a:pathLst>
                <a:path w="1293" h="1067">
                  <a:moveTo>
                    <a:pt x="1293" y="1062"/>
                  </a:moveTo>
                  <a:lnTo>
                    <a:pt x="1293" y="1062"/>
                  </a:lnTo>
                  <a:cubicBezTo>
                    <a:pt x="1108" y="802"/>
                    <a:pt x="1074" y="391"/>
                    <a:pt x="1161" y="0"/>
                  </a:cubicBezTo>
                  <a:lnTo>
                    <a:pt x="135" y="0"/>
                  </a:lnTo>
                  <a:cubicBezTo>
                    <a:pt x="222" y="391"/>
                    <a:pt x="185" y="807"/>
                    <a:pt x="0" y="1067"/>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29"/>
            <p:cNvSpPr>
              <a:spLocks/>
            </p:cNvSpPr>
            <p:nvPr/>
          </p:nvSpPr>
          <p:spPr bwMode="auto">
            <a:xfrm>
              <a:off x="6985000" y="2197100"/>
              <a:ext cx="142875" cy="111125"/>
            </a:xfrm>
            <a:custGeom>
              <a:avLst/>
              <a:gdLst>
                <a:gd name="T0" fmla="*/ 1068 w 1068"/>
                <a:gd name="T1" fmla="*/ 835 h 835"/>
                <a:gd name="T2" fmla="*/ 1068 w 1068"/>
                <a:gd name="T3" fmla="*/ 835 h 835"/>
                <a:gd name="T4" fmla="*/ 1048 w 1068"/>
                <a:gd name="T5" fmla="*/ 0 h 835"/>
                <a:gd name="T6" fmla="*/ 47 w 1068"/>
                <a:gd name="T7" fmla="*/ 0 h 835"/>
                <a:gd name="T8" fmla="*/ 0 w 1068"/>
                <a:gd name="T9" fmla="*/ 820 h 835"/>
              </a:gdLst>
              <a:ahLst/>
              <a:cxnLst>
                <a:cxn ang="0">
                  <a:pos x="T0" y="T1"/>
                </a:cxn>
                <a:cxn ang="0">
                  <a:pos x="T2" y="T3"/>
                </a:cxn>
                <a:cxn ang="0">
                  <a:pos x="T4" y="T5"/>
                </a:cxn>
                <a:cxn ang="0">
                  <a:pos x="T6" y="T7"/>
                </a:cxn>
                <a:cxn ang="0">
                  <a:pos x="T8" y="T9"/>
                </a:cxn>
              </a:cxnLst>
              <a:rect l="0" t="0" r="r" b="b"/>
              <a:pathLst>
                <a:path w="1068" h="835">
                  <a:moveTo>
                    <a:pt x="1068" y="835"/>
                  </a:moveTo>
                  <a:lnTo>
                    <a:pt x="1068" y="835"/>
                  </a:lnTo>
                  <a:cubicBezTo>
                    <a:pt x="988" y="592"/>
                    <a:pt x="984" y="290"/>
                    <a:pt x="1048" y="0"/>
                  </a:cubicBezTo>
                  <a:lnTo>
                    <a:pt x="47" y="0"/>
                  </a:lnTo>
                  <a:cubicBezTo>
                    <a:pt x="125" y="279"/>
                    <a:pt x="109" y="575"/>
                    <a:pt x="0" y="82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0"/>
            <p:cNvSpPr>
              <a:spLocks/>
            </p:cNvSpPr>
            <p:nvPr/>
          </p:nvSpPr>
          <p:spPr bwMode="auto">
            <a:xfrm>
              <a:off x="6851650" y="1992313"/>
              <a:ext cx="217488" cy="150813"/>
            </a:xfrm>
            <a:custGeom>
              <a:avLst/>
              <a:gdLst>
                <a:gd name="T0" fmla="*/ 0 w 1625"/>
                <a:gd name="T1" fmla="*/ 1132 h 1132"/>
                <a:gd name="T2" fmla="*/ 0 w 1625"/>
                <a:gd name="T3" fmla="*/ 1132 h 1132"/>
                <a:gd name="T4" fmla="*/ 336 w 1625"/>
                <a:gd name="T5" fmla="*/ 748 h 1132"/>
                <a:gd name="T6" fmla="*/ 321 w 1625"/>
                <a:gd name="T7" fmla="*/ 664 h 1132"/>
                <a:gd name="T8" fmla="*/ 659 w 1625"/>
                <a:gd name="T9" fmla="*/ 329 h 1132"/>
                <a:gd name="T10" fmla="*/ 1243 w 1625"/>
                <a:gd name="T11" fmla="*/ 72 h 1132"/>
                <a:gd name="T12" fmla="*/ 1409 w 1625"/>
                <a:gd name="T13" fmla="*/ 163 h 1132"/>
                <a:gd name="T14" fmla="*/ 1561 w 1625"/>
                <a:gd name="T15" fmla="*/ 692 h 1132"/>
                <a:gd name="T16" fmla="*/ 937 w 1625"/>
                <a:gd name="T17" fmla="*/ 1001 h 1132"/>
                <a:gd name="T18" fmla="*/ 806 w 1625"/>
                <a:gd name="T19" fmla="*/ 1132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5" h="1132">
                  <a:moveTo>
                    <a:pt x="0" y="1132"/>
                  </a:moveTo>
                  <a:lnTo>
                    <a:pt x="0" y="1132"/>
                  </a:lnTo>
                  <a:cubicBezTo>
                    <a:pt x="0" y="880"/>
                    <a:pt x="145" y="748"/>
                    <a:pt x="336" y="748"/>
                  </a:cubicBezTo>
                  <a:cubicBezTo>
                    <a:pt x="329" y="721"/>
                    <a:pt x="321" y="693"/>
                    <a:pt x="321" y="664"/>
                  </a:cubicBezTo>
                  <a:cubicBezTo>
                    <a:pt x="321" y="479"/>
                    <a:pt x="474" y="329"/>
                    <a:pt x="659" y="329"/>
                  </a:cubicBezTo>
                  <a:cubicBezTo>
                    <a:pt x="749" y="69"/>
                    <a:pt x="1017" y="0"/>
                    <a:pt x="1243" y="72"/>
                  </a:cubicBezTo>
                  <a:cubicBezTo>
                    <a:pt x="1306" y="92"/>
                    <a:pt x="1362" y="123"/>
                    <a:pt x="1409" y="163"/>
                  </a:cubicBezTo>
                  <a:cubicBezTo>
                    <a:pt x="1558" y="288"/>
                    <a:pt x="1625" y="496"/>
                    <a:pt x="1561" y="692"/>
                  </a:cubicBezTo>
                  <a:cubicBezTo>
                    <a:pt x="1477" y="951"/>
                    <a:pt x="1197" y="1085"/>
                    <a:pt x="937" y="1001"/>
                  </a:cubicBezTo>
                  <a:cubicBezTo>
                    <a:pt x="937" y="1074"/>
                    <a:pt x="879" y="1132"/>
                    <a:pt x="806" y="1132"/>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44" name="Group 33"/>
          <p:cNvGrpSpPr>
            <a:grpSpLocks noChangeAspect="1"/>
          </p:cNvGrpSpPr>
          <p:nvPr/>
        </p:nvGrpSpPr>
        <p:grpSpPr bwMode="auto">
          <a:xfrm>
            <a:off x="738539" y="3352028"/>
            <a:ext cx="363538" cy="379413"/>
            <a:chOff x="4274" y="832"/>
            <a:chExt cx="229" cy="239"/>
          </a:xfrm>
        </p:grpSpPr>
        <p:sp>
          <p:nvSpPr>
            <p:cNvPr id="45" name="Freeform 34"/>
            <p:cNvSpPr>
              <a:spLocks/>
            </p:cNvSpPr>
            <p:nvPr/>
          </p:nvSpPr>
          <p:spPr bwMode="auto">
            <a:xfrm>
              <a:off x="4365" y="934"/>
              <a:ext cx="44" cy="44"/>
            </a:xfrm>
            <a:custGeom>
              <a:avLst/>
              <a:gdLst>
                <a:gd name="T0" fmla="*/ 461 w 461"/>
                <a:gd name="T1" fmla="*/ 231 h 461"/>
                <a:gd name="T2" fmla="*/ 461 w 461"/>
                <a:gd name="T3" fmla="*/ 231 h 461"/>
                <a:gd name="T4" fmla="*/ 231 w 461"/>
                <a:gd name="T5" fmla="*/ 461 h 461"/>
                <a:gd name="T6" fmla="*/ 0 w 461"/>
                <a:gd name="T7" fmla="*/ 231 h 461"/>
                <a:gd name="T8" fmla="*/ 231 w 461"/>
                <a:gd name="T9" fmla="*/ 0 h 461"/>
                <a:gd name="T10" fmla="*/ 461 w 461"/>
                <a:gd name="T11" fmla="*/ 231 h 461"/>
                <a:gd name="T12" fmla="*/ 461 w 461"/>
                <a:gd name="T13" fmla="*/ 231 h 461"/>
              </a:gdLst>
              <a:ahLst/>
              <a:cxnLst>
                <a:cxn ang="0">
                  <a:pos x="T0" y="T1"/>
                </a:cxn>
                <a:cxn ang="0">
                  <a:pos x="T2" y="T3"/>
                </a:cxn>
                <a:cxn ang="0">
                  <a:pos x="T4" y="T5"/>
                </a:cxn>
                <a:cxn ang="0">
                  <a:pos x="T6" y="T7"/>
                </a:cxn>
                <a:cxn ang="0">
                  <a:pos x="T8" y="T9"/>
                </a:cxn>
                <a:cxn ang="0">
                  <a:pos x="T10" y="T11"/>
                </a:cxn>
                <a:cxn ang="0">
                  <a:pos x="T12" y="T13"/>
                </a:cxn>
              </a:cxnLst>
              <a:rect l="0" t="0" r="r" b="b"/>
              <a:pathLst>
                <a:path w="461" h="461">
                  <a:moveTo>
                    <a:pt x="461" y="231"/>
                  </a:moveTo>
                  <a:lnTo>
                    <a:pt x="461" y="231"/>
                  </a:lnTo>
                  <a:cubicBezTo>
                    <a:pt x="461" y="358"/>
                    <a:pt x="358" y="461"/>
                    <a:pt x="231" y="461"/>
                  </a:cubicBezTo>
                  <a:cubicBezTo>
                    <a:pt x="104" y="461"/>
                    <a:pt x="0" y="358"/>
                    <a:pt x="0" y="231"/>
                  </a:cubicBezTo>
                  <a:cubicBezTo>
                    <a:pt x="0" y="103"/>
                    <a:pt x="104" y="0"/>
                    <a:pt x="231" y="0"/>
                  </a:cubicBezTo>
                  <a:cubicBezTo>
                    <a:pt x="358" y="0"/>
                    <a:pt x="461" y="103"/>
                    <a:pt x="461" y="231"/>
                  </a:cubicBezTo>
                  <a:lnTo>
                    <a:pt x="461" y="231"/>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5"/>
            <p:cNvSpPr>
              <a:spLocks/>
            </p:cNvSpPr>
            <p:nvPr/>
          </p:nvSpPr>
          <p:spPr bwMode="auto">
            <a:xfrm>
              <a:off x="4365" y="832"/>
              <a:ext cx="44" cy="108"/>
            </a:xfrm>
            <a:custGeom>
              <a:avLst/>
              <a:gdLst>
                <a:gd name="T0" fmla="*/ 74 w 461"/>
                <a:gd name="T1" fmla="*/ 1113 h 1113"/>
                <a:gd name="T2" fmla="*/ 74 w 461"/>
                <a:gd name="T3" fmla="*/ 1113 h 1113"/>
                <a:gd name="T4" fmla="*/ 0 w 461"/>
                <a:gd name="T5" fmla="*/ 642 h 1113"/>
                <a:gd name="T6" fmla="*/ 231 w 461"/>
                <a:gd name="T7" fmla="*/ 0 h 1113"/>
                <a:gd name="T8" fmla="*/ 461 w 461"/>
                <a:gd name="T9" fmla="*/ 642 h 1113"/>
                <a:gd name="T10" fmla="*/ 387 w 461"/>
                <a:gd name="T11" fmla="*/ 1113 h 1113"/>
              </a:gdLst>
              <a:ahLst/>
              <a:cxnLst>
                <a:cxn ang="0">
                  <a:pos x="T0" y="T1"/>
                </a:cxn>
                <a:cxn ang="0">
                  <a:pos x="T2" y="T3"/>
                </a:cxn>
                <a:cxn ang="0">
                  <a:pos x="T4" y="T5"/>
                </a:cxn>
                <a:cxn ang="0">
                  <a:pos x="T6" y="T7"/>
                </a:cxn>
                <a:cxn ang="0">
                  <a:pos x="T8" y="T9"/>
                </a:cxn>
                <a:cxn ang="0">
                  <a:pos x="T10" y="T11"/>
                </a:cxn>
              </a:cxnLst>
              <a:rect l="0" t="0" r="r" b="b"/>
              <a:pathLst>
                <a:path w="461" h="1113">
                  <a:moveTo>
                    <a:pt x="74" y="1113"/>
                  </a:moveTo>
                  <a:lnTo>
                    <a:pt x="74" y="1113"/>
                  </a:lnTo>
                  <a:cubicBezTo>
                    <a:pt x="29" y="995"/>
                    <a:pt x="0" y="828"/>
                    <a:pt x="0" y="642"/>
                  </a:cubicBezTo>
                  <a:cubicBezTo>
                    <a:pt x="0" y="287"/>
                    <a:pt x="104" y="0"/>
                    <a:pt x="231" y="0"/>
                  </a:cubicBezTo>
                  <a:cubicBezTo>
                    <a:pt x="358" y="0"/>
                    <a:pt x="461" y="287"/>
                    <a:pt x="461" y="642"/>
                  </a:cubicBezTo>
                  <a:cubicBezTo>
                    <a:pt x="461" y="828"/>
                    <a:pt x="433" y="995"/>
                    <a:pt x="387" y="1113"/>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36"/>
            <p:cNvSpPr>
              <a:spLocks/>
            </p:cNvSpPr>
            <p:nvPr/>
          </p:nvSpPr>
          <p:spPr bwMode="auto">
            <a:xfrm>
              <a:off x="4274" y="951"/>
              <a:ext cx="107" cy="77"/>
            </a:xfrm>
            <a:custGeom>
              <a:avLst/>
              <a:gdLst>
                <a:gd name="T0" fmla="*/ 1104 w 1104"/>
                <a:gd name="T1" fmla="*/ 271 h 802"/>
                <a:gd name="T2" fmla="*/ 1104 w 1104"/>
                <a:gd name="T3" fmla="*/ 271 h 802"/>
                <a:gd name="T4" fmla="*/ 734 w 1104"/>
                <a:gd name="T5" fmla="*/ 570 h 802"/>
                <a:gd name="T6" fmla="*/ 63 w 1104"/>
                <a:gd name="T7" fmla="*/ 691 h 802"/>
                <a:gd name="T8" fmla="*/ 503 w 1104"/>
                <a:gd name="T9" fmla="*/ 171 h 802"/>
                <a:gd name="T10" fmla="*/ 948 w 1104"/>
                <a:gd name="T11" fmla="*/ 0 h 802"/>
              </a:gdLst>
              <a:ahLst/>
              <a:cxnLst>
                <a:cxn ang="0">
                  <a:pos x="T0" y="T1"/>
                </a:cxn>
                <a:cxn ang="0">
                  <a:pos x="T2" y="T3"/>
                </a:cxn>
                <a:cxn ang="0">
                  <a:pos x="T4" y="T5"/>
                </a:cxn>
                <a:cxn ang="0">
                  <a:pos x="T6" y="T7"/>
                </a:cxn>
                <a:cxn ang="0">
                  <a:pos x="T8" y="T9"/>
                </a:cxn>
                <a:cxn ang="0">
                  <a:pos x="T10" y="T11"/>
                </a:cxn>
              </a:cxnLst>
              <a:rect l="0" t="0" r="r" b="b"/>
              <a:pathLst>
                <a:path w="1104" h="802">
                  <a:moveTo>
                    <a:pt x="1104" y="271"/>
                  </a:moveTo>
                  <a:lnTo>
                    <a:pt x="1104" y="271"/>
                  </a:lnTo>
                  <a:cubicBezTo>
                    <a:pt x="1026" y="369"/>
                    <a:pt x="895" y="477"/>
                    <a:pt x="734" y="570"/>
                  </a:cubicBezTo>
                  <a:cubicBezTo>
                    <a:pt x="427" y="747"/>
                    <a:pt x="126" y="802"/>
                    <a:pt x="63" y="691"/>
                  </a:cubicBezTo>
                  <a:cubicBezTo>
                    <a:pt x="0" y="581"/>
                    <a:pt x="196" y="348"/>
                    <a:pt x="503" y="171"/>
                  </a:cubicBezTo>
                  <a:cubicBezTo>
                    <a:pt x="664" y="78"/>
                    <a:pt x="824" y="19"/>
                    <a:pt x="948"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7"/>
            <p:cNvSpPr>
              <a:spLocks/>
            </p:cNvSpPr>
            <p:nvPr/>
          </p:nvSpPr>
          <p:spPr bwMode="auto">
            <a:xfrm>
              <a:off x="4394" y="951"/>
              <a:ext cx="106" cy="77"/>
            </a:xfrm>
            <a:custGeom>
              <a:avLst/>
              <a:gdLst>
                <a:gd name="T0" fmla="*/ 156 w 1105"/>
                <a:gd name="T1" fmla="*/ 0 h 802"/>
                <a:gd name="T2" fmla="*/ 156 w 1105"/>
                <a:gd name="T3" fmla="*/ 0 h 802"/>
                <a:gd name="T4" fmla="*/ 601 w 1105"/>
                <a:gd name="T5" fmla="*/ 171 h 802"/>
                <a:gd name="T6" fmla="*/ 1042 w 1105"/>
                <a:gd name="T7" fmla="*/ 691 h 802"/>
                <a:gd name="T8" fmla="*/ 371 w 1105"/>
                <a:gd name="T9" fmla="*/ 570 h 802"/>
                <a:gd name="T10" fmla="*/ 0 w 1105"/>
                <a:gd name="T11" fmla="*/ 271 h 802"/>
              </a:gdLst>
              <a:ahLst/>
              <a:cxnLst>
                <a:cxn ang="0">
                  <a:pos x="T0" y="T1"/>
                </a:cxn>
                <a:cxn ang="0">
                  <a:pos x="T2" y="T3"/>
                </a:cxn>
                <a:cxn ang="0">
                  <a:pos x="T4" y="T5"/>
                </a:cxn>
                <a:cxn ang="0">
                  <a:pos x="T6" y="T7"/>
                </a:cxn>
                <a:cxn ang="0">
                  <a:pos x="T8" y="T9"/>
                </a:cxn>
                <a:cxn ang="0">
                  <a:pos x="T10" y="T11"/>
                </a:cxn>
              </a:cxnLst>
              <a:rect l="0" t="0" r="r" b="b"/>
              <a:pathLst>
                <a:path w="1105" h="802">
                  <a:moveTo>
                    <a:pt x="156" y="0"/>
                  </a:moveTo>
                  <a:lnTo>
                    <a:pt x="156" y="0"/>
                  </a:lnTo>
                  <a:cubicBezTo>
                    <a:pt x="281" y="19"/>
                    <a:pt x="440" y="78"/>
                    <a:pt x="601" y="171"/>
                  </a:cubicBezTo>
                  <a:cubicBezTo>
                    <a:pt x="908" y="348"/>
                    <a:pt x="1105" y="581"/>
                    <a:pt x="1042" y="691"/>
                  </a:cubicBezTo>
                  <a:cubicBezTo>
                    <a:pt x="978" y="802"/>
                    <a:pt x="678" y="747"/>
                    <a:pt x="371" y="570"/>
                  </a:cubicBezTo>
                  <a:cubicBezTo>
                    <a:pt x="210" y="477"/>
                    <a:pt x="79" y="369"/>
                    <a:pt x="0" y="271"/>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38"/>
            <p:cNvSpPr>
              <a:spLocks/>
            </p:cNvSpPr>
            <p:nvPr/>
          </p:nvSpPr>
          <p:spPr bwMode="auto">
            <a:xfrm>
              <a:off x="4337" y="1023"/>
              <a:ext cx="29" cy="14"/>
            </a:xfrm>
            <a:custGeom>
              <a:avLst/>
              <a:gdLst>
                <a:gd name="T0" fmla="*/ 298 w 298"/>
                <a:gd name="T1" fmla="*/ 142 h 142"/>
                <a:gd name="T2" fmla="*/ 298 w 298"/>
                <a:gd name="T3" fmla="*/ 142 h 142"/>
                <a:gd name="T4" fmla="*/ 0 w 298"/>
                <a:gd name="T5" fmla="*/ 0 h 142"/>
              </a:gdLst>
              <a:ahLst/>
              <a:cxnLst>
                <a:cxn ang="0">
                  <a:pos x="T0" y="T1"/>
                </a:cxn>
                <a:cxn ang="0">
                  <a:pos x="T2" y="T3"/>
                </a:cxn>
                <a:cxn ang="0">
                  <a:pos x="T4" y="T5"/>
                </a:cxn>
              </a:cxnLst>
              <a:rect l="0" t="0" r="r" b="b"/>
              <a:pathLst>
                <a:path w="298" h="142">
                  <a:moveTo>
                    <a:pt x="298" y="142"/>
                  </a:moveTo>
                  <a:lnTo>
                    <a:pt x="298" y="142"/>
                  </a:lnTo>
                  <a:cubicBezTo>
                    <a:pt x="189" y="114"/>
                    <a:pt x="88" y="65"/>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9"/>
            <p:cNvSpPr>
              <a:spLocks/>
            </p:cNvSpPr>
            <p:nvPr/>
          </p:nvSpPr>
          <p:spPr bwMode="auto">
            <a:xfrm>
              <a:off x="4468" y="934"/>
              <a:ext cx="3" cy="31"/>
            </a:xfrm>
            <a:custGeom>
              <a:avLst/>
              <a:gdLst>
                <a:gd name="T0" fmla="*/ 0 w 31"/>
                <a:gd name="T1" fmla="*/ 0 h 329"/>
                <a:gd name="T2" fmla="*/ 0 w 31"/>
                <a:gd name="T3" fmla="*/ 0 h 329"/>
                <a:gd name="T4" fmla="*/ 31 w 31"/>
                <a:gd name="T5" fmla="*/ 231 h 329"/>
                <a:gd name="T6" fmla="*/ 26 w 31"/>
                <a:gd name="T7" fmla="*/ 329 h 329"/>
              </a:gdLst>
              <a:ahLst/>
              <a:cxnLst>
                <a:cxn ang="0">
                  <a:pos x="T0" y="T1"/>
                </a:cxn>
                <a:cxn ang="0">
                  <a:pos x="T2" y="T3"/>
                </a:cxn>
                <a:cxn ang="0">
                  <a:pos x="T4" y="T5"/>
                </a:cxn>
                <a:cxn ang="0">
                  <a:pos x="T6" y="T7"/>
                </a:cxn>
              </a:cxnLst>
              <a:rect l="0" t="0" r="r" b="b"/>
              <a:pathLst>
                <a:path w="31" h="329">
                  <a:moveTo>
                    <a:pt x="0" y="0"/>
                  </a:moveTo>
                  <a:lnTo>
                    <a:pt x="0" y="0"/>
                  </a:lnTo>
                  <a:cubicBezTo>
                    <a:pt x="21" y="73"/>
                    <a:pt x="31" y="151"/>
                    <a:pt x="31" y="231"/>
                  </a:cubicBezTo>
                  <a:cubicBezTo>
                    <a:pt x="31" y="264"/>
                    <a:pt x="29" y="297"/>
                    <a:pt x="26" y="329"/>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Freeform 40"/>
            <p:cNvSpPr>
              <a:spLocks/>
            </p:cNvSpPr>
            <p:nvPr/>
          </p:nvSpPr>
          <p:spPr bwMode="auto">
            <a:xfrm>
              <a:off x="4328" y="879"/>
              <a:ext cx="26" cy="18"/>
            </a:xfrm>
            <a:custGeom>
              <a:avLst/>
              <a:gdLst>
                <a:gd name="T0" fmla="*/ 0 w 272"/>
                <a:gd name="T1" fmla="*/ 187 h 187"/>
                <a:gd name="T2" fmla="*/ 0 w 272"/>
                <a:gd name="T3" fmla="*/ 187 h 187"/>
                <a:gd name="T4" fmla="*/ 272 w 272"/>
                <a:gd name="T5" fmla="*/ 0 h 187"/>
              </a:gdLst>
              <a:ahLst/>
              <a:cxnLst>
                <a:cxn ang="0">
                  <a:pos x="T0" y="T1"/>
                </a:cxn>
                <a:cxn ang="0">
                  <a:pos x="T2" y="T3"/>
                </a:cxn>
                <a:cxn ang="0">
                  <a:pos x="T4" y="T5"/>
                </a:cxn>
              </a:cxnLst>
              <a:rect l="0" t="0" r="r" b="b"/>
              <a:pathLst>
                <a:path w="272" h="187">
                  <a:moveTo>
                    <a:pt x="0" y="187"/>
                  </a:moveTo>
                  <a:lnTo>
                    <a:pt x="0" y="187"/>
                  </a:lnTo>
                  <a:cubicBezTo>
                    <a:pt x="78" y="108"/>
                    <a:pt x="170" y="45"/>
                    <a:pt x="272"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41"/>
            <p:cNvSpPr>
              <a:spLocks/>
            </p:cNvSpPr>
            <p:nvPr/>
          </p:nvSpPr>
          <p:spPr bwMode="auto">
            <a:xfrm>
              <a:off x="4293" y="843"/>
              <a:ext cx="69" cy="46"/>
            </a:xfrm>
            <a:custGeom>
              <a:avLst/>
              <a:gdLst>
                <a:gd name="T0" fmla="*/ 0 w 711"/>
                <a:gd name="T1" fmla="*/ 473 h 473"/>
                <a:gd name="T2" fmla="*/ 0 w 711"/>
                <a:gd name="T3" fmla="*/ 473 h 473"/>
                <a:gd name="T4" fmla="*/ 711 w 711"/>
                <a:gd name="T5" fmla="*/ 0 h 473"/>
              </a:gdLst>
              <a:ahLst/>
              <a:cxnLst>
                <a:cxn ang="0">
                  <a:pos x="T0" y="T1"/>
                </a:cxn>
                <a:cxn ang="0">
                  <a:pos x="T2" y="T3"/>
                </a:cxn>
                <a:cxn ang="0">
                  <a:pos x="T4" y="T5"/>
                </a:cxn>
              </a:cxnLst>
              <a:rect l="0" t="0" r="r" b="b"/>
              <a:pathLst>
                <a:path w="711" h="473">
                  <a:moveTo>
                    <a:pt x="0" y="473"/>
                  </a:moveTo>
                  <a:lnTo>
                    <a:pt x="0" y="473"/>
                  </a:lnTo>
                  <a:cubicBezTo>
                    <a:pt x="169" y="238"/>
                    <a:pt x="420" y="66"/>
                    <a:pt x="711"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2"/>
            <p:cNvSpPr>
              <a:spLocks/>
            </p:cNvSpPr>
            <p:nvPr/>
          </p:nvSpPr>
          <p:spPr bwMode="auto">
            <a:xfrm>
              <a:off x="4302" y="1034"/>
              <a:ext cx="74" cy="37"/>
            </a:xfrm>
            <a:custGeom>
              <a:avLst/>
              <a:gdLst>
                <a:gd name="T0" fmla="*/ 766 w 766"/>
                <a:gd name="T1" fmla="*/ 380 h 380"/>
                <a:gd name="T2" fmla="*/ 766 w 766"/>
                <a:gd name="T3" fmla="*/ 380 h 380"/>
                <a:gd name="T4" fmla="*/ 0 w 766"/>
                <a:gd name="T5" fmla="*/ 0 h 380"/>
              </a:gdLst>
              <a:ahLst/>
              <a:cxnLst>
                <a:cxn ang="0">
                  <a:pos x="T0" y="T1"/>
                </a:cxn>
                <a:cxn ang="0">
                  <a:pos x="T2" y="T3"/>
                </a:cxn>
                <a:cxn ang="0">
                  <a:pos x="T4" y="T5"/>
                </a:cxn>
              </a:cxnLst>
              <a:rect l="0" t="0" r="r" b="b"/>
              <a:pathLst>
                <a:path w="766" h="380">
                  <a:moveTo>
                    <a:pt x="766" y="380"/>
                  </a:moveTo>
                  <a:lnTo>
                    <a:pt x="766" y="380"/>
                  </a:lnTo>
                  <a:cubicBezTo>
                    <a:pt x="464" y="351"/>
                    <a:pt x="195" y="211"/>
                    <a:pt x="0" y="0"/>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43"/>
            <p:cNvSpPr>
              <a:spLocks/>
            </p:cNvSpPr>
            <p:nvPr/>
          </p:nvSpPr>
          <p:spPr bwMode="auto">
            <a:xfrm>
              <a:off x="4492" y="908"/>
              <a:ext cx="11" cy="82"/>
            </a:xfrm>
            <a:custGeom>
              <a:avLst/>
              <a:gdLst>
                <a:gd name="T0" fmla="*/ 0 w 108"/>
                <a:gd name="T1" fmla="*/ 0 h 854"/>
                <a:gd name="T2" fmla="*/ 0 w 108"/>
                <a:gd name="T3" fmla="*/ 0 h 854"/>
                <a:gd name="T4" fmla="*/ 108 w 108"/>
                <a:gd name="T5" fmla="*/ 498 h 854"/>
                <a:gd name="T6" fmla="*/ 54 w 108"/>
                <a:gd name="T7" fmla="*/ 854 h 854"/>
              </a:gdLst>
              <a:ahLst/>
              <a:cxnLst>
                <a:cxn ang="0">
                  <a:pos x="T0" y="T1"/>
                </a:cxn>
                <a:cxn ang="0">
                  <a:pos x="T2" y="T3"/>
                </a:cxn>
                <a:cxn ang="0">
                  <a:pos x="T4" y="T5"/>
                </a:cxn>
                <a:cxn ang="0">
                  <a:pos x="T6" y="T7"/>
                </a:cxn>
              </a:cxnLst>
              <a:rect l="0" t="0" r="r" b="b"/>
              <a:pathLst>
                <a:path w="108" h="854">
                  <a:moveTo>
                    <a:pt x="0" y="0"/>
                  </a:moveTo>
                  <a:lnTo>
                    <a:pt x="0" y="0"/>
                  </a:lnTo>
                  <a:cubicBezTo>
                    <a:pt x="69" y="152"/>
                    <a:pt x="108" y="320"/>
                    <a:pt x="108" y="498"/>
                  </a:cubicBezTo>
                  <a:cubicBezTo>
                    <a:pt x="108" y="622"/>
                    <a:pt x="89" y="741"/>
                    <a:pt x="54" y="854"/>
                  </a:cubicBezTo>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cxnSp>
        <p:nvCxnSpPr>
          <p:cNvPr id="62" name="Straight Connector 61"/>
          <p:cNvCxnSpPr/>
          <p:nvPr/>
        </p:nvCxnSpPr>
        <p:spPr>
          <a:xfrm flipV="1">
            <a:off x="4415492" y="3159888"/>
            <a:ext cx="91440" cy="17388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1060106" y="3159888"/>
            <a:ext cx="91440" cy="173880"/>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H="1" flipV="1">
            <a:off x="2725604" y="3068960"/>
            <a:ext cx="91440" cy="17388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6114229" y="3068960"/>
            <a:ext cx="91440" cy="17388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p:nvSpPr>
          <p:cNvPr id="75" name="Oval 74"/>
          <p:cNvSpPr/>
          <p:nvPr/>
        </p:nvSpPr>
        <p:spPr>
          <a:xfrm>
            <a:off x="7648377" y="2335100"/>
            <a:ext cx="864096" cy="864096"/>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05</a:t>
            </a:r>
          </a:p>
        </p:txBody>
      </p:sp>
      <p:cxnSp>
        <p:nvCxnSpPr>
          <p:cNvPr id="76" name="Straight Connector 75"/>
          <p:cNvCxnSpPr/>
          <p:nvPr/>
        </p:nvCxnSpPr>
        <p:spPr>
          <a:xfrm flipH="1">
            <a:off x="6788583" y="2936563"/>
            <a:ext cx="886968" cy="50292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Oval 76"/>
          <p:cNvSpPr/>
          <p:nvPr/>
        </p:nvSpPr>
        <p:spPr>
          <a:xfrm>
            <a:off x="7412788" y="3287422"/>
            <a:ext cx="508581" cy="50858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p:cNvSpPr/>
          <p:nvPr/>
        </p:nvSpPr>
        <p:spPr>
          <a:xfrm>
            <a:off x="7923312" y="3285703"/>
            <a:ext cx="1569560" cy="497829"/>
          </a:xfrm>
          <a:prstGeom prst="rect">
            <a:avLst/>
          </a:prstGeom>
        </p:spPr>
        <p:txBody>
          <a:bodyPr wrap="square">
            <a:spAutoFit/>
          </a:bodyPr>
          <a:lstStyle/>
          <a:p>
            <a:pPr>
              <a:lnSpc>
                <a:spcPct val="85000"/>
              </a:lnSpc>
            </a:pPr>
            <a:r>
              <a:rPr lang="en-US" sz="2000" dirty="0"/>
              <a:t>10%</a:t>
            </a:r>
          </a:p>
          <a:p>
            <a:pPr>
              <a:lnSpc>
                <a:spcPct val="85000"/>
              </a:lnSpc>
            </a:pPr>
            <a:r>
              <a:rPr lang="en-US" sz="1100" dirty="0"/>
              <a:t>X xxx xx x</a:t>
            </a:r>
          </a:p>
        </p:txBody>
      </p:sp>
      <p:sp>
        <p:nvSpPr>
          <p:cNvPr id="79" name="Freeform 24"/>
          <p:cNvSpPr>
            <a:spLocks/>
          </p:cNvSpPr>
          <p:nvPr/>
        </p:nvSpPr>
        <p:spPr bwMode="auto">
          <a:xfrm>
            <a:off x="7553040" y="3382104"/>
            <a:ext cx="228600" cy="320675"/>
          </a:xfrm>
          <a:custGeom>
            <a:avLst/>
            <a:gdLst>
              <a:gd name="T0" fmla="*/ 670 w 1623"/>
              <a:gd name="T1" fmla="*/ 2276 h 2276"/>
              <a:gd name="T2" fmla="*/ 670 w 1623"/>
              <a:gd name="T3" fmla="*/ 2276 h 2276"/>
              <a:gd name="T4" fmla="*/ 0 w 1623"/>
              <a:gd name="T5" fmla="*/ 1490 h 2276"/>
              <a:gd name="T6" fmla="*/ 431 w 1623"/>
              <a:gd name="T7" fmla="*/ 673 h 2276"/>
              <a:gd name="T8" fmla="*/ 634 w 1623"/>
              <a:gd name="T9" fmla="*/ 0 h 2276"/>
              <a:gd name="T10" fmla="*/ 1623 w 1623"/>
              <a:gd name="T11" fmla="*/ 1342 h 2276"/>
              <a:gd name="T12" fmla="*/ 993 w 1623"/>
              <a:gd name="T13" fmla="*/ 2260 h 2276"/>
              <a:gd name="T14" fmla="*/ 1093 w 1623"/>
              <a:gd name="T15" fmla="*/ 1875 h 2276"/>
              <a:gd name="T16" fmla="*/ 828 w 1623"/>
              <a:gd name="T17" fmla="*/ 1464 h 2276"/>
              <a:gd name="T18" fmla="*/ 544 w 1623"/>
              <a:gd name="T19" fmla="*/ 2011 h 2276"/>
              <a:gd name="T20" fmla="*/ 670 w 1623"/>
              <a:gd name="T21" fmla="*/ 2276 h 2276"/>
              <a:gd name="T22" fmla="*/ 670 w 1623"/>
              <a:gd name="T23" fmla="*/ 2276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3" h="2276">
                <a:moveTo>
                  <a:pt x="670" y="2276"/>
                </a:moveTo>
                <a:lnTo>
                  <a:pt x="670" y="2276"/>
                </a:lnTo>
                <a:cubicBezTo>
                  <a:pt x="297" y="2158"/>
                  <a:pt x="0" y="1859"/>
                  <a:pt x="0" y="1490"/>
                </a:cubicBezTo>
                <a:cubicBezTo>
                  <a:pt x="0" y="1120"/>
                  <a:pt x="283" y="956"/>
                  <a:pt x="431" y="673"/>
                </a:cubicBezTo>
                <a:cubicBezTo>
                  <a:pt x="579" y="389"/>
                  <a:pt x="621" y="99"/>
                  <a:pt x="634" y="0"/>
                </a:cubicBezTo>
                <a:cubicBezTo>
                  <a:pt x="962" y="182"/>
                  <a:pt x="1623" y="796"/>
                  <a:pt x="1623" y="1342"/>
                </a:cubicBezTo>
                <a:cubicBezTo>
                  <a:pt x="1623" y="1863"/>
                  <a:pt x="1257" y="2187"/>
                  <a:pt x="993" y="2260"/>
                </a:cubicBezTo>
                <a:cubicBezTo>
                  <a:pt x="1044" y="2149"/>
                  <a:pt x="1093" y="1981"/>
                  <a:pt x="1093" y="1875"/>
                </a:cubicBezTo>
                <a:cubicBezTo>
                  <a:pt x="1093" y="1736"/>
                  <a:pt x="1017" y="1600"/>
                  <a:pt x="828" y="1464"/>
                </a:cubicBezTo>
                <a:cubicBezTo>
                  <a:pt x="756" y="1741"/>
                  <a:pt x="544" y="1840"/>
                  <a:pt x="544" y="2011"/>
                </a:cubicBezTo>
                <a:cubicBezTo>
                  <a:pt x="544" y="2117"/>
                  <a:pt x="640" y="2246"/>
                  <a:pt x="670" y="2276"/>
                </a:cubicBezTo>
                <a:lnTo>
                  <a:pt x="670" y="2276"/>
                </a:lnTo>
                <a:close/>
              </a:path>
            </a:pathLst>
          </a:custGeom>
          <a:noFill/>
          <a:ln w="9525" cap="rnd">
            <a:solidFill>
              <a:srgbClr val="FEFEFE"/>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80" name="Straight Connector 79"/>
          <p:cNvCxnSpPr/>
          <p:nvPr/>
        </p:nvCxnSpPr>
        <p:spPr>
          <a:xfrm flipV="1">
            <a:off x="7791370" y="3159888"/>
            <a:ext cx="91440" cy="17388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Rectangle 54"/>
          <p:cNvSpPr/>
          <p:nvPr/>
        </p:nvSpPr>
        <p:spPr>
          <a:xfrm>
            <a:off x="66207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6" name="Rectangle 55"/>
          <p:cNvSpPr/>
          <p:nvPr/>
        </p:nvSpPr>
        <p:spPr>
          <a:xfrm>
            <a:off x="2614419"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7" name="Rectangle 56"/>
          <p:cNvSpPr/>
          <p:nvPr/>
        </p:nvSpPr>
        <p:spPr>
          <a:xfrm>
            <a:off x="5958927" y="4359166"/>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8" name="Rectangle 57"/>
          <p:cNvSpPr/>
          <p:nvPr/>
        </p:nvSpPr>
        <p:spPr>
          <a:xfrm>
            <a:off x="4272500" y="4396543"/>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59" name="Rectangle 58"/>
          <p:cNvSpPr/>
          <p:nvPr/>
        </p:nvSpPr>
        <p:spPr>
          <a:xfrm>
            <a:off x="7675552" y="4359165"/>
            <a:ext cx="1131475" cy="452047"/>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Tree>
    <p:extLst>
      <p:ext uri="{BB962C8B-B14F-4D97-AF65-F5344CB8AC3E}">
        <p14:creationId xmlns:p14="http://schemas.microsoft.com/office/powerpoint/2010/main" val="3102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
                                        <p:tgtEl>
                                          <p:spTgt spid="6"/>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
                                        <p:tgtEl>
                                          <p:spTgt spid="66"/>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fade">
                                      <p:cBhvr>
                                        <p:cTn id="18" dur="100"/>
                                        <p:tgtEl>
                                          <p:spTgt spid="4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100"/>
                                        <p:tgtEl>
                                          <p:spTgt spid="1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fade">
                                      <p:cBhvr>
                                        <p:cTn id="24" dur="100"/>
                                        <p:tgtEl>
                                          <p:spTgt spid="5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100"/>
                                        <p:tgtEl>
                                          <p:spTgt spid="11"/>
                                        </p:tgtEl>
                                      </p:cBhvr>
                                    </p:animEffect>
                                  </p:childTnLst>
                                </p:cTn>
                              </p:par>
                            </p:childTnLst>
                          </p:cTn>
                        </p:par>
                        <p:par>
                          <p:cTn id="30" fill="hold">
                            <p:stCondLst>
                              <p:cond delay="100"/>
                            </p:stCondLst>
                            <p:childTnLst>
                              <p:par>
                                <p:cTn id="31" presetID="10" presetClass="entr" presetSubtype="0" fill="hold" grpId="0" nodeType="after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
                                        <p:tgtEl>
                                          <p:spTgt spid="7"/>
                                        </p:tgtEl>
                                      </p:cBhvr>
                                    </p:animEffect>
                                  </p:childTnLst>
                                </p:cTn>
                              </p:par>
                            </p:childTnLst>
                          </p:cTn>
                        </p:par>
                        <p:par>
                          <p:cTn id="34" fill="hold">
                            <p:stCondLst>
                              <p:cond delay="200"/>
                            </p:stCondLst>
                            <p:childTnLst>
                              <p:par>
                                <p:cTn id="35" presetID="22" presetClass="entr" presetSubtype="4" fill="hold" nodeType="afterEffect">
                                  <p:stCondLst>
                                    <p:cond delay="0"/>
                                  </p:stCondLst>
                                  <p:childTnLst>
                                    <p:set>
                                      <p:cBhvr>
                                        <p:cTn id="36" dur="1" fill="hold">
                                          <p:stCondLst>
                                            <p:cond delay="0"/>
                                          </p:stCondLst>
                                        </p:cTn>
                                        <p:tgtEl>
                                          <p:spTgt spid="67"/>
                                        </p:tgtEl>
                                        <p:attrNameLst>
                                          <p:attrName>style.visibility</p:attrName>
                                        </p:attrNameLst>
                                      </p:cBhvr>
                                      <p:to>
                                        <p:strVal val="visible"/>
                                      </p:to>
                                    </p:set>
                                    <p:animEffect transition="in" filter="wipe(down)">
                                      <p:cBhvr>
                                        <p:cTn id="37" dur="100"/>
                                        <p:tgtEl>
                                          <p:spTgt spid="67"/>
                                        </p:tgtEl>
                                      </p:cBhvr>
                                    </p:animEffect>
                                  </p:childTnLst>
                                </p:cTn>
                              </p:par>
                            </p:childTnLst>
                          </p:cTn>
                        </p:par>
                        <p:par>
                          <p:cTn id="38" fill="hold">
                            <p:stCondLst>
                              <p:cond delay="300"/>
                            </p:stCondLst>
                            <p:childTnLst>
                              <p:par>
                                <p:cTn id="39" presetID="10"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
                                        <p:tgtEl>
                                          <p:spTgt spid="16"/>
                                        </p:tgtEl>
                                      </p:cBhvr>
                                    </p:animEffect>
                                  </p:childTnLst>
                                </p:cTn>
                              </p:par>
                              <p:par>
                                <p:cTn id="42" presetID="10" presetClass="entr" presetSubtype="0" fill="hold" nodeType="withEffect">
                                  <p:stCondLst>
                                    <p:cond delay="0"/>
                                  </p:stCondLst>
                                  <p:childTnLst>
                                    <p:set>
                                      <p:cBhvr>
                                        <p:cTn id="43" dur="1" fill="hold">
                                          <p:stCondLst>
                                            <p:cond delay="0"/>
                                          </p:stCondLst>
                                        </p:cTn>
                                        <p:tgtEl>
                                          <p:spTgt spid="40"/>
                                        </p:tgtEl>
                                        <p:attrNameLst>
                                          <p:attrName>style.visibility</p:attrName>
                                        </p:attrNameLst>
                                      </p:cBhvr>
                                      <p:to>
                                        <p:strVal val="visible"/>
                                      </p:to>
                                    </p:set>
                                    <p:animEffect transition="in" filter="fade">
                                      <p:cBhvr>
                                        <p:cTn id="44" dur="100"/>
                                        <p:tgtEl>
                                          <p:spTgt spid="4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fade">
                                      <p:cBhvr>
                                        <p:cTn id="50" dur="100"/>
                                        <p:tgtEl>
                                          <p:spTgt spid="5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wipe(down)">
                                      <p:cBhvr>
                                        <p:cTn id="55" dur="100"/>
                                        <p:tgtEl>
                                          <p:spTgt spid="13"/>
                                        </p:tgtEl>
                                      </p:cBhvr>
                                    </p:animEffect>
                                  </p:childTnLst>
                                </p:cTn>
                              </p:par>
                            </p:childTnLst>
                          </p:cTn>
                        </p:par>
                        <p:par>
                          <p:cTn id="56" fill="hold">
                            <p:stCondLst>
                              <p:cond delay="100"/>
                            </p:stCondLst>
                            <p:childTnLst>
                              <p:par>
                                <p:cTn id="57" presetID="10" presetClass="entr" presetSubtype="0"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Effect transition="in" filter="fade">
                                      <p:cBhvr>
                                        <p:cTn id="59" dur="100"/>
                                        <p:tgtEl>
                                          <p:spTgt spid="8"/>
                                        </p:tgtEl>
                                      </p:cBhvr>
                                    </p:animEffect>
                                  </p:childTnLst>
                                </p:cTn>
                              </p:par>
                            </p:childTnLst>
                          </p:cTn>
                        </p:par>
                        <p:par>
                          <p:cTn id="60" fill="hold">
                            <p:stCondLst>
                              <p:cond delay="200"/>
                            </p:stCondLst>
                            <p:childTnLst>
                              <p:par>
                                <p:cTn id="61" presetID="22" presetClass="entr" presetSubtype="1" fill="hold" nodeType="afterEffect">
                                  <p:stCondLst>
                                    <p:cond delay="0"/>
                                  </p:stCondLst>
                                  <p:childTnLst>
                                    <p:set>
                                      <p:cBhvr>
                                        <p:cTn id="62" dur="1" fill="hold">
                                          <p:stCondLst>
                                            <p:cond delay="0"/>
                                          </p:stCondLst>
                                        </p:cTn>
                                        <p:tgtEl>
                                          <p:spTgt spid="62"/>
                                        </p:tgtEl>
                                        <p:attrNameLst>
                                          <p:attrName>style.visibility</p:attrName>
                                        </p:attrNameLst>
                                      </p:cBhvr>
                                      <p:to>
                                        <p:strVal val="visible"/>
                                      </p:to>
                                    </p:set>
                                    <p:animEffect transition="in" filter="wipe(up)">
                                      <p:cBhvr>
                                        <p:cTn id="63" dur="100"/>
                                        <p:tgtEl>
                                          <p:spTgt spid="62"/>
                                        </p:tgtEl>
                                      </p:cBhvr>
                                    </p:animEffect>
                                  </p:childTnLst>
                                </p:cTn>
                              </p:par>
                            </p:childTnLst>
                          </p:cTn>
                        </p:par>
                        <p:par>
                          <p:cTn id="64" fill="hold">
                            <p:stCondLst>
                              <p:cond delay="300"/>
                            </p:stCondLst>
                            <p:childTnLst>
                              <p:par>
                                <p:cTn id="65" presetID="10" presetClass="entr" presetSubtype="0"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Effect transition="in" filter="fade">
                                      <p:cBhvr>
                                        <p:cTn id="67" dur="100"/>
                                        <p:tgtEl>
                                          <p:spTgt spid="1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100"/>
                                        <p:tgtEl>
                                          <p:spTgt spid="3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
                                        <p:tgtEl>
                                          <p:spTgt spid="21"/>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8"/>
                                        </p:tgtEl>
                                        <p:attrNameLst>
                                          <p:attrName>style.visibility</p:attrName>
                                        </p:attrNameLst>
                                      </p:cBhvr>
                                      <p:to>
                                        <p:strVal val="visible"/>
                                      </p:to>
                                    </p:set>
                                    <p:animEffect transition="in" filter="fade">
                                      <p:cBhvr>
                                        <p:cTn id="76" dur="100"/>
                                        <p:tgtEl>
                                          <p:spTgt spid="58"/>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
                                        </p:tgtEl>
                                        <p:attrNameLst>
                                          <p:attrName>style.visibility</p:attrName>
                                        </p:attrNameLst>
                                      </p:cBhvr>
                                      <p:to>
                                        <p:strVal val="visible"/>
                                      </p:to>
                                    </p:set>
                                    <p:animEffect transition="in" filter="wipe(left)">
                                      <p:cBhvr>
                                        <p:cTn id="81" dur="100"/>
                                        <p:tgtEl>
                                          <p:spTgt spid="12"/>
                                        </p:tgtEl>
                                      </p:cBhvr>
                                    </p:animEffect>
                                  </p:childTnLst>
                                </p:cTn>
                              </p:par>
                            </p:childTnLst>
                          </p:cTn>
                        </p:par>
                        <p:par>
                          <p:cTn id="82" fill="hold">
                            <p:stCondLst>
                              <p:cond delay="100"/>
                            </p:stCondLst>
                            <p:childTnLst>
                              <p:par>
                                <p:cTn id="83" presetID="10" presetClass="entr" presetSubtype="0" fill="hold" grpId="0" nodeType="afterEffect">
                                  <p:stCondLst>
                                    <p:cond delay="0"/>
                                  </p:stCondLst>
                                  <p:childTnLst>
                                    <p:set>
                                      <p:cBhvr>
                                        <p:cTn id="84" dur="1" fill="hold">
                                          <p:stCondLst>
                                            <p:cond delay="0"/>
                                          </p:stCondLst>
                                        </p:cTn>
                                        <p:tgtEl>
                                          <p:spTgt spid="9"/>
                                        </p:tgtEl>
                                        <p:attrNameLst>
                                          <p:attrName>style.visibility</p:attrName>
                                        </p:attrNameLst>
                                      </p:cBhvr>
                                      <p:to>
                                        <p:strVal val="visible"/>
                                      </p:to>
                                    </p:set>
                                    <p:animEffect transition="in" filter="fade">
                                      <p:cBhvr>
                                        <p:cTn id="85" dur="100"/>
                                        <p:tgtEl>
                                          <p:spTgt spid="9"/>
                                        </p:tgtEl>
                                      </p:cBhvr>
                                    </p:animEffect>
                                  </p:childTnLst>
                                </p:cTn>
                              </p:par>
                            </p:childTnLst>
                          </p:cTn>
                        </p:par>
                        <p:par>
                          <p:cTn id="86" fill="hold">
                            <p:stCondLst>
                              <p:cond delay="200"/>
                            </p:stCondLst>
                            <p:childTnLst>
                              <p:par>
                                <p:cTn id="87" presetID="22" presetClass="entr" presetSubtype="4" fill="hold" nodeType="afterEffect">
                                  <p:stCondLst>
                                    <p:cond delay="0"/>
                                  </p:stCondLst>
                                  <p:childTnLst>
                                    <p:set>
                                      <p:cBhvr>
                                        <p:cTn id="88" dur="1" fill="hold">
                                          <p:stCondLst>
                                            <p:cond delay="0"/>
                                          </p:stCondLst>
                                        </p:cTn>
                                        <p:tgtEl>
                                          <p:spTgt spid="68"/>
                                        </p:tgtEl>
                                        <p:attrNameLst>
                                          <p:attrName>style.visibility</p:attrName>
                                        </p:attrNameLst>
                                      </p:cBhvr>
                                      <p:to>
                                        <p:strVal val="visible"/>
                                      </p:to>
                                    </p:set>
                                    <p:animEffect transition="in" filter="wipe(down)">
                                      <p:cBhvr>
                                        <p:cTn id="89" dur="100"/>
                                        <p:tgtEl>
                                          <p:spTgt spid="68"/>
                                        </p:tgtEl>
                                      </p:cBhvr>
                                    </p:animEffect>
                                  </p:childTnLst>
                                </p:cTn>
                              </p:par>
                            </p:childTnLst>
                          </p:cTn>
                        </p:par>
                        <p:par>
                          <p:cTn id="90" fill="hold">
                            <p:stCondLst>
                              <p:cond delay="300"/>
                            </p:stCondLst>
                            <p:childTnLst>
                              <p:par>
                                <p:cTn id="91" presetID="10" presetClass="entr" presetSubtype="0" fill="hold" grpId="0" nodeType="afterEffect">
                                  <p:stCondLst>
                                    <p:cond delay="0"/>
                                  </p:stCondLst>
                                  <p:childTnLst>
                                    <p:set>
                                      <p:cBhvr>
                                        <p:cTn id="92" dur="1" fill="hold">
                                          <p:stCondLst>
                                            <p:cond delay="0"/>
                                          </p:stCondLst>
                                        </p:cTn>
                                        <p:tgtEl>
                                          <p:spTgt spid="14"/>
                                        </p:tgtEl>
                                        <p:attrNameLst>
                                          <p:attrName>style.visibility</p:attrName>
                                        </p:attrNameLst>
                                      </p:cBhvr>
                                      <p:to>
                                        <p:strVal val="visible"/>
                                      </p:to>
                                    </p:set>
                                    <p:animEffect transition="in" filter="fade">
                                      <p:cBhvr>
                                        <p:cTn id="93" dur="100"/>
                                        <p:tgtEl>
                                          <p:spTgt spid="14"/>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2"/>
                                        </p:tgtEl>
                                        <p:attrNameLst>
                                          <p:attrName>style.visibility</p:attrName>
                                        </p:attrNameLst>
                                      </p:cBhvr>
                                      <p:to>
                                        <p:strVal val="visible"/>
                                      </p:to>
                                    </p:set>
                                    <p:animEffect transition="in" filter="fade">
                                      <p:cBhvr>
                                        <p:cTn id="96" dur="100"/>
                                        <p:tgtEl>
                                          <p:spTgt spid="22"/>
                                        </p:tgtEl>
                                      </p:cBhvr>
                                    </p:animEffect>
                                  </p:childTnLst>
                                </p:cTn>
                              </p:par>
                              <p:par>
                                <p:cTn id="97" presetID="10" presetClass="entr" presetSubtype="0" fill="hold" nodeType="with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fade">
                                      <p:cBhvr>
                                        <p:cTn id="99" dur="100"/>
                                        <p:tgtEl>
                                          <p:spTgt spid="24"/>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57"/>
                                        </p:tgtEl>
                                        <p:attrNameLst>
                                          <p:attrName>style.visibility</p:attrName>
                                        </p:attrNameLst>
                                      </p:cBhvr>
                                      <p:to>
                                        <p:strVal val="visible"/>
                                      </p:to>
                                    </p:set>
                                    <p:animEffect transition="in" filter="fade">
                                      <p:cBhvr>
                                        <p:cTn id="102" dur="100"/>
                                        <p:tgtEl>
                                          <p:spTgt spid="57"/>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down)">
                                      <p:cBhvr>
                                        <p:cTn id="107" dur="100"/>
                                        <p:tgtEl>
                                          <p:spTgt spid="76"/>
                                        </p:tgtEl>
                                      </p:cBhvr>
                                    </p:animEffect>
                                  </p:childTnLst>
                                </p:cTn>
                              </p:par>
                            </p:childTnLst>
                          </p:cTn>
                        </p:par>
                        <p:par>
                          <p:cTn id="108" fill="hold">
                            <p:stCondLst>
                              <p:cond delay="100"/>
                            </p:stCondLst>
                            <p:childTnLst>
                              <p:par>
                                <p:cTn id="109" presetID="10" presetClass="entr" presetSubtype="0" fill="hold" grpId="0" nodeType="afterEffect">
                                  <p:stCondLst>
                                    <p:cond delay="0"/>
                                  </p:stCondLst>
                                  <p:childTnLst>
                                    <p:set>
                                      <p:cBhvr>
                                        <p:cTn id="110" dur="1" fill="hold">
                                          <p:stCondLst>
                                            <p:cond delay="0"/>
                                          </p:stCondLst>
                                        </p:cTn>
                                        <p:tgtEl>
                                          <p:spTgt spid="75"/>
                                        </p:tgtEl>
                                        <p:attrNameLst>
                                          <p:attrName>style.visibility</p:attrName>
                                        </p:attrNameLst>
                                      </p:cBhvr>
                                      <p:to>
                                        <p:strVal val="visible"/>
                                      </p:to>
                                    </p:set>
                                    <p:animEffect transition="in" filter="fade">
                                      <p:cBhvr>
                                        <p:cTn id="111" dur="100"/>
                                        <p:tgtEl>
                                          <p:spTgt spid="75"/>
                                        </p:tgtEl>
                                      </p:cBhvr>
                                    </p:animEffect>
                                  </p:childTnLst>
                                </p:cTn>
                              </p:par>
                            </p:childTnLst>
                          </p:cTn>
                        </p:par>
                        <p:par>
                          <p:cTn id="112" fill="hold">
                            <p:stCondLst>
                              <p:cond delay="200"/>
                            </p:stCondLst>
                            <p:childTnLst>
                              <p:par>
                                <p:cTn id="113" presetID="22" presetClass="entr" presetSubtype="4" fill="hold" nodeType="afterEffect">
                                  <p:stCondLst>
                                    <p:cond delay="0"/>
                                  </p:stCondLst>
                                  <p:childTnLst>
                                    <p:set>
                                      <p:cBhvr>
                                        <p:cTn id="114" dur="1" fill="hold">
                                          <p:stCondLst>
                                            <p:cond delay="0"/>
                                          </p:stCondLst>
                                        </p:cTn>
                                        <p:tgtEl>
                                          <p:spTgt spid="80"/>
                                        </p:tgtEl>
                                        <p:attrNameLst>
                                          <p:attrName>style.visibility</p:attrName>
                                        </p:attrNameLst>
                                      </p:cBhvr>
                                      <p:to>
                                        <p:strVal val="visible"/>
                                      </p:to>
                                    </p:set>
                                    <p:animEffect transition="in" filter="wipe(down)">
                                      <p:cBhvr>
                                        <p:cTn id="115" dur="100"/>
                                        <p:tgtEl>
                                          <p:spTgt spid="80"/>
                                        </p:tgtEl>
                                      </p:cBhvr>
                                    </p:animEffect>
                                  </p:childTnLst>
                                </p:cTn>
                              </p:par>
                            </p:childTnLst>
                          </p:cTn>
                        </p:par>
                        <p:par>
                          <p:cTn id="116" fill="hold">
                            <p:stCondLst>
                              <p:cond delay="300"/>
                            </p:stCondLst>
                            <p:childTnLst>
                              <p:par>
                                <p:cTn id="117" presetID="10" presetClass="entr" presetSubtype="0" fill="hold" grpId="0" nodeType="afterEffect">
                                  <p:stCondLst>
                                    <p:cond delay="0"/>
                                  </p:stCondLst>
                                  <p:childTnLst>
                                    <p:set>
                                      <p:cBhvr>
                                        <p:cTn id="118" dur="1" fill="hold">
                                          <p:stCondLst>
                                            <p:cond delay="0"/>
                                          </p:stCondLst>
                                        </p:cTn>
                                        <p:tgtEl>
                                          <p:spTgt spid="77"/>
                                        </p:tgtEl>
                                        <p:attrNameLst>
                                          <p:attrName>style.visibility</p:attrName>
                                        </p:attrNameLst>
                                      </p:cBhvr>
                                      <p:to>
                                        <p:strVal val="visible"/>
                                      </p:to>
                                    </p:set>
                                    <p:animEffect transition="in" filter="fade">
                                      <p:cBhvr>
                                        <p:cTn id="119" dur="100"/>
                                        <p:tgtEl>
                                          <p:spTgt spid="7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78"/>
                                        </p:tgtEl>
                                        <p:attrNameLst>
                                          <p:attrName>style.visibility</p:attrName>
                                        </p:attrNameLst>
                                      </p:cBhvr>
                                      <p:to>
                                        <p:strVal val="visible"/>
                                      </p:to>
                                    </p:set>
                                    <p:animEffect transition="in" filter="fade">
                                      <p:cBhvr>
                                        <p:cTn id="122" dur="100"/>
                                        <p:tgtEl>
                                          <p:spTgt spid="7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79"/>
                                        </p:tgtEl>
                                        <p:attrNameLst>
                                          <p:attrName>style.visibility</p:attrName>
                                        </p:attrNameLst>
                                      </p:cBhvr>
                                      <p:to>
                                        <p:strVal val="visible"/>
                                      </p:to>
                                    </p:set>
                                    <p:animEffect transition="in" filter="fade">
                                      <p:cBhvr>
                                        <p:cTn id="125" dur="100"/>
                                        <p:tgtEl>
                                          <p:spTgt spid="79"/>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59"/>
                                        </p:tgtEl>
                                        <p:attrNameLst>
                                          <p:attrName>style.visibility</p:attrName>
                                        </p:attrNameLst>
                                      </p:cBhvr>
                                      <p:to>
                                        <p:strVal val="visible"/>
                                      </p:to>
                                    </p:set>
                                    <p:animEffect transition="in" filter="fade">
                                      <p:cBhvr>
                                        <p:cTn id="128" dur="1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P spid="19" grpId="0"/>
      <p:bldP spid="20" grpId="0"/>
      <p:bldP spid="21" grpId="0"/>
      <p:bldP spid="22" grpId="0"/>
      <p:bldP spid="39" grpId="0" animBg="1"/>
      <p:bldP spid="75" grpId="0" animBg="1"/>
      <p:bldP spid="77" grpId="0" animBg="1"/>
      <p:bldP spid="78" grpId="0"/>
      <p:bldP spid="79" grpId="0" animBg="1"/>
      <p:bldP spid="55" grpId="0"/>
      <p:bldP spid="56" grpId="0"/>
      <p:bldP spid="57" grpId="0"/>
      <p:bldP spid="58" grpId="0"/>
      <p:bldP spid="5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 </a:t>
            </a:r>
            <a:r>
              <a:rPr lang="en-US" dirty="0" err="1"/>
              <a:t>xxxxxxxxx</a:t>
            </a:r>
            <a:r>
              <a:rPr lang="en-US" dirty="0"/>
              <a:t> xx x</a:t>
            </a:r>
          </a:p>
        </p:txBody>
      </p:sp>
      <p:sp>
        <p:nvSpPr>
          <p:cNvPr id="3" name="Text Placeholder 2"/>
          <p:cNvSpPr>
            <a:spLocks noGrp="1"/>
          </p:cNvSpPr>
          <p:nvPr>
            <p:ph type="body" sz="quarter" idx="10"/>
          </p:nvPr>
        </p:nvSpPr>
        <p:spPr/>
        <p:txBody>
          <a:bodyPr/>
          <a:lstStyle/>
          <a:p>
            <a:r>
              <a:rPr lang="en-US" dirty="0"/>
              <a:t>x </a:t>
            </a:r>
            <a:r>
              <a:rPr lang="en-US" dirty="0" err="1"/>
              <a:t>xxxx</a:t>
            </a:r>
            <a:r>
              <a:rPr lang="en-US" dirty="0"/>
              <a:t> </a:t>
            </a:r>
            <a:r>
              <a:rPr lang="en-US" dirty="0" err="1"/>
              <a:t>xxxxxx</a:t>
            </a:r>
            <a:r>
              <a:rPr lang="en-US" dirty="0"/>
              <a:t> </a:t>
            </a:r>
            <a:r>
              <a:rPr lang="en-US" dirty="0" err="1"/>
              <a:t>xxxxxxxx</a:t>
            </a:r>
            <a:r>
              <a:rPr lang="en-US" dirty="0"/>
              <a:t> x xx xxx </a:t>
            </a:r>
            <a:r>
              <a:rPr lang="en-US" dirty="0" err="1"/>
              <a:t>xxxxxxxx</a:t>
            </a:r>
            <a:r>
              <a:rPr lang="en-US" dirty="0"/>
              <a:t> </a:t>
            </a:r>
            <a:r>
              <a:rPr lang="en-US" dirty="0" err="1"/>
              <a:t>xxxxxxxx</a:t>
            </a:r>
            <a:endParaRPr lang="en-US" dirty="0"/>
          </a:p>
        </p:txBody>
      </p:sp>
      <p:sp>
        <p:nvSpPr>
          <p:cNvPr id="5" name="Freeform 6"/>
          <p:cNvSpPr>
            <a:spLocks/>
          </p:cNvSpPr>
          <p:nvPr/>
        </p:nvSpPr>
        <p:spPr bwMode="auto">
          <a:xfrm rot="547283">
            <a:off x="334239" y="2006327"/>
            <a:ext cx="2003664" cy="1847124"/>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rot="585448">
            <a:off x="2045549" y="2019612"/>
            <a:ext cx="2073672" cy="1841542"/>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
          <p:cNvSpPr>
            <a:spLocks/>
          </p:cNvSpPr>
          <p:nvPr/>
        </p:nvSpPr>
        <p:spPr bwMode="auto">
          <a:xfrm rot="21064990" flipH="1">
            <a:off x="3872660" y="1991955"/>
            <a:ext cx="1916308" cy="2055292"/>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Freeform 9"/>
          <p:cNvSpPr>
            <a:spLocks/>
          </p:cNvSpPr>
          <p:nvPr/>
        </p:nvSpPr>
        <p:spPr bwMode="auto">
          <a:xfrm rot="20266849">
            <a:off x="7141138" y="2090304"/>
            <a:ext cx="1939514" cy="163076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0"/>
          <p:cNvSpPr>
            <a:spLocks/>
          </p:cNvSpPr>
          <p:nvPr/>
        </p:nvSpPr>
        <p:spPr bwMode="auto">
          <a:xfrm rot="373509">
            <a:off x="5461737" y="2059763"/>
            <a:ext cx="1922682" cy="2031276"/>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TextBox 11"/>
          <p:cNvSpPr txBox="1"/>
          <p:nvPr/>
        </p:nvSpPr>
        <p:spPr>
          <a:xfrm>
            <a:off x="2332324" y="2395729"/>
            <a:ext cx="161178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5" name="TextBox 14"/>
          <p:cNvSpPr txBox="1"/>
          <p:nvPr/>
        </p:nvSpPr>
        <p:spPr>
          <a:xfrm>
            <a:off x="547140" y="2395729"/>
            <a:ext cx="1629132"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xx</a:t>
            </a:r>
          </a:p>
        </p:txBody>
      </p:sp>
      <p:sp>
        <p:nvSpPr>
          <p:cNvPr id="18" name="TextBox 17"/>
          <p:cNvSpPr txBox="1"/>
          <p:nvPr/>
        </p:nvSpPr>
        <p:spPr>
          <a:xfrm>
            <a:off x="4011670" y="2395729"/>
            <a:ext cx="1584458"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endParaRPr lang="en-US" sz="1100" dirty="0">
              <a:solidFill>
                <a:srgbClr val="FFFFFF"/>
              </a:solidFill>
            </a:endParaRPr>
          </a:p>
        </p:txBody>
      </p:sp>
      <p:sp>
        <p:nvSpPr>
          <p:cNvPr id="21" name="TextBox 20"/>
          <p:cNvSpPr txBox="1"/>
          <p:nvPr/>
        </p:nvSpPr>
        <p:spPr>
          <a:xfrm>
            <a:off x="5692140" y="2395729"/>
            <a:ext cx="1577695"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sp>
        <p:nvSpPr>
          <p:cNvPr id="24" name="TextBox 23"/>
          <p:cNvSpPr txBox="1"/>
          <p:nvPr/>
        </p:nvSpPr>
        <p:spPr>
          <a:xfrm>
            <a:off x="7448512" y="2395729"/>
            <a:ext cx="1591856" cy="846386"/>
          </a:xfrm>
          <a:prstGeom prst="rect">
            <a:avLst/>
          </a:prstGeom>
          <a:noFill/>
        </p:spPr>
        <p:txBody>
          <a:bodyPr wrap="square" rtlCol="0">
            <a:spAutoFit/>
          </a:bodyPr>
          <a:lstStyle/>
          <a:p>
            <a:r>
              <a:rPr lang="en-US" sz="1600" dirty="0">
                <a:solidFill>
                  <a:srgbClr val="FFFFFF"/>
                </a:solidFill>
              </a:rPr>
              <a:t> XXX </a:t>
            </a:r>
          </a:p>
          <a:p>
            <a:r>
              <a:rPr lang="en-US" sz="1100" dirty="0" err="1">
                <a:solidFill>
                  <a:srgbClr val="FFFFFF"/>
                </a:solidFill>
              </a:rPr>
              <a:t>Xxxxx</a:t>
            </a:r>
            <a:r>
              <a:rPr lang="en-US" sz="1100" dirty="0">
                <a:solidFill>
                  <a:srgbClr val="FFFFFF"/>
                </a:solidFill>
              </a:rPr>
              <a:t> </a:t>
            </a:r>
            <a:r>
              <a:rPr lang="en-US" sz="1100" dirty="0" err="1">
                <a:solidFill>
                  <a:srgbClr val="FFFFFF"/>
                </a:solidFill>
              </a:rPr>
              <a:t>xxxxx</a:t>
            </a:r>
            <a:r>
              <a:rPr lang="en-US" sz="1100" dirty="0">
                <a:solidFill>
                  <a:srgbClr val="FFFFFF"/>
                </a:solidFill>
              </a:rPr>
              <a:t> </a:t>
            </a:r>
            <a:r>
              <a:rPr lang="en-US" sz="1100" dirty="0" err="1">
                <a:solidFill>
                  <a:srgbClr val="FFFFFF"/>
                </a:solidFill>
              </a:rPr>
              <a:t>xxxx</a:t>
            </a:r>
            <a:r>
              <a:rPr lang="en-US" sz="1100" dirty="0">
                <a:solidFill>
                  <a:srgbClr val="FFFFFF"/>
                </a:solidFill>
              </a:rPr>
              <a:t> xxx </a:t>
            </a:r>
            <a:r>
              <a:rPr lang="en-US" sz="1100" dirty="0" err="1">
                <a:solidFill>
                  <a:srgbClr val="FFFFFF"/>
                </a:solidFill>
              </a:rPr>
              <a:t>xxx</a:t>
            </a:r>
            <a:r>
              <a:rPr lang="en-US" sz="1100" dirty="0">
                <a:solidFill>
                  <a:srgbClr val="FFFFFF"/>
                </a:solidFill>
              </a:rPr>
              <a:t> xx </a:t>
            </a:r>
            <a:r>
              <a:rPr lang="en-US" sz="1100" dirty="0" err="1">
                <a:solidFill>
                  <a:srgbClr val="FFFFFF"/>
                </a:solidFill>
              </a:rPr>
              <a:t>xxxxxxxx</a:t>
            </a:r>
            <a:r>
              <a:rPr lang="en-US" sz="1100" dirty="0">
                <a:solidFill>
                  <a:srgbClr val="FFFFFF"/>
                </a:solidFill>
              </a:rPr>
              <a:t> </a:t>
            </a:r>
            <a:r>
              <a:rPr lang="en-US" sz="1100" dirty="0" err="1">
                <a:solidFill>
                  <a:srgbClr val="FFFFFF"/>
                </a:solidFill>
              </a:rPr>
              <a:t>xxxxxx</a:t>
            </a:r>
            <a:r>
              <a:rPr lang="en-US" sz="1100" dirty="0">
                <a:solidFill>
                  <a:srgbClr val="FFFFFF"/>
                </a:solidFill>
              </a:rPr>
              <a:t> x </a:t>
            </a:r>
            <a:r>
              <a:rPr lang="en-US" sz="1100" dirty="0" err="1">
                <a:solidFill>
                  <a:srgbClr val="FFFFFF"/>
                </a:solidFill>
              </a:rPr>
              <a:t>xxxx</a:t>
            </a:r>
            <a:r>
              <a:rPr lang="en-US" sz="1100" dirty="0">
                <a:solidFill>
                  <a:srgbClr val="FFFFFF"/>
                </a:solidFill>
              </a:rPr>
              <a:t> </a:t>
            </a:r>
            <a:r>
              <a:rPr lang="en-US" sz="1100" dirty="0" err="1">
                <a:solidFill>
                  <a:srgbClr val="FFFFFF"/>
                </a:solidFill>
              </a:rPr>
              <a:t>xxxxxxx</a:t>
            </a:r>
            <a:r>
              <a:rPr lang="en-US" sz="1100" dirty="0">
                <a:solidFill>
                  <a:srgbClr val="FFFFFF"/>
                </a:solidFill>
              </a:rPr>
              <a:t> </a:t>
            </a:r>
          </a:p>
        </p:txBody>
      </p:sp>
      <p:grpSp>
        <p:nvGrpSpPr>
          <p:cNvPr id="26" name="Group 4"/>
          <p:cNvGrpSpPr>
            <a:grpSpLocks noChangeAspect="1"/>
          </p:cNvGrpSpPr>
          <p:nvPr/>
        </p:nvGrpSpPr>
        <p:grpSpPr bwMode="auto">
          <a:xfrm>
            <a:off x="1894644" y="4114801"/>
            <a:ext cx="663766" cy="1317625"/>
            <a:chOff x="1506" y="3505"/>
            <a:chExt cx="871" cy="1729"/>
          </a:xfrm>
          <a:solidFill>
            <a:schemeClr val="accent1"/>
          </a:solidFill>
        </p:grpSpPr>
        <p:sp>
          <p:nvSpPr>
            <p:cNvPr id="28"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0" name="Group 4"/>
          <p:cNvGrpSpPr>
            <a:grpSpLocks noChangeAspect="1"/>
          </p:cNvGrpSpPr>
          <p:nvPr/>
        </p:nvGrpSpPr>
        <p:grpSpPr bwMode="auto">
          <a:xfrm>
            <a:off x="3546660" y="4114801"/>
            <a:ext cx="663766" cy="1317625"/>
            <a:chOff x="1506" y="3505"/>
            <a:chExt cx="871" cy="1729"/>
          </a:xfrm>
          <a:solidFill>
            <a:schemeClr val="accent4"/>
          </a:solidFill>
        </p:grpSpPr>
        <p:sp>
          <p:nvSpPr>
            <p:cNvPr id="31"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3" name="Group 4"/>
          <p:cNvGrpSpPr>
            <a:grpSpLocks noChangeAspect="1"/>
          </p:cNvGrpSpPr>
          <p:nvPr/>
        </p:nvGrpSpPr>
        <p:grpSpPr bwMode="auto">
          <a:xfrm>
            <a:off x="4372668" y="4114801"/>
            <a:ext cx="663766" cy="1317625"/>
            <a:chOff x="1506" y="3505"/>
            <a:chExt cx="871" cy="1729"/>
          </a:xfrm>
          <a:solidFill>
            <a:schemeClr val="accent5"/>
          </a:solidFill>
        </p:grpSpPr>
        <p:sp>
          <p:nvSpPr>
            <p:cNvPr id="34"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 name="Group 4"/>
          <p:cNvGrpSpPr>
            <a:grpSpLocks noChangeAspect="1"/>
          </p:cNvGrpSpPr>
          <p:nvPr/>
        </p:nvGrpSpPr>
        <p:grpSpPr bwMode="auto">
          <a:xfrm>
            <a:off x="5198676" y="4114801"/>
            <a:ext cx="663766" cy="1317625"/>
            <a:chOff x="1506" y="3505"/>
            <a:chExt cx="871" cy="1729"/>
          </a:xfrm>
          <a:solidFill>
            <a:schemeClr val="accent6"/>
          </a:solidFill>
        </p:grpSpPr>
        <p:sp>
          <p:nvSpPr>
            <p:cNvPr id="37"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9" name="Group 4"/>
          <p:cNvGrpSpPr>
            <a:grpSpLocks noChangeAspect="1"/>
          </p:cNvGrpSpPr>
          <p:nvPr/>
        </p:nvGrpSpPr>
        <p:grpSpPr bwMode="auto">
          <a:xfrm>
            <a:off x="6850692" y="4114801"/>
            <a:ext cx="663766" cy="1317625"/>
            <a:chOff x="1506" y="3505"/>
            <a:chExt cx="871" cy="1729"/>
          </a:xfrm>
          <a:solidFill>
            <a:schemeClr val="bg2"/>
          </a:solidFill>
        </p:grpSpPr>
        <p:sp>
          <p:nvSpPr>
            <p:cNvPr id="40"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
          <p:cNvGrpSpPr>
            <a:grpSpLocks noChangeAspect="1"/>
          </p:cNvGrpSpPr>
          <p:nvPr/>
        </p:nvGrpSpPr>
        <p:grpSpPr bwMode="auto">
          <a:xfrm>
            <a:off x="6024684" y="4114801"/>
            <a:ext cx="663766" cy="1317625"/>
            <a:chOff x="1506" y="3505"/>
            <a:chExt cx="871" cy="1729"/>
          </a:xfrm>
          <a:solidFill>
            <a:schemeClr val="tx2"/>
          </a:solidFill>
        </p:grpSpPr>
        <p:sp>
          <p:nvSpPr>
            <p:cNvPr id="43"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 name="Group 4"/>
          <p:cNvGrpSpPr>
            <a:grpSpLocks noChangeAspect="1"/>
          </p:cNvGrpSpPr>
          <p:nvPr/>
        </p:nvGrpSpPr>
        <p:grpSpPr bwMode="auto">
          <a:xfrm>
            <a:off x="2720652" y="4114801"/>
            <a:ext cx="663766" cy="1317625"/>
            <a:chOff x="1506" y="3505"/>
            <a:chExt cx="871" cy="1729"/>
          </a:xfrm>
          <a:solidFill>
            <a:schemeClr val="accent2"/>
          </a:solidFill>
        </p:grpSpPr>
        <p:sp>
          <p:nvSpPr>
            <p:cNvPr id="46" name="Freeform 5"/>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49123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3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3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nodeType="withEffect">
                                  <p:stCondLst>
                                    <p:cond delay="300"/>
                                  </p:stCondLst>
                                  <p:childTnLst>
                                    <p:set>
                                      <p:cBhvr>
                                        <p:cTn id="15" dur="1" fill="hold">
                                          <p:stCondLst>
                                            <p:cond delay="0"/>
                                          </p:stCondLst>
                                        </p:cTn>
                                        <p:tgtEl>
                                          <p:spTgt spid="45"/>
                                        </p:tgtEl>
                                        <p:attrNameLst>
                                          <p:attrName>style.visibility</p:attrName>
                                        </p:attrNameLst>
                                      </p:cBhvr>
                                      <p:to>
                                        <p:strVal val="visible"/>
                                      </p:to>
                                    </p:set>
                                    <p:animEffect transition="in" filter="fade">
                                      <p:cBhvr>
                                        <p:cTn id="16" dur="500"/>
                                        <p:tgtEl>
                                          <p:spTgt spid="4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300"/>
                                        <p:tgtEl>
                                          <p:spTgt spid="12"/>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300"/>
                                        <p:tgtEl>
                                          <p:spTgt spid="6"/>
                                        </p:tgtEl>
                                      </p:cBhvr>
                                    </p:animEffect>
                                  </p:childTnLst>
                                </p:cTn>
                              </p:par>
                              <p:par>
                                <p:cTn id="24" presetID="10" presetClass="entr" presetSubtype="0" fill="hold" nodeType="with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par>
                          <p:cTn id="27" fill="hold">
                            <p:stCondLst>
                              <p:cond delay="1300"/>
                            </p:stCondLst>
                            <p:childTnLst>
                              <p:par>
                                <p:cTn id="28" presetID="10" presetClass="entr" presetSubtype="0"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300"/>
                                        <p:tgtEl>
                                          <p:spTgt spid="1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300"/>
                                        <p:tgtEl>
                                          <p:spTgt spid="7"/>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1800"/>
                            </p:stCondLst>
                            <p:childTnLst>
                              <p:par>
                                <p:cTn id="38" presetID="10" presetClass="entr" presetSubtype="0" fill="hold" grpId="0" nodeType="after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3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300"/>
                                        <p:tgtEl>
                                          <p:spTgt spid="9"/>
                                        </p:tgtEl>
                                      </p:cBhvr>
                                    </p:animEffect>
                                  </p:childTnLst>
                                </p:cTn>
                              </p:par>
                              <p:par>
                                <p:cTn id="44" presetID="10" presetClass="entr" presetSubtype="0" fill="hold"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par>
                                <p:cTn id="47" presetID="10" presetClass="entr" presetSubtype="0" fill="hold" nodeType="withEffect">
                                  <p:stCondLst>
                                    <p:cond delay="20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2500"/>
                            </p:stCondLst>
                            <p:childTnLst>
                              <p:par>
                                <p:cTn id="51" presetID="10"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fade">
                                      <p:cBhvr>
                                        <p:cTn id="53" dur="300"/>
                                        <p:tgtEl>
                                          <p:spTgt spid="2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fade">
                                      <p:cBhvr>
                                        <p:cTn id="56" dur="300"/>
                                        <p:tgtEl>
                                          <p:spTgt spid="8"/>
                                        </p:tgtEl>
                                      </p:cBhvr>
                                    </p:animEffect>
                                  </p:childTnLst>
                                </p:cTn>
                              </p:par>
                              <p:par>
                                <p:cTn id="57" presetID="10" presetClass="entr" presetSubtype="0"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p:bldP spid="15" grpId="0"/>
      <p:bldP spid="18" grpId="0"/>
      <p:bldP spid="21" grpId="0"/>
      <p:bldP spid="2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Hexagon 18"/>
          <p:cNvSpPr/>
          <p:nvPr/>
        </p:nvSpPr>
        <p:spPr>
          <a:xfrm rot="5400000">
            <a:off x="5901373"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2" name="Trapezoid 31"/>
          <p:cNvSpPr/>
          <p:nvPr/>
        </p:nvSpPr>
        <p:spPr>
          <a:xfrm rot="19800000">
            <a:off x="5914640" y="4035993"/>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Hexagon 33"/>
          <p:cNvSpPr/>
          <p:nvPr/>
        </p:nvSpPr>
        <p:spPr>
          <a:xfrm rot="5400000">
            <a:off x="4480478" y="3944618"/>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3" name="Trapezoid 32"/>
          <p:cNvSpPr/>
          <p:nvPr/>
        </p:nvSpPr>
        <p:spPr>
          <a:xfrm rot="1800000">
            <a:off x="5124576" y="4034575"/>
            <a:ext cx="945184" cy="123710"/>
          </a:xfrm>
          <a:prstGeom prst="trapezoid">
            <a:avLst>
              <a:gd name="adj" fmla="val 58035"/>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Hexagon 34"/>
          <p:cNvSpPr/>
          <p:nvPr/>
        </p:nvSpPr>
        <p:spPr>
          <a:xfrm rot="5400000">
            <a:off x="5901373"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6" name="Trapezoid 35"/>
          <p:cNvSpPr/>
          <p:nvPr/>
        </p:nvSpPr>
        <p:spPr>
          <a:xfrm rot="12600000" flipH="1">
            <a:off x="5914640" y="2655408"/>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Hexagon 36"/>
          <p:cNvSpPr/>
          <p:nvPr/>
        </p:nvSpPr>
        <p:spPr>
          <a:xfrm rot="5400000">
            <a:off x="4480478" y="1469604"/>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38" name="Trapezoid 37"/>
          <p:cNvSpPr/>
          <p:nvPr/>
        </p:nvSpPr>
        <p:spPr>
          <a:xfrm rot="9000000" flipH="1">
            <a:off x="5124576" y="2653989"/>
            <a:ext cx="945184" cy="123710"/>
          </a:xfrm>
          <a:prstGeom prst="trapezoid">
            <a:avLst>
              <a:gd name="adj" fmla="val 58035"/>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Hexagon 39"/>
          <p:cNvSpPr/>
          <p:nvPr/>
        </p:nvSpPr>
        <p:spPr>
          <a:xfrm rot="5400000">
            <a:off x="6600879" y="2704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1" name="Trapezoid 40"/>
          <p:cNvSpPr/>
          <p:nvPr/>
        </p:nvSpPr>
        <p:spPr>
          <a:xfrm rot="16200000" flipH="1">
            <a:off x="6297195"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Hexagon 41"/>
          <p:cNvSpPr/>
          <p:nvPr/>
        </p:nvSpPr>
        <p:spPr>
          <a:xfrm rot="5400000">
            <a:off x="3780109" y="2707110"/>
            <a:ext cx="1601687" cy="1392982"/>
          </a:xfrm>
          <a:prstGeom prst="hexagon">
            <a:avLst>
              <a:gd name="adj" fmla="val 28802"/>
              <a:gd name="vf" fmla="val 115470"/>
            </a:avLst>
          </a:prstGeom>
          <a:solidFill>
            <a:schemeClr val="tx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365760" tIns="0" rIns="0" bIns="0" numCol="1" spcCol="1270" anchor="t" anchorCtr="0">
            <a:noAutofit/>
          </a:bodyPr>
          <a:lstStyle/>
          <a:p>
            <a:pPr algn="ctr" defTabSz="666734">
              <a:lnSpc>
                <a:spcPct val="90000"/>
              </a:lnSpc>
              <a:spcBef>
                <a:spcPct val="0"/>
              </a:spcBef>
              <a:spcAft>
                <a:spcPts val="200"/>
              </a:spcAft>
            </a:pPr>
            <a:r>
              <a:rPr lang="en-US" sz="1600" dirty="0">
                <a:solidFill>
                  <a:schemeClr val="tx1"/>
                </a:solidFill>
              </a:rPr>
              <a:t>Xxx </a:t>
            </a:r>
            <a:r>
              <a:rPr lang="en-US" sz="1600" dirty="0" err="1">
                <a:solidFill>
                  <a:schemeClr val="tx1"/>
                </a:solidFill>
              </a:rPr>
              <a:t>xxxx</a:t>
            </a:r>
            <a:endParaRPr lang="en-US" sz="1600" dirty="0">
              <a:solidFill>
                <a:schemeClr val="tx1"/>
              </a:solidFill>
            </a:endParaRPr>
          </a:p>
          <a:p>
            <a:pPr algn="ctr" defTabSz="666734">
              <a:lnSpc>
                <a:spcPct val="90000"/>
              </a:lnSpc>
              <a:spcBef>
                <a:spcPct val="0"/>
              </a:spcBef>
              <a:spcAft>
                <a:spcPts val="200"/>
              </a:spcAft>
            </a:pPr>
            <a:r>
              <a:rPr lang="en-US" sz="1200" dirty="0" err="1">
                <a:solidFill>
                  <a:schemeClr val="tx1"/>
                </a:solidFill>
              </a:rPr>
              <a:t>Xxxxx</a:t>
            </a:r>
            <a:r>
              <a:rPr lang="en-US" sz="1200" dirty="0">
                <a:solidFill>
                  <a:schemeClr val="tx1"/>
                </a:solidFill>
              </a:rPr>
              <a:t> </a:t>
            </a:r>
            <a:r>
              <a:rPr lang="en-US" sz="1200" dirty="0" err="1">
                <a:solidFill>
                  <a:schemeClr val="tx1"/>
                </a:solidFill>
              </a:rPr>
              <a:t>xxxxx</a:t>
            </a:r>
            <a:r>
              <a:rPr lang="en-US" sz="1200" dirty="0">
                <a:solidFill>
                  <a:schemeClr val="tx1"/>
                </a:solidFill>
              </a:rPr>
              <a:t> </a:t>
            </a:r>
            <a:r>
              <a:rPr lang="en-US" sz="1200" dirty="0" err="1">
                <a:solidFill>
                  <a:schemeClr val="tx1"/>
                </a:solidFill>
              </a:rPr>
              <a:t>xxxx</a:t>
            </a:r>
            <a:r>
              <a:rPr lang="en-US" sz="1200" dirty="0">
                <a:solidFill>
                  <a:schemeClr val="tx1"/>
                </a:solidFill>
              </a:rPr>
              <a:t> xxx </a:t>
            </a:r>
            <a:r>
              <a:rPr lang="en-US" sz="1200" dirty="0" err="1">
                <a:solidFill>
                  <a:schemeClr val="tx1"/>
                </a:solidFill>
              </a:rPr>
              <a:t>xxx</a:t>
            </a:r>
            <a:endParaRPr lang="en-US" sz="1200" dirty="0">
              <a:solidFill>
                <a:schemeClr val="tx1"/>
              </a:solidFill>
            </a:endParaRPr>
          </a:p>
        </p:txBody>
      </p:sp>
      <p:sp>
        <p:nvSpPr>
          <p:cNvPr id="43" name="Trapezoid 42"/>
          <p:cNvSpPr/>
          <p:nvPr/>
        </p:nvSpPr>
        <p:spPr>
          <a:xfrm rot="5400000" flipH="1">
            <a:off x="4742997" y="3341746"/>
            <a:ext cx="945184" cy="123710"/>
          </a:xfrm>
          <a:prstGeom prst="trapezoid">
            <a:avLst>
              <a:gd name="adj" fmla="val 58035"/>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Hexagon 56"/>
          <p:cNvSpPr/>
          <p:nvPr/>
        </p:nvSpPr>
        <p:spPr>
          <a:xfrm rot="5400000">
            <a:off x="4300233" y="1518784"/>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06</a:t>
            </a:r>
          </a:p>
        </p:txBody>
      </p:sp>
      <p:sp>
        <p:nvSpPr>
          <p:cNvPr id="59" name="Hexagon 58"/>
          <p:cNvSpPr/>
          <p:nvPr/>
        </p:nvSpPr>
        <p:spPr>
          <a:xfrm rot="5400000">
            <a:off x="7105820" y="1515768"/>
            <a:ext cx="574162" cy="499346"/>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01</a:t>
            </a:r>
          </a:p>
        </p:txBody>
      </p:sp>
      <p:sp>
        <p:nvSpPr>
          <p:cNvPr id="60" name="Hexagon 59"/>
          <p:cNvSpPr/>
          <p:nvPr/>
        </p:nvSpPr>
        <p:spPr>
          <a:xfrm rot="5400000">
            <a:off x="7808889" y="2750413"/>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02</a:t>
            </a:r>
          </a:p>
        </p:txBody>
      </p:sp>
      <p:sp>
        <p:nvSpPr>
          <p:cNvPr id="61" name="Hexagon 60"/>
          <p:cNvSpPr/>
          <p:nvPr/>
        </p:nvSpPr>
        <p:spPr>
          <a:xfrm rot="5400000">
            <a:off x="711011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03</a:t>
            </a:r>
          </a:p>
        </p:txBody>
      </p:sp>
      <p:sp>
        <p:nvSpPr>
          <p:cNvPr id="62" name="Hexagon 61"/>
          <p:cNvSpPr/>
          <p:nvPr/>
        </p:nvSpPr>
        <p:spPr>
          <a:xfrm rot="5400000">
            <a:off x="4300233" y="4793178"/>
            <a:ext cx="574162" cy="499346"/>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04</a:t>
            </a:r>
          </a:p>
        </p:txBody>
      </p:sp>
      <p:sp>
        <p:nvSpPr>
          <p:cNvPr id="63" name="Hexagon 62"/>
          <p:cNvSpPr/>
          <p:nvPr/>
        </p:nvSpPr>
        <p:spPr>
          <a:xfrm rot="5400000">
            <a:off x="3600087" y="2750415"/>
            <a:ext cx="574162" cy="499346"/>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r>
              <a:rPr lang="en-US" sz="2000" dirty="0">
                <a:solidFill>
                  <a:srgbClr val="FFFFFF"/>
                </a:solidFill>
              </a:rPr>
              <a:t>05</a:t>
            </a:r>
          </a:p>
        </p:txBody>
      </p:sp>
      <p:sp>
        <p:nvSpPr>
          <p:cNvPr id="65" name="Hexagon 64"/>
          <p:cNvSpPr/>
          <p:nvPr/>
        </p:nvSpPr>
        <p:spPr>
          <a:xfrm rot="5400000">
            <a:off x="652223" y="2775615"/>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6" name="Hexagon 65"/>
          <p:cNvSpPr/>
          <p:nvPr/>
        </p:nvSpPr>
        <p:spPr>
          <a:xfrm rot="5400000">
            <a:off x="652223" y="3589499"/>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7" name="Hexagon 66"/>
          <p:cNvSpPr/>
          <p:nvPr/>
        </p:nvSpPr>
        <p:spPr>
          <a:xfrm rot="5400000">
            <a:off x="882883" y="3182557"/>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8" name="Hexagon 67"/>
          <p:cNvSpPr/>
          <p:nvPr/>
        </p:nvSpPr>
        <p:spPr>
          <a:xfrm rot="5400000">
            <a:off x="882883" y="3996441"/>
            <a:ext cx="515375" cy="448219"/>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69" name="Rectangle 68"/>
          <p:cNvSpPr/>
          <p:nvPr/>
        </p:nvSpPr>
        <p:spPr>
          <a:xfrm>
            <a:off x="1196228" y="2888810"/>
            <a:ext cx="853119" cy="276999"/>
          </a:xfrm>
          <a:prstGeom prst="rect">
            <a:avLst/>
          </a:prstGeom>
        </p:spPr>
        <p:txBody>
          <a:bodyPr wrap="none">
            <a:spAutoFit/>
          </a:bodyPr>
          <a:lstStyle/>
          <a:p>
            <a:r>
              <a:rPr lang="en-US" sz="1200" dirty="0"/>
              <a:t>X </a:t>
            </a:r>
            <a:r>
              <a:rPr lang="en-US" sz="1200" dirty="0" err="1"/>
              <a:t>xxxxxx</a:t>
            </a:r>
            <a:r>
              <a:rPr lang="en-US" sz="1200" dirty="0"/>
              <a:t> x</a:t>
            </a:r>
          </a:p>
        </p:txBody>
      </p:sp>
      <p:sp>
        <p:nvSpPr>
          <p:cNvPr id="70" name="Rectangle 69"/>
          <p:cNvSpPr/>
          <p:nvPr/>
        </p:nvSpPr>
        <p:spPr>
          <a:xfrm>
            <a:off x="1426888" y="3294310"/>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1" name="Rectangle 70"/>
          <p:cNvSpPr/>
          <p:nvPr/>
        </p:nvSpPr>
        <p:spPr>
          <a:xfrm>
            <a:off x="1196228" y="3699810"/>
            <a:ext cx="1191736"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Xxxxx</a:t>
            </a:r>
            <a:endParaRPr lang="en-US" sz="1200" dirty="0"/>
          </a:p>
        </p:txBody>
      </p:sp>
      <p:sp>
        <p:nvSpPr>
          <p:cNvPr id="72" name="Rectangle 71"/>
          <p:cNvSpPr/>
          <p:nvPr/>
        </p:nvSpPr>
        <p:spPr>
          <a:xfrm>
            <a:off x="1426887" y="4105310"/>
            <a:ext cx="1085554"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3" name="Hexagon 72"/>
          <p:cNvSpPr/>
          <p:nvPr/>
        </p:nvSpPr>
        <p:spPr>
          <a:xfrm rot="5400000">
            <a:off x="652223" y="4403383"/>
            <a:ext cx="515375" cy="448219"/>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4" name="Hexagon 73"/>
          <p:cNvSpPr/>
          <p:nvPr/>
        </p:nvSpPr>
        <p:spPr>
          <a:xfrm rot="5400000">
            <a:off x="882883" y="4810324"/>
            <a:ext cx="515375" cy="448219"/>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0" tIns="0" rIns="0" bIns="0" numCol="1" spcCol="1270" anchor="ctr" anchorCtr="0">
            <a:noAutofit/>
          </a:bodyPr>
          <a:lstStyle/>
          <a:p>
            <a:pPr algn="ctr" defTabSz="666734">
              <a:lnSpc>
                <a:spcPct val="90000"/>
              </a:lnSpc>
              <a:spcBef>
                <a:spcPct val="0"/>
              </a:spcBef>
              <a:spcAft>
                <a:spcPct val="35000"/>
              </a:spcAft>
            </a:pPr>
            <a:endParaRPr lang="en-US" sz="2000" dirty="0">
              <a:solidFill>
                <a:schemeClr val="bg1"/>
              </a:solidFill>
            </a:endParaRPr>
          </a:p>
        </p:txBody>
      </p:sp>
      <p:sp>
        <p:nvSpPr>
          <p:cNvPr id="75" name="Rectangle 74"/>
          <p:cNvSpPr/>
          <p:nvPr/>
        </p:nvSpPr>
        <p:spPr>
          <a:xfrm>
            <a:off x="1196227" y="4510810"/>
            <a:ext cx="1108380" cy="276999"/>
          </a:xfrm>
          <a:prstGeom prst="rect">
            <a:avLst/>
          </a:prstGeom>
        </p:spPr>
        <p:txBody>
          <a:bodyPr wrap="none">
            <a:spAutoFit/>
          </a:bodyPr>
          <a:lstStyle/>
          <a:p>
            <a:r>
              <a:rPr lang="en-US" sz="1200" dirty="0"/>
              <a:t>X </a:t>
            </a:r>
            <a:r>
              <a:rPr lang="en-US" sz="1200" dirty="0" err="1"/>
              <a:t>xxxxxx</a:t>
            </a:r>
            <a:r>
              <a:rPr lang="en-US" sz="1200" dirty="0"/>
              <a:t> </a:t>
            </a:r>
            <a:r>
              <a:rPr lang="en-US" sz="1200" dirty="0" err="1"/>
              <a:t>Xxxx</a:t>
            </a:r>
            <a:endParaRPr lang="en-US" sz="1200" dirty="0"/>
          </a:p>
        </p:txBody>
      </p:sp>
      <p:sp>
        <p:nvSpPr>
          <p:cNvPr id="76" name="Rectangle 75"/>
          <p:cNvSpPr/>
          <p:nvPr/>
        </p:nvSpPr>
        <p:spPr>
          <a:xfrm>
            <a:off x="1426887" y="4916311"/>
            <a:ext cx="1034642" cy="276999"/>
          </a:xfrm>
          <a:prstGeom prst="rect">
            <a:avLst/>
          </a:prstGeom>
        </p:spPr>
        <p:txBody>
          <a:bodyPr wrap="none">
            <a:spAutoFit/>
          </a:bodyPr>
          <a:lstStyle/>
          <a:p>
            <a:r>
              <a:rPr lang="en-US" sz="1200" dirty="0"/>
              <a:t>X </a:t>
            </a:r>
            <a:r>
              <a:rPr lang="en-US" sz="1200" dirty="0" err="1"/>
              <a:t>xxxxxx</a:t>
            </a:r>
            <a:r>
              <a:rPr lang="en-US" sz="1200" dirty="0"/>
              <a:t> Xxx</a:t>
            </a:r>
          </a:p>
        </p:txBody>
      </p:sp>
      <p:sp>
        <p:nvSpPr>
          <p:cNvPr id="79" name="Title 78"/>
          <p:cNvSpPr>
            <a:spLocks noGrp="1"/>
          </p:cNvSpPr>
          <p:nvPr>
            <p:ph type="title"/>
          </p:nvPr>
        </p:nvSpPr>
        <p:spPr/>
        <p:txBody>
          <a:bodyPr/>
          <a:lstStyle/>
          <a:p>
            <a:pPr algn="l"/>
            <a:r>
              <a:rPr lang="en-US" dirty="0" err="1"/>
              <a:t>Xxxxxx</a:t>
            </a:r>
            <a:r>
              <a:rPr lang="en-US" dirty="0"/>
              <a:t> </a:t>
            </a:r>
            <a:r>
              <a:rPr lang="en-US" dirty="0" err="1"/>
              <a:t>xxxx</a:t>
            </a:r>
            <a:r>
              <a:rPr lang="en-US" dirty="0"/>
              <a:t> </a:t>
            </a:r>
            <a:r>
              <a:rPr lang="en-US" dirty="0" err="1"/>
              <a:t>xxxx</a:t>
            </a:r>
            <a:endParaRPr lang="en-US" dirty="0"/>
          </a:p>
        </p:txBody>
      </p:sp>
      <p:sp>
        <p:nvSpPr>
          <p:cNvPr id="80" name="Text Placeholder 79"/>
          <p:cNvSpPr>
            <a:spLocks noGrp="1"/>
          </p:cNvSpPr>
          <p:nvPr>
            <p:ph type="body" sz="quarter" idx="10"/>
          </p:nvPr>
        </p:nvSpPr>
        <p:spPr/>
        <p:txBody>
          <a:bodyPr/>
          <a:lstStyle/>
          <a:p>
            <a:pPr algn="l"/>
            <a:r>
              <a:rPr lang="en-US" dirty="0" err="1"/>
              <a:t>Xxxx</a:t>
            </a:r>
            <a:r>
              <a:rPr lang="en-US" dirty="0"/>
              <a:t> xxx x </a:t>
            </a:r>
            <a:r>
              <a:rPr lang="en-US" dirty="0" err="1"/>
              <a:t>xxxx</a:t>
            </a:r>
            <a:r>
              <a:rPr lang="en-US" dirty="0"/>
              <a:t> </a:t>
            </a:r>
          </a:p>
        </p:txBody>
      </p:sp>
      <p:sp>
        <p:nvSpPr>
          <p:cNvPr id="81" name="Freeform 147"/>
          <p:cNvSpPr>
            <a:spLocks noEditPoints="1"/>
          </p:cNvSpPr>
          <p:nvPr/>
        </p:nvSpPr>
        <p:spPr bwMode="auto">
          <a:xfrm>
            <a:off x="4441097" y="2876310"/>
            <a:ext cx="279708" cy="35331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41"/>
          <p:cNvSpPr>
            <a:spLocks noEditPoints="1"/>
          </p:cNvSpPr>
          <p:nvPr/>
        </p:nvSpPr>
        <p:spPr bwMode="auto">
          <a:xfrm>
            <a:off x="5149056" y="4142527"/>
            <a:ext cx="264530" cy="320558"/>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7"/>
          <p:cNvSpPr>
            <a:spLocks noEditPoints="1"/>
          </p:cNvSpPr>
          <p:nvPr/>
        </p:nvSpPr>
        <p:spPr bwMode="auto">
          <a:xfrm>
            <a:off x="5111903" y="1625589"/>
            <a:ext cx="338836" cy="331778"/>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33"/>
          <p:cNvSpPr>
            <a:spLocks noEditPoints="1"/>
          </p:cNvSpPr>
          <p:nvPr/>
        </p:nvSpPr>
        <p:spPr bwMode="auto">
          <a:xfrm>
            <a:off x="5579753" y="2975088"/>
            <a:ext cx="831208" cy="885712"/>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33"/>
          <p:cNvSpPr>
            <a:spLocks noEditPoints="1"/>
          </p:cNvSpPr>
          <p:nvPr/>
        </p:nvSpPr>
        <p:spPr bwMode="auto">
          <a:xfrm>
            <a:off x="6532228" y="4124961"/>
            <a:ext cx="339974" cy="339974"/>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21"/>
          <p:cNvSpPr>
            <a:spLocks noEditPoints="1"/>
          </p:cNvSpPr>
          <p:nvPr/>
        </p:nvSpPr>
        <p:spPr bwMode="auto">
          <a:xfrm>
            <a:off x="7201096" y="2878968"/>
            <a:ext cx="401252" cy="331976"/>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noEditPoints="1"/>
          </p:cNvSpPr>
          <p:nvPr/>
        </p:nvSpPr>
        <p:spPr bwMode="auto">
          <a:xfrm>
            <a:off x="978789" y="3272816"/>
            <a:ext cx="323563" cy="267700"/>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33"/>
          <p:cNvSpPr>
            <a:spLocks noEditPoints="1"/>
          </p:cNvSpPr>
          <p:nvPr/>
        </p:nvSpPr>
        <p:spPr bwMode="auto">
          <a:xfrm>
            <a:off x="772835" y="3676534"/>
            <a:ext cx="274149" cy="274149"/>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41"/>
          <p:cNvSpPr>
            <a:spLocks noEditPoints="1"/>
          </p:cNvSpPr>
          <p:nvPr/>
        </p:nvSpPr>
        <p:spPr bwMode="auto">
          <a:xfrm>
            <a:off x="1033914" y="4091304"/>
            <a:ext cx="213313" cy="258493"/>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47"/>
          <p:cNvSpPr>
            <a:spLocks noEditPoints="1"/>
          </p:cNvSpPr>
          <p:nvPr/>
        </p:nvSpPr>
        <p:spPr bwMode="auto">
          <a:xfrm>
            <a:off x="797133" y="4485039"/>
            <a:ext cx="225552" cy="284906"/>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7"/>
          <p:cNvSpPr>
            <a:spLocks noEditPoints="1"/>
          </p:cNvSpPr>
          <p:nvPr/>
        </p:nvSpPr>
        <p:spPr bwMode="auto">
          <a:xfrm>
            <a:off x="1003953" y="4900662"/>
            <a:ext cx="273232" cy="267540"/>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7"/>
          <p:cNvSpPr>
            <a:spLocks noEditPoints="1"/>
          </p:cNvSpPr>
          <p:nvPr/>
        </p:nvSpPr>
        <p:spPr bwMode="auto">
          <a:xfrm>
            <a:off x="778490" y="2871042"/>
            <a:ext cx="262840" cy="257362"/>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7"/>
          <p:cNvSpPr>
            <a:spLocks noEditPoints="1"/>
          </p:cNvSpPr>
          <p:nvPr/>
        </p:nvSpPr>
        <p:spPr bwMode="auto">
          <a:xfrm>
            <a:off x="6546430" y="1642738"/>
            <a:ext cx="311570" cy="305076"/>
          </a:xfrm>
          <a:custGeom>
            <a:avLst/>
            <a:gdLst>
              <a:gd name="T0" fmla="*/ 492 w 800"/>
              <a:gd name="T1" fmla="*/ 141 h 784"/>
              <a:gd name="T2" fmla="*/ 442 w 800"/>
              <a:gd name="T3" fmla="*/ 733 h 784"/>
              <a:gd name="T4" fmla="*/ 523 w 800"/>
              <a:gd name="T5" fmla="*/ 784 h 784"/>
              <a:gd name="T6" fmla="*/ 574 w 800"/>
              <a:gd name="T7" fmla="*/ 192 h 784"/>
              <a:gd name="T8" fmla="*/ 542 w 800"/>
              <a:gd name="T9" fmla="*/ 733 h 784"/>
              <a:gd name="T10" fmla="*/ 492 w 800"/>
              <a:gd name="T11" fmla="*/ 752 h 784"/>
              <a:gd name="T12" fmla="*/ 474 w 800"/>
              <a:gd name="T13" fmla="*/ 192 h 784"/>
              <a:gd name="T14" fmla="*/ 523 w 800"/>
              <a:gd name="T15" fmla="*/ 173 h 784"/>
              <a:gd name="T16" fmla="*/ 542 w 800"/>
              <a:gd name="T17" fmla="*/ 733 h 784"/>
              <a:gd name="T18" fmla="*/ 50 w 800"/>
              <a:gd name="T19" fmla="*/ 453 h 784"/>
              <a:gd name="T20" fmla="*/ 0 w 800"/>
              <a:gd name="T21" fmla="*/ 733 h 784"/>
              <a:gd name="T22" fmla="*/ 81 w 800"/>
              <a:gd name="T23" fmla="*/ 784 h 784"/>
              <a:gd name="T24" fmla="*/ 132 w 800"/>
              <a:gd name="T25" fmla="*/ 504 h 784"/>
              <a:gd name="T26" fmla="*/ 100 w 800"/>
              <a:gd name="T27" fmla="*/ 733 h 784"/>
              <a:gd name="T28" fmla="*/ 50 w 800"/>
              <a:gd name="T29" fmla="*/ 752 h 784"/>
              <a:gd name="T30" fmla="*/ 31 w 800"/>
              <a:gd name="T31" fmla="*/ 504 h 784"/>
              <a:gd name="T32" fmla="*/ 81 w 800"/>
              <a:gd name="T33" fmla="*/ 485 h 784"/>
              <a:gd name="T34" fmla="*/ 100 w 800"/>
              <a:gd name="T35" fmla="*/ 733 h 784"/>
              <a:gd name="T36" fmla="*/ 718 w 800"/>
              <a:gd name="T37" fmla="*/ 0 h 784"/>
              <a:gd name="T38" fmla="*/ 668 w 800"/>
              <a:gd name="T39" fmla="*/ 733 h 784"/>
              <a:gd name="T40" fmla="*/ 749 w 800"/>
              <a:gd name="T41" fmla="*/ 784 h 784"/>
              <a:gd name="T42" fmla="*/ 800 w 800"/>
              <a:gd name="T43" fmla="*/ 51 h 784"/>
              <a:gd name="T44" fmla="*/ 768 w 800"/>
              <a:gd name="T45" fmla="*/ 733 h 784"/>
              <a:gd name="T46" fmla="*/ 718 w 800"/>
              <a:gd name="T47" fmla="*/ 752 h 784"/>
              <a:gd name="T48" fmla="*/ 700 w 800"/>
              <a:gd name="T49" fmla="*/ 51 h 784"/>
              <a:gd name="T50" fmla="*/ 749 w 800"/>
              <a:gd name="T51" fmla="*/ 32 h 784"/>
              <a:gd name="T52" fmla="*/ 768 w 800"/>
              <a:gd name="T53" fmla="*/ 733 h 784"/>
              <a:gd name="T54" fmla="*/ 265 w 800"/>
              <a:gd name="T55" fmla="*/ 304 h 784"/>
              <a:gd name="T56" fmla="*/ 215 w 800"/>
              <a:gd name="T57" fmla="*/ 733 h 784"/>
              <a:gd name="T58" fmla="*/ 296 w 800"/>
              <a:gd name="T59" fmla="*/ 784 h 784"/>
              <a:gd name="T60" fmla="*/ 347 w 800"/>
              <a:gd name="T61" fmla="*/ 355 h 784"/>
              <a:gd name="T62" fmla="*/ 296 w 800"/>
              <a:gd name="T63" fmla="*/ 752 h 784"/>
              <a:gd name="T64" fmla="*/ 247 w 800"/>
              <a:gd name="T65" fmla="*/ 733 h 784"/>
              <a:gd name="T66" fmla="*/ 265 w 800"/>
              <a:gd name="T67" fmla="*/ 336 h 784"/>
              <a:gd name="T68" fmla="*/ 315 w 800"/>
              <a:gd name="T69" fmla="*/ 355 h 784"/>
              <a:gd name="T70" fmla="*/ 315 w 800"/>
              <a:gd name="T71" fmla="*/ 73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0" h="784">
                <a:moveTo>
                  <a:pt x="523" y="141"/>
                </a:moveTo>
                <a:cubicBezTo>
                  <a:pt x="492" y="141"/>
                  <a:pt x="492" y="141"/>
                  <a:pt x="492" y="141"/>
                </a:cubicBezTo>
                <a:cubicBezTo>
                  <a:pt x="464" y="141"/>
                  <a:pt x="442" y="164"/>
                  <a:pt x="442" y="192"/>
                </a:cubicBezTo>
                <a:cubicBezTo>
                  <a:pt x="442" y="733"/>
                  <a:pt x="442" y="733"/>
                  <a:pt x="442" y="733"/>
                </a:cubicBezTo>
                <a:cubicBezTo>
                  <a:pt x="442" y="761"/>
                  <a:pt x="464" y="784"/>
                  <a:pt x="492" y="784"/>
                </a:cubicBezTo>
                <a:cubicBezTo>
                  <a:pt x="523" y="784"/>
                  <a:pt x="523" y="784"/>
                  <a:pt x="523" y="784"/>
                </a:cubicBezTo>
                <a:cubicBezTo>
                  <a:pt x="551" y="784"/>
                  <a:pt x="574" y="761"/>
                  <a:pt x="574" y="733"/>
                </a:cubicBezTo>
                <a:cubicBezTo>
                  <a:pt x="574" y="192"/>
                  <a:pt x="574" y="192"/>
                  <a:pt x="574" y="192"/>
                </a:cubicBezTo>
                <a:cubicBezTo>
                  <a:pt x="574" y="164"/>
                  <a:pt x="551" y="141"/>
                  <a:pt x="523" y="141"/>
                </a:cubicBezTo>
                <a:close/>
                <a:moveTo>
                  <a:pt x="542" y="733"/>
                </a:moveTo>
                <a:cubicBezTo>
                  <a:pt x="542" y="743"/>
                  <a:pt x="533" y="752"/>
                  <a:pt x="523" y="752"/>
                </a:cubicBezTo>
                <a:cubicBezTo>
                  <a:pt x="492" y="752"/>
                  <a:pt x="492" y="752"/>
                  <a:pt x="492" y="752"/>
                </a:cubicBezTo>
                <a:cubicBezTo>
                  <a:pt x="482" y="752"/>
                  <a:pt x="474" y="743"/>
                  <a:pt x="474" y="733"/>
                </a:cubicBezTo>
                <a:cubicBezTo>
                  <a:pt x="474" y="192"/>
                  <a:pt x="474" y="192"/>
                  <a:pt x="474" y="192"/>
                </a:cubicBezTo>
                <a:cubicBezTo>
                  <a:pt x="474" y="181"/>
                  <a:pt x="482" y="173"/>
                  <a:pt x="492" y="173"/>
                </a:cubicBezTo>
                <a:cubicBezTo>
                  <a:pt x="523" y="173"/>
                  <a:pt x="523" y="173"/>
                  <a:pt x="523" y="173"/>
                </a:cubicBezTo>
                <a:cubicBezTo>
                  <a:pt x="533" y="173"/>
                  <a:pt x="542" y="181"/>
                  <a:pt x="542" y="192"/>
                </a:cubicBezTo>
                <a:lnTo>
                  <a:pt x="542" y="733"/>
                </a:lnTo>
                <a:close/>
                <a:moveTo>
                  <a:pt x="81" y="453"/>
                </a:moveTo>
                <a:cubicBezTo>
                  <a:pt x="50" y="453"/>
                  <a:pt x="50" y="453"/>
                  <a:pt x="50" y="453"/>
                </a:cubicBezTo>
                <a:cubicBezTo>
                  <a:pt x="22" y="453"/>
                  <a:pt x="0" y="476"/>
                  <a:pt x="0" y="504"/>
                </a:cubicBezTo>
                <a:cubicBezTo>
                  <a:pt x="0" y="733"/>
                  <a:pt x="0" y="733"/>
                  <a:pt x="0" y="733"/>
                </a:cubicBezTo>
                <a:cubicBezTo>
                  <a:pt x="0" y="761"/>
                  <a:pt x="22" y="784"/>
                  <a:pt x="50" y="784"/>
                </a:cubicBezTo>
                <a:cubicBezTo>
                  <a:pt x="81" y="784"/>
                  <a:pt x="81" y="784"/>
                  <a:pt x="81" y="784"/>
                </a:cubicBezTo>
                <a:cubicBezTo>
                  <a:pt x="109" y="784"/>
                  <a:pt x="132" y="761"/>
                  <a:pt x="132" y="733"/>
                </a:cubicBezTo>
                <a:cubicBezTo>
                  <a:pt x="132" y="504"/>
                  <a:pt x="132" y="504"/>
                  <a:pt x="132" y="504"/>
                </a:cubicBezTo>
                <a:cubicBezTo>
                  <a:pt x="132" y="476"/>
                  <a:pt x="109" y="453"/>
                  <a:pt x="81" y="453"/>
                </a:cubicBezTo>
                <a:close/>
                <a:moveTo>
                  <a:pt x="100" y="733"/>
                </a:moveTo>
                <a:cubicBezTo>
                  <a:pt x="100" y="743"/>
                  <a:pt x="91" y="752"/>
                  <a:pt x="81" y="752"/>
                </a:cubicBezTo>
                <a:cubicBezTo>
                  <a:pt x="50" y="752"/>
                  <a:pt x="50" y="752"/>
                  <a:pt x="50" y="752"/>
                </a:cubicBezTo>
                <a:cubicBezTo>
                  <a:pt x="40" y="752"/>
                  <a:pt x="31" y="743"/>
                  <a:pt x="31" y="733"/>
                </a:cubicBezTo>
                <a:cubicBezTo>
                  <a:pt x="31" y="504"/>
                  <a:pt x="31" y="504"/>
                  <a:pt x="31" y="504"/>
                </a:cubicBezTo>
                <a:cubicBezTo>
                  <a:pt x="31" y="494"/>
                  <a:pt x="40" y="485"/>
                  <a:pt x="50" y="485"/>
                </a:cubicBezTo>
                <a:cubicBezTo>
                  <a:pt x="81" y="485"/>
                  <a:pt x="81" y="485"/>
                  <a:pt x="81" y="485"/>
                </a:cubicBezTo>
                <a:cubicBezTo>
                  <a:pt x="91" y="485"/>
                  <a:pt x="100" y="494"/>
                  <a:pt x="100" y="504"/>
                </a:cubicBezTo>
                <a:lnTo>
                  <a:pt x="100" y="733"/>
                </a:lnTo>
                <a:close/>
                <a:moveTo>
                  <a:pt x="749" y="0"/>
                </a:moveTo>
                <a:cubicBezTo>
                  <a:pt x="718" y="0"/>
                  <a:pt x="718" y="0"/>
                  <a:pt x="718" y="0"/>
                </a:cubicBezTo>
                <a:cubicBezTo>
                  <a:pt x="690" y="0"/>
                  <a:pt x="668" y="23"/>
                  <a:pt x="668" y="51"/>
                </a:cubicBezTo>
                <a:cubicBezTo>
                  <a:pt x="668" y="733"/>
                  <a:pt x="668" y="733"/>
                  <a:pt x="668" y="733"/>
                </a:cubicBezTo>
                <a:cubicBezTo>
                  <a:pt x="668" y="761"/>
                  <a:pt x="690" y="784"/>
                  <a:pt x="718" y="784"/>
                </a:cubicBezTo>
                <a:cubicBezTo>
                  <a:pt x="749" y="784"/>
                  <a:pt x="749" y="784"/>
                  <a:pt x="749" y="784"/>
                </a:cubicBezTo>
                <a:cubicBezTo>
                  <a:pt x="777" y="784"/>
                  <a:pt x="800" y="761"/>
                  <a:pt x="800" y="733"/>
                </a:cubicBezTo>
                <a:cubicBezTo>
                  <a:pt x="800" y="51"/>
                  <a:pt x="800" y="51"/>
                  <a:pt x="800" y="51"/>
                </a:cubicBezTo>
                <a:cubicBezTo>
                  <a:pt x="800" y="23"/>
                  <a:pt x="777" y="0"/>
                  <a:pt x="749" y="0"/>
                </a:cubicBezTo>
                <a:close/>
                <a:moveTo>
                  <a:pt x="768" y="733"/>
                </a:moveTo>
                <a:cubicBezTo>
                  <a:pt x="768" y="743"/>
                  <a:pt x="759" y="752"/>
                  <a:pt x="749" y="752"/>
                </a:cubicBezTo>
                <a:cubicBezTo>
                  <a:pt x="718" y="752"/>
                  <a:pt x="718" y="752"/>
                  <a:pt x="718" y="752"/>
                </a:cubicBezTo>
                <a:cubicBezTo>
                  <a:pt x="708" y="752"/>
                  <a:pt x="700" y="743"/>
                  <a:pt x="700" y="733"/>
                </a:cubicBezTo>
                <a:cubicBezTo>
                  <a:pt x="700" y="51"/>
                  <a:pt x="700" y="51"/>
                  <a:pt x="700" y="51"/>
                </a:cubicBezTo>
                <a:cubicBezTo>
                  <a:pt x="700" y="41"/>
                  <a:pt x="708" y="32"/>
                  <a:pt x="718" y="32"/>
                </a:cubicBezTo>
                <a:cubicBezTo>
                  <a:pt x="749" y="32"/>
                  <a:pt x="749" y="32"/>
                  <a:pt x="749" y="32"/>
                </a:cubicBezTo>
                <a:cubicBezTo>
                  <a:pt x="759" y="32"/>
                  <a:pt x="768" y="41"/>
                  <a:pt x="768" y="51"/>
                </a:cubicBezTo>
                <a:lnTo>
                  <a:pt x="768" y="733"/>
                </a:lnTo>
                <a:close/>
                <a:moveTo>
                  <a:pt x="296" y="304"/>
                </a:moveTo>
                <a:cubicBezTo>
                  <a:pt x="265" y="304"/>
                  <a:pt x="265" y="304"/>
                  <a:pt x="265" y="304"/>
                </a:cubicBezTo>
                <a:cubicBezTo>
                  <a:pt x="238" y="304"/>
                  <a:pt x="215" y="327"/>
                  <a:pt x="215" y="355"/>
                </a:cubicBezTo>
                <a:cubicBezTo>
                  <a:pt x="215" y="733"/>
                  <a:pt x="215" y="733"/>
                  <a:pt x="215" y="733"/>
                </a:cubicBezTo>
                <a:cubicBezTo>
                  <a:pt x="215" y="761"/>
                  <a:pt x="238" y="784"/>
                  <a:pt x="265" y="784"/>
                </a:cubicBezTo>
                <a:cubicBezTo>
                  <a:pt x="296" y="784"/>
                  <a:pt x="296" y="784"/>
                  <a:pt x="296" y="784"/>
                </a:cubicBezTo>
                <a:cubicBezTo>
                  <a:pt x="324" y="784"/>
                  <a:pt x="347" y="761"/>
                  <a:pt x="347" y="733"/>
                </a:cubicBezTo>
                <a:cubicBezTo>
                  <a:pt x="347" y="355"/>
                  <a:pt x="347" y="355"/>
                  <a:pt x="347" y="355"/>
                </a:cubicBezTo>
                <a:cubicBezTo>
                  <a:pt x="347" y="327"/>
                  <a:pt x="324" y="304"/>
                  <a:pt x="296" y="304"/>
                </a:cubicBezTo>
                <a:close/>
                <a:moveTo>
                  <a:pt x="296" y="752"/>
                </a:moveTo>
                <a:cubicBezTo>
                  <a:pt x="265" y="752"/>
                  <a:pt x="265" y="752"/>
                  <a:pt x="265" y="752"/>
                </a:cubicBezTo>
                <a:cubicBezTo>
                  <a:pt x="255" y="752"/>
                  <a:pt x="247" y="743"/>
                  <a:pt x="247" y="733"/>
                </a:cubicBezTo>
                <a:cubicBezTo>
                  <a:pt x="247" y="355"/>
                  <a:pt x="247" y="355"/>
                  <a:pt x="247" y="355"/>
                </a:cubicBezTo>
                <a:cubicBezTo>
                  <a:pt x="247" y="344"/>
                  <a:pt x="255" y="336"/>
                  <a:pt x="265" y="336"/>
                </a:cubicBezTo>
                <a:cubicBezTo>
                  <a:pt x="296" y="336"/>
                  <a:pt x="296" y="336"/>
                  <a:pt x="296" y="336"/>
                </a:cubicBezTo>
                <a:cubicBezTo>
                  <a:pt x="307" y="336"/>
                  <a:pt x="315" y="344"/>
                  <a:pt x="315" y="355"/>
                </a:cubicBezTo>
                <a:cubicBezTo>
                  <a:pt x="315" y="733"/>
                  <a:pt x="315" y="733"/>
                  <a:pt x="315" y="733"/>
                </a:cubicBezTo>
                <a:cubicBezTo>
                  <a:pt x="315" y="733"/>
                  <a:pt x="315" y="733"/>
                  <a:pt x="315" y="733"/>
                </a:cubicBezTo>
                <a:cubicBezTo>
                  <a:pt x="315" y="743"/>
                  <a:pt x="307" y="752"/>
                  <a:pt x="296" y="75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3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fade">
                                      <p:cBhvr>
                                        <p:cTn id="7" dur="100"/>
                                        <p:tgtEl>
                                          <p:spTgt spid="10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100"/>
                                        <p:tgtEl>
                                          <p:spTgt spid="3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
                                        <p:tgtEl>
                                          <p:spTgt spid="3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100"/>
                                        <p:tgtEl>
                                          <p:spTgt spid="59"/>
                                        </p:tgtEl>
                                      </p:cBhvr>
                                    </p:animEffect>
                                  </p:childTnLst>
                                </p:cTn>
                              </p:par>
                            </p:childTnLst>
                          </p:cTn>
                        </p:par>
                        <p:par>
                          <p:cTn id="17" fill="hold">
                            <p:stCondLst>
                              <p:cond delay="100"/>
                            </p:stCondLst>
                            <p:childTnLst>
                              <p:par>
                                <p:cTn id="18" presetID="10" presetClass="entr" presetSubtype="0" fill="hold" grpId="0" nodeType="after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1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fade">
                                      <p:cBhvr>
                                        <p:cTn id="23" dur="100"/>
                                        <p:tgtEl>
                                          <p:spTgt spid="4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Effect transition="in" filter="fade">
                                      <p:cBhvr>
                                        <p:cTn id="26" dur="100"/>
                                        <p:tgtEl>
                                          <p:spTgt spid="6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100"/>
                                        <p:tgtEl>
                                          <p:spTgt spid="87"/>
                                        </p:tgtEl>
                                      </p:cBhvr>
                                    </p:animEffect>
                                  </p:childTnLst>
                                </p:cTn>
                              </p:par>
                            </p:childTnLst>
                          </p:cTn>
                        </p:par>
                        <p:par>
                          <p:cTn id="30" fill="hold">
                            <p:stCondLst>
                              <p:cond delay="200"/>
                            </p:stCondLst>
                            <p:childTnLst>
                              <p:par>
                                <p:cTn id="31" presetID="10" presetClass="entr" presetSubtype="0"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
                                        <p:tgtEl>
                                          <p:spTgt spid="1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2"/>
                                        </p:tgtEl>
                                        <p:attrNameLst>
                                          <p:attrName>style.visibility</p:attrName>
                                        </p:attrNameLst>
                                      </p:cBhvr>
                                      <p:to>
                                        <p:strVal val="visible"/>
                                      </p:to>
                                    </p:set>
                                    <p:animEffect transition="in" filter="fade">
                                      <p:cBhvr>
                                        <p:cTn id="36" dur="100"/>
                                        <p:tgtEl>
                                          <p:spTgt spid="3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100"/>
                                        <p:tgtEl>
                                          <p:spTgt spid="6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Effect transition="in" filter="fade">
                                      <p:cBhvr>
                                        <p:cTn id="42" dur="100"/>
                                        <p:tgtEl>
                                          <p:spTgt spid="85"/>
                                        </p:tgtEl>
                                      </p:cBhvr>
                                    </p:animEffect>
                                  </p:childTnLst>
                                </p:cTn>
                              </p:par>
                            </p:childTnLst>
                          </p:cTn>
                        </p:par>
                        <p:par>
                          <p:cTn id="43" fill="hold">
                            <p:stCondLst>
                              <p:cond delay="300"/>
                            </p:stCondLst>
                            <p:childTnLst>
                              <p:par>
                                <p:cTn id="44" presetID="10" presetClass="entr" presetSubtype="0" fill="hold" grpId="0" nodeType="after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100"/>
                                        <p:tgtEl>
                                          <p:spTgt spid="3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
                                        <p:tgtEl>
                                          <p:spTgt spid="3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fade">
                                      <p:cBhvr>
                                        <p:cTn id="52" dur="1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100"/>
                                        <p:tgtEl>
                                          <p:spTgt spid="82"/>
                                        </p:tgtEl>
                                      </p:cBhvr>
                                    </p:animEffect>
                                  </p:childTnLst>
                                </p:cTn>
                              </p:par>
                            </p:childTnLst>
                          </p:cTn>
                        </p:par>
                        <p:par>
                          <p:cTn id="56" fill="hold">
                            <p:stCondLst>
                              <p:cond delay="400"/>
                            </p:stCondLst>
                            <p:childTnLst>
                              <p:par>
                                <p:cTn id="57" presetID="10" presetClass="entr" presetSubtype="0" fill="hold" grpId="0"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
                                        <p:tgtEl>
                                          <p:spTgt spid="42"/>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
                                        <p:tgtEl>
                                          <p:spTgt spid="4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Effect transition="in" filter="fade">
                                      <p:cBhvr>
                                        <p:cTn id="65" dur="100"/>
                                        <p:tgtEl>
                                          <p:spTgt spid="6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1"/>
                                        </p:tgtEl>
                                        <p:attrNameLst>
                                          <p:attrName>style.visibility</p:attrName>
                                        </p:attrNameLst>
                                      </p:cBhvr>
                                      <p:to>
                                        <p:strVal val="visible"/>
                                      </p:to>
                                    </p:set>
                                    <p:animEffect transition="in" filter="fade">
                                      <p:cBhvr>
                                        <p:cTn id="68" dur="100"/>
                                        <p:tgtEl>
                                          <p:spTgt spid="81"/>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
                                        <p:tgtEl>
                                          <p:spTgt spid="3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8"/>
                                        </p:tgtEl>
                                        <p:attrNameLst>
                                          <p:attrName>style.visibility</p:attrName>
                                        </p:attrNameLst>
                                      </p:cBhvr>
                                      <p:to>
                                        <p:strVal val="visible"/>
                                      </p:to>
                                    </p:set>
                                    <p:animEffect transition="in" filter="fade">
                                      <p:cBhvr>
                                        <p:cTn id="75" dur="100"/>
                                        <p:tgtEl>
                                          <p:spTgt spid="3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1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83"/>
                                        </p:tgtEl>
                                        <p:attrNameLst>
                                          <p:attrName>style.visibility</p:attrName>
                                        </p:attrNameLst>
                                      </p:cBhvr>
                                      <p:to>
                                        <p:strVal val="visible"/>
                                      </p:to>
                                    </p:set>
                                    <p:animEffect transition="in" filter="fade">
                                      <p:cBhvr>
                                        <p:cTn id="81" dur="100"/>
                                        <p:tgtEl>
                                          <p:spTgt spid="8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84"/>
                                        </p:tgtEl>
                                        <p:attrNameLst>
                                          <p:attrName>style.visibility</p:attrName>
                                        </p:attrNameLst>
                                      </p:cBhvr>
                                      <p:to>
                                        <p:strVal val="visible"/>
                                      </p:to>
                                    </p:set>
                                    <p:animEffect transition="in" filter="fade">
                                      <p:cBhvr>
                                        <p:cTn id="84" dur="100"/>
                                        <p:tgtEl>
                                          <p:spTgt spid="84"/>
                                        </p:tgtEl>
                                      </p:cBhvr>
                                    </p:animEffect>
                                  </p:childTnLst>
                                </p:cTn>
                              </p:par>
                            </p:childTnLst>
                          </p:cTn>
                        </p:par>
                        <p:par>
                          <p:cTn id="85" fill="hold">
                            <p:stCondLst>
                              <p:cond delay="600"/>
                            </p:stCondLst>
                            <p:childTnLst>
                              <p:par>
                                <p:cTn id="86" presetID="10" presetClass="entr" presetSubtype="0" fill="hold" grpId="0" nodeType="after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fade">
                                      <p:cBhvr>
                                        <p:cTn id="88" dur="100"/>
                                        <p:tgtEl>
                                          <p:spTgt spid="65"/>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99"/>
                                        </p:tgtEl>
                                        <p:attrNameLst>
                                          <p:attrName>style.visibility</p:attrName>
                                        </p:attrNameLst>
                                      </p:cBhvr>
                                      <p:to>
                                        <p:strVal val="visible"/>
                                      </p:to>
                                    </p:set>
                                    <p:animEffect transition="in" filter="fade">
                                      <p:cBhvr>
                                        <p:cTn id="91" dur="100"/>
                                        <p:tgtEl>
                                          <p:spTgt spid="99"/>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69"/>
                                        </p:tgtEl>
                                        <p:attrNameLst>
                                          <p:attrName>style.visibility</p:attrName>
                                        </p:attrNameLst>
                                      </p:cBhvr>
                                      <p:to>
                                        <p:strVal val="visible"/>
                                      </p:to>
                                    </p:set>
                                    <p:animEffect transition="in" filter="fade">
                                      <p:cBhvr>
                                        <p:cTn id="94" dur="100"/>
                                        <p:tgtEl>
                                          <p:spTgt spid="69"/>
                                        </p:tgtEl>
                                      </p:cBhvr>
                                    </p:animEffect>
                                  </p:childTnLst>
                                </p:cTn>
                              </p:par>
                            </p:childTnLst>
                          </p:cTn>
                        </p:par>
                        <p:par>
                          <p:cTn id="95" fill="hold">
                            <p:stCondLst>
                              <p:cond delay="700"/>
                            </p:stCondLst>
                            <p:childTnLst>
                              <p:par>
                                <p:cTn id="96" presetID="10" presetClass="entr" presetSubtype="0" fill="hold" grpId="0" nodeType="afterEffect">
                                  <p:stCondLst>
                                    <p:cond delay="0"/>
                                  </p:stCondLst>
                                  <p:childTnLst>
                                    <p:set>
                                      <p:cBhvr>
                                        <p:cTn id="97" dur="1" fill="hold">
                                          <p:stCondLst>
                                            <p:cond delay="0"/>
                                          </p:stCondLst>
                                        </p:cTn>
                                        <p:tgtEl>
                                          <p:spTgt spid="67"/>
                                        </p:tgtEl>
                                        <p:attrNameLst>
                                          <p:attrName>style.visibility</p:attrName>
                                        </p:attrNameLst>
                                      </p:cBhvr>
                                      <p:to>
                                        <p:strVal val="visible"/>
                                      </p:to>
                                    </p:set>
                                    <p:animEffect transition="in" filter="fade">
                                      <p:cBhvr>
                                        <p:cTn id="98" dur="100"/>
                                        <p:tgtEl>
                                          <p:spTgt spid="6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fade">
                                      <p:cBhvr>
                                        <p:cTn id="101" dur="100"/>
                                        <p:tgtEl>
                                          <p:spTgt spid="7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fade">
                                      <p:cBhvr>
                                        <p:cTn id="104" dur="100"/>
                                        <p:tgtEl>
                                          <p:spTgt spid="91"/>
                                        </p:tgtEl>
                                      </p:cBhvr>
                                    </p:animEffect>
                                  </p:childTnLst>
                                </p:cTn>
                              </p:par>
                            </p:childTnLst>
                          </p:cTn>
                        </p:par>
                        <p:par>
                          <p:cTn id="105" fill="hold">
                            <p:stCondLst>
                              <p:cond delay="800"/>
                            </p:stCondLst>
                            <p:childTnLst>
                              <p:par>
                                <p:cTn id="106" presetID="10"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
                                        <p:tgtEl>
                                          <p:spTgt spid="66"/>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fade">
                                      <p:cBhvr>
                                        <p:cTn id="111" dur="100"/>
                                        <p:tgtEl>
                                          <p:spTgt spid="71"/>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92"/>
                                        </p:tgtEl>
                                        <p:attrNameLst>
                                          <p:attrName>style.visibility</p:attrName>
                                        </p:attrNameLst>
                                      </p:cBhvr>
                                      <p:to>
                                        <p:strVal val="visible"/>
                                      </p:to>
                                    </p:set>
                                    <p:animEffect transition="in" filter="fade">
                                      <p:cBhvr>
                                        <p:cTn id="114" dur="100"/>
                                        <p:tgtEl>
                                          <p:spTgt spid="92"/>
                                        </p:tgtEl>
                                      </p:cBhvr>
                                    </p:animEffect>
                                  </p:childTnLst>
                                </p:cTn>
                              </p:par>
                            </p:childTnLst>
                          </p:cTn>
                        </p:par>
                        <p:par>
                          <p:cTn id="115" fill="hold">
                            <p:stCondLst>
                              <p:cond delay="900"/>
                            </p:stCondLst>
                            <p:childTnLst>
                              <p:par>
                                <p:cTn id="116" presetID="10" presetClass="entr" presetSubtype="0" fill="hold" grpId="0" nodeType="afterEffect">
                                  <p:stCondLst>
                                    <p:cond delay="0"/>
                                  </p:stCondLst>
                                  <p:childTnLst>
                                    <p:set>
                                      <p:cBhvr>
                                        <p:cTn id="117" dur="1" fill="hold">
                                          <p:stCondLst>
                                            <p:cond delay="0"/>
                                          </p:stCondLst>
                                        </p:cTn>
                                        <p:tgtEl>
                                          <p:spTgt spid="68"/>
                                        </p:tgtEl>
                                        <p:attrNameLst>
                                          <p:attrName>style.visibility</p:attrName>
                                        </p:attrNameLst>
                                      </p:cBhvr>
                                      <p:to>
                                        <p:strVal val="visible"/>
                                      </p:to>
                                    </p:set>
                                    <p:animEffect transition="in" filter="fade">
                                      <p:cBhvr>
                                        <p:cTn id="118" dur="100"/>
                                        <p:tgtEl>
                                          <p:spTgt spid="68"/>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fade">
                                      <p:cBhvr>
                                        <p:cTn id="121" dur="100"/>
                                        <p:tgtEl>
                                          <p:spTgt spid="72"/>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93"/>
                                        </p:tgtEl>
                                        <p:attrNameLst>
                                          <p:attrName>style.visibility</p:attrName>
                                        </p:attrNameLst>
                                      </p:cBhvr>
                                      <p:to>
                                        <p:strVal val="visible"/>
                                      </p:to>
                                    </p:set>
                                    <p:animEffect transition="in" filter="fade">
                                      <p:cBhvr>
                                        <p:cTn id="124" dur="100"/>
                                        <p:tgtEl>
                                          <p:spTgt spid="93"/>
                                        </p:tgtEl>
                                      </p:cBhvr>
                                    </p:animEffect>
                                  </p:childTnLst>
                                </p:cTn>
                              </p:par>
                            </p:childTnLst>
                          </p:cTn>
                        </p:par>
                        <p:par>
                          <p:cTn id="125" fill="hold">
                            <p:stCondLst>
                              <p:cond delay="1000"/>
                            </p:stCondLst>
                            <p:childTnLst>
                              <p:par>
                                <p:cTn id="126" presetID="10" presetClass="entr" presetSubtype="0" fill="hold" grpId="0" nodeType="afterEffect">
                                  <p:stCondLst>
                                    <p:cond delay="0"/>
                                  </p:stCondLst>
                                  <p:childTnLst>
                                    <p:set>
                                      <p:cBhvr>
                                        <p:cTn id="127" dur="1" fill="hold">
                                          <p:stCondLst>
                                            <p:cond delay="0"/>
                                          </p:stCondLst>
                                        </p:cTn>
                                        <p:tgtEl>
                                          <p:spTgt spid="73"/>
                                        </p:tgtEl>
                                        <p:attrNameLst>
                                          <p:attrName>style.visibility</p:attrName>
                                        </p:attrNameLst>
                                      </p:cBhvr>
                                      <p:to>
                                        <p:strVal val="visible"/>
                                      </p:to>
                                    </p:set>
                                    <p:animEffect transition="in" filter="fade">
                                      <p:cBhvr>
                                        <p:cTn id="128" dur="100"/>
                                        <p:tgtEl>
                                          <p:spTgt spid="7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75"/>
                                        </p:tgtEl>
                                        <p:attrNameLst>
                                          <p:attrName>style.visibility</p:attrName>
                                        </p:attrNameLst>
                                      </p:cBhvr>
                                      <p:to>
                                        <p:strVal val="visible"/>
                                      </p:to>
                                    </p:set>
                                    <p:animEffect transition="in" filter="fade">
                                      <p:cBhvr>
                                        <p:cTn id="131" dur="100"/>
                                        <p:tgtEl>
                                          <p:spTgt spid="7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95"/>
                                        </p:tgtEl>
                                        <p:attrNameLst>
                                          <p:attrName>style.visibility</p:attrName>
                                        </p:attrNameLst>
                                      </p:cBhvr>
                                      <p:to>
                                        <p:strVal val="visible"/>
                                      </p:to>
                                    </p:set>
                                    <p:animEffect transition="in" filter="fade">
                                      <p:cBhvr>
                                        <p:cTn id="134" dur="100"/>
                                        <p:tgtEl>
                                          <p:spTgt spid="95"/>
                                        </p:tgtEl>
                                      </p:cBhvr>
                                    </p:animEffect>
                                  </p:childTnLst>
                                </p:cTn>
                              </p:par>
                            </p:childTnLst>
                          </p:cTn>
                        </p:par>
                        <p:par>
                          <p:cTn id="135" fill="hold">
                            <p:stCondLst>
                              <p:cond delay="1100"/>
                            </p:stCondLst>
                            <p:childTnLst>
                              <p:par>
                                <p:cTn id="136" presetID="10" presetClass="entr" presetSubtype="0" fill="hold" grpId="0" nodeType="afterEffect">
                                  <p:stCondLst>
                                    <p:cond delay="0"/>
                                  </p:stCondLst>
                                  <p:childTnLst>
                                    <p:set>
                                      <p:cBhvr>
                                        <p:cTn id="137" dur="1" fill="hold">
                                          <p:stCondLst>
                                            <p:cond delay="0"/>
                                          </p:stCondLst>
                                        </p:cTn>
                                        <p:tgtEl>
                                          <p:spTgt spid="74"/>
                                        </p:tgtEl>
                                        <p:attrNameLst>
                                          <p:attrName>style.visibility</p:attrName>
                                        </p:attrNameLst>
                                      </p:cBhvr>
                                      <p:to>
                                        <p:strVal val="visible"/>
                                      </p:to>
                                    </p:set>
                                    <p:animEffect transition="in" filter="fade">
                                      <p:cBhvr>
                                        <p:cTn id="138" dur="100"/>
                                        <p:tgtEl>
                                          <p:spTgt spid="74"/>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100"/>
                                        <p:tgtEl>
                                          <p:spTgt spid="76"/>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96"/>
                                        </p:tgtEl>
                                        <p:attrNameLst>
                                          <p:attrName>style.visibility</p:attrName>
                                        </p:attrNameLst>
                                      </p:cBhvr>
                                      <p:to>
                                        <p:strVal val="visible"/>
                                      </p:to>
                                    </p:set>
                                    <p:animEffect transition="in" filter="fade">
                                      <p:cBhvr>
                                        <p:cTn id="144" dur="1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2" grpId="0" animBg="1"/>
      <p:bldP spid="34" grpId="0" animBg="1"/>
      <p:bldP spid="33" grpId="0" animBg="1"/>
      <p:bldP spid="35" grpId="0" animBg="1"/>
      <p:bldP spid="36" grpId="0" animBg="1"/>
      <p:bldP spid="37" grpId="0" animBg="1"/>
      <p:bldP spid="38" grpId="0" animBg="1"/>
      <p:bldP spid="40" grpId="0" animBg="1"/>
      <p:bldP spid="41" grpId="0" animBg="1"/>
      <p:bldP spid="42" grpId="0" animBg="1"/>
      <p:bldP spid="43" grpId="0" animBg="1"/>
      <p:bldP spid="57" grpId="0" animBg="1"/>
      <p:bldP spid="59" grpId="0" animBg="1"/>
      <p:bldP spid="60" grpId="0" animBg="1"/>
      <p:bldP spid="61" grpId="0" animBg="1"/>
      <p:bldP spid="62" grpId="0" animBg="1"/>
      <p:bldP spid="63" grpId="0" animBg="1"/>
      <p:bldP spid="65" grpId="0" animBg="1"/>
      <p:bldP spid="66" grpId="0" animBg="1"/>
      <p:bldP spid="67" grpId="0" animBg="1"/>
      <p:bldP spid="68" grpId="0" animBg="1"/>
      <p:bldP spid="69" grpId="0"/>
      <p:bldP spid="70" grpId="0"/>
      <p:bldP spid="71" grpId="0"/>
      <p:bldP spid="72" grpId="0"/>
      <p:bldP spid="73" grpId="0" animBg="1"/>
      <p:bldP spid="74" grpId="0" animBg="1"/>
      <p:bldP spid="75" grpId="0"/>
      <p:bldP spid="76" grpId="0"/>
      <p:bldP spid="81" grpId="0" animBg="1"/>
      <p:bldP spid="82" grpId="0" animBg="1"/>
      <p:bldP spid="83" grpId="0" animBg="1"/>
      <p:bldP spid="84" grpId="0" animBg="1"/>
      <p:bldP spid="85" grpId="0" animBg="1"/>
      <p:bldP spid="87" grpId="0" animBg="1"/>
      <p:bldP spid="91" grpId="0" animBg="1"/>
      <p:bldP spid="92" grpId="0" animBg="1"/>
      <p:bldP spid="93" grpId="0" animBg="1"/>
      <p:bldP spid="95" grpId="0" animBg="1"/>
      <p:bldP spid="96" grpId="0" animBg="1"/>
      <p:bldP spid="99" grpId="0" animBg="1"/>
      <p:bldP spid="10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1552755" y="2773731"/>
            <a:ext cx="641932" cy="87022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p:nvPr/>
        </p:nvCxnSpPr>
        <p:spPr>
          <a:xfrm flipH="1">
            <a:off x="2819401" y="3309775"/>
            <a:ext cx="622767" cy="411480"/>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4117907" y="3281610"/>
            <a:ext cx="902175" cy="704088"/>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dirty="0"/>
              <a:t> </a:t>
            </a:r>
            <a:r>
              <a:rPr lang="en-US" dirty="0" err="1"/>
              <a:t>Xxxx</a:t>
            </a:r>
            <a:r>
              <a:rPr lang="en-US" dirty="0"/>
              <a:t> x </a:t>
            </a:r>
            <a:r>
              <a:rPr lang="en-US" dirty="0" err="1"/>
              <a:t>xxxx</a:t>
            </a:r>
            <a:r>
              <a:rPr lang="en-US" dirty="0"/>
              <a:t> </a:t>
            </a:r>
            <a:r>
              <a:rPr lang="en-US" dirty="0" err="1"/>
              <a:t>xxxxxxxxxxxx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xxxxxx</a:t>
            </a:r>
            <a:r>
              <a:rPr lang="en-US" dirty="0"/>
              <a:t> </a:t>
            </a:r>
            <a:r>
              <a:rPr lang="en-US" dirty="0" err="1"/>
              <a:t>xxxx</a:t>
            </a:r>
            <a:r>
              <a:rPr lang="en-US" dirty="0"/>
              <a:t> x </a:t>
            </a:r>
            <a:r>
              <a:rPr lang="en-US" dirty="0" err="1"/>
              <a:t>xxxx</a:t>
            </a:r>
            <a:r>
              <a:rPr lang="en-US" dirty="0"/>
              <a:t> x </a:t>
            </a:r>
            <a:r>
              <a:rPr lang="en-US" dirty="0" err="1"/>
              <a:t>xxxxx</a:t>
            </a:r>
            <a:endParaRPr lang="en-US" dirty="0"/>
          </a:p>
        </p:txBody>
      </p:sp>
      <p:sp>
        <p:nvSpPr>
          <p:cNvPr id="8" name="TextBox 7"/>
          <p:cNvSpPr txBox="1"/>
          <p:nvPr/>
        </p:nvSpPr>
        <p:spPr>
          <a:xfrm>
            <a:off x="1676400" y="4377896"/>
            <a:ext cx="1600200" cy="523220"/>
          </a:xfrm>
          <a:prstGeom prst="rect">
            <a:avLst/>
          </a:prstGeom>
          <a:noFill/>
        </p:spPr>
        <p:txBody>
          <a:bodyPr wrap="square" rtlCol="0">
            <a:spAutoFit/>
          </a:bodyPr>
          <a:lstStyle/>
          <a:p>
            <a:pPr algn="ctr"/>
            <a:r>
              <a:rPr lang="en-US" sz="1600" dirty="0" err="1"/>
              <a:t>Xxxx</a:t>
            </a:r>
            <a:r>
              <a:rPr lang="en-US" sz="1600" dirty="0"/>
              <a:t> xxx</a:t>
            </a:r>
          </a:p>
          <a:p>
            <a:pPr algn="ctr"/>
            <a:r>
              <a:rPr lang="en-US" sz="1200" dirty="0"/>
              <a:t>2 </a:t>
            </a:r>
            <a:r>
              <a:rPr lang="en-US" sz="1200" dirty="0" err="1"/>
              <a:t>xxxxx</a:t>
            </a:r>
            <a:endParaRPr lang="en-US" sz="1200" dirty="0"/>
          </a:p>
        </p:txBody>
      </p:sp>
      <p:sp>
        <p:nvSpPr>
          <p:cNvPr id="9" name="TextBox 8"/>
          <p:cNvSpPr txBox="1"/>
          <p:nvPr/>
        </p:nvSpPr>
        <p:spPr>
          <a:xfrm>
            <a:off x="2971800" y="3471268"/>
            <a:ext cx="1600200" cy="523220"/>
          </a:xfrm>
          <a:prstGeom prst="rect">
            <a:avLst/>
          </a:prstGeom>
          <a:noFill/>
        </p:spPr>
        <p:txBody>
          <a:bodyPr wrap="square" rtlCol="0">
            <a:spAutoFit/>
          </a:bodyPr>
          <a:lstStyle/>
          <a:p>
            <a:pPr algn="ctr"/>
            <a:r>
              <a:rPr lang="en-US" sz="1600" dirty="0" err="1"/>
              <a:t>Xxxxxxxxx</a:t>
            </a:r>
            <a:endParaRPr lang="en-US" sz="1600" dirty="0"/>
          </a:p>
          <a:p>
            <a:pPr algn="ctr"/>
            <a:r>
              <a:rPr lang="en-US" sz="1200" dirty="0"/>
              <a:t>6 </a:t>
            </a:r>
            <a:r>
              <a:rPr lang="en-US" sz="1200" dirty="0" err="1"/>
              <a:t>xxxxx</a:t>
            </a:r>
            <a:r>
              <a:rPr lang="en-US" sz="1200" dirty="0"/>
              <a:t> </a:t>
            </a:r>
          </a:p>
        </p:txBody>
      </p:sp>
      <p:sp>
        <p:nvSpPr>
          <p:cNvPr id="10" name="TextBox 9"/>
          <p:cNvSpPr txBox="1"/>
          <p:nvPr/>
        </p:nvSpPr>
        <p:spPr>
          <a:xfrm>
            <a:off x="4559298" y="4680288"/>
            <a:ext cx="1600200" cy="523220"/>
          </a:xfrm>
          <a:prstGeom prst="rect">
            <a:avLst/>
          </a:prstGeom>
          <a:noFill/>
        </p:spPr>
        <p:txBody>
          <a:bodyPr wrap="square" rtlCol="0">
            <a:spAutoFit/>
          </a:bodyPr>
          <a:lstStyle/>
          <a:p>
            <a:pPr algn="ctr"/>
            <a:r>
              <a:rPr lang="en-US" sz="1600" dirty="0"/>
              <a:t>X xx </a:t>
            </a:r>
            <a:r>
              <a:rPr lang="en-US" sz="1600" dirty="0" err="1"/>
              <a:t>xxxxx</a:t>
            </a:r>
            <a:endParaRPr lang="en-US" sz="1600" dirty="0"/>
          </a:p>
          <a:p>
            <a:pPr algn="ctr"/>
            <a:r>
              <a:rPr lang="en-US" sz="1200" dirty="0"/>
              <a:t>8 </a:t>
            </a:r>
            <a:r>
              <a:rPr lang="en-US" sz="1200" dirty="0" err="1"/>
              <a:t>xxxxx</a:t>
            </a:r>
            <a:endParaRPr lang="en-US" sz="1200" dirty="0"/>
          </a:p>
        </p:txBody>
      </p:sp>
      <p:sp>
        <p:nvSpPr>
          <p:cNvPr id="11" name="TextBox 10"/>
          <p:cNvSpPr txBox="1"/>
          <p:nvPr/>
        </p:nvSpPr>
        <p:spPr>
          <a:xfrm>
            <a:off x="5943600" y="3450928"/>
            <a:ext cx="1600200" cy="523220"/>
          </a:xfrm>
          <a:prstGeom prst="rect">
            <a:avLst/>
          </a:prstGeom>
          <a:noFill/>
        </p:spPr>
        <p:txBody>
          <a:bodyPr wrap="square" rtlCol="0">
            <a:spAutoFit/>
          </a:bodyPr>
          <a:lstStyle/>
          <a:p>
            <a:pPr algn="ctr"/>
            <a:r>
              <a:rPr lang="en-US" sz="1600" dirty="0"/>
              <a:t>X </a:t>
            </a:r>
            <a:r>
              <a:rPr lang="en-US" sz="1600" dirty="0" err="1"/>
              <a:t>xxxxx</a:t>
            </a:r>
            <a:r>
              <a:rPr lang="en-US" sz="1600" dirty="0"/>
              <a:t> x</a:t>
            </a:r>
            <a:endParaRPr lang="en-US" dirty="0"/>
          </a:p>
          <a:p>
            <a:pPr algn="ctr"/>
            <a:r>
              <a:rPr lang="en-US" sz="1200" dirty="0"/>
              <a:t>12 </a:t>
            </a:r>
            <a:r>
              <a:rPr lang="en-US" sz="1200" dirty="0" err="1"/>
              <a:t>xxxxx</a:t>
            </a:r>
            <a:endParaRPr lang="en-US" sz="1200" dirty="0"/>
          </a:p>
        </p:txBody>
      </p:sp>
      <p:sp>
        <p:nvSpPr>
          <p:cNvPr id="12" name="TextBox 11"/>
          <p:cNvSpPr txBox="1"/>
          <p:nvPr/>
        </p:nvSpPr>
        <p:spPr>
          <a:xfrm>
            <a:off x="7315200" y="2851488"/>
            <a:ext cx="1600200" cy="523220"/>
          </a:xfrm>
          <a:prstGeom prst="rect">
            <a:avLst/>
          </a:prstGeom>
          <a:noFill/>
        </p:spPr>
        <p:txBody>
          <a:bodyPr wrap="square" rtlCol="0">
            <a:spAutoFit/>
          </a:bodyPr>
          <a:lstStyle/>
          <a:p>
            <a:pPr algn="ctr"/>
            <a:r>
              <a:rPr lang="en-US" sz="1600" dirty="0" err="1"/>
              <a:t>Xxxxxxx</a:t>
            </a:r>
            <a:endParaRPr lang="en-US" dirty="0"/>
          </a:p>
          <a:p>
            <a:pPr algn="ctr"/>
            <a:r>
              <a:rPr lang="en-US" sz="1200" dirty="0"/>
              <a:t>1 </a:t>
            </a:r>
            <a:r>
              <a:rPr lang="en-US" sz="1200" dirty="0" err="1"/>
              <a:t>xxxx</a:t>
            </a:r>
            <a:endParaRPr lang="en-US" sz="1200" dirty="0"/>
          </a:p>
        </p:txBody>
      </p:sp>
      <p:sp>
        <p:nvSpPr>
          <p:cNvPr id="13" name="TextBox 12"/>
          <p:cNvSpPr txBox="1"/>
          <p:nvPr/>
        </p:nvSpPr>
        <p:spPr>
          <a:xfrm>
            <a:off x="367797" y="2890792"/>
            <a:ext cx="1600200" cy="523220"/>
          </a:xfrm>
          <a:prstGeom prst="rect">
            <a:avLst/>
          </a:prstGeom>
          <a:noFill/>
        </p:spPr>
        <p:txBody>
          <a:bodyPr wrap="square" rtlCol="0">
            <a:spAutoFit/>
          </a:bodyPr>
          <a:lstStyle/>
          <a:p>
            <a:pPr algn="ctr"/>
            <a:r>
              <a:rPr lang="en-US" sz="1600" dirty="0"/>
              <a:t> </a:t>
            </a:r>
            <a:r>
              <a:rPr lang="en-US" sz="1600" dirty="0" err="1"/>
              <a:t>xxxx</a:t>
            </a:r>
            <a:r>
              <a:rPr lang="en-US" sz="1600" dirty="0"/>
              <a:t> xxx </a:t>
            </a:r>
          </a:p>
          <a:p>
            <a:pPr algn="ctr"/>
            <a:r>
              <a:rPr lang="en-US" sz="1200" dirty="0"/>
              <a:t>35 </a:t>
            </a:r>
            <a:r>
              <a:rPr lang="en-US" sz="1200" dirty="0" err="1"/>
              <a:t>xxxxx</a:t>
            </a:r>
            <a:endParaRPr lang="en-US" sz="1200" dirty="0"/>
          </a:p>
        </p:txBody>
      </p:sp>
      <p:grpSp>
        <p:nvGrpSpPr>
          <p:cNvPr id="22" name="Group 21"/>
          <p:cNvGrpSpPr/>
          <p:nvPr/>
        </p:nvGrpSpPr>
        <p:grpSpPr>
          <a:xfrm>
            <a:off x="864791" y="1986552"/>
            <a:ext cx="891964" cy="891964"/>
            <a:chOff x="6270997" y="2567237"/>
            <a:chExt cx="964115" cy="963693"/>
          </a:xfrm>
        </p:grpSpPr>
        <p:sp>
          <p:nvSpPr>
            <p:cNvPr id="23" name="Oval 94"/>
            <p:cNvSpPr>
              <a:spLocks noChangeArrowheads="1"/>
            </p:cNvSpPr>
            <p:nvPr/>
          </p:nvSpPr>
          <p:spPr bwMode="auto">
            <a:xfrm>
              <a:off x="6270997" y="2567237"/>
              <a:ext cx="964115" cy="963693"/>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6554124" y="2729295"/>
              <a:ext cx="399126" cy="658142"/>
              <a:chOff x="6531329" y="2691707"/>
              <a:chExt cx="444716" cy="733318"/>
            </a:xfrm>
          </p:grpSpPr>
          <p:sp>
            <p:nvSpPr>
              <p:cNvPr id="25"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7" name="Group 36"/>
          <p:cNvGrpSpPr/>
          <p:nvPr/>
        </p:nvGrpSpPr>
        <p:grpSpPr>
          <a:xfrm>
            <a:off x="2030519" y="3483816"/>
            <a:ext cx="891964" cy="891964"/>
            <a:chOff x="990600" y="2876550"/>
            <a:chExt cx="1097280" cy="1097280"/>
          </a:xfrm>
        </p:grpSpPr>
        <p:sp>
          <p:nvSpPr>
            <p:cNvPr id="38" name="Oval 94"/>
            <p:cNvSpPr>
              <a:spLocks noChangeArrowheads="1"/>
            </p:cNvSpPr>
            <p:nvPr/>
          </p:nvSpPr>
          <p:spPr bwMode="auto">
            <a:xfrm>
              <a:off x="990600" y="2876550"/>
              <a:ext cx="1097280" cy="1097280"/>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39" name="Picture 3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139613" y="3247117"/>
              <a:ext cx="799254" cy="356146"/>
            </a:xfrm>
            <a:prstGeom prst="rect">
              <a:avLst/>
            </a:prstGeom>
          </p:spPr>
        </p:pic>
      </p:grpSp>
      <p:grpSp>
        <p:nvGrpSpPr>
          <p:cNvPr id="40" name="Group 39"/>
          <p:cNvGrpSpPr/>
          <p:nvPr/>
        </p:nvGrpSpPr>
        <p:grpSpPr>
          <a:xfrm>
            <a:off x="3325919" y="2577189"/>
            <a:ext cx="891964" cy="891964"/>
            <a:chOff x="2535767" y="2876550"/>
            <a:chExt cx="1097280" cy="1097280"/>
          </a:xfrm>
        </p:grpSpPr>
        <p:sp>
          <p:nvSpPr>
            <p:cNvPr id="41" name="Oval 94"/>
            <p:cNvSpPr>
              <a:spLocks noChangeArrowheads="1"/>
            </p:cNvSpPr>
            <p:nvPr/>
          </p:nvSpPr>
          <p:spPr bwMode="auto">
            <a:xfrm>
              <a:off x="2535767" y="2876550"/>
              <a:ext cx="1097280" cy="109728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810650" y="2981703"/>
              <a:ext cx="639516" cy="811690"/>
            </a:xfrm>
            <a:prstGeom prst="rect">
              <a:avLst/>
            </a:prstGeom>
          </p:spPr>
        </p:pic>
      </p:grpSp>
      <p:grpSp>
        <p:nvGrpSpPr>
          <p:cNvPr id="43" name="Group 42"/>
          <p:cNvGrpSpPr/>
          <p:nvPr/>
        </p:nvGrpSpPr>
        <p:grpSpPr>
          <a:xfrm>
            <a:off x="4913417" y="3801449"/>
            <a:ext cx="891964" cy="891964"/>
            <a:chOff x="3911600" y="2876550"/>
            <a:chExt cx="1097280" cy="1097280"/>
          </a:xfrm>
        </p:grpSpPr>
        <p:sp>
          <p:nvSpPr>
            <p:cNvPr id="44" name="Oval 94"/>
            <p:cNvSpPr>
              <a:spLocks noChangeArrowheads="1"/>
            </p:cNvSpPr>
            <p:nvPr/>
          </p:nvSpPr>
          <p:spPr bwMode="auto">
            <a:xfrm>
              <a:off x="3911600" y="2876550"/>
              <a:ext cx="1097280" cy="1097280"/>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095038" y="3147907"/>
              <a:ext cx="730404" cy="554566"/>
            </a:xfrm>
            <a:prstGeom prst="rect">
              <a:avLst/>
            </a:prstGeom>
          </p:spPr>
        </p:pic>
      </p:grpSp>
      <p:grpSp>
        <p:nvGrpSpPr>
          <p:cNvPr id="53" name="Group 52"/>
          <p:cNvGrpSpPr/>
          <p:nvPr/>
        </p:nvGrpSpPr>
        <p:grpSpPr>
          <a:xfrm>
            <a:off x="7669319" y="1937088"/>
            <a:ext cx="891964" cy="891964"/>
            <a:chOff x="7669318" y="2038350"/>
            <a:chExt cx="891964" cy="891964"/>
          </a:xfrm>
        </p:grpSpPr>
        <p:sp>
          <p:nvSpPr>
            <p:cNvPr id="31" name="Oval 12"/>
            <p:cNvSpPr>
              <a:spLocks noChangeArrowheads="1"/>
            </p:cNvSpPr>
            <p:nvPr/>
          </p:nvSpPr>
          <p:spPr bwMode="auto">
            <a:xfrm>
              <a:off x="7669318" y="2038350"/>
              <a:ext cx="891964" cy="891964"/>
            </a:xfrm>
            <a:prstGeom prst="ellipse">
              <a:avLst/>
            </a:prstGeom>
            <a:solidFill>
              <a:schemeClr val="accent6"/>
            </a:solidFill>
            <a:ln w="9525">
              <a:noFill/>
              <a:round/>
              <a:headEnd/>
              <a:tailEnd/>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809447" y="2295237"/>
              <a:ext cx="665470" cy="378190"/>
            </a:xfrm>
            <a:prstGeom prst="rect">
              <a:avLst/>
            </a:prstGeom>
          </p:spPr>
        </p:pic>
      </p:grpSp>
      <p:grpSp>
        <p:nvGrpSpPr>
          <p:cNvPr id="52" name="Group 51"/>
          <p:cNvGrpSpPr/>
          <p:nvPr/>
        </p:nvGrpSpPr>
        <p:grpSpPr>
          <a:xfrm>
            <a:off x="6297719" y="2546688"/>
            <a:ext cx="891964" cy="891964"/>
            <a:chOff x="6019800" y="1352550"/>
            <a:chExt cx="891964" cy="891964"/>
          </a:xfrm>
        </p:grpSpPr>
        <p:sp>
          <p:nvSpPr>
            <p:cNvPr id="47" name="Oval 94"/>
            <p:cNvSpPr>
              <a:spLocks noChangeArrowheads="1"/>
            </p:cNvSpPr>
            <p:nvPr/>
          </p:nvSpPr>
          <p:spPr bwMode="auto">
            <a:xfrm>
              <a:off x="6019800" y="1352550"/>
              <a:ext cx="891964" cy="891964"/>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pic>
          <p:nvPicPr>
            <p:cNvPr id="51" name="Picture 50"/>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174317" y="1592792"/>
              <a:ext cx="582930" cy="411480"/>
            </a:xfrm>
            <a:prstGeom prst="rect">
              <a:avLst/>
            </a:prstGeom>
          </p:spPr>
        </p:pic>
      </p:grpSp>
      <p:cxnSp>
        <p:nvCxnSpPr>
          <p:cNvPr id="63" name="Straight Connector 62"/>
          <p:cNvCxnSpPr>
            <a:stCxn id="44" idx="7"/>
            <a:endCxn id="47" idx="3"/>
          </p:cNvCxnSpPr>
          <p:nvPr/>
        </p:nvCxnSpPr>
        <p:spPr>
          <a:xfrm flipV="1">
            <a:off x="5674755" y="3308028"/>
            <a:ext cx="753588" cy="624046"/>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7171071" y="2579915"/>
            <a:ext cx="572977" cy="271722"/>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42014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2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2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5"/>
                                        </p:tgtEl>
                                        <p:attrNameLst>
                                          <p:attrName>style.visibility</p:attrName>
                                        </p:attrNameLst>
                                      </p:cBhvr>
                                      <p:to>
                                        <p:strVal val="visible"/>
                                      </p:to>
                                    </p:set>
                                    <p:animEffect transition="in" filter="wipe(left)">
                                      <p:cBhvr>
                                        <p:cTn id="15" dur="200"/>
                                        <p:tgtEl>
                                          <p:spTgt spid="55"/>
                                        </p:tgtEl>
                                      </p:cBhvr>
                                    </p:animEffect>
                                  </p:childTnLst>
                                </p:cTn>
                              </p:par>
                            </p:childTnLst>
                          </p:cTn>
                        </p:par>
                        <p:par>
                          <p:cTn id="16" fill="hold">
                            <p:stCondLst>
                              <p:cond delay="200"/>
                            </p:stCondLst>
                            <p:childTnLst>
                              <p:par>
                                <p:cTn id="17" presetID="10" presetClass="entr" presetSubtype="0" fill="hold"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200"/>
                                        <p:tgtEl>
                                          <p:spTgt spid="3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2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wipe(left)">
                                      <p:cBhvr>
                                        <p:cTn id="27" dur="200"/>
                                        <p:tgtEl>
                                          <p:spTgt spid="58"/>
                                        </p:tgtEl>
                                      </p:cBhvr>
                                    </p:animEffect>
                                  </p:childTnLst>
                                </p:cTn>
                              </p:par>
                            </p:childTnLst>
                          </p:cTn>
                        </p:par>
                        <p:par>
                          <p:cTn id="28" fill="hold">
                            <p:stCondLst>
                              <p:cond delay="200"/>
                            </p:stCondLst>
                            <p:childTnLst>
                              <p:par>
                                <p:cTn id="29" presetID="10"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200"/>
                                        <p:tgtEl>
                                          <p:spTgt spid="4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200"/>
                                        <p:tgtEl>
                                          <p:spTgt spid="61"/>
                                        </p:tgtEl>
                                      </p:cBhvr>
                                    </p:animEffect>
                                  </p:childTnLst>
                                </p:cTn>
                              </p:par>
                            </p:childTnLst>
                          </p:cTn>
                        </p:par>
                        <p:par>
                          <p:cTn id="40" fill="hold">
                            <p:stCondLst>
                              <p:cond delay="2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200"/>
                                        <p:tgtEl>
                                          <p:spTgt spid="4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2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63"/>
                                        </p:tgtEl>
                                        <p:attrNameLst>
                                          <p:attrName>style.visibility</p:attrName>
                                        </p:attrNameLst>
                                      </p:cBhvr>
                                      <p:to>
                                        <p:strVal val="visible"/>
                                      </p:to>
                                    </p:set>
                                    <p:animEffect transition="in" filter="wipe(left)">
                                      <p:cBhvr>
                                        <p:cTn id="51" dur="200"/>
                                        <p:tgtEl>
                                          <p:spTgt spid="63"/>
                                        </p:tgtEl>
                                      </p:cBhvr>
                                    </p:animEffect>
                                  </p:childTnLst>
                                </p:cTn>
                              </p:par>
                            </p:childTnLst>
                          </p:cTn>
                        </p:par>
                        <p:par>
                          <p:cTn id="52" fill="hold">
                            <p:stCondLst>
                              <p:cond delay="200"/>
                            </p:stCondLst>
                            <p:childTnLst>
                              <p:par>
                                <p:cTn id="53" presetID="10"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200"/>
                                        <p:tgtEl>
                                          <p:spTgt spid="52"/>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200"/>
                                        <p:tgtEl>
                                          <p:spTgt spid="11"/>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left)">
                                      <p:cBhvr>
                                        <p:cTn id="63" dur="200"/>
                                        <p:tgtEl>
                                          <p:spTgt spid="67"/>
                                        </p:tgtEl>
                                      </p:cBhvr>
                                    </p:animEffect>
                                  </p:childTnLst>
                                </p:cTn>
                              </p:par>
                            </p:childTnLst>
                          </p:cTn>
                        </p:par>
                        <p:par>
                          <p:cTn id="64" fill="hold">
                            <p:stCondLst>
                              <p:cond delay="200"/>
                            </p:stCondLst>
                            <p:childTnLst>
                              <p:par>
                                <p:cTn id="65" presetID="10" presetClass="entr" presetSubtype="0" fill="hold" nodeType="after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fade">
                                      <p:cBhvr>
                                        <p:cTn id="67" dur="200"/>
                                        <p:tgtEl>
                                          <p:spTgt spid="5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2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Xxxxxxxx</a:t>
            </a:r>
            <a:r>
              <a:rPr lang="en-US" dirty="0"/>
              <a:t> </a:t>
            </a:r>
            <a:r>
              <a:rPr lang="en-US" dirty="0" err="1"/>
              <a:t>xxxx</a:t>
            </a:r>
            <a:r>
              <a:rPr lang="en-US" dirty="0"/>
              <a:t> xxx x</a:t>
            </a:r>
          </a:p>
        </p:txBody>
      </p:sp>
      <p:sp>
        <p:nvSpPr>
          <p:cNvPr id="3" name="Text Placeholder 2"/>
          <p:cNvSpPr>
            <a:spLocks noGrp="1"/>
          </p:cNvSpPr>
          <p:nvPr>
            <p:ph type="body" sz="quarter" idx="10"/>
          </p:nvPr>
        </p:nvSpPr>
        <p:spPr/>
        <p:txBody>
          <a:bodyPr/>
          <a:lstStyle/>
          <a:p>
            <a:r>
              <a:rPr lang="en-US" dirty="0" err="1"/>
              <a:t>Xxxxxxxx</a:t>
            </a:r>
            <a:r>
              <a:rPr lang="en-US" dirty="0"/>
              <a:t> </a:t>
            </a:r>
            <a:r>
              <a:rPr lang="en-US" dirty="0" err="1"/>
              <a:t>xxxx</a:t>
            </a:r>
            <a:r>
              <a:rPr lang="en-US" dirty="0"/>
              <a:t> </a:t>
            </a:r>
            <a:r>
              <a:rPr lang="en-US" dirty="0" err="1"/>
              <a:t>xxxx</a:t>
            </a:r>
            <a:endParaRPr lang="en-US" dirty="0"/>
          </a:p>
        </p:txBody>
      </p:sp>
      <p:sp>
        <p:nvSpPr>
          <p:cNvPr id="4" name="Oval 3"/>
          <p:cNvSpPr/>
          <p:nvPr/>
        </p:nvSpPr>
        <p:spPr>
          <a:xfrm>
            <a:off x="2181241" y="4038601"/>
            <a:ext cx="317234" cy="3172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2</a:t>
            </a:r>
          </a:p>
        </p:txBody>
      </p:sp>
      <p:sp>
        <p:nvSpPr>
          <p:cNvPr id="5" name="Oval 4"/>
          <p:cNvSpPr/>
          <p:nvPr/>
        </p:nvSpPr>
        <p:spPr>
          <a:xfrm>
            <a:off x="3267825" y="4038601"/>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3</a:t>
            </a:r>
          </a:p>
        </p:txBody>
      </p:sp>
      <p:sp>
        <p:nvSpPr>
          <p:cNvPr id="6" name="Oval 5"/>
          <p:cNvSpPr/>
          <p:nvPr/>
        </p:nvSpPr>
        <p:spPr>
          <a:xfrm>
            <a:off x="1094659" y="4038601"/>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1</a:t>
            </a:r>
          </a:p>
        </p:txBody>
      </p:sp>
      <p:sp>
        <p:nvSpPr>
          <p:cNvPr id="7" name="Oval 6"/>
          <p:cNvSpPr/>
          <p:nvPr/>
        </p:nvSpPr>
        <p:spPr>
          <a:xfrm>
            <a:off x="4354408" y="4038601"/>
            <a:ext cx="317234" cy="3172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4</a:t>
            </a:r>
          </a:p>
        </p:txBody>
      </p:sp>
      <p:sp>
        <p:nvSpPr>
          <p:cNvPr id="8" name="Oval 7"/>
          <p:cNvSpPr/>
          <p:nvPr/>
        </p:nvSpPr>
        <p:spPr>
          <a:xfrm>
            <a:off x="5440990" y="4038601"/>
            <a:ext cx="317234" cy="317234"/>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5</a:t>
            </a:r>
          </a:p>
        </p:txBody>
      </p:sp>
      <p:sp>
        <p:nvSpPr>
          <p:cNvPr id="9" name="Oval 8"/>
          <p:cNvSpPr/>
          <p:nvPr/>
        </p:nvSpPr>
        <p:spPr>
          <a:xfrm>
            <a:off x="6527574" y="4038601"/>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6</a:t>
            </a:r>
          </a:p>
        </p:txBody>
      </p:sp>
      <p:sp>
        <p:nvSpPr>
          <p:cNvPr id="10" name="Oval 9"/>
          <p:cNvSpPr/>
          <p:nvPr/>
        </p:nvSpPr>
        <p:spPr>
          <a:xfrm>
            <a:off x="7614157" y="4038601"/>
            <a:ext cx="317234" cy="317234"/>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27432" numCol="1" spcCol="0" rtlCol="0" fromWordArt="0" anchor="ctr" anchorCtr="0" forceAA="0" compatLnSpc="1">
            <a:prstTxWarp prst="textNoShape">
              <a:avLst/>
            </a:prstTxWarp>
            <a:noAutofit/>
          </a:bodyPr>
          <a:lstStyle/>
          <a:p>
            <a:pPr algn="ctr"/>
            <a:r>
              <a:rPr lang="en-US" sz="1200" dirty="0">
                <a:solidFill>
                  <a:srgbClr val="FFFFFF"/>
                </a:solidFill>
              </a:rPr>
              <a:t>7</a:t>
            </a:r>
          </a:p>
        </p:txBody>
      </p:sp>
      <p:sp>
        <p:nvSpPr>
          <p:cNvPr id="11" name="Oval 10"/>
          <p:cNvSpPr/>
          <p:nvPr/>
        </p:nvSpPr>
        <p:spPr>
          <a:xfrm>
            <a:off x="1185735" y="3047769"/>
            <a:ext cx="135082" cy="13508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3" name="Straight Connector 12"/>
          <p:cNvCxnSpPr>
            <a:stCxn id="6" idx="0"/>
            <a:endCxn id="11" idx="4"/>
          </p:cNvCxnSpPr>
          <p:nvPr/>
        </p:nvCxnSpPr>
        <p:spPr>
          <a:xfrm flipV="1">
            <a:off x="1253275"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15" name="Oval 14"/>
          <p:cNvSpPr/>
          <p:nvPr/>
        </p:nvSpPr>
        <p:spPr>
          <a:xfrm>
            <a:off x="2272317" y="3598719"/>
            <a:ext cx="135082" cy="13508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16" name="Straight Connector 15"/>
          <p:cNvCxnSpPr>
            <a:stCxn id="4" idx="0"/>
            <a:endCxn id="15" idx="4"/>
          </p:cNvCxnSpPr>
          <p:nvPr/>
        </p:nvCxnSpPr>
        <p:spPr>
          <a:xfrm flipV="1">
            <a:off x="2339858" y="3733800"/>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1" name="Oval 20"/>
          <p:cNvSpPr/>
          <p:nvPr/>
        </p:nvSpPr>
        <p:spPr>
          <a:xfrm>
            <a:off x="3358901" y="3047769"/>
            <a:ext cx="135082" cy="13508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2" name="Oval 21"/>
          <p:cNvSpPr/>
          <p:nvPr/>
        </p:nvSpPr>
        <p:spPr>
          <a:xfrm>
            <a:off x="4445484" y="3674919"/>
            <a:ext cx="135082" cy="13508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3" name="Oval 22"/>
          <p:cNvSpPr/>
          <p:nvPr/>
        </p:nvSpPr>
        <p:spPr>
          <a:xfrm>
            <a:off x="5532066" y="2912919"/>
            <a:ext cx="135082" cy="13508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4" name="Oval 23"/>
          <p:cNvSpPr/>
          <p:nvPr/>
        </p:nvSpPr>
        <p:spPr>
          <a:xfrm>
            <a:off x="6618650" y="3522519"/>
            <a:ext cx="135082" cy="13508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sp>
        <p:nvSpPr>
          <p:cNvPr id="25" name="Oval 24"/>
          <p:cNvSpPr/>
          <p:nvPr/>
        </p:nvSpPr>
        <p:spPr>
          <a:xfrm>
            <a:off x="7705233" y="2824995"/>
            <a:ext cx="135082" cy="135082"/>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dirty="0">
              <a:solidFill>
                <a:srgbClr val="606262"/>
              </a:solidFill>
            </a:endParaRPr>
          </a:p>
        </p:txBody>
      </p:sp>
      <p:cxnSp>
        <p:nvCxnSpPr>
          <p:cNvPr id="26" name="Straight Connector 25"/>
          <p:cNvCxnSpPr>
            <a:stCxn id="5" idx="0"/>
            <a:endCxn id="21" idx="4"/>
          </p:cNvCxnSpPr>
          <p:nvPr/>
        </p:nvCxnSpPr>
        <p:spPr>
          <a:xfrm flipV="1">
            <a:off x="3426441" y="3182852"/>
            <a:ext cx="0" cy="85574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7" idx="0"/>
            <a:endCxn id="22" idx="4"/>
          </p:cNvCxnSpPr>
          <p:nvPr/>
        </p:nvCxnSpPr>
        <p:spPr>
          <a:xfrm flipV="1">
            <a:off x="4513024" y="3810000"/>
            <a:ext cx="0" cy="228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a:stCxn id="8" idx="0"/>
            <a:endCxn id="23" idx="4"/>
          </p:cNvCxnSpPr>
          <p:nvPr/>
        </p:nvCxnSpPr>
        <p:spPr>
          <a:xfrm flipV="1">
            <a:off x="5599607" y="3048000"/>
            <a:ext cx="0" cy="9906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a:stCxn id="9" idx="0"/>
            <a:endCxn id="24" idx="4"/>
          </p:cNvCxnSpPr>
          <p:nvPr/>
        </p:nvCxnSpPr>
        <p:spPr>
          <a:xfrm flipV="1">
            <a:off x="6686190" y="3657600"/>
            <a:ext cx="0" cy="3810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0" idx="0"/>
            <a:endCxn id="25" idx="4"/>
          </p:cNvCxnSpPr>
          <p:nvPr/>
        </p:nvCxnSpPr>
        <p:spPr>
          <a:xfrm flipV="1">
            <a:off x="7772773" y="2960078"/>
            <a:ext cx="0" cy="1078523"/>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48" name="Oval 47"/>
          <p:cNvSpPr/>
          <p:nvPr/>
        </p:nvSpPr>
        <p:spPr>
          <a:xfrm>
            <a:off x="616848" y="1734448"/>
            <a:ext cx="1265666" cy="12656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9" name="Oval 48"/>
          <p:cNvSpPr/>
          <p:nvPr/>
        </p:nvSpPr>
        <p:spPr>
          <a:xfrm>
            <a:off x="1903357" y="2685678"/>
            <a:ext cx="846566" cy="84656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0" name="Oval 49"/>
          <p:cNvSpPr/>
          <p:nvPr/>
        </p:nvSpPr>
        <p:spPr>
          <a:xfrm>
            <a:off x="3003159" y="2133601"/>
            <a:ext cx="846566" cy="8465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1" name="Oval 50"/>
          <p:cNvSpPr/>
          <p:nvPr/>
        </p:nvSpPr>
        <p:spPr>
          <a:xfrm>
            <a:off x="3951312" y="2496590"/>
            <a:ext cx="1123426" cy="112342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2" name="Oval 51"/>
          <p:cNvSpPr/>
          <p:nvPr/>
        </p:nvSpPr>
        <p:spPr>
          <a:xfrm>
            <a:off x="5176324" y="2019070"/>
            <a:ext cx="846566" cy="8465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3" name="Oval 52"/>
          <p:cNvSpPr/>
          <p:nvPr/>
        </p:nvSpPr>
        <p:spPr>
          <a:xfrm>
            <a:off x="6118140" y="2334029"/>
            <a:ext cx="1136100" cy="1136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4" name="Oval 53"/>
          <p:cNvSpPr/>
          <p:nvPr/>
        </p:nvSpPr>
        <p:spPr>
          <a:xfrm>
            <a:off x="7221220" y="1666240"/>
            <a:ext cx="1103106" cy="110310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56" name="TextBox 55"/>
          <p:cNvSpPr txBox="1"/>
          <p:nvPr/>
        </p:nvSpPr>
        <p:spPr>
          <a:xfrm>
            <a:off x="6879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7" name="TextBox 56"/>
          <p:cNvSpPr txBox="1"/>
          <p:nvPr/>
        </p:nvSpPr>
        <p:spPr>
          <a:xfrm>
            <a:off x="17648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8" name="TextBox 57"/>
          <p:cNvSpPr txBox="1"/>
          <p:nvPr/>
        </p:nvSpPr>
        <p:spPr>
          <a:xfrm>
            <a:off x="287231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59" name="TextBox 58"/>
          <p:cNvSpPr txBox="1"/>
          <p:nvPr/>
        </p:nvSpPr>
        <p:spPr>
          <a:xfrm>
            <a:off x="394927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0" name="TextBox 59"/>
          <p:cNvSpPr txBox="1"/>
          <p:nvPr/>
        </p:nvSpPr>
        <p:spPr>
          <a:xfrm>
            <a:off x="50363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1" name="TextBox 60"/>
          <p:cNvSpPr txBox="1"/>
          <p:nvPr/>
        </p:nvSpPr>
        <p:spPr>
          <a:xfrm>
            <a:off x="611335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2" name="TextBox 61"/>
          <p:cNvSpPr txBox="1"/>
          <p:nvPr/>
        </p:nvSpPr>
        <p:spPr>
          <a:xfrm>
            <a:off x="7220790" y="4495801"/>
            <a:ext cx="1130730" cy="276999"/>
          </a:xfrm>
          <a:prstGeom prst="rect">
            <a:avLst/>
          </a:prstGeom>
          <a:noFill/>
        </p:spPr>
        <p:txBody>
          <a:bodyPr wrap="square" rtlCol="0">
            <a:spAutoFit/>
          </a:bodyPr>
          <a:lstStyle/>
          <a:p>
            <a:pPr algn="ctr"/>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64" name="Freeform 147"/>
          <p:cNvSpPr>
            <a:spLocks noEditPoints="1"/>
          </p:cNvSpPr>
          <p:nvPr/>
        </p:nvSpPr>
        <p:spPr bwMode="auto">
          <a:xfrm>
            <a:off x="4276821" y="2751035"/>
            <a:ext cx="478060" cy="603864"/>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41"/>
          <p:cNvSpPr>
            <a:spLocks noEditPoints="1"/>
          </p:cNvSpPr>
          <p:nvPr/>
        </p:nvSpPr>
        <p:spPr bwMode="auto">
          <a:xfrm>
            <a:off x="3195321" y="2298490"/>
            <a:ext cx="452120" cy="547880"/>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7"/>
          <p:cNvSpPr>
            <a:spLocks noEditPoints="1"/>
          </p:cNvSpPr>
          <p:nvPr/>
        </p:nvSpPr>
        <p:spPr bwMode="auto">
          <a:xfrm>
            <a:off x="5310047" y="2158825"/>
            <a:ext cx="579120" cy="56705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3"/>
          <p:cNvSpPr>
            <a:spLocks noEditPoints="1"/>
          </p:cNvSpPr>
          <p:nvPr/>
        </p:nvSpPr>
        <p:spPr bwMode="auto">
          <a:xfrm>
            <a:off x="7423840" y="1845981"/>
            <a:ext cx="697866" cy="743626"/>
          </a:xfrm>
          <a:custGeom>
            <a:avLst/>
            <a:gdLst>
              <a:gd name="T0" fmla="*/ 352 w 847"/>
              <a:gd name="T1" fmla="*/ 452 h 903"/>
              <a:gd name="T2" fmla="*/ 495 w 847"/>
              <a:gd name="T3" fmla="*/ 452 h 903"/>
              <a:gd name="T4" fmla="*/ 423 w 847"/>
              <a:gd name="T5" fmla="*/ 495 h 903"/>
              <a:gd name="T6" fmla="*/ 423 w 847"/>
              <a:gd name="T7" fmla="*/ 409 h 903"/>
              <a:gd name="T8" fmla="*/ 423 w 847"/>
              <a:gd name="T9" fmla="*/ 495 h 903"/>
              <a:gd name="T10" fmla="*/ 814 w 847"/>
              <a:gd name="T11" fmla="*/ 226 h 903"/>
              <a:gd name="T12" fmla="*/ 559 w 847"/>
              <a:gd name="T13" fmla="*/ 217 h 903"/>
              <a:gd name="T14" fmla="*/ 288 w 847"/>
              <a:gd name="T15" fmla="*/ 217 h 903"/>
              <a:gd name="T16" fmla="*/ 33 w 847"/>
              <a:gd name="T17" fmla="*/ 226 h 903"/>
              <a:gd name="T18" fmla="*/ 94 w 847"/>
              <a:gd name="T19" fmla="*/ 509 h 903"/>
              <a:gd name="T20" fmla="*/ 129 w 847"/>
              <a:gd name="T21" fmla="*/ 717 h 903"/>
              <a:gd name="T22" fmla="*/ 423 w 847"/>
              <a:gd name="T23" fmla="*/ 903 h 903"/>
              <a:gd name="T24" fmla="*/ 717 w 847"/>
              <a:gd name="T25" fmla="*/ 717 h 903"/>
              <a:gd name="T26" fmla="*/ 814 w 847"/>
              <a:gd name="T27" fmla="*/ 677 h 903"/>
              <a:gd name="T28" fmla="*/ 129 w 847"/>
              <a:gd name="T29" fmla="*/ 689 h 903"/>
              <a:gd name="T30" fmla="*/ 57 w 847"/>
              <a:gd name="T31" fmla="*/ 663 h 903"/>
              <a:gd name="T32" fmla="*/ 174 w 847"/>
              <a:gd name="T33" fmla="*/ 471 h 903"/>
              <a:gd name="T34" fmla="*/ 283 w 847"/>
              <a:gd name="T35" fmla="*/ 658 h 903"/>
              <a:gd name="T36" fmla="*/ 267 w 847"/>
              <a:gd name="T37" fmla="*/ 505 h 903"/>
              <a:gd name="T38" fmla="*/ 267 w 847"/>
              <a:gd name="T39" fmla="*/ 399 h 903"/>
              <a:gd name="T40" fmla="*/ 267 w 847"/>
              <a:gd name="T41" fmla="*/ 505 h 903"/>
              <a:gd name="T42" fmla="*/ 175 w 847"/>
              <a:gd name="T43" fmla="*/ 433 h 903"/>
              <a:gd name="T44" fmla="*/ 129 w 847"/>
              <a:gd name="T45" fmla="*/ 215 h 903"/>
              <a:gd name="T46" fmla="*/ 269 w 847"/>
              <a:gd name="T47" fmla="*/ 362 h 903"/>
              <a:gd name="T48" fmla="*/ 502 w 847"/>
              <a:gd name="T49" fmla="*/ 315 h 903"/>
              <a:gd name="T50" fmla="*/ 537 w 847"/>
              <a:gd name="T51" fmla="*/ 255 h 903"/>
              <a:gd name="T52" fmla="*/ 423 w 847"/>
              <a:gd name="T53" fmla="*/ 29 h 903"/>
              <a:gd name="T54" fmla="*/ 423 w 847"/>
              <a:gd name="T55" fmla="*/ 273 h 903"/>
              <a:gd name="T56" fmla="*/ 423 w 847"/>
              <a:gd name="T57" fmla="*/ 29 h 903"/>
              <a:gd name="T58" fmla="*/ 391 w 847"/>
              <a:gd name="T59" fmla="*/ 290 h 903"/>
              <a:gd name="T60" fmla="*/ 299 w 847"/>
              <a:gd name="T61" fmla="*/ 343 h 903"/>
              <a:gd name="T62" fmla="*/ 299 w 847"/>
              <a:gd name="T63" fmla="*/ 561 h 903"/>
              <a:gd name="T64" fmla="*/ 391 w 847"/>
              <a:gd name="T65" fmla="*/ 614 h 903"/>
              <a:gd name="T66" fmla="*/ 299 w 847"/>
              <a:gd name="T67" fmla="*/ 561 h 903"/>
              <a:gd name="T68" fmla="*/ 315 w 847"/>
              <a:gd name="T69" fmla="*/ 677 h 903"/>
              <a:gd name="T70" fmla="*/ 532 w 847"/>
              <a:gd name="T71" fmla="*/ 677 h 903"/>
              <a:gd name="T72" fmla="*/ 537 w 847"/>
              <a:gd name="T73" fmla="*/ 648 h 903"/>
              <a:gd name="T74" fmla="*/ 502 w 847"/>
              <a:gd name="T75" fmla="*/ 588 h 903"/>
              <a:gd name="T76" fmla="*/ 537 w 847"/>
              <a:gd name="T77" fmla="*/ 648 h 903"/>
              <a:gd name="T78" fmla="*/ 488 w 847"/>
              <a:gd name="T79" fmla="*/ 563 h 903"/>
              <a:gd name="T80" fmla="*/ 359 w 847"/>
              <a:gd name="T81" fmla="*/ 563 h 903"/>
              <a:gd name="T82" fmla="*/ 294 w 847"/>
              <a:gd name="T83" fmla="*/ 452 h 903"/>
              <a:gd name="T84" fmla="*/ 359 w 847"/>
              <a:gd name="T85" fmla="*/ 340 h 903"/>
              <a:gd name="T86" fmla="*/ 488 w 847"/>
              <a:gd name="T87" fmla="*/ 340 h 903"/>
              <a:gd name="T88" fmla="*/ 552 w 847"/>
              <a:gd name="T89" fmla="*/ 452 h 903"/>
              <a:gd name="T90" fmla="*/ 717 w 847"/>
              <a:gd name="T91" fmla="*/ 215 h 903"/>
              <a:gd name="T92" fmla="*/ 672 w 847"/>
              <a:gd name="T93" fmla="*/ 433 h 903"/>
              <a:gd name="T94" fmla="*/ 564 w 847"/>
              <a:gd name="T95" fmla="*/ 245 h 903"/>
              <a:gd name="T96" fmla="*/ 580 w 847"/>
              <a:gd name="T97" fmla="*/ 399 h 903"/>
              <a:gd name="T98" fmla="*/ 580 w 847"/>
              <a:gd name="T99" fmla="*/ 505 h 903"/>
              <a:gd name="T100" fmla="*/ 580 w 847"/>
              <a:gd name="T101" fmla="*/ 399 h 903"/>
              <a:gd name="T102" fmla="*/ 717 w 847"/>
              <a:gd name="T103" fmla="*/ 689 h 903"/>
              <a:gd name="T104" fmla="*/ 564 w 847"/>
              <a:gd name="T105" fmla="*/ 658 h 903"/>
              <a:gd name="T106" fmla="*/ 672 w 847"/>
              <a:gd name="T107" fmla="*/ 47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7" h="903">
                <a:moveTo>
                  <a:pt x="423" y="380"/>
                </a:moveTo>
                <a:cubicBezTo>
                  <a:pt x="384" y="380"/>
                  <a:pt x="352" y="412"/>
                  <a:pt x="352" y="452"/>
                </a:cubicBezTo>
                <a:cubicBezTo>
                  <a:pt x="352" y="491"/>
                  <a:pt x="384" y="523"/>
                  <a:pt x="423" y="523"/>
                </a:cubicBezTo>
                <a:cubicBezTo>
                  <a:pt x="463" y="523"/>
                  <a:pt x="495" y="491"/>
                  <a:pt x="495" y="452"/>
                </a:cubicBezTo>
                <a:cubicBezTo>
                  <a:pt x="495" y="412"/>
                  <a:pt x="463" y="380"/>
                  <a:pt x="423" y="380"/>
                </a:cubicBezTo>
                <a:close/>
                <a:moveTo>
                  <a:pt x="423" y="495"/>
                </a:moveTo>
                <a:cubicBezTo>
                  <a:pt x="400" y="495"/>
                  <a:pt x="380" y="475"/>
                  <a:pt x="380" y="452"/>
                </a:cubicBezTo>
                <a:cubicBezTo>
                  <a:pt x="380" y="428"/>
                  <a:pt x="400" y="409"/>
                  <a:pt x="423" y="409"/>
                </a:cubicBezTo>
                <a:cubicBezTo>
                  <a:pt x="447" y="409"/>
                  <a:pt x="466" y="428"/>
                  <a:pt x="466" y="452"/>
                </a:cubicBezTo>
                <a:cubicBezTo>
                  <a:pt x="466" y="475"/>
                  <a:pt x="447" y="495"/>
                  <a:pt x="423" y="495"/>
                </a:cubicBezTo>
                <a:close/>
                <a:moveTo>
                  <a:pt x="695" y="452"/>
                </a:moveTo>
                <a:cubicBezTo>
                  <a:pt x="789" y="368"/>
                  <a:pt x="847" y="282"/>
                  <a:pt x="814" y="226"/>
                </a:cubicBezTo>
                <a:cubicBezTo>
                  <a:pt x="804" y="208"/>
                  <a:pt x="778" y="186"/>
                  <a:pt x="717" y="186"/>
                </a:cubicBezTo>
                <a:cubicBezTo>
                  <a:pt x="674" y="186"/>
                  <a:pt x="619" y="197"/>
                  <a:pt x="559" y="217"/>
                </a:cubicBezTo>
                <a:cubicBezTo>
                  <a:pt x="534" y="93"/>
                  <a:pt x="488" y="0"/>
                  <a:pt x="423" y="0"/>
                </a:cubicBezTo>
                <a:cubicBezTo>
                  <a:pt x="359" y="0"/>
                  <a:pt x="313" y="93"/>
                  <a:pt x="288" y="217"/>
                </a:cubicBezTo>
                <a:cubicBezTo>
                  <a:pt x="228" y="197"/>
                  <a:pt x="173" y="186"/>
                  <a:pt x="129" y="186"/>
                </a:cubicBezTo>
                <a:cubicBezTo>
                  <a:pt x="68" y="186"/>
                  <a:pt x="43" y="208"/>
                  <a:pt x="33" y="226"/>
                </a:cubicBezTo>
                <a:cubicBezTo>
                  <a:pt x="0" y="282"/>
                  <a:pt x="58" y="368"/>
                  <a:pt x="152" y="452"/>
                </a:cubicBezTo>
                <a:cubicBezTo>
                  <a:pt x="131" y="471"/>
                  <a:pt x="111" y="490"/>
                  <a:pt x="94" y="509"/>
                </a:cubicBezTo>
                <a:cubicBezTo>
                  <a:pt x="31" y="580"/>
                  <a:pt x="10" y="638"/>
                  <a:pt x="32" y="677"/>
                </a:cubicBezTo>
                <a:cubicBezTo>
                  <a:pt x="43" y="696"/>
                  <a:pt x="68" y="717"/>
                  <a:pt x="129" y="717"/>
                </a:cubicBezTo>
                <a:cubicBezTo>
                  <a:pt x="173" y="717"/>
                  <a:pt x="228" y="706"/>
                  <a:pt x="288" y="686"/>
                </a:cubicBezTo>
                <a:cubicBezTo>
                  <a:pt x="313" y="810"/>
                  <a:pt x="359" y="903"/>
                  <a:pt x="423" y="903"/>
                </a:cubicBezTo>
                <a:cubicBezTo>
                  <a:pt x="488" y="903"/>
                  <a:pt x="534" y="810"/>
                  <a:pt x="559" y="686"/>
                </a:cubicBezTo>
                <a:cubicBezTo>
                  <a:pt x="619" y="706"/>
                  <a:pt x="674" y="717"/>
                  <a:pt x="717" y="717"/>
                </a:cubicBezTo>
                <a:cubicBezTo>
                  <a:pt x="717" y="717"/>
                  <a:pt x="717" y="717"/>
                  <a:pt x="717" y="717"/>
                </a:cubicBezTo>
                <a:cubicBezTo>
                  <a:pt x="778" y="717"/>
                  <a:pt x="804" y="696"/>
                  <a:pt x="814" y="677"/>
                </a:cubicBezTo>
                <a:cubicBezTo>
                  <a:pt x="847" y="621"/>
                  <a:pt x="789" y="535"/>
                  <a:pt x="695" y="452"/>
                </a:cubicBezTo>
                <a:close/>
                <a:moveTo>
                  <a:pt x="129" y="689"/>
                </a:moveTo>
                <a:cubicBezTo>
                  <a:pt x="129" y="689"/>
                  <a:pt x="129" y="689"/>
                  <a:pt x="129" y="689"/>
                </a:cubicBezTo>
                <a:cubicBezTo>
                  <a:pt x="103" y="689"/>
                  <a:pt x="70" y="684"/>
                  <a:pt x="57" y="663"/>
                </a:cubicBezTo>
                <a:cubicBezTo>
                  <a:pt x="42" y="636"/>
                  <a:pt x="64" y="586"/>
                  <a:pt x="116" y="528"/>
                </a:cubicBezTo>
                <a:cubicBezTo>
                  <a:pt x="133" y="509"/>
                  <a:pt x="153" y="490"/>
                  <a:pt x="174" y="471"/>
                </a:cubicBezTo>
                <a:cubicBezTo>
                  <a:pt x="204" y="495"/>
                  <a:pt x="235" y="518"/>
                  <a:pt x="269" y="541"/>
                </a:cubicBezTo>
                <a:cubicBezTo>
                  <a:pt x="272" y="581"/>
                  <a:pt x="276" y="621"/>
                  <a:pt x="283" y="658"/>
                </a:cubicBezTo>
                <a:cubicBezTo>
                  <a:pt x="224" y="678"/>
                  <a:pt x="171" y="689"/>
                  <a:pt x="129" y="689"/>
                </a:cubicBezTo>
                <a:close/>
                <a:moveTo>
                  <a:pt x="267" y="505"/>
                </a:moveTo>
                <a:cubicBezTo>
                  <a:pt x="241" y="487"/>
                  <a:pt x="218" y="469"/>
                  <a:pt x="197" y="452"/>
                </a:cubicBezTo>
                <a:cubicBezTo>
                  <a:pt x="218" y="434"/>
                  <a:pt x="242" y="416"/>
                  <a:pt x="267" y="399"/>
                </a:cubicBezTo>
                <a:cubicBezTo>
                  <a:pt x="266" y="416"/>
                  <a:pt x="266" y="434"/>
                  <a:pt x="266" y="452"/>
                </a:cubicBezTo>
                <a:cubicBezTo>
                  <a:pt x="266" y="469"/>
                  <a:pt x="266" y="487"/>
                  <a:pt x="267" y="505"/>
                </a:cubicBezTo>
                <a:close/>
                <a:moveTo>
                  <a:pt x="269" y="362"/>
                </a:moveTo>
                <a:cubicBezTo>
                  <a:pt x="235" y="385"/>
                  <a:pt x="203" y="409"/>
                  <a:pt x="175" y="433"/>
                </a:cubicBezTo>
                <a:cubicBezTo>
                  <a:pt x="81" y="350"/>
                  <a:pt x="37" y="275"/>
                  <a:pt x="57" y="240"/>
                </a:cubicBezTo>
                <a:cubicBezTo>
                  <a:pt x="70" y="219"/>
                  <a:pt x="103" y="215"/>
                  <a:pt x="129" y="215"/>
                </a:cubicBezTo>
                <a:cubicBezTo>
                  <a:pt x="171" y="215"/>
                  <a:pt x="224" y="226"/>
                  <a:pt x="283" y="245"/>
                </a:cubicBezTo>
                <a:cubicBezTo>
                  <a:pt x="276" y="283"/>
                  <a:pt x="272" y="322"/>
                  <a:pt x="269" y="362"/>
                </a:cubicBezTo>
                <a:close/>
                <a:moveTo>
                  <a:pt x="548" y="343"/>
                </a:moveTo>
                <a:cubicBezTo>
                  <a:pt x="533" y="333"/>
                  <a:pt x="518" y="324"/>
                  <a:pt x="502" y="315"/>
                </a:cubicBezTo>
                <a:cubicBezTo>
                  <a:pt x="487" y="306"/>
                  <a:pt x="471" y="298"/>
                  <a:pt x="456" y="290"/>
                </a:cubicBezTo>
                <a:cubicBezTo>
                  <a:pt x="483" y="277"/>
                  <a:pt x="510" y="265"/>
                  <a:pt x="537" y="255"/>
                </a:cubicBezTo>
                <a:cubicBezTo>
                  <a:pt x="541" y="283"/>
                  <a:pt x="545" y="312"/>
                  <a:pt x="548" y="343"/>
                </a:cubicBezTo>
                <a:close/>
                <a:moveTo>
                  <a:pt x="423" y="29"/>
                </a:moveTo>
                <a:cubicBezTo>
                  <a:pt x="464" y="29"/>
                  <a:pt x="507" y="104"/>
                  <a:pt x="532" y="227"/>
                </a:cubicBezTo>
                <a:cubicBezTo>
                  <a:pt x="497" y="240"/>
                  <a:pt x="460" y="255"/>
                  <a:pt x="423" y="273"/>
                </a:cubicBezTo>
                <a:cubicBezTo>
                  <a:pt x="387" y="255"/>
                  <a:pt x="350" y="240"/>
                  <a:pt x="315" y="227"/>
                </a:cubicBezTo>
                <a:cubicBezTo>
                  <a:pt x="340" y="104"/>
                  <a:pt x="383" y="29"/>
                  <a:pt x="423" y="29"/>
                </a:cubicBezTo>
                <a:close/>
                <a:moveTo>
                  <a:pt x="310" y="255"/>
                </a:moveTo>
                <a:cubicBezTo>
                  <a:pt x="336" y="265"/>
                  <a:pt x="364" y="277"/>
                  <a:pt x="391" y="290"/>
                </a:cubicBezTo>
                <a:cubicBezTo>
                  <a:pt x="376" y="298"/>
                  <a:pt x="360" y="306"/>
                  <a:pt x="345" y="315"/>
                </a:cubicBezTo>
                <a:cubicBezTo>
                  <a:pt x="329" y="324"/>
                  <a:pt x="314" y="333"/>
                  <a:pt x="299" y="343"/>
                </a:cubicBezTo>
                <a:cubicBezTo>
                  <a:pt x="302" y="312"/>
                  <a:pt x="305" y="283"/>
                  <a:pt x="310" y="255"/>
                </a:cubicBezTo>
                <a:close/>
                <a:moveTo>
                  <a:pt x="299" y="561"/>
                </a:moveTo>
                <a:cubicBezTo>
                  <a:pt x="314" y="570"/>
                  <a:pt x="329" y="579"/>
                  <a:pt x="345" y="588"/>
                </a:cubicBezTo>
                <a:cubicBezTo>
                  <a:pt x="360" y="597"/>
                  <a:pt x="376" y="606"/>
                  <a:pt x="391" y="614"/>
                </a:cubicBezTo>
                <a:cubicBezTo>
                  <a:pt x="364" y="627"/>
                  <a:pt x="336" y="638"/>
                  <a:pt x="310" y="648"/>
                </a:cubicBezTo>
                <a:cubicBezTo>
                  <a:pt x="305" y="621"/>
                  <a:pt x="302" y="592"/>
                  <a:pt x="299" y="561"/>
                </a:cubicBezTo>
                <a:close/>
                <a:moveTo>
                  <a:pt x="423" y="874"/>
                </a:moveTo>
                <a:cubicBezTo>
                  <a:pt x="383" y="874"/>
                  <a:pt x="340" y="799"/>
                  <a:pt x="315" y="677"/>
                </a:cubicBezTo>
                <a:cubicBezTo>
                  <a:pt x="350" y="664"/>
                  <a:pt x="387" y="648"/>
                  <a:pt x="423" y="630"/>
                </a:cubicBezTo>
                <a:cubicBezTo>
                  <a:pt x="460" y="648"/>
                  <a:pt x="497" y="664"/>
                  <a:pt x="532" y="677"/>
                </a:cubicBezTo>
                <a:cubicBezTo>
                  <a:pt x="507" y="799"/>
                  <a:pt x="464" y="874"/>
                  <a:pt x="423" y="874"/>
                </a:cubicBezTo>
                <a:close/>
                <a:moveTo>
                  <a:pt x="537" y="648"/>
                </a:moveTo>
                <a:cubicBezTo>
                  <a:pt x="510" y="638"/>
                  <a:pt x="483" y="627"/>
                  <a:pt x="456" y="614"/>
                </a:cubicBezTo>
                <a:cubicBezTo>
                  <a:pt x="471" y="606"/>
                  <a:pt x="487" y="597"/>
                  <a:pt x="502" y="588"/>
                </a:cubicBezTo>
                <a:cubicBezTo>
                  <a:pt x="518" y="579"/>
                  <a:pt x="533" y="570"/>
                  <a:pt x="548" y="561"/>
                </a:cubicBezTo>
                <a:cubicBezTo>
                  <a:pt x="545" y="592"/>
                  <a:pt x="541" y="621"/>
                  <a:pt x="537" y="648"/>
                </a:cubicBezTo>
                <a:close/>
                <a:moveTo>
                  <a:pt x="550" y="525"/>
                </a:moveTo>
                <a:cubicBezTo>
                  <a:pt x="531" y="538"/>
                  <a:pt x="510" y="551"/>
                  <a:pt x="488" y="563"/>
                </a:cubicBezTo>
                <a:cubicBezTo>
                  <a:pt x="466" y="576"/>
                  <a:pt x="445" y="587"/>
                  <a:pt x="423" y="598"/>
                </a:cubicBezTo>
                <a:cubicBezTo>
                  <a:pt x="402" y="587"/>
                  <a:pt x="380" y="576"/>
                  <a:pt x="359" y="563"/>
                </a:cubicBezTo>
                <a:cubicBezTo>
                  <a:pt x="337" y="551"/>
                  <a:pt x="316" y="538"/>
                  <a:pt x="296" y="525"/>
                </a:cubicBezTo>
                <a:cubicBezTo>
                  <a:pt x="295" y="501"/>
                  <a:pt x="294" y="477"/>
                  <a:pt x="294" y="452"/>
                </a:cubicBezTo>
                <a:cubicBezTo>
                  <a:pt x="294" y="426"/>
                  <a:pt x="295" y="402"/>
                  <a:pt x="296" y="379"/>
                </a:cubicBezTo>
                <a:cubicBezTo>
                  <a:pt x="317" y="365"/>
                  <a:pt x="337" y="352"/>
                  <a:pt x="359" y="340"/>
                </a:cubicBezTo>
                <a:cubicBezTo>
                  <a:pt x="380" y="328"/>
                  <a:pt x="402" y="316"/>
                  <a:pt x="423" y="305"/>
                </a:cubicBezTo>
                <a:cubicBezTo>
                  <a:pt x="445" y="316"/>
                  <a:pt x="466" y="328"/>
                  <a:pt x="488" y="340"/>
                </a:cubicBezTo>
                <a:cubicBezTo>
                  <a:pt x="510" y="353"/>
                  <a:pt x="531" y="366"/>
                  <a:pt x="550" y="379"/>
                </a:cubicBezTo>
                <a:cubicBezTo>
                  <a:pt x="552" y="402"/>
                  <a:pt x="552" y="426"/>
                  <a:pt x="552" y="452"/>
                </a:cubicBezTo>
                <a:cubicBezTo>
                  <a:pt x="552" y="477"/>
                  <a:pt x="552" y="501"/>
                  <a:pt x="550" y="525"/>
                </a:cubicBezTo>
                <a:close/>
                <a:moveTo>
                  <a:pt x="717" y="215"/>
                </a:moveTo>
                <a:cubicBezTo>
                  <a:pt x="744" y="215"/>
                  <a:pt x="777" y="219"/>
                  <a:pt x="790" y="240"/>
                </a:cubicBezTo>
                <a:cubicBezTo>
                  <a:pt x="810" y="275"/>
                  <a:pt x="766" y="350"/>
                  <a:pt x="672" y="433"/>
                </a:cubicBezTo>
                <a:cubicBezTo>
                  <a:pt x="643" y="409"/>
                  <a:pt x="611" y="385"/>
                  <a:pt x="578" y="362"/>
                </a:cubicBezTo>
                <a:cubicBezTo>
                  <a:pt x="575" y="322"/>
                  <a:pt x="571" y="283"/>
                  <a:pt x="564" y="245"/>
                </a:cubicBezTo>
                <a:cubicBezTo>
                  <a:pt x="623" y="226"/>
                  <a:pt x="676" y="215"/>
                  <a:pt x="717" y="215"/>
                </a:cubicBezTo>
                <a:close/>
                <a:moveTo>
                  <a:pt x="580" y="399"/>
                </a:moveTo>
                <a:cubicBezTo>
                  <a:pt x="605" y="416"/>
                  <a:pt x="629" y="434"/>
                  <a:pt x="650" y="452"/>
                </a:cubicBezTo>
                <a:cubicBezTo>
                  <a:pt x="629" y="469"/>
                  <a:pt x="605" y="487"/>
                  <a:pt x="580" y="505"/>
                </a:cubicBezTo>
                <a:cubicBezTo>
                  <a:pt x="581" y="487"/>
                  <a:pt x="581" y="469"/>
                  <a:pt x="581" y="452"/>
                </a:cubicBezTo>
                <a:cubicBezTo>
                  <a:pt x="581" y="434"/>
                  <a:pt x="581" y="416"/>
                  <a:pt x="580" y="399"/>
                </a:cubicBezTo>
                <a:close/>
                <a:moveTo>
                  <a:pt x="790" y="663"/>
                </a:moveTo>
                <a:cubicBezTo>
                  <a:pt x="777" y="684"/>
                  <a:pt x="744" y="689"/>
                  <a:pt x="717" y="689"/>
                </a:cubicBezTo>
                <a:cubicBezTo>
                  <a:pt x="717" y="689"/>
                  <a:pt x="717" y="689"/>
                  <a:pt x="717" y="689"/>
                </a:cubicBezTo>
                <a:cubicBezTo>
                  <a:pt x="676" y="689"/>
                  <a:pt x="623" y="678"/>
                  <a:pt x="564" y="658"/>
                </a:cubicBezTo>
                <a:cubicBezTo>
                  <a:pt x="571" y="621"/>
                  <a:pt x="575" y="581"/>
                  <a:pt x="578" y="541"/>
                </a:cubicBezTo>
                <a:cubicBezTo>
                  <a:pt x="611" y="519"/>
                  <a:pt x="643" y="495"/>
                  <a:pt x="672" y="471"/>
                </a:cubicBezTo>
                <a:cubicBezTo>
                  <a:pt x="766" y="553"/>
                  <a:pt x="810" y="628"/>
                  <a:pt x="790" y="66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33"/>
          <p:cNvSpPr>
            <a:spLocks noEditPoints="1"/>
          </p:cNvSpPr>
          <p:nvPr/>
        </p:nvSpPr>
        <p:spPr bwMode="auto">
          <a:xfrm>
            <a:off x="866141" y="1983741"/>
            <a:ext cx="767080" cy="767080"/>
          </a:xfrm>
          <a:custGeom>
            <a:avLst/>
            <a:gdLst>
              <a:gd name="T0" fmla="*/ 400 w 800"/>
              <a:gd name="T1" fmla="*/ 0 h 800"/>
              <a:gd name="T2" fmla="*/ 0 w 800"/>
              <a:gd name="T3" fmla="*/ 400 h 800"/>
              <a:gd name="T4" fmla="*/ 400 w 800"/>
              <a:gd name="T5" fmla="*/ 800 h 800"/>
              <a:gd name="T6" fmla="*/ 800 w 800"/>
              <a:gd name="T7" fmla="*/ 400 h 800"/>
              <a:gd name="T8" fmla="*/ 400 w 800"/>
              <a:gd name="T9" fmla="*/ 0 h 800"/>
              <a:gd name="T10" fmla="*/ 400 w 800"/>
              <a:gd name="T11" fmla="*/ 747 h 800"/>
              <a:gd name="T12" fmla="*/ 52 w 800"/>
              <a:gd name="T13" fmla="*/ 400 h 800"/>
              <a:gd name="T14" fmla="*/ 400 w 800"/>
              <a:gd name="T15" fmla="*/ 52 h 800"/>
              <a:gd name="T16" fmla="*/ 747 w 800"/>
              <a:gd name="T17" fmla="*/ 400 h 800"/>
              <a:gd name="T18" fmla="*/ 400 w 800"/>
              <a:gd name="T19" fmla="*/ 747 h 800"/>
              <a:gd name="T20" fmla="*/ 400 w 800"/>
              <a:gd name="T21" fmla="*/ 547 h 800"/>
              <a:gd name="T22" fmla="*/ 367 w 800"/>
              <a:gd name="T23" fmla="*/ 580 h 800"/>
              <a:gd name="T24" fmla="*/ 400 w 800"/>
              <a:gd name="T25" fmla="*/ 613 h 800"/>
              <a:gd name="T26" fmla="*/ 433 w 800"/>
              <a:gd name="T27" fmla="*/ 580 h 800"/>
              <a:gd name="T28" fmla="*/ 400 w 800"/>
              <a:gd name="T29" fmla="*/ 547 h 800"/>
              <a:gd name="T30" fmla="*/ 400 w 800"/>
              <a:gd name="T31" fmla="*/ 182 h 800"/>
              <a:gd name="T32" fmla="*/ 272 w 800"/>
              <a:gd name="T33" fmla="*/ 310 h 800"/>
              <a:gd name="T34" fmla="*/ 298 w 800"/>
              <a:gd name="T35" fmla="*/ 336 h 800"/>
              <a:gd name="T36" fmla="*/ 325 w 800"/>
              <a:gd name="T37" fmla="*/ 310 h 800"/>
              <a:gd name="T38" fmla="*/ 400 w 800"/>
              <a:gd name="T39" fmla="*/ 235 h 800"/>
              <a:gd name="T40" fmla="*/ 475 w 800"/>
              <a:gd name="T41" fmla="*/ 310 h 800"/>
              <a:gd name="T42" fmla="*/ 400 w 800"/>
              <a:gd name="T43" fmla="*/ 385 h 800"/>
              <a:gd name="T44" fmla="*/ 373 w 800"/>
              <a:gd name="T45" fmla="*/ 411 h 800"/>
              <a:gd name="T46" fmla="*/ 373 w 800"/>
              <a:gd name="T47" fmla="*/ 503 h 800"/>
              <a:gd name="T48" fmla="*/ 400 w 800"/>
              <a:gd name="T49" fmla="*/ 529 h 800"/>
              <a:gd name="T50" fmla="*/ 426 w 800"/>
              <a:gd name="T51" fmla="*/ 503 h 800"/>
              <a:gd name="T52" fmla="*/ 426 w 800"/>
              <a:gd name="T53" fmla="*/ 435 h 800"/>
              <a:gd name="T54" fmla="*/ 527 w 800"/>
              <a:gd name="T55" fmla="*/ 310 h 800"/>
              <a:gd name="T56" fmla="*/ 400 w 800"/>
              <a:gd name="T57" fmla="*/ 18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0" h="800">
                <a:moveTo>
                  <a:pt x="400" y="0"/>
                </a:moveTo>
                <a:cubicBezTo>
                  <a:pt x="179" y="0"/>
                  <a:pt x="0" y="179"/>
                  <a:pt x="0" y="400"/>
                </a:cubicBezTo>
                <a:cubicBezTo>
                  <a:pt x="0" y="620"/>
                  <a:pt x="179" y="800"/>
                  <a:pt x="400" y="800"/>
                </a:cubicBezTo>
                <a:cubicBezTo>
                  <a:pt x="620" y="800"/>
                  <a:pt x="800" y="620"/>
                  <a:pt x="800" y="400"/>
                </a:cubicBezTo>
                <a:cubicBezTo>
                  <a:pt x="800" y="179"/>
                  <a:pt x="620" y="0"/>
                  <a:pt x="400" y="0"/>
                </a:cubicBezTo>
                <a:close/>
                <a:moveTo>
                  <a:pt x="400" y="747"/>
                </a:moveTo>
                <a:cubicBezTo>
                  <a:pt x="208" y="747"/>
                  <a:pt x="52" y="591"/>
                  <a:pt x="52" y="400"/>
                </a:cubicBezTo>
                <a:cubicBezTo>
                  <a:pt x="52" y="208"/>
                  <a:pt x="208" y="52"/>
                  <a:pt x="400" y="52"/>
                </a:cubicBezTo>
                <a:cubicBezTo>
                  <a:pt x="591" y="52"/>
                  <a:pt x="747" y="208"/>
                  <a:pt x="747" y="400"/>
                </a:cubicBezTo>
                <a:cubicBezTo>
                  <a:pt x="747" y="591"/>
                  <a:pt x="591" y="747"/>
                  <a:pt x="400" y="747"/>
                </a:cubicBezTo>
                <a:close/>
                <a:moveTo>
                  <a:pt x="400" y="547"/>
                </a:moveTo>
                <a:cubicBezTo>
                  <a:pt x="382" y="547"/>
                  <a:pt x="367" y="562"/>
                  <a:pt x="367" y="580"/>
                </a:cubicBezTo>
                <a:cubicBezTo>
                  <a:pt x="367" y="598"/>
                  <a:pt x="382" y="613"/>
                  <a:pt x="400" y="613"/>
                </a:cubicBezTo>
                <a:cubicBezTo>
                  <a:pt x="418" y="613"/>
                  <a:pt x="433" y="598"/>
                  <a:pt x="433" y="580"/>
                </a:cubicBezTo>
                <a:cubicBezTo>
                  <a:pt x="433" y="562"/>
                  <a:pt x="418" y="547"/>
                  <a:pt x="400" y="547"/>
                </a:cubicBezTo>
                <a:close/>
                <a:moveTo>
                  <a:pt x="400" y="182"/>
                </a:moveTo>
                <a:cubicBezTo>
                  <a:pt x="329" y="182"/>
                  <a:pt x="272" y="240"/>
                  <a:pt x="272" y="310"/>
                </a:cubicBezTo>
                <a:cubicBezTo>
                  <a:pt x="272" y="325"/>
                  <a:pt x="284" y="336"/>
                  <a:pt x="298" y="336"/>
                </a:cubicBezTo>
                <a:cubicBezTo>
                  <a:pt x="313" y="336"/>
                  <a:pt x="325" y="325"/>
                  <a:pt x="325" y="310"/>
                </a:cubicBezTo>
                <a:cubicBezTo>
                  <a:pt x="325" y="269"/>
                  <a:pt x="358" y="235"/>
                  <a:pt x="400" y="235"/>
                </a:cubicBezTo>
                <a:cubicBezTo>
                  <a:pt x="441" y="235"/>
                  <a:pt x="475" y="269"/>
                  <a:pt x="475" y="310"/>
                </a:cubicBezTo>
                <a:cubicBezTo>
                  <a:pt x="475" y="351"/>
                  <a:pt x="441" y="385"/>
                  <a:pt x="400" y="385"/>
                </a:cubicBezTo>
                <a:cubicBezTo>
                  <a:pt x="385" y="385"/>
                  <a:pt x="373" y="397"/>
                  <a:pt x="373" y="411"/>
                </a:cubicBezTo>
                <a:cubicBezTo>
                  <a:pt x="373" y="503"/>
                  <a:pt x="373" y="503"/>
                  <a:pt x="373" y="503"/>
                </a:cubicBezTo>
                <a:cubicBezTo>
                  <a:pt x="373" y="517"/>
                  <a:pt x="385" y="529"/>
                  <a:pt x="400" y="529"/>
                </a:cubicBezTo>
                <a:cubicBezTo>
                  <a:pt x="414" y="529"/>
                  <a:pt x="426" y="517"/>
                  <a:pt x="426" y="503"/>
                </a:cubicBezTo>
                <a:cubicBezTo>
                  <a:pt x="426" y="435"/>
                  <a:pt x="426" y="435"/>
                  <a:pt x="426" y="435"/>
                </a:cubicBezTo>
                <a:cubicBezTo>
                  <a:pt x="484" y="423"/>
                  <a:pt x="527" y="371"/>
                  <a:pt x="527" y="310"/>
                </a:cubicBezTo>
                <a:cubicBezTo>
                  <a:pt x="527" y="240"/>
                  <a:pt x="470" y="182"/>
                  <a:pt x="400" y="1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37"/>
          <p:cNvSpPr>
            <a:spLocks noEditPoints="1"/>
          </p:cNvSpPr>
          <p:nvPr/>
        </p:nvSpPr>
        <p:spPr bwMode="auto">
          <a:xfrm>
            <a:off x="2127337" y="2864486"/>
            <a:ext cx="398609" cy="488951"/>
          </a:xfrm>
          <a:custGeom>
            <a:avLst/>
            <a:gdLst>
              <a:gd name="T0" fmla="*/ 2 w 802"/>
              <a:gd name="T1" fmla="*/ 942 h 986"/>
              <a:gd name="T2" fmla="*/ 9 w 802"/>
              <a:gd name="T3" fmla="*/ 970 h 986"/>
              <a:gd name="T4" fmla="*/ 48 w 802"/>
              <a:gd name="T5" fmla="*/ 980 h 986"/>
              <a:gd name="T6" fmla="*/ 194 w 802"/>
              <a:gd name="T7" fmla="*/ 916 h 986"/>
              <a:gd name="T8" fmla="*/ 27 w 802"/>
              <a:gd name="T9" fmla="*/ 785 h 986"/>
              <a:gd name="T10" fmla="*/ 2 w 802"/>
              <a:gd name="T11" fmla="*/ 942 h 986"/>
              <a:gd name="T12" fmla="*/ 145 w 802"/>
              <a:gd name="T13" fmla="*/ 910 h 986"/>
              <a:gd name="T14" fmla="*/ 38 w 802"/>
              <a:gd name="T15" fmla="*/ 956 h 986"/>
              <a:gd name="T16" fmla="*/ 29 w 802"/>
              <a:gd name="T17" fmla="*/ 954 h 986"/>
              <a:gd name="T18" fmla="*/ 27 w 802"/>
              <a:gd name="T19" fmla="*/ 946 h 986"/>
              <a:gd name="T20" fmla="*/ 45 w 802"/>
              <a:gd name="T21" fmla="*/ 831 h 986"/>
              <a:gd name="T22" fmla="*/ 145 w 802"/>
              <a:gd name="T23" fmla="*/ 910 h 986"/>
              <a:gd name="T24" fmla="*/ 801 w 802"/>
              <a:gd name="T25" fmla="*/ 101 h 986"/>
              <a:gd name="T26" fmla="*/ 794 w 802"/>
              <a:gd name="T27" fmla="*/ 89 h 986"/>
              <a:gd name="T28" fmla="*/ 687 w 802"/>
              <a:gd name="T29" fmla="*/ 4 h 986"/>
              <a:gd name="T30" fmla="*/ 675 w 802"/>
              <a:gd name="T31" fmla="*/ 0 h 986"/>
              <a:gd name="T32" fmla="*/ 660 w 802"/>
              <a:gd name="T33" fmla="*/ 7 h 986"/>
              <a:gd name="T34" fmla="*/ 574 w 802"/>
              <a:gd name="T35" fmla="*/ 116 h 986"/>
              <a:gd name="T36" fmla="*/ 570 w 802"/>
              <a:gd name="T37" fmla="*/ 130 h 986"/>
              <a:gd name="T38" fmla="*/ 577 w 802"/>
              <a:gd name="T39" fmla="*/ 142 h 986"/>
              <a:gd name="T40" fmla="*/ 684 w 802"/>
              <a:gd name="T41" fmla="*/ 227 h 986"/>
              <a:gd name="T42" fmla="*/ 696 w 802"/>
              <a:gd name="T43" fmla="*/ 231 h 986"/>
              <a:gd name="T44" fmla="*/ 710 w 802"/>
              <a:gd name="T45" fmla="*/ 225 h 986"/>
              <a:gd name="T46" fmla="*/ 797 w 802"/>
              <a:gd name="T47" fmla="*/ 115 h 986"/>
              <a:gd name="T48" fmla="*/ 801 w 802"/>
              <a:gd name="T49" fmla="*/ 101 h 986"/>
              <a:gd name="T50" fmla="*/ 695 w 802"/>
              <a:gd name="T51" fmla="*/ 204 h 986"/>
              <a:gd name="T52" fmla="*/ 598 w 802"/>
              <a:gd name="T53" fmla="*/ 127 h 986"/>
              <a:gd name="T54" fmla="*/ 676 w 802"/>
              <a:gd name="T55" fmla="*/ 27 h 986"/>
              <a:gd name="T56" fmla="*/ 773 w 802"/>
              <a:gd name="T57" fmla="*/ 104 h 986"/>
              <a:gd name="T58" fmla="*/ 695 w 802"/>
              <a:gd name="T59" fmla="*/ 204 h 986"/>
              <a:gd name="T60" fmla="*/ 37 w 802"/>
              <a:gd name="T61" fmla="*/ 774 h 986"/>
              <a:gd name="T62" fmla="*/ 201 w 802"/>
              <a:gd name="T63" fmla="*/ 903 h 986"/>
              <a:gd name="T64" fmla="*/ 698 w 802"/>
              <a:gd name="T65" fmla="*/ 269 h 986"/>
              <a:gd name="T66" fmla="*/ 534 w 802"/>
              <a:gd name="T67" fmla="*/ 140 h 986"/>
              <a:gd name="T68" fmla="*/ 37 w 802"/>
              <a:gd name="T69" fmla="*/ 774 h 986"/>
              <a:gd name="T70" fmla="*/ 608 w 802"/>
              <a:gd name="T71" fmla="*/ 231 h 986"/>
              <a:gd name="T72" fmla="*/ 460 w 802"/>
              <a:gd name="T73" fmla="*/ 423 h 986"/>
              <a:gd name="T74" fmla="*/ 438 w 802"/>
              <a:gd name="T75" fmla="*/ 406 h 986"/>
              <a:gd name="T76" fmla="*/ 587 w 802"/>
              <a:gd name="T77" fmla="*/ 214 h 986"/>
              <a:gd name="T78" fmla="*/ 608 w 802"/>
              <a:gd name="T79" fmla="*/ 231 h 986"/>
              <a:gd name="T80" fmla="*/ 568 w 802"/>
              <a:gd name="T81" fmla="*/ 199 h 986"/>
              <a:gd name="T82" fmla="*/ 403 w 802"/>
              <a:gd name="T83" fmla="*/ 411 h 986"/>
              <a:gd name="T84" fmla="*/ 465 w 802"/>
              <a:gd name="T85" fmla="*/ 459 h 986"/>
              <a:gd name="T86" fmla="*/ 628 w 802"/>
              <a:gd name="T87" fmla="*/ 246 h 986"/>
              <a:gd name="T88" fmla="*/ 663 w 802"/>
              <a:gd name="T89" fmla="*/ 273 h 986"/>
              <a:gd name="T90" fmla="*/ 197 w 802"/>
              <a:gd name="T91" fmla="*/ 867 h 986"/>
              <a:gd name="T92" fmla="*/ 72 w 802"/>
              <a:gd name="T93" fmla="*/ 770 h 986"/>
              <a:gd name="T94" fmla="*/ 538 w 802"/>
              <a:gd name="T95" fmla="*/ 176 h 986"/>
              <a:gd name="T96" fmla="*/ 568 w 802"/>
              <a:gd name="T97" fmla="*/ 199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2" h="986">
                <a:moveTo>
                  <a:pt x="2" y="942"/>
                </a:moveTo>
                <a:cubicBezTo>
                  <a:pt x="0" y="952"/>
                  <a:pt x="3" y="962"/>
                  <a:pt x="9" y="970"/>
                </a:cubicBezTo>
                <a:cubicBezTo>
                  <a:pt x="21" y="986"/>
                  <a:pt x="40" y="983"/>
                  <a:pt x="48" y="980"/>
                </a:cubicBezTo>
                <a:cubicBezTo>
                  <a:pt x="194" y="916"/>
                  <a:pt x="194" y="916"/>
                  <a:pt x="194" y="916"/>
                </a:cubicBezTo>
                <a:cubicBezTo>
                  <a:pt x="27" y="785"/>
                  <a:pt x="27" y="785"/>
                  <a:pt x="27" y="785"/>
                </a:cubicBezTo>
                <a:lnTo>
                  <a:pt x="2" y="942"/>
                </a:lnTo>
                <a:close/>
                <a:moveTo>
                  <a:pt x="145" y="910"/>
                </a:moveTo>
                <a:cubicBezTo>
                  <a:pt x="38" y="956"/>
                  <a:pt x="38" y="956"/>
                  <a:pt x="38" y="956"/>
                </a:cubicBezTo>
                <a:cubicBezTo>
                  <a:pt x="37" y="957"/>
                  <a:pt x="33" y="958"/>
                  <a:pt x="29" y="954"/>
                </a:cubicBezTo>
                <a:cubicBezTo>
                  <a:pt x="27" y="952"/>
                  <a:pt x="26" y="950"/>
                  <a:pt x="27" y="946"/>
                </a:cubicBezTo>
                <a:cubicBezTo>
                  <a:pt x="45" y="831"/>
                  <a:pt x="45" y="831"/>
                  <a:pt x="45" y="831"/>
                </a:cubicBezTo>
                <a:lnTo>
                  <a:pt x="145" y="910"/>
                </a:lnTo>
                <a:close/>
                <a:moveTo>
                  <a:pt x="801" y="101"/>
                </a:moveTo>
                <a:cubicBezTo>
                  <a:pt x="801" y="96"/>
                  <a:pt x="798" y="92"/>
                  <a:pt x="794" y="89"/>
                </a:cubicBezTo>
                <a:cubicBezTo>
                  <a:pt x="687" y="4"/>
                  <a:pt x="687" y="4"/>
                  <a:pt x="687" y="4"/>
                </a:cubicBezTo>
                <a:cubicBezTo>
                  <a:pt x="684" y="1"/>
                  <a:pt x="679" y="0"/>
                  <a:pt x="675" y="0"/>
                </a:cubicBezTo>
                <a:cubicBezTo>
                  <a:pt x="669" y="0"/>
                  <a:pt x="664" y="2"/>
                  <a:pt x="660" y="7"/>
                </a:cubicBezTo>
                <a:cubicBezTo>
                  <a:pt x="574" y="116"/>
                  <a:pt x="574" y="116"/>
                  <a:pt x="574" y="116"/>
                </a:cubicBezTo>
                <a:cubicBezTo>
                  <a:pt x="571" y="120"/>
                  <a:pt x="569" y="125"/>
                  <a:pt x="570" y="130"/>
                </a:cubicBezTo>
                <a:cubicBezTo>
                  <a:pt x="570" y="135"/>
                  <a:pt x="573" y="139"/>
                  <a:pt x="577" y="142"/>
                </a:cubicBezTo>
                <a:cubicBezTo>
                  <a:pt x="684" y="227"/>
                  <a:pt x="684" y="227"/>
                  <a:pt x="684" y="227"/>
                </a:cubicBezTo>
                <a:cubicBezTo>
                  <a:pt x="687" y="230"/>
                  <a:pt x="691" y="231"/>
                  <a:pt x="696" y="231"/>
                </a:cubicBezTo>
                <a:cubicBezTo>
                  <a:pt x="701" y="231"/>
                  <a:pt x="707" y="229"/>
                  <a:pt x="710" y="225"/>
                </a:cubicBezTo>
                <a:cubicBezTo>
                  <a:pt x="797" y="115"/>
                  <a:pt x="797" y="115"/>
                  <a:pt x="797" y="115"/>
                </a:cubicBezTo>
                <a:cubicBezTo>
                  <a:pt x="800" y="112"/>
                  <a:pt x="802" y="107"/>
                  <a:pt x="801" y="101"/>
                </a:cubicBezTo>
                <a:close/>
                <a:moveTo>
                  <a:pt x="695" y="204"/>
                </a:moveTo>
                <a:cubicBezTo>
                  <a:pt x="598" y="127"/>
                  <a:pt x="598" y="127"/>
                  <a:pt x="598" y="127"/>
                </a:cubicBezTo>
                <a:cubicBezTo>
                  <a:pt x="676" y="27"/>
                  <a:pt x="676" y="27"/>
                  <a:pt x="676" y="27"/>
                </a:cubicBezTo>
                <a:cubicBezTo>
                  <a:pt x="773" y="104"/>
                  <a:pt x="773" y="104"/>
                  <a:pt x="773" y="104"/>
                </a:cubicBezTo>
                <a:lnTo>
                  <a:pt x="695" y="204"/>
                </a:lnTo>
                <a:close/>
                <a:moveTo>
                  <a:pt x="37" y="774"/>
                </a:moveTo>
                <a:cubicBezTo>
                  <a:pt x="201" y="903"/>
                  <a:pt x="201" y="903"/>
                  <a:pt x="201" y="903"/>
                </a:cubicBezTo>
                <a:cubicBezTo>
                  <a:pt x="698" y="269"/>
                  <a:pt x="698" y="269"/>
                  <a:pt x="698" y="269"/>
                </a:cubicBezTo>
                <a:cubicBezTo>
                  <a:pt x="534" y="140"/>
                  <a:pt x="534" y="140"/>
                  <a:pt x="534" y="140"/>
                </a:cubicBezTo>
                <a:lnTo>
                  <a:pt x="37" y="774"/>
                </a:lnTo>
                <a:close/>
                <a:moveTo>
                  <a:pt x="608" y="231"/>
                </a:moveTo>
                <a:cubicBezTo>
                  <a:pt x="460" y="423"/>
                  <a:pt x="460" y="423"/>
                  <a:pt x="460" y="423"/>
                </a:cubicBezTo>
                <a:cubicBezTo>
                  <a:pt x="438" y="406"/>
                  <a:pt x="438" y="406"/>
                  <a:pt x="438" y="406"/>
                </a:cubicBezTo>
                <a:cubicBezTo>
                  <a:pt x="587" y="214"/>
                  <a:pt x="587" y="214"/>
                  <a:pt x="587" y="214"/>
                </a:cubicBezTo>
                <a:lnTo>
                  <a:pt x="608" y="231"/>
                </a:lnTo>
                <a:close/>
                <a:moveTo>
                  <a:pt x="568" y="199"/>
                </a:moveTo>
                <a:cubicBezTo>
                  <a:pt x="403" y="411"/>
                  <a:pt x="403" y="411"/>
                  <a:pt x="403" y="411"/>
                </a:cubicBezTo>
                <a:cubicBezTo>
                  <a:pt x="465" y="459"/>
                  <a:pt x="465" y="459"/>
                  <a:pt x="465" y="459"/>
                </a:cubicBezTo>
                <a:cubicBezTo>
                  <a:pt x="628" y="246"/>
                  <a:pt x="628" y="246"/>
                  <a:pt x="628" y="246"/>
                </a:cubicBezTo>
                <a:cubicBezTo>
                  <a:pt x="663" y="273"/>
                  <a:pt x="663" y="273"/>
                  <a:pt x="663" y="273"/>
                </a:cubicBezTo>
                <a:cubicBezTo>
                  <a:pt x="197" y="867"/>
                  <a:pt x="197" y="867"/>
                  <a:pt x="197" y="867"/>
                </a:cubicBezTo>
                <a:cubicBezTo>
                  <a:pt x="72" y="770"/>
                  <a:pt x="72" y="770"/>
                  <a:pt x="72" y="770"/>
                </a:cubicBezTo>
                <a:cubicBezTo>
                  <a:pt x="538" y="176"/>
                  <a:pt x="538" y="176"/>
                  <a:pt x="538" y="176"/>
                </a:cubicBezTo>
                <a:lnTo>
                  <a:pt x="568" y="19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1"/>
          <p:cNvSpPr>
            <a:spLocks noEditPoints="1"/>
          </p:cNvSpPr>
          <p:nvPr/>
        </p:nvSpPr>
        <p:spPr bwMode="auto">
          <a:xfrm>
            <a:off x="6343290" y="2618382"/>
            <a:ext cx="685800" cy="567397"/>
          </a:xfrm>
          <a:custGeom>
            <a:avLst/>
            <a:gdLst>
              <a:gd name="T0" fmla="*/ 446 w 813"/>
              <a:gd name="T1" fmla="*/ 0 h 672"/>
              <a:gd name="T2" fmla="*/ 20 w 813"/>
              <a:gd name="T3" fmla="*/ 282 h 672"/>
              <a:gd name="T4" fmla="*/ 123 w 813"/>
              <a:gd name="T5" fmla="*/ 469 h 672"/>
              <a:gd name="T6" fmla="*/ 324 w 813"/>
              <a:gd name="T7" fmla="*/ 440 h 672"/>
              <a:gd name="T8" fmla="*/ 321 w 813"/>
              <a:gd name="T9" fmla="*/ 465 h 672"/>
              <a:gd name="T10" fmla="*/ 327 w 813"/>
              <a:gd name="T11" fmla="*/ 666 h 672"/>
              <a:gd name="T12" fmla="*/ 396 w 813"/>
              <a:gd name="T13" fmla="*/ 672 h 672"/>
              <a:gd name="T14" fmla="*/ 716 w 813"/>
              <a:gd name="T15" fmla="*/ 112 h 672"/>
              <a:gd name="T16" fmla="*/ 396 w 813"/>
              <a:gd name="T17" fmla="*/ 651 h 672"/>
              <a:gd name="T18" fmla="*/ 312 w 813"/>
              <a:gd name="T19" fmla="*/ 632 h 672"/>
              <a:gd name="T20" fmla="*/ 347 w 813"/>
              <a:gd name="T21" fmla="*/ 431 h 672"/>
              <a:gd name="T22" fmla="*/ 299 w 813"/>
              <a:gd name="T23" fmla="*/ 424 h 672"/>
              <a:gd name="T24" fmla="*/ 123 w 813"/>
              <a:gd name="T25" fmla="*/ 448 h 672"/>
              <a:gd name="T26" fmla="*/ 40 w 813"/>
              <a:gd name="T27" fmla="*/ 288 h 672"/>
              <a:gd name="T28" fmla="*/ 446 w 813"/>
              <a:gd name="T29" fmla="*/ 21 h 672"/>
              <a:gd name="T30" fmla="*/ 789 w 813"/>
              <a:gd name="T31" fmla="*/ 342 h 672"/>
              <a:gd name="T32" fmla="*/ 115 w 813"/>
              <a:gd name="T33" fmla="*/ 245 h 672"/>
              <a:gd name="T34" fmla="*/ 249 w 813"/>
              <a:gd name="T35" fmla="*/ 245 h 672"/>
              <a:gd name="T36" fmla="*/ 182 w 813"/>
              <a:gd name="T37" fmla="*/ 291 h 672"/>
              <a:gd name="T38" fmla="*/ 182 w 813"/>
              <a:gd name="T39" fmla="*/ 198 h 672"/>
              <a:gd name="T40" fmla="*/ 182 w 813"/>
              <a:gd name="T41" fmla="*/ 291 h 672"/>
              <a:gd name="T42" fmla="*/ 326 w 813"/>
              <a:gd name="T43" fmla="*/ 77 h 672"/>
              <a:gd name="T44" fmla="*/ 326 w 813"/>
              <a:gd name="T45" fmla="*/ 211 h 672"/>
              <a:gd name="T46" fmla="*/ 326 w 813"/>
              <a:gd name="T47" fmla="*/ 190 h 672"/>
              <a:gd name="T48" fmla="*/ 326 w 813"/>
              <a:gd name="T49" fmla="*/ 98 h 672"/>
              <a:gd name="T50" fmla="*/ 326 w 813"/>
              <a:gd name="T51" fmla="*/ 190 h 672"/>
              <a:gd name="T52" fmla="*/ 619 w 813"/>
              <a:gd name="T53" fmla="*/ 156 h 672"/>
              <a:gd name="T54" fmla="*/ 619 w 813"/>
              <a:gd name="T55" fmla="*/ 291 h 672"/>
              <a:gd name="T56" fmla="*/ 573 w 813"/>
              <a:gd name="T57" fmla="*/ 223 h 672"/>
              <a:gd name="T58" fmla="*/ 666 w 813"/>
              <a:gd name="T59" fmla="*/ 223 h 672"/>
              <a:gd name="T60" fmla="*/ 573 w 813"/>
              <a:gd name="T61" fmla="*/ 223 h 672"/>
              <a:gd name="T62" fmla="*/ 415 w 813"/>
              <a:gd name="T63" fmla="*/ 144 h 672"/>
              <a:gd name="T64" fmla="*/ 550 w 813"/>
              <a:gd name="T65" fmla="*/ 144 h 672"/>
              <a:gd name="T66" fmla="*/ 482 w 813"/>
              <a:gd name="T67" fmla="*/ 190 h 672"/>
              <a:gd name="T68" fmla="*/ 482 w 813"/>
              <a:gd name="T69" fmla="*/ 98 h 672"/>
              <a:gd name="T70" fmla="*/ 482 w 813"/>
              <a:gd name="T71" fmla="*/ 190 h 672"/>
              <a:gd name="T72" fmla="*/ 372 w 813"/>
              <a:gd name="T73" fmla="*/ 545 h 672"/>
              <a:gd name="T74" fmla="*/ 507 w 813"/>
              <a:gd name="T75" fmla="*/ 545 h 672"/>
              <a:gd name="T76" fmla="*/ 440 w 813"/>
              <a:gd name="T77" fmla="*/ 591 h 672"/>
              <a:gd name="T78" fmla="*/ 440 w 813"/>
              <a:gd name="T79" fmla="*/ 499 h 672"/>
              <a:gd name="T80" fmla="*/ 440 w 813"/>
              <a:gd name="T81" fmla="*/ 591 h 672"/>
              <a:gd name="T82" fmla="*/ 669 w 813"/>
              <a:gd name="T83" fmla="*/ 460 h 672"/>
              <a:gd name="T84" fmla="*/ 669 w 813"/>
              <a:gd name="T85" fmla="*/ 325 h 672"/>
              <a:gd name="T86" fmla="*/ 715 w 813"/>
              <a:gd name="T87" fmla="*/ 393 h 672"/>
              <a:gd name="T88" fmla="*/ 622 w 813"/>
              <a:gd name="T89" fmla="*/ 393 h 672"/>
              <a:gd name="T90" fmla="*/ 715 w 813"/>
              <a:gd name="T91" fmla="*/ 39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3" h="672">
                <a:moveTo>
                  <a:pt x="716" y="112"/>
                </a:moveTo>
                <a:cubicBezTo>
                  <a:pt x="647" y="40"/>
                  <a:pt x="551" y="0"/>
                  <a:pt x="446" y="0"/>
                </a:cubicBezTo>
                <a:cubicBezTo>
                  <a:pt x="399" y="0"/>
                  <a:pt x="349" y="8"/>
                  <a:pt x="299" y="24"/>
                </a:cubicBezTo>
                <a:cubicBezTo>
                  <a:pt x="100" y="87"/>
                  <a:pt x="39" y="213"/>
                  <a:pt x="20" y="282"/>
                </a:cubicBezTo>
                <a:cubicBezTo>
                  <a:pt x="0" y="356"/>
                  <a:pt x="12" y="421"/>
                  <a:pt x="34" y="445"/>
                </a:cubicBezTo>
                <a:cubicBezTo>
                  <a:pt x="49" y="461"/>
                  <a:pt x="78" y="469"/>
                  <a:pt x="123" y="469"/>
                </a:cubicBezTo>
                <a:cubicBezTo>
                  <a:pt x="203" y="469"/>
                  <a:pt x="304" y="444"/>
                  <a:pt x="305" y="444"/>
                </a:cubicBezTo>
                <a:cubicBezTo>
                  <a:pt x="305" y="444"/>
                  <a:pt x="316" y="440"/>
                  <a:pt x="324" y="440"/>
                </a:cubicBezTo>
                <a:cubicBezTo>
                  <a:pt x="327" y="440"/>
                  <a:pt x="328" y="440"/>
                  <a:pt x="328" y="440"/>
                </a:cubicBezTo>
                <a:cubicBezTo>
                  <a:pt x="330" y="445"/>
                  <a:pt x="326" y="456"/>
                  <a:pt x="321" y="465"/>
                </a:cubicBezTo>
                <a:cubicBezTo>
                  <a:pt x="318" y="470"/>
                  <a:pt x="265" y="591"/>
                  <a:pt x="294" y="642"/>
                </a:cubicBezTo>
                <a:cubicBezTo>
                  <a:pt x="301" y="656"/>
                  <a:pt x="312" y="664"/>
                  <a:pt x="327" y="666"/>
                </a:cubicBezTo>
                <a:cubicBezTo>
                  <a:pt x="350" y="670"/>
                  <a:pt x="373" y="672"/>
                  <a:pt x="396" y="672"/>
                </a:cubicBezTo>
                <a:cubicBezTo>
                  <a:pt x="396" y="672"/>
                  <a:pt x="396" y="672"/>
                  <a:pt x="396" y="672"/>
                </a:cubicBezTo>
                <a:cubicBezTo>
                  <a:pt x="610" y="672"/>
                  <a:pt x="803" y="518"/>
                  <a:pt x="810" y="342"/>
                </a:cubicBezTo>
                <a:cubicBezTo>
                  <a:pt x="813" y="262"/>
                  <a:pt x="778" y="176"/>
                  <a:pt x="716" y="112"/>
                </a:cubicBezTo>
                <a:close/>
                <a:moveTo>
                  <a:pt x="789" y="342"/>
                </a:moveTo>
                <a:cubicBezTo>
                  <a:pt x="782" y="503"/>
                  <a:pt x="595" y="651"/>
                  <a:pt x="396" y="651"/>
                </a:cubicBezTo>
                <a:cubicBezTo>
                  <a:pt x="374" y="651"/>
                  <a:pt x="352" y="649"/>
                  <a:pt x="331" y="645"/>
                </a:cubicBezTo>
                <a:cubicBezTo>
                  <a:pt x="322" y="644"/>
                  <a:pt x="316" y="640"/>
                  <a:pt x="312" y="632"/>
                </a:cubicBezTo>
                <a:cubicBezTo>
                  <a:pt x="293" y="597"/>
                  <a:pt x="325" y="506"/>
                  <a:pt x="339" y="474"/>
                </a:cubicBezTo>
                <a:cubicBezTo>
                  <a:pt x="341" y="472"/>
                  <a:pt x="356" y="448"/>
                  <a:pt x="347" y="431"/>
                </a:cubicBezTo>
                <a:cubicBezTo>
                  <a:pt x="344" y="425"/>
                  <a:pt x="338" y="419"/>
                  <a:pt x="324" y="419"/>
                </a:cubicBezTo>
                <a:cubicBezTo>
                  <a:pt x="320" y="419"/>
                  <a:pt x="304" y="421"/>
                  <a:pt x="299" y="424"/>
                </a:cubicBezTo>
                <a:cubicBezTo>
                  <a:pt x="299" y="424"/>
                  <a:pt x="299" y="424"/>
                  <a:pt x="299" y="424"/>
                </a:cubicBezTo>
                <a:cubicBezTo>
                  <a:pt x="295" y="425"/>
                  <a:pt x="198" y="448"/>
                  <a:pt x="123" y="448"/>
                </a:cubicBezTo>
                <a:cubicBezTo>
                  <a:pt x="75" y="448"/>
                  <a:pt x="57" y="439"/>
                  <a:pt x="49" y="431"/>
                </a:cubicBezTo>
                <a:cubicBezTo>
                  <a:pt x="34" y="414"/>
                  <a:pt x="21" y="358"/>
                  <a:pt x="40" y="288"/>
                </a:cubicBezTo>
                <a:cubicBezTo>
                  <a:pt x="58" y="222"/>
                  <a:pt x="116" y="104"/>
                  <a:pt x="305" y="44"/>
                </a:cubicBezTo>
                <a:cubicBezTo>
                  <a:pt x="353" y="29"/>
                  <a:pt x="401" y="21"/>
                  <a:pt x="446" y="21"/>
                </a:cubicBezTo>
                <a:cubicBezTo>
                  <a:pt x="545" y="21"/>
                  <a:pt x="636" y="58"/>
                  <a:pt x="701" y="126"/>
                </a:cubicBezTo>
                <a:cubicBezTo>
                  <a:pt x="759" y="187"/>
                  <a:pt x="792" y="267"/>
                  <a:pt x="789" y="342"/>
                </a:cubicBezTo>
                <a:close/>
                <a:moveTo>
                  <a:pt x="182" y="177"/>
                </a:moveTo>
                <a:cubicBezTo>
                  <a:pt x="145" y="177"/>
                  <a:pt x="115" y="208"/>
                  <a:pt x="115" y="245"/>
                </a:cubicBezTo>
                <a:cubicBezTo>
                  <a:pt x="115" y="282"/>
                  <a:pt x="145" y="312"/>
                  <a:pt x="182" y="312"/>
                </a:cubicBezTo>
                <a:cubicBezTo>
                  <a:pt x="219" y="312"/>
                  <a:pt x="249" y="282"/>
                  <a:pt x="249" y="245"/>
                </a:cubicBezTo>
                <a:cubicBezTo>
                  <a:pt x="249" y="207"/>
                  <a:pt x="219" y="177"/>
                  <a:pt x="182" y="177"/>
                </a:cubicBezTo>
                <a:close/>
                <a:moveTo>
                  <a:pt x="182" y="291"/>
                </a:moveTo>
                <a:cubicBezTo>
                  <a:pt x="156" y="291"/>
                  <a:pt x="136" y="270"/>
                  <a:pt x="136" y="245"/>
                </a:cubicBezTo>
                <a:cubicBezTo>
                  <a:pt x="135" y="219"/>
                  <a:pt x="156" y="198"/>
                  <a:pt x="182" y="198"/>
                </a:cubicBezTo>
                <a:cubicBezTo>
                  <a:pt x="208" y="198"/>
                  <a:pt x="228" y="219"/>
                  <a:pt x="228" y="245"/>
                </a:cubicBezTo>
                <a:cubicBezTo>
                  <a:pt x="228" y="270"/>
                  <a:pt x="208" y="291"/>
                  <a:pt x="182" y="291"/>
                </a:cubicBezTo>
                <a:close/>
                <a:moveTo>
                  <a:pt x="393" y="144"/>
                </a:moveTo>
                <a:cubicBezTo>
                  <a:pt x="393" y="107"/>
                  <a:pt x="363" y="77"/>
                  <a:pt x="326" y="77"/>
                </a:cubicBezTo>
                <a:cubicBezTo>
                  <a:pt x="288" y="77"/>
                  <a:pt x="258" y="107"/>
                  <a:pt x="258" y="144"/>
                </a:cubicBezTo>
                <a:cubicBezTo>
                  <a:pt x="258" y="181"/>
                  <a:pt x="288" y="211"/>
                  <a:pt x="326" y="211"/>
                </a:cubicBezTo>
                <a:cubicBezTo>
                  <a:pt x="363" y="211"/>
                  <a:pt x="393" y="181"/>
                  <a:pt x="393" y="144"/>
                </a:cubicBezTo>
                <a:close/>
                <a:moveTo>
                  <a:pt x="326" y="190"/>
                </a:moveTo>
                <a:cubicBezTo>
                  <a:pt x="300" y="190"/>
                  <a:pt x="279" y="170"/>
                  <a:pt x="279" y="144"/>
                </a:cubicBezTo>
                <a:cubicBezTo>
                  <a:pt x="279" y="118"/>
                  <a:pt x="300" y="98"/>
                  <a:pt x="326" y="98"/>
                </a:cubicBezTo>
                <a:cubicBezTo>
                  <a:pt x="351" y="98"/>
                  <a:pt x="372" y="118"/>
                  <a:pt x="372" y="144"/>
                </a:cubicBezTo>
                <a:cubicBezTo>
                  <a:pt x="372" y="170"/>
                  <a:pt x="351" y="190"/>
                  <a:pt x="326" y="190"/>
                </a:cubicBezTo>
                <a:close/>
                <a:moveTo>
                  <a:pt x="687" y="223"/>
                </a:moveTo>
                <a:cubicBezTo>
                  <a:pt x="687" y="186"/>
                  <a:pt x="657" y="156"/>
                  <a:pt x="619" y="156"/>
                </a:cubicBezTo>
                <a:cubicBezTo>
                  <a:pt x="582" y="156"/>
                  <a:pt x="552" y="186"/>
                  <a:pt x="552" y="223"/>
                </a:cubicBezTo>
                <a:cubicBezTo>
                  <a:pt x="552" y="260"/>
                  <a:pt x="582" y="291"/>
                  <a:pt x="619" y="291"/>
                </a:cubicBezTo>
                <a:cubicBezTo>
                  <a:pt x="657" y="291"/>
                  <a:pt x="687" y="260"/>
                  <a:pt x="687" y="223"/>
                </a:cubicBezTo>
                <a:close/>
                <a:moveTo>
                  <a:pt x="573" y="223"/>
                </a:moveTo>
                <a:cubicBezTo>
                  <a:pt x="573" y="198"/>
                  <a:pt x="594" y="177"/>
                  <a:pt x="619" y="177"/>
                </a:cubicBezTo>
                <a:cubicBezTo>
                  <a:pt x="645" y="177"/>
                  <a:pt x="666" y="198"/>
                  <a:pt x="666" y="223"/>
                </a:cubicBezTo>
                <a:cubicBezTo>
                  <a:pt x="666" y="249"/>
                  <a:pt x="645" y="270"/>
                  <a:pt x="619" y="270"/>
                </a:cubicBezTo>
                <a:cubicBezTo>
                  <a:pt x="594" y="270"/>
                  <a:pt x="573" y="249"/>
                  <a:pt x="573" y="223"/>
                </a:cubicBezTo>
                <a:close/>
                <a:moveTo>
                  <a:pt x="482" y="77"/>
                </a:moveTo>
                <a:cubicBezTo>
                  <a:pt x="445" y="77"/>
                  <a:pt x="415" y="107"/>
                  <a:pt x="415" y="144"/>
                </a:cubicBezTo>
                <a:cubicBezTo>
                  <a:pt x="415" y="181"/>
                  <a:pt x="445" y="211"/>
                  <a:pt x="482" y="211"/>
                </a:cubicBezTo>
                <a:cubicBezTo>
                  <a:pt x="520" y="211"/>
                  <a:pt x="550" y="181"/>
                  <a:pt x="550" y="144"/>
                </a:cubicBezTo>
                <a:cubicBezTo>
                  <a:pt x="550" y="107"/>
                  <a:pt x="520" y="77"/>
                  <a:pt x="482" y="77"/>
                </a:cubicBezTo>
                <a:close/>
                <a:moveTo>
                  <a:pt x="482" y="190"/>
                </a:moveTo>
                <a:cubicBezTo>
                  <a:pt x="457" y="190"/>
                  <a:pt x="436" y="170"/>
                  <a:pt x="436" y="144"/>
                </a:cubicBezTo>
                <a:cubicBezTo>
                  <a:pt x="436" y="118"/>
                  <a:pt x="457" y="98"/>
                  <a:pt x="482" y="98"/>
                </a:cubicBezTo>
                <a:cubicBezTo>
                  <a:pt x="508" y="98"/>
                  <a:pt x="529" y="118"/>
                  <a:pt x="529" y="144"/>
                </a:cubicBezTo>
                <a:cubicBezTo>
                  <a:pt x="529" y="170"/>
                  <a:pt x="508" y="190"/>
                  <a:pt x="482" y="190"/>
                </a:cubicBezTo>
                <a:close/>
                <a:moveTo>
                  <a:pt x="440" y="478"/>
                </a:moveTo>
                <a:cubicBezTo>
                  <a:pt x="402" y="478"/>
                  <a:pt x="372" y="508"/>
                  <a:pt x="372" y="545"/>
                </a:cubicBezTo>
                <a:cubicBezTo>
                  <a:pt x="372" y="582"/>
                  <a:pt x="402" y="612"/>
                  <a:pt x="440" y="612"/>
                </a:cubicBezTo>
                <a:cubicBezTo>
                  <a:pt x="477" y="612"/>
                  <a:pt x="507" y="582"/>
                  <a:pt x="507" y="545"/>
                </a:cubicBezTo>
                <a:cubicBezTo>
                  <a:pt x="507" y="508"/>
                  <a:pt x="477" y="478"/>
                  <a:pt x="440" y="478"/>
                </a:cubicBezTo>
                <a:close/>
                <a:moveTo>
                  <a:pt x="440" y="591"/>
                </a:moveTo>
                <a:cubicBezTo>
                  <a:pt x="414" y="591"/>
                  <a:pt x="393" y="571"/>
                  <a:pt x="393" y="545"/>
                </a:cubicBezTo>
                <a:cubicBezTo>
                  <a:pt x="393" y="519"/>
                  <a:pt x="414" y="499"/>
                  <a:pt x="440" y="499"/>
                </a:cubicBezTo>
                <a:cubicBezTo>
                  <a:pt x="465" y="499"/>
                  <a:pt x="486" y="519"/>
                  <a:pt x="486" y="545"/>
                </a:cubicBezTo>
                <a:cubicBezTo>
                  <a:pt x="486" y="571"/>
                  <a:pt x="465" y="591"/>
                  <a:pt x="440" y="591"/>
                </a:cubicBezTo>
                <a:close/>
                <a:moveTo>
                  <a:pt x="602" y="393"/>
                </a:moveTo>
                <a:cubicBezTo>
                  <a:pt x="602" y="430"/>
                  <a:pt x="632" y="460"/>
                  <a:pt x="669" y="460"/>
                </a:cubicBezTo>
                <a:cubicBezTo>
                  <a:pt x="706" y="460"/>
                  <a:pt x="736" y="430"/>
                  <a:pt x="736" y="393"/>
                </a:cubicBezTo>
                <a:cubicBezTo>
                  <a:pt x="736" y="356"/>
                  <a:pt x="706" y="325"/>
                  <a:pt x="669" y="325"/>
                </a:cubicBezTo>
                <a:cubicBezTo>
                  <a:pt x="632" y="325"/>
                  <a:pt x="602" y="356"/>
                  <a:pt x="602" y="393"/>
                </a:cubicBezTo>
                <a:close/>
                <a:moveTo>
                  <a:pt x="715" y="393"/>
                </a:moveTo>
                <a:cubicBezTo>
                  <a:pt x="715" y="418"/>
                  <a:pt x="695" y="439"/>
                  <a:pt x="669" y="439"/>
                </a:cubicBezTo>
                <a:cubicBezTo>
                  <a:pt x="643" y="439"/>
                  <a:pt x="622" y="418"/>
                  <a:pt x="622" y="393"/>
                </a:cubicBezTo>
                <a:cubicBezTo>
                  <a:pt x="622" y="367"/>
                  <a:pt x="643" y="346"/>
                  <a:pt x="669" y="346"/>
                </a:cubicBezTo>
                <a:cubicBezTo>
                  <a:pt x="695" y="346"/>
                  <a:pt x="715" y="367"/>
                  <a:pt x="715" y="3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80099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200"/>
                                        <p:tgtEl>
                                          <p:spTgt spid="56"/>
                                        </p:tgtEl>
                                      </p:cBhvr>
                                    </p:animEffect>
                                  </p:childTnLst>
                                </p:cTn>
                              </p:par>
                            </p:childTnLst>
                          </p:cTn>
                        </p:par>
                        <p:par>
                          <p:cTn id="11" fill="hold">
                            <p:stCondLst>
                              <p:cond delay="200"/>
                            </p:stCondLst>
                            <p:childTnLst>
                              <p:par>
                                <p:cTn id="12" presetID="22" presetClass="entr" presetSubtype="4"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200"/>
                                        <p:tgtEl>
                                          <p:spTgt spid="13"/>
                                        </p:tgtEl>
                                      </p:cBhvr>
                                    </p:animEffect>
                                  </p:childTnLst>
                                </p:cTn>
                              </p:par>
                            </p:childTnLst>
                          </p:cTn>
                        </p:par>
                        <p:par>
                          <p:cTn id="15" fill="hold">
                            <p:stCondLst>
                              <p:cond delay="400"/>
                            </p:stCondLst>
                            <p:childTnLst>
                              <p:par>
                                <p:cTn id="16" presetID="10"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2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200"/>
                                        <p:tgtEl>
                                          <p:spTgt spid="4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200"/>
                                        <p:tgtEl>
                                          <p:spTgt spid="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200"/>
                                        <p:tgtEl>
                                          <p:spTgt spid="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Effect transition="in" filter="fade">
                                      <p:cBhvr>
                                        <p:cTn id="32" dur="200"/>
                                        <p:tgtEl>
                                          <p:spTgt spid="57"/>
                                        </p:tgtEl>
                                      </p:cBhvr>
                                    </p:animEffect>
                                  </p:childTnLst>
                                </p:cTn>
                              </p:par>
                            </p:childTnLst>
                          </p:cTn>
                        </p:par>
                        <p:par>
                          <p:cTn id="33" fill="hold">
                            <p:stCondLst>
                              <p:cond delay="2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200"/>
                                        <p:tgtEl>
                                          <p:spTgt spid="16"/>
                                        </p:tgtEl>
                                      </p:cBhvr>
                                    </p:animEffect>
                                  </p:childTnLst>
                                </p:cTn>
                              </p:par>
                            </p:childTnLst>
                          </p:cTn>
                        </p:par>
                        <p:par>
                          <p:cTn id="37" fill="hold">
                            <p:stCondLst>
                              <p:cond delay="400"/>
                            </p:stCondLst>
                            <p:childTnLst>
                              <p:par>
                                <p:cTn id="38" presetID="10"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200"/>
                                        <p:tgtEl>
                                          <p:spTgt spid="49"/>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69"/>
                                        </p:tgtEl>
                                        <p:attrNameLst>
                                          <p:attrName>style.visibility</p:attrName>
                                        </p:attrNameLst>
                                      </p:cBhvr>
                                      <p:to>
                                        <p:strVal val="visible"/>
                                      </p:to>
                                    </p:set>
                                    <p:animEffect transition="in" filter="fade">
                                      <p:cBhvr>
                                        <p:cTn id="46" dur="200"/>
                                        <p:tgtEl>
                                          <p:spTgt spid="69"/>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fade">
                                      <p:cBhvr>
                                        <p:cTn id="51" dur="200"/>
                                        <p:tgtEl>
                                          <p:spTgt spid="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200"/>
                                        <p:tgtEl>
                                          <p:spTgt spid="5"/>
                                        </p:tgtEl>
                                      </p:cBhvr>
                                    </p:animEffect>
                                  </p:childTnLst>
                                </p:cTn>
                              </p:par>
                            </p:childTnLst>
                          </p:cTn>
                        </p:par>
                        <p:par>
                          <p:cTn id="55" fill="hold">
                            <p:stCondLst>
                              <p:cond delay="200"/>
                            </p:stCondLst>
                            <p:childTnLst>
                              <p:par>
                                <p:cTn id="56" presetID="22" presetClass="entr" presetSubtype="4"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wipe(down)">
                                      <p:cBhvr>
                                        <p:cTn id="58" dur="200"/>
                                        <p:tgtEl>
                                          <p:spTgt spid="26"/>
                                        </p:tgtEl>
                                      </p:cBhvr>
                                    </p:animEffect>
                                  </p:childTnLst>
                                </p:cTn>
                              </p:par>
                            </p:childTnLst>
                          </p:cTn>
                        </p:par>
                        <p:par>
                          <p:cTn id="59" fill="hold">
                            <p:stCondLst>
                              <p:cond delay="400"/>
                            </p:stCondLst>
                            <p:childTnLst>
                              <p:par>
                                <p:cTn id="60" presetID="10" presetClass="entr" presetSubtype="0" fill="hold" grpId="0" nodeType="afterEffect">
                                  <p:stCondLst>
                                    <p:cond delay="0"/>
                                  </p:stCondLst>
                                  <p:childTnLst>
                                    <p:set>
                                      <p:cBhvr>
                                        <p:cTn id="61" dur="1" fill="hold">
                                          <p:stCondLst>
                                            <p:cond delay="0"/>
                                          </p:stCondLst>
                                        </p:cTn>
                                        <p:tgtEl>
                                          <p:spTgt spid="21"/>
                                        </p:tgtEl>
                                        <p:attrNameLst>
                                          <p:attrName>style.visibility</p:attrName>
                                        </p:attrNameLst>
                                      </p:cBhvr>
                                      <p:to>
                                        <p:strVal val="visible"/>
                                      </p:to>
                                    </p:set>
                                    <p:animEffect transition="in" filter="fade">
                                      <p:cBhvr>
                                        <p:cTn id="62" dur="2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fade">
                                      <p:cBhvr>
                                        <p:cTn id="65" dur="200"/>
                                        <p:tgtEl>
                                          <p:spTgt spid="5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fade">
                                      <p:cBhvr>
                                        <p:cTn id="68" dur="200"/>
                                        <p:tgtEl>
                                          <p:spTgt spid="65"/>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
                                        </p:tgtEl>
                                        <p:attrNameLst>
                                          <p:attrName>style.visibility</p:attrName>
                                        </p:attrNameLst>
                                      </p:cBhvr>
                                      <p:to>
                                        <p:strVal val="visible"/>
                                      </p:to>
                                    </p:set>
                                    <p:animEffect transition="in" filter="fade">
                                      <p:cBhvr>
                                        <p:cTn id="73" dur="200"/>
                                        <p:tgtEl>
                                          <p:spTgt spid="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200"/>
                                        <p:tgtEl>
                                          <p:spTgt spid="59"/>
                                        </p:tgtEl>
                                      </p:cBhvr>
                                    </p:animEffect>
                                  </p:childTnLst>
                                </p:cTn>
                              </p:par>
                            </p:childTnLst>
                          </p:cTn>
                        </p:par>
                        <p:par>
                          <p:cTn id="77" fill="hold">
                            <p:stCondLst>
                              <p:cond delay="200"/>
                            </p:stCondLst>
                            <p:childTnLst>
                              <p:par>
                                <p:cTn id="78" presetID="22" presetClass="entr" presetSubtype="4" fill="hold" nodeType="after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200"/>
                                        <p:tgtEl>
                                          <p:spTgt spid="29"/>
                                        </p:tgtEl>
                                      </p:cBhvr>
                                    </p:animEffect>
                                  </p:childTnLst>
                                </p:cTn>
                              </p:par>
                            </p:childTnLst>
                          </p:cTn>
                        </p:par>
                        <p:par>
                          <p:cTn id="81" fill="hold">
                            <p:stCondLst>
                              <p:cond delay="400"/>
                            </p:stCondLst>
                            <p:childTnLst>
                              <p:par>
                                <p:cTn id="82" presetID="10" presetClass="entr" presetSubtype="0" fill="hold" grpId="0" nodeType="after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2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1"/>
                                        </p:tgtEl>
                                        <p:attrNameLst>
                                          <p:attrName>style.visibility</p:attrName>
                                        </p:attrNameLst>
                                      </p:cBhvr>
                                      <p:to>
                                        <p:strVal val="visible"/>
                                      </p:to>
                                    </p:set>
                                    <p:animEffect transition="in" filter="fade">
                                      <p:cBhvr>
                                        <p:cTn id="87" dur="200"/>
                                        <p:tgtEl>
                                          <p:spTgt spid="5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200"/>
                                        <p:tgtEl>
                                          <p:spTgt spid="64"/>
                                        </p:tgtEl>
                                      </p:cBhvr>
                                    </p:animEffect>
                                  </p:childTnLst>
                                </p:cTn>
                              </p:par>
                            </p:childTnLst>
                          </p:cTn>
                        </p:par>
                      </p:childTnLst>
                    </p:cTn>
                  </p:par>
                  <p:par>
                    <p:cTn id="91" fill="hold">
                      <p:stCondLst>
                        <p:cond delay="indefinite"/>
                      </p:stCondLst>
                      <p:childTnLst>
                        <p:par>
                          <p:cTn id="92" fill="hold">
                            <p:stCondLst>
                              <p:cond delay="0"/>
                            </p:stCondLst>
                            <p:childTnLst>
                              <p:par>
                                <p:cTn id="93" presetID="10" presetClass="entr" presetSubtype="0" fill="hold" grpId="0" nodeType="clickEffect">
                                  <p:stCondLst>
                                    <p:cond delay="0"/>
                                  </p:stCondLst>
                                  <p:childTnLst>
                                    <p:set>
                                      <p:cBhvr>
                                        <p:cTn id="94" dur="1" fill="hold">
                                          <p:stCondLst>
                                            <p:cond delay="0"/>
                                          </p:stCondLst>
                                        </p:cTn>
                                        <p:tgtEl>
                                          <p:spTgt spid="8"/>
                                        </p:tgtEl>
                                        <p:attrNameLst>
                                          <p:attrName>style.visibility</p:attrName>
                                        </p:attrNameLst>
                                      </p:cBhvr>
                                      <p:to>
                                        <p:strVal val="visible"/>
                                      </p:to>
                                    </p:set>
                                    <p:animEffect transition="in" filter="fade">
                                      <p:cBhvr>
                                        <p:cTn id="95" dur="200"/>
                                        <p:tgtEl>
                                          <p:spTgt spid="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200"/>
                                        <p:tgtEl>
                                          <p:spTgt spid="60"/>
                                        </p:tgtEl>
                                      </p:cBhvr>
                                    </p:animEffect>
                                  </p:childTnLst>
                                </p:cTn>
                              </p:par>
                            </p:childTnLst>
                          </p:cTn>
                        </p:par>
                        <p:par>
                          <p:cTn id="99" fill="hold">
                            <p:stCondLst>
                              <p:cond delay="200"/>
                            </p:stCondLst>
                            <p:childTnLst>
                              <p:par>
                                <p:cTn id="100" presetID="22" presetClass="entr" presetSubtype="4" fill="hold" nodeType="afterEffect">
                                  <p:stCondLst>
                                    <p:cond delay="0"/>
                                  </p:stCondLst>
                                  <p:childTnLst>
                                    <p:set>
                                      <p:cBhvr>
                                        <p:cTn id="101" dur="1" fill="hold">
                                          <p:stCondLst>
                                            <p:cond delay="0"/>
                                          </p:stCondLst>
                                        </p:cTn>
                                        <p:tgtEl>
                                          <p:spTgt spid="30"/>
                                        </p:tgtEl>
                                        <p:attrNameLst>
                                          <p:attrName>style.visibility</p:attrName>
                                        </p:attrNameLst>
                                      </p:cBhvr>
                                      <p:to>
                                        <p:strVal val="visible"/>
                                      </p:to>
                                    </p:set>
                                    <p:animEffect transition="in" filter="wipe(down)">
                                      <p:cBhvr>
                                        <p:cTn id="102" dur="200"/>
                                        <p:tgtEl>
                                          <p:spTgt spid="30"/>
                                        </p:tgtEl>
                                      </p:cBhvr>
                                    </p:animEffect>
                                  </p:childTnLst>
                                </p:cTn>
                              </p:par>
                            </p:childTnLst>
                          </p:cTn>
                        </p:par>
                        <p:par>
                          <p:cTn id="103" fill="hold">
                            <p:stCondLst>
                              <p:cond delay="400"/>
                            </p:stCondLst>
                            <p:childTnLst>
                              <p:par>
                                <p:cTn id="104" presetID="10" presetClass="entr" presetSubtype="0" fill="hold" grpId="0" nodeType="afterEffect">
                                  <p:stCondLst>
                                    <p:cond delay="0"/>
                                  </p:stCondLst>
                                  <p:childTnLst>
                                    <p:set>
                                      <p:cBhvr>
                                        <p:cTn id="105" dur="1" fill="hold">
                                          <p:stCondLst>
                                            <p:cond delay="0"/>
                                          </p:stCondLst>
                                        </p:cTn>
                                        <p:tgtEl>
                                          <p:spTgt spid="23"/>
                                        </p:tgtEl>
                                        <p:attrNameLst>
                                          <p:attrName>style.visibility</p:attrName>
                                        </p:attrNameLst>
                                      </p:cBhvr>
                                      <p:to>
                                        <p:strVal val="visible"/>
                                      </p:to>
                                    </p:set>
                                    <p:animEffect transition="in" filter="fade">
                                      <p:cBhvr>
                                        <p:cTn id="106" dur="200"/>
                                        <p:tgtEl>
                                          <p:spTgt spid="2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52"/>
                                        </p:tgtEl>
                                        <p:attrNameLst>
                                          <p:attrName>style.visibility</p:attrName>
                                        </p:attrNameLst>
                                      </p:cBhvr>
                                      <p:to>
                                        <p:strVal val="visible"/>
                                      </p:to>
                                    </p:set>
                                    <p:animEffect transition="in" filter="fade">
                                      <p:cBhvr>
                                        <p:cTn id="109" dur="200"/>
                                        <p:tgtEl>
                                          <p:spTgt spid="52"/>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66"/>
                                        </p:tgtEl>
                                        <p:attrNameLst>
                                          <p:attrName>style.visibility</p:attrName>
                                        </p:attrNameLst>
                                      </p:cBhvr>
                                      <p:to>
                                        <p:strVal val="visible"/>
                                      </p:to>
                                    </p:set>
                                    <p:animEffect transition="in" filter="fade">
                                      <p:cBhvr>
                                        <p:cTn id="112" dur="200"/>
                                        <p:tgtEl>
                                          <p:spTgt spid="66"/>
                                        </p:tgtEl>
                                      </p:cBhvr>
                                    </p:animEffect>
                                  </p:childTnLst>
                                </p:cTn>
                              </p:par>
                            </p:childTnLst>
                          </p:cTn>
                        </p:par>
                      </p:childTnLst>
                    </p:cTn>
                  </p:par>
                  <p:par>
                    <p:cTn id="113" fill="hold">
                      <p:stCondLst>
                        <p:cond delay="indefinite"/>
                      </p:stCondLst>
                      <p:childTnLst>
                        <p:par>
                          <p:cTn id="114" fill="hold">
                            <p:stCondLst>
                              <p:cond delay="0"/>
                            </p:stCondLst>
                            <p:childTnLst>
                              <p:par>
                                <p:cTn id="115" presetID="10" presetClass="entr" presetSubtype="0" fill="hold" grpId="0" nodeType="clickEffect">
                                  <p:stCondLst>
                                    <p:cond delay="0"/>
                                  </p:stCondLst>
                                  <p:childTnLst>
                                    <p:set>
                                      <p:cBhvr>
                                        <p:cTn id="116" dur="1" fill="hold">
                                          <p:stCondLst>
                                            <p:cond delay="0"/>
                                          </p:stCondLst>
                                        </p:cTn>
                                        <p:tgtEl>
                                          <p:spTgt spid="9"/>
                                        </p:tgtEl>
                                        <p:attrNameLst>
                                          <p:attrName>style.visibility</p:attrName>
                                        </p:attrNameLst>
                                      </p:cBhvr>
                                      <p:to>
                                        <p:strVal val="visible"/>
                                      </p:to>
                                    </p:set>
                                    <p:animEffect transition="in" filter="fade">
                                      <p:cBhvr>
                                        <p:cTn id="117" dur="200"/>
                                        <p:tgtEl>
                                          <p:spTgt spid="9"/>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1"/>
                                        </p:tgtEl>
                                        <p:attrNameLst>
                                          <p:attrName>style.visibility</p:attrName>
                                        </p:attrNameLst>
                                      </p:cBhvr>
                                      <p:to>
                                        <p:strVal val="visible"/>
                                      </p:to>
                                    </p:set>
                                    <p:animEffect transition="in" filter="fade">
                                      <p:cBhvr>
                                        <p:cTn id="120" dur="200"/>
                                        <p:tgtEl>
                                          <p:spTgt spid="61"/>
                                        </p:tgtEl>
                                      </p:cBhvr>
                                    </p:animEffect>
                                  </p:childTnLst>
                                </p:cTn>
                              </p:par>
                            </p:childTnLst>
                          </p:cTn>
                        </p:par>
                        <p:par>
                          <p:cTn id="121" fill="hold">
                            <p:stCondLst>
                              <p:cond delay="200"/>
                            </p:stCondLst>
                            <p:childTnLst>
                              <p:par>
                                <p:cTn id="122" presetID="22" presetClass="entr" presetSubtype="4" fill="hold"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200"/>
                                        <p:tgtEl>
                                          <p:spTgt spid="31"/>
                                        </p:tgtEl>
                                      </p:cBhvr>
                                    </p:animEffect>
                                  </p:childTnLst>
                                </p:cTn>
                              </p:par>
                            </p:childTnLst>
                          </p:cTn>
                        </p:par>
                        <p:par>
                          <p:cTn id="125" fill="hold">
                            <p:stCondLst>
                              <p:cond delay="400"/>
                            </p:stCondLst>
                            <p:childTnLst>
                              <p:par>
                                <p:cTn id="126" presetID="10" presetClass="entr" presetSubtype="0" fill="hold" grpId="0" nodeType="afterEffect">
                                  <p:stCondLst>
                                    <p:cond delay="0"/>
                                  </p:stCondLst>
                                  <p:childTnLst>
                                    <p:set>
                                      <p:cBhvr>
                                        <p:cTn id="127" dur="1" fill="hold">
                                          <p:stCondLst>
                                            <p:cond delay="0"/>
                                          </p:stCondLst>
                                        </p:cTn>
                                        <p:tgtEl>
                                          <p:spTgt spid="24"/>
                                        </p:tgtEl>
                                        <p:attrNameLst>
                                          <p:attrName>style.visibility</p:attrName>
                                        </p:attrNameLst>
                                      </p:cBhvr>
                                      <p:to>
                                        <p:strVal val="visible"/>
                                      </p:to>
                                    </p:set>
                                    <p:animEffect transition="in" filter="fade">
                                      <p:cBhvr>
                                        <p:cTn id="128" dur="200"/>
                                        <p:tgtEl>
                                          <p:spTgt spid="24"/>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3"/>
                                        </p:tgtEl>
                                        <p:attrNameLst>
                                          <p:attrName>style.visibility</p:attrName>
                                        </p:attrNameLst>
                                      </p:cBhvr>
                                      <p:to>
                                        <p:strVal val="visible"/>
                                      </p:to>
                                    </p:set>
                                    <p:animEffect transition="in" filter="fade">
                                      <p:cBhvr>
                                        <p:cTn id="131" dur="200"/>
                                        <p:tgtEl>
                                          <p:spTgt spid="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200"/>
                                        <p:tgtEl>
                                          <p:spTgt spid="7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10"/>
                                        </p:tgtEl>
                                        <p:attrNameLst>
                                          <p:attrName>style.visibility</p:attrName>
                                        </p:attrNameLst>
                                      </p:cBhvr>
                                      <p:to>
                                        <p:strVal val="visible"/>
                                      </p:to>
                                    </p:set>
                                    <p:animEffect transition="in" filter="fade">
                                      <p:cBhvr>
                                        <p:cTn id="139" dur="200"/>
                                        <p:tgtEl>
                                          <p:spTgt spid="10"/>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62"/>
                                        </p:tgtEl>
                                        <p:attrNameLst>
                                          <p:attrName>style.visibility</p:attrName>
                                        </p:attrNameLst>
                                      </p:cBhvr>
                                      <p:to>
                                        <p:strVal val="visible"/>
                                      </p:to>
                                    </p:set>
                                    <p:animEffect transition="in" filter="fade">
                                      <p:cBhvr>
                                        <p:cTn id="142" dur="200"/>
                                        <p:tgtEl>
                                          <p:spTgt spid="62"/>
                                        </p:tgtEl>
                                      </p:cBhvr>
                                    </p:animEffect>
                                  </p:childTnLst>
                                </p:cTn>
                              </p:par>
                            </p:childTnLst>
                          </p:cTn>
                        </p:par>
                        <p:par>
                          <p:cTn id="143" fill="hold">
                            <p:stCondLst>
                              <p:cond delay="200"/>
                            </p:stCondLst>
                            <p:childTnLst>
                              <p:par>
                                <p:cTn id="144" presetID="22" presetClass="entr" presetSubtype="4" fill="hold" nodeType="afterEffect">
                                  <p:stCondLst>
                                    <p:cond delay="0"/>
                                  </p:stCondLst>
                                  <p:childTnLst>
                                    <p:set>
                                      <p:cBhvr>
                                        <p:cTn id="145" dur="1" fill="hold">
                                          <p:stCondLst>
                                            <p:cond delay="0"/>
                                          </p:stCondLst>
                                        </p:cTn>
                                        <p:tgtEl>
                                          <p:spTgt spid="32"/>
                                        </p:tgtEl>
                                        <p:attrNameLst>
                                          <p:attrName>style.visibility</p:attrName>
                                        </p:attrNameLst>
                                      </p:cBhvr>
                                      <p:to>
                                        <p:strVal val="visible"/>
                                      </p:to>
                                    </p:set>
                                    <p:animEffect transition="in" filter="wipe(down)">
                                      <p:cBhvr>
                                        <p:cTn id="146" dur="200"/>
                                        <p:tgtEl>
                                          <p:spTgt spid="32"/>
                                        </p:tgtEl>
                                      </p:cBhvr>
                                    </p:animEffect>
                                  </p:childTnLst>
                                </p:cTn>
                              </p:par>
                            </p:childTnLst>
                          </p:cTn>
                        </p:par>
                        <p:par>
                          <p:cTn id="147" fill="hold">
                            <p:stCondLst>
                              <p:cond delay="400"/>
                            </p:stCondLst>
                            <p:childTnLst>
                              <p:par>
                                <p:cTn id="148" presetID="10" presetClass="entr" presetSubtype="0" fill="hold" grpId="0" nodeType="afterEffect">
                                  <p:stCondLst>
                                    <p:cond delay="0"/>
                                  </p:stCondLst>
                                  <p:childTnLst>
                                    <p:set>
                                      <p:cBhvr>
                                        <p:cTn id="149" dur="1" fill="hold">
                                          <p:stCondLst>
                                            <p:cond delay="0"/>
                                          </p:stCondLst>
                                        </p:cTn>
                                        <p:tgtEl>
                                          <p:spTgt spid="25"/>
                                        </p:tgtEl>
                                        <p:attrNameLst>
                                          <p:attrName>style.visibility</p:attrName>
                                        </p:attrNameLst>
                                      </p:cBhvr>
                                      <p:to>
                                        <p:strVal val="visible"/>
                                      </p:to>
                                    </p:set>
                                    <p:animEffect transition="in" filter="fade">
                                      <p:cBhvr>
                                        <p:cTn id="150" dur="200"/>
                                        <p:tgtEl>
                                          <p:spTgt spid="25"/>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54"/>
                                        </p:tgtEl>
                                        <p:attrNameLst>
                                          <p:attrName>style.visibility</p:attrName>
                                        </p:attrNameLst>
                                      </p:cBhvr>
                                      <p:to>
                                        <p:strVal val="visible"/>
                                      </p:to>
                                    </p:set>
                                    <p:animEffect transition="in" filter="fade">
                                      <p:cBhvr>
                                        <p:cTn id="153" dur="200"/>
                                        <p:tgtEl>
                                          <p:spTgt spid="54"/>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67"/>
                                        </p:tgtEl>
                                        <p:attrNameLst>
                                          <p:attrName>style.visibility</p:attrName>
                                        </p:attrNameLst>
                                      </p:cBhvr>
                                      <p:to>
                                        <p:strVal val="visible"/>
                                      </p:to>
                                    </p:set>
                                    <p:animEffect transition="in" filter="fade">
                                      <p:cBhvr>
                                        <p:cTn id="156" dur="2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5" grpId="0" animBg="1"/>
      <p:bldP spid="21" grpId="0" animBg="1"/>
      <p:bldP spid="22" grpId="0" animBg="1"/>
      <p:bldP spid="23" grpId="0" animBg="1"/>
      <p:bldP spid="24" grpId="0" animBg="1"/>
      <p:bldP spid="25" grpId="0" animBg="1"/>
      <p:bldP spid="48" grpId="0" animBg="1"/>
      <p:bldP spid="49" grpId="0" animBg="1"/>
      <p:bldP spid="50" grpId="0" animBg="1"/>
      <p:bldP spid="51" grpId="0" animBg="1"/>
      <p:bldP spid="52" grpId="0" animBg="1"/>
      <p:bldP spid="53" grpId="0" animBg="1"/>
      <p:bldP spid="54" grpId="0" animBg="1"/>
      <p:bldP spid="56" grpId="0"/>
      <p:bldP spid="57" grpId="0"/>
      <p:bldP spid="58" grpId="0"/>
      <p:bldP spid="59" grpId="0"/>
      <p:bldP spid="60" grpId="0"/>
      <p:bldP spid="61" grpId="0"/>
      <p:bldP spid="62" grpId="0"/>
      <p:bldP spid="64" grpId="0" animBg="1"/>
      <p:bldP spid="65" grpId="0" animBg="1"/>
      <p:bldP spid="66" grpId="0" animBg="1"/>
      <p:bldP spid="67" grpId="0" animBg="1"/>
      <p:bldP spid="68" grpId="0" animBg="1"/>
      <p:bldP spid="69" grpId="0" animBg="1"/>
      <p:bldP spid="70"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xxxxxxxxxxxx</a:t>
            </a:r>
            <a:r>
              <a:rPr lang="en-US" dirty="0"/>
              <a:t> </a:t>
            </a:r>
            <a:r>
              <a:rPr lang="en-US" dirty="0" err="1"/>
              <a:t>xxxx</a:t>
            </a:r>
            <a:r>
              <a:rPr lang="en-US" dirty="0"/>
              <a:t> x </a:t>
            </a:r>
            <a:r>
              <a:rPr lang="en-US" dirty="0" err="1"/>
              <a:t>xxxxxxxx</a:t>
            </a:r>
            <a:r>
              <a:rPr lang="en-US" dirty="0"/>
              <a:t> </a:t>
            </a:r>
            <a:r>
              <a:rPr lang="en-US" dirty="0" err="1"/>
              <a:t>xxxxx</a:t>
            </a:r>
            <a:r>
              <a:rPr lang="en-US" dirty="0"/>
              <a:t> xx</a:t>
            </a:r>
          </a:p>
        </p:txBody>
      </p:sp>
      <p:graphicFrame>
        <p:nvGraphicFramePr>
          <p:cNvPr id="18" name="Diagram 17"/>
          <p:cNvGraphicFramePr/>
          <p:nvPr>
            <p:extLst>
              <p:ext uri="{D42A27DB-BD31-4B8C-83A1-F6EECF244321}">
                <p14:modId xmlns:p14="http://schemas.microsoft.com/office/powerpoint/2010/main" val="921406861"/>
              </p:ext>
            </p:extLst>
          </p:nvPr>
        </p:nvGraphicFramePr>
        <p:xfrm>
          <a:off x="2857500" y="1828800"/>
          <a:ext cx="3429000" cy="3479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9" name="TextBox 18"/>
          <p:cNvSpPr txBox="1"/>
          <p:nvPr/>
        </p:nvSpPr>
        <p:spPr>
          <a:xfrm>
            <a:off x="6172201" y="2453154"/>
            <a:ext cx="716863" cy="338554"/>
          </a:xfrm>
          <a:prstGeom prst="rect">
            <a:avLst/>
          </a:prstGeom>
          <a:noFill/>
        </p:spPr>
        <p:txBody>
          <a:bodyPr wrap="none" rtlCol="0">
            <a:spAutoFit/>
          </a:bodyPr>
          <a:lstStyle/>
          <a:p>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a:t>
            </a:r>
          </a:p>
        </p:txBody>
      </p:sp>
      <p:sp>
        <p:nvSpPr>
          <p:cNvPr id="20" name="TextBox 19"/>
          <p:cNvSpPr txBox="1"/>
          <p:nvPr/>
        </p:nvSpPr>
        <p:spPr>
          <a:xfrm>
            <a:off x="6172200" y="2693412"/>
            <a:ext cx="2057400" cy="646331"/>
          </a:xfrm>
          <a:prstGeom prst="rect">
            <a:avLst/>
          </a:prstGeom>
          <a:noFill/>
        </p:spPr>
        <p:txBody>
          <a:bodyPr wrap="square" rtlCol="0">
            <a:spAutoFit/>
          </a:bodyPr>
          <a:lstStyle/>
          <a:p>
            <a:r>
              <a:rPr lang="en-US" sz="1200" dirty="0">
                <a:solidFill>
                  <a:schemeClr val="tx1">
                    <a:lumMod val="60000"/>
                    <a:lumOff val="40000"/>
                  </a:schemeClr>
                </a:solidFill>
              </a:rPr>
              <a:t>Xx </a:t>
            </a:r>
            <a:r>
              <a:rPr lang="en-US" sz="1200" dirty="0" err="1">
                <a:solidFill>
                  <a:schemeClr val="tx1">
                    <a:lumMod val="60000"/>
                    <a:lumOff val="40000"/>
                  </a:schemeClr>
                </a:solidFill>
              </a:rPr>
              <a:t>xxxxxxxxxxxxxxxxxxxx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21" name="TextBox 20"/>
          <p:cNvSpPr txBox="1"/>
          <p:nvPr/>
        </p:nvSpPr>
        <p:spPr>
          <a:xfrm>
            <a:off x="6172200" y="4112729"/>
            <a:ext cx="923651" cy="338554"/>
          </a:xfrm>
          <a:prstGeom prst="rect">
            <a:avLst/>
          </a:prstGeom>
          <a:noFill/>
        </p:spPr>
        <p:txBody>
          <a:bodyPr wrap="none" rtlCol="0">
            <a:spAutoFit/>
          </a:bodyPr>
          <a:lstStyle/>
          <a:p>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xxxxx</a:t>
            </a: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 x</a:t>
            </a:r>
          </a:p>
        </p:txBody>
      </p:sp>
      <p:sp>
        <p:nvSpPr>
          <p:cNvPr id="22" name="TextBox 21"/>
          <p:cNvSpPr txBox="1"/>
          <p:nvPr/>
        </p:nvSpPr>
        <p:spPr>
          <a:xfrm>
            <a:off x="6172200" y="4351915"/>
            <a:ext cx="2133600" cy="461665"/>
          </a:xfrm>
          <a:prstGeom prst="rect">
            <a:avLst/>
          </a:prstGeom>
          <a:noFill/>
        </p:spPr>
        <p:txBody>
          <a:bodyPr wrap="square" rtlCol="0">
            <a:spAutoFit/>
          </a:bodyPr>
          <a:lstStyle/>
          <a:p>
            <a:r>
              <a:rPr lang="en-US" sz="1200" dirty="0">
                <a:solidFill>
                  <a:schemeClr val="tx1">
                    <a:lumMod val="60000"/>
                    <a:lumOff val="40000"/>
                  </a:schemeClr>
                </a:solidFill>
              </a:rPr>
              <a:t>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23" name="TextBox 22"/>
          <p:cNvSpPr txBox="1"/>
          <p:nvPr/>
        </p:nvSpPr>
        <p:spPr>
          <a:xfrm>
            <a:off x="2339935" y="2453154"/>
            <a:ext cx="555666"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a:t>
            </a:r>
          </a:p>
        </p:txBody>
      </p:sp>
      <p:sp>
        <p:nvSpPr>
          <p:cNvPr id="24" name="TextBox 23"/>
          <p:cNvSpPr txBox="1"/>
          <p:nvPr/>
        </p:nvSpPr>
        <p:spPr>
          <a:xfrm>
            <a:off x="838200" y="2693412"/>
            <a:ext cx="2057400" cy="646331"/>
          </a:xfrm>
          <a:prstGeom prst="rect">
            <a:avLst/>
          </a:prstGeom>
          <a:noFill/>
        </p:spPr>
        <p:txBody>
          <a:bodyPr wrap="square" rtlCol="0">
            <a:spAutoFit/>
          </a:bodyPr>
          <a:lstStyle/>
          <a:p>
            <a:pPr algn="r"/>
            <a:r>
              <a:rPr lang="en-US" sz="1200" dirty="0">
                <a:solidFill>
                  <a:schemeClr val="tx1">
                    <a:lumMod val="60000"/>
                    <a:lumOff val="40000"/>
                  </a:schemeClr>
                </a:solidFill>
              </a:rPr>
              <a:t>Xx </a:t>
            </a:r>
            <a:r>
              <a:rPr lang="en-US" sz="1200" dirty="0" err="1">
                <a:solidFill>
                  <a:schemeClr val="tx1">
                    <a:lumMod val="60000"/>
                    <a:lumOff val="40000"/>
                  </a:schemeClr>
                </a:solidFill>
              </a:rPr>
              <a:t>xxxxxxxxxxxxxxxxxxxx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r>
              <a:rPr lang="en-US" sz="1200" dirty="0">
                <a:solidFill>
                  <a:schemeClr val="tx1">
                    <a:lumMod val="60000"/>
                    <a:lumOff val="40000"/>
                  </a:schemeClr>
                </a:solidFill>
              </a:rPr>
              <a:t> x </a:t>
            </a:r>
            <a:r>
              <a:rPr lang="en-US" sz="1200" dirty="0" err="1">
                <a:solidFill>
                  <a:schemeClr val="tx1">
                    <a:lumMod val="60000"/>
                    <a:lumOff val="40000"/>
                  </a:schemeClr>
                </a:solidFill>
              </a:rPr>
              <a:t>xxxxxx</a:t>
            </a:r>
            <a:r>
              <a:rPr lang="en-US" sz="1200" dirty="0">
                <a:solidFill>
                  <a:schemeClr val="tx1">
                    <a:lumMod val="60000"/>
                    <a:lumOff val="40000"/>
                  </a:schemeClr>
                </a:solidFill>
              </a:rPr>
              <a:t> x </a:t>
            </a:r>
          </a:p>
        </p:txBody>
      </p:sp>
      <p:sp>
        <p:nvSpPr>
          <p:cNvPr id="25" name="TextBox 24"/>
          <p:cNvSpPr txBox="1"/>
          <p:nvPr/>
        </p:nvSpPr>
        <p:spPr>
          <a:xfrm>
            <a:off x="2008819" y="4112729"/>
            <a:ext cx="886781" cy="338554"/>
          </a:xfrm>
          <a:prstGeom prst="rect">
            <a:avLst/>
          </a:prstGeom>
          <a:noFill/>
        </p:spPr>
        <p:txBody>
          <a:bodyPr wrap="none" rtlCol="0">
            <a:spAutoFit/>
          </a:bodyPr>
          <a:lstStyle/>
          <a:p>
            <a:pPr algn="r"/>
            <a:r>
              <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Xxx x </a:t>
            </a:r>
            <a:r>
              <a:rPr lang="en-US" sz="1600" b="1" dirty="0" err="1">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rPr>
              <a:t>x</a:t>
            </a:r>
            <a:endParaRPr lang="en-US" sz="1600" b="1" dirty="0">
              <a:solidFill>
                <a:schemeClr val="tx1">
                  <a:lumMod val="60000"/>
                  <a:lumOff val="4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Box 25"/>
          <p:cNvSpPr txBox="1"/>
          <p:nvPr/>
        </p:nvSpPr>
        <p:spPr>
          <a:xfrm>
            <a:off x="762000" y="4351915"/>
            <a:ext cx="2133600" cy="461665"/>
          </a:xfrm>
          <a:prstGeom prst="rect">
            <a:avLst/>
          </a:prstGeom>
          <a:noFill/>
        </p:spPr>
        <p:txBody>
          <a:bodyPr wrap="square" rtlCol="0">
            <a:spAutoFit/>
          </a:bodyPr>
          <a:lstStyle/>
          <a:p>
            <a:pPr algn="r"/>
            <a:r>
              <a:rPr lang="en-US" sz="1200" dirty="0">
                <a:solidFill>
                  <a:schemeClr val="tx1">
                    <a:lumMod val="60000"/>
                    <a:lumOff val="40000"/>
                  </a:schemeClr>
                </a:solidFill>
              </a:rPr>
              <a:t>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xxxxxxx</a:t>
            </a:r>
            <a:r>
              <a:rPr lang="en-US" sz="1200" dirty="0">
                <a:solidFill>
                  <a:schemeClr val="tx1">
                    <a:lumMod val="60000"/>
                    <a:lumOff val="40000"/>
                  </a:schemeClr>
                </a:solidFill>
              </a:rPr>
              <a:t> x </a:t>
            </a:r>
            <a:r>
              <a:rPr lang="en-US" sz="1200" dirty="0" err="1">
                <a:solidFill>
                  <a:schemeClr val="tx1">
                    <a:lumMod val="60000"/>
                    <a:lumOff val="40000"/>
                  </a:schemeClr>
                </a:solidFill>
              </a:rPr>
              <a:t>xxxxx</a:t>
            </a:r>
            <a:r>
              <a:rPr lang="en-US" sz="1200" dirty="0">
                <a:solidFill>
                  <a:schemeClr val="tx1">
                    <a:lumMod val="60000"/>
                    <a:lumOff val="40000"/>
                  </a:schemeClr>
                </a:solidFill>
              </a:rPr>
              <a:t> </a:t>
            </a:r>
            <a:r>
              <a:rPr lang="en-US" sz="1200" dirty="0" err="1">
                <a:solidFill>
                  <a:schemeClr val="tx1">
                    <a:lumMod val="60000"/>
                    <a:lumOff val="40000"/>
                  </a:schemeClr>
                </a:solidFill>
              </a:rPr>
              <a:t>xxxxxxxxxxxx</a:t>
            </a:r>
            <a:r>
              <a:rPr lang="en-US" sz="1200" dirty="0">
                <a:solidFill>
                  <a:schemeClr val="tx1">
                    <a:lumMod val="60000"/>
                    <a:lumOff val="40000"/>
                  </a:schemeClr>
                </a:solidFill>
              </a:rPr>
              <a:t> xxx </a:t>
            </a:r>
            <a:r>
              <a:rPr lang="en-US" sz="1200" dirty="0" err="1">
                <a:solidFill>
                  <a:schemeClr val="tx1">
                    <a:lumMod val="60000"/>
                    <a:lumOff val="40000"/>
                  </a:schemeClr>
                </a:solidFill>
              </a:rPr>
              <a:t>xxxxxx</a:t>
            </a:r>
            <a:r>
              <a:rPr lang="en-US" sz="1200" dirty="0">
                <a:solidFill>
                  <a:schemeClr val="tx1">
                    <a:lumMod val="60000"/>
                    <a:lumOff val="40000"/>
                  </a:schemeClr>
                </a:solidFill>
              </a:rPr>
              <a:t> </a:t>
            </a:r>
            <a:r>
              <a:rPr lang="en-US" sz="1200" dirty="0" err="1">
                <a:solidFill>
                  <a:schemeClr val="tx1">
                    <a:lumMod val="60000"/>
                    <a:lumOff val="40000"/>
                  </a:schemeClr>
                </a:solidFill>
              </a:rPr>
              <a:t>xxxxx</a:t>
            </a:r>
            <a:endParaRPr lang="en-US" sz="1200" dirty="0">
              <a:solidFill>
                <a:schemeClr val="tx1">
                  <a:lumMod val="60000"/>
                  <a:lumOff val="40000"/>
                </a:schemeClr>
              </a:solidFill>
            </a:endParaRPr>
          </a:p>
        </p:txBody>
      </p:sp>
      <p:sp>
        <p:nvSpPr>
          <p:cNvPr id="27" name="Freeform 17"/>
          <p:cNvSpPr>
            <a:spLocks noEditPoints="1"/>
          </p:cNvSpPr>
          <p:nvPr/>
        </p:nvSpPr>
        <p:spPr bwMode="auto">
          <a:xfrm>
            <a:off x="3513178" y="2311581"/>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5"/>
          <p:cNvSpPr>
            <a:spLocks noEditPoints="1"/>
          </p:cNvSpPr>
          <p:nvPr/>
        </p:nvSpPr>
        <p:spPr bwMode="auto">
          <a:xfrm>
            <a:off x="5181600" y="2244481"/>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43"/>
          <p:cNvSpPr>
            <a:spLocks noEditPoints="1"/>
          </p:cNvSpPr>
          <p:nvPr/>
        </p:nvSpPr>
        <p:spPr bwMode="auto">
          <a:xfrm>
            <a:off x="3581401" y="3903672"/>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51"/>
          <p:cNvSpPr>
            <a:spLocks noEditPoints="1"/>
          </p:cNvSpPr>
          <p:nvPr/>
        </p:nvSpPr>
        <p:spPr bwMode="auto">
          <a:xfrm>
            <a:off x="5196225" y="3905251"/>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836027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
                                            <p:graphicEl>
                                              <a:dgm id="{CCF46950-3CC7-1647-8986-D66AF0C30036}"/>
                                            </p:graphicEl>
                                          </p:spTgt>
                                        </p:tgtEl>
                                        <p:attrNameLst>
                                          <p:attrName>style.visibility</p:attrName>
                                        </p:attrNameLst>
                                      </p:cBhvr>
                                      <p:to>
                                        <p:strVal val="visible"/>
                                      </p:to>
                                    </p:set>
                                    <p:animEffect transition="in" filter="fade">
                                      <p:cBhvr>
                                        <p:cTn id="7" dur="200"/>
                                        <p:tgtEl>
                                          <p:spTgt spid="18">
                                            <p:graphicEl>
                                              <a:dgm id="{CCF46950-3CC7-1647-8986-D66AF0C30036}"/>
                                            </p:graphicEl>
                                          </p:spTgt>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8">
                                            <p:graphicEl>
                                              <a:dgm id="{4869DAB9-E400-284B-BA17-D97171070EA6}"/>
                                            </p:graphicEl>
                                          </p:spTgt>
                                        </p:tgtEl>
                                        <p:attrNameLst>
                                          <p:attrName>style.visibility</p:attrName>
                                        </p:attrNameLst>
                                      </p:cBhvr>
                                      <p:to>
                                        <p:strVal val="visible"/>
                                      </p:to>
                                    </p:set>
                                    <p:animEffect transition="in" filter="fade">
                                      <p:cBhvr>
                                        <p:cTn id="10" dur="200"/>
                                        <p:tgtEl>
                                          <p:spTgt spid="18">
                                            <p:graphicEl>
                                              <a:dgm id="{4869DAB9-E400-284B-BA17-D97171070EA6}"/>
                                            </p:graphicEl>
                                          </p:spTgt>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8">
                                            <p:graphicEl>
                                              <a:dgm id="{02F97DDD-29D8-7341-870C-A0DFF4162F28}"/>
                                            </p:graphicEl>
                                          </p:spTgt>
                                        </p:tgtEl>
                                        <p:attrNameLst>
                                          <p:attrName>style.visibility</p:attrName>
                                        </p:attrNameLst>
                                      </p:cBhvr>
                                      <p:to>
                                        <p:strVal val="visible"/>
                                      </p:to>
                                    </p:set>
                                    <p:animEffect transition="in" filter="fade">
                                      <p:cBhvr>
                                        <p:cTn id="22" dur="200"/>
                                        <p:tgtEl>
                                          <p:spTgt spid="18">
                                            <p:graphicEl>
                                              <a:dgm id="{02F97DDD-29D8-7341-870C-A0DFF4162F28}"/>
                                            </p:graphicEl>
                                          </p:spTgt>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9"/>
                                        </p:tgtEl>
                                        <p:attrNameLst>
                                          <p:attrName>style.visibility</p:attrName>
                                        </p:attrNameLst>
                                      </p:cBhvr>
                                      <p:to>
                                        <p:strVal val="visible"/>
                                      </p:to>
                                    </p:set>
                                    <p:animEffect transition="in" filter="fade">
                                      <p:cBhvr>
                                        <p:cTn id="28" dur="500"/>
                                        <p:tgtEl>
                                          <p:spTgt spid="19"/>
                                        </p:tgtEl>
                                      </p:cBhvr>
                                    </p:animEffect>
                                  </p:childTnLst>
                                </p:cTn>
                              </p:par>
                              <p:par>
                                <p:cTn id="29" presetID="10" presetClass="entr" presetSubtype="0" fill="hold" grpId="0" nodeType="withEffect">
                                  <p:stCondLst>
                                    <p:cond delay="70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
                                            <p:graphicEl>
                                              <a:dgm id="{F28DA34A-3F78-2A49-9D10-DA63C4670857}"/>
                                            </p:graphicEl>
                                          </p:spTgt>
                                        </p:tgtEl>
                                        <p:attrNameLst>
                                          <p:attrName>style.visibility</p:attrName>
                                        </p:attrNameLst>
                                      </p:cBhvr>
                                      <p:to>
                                        <p:strVal val="visible"/>
                                      </p:to>
                                    </p:set>
                                    <p:animEffect transition="in" filter="fade">
                                      <p:cBhvr>
                                        <p:cTn id="34" dur="200"/>
                                        <p:tgtEl>
                                          <p:spTgt spid="18">
                                            <p:graphicEl>
                                              <a:dgm id="{F28DA34A-3F78-2A49-9D10-DA63C4670857}"/>
                                            </p:graphicEl>
                                          </p:spTgt>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grpId="0" nodeType="withEffect">
                                  <p:stCondLst>
                                    <p:cond delay="90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500"/>
                                        <p:tgtEl>
                                          <p:spTgt spid="26"/>
                                        </p:tgtEl>
                                      </p:cBhvr>
                                    </p:animEffect>
                                  </p:childTnLst>
                                </p:cTn>
                              </p:par>
                              <p:par>
                                <p:cTn id="44" presetID="10" presetClass="entr" presetSubtype="0" fill="hold" grpId="0" nodeType="withEffect">
                                  <p:stCondLst>
                                    <p:cond delay="800"/>
                                  </p:stCondLst>
                                  <p:childTnLst>
                                    <p:set>
                                      <p:cBhvr>
                                        <p:cTn id="45" dur="1" fill="hold">
                                          <p:stCondLst>
                                            <p:cond delay="0"/>
                                          </p:stCondLst>
                                        </p:cTn>
                                        <p:tgtEl>
                                          <p:spTgt spid="18">
                                            <p:graphicEl>
                                              <a:dgm id="{B55C5231-3E17-204C-9BC9-20065CA52065}"/>
                                            </p:graphicEl>
                                          </p:spTgt>
                                        </p:tgtEl>
                                        <p:attrNameLst>
                                          <p:attrName>style.visibility</p:attrName>
                                        </p:attrNameLst>
                                      </p:cBhvr>
                                      <p:to>
                                        <p:strVal val="visible"/>
                                      </p:to>
                                    </p:set>
                                    <p:animEffect transition="in" filter="fade">
                                      <p:cBhvr>
                                        <p:cTn id="46" dur="200"/>
                                        <p:tgtEl>
                                          <p:spTgt spid="18">
                                            <p:graphicEl>
                                              <a:dgm id="{B55C5231-3E17-204C-9BC9-20065CA52065}"/>
                                            </p:graphicEl>
                                          </p:spTgt>
                                        </p:tgtEl>
                                      </p:cBhvr>
                                    </p:animEffect>
                                  </p:childTnLst>
                                </p:cTn>
                              </p:par>
                              <p:par>
                                <p:cTn id="47" presetID="10" presetClass="entr" presetSubtype="0" fill="hold" grpId="0" nodeType="withEffect">
                                  <p:stCondLst>
                                    <p:cond delay="90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500"/>
                                        <p:tgtEl>
                                          <p:spTgt spid="21"/>
                                        </p:tgtEl>
                                      </p:cBhvr>
                                    </p:animEffect>
                                  </p:childTnLst>
                                </p:cTn>
                              </p:par>
                              <p:par>
                                <p:cTn id="53" presetID="10" presetClass="entr" presetSubtype="0" fill="hold" grpId="0" nodeType="withEffect">
                                  <p:stCondLst>
                                    <p:cond delay="110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Dgm bld="one"/>
        </p:bldSub>
      </p:bldGraphic>
      <p:bldP spid="19" grpId="0"/>
      <p:bldP spid="20" grpId="0"/>
      <p:bldP spid="21" grpId="0"/>
      <p:bldP spid="22" grpId="0"/>
      <p:bldP spid="23" grpId="0"/>
      <p:bldP spid="24" grpId="0"/>
      <p:bldP spid="25" grpId="0"/>
      <p:bldP spid="26" grpId="0"/>
      <p:bldP spid="27" grpId="0" animBg="1"/>
      <p:bldP spid="28" grpId="0" animBg="1"/>
      <p:bldP spid="29" grpId="0" animBg="1"/>
      <p:bldP spid="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Group 78"/>
          <p:cNvGrpSpPr/>
          <p:nvPr/>
        </p:nvGrpSpPr>
        <p:grpSpPr>
          <a:xfrm>
            <a:off x="3476294" y="3106197"/>
            <a:ext cx="795318" cy="799524"/>
            <a:chOff x="776288" y="2444750"/>
            <a:chExt cx="600075" cy="603250"/>
          </a:xfrm>
        </p:grpSpPr>
        <p:sp>
          <p:nvSpPr>
            <p:cNvPr id="18" name="Oval 17"/>
            <p:cNvSpPr>
              <a:spLocks noChangeArrowheads="1"/>
            </p:cNvSpPr>
            <p:nvPr/>
          </p:nvSpPr>
          <p:spPr bwMode="auto">
            <a:xfrm>
              <a:off x="776288" y="2444750"/>
              <a:ext cx="600075" cy="603250"/>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862013" y="2624931"/>
              <a:ext cx="430213" cy="242888"/>
              <a:chOff x="862013" y="2847975"/>
              <a:chExt cx="430213" cy="242888"/>
            </a:xfrm>
          </p:grpSpPr>
          <p:sp>
            <p:nvSpPr>
              <p:cNvPr id="24" name="Freeform 23"/>
              <p:cNvSpPr>
                <a:spLocks noEditPoints="1"/>
              </p:cNvSpPr>
              <p:nvPr/>
            </p:nvSpPr>
            <p:spPr bwMode="auto">
              <a:xfrm>
                <a:off x="957263" y="2847975"/>
                <a:ext cx="334963" cy="242888"/>
              </a:xfrm>
              <a:custGeom>
                <a:avLst/>
                <a:gdLst>
                  <a:gd name="T0" fmla="*/ 191 w 197"/>
                  <a:gd name="T1" fmla="*/ 72 h 143"/>
                  <a:gd name="T2" fmla="*/ 184 w 197"/>
                  <a:gd name="T3" fmla="*/ 72 h 143"/>
                  <a:gd name="T4" fmla="*/ 172 w 197"/>
                  <a:gd name="T5" fmla="*/ 43 h 143"/>
                  <a:gd name="T6" fmla="*/ 157 w 197"/>
                  <a:gd name="T7" fmla="*/ 31 h 143"/>
                  <a:gd name="T8" fmla="*/ 126 w 197"/>
                  <a:gd name="T9" fmla="*/ 31 h 143"/>
                  <a:gd name="T10" fmla="*/ 126 w 197"/>
                  <a:gd name="T11" fmla="*/ 2 h 143"/>
                  <a:gd name="T12" fmla="*/ 123 w 197"/>
                  <a:gd name="T13" fmla="*/ 0 h 143"/>
                  <a:gd name="T14" fmla="*/ 2 w 197"/>
                  <a:gd name="T15" fmla="*/ 0 h 143"/>
                  <a:gd name="T16" fmla="*/ 0 w 197"/>
                  <a:gd name="T17" fmla="*/ 2 h 143"/>
                  <a:gd name="T18" fmla="*/ 0 w 197"/>
                  <a:gd name="T19" fmla="*/ 122 h 143"/>
                  <a:gd name="T20" fmla="*/ 2 w 197"/>
                  <a:gd name="T21" fmla="*/ 125 h 143"/>
                  <a:gd name="T22" fmla="*/ 19 w 197"/>
                  <a:gd name="T23" fmla="*/ 125 h 143"/>
                  <a:gd name="T24" fmla="*/ 39 w 197"/>
                  <a:gd name="T25" fmla="*/ 143 h 143"/>
                  <a:gd name="T26" fmla="*/ 60 w 197"/>
                  <a:gd name="T27" fmla="*/ 125 h 143"/>
                  <a:gd name="T28" fmla="*/ 138 w 197"/>
                  <a:gd name="T29" fmla="*/ 125 h 143"/>
                  <a:gd name="T30" fmla="*/ 159 w 197"/>
                  <a:gd name="T31" fmla="*/ 143 h 143"/>
                  <a:gd name="T32" fmla="*/ 180 w 197"/>
                  <a:gd name="T33" fmla="*/ 125 h 143"/>
                  <a:gd name="T34" fmla="*/ 191 w 197"/>
                  <a:gd name="T35" fmla="*/ 125 h 143"/>
                  <a:gd name="T36" fmla="*/ 197 w 197"/>
                  <a:gd name="T37" fmla="*/ 119 h 143"/>
                  <a:gd name="T38" fmla="*/ 197 w 197"/>
                  <a:gd name="T39" fmla="*/ 78 h 143"/>
                  <a:gd name="T40" fmla="*/ 191 w 197"/>
                  <a:gd name="T41" fmla="*/ 72 h 143"/>
                  <a:gd name="T42" fmla="*/ 157 w 197"/>
                  <a:gd name="T43" fmla="*/ 36 h 143"/>
                  <a:gd name="T44" fmla="*/ 168 w 197"/>
                  <a:gd name="T45" fmla="*/ 44 h 143"/>
                  <a:gd name="T46" fmla="*/ 179 w 197"/>
                  <a:gd name="T47" fmla="*/ 72 h 143"/>
                  <a:gd name="T48" fmla="*/ 126 w 197"/>
                  <a:gd name="T49" fmla="*/ 72 h 143"/>
                  <a:gd name="T50" fmla="*/ 126 w 197"/>
                  <a:gd name="T51" fmla="*/ 36 h 143"/>
                  <a:gd name="T52" fmla="*/ 157 w 197"/>
                  <a:gd name="T53" fmla="*/ 36 h 143"/>
                  <a:gd name="T54" fmla="*/ 4 w 197"/>
                  <a:gd name="T55" fmla="*/ 4 h 143"/>
                  <a:gd name="T56" fmla="*/ 121 w 197"/>
                  <a:gd name="T57" fmla="*/ 4 h 143"/>
                  <a:gd name="T58" fmla="*/ 121 w 197"/>
                  <a:gd name="T59" fmla="*/ 120 h 143"/>
                  <a:gd name="T60" fmla="*/ 60 w 197"/>
                  <a:gd name="T61" fmla="*/ 120 h 143"/>
                  <a:gd name="T62" fmla="*/ 39 w 197"/>
                  <a:gd name="T63" fmla="*/ 101 h 143"/>
                  <a:gd name="T64" fmla="*/ 19 w 197"/>
                  <a:gd name="T65" fmla="*/ 120 h 143"/>
                  <a:gd name="T66" fmla="*/ 4 w 197"/>
                  <a:gd name="T67" fmla="*/ 120 h 143"/>
                  <a:gd name="T68" fmla="*/ 4 w 197"/>
                  <a:gd name="T69" fmla="*/ 4 h 143"/>
                  <a:gd name="T70" fmla="*/ 39 w 197"/>
                  <a:gd name="T71" fmla="*/ 139 h 143"/>
                  <a:gd name="T72" fmla="*/ 23 w 197"/>
                  <a:gd name="T73" fmla="*/ 122 h 143"/>
                  <a:gd name="T74" fmla="*/ 39 w 197"/>
                  <a:gd name="T75" fmla="*/ 106 h 143"/>
                  <a:gd name="T76" fmla="*/ 56 w 197"/>
                  <a:gd name="T77" fmla="*/ 122 h 143"/>
                  <a:gd name="T78" fmla="*/ 39 w 197"/>
                  <a:gd name="T79" fmla="*/ 139 h 143"/>
                  <a:gd name="T80" fmla="*/ 159 w 197"/>
                  <a:gd name="T81" fmla="*/ 139 h 143"/>
                  <a:gd name="T82" fmla="*/ 142 w 197"/>
                  <a:gd name="T83" fmla="*/ 122 h 143"/>
                  <a:gd name="T84" fmla="*/ 159 w 197"/>
                  <a:gd name="T85" fmla="*/ 106 h 143"/>
                  <a:gd name="T86" fmla="*/ 175 w 197"/>
                  <a:gd name="T87" fmla="*/ 122 h 143"/>
                  <a:gd name="T88" fmla="*/ 175 w 197"/>
                  <a:gd name="T89" fmla="*/ 122 h 143"/>
                  <a:gd name="T90" fmla="*/ 175 w 197"/>
                  <a:gd name="T91" fmla="*/ 123 h 143"/>
                  <a:gd name="T92" fmla="*/ 159 w 197"/>
                  <a:gd name="T93" fmla="*/ 139 h 143"/>
                  <a:gd name="T94" fmla="*/ 193 w 197"/>
                  <a:gd name="T95" fmla="*/ 119 h 143"/>
                  <a:gd name="T96" fmla="*/ 191 w 197"/>
                  <a:gd name="T97" fmla="*/ 120 h 143"/>
                  <a:gd name="T98" fmla="*/ 180 w 197"/>
                  <a:gd name="T99" fmla="*/ 120 h 143"/>
                  <a:gd name="T100" fmla="*/ 159 w 197"/>
                  <a:gd name="T101" fmla="*/ 101 h 143"/>
                  <a:gd name="T102" fmla="*/ 138 w 197"/>
                  <a:gd name="T103" fmla="*/ 120 h 143"/>
                  <a:gd name="T104" fmla="*/ 126 w 197"/>
                  <a:gd name="T105" fmla="*/ 120 h 143"/>
                  <a:gd name="T106" fmla="*/ 126 w 197"/>
                  <a:gd name="T107" fmla="*/ 77 h 143"/>
                  <a:gd name="T108" fmla="*/ 191 w 197"/>
                  <a:gd name="T109" fmla="*/ 77 h 143"/>
                  <a:gd name="T110" fmla="*/ 193 w 197"/>
                  <a:gd name="T111" fmla="*/ 78 h 143"/>
                  <a:gd name="T112" fmla="*/ 193 w 197"/>
                  <a:gd name="T113" fmla="*/ 1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43">
                    <a:moveTo>
                      <a:pt x="191" y="72"/>
                    </a:moveTo>
                    <a:cubicBezTo>
                      <a:pt x="184" y="72"/>
                      <a:pt x="184" y="72"/>
                      <a:pt x="184" y="72"/>
                    </a:cubicBezTo>
                    <a:cubicBezTo>
                      <a:pt x="181" y="65"/>
                      <a:pt x="172" y="43"/>
                      <a:pt x="172" y="43"/>
                    </a:cubicBezTo>
                    <a:cubicBezTo>
                      <a:pt x="169" y="36"/>
                      <a:pt x="163" y="31"/>
                      <a:pt x="157" y="31"/>
                    </a:cubicBezTo>
                    <a:cubicBezTo>
                      <a:pt x="126" y="31"/>
                      <a:pt x="126" y="31"/>
                      <a:pt x="126" y="31"/>
                    </a:cubicBezTo>
                    <a:cubicBezTo>
                      <a:pt x="126" y="2"/>
                      <a:pt x="126" y="2"/>
                      <a:pt x="126" y="2"/>
                    </a:cubicBezTo>
                    <a:cubicBezTo>
                      <a:pt x="126" y="1"/>
                      <a:pt x="125" y="0"/>
                      <a:pt x="123" y="0"/>
                    </a:cubicBezTo>
                    <a:cubicBezTo>
                      <a:pt x="2" y="0"/>
                      <a:pt x="2" y="0"/>
                      <a:pt x="2" y="0"/>
                    </a:cubicBezTo>
                    <a:cubicBezTo>
                      <a:pt x="1" y="0"/>
                      <a:pt x="0" y="1"/>
                      <a:pt x="0" y="2"/>
                    </a:cubicBezTo>
                    <a:cubicBezTo>
                      <a:pt x="0" y="122"/>
                      <a:pt x="0" y="122"/>
                      <a:pt x="0" y="122"/>
                    </a:cubicBezTo>
                    <a:cubicBezTo>
                      <a:pt x="0" y="123"/>
                      <a:pt x="1" y="125"/>
                      <a:pt x="2" y="125"/>
                    </a:cubicBezTo>
                    <a:cubicBezTo>
                      <a:pt x="19" y="125"/>
                      <a:pt x="19" y="125"/>
                      <a:pt x="19" y="125"/>
                    </a:cubicBezTo>
                    <a:cubicBezTo>
                      <a:pt x="20" y="135"/>
                      <a:pt x="29" y="143"/>
                      <a:pt x="39" y="143"/>
                    </a:cubicBezTo>
                    <a:cubicBezTo>
                      <a:pt x="50" y="143"/>
                      <a:pt x="59" y="135"/>
                      <a:pt x="60" y="125"/>
                    </a:cubicBezTo>
                    <a:cubicBezTo>
                      <a:pt x="138" y="125"/>
                      <a:pt x="138" y="125"/>
                      <a:pt x="138" y="125"/>
                    </a:cubicBezTo>
                    <a:cubicBezTo>
                      <a:pt x="139" y="135"/>
                      <a:pt x="148" y="143"/>
                      <a:pt x="159" y="143"/>
                    </a:cubicBezTo>
                    <a:cubicBezTo>
                      <a:pt x="170" y="143"/>
                      <a:pt x="178" y="135"/>
                      <a:pt x="180" y="125"/>
                    </a:cubicBezTo>
                    <a:cubicBezTo>
                      <a:pt x="191" y="125"/>
                      <a:pt x="191" y="125"/>
                      <a:pt x="191" y="125"/>
                    </a:cubicBezTo>
                    <a:cubicBezTo>
                      <a:pt x="195" y="125"/>
                      <a:pt x="197" y="122"/>
                      <a:pt x="197" y="119"/>
                    </a:cubicBezTo>
                    <a:cubicBezTo>
                      <a:pt x="197" y="78"/>
                      <a:pt x="197" y="78"/>
                      <a:pt x="197" y="78"/>
                    </a:cubicBezTo>
                    <a:cubicBezTo>
                      <a:pt x="197" y="75"/>
                      <a:pt x="195" y="72"/>
                      <a:pt x="191" y="72"/>
                    </a:cubicBezTo>
                    <a:close/>
                    <a:moveTo>
                      <a:pt x="157" y="36"/>
                    </a:moveTo>
                    <a:cubicBezTo>
                      <a:pt x="161" y="36"/>
                      <a:pt x="166" y="40"/>
                      <a:pt x="168" y="44"/>
                    </a:cubicBezTo>
                    <a:cubicBezTo>
                      <a:pt x="168" y="45"/>
                      <a:pt x="175" y="64"/>
                      <a:pt x="179" y="72"/>
                    </a:cubicBezTo>
                    <a:cubicBezTo>
                      <a:pt x="126" y="72"/>
                      <a:pt x="126" y="72"/>
                      <a:pt x="126" y="72"/>
                    </a:cubicBezTo>
                    <a:cubicBezTo>
                      <a:pt x="126" y="36"/>
                      <a:pt x="126" y="36"/>
                      <a:pt x="126" y="36"/>
                    </a:cubicBezTo>
                    <a:lnTo>
                      <a:pt x="157" y="36"/>
                    </a:lnTo>
                    <a:close/>
                    <a:moveTo>
                      <a:pt x="4" y="4"/>
                    </a:moveTo>
                    <a:cubicBezTo>
                      <a:pt x="121" y="4"/>
                      <a:pt x="121" y="4"/>
                      <a:pt x="121" y="4"/>
                    </a:cubicBezTo>
                    <a:cubicBezTo>
                      <a:pt x="121" y="120"/>
                      <a:pt x="121" y="120"/>
                      <a:pt x="121" y="120"/>
                    </a:cubicBezTo>
                    <a:cubicBezTo>
                      <a:pt x="60" y="120"/>
                      <a:pt x="60" y="120"/>
                      <a:pt x="60" y="120"/>
                    </a:cubicBezTo>
                    <a:cubicBezTo>
                      <a:pt x="59" y="109"/>
                      <a:pt x="50" y="101"/>
                      <a:pt x="39" y="101"/>
                    </a:cubicBezTo>
                    <a:cubicBezTo>
                      <a:pt x="29" y="101"/>
                      <a:pt x="20" y="109"/>
                      <a:pt x="19" y="120"/>
                    </a:cubicBezTo>
                    <a:cubicBezTo>
                      <a:pt x="4" y="120"/>
                      <a:pt x="4" y="120"/>
                      <a:pt x="4" y="120"/>
                    </a:cubicBezTo>
                    <a:lnTo>
                      <a:pt x="4" y="4"/>
                    </a:lnTo>
                    <a:close/>
                    <a:moveTo>
                      <a:pt x="39" y="139"/>
                    </a:moveTo>
                    <a:cubicBezTo>
                      <a:pt x="30" y="139"/>
                      <a:pt x="23" y="131"/>
                      <a:pt x="23" y="122"/>
                    </a:cubicBezTo>
                    <a:cubicBezTo>
                      <a:pt x="23" y="113"/>
                      <a:pt x="30" y="106"/>
                      <a:pt x="39" y="106"/>
                    </a:cubicBezTo>
                    <a:cubicBezTo>
                      <a:pt x="48" y="106"/>
                      <a:pt x="56" y="113"/>
                      <a:pt x="56" y="122"/>
                    </a:cubicBezTo>
                    <a:cubicBezTo>
                      <a:pt x="56" y="131"/>
                      <a:pt x="48" y="139"/>
                      <a:pt x="39" y="139"/>
                    </a:cubicBezTo>
                    <a:close/>
                    <a:moveTo>
                      <a:pt x="159" y="139"/>
                    </a:moveTo>
                    <a:cubicBezTo>
                      <a:pt x="150" y="139"/>
                      <a:pt x="142" y="131"/>
                      <a:pt x="142" y="122"/>
                    </a:cubicBezTo>
                    <a:cubicBezTo>
                      <a:pt x="142" y="113"/>
                      <a:pt x="150" y="106"/>
                      <a:pt x="159" y="106"/>
                    </a:cubicBezTo>
                    <a:cubicBezTo>
                      <a:pt x="168" y="106"/>
                      <a:pt x="175" y="113"/>
                      <a:pt x="175" y="122"/>
                    </a:cubicBezTo>
                    <a:cubicBezTo>
                      <a:pt x="175" y="122"/>
                      <a:pt x="175" y="122"/>
                      <a:pt x="175" y="122"/>
                    </a:cubicBezTo>
                    <a:cubicBezTo>
                      <a:pt x="175" y="122"/>
                      <a:pt x="175" y="122"/>
                      <a:pt x="175" y="123"/>
                    </a:cubicBezTo>
                    <a:cubicBezTo>
                      <a:pt x="175" y="131"/>
                      <a:pt x="168" y="139"/>
                      <a:pt x="159" y="139"/>
                    </a:cubicBezTo>
                    <a:close/>
                    <a:moveTo>
                      <a:pt x="193" y="119"/>
                    </a:moveTo>
                    <a:cubicBezTo>
                      <a:pt x="193" y="119"/>
                      <a:pt x="192" y="120"/>
                      <a:pt x="191" y="120"/>
                    </a:cubicBezTo>
                    <a:cubicBezTo>
                      <a:pt x="180" y="120"/>
                      <a:pt x="180" y="120"/>
                      <a:pt x="180" y="120"/>
                    </a:cubicBezTo>
                    <a:cubicBezTo>
                      <a:pt x="178" y="109"/>
                      <a:pt x="170" y="101"/>
                      <a:pt x="159" y="101"/>
                    </a:cubicBezTo>
                    <a:cubicBezTo>
                      <a:pt x="148" y="101"/>
                      <a:pt x="139" y="109"/>
                      <a:pt x="138" y="120"/>
                    </a:cubicBezTo>
                    <a:cubicBezTo>
                      <a:pt x="126" y="120"/>
                      <a:pt x="126" y="120"/>
                      <a:pt x="126" y="120"/>
                    </a:cubicBezTo>
                    <a:cubicBezTo>
                      <a:pt x="126" y="77"/>
                      <a:pt x="126" y="77"/>
                      <a:pt x="126" y="77"/>
                    </a:cubicBezTo>
                    <a:cubicBezTo>
                      <a:pt x="191" y="77"/>
                      <a:pt x="191" y="77"/>
                      <a:pt x="191" y="77"/>
                    </a:cubicBezTo>
                    <a:cubicBezTo>
                      <a:pt x="192" y="77"/>
                      <a:pt x="193" y="77"/>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a:off x="862013" y="2847975"/>
                <a:ext cx="76200" cy="7938"/>
              </a:xfrm>
              <a:custGeom>
                <a:avLst/>
                <a:gdLst>
                  <a:gd name="T0" fmla="*/ 42 w 45"/>
                  <a:gd name="T1" fmla="*/ 0 h 4"/>
                  <a:gd name="T2" fmla="*/ 3 w 45"/>
                  <a:gd name="T3" fmla="*/ 0 h 4"/>
                  <a:gd name="T4" fmla="*/ 0 w 45"/>
                  <a:gd name="T5" fmla="*/ 2 h 4"/>
                  <a:gd name="T6" fmla="*/ 3 w 45"/>
                  <a:gd name="T7" fmla="*/ 4 h 4"/>
                  <a:gd name="T8" fmla="*/ 42 w 45"/>
                  <a:gd name="T9" fmla="*/ 4 h 4"/>
                  <a:gd name="T10" fmla="*/ 45 w 45"/>
                  <a:gd name="T11" fmla="*/ 2 h 4"/>
                  <a:gd name="T12" fmla="*/ 42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2" y="0"/>
                    </a:moveTo>
                    <a:cubicBezTo>
                      <a:pt x="3" y="0"/>
                      <a:pt x="3" y="0"/>
                      <a:pt x="3" y="0"/>
                    </a:cubicBezTo>
                    <a:cubicBezTo>
                      <a:pt x="1" y="0"/>
                      <a:pt x="0" y="1"/>
                      <a:pt x="0" y="2"/>
                    </a:cubicBezTo>
                    <a:cubicBezTo>
                      <a:pt x="0" y="3"/>
                      <a:pt x="1" y="4"/>
                      <a:pt x="3" y="4"/>
                    </a:cubicBezTo>
                    <a:cubicBezTo>
                      <a:pt x="42" y="4"/>
                      <a:pt x="42" y="4"/>
                      <a:pt x="42" y="4"/>
                    </a:cubicBezTo>
                    <a:cubicBezTo>
                      <a:pt x="44" y="4"/>
                      <a:pt x="45" y="3"/>
                      <a:pt x="45" y="2"/>
                    </a:cubicBezTo>
                    <a:cubicBezTo>
                      <a:pt x="45" y="1"/>
                      <a:pt x="44"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p:cNvSpPr>
                <a:spLocks/>
              </p:cNvSpPr>
              <p:nvPr/>
            </p:nvSpPr>
            <p:spPr bwMode="auto">
              <a:xfrm>
                <a:off x="877888" y="2886075"/>
                <a:ext cx="60325" cy="6350"/>
              </a:xfrm>
              <a:custGeom>
                <a:avLst/>
                <a:gdLst>
                  <a:gd name="T0" fmla="*/ 32 w 35"/>
                  <a:gd name="T1" fmla="*/ 0 h 4"/>
                  <a:gd name="T2" fmla="*/ 2 w 35"/>
                  <a:gd name="T3" fmla="*/ 0 h 4"/>
                  <a:gd name="T4" fmla="*/ 0 w 35"/>
                  <a:gd name="T5" fmla="*/ 2 h 4"/>
                  <a:gd name="T6" fmla="*/ 2 w 35"/>
                  <a:gd name="T7" fmla="*/ 4 h 4"/>
                  <a:gd name="T8" fmla="*/ 32 w 35"/>
                  <a:gd name="T9" fmla="*/ 4 h 4"/>
                  <a:gd name="T10" fmla="*/ 35 w 35"/>
                  <a:gd name="T11" fmla="*/ 2 h 4"/>
                  <a:gd name="T12" fmla="*/ 32 w 3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5" h="4">
                    <a:moveTo>
                      <a:pt x="32" y="0"/>
                    </a:moveTo>
                    <a:cubicBezTo>
                      <a:pt x="2" y="0"/>
                      <a:pt x="2" y="0"/>
                      <a:pt x="2" y="0"/>
                    </a:cubicBezTo>
                    <a:cubicBezTo>
                      <a:pt x="1" y="0"/>
                      <a:pt x="0" y="1"/>
                      <a:pt x="0" y="2"/>
                    </a:cubicBezTo>
                    <a:cubicBezTo>
                      <a:pt x="0" y="3"/>
                      <a:pt x="1" y="4"/>
                      <a:pt x="2" y="4"/>
                    </a:cubicBezTo>
                    <a:cubicBezTo>
                      <a:pt x="32" y="4"/>
                      <a:pt x="32" y="4"/>
                      <a:pt x="32" y="4"/>
                    </a:cubicBezTo>
                    <a:cubicBezTo>
                      <a:pt x="34" y="4"/>
                      <a:pt x="35" y="3"/>
                      <a:pt x="35" y="2"/>
                    </a:cubicBezTo>
                    <a:cubicBezTo>
                      <a:pt x="35" y="1"/>
                      <a:pt x="34" y="0"/>
                      <a:pt x="3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a:spLocks/>
              </p:cNvSpPr>
              <p:nvPr/>
            </p:nvSpPr>
            <p:spPr bwMode="auto">
              <a:xfrm>
                <a:off x="895350" y="2922588"/>
                <a:ext cx="42863" cy="9525"/>
              </a:xfrm>
              <a:custGeom>
                <a:avLst/>
                <a:gdLst>
                  <a:gd name="T0" fmla="*/ 22 w 25"/>
                  <a:gd name="T1" fmla="*/ 0 h 5"/>
                  <a:gd name="T2" fmla="*/ 2 w 25"/>
                  <a:gd name="T3" fmla="*/ 0 h 5"/>
                  <a:gd name="T4" fmla="*/ 0 w 25"/>
                  <a:gd name="T5" fmla="*/ 2 h 5"/>
                  <a:gd name="T6" fmla="*/ 2 w 25"/>
                  <a:gd name="T7" fmla="*/ 5 h 5"/>
                  <a:gd name="T8" fmla="*/ 22 w 25"/>
                  <a:gd name="T9" fmla="*/ 5 h 5"/>
                  <a:gd name="T10" fmla="*/ 25 w 25"/>
                  <a:gd name="T11" fmla="*/ 2 h 5"/>
                  <a:gd name="T12" fmla="*/ 22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2" y="0"/>
                    </a:moveTo>
                    <a:cubicBezTo>
                      <a:pt x="2" y="0"/>
                      <a:pt x="2" y="0"/>
                      <a:pt x="2" y="0"/>
                    </a:cubicBezTo>
                    <a:cubicBezTo>
                      <a:pt x="1" y="0"/>
                      <a:pt x="0" y="1"/>
                      <a:pt x="0" y="2"/>
                    </a:cubicBezTo>
                    <a:cubicBezTo>
                      <a:pt x="0" y="3"/>
                      <a:pt x="1" y="5"/>
                      <a:pt x="2" y="5"/>
                    </a:cubicBezTo>
                    <a:cubicBezTo>
                      <a:pt x="22" y="5"/>
                      <a:pt x="22" y="5"/>
                      <a:pt x="22" y="5"/>
                    </a:cubicBezTo>
                    <a:cubicBezTo>
                      <a:pt x="24" y="5"/>
                      <a:pt x="25" y="3"/>
                      <a:pt x="25" y="2"/>
                    </a:cubicBezTo>
                    <a:cubicBezTo>
                      <a:pt x="25" y="1"/>
                      <a:pt x="24" y="0"/>
                      <a:pt x="2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a:off x="7651356" y="3108300"/>
            <a:ext cx="799524" cy="795318"/>
            <a:chOff x="3503613" y="2446338"/>
            <a:chExt cx="603250" cy="600075"/>
          </a:xfrm>
        </p:grpSpPr>
        <p:sp>
          <p:nvSpPr>
            <p:cNvPr id="16" name="Oval 15"/>
            <p:cNvSpPr>
              <a:spLocks noChangeArrowheads="1"/>
            </p:cNvSpPr>
            <p:nvPr/>
          </p:nvSpPr>
          <p:spPr bwMode="auto">
            <a:xfrm>
              <a:off x="3503613" y="2446338"/>
              <a:ext cx="603250" cy="60007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3622675" y="2555875"/>
              <a:ext cx="365125" cy="381001"/>
              <a:chOff x="3622675" y="2749550"/>
              <a:chExt cx="365125" cy="381001"/>
            </a:xfrm>
          </p:grpSpPr>
          <p:sp>
            <p:nvSpPr>
              <p:cNvPr id="28" name="Freeform 27"/>
              <p:cNvSpPr>
                <a:spLocks/>
              </p:cNvSpPr>
              <p:nvPr/>
            </p:nvSpPr>
            <p:spPr bwMode="auto">
              <a:xfrm>
                <a:off x="3622675" y="2749550"/>
                <a:ext cx="365125" cy="141288"/>
              </a:xfrm>
              <a:custGeom>
                <a:avLst/>
                <a:gdLst>
                  <a:gd name="T0" fmla="*/ 215 w 215"/>
                  <a:gd name="T1" fmla="*/ 80 h 83"/>
                  <a:gd name="T2" fmla="*/ 193 w 215"/>
                  <a:gd name="T3" fmla="*/ 39 h 83"/>
                  <a:gd name="T4" fmla="*/ 192 w 215"/>
                  <a:gd name="T5" fmla="*/ 39 h 83"/>
                  <a:gd name="T6" fmla="*/ 192 w 215"/>
                  <a:gd name="T7" fmla="*/ 39 h 83"/>
                  <a:gd name="T8" fmla="*/ 175 w 215"/>
                  <a:gd name="T9" fmla="*/ 22 h 83"/>
                  <a:gd name="T10" fmla="*/ 107 w 215"/>
                  <a:gd name="T11" fmla="*/ 0 h 83"/>
                  <a:gd name="T12" fmla="*/ 107 w 215"/>
                  <a:gd name="T13" fmla="*/ 0 h 83"/>
                  <a:gd name="T14" fmla="*/ 107 w 215"/>
                  <a:gd name="T15" fmla="*/ 0 h 83"/>
                  <a:gd name="T16" fmla="*/ 107 w 215"/>
                  <a:gd name="T17" fmla="*/ 0 h 83"/>
                  <a:gd name="T18" fmla="*/ 40 w 215"/>
                  <a:gd name="T19" fmla="*/ 22 h 83"/>
                  <a:gd name="T20" fmla="*/ 22 w 215"/>
                  <a:gd name="T21" fmla="*/ 39 h 83"/>
                  <a:gd name="T22" fmla="*/ 22 w 215"/>
                  <a:gd name="T23" fmla="*/ 39 h 83"/>
                  <a:gd name="T24" fmla="*/ 22 w 215"/>
                  <a:gd name="T25" fmla="*/ 39 h 83"/>
                  <a:gd name="T26" fmla="*/ 0 w 215"/>
                  <a:gd name="T27" fmla="*/ 80 h 83"/>
                  <a:gd name="T28" fmla="*/ 1 w 215"/>
                  <a:gd name="T29" fmla="*/ 83 h 83"/>
                  <a:gd name="T30" fmla="*/ 2 w 215"/>
                  <a:gd name="T31" fmla="*/ 83 h 83"/>
                  <a:gd name="T32" fmla="*/ 4 w 215"/>
                  <a:gd name="T33" fmla="*/ 81 h 83"/>
                  <a:gd name="T34" fmla="*/ 24 w 215"/>
                  <a:gd name="T35" fmla="*/ 44 h 83"/>
                  <a:gd name="T36" fmla="*/ 33 w 215"/>
                  <a:gd name="T37" fmla="*/ 57 h 83"/>
                  <a:gd name="T38" fmla="*/ 35 w 215"/>
                  <a:gd name="T39" fmla="*/ 58 h 83"/>
                  <a:gd name="T40" fmla="*/ 37 w 215"/>
                  <a:gd name="T41" fmla="*/ 57 h 83"/>
                  <a:gd name="T42" fmla="*/ 37 w 215"/>
                  <a:gd name="T43" fmla="*/ 54 h 83"/>
                  <a:gd name="T44" fmla="*/ 27 w 215"/>
                  <a:gd name="T45" fmla="*/ 41 h 83"/>
                  <a:gd name="T46" fmla="*/ 43 w 215"/>
                  <a:gd name="T47" fmla="*/ 26 h 83"/>
                  <a:gd name="T48" fmla="*/ 105 w 215"/>
                  <a:gd name="T49" fmla="*/ 4 h 83"/>
                  <a:gd name="T50" fmla="*/ 105 w 215"/>
                  <a:gd name="T51" fmla="*/ 25 h 83"/>
                  <a:gd name="T52" fmla="*/ 107 w 215"/>
                  <a:gd name="T53" fmla="*/ 27 h 83"/>
                  <a:gd name="T54" fmla="*/ 110 w 215"/>
                  <a:gd name="T55" fmla="*/ 25 h 83"/>
                  <a:gd name="T56" fmla="*/ 110 w 215"/>
                  <a:gd name="T57" fmla="*/ 4 h 83"/>
                  <a:gd name="T58" fmla="*/ 172 w 215"/>
                  <a:gd name="T59" fmla="*/ 26 h 83"/>
                  <a:gd name="T60" fmla="*/ 188 w 215"/>
                  <a:gd name="T61" fmla="*/ 41 h 83"/>
                  <a:gd name="T62" fmla="*/ 178 w 215"/>
                  <a:gd name="T63" fmla="*/ 54 h 83"/>
                  <a:gd name="T64" fmla="*/ 178 w 215"/>
                  <a:gd name="T65" fmla="*/ 57 h 83"/>
                  <a:gd name="T66" fmla="*/ 180 w 215"/>
                  <a:gd name="T67" fmla="*/ 58 h 83"/>
                  <a:gd name="T68" fmla="*/ 181 w 215"/>
                  <a:gd name="T69" fmla="*/ 57 h 83"/>
                  <a:gd name="T70" fmla="*/ 191 w 215"/>
                  <a:gd name="T71" fmla="*/ 44 h 83"/>
                  <a:gd name="T72" fmla="*/ 210 w 215"/>
                  <a:gd name="T73" fmla="*/ 81 h 83"/>
                  <a:gd name="T74" fmla="*/ 213 w 215"/>
                  <a:gd name="T75" fmla="*/ 83 h 83"/>
                  <a:gd name="T76" fmla="*/ 215 w 215"/>
                  <a:gd name="T7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 h="83">
                    <a:moveTo>
                      <a:pt x="215" y="80"/>
                    </a:moveTo>
                    <a:cubicBezTo>
                      <a:pt x="211" y="65"/>
                      <a:pt x="203" y="51"/>
                      <a:pt x="193" y="39"/>
                    </a:cubicBezTo>
                    <a:cubicBezTo>
                      <a:pt x="193" y="39"/>
                      <a:pt x="193" y="39"/>
                      <a:pt x="192" y="39"/>
                    </a:cubicBezTo>
                    <a:cubicBezTo>
                      <a:pt x="192" y="39"/>
                      <a:pt x="192" y="39"/>
                      <a:pt x="192" y="39"/>
                    </a:cubicBezTo>
                    <a:cubicBezTo>
                      <a:pt x="187" y="33"/>
                      <a:pt x="181" y="27"/>
                      <a:pt x="175" y="22"/>
                    </a:cubicBezTo>
                    <a:cubicBezTo>
                      <a:pt x="155" y="7"/>
                      <a:pt x="132" y="0"/>
                      <a:pt x="107" y="0"/>
                    </a:cubicBezTo>
                    <a:cubicBezTo>
                      <a:pt x="107" y="0"/>
                      <a:pt x="107" y="0"/>
                      <a:pt x="107" y="0"/>
                    </a:cubicBezTo>
                    <a:cubicBezTo>
                      <a:pt x="107" y="0"/>
                      <a:pt x="107" y="0"/>
                      <a:pt x="107" y="0"/>
                    </a:cubicBezTo>
                    <a:cubicBezTo>
                      <a:pt x="107" y="0"/>
                      <a:pt x="107" y="0"/>
                      <a:pt x="107" y="0"/>
                    </a:cubicBezTo>
                    <a:cubicBezTo>
                      <a:pt x="83" y="0"/>
                      <a:pt x="59" y="7"/>
                      <a:pt x="40" y="22"/>
                    </a:cubicBezTo>
                    <a:cubicBezTo>
                      <a:pt x="33" y="27"/>
                      <a:pt x="28" y="33"/>
                      <a:pt x="22" y="39"/>
                    </a:cubicBezTo>
                    <a:cubicBezTo>
                      <a:pt x="22" y="39"/>
                      <a:pt x="22" y="39"/>
                      <a:pt x="22" y="39"/>
                    </a:cubicBezTo>
                    <a:cubicBezTo>
                      <a:pt x="22" y="39"/>
                      <a:pt x="22" y="39"/>
                      <a:pt x="22" y="39"/>
                    </a:cubicBezTo>
                    <a:cubicBezTo>
                      <a:pt x="12" y="51"/>
                      <a:pt x="4" y="65"/>
                      <a:pt x="0" y="80"/>
                    </a:cubicBezTo>
                    <a:cubicBezTo>
                      <a:pt x="0" y="81"/>
                      <a:pt x="0" y="82"/>
                      <a:pt x="1" y="83"/>
                    </a:cubicBezTo>
                    <a:cubicBezTo>
                      <a:pt x="2" y="83"/>
                      <a:pt x="2" y="83"/>
                      <a:pt x="2" y="83"/>
                    </a:cubicBezTo>
                    <a:cubicBezTo>
                      <a:pt x="3" y="83"/>
                      <a:pt x="4" y="82"/>
                      <a:pt x="4" y="81"/>
                    </a:cubicBezTo>
                    <a:cubicBezTo>
                      <a:pt x="8" y="68"/>
                      <a:pt x="15" y="55"/>
                      <a:pt x="24" y="44"/>
                    </a:cubicBezTo>
                    <a:cubicBezTo>
                      <a:pt x="33" y="57"/>
                      <a:pt x="33" y="57"/>
                      <a:pt x="33" y="57"/>
                    </a:cubicBezTo>
                    <a:cubicBezTo>
                      <a:pt x="34" y="57"/>
                      <a:pt x="34" y="58"/>
                      <a:pt x="35" y="58"/>
                    </a:cubicBezTo>
                    <a:cubicBezTo>
                      <a:pt x="36" y="58"/>
                      <a:pt x="36" y="57"/>
                      <a:pt x="37" y="57"/>
                    </a:cubicBezTo>
                    <a:cubicBezTo>
                      <a:pt x="38" y="56"/>
                      <a:pt x="38" y="55"/>
                      <a:pt x="37" y="54"/>
                    </a:cubicBezTo>
                    <a:cubicBezTo>
                      <a:pt x="27" y="41"/>
                      <a:pt x="27" y="41"/>
                      <a:pt x="27" y="41"/>
                    </a:cubicBezTo>
                    <a:cubicBezTo>
                      <a:pt x="32" y="35"/>
                      <a:pt x="37" y="30"/>
                      <a:pt x="43" y="26"/>
                    </a:cubicBezTo>
                    <a:cubicBezTo>
                      <a:pt x="61" y="12"/>
                      <a:pt x="82" y="5"/>
                      <a:pt x="105" y="4"/>
                    </a:cubicBezTo>
                    <a:cubicBezTo>
                      <a:pt x="105" y="25"/>
                      <a:pt x="105" y="25"/>
                      <a:pt x="105" y="25"/>
                    </a:cubicBezTo>
                    <a:cubicBezTo>
                      <a:pt x="105" y="26"/>
                      <a:pt x="106" y="27"/>
                      <a:pt x="107" y="27"/>
                    </a:cubicBezTo>
                    <a:cubicBezTo>
                      <a:pt x="109" y="27"/>
                      <a:pt x="110" y="26"/>
                      <a:pt x="110" y="25"/>
                    </a:cubicBezTo>
                    <a:cubicBezTo>
                      <a:pt x="110" y="4"/>
                      <a:pt x="110" y="4"/>
                      <a:pt x="110" y="4"/>
                    </a:cubicBezTo>
                    <a:cubicBezTo>
                      <a:pt x="132" y="5"/>
                      <a:pt x="154" y="12"/>
                      <a:pt x="172" y="26"/>
                    </a:cubicBezTo>
                    <a:cubicBezTo>
                      <a:pt x="178" y="30"/>
                      <a:pt x="183" y="35"/>
                      <a:pt x="188" y="41"/>
                    </a:cubicBezTo>
                    <a:cubicBezTo>
                      <a:pt x="178" y="54"/>
                      <a:pt x="178" y="54"/>
                      <a:pt x="178" y="54"/>
                    </a:cubicBezTo>
                    <a:cubicBezTo>
                      <a:pt x="177" y="55"/>
                      <a:pt x="177" y="56"/>
                      <a:pt x="178" y="57"/>
                    </a:cubicBezTo>
                    <a:cubicBezTo>
                      <a:pt x="179" y="57"/>
                      <a:pt x="179" y="58"/>
                      <a:pt x="180" y="58"/>
                    </a:cubicBezTo>
                    <a:cubicBezTo>
                      <a:pt x="180" y="58"/>
                      <a:pt x="181" y="57"/>
                      <a:pt x="181" y="57"/>
                    </a:cubicBezTo>
                    <a:cubicBezTo>
                      <a:pt x="191" y="44"/>
                      <a:pt x="191" y="44"/>
                      <a:pt x="191" y="44"/>
                    </a:cubicBezTo>
                    <a:cubicBezTo>
                      <a:pt x="200" y="55"/>
                      <a:pt x="206" y="68"/>
                      <a:pt x="210" y="81"/>
                    </a:cubicBezTo>
                    <a:cubicBezTo>
                      <a:pt x="211" y="82"/>
                      <a:pt x="212" y="83"/>
                      <a:pt x="213" y="83"/>
                    </a:cubicBezTo>
                    <a:cubicBezTo>
                      <a:pt x="215" y="82"/>
                      <a:pt x="215" y="81"/>
                      <a:pt x="215" y="8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p:cNvSpPr>
                <a:spLocks/>
              </p:cNvSpPr>
              <p:nvPr/>
            </p:nvSpPr>
            <p:spPr bwMode="auto">
              <a:xfrm>
                <a:off x="3643313" y="3033713"/>
                <a:ext cx="323850" cy="96838"/>
              </a:xfrm>
              <a:custGeom>
                <a:avLst/>
                <a:gdLst>
                  <a:gd name="T0" fmla="*/ 190 w 191"/>
                  <a:gd name="T1" fmla="*/ 1 h 57"/>
                  <a:gd name="T2" fmla="*/ 187 w 191"/>
                  <a:gd name="T3" fmla="*/ 2 h 57"/>
                  <a:gd name="T4" fmla="*/ 95 w 191"/>
                  <a:gd name="T5" fmla="*/ 52 h 57"/>
                  <a:gd name="T6" fmla="*/ 4 w 191"/>
                  <a:gd name="T7" fmla="*/ 2 h 57"/>
                  <a:gd name="T8" fmla="*/ 1 w 191"/>
                  <a:gd name="T9" fmla="*/ 1 h 57"/>
                  <a:gd name="T10" fmla="*/ 0 w 191"/>
                  <a:gd name="T11" fmla="*/ 4 h 57"/>
                  <a:gd name="T12" fmla="*/ 95 w 191"/>
                  <a:gd name="T13" fmla="*/ 57 h 57"/>
                  <a:gd name="T14" fmla="*/ 190 w 191"/>
                  <a:gd name="T15" fmla="*/ 4 h 57"/>
                  <a:gd name="T16" fmla="*/ 190 w 191"/>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57">
                    <a:moveTo>
                      <a:pt x="190" y="1"/>
                    </a:moveTo>
                    <a:cubicBezTo>
                      <a:pt x="189" y="0"/>
                      <a:pt x="187" y="1"/>
                      <a:pt x="187" y="2"/>
                    </a:cubicBezTo>
                    <a:cubicBezTo>
                      <a:pt x="167" y="33"/>
                      <a:pt x="133" y="52"/>
                      <a:pt x="95" y="52"/>
                    </a:cubicBezTo>
                    <a:cubicBezTo>
                      <a:pt x="58" y="52"/>
                      <a:pt x="24" y="33"/>
                      <a:pt x="4" y="2"/>
                    </a:cubicBezTo>
                    <a:cubicBezTo>
                      <a:pt x="4" y="1"/>
                      <a:pt x="2" y="0"/>
                      <a:pt x="1" y="1"/>
                    </a:cubicBezTo>
                    <a:cubicBezTo>
                      <a:pt x="0" y="2"/>
                      <a:pt x="0" y="3"/>
                      <a:pt x="0" y="4"/>
                    </a:cubicBezTo>
                    <a:cubicBezTo>
                      <a:pt x="21" y="37"/>
                      <a:pt x="57" y="57"/>
                      <a:pt x="95" y="57"/>
                    </a:cubicBezTo>
                    <a:cubicBezTo>
                      <a:pt x="134" y="57"/>
                      <a:pt x="170" y="37"/>
                      <a:pt x="190" y="4"/>
                    </a:cubicBezTo>
                    <a:cubicBezTo>
                      <a:pt x="191" y="3"/>
                      <a:pt x="191" y="2"/>
                      <a:pt x="190"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p:cNvSpPr>
                <a:spLocks noEditPoints="1"/>
              </p:cNvSpPr>
              <p:nvPr/>
            </p:nvSpPr>
            <p:spPr bwMode="auto">
              <a:xfrm>
                <a:off x="3735388" y="2900363"/>
                <a:ext cx="200025" cy="141288"/>
              </a:xfrm>
              <a:custGeom>
                <a:avLst/>
                <a:gdLst>
                  <a:gd name="T0" fmla="*/ 118 w 118"/>
                  <a:gd name="T1" fmla="*/ 1 h 83"/>
                  <a:gd name="T2" fmla="*/ 114 w 118"/>
                  <a:gd name="T3" fmla="*/ 1 h 83"/>
                  <a:gd name="T4" fmla="*/ 64 w 118"/>
                  <a:gd name="T5" fmla="*/ 54 h 83"/>
                  <a:gd name="T6" fmla="*/ 41 w 118"/>
                  <a:gd name="T7" fmla="*/ 48 h 83"/>
                  <a:gd name="T8" fmla="*/ 0 w 118"/>
                  <a:gd name="T9" fmla="*/ 80 h 83"/>
                  <a:gd name="T10" fmla="*/ 1 w 118"/>
                  <a:gd name="T11" fmla="*/ 82 h 83"/>
                  <a:gd name="T12" fmla="*/ 2 w 118"/>
                  <a:gd name="T13" fmla="*/ 83 h 83"/>
                  <a:gd name="T14" fmla="*/ 80 w 118"/>
                  <a:gd name="T15" fmla="*/ 83 h 83"/>
                  <a:gd name="T16" fmla="*/ 82 w 118"/>
                  <a:gd name="T17" fmla="*/ 82 h 83"/>
                  <a:gd name="T18" fmla="*/ 83 w 118"/>
                  <a:gd name="T19" fmla="*/ 80 h 83"/>
                  <a:gd name="T20" fmla="*/ 68 w 118"/>
                  <a:gd name="T21" fmla="*/ 57 h 83"/>
                  <a:gd name="T22" fmla="*/ 118 w 118"/>
                  <a:gd name="T23" fmla="*/ 5 h 83"/>
                  <a:gd name="T24" fmla="*/ 118 w 118"/>
                  <a:gd name="T25" fmla="*/ 1 h 83"/>
                  <a:gd name="T26" fmla="*/ 77 w 118"/>
                  <a:gd name="T27" fmla="*/ 79 h 83"/>
                  <a:gd name="T28" fmla="*/ 5 w 118"/>
                  <a:gd name="T29" fmla="*/ 79 h 83"/>
                  <a:gd name="T30" fmla="*/ 41 w 118"/>
                  <a:gd name="T31" fmla="*/ 52 h 83"/>
                  <a:gd name="T32" fmla="*/ 63 w 118"/>
                  <a:gd name="T33" fmla="*/ 59 h 83"/>
                  <a:gd name="T34" fmla="*/ 63 w 118"/>
                  <a:gd name="T35" fmla="*/ 59 h 83"/>
                  <a:gd name="T36" fmla="*/ 63 w 118"/>
                  <a:gd name="T37" fmla="*/ 59 h 83"/>
                  <a:gd name="T38" fmla="*/ 77 w 118"/>
                  <a:gd name="T39"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83">
                    <a:moveTo>
                      <a:pt x="118" y="1"/>
                    </a:moveTo>
                    <a:cubicBezTo>
                      <a:pt x="117" y="0"/>
                      <a:pt x="115" y="0"/>
                      <a:pt x="114" y="1"/>
                    </a:cubicBezTo>
                    <a:cubicBezTo>
                      <a:pt x="64" y="54"/>
                      <a:pt x="64" y="54"/>
                      <a:pt x="64" y="54"/>
                    </a:cubicBezTo>
                    <a:cubicBezTo>
                      <a:pt x="57" y="50"/>
                      <a:pt x="50" y="48"/>
                      <a:pt x="41" y="48"/>
                    </a:cubicBezTo>
                    <a:cubicBezTo>
                      <a:pt x="22" y="48"/>
                      <a:pt x="5" y="61"/>
                      <a:pt x="0" y="80"/>
                    </a:cubicBezTo>
                    <a:cubicBezTo>
                      <a:pt x="0" y="81"/>
                      <a:pt x="0" y="82"/>
                      <a:pt x="1" y="82"/>
                    </a:cubicBezTo>
                    <a:cubicBezTo>
                      <a:pt x="1" y="83"/>
                      <a:pt x="2" y="83"/>
                      <a:pt x="2" y="83"/>
                    </a:cubicBezTo>
                    <a:cubicBezTo>
                      <a:pt x="80" y="83"/>
                      <a:pt x="80" y="83"/>
                      <a:pt x="80" y="83"/>
                    </a:cubicBezTo>
                    <a:cubicBezTo>
                      <a:pt x="81" y="83"/>
                      <a:pt x="82" y="83"/>
                      <a:pt x="82" y="82"/>
                    </a:cubicBezTo>
                    <a:cubicBezTo>
                      <a:pt x="83" y="82"/>
                      <a:pt x="83" y="81"/>
                      <a:pt x="83" y="80"/>
                    </a:cubicBezTo>
                    <a:cubicBezTo>
                      <a:pt x="80" y="71"/>
                      <a:pt x="75" y="62"/>
                      <a:pt x="68" y="57"/>
                    </a:cubicBezTo>
                    <a:cubicBezTo>
                      <a:pt x="118" y="5"/>
                      <a:pt x="118" y="5"/>
                      <a:pt x="118" y="5"/>
                    </a:cubicBezTo>
                    <a:cubicBezTo>
                      <a:pt x="118" y="4"/>
                      <a:pt x="118" y="2"/>
                      <a:pt x="118" y="1"/>
                    </a:cubicBezTo>
                    <a:close/>
                    <a:moveTo>
                      <a:pt x="77" y="79"/>
                    </a:moveTo>
                    <a:cubicBezTo>
                      <a:pt x="5" y="79"/>
                      <a:pt x="5" y="79"/>
                      <a:pt x="5" y="79"/>
                    </a:cubicBezTo>
                    <a:cubicBezTo>
                      <a:pt x="10" y="63"/>
                      <a:pt x="25" y="52"/>
                      <a:pt x="41" y="52"/>
                    </a:cubicBezTo>
                    <a:cubicBezTo>
                      <a:pt x="49" y="52"/>
                      <a:pt x="57" y="55"/>
                      <a:pt x="63" y="59"/>
                    </a:cubicBezTo>
                    <a:cubicBezTo>
                      <a:pt x="63" y="59"/>
                      <a:pt x="63" y="59"/>
                      <a:pt x="63" y="59"/>
                    </a:cubicBezTo>
                    <a:cubicBezTo>
                      <a:pt x="63" y="59"/>
                      <a:pt x="63" y="59"/>
                      <a:pt x="63" y="59"/>
                    </a:cubicBezTo>
                    <a:cubicBezTo>
                      <a:pt x="70" y="64"/>
                      <a:pt x="75" y="71"/>
                      <a:pt x="77" y="7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9" name="Oval 18"/>
          <p:cNvSpPr>
            <a:spLocks noChangeArrowheads="1"/>
          </p:cNvSpPr>
          <p:nvPr/>
        </p:nvSpPr>
        <p:spPr bwMode="auto">
          <a:xfrm>
            <a:off x="2084964" y="3107249"/>
            <a:ext cx="795318" cy="79742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6"/>
          <p:cNvSpPr>
            <a:spLocks noChangeArrowheads="1"/>
          </p:cNvSpPr>
          <p:nvPr/>
        </p:nvSpPr>
        <p:spPr bwMode="auto">
          <a:xfrm>
            <a:off x="4867367" y="3107249"/>
            <a:ext cx="797422" cy="797422"/>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693634" y="3107249"/>
            <a:ext cx="795318" cy="797422"/>
            <a:chOff x="-776288" y="2445544"/>
            <a:chExt cx="600075" cy="601663"/>
          </a:xfrm>
        </p:grpSpPr>
        <p:sp>
          <p:nvSpPr>
            <p:cNvPr id="15" name="Oval 14"/>
            <p:cNvSpPr>
              <a:spLocks noChangeArrowheads="1"/>
            </p:cNvSpPr>
            <p:nvPr/>
          </p:nvSpPr>
          <p:spPr bwMode="auto">
            <a:xfrm>
              <a:off x="-776288" y="2445544"/>
              <a:ext cx="600075" cy="60166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606426" y="2534444"/>
              <a:ext cx="260350" cy="423863"/>
              <a:chOff x="2832100" y="2760663"/>
              <a:chExt cx="260350" cy="423863"/>
            </a:xfrm>
          </p:grpSpPr>
          <p:sp>
            <p:nvSpPr>
              <p:cNvPr id="45" name="Freeform 44"/>
              <p:cNvSpPr>
                <a:spLocks noEditPoints="1"/>
              </p:cNvSpPr>
              <p:nvPr/>
            </p:nvSpPr>
            <p:spPr bwMode="auto">
              <a:xfrm>
                <a:off x="2898775" y="3095625"/>
                <a:ext cx="123825" cy="38100"/>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5 h 22"/>
                  <a:gd name="T16" fmla="*/ 5 w 73"/>
                  <a:gd name="T17" fmla="*/ 11 h 22"/>
                  <a:gd name="T18" fmla="*/ 12 w 73"/>
                  <a:gd name="T19" fmla="*/ 18 h 22"/>
                  <a:gd name="T20" fmla="*/ 62 w 73"/>
                  <a:gd name="T21" fmla="*/ 18 h 22"/>
                  <a:gd name="T22" fmla="*/ 69 w 73"/>
                  <a:gd name="T23" fmla="*/ 11 h 22"/>
                  <a:gd name="T24" fmla="*/ 62 w 73"/>
                  <a:gd name="T25" fmla="*/ 5 h 22"/>
                  <a:gd name="T26" fmla="*/ 12 w 73"/>
                  <a:gd name="T2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5"/>
                    </a:moveTo>
                    <a:cubicBezTo>
                      <a:pt x="8" y="5"/>
                      <a:pt x="5" y="7"/>
                      <a:pt x="5" y="11"/>
                    </a:cubicBezTo>
                    <a:cubicBezTo>
                      <a:pt x="5" y="15"/>
                      <a:pt x="8" y="18"/>
                      <a:pt x="12" y="18"/>
                    </a:cubicBezTo>
                    <a:cubicBezTo>
                      <a:pt x="62" y="18"/>
                      <a:pt x="62" y="18"/>
                      <a:pt x="62" y="18"/>
                    </a:cubicBezTo>
                    <a:cubicBezTo>
                      <a:pt x="66" y="18"/>
                      <a:pt x="69" y="15"/>
                      <a:pt x="69" y="11"/>
                    </a:cubicBezTo>
                    <a:cubicBezTo>
                      <a:pt x="69" y="7"/>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noEditPoints="1"/>
              </p:cNvSpPr>
              <p:nvPr/>
            </p:nvSpPr>
            <p:spPr bwMode="auto">
              <a:xfrm>
                <a:off x="2898775" y="3127375"/>
                <a:ext cx="123825" cy="36513"/>
              </a:xfrm>
              <a:custGeom>
                <a:avLst/>
                <a:gdLst>
                  <a:gd name="T0" fmla="*/ 62 w 73"/>
                  <a:gd name="T1" fmla="*/ 22 h 22"/>
                  <a:gd name="T2" fmla="*/ 12 w 73"/>
                  <a:gd name="T3" fmla="*/ 22 h 22"/>
                  <a:gd name="T4" fmla="*/ 0 w 73"/>
                  <a:gd name="T5" fmla="*/ 11 h 22"/>
                  <a:gd name="T6" fmla="*/ 12 w 73"/>
                  <a:gd name="T7" fmla="*/ 0 h 22"/>
                  <a:gd name="T8" fmla="*/ 62 w 73"/>
                  <a:gd name="T9" fmla="*/ 0 h 22"/>
                  <a:gd name="T10" fmla="*/ 73 w 73"/>
                  <a:gd name="T11" fmla="*/ 11 h 22"/>
                  <a:gd name="T12" fmla="*/ 62 w 73"/>
                  <a:gd name="T13" fmla="*/ 22 h 22"/>
                  <a:gd name="T14" fmla="*/ 12 w 73"/>
                  <a:gd name="T15" fmla="*/ 4 h 22"/>
                  <a:gd name="T16" fmla="*/ 5 w 73"/>
                  <a:gd name="T17" fmla="*/ 11 h 22"/>
                  <a:gd name="T18" fmla="*/ 12 w 73"/>
                  <a:gd name="T19" fmla="*/ 18 h 22"/>
                  <a:gd name="T20" fmla="*/ 62 w 73"/>
                  <a:gd name="T21" fmla="*/ 18 h 22"/>
                  <a:gd name="T22" fmla="*/ 69 w 73"/>
                  <a:gd name="T23" fmla="*/ 11 h 22"/>
                  <a:gd name="T24" fmla="*/ 62 w 73"/>
                  <a:gd name="T25" fmla="*/ 4 h 22"/>
                  <a:gd name="T26" fmla="*/ 12 w 73"/>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2">
                    <a:moveTo>
                      <a:pt x="62" y="22"/>
                    </a:moveTo>
                    <a:cubicBezTo>
                      <a:pt x="12" y="22"/>
                      <a:pt x="12" y="22"/>
                      <a:pt x="12" y="22"/>
                    </a:cubicBezTo>
                    <a:cubicBezTo>
                      <a:pt x="6" y="22"/>
                      <a:pt x="0" y="17"/>
                      <a:pt x="0" y="11"/>
                    </a:cubicBezTo>
                    <a:cubicBezTo>
                      <a:pt x="0" y="5"/>
                      <a:pt x="6" y="0"/>
                      <a:pt x="12" y="0"/>
                    </a:cubicBezTo>
                    <a:cubicBezTo>
                      <a:pt x="62" y="0"/>
                      <a:pt x="62" y="0"/>
                      <a:pt x="62" y="0"/>
                    </a:cubicBezTo>
                    <a:cubicBezTo>
                      <a:pt x="68" y="0"/>
                      <a:pt x="73" y="5"/>
                      <a:pt x="73" y="11"/>
                    </a:cubicBezTo>
                    <a:cubicBezTo>
                      <a:pt x="73" y="17"/>
                      <a:pt x="68" y="22"/>
                      <a:pt x="62" y="22"/>
                    </a:cubicBezTo>
                    <a:close/>
                    <a:moveTo>
                      <a:pt x="12" y="4"/>
                    </a:moveTo>
                    <a:cubicBezTo>
                      <a:pt x="8" y="4"/>
                      <a:pt x="5" y="7"/>
                      <a:pt x="5" y="11"/>
                    </a:cubicBezTo>
                    <a:cubicBezTo>
                      <a:pt x="5" y="15"/>
                      <a:pt x="8" y="18"/>
                      <a:pt x="12" y="18"/>
                    </a:cubicBezTo>
                    <a:cubicBezTo>
                      <a:pt x="62" y="18"/>
                      <a:pt x="62" y="18"/>
                      <a:pt x="62" y="18"/>
                    </a:cubicBezTo>
                    <a:cubicBezTo>
                      <a:pt x="66" y="18"/>
                      <a:pt x="69" y="15"/>
                      <a:pt x="69" y="11"/>
                    </a:cubicBezTo>
                    <a:cubicBezTo>
                      <a:pt x="69" y="7"/>
                      <a:pt x="66" y="4"/>
                      <a:pt x="62" y="4"/>
                    </a:cubicBezTo>
                    <a:lnTo>
                      <a:pt x="1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2921000" y="3157538"/>
                <a:ext cx="80963" cy="26988"/>
              </a:xfrm>
              <a:custGeom>
                <a:avLst/>
                <a:gdLst>
                  <a:gd name="T0" fmla="*/ 24 w 48"/>
                  <a:gd name="T1" fmla="*/ 16 h 16"/>
                  <a:gd name="T2" fmla="*/ 0 w 48"/>
                  <a:gd name="T3" fmla="*/ 2 h 16"/>
                  <a:gd name="T4" fmla="*/ 2 w 48"/>
                  <a:gd name="T5" fmla="*/ 0 h 16"/>
                  <a:gd name="T6" fmla="*/ 4 w 48"/>
                  <a:gd name="T7" fmla="*/ 2 h 16"/>
                  <a:gd name="T8" fmla="*/ 24 w 48"/>
                  <a:gd name="T9" fmla="*/ 11 h 16"/>
                  <a:gd name="T10" fmla="*/ 43 w 48"/>
                  <a:gd name="T11" fmla="*/ 2 h 16"/>
                  <a:gd name="T12" fmla="*/ 46 w 48"/>
                  <a:gd name="T13" fmla="*/ 0 h 16"/>
                  <a:gd name="T14" fmla="*/ 48 w 48"/>
                  <a:gd name="T15" fmla="*/ 2 h 16"/>
                  <a:gd name="T16" fmla="*/ 24 w 48"/>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6">
                    <a:moveTo>
                      <a:pt x="24" y="16"/>
                    </a:moveTo>
                    <a:cubicBezTo>
                      <a:pt x="10" y="16"/>
                      <a:pt x="0" y="10"/>
                      <a:pt x="0" y="2"/>
                    </a:cubicBezTo>
                    <a:cubicBezTo>
                      <a:pt x="0" y="1"/>
                      <a:pt x="1" y="0"/>
                      <a:pt x="2" y="0"/>
                    </a:cubicBezTo>
                    <a:cubicBezTo>
                      <a:pt x="3" y="0"/>
                      <a:pt x="4" y="1"/>
                      <a:pt x="4" y="2"/>
                    </a:cubicBezTo>
                    <a:cubicBezTo>
                      <a:pt x="4" y="6"/>
                      <a:pt x="12" y="11"/>
                      <a:pt x="24" y="11"/>
                    </a:cubicBezTo>
                    <a:cubicBezTo>
                      <a:pt x="35" y="11"/>
                      <a:pt x="43" y="6"/>
                      <a:pt x="43" y="2"/>
                    </a:cubicBezTo>
                    <a:cubicBezTo>
                      <a:pt x="43" y="1"/>
                      <a:pt x="44" y="0"/>
                      <a:pt x="46" y="0"/>
                    </a:cubicBezTo>
                    <a:cubicBezTo>
                      <a:pt x="47" y="0"/>
                      <a:pt x="48" y="1"/>
                      <a:pt x="48" y="2"/>
                    </a:cubicBezTo>
                    <a:cubicBezTo>
                      <a:pt x="48" y="10"/>
                      <a:pt x="37" y="16"/>
                      <a:pt x="24"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noEditPoints="1"/>
              </p:cNvSpPr>
              <p:nvPr/>
            </p:nvSpPr>
            <p:spPr bwMode="auto">
              <a:xfrm>
                <a:off x="2832100" y="2760663"/>
                <a:ext cx="260350" cy="314325"/>
              </a:xfrm>
              <a:custGeom>
                <a:avLst/>
                <a:gdLst>
                  <a:gd name="T0" fmla="*/ 101 w 154"/>
                  <a:gd name="T1" fmla="*/ 185 h 185"/>
                  <a:gd name="T2" fmla="*/ 53 w 154"/>
                  <a:gd name="T3" fmla="*/ 185 h 185"/>
                  <a:gd name="T4" fmla="*/ 32 w 154"/>
                  <a:gd name="T5" fmla="*/ 164 h 185"/>
                  <a:gd name="T6" fmla="*/ 32 w 154"/>
                  <a:gd name="T7" fmla="*/ 149 h 185"/>
                  <a:gd name="T8" fmla="*/ 22 w 154"/>
                  <a:gd name="T9" fmla="*/ 130 h 185"/>
                  <a:gd name="T10" fmla="*/ 0 w 154"/>
                  <a:gd name="T11" fmla="*/ 77 h 185"/>
                  <a:gd name="T12" fmla="*/ 77 w 154"/>
                  <a:gd name="T13" fmla="*/ 0 h 185"/>
                  <a:gd name="T14" fmla="*/ 154 w 154"/>
                  <a:gd name="T15" fmla="*/ 77 h 185"/>
                  <a:gd name="T16" fmla="*/ 132 w 154"/>
                  <a:gd name="T17" fmla="*/ 130 h 185"/>
                  <a:gd name="T18" fmla="*/ 122 w 154"/>
                  <a:gd name="T19" fmla="*/ 149 h 185"/>
                  <a:gd name="T20" fmla="*/ 122 w 154"/>
                  <a:gd name="T21" fmla="*/ 164 h 185"/>
                  <a:gd name="T22" fmla="*/ 101 w 154"/>
                  <a:gd name="T23" fmla="*/ 185 h 185"/>
                  <a:gd name="T24" fmla="*/ 77 w 154"/>
                  <a:gd name="T25" fmla="*/ 5 h 185"/>
                  <a:gd name="T26" fmla="*/ 5 w 154"/>
                  <a:gd name="T27" fmla="*/ 77 h 185"/>
                  <a:gd name="T28" fmla="*/ 25 w 154"/>
                  <a:gd name="T29" fmla="*/ 127 h 185"/>
                  <a:gd name="T30" fmla="*/ 36 w 154"/>
                  <a:gd name="T31" fmla="*/ 149 h 185"/>
                  <a:gd name="T32" fmla="*/ 36 w 154"/>
                  <a:gd name="T33" fmla="*/ 164 h 185"/>
                  <a:gd name="T34" fmla="*/ 53 w 154"/>
                  <a:gd name="T35" fmla="*/ 180 h 185"/>
                  <a:gd name="T36" fmla="*/ 101 w 154"/>
                  <a:gd name="T37" fmla="*/ 180 h 185"/>
                  <a:gd name="T38" fmla="*/ 117 w 154"/>
                  <a:gd name="T39" fmla="*/ 164 h 185"/>
                  <a:gd name="T40" fmla="*/ 117 w 154"/>
                  <a:gd name="T41" fmla="*/ 149 h 185"/>
                  <a:gd name="T42" fmla="*/ 129 w 154"/>
                  <a:gd name="T43" fmla="*/ 127 h 185"/>
                  <a:gd name="T44" fmla="*/ 149 w 154"/>
                  <a:gd name="T45" fmla="*/ 77 h 185"/>
                  <a:gd name="T46" fmla="*/ 77 w 154"/>
                  <a:gd name="T47" fmla="*/ 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85">
                    <a:moveTo>
                      <a:pt x="101" y="185"/>
                    </a:moveTo>
                    <a:cubicBezTo>
                      <a:pt x="53" y="185"/>
                      <a:pt x="53" y="185"/>
                      <a:pt x="53" y="185"/>
                    </a:cubicBezTo>
                    <a:cubicBezTo>
                      <a:pt x="41" y="185"/>
                      <a:pt x="32" y="175"/>
                      <a:pt x="32" y="164"/>
                    </a:cubicBezTo>
                    <a:cubicBezTo>
                      <a:pt x="32" y="149"/>
                      <a:pt x="32" y="149"/>
                      <a:pt x="32" y="149"/>
                    </a:cubicBezTo>
                    <a:cubicBezTo>
                      <a:pt x="32" y="141"/>
                      <a:pt x="28" y="137"/>
                      <a:pt x="22" y="130"/>
                    </a:cubicBezTo>
                    <a:cubicBezTo>
                      <a:pt x="8" y="117"/>
                      <a:pt x="0" y="97"/>
                      <a:pt x="0" y="77"/>
                    </a:cubicBezTo>
                    <a:cubicBezTo>
                      <a:pt x="0" y="34"/>
                      <a:pt x="34" y="0"/>
                      <a:pt x="77" y="0"/>
                    </a:cubicBezTo>
                    <a:cubicBezTo>
                      <a:pt x="119" y="0"/>
                      <a:pt x="154" y="34"/>
                      <a:pt x="154" y="77"/>
                    </a:cubicBezTo>
                    <a:cubicBezTo>
                      <a:pt x="154" y="97"/>
                      <a:pt x="146" y="117"/>
                      <a:pt x="132" y="130"/>
                    </a:cubicBezTo>
                    <a:cubicBezTo>
                      <a:pt x="125" y="137"/>
                      <a:pt x="122" y="141"/>
                      <a:pt x="122" y="149"/>
                    </a:cubicBezTo>
                    <a:cubicBezTo>
                      <a:pt x="122" y="164"/>
                      <a:pt x="122" y="164"/>
                      <a:pt x="122" y="164"/>
                    </a:cubicBezTo>
                    <a:cubicBezTo>
                      <a:pt x="122" y="175"/>
                      <a:pt x="113" y="185"/>
                      <a:pt x="101" y="185"/>
                    </a:cubicBezTo>
                    <a:close/>
                    <a:moveTo>
                      <a:pt x="77" y="5"/>
                    </a:moveTo>
                    <a:cubicBezTo>
                      <a:pt x="37" y="5"/>
                      <a:pt x="5" y="37"/>
                      <a:pt x="5" y="77"/>
                    </a:cubicBezTo>
                    <a:cubicBezTo>
                      <a:pt x="5" y="96"/>
                      <a:pt x="12" y="114"/>
                      <a:pt x="25" y="127"/>
                    </a:cubicBezTo>
                    <a:cubicBezTo>
                      <a:pt x="32" y="134"/>
                      <a:pt x="36" y="140"/>
                      <a:pt x="36" y="149"/>
                    </a:cubicBezTo>
                    <a:cubicBezTo>
                      <a:pt x="36" y="164"/>
                      <a:pt x="36" y="164"/>
                      <a:pt x="36" y="164"/>
                    </a:cubicBezTo>
                    <a:cubicBezTo>
                      <a:pt x="36" y="173"/>
                      <a:pt x="44" y="180"/>
                      <a:pt x="53" y="180"/>
                    </a:cubicBezTo>
                    <a:cubicBezTo>
                      <a:pt x="101" y="180"/>
                      <a:pt x="101" y="180"/>
                      <a:pt x="101" y="180"/>
                    </a:cubicBezTo>
                    <a:cubicBezTo>
                      <a:pt x="110" y="180"/>
                      <a:pt x="117" y="173"/>
                      <a:pt x="117" y="164"/>
                    </a:cubicBezTo>
                    <a:cubicBezTo>
                      <a:pt x="117" y="149"/>
                      <a:pt x="117" y="149"/>
                      <a:pt x="117" y="149"/>
                    </a:cubicBezTo>
                    <a:cubicBezTo>
                      <a:pt x="117" y="140"/>
                      <a:pt x="122" y="134"/>
                      <a:pt x="129" y="127"/>
                    </a:cubicBezTo>
                    <a:cubicBezTo>
                      <a:pt x="142" y="114"/>
                      <a:pt x="149" y="96"/>
                      <a:pt x="149" y="77"/>
                    </a:cubicBezTo>
                    <a:cubicBezTo>
                      <a:pt x="149" y="37"/>
                      <a:pt x="117" y="5"/>
                      <a:pt x="77"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noEditPoints="1"/>
              </p:cNvSpPr>
              <p:nvPr/>
            </p:nvSpPr>
            <p:spPr bwMode="auto">
              <a:xfrm>
                <a:off x="2898775" y="3065463"/>
                <a:ext cx="123825" cy="39688"/>
              </a:xfrm>
              <a:custGeom>
                <a:avLst/>
                <a:gdLst>
                  <a:gd name="T0" fmla="*/ 62 w 73"/>
                  <a:gd name="T1" fmla="*/ 23 h 23"/>
                  <a:gd name="T2" fmla="*/ 12 w 73"/>
                  <a:gd name="T3" fmla="*/ 23 h 23"/>
                  <a:gd name="T4" fmla="*/ 0 w 73"/>
                  <a:gd name="T5" fmla="*/ 11 h 23"/>
                  <a:gd name="T6" fmla="*/ 12 w 73"/>
                  <a:gd name="T7" fmla="*/ 0 h 23"/>
                  <a:gd name="T8" fmla="*/ 62 w 73"/>
                  <a:gd name="T9" fmla="*/ 0 h 23"/>
                  <a:gd name="T10" fmla="*/ 73 w 73"/>
                  <a:gd name="T11" fmla="*/ 11 h 23"/>
                  <a:gd name="T12" fmla="*/ 62 w 73"/>
                  <a:gd name="T13" fmla="*/ 23 h 23"/>
                  <a:gd name="T14" fmla="*/ 12 w 73"/>
                  <a:gd name="T15" fmla="*/ 5 h 23"/>
                  <a:gd name="T16" fmla="*/ 5 w 73"/>
                  <a:gd name="T17" fmla="*/ 11 h 23"/>
                  <a:gd name="T18" fmla="*/ 12 w 73"/>
                  <a:gd name="T19" fmla="*/ 18 h 23"/>
                  <a:gd name="T20" fmla="*/ 62 w 73"/>
                  <a:gd name="T21" fmla="*/ 18 h 23"/>
                  <a:gd name="T22" fmla="*/ 69 w 73"/>
                  <a:gd name="T23" fmla="*/ 11 h 23"/>
                  <a:gd name="T24" fmla="*/ 62 w 73"/>
                  <a:gd name="T25" fmla="*/ 5 h 23"/>
                  <a:gd name="T26" fmla="*/ 12 w 73"/>
                  <a:gd name="T27"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3">
                    <a:moveTo>
                      <a:pt x="62" y="23"/>
                    </a:moveTo>
                    <a:cubicBezTo>
                      <a:pt x="12" y="23"/>
                      <a:pt x="12" y="23"/>
                      <a:pt x="12" y="23"/>
                    </a:cubicBezTo>
                    <a:cubicBezTo>
                      <a:pt x="6" y="23"/>
                      <a:pt x="0" y="17"/>
                      <a:pt x="0" y="11"/>
                    </a:cubicBezTo>
                    <a:cubicBezTo>
                      <a:pt x="0" y="5"/>
                      <a:pt x="6" y="0"/>
                      <a:pt x="12" y="0"/>
                    </a:cubicBezTo>
                    <a:cubicBezTo>
                      <a:pt x="62" y="0"/>
                      <a:pt x="62" y="0"/>
                      <a:pt x="62" y="0"/>
                    </a:cubicBezTo>
                    <a:cubicBezTo>
                      <a:pt x="68" y="0"/>
                      <a:pt x="73" y="5"/>
                      <a:pt x="73" y="11"/>
                    </a:cubicBezTo>
                    <a:cubicBezTo>
                      <a:pt x="73" y="17"/>
                      <a:pt x="68" y="23"/>
                      <a:pt x="62" y="23"/>
                    </a:cubicBezTo>
                    <a:close/>
                    <a:moveTo>
                      <a:pt x="12" y="5"/>
                    </a:moveTo>
                    <a:cubicBezTo>
                      <a:pt x="8" y="5"/>
                      <a:pt x="5" y="8"/>
                      <a:pt x="5" y="11"/>
                    </a:cubicBezTo>
                    <a:cubicBezTo>
                      <a:pt x="5" y="15"/>
                      <a:pt x="8" y="18"/>
                      <a:pt x="12" y="18"/>
                    </a:cubicBezTo>
                    <a:cubicBezTo>
                      <a:pt x="62" y="18"/>
                      <a:pt x="62" y="18"/>
                      <a:pt x="62" y="18"/>
                    </a:cubicBezTo>
                    <a:cubicBezTo>
                      <a:pt x="66" y="18"/>
                      <a:pt x="69" y="15"/>
                      <a:pt x="69" y="11"/>
                    </a:cubicBezTo>
                    <a:cubicBezTo>
                      <a:pt x="69" y="8"/>
                      <a:pt x="66" y="5"/>
                      <a:pt x="62" y="5"/>
                    </a:cubicBezTo>
                    <a:lnTo>
                      <a:pt x="12"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7" name="Group 76"/>
          <p:cNvGrpSpPr/>
          <p:nvPr/>
        </p:nvGrpSpPr>
        <p:grpSpPr>
          <a:xfrm>
            <a:off x="6260542" y="3106197"/>
            <a:ext cx="795318" cy="799524"/>
            <a:chOff x="2162177" y="2444750"/>
            <a:chExt cx="600075" cy="603250"/>
          </a:xfrm>
        </p:grpSpPr>
        <p:sp>
          <p:nvSpPr>
            <p:cNvPr id="11" name="Oval 10"/>
            <p:cNvSpPr>
              <a:spLocks noChangeArrowheads="1"/>
            </p:cNvSpPr>
            <p:nvPr/>
          </p:nvSpPr>
          <p:spPr bwMode="auto">
            <a:xfrm>
              <a:off x="2162177" y="2444750"/>
              <a:ext cx="600075" cy="60325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2301877" y="2559050"/>
              <a:ext cx="323850" cy="374650"/>
              <a:chOff x="6408738" y="2206625"/>
              <a:chExt cx="323850" cy="374650"/>
            </a:xfrm>
          </p:grpSpPr>
          <p:sp>
            <p:nvSpPr>
              <p:cNvPr id="58" name="Freeform 57"/>
              <p:cNvSpPr>
                <a:spLocks noEditPoints="1"/>
              </p:cNvSpPr>
              <p:nvPr/>
            </p:nvSpPr>
            <p:spPr bwMode="auto">
              <a:xfrm>
                <a:off x="6494463" y="2371725"/>
                <a:ext cx="41275" cy="38100"/>
              </a:xfrm>
              <a:custGeom>
                <a:avLst/>
                <a:gdLst>
                  <a:gd name="T0" fmla="*/ 17 w 24"/>
                  <a:gd name="T1" fmla="*/ 4 h 23"/>
                  <a:gd name="T2" fmla="*/ 16 w 24"/>
                  <a:gd name="T3" fmla="*/ 2 h 23"/>
                  <a:gd name="T4" fmla="*/ 10 w 24"/>
                  <a:gd name="T5" fmla="*/ 0 h 23"/>
                  <a:gd name="T6" fmla="*/ 2 w 24"/>
                  <a:gd name="T7" fmla="*/ 5 h 23"/>
                  <a:gd name="T8" fmla="*/ 6 w 24"/>
                  <a:gd name="T9" fmla="*/ 21 h 23"/>
                  <a:gd name="T10" fmla="*/ 13 w 24"/>
                  <a:gd name="T11" fmla="*/ 23 h 23"/>
                  <a:gd name="T12" fmla="*/ 13 w 24"/>
                  <a:gd name="T13" fmla="*/ 23 h 23"/>
                  <a:gd name="T14" fmla="*/ 24 w 24"/>
                  <a:gd name="T15" fmla="*/ 19 h 23"/>
                  <a:gd name="T16" fmla="*/ 23 w 24"/>
                  <a:gd name="T17" fmla="*/ 16 h 23"/>
                  <a:gd name="T18" fmla="*/ 17 w 24"/>
                  <a:gd name="T19" fmla="*/ 4 h 23"/>
                  <a:gd name="T20" fmla="*/ 13 w 24"/>
                  <a:gd name="T21" fmla="*/ 19 h 23"/>
                  <a:gd name="T22" fmla="*/ 13 w 24"/>
                  <a:gd name="T23" fmla="*/ 19 h 23"/>
                  <a:gd name="T24" fmla="*/ 9 w 24"/>
                  <a:gd name="T25" fmla="*/ 18 h 23"/>
                  <a:gd name="T26" fmla="*/ 6 w 24"/>
                  <a:gd name="T27" fmla="*/ 7 h 23"/>
                  <a:gd name="T28" fmla="*/ 10 w 24"/>
                  <a:gd name="T29" fmla="*/ 5 h 23"/>
                  <a:gd name="T30" fmla="*/ 13 w 24"/>
                  <a:gd name="T31" fmla="*/ 6 h 23"/>
                  <a:gd name="T32" fmla="*/ 19 w 24"/>
                  <a:gd name="T33" fmla="*/ 18 h 23"/>
                  <a:gd name="T34" fmla="*/ 13 w 24"/>
                  <a:gd name="T35"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17" y="4"/>
                    </a:moveTo>
                    <a:cubicBezTo>
                      <a:pt x="17" y="3"/>
                      <a:pt x="17" y="3"/>
                      <a:pt x="16" y="2"/>
                    </a:cubicBezTo>
                    <a:cubicBezTo>
                      <a:pt x="14" y="1"/>
                      <a:pt x="12" y="0"/>
                      <a:pt x="10" y="0"/>
                    </a:cubicBezTo>
                    <a:cubicBezTo>
                      <a:pt x="6" y="0"/>
                      <a:pt x="3" y="2"/>
                      <a:pt x="2" y="5"/>
                    </a:cubicBezTo>
                    <a:cubicBezTo>
                      <a:pt x="0" y="9"/>
                      <a:pt x="0" y="18"/>
                      <a:pt x="6" y="21"/>
                    </a:cubicBezTo>
                    <a:cubicBezTo>
                      <a:pt x="8" y="23"/>
                      <a:pt x="11" y="23"/>
                      <a:pt x="13" y="23"/>
                    </a:cubicBezTo>
                    <a:cubicBezTo>
                      <a:pt x="13" y="23"/>
                      <a:pt x="13" y="23"/>
                      <a:pt x="13" y="23"/>
                    </a:cubicBezTo>
                    <a:cubicBezTo>
                      <a:pt x="18" y="23"/>
                      <a:pt x="23" y="22"/>
                      <a:pt x="24" y="19"/>
                    </a:cubicBezTo>
                    <a:cubicBezTo>
                      <a:pt x="24" y="18"/>
                      <a:pt x="24" y="17"/>
                      <a:pt x="23" y="16"/>
                    </a:cubicBezTo>
                    <a:cubicBezTo>
                      <a:pt x="21" y="13"/>
                      <a:pt x="19" y="11"/>
                      <a:pt x="17" y="4"/>
                    </a:cubicBezTo>
                    <a:close/>
                    <a:moveTo>
                      <a:pt x="13" y="19"/>
                    </a:moveTo>
                    <a:cubicBezTo>
                      <a:pt x="13" y="19"/>
                      <a:pt x="13" y="19"/>
                      <a:pt x="13" y="19"/>
                    </a:cubicBezTo>
                    <a:cubicBezTo>
                      <a:pt x="12" y="19"/>
                      <a:pt x="10" y="19"/>
                      <a:pt x="9" y="18"/>
                    </a:cubicBezTo>
                    <a:cubicBezTo>
                      <a:pt x="5" y="15"/>
                      <a:pt x="5" y="9"/>
                      <a:pt x="6" y="7"/>
                    </a:cubicBezTo>
                    <a:cubicBezTo>
                      <a:pt x="6" y="6"/>
                      <a:pt x="8" y="5"/>
                      <a:pt x="10" y="5"/>
                    </a:cubicBezTo>
                    <a:cubicBezTo>
                      <a:pt x="11" y="5"/>
                      <a:pt x="12" y="5"/>
                      <a:pt x="13" y="6"/>
                    </a:cubicBezTo>
                    <a:cubicBezTo>
                      <a:pt x="14" y="11"/>
                      <a:pt x="16" y="15"/>
                      <a:pt x="19" y="18"/>
                    </a:cubicBezTo>
                    <a:cubicBezTo>
                      <a:pt x="17" y="18"/>
                      <a:pt x="16" y="19"/>
                      <a:pt x="1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p:cNvSpPr>
                <a:spLocks noEditPoints="1"/>
              </p:cNvSpPr>
              <p:nvPr/>
            </p:nvSpPr>
            <p:spPr bwMode="auto">
              <a:xfrm>
                <a:off x="6604000" y="2371725"/>
                <a:ext cx="39688" cy="38100"/>
              </a:xfrm>
              <a:custGeom>
                <a:avLst/>
                <a:gdLst>
                  <a:gd name="T0" fmla="*/ 14 w 24"/>
                  <a:gd name="T1" fmla="*/ 0 h 23"/>
                  <a:gd name="T2" fmla="*/ 8 w 24"/>
                  <a:gd name="T3" fmla="*/ 2 h 23"/>
                  <a:gd name="T4" fmla="*/ 7 w 24"/>
                  <a:gd name="T5" fmla="*/ 4 h 23"/>
                  <a:gd name="T6" fmla="*/ 1 w 24"/>
                  <a:gd name="T7" fmla="*/ 16 h 23"/>
                  <a:gd name="T8" fmla="*/ 0 w 24"/>
                  <a:gd name="T9" fmla="*/ 19 h 23"/>
                  <a:gd name="T10" fmla="*/ 11 w 24"/>
                  <a:gd name="T11" fmla="*/ 23 h 23"/>
                  <a:gd name="T12" fmla="*/ 18 w 24"/>
                  <a:gd name="T13" fmla="*/ 21 h 23"/>
                  <a:gd name="T14" fmla="*/ 22 w 24"/>
                  <a:gd name="T15" fmla="*/ 5 h 23"/>
                  <a:gd name="T16" fmla="*/ 14 w 24"/>
                  <a:gd name="T17" fmla="*/ 0 h 23"/>
                  <a:gd name="T18" fmla="*/ 16 w 24"/>
                  <a:gd name="T19" fmla="*/ 18 h 23"/>
                  <a:gd name="T20" fmla="*/ 11 w 24"/>
                  <a:gd name="T21" fmla="*/ 19 h 23"/>
                  <a:gd name="T22" fmla="*/ 6 w 24"/>
                  <a:gd name="T23" fmla="*/ 18 h 23"/>
                  <a:gd name="T24" fmla="*/ 11 w 24"/>
                  <a:gd name="T25" fmla="*/ 6 h 23"/>
                  <a:gd name="T26" fmla="*/ 14 w 24"/>
                  <a:gd name="T27" fmla="*/ 5 h 23"/>
                  <a:gd name="T28" fmla="*/ 18 w 24"/>
                  <a:gd name="T29" fmla="*/ 7 h 23"/>
                  <a:gd name="T30" fmla="*/ 16 w 24"/>
                  <a:gd name="T3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23">
                    <a:moveTo>
                      <a:pt x="14" y="0"/>
                    </a:moveTo>
                    <a:cubicBezTo>
                      <a:pt x="12" y="0"/>
                      <a:pt x="10" y="1"/>
                      <a:pt x="8" y="2"/>
                    </a:cubicBezTo>
                    <a:cubicBezTo>
                      <a:pt x="7" y="3"/>
                      <a:pt x="7" y="3"/>
                      <a:pt x="7" y="4"/>
                    </a:cubicBezTo>
                    <a:cubicBezTo>
                      <a:pt x="5" y="11"/>
                      <a:pt x="3" y="13"/>
                      <a:pt x="1" y="16"/>
                    </a:cubicBezTo>
                    <a:cubicBezTo>
                      <a:pt x="0" y="17"/>
                      <a:pt x="0" y="18"/>
                      <a:pt x="0" y="19"/>
                    </a:cubicBezTo>
                    <a:cubicBezTo>
                      <a:pt x="1" y="22"/>
                      <a:pt x="7" y="23"/>
                      <a:pt x="11" y="23"/>
                    </a:cubicBezTo>
                    <a:cubicBezTo>
                      <a:pt x="14" y="23"/>
                      <a:pt x="16" y="23"/>
                      <a:pt x="18" y="21"/>
                    </a:cubicBezTo>
                    <a:cubicBezTo>
                      <a:pt x="24" y="18"/>
                      <a:pt x="24" y="9"/>
                      <a:pt x="22" y="5"/>
                    </a:cubicBezTo>
                    <a:cubicBezTo>
                      <a:pt x="21" y="2"/>
                      <a:pt x="18" y="0"/>
                      <a:pt x="14" y="0"/>
                    </a:cubicBezTo>
                    <a:close/>
                    <a:moveTo>
                      <a:pt x="16" y="18"/>
                    </a:moveTo>
                    <a:cubicBezTo>
                      <a:pt x="14" y="19"/>
                      <a:pt x="12" y="19"/>
                      <a:pt x="11" y="19"/>
                    </a:cubicBezTo>
                    <a:cubicBezTo>
                      <a:pt x="9" y="19"/>
                      <a:pt x="7" y="18"/>
                      <a:pt x="6" y="18"/>
                    </a:cubicBezTo>
                    <a:cubicBezTo>
                      <a:pt x="8" y="15"/>
                      <a:pt x="10" y="11"/>
                      <a:pt x="11" y="6"/>
                    </a:cubicBezTo>
                    <a:cubicBezTo>
                      <a:pt x="12" y="5"/>
                      <a:pt x="13" y="5"/>
                      <a:pt x="14" y="5"/>
                    </a:cubicBezTo>
                    <a:cubicBezTo>
                      <a:pt x="16" y="5"/>
                      <a:pt x="18" y="6"/>
                      <a:pt x="18" y="7"/>
                    </a:cubicBezTo>
                    <a:cubicBezTo>
                      <a:pt x="19" y="9"/>
                      <a:pt x="19" y="15"/>
                      <a:pt x="16" y="1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p:cNvSpPr>
                <a:spLocks noEditPoints="1"/>
              </p:cNvSpPr>
              <p:nvPr/>
            </p:nvSpPr>
            <p:spPr bwMode="auto">
              <a:xfrm>
                <a:off x="6408738" y="2206625"/>
                <a:ext cx="323850" cy="374650"/>
              </a:xfrm>
              <a:custGeom>
                <a:avLst/>
                <a:gdLst>
                  <a:gd name="T0" fmla="*/ 145 w 191"/>
                  <a:gd name="T1" fmla="*/ 74 h 221"/>
                  <a:gd name="T2" fmla="*/ 174 w 191"/>
                  <a:gd name="T3" fmla="*/ 10 h 221"/>
                  <a:gd name="T4" fmla="*/ 161 w 191"/>
                  <a:gd name="T5" fmla="*/ 62 h 221"/>
                  <a:gd name="T6" fmla="*/ 164 w 191"/>
                  <a:gd name="T7" fmla="*/ 63 h 221"/>
                  <a:gd name="T8" fmla="*/ 173 w 191"/>
                  <a:gd name="T9" fmla="*/ 1 h 221"/>
                  <a:gd name="T10" fmla="*/ 115 w 191"/>
                  <a:gd name="T11" fmla="*/ 44 h 221"/>
                  <a:gd name="T12" fmla="*/ 95 w 191"/>
                  <a:gd name="T13" fmla="*/ 42 h 221"/>
                  <a:gd name="T14" fmla="*/ 76 w 191"/>
                  <a:gd name="T15" fmla="*/ 44 h 221"/>
                  <a:gd name="T16" fmla="*/ 17 w 191"/>
                  <a:gd name="T17" fmla="*/ 1 h 221"/>
                  <a:gd name="T18" fmla="*/ 26 w 191"/>
                  <a:gd name="T19" fmla="*/ 63 h 221"/>
                  <a:gd name="T20" fmla="*/ 29 w 191"/>
                  <a:gd name="T21" fmla="*/ 62 h 221"/>
                  <a:gd name="T22" fmla="*/ 16 w 191"/>
                  <a:gd name="T23" fmla="*/ 10 h 221"/>
                  <a:gd name="T24" fmla="*/ 63 w 191"/>
                  <a:gd name="T25" fmla="*/ 49 h 221"/>
                  <a:gd name="T26" fmla="*/ 42 w 191"/>
                  <a:gd name="T27" fmla="*/ 75 h 221"/>
                  <a:gd name="T28" fmla="*/ 1 w 191"/>
                  <a:gd name="T29" fmla="*/ 112 h 221"/>
                  <a:gd name="T30" fmla="*/ 8 w 191"/>
                  <a:gd name="T31" fmla="*/ 111 h 221"/>
                  <a:gd name="T32" fmla="*/ 37 w 191"/>
                  <a:gd name="T33" fmla="*/ 131 h 221"/>
                  <a:gd name="T34" fmla="*/ 68 w 191"/>
                  <a:gd name="T35" fmla="*/ 175 h 221"/>
                  <a:gd name="T36" fmla="*/ 58 w 191"/>
                  <a:gd name="T37" fmla="*/ 200 h 221"/>
                  <a:gd name="T38" fmla="*/ 112 w 191"/>
                  <a:gd name="T39" fmla="*/ 221 h 221"/>
                  <a:gd name="T40" fmla="*/ 132 w 191"/>
                  <a:gd name="T41" fmla="*/ 197 h 221"/>
                  <a:gd name="T42" fmla="*/ 144 w 191"/>
                  <a:gd name="T43" fmla="*/ 140 h 221"/>
                  <a:gd name="T44" fmla="*/ 154 w 191"/>
                  <a:gd name="T45" fmla="*/ 101 h 221"/>
                  <a:gd name="T46" fmla="*/ 187 w 191"/>
                  <a:gd name="T47" fmla="*/ 112 h 221"/>
                  <a:gd name="T48" fmla="*/ 190 w 191"/>
                  <a:gd name="T49" fmla="*/ 110 h 221"/>
                  <a:gd name="T50" fmla="*/ 128 w 191"/>
                  <a:gd name="T51" fmla="*/ 197 h 221"/>
                  <a:gd name="T52" fmla="*/ 112 w 191"/>
                  <a:gd name="T53" fmla="*/ 216 h 221"/>
                  <a:gd name="T54" fmla="*/ 63 w 191"/>
                  <a:gd name="T55" fmla="*/ 200 h 221"/>
                  <a:gd name="T56" fmla="*/ 71 w 191"/>
                  <a:gd name="T57" fmla="*/ 179 h 221"/>
                  <a:gd name="T58" fmla="*/ 73 w 191"/>
                  <a:gd name="T59" fmla="*/ 177 h 221"/>
                  <a:gd name="T60" fmla="*/ 104 w 191"/>
                  <a:gd name="T61" fmla="*/ 173 h 221"/>
                  <a:gd name="T62" fmla="*/ 184 w 191"/>
                  <a:gd name="T63" fmla="*/ 106 h 221"/>
                  <a:gd name="T64" fmla="*/ 149 w 191"/>
                  <a:gd name="T65" fmla="*/ 91 h 221"/>
                  <a:gd name="T66" fmla="*/ 149 w 191"/>
                  <a:gd name="T67" fmla="*/ 128 h 221"/>
                  <a:gd name="T68" fmla="*/ 119 w 191"/>
                  <a:gd name="T69" fmla="*/ 173 h 221"/>
                  <a:gd name="T70" fmla="*/ 86 w 191"/>
                  <a:gd name="T71" fmla="*/ 168 h 221"/>
                  <a:gd name="T72" fmla="*/ 50 w 191"/>
                  <a:gd name="T73" fmla="*/ 138 h 221"/>
                  <a:gd name="T74" fmla="*/ 43 w 191"/>
                  <a:gd name="T75" fmla="*/ 94 h 221"/>
                  <a:gd name="T76" fmla="*/ 38 w 191"/>
                  <a:gd name="T77" fmla="*/ 93 h 221"/>
                  <a:gd name="T78" fmla="*/ 6 w 191"/>
                  <a:gd name="T79" fmla="*/ 107 h 221"/>
                  <a:gd name="T80" fmla="*/ 47 w 191"/>
                  <a:gd name="T81" fmla="*/ 78 h 221"/>
                  <a:gd name="T82" fmla="*/ 95 w 191"/>
                  <a:gd name="T83" fmla="*/ 47 h 221"/>
                  <a:gd name="T84" fmla="*/ 143 w 191"/>
                  <a:gd name="T85" fmla="*/ 78 h 221"/>
                  <a:gd name="T86" fmla="*/ 185 w 191"/>
                  <a:gd name="T87"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1" h="221">
                    <a:moveTo>
                      <a:pt x="149" y="75"/>
                    </a:moveTo>
                    <a:cubicBezTo>
                      <a:pt x="147" y="74"/>
                      <a:pt x="146" y="74"/>
                      <a:pt x="145" y="74"/>
                    </a:cubicBezTo>
                    <a:cubicBezTo>
                      <a:pt x="141" y="61"/>
                      <a:pt x="135" y="54"/>
                      <a:pt x="127" y="49"/>
                    </a:cubicBezTo>
                    <a:cubicBezTo>
                      <a:pt x="154" y="47"/>
                      <a:pt x="169" y="29"/>
                      <a:pt x="174" y="10"/>
                    </a:cubicBezTo>
                    <a:cubicBezTo>
                      <a:pt x="184" y="34"/>
                      <a:pt x="175" y="52"/>
                      <a:pt x="162" y="59"/>
                    </a:cubicBezTo>
                    <a:cubicBezTo>
                      <a:pt x="161" y="60"/>
                      <a:pt x="160" y="61"/>
                      <a:pt x="161" y="62"/>
                    </a:cubicBezTo>
                    <a:cubicBezTo>
                      <a:pt x="161" y="63"/>
                      <a:pt x="162" y="64"/>
                      <a:pt x="163" y="64"/>
                    </a:cubicBezTo>
                    <a:cubicBezTo>
                      <a:pt x="163" y="64"/>
                      <a:pt x="164" y="63"/>
                      <a:pt x="164" y="63"/>
                    </a:cubicBezTo>
                    <a:cubicBezTo>
                      <a:pt x="180" y="54"/>
                      <a:pt x="191" y="31"/>
                      <a:pt x="176" y="2"/>
                    </a:cubicBezTo>
                    <a:cubicBezTo>
                      <a:pt x="175" y="1"/>
                      <a:pt x="174" y="0"/>
                      <a:pt x="173" y="1"/>
                    </a:cubicBezTo>
                    <a:cubicBezTo>
                      <a:pt x="172" y="1"/>
                      <a:pt x="172" y="1"/>
                      <a:pt x="171" y="2"/>
                    </a:cubicBezTo>
                    <a:cubicBezTo>
                      <a:pt x="170" y="10"/>
                      <a:pt x="161" y="49"/>
                      <a:pt x="115" y="44"/>
                    </a:cubicBezTo>
                    <a:cubicBezTo>
                      <a:pt x="115" y="44"/>
                      <a:pt x="115" y="44"/>
                      <a:pt x="115" y="44"/>
                    </a:cubicBezTo>
                    <a:cubicBezTo>
                      <a:pt x="109" y="43"/>
                      <a:pt x="102" y="42"/>
                      <a:pt x="95" y="42"/>
                    </a:cubicBezTo>
                    <a:cubicBezTo>
                      <a:pt x="88" y="42"/>
                      <a:pt x="81" y="43"/>
                      <a:pt x="76" y="44"/>
                    </a:cubicBezTo>
                    <a:cubicBezTo>
                      <a:pt x="76" y="44"/>
                      <a:pt x="76" y="44"/>
                      <a:pt x="76" y="44"/>
                    </a:cubicBezTo>
                    <a:cubicBezTo>
                      <a:pt x="29" y="49"/>
                      <a:pt x="20" y="10"/>
                      <a:pt x="19" y="2"/>
                    </a:cubicBezTo>
                    <a:cubicBezTo>
                      <a:pt x="19" y="1"/>
                      <a:pt x="18" y="1"/>
                      <a:pt x="17" y="1"/>
                    </a:cubicBezTo>
                    <a:cubicBezTo>
                      <a:pt x="16" y="0"/>
                      <a:pt x="15" y="1"/>
                      <a:pt x="15" y="2"/>
                    </a:cubicBezTo>
                    <a:cubicBezTo>
                      <a:pt x="0" y="31"/>
                      <a:pt x="10" y="54"/>
                      <a:pt x="26" y="63"/>
                    </a:cubicBezTo>
                    <a:cubicBezTo>
                      <a:pt x="27" y="63"/>
                      <a:pt x="27" y="64"/>
                      <a:pt x="27" y="64"/>
                    </a:cubicBezTo>
                    <a:cubicBezTo>
                      <a:pt x="28" y="64"/>
                      <a:pt x="29" y="63"/>
                      <a:pt x="29" y="62"/>
                    </a:cubicBezTo>
                    <a:cubicBezTo>
                      <a:pt x="30" y="61"/>
                      <a:pt x="30" y="60"/>
                      <a:pt x="28" y="59"/>
                    </a:cubicBezTo>
                    <a:cubicBezTo>
                      <a:pt x="15" y="52"/>
                      <a:pt x="7" y="34"/>
                      <a:pt x="16" y="10"/>
                    </a:cubicBezTo>
                    <a:cubicBezTo>
                      <a:pt x="18" y="17"/>
                      <a:pt x="22" y="27"/>
                      <a:pt x="30" y="35"/>
                    </a:cubicBezTo>
                    <a:cubicBezTo>
                      <a:pt x="39" y="43"/>
                      <a:pt x="50" y="48"/>
                      <a:pt x="63" y="49"/>
                    </a:cubicBezTo>
                    <a:cubicBezTo>
                      <a:pt x="55" y="54"/>
                      <a:pt x="50" y="61"/>
                      <a:pt x="45" y="74"/>
                    </a:cubicBezTo>
                    <a:cubicBezTo>
                      <a:pt x="44" y="74"/>
                      <a:pt x="43" y="74"/>
                      <a:pt x="42" y="75"/>
                    </a:cubicBezTo>
                    <a:cubicBezTo>
                      <a:pt x="24" y="77"/>
                      <a:pt x="3" y="80"/>
                      <a:pt x="1" y="110"/>
                    </a:cubicBezTo>
                    <a:cubicBezTo>
                      <a:pt x="1" y="111"/>
                      <a:pt x="1" y="111"/>
                      <a:pt x="1" y="112"/>
                    </a:cubicBezTo>
                    <a:cubicBezTo>
                      <a:pt x="2" y="112"/>
                      <a:pt x="3" y="112"/>
                      <a:pt x="4" y="112"/>
                    </a:cubicBezTo>
                    <a:cubicBezTo>
                      <a:pt x="8" y="111"/>
                      <a:pt x="8" y="111"/>
                      <a:pt x="8" y="111"/>
                    </a:cubicBezTo>
                    <a:cubicBezTo>
                      <a:pt x="21" y="107"/>
                      <a:pt x="30" y="104"/>
                      <a:pt x="36" y="101"/>
                    </a:cubicBezTo>
                    <a:cubicBezTo>
                      <a:pt x="33" y="113"/>
                      <a:pt x="32" y="122"/>
                      <a:pt x="37" y="131"/>
                    </a:cubicBezTo>
                    <a:cubicBezTo>
                      <a:pt x="39" y="134"/>
                      <a:pt x="43" y="138"/>
                      <a:pt x="47" y="142"/>
                    </a:cubicBezTo>
                    <a:cubicBezTo>
                      <a:pt x="56" y="150"/>
                      <a:pt x="66" y="161"/>
                      <a:pt x="68" y="175"/>
                    </a:cubicBezTo>
                    <a:cubicBezTo>
                      <a:pt x="62" y="180"/>
                      <a:pt x="58" y="188"/>
                      <a:pt x="58" y="197"/>
                    </a:cubicBezTo>
                    <a:cubicBezTo>
                      <a:pt x="58" y="200"/>
                      <a:pt x="58" y="200"/>
                      <a:pt x="58" y="200"/>
                    </a:cubicBezTo>
                    <a:cubicBezTo>
                      <a:pt x="58" y="211"/>
                      <a:pt x="67" y="221"/>
                      <a:pt x="79" y="221"/>
                    </a:cubicBezTo>
                    <a:cubicBezTo>
                      <a:pt x="112" y="221"/>
                      <a:pt x="112" y="221"/>
                      <a:pt x="112" y="221"/>
                    </a:cubicBezTo>
                    <a:cubicBezTo>
                      <a:pt x="123" y="221"/>
                      <a:pt x="132" y="211"/>
                      <a:pt x="132" y="200"/>
                    </a:cubicBezTo>
                    <a:cubicBezTo>
                      <a:pt x="132" y="197"/>
                      <a:pt x="132" y="197"/>
                      <a:pt x="132" y="197"/>
                    </a:cubicBezTo>
                    <a:cubicBezTo>
                      <a:pt x="132" y="189"/>
                      <a:pt x="129" y="181"/>
                      <a:pt x="124" y="176"/>
                    </a:cubicBezTo>
                    <a:cubicBezTo>
                      <a:pt x="125" y="157"/>
                      <a:pt x="136" y="148"/>
                      <a:pt x="144" y="140"/>
                    </a:cubicBezTo>
                    <a:cubicBezTo>
                      <a:pt x="148" y="137"/>
                      <a:pt x="151" y="134"/>
                      <a:pt x="153" y="131"/>
                    </a:cubicBezTo>
                    <a:cubicBezTo>
                      <a:pt x="158" y="122"/>
                      <a:pt x="157" y="113"/>
                      <a:pt x="154" y="101"/>
                    </a:cubicBezTo>
                    <a:cubicBezTo>
                      <a:pt x="160" y="104"/>
                      <a:pt x="170" y="107"/>
                      <a:pt x="182" y="111"/>
                    </a:cubicBezTo>
                    <a:cubicBezTo>
                      <a:pt x="187" y="112"/>
                      <a:pt x="187" y="112"/>
                      <a:pt x="187" y="112"/>
                    </a:cubicBezTo>
                    <a:cubicBezTo>
                      <a:pt x="187" y="112"/>
                      <a:pt x="188" y="112"/>
                      <a:pt x="189" y="112"/>
                    </a:cubicBezTo>
                    <a:cubicBezTo>
                      <a:pt x="189" y="111"/>
                      <a:pt x="190" y="111"/>
                      <a:pt x="190" y="110"/>
                    </a:cubicBezTo>
                    <a:cubicBezTo>
                      <a:pt x="187" y="80"/>
                      <a:pt x="166" y="77"/>
                      <a:pt x="149" y="75"/>
                    </a:cubicBezTo>
                    <a:close/>
                    <a:moveTo>
                      <a:pt x="128" y="197"/>
                    </a:moveTo>
                    <a:cubicBezTo>
                      <a:pt x="128" y="200"/>
                      <a:pt x="128" y="200"/>
                      <a:pt x="128" y="200"/>
                    </a:cubicBezTo>
                    <a:cubicBezTo>
                      <a:pt x="128" y="209"/>
                      <a:pt x="120" y="216"/>
                      <a:pt x="112" y="216"/>
                    </a:cubicBezTo>
                    <a:cubicBezTo>
                      <a:pt x="79" y="216"/>
                      <a:pt x="79" y="216"/>
                      <a:pt x="79" y="216"/>
                    </a:cubicBezTo>
                    <a:cubicBezTo>
                      <a:pt x="70" y="216"/>
                      <a:pt x="63" y="209"/>
                      <a:pt x="63" y="200"/>
                    </a:cubicBezTo>
                    <a:cubicBezTo>
                      <a:pt x="63" y="197"/>
                      <a:pt x="63" y="197"/>
                      <a:pt x="63" y="197"/>
                    </a:cubicBezTo>
                    <a:cubicBezTo>
                      <a:pt x="63" y="189"/>
                      <a:pt x="66" y="183"/>
                      <a:pt x="71" y="179"/>
                    </a:cubicBezTo>
                    <a:cubicBezTo>
                      <a:pt x="71" y="179"/>
                      <a:pt x="71" y="179"/>
                      <a:pt x="71" y="179"/>
                    </a:cubicBezTo>
                    <a:cubicBezTo>
                      <a:pt x="72" y="179"/>
                      <a:pt x="73" y="178"/>
                      <a:pt x="73" y="177"/>
                    </a:cubicBezTo>
                    <a:cubicBezTo>
                      <a:pt x="77" y="174"/>
                      <a:pt x="81" y="173"/>
                      <a:pt x="86" y="173"/>
                    </a:cubicBezTo>
                    <a:cubicBezTo>
                      <a:pt x="104" y="173"/>
                      <a:pt x="104" y="173"/>
                      <a:pt x="104" y="173"/>
                    </a:cubicBezTo>
                    <a:cubicBezTo>
                      <a:pt x="117" y="173"/>
                      <a:pt x="128" y="184"/>
                      <a:pt x="128" y="197"/>
                    </a:cubicBezTo>
                    <a:close/>
                    <a:moveTo>
                      <a:pt x="184" y="106"/>
                    </a:moveTo>
                    <a:cubicBezTo>
                      <a:pt x="169" y="102"/>
                      <a:pt x="153" y="97"/>
                      <a:pt x="152" y="93"/>
                    </a:cubicBezTo>
                    <a:cubicBezTo>
                      <a:pt x="152" y="91"/>
                      <a:pt x="151" y="91"/>
                      <a:pt x="149" y="91"/>
                    </a:cubicBezTo>
                    <a:cubicBezTo>
                      <a:pt x="148" y="91"/>
                      <a:pt x="147" y="93"/>
                      <a:pt x="148" y="94"/>
                    </a:cubicBezTo>
                    <a:cubicBezTo>
                      <a:pt x="152" y="110"/>
                      <a:pt x="154" y="120"/>
                      <a:pt x="149" y="128"/>
                    </a:cubicBezTo>
                    <a:cubicBezTo>
                      <a:pt x="148" y="131"/>
                      <a:pt x="145" y="134"/>
                      <a:pt x="141" y="137"/>
                    </a:cubicBezTo>
                    <a:cubicBezTo>
                      <a:pt x="133" y="144"/>
                      <a:pt x="122" y="154"/>
                      <a:pt x="119" y="173"/>
                    </a:cubicBezTo>
                    <a:cubicBezTo>
                      <a:pt x="115" y="170"/>
                      <a:pt x="110" y="168"/>
                      <a:pt x="104" y="168"/>
                    </a:cubicBezTo>
                    <a:cubicBezTo>
                      <a:pt x="86" y="168"/>
                      <a:pt x="86" y="168"/>
                      <a:pt x="86" y="168"/>
                    </a:cubicBezTo>
                    <a:cubicBezTo>
                      <a:pt x="81" y="168"/>
                      <a:pt x="77" y="170"/>
                      <a:pt x="72" y="172"/>
                    </a:cubicBezTo>
                    <a:cubicBezTo>
                      <a:pt x="70" y="157"/>
                      <a:pt x="58" y="146"/>
                      <a:pt x="50" y="138"/>
                    </a:cubicBezTo>
                    <a:cubicBezTo>
                      <a:pt x="46" y="134"/>
                      <a:pt x="43" y="131"/>
                      <a:pt x="41" y="128"/>
                    </a:cubicBezTo>
                    <a:cubicBezTo>
                      <a:pt x="36" y="120"/>
                      <a:pt x="39" y="110"/>
                      <a:pt x="43" y="94"/>
                    </a:cubicBezTo>
                    <a:cubicBezTo>
                      <a:pt x="43" y="93"/>
                      <a:pt x="42" y="91"/>
                      <a:pt x="41" y="91"/>
                    </a:cubicBezTo>
                    <a:cubicBezTo>
                      <a:pt x="40" y="91"/>
                      <a:pt x="38" y="91"/>
                      <a:pt x="38" y="93"/>
                    </a:cubicBezTo>
                    <a:cubicBezTo>
                      <a:pt x="37" y="97"/>
                      <a:pt x="21" y="102"/>
                      <a:pt x="7" y="106"/>
                    </a:cubicBezTo>
                    <a:cubicBezTo>
                      <a:pt x="6" y="107"/>
                      <a:pt x="6" y="107"/>
                      <a:pt x="6" y="107"/>
                    </a:cubicBezTo>
                    <a:cubicBezTo>
                      <a:pt x="9" y="84"/>
                      <a:pt x="26" y="82"/>
                      <a:pt x="42" y="79"/>
                    </a:cubicBezTo>
                    <a:cubicBezTo>
                      <a:pt x="44" y="79"/>
                      <a:pt x="46" y="79"/>
                      <a:pt x="47" y="78"/>
                    </a:cubicBezTo>
                    <a:cubicBezTo>
                      <a:pt x="48" y="78"/>
                      <a:pt x="49" y="78"/>
                      <a:pt x="49" y="77"/>
                    </a:cubicBezTo>
                    <a:cubicBezTo>
                      <a:pt x="57" y="52"/>
                      <a:pt x="72" y="47"/>
                      <a:pt x="95" y="47"/>
                    </a:cubicBezTo>
                    <a:cubicBezTo>
                      <a:pt x="119" y="47"/>
                      <a:pt x="133" y="52"/>
                      <a:pt x="141" y="77"/>
                    </a:cubicBezTo>
                    <a:cubicBezTo>
                      <a:pt x="141" y="78"/>
                      <a:pt x="142" y="78"/>
                      <a:pt x="143" y="78"/>
                    </a:cubicBezTo>
                    <a:cubicBezTo>
                      <a:pt x="145" y="79"/>
                      <a:pt x="146" y="79"/>
                      <a:pt x="148" y="79"/>
                    </a:cubicBezTo>
                    <a:cubicBezTo>
                      <a:pt x="164" y="82"/>
                      <a:pt x="181" y="84"/>
                      <a:pt x="185" y="107"/>
                    </a:cubicBezTo>
                    <a:lnTo>
                      <a:pt x="184"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p:cNvSpPr>
                <a:spLocks noEditPoints="1"/>
              </p:cNvSpPr>
              <p:nvPr/>
            </p:nvSpPr>
            <p:spPr bwMode="auto">
              <a:xfrm>
                <a:off x="6534150" y="2519363"/>
                <a:ext cx="31750"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p:cNvSpPr>
                <a:spLocks noEditPoints="1"/>
              </p:cNvSpPr>
              <p:nvPr/>
            </p:nvSpPr>
            <p:spPr bwMode="auto">
              <a:xfrm>
                <a:off x="6572250" y="2519363"/>
                <a:ext cx="33338" cy="34925"/>
              </a:xfrm>
              <a:custGeom>
                <a:avLst/>
                <a:gdLst>
                  <a:gd name="T0" fmla="*/ 10 w 19"/>
                  <a:gd name="T1" fmla="*/ 0 h 21"/>
                  <a:gd name="T2" fmla="*/ 0 w 19"/>
                  <a:gd name="T3" fmla="*/ 10 h 21"/>
                  <a:gd name="T4" fmla="*/ 10 w 19"/>
                  <a:gd name="T5" fmla="*/ 21 h 21"/>
                  <a:gd name="T6" fmla="*/ 19 w 19"/>
                  <a:gd name="T7" fmla="*/ 10 h 21"/>
                  <a:gd name="T8" fmla="*/ 10 w 19"/>
                  <a:gd name="T9" fmla="*/ 0 h 21"/>
                  <a:gd name="T10" fmla="*/ 10 w 19"/>
                  <a:gd name="T11" fmla="*/ 16 h 21"/>
                  <a:gd name="T12" fmla="*/ 5 w 19"/>
                  <a:gd name="T13" fmla="*/ 10 h 21"/>
                  <a:gd name="T14" fmla="*/ 10 w 19"/>
                  <a:gd name="T15" fmla="*/ 5 h 21"/>
                  <a:gd name="T16" fmla="*/ 14 w 19"/>
                  <a:gd name="T17" fmla="*/ 10 h 21"/>
                  <a:gd name="T18" fmla="*/ 10 w 19"/>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0" y="0"/>
                    </a:moveTo>
                    <a:cubicBezTo>
                      <a:pt x="4" y="0"/>
                      <a:pt x="0" y="4"/>
                      <a:pt x="0" y="10"/>
                    </a:cubicBezTo>
                    <a:cubicBezTo>
                      <a:pt x="0" y="16"/>
                      <a:pt x="4" y="21"/>
                      <a:pt x="10" y="21"/>
                    </a:cubicBezTo>
                    <a:cubicBezTo>
                      <a:pt x="15" y="21"/>
                      <a:pt x="19" y="16"/>
                      <a:pt x="19" y="10"/>
                    </a:cubicBezTo>
                    <a:cubicBezTo>
                      <a:pt x="19" y="4"/>
                      <a:pt x="15" y="0"/>
                      <a:pt x="10" y="0"/>
                    </a:cubicBezTo>
                    <a:close/>
                    <a:moveTo>
                      <a:pt x="10" y="16"/>
                    </a:moveTo>
                    <a:cubicBezTo>
                      <a:pt x="7" y="16"/>
                      <a:pt x="5" y="14"/>
                      <a:pt x="5" y="10"/>
                    </a:cubicBezTo>
                    <a:cubicBezTo>
                      <a:pt x="5" y="7"/>
                      <a:pt x="7" y="5"/>
                      <a:pt x="10" y="5"/>
                    </a:cubicBezTo>
                    <a:cubicBezTo>
                      <a:pt x="12" y="5"/>
                      <a:pt x="14" y="7"/>
                      <a:pt x="14" y="10"/>
                    </a:cubicBezTo>
                    <a:cubicBezTo>
                      <a:pt x="14" y="14"/>
                      <a:pt x="12" y="16"/>
                      <a:pt x="10" y="1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cxnSp>
        <p:nvCxnSpPr>
          <p:cNvPr id="75" name="Straight Connector 74"/>
          <p:cNvCxnSpPr/>
          <p:nvPr/>
        </p:nvCxnSpPr>
        <p:spPr>
          <a:xfrm>
            <a:off x="1488952" y="3505959"/>
            <a:ext cx="596012" cy="0"/>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2880283" y="3505959"/>
            <a:ext cx="596012" cy="0"/>
          </a:xfrm>
          <a:prstGeom prst="line">
            <a:avLst/>
          </a:prstGeom>
          <a:ln w="2222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271613" y="3505959"/>
            <a:ext cx="595754" cy="0"/>
          </a:xfrm>
          <a:prstGeom prst="line">
            <a:avLst/>
          </a:prstGeom>
          <a:ln w="2222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664789" y="3505959"/>
            <a:ext cx="595754" cy="0"/>
          </a:xfrm>
          <a:prstGeom prst="line">
            <a:avLst/>
          </a:prstGeom>
          <a:ln w="2222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055860" y="3505959"/>
            <a:ext cx="595496" cy="0"/>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V="1">
            <a:off x="8450881" y="3503706"/>
            <a:ext cx="691531" cy="4506"/>
          </a:xfrm>
          <a:prstGeom prst="line">
            <a:avLst/>
          </a:prstGeom>
          <a:ln w="22225">
            <a:solidFill>
              <a:schemeClr val="accent5"/>
            </a:solidFill>
          </a:ln>
        </p:spPr>
        <p:style>
          <a:lnRef idx="1">
            <a:schemeClr val="accent1"/>
          </a:lnRef>
          <a:fillRef idx="0">
            <a:schemeClr val="accent1"/>
          </a:fillRef>
          <a:effectRef idx="0">
            <a:schemeClr val="accent1"/>
          </a:effectRef>
          <a:fontRef idx="minor">
            <a:schemeClr val="tx1"/>
          </a:fontRef>
        </p:style>
      </p:cxnSp>
      <p:sp>
        <p:nvSpPr>
          <p:cNvPr id="104" name="Rectangle 103"/>
          <p:cNvSpPr/>
          <p:nvPr/>
        </p:nvSpPr>
        <p:spPr>
          <a:xfrm>
            <a:off x="304408"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2014</a:t>
            </a:r>
          </a:p>
          <a:p>
            <a:pPr algn="ctr">
              <a:lnSpc>
                <a:spcPct val="95000"/>
              </a:lnSpc>
              <a:spcBef>
                <a:spcPts val="300"/>
              </a:spcBef>
              <a:spcAft>
                <a:spcPts val="300"/>
              </a:spcAft>
            </a:pPr>
            <a:r>
              <a:rPr lang="en-US" sz="1100" dirty="0"/>
              <a:t>Raised friends and family seed-round</a:t>
            </a:r>
          </a:p>
        </p:txBody>
      </p:sp>
      <p:sp>
        <p:nvSpPr>
          <p:cNvPr id="106" name="Rectangle 105"/>
          <p:cNvSpPr/>
          <p:nvPr/>
        </p:nvSpPr>
        <p:spPr>
          <a:xfrm>
            <a:off x="1697844"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Launched </a:t>
            </a:r>
            <a:r>
              <a:rPr lang="en-US" sz="1100" dirty="0">
                <a:hlinkClick r:id="rId2"/>
              </a:rPr>
              <a:t>You Exec</a:t>
            </a:r>
            <a:r>
              <a:rPr lang="en-US" sz="1100" dirty="0"/>
              <a:t> with </a:t>
            </a:r>
            <a:r>
              <a:rPr lang="en-US" sz="1100" dirty="0" err="1"/>
              <a:t>xxxx</a:t>
            </a:r>
            <a:r>
              <a:rPr lang="en-US" sz="1100" dirty="0"/>
              <a:t> subscribers</a:t>
            </a:r>
          </a:p>
          <a:p>
            <a:pPr algn="ctr">
              <a:lnSpc>
                <a:spcPct val="95000"/>
              </a:lnSpc>
              <a:spcBef>
                <a:spcPts val="300"/>
              </a:spcBef>
              <a:spcAft>
                <a:spcPts val="300"/>
              </a:spcAft>
            </a:pPr>
            <a:r>
              <a:rPr lang="en-US" sz="1600" dirty="0"/>
              <a:t>2014.5</a:t>
            </a:r>
            <a:endParaRPr lang="en-US" sz="1100" dirty="0"/>
          </a:p>
        </p:txBody>
      </p:sp>
      <p:sp>
        <p:nvSpPr>
          <p:cNvPr id="107" name="Rectangle 106"/>
          <p:cNvSpPr/>
          <p:nvPr/>
        </p:nvSpPr>
        <p:spPr>
          <a:xfrm>
            <a:off x="3070314" y="4044530"/>
            <a:ext cx="1569560" cy="1046440"/>
          </a:xfrm>
          <a:prstGeom prst="rect">
            <a:avLst/>
          </a:prstGeom>
        </p:spPr>
        <p:txBody>
          <a:bodyPr wrap="square">
            <a:spAutoFit/>
          </a:bodyPr>
          <a:lstStyle/>
          <a:p>
            <a:pPr algn="ctr">
              <a:lnSpc>
                <a:spcPct val="95000"/>
              </a:lnSpc>
              <a:spcBef>
                <a:spcPts val="300"/>
              </a:spcBef>
              <a:spcAft>
                <a:spcPts val="300"/>
              </a:spcAft>
            </a:pPr>
            <a:r>
              <a:rPr lang="en-US" sz="1600" dirty="0"/>
              <a:t>2015</a:t>
            </a:r>
          </a:p>
          <a:p>
            <a:pPr algn="ctr">
              <a:lnSpc>
                <a:spcPct val="95000"/>
              </a:lnSpc>
              <a:spcBef>
                <a:spcPts val="300"/>
              </a:spcBef>
              <a:spcAft>
                <a:spcPts val="300"/>
              </a:spcAft>
            </a:pPr>
            <a:r>
              <a:rPr lang="en-US" sz="1100" dirty="0"/>
              <a:t>Launched </a:t>
            </a:r>
            <a:r>
              <a:rPr lang="en-US" sz="1100" dirty="0">
                <a:hlinkClick r:id="rId3"/>
              </a:rPr>
              <a:t>Plus</a:t>
            </a:r>
            <a:r>
              <a:rPr lang="en-US" sz="1100" dirty="0"/>
              <a:t> subscription model for corporate accounts</a:t>
            </a:r>
          </a:p>
        </p:txBody>
      </p:sp>
      <p:sp>
        <p:nvSpPr>
          <p:cNvPr id="108" name="Rectangle 107"/>
          <p:cNvSpPr/>
          <p:nvPr/>
        </p:nvSpPr>
        <p:spPr>
          <a:xfrm>
            <a:off x="447733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a:t>Xxx </a:t>
            </a:r>
            <a:r>
              <a:rPr lang="en-US" sz="1100" dirty="0" err="1"/>
              <a:t>Xxxx</a:t>
            </a:r>
            <a:r>
              <a:rPr lang="en-US" sz="1100" dirty="0"/>
              <a:t> </a:t>
            </a:r>
            <a:r>
              <a:rPr lang="en-US" sz="1100" dirty="0" err="1"/>
              <a:t>xxxxxx</a:t>
            </a:r>
            <a:r>
              <a:rPr lang="en-US" sz="1100" dirty="0"/>
              <a:t> </a:t>
            </a:r>
            <a:r>
              <a:rPr lang="en-US" sz="1100" dirty="0" err="1"/>
              <a:t>xxxx</a:t>
            </a:r>
            <a:r>
              <a:rPr lang="en-US" sz="1100" dirty="0"/>
              <a:t> </a:t>
            </a:r>
            <a:r>
              <a:rPr lang="en-US" sz="1100" dirty="0" err="1"/>
              <a:t>xxxxxxxx</a:t>
            </a:r>
            <a:r>
              <a:rPr lang="en-US" sz="1100" dirty="0"/>
              <a:t> </a:t>
            </a:r>
            <a:r>
              <a:rPr lang="en-US" sz="1100" dirty="0" err="1"/>
              <a:t>xxxxxx</a:t>
            </a:r>
            <a:r>
              <a:rPr lang="en-US" sz="1100" dirty="0"/>
              <a:t> xxx </a:t>
            </a:r>
          </a:p>
          <a:p>
            <a:pPr algn="ctr">
              <a:lnSpc>
                <a:spcPct val="95000"/>
              </a:lnSpc>
              <a:spcBef>
                <a:spcPts val="300"/>
              </a:spcBef>
              <a:spcAft>
                <a:spcPts val="300"/>
              </a:spcAft>
            </a:pPr>
            <a:r>
              <a:rPr lang="en-US" sz="1600" dirty="0"/>
              <a:t>2015.5</a:t>
            </a:r>
            <a:endParaRPr lang="en-US" sz="1100" dirty="0"/>
          </a:p>
        </p:txBody>
      </p:sp>
      <p:sp>
        <p:nvSpPr>
          <p:cNvPr id="109" name="Rectangle 108"/>
          <p:cNvSpPr/>
          <p:nvPr/>
        </p:nvSpPr>
        <p:spPr>
          <a:xfrm>
            <a:off x="5866405" y="4044530"/>
            <a:ext cx="1569560" cy="724814"/>
          </a:xfrm>
          <a:prstGeom prst="rect">
            <a:avLst/>
          </a:prstGeom>
        </p:spPr>
        <p:txBody>
          <a:bodyPr wrap="square">
            <a:spAutoFit/>
          </a:bodyPr>
          <a:lstStyle/>
          <a:p>
            <a:pPr algn="ctr">
              <a:lnSpc>
                <a:spcPct val="95000"/>
              </a:lnSpc>
              <a:spcBef>
                <a:spcPts val="300"/>
              </a:spcBef>
              <a:spcAft>
                <a:spcPts val="300"/>
              </a:spcAft>
            </a:pPr>
            <a:r>
              <a:rPr lang="en-US" sz="1600" dirty="0"/>
              <a:t>2016</a:t>
            </a:r>
          </a:p>
          <a:p>
            <a:pPr algn="ctr">
              <a:lnSpc>
                <a:spcPct val="95000"/>
              </a:lnSpc>
              <a:spcBef>
                <a:spcPts val="300"/>
              </a:spcBef>
              <a:spcAft>
                <a:spcPts val="300"/>
              </a:spcAft>
            </a:pPr>
            <a:r>
              <a:rPr lang="en-US" sz="1100" dirty="0"/>
              <a:t>X </a:t>
            </a:r>
            <a:r>
              <a:rPr lang="en-US" sz="1100" dirty="0" err="1"/>
              <a:t>xxxx</a:t>
            </a:r>
            <a:r>
              <a:rPr lang="en-US" sz="1100" dirty="0"/>
              <a:t> </a:t>
            </a:r>
            <a:r>
              <a:rPr lang="en-US" sz="1100" dirty="0" err="1"/>
              <a:t>xxxxx</a:t>
            </a:r>
            <a:r>
              <a:rPr lang="en-US" sz="1100" dirty="0"/>
              <a:t> </a:t>
            </a:r>
            <a:r>
              <a:rPr lang="en-US" sz="1100" dirty="0" err="1"/>
              <a:t>xxxxx</a:t>
            </a:r>
            <a:r>
              <a:rPr lang="en-US" sz="1100" dirty="0"/>
              <a:t> </a:t>
            </a:r>
            <a:r>
              <a:rPr lang="en-US" sz="1100" dirty="0" err="1"/>
              <a:t>xxxxxx-xxxxx</a:t>
            </a:r>
            <a:r>
              <a:rPr lang="en-US" sz="1100" dirty="0"/>
              <a:t> xx </a:t>
            </a:r>
          </a:p>
        </p:txBody>
      </p:sp>
      <p:sp>
        <p:nvSpPr>
          <p:cNvPr id="110" name="Rectangle 109"/>
          <p:cNvSpPr/>
          <p:nvPr/>
        </p:nvSpPr>
        <p:spPr>
          <a:xfrm>
            <a:off x="7273420" y="2141047"/>
            <a:ext cx="1569560" cy="724814"/>
          </a:xfrm>
          <a:prstGeom prst="rect">
            <a:avLst/>
          </a:prstGeom>
        </p:spPr>
        <p:txBody>
          <a:bodyPr wrap="square">
            <a:spAutoFit/>
          </a:bodyPr>
          <a:lstStyle/>
          <a:p>
            <a:pPr algn="ctr">
              <a:lnSpc>
                <a:spcPct val="95000"/>
              </a:lnSpc>
              <a:spcBef>
                <a:spcPts val="300"/>
              </a:spcBef>
              <a:spcAft>
                <a:spcPts val="300"/>
              </a:spcAft>
            </a:pPr>
            <a:r>
              <a:rPr lang="en-US" sz="1100" dirty="0" err="1"/>
              <a:t>Xxxxx</a:t>
            </a:r>
            <a:r>
              <a:rPr lang="en-US" sz="1100" dirty="0"/>
              <a:t> </a:t>
            </a:r>
            <a:r>
              <a:rPr lang="en-US" sz="1100" dirty="0" err="1"/>
              <a:t>xxxxx</a:t>
            </a:r>
            <a:r>
              <a:rPr lang="en-US" sz="1100" dirty="0"/>
              <a:t> </a:t>
            </a:r>
            <a:r>
              <a:rPr lang="en-US" sz="1100" dirty="0" err="1"/>
              <a:t>xxxxxx</a:t>
            </a:r>
            <a:r>
              <a:rPr lang="en-US" sz="1100" dirty="0"/>
              <a:t> </a:t>
            </a:r>
            <a:r>
              <a:rPr lang="en-US" sz="1100" dirty="0" err="1"/>
              <a:t>xxxxxxx</a:t>
            </a:r>
            <a:r>
              <a:rPr lang="en-US" sz="1100" dirty="0"/>
              <a:t> xxx </a:t>
            </a:r>
          </a:p>
          <a:p>
            <a:pPr algn="ctr">
              <a:lnSpc>
                <a:spcPct val="95000"/>
              </a:lnSpc>
              <a:spcBef>
                <a:spcPts val="300"/>
              </a:spcBef>
              <a:spcAft>
                <a:spcPts val="300"/>
              </a:spcAft>
            </a:pPr>
            <a:r>
              <a:rPr lang="en-US" sz="1600" dirty="0"/>
              <a:t>2016.5</a:t>
            </a:r>
            <a:endParaRPr lang="en-US" sz="1100" dirty="0"/>
          </a:p>
        </p:txBody>
      </p:sp>
      <p:sp>
        <p:nvSpPr>
          <p:cNvPr id="111" name="Title 110"/>
          <p:cNvSpPr>
            <a:spLocks noGrp="1"/>
          </p:cNvSpPr>
          <p:nvPr>
            <p:ph type="title"/>
          </p:nvPr>
        </p:nvSpPr>
        <p:spPr/>
        <p:txBody>
          <a:bodyPr/>
          <a:lstStyle/>
          <a:p>
            <a:r>
              <a:rPr lang="en-US" dirty="0"/>
              <a:t>TIMELINE</a:t>
            </a:r>
          </a:p>
        </p:txBody>
      </p:sp>
      <p:sp>
        <p:nvSpPr>
          <p:cNvPr id="112" name="Text Placeholder 111"/>
          <p:cNvSpPr>
            <a:spLocks noGrp="1"/>
          </p:cNvSpPr>
          <p:nvPr>
            <p:ph type="body" sz="quarter" idx="10"/>
          </p:nvPr>
        </p:nvSpPr>
        <p:spPr/>
        <p:txBody>
          <a:bodyPr/>
          <a:lstStyle/>
          <a:p>
            <a:r>
              <a:rPr lang="en-US" dirty="0"/>
              <a:t>Time, it flies when you’re busy</a:t>
            </a:r>
          </a:p>
        </p:txBody>
      </p:sp>
      <p:sp>
        <p:nvSpPr>
          <p:cNvPr id="68" name="Freeform 124"/>
          <p:cNvSpPr>
            <a:spLocks noEditPoints="1"/>
          </p:cNvSpPr>
          <p:nvPr/>
        </p:nvSpPr>
        <p:spPr bwMode="auto">
          <a:xfrm>
            <a:off x="2222739" y="3266982"/>
            <a:ext cx="431363" cy="516080"/>
          </a:xfrm>
          <a:custGeom>
            <a:avLst/>
            <a:gdLst>
              <a:gd name="T0" fmla="*/ 247 w 557"/>
              <a:gd name="T1" fmla="*/ 666 h 666"/>
              <a:gd name="T2" fmla="*/ 238 w 557"/>
              <a:gd name="T3" fmla="*/ 663 h 666"/>
              <a:gd name="T4" fmla="*/ 226 w 557"/>
              <a:gd name="T5" fmla="*/ 641 h 666"/>
              <a:gd name="T6" fmla="*/ 210 w 557"/>
              <a:gd name="T7" fmla="*/ 545 h 666"/>
              <a:gd name="T8" fmla="*/ 173 w 557"/>
              <a:gd name="T9" fmla="*/ 552 h 666"/>
              <a:gd name="T10" fmla="*/ 148 w 557"/>
              <a:gd name="T11" fmla="*/ 545 h 666"/>
              <a:gd name="T12" fmla="*/ 148 w 557"/>
              <a:gd name="T13" fmla="*/ 545 h 666"/>
              <a:gd name="T14" fmla="*/ 147 w 557"/>
              <a:gd name="T15" fmla="*/ 545 h 666"/>
              <a:gd name="T16" fmla="*/ 128 w 557"/>
              <a:gd name="T17" fmla="*/ 484 h 666"/>
              <a:gd name="T18" fmla="*/ 105 w 557"/>
              <a:gd name="T19" fmla="*/ 482 h 666"/>
              <a:gd name="T20" fmla="*/ 32 w 557"/>
              <a:gd name="T21" fmla="*/ 497 h 666"/>
              <a:gd name="T22" fmla="*/ 7 w 557"/>
              <a:gd name="T23" fmla="*/ 492 h 666"/>
              <a:gd name="T24" fmla="*/ 5 w 557"/>
              <a:gd name="T25" fmla="*/ 467 h 666"/>
              <a:gd name="T26" fmla="*/ 93 w 557"/>
              <a:gd name="T27" fmla="*/ 355 h 666"/>
              <a:gd name="T28" fmla="*/ 164 w 557"/>
              <a:gd name="T29" fmla="*/ 340 h 666"/>
              <a:gd name="T30" fmla="*/ 215 w 557"/>
              <a:gd name="T31" fmla="*/ 254 h 666"/>
              <a:gd name="T32" fmla="*/ 455 w 557"/>
              <a:gd name="T33" fmla="*/ 77 h 666"/>
              <a:gd name="T34" fmla="*/ 536 w 557"/>
              <a:gd name="T35" fmla="*/ 3 h 666"/>
              <a:gd name="T36" fmla="*/ 545 w 557"/>
              <a:gd name="T37" fmla="*/ 0 h 666"/>
              <a:gd name="T38" fmla="*/ 555 w 557"/>
              <a:gd name="T39" fmla="*/ 5 h 666"/>
              <a:gd name="T40" fmla="*/ 555 w 557"/>
              <a:gd name="T41" fmla="*/ 18 h 666"/>
              <a:gd name="T42" fmla="*/ 510 w 557"/>
              <a:gd name="T43" fmla="*/ 114 h 666"/>
              <a:gd name="T44" fmla="*/ 406 w 557"/>
              <a:gd name="T45" fmla="*/ 396 h 666"/>
              <a:gd name="T46" fmla="*/ 338 w 557"/>
              <a:gd name="T47" fmla="*/ 470 h 666"/>
              <a:gd name="T48" fmla="*/ 344 w 557"/>
              <a:gd name="T49" fmla="*/ 542 h 666"/>
              <a:gd name="T50" fmla="*/ 263 w 557"/>
              <a:gd name="T51" fmla="*/ 658 h 666"/>
              <a:gd name="T52" fmla="*/ 247 w 557"/>
              <a:gd name="T53" fmla="*/ 666 h 666"/>
              <a:gd name="T54" fmla="*/ 214 w 557"/>
              <a:gd name="T55" fmla="*/ 530 h 666"/>
              <a:gd name="T56" fmla="*/ 220 w 557"/>
              <a:gd name="T57" fmla="*/ 533 h 666"/>
              <a:gd name="T58" fmla="*/ 240 w 557"/>
              <a:gd name="T59" fmla="*/ 643 h 666"/>
              <a:gd name="T60" fmla="*/ 244 w 557"/>
              <a:gd name="T61" fmla="*/ 651 h 666"/>
              <a:gd name="T62" fmla="*/ 252 w 557"/>
              <a:gd name="T63" fmla="*/ 649 h 666"/>
              <a:gd name="T64" fmla="*/ 331 w 557"/>
              <a:gd name="T65" fmla="*/ 537 h 666"/>
              <a:gd name="T66" fmla="*/ 323 w 557"/>
              <a:gd name="T67" fmla="*/ 471 h 666"/>
              <a:gd name="T68" fmla="*/ 325 w 557"/>
              <a:gd name="T69" fmla="*/ 463 h 666"/>
              <a:gd name="T70" fmla="*/ 395 w 557"/>
              <a:gd name="T71" fmla="*/ 388 h 666"/>
              <a:gd name="T72" fmla="*/ 495 w 557"/>
              <a:gd name="T73" fmla="*/ 115 h 666"/>
              <a:gd name="T74" fmla="*/ 496 w 557"/>
              <a:gd name="T75" fmla="*/ 111 h 666"/>
              <a:gd name="T76" fmla="*/ 540 w 557"/>
              <a:gd name="T77" fmla="*/ 19 h 666"/>
              <a:gd name="T78" fmla="*/ 463 w 557"/>
              <a:gd name="T79" fmla="*/ 89 h 666"/>
              <a:gd name="T80" fmla="*/ 458 w 557"/>
              <a:gd name="T81" fmla="*/ 91 h 666"/>
              <a:gd name="T82" fmla="*/ 226 w 557"/>
              <a:gd name="T83" fmla="*/ 262 h 666"/>
              <a:gd name="T84" fmla="*/ 174 w 557"/>
              <a:gd name="T85" fmla="*/ 351 h 666"/>
              <a:gd name="T86" fmla="*/ 166 w 557"/>
              <a:gd name="T87" fmla="*/ 355 h 666"/>
              <a:gd name="T88" fmla="*/ 145 w 557"/>
              <a:gd name="T89" fmla="*/ 353 h 666"/>
              <a:gd name="T90" fmla="*/ 102 w 557"/>
              <a:gd name="T91" fmla="*/ 366 h 666"/>
              <a:gd name="T92" fmla="*/ 17 w 557"/>
              <a:gd name="T93" fmla="*/ 474 h 666"/>
              <a:gd name="T94" fmla="*/ 18 w 557"/>
              <a:gd name="T95" fmla="*/ 483 h 666"/>
              <a:gd name="T96" fmla="*/ 26 w 557"/>
              <a:gd name="T97" fmla="*/ 485 h 666"/>
              <a:gd name="T98" fmla="*/ 105 w 557"/>
              <a:gd name="T99" fmla="*/ 468 h 666"/>
              <a:gd name="T100" fmla="*/ 137 w 557"/>
              <a:gd name="T101" fmla="*/ 472 h 666"/>
              <a:gd name="T102" fmla="*/ 142 w 557"/>
              <a:gd name="T103" fmla="*/ 479 h 666"/>
              <a:gd name="T104" fmla="*/ 155 w 557"/>
              <a:gd name="T105" fmla="*/ 534 h 666"/>
              <a:gd name="T106" fmla="*/ 173 w 557"/>
              <a:gd name="T107" fmla="*/ 538 h 666"/>
              <a:gd name="T108" fmla="*/ 212 w 557"/>
              <a:gd name="T109" fmla="*/ 530 h 666"/>
              <a:gd name="T110" fmla="*/ 214 w 557"/>
              <a:gd name="T111" fmla="*/ 53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 h="666">
                <a:moveTo>
                  <a:pt x="247" y="666"/>
                </a:moveTo>
                <a:cubicBezTo>
                  <a:pt x="244" y="666"/>
                  <a:pt x="241" y="665"/>
                  <a:pt x="238" y="663"/>
                </a:cubicBezTo>
                <a:cubicBezTo>
                  <a:pt x="229" y="660"/>
                  <a:pt x="224" y="651"/>
                  <a:pt x="226" y="641"/>
                </a:cubicBezTo>
                <a:cubicBezTo>
                  <a:pt x="226" y="639"/>
                  <a:pt x="232" y="588"/>
                  <a:pt x="210" y="545"/>
                </a:cubicBezTo>
                <a:cubicBezTo>
                  <a:pt x="196" y="550"/>
                  <a:pt x="184" y="552"/>
                  <a:pt x="173" y="552"/>
                </a:cubicBezTo>
                <a:cubicBezTo>
                  <a:pt x="162" y="552"/>
                  <a:pt x="154" y="550"/>
                  <a:pt x="148" y="545"/>
                </a:cubicBezTo>
                <a:cubicBezTo>
                  <a:pt x="148" y="545"/>
                  <a:pt x="148" y="545"/>
                  <a:pt x="148" y="545"/>
                </a:cubicBezTo>
                <a:cubicBezTo>
                  <a:pt x="147" y="545"/>
                  <a:pt x="147" y="545"/>
                  <a:pt x="147" y="545"/>
                </a:cubicBezTo>
                <a:cubicBezTo>
                  <a:pt x="134" y="535"/>
                  <a:pt x="128" y="515"/>
                  <a:pt x="128" y="484"/>
                </a:cubicBezTo>
                <a:cubicBezTo>
                  <a:pt x="121" y="483"/>
                  <a:pt x="113" y="482"/>
                  <a:pt x="105" y="482"/>
                </a:cubicBezTo>
                <a:cubicBezTo>
                  <a:pt x="65" y="482"/>
                  <a:pt x="32" y="497"/>
                  <a:pt x="32" y="497"/>
                </a:cubicBezTo>
                <a:cubicBezTo>
                  <a:pt x="23" y="501"/>
                  <a:pt x="13" y="499"/>
                  <a:pt x="7" y="492"/>
                </a:cubicBezTo>
                <a:cubicBezTo>
                  <a:pt x="1" y="485"/>
                  <a:pt x="0" y="475"/>
                  <a:pt x="5" y="467"/>
                </a:cubicBezTo>
                <a:cubicBezTo>
                  <a:pt x="14" y="453"/>
                  <a:pt x="59" y="382"/>
                  <a:pt x="93" y="355"/>
                </a:cubicBezTo>
                <a:cubicBezTo>
                  <a:pt x="111" y="341"/>
                  <a:pt x="135" y="336"/>
                  <a:pt x="164" y="340"/>
                </a:cubicBezTo>
                <a:cubicBezTo>
                  <a:pt x="177" y="310"/>
                  <a:pt x="194" y="281"/>
                  <a:pt x="215" y="254"/>
                </a:cubicBezTo>
                <a:cubicBezTo>
                  <a:pt x="315" y="119"/>
                  <a:pt x="412" y="79"/>
                  <a:pt x="455" y="77"/>
                </a:cubicBezTo>
                <a:cubicBezTo>
                  <a:pt x="536" y="3"/>
                  <a:pt x="536" y="3"/>
                  <a:pt x="536" y="3"/>
                </a:cubicBezTo>
                <a:cubicBezTo>
                  <a:pt x="538" y="1"/>
                  <a:pt x="541" y="0"/>
                  <a:pt x="545" y="0"/>
                </a:cubicBezTo>
                <a:cubicBezTo>
                  <a:pt x="549" y="0"/>
                  <a:pt x="553" y="2"/>
                  <a:pt x="555" y="5"/>
                </a:cubicBezTo>
                <a:cubicBezTo>
                  <a:pt x="557" y="9"/>
                  <a:pt x="557" y="14"/>
                  <a:pt x="555" y="18"/>
                </a:cubicBezTo>
                <a:cubicBezTo>
                  <a:pt x="510" y="114"/>
                  <a:pt x="510" y="114"/>
                  <a:pt x="510" y="114"/>
                </a:cubicBezTo>
                <a:cubicBezTo>
                  <a:pt x="523" y="166"/>
                  <a:pt x="496" y="275"/>
                  <a:pt x="406" y="396"/>
                </a:cubicBezTo>
                <a:cubicBezTo>
                  <a:pt x="386" y="423"/>
                  <a:pt x="363" y="448"/>
                  <a:pt x="338" y="470"/>
                </a:cubicBezTo>
                <a:cubicBezTo>
                  <a:pt x="350" y="496"/>
                  <a:pt x="352" y="521"/>
                  <a:pt x="344" y="542"/>
                </a:cubicBezTo>
                <a:cubicBezTo>
                  <a:pt x="328" y="584"/>
                  <a:pt x="269" y="651"/>
                  <a:pt x="263" y="658"/>
                </a:cubicBezTo>
                <a:cubicBezTo>
                  <a:pt x="259" y="663"/>
                  <a:pt x="253" y="666"/>
                  <a:pt x="247" y="666"/>
                </a:cubicBezTo>
                <a:close/>
                <a:moveTo>
                  <a:pt x="214" y="530"/>
                </a:moveTo>
                <a:cubicBezTo>
                  <a:pt x="216" y="530"/>
                  <a:pt x="219" y="531"/>
                  <a:pt x="220" y="533"/>
                </a:cubicBezTo>
                <a:cubicBezTo>
                  <a:pt x="246" y="580"/>
                  <a:pt x="240" y="637"/>
                  <a:pt x="240" y="643"/>
                </a:cubicBezTo>
                <a:cubicBezTo>
                  <a:pt x="239" y="646"/>
                  <a:pt x="241" y="649"/>
                  <a:pt x="244" y="651"/>
                </a:cubicBezTo>
                <a:cubicBezTo>
                  <a:pt x="247" y="652"/>
                  <a:pt x="250" y="651"/>
                  <a:pt x="252" y="649"/>
                </a:cubicBezTo>
                <a:cubicBezTo>
                  <a:pt x="255" y="646"/>
                  <a:pt x="316" y="577"/>
                  <a:pt x="331" y="537"/>
                </a:cubicBezTo>
                <a:cubicBezTo>
                  <a:pt x="338" y="518"/>
                  <a:pt x="336" y="496"/>
                  <a:pt x="323" y="471"/>
                </a:cubicBezTo>
                <a:cubicBezTo>
                  <a:pt x="322" y="468"/>
                  <a:pt x="323" y="465"/>
                  <a:pt x="325" y="463"/>
                </a:cubicBezTo>
                <a:cubicBezTo>
                  <a:pt x="351" y="441"/>
                  <a:pt x="374" y="416"/>
                  <a:pt x="395" y="388"/>
                </a:cubicBezTo>
                <a:cubicBezTo>
                  <a:pt x="483" y="269"/>
                  <a:pt x="509" y="163"/>
                  <a:pt x="495" y="115"/>
                </a:cubicBezTo>
                <a:cubicBezTo>
                  <a:pt x="495" y="114"/>
                  <a:pt x="495" y="112"/>
                  <a:pt x="496" y="111"/>
                </a:cubicBezTo>
                <a:cubicBezTo>
                  <a:pt x="540" y="19"/>
                  <a:pt x="540" y="19"/>
                  <a:pt x="540" y="19"/>
                </a:cubicBezTo>
                <a:cubicBezTo>
                  <a:pt x="463" y="89"/>
                  <a:pt x="463" y="89"/>
                  <a:pt x="463" y="89"/>
                </a:cubicBezTo>
                <a:cubicBezTo>
                  <a:pt x="461" y="90"/>
                  <a:pt x="460" y="91"/>
                  <a:pt x="458" y="91"/>
                </a:cubicBezTo>
                <a:cubicBezTo>
                  <a:pt x="418" y="92"/>
                  <a:pt x="325" y="129"/>
                  <a:pt x="226" y="262"/>
                </a:cubicBezTo>
                <a:cubicBezTo>
                  <a:pt x="205" y="290"/>
                  <a:pt x="188" y="320"/>
                  <a:pt x="174" y="351"/>
                </a:cubicBezTo>
                <a:cubicBezTo>
                  <a:pt x="173" y="354"/>
                  <a:pt x="170" y="355"/>
                  <a:pt x="166" y="355"/>
                </a:cubicBezTo>
                <a:cubicBezTo>
                  <a:pt x="159" y="354"/>
                  <a:pt x="152" y="353"/>
                  <a:pt x="145" y="353"/>
                </a:cubicBezTo>
                <a:cubicBezTo>
                  <a:pt x="128" y="353"/>
                  <a:pt x="113" y="357"/>
                  <a:pt x="102" y="366"/>
                </a:cubicBezTo>
                <a:cubicBezTo>
                  <a:pt x="68" y="392"/>
                  <a:pt x="22" y="466"/>
                  <a:pt x="17" y="474"/>
                </a:cubicBezTo>
                <a:cubicBezTo>
                  <a:pt x="15" y="477"/>
                  <a:pt x="15" y="481"/>
                  <a:pt x="18" y="483"/>
                </a:cubicBezTo>
                <a:cubicBezTo>
                  <a:pt x="20" y="485"/>
                  <a:pt x="23" y="486"/>
                  <a:pt x="26" y="485"/>
                </a:cubicBezTo>
                <a:cubicBezTo>
                  <a:pt x="26" y="485"/>
                  <a:pt x="62" y="468"/>
                  <a:pt x="105" y="468"/>
                </a:cubicBezTo>
                <a:cubicBezTo>
                  <a:pt x="116" y="468"/>
                  <a:pt x="127" y="469"/>
                  <a:pt x="137" y="472"/>
                </a:cubicBezTo>
                <a:cubicBezTo>
                  <a:pt x="140" y="472"/>
                  <a:pt x="142" y="475"/>
                  <a:pt x="142" y="479"/>
                </a:cubicBezTo>
                <a:cubicBezTo>
                  <a:pt x="141" y="507"/>
                  <a:pt x="146" y="527"/>
                  <a:pt x="155" y="534"/>
                </a:cubicBezTo>
                <a:cubicBezTo>
                  <a:pt x="160" y="537"/>
                  <a:pt x="165" y="538"/>
                  <a:pt x="173" y="538"/>
                </a:cubicBezTo>
                <a:cubicBezTo>
                  <a:pt x="183" y="538"/>
                  <a:pt x="197" y="535"/>
                  <a:pt x="212" y="530"/>
                </a:cubicBezTo>
                <a:cubicBezTo>
                  <a:pt x="212" y="530"/>
                  <a:pt x="213" y="530"/>
                  <a:pt x="214" y="53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70" name="Freeform 28"/>
          <p:cNvSpPr>
            <a:spLocks noEditPoints="1"/>
          </p:cNvSpPr>
          <p:nvPr/>
        </p:nvSpPr>
        <p:spPr bwMode="auto">
          <a:xfrm>
            <a:off x="5061465" y="3241830"/>
            <a:ext cx="452261" cy="519842"/>
          </a:xfrm>
          <a:custGeom>
            <a:avLst/>
            <a:gdLst>
              <a:gd name="T0" fmla="*/ 314 w 392"/>
              <a:gd name="T1" fmla="*/ 188 h 451"/>
              <a:gd name="T2" fmla="*/ 271 w 392"/>
              <a:gd name="T3" fmla="*/ 210 h 451"/>
              <a:gd name="T4" fmla="*/ 266 w 392"/>
              <a:gd name="T5" fmla="*/ 183 h 451"/>
              <a:gd name="T6" fmla="*/ 158 w 392"/>
              <a:gd name="T7" fmla="*/ 256 h 451"/>
              <a:gd name="T8" fmla="*/ 266 w 392"/>
              <a:gd name="T9" fmla="*/ 329 h 451"/>
              <a:gd name="T10" fmla="*/ 271 w 392"/>
              <a:gd name="T11" fmla="*/ 302 h 451"/>
              <a:gd name="T12" fmla="*/ 314 w 392"/>
              <a:gd name="T13" fmla="*/ 352 h 451"/>
              <a:gd name="T14" fmla="*/ 348 w 392"/>
              <a:gd name="T15" fmla="*/ 357 h 451"/>
              <a:gd name="T16" fmla="*/ 353 w 392"/>
              <a:gd name="T17" fmla="*/ 451 h 451"/>
              <a:gd name="T18" fmla="*/ 357 w 392"/>
              <a:gd name="T19" fmla="*/ 357 h 451"/>
              <a:gd name="T20" fmla="*/ 392 w 392"/>
              <a:gd name="T21" fmla="*/ 352 h 451"/>
              <a:gd name="T22" fmla="*/ 318 w 392"/>
              <a:gd name="T23" fmla="*/ 183 h 451"/>
              <a:gd name="T24" fmla="*/ 231 w 392"/>
              <a:gd name="T25" fmla="*/ 320 h 451"/>
              <a:gd name="T26" fmla="*/ 231 w 392"/>
              <a:gd name="T27" fmla="*/ 192 h 451"/>
              <a:gd name="T28" fmla="*/ 261 w 392"/>
              <a:gd name="T29" fmla="*/ 320 h 451"/>
              <a:gd name="T30" fmla="*/ 271 w 392"/>
              <a:gd name="T31" fmla="*/ 292 h 451"/>
              <a:gd name="T32" fmla="*/ 314 w 392"/>
              <a:gd name="T33" fmla="*/ 220 h 451"/>
              <a:gd name="T34" fmla="*/ 382 w 392"/>
              <a:gd name="T35" fmla="*/ 348 h 451"/>
              <a:gd name="T36" fmla="*/ 323 w 392"/>
              <a:gd name="T37" fmla="*/ 192 h 451"/>
              <a:gd name="T38" fmla="*/ 382 w 392"/>
              <a:gd name="T39" fmla="*/ 348 h 451"/>
              <a:gd name="T40" fmla="*/ 160 w 392"/>
              <a:gd name="T41" fmla="*/ 0 h 451"/>
              <a:gd name="T42" fmla="*/ 121 w 392"/>
              <a:gd name="T43" fmla="*/ 4 h 451"/>
              <a:gd name="T44" fmla="*/ 78 w 392"/>
              <a:gd name="T45" fmla="*/ 27 h 451"/>
              <a:gd name="T46" fmla="*/ 73 w 392"/>
              <a:gd name="T47" fmla="*/ 0 h 451"/>
              <a:gd name="T48" fmla="*/ 0 w 392"/>
              <a:gd name="T49" fmla="*/ 169 h 451"/>
              <a:gd name="T50" fmla="*/ 34 w 392"/>
              <a:gd name="T51" fmla="*/ 174 h 451"/>
              <a:gd name="T52" fmla="*/ 39 w 392"/>
              <a:gd name="T53" fmla="*/ 451 h 451"/>
              <a:gd name="T54" fmla="*/ 44 w 392"/>
              <a:gd name="T55" fmla="*/ 174 h 451"/>
              <a:gd name="T56" fmla="*/ 78 w 392"/>
              <a:gd name="T57" fmla="*/ 169 h 451"/>
              <a:gd name="T58" fmla="*/ 121 w 392"/>
              <a:gd name="T59" fmla="*/ 118 h 451"/>
              <a:gd name="T60" fmla="*/ 126 w 392"/>
              <a:gd name="T61" fmla="*/ 146 h 451"/>
              <a:gd name="T62" fmla="*/ 233 w 392"/>
              <a:gd name="T63" fmla="*/ 73 h 451"/>
              <a:gd name="T64" fmla="*/ 9 w 392"/>
              <a:gd name="T65" fmla="*/ 164 h 451"/>
              <a:gd name="T66" fmla="*/ 68 w 392"/>
              <a:gd name="T67" fmla="*/ 9 h 451"/>
              <a:gd name="T68" fmla="*/ 121 w 392"/>
              <a:gd name="T69" fmla="*/ 109 h 451"/>
              <a:gd name="T70" fmla="*/ 78 w 392"/>
              <a:gd name="T71" fmla="*/ 37 h 451"/>
              <a:gd name="T72" fmla="*/ 121 w 392"/>
              <a:gd name="T73" fmla="*/ 109 h 451"/>
              <a:gd name="T74" fmla="*/ 160 w 392"/>
              <a:gd name="T75" fmla="*/ 9 h 451"/>
              <a:gd name="T76" fmla="*/ 160 w 392"/>
              <a:gd name="T77" fmla="*/ 136 h 451"/>
              <a:gd name="T78" fmla="*/ 130 w 392"/>
              <a:gd name="T79" fmla="*/ 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2" h="451">
                <a:moveTo>
                  <a:pt x="318" y="183"/>
                </a:moveTo>
                <a:cubicBezTo>
                  <a:pt x="316" y="183"/>
                  <a:pt x="314" y="185"/>
                  <a:pt x="314" y="188"/>
                </a:cubicBezTo>
                <a:cubicBezTo>
                  <a:pt x="314" y="210"/>
                  <a:pt x="314" y="210"/>
                  <a:pt x="314" y="210"/>
                </a:cubicBezTo>
                <a:cubicBezTo>
                  <a:pt x="271" y="210"/>
                  <a:pt x="271" y="210"/>
                  <a:pt x="271" y="210"/>
                </a:cubicBezTo>
                <a:cubicBezTo>
                  <a:pt x="271" y="188"/>
                  <a:pt x="271" y="188"/>
                  <a:pt x="271" y="188"/>
                </a:cubicBezTo>
                <a:cubicBezTo>
                  <a:pt x="271" y="185"/>
                  <a:pt x="269" y="183"/>
                  <a:pt x="266" y="183"/>
                </a:cubicBezTo>
                <a:cubicBezTo>
                  <a:pt x="231" y="183"/>
                  <a:pt x="231" y="183"/>
                  <a:pt x="231" y="183"/>
                </a:cubicBezTo>
                <a:cubicBezTo>
                  <a:pt x="191" y="183"/>
                  <a:pt x="158" y="216"/>
                  <a:pt x="158" y="256"/>
                </a:cubicBezTo>
                <a:cubicBezTo>
                  <a:pt x="158" y="296"/>
                  <a:pt x="191" y="329"/>
                  <a:pt x="231" y="329"/>
                </a:cubicBezTo>
                <a:cubicBezTo>
                  <a:pt x="266" y="329"/>
                  <a:pt x="266" y="329"/>
                  <a:pt x="266" y="329"/>
                </a:cubicBezTo>
                <a:cubicBezTo>
                  <a:pt x="269" y="329"/>
                  <a:pt x="271" y="327"/>
                  <a:pt x="271" y="324"/>
                </a:cubicBezTo>
                <a:cubicBezTo>
                  <a:pt x="271" y="302"/>
                  <a:pt x="271" y="302"/>
                  <a:pt x="271" y="302"/>
                </a:cubicBezTo>
                <a:cubicBezTo>
                  <a:pt x="314" y="302"/>
                  <a:pt x="314" y="302"/>
                  <a:pt x="314" y="302"/>
                </a:cubicBezTo>
                <a:cubicBezTo>
                  <a:pt x="314" y="352"/>
                  <a:pt x="314" y="352"/>
                  <a:pt x="314" y="352"/>
                </a:cubicBezTo>
                <a:cubicBezTo>
                  <a:pt x="314" y="355"/>
                  <a:pt x="316" y="357"/>
                  <a:pt x="318" y="357"/>
                </a:cubicBezTo>
                <a:cubicBezTo>
                  <a:pt x="348" y="357"/>
                  <a:pt x="348" y="357"/>
                  <a:pt x="348" y="357"/>
                </a:cubicBezTo>
                <a:cubicBezTo>
                  <a:pt x="348" y="446"/>
                  <a:pt x="348" y="446"/>
                  <a:pt x="348" y="446"/>
                </a:cubicBezTo>
                <a:cubicBezTo>
                  <a:pt x="348" y="448"/>
                  <a:pt x="350" y="451"/>
                  <a:pt x="353" y="451"/>
                </a:cubicBezTo>
                <a:cubicBezTo>
                  <a:pt x="355" y="451"/>
                  <a:pt x="357" y="448"/>
                  <a:pt x="357" y="446"/>
                </a:cubicBezTo>
                <a:cubicBezTo>
                  <a:pt x="357" y="357"/>
                  <a:pt x="357" y="357"/>
                  <a:pt x="357" y="357"/>
                </a:cubicBezTo>
                <a:cubicBezTo>
                  <a:pt x="387" y="357"/>
                  <a:pt x="387" y="357"/>
                  <a:pt x="387" y="357"/>
                </a:cubicBezTo>
                <a:cubicBezTo>
                  <a:pt x="389" y="357"/>
                  <a:pt x="392" y="355"/>
                  <a:pt x="392" y="352"/>
                </a:cubicBezTo>
                <a:cubicBezTo>
                  <a:pt x="392" y="256"/>
                  <a:pt x="392" y="256"/>
                  <a:pt x="392" y="256"/>
                </a:cubicBezTo>
                <a:cubicBezTo>
                  <a:pt x="392" y="216"/>
                  <a:pt x="359" y="183"/>
                  <a:pt x="318" y="183"/>
                </a:cubicBezTo>
                <a:close/>
                <a:moveTo>
                  <a:pt x="261" y="320"/>
                </a:moveTo>
                <a:cubicBezTo>
                  <a:pt x="231" y="320"/>
                  <a:pt x="231" y="320"/>
                  <a:pt x="231" y="320"/>
                </a:cubicBezTo>
                <a:cubicBezTo>
                  <a:pt x="196" y="320"/>
                  <a:pt x="168" y="291"/>
                  <a:pt x="168" y="256"/>
                </a:cubicBezTo>
                <a:cubicBezTo>
                  <a:pt x="168" y="221"/>
                  <a:pt x="196" y="192"/>
                  <a:pt x="231" y="192"/>
                </a:cubicBezTo>
                <a:cubicBezTo>
                  <a:pt x="261" y="192"/>
                  <a:pt x="261" y="192"/>
                  <a:pt x="261" y="192"/>
                </a:cubicBezTo>
                <a:lnTo>
                  <a:pt x="261" y="320"/>
                </a:lnTo>
                <a:close/>
                <a:moveTo>
                  <a:pt x="314" y="292"/>
                </a:moveTo>
                <a:cubicBezTo>
                  <a:pt x="271" y="292"/>
                  <a:pt x="271" y="292"/>
                  <a:pt x="271" y="292"/>
                </a:cubicBezTo>
                <a:cubicBezTo>
                  <a:pt x="271" y="220"/>
                  <a:pt x="271" y="220"/>
                  <a:pt x="271" y="220"/>
                </a:cubicBezTo>
                <a:cubicBezTo>
                  <a:pt x="314" y="220"/>
                  <a:pt x="314" y="220"/>
                  <a:pt x="314" y="220"/>
                </a:cubicBezTo>
                <a:lnTo>
                  <a:pt x="314" y="292"/>
                </a:lnTo>
                <a:close/>
                <a:moveTo>
                  <a:pt x="382" y="348"/>
                </a:moveTo>
                <a:cubicBezTo>
                  <a:pt x="323" y="348"/>
                  <a:pt x="323" y="348"/>
                  <a:pt x="323" y="348"/>
                </a:cubicBezTo>
                <a:cubicBezTo>
                  <a:pt x="323" y="192"/>
                  <a:pt x="323" y="192"/>
                  <a:pt x="323" y="192"/>
                </a:cubicBezTo>
                <a:cubicBezTo>
                  <a:pt x="356" y="195"/>
                  <a:pt x="382" y="222"/>
                  <a:pt x="382" y="256"/>
                </a:cubicBezTo>
                <a:lnTo>
                  <a:pt x="382" y="348"/>
                </a:lnTo>
                <a:close/>
                <a:moveTo>
                  <a:pt x="233" y="73"/>
                </a:moveTo>
                <a:cubicBezTo>
                  <a:pt x="233" y="32"/>
                  <a:pt x="201" y="0"/>
                  <a:pt x="160" y="0"/>
                </a:cubicBezTo>
                <a:cubicBezTo>
                  <a:pt x="126" y="0"/>
                  <a:pt x="126" y="0"/>
                  <a:pt x="126" y="0"/>
                </a:cubicBezTo>
                <a:cubicBezTo>
                  <a:pt x="123" y="0"/>
                  <a:pt x="121" y="2"/>
                  <a:pt x="121" y="4"/>
                </a:cubicBezTo>
                <a:cubicBezTo>
                  <a:pt x="121" y="27"/>
                  <a:pt x="121" y="27"/>
                  <a:pt x="121" y="27"/>
                </a:cubicBezTo>
                <a:cubicBezTo>
                  <a:pt x="78" y="27"/>
                  <a:pt x="78" y="27"/>
                  <a:pt x="78" y="27"/>
                </a:cubicBezTo>
                <a:cubicBezTo>
                  <a:pt x="78" y="4"/>
                  <a:pt x="78" y="4"/>
                  <a:pt x="78" y="4"/>
                </a:cubicBezTo>
                <a:cubicBezTo>
                  <a:pt x="78" y="2"/>
                  <a:pt x="76" y="0"/>
                  <a:pt x="73" y="0"/>
                </a:cubicBezTo>
                <a:cubicBezTo>
                  <a:pt x="33" y="0"/>
                  <a:pt x="0" y="32"/>
                  <a:pt x="0" y="73"/>
                </a:cubicBezTo>
                <a:cubicBezTo>
                  <a:pt x="0" y="169"/>
                  <a:pt x="0" y="169"/>
                  <a:pt x="0" y="169"/>
                </a:cubicBezTo>
                <a:cubicBezTo>
                  <a:pt x="0" y="172"/>
                  <a:pt x="2" y="174"/>
                  <a:pt x="5" y="174"/>
                </a:cubicBezTo>
                <a:cubicBezTo>
                  <a:pt x="34" y="174"/>
                  <a:pt x="34" y="174"/>
                  <a:pt x="34" y="174"/>
                </a:cubicBezTo>
                <a:cubicBezTo>
                  <a:pt x="34" y="446"/>
                  <a:pt x="34" y="446"/>
                  <a:pt x="34" y="446"/>
                </a:cubicBezTo>
                <a:cubicBezTo>
                  <a:pt x="34" y="448"/>
                  <a:pt x="36" y="451"/>
                  <a:pt x="39" y="451"/>
                </a:cubicBezTo>
                <a:cubicBezTo>
                  <a:pt x="42" y="451"/>
                  <a:pt x="44" y="448"/>
                  <a:pt x="44" y="446"/>
                </a:cubicBezTo>
                <a:cubicBezTo>
                  <a:pt x="44" y="174"/>
                  <a:pt x="44" y="174"/>
                  <a:pt x="44" y="174"/>
                </a:cubicBezTo>
                <a:cubicBezTo>
                  <a:pt x="73" y="174"/>
                  <a:pt x="73" y="174"/>
                  <a:pt x="73" y="174"/>
                </a:cubicBezTo>
                <a:cubicBezTo>
                  <a:pt x="76" y="174"/>
                  <a:pt x="78" y="172"/>
                  <a:pt x="78" y="169"/>
                </a:cubicBezTo>
                <a:cubicBezTo>
                  <a:pt x="78" y="118"/>
                  <a:pt x="78" y="118"/>
                  <a:pt x="78" y="118"/>
                </a:cubicBezTo>
                <a:cubicBezTo>
                  <a:pt x="121" y="118"/>
                  <a:pt x="121" y="118"/>
                  <a:pt x="121" y="118"/>
                </a:cubicBezTo>
                <a:cubicBezTo>
                  <a:pt x="121" y="141"/>
                  <a:pt x="121" y="141"/>
                  <a:pt x="121" y="141"/>
                </a:cubicBezTo>
                <a:cubicBezTo>
                  <a:pt x="121" y="144"/>
                  <a:pt x="123" y="146"/>
                  <a:pt x="126" y="146"/>
                </a:cubicBezTo>
                <a:cubicBezTo>
                  <a:pt x="160" y="146"/>
                  <a:pt x="160" y="146"/>
                  <a:pt x="160" y="146"/>
                </a:cubicBezTo>
                <a:cubicBezTo>
                  <a:pt x="201" y="146"/>
                  <a:pt x="233" y="113"/>
                  <a:pt x="233" y="73"/>
                </a:cubicBezTo>
                <a:close/>
                <a:moveTo>
                  <a:pt x="68" y="164"/>
                </a:moveTo>
                <a:cubicBezTo>
                  <a:pt x="9" y="164"/>
                  <a:pt x="9" y="164"/>
                  <a:pt x="9" y="164"/>
                </a:cubicBezTo>
                <a:cubicBezTo>
                  <a:pt x="9" y="73"/>
                  <a:pt x="9" y="73"/>
                  <a:pt x="9" y="73"/>
                </a:cubicBezTo>
                <a:cubicBezTo>
                  <a:pt x="9" y="39"/>
                  <a:pt x="36" y="12"/>
                  <a:pt x="68" y="9"/>
                </a:cubicBezTo>
                <a:lnTo>
                  <a:pt x="68" y="164"/>
                </a:lnTo>
                <a:close/>
                <a:moveTo>
                  <a:pt x="121" y="109"/>
                </a:moveTo>
                <a:cubicBezTo>
                  <a:pt x="78" y="109"/>
                  <a:pt x="78" y="109"/>
                  <a:pt x="78" y="109"/>
                </a:cubicBezTo>
                <a:cubicBezTo>
                  <a:pt x="78" y="37"/>
                  <a:pt x="78" y="37"/>
                  <a:pt x="78" y="37"/>
                </a:cubicBezTo>
                <a:cubicBezTo>
                  <a:pt x="121" y="37"/>
                  <a:pt x="121" y="37"/>
                  <a:pt x="121" y="37"/>
                </a:cubicBezTo>
                <a:lnTo>
                  <a:pt x="121" y="109"/>
                </a:lnTo>
                <a:close/>
                <a:moveTo>
                  <a:pt x="130" y="9"/>
                </a:moveTo>
                <a:cubicBezTo>
                  <a:pt x="160" y="9"/>
                  <a:pt x="160" y="9"/>
                  <a:pt x="160" y="9"/>
                </a:cubicBezTo>
                <a:cubicBezTo>
                  <a:pt x="195" y="9"/>
                  <a:pt x="224" y="38"/>
                  <a:pt x="224" y="73"/>
                </a:cubicBezTo>
                <a:cubicBezTo>
                  <a:pt x="224" y="108"/>
                  <a:pt x="195" y="136"/>
                  <a:pt x="160" y="136"/>
                </a:cubicBezTo>
                <a:cubicBezTo>
                  <a:pt x="130" y="136"/>
                  <a:pt x="130" y="136"/>
                  <a:pt x="130" y="136"/>
                </a:cubicBezTo>
                <a:lnTo>
                  <a:pt x="130" y="9"/>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pic>
        <p:nvPicPr>
          <p:cNvPr id="51" name="Picture 50">
            <a:hlinkClick r:id="rId2"/>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14520410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Oval 6"/>
          <p:cNvSpPr/>
          <p:nvPr/>
        </p:nvSpPr>
        <p:spPr>
          <a:xfrm>
            <a:off x="1553152" y="1021385"/>
            <a:ext cx="1656156" cy="1656156"/>
          </a:xfrm>
          <a:prstGeom prst="ellipse">
            <a:avLst/>
          </a:prstGeom>
          <a:solidFill>
            <a:schemeClr val="bg1"/>
          </a:solid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Oval 13"/>
          <p:cNvSpPr/>
          <p:nvPr/>
        </p:nvSpPr>
        <p:spPr>
          <a:xfrm>
            <a:off x="1155175" y="623408"/>
            <a:ext cx="2452111" cy="2452111"/>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0" name="Freeform 13"/>
          <p:cNvSpPr>
            <a:spLocks noEditPoints="1"/>
          </p:cNvSpPr>
          <p:nvPr/>
        </p:nvSpPr>
        <p:spPr bwMode="auto">
          <a:xfrm>
            <a:off x="1995884" y="1282389"/>
            <a:ext cx="770693" cy="668706"/>
          </a:xfrm>
          <a:custGeom>
            <a:avLst/>
            <a:gdLst>
              <a:gd name="T0" fmla="*/ 455 w 829"/>
              <a:gd name="T1" fmla="*/ 0 h 719"/>
              <a:gd name="T2" fmla="*/ 38 w 829"/>
              <a:gd name="T3" fmla="*/ 301 h 719"/>
              <a:gd name="T4" fmla="*/ 225 w 829"/>
              <a:gd name="T5" fmla="*/ 275 h 719"/>
              <a:gd name="T6" fmla="*/ 284 w 829"/>
              <a:gd name="T7" fmla="*/ 138 h 719"/>
              <a:gd name="T8" fmla="*/ 570 w 829"/>
              <a:gd name="T9" fmla="*/ 171 h 719"/>
              <a:gd name="T10" fmla="*/ 718 w 829"/>
              <a:gd name="T11" fmla="*/ 338 h 719"/>
              <a:gd name="T12" fmla="*/ 818 w 829"/>
              <a:gd name="T13" fmla="*/ 207 h 719"/>
              <a:gd name="T14" fmla="*/ 612 w 829"/>
              <a:gd name="T15" fmla="*/ 255 h 719"/>
              <a:gd name="T16" fmla="*/ 558 w 829"/>
              <a:gd name="T17" fmla="*/ 117 h 719"/>
              <a:gd name="T18" fmla="*/ 277 w 829"/>
              <a:gd name="T19" fmla="*/ 116 h 719"/>
              <a:gd name="T20" fmla="*/ 217 w 829"/>
              <a:gd name="T21" fmla="*/ 254 h 719"/>
              <a:gd name="T22" fmla="*/ 58 w 829"/>
              <a:gd name="T23" fmla="*/ 292 h 719"/>
              <a:gd name="T24" fmla="*/ 455 w 829"/>
              <a:gd name="T25" fmla="*/ 22 h 719"/>
              <a:gd name="T26" fmla="*/ 765 w 829"/>
              <a:gd name="T27" fmla="*/ 315 h 719"/>
              <a:gd name="T28" fmla="*/ 276 w 829"/>
              <a:gd name="T29" fmla="*/ 574 h 719"/>
              <a:gd name="T30" fmla="*/ 276 w 829"/>
              <a:gd name="T31" fmla="*/ 559 h 719"/>
              <a:gd name="T32" fmla="*/ 312 w 829"/>
              <a:gd name="T33" fmla="*/ 523 h 719"/>
              <a:gd name="T34" fmla="*/ 225 w 829"/>
              <a:gd name="T35" fmla="*/ 667 h 719"/>
              <a:gd name="T36" fmla="*/ 276 w 829"/>
              <a:gd name="T37" fmla="*/ 616 h 719"/>
              <a:gd name="T38" fmla="*/ 276 w 829"/>
              <a:gd name="T39" fmla="*/ 632 h 719"/>
              <a:gd name="T40" fmla="*/ 276 w 829"/>
              <a:gd name="T41" fmla="*/ 327 h 719"/>
              <a:gd name="T42" fmla="*/ 327 w 829"/>
              <a:gd name="T43" fmla="*/ 379 h 719"/>
              <a:gd name="T44" fmla="*/ 240 w 829"/>
              <a:gd name="T45" fmla="*/ 379 h 719"/>
              <a:gd name="T46" fmla="*/ 276 w 829"/>
              <a:gd name="T47" fmla="*/ 414 h 719"/>
              <a:gd name="T48" fmla="*/ 552 w 829"/>
              <a:gd name="T49" fmla="*/ 719 h 719"/>
              <a:gd name="T50" fmla="*/ 552 w 829"/>
              <a:gd name="T51" fmla="*/ 703 h 719"/>
              <a:gd name="T52" fmla="*/ 588 w 829"/>
              <a:gd name="T53" fmla="*/ 667 h 719"/>
              <a:gd name="T54" fmla="*/ 501 w 829"/>
              <a:gd name="T55" fmla="*/ 523 h 719"/>
              <a:gd name="T56" fmla="*/ 552 w 829"/>
              <a:gd name="T57" fmla="*/ 472 h 719"/>
              <a:gd name="T58" fmla="*/ 552 w 829"/>
              <a:gd name="T59" fmla="*/ 487 h 719"/>
              <a:gd name="T60" fmla="*/ 414 w 829"/>
              <a:gd name="T61" fmla="*/ 327 h 719"/>
              <a:gd name="T62" fmla="*/ 465 w 829"/>
              <a:gd name="T63" fmla="*/ 379 h 719"/>
              <a:gd name="T64" fmla="*/ 378 w 829"/>
              <a:gd name="T65" fmla="*/ 379 h 719"/>
              <a:gd name="T66" fmla="*/ 414 w 829"/>
              <a:gd name="T67" fmla="*/ 414 h 719"/>
              <a:gd name="T68" fmla="*/ 414 w 829"/>
              <a:gd name="T69" fmla="*/ 719 h 719"/>
              <a:gd name="T70" fmla="*/ 414 w 829"/>
              <a:gd name="T71" fmla="*/ 703 h 719"/>
              <a:gd name="T72" fmla="*/ 450 w 829"/>
              <a:gd name="T73" fmla="*/ 667 h 719"/>
              <a:gd name="T74" fmla="*/ 363 w 829"/>
              <a:gd name="T75" fmla="*/ 523 h 719"/>
              <a:gd name="T76" fmla="*/ 414 w 829"/>
              <a:gd name="T77" fmla="*/ 472 h 719"/>
              <a:gd name="T78" fmla="*/ 414 w 829"/>
              <a:gd name="T79" fmla="*/ 487 h 719"/>
              <a:gd name="T80" fmla="*/ 552 w 829"/>
              <a:gd name="T81" fmla="*/ 327 h 719"/>
              <a:gd name="T82" fmla="*/ 604 w 829"/>
              <a:gd name="T83" fmla="*/ 379 h 719"/>
              <a:gd name="T84" fmla="*/ 517 w 829"/>
              <a:gd name="T85" fmla="*/ 379 h 719"/>
              <a:gd name="T86" fmla="*/ 552 w 829"/>
              <a:gd name="T87" fmla="*/ 41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9" h="719">
                <a:moveTo>
                  <a:pt x="818" y="207"/>
                </a:moveTo>
                <a:cubicBezTo>
                  <a:pt x="801" y="116"/>
                  <a:pt x="695" y="12"/>
                  <a:pt x="554" y="3"/>
                </a:cubicBezTo>
                <a:cubicBezTo>
                  <a:pt x="525" y="1"/>
                  <a:pt x="491" y="0"/>
                  <a:pt x="455" y="0"/>
                </a:cubicBezTo>
                <a:cubicBezTo>
                  <a:pt x="350" y="0"/>
                  <a:pt x="252" y="8"/>
                  <a:pt x="252" y="8"/>
                </a:cubicBezTo>
                <a:cubicBezTo>
                  <a:pt x="247" y="8"/>
                  <a:pt x="140" y="13"/>
                  <a:pt x="68" y="102"/>
                </a:cubicBezTo>
                <a:cubicBezTo>
                  <a:pt x="0" y="186"/>
                  <a:pt x="20" y="263"/>
                  <a:pt x="38" y="301"/>
                </a:cubicBezTo>
                <a:cubicBezTo>
                  <a:pt x="45" y="316"/>
                  <a:pt x="61" y="326"/>
                  <a:pt x="79" y="326"/>
                </a:cubicBezTo>
                <a:cubicBezTo>
                  <a:pt x="85" y="326"/>
                  <a:pt x="90" y="325"/>
                  <a:pt x="96" y="323"/>
                </a:cubicBezTo>
                <a:cubicBezTo>
                  <a:pt x="225" y="275"/>
                  <a:pt x="225" y="275"/>
                  <a:pt x="225" y="275"/>
                </a:cubicBezTo>
                <a:cubicBezTo>
                  <a:pt x="245" y="268"/>
                  <a:pt x="261" y="245"/>
                  <a:pt x="261" y="224"/>
                </a:cubicBezTo>
                <a:cubicBezTo>
                  <a:pt x="263" y="169"/>
                  <a:pt x="263" y="169"/>
                  <a:pt x="263" y="169"/>
                </a:cubicBezTo>
                <a:cubicBezTo>
                  <a:pt x="263" y="156"/>
                  <a:pt x="273" y="141"/>
                  <a:pt x="284" y="138"/>
                </a:cubicBezTo>
                <a:cubicBezTo>
                  <a:pt x="311" y="129"/>
                  <a:pt x="361" y="118"/>
                  <a:pt x="432" y="122"/>
                </a:cubicBezTo>
                <a:cubicBezTo>
                  <a:pt x="495" y="124"/>
                  <a:pt x="531" y="132"/>
                  <a:pt x="551" y="139"/>
                </a:cubicBezTo>
                <a:cubicBezTo>
                  <a:pt x="562" y="142"/>
                  <a:pt x="570" y="159"/>
                  <a:pt x="570" y="171"/>
                </a:cubicBezTo>
                <a:cubicBezTo>
                  <a:pt x="569" y="221"/>
                  <a:pt x="569" y="221"/>
                  <a:pt x="569" y="221"/>
                </a:cubicBezTo>
                <a:cubicBezTo>
                  <a:pt x="569" y="241"/>
                  <a:pt x="583" y="265"/>
                  <a:pt x="602" y="275"/>
                </a:cubicBezTo>
                <a:cubicBezTo>
                  <a:pt x="718" y="338"/>
                  <a:pt x="718" y="338"/>
                  <a:pt x="718" y="338"/>
                </a:cubicBezTo>
                <a:cubicBezTo>
                  <a:pt x="726" y="342"/>
                  <a:pt x="736" y="344"/>
                  <a:pt x="745" y="344"/>
                </a:cubicBezTo>
                <a:cubicBezTo>
                  <a:pt x="760" y="344"/>
                  <a:pt x="773" y="339"/>
                  <a:pt x="781" y="331"/>
                </a:cubicBezTo>
                <a:cubicBezTo>
                  <a:pt x="804" y="307"/>
                  <a:pt x="829" y="266"/>
                  <a:pt x="818" y="207"/>
                </a:cubicBezTo>
                <a:close/>
                <a:moveTo>
                  <a:pt x="765" y="315"/>
                </a:moveTo>
                <a:cubicBezTo>
                  <a:pt x="759" y="322"/>
                  <a:pt x="739" y="323"/>
                  <a:pt x="729" y="318"/>
                </a:cubicBezTo>
                <a:cubicBezTo>
                  <a:pt x="612" y="255"/>
                  <a:pt x="612" y="255"/>
                  <a:pt x="612" y="255"/>
                </a:cubicBezTo>
                <a:cubicBezTo>
                  <a:pt x="601" y="249"/>
                  <a:pt x="592" y="233"/>
                  <a:pt x="592" y="221"/>
                </a:cubicBezTo>
                <a:cubicBezTo>
                  <a:pt x="593" y="171"/>
                  <a:pt x="593" y="171"/>
                  <a:pt x="593" y="171"/>
                </a:cubicBezTo>
                <a:cubicBezTo>
                  <a:pt x="593" y="151"/>
                  <a:pt x="579" y="124"/>
                  <a:pt x="558" y="117"/>
                </a:cubicBezTo>
                <a:cubicBezTo>
                  <a:pt x="528" y="108"/>
                  <a:pt x="485" y="101"/>
                  <a:pt x="433" y="99"/>
                </a:cubicBezTo>
                <a:cubicBezTo>
                  <a:pt x="424" y="99"/>
                  <a:pt x="416" y="98"/>
                  <a:pt x="408" y="98"/>
                </a:cubicBezTo>
                <a:cubicBezTo>
                  <a:pt x="346" y="98"/>
                  <a:pt x="303" y="108"/>
                  <a:pt x="277" y="116"/>
                </a:cubicBezTo>
                <a:cubicBezTo>
                  <a:pt x="258" y="123"/>
                  <a:pt x="241" y="146"/>
                  <a:pt x="240" y="168"/>
                </a:cubicBezTo>
                <a:cubicBezTo>
                  <a:pt x="239" y="223"/>
                  <a:pt x="239" y="223"/>
                  <a:pt x="239" y="223"/>
                </a:cubicBezTo>
                <a:cubicBezTo>
                  <a:pt x="239" y="235"/>
                  <a:pt x="228" y="250"/>
                  <a:pt x="217" y="254"/>
                </a:cubicBezTo>
                <a:cubicBezTo>
                  <a:pt x="88" y="302"/>
                  <a:pt x="88" y="302"/>
                  <a:pt x="88" y="302"/>
                </a:cubicBezTo>
                <a:cubicBezTo>
                  <a:pt x="85" y="303"/>
                  <a:pt x="82" y="303"/>
                  <a:pt x="79" y="303"/>
                </a:cubicBezTo>
                <a:cubicBezTo>
                  <a:pt x="70" y="303"/>
                  <a:pt x="61" y="299"/>
                  <a:pt x="58" y="292"/>
                </a:cubicBezTo>
                <a:cubicBezTo>
                  <a:pt x="43" y="258"/>
                  <a:pt x="25" y="191"/>
                  <a:pt x="85" y="116"/>
                </a:cubicBezTo>
                <a:cubicBezTo>
                  <a:pt x="151" y="36"/>
                  <a:pt x="252" y="30"/>
                  <a:pt x="253" y="30"/>
                </a:cubicBezTo>
                <a:cubicBezTo>
                  <a:pt x="254" y="30"/>
                  <a:pt x="352" y="22"/>
                  <a:pt x="455" y="22"/>
                </a:cubicBezTo>
                <a:cubicBezTo>
                  <a:pt x="491" y="22"/>
                  <a:pt x="524" y="23"/>
                  <a:pt x="552" y="25"/>
                </a:cubicBezTo>
                <a:cubicBezTo>
                  <a:pt x="679" y="34"/>
                  <a:pt x="780" y="128"/>
                  <a:pt x="796" y="211"/>
                </a:cubicBezTo>
                <a:cubicBezTo>
                  <a:pt x="805" y="261"/>
                  <a:pt x="784" y="295"/>
                  <a:pt x="765" y="315"/>
                </a:cubicBezTo>
                <a:close/>
                <a:moveTo>
                  <a:pt x="276" y="472"/>
                </a:moveTo>
                <a:cubicBezTo>
                  <a:pt x="248" y="472"/>
                  <a:pt x="225" y="495"/>
                  <a:pt x="225" y="523"/>
                </a:cubicBezTo>
                <a:cubicBezTo>
                  <a:pt x="225" y="551"/>
                  <a:pt x="248" y="574"/>
                  <a:pt x="276" y="574"/>
                </a:cubicBezTo>
                <a:cubicBezTo>
                  <a:pt x="304" y="574"/>
                  <a:pt x="327" y="551"/>
                  <a:pt x="327" y="523"/>
                </a:cubicBezTo>
                <a:cubicBezTo>
                  <a:pt x="327" y="495"/>
                  <a:pt x="304" y="472"/>
                  <a:pt x="276" y="472"/>
                </a:cubicBezTo>
                <a:close/>
                <a:moveTo>
                  <a:pt x="276" y="559"/>
                </a:moveTo>
                <a:cubicBezTo>
                  <a:pt x="256" y="559"/>
                  <a:pt x="240" y="543"/>
                  <a:pt x="240" y="523"/>
                </a:cubicBezTo>
                <a:cubicBezTo>
                  <a:pt x="240" y="503"/>
                  <a:pt x="256" y="487"/>
                  <a:pt x="276" y="487"/>
                </a:cubicBezTo>
                <a:cubicBezTo>
                  <a:pt x="296" y="487"/>
                  <a:pt x="312" y="503"/>
                  <a:pt x="312" y="523"/>
                </a:cubicBezTo>
                <a:cubicBezTo>
                  <a:pt x="312" y="543"/>
                  <a:pt x="296" y="559"/>
                  <a:pt x="276" y="559"/>
                </a:cubicBezTo>
                <a:close/>
                <a:moveTo>
                  <a:pt x="276" y="616"/>
                </a:moveTo>
                <a:cubicBezTo>
                  <a:pt x="248" y="616"/>
                  <a:pt x="225" y="639"/>
                  <a:pt x="225" y="667"/>
                </a:cubicBezTo>
                <a:cubicBezTo>
                  <a:pt x="225" y="696"/>
                  <a:pt x="248" y="719"/>
                  <a:pt x="276" y="719"/>
                </a:cubicBezTo>
                <a:cubicBezTo>
                  <a:pt x="304" y="719"/>
                  <a:pt x="327" y="696"/>
                  <a:pt x="327" y="667"/>
                </a:cubicBezTo>
                <a:cubicBezTo>
                  <a:pt x="327" y="639"/>
                  <a:pt x="304" y="616"/>
                  <a:pt x="276" y="616"/>
                </a:cubicBezTo>
                <a:close/>
                <a:moveTo>
                  <a:pt x="276" y="703"/>
                </a:moveTo>
                <a:cubicBezTo>
                  <a:pt x="256" y="703"/>
                  <a:pt x="240" y="687"/>
                  <a:pt x="240" y="667"/>
                </a:cubicBezTo>
                <a:cubicBezTo>
                  <a:pt x="240" y="648"/>
                  <a:pt x="256" y="632"/>
                  <a:pt x="276" y="632"/>
                </a:cubicBezTo>
                <a:cubicBezTo>
                  <a:pt x="296" y="632"/>
                  <a:pt x="312" y="648"/>
                  <a:pt x="312" y="667"/>
                </a:cubicBezTo>
                <a:cubicBezTo>
                  <a:pt x="312" y="687"/>
                  <a:pt x="296" y="703"/>
                  <a:pt x="276" y="703"/>
                </a:cubicBezTo>
                <a:close/>
                <a:moveTo>
                  <a:pt x="276" y="327"/>
                </a:moveTo>
                <a:cubicBezTo>
                  <a:pt x="248" y="327"/>
                  <a:pt x="225" y="350"/>
                  <a:pt x="225" y="379"/>
                </a:cubicBezTo>
                <a:cubicBezTo>
                  <a:pt x="225" y="407"/>
                  <a:pt x="248" y="430"/>
                  <a:pt x="276" y="430"/>
                </a:cubicBezTo>
                <a:cubicBezTo>
                  <a:pt x="304" y="430"/>
                  <a:pt x="327" y="407"/>
                  <a:pt x="327" y="379"/>
                </a:cubicBezTo>
                <a:cubicBezTo>
                  <a:pt x="327" y="350"/>
                  <a:pt x="304" y="327"/>
                  <a:pt x="276" y="327"/>
                </a:cubicBezTo>
                <a:close/>
                <a:moveTo>
                  <a:pt x="276" y="414"/>
                </a:moveTo>
                <a:cubicBezTo>
                  <a:pt x="256" y="414"/>
                  <a:pt x="240" y="398"/>
                  <a:pt x="240" y="379"/>
                </a:cubicBezTo>
                <a:cubicBezTo>
                  <a:pt x="240" y="359"/>
                  <a:pt x="256" y="343"/>
                  <a:pt x="276" y="343"/>
                </a:cubicBezTo>
                <a:cubicBezTo>
                  <a:pt x="296" y="343"/>
                  <a:pt x="312" y="359"/>
                  <a:pt x="312" y="379"/>
                </a:cubicBezTo>
                <a:cubicBezTo>
                  <a:pt x="312" y="398"/>
                  <a:pt x="296" y="414"/>
                  <a:pt x="276" y="414"/>
                </a:cubicBezTo>
                <a:close/>
                <a:moveTo>
                  <a:pt x="552" y="616"/>
                </a:moveTo>
                <a:cubicBezTo>
                  <a:pt x="524" y="616"/>
                  <a:pt x="501" y="639"/>
                  <a:pt x="501" y="667"/>
                </a:cubicBezTo>
                <a:cubicBezTo>
                  <a:pt x="501" y="696"/>
                  <a:pt x="524" y="719"/>
                  <a:pt x="552" y="719"/>
                </a:cubicBezTo>
                <a:cubicBezTo>
                  <a:pt x="581" y="719"/>
                  <a:pt x="604" y="696"/>
                  <a:pt x="604" y="667"/>
                </a:cubicBezTo>
                <a:cubicBezTo>
                  <a:pt x="604" y="639"/>
                  <a:pt x="581" y="616"/>
                  <a:pt x="552" y="616"/>
                </a:cubicBezTo>
                <a:close/>
                <a:moveTo>
                  <a:pt x="552" y="703"/>
                </a:moveTo>
                <a:cubicBezTo>
                  <a:pt x="533" y="703"/>
                  <a:pt x="517" y="687"/>
                  <a:pt x="517" y="667"/>
                </a:cubicBezTo>
                <a:cubicBezTo>
                  <a:pt x="517" y="648"/>
                  <a:pt x="533" y="632"/>
                  <a:pt x="552" y="632"/>
                </a:cubicBezTo>
                <a:cubicBezTo>
                  <a:pt x="572" y="632"/>
                  <a:pt x="588" y="648"/>
                  <a:pt x="588" y="667"/>
                </a:cubicBezTo>
                <a:cubicBezTo>
                  <a:pt x="588" y="687"/>
                  <a:pt x="572" y="703"/>
                  <a:pt x="552" y="703"/>
                </a:cubicBezTo>
                <a:close/>
                <a:moveTo>
                  <a:pt x="552" y="472"/>
                </a:moveTo>
                <a:cubicBezTo>
                  <a:pt x="524" y="472"/>
                  <a:pt x="501" y="495"/>
                  <a:pt x="501" y="523"/>
                </a:cubicBezTo>
                <a:cubicBezTo>
                  <a:pt x="501" y="551"/>
                  <a:pt x="524" y="574"/>
                  <a:pt x="552" y="574"/>
                </a:cubicBezTo>
                <a:cubicBezTo>
                  <a:pt x="581" y="574"/>
                  <a:pt x="604" y="551"/>
                  <a:pt x="604" y="523"/>
                </a:cubicBezTo>
                <a:cubicBezTo>
                  <a:pt x="604" y="495"/>
                  <a:pt x="581" y="472"/>
                  <a:pt x="552" y="472"/>
                </a:cubicBezTo>
                <a:close/>
                <a:moveTo>
                  <a:pt x="552" y="559"/>
                </a:moveTo>
                <a:cubicBezTo>
                  <a:pt x="533" y="559"/>
                  <a:pt x="517" y="543"/>
                  <a:pt x="517" y="523"/>
                </a:cubicBezTo>
                <a:cubicBezTo>
                  <a:pt x="517" y="503"/>
                  <a:pt x="533" y="487"/>
                  <a:pt x="552" y="487"/>
                </a:cubicBezTo>
                <a:cubicBezTo>
                  <a:pt x="572" y="487"/>
                  <a:pt x="588" y="503"/>
                  <a:pt x="588" y="523"/>
                </a:cubicBezTo>
                <a:cubicBezTo>
                  <a:pt x="588" y="543"/>
                  <a:pt x="572" y="559"/>
                  <a:pt x="552" y="559"/>
                </a:cubicBezTo>
                <a:close/>
                <a:moveTo>
                  <a:pt x="414" y="327"/>
                </a:moveTo>
                <a:cubicBezTo>
                  <a:pt x="386" y="327"/>
                  <a:pt x="363" y="350"/>
                  <a:pt x="363" y="379"/>
                </a:cubicBezTo>
                <a:cubicBezTo>
                  <a:pt x="363" y="407"/>
                  <a:pt x="386" y="430"/>
                  <a:pt x="414" y="430"/>
                </a:cubicBezTo>
                <a:cubicBezTo>
                  <a:pt x="442" y="430"/>
                  <a:pt x="465" y="407"/>
                  <a:pt x="465" y="379"/>
                </a:cubicBezTo>
                <a:cubicBezTo>
                  <a:pt x="465" y="350"/>
                  <a:pt x="442" y="327"/>
                  <a:pt x="414" y="327"/>
                </a:cubicBezTo>
                <a:close/>
                <a:moveTo>
                  <a:pt x="414" y="414"/>
                </a:moveTo>
                <a:cubicBezTo>
                  <a:pt x="394" y="414"/>
                  <a:pt x="378" y="398"/>
                  <a:pt x="378" y="379"/>
                </a:cubicBezTo>
                <a:cubicBezTo>
                  <a:pt x="378" y="359"/>
                  <a:pt x="394" y="343"/>
                  <a:pt x="414" y="343"/>
                </a:cubicBezTo>
                <a:cubicBezTo>
                  <a:pt x="434" y="343"/>
                  <a:pt x="450" y="359"/>
                  <a:pt x="450" y="379"/>
                </a:cubicBezTo>
                <a:cubicBezTo>
                  <a:pt x="450" y="398"/>
                  <a:pt x="434" y="414"/>
                  <a:pt x="414" y="414"/>
                </a:cubicBezTo>
                <a:close/>
                <a:moveTo>
                  <a:pt x="414" y="616"/>
                </a:moveTo>
                <a:cubicBezTo>
                  <a:pt x="386" y="616"/>
                  <a:pt x="363" y="639"/>
                  <a:pt x="363" y="667"/>
                </a:cubicBezTo>
                <a:cubicBezTo>
                  <a:pt x="363" y="696"/>
                  <a:pt x="386" y="719"/>
                  <a:pt x="414" y="719"/>
                </a:cubicBezTo>
                <a:cubicBezTo>
                  <a:pt x="442" y="719"/>
                  <a:pt x="465" y="696"/>
                  <a:pt x="465" y="667"/>
                </a:cubicBezTo>
                <a:cubicBezTo>
                  <a:pt x="465" y="639"/>
                  <a:pt x="442" y="616"/>
                  <a:pt x="414" y="616"/>
                </a:cubicBezTo>
                <a:close/>
                <a:moveTo>
                  <a:pt x="414" y="703"/>
                </a:moveTo>
                <a:cubicBezTo>
                  <a:pt x="394" y="703"/>
                  <a:pt x="378" y="687"/>
                  <a:pt x="378" y="667"/>
                </a:cubicBezTo>
                <a:cubicBezTo>
                  <a:pt x="378" y="648"/>
                  <a:pt x="394" y="632"/>
                  <a:pt x="414" y="632"/>
                </a:cubicBezTo>
                <a:cubicBezTo>
                  <a:pt x="434" y="632"/>
                  <a:pt x="450" y="648"/>
                  <a:pt x="450" y="667"/>
                </a:cubicBezTo>
                <a:cubicBezTo>
                  <a:pt x="450" y="687"/>
                  <a:pt x="434" y="703"/>
                  <a:pt x="414" y="703"/>
                </a:cubicBezTo>
                <a:close/>
                <a:moveTo>
                  <a:pt x="414" y="472"/>
                </a:moveTo>
                <a:cubicBezTo>
                  <a:pt x="386" y="472"/>
                  <a:pt x="363" y="495"/>
                  <a:pt x="363" y="523"/>
                </a:cubicBezTo>
                <a:cubicBezTo>
                  <a:pt x="363" y="551"/>
                  <a:pt x="386" y="574"/>
                  <a:pt x="414" y="574"/>
                </a:cubicBezTo>
                <a:cubicBezTo>
                  <a:pt x="442" y="574"/>
                  <a:pt x="465" y="551"/>
                  <a:pt x="465" y="523"/>
                </a:cubicBezTo>
                <a:cubicBezTo>
                  <a:pt x="465" y="495"/>
                  <a:pt x="442" y="472"/>
                  <a:pt x="414" y="472"/>
                </a:cubicBezTo>
                <a:close/>
                <a:moveTo>
                  <a:pt x="414" y="559"/>
                </a:moveTo>
                <a:cubicBezTo>
                  <a:pt x="394" y="559"/>
                  <a:pt x="378" y="543"/>
                  <a:pt x="378" y="523"/>
                </a:cubicBezTo>
                <a:cubicBezTo>
                  <a:pt x="378" y="503"/>
                  <a:pt x="394" y="487"/>
                  <a:pt x="414" y="487"/>
                </a:cubicBezTo>
                <a:cubicBezTo>
                  <a:pt x="434" y="487"/>
                  <a:pt x="450" y="503"/>
                  <a:pt x="450" y="523"/>
                </a:cubicBezTo>
                <a:cubicBezTo>
                  <a:pt x="450" y="543"/>
                  <a:pt x="434" y="559"/>
                  <a:pt x="414" y="559"/>
                </a:cubicBezTo>
                <a:close/>
                <a:moveTo>
                  <a:pt x="552" y="327"/>
                </a:moveTo>
                <a:cubicBezTo>
                  <a:pt x="524" y="327"/>
                  <a:pt x="501" y="350"/>
                  <a:pt x="501" y="379"/>
                </a:cubicBezTo>
                <a:cubicBezTo>
                  <a:pt x="501" y="407"/>
                  <a:pt x="524" y="430"/>
                  <a:pt x="552" y="430"/>
                </a:cubicBezTo>
                <a:cubicBezTo>
                  <a:pt x="581" y="430"/>
                  <a:pt x="604" y="407"/>
                  <a:pt x="604" y="379"/>
                </a:cubicBezTo>
                <a:cubicBezTo>
                  <a:pt x="604" y="350"/>
                  <a:pt x="581" y="327"/>
                  <a:pt x="552" y="327"/>
                </a:cubicBezTo>
                <a:close/>
                <a:moveTo>
                  <a:pt x="552" y="414"/>
                </a:moveTo>
                <a:cubicBezTo>
                  <a:pt x="533" y="414"/>
                  <a:pt x="517" y="398"/>
                  <a:pt x="517" y="379"/>
                </a:cubicBezTo>
                <a:cubicBezTo>
                  <a:pt x="517" y="359"/>
                  <a:pt x="533" y="343"/>
                  <a:pt x="552" y="343"/>
                </a:cubicBezTo>
                <a:cubicBezTo>
                  <a:pt x="572" y="343"/>
                  <a:pt x="588" y="359"/>
                  <a:pt x="588" y="379"/>
                </a:cubicBezTo>
                <a:cubicBezTo>
                  <a:pt x="588" y="398"/>
                  <a:pt x="572" y="414"/>
                  <a:pt x="552" y="414"/>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Oval 4"/>
          <p:cNvSpPr/>
          <p:nvPr/>
        </p:nvSpPr>
        <p:spPr>
          <a:xfrm>
            <a:off x="3241330" y="2401075"/>
            <a:ext cx="2427601" cy="2427602"/>
          </a:xfrm>
          <a:prstGeom prst="ellipse">
            <a:avLst/>
          </a:prstGeom>
          <a:solidFill>
            <a:schemeClr val="bg1"/>
          </a:solidFill>
          <a:ln w="19050"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Oval 7"/>
          <p:cNvSpPr/>
          <p:nvPr/>
        </p:nvSpPr>
        <p:spPr>
          <a:xfrm>
            <a:off x="1120479" y="3537568"/>
            <a:ext cx="1644151" cy="1644151"/>
          </a:xfrm>
          <a:prstGeom prst="ellipse">
            <a:avLst/>
          </a:prstGeom>
          <a:solidFill>
            <a:schemeClr val="bg1"/>
          </a:solid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 name="Oval 9"/>
          <p:cNvSpPr/>
          <p:nvPr/>
        </p:nvSpPr>
        <p:spPr>
          <a:xfrm>
            <a:off x="6139160" y="3600139"/>
            <a:ext cx="1976479" cy="1976480"/>
          </a:xfrm>
          <a:prstGeom prst="ellipse">
            <a:avLst/>
          </a:prstGeom>
          <a:solidFill>
            <a:schemeClr val="bg1"/>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sp>
        <p:nvSpPr>
          <p:cNvPr id="11" name="Oval 10"/>
          <p:cNvSpPr/>
          <p:nvPr/>
        </p:nvSpPr>
        <p:spPr>
          <a:xfrm>
            <a:off x="2962260" y="2090976"/>
            <a:ext cx="3052084" cy="3052084"/>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 name="Oval 11"/>
          <p:cNvSpPr/>
          <p:nvPr/>
        </p:nvSpPr>
        <p:spPr>
          <a:xfrm>
            <a:off x="5848377" y="3309356"/>
            <a:ext cx="2558044" cy="255804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en-US" dirty="0"/>
              <a:t>x</a:t>
            </a:r>
          </a:p>
        </p:txBody>
      </p:sp>
      <p:grpSp>
        <p:nvGrpSpPr>
          <p:cNvPr id="44" name="Group 43"/>
          <p:cNvGrpSpPr/>
          <p:nvPr/>
        </p:nvGrpSpPr>
        <p:grpSpPr>
          <a:xfrm>
            <a:off x="5256378" y="660854"/>
            <a:ext cx="2203241" cy="2203242"/>
            <a:chOff x="4959559" y="-41419"/>
            <a:chExt cx="1921265" cy="1921266"/>
          </a:xfrm>
        </p:grpSpPr>
        <p:sp>
          <p:nvSpPr>
            <p:cNvPr id="9" name="Oval 8"/>
            <p:cNvSpPr/>
            <p:nvPr/>
          </p:nvSpPr>
          <p:spPr>
            <a:xfrm>
              <a:off x="5238044" y="237066"/>
              <a:ext cx="1364295" cy="1364296"/>
            </a:xfrm>
            <a:prstGeom prst="ellipse">
              <a:avLst/>
            </a:prstGeom>
            <a:solidFill>
              <a:schemeClr val="bg1"/>
            </a:solidFill>
            <a:ln w="1905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p:cNvSpPr/>
            <p:nvPr/>
          </p:nvSpPr>
          <p:spPr>
            <a:xfrm>
              <a:off x="4959559" y="-41419"/>
              <a:ext cx="1921265" cy="1921266"/>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 name="Oval 14"/>
          <p:cNvSpPr/>
          <p:nvPr/>
        </p:nvSpPr>
        <p:spPr>
          <a:xfrm>
            <a:off x="830021" y="3247109"/>
            <a:ext cx="2225067" cy="2225067"/>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 name="Group 18"/>
          <p:cNvGrpSpPr/>
          <p:nvPr/>
        </p:nvGrpSpPr>
        <p:grpSpPr>
          <a:xfrm>
            <a:off x="-76199" y="1302479"/>
            <a:ext cx="1210587" cy="1210588"/>
            <a:chOff x="1312261" y="1239862"/>
            <a:chExt cx="1396424" cy="1396425"/>
          </a:xfrm>
        </p:grpSpPr>
        <p:sp>
          <p:nvSpPr>
            <p:cNvPr id="17" name="Oval 16"/>
            <p:cNvSpPr/>
            <p:nvPr/>
          </p:nvSpPr>
          <p:spPr>
            <a:xfrm>
              <a:off x="1613552" y="1541153"/>
              <a:ext cx="793841" cy="793844"/>
            </a:xfrm>
            <a:prstGeom prst="ellipse">
              <a:avLst/>
            </a:prstGeom>
            <a:solidFill>
              <a:schemeClr val="bg2">
                <a:alpha val="20000"/>
              </a:schemeClr>
            </a:solidFill>
            <a:ln w="19050" cmpd="sng">
              <a:solidFill>
                <a:schemeClr val="bg1">
                  <a:lumMod val="6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 name="Oval 17"/>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3" name="Freeform 33"/>
          <p:cNvSpPr>
            <a:spLocks noEditPoints="1"/>
          </p:cNvSpPr>
          <p:nvPr/>
        </p:nvSpPr>
        <p:spPr bwMode="auto">
          <a:xfrm>
            <a:off x="1668737" y="3716874"/>
            <a:ext cx="524197" cy="549679"/>
          </a:xfrm>
          <a:custGeom>
            <a:avLst/>
            <a:gdLst>
              <a:gd name="T0" fmla="*/ 787 w 800"/>
              <a:gd name="T1" fmla="*/ 260 h 839"/>
              <a:gd name="T2" fmla="*/ 569 w 800"/>
              <a:gd name="T3" fmla="*/ 260 h 839"/>
              <a:gd name="T4" fmla="*/ 556 w 800"/>
              <a:gd name="T5" fmla="*/ 273 h 839"/>
              <a:gd name="T6" fmla="*/ 556 w 800"/>
              <a:gd name="T7" fmla="*/ 827 h 839"/>
              <a:gd name="T8" fmla="*/ 569 w 800"/>
              <a:gd name="T9" fmla="*/ 839 h 839"/>
              <a:gd name="T10" fmla="*/ 787 w 800"/>
              <a:gd name="T11" fmla="*/ 839 h 839"/>
              <a:gd name="T12" fmla="*/ 800 w 800"/>
              <a:gd name="T13" fmla="*/ 827 h 839"/>
              <a:gd name="T14" fmla="*/ 800 w 800"/>
              <a:gd name="T15" fmla="*/ 273 h 839"/>
              <a:gd name="T16" fmla="*/ 787 w 800"/>
              <a:gd name="T17" fmla="*/ 260 h 839"/>
              <a:gd name="T18" fmla="*/ 775 w 800"/>
              <a:gd name="T19" fmla="*/ 814 h 839"/>
              <a:gd name="T20" fmla="*/ 581 w 800"/>
              <a:gd name="T21" fmla="*/ 814 h 839"/>
              <a:gd name="T22" fmla="*/ 581 w 800"/>
              <a:gd name="T23" fmla="*/ 285 h 839"/>
              <a:gd name="T24" fmla="*/ 775 w 800"/>
              <a:gd name="T25" fmla="*/ 285 h 839"/>
              <a:gd name="T26" fmla="*/ 775 w 800"/>
              <a:gd name="T27" fmla="*/ 814 h 839"/>
              <a:gd name="T28" fmla="*/ 509 w 800"/>
              <a:gd name="T29" fmla="*/ 0 h 839"/>
              <a:gd name="T30" fmla="*/ 291 w 800"/>
              <a:gd name="T31" fmla="*/ 0 h 839"/>
              <a:gd name="T32" fmla="*/ 278 w 800"/>
              <a:gd name="T33" fmla="*/ 12 h 839"/>
              <a:gd name="T34" fmla="*/ 278 w 800"/>
              <a:gd name="T35" fmla="*/ 827 h 839"/>
              <a:gd name="T36" fmla="*/ 291 w 800"/>
              <a:gd name="T37" fmla="*/ 839 h 839"/>
              <a:gd name="T38" fmla="*/ 509 w 800"/>
              <a:gd name="T39" fmla="*/ 839 h 839"/>
              <a:gd name="T40" fmla="*/ 521 w 800"/>
              <a:gd name="T41" fmla="*/ 827 h 839"/>
              <a:gd name="T42" fmla="*/ 521 w 800"/>
              <a:gd name="T43" fmla="*/ 12 h 839"/>
              <a:gd name="T44" fmla="*/ 509 w 800"/>
              <a:gd name="T45" fmla="*/ 0 h 839"/>
              <a:gd name="T46" fmla="*/ 497 w 800"/>
              <a:gd name="T47" fmla="*/ 814 h 839"/>
              <a:gd name="T48" fmla="*/ 303 w 800"/>
              <a:gd name="T49" fmla="*/ 814 h 839"/>
              <a:gd name="T50" fmla="*/ 303 w 800"/>
              <a:gd name="T51" fmla="*/ 25 h 839"/>
              <a:gd name="T52" fmla="*/ 497 w 800"/>
              <a:gd name="T53" fmla="*/ 25 h 839"/>
              <a:gd name="T54" fmla="*/ 497 w 800"/>
              <a:gd name="T55" fmla="*/ 814 h 839"/>
              <a:gd name="T56" fmla="*/ 231 w 800"/>
              <a:gd name="T57" fmla="*/ 395 h 839"/>
              <a:gd name="T58" fmla="*/ 12 w 800"/>
              <a:gd name="T59" fmla="*/ 395 h 839"/>
              <a:gd name="T60" fmla="*/ 0 w 800"/>
              <a:gd name="T61" fmla="*/ 408 h 839"/>
              <a:gd name="T62" fmla="*/ 0 w 800"/>
              <a:gd name="T63" fmla="*/ 827 h 839"/>
              <a:gd name="T64" fmla="*/ 12 w 800"/>
              <a:gd name="T65" fmla="*/ 839 h 839"/>
              <a:gd name="T66" fmla="*/ 231 w 800"/>
              <a:gd name="T67" fmla="*/ 839 h 839"/>
              <a:gd name="T68" fmla="*/ 243 w 800"/>
              <a:gd name="T69" fmla="*/ 827 h 839"/>
              <a:gd name="T70" fmla="*/ 243 w 800"/>
              <a:gd name="T71" fmla="*/ 408 h 839"/>
              <a:gd name="T72" fmla="*/ 231 w 800"/>
              <a:gd name="T73" fmla="*/ 395 h 839"/>
              <a:gd name="T74" fmla="*/ 218 w 800"/>
              <a:gd name="T75" fmla="*/ 814 h 839"/>
              <a:gd name="T76" fmla="*/ 25 w 800"/>
              <a:gd name="T77" fmla="*/ 814 h 839"/>
              <a:gd name="T78" fmla="*/ 25 w 800"/>
              <a:gd name="T79" fmla="*/ 420 h 839"/>
              <a:gd name="T80" fmla="*/ 218 w 800"/>
              <a:gd name="T81" fmla="*/ 420 h 839"/>
              <a:gd name="T82" fmla="*/ 218 w 800"/>
              <a:gd name="T83" fmla="*/ 81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0" h="839">
                <a:moveTo>
                  <a:pt x="787" y="260"/>
                </a:moveTo>
                <a:cubicBezTo>
                  <a:pt x="569" y="260"/>
                  <a:pt x="569" y="260"/>
                  <a:pt x="569" y="260"/>
                </a:cubicBezTo>
                <a:cubicBezTo>
                  <a:pt x="562" y="260"/>
                  <a:pt x="556" y="266"/>
                  <a:pt x="556" y="273"/>
                </a:cubicBezTo>
                <a:cubicBezTo>
                  <a:pt x="556" y="827"/>
                  <a:pt x="556" y="827"/>
                  <a:pt x="556" y="827"/>
                </a:cubicBezTo>
                <a:cubicBezTo>
                  <a:pt x="556" y="833"/>
                  <a:pt x="562" y="839"/>
                  <a:pt x="569" y="839"/>
                </a:cubicBezTo>
                <a:cubicBezTo>
                  <a:pt x="787" y="839"/>
                  <a:pt x="787" y="839"/>
                  <a:pt x="787" y="839"/>
                </a:cubicBezTo>
                <a:cubicBezTo>
                  <a:pt x="794" y="839"/>
                  <a:pt x="800" y="833"/>
                  <a:pt x="800" y="827"/>
                </a:cubicBezTo>
                <a:cubicBezTo>
                  <a:pt x="800" y="273"/>
                  <a:pt x="800" y="273"/>
                  <a:pt x="800" y="273"/>
                </a:cubicBezTo>
                <a:cubicBezTo>
                  <a:pt x="800" y="266"/>
                  <a:pt x="794" y="260"/>
                  <a:pt x="787" y="260"/>
                </a:cubicBezTo>
                <a:close/>
                <a:moveTo>
                  <a:pt x="775" y="814"/>
                </a:moveTo>
                <a:cubicBezTo>
                  <a:pt x="581" y="814"/>
                  <a:pt x="581" y="814"/>
                  <a:pt x="581" y="814"/>
                </a:cubicBezTo>
                <a:cubicBezTo>
                  <a:pt x="581" y="285"/>
                  <a:pt x="581" y="285"/>
                  <a:pt x="581" y="285"/>
                </a:cubicBezTo>
                <a:cubicBezTo>
                  <a:pt x="775" y="285"/>
                  <a:pt x="775" y="285"/>
                  <a:pt x="775" y="285"/>
                </a:cubicBezTo>
                <a:lnTo>
                  <a:pt x="775" y="814"/>
                </a:lnTo>
                <a:close/>
                <a:moveTo>
                  <a:pt x="509" y="0"/>
                </a:moveTo>
                <a:cubicBezTo>
                  <a:pt x="291" y="0"/>
                  <a:pt x="291" y="0"/>
                  <a:pt x="291" y="0"/>
                </a:cubicBezTo>
                <a:cubicBezTo>
                  <a:pt x="284" y="0"/>
                  <a:pt x="278" y="6"/>
                  <a:pt x="278" y="12"/>
                </a:cubicBezTo>
                <a:cubicBezTo>
                  <a:pt x="278" y="827"/>
                  <a:pt x="278" y="827"/>
                  <a:pt x="278" y="827"/>
                </a:cubicBezTo>
                <a:cubicBezTo>
                  <a:pt x="278" y="833"/>
                  <a:pt x="284" y="839"/>
                  <a:pt x="291" y="839"/>
                </a:cubicBezTo>
                <a:cubicBezTo>
                  <a:pt x="509" y="839"/>
                  <a:pt x="509" y="839"/>
                  <a:pt x="509" y="839"/>
                </a:cubicBezTo>
                <a:cubicBezTo>
                  <a:pt x="516" y="839"/>
                  <a:pt x="521" y="833"/>
                  <a:pt x="521" y="827"/>
                </a:cubicBezTo>
                <a:cubicBezTo>
                  <a:pt x="521" y="12"/>
                  <a:pt x="521" y="12"/>
                  <a:pt x="521" y="12"/>
                </a:cubicBezTo>
                <a:cubicBezTo>
                  <a:pt x="521" y="6"/>
                  <a:pt x="516" y="0"/>
                  <a:pt x="509" y="0"/>
                </a:cubicBezTo>
                <a:close/>
                <a:moveTo>
                  <a:pt x="497" y="814"/>
                </a:moveTo>
                <a:cubicBezTo>
                  <a:pt x="303" y="814"/>
                  <a:pt x="303" y="814"/>
                  <a:pt x="303" y="814"/>
                </a:cubicBezTo>
                <a:cubicBezTo>
                  <a:pt x="303" y="25"/>
                  <a:pt x="303" y="25"/>
                  <a:pt x="303" y="25"/>
                </a:cubicBezTo>
                <a:cubicBezTo>
                  <a:pt x="497" y="25"/>
                  <a:pt x="497" y="25"/>
                  <a:pt x="497" y="25"/>
                </a:cubicBezTo>
                <a:lnTo>
                  <a:pt x="497" y="814"/>
                </a:lnTo>
                <a:close/>
                <a:moveTo>
                  <a:pt x="231" y="395"/>
                </a:moveTo>
                <a:cubicBezTo>
                  <a:pt x="12" y="395"/>
                  <a:pt x="12" y="395"/>
                  <a:pt x="12" y="395"/>
                </a:cubicBezTo>
                <a:cubicBezTo>
                  <a:pt x="5" y="395"/>
                  <a:pt x="0" y="401"/>
                  <a:pt x="0" y="408"/>
                </a:cubicBezTo>
                <a:cubicBezTo>
                  <a:pt x="0" y="827"/>
                  <a:pt x="0" y="827"/>
                  <a:pt x="0" y="827"/>
                </a:cubicBezTo>
                <a:cubicBezTo>
                  <a:pt x="0" y="833"/>
                  <a:pt x="5" y="839"/>
                  <a:pt x="12" y="839"/>
                </a:cubicBezTo>
                <a:cubicBezTo>
                  <a:pt x="231" y="839"/>
                  <a:pt x="231" y="839"/>
                  <a:pt x="231" y="839"/>
                </a:cubicBezTo>
                <a:cubicBezTo>
                  <a:pt x="238" y="839"/>
                  <a:pt x="243" y="833"/>
                  <a:pt x="243" y="827"/>
                </a:cubicBezTo>
                <a:cubicBezTo>
                  <a:pt x="243" y="408"/>
                  <a:pt x="243" y="408"/>
                  <a:pt x="243" y="408"/>
                </a:cubicBezTo>
                <a:cubicBezTo>
                  <a:pt x="243" y="401"/>
                  <a:pt x="238" y="395"/>
                  <a:pt x="231" y="395"/>
                </a:cubicBezTo>
                <a:close/>
                <a:moveTo>
                  <a:pt x="218" y="814"/>
                </a:moveTo>
                <a:cubicBezTo>
                  <a:pt x="25" y="814"/>
                  <a:pt x="25" y="814"/>
                  <a:pt x="25" y="814"/>
                </a:cubicBezTo>
                <a:cubicBezTo>
                  <a:pt x="25" y="420"/>
                  <a:pt x="25" y="420"/>
                  <a:pt x="25" y="420"/>
                </a:cubicBezTo>
                <a:cubicBezTo>
                  <a:pt x="218" y="420"/>
                  <a:pt x="218" y="420"/>
                  <a:pt x="218" y="420"/>
                </a:cubicBezTo>
                <a:lnTo>
                  <a:pt x="218" y="81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Oval 23"/>
          <p:cNvSpPr/>
          <p:nvPr/>
        </p:nvSpPr>
        <p:spPr>
          <a:xfrm>
            <a:off x="994777" y="1860757"/>
            <a:ext cx="250308" cy="250308"/>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 name="Group 27"/>
          <p:cNvGrpSpPr/>
          <p:nvPr/>
        </p:nvGrpSpPr>
        <p:grpSpPr>
          <a:xfrm>
            <a:off x="3097970" y="2435803"/>
            <a:ext cx="429993" cy="429993"/>
            <a:chOff x="3858203" y="2063591"/>
            <a:chExt cx="312530" cy="312530"/>
          </a:xfrm>
        </p:grpSpPr>
        <p:sp>
          <p:nvSpPr>
            <p:cNvPr id="25" name="Oval 24"/>
            <p:cNvSpPr/>
            <p:nvPr/>
          </p:nvSpPr>
          <p:spPr>
            <a:xfrm>
              <a:off x="3923503" y="2128891"/>
              <a:ext cx="181930" cy="181930"/>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 name="Oval 26"/>
            <p:cNvSpPr/>
            <p:nvPr/>
          </p:nvSpPr>
          <p:spPr>
            <a:xfrm>
              <a:off x="3858203" y="2063591"/>
              <a:ext cx="312530" cy="312530"/>
            </a:xfrm>
            <a:prstGeom prst="ellipse">
              <a:avLst/>
            </a:prstGeom>
            <a:noFill/>
            <a:ln w="19050" cmpd="sng">
              <a:solidFill>
                <a:schemeClr val="tx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 name="Group 28"/>
          <p:cNvGrpSpPr/>
          <p:nvPr/>
        </p:nvGrpSpPr>
        <p:grpSpPr>
          <a:xfrm>
            <a:off x="2777627" y="3826382"/>
            <a:ext cx="429993" cy="429993"/>
            <a:chOff x="3858203" y="2063591"/>
            <a:chExt cx="312530" cy="312530"/>
          </a:xfrm>
        </p:grpSpPr>
        <p:sp>
          <p:nvSpPr>
            <p:cNvPr id="30" name="Oval 29"/>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Oval 30"/>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 name="Group 31"/>
          <p:cNvGrpSpPr/>
          <p:nvPr/>
        </p:nvGrpSpPr>
        <p:grpSpPr>
          <a:xfrm>
            <a:off x="5353226" y="2327318"/>
            <a:ext cx="429993" cy="429993"/>
            <a:chOff x="3858203" y="2063591"/>
            <a:chExt cx="312530" cy="312530"/>
          </a:xfrm>
        </p:grpSpPr>
        <p:sp>
          <p:nvSpPr>
            <p:cNvPr id="33" name="Oval 32"/>
            <p:cNvSpPr/>
            <p:nvPr/>
          </p:nvSpPr>
          <p:spPr>
            <a:xfrm>
              <a:off x="3923503" y="2128891"/>
              <a:ext cx="181930" cy="181930"/>
            </a:xfrm>
            <a:prstGeom prst="ellipse">
              <a:avLst/>
            </a:prstGeom>
            <a:solidFill>
              <a:schemeClr val="accent5"/>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Oval 33"/>
            <p:cNvSpPr/>
            <p:nvPr/>
          </p:nvSpPr>
          <p:spPr>
            <a:xfrm>
              <a:off x="3858203" y="2063591"/>
              <a:ext cx="312530" cy="312530"/>
            </a:xfrm>
            <a:prstGeom prst="ellipse">
              <a:avLst/>
            </a:prstGeom>
            <a:noFill/>
            <a:ln w="19050"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 name="Group 34"/>
          <p:cNvGrpSpPr/>
          <p:nvPr/>
        </p:nvGrpSpPr>
        <p:grpSpPr>
          <a:xfrm>
            <a:off x="5711677" y="3906469"/>
            <a:ext cx="429993" cy="429993"/>
            <a:chOff x="3858203" y="2063591"/>
            <a:chExt cx="312530" cy="312530"/>
          </a:xfrm>
        </p:grpSpPr>
        <p:sp>
          <p:nvSpPr>
            <p:cNvPr id="36" name="Oval 35"/>
            <p:cNvSpPr/>
            <p:nvPr/>
          </p:nvSpPr>
          <p:spPr>
            <a:xfrm>
              <a:off x="3923503" y="2128891"/>
              <a:ext cx="181930" cy="181930"/>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Oval 36"/>
            <p:cNvSpPr/>
            <p:nvPr/>
          </p:nvSpPr>
          <p:spPr>
            <a:xfrm>
              <a:off x="3858203" y="2063591"/>
              <a:ext cx="312530" cy="312530"/>
            </a:xfrm>
            <a:prstGeom prst="ellipse">
              <a:avLst/>
            </a:prstGeom>
            <a:noFill/>
            <a:ln w="190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9" name="Group 38"/>
          <p:cNvGrpSpPr/>
          <p:nvPr/>
        </p:nvGrpSpPr>
        <p:grpSpPr>
          <a:xfrm>
            <a:off x="7928762" y="2732109"/>
            <a:ext cx="1210587" cy="1210588"/>
            <a:chOff x="1312261" y="1239862"/>
            <a:chExt cx="1396424" cy="1396425"/>
          </a:xfrm>
        </p:grpSpPr>
        <p:sp>
          <p:nvSpPr>
            <p:cNvPr id="40" name="Oval 39"/>
            <p:cNvSpPr/>
            <p:nvPr/>
          </p:nvSpPr>
          <p:spPr>
            <a:xfrm>
              <a:off x="1613552" y="1541153"/>
              <a:ext cx="793841" cy="793844"/>
            </a:xfrm>
            <a:prstGeom prst="ellipse">
              <a:avLst/>
            </a:prstGeom>
            <a:solidFill>
              <a:schemeClr val="accent1">
                <a:alpha val="20000"/>
              </a:schemeClr>
            </a:solidFill>
            <a:ln w="1905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Oval 40"/>
            <p:cNvSpPr/>
            <p:nvPr/>
          </p:nvSpPr>
          <p:spPr>
            <a:xfrm>
              <a:off x="1312261" y="1239862"/>
              <a:ext cx="1396424" cy="1396425"/>
            </a:xfrm>
            <a:prstGeom prst="ellipse">
              <a:avLst/>
            </a:prstGeom>
            <a:noFill/>
            <a:ln w="25400" cap="rnd" cmpd="sng">
              <a:solidFill>
                <a:schemeClr val="bg1">
                  <a:lumMod val="65000"/>
                </a:schemeClr>
              </a:solidFill>
              <a:prstDash val="sysDot"/>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1" name="Freeform 37"/>
          <p:cNvSpPr>
            <a:spLocks noEditPoints="1"/>
          </p:cNvSpPr>
          <p:nvPr/>
        </p:nvSpPr>
        <p:spPr bwMode="auto">
          <a:xfrm>
            <a:off x="6861309" y="3789796"/>
            <a:ext cx="531930" cy="585494"/>
          </a:xfrm>
          <a:custGeom>
            <a:avLst/>
            <a:gdLst>
              <a:gd name="T0" fmla="*/ 400 w 800"/>
              <a:gd name="T1" fmla="*/ 0 h 880"/>
              <a:gd name="T2" fmla="*/ 0 w 800"/>
              <a:gd name="T3" fmla="*/ 180 h 880"/>
              <a:gd name="T4" fmla="*/ 0 w 800"/>
              <a:gd name="T5" fmla="*/ 700 h 880"/>
              <a:gd name="T6" fmla="*/ 400 w 800"/>
              <a:gd name="T7" fmla="*/ 880 h 880"/>
              <a:gd name="T8" fmla="*/ 800 w 800"/>
              <a:gd name="T9" fmla="*/ 700 h 880"/>
              <a:gd name="T10" fmla="*/ 800 w 800"/>
              <a:gd name="T11" fmla="*/ 180 h 880"/>
              <a:gd name="T12" fmla="*/ 400 w 800"/>
              <a:gd name="T13" fmla="*/ 0 h 880"/>
              <a:gd name="T14" fmla="*/ 760 w 800"/>
              <a:gd name="T15" fmla="*/ 700 h 880"/>
              <a:gd name="T16" fmla="*/ 400 w 800"/>
              <a:gd name="T17" fmla="*/ 840 h 880"/>
              <a:gd name="T18" fmla="*/ 40 w 800"/>
              <a:gd name="T19" fmla="*/ 700 h 880"/>
              <a:gd name="T20" fmla="*/ 40 w 800"/>
              <a:gd name="T21" fmla="*/ 599 h 880"/>
              <a:gd name="T22" fmla="*/ 400 w 800"/>
              <a:gd name="T23" fmla="*/ 700 h 880"/>
              <a:gd name="T24" fmla="*/ 760 w 800"/>
              <a:gd name="T25" fmla="*/ 599 h 880"/>
              <a:gd name="T26" fmla="*/ 760 w 800"/>
              <a:gd name="T27" fmla="*/ 700 h 880"/>
              <a:gd name="T28" fmla="*/ 760 w 800"/>
              <a:gd name="T29" fmla="*/ 520 h 880"/>
              <a:gd name="T30" fmla="*/ 400 w 800"/>
              <a:gd name="T31" fmla="*/ 660 h 880"/>
              <a:gd name="T32" fmla="*/ 40 w 800"/>
              <a:gd name="T33" fmla="*/ 520 h 880"/>
              <a:gd name="T34" fmla="*/ 40 w 800"/>
              <a:gd name="T35" fmla="*/ 419 h 880"/>
              <a:gd name="T36" fmla="*/ 400 w 800"/>
              <a:gd name="T37" fmla="*/ 520 h 880"/>
              <a:gd name="T38" fmla="*/ 760 w 800"/>
              <a:gd name="T39" fmla="*/ 419 h 880"/>
              <a:gd name="T40" fmla="*/ 760 w 800"/>
              <a:gd name="T41" fmla="*/ 520 h 880"/>
              <a:gd name="T42" fmla="*/ 760 w 800"/>
              <a:gd name="T43" fmla="*/ 340 h 880"/>
              <a:gd name="T44" fmla="*/ 400 w 800"/>
              <a:gd name="T45" fmla="*/ 480 h 880"/>
              <a:gd name="T46" fmla="*/ 40 w 800"/>
              <a:gd name="T47" fmla="*/ 340 h 880"/>
              <a:gd name="T48" fmla="*/ 40 w 800"/>
              <a:gd name="T49" fmla="*/ 259 h 880"/>
              <a:gd name="T50" fmla="*/ 400 w 800"/>
              <a:gd name="T51" fmla="*/ 360 h 880"/>
              <a:gd name="T52" fmla="*/ 760 w 800"/>
              <a:gd name="T53" fmla="*/ 259 h 880"/>
              <a:gd name="T54" fmla="*/ 760 w 800"/>
              <a:gd name="T55" fmla="*/ 340 h 880"/>
              <a:gd name="T56" fmla="*/ 400 w 800"/>
              <a:gd name="T57" fmla="*/ 320 h 880"/>
              <a:gd name="T58" fmla="*/ 40 w 800"/>
              <a:gd name="T59" fmla="*/ 180 h 880"/>
              <a:gd name="T60" fmla="*/ 400 w 800"/>
              <a:gd name="T61" fmla="*/ 40 h 880"/>
              <a:gd name="T62" fmla="*/ 760 w 800"/>
              <a:gd name="T63" fmla="*/ 180 h 880"/>
              <a:gd name="T64" fmla="*/ 400 w 800"/>
              <a:gd name="T65" fmla="*/ 32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880">
                <a:moveTo>
                  <a:pt x="400" y="0"/>
                </a:moveTo>
                <a:cubicBezTo>
                  <a:pt x="175" y="0"/>
                  <a:pt x="0" y="79"/>
                  <a:pt x="0" y="180"/>
                </a:cubicBezTo>
                <a:cubicBezTo>
                  <a:pt x="0" y="700"/>
                  <a:pt x="0" y="700"/>
                  <a:pt x="0" y="700"/>
                </a:cubicBezTo>
                <a:cubicBezTo>
                  <a:pt x="0" y="801"/>
                  <a:pt x="175" y="880"/>
                  <a:pt x="400" y="880"/>
                </a:cubicBezTo>
                <a:cubicBezTo>
                  <a:pt x="624" y="880"/>
                  <a:pt x="800" y="801"/>
                  <a:pt x="800" y="700"/>
                </a:cubicBezTo>
                <a:cubicBezTo>
                  <a:pt x="800" y="180"/>
                  <a:pt x="800" y="180"/>
                  <a:pt x="800" y="180"/>
                </a:cubicBezTo>
                <a:cubicBezTo>
                  <a:pt x="800" y="79"/>
                  <a:pt x="624" y="0"/>
                  <a:pt x="400" y="0"/>
                </a:cubicBezTo>
                <a:close/>
                <a:moveTo>
                  <a:pt x="760" y="700"/>
                </a:moveTo>
                <a:cubicBezTo>
                  <a:pt x="760" y="782"/>
                  <a:pt x="570" y="840"/>
                  <a:pt x="400" y="840"/>
                </a:cubicBezTo>
                <a:cubicBezTo>
                  <a:pt x="229" y="840"/>
                  <a:pt x="40" y="782"/>
                  <a:pt x="40" y="700"/>
                </a:cubicBezTo>
                <a:cubicBezTo>
                  <a:pt x="40" y="599"/>
                  <a:pt x="40" y="599"/>
                  <a:pt x="40" y="599"/>
                </a:cubicBezTo>
                <a:cubicBezTo>
                  <a:pt x="104" y="659"/>
                  <a:pt x="239" y="700"/>
                  <a:pt x="400" y="700"/>
                </a:cubicBezTo>
                <a:cubicBezTo>
                  <a:pt x="560" y="700"/>
                  <a:pt x="695" y="659"/>
                  <a:pt x="760" y="599"/>
                </a:cubicBezTo>
                <a:lnTo>
                  <a:pt x="760" y="700"/>
                </a:lnTo>
                <a:close/>
                <a:moveTo>
                  <a:pt x="760" y="520"/>
                </a:moveTo>
                <a:cubicBezTo>
                  <a:pt x="760" y="602"/>
                  <a:pt x="570" y="660"/>
                  <a:pt x="400" y="660"/>
                </a:cubicBezTo>
                <a:cubicBezTo>
                  <a:pt x="229" y="660"/>
                  <a:pt x="40" y="602"/>
                  <a:pt x="40" y="520"/>
                </a:cubicBezTo>
                <a:cubicBezTo>
                  <a:pt x="40" y="419"/>
                  <a:pt x="40" y="419"/>
                  <a:pt x="40" y="419"/>
                </a:cubicBezTo>
                <a:cubicBezTo>
                  <a:pt x="104" y="479"/>
                  <a:pt x="239" y="520"/>
                  <a:pt x="400" y="520"/>
                </a:cubicBezTo>
                <a:cubicBezTo>
                  <a:pt x="560" y="520"/>
                  <a:pt x="695" y="479"/>
                  <a:pt x="760" y="419"/>
                </a:cubicBezTo>
                <a:lnTo>
                  <a:pt x="760" y="520"/>
                </a:lnTo>
                <a:close/>
                <a:moveTo>
                  <a:pt x="760" y="340"/>
                </a:moveTo>
                <a:cubicBezTo>
                  <a:pt x="760" y="422"/>
                  <a:pt x="570" y="480"/>
                  <a:pt x="400" y="480"/>
                </a:cubicBezTo>
                <a:cubicBezTo>
                  <a:pt x="229" y="480"/>
                  <a:pt x="40" y="422"/>
                  <a:pt x="40" y="340"/>
                </a:cubicBezTo>
                <a:cubicBezTo>
                  <a:pt x="40" y="259"/>
                  <a:pt x="40" y="259"/>
                  <a:pt x="40" y="259"/>
                </a:cubicBezTo>
                <a:cubicBezTo>
                  <a:pt x="104" y="319"/>
                  <a:pt x="239" y="360"/>
                  <a:pt x="400" y="360"/>
                </a:cubicBezTo>
                <a:cubicBezTo>
                  <a:pt x="560" y="360"/>
                  <a:pt x="695" y="319"/>
                  <a:pt x="760" y="259"/>
                </a:cubicBezTo>
                <a:lnTo>
                  <a:pt x="760" y="340"/>
                </a:lnTo>
                <a:close/>
                <a:moveTo>
                  <a:pt x="400" y="320"/>
                </a:moveTo>
                <a:cubicBezTo>
                  <a:pt x="229" y="320"/>
                  <a:pt x="40" y="262"/>
                  <a:pt x="40" y="180"/>
                </a:cubicBezTo>
                <a:cubicBezTo>
                  <a:pt x="40" y="97"/>
                  <a:pt x="229" y="40"/>
                  <a:pt x="400" y="40"/>
                </a:cubicBezTo>
                <a:cubicBezTo>
                  <a:pt x="570" y="40"/>
                  <a:pt x="760" y="97"/>
                  <a:pt x="760" y="180"/>
                </a:cubicBezTo>
                <a:cubicBezTo>
                  <a:pt x="760" y="262"/>
                  <a:pt x="570" y="320"/>
                  <a:pt x="400" y="32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
          <p:cNvSpPr>
            <a:spLocks noEditPoints="1"/>
          </p:cNvSpPr>
          <p:nvPr/>
        </p:nvSpPr>
        <p:spPr bwMode="auto">
          <a:xfrm>
            <a:off x="6073257" y="1155399"/>
            <a:ext cx="567514" cy="567514"/>
          </a:xfrm>
          <a:custGeom>
            <a:avLst/>
            <a:gdLst>
              <a:gd name="T0" fmla="*/ 400 w 800"/>
              <a:gd name="T1" fmla="*/ 566 h 800"/>
              <a:gd name="T2" fmla="*/ 400 w 800"/>
              <a:gd name="T3" fmla="*/ 533 h 800"/>
              <a:gd name="T4" fmla="*/ 533 w 800"/>
              <a:gd name="T5" fmla="*/ 400 h 800"/>
              <a:gd name="T6" fmla="*/ 688 w 800"/>
              <a:gd name="T7" fmla="*/ 316 h 800"/>
              <a:gd name="T8" fmla="*/ 721 w 800"/>
              <a:gd name="T9" fmla="*/ 176 h 800"/>
              <a:gd name="T10" fmla="*/ 588 w 800"/>
              <a:gd name="T11" fmla="*/ 93 h 800"/>
              <a:gd name="T12" fmla="*/ 483 w 800"/>
              <a:gd name="T13" fmla="*/ 50 h 800"/>
              <a:gd name="T14" fmla="*/ 316 w 800"/>
              <a:gd name="T15" fmla="*/ 50 h 800"/>
              <a:gd name="T16" fmla="*/ 211 w 800"/>
              <a:gd name="T17" fmla="*/ 93 h 800"/>
              <a:gd name="T18" fmla="*/ 93 w 800"/>
              <a:gd name="T19" fmla="*/ 211 h 800"/>
              <a:gd name="T20" fmla="*/ 50 w 800"/>
              <a:gd name="T21" fmla="*/ 316 h 800"/>
              <a:gd name="T22" fmla="*/ 0 w 800"/>
              <a:gd name="T23" fmla="*/ 433 h 800"/>
              <a:gd name="T24" fmla="*/ 137 w 800"/>
              <a:gd name="T25" fmla="*/ 544 h 800"/>
              <a:gd name="T26" fmla="*/ 93 w 800"/>
              <a:gd name="T27" fmla="*/ 659 h 800"/>
              <a:gd name="T28" fmla="*/ 255 w 800"/>
              <a:gd name="T29" fmla="*/ 662 h 800"/>
              <a:gd name="T30" fmla="*/ 366 w 800"/>
              <a:gd name="T31" fmla="*/ 800 h 800"/>
              <a:gd name="T32" fmla="*/ 483 w 800"/>
              <a:gd name="T33" fmla="*/ 688 h 800"/>
              <a:gd name="T34" fmla="*/ 659 w 800"/>
              <a:gd name="T35" fmla="*/ 706 h 800"/>
              <a:gd name="T36" fmla="*/ 662 w 800"/>
              <a:gd name="T37" fmla="*/ 544 h 800"/>
              <a:gd name="T38" fmla="*/ 785 w 800"/>
              <a:gd name="T39" fmla="*/ 468 h 800"/>
              <a:gd name="T40" fmla="*/ 750 w 800"/>
              <a:gd name="T41" fmla="*/ 316 h 800"/>
              <a:gd name="T42" fmla="*/ 750 w 800"/>
              <a:gd name="T43" fmla="*/ 450 h 800"/>
              <a:gd name="T44" fmla="*/ 627 w 800"/>
              <a:gd name="T45" fmla="*/ 538 h 800"/>
              <a:gd name="T46" fmla="*/ 683 w 800"/>
              <a:gd name="T47" fmla="*/ 635 h 800"/>
              <a:gd name="T48" fmla="*/ 559 w 800"/>
              <a:gd name="T49" fmla="*/ 630 h 800"/>
              <a:gd name="T50" fmla="*/ 450 w 800"/>
              <a:gd name="T51" fmla="*/ 675 h 800"/>
              <a:gd name="T52" fmla="*/ 366 w 800"/>
              <a:gd name="T53" fmla="*/ 766 h 800"/>
              <a:gd name="T54" fmla="*/ 337 w 800"/>
              <a:gd name="T55" fmla="*/ 659 h 800"/>
              <a:gd name="T56" fmla="*/ 241 w 800"/>
              <a:gd name="T57" fmla="*/ 630 h 800"/>
              <a:gd name="T58" fmla="*/ 117 w 800"/>
              <a:gd name="T59" fmla="*/ 635 h 800"/>
              <a:gd name="T60" fmla="*/ 170 w 800"/>
              <a:gd name="T61" fmla="*/ 559 h 800"/>
              <a:gd name="T62" fmla="*/ 125 w 800"/>
              <a:gd name="T63" fmla="*/ 450 h 800"/>
              <a:gd name="T64" fmla="*/ 33 w 800"/>
              <a:gd name="T65" fmla="*/ 366 h 800"/>
              <a:gd name="T66" fmla="*/ 125 w 800"/>
              <a:gd name="T67" fmla="*/ 350 h 800"/>
              <a:gd name="T68" fmla="*/ 170 w 800"/>
              <a:gd name="T69" fmla="*/ 240 h 800"/>
              <a:gd name="T70" fmla="*/ 164 w 800"/>
              <a:gd name="T71" fmla="*/ 117 h 800"/>
              <a:gd name="T72" fmla="*/ 261 w 800"/>
              <a:gd name="T73" fmla="*/ 172 h 800"/>
              <a:gd name="T74" fmla="*/ 350 w 800"/>
              <a:gd name="T75" fmla="*/ 50 h 800"/>
              <a:gd name="T76" fmla="*/ 450 w 800"/>
              <a:gd name="T77" fmla="*/ 50 h 800"/>
              <a:gd name="T78" fmla="*/ 538 w 800"/>
              <a:gd name="T79" fmla="*/ 172 h 800"/>
              <a:gd name="T80" fmla="*/ 635 w 800"/>
              <a:gd name="T81" fmla="*/ 117 h 800"/>
              <a:gd name="T82" fmla="*/ 683 w 800"/>
              <a:gd name="T83" fmla="*/ 187 h 800"/>
              <a:gd name="T84" fmla="*/ 659 w 800"/>
              <a:gd name="T85" fmla="*/ 337 h 800"/>
              <a:gd name="T86" fmla="*/ 766 w 800"/>
              <a:gd name="T87" fmla="*/ 3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00" h="800">
                <a:moveTo>
                  <a:pt x="400" y="233"/>
                </a:moveTo>
                <a:cubicBezTo>
                  <a:pt x="308" y="233"/>
                  <a:pt x="233" y="308"/>
                  <a:pt x="233" y="400"/>
                </a:cubicBezTo>
                <a:cubicBezTo>
                  <a:pt x="233" y="492"/>
                  <a:pt x="308" y="566"/>
                  <a:pt x="400" y="566"/>
                </a:cubicBezTo>
                <a:cubicBezTo>
                  <a:pt x="492" y="566"/>
                  <a:pt x="566" y="492"/>
                  <a:pt x="566" y="400"/>
                </a:cubicBezTo>
                <a:cubicBezTo>
                  <a:pt x="566" y="308"/>
                  <a:pt x="492" y="233"/>
                  <a:pt x="400" y="233"/>
                </a:cubicBezTo>
                <a:close/>
                <a:moveTo>
                  <a:pt x="400" y="533"/>
                </a:moveTo>
                <a:cubicBezTo>
                  <a:pt x="326" y="533"/>
                  <a:pt x="266" y="473"/>
                  <a:pt x="266" y="400"/>
                </a:cubicBezTo>
                <a:cubicBezTo>
                  <a:pt x="266" y="326"/>
                  <a:pt x="326" y="266"/>
                  <a:pt x="400" y="266"/>
                </a:cubicBezTo>
                <a:cubicBezTo>
                  <a:pt x="473" y="266"/>
                  <a:pt x="533" y="326"/>
                  <a:pt x="533" y="400"/>
                </a:cubicBezTo>
                <a:cubicBezTo>
                  <a:pt x="533" y="473"/>
                  <a:pt x="473" y="533"/>
                  <a:pt x="400" y="533"/>
                </a:cubicBezTo>
                <a:close/>
                <a:moveTo>
                  <a:pt x="750" y="316"/>
                </a:moveTo>
                <a:cubicBezTo>
                  <a:pt x="688" y="316"/>
                  <a:pt x="688" y="316"/>
                  <a:pt x="688" y="316"/>
                </a:cubicBezTo>
                <a:cubicBezTo>
                  <a:pt x="681" y="295"/>
                  <a:pt x="673" y="274"/>
                  <a:pt x="662" y="255"/>
                </a:cubicBezTo>
                <a:cubicBezTo>
                  <a:pt x="706" y="211"/>
                  <a:pt x="706" y="211"/>
                  <a:pt x="706" y="211"/>
                </a:cubicBezTo>
                <a:cubicBezTo>
                  <a:pt x="716" y="202"/>
                  <a:pt x="721" y="189"/>
                  <a:pt x="721" y="176"/>
                </a:cubicBezTo>
                <a:cubicBezTo>
                  <a:pt x="721" y="162"/>
                  <a:pt x="716" y="150"/>
                  <a:pt x="706" y="140"/>
                </a:cubicBezTo>
                <a:cubicBezTo>
                  <a:pt x="659" y="93"/>
                  <a:pt x="659" y="93"/>
                  <a:pt x="659" y="93"/>
                </a:cubicBezTo>
                <a:cubicBezTo>
                  <a:pt x="640" y="74"/>
                  <a:pt x="607" y="74"/>
                  <a:pt x="588" y="93"/>
                </a:cubicBezTo>
                <a:cubicBezTo>
                  <a:pt x="544" y="137"/>
                  <a:pt x="544" y="137"/>
                  <a:pt x="544" y="137"/>
                </a:cubicBezTo>
                <a:cubicBezTo>
                  <a:pt x="525" y="126"/>
                  <a:pt x="504" y="118"/>
                  <a:pt x="483" y="112"/>
                </a:cubicBezTo>
                <a:cubicBezTo>
                  <a:pt x="483" y="50"/>
                  <a:pt x="483" y="50"/>
                  <a:pt x="483" y="50"/>
                </a:cubicBezTo>
                <a:cubicBezTo>
                  <a:pt x="483" y="22"/>
                  <a:pt x="461" y="0"/>
                  <a:pt x="433" y="0"/>
                </a:cubicBezTo>
                <a:cubicBezTo>
                  <a:pt x="366" y="0"/>
                  <a:pt x="366" y="0"/>
                  <a:pt x="366" y="0"/>
                </a:cubicBezTo>
                <a:cubicBezTo>
                  <a:pt x="339" y="0"/>
                  <a:pt x="316" y="22"/>
                  <a:pt x="316" y="50"/>
                </a:cubicBezTo>
                <a:cubicBezTo>
                  <a:pt x="316" y="112"/>
                  <a:pt x="316" y="112"/>
                  <a:pt x="316" y="112"/>
                </a:cubicBezTo>
                <a:cubicBezTo>
                  <a:pt x="295" y="118"/>
                  <a:pt x="275" y="126"/>
                  <a:pt x="255" y="137"/>
                </a:cubicBezTo>
                <a:cubicBezTo>
                  <a:pt x="211" y="93"/>
                  <a:pt x="211" y="93"/>
                  <a:pt x="211" y="93"/>
                </a:cubicBezTo>
                <a:cubicBezTo>
                  <a:pt x="192" y="74"/>
                  <a:pt x="159" y="74"/>
                  <a:pt x="140" y="93"/>
                </a:cubicBezTo>
                <a:cubicBezTo>
                  <a:pt x="93" y="140"/>
                  <a:pt x="93" y="140"/>
                  <a:pt x="93" y="140"/>
                </a:cubicBezTo>
                <a:cubicBezTo>
                  <a:pt x="74" y="160"/>
                  <a:pt x="74" y="192"/>
                  <a:pt x="93" y="211"/>
                </a:cubicBezTo>
                <a:cubicBezTo>
                  <a:pt x="137" y="255"/>
                  <a:pt x="137" y="255"/>
                  <a:pt x="137" y="255"/>
                </a:cubicBezTo>
                <a:cubicBezTo>
                  <a:pt x="126" y="274"/>
                  <a:pt x="118" y="295"/>
                  <a:pt x="112" y="316"/>
                </a:cubicBezTo>
                <a:cubicBezTo>
                  <a:pt x="50" y="316"/>
                  <a:pt x="50" y="316"/>
                  <a:pt x="50" y="316"/>
                </a:cubicBezTo>
                <a:cubicBezTo>
                  <a:pt x="36" y="316"/>
                  <a:pt x="24" y="322"/>
                  <a:pt x="14" y="331"/>
                </a:cubicBezTo>
                <a:cubicBezTo>
                  <a:pt x="5" y="340"/>
                  <a:pt x="0" y="353"/>
                  <a:pt x="0" y="366"/>
                </a:cubicBezTo>
                <a:cubicBezTo>
                  <a:pt x="0" y="433"/>
                  <a:pt x="0" y="433"/>
                  <a:pt x="0" y="433"/>
                </a:cubicBezTo>
                <a:cubicBezTo>
                  <a:pt x="0" y="461"/>
                  <a:pt x="22" y="483"/>
                  <a:pt x="50" y="483"/>
                </a:cubicBezTo>
                <a:cubicBezTo>
                  <a:pt x="112" y="483"/>
                  <a:pt x="112" y="483"/>
                  <a:pt x="112" y="483"/>
                </a:cubicBezTo>
                <a:cubicBezTo>
                  <a:pt x="118" y="504"/>
                  <a:pt x="126" y="525"/>
                  <a:pt x="137" y="544"/>
                </a:cubicBezTo>
                <a:cubicBezTo>
                  <a:pt x="93" y="588"/>
                  <a:pt x="93" y="588"/>
                  <a:pt x="93" y="588"/>
                </a:cubicBezTo>
                <a:cubicBezTo>
                  <a:pt x="84" y="598"/>
                  <a:pt x="79" y="610"/>
                  <a:pt x="79" y="624"/>
                </a:cubicBezTo>
                <a:cubicBezTo>
                  <a:pt x="79" y="637"/>
                  <a:pt x="84" y="649"/>
                  <a:pt x="93" y="659"/>
                </a:cubicBezTo>
                <a:cubicBezTo>
                  <a:pt x="140" y="706"/>
                  <a:pt x="140" y="706"/>
                  <a:pt x="140" y="706"/>
                </a:cubicBezTo>
                <a:cubicBezTo>
                  <a:pt x="159" y="725"/>
                  <a:pt x="192" y="725"/>
                  <a:pt x="211" y="706"/>
                </a:cubicBezTo>
                <a:cubicBezTo>
                  <a:pt x="255" y="662"/>
                  <a:pt x="255" y="662"/>
                  <a:pt x="255" y="662"/>
                </a:cubicBezTo>
                <a:cubicBezTo>
                  <a:pt x="274" y="673"/>
                  <a:pt x="295" y="681"/>
                  <a:pt x="316" y="688"/>
                </a:cubicBezTo>
                <a:cubicBezTo>
                  <a:pt x="316" y="750"/>
                  <a:pt x="316" y="750"/>
                  <a:pt x="316" y="750"/>
                </a:cubicBezTo>
                <a:cubicBezTo>
                  <a:pt x="316" y="777"/>
                  <a:pt x="339" y="800"/>
                  <a:pt x="366" y="800"/>
                </a:cubicBezTo>
                <a:cubicBezTo>
                  <a:pt x="433" y="800"/>
                  <a:pt x="433" y="800"/>
                  <a:pt x="433" y="800"/>
                </a:cubicBezTo>
                <a:cubicBezTo>
                  <a:pt x="461" y="800"/>
                  <a:pt x="483" y="777"/>
                  <a:pt x="483" y="750"/>
                </a:cubicBezTo>
                <a:cubicBezTo>
                  <a:pt x="483" y="688"/>
                  <a:pt x="483" y="688"/>
                  <a:pt x="483" y="688"/>
                </a:cubicBezTo>
                <a:cubicBezTo>
                  <a:pt x="504" y="681"/>
                  <a:pt x="525" y="673"/>
                  <a:pt x="544" y="662"/>
                </a:cubicBezTo>
                <a:cubicBezTo>
                  <a:pt x="588" y="706"/>
                  <a:pt x="588" y="706"/>
                  <a:pt x="588" y="706"/>
                </a:cubicBezTo>
                <a:cubicBezTo>
                  <a:pt x="607" y="725"/>
                  <a:pt x="640" y="725"/>
                  <a:pt x="659" y="706"/>
                </a:cubicBezTo>
                <a:cubicBezTo>
                  <a:pt x="706" y="659"/>
                  <a:pt x="706" y="659"/>
                  <a:pt x="706" y="659"/>
                </a:cubicBezTo>
                <a:cubicBezTo>
                  <a:pt x="726" y="639"/>
                  <a:pt x="726" y="608"/>
                  <a:pt x="706" y="588"/>
                </a:cubicBezTo>
                <a:cubicBezTo>
                  <a:pt x="662" y="544"/>
                  <a:pt x="662" y="544"/>
                  <a:pt x="662" y="544"/>
                </a:cubicBezTo>
                <a:cubicBezTo>
                  <a:pt x="673" y="525"/>
                  <a:pt x="681" y="504"/>
                  <a:pt x="688" y="483"/>
                </a:cubicBezTo>
                <a:cubicBezTo>
                  <a:pt x="750" y="483"/>
                  <a:pt x="750" y="483"/>
                  <a:pt x="750" y="483"/>
                </a:cubicBezTo>
                <a:cubicBezTo>
                  <a:pt x="763" y="483"/>
                  <a:pt x="776" y="478"/>
                  <a:pt x="785" y="468"/>
                </a:cubicBezTo>
                <a:cubicBezTo>
                  <a:pt x="794" y="459"/>
                  <a:pt x="800" y="446"/>
                  <a:pt x="800" y="433"/>
                </a:cubicBezTo>
                <a:cubicBezTo>
                  <a:pt x="800" y="366"/>
                  <a:pt x="800" y="366"/>
                  <a:pt x="800" y="366"/>
                </a:cubicBezTo>
                <a:cubicBezTo>
                  <a:pt x="800" y="339"/>
                  <a:pt x="777" y="316"/>
                  <a:pt x="750" y="316"/>
                </a:cubicBezTo>
                <a:close/>
                <a:moveTo>
                  <a:pt x="766" y="433"/>
                </a:moveTo>
                <a:cubicBezTo>
                  <a:pt x="766" y="437"/>
                  <a:pt x="765" y="442"/>
                  <a:pt x="761" y="445"/>
                </a:cubicBezTo>
                <a:cubicBezTo>
                  <a:pt x="758" y="448"/>
                  <a:pt x="754" y="450"/>
                  <a:pt x="750" y="450"/>
                </a:cubicBezTo>
                <a:cubicBezTo>
                  <a:pt x="675" y="450"/>
                  <a:pt x="675" y="450"/>
                  <a:pt x="675" y="450"/>
                </a:cubicBezTo>
                <a:cubicBezTo>
                  <a:pt x="667" y="450"/>
                  <a:pt x="660" y="455"/>
                  <a:pt x="659" y="462"/>
                </a:cubicBezTo>
                <a:cubicBezTo>
                  <a:pt x="652" y="489"/>
                  <a:pt x="642" y="515"/>
                  <a:pt x="627" y="538"/>
                </a:cubicBezTo>
                <a:cubicBezTo>
                  <a:pt x="623" y="545"/>
                  <a:pt x="624" y="553"/>
                  <a:pt x="630" y="559"/>
                </a:cubicBezTo>
                <a:cubicBezTo>
                  <a:pt x="683" y="612"/>
                  <a:pt x="683" y="612"/>
                  <a:pt x="683" y="612"/>
                </a:cubicBezTo>
                <a:cubicBezTo>
                  <a:pt x="689" y="618"/>
                  <a:pt x="689" y="629"/>
                  <a:pt x="683" y="635"/>
                </a:cubicBezTo>
                <a:cubicBezTo>
                  <a:pt x="635" y="682"/>
                  <a:pt x="635" y="682"/>
                  <a:pt x="635" y="682"/>
                </a:cubicBezTo>
                <a:cubicBezTo>
                  <a:pt x="629" y="689"/>
                  <a:pt x="618" y="689"/>
                  <a:pt x="612" y="682"/>
                </a:cubicBezTo>
                <a:cubicBezTo>
                  <a:pt x="559" y="630"/>
                  <a:pt x="559" y="630"/>
                  <a:pt x="559" y="630"/>
                </a:cubicBezTo>
                <a:cubicBezTo>
                  <a:pt x="553" y="624"/>
                  <a:pt x="545" y="623"/>
                  <a:pt x="538" y="627"/>
                </a:cubicBezTo>
                <a:cubicBezTo>
                  <a:pt x="515" y="642"/>
                  <a:pt x="489" y="652"/>
                  <a:pt x="462" y="659"/>
                </a:cubicBezTo>
                <a:cubicBezTo>
                  <a:pt x="455" y="660"/>
                  <a:pt x="450" y="667"/>
                  <a:pt x="450" y="675"/>
                </a:cubicBezTo>
                <a:cubicBezTo>
                  <a:pt x="450" y="750"/>
                  <a:pt x="450" y="750"/>
                  <a:pt x="450" y="750"/>
                </a:cubicBezTo>
                <a:cubicBezTo>
                  <a:pt x="450" y="759"/>
                  <a:pt x="442" y="766"/>
                  <a:pt x="433" y="766"/>
                </a:cubicBezTo>
                <a:cubicBezTo>
                  <a:pt x="366" y="766"/>
                  <a:pt x="366" y="766"/>
                  <a:pt x="366" y="766"/>
                </a:cubicBezTo>
                <a:cubicBezTo>
                  <a:pt x="357" y="766"/>
                  <a:pt x="350" y="759"/>
                  <a:pt x="350" y="750"/>
                </a:cubicBezTo>
                <a:cubicBezTo>
                  <a:pt x="350" y="675"/>
                  <a:pt x="350" y="675"/>
                  <a:pt x="350" y="675"/>
                </a:cubicBezTo>
                <a:cubicBezTo>
                  <a:pt x="350" y="667"/>
                  <a:pt x="344" y="660"/>
                  <a:pt x="337" y="659"/>
                </a:cubicBezTo>
                <a:cubicBezTo>
                  <a:pt x="310" y="652"/>
                  <a:pt x="285" y="641"/>
                  <a:pt x="261" y="627"/>
                </a:cubicBezTo>
                <a:cubicBezTo>
                  <a:pt x="258" y="625"/>
                  <a:pt x="255" y="625"/>
                  <a:pt x="252" y="625"/>
                </a:cubicBezTo>
                <a:cubicBezTo>
                  <a:pt x="248" y="625"/>
                  <a:pt x="244" y="626"/>
                  <a:pt x="241" y="630"/>
                </a:cubicBezTo>
                <a:cubicBezTo>
                  <a:pt x="188" y="683"/>
                  <a:pt x="188" y="683"/>
                  <a:pt x="188" y="683"/>
                </a:cubicBezTo>
                <a:cubicBezTo>
                  <a:pt x="181" y="689"/>
                  <a:pt x="170" y="689"/>
                  <a:pt x="164" y="683"/>
                </a:cubicBezTo>
                <a:cubicBezTo>
                  <a:pt x="117" y="635"/>
                  <a:pt x="117" y="635"/>
                  <a:pt x="117" y="635"/>
                </a:cubicBezTo>
                <a:cubicBezTo>
                  <a:pt x="114" y="632"/>
                  <a:pt x="112" y="628"/>
                  <a:pt x="112" y="624"/>
                </a:cubicBezTo>
                <a:cubicBezTo>
                  <a:pt x="112" y="619"/>
                  <a:pt x="114" y="615"/>
                  <a:pt x="117" y="612"/>
                </a:cubicBezTo>
                <a:cubicBezTo>
                  <a:pt x="170" y="559"/>
                  <a:pt x="170" y="559"/>
                  <a:pt x="170" y="559"/>
                </a:cubicBezTo>
                <a:cubicBezTo>
                  <a:pt x="175" y="553"/>
                  <a:pt x="176" y="545"/>
                  <a:pt x="172" y="538"/>
                </a:cubicBezTo>
                <a:cubicBezTo>
                  <a:pt x="158" y="515"/>
                  <a:pt x="147" y="489"/>
                  <a:pt x="141" y="462"/>
                </a:cubicBezTo>
                <a:cubicBezTo>
                  <a:pt x="139" y="455"/>
                  <a:pt x="132" y="450"/>
                  <a:pt x="125" y="450"/>
                </a:cubicBezTo>
                <a:cubicBezTo>
                  <a:pt x="50" y="450"/>
                  <a:pt x="50" y="450"/>
                  <a:pt x="50" y="450"/>
                </a:cubicBezTo>
                <a:cubicBezTo>
                  <a:pt x="40" y="450"/>
                  <a:pt x="33" y="442"/>
                  <a:pt x="33" y="433"/>
                </a:cubicBezTo>
                <a:cubicBezTo>
                  <a:pt x="33" y="366"/>
                  <a:pt x="33" y="366"/>
                  <a:pt x="33" y="366"/>
                </a:cubicBezTo>
                <a:cubicBezTo>
                  <a:pt x="33" y="362"/>
                  <a:pt x="35" y="358"/>
                  <a:pt x="38" y="355"/>
                </a:cubicBezTo>
                <a:cubicBezTo>
                  <a:pt x="41" y="351"/>
                  <a:pt x="45" y="350"/>
                  <a:pt x="50" y="350"/>
                </a:cubicBezTo>
                <a:cubicBezTo>
                  <a:pt x="125" y="350"/>
                  <a:pt x="125" y="350"/>
                  <a:pt x="125" y="350"/>
                </a:cubicBezTo>
                <a:cubicBezTo>
                  <a:pt x="132" y="350"/>
                  <a:pt x="139" y="344"/>
                  <a:pt x="141" y="337"/>
                </a:cubicBezTo>
                <a:cubicBezTo>
                  <a:pt x="147" y="310"/>
                  <a:pt x="158" y="285"/>
                  <a:pt x="172" y="261"/>
                </a:cubicBezTo>
                <a:cubicBezTo>
                  <a:pt x="176" y="254"/>
                  <a:pt x="175" y="246"/>
                  <a:pt x="170" y="240"/>
                </a:cubicBezTo>
                <a:cubicBezTo>
                  <a:pt x="117" y="188"/>
                  <a:pt x="117" y="188"/>
                  <a:pt x="117" y="188"/>
                </a:cubicBezTo>
                <a:cubicBezTo>
                  <a:pt x="110" y="181"/>
                  <a:pt x="110" y="170"/>
                  <a:pt x="117" y="164"/>
                </a:cubicBezTo>
                <a:cubicBezTo>
                  <a:pt x="164" y="117"/>
                  <a:pt x="164" y="117"/>
                  <a:pt x="164" y="117"/>
                </a:cubicBezTo>
                <a:cubicBezTo>
                  <a:pt x="170" y="111"/>
                  <a:pt x="181" y="111"/>
                  <a:pt x="188" y="117"/>
                </a:cubicBezTo>
                <a:cubicBezTo>
                  <a:pt x="241" y="170"/>
                  <a:pt x="241" y="170"/>
                  <a:pt x="241" y="170"/>
                </a:cubicBezTo>
                <a:cubicBezTo>
                  <a:pt x="246" y="175"/>
                  <a:pt x="254" y="176"/>
                  <a:pt x="261" y="172"/>
                </a:cubicBezTo>
                <a:cubicBezTo>
                  <a:pt x="285" y="158"/>
                  <a:pt x="310" y="147"/>
                  <a:pt x="337" y="141"/>
                </a:cubicBezTo>
                <a:cubicBezTo>
                  <a:pt x="344" y="139"/>
                  <a:pt x="350" y="132"/>
                  <a:pt x="350" y="125"/>
                </a:cubicBezTo>
                <a:cubicBezTo>
                  <a:pt x="350" y="50"/>
                  <a:pt x="350" y="50"/>
                  <a:pt x="350" y="50"/>
                </a:cubicBezTo>
                <a:cubicBezTo>
                  <a:pt x="350" y="40"/>
                  <a:pt x="357" y="33"/>
                  <a:pt x="366" y="33"/>
                </a:cubicBezTo>
                <a:cubicBezTo>
                  <a:pt x="433" y="33"/>
                  <a:pt x="433" y="33"/>
                  <a:pt x="433" y="33"/>
                </a:cubicBezTo>
                <a:cubicBezTo>
                  <a:pt x="442" y="33"/>
                  <a:pt x="450" y="40"/>
                  <a:pt x="450" y="50"/>
                </a:cubicBezTo>
                <a:cubicBezTo>
                  <a:pt x="450" y="125"/>
                  <a:pt x="450" y="125"/>
                  <a:pt x="450" y="125"/>
                </a:cubicBezTo>
                <a:cubicBezTo>
                  <a:pt x="450" y="132"/>
                  <a:pt x="455" y="139"/>
                  <a:pt x="462" y="141"/>
                </a:cubicBezTo>
                <a:cubicBezTo>
                  <a:pt x="489" y="147"/>
                  <a:pt x="515" y="158"/>
                  <a:pt x="538" y="172"/>
                </a:cubicBezTo>
                <a:cubicBezTo>
                  <a:pt x="545" y="176"/>
                  <a:pt x="553" y="175"/>
                  <a:pt x="559" y="170"/>
                </a:cubicBezTo>
                <a:cubicBezTo>
                  <a:pt x="612" y="117"/>
                  <a:pt x="612" y="117"/>
                  <a:pt x="612" y="117"/>
                </a:cubicBezTo>
                <a:cubicBezTo>
                  <a:pt x="618" y="110"/>
                  <a:pt x="629" y="110"/>
                  <a:pt x="635" y="117"/>
                </a:cubicBezTo>
                <a:cubicBezTo>
                  <a:pt x="683" y="164"/>
                  <a:pt x="683" y="164"/>
                  <a:pt x="683" y="164"/>
                </a:cubicBezTo>
                <a:cubicBezTo>
                  <a:pt x="686" y="167"/>
                  <a:pt x="687" y="171"/>
                  <a:pt x="687" y="176"/>
                </a:cubicBezTo>
                <a:cubicBezTo>
                  <a:pt x="687" y="180"/>
                  <a:pt x="686" y="184"/>
                  <a:pt x="683" y="187"/>
                </a:cubicBezTo>
                <a:cubicBezTo>
                  <a:pt x="630" y="240"/>
                  <a:pt x="630" y="240"/>
                  <a:pt x="630" y="240"/>
                </a:cubicBezTo>
                <a:cubicBezTo>
                  <a:pt x="624" y="246"/>
                  <a:pt x="623" y="254"/>
                  <a:pt x="627" y="261"/>
                </a:cubicBezTo>
                <a:cubicBezTo>
                  <a:pt x="642" y="285"/>
                  <a:pt x="652" y="310"/>
                  <a:pt x="659" y="337"/>
                </a:cubicBezTo>
                <a:cubicBezTo>
                  <a:pt x="660" y="344"/>
                  <a:pt x="667" y="350"/>
                  <a:pt x="675" y="350"/>
                </a:cubicBezTo>
                <a:cubicBezTo>
                  <a:pt x="750" y="350"/>
                  <a:pt x="750" y="350"/>
                  <a:pt x="750" y="350"/>
                </a:cubicBezTo>
                <a:cubicBezTo>
                  <a:pt x="759" y="350"/>
                  <a:pt x="766" y="357"/>
                  <a:pt x="766" y="366"/>
                </a:cubicBezTo>
                <a:lnTo>
                  <a:pt x="766" y="43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Oval 37"/>
          <p:cNvSpPr/>
          <p:nvPr/>
        </p:nvSpPr>
        <p:spPr>
          <a:xfrm>
            <a:off x="7940754" y="3586902"/>
            <a:ext cx="250308" cy="250308"/>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 name="Freeform 25"/>
          <p:cNvSpPr>
            <a:spLocks noEditPoints="1"/>
          </p:cNvSpPr>
          <p:nvPr/>
        </p:nvSpPr>
        <p:spPr bwMode="auto">
          <a:xfrm>
            <a:off x="4210466" y="2622182"/>
            <a:ext cx="525306" cy="829908"/>
          </a:xfrm>
          <a:custGeom>
            <a:avLst/>
            <a:gdLst>
              <a:gd name="T0" fmla="*/ 253 w 800"/>
              <a:gd name="T1" fmla="*/ 834 h 1264"/>
              <a:gd name="T2" fmla="*/ 148 w 800"/>
              <a:gd name="T3" fmla="*/ 788 h 1264"/>
              <a:gd name="T4" fmla="*/ 148 w 800"/>
              <a:gd name="T5" fmla="*/ 939 h 1264"/>
              <a:gd name="T6" fmla="*/ 253 w 800"/>
              <a:gd name="T7" fmla="*/ 893 h 1264"/>
              <a:gd name="T8" fmla="*/ 358 w 800"/>
              <a:gd name="T9" fmla="*/ 939 h 1264"/>
              <a:gd name="T10" fmla="*/ 358 w 800"/>
              <a:gd name="T11" fmla="*/ 788 h 1264"/>
              <a:gd name="T12" fmla="*/ 401 w 800"/>
              <a:gd name="T13" fmla="*/ 169 h 1264"/>
              <a:gd name="T14" fmla="*/ 401 w 800"/>
              <a:gd name="T15" fmla="*/ 127 h 1264"/>
              <a:gd name="T16" fmla="*/ 401 w 800"/>
              <a:gd name="T17" fmla="*/ 169 h 1264"/>
              <a:gd name="T18" fmla="*/ 590 w 800"/>
              <a:gd name="T19" fmla="*/ 497 h 1264"/>
              <a:gd name="T20" fmla="*/ 485 w 800"/>
              <a:gd name="T21" fmla="*/ 451 h 1264"/>
              <a:gd name="T22" fmla="*/ 485 w 800"/>
              <a:gd name="T23" fmla="*/ 603 h 1264"/>
              <a:gd name="T24" fmla="*/ 590 w 800"/>
              <a:gd name="T25" fmla="*/ 556 h 1264"/>
              <a:gd name="T26" fmla="*/ 695 w 800"/>
              <a:gd name="T27" fmla="*/ 603 h 1264"/>
              <a:gd name="T28" fmla="*/ 695 w 800"/>
              <a:gd name="T29" fmla="*/ 451 h 1264"/>
              <a:gd name="T30" fmla="*/ 590 w 800"/>
              <a:gd name="T31" fmla="*/ 927 h 1264"/>
              <a:gd name="T32" fmla="*/ 240 w 800"/>
              <a:gd name="T33" fmla="*/ 464 h 1264"/>
              <a:gd name="T34" fmla="*/ 379 w 800"/>
              <a:gd name="T35" fmla="*/ 421 h 1264"/>
              <a:gd name="T36" fmla="*/ 169 w 800"/>
              <a:gd name="T37" fmla="*/ 632 h 1264"/>
              <a:gd name="T38" fmla="*/ 211 w 800"/>
              <a:gd name="T39" fmla="*/ 493 h 1264"/>
              <a:gd name="T40" fmla="*/ 548 w 800"/>
              <a:gd name="T41" fmla="*/ 927 h 1264"/>
              <a:gd name="T42" fmla="*/ 569 w 800"/>
              <a:gd name="T43" fmla="*/ 1137 h 1264"/>
              <a:gd name="T44" fmla="*/ 590 w 800"/>
              <a:gd name="T45" fmla="*/ 927 h 1264"/>
              <a:gd name="T46" fmla="*/ 506 w 800"/>
              <a:gd name="T47" fmla="*/ 1032 h 1264"/>
              <a:gd name="T48" fmla="*/ 632 w 800"/>
              <a:gd name="T49" fmla="*/ 1032 h 1264"/>
              <a:gd name="T50" fmla="*/ 716 w 800"/>
              <a:gd name="T51" fmla="*/ 211 h 1264"/>
              <a:gd name="T52" fmla="*/ 590 w 800"/>
              <a:gd name="T53" fmla="*/ 127 h 1264"/>
              <a:gd name="T54" fmla="*/ 422 w 800"/>
              <a:gd name="T55" fmla="*/ 0 h 1264"/>
              <a:gd name="T56" fmla="*/ 253 w 800"/>
              <a:gd name="T57" fmla="*/ 127 h 1264"/>
              <a:gd name="T58" fmla="*/ 127 w 800"/>
              <a:gd name="T59" fmla="*/ 211 h 1264"/>
              <a:gd name="T60" fmla="*/ 0 w 800"/>
              <a:gd name="T61" fmla="*/ 295 h 1264"/>
              <a:gd name="T62" fmla="*/ 85 w 800"/>
              <a:gd name="T63" fmla="*/ 1264 h 1264"/>
              <a:gd name="T64" fmla="*/ 800 w 800"/>
              <a:gd name="T65" fmla="*/ 1179 h 1264"/>
              <a:gd name="T66" fmla="*/ 716 w 800"/>
              <a:gd name="T67" fmla="*/ 211 h 1264"/>
              <a:gd name="T68" fmla="*/ 211 w 800"/>
              <a:gd name="T69" fmla="*/ 169 h 1264"/>
              <a:gd name="T70" fmla="*/ 295 w 800"/>
              <a:gd name="T71" fmla="*/ 127 h 1264"/>
              <a:gd name="T72" fmla="*/ 422 w 800"/>
              <a:gd name="T73" fmla="*/ 43 h 1264"/>
              <a:gd name="T74" fmla="*/ 506 w 800"/>
              <a:gd name="T75" fmla="*/ 169 h 1264"/>
              <a:gd name="T76" fmla="*/ 632 w 800"/>
              <a:gd name="T77" fmla="*/ 211 h 1264"/>
              <a:gd name="T78" fmla="*/ 590 w 800"/>
              <a:gd name="T79" fmla="*/ 295 h 1264"/>
              <a:gd name="T80" fmla="*/ 169 w 800"/>
              <a:gd name="T81" fmla="*/ 253 h 1264"/>
              <a:gd name="T82" fmla="*/ 758 w 800"/>
              <a:gd name="T83" fmla="*/ 1179 h 1264"/>
              <a:gd name="T84" fmla="*/ 85 w 800"/>
              <a:gd name="T85" fmla="*/ 1221 h 1264"/>
              <a:gd name="T86" fmla="*/ 43 w 800"/>
              <a:gd name="T87" fmla="*/ 295 h 1264"/>
              <a:gd name="T88" fmla="*/ 127 w 800"/>
              <a:gd name="T89" fmla="*/ 253 h 1264"/>
              <a:gd name="T90" fmla="*/ 590 w 800"/>
              <a:gd name="T91" fmla="*/ 337 h 1264"/>
              <a:gd name="T92" fmla="*/ 716 w 800"/>
              <a:gd name="T93" fmla="*/ 253 h 1264"/>
              <a:gd name="T94" fmla="*/ 758 w 800"/>
              <a:gd name="T95" fmla="*/ 1179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00" h="1264">
                <a:moveTo>
                  <a:pt x="329" y="758"/>
                </a:moveTo>
                <a:cubicBezTo>
                  <a:pt x="253" y="834"/>
                  <a:pt x="253" y="834"/>
                  <a:pt x="253" y="834"/>
                </a:cubicBezTo>
                <a:cubicBezTo>
                  <a:pt x="177" y="758"/>
                  <a:pt x="177" y="758"/>
                  <a:pt x="177" y="758"/>
                </a:cubicBezTo>
                <a:cubicBezTo>
                  <a:pt x="148" y="788"/>
                  <a:pt x="148" y="788"/>
                  <a:pt x="148" y="788"/>
                </a:cubicBezTo>
                <a:cubicBezTo>
                  <a:pt x="224" y="863"/>
                  <a:pt x="224" y="863"/>
                  <a:pt x="224" y="863"/>
                </a:cubicBezTo>
                <a:cubicBezTo>
                  <a:pt x="148" y="939"/>
                  <a:pt x="148" y="939"/>
                  <a:pt x="148" y="939"/>
                </a:cubicBezTo>
                <a:cubicBezTo>
                  <a:pt x="177" y="969"/>
                  <a:pt x="177" y="969"/>
                  <a:pt x="177" y="969"/>
                </a:cubicBezTo>
                <a:cubicBezTo>
                  <a:pt x="253" y="893"/>
                  <a:pt x="253" y="893"/>
                  <a:pt x="253" y="893"/>
                </a:cubicBezTo>
                <a:cubicBezTo>
                  <a:pt x="329" y="969"/>
                  <a:pt x="329" y="969"/>
                  <a:pt x="329" y="969"/>
                </a:cubicBezTo>
                <a:cubicBezTo>
                  <a:pt x="358" y="939"/>
                  <a:pt x="358" y="939"/>
                  <a:pt x="358" y="939"/>
                </a:cubicBezTo>
                <a:cubicBezTo>
                  <a:pt x="283" y="863"/>
                  <a:pt x="283" y="863"/>
                  <a:pt x="283" y="863"/>
                </a:cubicBezTo>
                <a:cubicBezTo>
                  <a:pt x="358" y="788"/>
                  <a:pt x="358" y="788"/>
                  <a:pt x="358" y="788"/>
                </a:cubicBezTo>
                <a:lnTo>
                  <a:pt x="329" y="758"/>
                </a:lnTo>
                <a:close/>
                <a:moveTo>
                  <a:pt x="401" y="169"/>
                </a:moveTo>
                <a:cubicBezTo>
                  <a:pt x="412" y="169"/>
                  <a:pt x="422" y="159"/>
                  <a:pt x="422" y="148"/>
                </a:cubicBezTo>
                <a:cubicBezTo>
                  <a:pt x="422" y="136"/>
                  <a:pt x="412" y="127"/>
                  <a:pt x="401" y="127"/>
                </a:cubicBezTo>
                <a:cubicBezTo>
                  <a:pt x="389" y="127"/>
                  <a:pt x="379" y="136"/>
                  <a:pt x="379" y="148"/>
                </a:cubicBezTo>
                <a:cubicBezTo>
                  <a:pt x="379" y="159"/>
                  <a:pt x="389" y="169"/>
                  <a:pt x="401" y="169"/>
                </a:cubicBezTo>
                <a:close/>
                <a:moveTo>
                  <a:pt x="666" y="421"/>
                </a:moveTo>
                <a:cubicBezTo>
                  <a:pt x="590" y="497"/>
                  <a:pt x="590" y="497"/>
                  <a:pt x="590" y="497"/>
                </a:cubicBezTo>
                <a:cubicBezTo>
                  <a:pt x="514" y="421"/>
                  <a:pt x="514" y="421"/>
                  <a:pt x="514" y="421"/>
                </a:cubicBezTo>
                <a:cubicBezTo>
                  <a:pt x="485" y="451"/>
                  <a:pt x="485" y="451"/>
                  <a:pt x="485" y="451"/>
                </a:cubicBezTo>
                <a:cubicBezTo>
                  <a:pt x="561" y="527"/>
                  <a:pt x="561" y="527"/>
                  <a:pt x="561" y="527"/>
                </a:cubicBezTo>
                <a:cubicBezTo>
                  <a:pt x="485" y="603"/>
                  <a:pt x="485" y="603"/>
                  <a:pt x="485" y="603"/>
                </a:cubicBezTo>
                <a:cubicBezTo>
                  <a:pt x="514" y="632"/>
                  <a:pt x="514" y="632"/>
                  <a:pt x="514" y="632"/>
                </a:cubicBezTo>
                <a:cubicBezTo>
                  <a:pt x="590" y="556"/>
                  <a:pt x="590" y="556"/>
                  <a:pt x="590" y="556"/>
                </a:cubicBezTo>
                <a:cubicBezTo>
                  <a:pt x="666" y="632"/>
                  <a:pt x="666" y="632"/>
                  <a:pt x="666" y="632"/>
                </a:cubicBezTo>
                <a:cubicBezTo>
                  <a:pt x="695" y="603"/>
                  <a:pt x="695" y="603"/>
                  <a:pt x="695" y="603"/>
                </a:cubicBezTo>
                <a:cubicBezTo>
                  <a:pt x="620" y="527"/>
                  <a:pt x="620" y="527"/>
                  <a:pt x="620" y="527"/>
                </a:cubicBezTo>
                <a:cubicBezTo>
                  <a:pt x="695" y="451"/>
                  <a:pt x="695" y="451"/>
                  <a:pt x="695" y="451"/>
                </a:cubicBezTo>
                <a:lnTo>
                  <a:pt x="666" y="421"/>
                </a:lnTo>
                <a:close/>
                <a:moveTo>
                  <a:pt x="590" y="927"/>
                </a:moveTo>
                <a:cubicBezTo>
                  <a:pt x="590" y="813"/>
                  <a:pt x="590" y="813"/>
                  <a:pt x="590" y="813"/>
                </a:cubicBezTo>
                <a:cubicBezTo>
                  <a:pt x="240" y="464"/>
                  <a:pt x="240" y="464"/>
                  <a:pt x="240" y="464"/>
                </a:cubicBezTo>
                <a:cubicBezTo>
                  <a:pt x="379" y="464"/>
                  <a:pt x="379" y="464"/>
                  <a:pt x="379" y="464"/>
                </a:cubicBezTo>
                <a:cubicBezTo>
                  <a:pt x="379" y="421"/>
                  <a:pt x="379" y="421"/>
                  <a:pt x="379" y="421"/>
                </a:cubicBezTo>
                <a:cubicBezTo>
                  <a:pt x="169" y="421"/>
                  <a:pt x="169" y="421"/>
                  <a:pt x="169" y="421"/>
                </a:cubicBezTo>
                <a:cubicBezTo>
                  <a:pt x="169" y="632"/>
                  <a:pt x="169" y="632"/>
                  <a:pt x="169" y="632"/>
                </a:cubicBezTo>
                <a:cubicBezTo>
                  <a:pt x="211" y="632"/>
                  <a:pt x="211" y="632"/>
                  <a:pt x="211" y="632"/>
                </a:cubicBezTo>
                <a:cubicBezTo>
                  <a:pt x="211" y="493"/>
                  <a:pt x="211" y="493"/>
                  <a:pt x="211" y="493"/>
                </a:cubicBezTo>
                <a:cubicBezTo>
                  <a:pt x="548" y="830"/>
                  <a:pt x="548" y="830"/>
                  <a:pt x="548" y="830"/>
                </a:cubicBezTo>
                <a:cubicBezTo>
                  <a:pt x="548" y="927"/>
                  <a:pt x="548" y="927"/>
                  <a:pt x="548" y="927"/>
                </a:cubicBezTo>
                <a:cubicBezTo>
                  <a:pt x="502" y="935"/>
                  <a:pt x="464" y="977"/>
                  <a:pt x="464" y="1032"/>
                </a:cubicBezTo>
                <a:cubicBezTo>
                  <a:pt x="464" y="1091"/>
                  <a:pt x="510" y="1137"/>
                  <a:pt x="569" y="1137"/>
                </a:cubicBezTo>
                <a:cubicBezTo>
                  <a:pt x="628" y="1137"/>
                  <a:pt x="674" y="1091"/>
                  <a:pt x="674" y="1032"/>
                </a:cubicBezTo>
                <a:cubicBezTo>
                  <a:pt x="674" y="982"/>
                  <a:pt x="636" y="939"/>
                  <a:pt x="590" y="927"/>
                </a:cubicBezTo>
                <a:close/>
                <a:moveTo>
                  <a:pt x="569" y="1095"/>
                </a:moveTo>
                <a:cubicBezTo>
                  <a:pt x="535" y="1095"/>
                  <a:pt x="506" y="1066"/>
                  <a:pt x="506" y="1032"/>
                </a:cubicBezTo>
                <a:cubicBezTo>
                  <a:pt x="506" y="998"/>
                  <a:pt x="535" y="969"/>
                  <a:pt x="569" y="969"/>
                </a:cubicBezTo>
                <a:cubicBezTo>
                  <a:pt x="603" y="969"/>
                  <a:pt x="632" y="998"/>
                  <a:pt x="632" y="1032"/>
                </a:cubicBezTo>
                <a:cubicBezTo>
                  <a:pt x="632" y="1066"/>
                  <a:pt x="603" y="1095"/>
                  <a:pt x="569" y="1095"/>
                </a:cubicBezTo>
                <a:close/>
                <a:moveTo>
                  <a:pt x="716" y="211"/>
                </a:moveTo>
                <a:cubicBezTo>
                  <a:pt x="674" y="211"/>
                  <a:pt x="674" y="211"/>
                  <a:pt x="674" y="211"/>
                </a:cubicBezTo>
                <a:cubicBezTo>
                  <a:pt x="674" y="165"/>
                  <a:pt x="636" y="127"/>
                  <a:pt x="590" y="127"/>
                </a:cubicBezTo>
                <a:cubicBezTo>
                  <a:pt x="548" y="127"/>
                  <a:pt x="548" y="127"/>
                  <a:pt x="548" y="127"/>
                </a:cubicBezTo>
                <a:cubicBezTo>
                  <a:pt x="548" y="55"/>
                  <a:pt x="489" y="0"/>
                  <a:pt x="422" y="0"/>
                </a:cubicBezTo>
                <a:cubicBezTo>
                  <a:pt x="379" y="0"/>
                  <a:pt x="379" y="0"/>
                  <a:pt x="379" y="0"/>
                </a:cubicBezTo>
                <a:cubicBezTo>
                  <a:pt x="308" y="0"/>
                  <a:pt x="253" y="55"/>
                  <a:pt x="253" y="127"/>
                </a:cubicBezTo>
                <a:cubicBezTo>
                  <a:pt x="211" y="127"/>
                  <a:pt x="211" y="127"/>
                  <a:pt x="211" y="127"/>
                </a:cubicBezTo>
                <a:cubicBezTo>
                  <a:pt x="165" y="127"/>
                  <a:pt x="127" y="165"/>
                  <a:pt x="127" y="211"/>
                </a:cubicBezTo>
                <a:cubicBezTo>
                  <a:pt x="85" y="211"/>
                  <a:pt x="85" y="211"/>
                  <a:pt x="85" y="211"/>
                </a:cubicBezTo>
                <a:cubicBezTo>
                  <a:pt x="38" y="211"/>
                  <a:pt x="0" y="249"/>
                  <a:pt x="0" y="295"/>
                </a:cubicBezTo>
                <a:cubicBezTo>
                  <a:pt x="0" y="1179"/>
                  <a:pt x="0" y="1179"/>
                  <a:pt x="0" y="1179"/>
                </a:cubicBezTo>
                <a:cubicBezTo>
                  <a:pt x="0" y="1226"/>
                  <a:pt x="38" y="1264"/>
                  <a:pt x="85" y="1264"/>
                </a:cubicBezTo>
                <a:cubicBezTo>
                  <a:pt x="716" y="1264"/>
                  <a:pt x="716" y="1264"/>
                  <a:pt x="716" y="1264"/>
                </a:cubicBezTo>
                <a:cubicBezTo>
                  <a:pt x="763" y="1264"/>
                  <a:pt x="800" y="1226"/>
                  <a:pt x="800" y="1179"/>
                </a:cubicBezTo>
                <a:cubicBezTo>
                  <a:pt x="800" y="295"/>
                  <a:pt x="800" y="295"/>
                  <a:pt x="800" y="295"/>
                </a:cubicBezTo>
                <a:cubicBezTo>
                  <a:pt x="800" y="249"/>
                  <a:pt x="763" y="211"/>
                  <a:pt x="716" y="211"/>
                </a:cubicBezTo>
                <a:close/>
                <a:moveTo>
                  <a:pt x="169" y="211"/>
                </a:moveTo>
                <a:cubicBezTo>
                  <a:pt x="169" y="186"/>
                  <a:pt x="186" y="169"/>
                  <a:pt x="211" y="169"/>
                </a:cubicBezTo>
                <a:cubicBezTo>
                  <a:pt x="295" y="169"/>
                  <a:pt x="295" y="169"/>
                  <a:pt x="295" y="169"/>
                </a:cubicBezTo>
                <a:cubicBezTo>
                  <a:pt x="295" y="127"/>
                  <a:pt x="295" y="127"/>
                  <a:pt x="295" y="127"/>
                </a:cubicBezTo>
                <a:cubicBezTo>
                  <a:pt x="295" y="80"/>
                  <a:pt x="333" y="43"/>
                  <a:pt x="379" y="43"/>
                </a:cubicBezTo>
                <a:cubicBezTo>
                  <a:pt x="422" y="43"/>
                  <a:pt x="422" y="43"/>
                  <a:pt x="422" y="43"/>
                </a:cubicBezTo>
                <a:cubicBezTo>
                  <a:pt x="468" y="43"/>
                  <a:pt x="506" y="80"/>
                  <a:pt x="506" y="127"/>
                </a:cubicBezTo>
                <a:cubicBezTo>
                  <a:pt x="506" y="169"/>
                  <a:pt x="506" y="169"/>
                  <a:pt x="506" y="169"/>
                </a:cubicBezTo>
                <a:cubicBezTo>
                  <a:pt x="590" y="169"/>
                  <a:pt x="590" y="169"/>
                  <a:pt x="590" y="169"/>
                </a:cubicBezTo>
                <a:cubicBezTo>
                  <a:pt x="615" y="169"/>
                  <a:pt x="632" y="186"/>
                  <a:pt x="632" y="211"/>
                </a:cubicBezTo>
                <a:cubicBezTo>
                  <a:pt x="632" y="253"/>
                  <a:pt x="632" y="253"/>
                  <a:pt x="632" y="253"/>
                </a:cubicBezTo>
                <a:cubicBezTo>
                  <a:pt x="632" y="278"/>
                  <a:pt x="615" y="295"/>
                  <a:pt x="590" y="295"/>
                </a:cubicBezTo>
                <a:cubicBezTo>
                  <a:pt x="211" y="295"/>
                  <a:pt x="211" y="295"/>
                  <a:pt x="211" y="295"/>
                </a:cubicBezTo>
                <a:cubicBezTo>
                  <a:pt x="186" y="295"/>
                  <a:pt x="169" y="278"/>
                  <a:pt x="169" y="253"/>
                </a:cubicBezTo>
                <a:lnTo>
                  <a:pt x="169" y="211"/>
                </a:lnTo>
                <a:close/>
                <a:moveTo>
                  <a:pt x="758" y="1179"/>
                </a:moveTo>
                <a:cubicBezTo>
                  <a:pt x="758" y="1205"/>
                  <a:pt x="741" y="1221"/>
                  <a:pt x="716" y="1221"/>
                </a:cubicBezTo>
                <a:cubicBezTo>
                  <a:pt x="85" y="1221"/>
                  <a:pt x="85" y="1221"/>
                  <a:pt x="85" y="1221"/>
                </a:cubicBezTo>
                <a:cubicBezTo>
                  <a:pt x="64" y="1221"/>
                  <a:pt x="43" y="1205"/>
                  <a:pt x="43" y="1179"/>
                </a:cubicBezTo>
                <a:cubicBezTo>
                  <a:pt x="43" y="295"/>
                  <a:pt x="43" y="295"/>
                  <a:pt x="43" y="295"/>
                </a:cubicBezTo>
                <a:cubicBezTo>
                  <a:pt x="43" y="270"/>
                  <a:pt x="59" y="253"/>
                  <a:pt x="85" y="253"/>
                </a:cubicBezTo>
                <a:cubicBezTo>
                  <a:pt x="127" y="253"/>
                  <a:pt x="127" y="253"/>
                  <a:pt x="127" y="253"/>
                </a:cubicBezTo>
                <a:cubicBezTo>
                  <a:pt x="127" y="299"/>
                  <a:pt x="165" y="337"/>
                  <a:pt x="211" y="337"/>
                </a:cubicBezTo>
                <a:cubicBezTo>
                  <a:pt x="590" y="337"/>
                  <a:pt x="590" y="337"/>
                  <a:pt x="590" y="337"/>
                </a:cubicBezTo>
                <a:cubicBezTo>
                  <a:pt x="636" y="337"/>
                  <a:pt x="674" y="299"/>
                  <a:pt x="674" y="253"/>
                </a:cubicBezTo>
                <a:cubicBezTo>
                  <a:pt x="716" y="253"/>
                  <a:pt x="716" y="253"/>
                  <a:pt x="716" y="253"/>
                </a:cubicBezTo>
                <a:cubicBezTo>
                  <a:pt x="737" y="253"/>
                  <a:pt x="758" y="270"/>
                  <a:pt x="758" y="295"/>
                </a:cubicBezTo>
                <a:lnTo>
                  <a:pt x="758" y="117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3448848" y="3452091"/>
            <a:ext cx="2063438" cy="10136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Xxxxxxxxx</a:t>
            </a:r>
            <a:r>
              <a:rPr lang="en-US" sz="1500" dirty="0">
                <a:solidFill>
                  <a:schemeClr val="tx1">
                    <a:lumMod val="75000"/>
                  </a:schemeClr>
                </a:solidFill>
              </a:rPr>
              <a:t> xxx </a:t>
            </a:r>
            <a:r>
              <a:rPr lang="en-US" sz="1500" dirty="0" err="1">
                <a:solidFill>
                  <a:schemeClr val="tx1">
                    <a:lumMod val="75000"/>
                  </a:schemeClr>
                </a:solidFill>
              </a:rPr>
              <a:t>xxxx</a:t>
            </a:r>
            <a:endParaRPr lang="en-US" sz="1500" dirty="0">
              <a:solidFill>
                <a:schemeClr val="tx1">
                  <a:lumMod val="75000"/>
                </a:schemeClr>
              </a:solidFill>
            </a:endParaRPr>
          </a:p>
          <a:p>
            <a:pPr algn="ctr">
              <a:lnSpc>
                <a:spcPct val="90000"/>
              </a:lnSpc>
              <a:spcAft>
                <a:spcPts val="200"/>
              </a:spcAft>
            </a:pPr>
            <a:r>
              <a:rPr lang="en-US" sz="1200" dirty="0" err="1">
                <a:solidFill>
                  <a:schemeClr val="tx1">
                    <a:lumMod val="75000"/>
                  </a:schemeClr>
                </a:solidFill>
              </a:rPr>
              <a:t>xxxxxxxxxxxxxxx</a:t>
            </a:r>
            <a:r>
              <a:rPr lang="en-US" sz="1200" dirty="0">
                <a:solidFill>
                  <a:schemeClr val="tx1">
                    <a:lumMod val="75000"/>
                  </a:schemeClr>
                </a:solidFill>
              </a:rPr>
              <a:t> xx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xxx x </a:t>
            </a:r>
            <a:br>
              <a:rPr lang="en-US" sz="1200" dirty="0">
                <a:solidFill>
                  <a:schemeClr val="tx1">
                    <a:lumMod val="75000"/>
                  </a:schemeClr>
                </a:solidFill>
              </a:rPr>
            </a:br>
            <a:r>
              <a:rPr lang="en-US" sz="1200" dirty="0">
                <a:solidFill>
                  <a:schemeClr val="tx1">
                    <a:lumMod val="75000"/>
                  </a:schemeClr>
                </a:solidFill>
              </a:rPr>
              <a:t> </a:t>
            </a:r>
            <a:r>
              <a:rPr lang="en-US" sz="1200" dirty="0" err="1">
                <a:solidFill>
                  <a:schemeClr val="tx1">
                    <a:lumMod val="75000"/>
                  </a:schemeClr>
                </a:solidFill>
              </a:rPr>
              <a:t>xxxx</a:t>
            </a:r>
            <a:r>
              <a:rPr lang="en-US" sz="1200" dirty="0">
                <a:solidFill>
                  <a:schemeClr val="tx1">
                    <a:lumMod val="75000"/>
                  </a:schemeClr>
                </a:solidFill>
              </a:rPr>
              <a:t> </a:t>
            </a:r>
            <a:r>
              <a:rPr lang="en-US" sz="1200" dirty="0" err="1">
                <a:solidFill>
                  <a:schemeClr val="tx1">
                    <a:lumMod val="75000"/>
                  </a:schemeClr>
                </a:solidFill>
              </a:rPr>
              <a:t>xxxxxxxxx</a:t>
            </a:r>
            <a:r>
              <a:rPr lang="en-US" sz="1200" dirty="0">
                <a:solidFill>
                  <a:schemeClr val="tx1">
                    <a:lumMod val="75000"/>
                  </a:schemeClr>
                </a:solidFill>
              </a:rPr>
              <a:t> xxx</a:t>
            </a:r>
          </a:p>
        </p:txBody>
      </p:sp>
      <p:sp>
        <p:nvSpPr>
          <p:cNvPr id="47" name="TextBox 46"/>
          <p:cNvSpPr txBox="1"/>
          <p:nvPr/>
        </p:nvSpPr>
        <p:spPr>
          <a:xfrm>
            <a:off x="6104302" y="4457864"/>
            <a:ext cx="2063438" cy="847411"/>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 </a:t>
            </a:r>
            <a:r>
              <a:rPr lang="en-US" sz="1500" dirty="0" err="1">
                <a:solidFill>
                  <a:schemeClr val="tx1">
                    <a:lumMod val="75000"/>
                  </a:schemeClr>
                </a:solidFill>
              </a:rPr>
              <a:t>xxxxxxx</a:t>
            </a:r>
            <a:endParaRPr lang="en-US" sz="1500" dirty="0">
              <a:solidFill>
                <a:schemeClr val="tx1">
                  <a:lumMod val="75000"/>
                </a:schemeClr>
              </a:solidFill>
            </a:endParaRPr>
          </a:p>
          <a:p>
            <a:pPr algn="ctr">
              <a:lnSpc>
                <a:spcPct val="90000"/>
              </a:lnSpc>
              <a:spcAft>
                <a:spcPts val="200"/>
              </a:spcAft>
            </a:pPr>
            <a:r>
              <a:rPr lang="en-US" sz="1200" dirty="0" err="1">
                <a:solidFill>
                  <a:schemeClr val="tx1">
                    <a:lumMod val="75000"/>
                  </a:schemeClr>
                </a:solidFill>
              </a:rPr>
              <a:t>xxxxxxxxxxxxxxx</a:t>
            </a:r>
            <a:r>
              <a:rPr lang="en-US" sz="1200" dirty="0">
                <a:solidFill>
                  <a:schemeClr val="tx1">
                    <a:lumMod val="75000"/>
                  </a:schemeClr>
                </a:solidFill>
              </a:rPr>
              <a:t> xx </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xxxxxx</a:t>
            </a:r>
            <a:r>
              <a:rPr lang="en-US" sz="1200" dirty="0">
                <a:solidFill>
                  <a:schemeClr val="tx1">
                    <a:lumMod val="75000"/>
                  </a:schemeClr>
                </a:solidFill>
              </a:rPr>
              <a:t> </a:t>
            </a:r>
            <a:r>
              <a:rPr lang="en-US" sz="1200" dirty="0" err="1">
                <a:solidFill>
                  <a:schemeClr val="tx1">
                    <a:lumMod val="75000"/>
                  </a:schemeClr>
                </a:solidFill>
              </a:rPr>
              <a:t>xxxxx</a:t>
            </a:r>
            <a:r>
              <a:rPr lang="en-US" sz="1200" dirty="0">
                <a:solidFill>
                  <a:schemeClr val="tx1">
                    <a:lumMod val="75000"/>
                  </a:schemeClr>
                </a:solidFill>
              </a:rPr>
              <a:t> x </a:t>
            </a:r>
            <a:r>
              <a:rPr lang="en-US" sz="1200" dirty="0" err="1">
                <a:solidFill>
                  <a:schemeClr val="tx1">
                    <a:lumMod val="75000"/>
                  </a:schemeClr>
                </a:solidFill>
              </a:rPr>
              <a:t>xxxxxx</a:t>
            </a:r>
            <a:r>
              <a:rPr lang="en-US" sz="1200" dirty="0">
                <a:solidFill>
                  <a:schemeClr val="tx1">
                    <a:lumMod val="75000"/>
                  </a:schemeClr>
                </a:solidFill>
              </a:rPr>
              <a:t> x</a:t>
            </a:r>
          </a:p>
        </p:txBody>
      </p:sp>
      <p:sp>
        <p:nvSpPr>
          <p:cNvPr id="48" name="TextBox 47"/>
          <p:cNvSpPr txBox="1"/>
          <p:nvPr/>
        </p:nvSpPr>
        <p:spPr>
          <a:xfrm>
            <a:off x="908848" y="4214090"/>
            <a:ext cx="2063438" cy="718145"/>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XX</a:t>
            </a:r>
            <a:r>
              <a:rPr lang="en-US" sz="1200" dirty="0">
                <a:solidFill>
                  <a:schemeClr val="tx1">
                    <a:lumMod val="75000"/>
                  </a:schemeClr>
                </a:solidFill>
              </a:rPr>
              <a:t> </a:t>
            </a:r>
          </a:p>
          <a:p>
            <a:pPr algn="ctr">
              <a:spcAft>
                <a:spcPts val="200"/>
              </a:spcAft>
            </a:pPr>
            <a:r>
              <a:rPr lang="en-US" sz="1200" dirty="0">
                <a:solidFill>
                  <a:schemeClr val="tx1">
                    <a:lumMod val="75000"/>
                  </a:schemeClr>
                </a:solidFill>
              </a:rPr>
              <a:t>xx </a:t>
            </a:r>
            <a:r>
              <a:rPr lang="en-US" sz="1200" dirty="0" err="1">
                <a:solidFill>
                  <a:schemeClr val="tx1">
                    <a:lumMod val="75000"/>
                  </a:schemeClr>
                </a:solidFill>
              </a:rPr>
              <a:t>xxxxxxxxxxxx</a:t>
            </a:r>
            <a:br>
              <a:rPr lang="en-US" sz="1200" dirty="0">
                <a:solidFill>
                  <a:schemeClr val="tx1">
                    <a:lumMod val="75000"/>
                  </a:schemeClr>
                </a:solidFill>
              </a:rPr>
            </a:br>
            <a:r>
              <a:rPr lang="en-US" sz="1200" dirty="0" err="1">
                <a:solidFill>
                  <a:schemeClr val="tx1">
                    <a:lumMod val="75000"/>
                  </a:schemeClr>
                </a:solidFill>
              </a:rPr>
              <a:t>xxxxxx</a:t>
            </a:r>
            <a:r>
              <a:rPr lang="en-US" sz="1200" dirty="0">
                <a:solidFill>
                  <a:schemeClr val="tx1">
                    <a:lumMod val="75000"/>
                  </a:schemeClr>
                </a:solidFill>
              </a:rPr>
              <a:t> x </a:t>
            </a:r>
            <a:r>
              <a:rPr lang="en-US" sz="1200" dirty="0" err="1">
                <a:solidFill>
                  <a:schemeClr val="tx1">
                    <a:lumMod val="75000"/>
                  </a:schemeClr>
                </a:solidFill>
              </a:rPr>
              <a:t>xxxxxx</a:t>
            </a:r>
            <a:endParaRPr lang="en-US" sz="1200" dirty="0">
              <a:solidFill>
                <a:schemeClr val="tx1">
                  <a:lumMod val="75000"/>
                </a:schemeClr>
              </a:solidFill>
            </a:endParaRPr>
          </a:p>
        </p:txBody>
      </p:sp>
      <p:sp>
        <p:nvSpPr>
          <p:cNvPr id="49" name="TextBox 48"/>
          <p:cNvSpPr txBox="1"/>
          <p:nvPr/>
        </p:nvSpPr>
        <p:spPr>
          <a:xfrm>
            <a:off x="5342302" y="1674090"/>
            <a:ext cx="2063438" cy="681212"/>
          </a:xfrm>
          <a:prstGeom prst="rect">
            <a:avLst/>
          </a:prstGeom>
          <a:noFill/>
        </p:spPr>
        <p:txBody>
          <a:bodyPr wrap="square" lIns="0" rIns="0" rtlCol="0">
            <a:spAutoFit/>
          </a:bodyPr>
          <a:lstStyle/>
          <a:p>
            <a:pPr algn="ctr">
              <a:spcAft>
                <a:spcPts val="200"/>
              </a:spcAft>
            </a:pPr>
            <a:r>
              <a:rPr lang="en-US" sz="1500" dirty="0" err="1">
                <a:solidFill>
                  <a:schemeClr val="tx1">
                    <a:lumMod val="75000"/>
                  </a:schemeClr>
                </a:solidFill>
              </a:rPr>
              <a:t>Xxxxx</a:t>
            </a:r>
            <a:r>
              <a:rPr lang="en-US" sz="1500" dirty="0">
                <a:solidFill>
                  <a:schemeClr val="tx1">
                    <a:lumMod val="75000"/>
                  </a:schemeClr>
                </a:solidFill>
              </a:rPr>
              <a:t> </a:t>
            </a:r>
            <a:r>
              <a:rPr lang="en-US" sz="1500" dirty="0" err="1">
                <a:solidFill>
                  <a:schemeClr val="tx1">
                    <a:lumMod val="75000"/>
                  </a:schemeClr>
                </a:solidFill>
              </a:rPr>
              <a:t>xxxxxxx</a:t>
            </a:r>
            <a:endParaRPr lang="en-US" sz="1500" dirty="0">
              <a:solidFill>
                <a:schemeClr val="tx1">
                  <a:lumMod val="75000"/>
                </a:schemeClr>
              </a:solidFill>
            </a:endParaRPr>
          </a:p>
          <a:p>
            <a:pPr algn="ctr">
              <a:lnSpc>
                <a:spcPct val="90000"/>
              </a:lnSpc>
              <a:spcAft>
                <a:spcPts val="200"/>
              </a:spcAft>
            </a:pPr>
            <a:r>
              <a:rPr lang="en-US" sz="1200" dirty="0" err="1">
                <a:solidFill>
                  <a:schemeClr val="tx1">
                    <a:lumMod val="75000"/>
                  </a:schemeClr>
                </a:solidFill>
              </a:rPr>
              <a:t>xxxxxxxxxxx</a:t>
            </a:r>
            <a:r>
              <a:rPr lang="en-US" sz="1200" dirty="0">
                <a:solidFill>
                  <a:schemeClr val="tx1">
                    <a:lumMod val="75000"/>
                  </a:schemeClr>
                </a:solidFill>
              </a:rPr>
              <a:t> xx </a:t>
            </a:r>
            <a:br>
              <a:rPr lang="en-US" sz="1200" dirty="0">
                <a:solidFill>
                  <a:schemeClr val="tx1">
                    <a:lumMod val="75000"/>
                  </a:schemeClr>
                </a:solidFill>
              </a:rPr>
            </a:br>
            <a:r>
              <a:rPr lang="en-US" sz="1200" dirty="0" err="1">
                <a:solidFill>
                  <a:schemeClr val="tx1">
                    <a:lumMod val="75000"/>
                  </a:schemeClr>
                </a:solidFill>
              </a:rPr>
              <a:t>xxxxxxxxxx</a:t>
            </a:r>
            <a:endParaRPr lang="en-US" sz="1200" dirty="0">
              <a:solidFill>
                <a:schemeClr val="tx1">
                  <a:lumMod val="75000"/>
                </a:schemeClr>
              </a:solidFill>
            </a:endParaRPr>
          </a:p>
        </p:txBody>
      </p:sp>
      <p:sp>
        <p:nvSpPr>
          <p:cNvPr id="51" name="TextBox 50"/>
          <p:cNvSpPr txBox="1"/>
          <p:nvPr/>
        </p:nvSpPr>
        <p:spPr>
          <a:xfrm>
            <a:off x="1777728" y="2000247"/>
            <a:ext cx="1195218" cy="323165"/>
          </a:xfrm>
          <a:prstGeom prst="rect">
            <a:avLst/>
          </a:prstGeom>
          <a:noFill/>
        </p:spPr>
        <p:txBody>
          <a:bodyPr wrap="square" lIns="0" rIns="0" rtlCol="0">
            <a:spAutoFit/>
          </a:bodyPr>
          <a:lstStyle/>
          <a:p>
            <a:pPr algn="ctr">
              <a:spcAft>
                <a:spcPts val="200"/>
              </a:spcAft>
            </a:pPr>
            <a:r>
              <a:rPr lang="en-US" sz="1500" dirty="0">
                <a:solidFill>
                  <a:schemeClr val="tx1">
                    <a:lumMod val="75000"/>
                  </a:schemeClr>
                </a:solidFill>
              </a:rPr>
              <a:t>24/7 </a:t>
            </a:r>
            <a:r>
              <a:rPr lang="en-US" sz="1500" dirty="0" err="1">
                <a:solidFill>
                  <a:schemeClr val="tx1">
                    <a:lumMod val="75000"/>
                  </a:schemeClr>
                </a:solidFill>
              </a:rPr>
              <a:t>xxxxxxx</a:t>
            </a:r>
            <a:endParaRPr lang="en-US" sz="1500" dirty="0">
              <a:solidFill>
                <a:schemeClr val="tx1">
                  <a:lumMod val="75000"/>
                </a:schemeClr>
              </a:solidFill>
            </a:endParaRPr>
          </a:p>
        </p:txBody>
      </p:sp>
      <p:sp>
        <p:nvSpPr>
          <p:cNvPr id="45" name="Oval 44"/>
          <p:cNvSpPr/>
          <p:nvPr/>
        </p:nvSpPr>
        <p:spPr>
          <a:xfrm>
            <a:off x="7171966" y="3268965"/>
            <a:ext cx="86084" cy="86084"/>
          </a:xfrm>
          <a:prstGeom prst="ellipse">
            <a:avLst/>
          </a:prstGeom>
          <a:solidFill>
            <a:schemeClr val="accent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 name="Oval 52"/>
          <p:cNvSpPr/>
          <p:nvPr/>
        </p:nvSpPr>
        <p:spPr>
          <a:xfrm>
            <a:off x="4952809" y="5006860"/>
            <a:ext cx="86084" cy="86084"/>
          </a:xfrm>
          <a:prstGeom prst="ellipse">
            <a:avLst/>
          </a:prstGeom>
          <a:solidFill>
            <a:schemeClr val="accent3"/>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 name="Oval 53"/>
          <p:cNvSpPr/>
          <p:nvPr/>
        </p:nvSpPr>
        <p:spPr>
          <a:xfrm>
            <a:off x="1249756" y="340264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Oval 54"/>
          <p:cNvSpPr/>
          <p:nvPr/>
        </p:nvSpPr>
        <p:spPr>
          <a:xfrm>
            <a:off x="5848492" y="2988229"/>
            <a:ext cx="86084" cy="86084"/>
          </a:xfrm>
          <a:prstGeom prst="ellipse">
            <a:avLst/>
          </a:prstGeom>
          <a:solidFill>
            <a:schemeClr val="accent4"/>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 name="Freeform 91"/>
          <p:cNvSpPr>
            <a:spLocks noEditPoints="1"/>
          </p:cNvSpPr>
          <p:nvPr/>
        </p:nvSpPr>
        <p:spPr bwMode="auto">
          <a:xfrm>
            <a:off x="8321018" y="3168580"/>
            <a:ext cx="426076" cy="337646"/>
          </a:xfrm>
          <a:custGeom>
            <a:avLst/>
            <a:gdLst>
              <a:gd name="T0" fmla="*/ 133 w 800"/>
              <a:gd name="T1" fmla="*/ 67 h 634"/>
              <a:gd name="T2" fmla="*/ 100 w 800"/>
              <a:gd name="T3" fmla="*/ 100 h 634"/>
              <a:gd name="T4" fmla="*/ 133 w 800"/>
              <a:gd name="T5" fmla="*/ 134 h 634"/>
              <a:gd name="T6" fmla="*/ 166 w 800"/>
              <a:gd name="T7" fmla="*/ 100 h 634"/>
              <a:gd name="T8" fmla="*/ 133 w 800"/>
              <a:gd name="T9" fmla="*/ 67 h 634"/>
              <a:gd name="T10" fmla="*/ 716 w 800"/>
              <a:gd name="T11" fmla="*/ 0 h 634"/>
              <a:gd name="T12" fmla="*/ 83 w 800"/>
              <a:gd name="T13" fmla="*/ 0 h 634"/>
              <a:gd name="T14" fmla="*/ 0 w 800"/>
              <a:gd name="T15" fmla="*/ 84 h 634"/>
              <a:gd name="T16" fmla="*/ 0 w 800"/>
              <a:gd name="T17" fmla="*/ 550 h 634"/>
              <a:gd name="T18" fmla="*/ 83 w 800"/>
              <a:gd name="T19" fmla="*/ 634 h 634"/>
              <a:gd name="T20" fmla="*/ 716 w 800"/>
              <a:gd name="T21" fmla="*/ 634 h 634"/>
              <a:gd name="T22" fmla="*/ 800 w 800"/>
              <a:gd name="T23" fmla="*/ 550 h 634"/>
              <a:gd name="T24" fmla="*/ 800 w 800"/>
              <a:gd name="T25" fmla="*/ 84 h 634"/>
              <a:gd name="T26" fmla="*/ 716 w 800"/>
              <a:gd name="T27" fmla="*/ 0 h 634"/>
              <a:gd name="T28" fmla="*/ 766 w 800"/>
              <a:gd name="T29" fmla="*/ 550 h 634"/>
              <a:gd name="T30" fmla="*/ 716 w 800"/>
              <a:gd name="T31" fmla="*/ 600 h 634"/>
              <a:gd name="T32" fmla="*/ 83 w 800"/>
              <a:gd name="T33" fmla="*/ 600 h 634"/>
              <a:gd name="T34" fmla="*/ 33 w 800"/>
              <a:gd name="T35" fmla="*/ 550 h 634"/>
              <a:gd name="T36" fmla="*/ 33 w 800"/>
              <a:gd name="T37" fmla="*/ 200 h 634"/>
              <a:gd name="T38" fmla="*/ 766 w 800"/>
              <a:gd name="T39" fmla="*/ 200 h 634"/>
              <a:gd name="T40" fmla="*/ 766 w 800"/>
              <a:gd name="T41" fmla="*/ 550 h 634"/>
              <a:gd name="T42" fmla="*/ 766 w 800"/>
              <a:gd name="T43" fmla="*/ 167 h 634"/>
              <a:gd name="T44" fmla="*/ 33 w 800"/>
              <a:gd name="T45" fmla="*/ 167 h 634"/>
              <a:gd name="T46" fmla="*/ 33 w 800"/>
              <a:gd name="T47" fmla="*/ 84 h 634"/>
              <a:gd name="T48" fmla="*/ 83 w 800"/>
              <a:gd name="T49" fmla="*/ 34 h 634"/>
              <a:gd name="T50" fmla="*/ 716 w 800"/>
              <a:gd name="T51" fmla="*/ 34 h 634"/>
              <a:gd name="T52" fmla="*/ 766 w 800"/>
              <a:gd name="T53" fmla="*/ 84 h 634"/>
              <a:gd name="T54" fmla="*/ 766 w 800"/>
              <a:gd name="T55" fmla="*/ 167 h 634"/>
              <a:gd name="T56" fmla="*/ 233 w 800"/>
              <a:gd name="T57" fmla="*/ 67 h 634"/>
              <a:gd name="T58" fmla="*/ 200 w 800"/>
              <a:gd name="T59" fmla="*/ 100 h 634"/>
              <a:gd name="T60" fmla="*/ 233 w 800"/>
              <a:gd name="T61" fmla="*/ 134 h 634"/>
              <a:gd name="T62" fmla="*/ 266 w 800"/>
              <a:gd name="T63" fmla="*/ 100 h 634"/>
              <a:gd name="T64" fmla="*/ 233 w 800"/>
              <a:gd name="T65" fmla="*/ 67 h 634"/>
              <a:gd name="T66" fmla="*/ 333 w 800"/>
              <a:gd name="T67" fmla="*/ 67 h 634"/>
              <a:gd name="T68" fmla="*/ 300 w 800"/>
              <a:gd name="T69" fmla="*/ 100 h 634"/>
              <a:gd name="T70" fmla="*/ 333 w 800"/>
              <a:gd name="T71" fmla="*/ 134 h 634"/>
              <a:gd name="T72" fmla="*/ 366 w 800"/>
              <a:gd name="T73" fmla="*/ 100 h 634"/>
              <a:gd name="T74" fmla="*/ 333 w 800"/>
              <a:gd name="T75" fmla="*/ 6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0" h="634">
                <a:moveTo>
                  <a:pt x="133" y="67"/>
                </a:moveTo>
                <a:cubicBezTo>
                  <a:pt x="115" y="67"/>
                  <a:pt x="100" y="82"/>
                  <a:pt x="100" y="100"/>
                </a:cubicBezTo>
                <a:cubicBezTo>
                  <a:pt x="100" y="119"/>
                  <a:pt x="115" y="134"/>
                  <a:pt x="133" y="134"/>
                </a:cubicBezTo>
                <a:cubicBezTo>
                  <a:pt x="151" y="134"/>
                  <a:pt x="166" y="119"/>
                  <a:pt x="166" y="100"/>
                </a:cubicBezTo>
                <a:cubicBezTo>
                  <a:pt x="166" y="82"/>
                  <a:pt x="151" y="67"/>
                  <a:pt x="133" y="67"/>
                </a:cubicBezTo>
                <a:close/>
                <a:moveTo>
                  <a:pt x="716" y="0"/>
                </a:moveTo>
                <a:cubicBezTo>
                  <a:pt x="83" y="0"/>
                  <a:pt x="83" y="0"/>
                  <a:pt x="83" y="0"/>
                </a:cubicBezTo>
                <a:cubicBezTo>
                  <a:pt x="37" y="0"/>
                  <a:pt x="0" y="38"/>
                  <a:pt x="0" y="84"/>
                </a:cubicBezTo>
                <a:cubicBezTo>
                  <a:pt x="0" y="550"/>
                  <a:pt x="0" y="550"/>
                  <a:pt x="0" y="550"/>
                </a:cubicBezTo>
                <a:cubicBezTo>
                  <a:pt x="0" y="596"/>
                  <a:pt x="37" y="634"/>
                  <a:pt x="83" y="634"/>
                </a:cubicBezTo>
                <a:cubicBezTo>
                  <a:pt x="716" y="634"/>
                  <a:pt x="716" y="634"/>
                  <a:pt x="716" y="634"/>
                </a:cubicBezTo>
                <a:cubicBezTo>
                  <a:pt x="762" y="634"/>
                  <a:pt x="800" y="596"/>
                  <a:pt x="800" y="550"/>
                </a:cubicBezTo>
                <a:cubicBezTo>
                  <a:pt x="800" y="84"/>
                  <a:pt x="800" y="84"/>
                  <a:pt x="800" y="84"/>
                </a:cubicBezTo>
                <a:cubicBezTo>
                  <a:pt x="800" y="38"/>
                  <a:pt x="762" y="0"/>
                  <a:pt x="716" y="0"/>
                </a:cubicBezTo>
                <a:close/>
                <a:moveTo>
                  <a:pt x="766" y="550"/>
                </a:moveTo>
                <a:cubicBezTo>
                  <a:pt x="766" y="578"/>
                  <a:pt x="744" y="600"/>
                  <a:pt x="716" y="600"/>
                </a:cubicBezTo>
                <a:cubicBezTo>
                  <a:pt x="83" y="600"/>
                  <a:pt x="83" y="600"/>
                  <a:pt x="83" y="600"/>
                </a:cubicBezTo>
                <a:cubicBezTo>
                  <a:pt x="55" y="600"/>
                  <a:pt x="33" y="578"/>
                  <a:pt x="33" y="550"/>
                </a:cubicBezTo>
                <a:cubicBezTo>
                  <a:pt x="33" y="200"/>
                  <a:pt x="33" y="200"/>
                  <a:pt x="33" y="200"/>
                </a:cubicBezTo>
                <a:cubicBezTo>
                  <a:pt x="766" y="200"/>
                  <a:pt x="766" y="200"/>
                  <a:pt x="766" y="200"/>
                </a:cubicBezTo>
                <a:lnTo>
                  <a:pt x="766" y="550"/>
                </a:lnTo>
                <a:close/>
                <a:moveTo>
                  <a:pt x="766" y="167"/>
                </a:moveTo>
                <a:cubicBezTo>
                  <a:pt x="33" y="167"/>
                  <a:pt x="33" y="167"/>
                  <a:pt x="33" y="167"/>
                </a:cubicBezTo>
                <a:cubicBezTo>
                  <a:pt x="33" y="84"/>
                  <a:pt x="33" y="84"/>
                  <a:pt x="33" y="84"/>
                </a:cubicBezTo>
                <a:cubicBezTo>
                  <a:pt x="33" y="56"/>
                  <a:pt x="55" y="34"/>
                  <a:pt x="83" y="34"/>
                </a:cubicBezTo>
                <a:cubicBezTo>
                  <a:pt x="716" y="34"/>
                  <a:pt x="716" y="34"/>
                  <a:pt x="716" y="34"/>
                </a:cubicBezTo>
                <a:cubicBezTo>
                  <a:pt x="744" y="34"/>
                  <a:pt x="766" y="56"/>
                  <a:pt x="766" y="84"/>
                </a:cubicBezTo>
                <a:lnTo>
                  <a:pt x="766" y="167"/>
                </a:lnTo>
                <a:close/>
                <a:moveTo>
                  <a:pt x="233" y="67"/>
                </a:moveTo>
                <a:cubicBezTo>
                  <a:pt x="215" y="67"/>
                  <a:pt x="200" y="82"/>
                  <a:pt x="200" y="100"/>
                </a:cubicBezTo>
                <a:cubicBezTo>
                  <a:pt x="200" y="119"/>
                  <a:pt x="215" y="134"/>
                  <a:pt x="233" y="134"/>
                </a:cubicBezTo>
                <a:cubicBezTo>
                  <a:pt x="251" y="134"/>
                  <a:pt x="266" y="119"/>
                  <a:pt x="266" y="100"/>
                </a:cubicBezTo>
                <a:cubicBezTo>
                  <a:pt x="266" y="82"/>
                  <a:pt x="251" y="67"/>
                  <a:pt x="233" y="67"/>
                </a:cubicBezTo>
                <a:close/>
                <a:moveTo>
                  <a:pt x="333" y="67"/>
                </a:moveTo>
                <a:cubicBezTo>
                  <a:pt x="315" y="67"/>
                  <a:pt x="300" y="82"/>
                  <a:pt x="300" y="100"/>
                </a:cubicBezTo>
                <a:cubicBezTo>
                  <a:pt x="300" y="119"/>
                  <a:pt x="315" y="134"/>
                  <a:pt x="333" y="134"/>
                </a:cubicBezTo>
                <a:cubicBezTo>
                  <a:pt x="351" y="134"/>
                  <a:pt x="366" y="119"/>
                  <a:pt x="366" y="100"/>
                </a:cubicBezTo>
                <a:cubicBezTo>
                  <a:pt x="366" y="82"/>
                  <a:pt x="351" y="67"/>
                  <a:pt x="333" y="6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41"/>
          <p:cNvSpPr>
            <a:spLocks noEditPoints="1"/>
          </p:cNvSpPr>
          <p:nvPr/>
        </p:nvSpPr>
        <p:spPr bwMode="auto">
          <a:xfrm>
            <a:off x="337355" y="1667212"/>
            <a:ext cx="392092" cy="443828"/>
          </a:xfrm>
          <a:custGeom>
            <a:avLst/>
            <a:gdLst>
              <a:gd name="T0" fmla="*/ 417 w 800"/>
              <a:gd name="T1" fmla="*/ 456 h 905"/>
              <a:gd name="T2" fmla="*/ 417 w 800"/>
              <a:gd name="T3" fmla="*/ 261 h 905"/>
              <a:gd name="T4" fmla="*/ 400 w 800"/>
              <a:gd name="T5" fmla="*/ 244 h 905"/>
              <a:gd name="T6" fmla="*/ 383 w 800"/>
              <a:gd name="T7" fmla="*/ 261 h 905"/>
              <a:gd name="T8" fmla="*/ 383 w 800"/>
              <a:gd name="T9" fmla="*/ 456 h 905"/>
              <a:gd name="T10" fmla="*/ 348 w 800"/>
              <a:gd name="T11" fmla="*/ 505 h 905"/>
              <a:gd name="T12" fmla="*/ 383 w 800"/>
              <a:gd name="T13" fmla="*/ 553 h 905"/>
              <a:gd name="T14" fmla="*/ 383 w 800"/>
              <a:gd name="T15" fmla="*/ 609 h 905"/>
              <a:gd name="T16" fmla="*/ 400 w 800"/>
              <a:gd name="T17" fmla="*/ 626 h 905"/>
              <a:gd name="T18" fmla="*/ 417 w 800"/>
              <a:gd name="T19" fmla="*/ 609 h 905"/>
              <a:gd name="T20" fmla="*/ 417 w 800"/>
              <a:gd name="T21" fmla="*/ 553 h 905"/>
              <a:gd name="T22" fmla="*/ 452 w 800"/>
              <a:gd name="T23" fmla="*/ 505 h 905"/>
              <a:gd name="T24" fmla="*/ 417 w 800"/>
              <a:gd name="T25" fmla="*/ 456 h 905"/>
              <a:gd name="T26" fmla="*/ 400 w 800"/>
              <a:gd name="T27" fmla="*/ 522 h 905"/>
              <a:gd name="T28" fmla="*/ 383 w 800"/>
              <a:gd name="T29" fmla="*/ 505 h 905"/>
              <a:gd name="T30" fmla="*/ 400 w 800"/>
              <a:gd name="T31" fmla="*/ 487 h 905"/>
              <a:gd name="T32" fmla="*/ 417 w 800"/>
              <a:gd name="T33" fmla="*/ 505 h 905"/>
              <a:gd name="T34" fmla="*/ 400 w 800"/>
              <a:gd name="T35" fmla="*/ 522 h 905"/>
              <a:gd name="T36" fmla="*/ 696 w 800"/>
              <a:gd name="T37" fmla="*/ 233 h 905"/>
              <a:gd name="T38" fmla="*/ 737 w 800"/>
              <a:gd name="T39" fmla="*/ 192 h 905"/>
              <a:gd name="T40" fmla="*/ 762 w 800"/>
              <a:gd name="T41" fmla="*/ 216 h 905"/>
              <a:gd name="T42" fmla="*/ 786 w 800"/>
              <a:gd name="T43" fmla="*/ 192 h 905"/>
              <a:gd name="T44" fmla="*/ 713 w 800"/>
              <a:gd name="T45" fmla="*/ 119 h 905"/>
              <a:gd name="T46" fmla="*/ 689 w 800"/>
              <a:gd name="T47" fmla="*/ 143 h 905"/>
              <a:gd name="T48" fmla="*/ 713 w 800"/>
              <a:gd name="T49" fmla="*/ 167 h 905"/>
              <a:gd name="T50" fmla="*/ 671 w 800"/>
              <a:gd name="T51" fmla="*/ 209 h 905"/>
              <a:gd name="T52" fmla="*/ 417 w 800"/>
              <a:gd name="T53" fmla="*/ 105 h 905"/>
              <a:gd name="T54" fmla="*/ 417 w 800"/>
              <a:gd name="T55" fmla="*/ 35 h 905"/>
              <a:gd name="T56" fmla="*/ 452 w 800"/>
              <a:gd name="T57" fmla="*/ 35 h 905"/>
              <a:gd name="T58" fmla="*/ 452 w 800"/>
              <a:gd name="T59" fmla="*/ 0 h 905"/>
              <a:gd name="T60" fmla="*/ 348 w 800"/>
              <a:gd name="T61" fmla="*/ 0 h 905"/>
              <a:gd name="T62" fmla="*/ 348 w 800"/>
              <a:gd name="T63" fmla="*/ 35 h 905"/>
              <a:gd name="T64" fmla="*/ 383 w 800"/>
              <a:gd name="T65" fmla="*/ 35 h 905"/>
              <a:gd name="T66" fmla="*/ 383 w 800"/>
              <a:gd name="T67" fmla="*/ 105 h 905"/>
              <a:gd name="T68" fmla="*/ 0 w 800"/>
              <a:gd name="T69" fmla="*/ 505 h 905"/>
              <a:gd name="T70" fmla="*/ 400 w 800"/>
              <a:gd name="T71" fmla="*/ 905 h 905"/>
              <a:gd name="T72" fmla="*/ 800 w 800"/>
              <a:gd name="T73" fmla="*/ 505 h 905"/>
              <a:gd name="T74" fmla="*/ 696 w 800"/>
              <a:gd name="T75" fmla="*/ 233 h 905"/>
              <a:gd name="T76" fmla="*/ 400 w 800"/>
              <a:gd name="T77" fmla="*/ 870 h 905"/>
              <a:gd name="T78" fmla="*/ 35 w 800"/>
              <a:gd name="T79" fmla="*/ 505 h 905"/>
              <a:gd name="T80" fmla="*/ 400 w 800"/>
              <a:gd name="T81" fmla="*/ 139 h 905"/>
              <a:gd name="T82" fmla="*/ 765 w 800"/>
              <a:gd name="T83" fmla="*/ 505 h 905"/>
              <a:gd name="T84" fmla="*/ 400 w 800"/>
              <a:gd name="T85" fmla="*/ 87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 h="905">
                <a:moveTo>
                  <a:pt x="417" y="456"/>
                </a:moveTo>
                <a:cubicBezTo>
                  <a:pt x="417" y="261"/>
                  <a:pt x="417" y="261"/>
                  <a:pt x="417" y="261"/>
                </a:cubicBezTo>
                <a:cubicBezTo>
                  <a:pt x="417" y="251"/>
                  <a:pt x="410" y="244"/>
                  <a:pt x="400" y="244"/>
                </a:cubicBezTo>
                <a:cubicBezTo>
                  <a:pt x="390" y="244"/>
                  <a:pt x="383" y="251"/>
                  <a:pt x="383" y="261"/>
                </a:cubicBezTo>
                <a:cubicBezTo>
                  <a:pt x="383" y="456"/>
                  <a:pt x="383" y="456"/>
                  <a:pt x="383" y="456"/>
                </a:cubicBezTo>
                <a:cubicBezTo>
                  <a:pt x="362" y="463"/>
                  <a:pt x="348" y="484"/>
                  <a:pt x="348" y="505"/>
                </a:cubicBezTo>
                <a:cubicBezTo>
                  <a:pt x="348" y="525"/>
                  <a:pt x="362" y="546"/>
                  <a:pt x="383" y="553"/>
                </a:cubicBezTo>
                <a:cubicBezTo>
                  <a:pt x="383" y="609"/>
                  <a:pt x="383" y="609"/>
                  <a:pt x="383" y="609"/>
                </a:cubicBezTo>
                <a:cubicBezTo>
                  <a:pt x="383" y="619"/>
                  <a:pt x="390" y="626"/>
                  <a:pt x="400" y="626"/>
                </a:cubicBezTo>
                <a:cubicBezTo>
                  <a:pt x="410" y="626"/>
                  <a:pt x="417" y="619"/>
                  <a:pt x="417" y="609"/>
                </a:cubicBezTo>
                <a:cubicBezTo>
                  <a:pt x="417" y="553"/>
                  <a:pt x="417" y="553"/>
                  <a:pt x="417" y="553"/>
                </a:cubicBezTo>
                <a:cubicBezTo>
                  <a:pt x="438" y="546"/>
                  <a:pt x="452" y="525"/>
                  <a:pt x="452" y="505"/>
                </a:cubicBezTo>
                <a:cubicBezTo>
                  <a:pt x="452" y="484"/>
                  <a:pt x="438" y="463"/>
                  <a:pt x="417" y="456"/>
                </a:cubicBezTo>
                <a:close/>
                <a:moveTo>
                  <a:pt x="400" y="522"/>
                </a:moveTo>
                <a:cubicBezTo>
                  <a:pt x="390" y="522"/>
                  <a:pt x="383" y="515"/>
                  <a:pt x="383" y="505"/>
                </a:cubicBezTo>
                <a:cubicBezTo>
                  <a:pt x="383" y="494"/>
                  <a:pt x="390" y="487"/>
                  <a:pt x="400" y="487"/>
                </a:cubicBezTo>
                <a:cubicBezTo>
                  <a:pt x="410" y="487"/>
                  <a:pt x="417" y="494"/>
                  <a:pt x="417" y="505"/>
                </a:cubicBezTo>
                <a:cubicBezTo>
                  <a:pt x="417" y="515"/>
                  <a:pt x="410" y="522"/>
                  <a:pt x="400" y="522"/>
                </a:cubicBezTo>
                <a:close/>
                <a:moveTo>
                  <a:pt x="696" y="233"/>
                </a:moveTo>
                <a:cubicBezTo>
                  <a:pt x="737" y="192"/>
                  <a:pt x="737" y="192"/>
                  <a:pt x="737" y="192"/>
                </a:cubicBezTo>
                <a:cubicBezTo>
                  <a:pt x="762" y="216"/>
                  <a:pt x="762" y="216"/>
                  <a:pt x="762" y="216"/>
                </a:cubicBezTo>
                <a:cubicBezTo>
                  <a:pt x="786" y="192"/>
                  <a:pt x="786" y="192"/>
                  <a:pt x="786" y="192"/>
                </a:cubicBezTo>
                <a:cubicBezTo>
                  <a:pt x="713" y="119"/>
                  <a:pt x="713" y="119"/>
                  <a:pt x="713" y="119"/>
                </a:cubicBezTo>
                <a:cubicBezTo>
                  <a:pt x="689" y="143"/>
                  <a:pt x="689" y="143"/>
                  <a:pt x="689" y="143"/>
                </a:cubicBezTo>
                <a:cubicBezTo>
                  <a:pt x="713" y="167"/>
                  <a:pt x="713" y="167"/>
                  <a:pt x="713" y="167"/>
                </a:cubicBezTo>
                <a:cubicBezTo>
                  <a:pt x="671" y="209"/>
                  <a:pt x="671" y="209"/>
                  <a:pt x="671" y="209"/>
                </a:cubicBezTo>
                <a:cubicBezTo>
                  <a:pt x="605" y="146"/>
                  <a:pt x="515" y="108"/>
                  <a:pt x="417" y="105"/>
                </a:cubicBezTo>
                <a:cubicBezTo>
                  <a:pt x="417" y="35"/>
                  <a:pt x="417" y="35"/>
                  <a:pt x="417" y="35"/>
                </a:cubicBezTo>
                <a:cubicBezTo>
                  <a:pt x="452" y="35"/>
                  <a:pt x="452" y="35"/>
                  <a:pt x="452" y="35"/>
                </a:cubicBezTo>
                <a:cubicBezTo>
                  <a:pt x="452" y="0"/>
                  <a:pt x="452" y="0"/>
                  <a:pt x="452" y="0"/>
                </a:cubicBezTo>
                <a:cubicBezTo>
                  <a:pt x="348" y="0"/>
                  <a:pt x="348" y="0"/>
                  <a:pt x="348" y="0"/>
                </a:cubicBezTo>
                <a:cubicBezTo>
                  <a:pt x="348" y="35"/>
                  <a:pt x="348" y="35"/>
                  <a:pt x="348" y="35"/>
                </a:cubicBezTo>
                <a:cubicBezTo>
                  <a:pt x="383" y="35"/>
                  <a:pt x="383" y="35"/>
                  <a:pt x="383" y="35"/>
                </a:cubicBezTo>
                <a:cubicBezTo>
                  <a:pt x="383" y="105"/>
                  <a:pt x="383" y="105"/>
                  <a:pt x="383" y="105"/>
                </a:cubicBezTo>
                <a:cubicBezTo>
                  <a:pt x="170" y="115"/>
                  <a:pt x="0" y="289"/>
                  <a:pt x="0" y="505"/>
                </a:cubicBezTo>
                <a:cubicBezTo>
                  <a:pt x="0" y="727"/>
                  <a:pt x="177" y="905"/>
                  <a:pt x="400" y="905"/>
                </a:cubicBezTo>
                <a:cubicBezTo>
                  <a:pt x="623" y="905"/>
                  <a:pt x="800" y="727"/>
                  <a:pt x="800" y="505"/>
                </a:cubicBezTo>
                <a:cubicBezTo>
                  <a:pt x="800" y="400"/>
                  <a:pt x="762" y="306"/>
                  <a:pt x="696" y="233"/>
                </a:cubicBezTo>
                <a:close/>
                <a:moveTo>
                  <a:pt x="400" y="870"/>
                </a:moveTo>
                <a:cubicBezTo>
                  <a:pt x="198" y="870"/>
                  <a:pt x="35" y="706"/>
                  <a:pt x="35" y="505"/>
                </a:cubicBezTo>
                <a:cubicBezTo>
                  <a:pt x="35" y="303"/>
                  <a:pt x="198" y="139"/>
                  <a:pt x="400" y="139"/>
                </a:cubicBezTo>
                <a:cubicBezTo>
                  <a:pt x="602" y="139"/>
                  <a:pt x="765" y="303"/>
                  <a:pt x="765" y="505"/>
                </a:cubicBezTo>
                <a:cubicBezTo>
                  <a:pt x="765" y="706"/>
                  <a:pt x="602" y="870"/>
                  <a:pt x="400" y="8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Oval 58"/>
          <p:cNvSpPr/>
          <p:nvPr/>
        </p:nvSpPr>
        <p:spPr>
          <a:xfrm>
            <a:off x="3369453" y="1139109"/>
            <a:ext cx="86084" cy="86084"/>
          </a:xfrm>
          <a:prstGeom prst="ellipse">
            <a:avLst/>
          </a:prstGeom>
          <a:solidFill>
            <a:schemeClr val="tx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0" name="Oval 59"/>
          <p:cNvSpPr/>
          <p:nvPr/>
        </p:nvSpPr>
        <p:spPr>
          <a:xfrm>
            <a:off x="575452" y="2470069"/>
            <a:ext cx="86084" cy="86084"/>
          </a:xfrm>
          <a:prstGeom prst="ellipse">
            <a:avLst/>
          </a:prstGeom>
          <a:solidFill>
            <a:schemeClr val="bg2"/>
          </a:solidFill>
          <a:ln w="19050" cmpd="sng">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360659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200"/>
                                        <p:tgtEl>
                                          <p:spTgt spid="5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200"/>
                                        <p:tgtEl>
                                          <p:spTgt spid="7"/>
                                        </p:tgtEl>
                                      </p:cBhvr>
                                    </p:animEffect>
                                  </p:childTnLst>
                                </p:cTn>
                              </p:par>
                            </p:childTnLst>
                          </p:cTn>
                        </p:par>
                        <p:par>
                          <p:cTn id="14" fill="hold">
                            <p:stCondLst>
                              <p:cond delay="2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2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200"/>
                                        <p:tgtEl>
                                          <p:spTgt spid="1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
                                        <p:tgtEl>
                                          <p:spTgt spid="24"/>
                                        </p:tgtEl>
                                      </p:cBhvr>
                                    </p:animEffect>
                                  </p:childTnLst>
                                </p:cTn>
                              </p:par>
                            </p:childTnLst>
                          </p:cTn>
                        </p:par>
                        <p:par>
                          <p:cTn id="24" fill="hold">
                            <p:stCondLst>
                              <p:cond delay="4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00"/>
                                        <p:tgtEl>
                                          <p:spTgt spid="1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200"/>
                                        <p:tgtEl>
                                          <p:spTgt spid="5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200"/>
                                        <p:tgtEl>
                                          <p:spTgt spid="60"/>
                                        </p:tgtEl>
                                      </p:cBhvr>
                                    </p:animEffect>
                                  </p:childTnLst>
                                </p:cTn>
                              </p:par>
                            </p:childTnLst>
                          </p:cTn>
                        </p:par>
                        <p:par>
                          <p:cTn id="34" fill="hold">
                            <p:stCondLst>
                              <p:cond delay="600"/>
                            </p:stCondLst>
                            <p:childTnLst>
                              <p:par>
                                <p:cTn id="35" presetID="10" presetClass="entr" presetSubtype="0"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200"/>
                                        <p:tgtEl>
                                          <p:spTgt spid="28"/>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2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
                                        <p:tgtEl>
                                          <p:spTgt spid="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2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200"/>
                                        <p:tgtEl>
                                          <p:spTgt spid="46"/>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2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
                                        <p:tgtEl>
                                          <p:spTgt spid="2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
                                        </p:tgtEl>
                                        <p:attrNameLst>
                                          <p:attrName>style.visibility</p:attrName>
                                        </p:attrNameLst>
                                      </p:cBhvr>
                                      <p:to>
                                        <p:strVal val="visible"/>
                                      </p:to>
                                    </p:set>
                                    <p:animEffect transition="in" filter="fade">
                                      <p:cBhvr>
                                        <p:cTn id="60" dur="200"/>
                                        <p:tgtEl>
                                          <p:spTgt spid="5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200"/>
                                        <p:tgtEl>
                                          <p:spTgt spid="4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fade">
                                      <p:cBhvr>
                                        <p:cTn id="66" dur="200"/>
                                        <p:tgtEl>
                                          <p:spTgt spid="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fade">
                                      <p:cBhvr>
                                        <p:cTn id="69" dur="200"/>
                                        <p:tgtEl>
                                          <p:spTgt spid="15"/>
                                        </p:tgtEl>
                                      </p:cBhvr>
                                    </p:animEffect>
                                  </p:childTnLst>
                                </p:cTn>
                              </p:par>
                            </p:childTnLst>
                          </p:cTn>
                        </p:par>
                        <p:par>
                          <p:cTn id="70" fill="hold">
                            <p:stCondLst>
                              <p:cond delay="1200"/>
                            </p:stCondLst>
                            <p:childTnLst>
                              <p:par>
                                <p:cTn id="71" presetID="10" presetClass="entr" presetSubtype="0" fill="hold" nodeType="after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200"/>
                                        <p:tgtEl>
                                          <p:spTgt spid="32"/>
                                        </p:tgtEl>
                                      </p:cBhvr>
                                    </p:animEffect>
                                  </p:childTnLst>
                                </p:cTn>
                              </p:par>
                            </p:childTnLst>
                          </p:cTn>
                        </p:par>
                        <p:par>
                          <p:cTn id="74" fill="hold">
                            <p:stCondLst>
                              <p:cond delay="1400"/>
                            </p:stCondLst>
                            <p:childTnLst>
                              <p:par>
                                <p:cTn id="75" presetID="10" presetClass="entr" presetSubtype="0" fill="hold" grpId="0" nodeType="afterEffect">
                                  <p:stCondLst>
                                    <p:cond delay="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200"/>
                                        <p:tgtEl>
                                          <p:spTgt spid="2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9"/>
                                        </p:tgtEl>
                                        <p:attrNameLst>
                                          <p:attrName>style.visibility</p:attrName>
                                        </p:attrNameLst>
                                      </p:cBhvr>
                                      <p:to>
                                        <p:strVal val="visible"/>
                                      </p:to>
                                    </p:set>
                                    <p:animEffect transition="in" filter="fade">
                                      <p:cBhvr>
                                        <p:cTn id="80" dur="200"/>
                                        <p:tgtEl>
                                          <p:spTgt spid="49"/>
                                        </p:tgtEl>
                                      </p:cBhvr>
                                    </p:animEffect>
                                  </p:childTnLst>
                                </p:cTn>
                              </p:par>
                              <p:par>
                                <p:cTn id="81" presetID="10" presetClass="entr" presetSubtype="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Effect transition="in" filter="fade">
                                      <p:cBhvr>
                                        <p:cTn id="83" dur="200"/>
                                        <p:tgtEl>
                                          <p:spTgt spid="4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200"/>
                                        <p:tgtEl>
                                          <p:spTgt spid="5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200"/>
                                        <p:tgtEl>
                                          <p:spTgt spid="55"/>
                                        </p:tgtEl>
                                      </p:cBhvr>
                                    </p:animEffect>
                                  </p:childTnLst>
                                </p:cTn>
                              </p:par>
                            </p:childTnLst>
                          </p:cTn>
                        </p:par>
                        <p:par>
                          <p:cTn id="90" fill="hold">
                            <p:stCondLst>
                              <p:cond delay="1600"/>
                            </p:stCondLst>
                            <p:childTnLst>
                              <p:par>
                                <p:cTn id="91" presetID="10" presetClass="entr" presetSubtype="0" fill="hold" grpId="0" nodeType="afterEffect">
                                  <p:stCondLst>
                                    <p:cond delay="0"/>
                                  </p:stCondLst>
                                  <p:childTnLst>
                                    <p:set>
                                      <p:cBhvr>
                                        <p:cTn id="92" dur="1" fill="hold">
                                          <p:stCondLst>
                                            <p:cond delay="0"/>
                                          </p:stCondLst>
                                        </p:cTn>
                                        <p:tgtEl>
                                          <p:spTgt spid="10"/>
                                        </p:tgtEl>
                                        <p:attrNameLst>
                                          <p:attrName>style.visibility</p:attrName>
                                        </p:attrNameLst>
                                      </p:cBhvr>
                                      <p:to>
                                        <p:strVal val="visible"/>
                                      </p:to>
                                    </p:set>
                                    <p:animEffect transition="in" filter="fade">
                                      <p:cBhvr>
                                        <p:cTn id="93" dur="200"/>
                                        <p:tgtEl>
                                          <p:spTgt spid="10"/>
                                        </p:tgtEl>
                                      </p:cBhvr>
                                    </p:animEffect>
                                  </p:childTnLst>
                                </p:cTn>
                              </p:par>
                              <p:par>
                                <p:cTn id="94" presetID="10" presetClass="entr" presetSubtype="0" fill="hold" nodeType="withEffect">
                                  <p:stCondLst>
                                    <p:cond delay="0"/>
                                  </p:stCondLst>
                                  <p:childTnLst>
                                    <p:set>
                                      <p:cBhvr>
                                        <p:cTn id="95" dur="1" fill="hold">
                                          <p:stCondLst>
                                            <p:cond delay="0"/>
                                          </p:stCondLst>
                                        </p:cTn>
                                        <p:tgtEl>
                                          <p:spTgt spid="35"/>
                                        </p:tgtEl>
                                        <p:attrNameLst>
                                          <p:attrName>style.visibility</p:attrName>
                                        </p:attrNameLst>
                                      </p:cBhvr>
                                      <p:to>
                                        <p:strVal val="visible"/>
                                      </p:to>
                                    </p:set>
                                    <p:animEffect transition="in" filter="fade">
                                      <p:cBhvr>
                                        <p:cTn id="96" dur="200"/>
                                        <p:tgtEl>
                                          <p:spTgt spid="35"/>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2"/>
                                        </p:tgtEl>
                                        <p:attrNameLst>
                                          <p:attrName>style.visibility</p:attrName>
                                        </p:attrNameLst>
                                      </p:cBhvr>
                                      <p:to>
                                        <p:strVal val="visible"/>
                                      </p:to>
                                    </p:set>
                                    <p:animEffect transition="in" filter="fade">
                                      <p:cBhvr>
                                        <p:cTn id="99" dur="200"/>
                                        <p:tgtEl>
                                          <p:spTgt spid="12"/>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fade">
                                      <p:cBhvr>
                                        <p:cTn id="102" dur="200"/>
                                        <p:tgtEl>
                                          <p:spTgt spid="21"/>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38"/>
                                        </p:tgtEl>
                                        <p:attrNameLst>
                                          <p:attrName>style.visibility</p:attrName>
                                        </p:attrNameLst>
                                      </p:cBhvr>
                                      <p:to>
                                        <p:strVal val="visible"/>
                                      </p:to>
                                    </p:set>
                                    <p:animEffect transition="in" filter="fade">
                                      <p:cBhvr>
                                        <p:cTn id="105" dur="200"/>
                                        <p:tgtEl>
                                          <p:spTgt spid="3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47"/>
                                        </p:tgtEl>
                                        <p:attrNameLst>
                                          <p:attrName>style.visibility</p:attrName>
                                        </p:attrNameLst>
                                      </p:cBhvr>
                                      <p:to>
                                        <p:strVal val="visible"/>
                                      </p:to>
                                    </p:set>
                                    <p:animEffect transition="in" filter="fade">
                                      <p:cBhvr>
                                        <p:cTn id="108" dur="200"/>
                                        <p:tgtEl>
                                          <p:spTgt spid="47"/>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fade">
                                      <p:cBhvr>
                                        <p:cTn id="111" dur="200"/>
                                        <p:tgtEl>
                                          <p:spTgt spid="45"/>
                                        </p:tgtEl>
                                      </p:cBhvr>
                                    </p:animEffect>
                                  </p:childTnLst>
                                </p:cTn>
                              </p:par>
                            </p:childTnLst>
                          </p:cTn>
                        </p:par>
                        <p:par>
                          <p:cTn id="112" fill="hold">
                            <p:stCondLst>
                              <p:cond delay="1800"/>
                            </p:stCondLst>
                            <p:childTnLst>
                              <p:par>
                                <p:cTn id="113" presetID="10" presetClass="entr" presetSubtype="0" fill="hold" nodeType="afterEffect">
                                  <p:stCondLst>
                                    <p:cond delay="0"/>
                                  </p:stCondLst>
                                  <p:childTnLst>
                                    <p:set>
                                      <p:cBhvr>
                                        <p:cTn id="114" dur="1" fill="hold">
                                          <p:stCondLst>
                                            <p:cond delay="0"/>
                                          </p:stCondLst>
                                        </p:cTn>
                                        <p:tgtEl>
                                          <p:spTgt spid="39"/>
                                        </p:tgtEl>
                                        <p:attrNameLst>
                                          <p:attrName>style.visibility</p:attrName>
                                        </p:attrNameLst>
                                      </p:cBhvr>
                                      <p:to>
                                        <p:strVal val="visible"/>
                                      </p:to>
                                    </p:set>
                                    <p:animEffect transition="in" filter="fade">
                                      <p:cBhvr>
                                        <p:cTn id="115" dur="200"/>
                                        <p:tgtEl>
                                          <p:spTgt spid="3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2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P spid="50" grpId="0" animBg="1"/>
      <p:bldP spid="5" grpId="0" animBg="1"/>
      <p:bldP spid="8" grpId="0" animBg="1"/>
      <p:bldP spid="10" grpId="0" animBg="1"/>
      <p:bldP spid="11" grpId="0" animBg="1"/>
      <p:bldP spid="12" grpId="0" animBg="1"/>
      <p:bldP spid="15" grpId="0" animBg="1"/>
      <p:bldP spid="23" grpId="0" animBg="1"/>
      <p:bldP spid="24" grpId="0" animBg="1"/>
      <p:bldP spid="21" grpId="0" animBg="1"/>
      <p:bldP spid="20" grpId="0" animBg="1"/>
      <p:bldP spid="38" grpId="0" animBg="1"/>
      <p:bldP spid="42" grpId="0" animBg="1"/>
      <p:bldP spid="46" grpId="0"/>
      <p:bldP spid="47" grpId="0"/>
      <p:bldP spid="48" grpId="0"/>
      <p:bldP spid="49" grpId="0"/>
      <p:bldP spid="51" grpId="0"/>
      <p:bldP spid="45" grpId="0" animBg="1"/>
      <p:bldP spid="53" grpId="0" animBg="1"/>
      <p:bldP spid="54" grpId="0" animBg="1"/>
      <p:bldP spid="55" grpId="0" animBg="1"/>
      <p:bldP spid="57" grpId="0" animBg="1"/>
      <p:bldP spid="58" grpId="0" animBg="1"/>
      <p:bldP spid="59" grpId="0" animBg="1"/>
      <p:bldP spid="60"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Xxxxxxx</a:t>
            </a:r>
            <a:r>
              <a:rPr lang="en-US" dirty="0"/>
              <a:t> </a:t>
            </a:r>
            <a:r>
              <a:rPr lang="en-US" dirty="0" err="1"/>
              <a:t>xxxxx</a:t>
            </a:r>
            <a:r>
              <a:rPr lang="en-US" dirty="0"/>
              <a:t> </a:t>
            </a:r>
            <a:r>
              <a:rPr lang="en-US" dirty="0" err="1"/>
              <a:t>xxxx</a:t>
            </a:r>
            <a:r>
              <a:rPr lang="en-US" dirty="0"/>
              <a:t> xxx xx</a:t>
            </a:r>
          </a:p>
        </p:txBody>
      </p:sp>
      <p:sp>
        <p:nvSpPr>
          <p:cNvPr id="3" name="Text Placeholder 2"/>
          <p:cNvSpPr>
            <a:spLocks noGrp="1"/>
          </p:cNvSpPr>
          <p:nvPr>
            <p:ph type="body" sz="quarter" idx="10"/>
          </p:nvPr>
        </p:nvSpPr>
        <p:spPr/>
        <p:txBody>
          <a:bodyPr/>
          <a:lstStyle/>
          <a:p>
            <a:r>
              <a:rPr lang="en-US" dirty="0"/>
              <a:t>Xx x </a:t>
            </a:r>
            <a:r>
              <a:rPr lang="en-US" dirty="0" err="1"/>
              <a:t>xxxxx</a:t>
            </a:r>
            <a:r>
              <a:rPr lang="en-US" dirty="0"/>
              <a:t> </a:t>
            </a:r>
            <a:r>
              <a:rPr lang="en-US" dirty="0" err="1"/>
              <a:t>xxxx</a:t>
            </a:r>
            <a:r>
              <a:rPr lang="en-US" dirty="0"/>
              <a:t> xxx x ’x </a:t>
            </a:r>
            <a:r>
              <a:rPr lang="en-US" dirty="0" err="1"/>
              <a:t>xxxxxxx</a:t>
            </a:r>
            <a:r>
              <a:rPr lang="en-US" dirty="0"/>
              <a:t> xx</a:t>
            </a:r>
          </a:p>
        </p:txBody>
      </p:sp>
      <p:sp>
        <p:nvSpPr>
          <p:cNvPr id="29" name="Oval 28"/>
          <p:cNvSpPr/>
          <p:nvPr/>
        </p:nvSpPr>
        <p:spPr>
          <a:xfrm>
            <a:off x="3708400" y="2057400"/>
            <a:ext cx="762000" cy="762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Oval 29"/>
          <p:cNvSpPr/>
          <p:nvPr/>
        </p:nvSpPr>
        <p:spPr>
          <a:xfrm>
            <a:off x="3708400" y="3053080"/>
            <a:ext cx="762000" cy="762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Oval 30"/>
          <p:cNvSpPr/>
          <p:nvPr/>
        </p:nvSpPr>
        <p:spPr>
          <a:xfrm>
            <a:off x="3708400" y="4048760"/>
            <a:ext cx="762000" cy="762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Oval 31"/>
          <p:cNvSpPr/>
          <p:nvPr/>
        </p:nvSpPr>
        <p:spPr>
          <a:xfrm>
            <a:off x="4597400" y="2555240"/>
            <a:ext cx="762000" cy="762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Oval 32"/>
          <p:cNvSpPr/>
          <p:nvPr/>
        </p:nvSpPr>
        <p:spPr>
          <a:xfrm>
            <a:off x="4597400" y="3550920"/>
            <a:ext cx="762000" cy="762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Oval 33"/>
          <p:cNvSpPr/>
          <p:nvPr/>
        </p:nvSpPr>
        <p:spPr>
          <a:xfrm>
            <a:off x="4597400" y="4546600"/>
            <a:ext cx="762000" cy="762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Rectangle 34"/>
          <p:cNvSpPr/>
          <p:nvPr/>
        </p:nvSpPr>
        <p:spPr>
          <a:xfrm>
            <a:off x="5413832" y="2604414"/>
            <a:ext cx="2819400" cy="646331"/>
          </a:xfrm>
          <a:prstGeom prst="rect">
            <a:avLst/>
          </a:prstGeom>
        </p:spPr>
        <p:txBody>
          <a:bodyPr wrap="square">
            <a:spAutoFit/>
          </a:bodyPr>
          <a:lstStyle/>
          <a:p>
            <a:pPr>
              <a:lnSpc>
                <a:spcPct val="90000"/>
              </a:lnSpc>
            </a:pPr>
            <a:r>
              <a:rPr lang="en-US" sz="1600" dirty="0"/>
              <a:t>Xx </a:t>
            </a:r>
            <a:r>
              <a:rPr lang="en-US" sz="1600" dirty="0" err="1"/>
              <a:t>xx</a:t>
            </a:r>
            <a:r>
              <a:rPr lang="en-US" sz="1600" dirty="0"/>
              <a:t> </a:t>
            </a:r>
            <a:r>
              <a:rPr lang="en-US" sz="1600" dirty="0" err="1"/>
              <a:t>xxxxxx</a:t>
            </a:r>
            <a:endParaRPr lang="en-US" sz="1600" dirty="0"/>
          </a:p>
          <a:p>
            <a:pPr>
              <a:lnSpc>
                <a:spcPct val="90000"/>
              </a:lnSpc>
            </a:pPr>
            <a:r>
              <a:rPr lang="en-US" sz="1200" dirty="0"/>
              <a:t>X xx </a:t>
            </a:r>
            <a:r>
              <a:rPr lang="en-US" sz="1200" dirty="0" err="1"/>
              <a:t>xxxx</a:t>
            </a:r>
            <a:r>
              <a:rPr lang="en-US" sz="1200" dirty="0"/>
              <a:t> </a:t>
            </a:r>
            <a:r>
              <a:rPr lang="en-US" sz="1200" dirty="0" err="1"/>
              <a:t>xxxxxxxxx</a:t>
            </a:r>
            <a:r>
              <a:rPr lang="en-US" sz="1200" dirty="0"/>
              <a:t> xxx </a:t>
            </a:r>
            <a:r>
              <a:rPr lang="en-US" sz="1200" dirty="0" err="1"/>
              <a:t>xxxxxxxx</a:t>
            </a:r>
            <a:r>
              <a:rPr lang="en-US" sz="1200" dirty="0"/>
              <a:t> xxx </a:t>
            </a:r>
            <a:r>
              <a:rPr lang="en-US" sz="1200" dirty="0" err="1"/>
              <a:t>xxxx</a:t>
            </a:r>
            <a:r>
              <a:rPr lang="en-US" sz="1200" dirty="0"/>
              <a:t> xx </a:t>
            </a:r>
          </a:p>
        </p:txBody>
      </p:sp>
      <p:sp>
        <p:nvSpPr>
          <p:cNvPr id="36" name="Rectangle 35"/>
          <p:cNvSpPr/>
          <p:nvPr/>
        </p:nvSpPr>
        <p:spPr>
          <a:xfrm>
            <a:off x="834568" y="2084614"/>
            <a:ext cx="2819400" cy="646331"/>
          </a:xfrm>
          <a:prstGeom prst="rect">
            <a:avLst/>
          </a:prstGeom>
        </p:spPr>
        <p:txBody>
          <a:bodyPr wrap="square">
            <a:spAutoFit/>
          </a:bodyPr>
          <a:lstStyle/>
          <a:p>
            <a:pPr algn="r">
              <a:lnSpc>
                <a:spcPct val="90000"/>
              </a:lnSpc>
            </a:pPr>
            <a:r>
              <a:rPr lang="en-US" sz="1600" dirty="0" err="1"/>
              <a:t>Xxxxxxxxx</a:t>
            </a:r>
            <a:r>
              <a:rPr lang="en-US" sz="1600" dirty="0"/>
              <a:t> </a:t>
            </a:r>
            <a:r>
              <a:rPr lang="en-US" sz="1600" dirty="0" err="1"/>
              <a:t>xxxxxxxxx</a:t>
            </a:r>
            <a:endParaRPr lang="en-US" sz="1600" dirty="0"/>
          </a:p>
          <a:p>
            <a:pPr algn="r">
              <a:lnSpc>
                <a:spcPct val="90000"/>
              </a:lnSpc>
            </a:pPr>
            <a:r>
              <a:rPr lang="en-US" sz="1200" dirty="0" err="1"/>
              <a:t>xxxxxxxxxxxxxxxxxxxxxxx</a:t>
            </a:r>
            <a:r>
              <a:rPr lang="en-US" sz="1200" dirty="0"/>
              <a:t> x </a:t>
            </a:r>
            <a:r>
              <a:rPr lang="en-US" sz="1200" dirty="0" err="1"/>
              <a:t>xxxxxx</a:t>
            </a:r>
            <a:r>
              <a:rPr lang="en-US" sz="1200" dirty="0"/>
              <a:t> </a:t>
            </a:r>
            <a:r>
              <a:rPr lang="en-US" sz="1200" dirty="0" err="1"/>
              <a:t>xxxxxx</a:t>
            </a:r>
            <a:r>
              <a:rPr lang="en-US" sz="1200" dirty="0"/>
              <a:t> </a:t>
            </a:r>
            <a:r>
              <a:rPr lang="en-US" sz="1200" dirty="0" err="1"/>
              <a:t>xxxxx</a:t>
            </a:r>
            <a:r>
              <a:rPr lang="en-US" sz="1200" dirty="0"/>
              <a:t> x </a:t>
            </a:r>
            <a:r>
              <a:rPr lang="en-US" sz="1200" dirty="0" err="1"/>
              <a:t>xxxxxx</a:t>
            </a:r>
            <a:r>
              <a:rPr lang="en-US" sz="1200" dirty="0"/>
              <a:t> x</a:t>
            </a:r>
          </a:p>
        </p:txBody>
      </p:sp>
      <p:sp>
        <p:nvSpPr>
          <p:cNvPr id="37" name="Rectangle 36"/>
          <p:cNvSpPr/>
          <p:nvPr/>
        </p:nvSpPr>
        <p:spPr>
          <a:xfrm>
            <a:off x="5413832" y="3581952"/>
            <a:ext cx="2819400" cy="646331"/>
          </a:xfrm>
          <a:prstGeom prst="rect">
            <a:avLst/>
          </a:prstGeom>
        </p:spPr>
        <p:txBody>
          <a:bodyPr wrap="square">
            <a:spAutoFit/>
          </a:bodyPr>
          <a:lstStyle/>
          <a:p>
            <a:pPr>
              <a:lnSpc>
                <a:spcPct val="90000"/>
              </a:lnSpc>
            </a:pPr>
            <a:r>
              <a:rPr lang="en-US" sz="1600" dirty="0"/>
              <a:t>Xx </a:t>
            </a:r>
            <a:r>
              <a:rPr lang="en-US" sz="1600" dirty="0" err="1"/>
              <a:t>xxxxx</a:t>
            </a:r>
            <a:r>
              <a:rPr lang="en-US" sz="1600" dirty="0"/>
              <a:t> x </a:t>
            </a:r>
            <a:r>
              <a:rPr lang="en-US" sz="1600" dirty="0" err="1"/>
              <a:t>xxxxxx</a:t>
            </a:r>
            <a:endParaRPr lang="en-US" sz="1600" dirty="0"/>
          </a:p>
          <a:p>
            <a:pPr>
              <a:lnSpc>
                <a:spcPct val="90000"/>
              </a:lnSpc>
            </a:pPr>
            <a:r>
              <a:rPr lang="en-US" sz="1200" dirty="0" err="1"/>
              <a:t>Xxxxx</a:t>
            </a:r>
            <a:r>
              <a:rPr lang="en-US" sz="1200" dirty="0"/>
              <a:t> xxx </a:t>
            </a:r>
            <a:r>
              <a:rPr lang="en-US" sz="1200" dirty="0" err="1"/>
              <a:t>xxxxxxxxxx</a:t>
            </a:r>
            <a:r>
              <a:rPr lang="en-US" sz="1200" dirty="0"/>
              <a:t> xxx x </a:t>
            </a:r>
            <a:r>
              <a:rPr lang="en-US" sz="1200" dirty="0" err="1"/>
              <a:t>xxxxx</a:t>
            </a:r>
            <a:r>
              <a:rPr lang="en-US" sz="1200" dirty="0"/>
              <a:t> xxx x </a:t>
            </a:r>
            <a:r>
              <a:rPr lang="en-US" sz="1200" dirty="0" err="1"/>
              <a:t>xxxx</a:t>
            </a:r>
            <a:r>
              <a:rPr lang="en-US" sz="1200" dirty="0"/>
              <a:t> </a:t>
            </a:r>
            <a:r>
              <a:rPr lang="en-US" sz="1200" dirty="0" err="1"/>
              <a:t>xxxxxx</a:t>
            </a:r>
            <a:r>
              <a:rPr lang="en-US" sz="1200" dirty="0"/>
              <a:t> </a:t>
            </a:r>
            <a:r>
              <a:rPr lang="en-US" sz="1200" dirty="0" err="1"/>
              <a:t>xxxxxx</a:t>
            </a:r>
            <a:r>
              <a:rPr lang="en-US" sz="1200" dirty="0"/>
              <a:t> </a:t>
            </a:r>
          </a:p>
        </p:txBody>
      </p:sp>
      <p:sp>
        <p:nvSpPr>
          <p:cNvPr id="38" name="Rectangle 37"/>
          <p:cNvSpPr/>
          <p:nvPr/>
        </p:nvSpPr>
        <p:spPr>
          <a:xfrm>
            <a:off x="5413832" y="4563037"/>
            <a:ext cx="2819400" cy="646331"/>
          </a:xfrm>
          <a:prstGeom prst="rect">
            <a:avLst/>
          </a:prstGeom>
        </p:spPr>
        <p:txBody>
          <a:bodyPr wrap="square">
            <a:spAutoFit/>
          </a:bodyPr>
          <a:lstStyle/>
          <a:p>
            <a:pPr>
              <a:lnSpc>
                <a:spcPct val="90000"/>
              </a:lnSpc>
            </a:pPr>
            <a:r>
              <a:rPr lang="en-US" sz="1600" dirty="0"/>
              <a:t>Xx </a:t>
            </a:r>
            <a:r>
              <a:rPr lang="en-US" sz="1600" dirty="0" err="1"/>
              <a:t>xxxx</a:t>
            </a:r>
            <a:r>
              <a:rPr lang="en-US" sz="1600" dirty="0"/>
              <a:t> </a:t>
            </a:r>
            <a:r>
              <a:rPr lang="en-US" sz="1600" dirty="0" err="1"/>
              <a:t>xxxxxxxx</a:t>
            </a:r>
            <a:r>
              <a:rPr lang="en-US" sz="1600" dirty="0"/>
              <a:t> x</a:t>
            </a:r>
          </a:p>
          <a:p>
            <a:pPr>
              <a:lnSpc>
                <a:spcPct val="90000"/>
              </a:lnSpc>
            </a:pPr>
            <a:r>
              <a:rPr lang="en-US" sz="1200" dirty="0"/>
              <a:t>Xx </a:t>
            </a:r>
            <a:r>
              <a:rPr lang="en-US" sz="1200" dirty="0" err="1"/>
              <a:t>xx</a:t>
            </a:r>
            <a:r>
              <a:rPr lang="en-US" sz="1200" dirty="0"/>
              <a:t> </a:t>
            </a:r>
            <a:r>
              <a:rPr lang="en-US" sz="1200" dirty="0" err="1"/>
              <a:t>xxxx</a:t>
            </a:r>
            <a:r>
              <a:rPr lang="en-US" sz="1200" dirty="0"/>
              <a:t> xxx </a:t>
            </a:r>
            <a:r>
              <a:rPr lang="en-US" sz="1200" dirty="0" err="1"/>
              <a:t>xxxxxxxxx</a:t>
            </a:r>
            <a:r>
              <a:rPr lang="en-US" sz="1200" dirty="0"/>
              <a:t> x </a:t>
            </a:r>
            <a:r>
              <a:rPr lang="en-US" sz="1200" dirty="0" err="1"/>
              <a:t>xxxxxx</a:t>
            </a:r>
            <a:r>
              <a:rPr lang="en-US" sz="1200" dirty="0"/>
              <a:t> </a:t>
            </a:r>
            <a:r>
              <a:rPr lang="en-US" sz="1200" dirty="0" err="1"/>
              <a:t>xxxxxxxxxx</a:t>
            </a:r>
            <a:r>
              <a:rPr lang="en-US" sz="1200" dirty="0"/>
              <a:t> x </a:t>
            </a:r>
          </a:p>
        </p:txBody>
      </p:sp>
      <p:sp>
        <p:nvSpPr>
          <p:cNvPr id="39" name="Rectangle 38"/>
          <p:cNvSpPr/>
          <p:nvPr/>
        </p:nvSpPr>
        <p:spPr>
          <a:xfrm>
            <a:off x="834568" y="4102117"/>
            <a:ext cx="2819400" cy="646331"/>
          </a:xfrm>
          <a:prstGeom prst="rect">
            <a:avLst/>
          </a:prstGeom>
        </p:spPr>
        <p:txBody>
          <a:bodyPr wrap="square">
            <a:spAutoFit/>
          </a:bodyPr>
          <a:lstStyle/>
          <a:p>
            <a:pPr algn="r">
              <a:lnSpc>
                <a:spcPct val="90000"/>
              </a:lnSpc>
            </a:pPr>
            <a:r>
              <a:rPr lang="en-US" sz="1600" dirty="0" err="1"/>
              <a:t>Xxxx</a:t>
            </a:r>
            <a:r>
              <a:rPr lang="en-US" sz="1600" dirty="0"/>
              <a:t> </a:t>
            </a:r>
            <a:r>
              <a:rPr lang="en-US" sz="1600" dirty="0" err="1"/>
              <a:t>xxxxx</a:t>
            </a:r>
            <a:endParaRPr lang="en-US" sz="1600" dirty="0"/>
          </a:p>
          <a:p>
            <a:pPr algn="r">
              <a:lnSpc>
                <a:spcPct val="90000"/>
              </a:lnSpc>
            </a:pPr>
            <a:r>
              <a:rPr lang="en-US" sz="1200" dirty="0"/>
              <a:t>Xx x </a:t>
            </a:r>
            <a:r>
              <a:rPr lang="en-US" sz="1200" dirty="0" err="1"/>
              <a:t>xxxxx</a:t>
            </a:r>
            <a:r>
              <a:rPr lang="en-US" sz="1200" dirty="0"/>
              <a:t> </a:t>
            </a:r>
            <a:r>
              <a:rPr lang="en-US" sz="1200" dirty="0" err="1"/>
              <a:t>xxxxxxxx</a:t>
            </a:r>
            <a:r>
              <a:rPr lang="en-US" sz="1200" dirty="0"/>
              <a:t> xxx </a:t>
            </a:r>
            <a:r>
              <a:rPr lang="en-US" sz="1200" dirty="0" err="1"/>
              <a:t>xxx</a:t>
            </a:r>
            <a:r>
              <a:rPr lang="en-US" sz="1200" dirty="0"/>
              <a:t> xx x xxx </a:t>
            </a:r>
            <a:r>
              <a:rPr lang="en-US" sz="1200" dirty="0" err="1"/>
              <a:t>xxxx</a:t>
            </a:r>
            <a:r>
              <a:rPr lang="en-US" sz="1200" dirty="0"/>
              <a:t> xxx x </a:t>
            </a:r>
            <a:r>
              <a:rPr lang="en-US" sz="1200" dirty="0" err="1"/>
              <a:t>xxxxxx</a:t>
            </a:r>
            <a:r>
              <a:rPr lang="en-US" sz="1200" dirty="0"/>
              <a:t> x </a:t>
            </a:r>
          </a:p>
        </p:txBody>
      </p:sp>
      <p:sp>
        <p:nvSpPr>
          <p:cNvPr id="40" name="Rectangle 39"/>
          <p:cNvSpPr/>
          <p:nvPr/>
        </p:nvSpPr>
        <p:spPr>
          <a:xfrm>
            <a:off x="834568" y="3087916"/>
            <a:ext cx="2819400" cy="646331"/>
          </a:xfrm>
          <a:prstGeom prst="rect">
            <a:avLst/>
          </a:prstGeom>
        </p:spPr>
        <p:txBody>
          <a:bodyPr wrap="square">
            <a:spAutoFit/>
          </a:bodyPr>
          <a:lstStyle/>
          <a:p>
            <a:pPr algn="r">
              <a:lnSpc>
                <a:spcPct val="90000"/>
              </a:lnSpc>
            </a:pPr>
            <a:r>
              <a:rPr lang="en-US" sz="1600" dirty="0" err="1"/>
              <a:t>Xxxxx</a:t>
            </a:r>
            <a:r>
              <a:rPr lang="en-US" sz="1600" dirty="0"/>
              <a:t> </a:t>
            </a:r>
            <a:r>
              <a:rPr lang="en-US" sz="1600" dirty="0" err="1"/>
              <a:t>xxxx</a:t>
            </a:r>
            <a:r>
              <a:rPr lang="en-US" sz="1600" dirty="0"/>
              <a:t> xxx</a:t>
            </a:r>
          </a:p>
          <a:p>
            <a:pPr algn="r">
              <a:lnSpc>
                <a:spcPct val="90000"/>
              </a:lnSpc>
            </a:pPr>
            <a:r>
              <a:rPr lang="en-US" sz="1200" dirty="0" err="1"/>
              <a:t>Xxxxx</a:t>
            </a: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xxxxxx</a:t>
            </a:r>
            <a:r>
              <a:rPr lang="en-US" sz="1200" dirty="0"/>
              <a:t> </a:t>
            </a:r>
            <a:r>
              <a:rPr lang="en-US" sz="1200" dirty="0" err="1"/>
              <a:t>xxxxx</a:t>
            </a:r>
            <a:r>
              <a:rPr lang="en-US" sz="1200" dirty="0"/>
              <a:t> </a:t>
            </a:r>
            <a:r>
              <a:rPr lang="en-US" sz="1200" dirty="0" err="1"/>
              <a:t>xxxxxxx</a:t>
            </a:r>
            <a:r>
              <a:rPr lang="en-US" sz="1200" dirty="0"/>
              <a:t> Xx x </a:t>
            </a:r>
            <a:r>
              <a:rPr lang="en-US" sz="1200" dirty="0" err="1"/>
              <a:t>xxxxxxxxxxx</a:t>
            </a:r>
            <a:r>
              <a:rPr lang="en-US" sz="1200" dirty="0"/>
              <a:t> xxx </a:t>
            </a:r>
            <a:r>
              <a:rPr lang="en-US" sz="1200" dirty="0" err="1"/>
              <a:t>xxx</a:t>
            </a:r>
            <a:r>
              <a:rPr lang="en-US" sz="1200" dirty="0"/>
              <a:t> </a:t>
            </a:r>
          </a:p>
        </p:txBody>
      </p:sp>
      <p:pic>
        <p:nvPicPr>
          <p:cNvPr id="41" name="Picture 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02462" y="2275332"/>
            <a:ext cx="573878" cy="326138"/>
          </a:xfrm>
          <a:prstGeom prst="rect">
            <a:avLst/>
          </a:prstGeom>
        </p:spPr>
      </p:pic>
      <p:pic>
        <p:nvPicPr>
          <p:cNvPr id="42" name="Picture 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739503" y="2703278"/>
            <a:ext cx="477794" cy="465924"/>
          </a:xfrm>
          <a:prstGeom prst="rect">
            <a:avLst/>
          </a:prstGeom>
        </p:spPr>
      </p:pic>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65434" y="3224272"/>
            <a:ext cx="447934" cy="378426"/>
          </a:xfrm>
          <a:prstGeom prst="rect">
            <a:avLst/>
          </a:prstGeom>
        </p:spPr>
      </p:pic>
      <p:pic>
        <p:nvPicPr>
          <p:cNvPr id="44" name="Picture 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820397" y="4162095"/>
            <a:ext cx="533890" cy="533890"/>
          </a:xfrm>
          <a:prstGeom prst="rect">
            <a:avLst/>
          </a:prstGeom>
        </p:spPr>
      </p:pic>
      <p:pic>
        <p:nvPicPr>
          <p:cNvPr id="45" name="Picture 44"/>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692650" y="3782519"/>
            <a:ext cx="571500" cy="298805"/>
          </a:xfrm>
          <a:prstGeom prst="rect">
            <a:avLst/>
          </a:prstGeom>
        </p:spPr>
      </p:pic>
      <p:pic>
        <p:nvPicPr>
          <p:cNvPr id="46" name="Picture 45"/>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800928" y="4714876"/>
            <a:ext cx="354947" cy="425450"/>
          </a:xfrm>
          <a:prstGeom prst="rect">
            <a:avLst/>
          </a:prstGeom>
        </p:spPr>
      </p:pic>
      <p:cxnSp>
        <p:nvCxnSpPr>
          <p:cNvPr id="47" name="Straight Connector 46"/>
          <p:cNvCxnSpPr/>
          <p:nvPr/>
        </p:nvCxnSpPr>
        <p:spPr>
          <a:xfrm>
            <a:off x="4413235" y="2598960"/>
            <a:ext cx="256031" cy="155443"/>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a:off x="4413235" y="3596818"/>
            <a:ext cx="256031" cy="155443"/>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4413235" y="4585604"/>
            <a:ext cx="256031" cy="155443"/>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4413235" y="3116032"/>
            <a:ext cx="256031" cy="155443"/>
          </a:xfrm>
          <a:prstGeom prst="line">
            <a:avLst/>
          </a:prstGeom>
          <a:ln w="190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p:nvPr/>
        </p:nvCxnSpPr>
        <p:spPr>
          <a:xfrm flipH="1">
            <a:off x="4413235" y="4122961"/>
            <a:ext cx="256031" cy="155443"/>
          </a:xfrm>
          <a:prstGeom prst="line">
            <a:avLst/>
          </a:prstGeom>
          <a:ln w="19050" cmpd="sng">
            <a:solidFill>
              <a:schemeClr val="accent4"/>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6186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
                                        <p:tgtEl>
                                          <p:spTgt spid="29"/>
                                        </p:tgtEl>
                                      </p:cBhvr>
                                    </p:animEffect>
                                  </p:childTnLst>
                                </p:cTn>
                              </p:par>
                            </p:childTnLst>
                          </p:cTn>
                        </p:par>
                        <p:par>
                          <p:cTn id="8" fill="hold">
                            <p:stCondLst>
                              <p:cond delay="1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1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41"/>
                                        </p:tgtEl>
                                        <p:attrNameLst>
                                          <p:attrName>style.visibility</p:attrName>
                                        </p:attrNameLst>
                                      </p:cBhvr>
                                      <p:to>
                                        <p:strVal val="visible"/>
                                      </p:to>
                                    </p:set>
                                    <p:animEffect transition="in" filter="fade">
                                      <p:cBhvr>
                                        <p:cTn id="14" dur="100"/>
                                        <p:tgtEl>
                                          <p:spTgt spid="4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wipe(up)">
                                      <p:cBhvr>
                                        <p:cTn id="19" dur="100"/>
                                        <p:tgtEl>
                                          <p:spTgt spid="47"/>
                                        </p:tgtEl>
                                      </p:cBhvr>
                                    </p:animEffect>
                                  </p:childTnLst>
                                </p:cTn>
                              </p:par>
                            </p:childTnLst>
                          </p:cTn>
                        </p:par>
                        <p:par>
                          <p:cTn id="20" fill="hold">
                            <p:stCondLst>
                              <p:cond delay="100"/>
                            </p:stCondLst>
                            <p:childTnLst>
                              <p:par>
                                <p:cTn id="21" presetID="10"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
                                        <p:tgtEl>
                                          <p:spTgt spid="32"/>
                                        </p:tgtEl>
                                      </p:cBhvr>
                                    </p:animEffect>
                                  </p:childTnLst>
                                </p:cTn>
                              </p:par>
                              <p:par>
                                <p:cTn id="24" presetID="10" presetClass="entr" presetSubtype="0" fill="hold"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
                                        <p:tgtEl>
                                          <p:spTgt spid="4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fade">
                                      <p:cBhvr>
                                        <p:cTn id="29" dur="1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up)">
                                      <p:cBhvr>
                                        <p:cTn id="34" dur="100"/>
                                        <p:tgtEl>
                                          <p:spTgt spid="50"/>
                                        </p:tgtEl>
                                      </p:cBhvr>
                                    </p:animEffect>
                                  </p:childTnLst>
                                </p:cTn>
                              </p:par>
                            </p:childTnLst>
                          </p:cTn>
                        </p:par>
                        <p:par>
                          <p:cTn id="35" fill="hold">
                            <p:stCondLst>
                              <p:cond delay="100"/>
                            </p:stCondLst>
                            <p:childTnLst>
                              <p:par>
                                <p:cTn id="36" presetID="10" presetClass="entr" presetSubtype="0"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100"/>
                                        <p:tgtEl>
                                          <p:spTgt spid="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
                                        <p:tgtEl>
                                          <p:spTgt spid="40"/>
                                        </p:tgtEl>
                                      </p:cBhvr>
                                    </p:animEffect>
                                  </p:childTnLst>
                                </p:cTn>
                              </p:par>
                              <p:par>
                                <p:cTn id="42" presetID="10"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100"/>
                                        <p:tgtEl>
                                          <p:spTgt spid="4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up)">
                                      <p:cBhvr>
                                        <p:cTn id="49" dur="100"/>
                                        <p:tgtEl>
                                          <p:spTgt spid="48"/>
                                        </p:tgtEl>
                                      </p:cBhvr>
                                    </p:animEffect>
                                  </p:childTnLst>
                                </p:cTn>
                              </p:par>
                            </p:childTnLst>
                          </p:cTn>
                        </p:par>
                        <p:par>
                          <p:cTn id="50" fill="hold">
                            <p:stCondLst>
                              <p:cond delay="100"/>
                            </p:stCondLst>
                            <p:childTnLst>
                              <p:par>
                                <p:cTn id="51" presetID="10" presetClass="entr" presetSubtype="0"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Effect transition="in" filter="fade">
                                      <p:cBhvr>
                                        <p:cTn id="53" dur="100"/>
                                        <p:tgtEl>
                                          <p:spTgt spid="33"/>
                                        </p:tgtEl>
                                      </p:cBhvr>
                                    </p:animEffect>
                                  </p:childTnLst>
                                </p:cTn>
                              </p:par>
                              <p:par>
                                <p:cTn id="54" presetID="10" presetClass="entr" presetSubtype="0" fill="hold" nodeType="withEffect">
                                  <p:stCondLst>
                                    <p:cond delay="0"/>
                                  </p:stCondLst>
                                  <p:childTnLst>
                                    <p:set>
                                      <p:cBhvr>
                                        <p:cTn id="55" dur="1" fill="hold">
                                          <p:stCondLst>
                                            <p:cond delay="0"/>
                                          </p:stCondLst>
                                        </p:cTn>
                                        <p:tgtEl>
                                          <p:spTgt spid="45"/>
                                        </p:tgtEl>
                                        <p:attrNameLst>
                                          <p:attrName>style.visibility</p:attrName>
                                        </p:attrNameLst>
                                      </p:cBhvr>
                                      <p:to>
                                        <p:strVal val="visible"/>
                                      </p:to>
                                    </p:set>
                                    <p:animEffect transition="in" filter="fade">
                                      <p:cBhvr>
                                        <p:cTn id="56" dur="100"/>
                                        <p:tgtEl>
                                          <p:spTgt spid="4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1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wipe(up)">
                                      <p:cBhvr>
                                        <p:cTn id="64" dur="100"/>
                                        <p:tgtEl>
                                          <p:spTgt spid="51"/>
                                        </p:tgtEl>
                                      </p:cBhvr>
                                    </p:animEffect>
                                  </p:childTnLst>
                                </p:cTn>
                              </p:par>
                            </p:childTnLst>
                          </p:cTn>
                        </p:par>
                        <p:par>
                          <p:cTn id="65" fill="hold">
                            <p:stCondLst>
                              <p:cond delay="100"/>
                            </p:stCondLst>
                            <p:childTnLst>
                              <p:par>
                                <p:cTn id="66" presetID="10"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
                                        <p:tgtEl>
                                          <p:spTgt spid="31"/>
                                        </p:tgtEl>
                                      </p:cBhvr>
                                    </p:animEffect>
                                  </p:childTnLst>
                                </p:cTn>
                              </p:par>
                              <p:par>
                                <p:cTn id="69" presetID="10" presetClass="entr" presetSubtype="0" fill="hold" nodeType="with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fade">
                                      <p:cBhvr>
                                        <p:cTn id="71" dur="100"/>
                                        <p:tgtEl>
                                          <p:spTgt spid="4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1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49"/>
                                        </p:tgtEl>
                                        <p:attrNameLst>
                                          <p:attrName>style.visibility</p:attrName>
                                        </p:attrNameLst>
                                      </p:cBhvr>
                                      <p:to>
                                        <p:strVal val="visible"/>
                                      </p:to>
                                    </p:set>
                                    <p:animEffect transition="in" filter="wipe(up)">
                                      <p:cBhvr>
                                        <p:cTn id="79" dur="100"/>
                                        <p:tgtEl>
                                          <p:spTgt spid="49"/>
                                        </p:tgtEl>
                                      </p:cBhvr>
                                    </p:animEffect>
                                  </p:childTnLst>
                                </p:cTn>
                              </p:par>
                            </p:childTnLst>
                          </p:cTn>
                        </p:par>
                        <p:par>
                          <p:cTn id="80" fill="hold">
                            <p:stCondLst>
                              <p:cond delay="100"/>
                            </p:stCondLst>
                            <p:childTnLst>
                              <p:par>
                                <p:cTn id="81" presetID="10" presetClass="entr" presetSubtype="0" fill="hold" grpId="0" nodeType="after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
                                        <p:tgtEl>
                                          <p:spTgt spid="3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8"/>
                                        </p:tgtEl>
                                        <p:attrNameLst>
                                          <p:attrName>style.visibility</p:attrName>
                                        </p:attrNameLst>
                                      </p:cBhvr>
                                      <p:to>
                                        <p:strVal val="visible"/>
                                      </p:to>
                                    </p:set>
                                    <p:animEffect transition="in" filter="fade">
                                      <p:cBhvr>
                                        <p:cTn id="86" dur="100"/>
                                        <p:tgtEl>
                                          <p:spTgt spid="38"/>
                                        </p:tgtEl>
                                      </p:cBhvr>
                                    </p:animEffect>
                                  </p:childTnLst>
                                </p:cTn>
                              </p:par>
                              <p:par>
                                <p:cTn id="87" presetID="10" presetClass="entr" presetSubtype="0" fill="hold" nodeType="with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fade">
                                      <p:cBhvr>
                                        <p:cTn id="89" dur="1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p:bldP spid="36" grpId="0"/>
      <p:bldP spid="37" grpId="0"/>
      <p:bldP spid="38" grpId="0"/>
      <p:bldP spid="39" grpId="0"/>
      <p:bldP spid="40"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xxxxxxx</a:t>
            </a:r>
            <a:r>
              <a:rPr lang="en-US" dirty="0"/>
              <a:t> </a:t>
            </a:r>
            <a:r>
              <a:rPr lang="en-US" dirty="0" err="1"/>
              <a:t>xxxxxx</a:t>
            </a:r>
            <a:r>
              <a:rPr lang="en-US" dirty="0"/>
              <a:t> xx</a:t>
            </a:r>
          </a:p>
        </p:txBody>
      </p:sp>
      <p:sp>
        <p:nvSpPr>
          <p:cNvPr id="3" name="Text Placeholder 2"/>
          <p:cNvSpPr>
            <a:spLocks noGrp="1"/>
          </p:cNvSpPr>
          <p:nvPr>
            <p:ph type="body" sz="quarter" idx="10"/>
          </p:nvPr>
        </p:nvSpPr>
        <p:spPr/>
        <p:txBody>
          <a:bodyPr/>
          <a:lstStyle/>
          <a:p>
            <a:r>
              <a:rPr lang="en-US" dirty="0"/>
              <a:t>Xx </a:t>
            </a:r>
            <a:r>
              <a:rPr lang="en-US" dirty="0" err="1"/>
              <a:t>xx</a:t>
            </a:r>
            <a:r>
              <a:rPr lang="en-US" dirty="0"/>
              <a:t> </a:t>
            </a:r>
            <a:r>
              <a:rPr lang="en-US" dirty="0" err="1"/>
              <a:t>xxxxxxxxxx</a:t>
            </a:r>
            <a:r>
              <a:rPr lang="en-US" dirty="0"/>
              <a:t> x </a:t>
            </a:r>
            <a:r>
              <a:rPr lang="en-US" dirty="0" err="1"/>
              <a:t>xxxxxx</a:t>
            </a:r>
            <a:r>
              <a:rPr lang="en-US" dirty="0"/>
              <a:t> x </a:t>
            </a:r>
            <a:r>
              <a:rPr lang="en-US" dirty="0" err="1"/>
              <a:t>xxxxxx</a:t>
            </a:r>
            <a:endParaRPr lang="en-US" dirty="0"/>
          </a:p>
        </p:txBody>
      </p:sp>
      <p:sp>
        <p:nvSpPr>
          <p:cNvPr id="29" name="Rectangle 28"/>
          <p:cNvSpPr/>
          <p:nvPr/>
        </p:nvSpPr>
        <p:spPr>
          <a:xfrm>
            <a:off x="5513614" y="2429684"/>
            <a:ext cx="2478311" cy="590931"/>
          </a:xfrm>
          <a:prstGeom prst="rect">
            <a:avLst/>
          </a:prstGeom>
        </p:spPr>
        <p:txBody>
          <a:bodyPr wrap="square">
            <a:spAutoFit/>
          </a:bodyPr>
          <a:lstStyle/>
          <a:p>
            <a:pPr>
              <a:lnSpc>
                <a:spcPct val="90000"/>
              </a:lnSpc>
            </a:pPr>
            <a:r>
              <a:rPr lang="en-US" sz="1500" dirty="0"/>
              <a:t>Xx </a:t>
            </a:r>
            <a:r>
              <a:rPr lang="en-US" sz="1500" dirty="0" err="1"/>
              <a:t>xx</a:t>
            </a:r>
            <a:r>
              <a:rPr lang="en-US" sz="1500" dirty="0"/>
              <a:t> </a:t>
            </a:r>
            <a:r>
              <a:rPr lang="en-US" sz="1500" dirty="0" err="1"/>
              <a:t>xxxxxx</a:t>
            </a:r>
            <a:endParaRPr lang="en-US" sz="1500" dirty="0"/>
          </a:p>
          <a:p>
            <a:pPr>
              <a:lnSpc>
                <a:spcPct val="90000"/>
              </a:lnSpc>
            </a:pPr>
            <a:r>
              <a:rPr lang="en-US" sz="1050" dirty="0"/>
              <a:t>X xx </a:t>
            </a:r>
            <a:r>
              <a:rPr lang="en-US" sz="1050" dirty="0" err="1"/>
              <a:t>xxxx</a:t>
            </a:r>
            <a:r>
              <a:rPr lang="en-US" sz="1050" dirty="0"/>
              <a:t> </a:t>
            </a:r>
            <a:r>
              <a:rPr lang="en-US" sz="1050" dirty="0" err="1"/>
              <a:t>xxxxxxxxx</a:t>
            </a:r>
            <a:r>
              <a:rPr lang="en-US" sz="1050" dirty="0"/>
              <a:t> xxx </a:t>
            </a:r>
            <a:r>
              <a:rPr lang="en-US" sz="1050" dirty="0" err="1"/>
              <a:t>xxxxxxxx</a:t>
            </a:r>
            <a:r>
              <a:rPr lang="en-US" sz="1050" dirty="0"/>
              <a:t> xxx </a:t>
            </a:r>
            <a:r>
              <a:rPr lang="en-US" sz="1050" dirty="0" err="1"/>
              <a:t>xxxx</a:t>
            </a:r>
            <a:r>
              <a:rPr lang="en-US" sz="1050" dirty="0"/>
              <a:t> x </a:t>
            </a:r>
            <a:r>
              <a:rPr lang="en-US" sz="1050" dirty="0" err="1"/>
              <a:t>x</a:t>
            </a:r>
            <a:endParaRPr lang="en-US" sz="1050" dirty="0"/>
          </a:p>
        </p:txBody>
      </p:sp>
      <p:sp>
        <p:nvSpPr>
          <p:cNvPr id="30" name="Rectangle 29"/>
          <p:cNvSpPr/>
          <p:nvPr/>
        </p:nvSpPr>
        <p:spPr>
          <a:xfrm>
            <a:off x="1905001" y="2429685"/>
            <a:ext cx="2478311" cy="590931"/>
          </a:xfrm>
          <a:prstGeom prst="rect">
            <a:avLst/>
          </a:prstGeom>
        </p:spPr>
        <p:txBody>
          <a:bodyPr wrap="square">
            <a:spAutoFit/>
          </a:bodyPr>
          <a:lstStyle/>
          <a:p>
            <a:pPr>
              <a:lnSpc>
                <a:spcPct val="90000"/>
              </a:lnSpc>
            </a:pPr>
            <a:r>
              <a:rPr lang="en-US" sz="1500" dirty="0" err="1"/>
              <a:t>Xxxxxxxxx</a:t>
            </a:r>
            <a:r>
              <a:rPr lang="en-US" sz="1500" dirty="0"/>
              <a:t> </a:t>
            </a:r>
            <a:r>
              <a:rPr lang="en-US" sz="1500" dirty="0" err="1"/>
              <a:t>xxxxxxxxx</a:t>
            </a:r>
            <a:endParaRPr lang="en-US" sz="1500" dirty="0"/>
          </a:p>
          <a:p>
            <a:pP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1" name="Rectangle 30"/>
          <p:cNvSpPr/>
          <p:nvPr/>
        </p:nvSpPr>
        <p:spPr>
          <a:xfrm>
            <a:off x="5513614" y="3425364"/>
            <a:ext cx="2478311" cy="590931"/>
          </a:xfrm>
          <a:prstGeom prst="rect">
            <a:avLst/>
          </a:prstGeom>
        </p:spPr>
        <p:txBody>
          <a:bodyPr wrap="square">
            <a:spAutoFit/>
          </a:bodyPr>
          <a:lstStyle/>
          <a:p>
            <a:pPr>
              <a:lnSpc>
                <a:spcPct val="90000"/>
              </a:lnSpc>
            </a:pPr>
            <a:r>
              <a:rPr lang="en-US" sz="1500" dirty="0"/>
              <a:t>Xx </a:t>
            </a:r>
            <a:r>
              <a:rPr lang="en-US" sz="1500" dirty="0" err="1"/>
              <a:t>xxxxx</a:t>
            </a:r>
            <a:r>
              <a:rPr lang="en-US" sz="1500" dirty="0"/>
              <a:t> x </a:t>
            </a:r>
            <a:r>
              <a:rPr lang="en-US" sz="1500" dirty="0" err="1"/>
              <a:t>xxxxxx</a:t>
            </a:r>
            <a:endParaRPr lang="en-US" sz="1500" dirty="0"/>
          </a:p>
          <a:p>
            <a:pPr>
              <a:lnSpc>
                <a:spcPct val="90000"/>
              </a:lnSpc>
            </a:pPr>
            <a:r>
              <a:rPr lang="en-US" sz="1050" dirty="0" err="1"/>
              <a:t>Xxxxx</a:t>
            </a:r>
            <a:r>
              <a:rPr lang="en-US" sz="1050" dirty="0"/>
              <a:t> xxx </a:t>
            </a:r>
            <a:r>
              <a:rPr lang="en-US" sz="1050" dirty="0" err="1"/>
              <a:t>xxxxxxxxxx</a:t>
            </a:r>
            <a:r>
              <a:rPr lang="en-US" sz="1050" dirty="0"/>
              <a:t> xxx x </a:t>
            </a:r>
            <a:r>
              <a:rPr lang="en-US" sz="1050" dirty="0" err="1"/>
              <a:t>xxxxx</a:t>
            </a:r>
            <a:r>
              <a:rPr lang="en-US" sz="1050" dirty="0"/>
              <a:t> xxx x </a:t>
            </a:r>
            <a:r>
              <a:rPr lang="en-US" sz="1050" dirty="0" err="1"/>
              <a:t>xxxx</a:t>
            </a:r>
            <a:r>
              <a:rPr lang="en-US" sz="1050" dirty="0"/>
              <a:t> </a:t>
            </a:r>
            <a:r>
              <a:rPr lang="en-US" sz="1050" dirty="0" err="1"/>
              <a:t>xxxxxx</a:t>
            </a:r>
            <a:r>
              <a:rPr lang="en-US" sz="1050" dirty="0"/>
              <a:t> </a:t>
            </a:r>
            <a:r>
              <a:rPr lang="en-US" sz="1050" dirty="0" err="1"/>
              <a:t>xxxxxx</a:t>
            </a:r>
            <a:endParaRPr lang="en-US" sz="1050" dirty="0"/>
          </a:p>
        </p:txBody>
      </p:sp>
      <p:sp>
        <p:nvSpPr>
          <p:cNvPr id="32" name="Rectangle 31"/>
          <p:cNvSpPr/>
          <p:nvPr/>
        </p:nvSpPr>
        <p:spPr>
          <a:xfrm>
            <a:off x="5513614" y="4388764"/>
            <a:ext cx="2478311" cy="590931"/>
          </a:xfrm>
          <a:prstGeom prst="rect">
            <a:avLst/>
          </a:prstGeom>
        </p:spPr>
        <p:txBody>
          <a:bodyPr wrap="square">
            <a:spAutoFit/>
          </a:bodyPr>
          <a:lstStyle/>
          <a:p>
            <a:pPr>
              <a:lnSpc>
                <a:spcPct val="90000"/>
              </a:lnSpc>
            </a:pPr>
            <a:r>
              <a:rPr lang="en-US" sz="1500" dirty="0"/>
              <a:t>Xx </a:t>
            </a:r>
            <a:r>
              <a:rPr lang="en-US" sz="1500" dirty="0" err="1"/>
              <a:t>xxxx</a:t>
            </a:r>
            <a:r>
              <a:rPr lang="en-US" sz="1500" dirty="0"/>
              <a:t> </a:t>
            </a:r>
            <a:r>
              <a:rPr lang="en-US" sz="1500" dirty="0" err="1"/>
              <a:t>xxxxxxxx</a:t>
            </a:r>
            <a:r>
              <a:rPr lang="en-US" sz="1500" dirty="0"/>
              <a:t> x</a:t>
            </a:r>
          </a:p>
          <a:p>
            <a:pPr>
              <a:lnSpc>
                <a:spcPct val="90000"/>
              </a:lnSpc>
            </a:pPr>
            <a:r>
              <a:rPr lang="en-US" sz="1050" dirty="0"/>
              <a:t>Xx </a:t>
            </a:r>
            <a:r>
              <a:rPr lang="en-US" sz="1050" dirty="0" err="1"/>
              <a:t>xx</a:t>
            </a:r>
            <a:r>
              <a:rPr lang="en-US" sz="1050" dirty="0"/>
              <a:t> </a:t>
            </a:r>
            <a:r>
              <a:rPr lang="en-US" sz="1050" dirty="0" err="1"/>
              <a:t>xxxx</a:t>
            </a:r>
            <a:r>
              <a:rPr lang="en-US" sz="1050" dirty="0"/>
              <a:t> xxx </a:t>
            </a:r>
            <a:r>
              <a:rPr lang="en-US" sz="1050" dirty="0" err="1"/>
              <a:t>xxxxxxxxx</a:t>
            </a:r>
            <a:r>
              <a:rPr lang="en-US" sz="1050" dirty="0"/>
              <a:t> x </a:t>
            </a:r>
            <a:r>
              <a:rPr lang="en-US" sz="1050" dirty="0" err="1"/>
              <a:t>xxxxxx</a:t>
            </a:r>
            <a:r>
              <a:rPr lang="en-US" sz="1050" dirty="0"/>
              <a:t> </a:t>
            </a:r>
            <a:r>
              <a:rPr lang="en-US" sz="1050" dirty="0" err="1"/>
              <a:t>xxxxxxxxxx</a:t>
            </a:r>
            <a:r>
              <a:rPr lang="en-US" sz="1050" dirty="0"/>
              <a:t> x</a:t>
            </a:r>
          </a:p>
        </p:txBody>
      </p:sp>
      <p:sp>
        <p:nvSpPr>
          <p:cNvPr id="33" name="Rectangle 32"/>
          <p:cNvSpPr/>
          <p:nvPr/>
        </p:nvSpPr>
        <p:spPr>
          <a:xfrm>
            <a:off x="1905001" y="4388764"/>
            <a:ext cx="2478311" cy="590931"/>
          </a:xfrm>
          <a:prstGeom prst="rect">
            <a:avLst/>
          </a:prstGeom>
        </p:spPr>
        <p:txBody>
          <a:bodyPr wrap="square">
            <a:spAutoFit/>
          </a:bodyPr>
          <a:lstStyle/>
          <a:p>
            <a:pPr>
              <a:lnSpc>
                <a:spcPct val="90000"/>
              </a:lnSpc>
            </a:pPr>
            <a:r>
              <a:rPr lang="en-US" sz="1500" dirty="0" err="1"/>
              <a:t>Xxxx</a:t>
            </a:r>
            <a:r>
              <a:rPr lang="en-US" sz="1500" dirty="0"/>
              <a:t> </a:t>
            </a:r>
            <a:r>
              <a:rPr lang="en-US" sz="1500" dirty="0" err="1"/>
              <a:t>xxxxx</a:t>
            </a:r>
            <a:endParaRPr lang="en-US" sz="1500" dirty="0"/>
          </a:p>
          <a:p>
            <a:pPr>
              <a:lnSpc>
                <a:spcPct val="90000"/>
              </a:lnSpc>
            </a:pPr>
            <a:r>
              <a:rPr lang="en-US" sz="1050" dirty="0"/>
              <a:t>Xx x </a:t>
            </a:r>
            <a:r>
              <a:rPr lang="en-US" sz="1050" dirty="0" err="1"/>
              <a:t>xxxxx</a:t>
            </a:r>
            <a:r>
              <a:rPr lang="en-US" sz="1050" dirty="0"/>
              <a:t> </a:t>
            </a:r>
            <a:r>
              <a:rPr lang="en-US" sz="1050" dirty="0" err="1"/>
              <a:t>xxxxxxxx</a:t>
            </a:r>
            <a:r>
              <a:rPr lang="en-US" sz="1050" dirty="0"/>
              <a:t> xxx </a:t>
            </a:r>
            <a:r>
              <a:rPr lang="en-US" sz="1050" dirty="0" err="1"/>
              <a:t>xxx</a:t>
            </a:r>
            <a:r>
              <a:rPr lang="en-US" sz="1050" dirty="0"/>
              <a:t> xx x xxx </a:t>
            </a:r>
            <a:r>
              <a:rPr lang="en-US" sz="1050" dirty="0" err="1"/>
              <a:t>xxxx</a:t>
            </a:r>
            <a:r>
              <a:rPr lang="en-US" sz="1050" dirty="0"/>
              <a:t> xxx x </a:t>
            </a:r>
            <a:r>
              <a:rPr lang="en-US" sz="1050" dirty="0" err="1"/>
              <a:t>xxxxxx</a:t>
            </a:r>
            <a:r>
              <a:rPr lang="en-US" sz="1050" dirty="0"/>
              <a:t> x </a:t>
            </a:r>
          </a:p>
        </p:txBody>
      </p:sp>
      <p:sp>
        <p:nvSpPr>
          <p:cNvPr id="34" name="Rectangle 33"/>
          <p:cNvSpPr/>
          <p:nvPr/>
        </p:nvSpPr>
        <p:spPr>
          <a:xfrm>
            <a:off x="1905001" y="3425364"/>
            <a:ext cx="2478311" cy="590931"/>
          </a:xfrm>
          <a:prstGeom prst="rect">
            <a:avLst/>
          </a:prstGeom>
        </p:spPr>
        <p:txBody>
          <a:bodyPr wrap="square">
            <a:spAutoFit/>
          </a:bodyPr>
          <a:lstStyle/>
          <a:p>
            <a:pPr>
              <a:lnSpc>
                <a:spcPct val="90000"/>
              </a:lnSpc>
            </a:pPr>
            <a:r>
              <a:rPr lang="en-US" sz="1500" dirty="0" err="1"/>
              <a:t>Xxxxx</a:t>
            </a:r>
            <a:r>
              <a:rPr lang="en-US" sz="1500" dirty="0"/>
              <a:t> </a:t>
            </a:r>
            <a:r>
              <a:rPr lang="en-US" sz="1500" dirty="0" err="1"/>
              <a:t>xxxx</a:t>
            </a:r>
            <a:r>
              <a:rPr lang="en-US" sz="1500" dirty="0"/>
              <a:t> xxx</a:t>
            </a:r>
          </a:p>
          <a:p>
            <a:pPr>
              <a:lnSpc>
                <a:spcPct val="90000"/>
              </a:lnSpc>
            </a:pPr>
            <a:r>
              <a:rPr lang="en-US" sz="1050" dirty="0" err="1"/>
              <a:t>Xxxxx</a:t>
            </a:r>
            <a:r>
              <a:rPr lang="en-US" sz="1050" dirty="0"/>
              <a:t> </a:t>
            </a:r>
            <a:r>
              <a:rPr lang="en-US" sz="1050" dirty="0" err="1"/>
              <a:t>xxxx</a:t>
            </a:r>
            <a:r>
              <a:rPr lang="en-US" sz="1050" dirty="0"/>
              <a:t> </a:t>
            </a:r>
            <a:r>
              <a:rPr lang="en-US" sz="1050" dirty="0" err="1"/>
              <a:t>xxxx</a:t>
            </a:r>
            <a:r>
              <a:rPr lang="en-US" sz="1050" dirty="0"/>
              <a:t> xx </a:t>
            </a:r>
            <a:r>
              <a:rPr lang="en-US" sz="1050" dirty="0" err="1"/>
              <a:t>Xx</a:t>
            </a:r>
            <a:r>
              <a:rPr lang="en-US" sz="1050" dirty="0"/>
              <a:t> x </a:t>
            </a:r>
            <a:r>
              <a:rPr lang="en-US" sz="1050" dirty="0" err="1"/>
              <a:t>xxxxxx</a:t>
            </a:r>
            <a:r>
              <a:rPr lang="en-US" sz="1050" dirty="0"/>
              <a:t> </a:t>
            </a:r>
            <a:r>
              <a:rPr lang="en-US" sz="1050" dirty="0" err="1"/>
              <a:t>xxxx</a:t>
            </a:r>
            <a:r>
              <a:rPr lang="en-US" sz="1050" dirty="0"/>
              <a:t> </a:t>
            </a:r>
            <a:r>
              <a:rPr lang="en-US" sz="1050" dirty="0" err="1"/>
              <a:t>xxxxxxx</a:t>
            </a:r>
            <a:r>
              <a:rPr lang="en-US" sz="1050" dirty="0"/>
              <a:t> Xx x </a:t>
            </a:r>
            <a:r>
              <a:rPr lang="en-US" sz="1050" dirty="0" err="1"/>
              <a:t>xxxxxxxxxxx</a:t>
            </a:r>
            <a:endParaRPr lang="en-US" sz="1050" dirty="0"/>
          </a:p>
        </p:txBody>
      </p:sp>
      <p:grpSp>
        <p:nvGrpSpPr>
          <p:cNvPr id="35" name="Group 34"/>
          <p:cNvGrpSpPr/>
          <p:nvPr/>
        </p:nvGrpSpPr>
        <p:grpSpPr>
          <a:xfrm>
            <a:off x="1070432" y="2347672"/>
            <a:ext cx="762000" cy="762000"/>
            <a:chOff x="1427243" y="1987229"/>
            <a:chExt cx="1016000" cy="1016000"/>
          </a:xfrm>
        </p:grpSpPr>
        <p:sp>
          <p:nvSpPr>
            <p:cNvPr id="36" name="Oval 35"/>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38" name="Group 37"/>
          <p:cNvGrpSpPr/>
          <p:nvPr/>
        </p:nvGrpSpPr>
        <p:grpSpPr>
          <a:xfrm>
            <a:off x="4697181" y="2347672"/>
            <a:ext cx="762000" cy="762000"/>
            <a:chOff x="6262908" y="1987229"/>
            <a:chExt cx="1016000" cy="1016000"/>
          </a:xfrm>
        </p:grpSpPr>
        <p:sp>
          <p:nvSpPr>
            <p:cNvPr id="39" name="Oval 38"/>
            <p:cNvSpPr/>
            <p:nvPr/>
          </p:nvSpPr>
          <p:spPr>
            <a:xfrm>
              <a:off x="6262908" y="1987229"/>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0" name="Picture 3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452379" y="2184613"/>
              <a:ext cx="637059" cy="621232"/>
            </a:xfrm>
            <a:prstGeom prst="rect">
              <a:avLst/>
            </a:prstGeom>
          </p:spPr>
        </p:pic>
      </p:grpSp>
      <p:grpSp>
        <p:nvGrpSpPr>
          <p:cNvPr id="41" name="Group 40"/>
          <p:cNvGrpSpPr/>
          <p:nvPr/>
        </p:nvGrpSpPr>
        <p:grpSpPr>
          <a:xfrm>
            <a:off x="1070432" y="3343352"/>
            <a:ext cx="762000" cy="762000"/>
            <a:chOff x="1427243" y="3314803"/>
            <a:chExt cx="1016000" cy="1016000"/>
          </a:xfrm>
        </p:grpSpPr>
        <p:sp>
          <p:nvSpPr>
            <p:cNvPr id="42" name="Oval 41"/>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3" name="Picture 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44" name="Group 43"/>
          <p:cNvGrpSpPr/>
          <p:nvPr/>
        </p:nvGrpSpPr>
        <p:grpSpPr>
          <a:xfrm>
            <a:off x="1070432" y="4306751"/>
            <a:ext cx="762000" cy="762000"/>
            <a:chOff x="1427243" y="4599335"/>
            <a:chExt cx="1016000" cy="1016000"/>
          </a:xfrm>
        </p:grpSpPr>
        <p:sp>
          <p:nvSpPr>
            <p:cNvPr id="45" name="Oval 44"/>
            <p:cNvSpPr/>
            <p:nvPr/>
          </p:nvSpPr>
          <p:spPr>
            <a:xfrm>
              <a:off x="1427243" y="4599335"/>
              <a:ext cx="1016000" cy="10160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6" name="Picture 4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47" name="Group 46"/>
          <p:cNvGrpSpPr/>
          <p:nvPr/>
        </p:nvGrpSpPr>
        <p:grpSpPr>
          <a:xfrm>
            <a:off x="4697181" y="3343352"/>
            <a:ext cx="762000" cy="762000"/>
            <a:chOff x="6262908" y="3314803"/>
            <a:chExt cx="1016000" cy="1016000"/>
          </a:xfrm>
        </p:grpSpPr>
        <p:sp>
          <p:nvSpPr>
            <p:cNvPr id="48" name="Oval 47"/>
            <p:cNvSpPr/>
            <p:nvPr/>
          </p:nvSpPr>
          <p:spPr>
            <a:xfrm>
              <a:off x="6262908" y="3314803"/>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9" name="Picture 4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89908" y="3623601"/>
              <a:ext cx="762000" cy="398407"/>
            </a:xfrm>
            <a:prstGeom prst="rect">
              <a:avLst/>
            </a:prstGeom>
          </p:spPr>
        </p:pic>
      </p:grpSp>
      <p:grpSp>
        <p:nvGrpSpPr>
          <p:cNvPr id="50" name="Group 49"/>
          <p:cNvGrpSpPr/>
          <p:nvPr/>
        </p:nvGrpSpPr>
        <p:grpSpPr>
          <a:xfrm>
            <a:off x="4697181" y="4306751"/>
            <a:ext cx="762000" cy="762000"/>
            <a:chOff x="6262908" y="4599335"/>
            <a:chExt cx="1016000" cy="1016000"/>
          </a:xfrm>
        </p:grpSpPr>
        <p:sp>
          <p:nvSpPr>
            <p:cNvPr id="51" name="Oval 50"/>
            <p:cNvSpPr/>
            <p:nvPr/>
          </p:nvSpPr>
          <p:spPr>
            <a:xfrm>
              <a:off x="6262908"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2" name="Picture 51"/>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spTree>
    <p:extLst>
      <p:ext uri="{BB962C8B-B14F-4D97-AF65-F5344CB8AC3E}">
        <p14:creationId xmlns:p14="http://schemas.microsoft.com/office/powerpoint/2010/main" val="87107945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6667">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14:bounceEnd="66667">
                                          <p:cBhvr additive="base">
                                            <p:cTn id="7" dur="900" fill="hold"/>
                                            <p:tgtEl>
                                              <p:spTgt spid="35"/>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14:presetBounceEnd="66667">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14:bounceEnd="66667">
                                          <p:cBhvr additive="base">
                                            <p:cTn id="14" dur="900" fill="hold"/>
                                            <p:tgtEl>
                                              <p:spTgt spid="41"/>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14:presetBounceEnd="66667">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14:bounceEnd="66667">
                                          <p:cBhvr additive="base">
                                            <p:cTn id="21"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14:presetBounceEnd="66667">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14:bounceEnd="66667">
                                          <p:cBhvr additive="base">
                                            <p:cTn id="28" dur="900" fill="hold"/>
                                            <p:tgtEl>
                                              <p:spTgt spid="38"/>
                                            </p:tgtEl>
                                            <p:attrNameLst>
                                              <p:attrName>ppt_x</p:attrName>
                                            </p:attrNameLst>
                                          </p:cBhvr>
                                          <p:tavLst>
                                            <p:tav tm="0">
                                              <p:val>
                                                <p:strVal val="#ppt_x"/>
                                              </p:val>
                                            </p:tav>
                                            <p:tav tm="100000">
                                              <p:val>
                                                <p:strVal val="#ppt_x"/>
                                              </p:val>
                                            </p:tav>
                                          </p:tavLst>
                                        </p:anim>
                                        <p:anim calcmode="lin" valueType="num" p14:bounceEnd="66667">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14:presetBounceEnd="66667">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14:bounceEnd="66667">
                                          <p:cBhvr additive="base">
                                            <p:cTn id="35" dur="900" fill="hold"/>
                                            <p:tgtEl>
                                              <p:spTgt spid="47"/>
                                            </p:tgtEl>
                                            <p:attrNameLst>
                                              <p:attrName>ppt_x</p:attrName>
                                            </p:attrNameLst>
                                          </p:cBhvr>
                                          <p:tavLst>
                                            <p:tav tm="0">
                                              <p:val>
                                                <p:strVal val="#ppt_x"/>
                                              </p:val>
                                            </p:tav>
                                            <p:tav tm="100000">
                                              <p:val>
                                                <p:strVal val="#ppt_x"/>
                                              </p:val>
                                            </p:tav>
                                          </p:tavLst>
                                        </p:anim>
                                        <p:anim calcmode="lin" valueType="num" p14:bounceEnd="66667">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14:presetBounceEnd="66667">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14:bounceEnd="66667">
                                          <p:cBhvr additive="base">
                                            <p:cTn id="42" dur="900" fill="hold"/>
                                            <p:tgtEl>
                                              <p:spTgt spid="50"/>
                                            </p:tgtEl>
                                            <p:attrNameLst>
                                              <p:attrName>ppt_x</p:attrName>
                                            </p:attrNameLst>
                                          </p:cBhvr>
                                          <p:tavLst>
                                            <p:tav tm="0">
                                              <p:val>
                                                <p:strVal val="#ppt_x"/>
                                              </p:val>
                                            </p:tav>
                                            <p:tav tm="100000">
                                              <p:val>
                                                <p:strVal val="#ppt_x"/>
                                              </p:val>
                                            </p:tav>
                                          </p:tavLst>
                                        </p:anim>
                                        <p:anim calcmode="lin" valueType="num" p14:bounceEnd="66667">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900" fill="hold"/>
                                            <p:tgtEl>
                                              <p:spTgt spid="35"/>
                                            </p:tgtEl>
                                            <p:attrNameLst>
                                              <p:attrName>ppt_x</p:attrName>
                                            </p:attrNameLst>
                                          </p:cBhvr>
                                          <p:tavLst>
                                            <p:tav tm="0">
                                              <p:val>
                                                <p:strVal val="#ppt_x"/>
                                              </p:val>
                                            </p:tav>
                                            <p:tav tm="100000">
                                              <p:val>
                                                <p:strVal val="#ppt_x"/>
                                              </p:val>
                                            </p:tav>
                                          </p:tavLst>
                                        </p:anim>
                                        <p:anim calcmode="lin" valueType="num">
                                          <p:cBhvr additive="base">
                                            <p:cTn id="8" dur="900" fill="hold"/>
                                            <p:tgtEl>
                                              <p:spTgt spid="3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2" presetClass="entr" presetSubtype="1" fill="hold" nodeType="withEffect">
                                      <p:stCondLst>
                                        <p:cond delay="200"/>
                                      </p:stCondLst>
                                      <p:childTnLst>
                                        <p:set>
                                          <p:cBhvr>
                                            <p:cTn id="13" dur="1" fill="hold">
                                              <p:stCondLst>
                                                <p:cond delay="0"/>
                                              </p:stCondLst>
                                            </p:cTn>
                                            <p:tgtEl>
                                              <p:spTgt spid="41"/>
                                            </p:tgtEl>
                                            <p:attrNameLst>
                                              <p:attrName>style.visibility</p:attrName>
                                            </p:attrNameLst>
                                          </p:cBhvr>
                                          <p:to>
                                            <p:strVal val="visible"/>
                                          </p:to>
                                        </p:set>
                                        <p:anim calcmode="lin" valueType="num">
                                          <p:cBhvr additive="base">
                                            <p:cTn id="14" dur="900" fill="hold"/>
                                            <p:tgtEl>
                                              <p:spTgt spid="41"/>
                                            </p:tgtEl>
                                            <p:attrNameLst>
                                              <p:attrName>ppt_x</p:attrName>
                                            </p:attrNameLst>
                                          </p:cBhvr>
                                          <p:tavLst>
                                            <p:tav tm="0">
                                              <p:val>
                                                <p:strVal val="#ppt_x"/>
                                              </p:val>
                                            </p:tav>
                                            <p:tav tm="100000">
                                              <p:val>
                                                <p:strVal val="#ppt_x"/>
                                              </p:val>
                                            </p:tav>
                                          </p:tavLst>
                                        </p:anim>
                                        <p:anim calcmode="lin" valueType="num">
                                          <p:cBhvr additive="base">
                                            <p:cTn id="15" dur="900" fill="hold"/>
                                            <p:tgtEl>
                                              <p:spTgt spid="41"/>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2" presetClass="entr" presetSubtype="1" fill="hold" nodeType="withEffect">
                                      <p:stCondLst>
                                        <p:cond delay="40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900" fill="hold"/>
                                            <p:tgtEl>
                                              <p:spTgt spid="44"/>
                                            </p:tgtEl>
                                            <p:attrNameLst>
                                              <p:attrName>ppt_x</p:attrName>
                                            </p:attrNameLst>
                                          </p:cBhvr>
                                          <p:tavLst>
                                            <p:tav tm="0">
                                              <p:val>
                                                <p:strVal val="#ppt_x"/>
                                              </p:val>
                                            </p:tav>
                                            <p:tav tm="100000">
                                              <p:val>
                                                <p:strVal val="#ppt_x"/>
                                              </p:val>
                                            </p:tav>
                                          </p:tavLst>
                                        </p:anim>
                                        <p:anim calcmode="lin" valueType="num">
                                          <p:cBhvr additive="base">
                                            <p:cTn id="22" dur="900" fill="hold"/>
                                            <p:tgtEl>
                                              <p:spTgt spid="44"/>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9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2" presetClass="entr" presetSubtype="1" fill="hold" nodeType="withEffect">
                                      <p:stCondLst>
                                        <p:cond delay="60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900" fill="hold"/>
                                            <p:tgtEl>
                                              <p:spTgt spid="38"/>
                                            </p:tgtEl>
                                            <p:attrNameLst>
                                              <p:attrName>ppt_x</p:attrName>
                                            </p:attrNameLst>
                                          </p:cBhvr>
                                          <p:tavLst>
                                            <p:tav tm="0">
                                              <p:val>
                                                <p:strVal val="#ppt_x"/>
                                              </p:val>
                                            </p:tav>
                                            <p:tav tm="100000">
                                              <p:val>
                                                <p:strVal val="#ppt_x"/>
                                              </p:val>
                                            </p:tav>
                                          </p:tavLst>
                                        </p:anim>
                                        <p:anim calcmode="lin" valueType="num">
                                          <p:cBhvr additive="base">
                                            <p:cTn id="29" dur="900" fill="hold"/>
                                            <p:tgtEl>
                                              <p:spTgt spid="38"/>
                                            </p:tgtEl>
                                            <p:attrNameLst>
                                              <p:attrName>ppt_y</p:attrName>
                                            </p:attrNameLst>
                                          </p:cBhvr>
                                          <p:tavLst>
                                            <p:tav tm="0">
                                              <p:val>
                                                <p:strVal val="0-#ppt_h/2"/>
                                              </p:val>
                                            </p:tav>
                                            <p:tav tm="100000">
                                              <p:val>
                                                <p:strVal val="#ppt_y"/>
                                              </p:val>
                                            </p:tav>
                                          </p:tavLst>
                                        </p:anim>
                                      </p:childTnLst>
                                    </p:cTn>
                                  </p:par>
                                  <p:par>
                                    <p:cTn id="30" presetID="10" presetClass="entr" presetSubtype="0" fill="hold" grpId="0" nodeType="withEffect">
                                      <p:stCondLst>
                                        <p:cond delay="110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2" presetClass="entr" presetSubtype="1" fill="hold" nodeType="withEffect">
                                      <p:stCondLst>
                                        <p:cond delay="800"/>
                                      </p:stCondLst>
                                      <p:childTnLst>
                                        <p:set>
                                          <p:cBhvr>
                                            <p:cTn id="34" dur="1" fill="hold">
                                              <p:stCondLst>
                                                <p:cond delay="0"/>
                                              </p:stCondLst>
                                            </p:cTn>
                                            <p:tgtEl>
                                              <p:spTgt spid="47"/>
                                            </p:tgtEl>
                                            <p:attrNameLst>
                                              <p:attrName>style.visibility</p:attrName>
                                            </p:attrNameLst>
                                          </p:cBhvr>
                                          <p:to>
                                            <p:strVal val="visible"/>
                                          </p:to>
                                        </p:set>
                                        <p:anim calcmode="lin" valueType="num">
                                          <p:cBhvr additive="base">
                                            <p:cTn id="35" dur="900" fill="hold"/>
                                            <p:tgtEl>
                                              <p:spTgt spid="47"/>
                                            </p:tgtEl>
                                            <p:attrNameLst>
                                              <p:attrName>ppt_x</p:attrName>
                                            </p:attrNameLst>
                                          </p:cBhvr>
                                          <p:tavLst>
                                            <p:tav tm="0">
                                              <p:val>
                                                <p:strVal val="#ppt_x"/>
                                              </p:val>
                                            </p:tav>
                                            <p:tav tm="100000">
                                              <p:val>
                                                <p:strVal val="#ppt_x"/>
                                              </p:val>
                                            </p:tav>
                                          </p:tavLst>
                                        </p:anim>
                                        <p:anim calcmode="lin" valueType="num">
                                          <p:cBhvr additive="base">
                                            <p:cTn id="36" dur="900" fill="hold"/>
                                            <p:tgtEl>
                                              <p:spTgt spid="47"/>
                                            </p:tgtEl>
                                            <p:attrNameLst>
                                              <p:attrName>ppt_y</p:attrName>
                                            </p:attrNameLst>
                                          </p:cBhvr>
                                          <p:tavLst>
                                            <p:tav tm="0">
                                              <p:val>
                                                <p:strVal val="0-#ppt_h/2"/>
                                              </p:val>
                                            </p:tav>
                                            <p:tav tm="100000">
                                              <p:val>
                                                <p:strVal val="#ppt_y"/>
                                              </p:val>
                                            </p:tav>
                                          </p:tavLst>
                                        </p:anim>
                                      </p:childTnLst>
                                    </p:cTn>
                                  </p:par>
                                  <p:par>
                                    <p:cTn id="37" presetID="10" presetClass="entr" presetSubtype="0" fill="hold" grpId="0" nodeType="withEffect">
                                      <p:stCondLst>
                                        <p:cond delay="130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2" presetClass="entr" presetSubtype="1" fill="hold" nodeType="withEffect">
                                      <p:stCondLst>
                                        <p:cond delay="100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900" fill="hold"/>
                                            <p:tgtEl>
                                              <p:spTgt spid="50"/>
                                            </p:tgtEl>
                                            <p:attrNameLst>
                                              <p:attrName>ppt_x</p:attrName>
                                            </p:attrNameLst>
                                          </p:cBhvr>
                                          <p:tavLst>
                                            <p:tav tm="0">
                                              <p:val>
                                                <p:strVal val="#ppt_x"/>
                                              </p:val>
                                            </p:tav>
                                            <p:tav tm="100000">
                                              <p:val>
                                                <p:strVal val="#ppt_x"/>
                                              </p:val>
                                            </p:tav>
                                          </p:tavLst>
                                        </p:anim>
                                        <p:anim calcmode="lin" valueType="num">
                                          <p:cBhvr additive="base">
                                            <p:cTn id="43" dur="900" fill="hold"/>
                                            <p:tgtEl>
                                              <p:spTgt spid="50"/>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150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Xxx </a:t>
            </a:r>
            <a:r>
              <a:rPr lang="en-US" dirty="0" err="1"/>
              <a:t>xxxx</a:t>
            </a:r>
            <a:r>
              <a:rPr lang="en-US" dirty="0"/>
              <a:t> </a:t>
            </a:r>
            <a:r>
              <a:rPr lang="en-US" dirty="0" err="1"/>
              <a:t>Xxxx</a:t>
            </a:r>
            <a:r>
              <a:rPr lang="en-US" dirty="0"/>
              <a:t> </a:t>
            </a:r>
            <a:r>
              <a:rPr lang="en-US" dirty="0" err="1"/>
              <a:t>Xxxxxxx</a:t>
            </a:r>
            <a:r>
              <a:rPr lang="en-US" dirty="0"/>
              <a:t>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xxxxx</a:t>
            </a:r>
            <a:r>
              <a:rPr lang="en-US" dirty="0"/>
              <a:t> xx xxx x </a:t>
            </a:r>
            <a:r>
              <a:rPr lang="en-US" dirty="0" err="1"/>
              <a:t>xxxxxxxxxxxxx</a:t>
            </a:r>
            <a:r>
              <a:rPr lang="en-US" dirty="0"/>
              <a:t> xxx </a:t>
            </a:r>
            <a:r>
              <a:rPr lang="en-US" dirty="0" err="1"/>
              <a:t>xxxxxxxxxx</a:t>
            </a:r>
            <a:r>
              <a:rPr lang="en-US" dirty="0"/>
              <a:t> x</a:t>
            </a:r>
          </a:p>
        </p:txBody>
      </p:sp>
      <p:sp>
        <p:nvSpPr>
          <p:cNvPr id="5" name="Oval 13"/>
          <p:cNvSpPr>
            <a:spLocks noChangeArrowheads="1"/>
          </p:cNvSpPr>
          <p:nvPr/>
        </p:nvSpPr>
        <p:spPr bwMode="auto">
          <a:xfrm>
            <a:off x="2122070" y="4073776"/>
            <a:ext cx="1072857" cy="1072856"/>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 name="Freeform 19"/>
          <p:cNvSpPr>
            <a:spLocks/>
          </p:cNvSpPr>
          <p:nvPr/>
        </p:nvSpPr>
        <p:spPr bwMode="auto">
          <a:xfrm>
            <a:off x="2496229" y="4231934"/>
            <a:ext cx="324538" cy="282050"/>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1" name="Oval 9"/>
          <p:cNvSpPr>
            <a:spLocks noChangeArrowheads="1"/>
          </p:cNvSpPr>
          <p:nvPr/>
        </p:nvSpPr>
        <p:spPr bwMode="auto">
          <a:xfrm>
            <a:off x="6349372" y="2324440"/>
            <a:ext cx="1550864" cy="1550864"/>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2" name="Freeform 22"/>
          <p:cNvSpPr>
            <a:spLocks noEditPoints="1"/>
          </p:cNvSpPr>
          <p:nvPr/>
        </p:nvSpPr>
        <p:spPr bwMode="auto">
          <a:xfrm>
            <a:off x="6944056" y="2649668"/>
            <a:ext cx="362144" cy="345879"/>
          </a:xfrm>
          <a:custGeom>
            <a:avLst/>
            <a:gdLst>
              <a:gd name="T0" fmla="*/ 7 w 528"/>
              <a:gd name="T1" fmla="*/ 504 h 504"/>
              <a:gd name="T2" fmla="*/ 120 w 528"/>
              <a:gd name="T3" fmla="*/ 504 h 504"/>
              <a:gd name="T4" fmla="*/ 120 w 528"/>
              <a:gd name="T5" fmla="*/ 165 h 504"/>
              <a:gd name="T6" fmla="*/ 7 w 528"/>
              <a:gd name="T7" fmla="*/ 165 h 504"/>
              <a:gd name="T8" fmla="*/ 7 w 528"/>
              <a:gd name="T9" fmla="*/ 504 h 504"/>
              <a:gd name="T10" fmla="*/ 398 w 528"/>
              <a:gd name="T11" fmla="*/ 158 h 504"/>
              <a:gd name="T12" fmla="*/ 295 w 528"/>
              <a:gd name="T13" fmla="*/ 215 h 504"/>
              <a:gd name="T14" fmla="*/ 295 w 528"/>
              <a:gd name="T15" fmla="*/ 165 h 504"/>
              <a:gd name="T16" fmla="*/ 182 w 528"/>
              <a:gd name="T17" fmla="*/ 165 h 504"/>
              <a:gd name="T18" fmla="*/ 182 w 528"/>
              <a:gd name="T19" fmla="*/ 504 h 504"/>
              <a:gd name="T20" fmla="*/ 295 w 528"/>
              <a:gd name="T21" fmla="*/ 504 h 504"/>
              <a:gd name="T22" fmla="*/ 295 w 528"/>
              <a:gd name="T23" fmla="*/ 315 h 504"/>
              <a:gd name="T24" fmla="*/ 300 w 528"/>
              <a:gd name="T25" fmla="*/ 288 h 504"/>
              <a:gd name="T26" fmla="*/ 357 w 528"/>
              <a:gd name="T27" fmla="*/ 245 h 504"/>
              <a:gd name="T28" fmla="*/ 415 w 528"/>
              <a:gd name="T29" fmla="*/ 322 h 504"/>
              <a:gd name="T30" fmla="*/ 415 w 528"/>
              <a:gd name="T31" fmla="*/ 504 h 504"/>
              <a:gd name="T32" fmla="*/ 528 w 528"/>
              <a:gd name="T33" fmla="*/ 504 h 504"/>
              <a:gd name="T34" fmla="*/ 528 w 528"/>
              <a:gd name="T35" fmla="*/ 310 h 504"/>
              <a:gd name="T36" fmla="*/ 398 w 528"/>
              <a:gd name="T37" fmla="*/ 158 h 504"/>
              <a:gd name="T38" fmla="*/ 65 w 528"/>
              <a:gd name="T39" fmla="*/ 0 h 504"/>
              <a:gd name="T40" fmla="*/ 0 w 528"/>
              <a:gd name="T41" fmla="*/ 60 h 504"/>
              <a:gd name="T42" fmla="*/ 63 w 528"/>
              <a:gd name="T43" fmla="*/ 118 h 504"/>
              <a:gd name="T44" fmla="*/ 128 w 528"/>
              <a:gd name="T45" fmla="*/ 60 h 504"/>
              <a:gd name="T46" fmla="*/ 65 w 528"/>
              <a:gd name="T4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504">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4" name="Oval 6"/>
          <p:cNvSpPr>
            <a:spLocks noChangeArrowheads="1"/>
          </p:cNvSpPr>
          <p:nvPr/>
        </p:nvSpPr>
        <p:spPr bwMode="auto">
          <a:xfrm>
            <a:off x="7602709" y="2984054"/>
            <a:ext cx="1207985" cy="1207983"/>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5" name="Freeform 24"/>
          <p:cNvSpPr>
            <a:spLocks noEditPoints="1"/>
          </p:cNvSpPr>
          <p:nvPr/>
        </p:nvSpPr>
        <p:spPr bwMode="auto">
          <a:xfrm>
            <a:off x="8045223" y="3249326"/>
            <a:ext cx="322957" cy="204532"/>
          </a:xfrm>
          <a:custGeom>
            <a:avLst/>
            <a:gdLst>
              <a:gd name="T0" fmla="*/ 546 w 605"/>
              <a:gd name="T1" fmla="*/ 19 h 383"/>
              <a:gd name="T2" fmla="*/ 384 w 605"/>
              <a:gd name="T3" fmla="*/ 19 h 383"/>
              <a:gd name="T4" fmla="*/ 384 w 605"/>
              <a:gd name="T5" fmla="*/ 64 h 383"/>
              <a:gd name="T6" fmla="*/ 546 w 605"/>
              <a:gd name="T7" fmla="*/ 64 h 383"/>
              <a:gd name="T8" fmla="*/ 546 w 605"/>
              <a:gd name="T9" fmla="*/ 19 h 383"/>
              <a:gd name="T10" fmla="*/ 600 w 605"/>
              <a:gd name="T11" fmla="*/ 200 h 383"/>
              <a:gd name="T12" fmla="*/ 579 w 605"/>
              <a:gd name="T13" fmla="*/ 143 h 383"/>
              <a:gd name="T14" fmla="*/ 532 w 605"/>
              <a:gd name="T15" fmla="*/ 102 h 383"/>
              <a:gd name="T16" fmla="*/ 467 w 605"/>
              <a:gd name="T17" fmla="*/ 90 h 383"/>
              <a:gd name="T18" fmla="*/ 367 w 605"/>
              <a:gd name="T19" fmla="*/ 128 h 383"/>
              <a:gd name="T20" fmla="*/ 329 w 605"/>
              <a:gd name="T21" fmla="*/ 238 h 383"/>
              <a:gd name="T22" fmla="*/ 372 w 605"/>
              <a:gd name="T23" fmla="*/ 348 h 383"/>
              <a:gd name="T24" fmla="*/ 469 w 605"/>
              <a:gd name="T25" fmla="*/ 383 h 383"/>
              <a:gd name="T26" fmla="*/ 572 w 605"/>
              <a:gd name="T27" fmla="*/ 343 h 383"/>
              <a:gd name="T28" fmla="*/ 600 w 605"/>
              <a:gd name="T29" fmla="*/ 293 h 383"/>
              <a:gd name="T30" fmla="*/ 524 w 605"/>
              <a:gd name="T31" fmla="*/ 293 h 383"/>
              <a:gd name="T32" fmla="*/ 512 w 605"/>
              <a:gd name="T33" fmla="*/ 310 h 383"/>
              <a:gd name="T34" fmla="*/ 469 w 605"/>
              <a:gd name="T35" fmla="*/ 323 h 383"/>
              <a:gd name="T36" fmla="*/ 432 w 605"/>
              <a:gd name="T37" fmla="*/ 313 h 383"/>
              <a:gd name="T38" fmla="*/ 402 w 605"/>
              <a:gd name="T39" fmla="*/ 255 h 383"/>
              <a:gd name="T40" fmla="*/ 602 w 605"/>
              <a:gd name="T41" fmla="*/ 255 h 383"/>
              <a:gd name="T42" fmla="*/ 600 w 605"/>
              <a:gd name="T43" fmla="*/ 200 h 383"/>
              <a:gd name="T44" fmla="*/ 404 w 605"/>
              <a:gd name="T45" fmla="*/ 208 h 383"/>
              <a:gd name="T46" fmla="*/ 422 w 605"/>
              <a:gd name="T47" fmla="*/ 165 h 383"/>
              <a:gd name="T48" fmla="*/ 467 w 605"/>
              <a:gd name="T49" fmla="*/ 148 h 383"/>
              <a:gd name="T50" fmla="*/ 509 w 605"/>
              <a:gd name="T51" fmla="*/ 163 h 383"/>
              <a:gd name="T52" fmla="*/ 527 w 605"/>
              <a:gd name="T53" fmla="*/ 208 h 383"/>
              <a:gd name="T54" fmla="*/ 404 w 605"/>
              <a:gd name="T55" fmla="*/ 208 h 383"/>
              <a:gd name="T56" fmla="*/ 247 w 605"/>
              <a:gd name="T57" fmla="*/ 173 h 383"/>
              <a:gd name="T58" fmla="*/ 277 w 605"/>
              <a:gd name="T59" fmla="*/ 151 h 383"/>
              <a:gd name="T60" fmla="*/ 295 w 605"/>
              <a:gd name="T61" fmla="*/ 95 h 383"/>
              <a:gd name="T62" fmla="*/ 277 w 605"/>
              <a:gd name="T63" fmla="*/ 40 h 383"/>
              <a:gd name="T64" fmla="*/ 180 w 605"/>
              <a:gd name="T65" fmla="*/ 0 h 383"/>
              <a:gd name="T66" fmla="*/ 0 w 605"/>
              <a:gd name="T67" fmla="*/ 0 h 383"/>
              <a:gd name="T68" fmla="*/ 0 w 605"/>
              <a:gd name="T69" fmla="*/ 374 h 383"/>
              <a:gd name="T70" fmla="*/ 167 w 605"/>
              <a:gd name="T71" fmla="*/ 374 h 383"/>
              <a:gd name="T72" fmla="*/ 220 w 605"/>
              <a:gd name="T73" fmla="*/ 369 h 383"/>
              <a:gd name="T74" fmla="*/ 262 w 605"/>
              <a:gd name="T75" fmla="*/ 349 h 383"/>
              <a:gd name="T76" fmla="*/ 290 w 605"/>
              <a:gd name="T77" fmla="*/ 321 h 383"/>
              <a:gd name="T78" fmla="*/ 305 w 605"/>
              <a:gd name="T79" fmla="*/ 261 h 383"/>
              <a:gd name="T80" fmla="*/ 292 w 605"/>
              <a:gd name="T81" fmla="*/ 206 h 383"/>
              <a:gd name="T82" fmla="*/ 247 w 605"/>
              <a:gd name="T83" fmla="*/ 173 h 383"/>
              <a:gd name="T84" fmla="*/ 75 w 605"/>
              <a:gd name="T85" fmla="*/ 65 h 383"/>
              <a:gd name="T86" fmla="*/ 155 w 605"/>
              <a:gd name="T87" fmla="*/ 65 h 383"/>
              <a:gd name="T88" fmla="*/ 200 w 605"/>
              <a:gd name="T89" fmla="*/ 70 h 383"/>
              <a:gd name="T90" fmla="*/ 220 w 605"/>
              <a:gd name="T91" fmla="*/ 105 h 383"/>
              <a:gd name="T92" fmla="*/ 205 w 605"/>
              <a:gd name="T93" fmla="*/ 138 h 383"/>
              <a:gd name="T94" fmla="*/ 165 w 605"/>
              <a:gd name="T95" fmla="*/ 146 h 383"/>
              <a:gd name="T96" fmla="*/ 75 w 605"/>
              <a:gd name="T97" fmla="*/ 146 h 383"/>
              <a:gd name="T98" fmla="*/ 75 w 605"/>
              <a:gd name="T99" fmla="*/ 65 h 383"/>
              <a:gd name="T100" fmla="*/ 202 w 605"/>
              <a:gd name="T101" fmla="*/ 301 h 383"/>
              <a:gd name="T102" fmla="*/ 165 w 605"/>
              <a:gd name="T103" fmla="*/ 309 h 383"/>
              <a:gd name="T104" fmla="*/ 75 w 605"/>
              <a:gd name="T105" fmla="*/ 309 h 383"/>
              <a:gd name="T106" fmla="*/ 75 w 605"/>
              <a:gd name="T107" fmla="*/ 208 h 383"/>
              <a:gd name="T108" fmla="*/ 165 w 605"/>
              <a:gd name="T109" fmla="*/ 208 h 383"/>
              <a:gd name="T110" fmla="*/ 202 w 605"/>
              <a:gd name="T111" fmla="*/ 216 h 383"/>
              <a:gd name="T112" fmla="*/ 227 w 605"/>
              <a:gd name="T113" fmla="*/ 256 h 383"/>
              <a:gd name="T114" fmla="*/ 202 w 605"/>
              <a:gd name="T115"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5" h="383">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7" name="Oval 12"/>
          <p:cNvSpPr>
            <a:spLocks noChangeArrowheads="1"/>
          </p:cNvSpPr>
          <p:nvPr/>
        </p:nvSpPr>
        <p:spPr bwMode="auto">
          <a:xfrm>
            <a:off x="2655904" y="3122737"/>
            <a:ext cx="1270848" cy="1270847"/>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5"/>
          <p:cNvSpPr>
            <a:spLocks/>
          </p:cNvSpPr>
          <p:nvPr/>
        </p:nvSpPr>
        <p:spPr bwMode="auto">
          <a:xfrm>
            <a:off x="3152449" y="3327587"/>
            <a:ext cx="277757" cy="350754"/>
          </a:xfrm>
          <a:custGeom>
            <a:avLst/>
            <a:gdLst>
              <a:gd name="T0" fmla="*/ 295 w 520"/>
              <a:gd name="T1" fmla="*/ 481 h 657"/>
              <a:gd name="T2" fmla="*/ 208 w 520"/>
              <a:gd name="T3" fmla="*/ 439 h 657"/>
              <a:gd name="T4" fmla="*/ 109 w 520"/>
              <a:gd name="T5" fmla="*/ 657 h 657"/>
              <a:gd name="T6" fmla="*/ 159 w 520"/>
              <a:gd name="T7" fmla="*/ 316 h 657"/>
              <a:gd name="T8" fmla="*/ 241 w 520"/>
              <a:gd name="T9" fmla="*/ 159 h 657"/>
              <a:gd name="T10" fmla="*/ 278 w 520"/>
              <a:gd name="T11" fmla="*/ 415 h 657"/>
              <a:gd name="T12" fmla="*/ 377 w 520"/>
              <a:gd name="T13" fmla="*/ 119 h 657"/>
              <a:gd name="T14" fmla="*/ 77 w 520"/>
              <a:gd name="T15" fmla="*/ 279 h 657"/>
              <a:gd name="T16" fmla="*/ 93 w 520"/>
              <a:gd name="T17" fmla="*/ 386 h 657"/>
              <a:gd name="T18" fmla="*/ 2 w 520"/>
              <a:gd name="T19" fmla="*/ 237 h 657"/>
              <a:gd name="T20" fmla="*/ 220 w 520"/>
              <a:gd name="T21" fmla="*/ 16 h 657"/>
              <a:gd name="T22" fmla="*/ 500 w 520"/>
              <a:gd name="T23" fmla="*/ 192 h 657"/>
              <a:gd name="T24" fmla="*/ 295 w 520"/>
              <a:gd name="T25" fmla="*/ 48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0" h="657">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0" name="Oval 10"/>
          <p:cNvSpPr>
            <a:spLocks noChangeArrowheads="1"/>
          </p:cNvSpPr>
          <p:nvPr/>
        </p:nvSpPr>
        <p:spPr bwMode="auto">
          <a:xfrm>
            <a:off x="3685767" y="2337857"/>
            <a:ext cx="1989000" cy="1988999"/>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1" name="Freeform 27"/>
          <p:cNvSpPr>
            <a:spLocks/>
          </p:cNvSpPr>
          <p:nvPr/>
        </p:nvSpPr>
        <p:spPr bwMode="auto">
          <a:xfrm>
            <a:off x="4489732" y="261429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2" name="Oval 100"/>
          <p:cNvSpPr>
            <a:spLocks noChangeArrowheads="1"/>
          </p:cNvSpPr>
          <p:nvPr/>
        </p:nvSpPr>
        <p:spPr bwMode="invGray">
          <a:xfrm>
            <a:off x="5219260" y="3411752"/>
            <a:ext cx="1801242" cy="1801241"/>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nvGrpSpPr>
          <p:cNvPr id="23" name="Group 22"/>
          <p:cNvGrpSpPr/>
          <p:nvPr/>
        </p:nvGrpSpPr>
        <p:grpSpPr>
          <a:xfrm>
            <a:off x="5979195" y="3855551"/>
            <a:ext cx="281372" cy="337453"/>
            <a:chOff x="8071963" y="3061130"/>
            <a:chExt cx="476865" cy="571910"/>
          </a:xfrm>
        </p:grpSpPr>
        <p:sp>
          <p:nvSpPr>
            <p:cNvPr id="24"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6"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7"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8"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9"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32" name="Rectangle 31"/>
          <p:cNvSpPr/>
          <p:nvPr/>
        </p:nvSpPr>
        <p:spPr>
          <a:xfrm>
            <a:off x="5583453" y="4264236"/>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33" name="Rectangle 32"/>
          <p:cNvSpPr/>
          <p:nvPr/>
        </p:nvSpPr>
        <p:spPr>
          <a:xfrm>
            <a:off x="6592721" y="3051395"/>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43" name="Oval 100"/>
          <p:cNvSpPr>
            <a:spLocks noChangeArrowheads="1"/>
          </p:cNvSpPr>
          <p:nvPr/>
        </p:nvSpPr>
        <p:spPr bwMode="invGray">
          <a:xfrm>
            <a:off x="205052" y="2052888"/>
            <a:ext cx="2584743" cy="2584742"/>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1" name="Rectangle 50"/>
          <p:cNvSpPr/>
          <p:nvPr/>
        </p:nvSpPr>
        <p:spPr>
          <a:xfrm>
            <a:off x="343407" y="3158650"/>
            <a:ext cx="2308032" cy="1151854"/>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xxx </a:t>
            </a:r>
            <a:r>
              <a:rPr lang="en-US" sz="825" dirty="0" err="1">
                <a:solidFill>
                  <a:srgbClr val="FFFFFF"/>
                </a:solidFill>
              </a:rPr>
              <a:t>xxx</a:t>
            </a:r>
            <a:r>
              <a:rPr lang="en-US" sz="825" dirty="0">
                <a:solidFill>
                  <a:srgbClr val="FFFFFF"/>
                </a:solidFill>
              </a:rPr>
              <a:t> xx </a:t>
            </a:r>
            <a:r>
              <a:rPr lang="en-US" sz="825" dirty="0" err="1">
                <a:solidFill>
                  <a:srgbClr val="FFFFFF"/>
                </a:solidFill>
              </a:rPr>
              <a:t>xxxxxxxx</a:t>
            </a:r>
            <a:r>
              <a:rPr lang="en-US" sz="825" dirty="0">
                <a:solidFill>
                  <a:srgbClr val="FFFFFF"/>
                </a:solidFill>
              </a:rPr>
              <a:t> </a:t>
            </a:r>
            <a:r>
              <a:rPr lang="en-US" sz="825" dirty="0" err="1">
                <a:solidFill>
                  <a:srgbClr val="FFFFFF"/>
                </a:solidFill>
              </a:rPr>
              <a:t>xxxxxx</a:t>
            </a:r>
            <a:r>
              <a:rPr lang="en-US" sz="825" dirty="0">
                <a:solidFill>
                  <a:srgbClr val="FFFFFF"/>
                </a:solidFill>
              </a:rPr>
              <a:t> x </a:t>
            </a:r>
            <a:r>
              <a:rPr lang="en-US" sz="825" dirty="0" err="1">
                <a:solidFill>
                  <a:srgbClr val="FFFFFF"/>
                </a:solidFill>
              </a:rPr>
              <a:t>xxxx</a:t>
            </a:r>
            <a:r>
              <a:rPr lang="en-US" sz="825" dirty="0">
                <a:solidFill>
                  <a:srgbClr val="FFFFFF"/>
                </a:solidFill>
              </a:rPr>
              <a:t> </a:t>
            </a:r>
            <a:r>
              <a:rPr lang="en-US" sz="825" dirty="0" err="1">
                <a:solidFill>
                  <a:srgbClr val="FFFFFF"/>
                </a:solidFill>
              </a:rPr>
              <a:t>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a:t>
            </a:r>
            <a:r>
              <a:rPr lang="en-US" sz="825" dirty="0">
                <a:solidFill>
                  <a:srgbClr val="FFFFFF"/>
                </a:solidFill>
              </a:rPr>
              <a:t>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a:solidFill>
                  <a:srgbClr val="FFFFFF"/>
                </a:solidFill>
              </a:rPr>
              <a:t>xx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a:t>
            </a:r>
            <a:br>
              <a:rPr lang="en-US" sz="825" dirty="0">
                <a:solidFill>
                  <a:srgbClr val="FFFFFF"/>
                </a:solidFill>
              </a:rPr>
            </a:br>
            <a:r>
              <a:rPr lang="en-US" sz="825" dirty="0" err="1">
                <a:solidFill>
                  <a:srgbClr val="FFFFFF"/>
                </a:solidFill>
              </a:rPr>
              <a:t>xxxxx</a:t>
            </a:r>
            <a:r>
              <a:rPr lang="en-US" sz="825" dirty="0">
                <a:solidFill>
                  <a:srgbClr val="FFFFFF"/>
                </a:solidFill>
              </a:rPr>
              <a:t> Xx </a:t>
            </a:r>
            <a:r>
              <a:rPr lang="en-US" sz="825" dirty="0" err="1">
                <a:solidFill>
                  <a:srgbClr val="FFFFFF"/>
                </a:solidFill>
              </a:rPr>
              <a:t>xxxxx</a:t>
            </a:r>
            <a:r>
              <a:rPr lang="en-US" sz="825" dirty="0">
                <a:solidFill>
                  <a:srgbClr val="FFFFFF"/>
                </a:solidFill>
              </a:rPr>
              <a:t> xxx </a:t>
            </a:r>
            <a:r>
              <a:rPr lang="en-US" sz="825" dirty="0" err="1">
                <a:solidFill>
                  <a:srgbClr val="FFFFFF"/>
                </a:solidFill>
              </a:rPr>
              <a:t>xxxxxxxx</a:t>
            </a:r>
            <a:r>
              <a:rPr lang="en-US" sz="825" dirty="0">
                <a:solidFill>
                  <a:srgbClr val="FFFFFF"/>
                </a:solidFill>
              </a:rPr>
              <a:t> </a:t>
            </a:r>
            <a:r>
              <a:rPr lang="en-US" sz="825" dirty="0" err="1">
                <a:solidFill>
                  <a:srgbClr val="FFFFFF"/>
                </a:solidFill>
              </a:rPr>
              <a:t>xxxxx</a:t>
            </a:r>
            <a:r>
              <a:rPr lang="en-US" sz="825" dirty="0">
                <a:solidFill>
                  <a:srgbClr val="FFFFFF"/>
                </a:solidFill>
              </a:rPr>
              <a:t> xxx Xx </a:t>
            </a:r>
            <a:r>
              <a:rPr lang="en-US" sz="825" dirty="0" err="1">
                <a:solidFill>
                  <a:srgbClr val="FFFFFF"/>
                </a:solidFill>
              </a:rPr>
              <a:t>xx</a:t>
            </a:r>
            <a:r>
              <a:rPr lang="en-US" sz="825" dirty="0">
                <a:solidFill>
                  <a:srgbClr val="FFFFFF"/>
                </a:solidFill>
              </a:rPr>
              <a:t> </a:t>
            </a:r>
            <a:r>
              <a:rPr lang="en-US" sz="825" dirty="0" err="1">
                <a:solidFill>
                  <a:srgbClr val="FFFFFF"/>
                </a:solidFill>
              </a:rPr>
              <a:t>xxxxxx</a:t>
            </a:r>
            <a:r>
              <a:rPr lang="en-US" sz="825" dirty="0">
                <a:solidFill>
                  <a:srgbClr val="FFFFFF"/>
                </a:solidFill>
              </a:rPr>
              <a:t> </a:t>
            </a:r>
            <a:br>
              <a:rPr lang="en-US" sz="825" dirty="0">
                <a:solidFill>
                  <a:srgbClr val="FFFFFF"/>
                </a:solidFill>
              </a:rPr>
            </a:br>
            <a:r>
              <a:rPr lang="en-US" sz="825" dirty="0" err="1">
                <a:solidFill>
                  <a:srgbClr val="FFFFFF"/>
                </a:solidFill>
              </a:rPr>
              <a:t>xxxxxx</a:t>
            </a:r>
            <a:r>
              <a:rPr lang="en-US" sz="825" dirty="0">
                <a:solidFill>
                  <a:srgbClr val="FFFFFF"/>
                </a:solidFill>
              </a:rPr>
              <a:t> </a:t>
            </a:r>
            <a:r>
              <a:rPr lang="en-US" sz="825" dirty="0" err="1">
                <a:solidFill>
                  <a:srgbClr val="FFFFFF"/>
                </a:solidFill>
              </a:rPr>
              <a:t>Xxxxx</a:t>
            </a:r>
            <a:r>
              <a:rPr lang="en-US" sz="825" dirty="0">
                <a:solidFill>
                  <a:srgbClr val="FFFFFF"/>
                </a:solidFill>
              </a:rPr>
              <a:t> x </a:t>
            </a:r>
            <a:r>
              <a:rPr lang="en-US" sz="825" dirty="0" err="1">
                <a:solidFill>
                  <a:srgbClr val="FFFFFF"/>
                </a:solidFill>
              </a:rPr>
              <a:t>xxxxxxxxx</a:t>
            </a:r>
            <a:r>
              <a:rPr lang="en-US" sz="825" dirty="0">
                <a:solidFill>
                  <a:srgbClr val="FFFFFF"/>
                </a:solidFill>
              </a:rPr>
              <a:t> </a:t>
            </a:r>
            <a:br>
              <a:rPr lang="en-US" sz="825" dirty="0">
                <a:solidFill>
                  <a:srgbClr val="FFFFFF"/>
                </a:solidFill>
              </a:rPr>
            </a:br>
            <a:r>
              <a:rPr lang="en-US" sz="825" dirty="0" err="1">
                <a:solidFill>
                  <a:srgbClr val="FFFFFF"/>
                </a:solidFill>
              </a:rPr>
              <a:t>xxxxx</a:t>
            </a:r>
            <a:r>
              <a:rPr lang="en-US" sz="825" dirty="0">
                <a:solidFill>
                  <a:srgbClr val="FFFFFF"/>
                </a:solidFill>
              </a:rPr>
              <a:t> xxx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a:t>
            </a:r>
            <a:br>
              <a:rPr lang="en-US" sz="825" dirty="0">
                <a:solidFill>
                  <a:srgbClr val="FFFFFF"/>
                </a:solidFill>
              </a:rPr>
            </a:br>
            <a:r>
              <a:rPr lang="en-US" sz="825" dirty="0">
                <a:solidFill>
                  <a:srgbClr val="FFFFFF"/>
                </a:solidFill>
              </a:rPr>
              <a:t>x </a:t>
            </a:r>
            <a:r>
              <a:rPr lang="en-US" sz="825" dirty="0" err="1">
                <a:solidFill>
                  <a:srgbClr val="FFFFFF"/>
                </a:solidFill>
              </a:rPr>
              <a:t>xxxxxx</a:t>
            </a:r>
            <a:r>
              <a:rPr lang="en-US" sz="825" dirty="0">
                <a:solidFill>
                  <a:srgbClr val="FFFFFF"/>
                </a:solidFill>
              </a:rPr>
              <a:t> </a:t>
            </a:r>
            <a:r>
              <a:rPr lang="en-US" sz="825" dirty="0" err="1">
                <a:solidFill>
                  <a:srgbClr val="FFFFFF"/>
                </a:solidFill>
              </a:rPr>
              <a:t>xxxxxx</a:t>
            </a:r>
            <a:r>
              <a:rPr lang="en-US" sz="825" dirty="0">
                <a:solidFill>
                  <a:srgbClr val="FFFFFF"/>
                </a:solidFill>
              </a:rPr>
              <a:t> xx </a:t>
            </a:r>
          </a:p>
        </p:txBody>
      </p:sp>
      <p:sp>
        <p:nvSpPr>
          <p:cNvPr id="9" name="Freeform 21"/>
          <p:cNvSpPr>
            <a:spLocks/>
          </p:cNvSpPr>
          <p:nvPr/>
        </p:nvSpPr>
        <p:spPr bwMode="auto">
          <a:xfrm>
            <a:off x="1343040" y="2456347"/>
            <a:ext cx="308765" cy="66157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53" name="Rectangle 52"/>
          <p:cNvSpPr/>
          <p:nvPr/>
        </p:nvSpPr>
        <p:spPr>
          <a:xfrm>
            <a:off x="2754899" y="3703422"/>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4" name="Rectangle 53"/>
          <p:cNvSpPr/>
          <p:nvPr/>
        </p:nvSpPr>
        <p:spPr>
          <a:xfrm>
            <a:off x="3862693" y="3233795"/>
            <a:ext cx="1635149" cy="809068"/>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 Xx x </a:t>
            </a:r>
            <a:r>
              <a:rPr lang="en-US" sz="825" dirty="0" err="1">
                <a:solidFill>
                  <a:srgbClr val="FFFFFF"/>
                </a:solidFill>
              </a:rPr>
              <a:t>xxxxxx</a:t>
            </a:r>
            <a:r>
              <a:rPr lang="en-US" sz="825" dirty="0">
                <a:solidFill>
                  <a:srgbClr val="FFFFFF"/>
                </a:solidFill>
              </a:rPr>
              <a:t> </a:t>
            </a:r>
            <a:r>
              <a:rPr lang="en-US" sz="825" dirty="0" err="1">
                <a:solidFill>
                  <a:srgbClr val="FFFFFF"/>
                </a:solidFill>
              </a:rPr>
              <a:t>xxxx</a:t>
            </a:r>
            <a:r>
              <a:rPr lang="en-US" sz="825" dirty="0">
                <a:solidFill>
                  <a:srgbClr val="FFFFFF"/>
                </a:solidFill>
              </a:rPr>
              <a:t> xx x xxx </a:t>
            </a:r>
            <a:br>
              <a:rPr lang="en-US" sz="825" dirty="0">
                <a:solidFill>
                  <a:srgbClr val="FFFFFF"/>
                </a:solidFill>
              </a:rPr>
            </a:br>
            <a:r>
              <a:rPr lang="en-US" sz="825" dirty="0" err="1">
                <a:solidFill>
                  <a:srgbClr val="FFFFFF"/>
                </a:solidFill>
              </a:rPr>
              <a:t>xxxxxxxxx</a:t>
            </a:r>
            <a:r>
              <a:rPr lang="en-US" sz="825" dirty="0">
                <a:solidFill>
                  <a:srgbClr val="FFFFFF"/>
                </a:solidFill>
              </a:rPr>
              <a:t> xx </a:t>
            </a:r>
            <a:r>
              <a:rPr lang="en-US" sz="825" dirty="0" err="1">
                <a:solidFill>
                  <a:srgbClr val="FFFFFF"/>
                </a:solidFill>
              </a:rPr>
              <a:t>xx</a:t>
            </a:r>
            <a:r>
              <a:rPr lang="en-US" sz="825" dirty="0">
                <a:solidFill>
                  <a:srgbClr val="FFFFFF"/>
                </a:solidFill>
              </a:rPr>
              <a:t> xxx </a:t>
            </a:r>
            <a:r>
              <a:rPr lang="en-US" sz="825" dirty="0" err="1">
                <a:solidFill>
                  <a:srgbClr val="FFFFFF"/>
                </a:solidFill>
              </a:rPr>
              <a:t>xxx</a:t>
            </a:r>
            <a:r>
              <a:rPr lang="en-US" sz="825" dirty="0">
                <a:solidFill>
                  <a:srgbClr val="FFFFFF"/>
                </a:solidFill>
              </a:rPr>
              <a:t> x xxx </a:t>
            </a:r>
            <a:br>
              <a:rPr lang="en-US" sz="825" dirty="0">
                <a:solidFill>
                  <a:srgbClr val="FFFFFF"/>
                </a:solidFill>
              </a:rPr>
            </a:br>
            <a:r>
              <a:rPr lang="en-US" sz="825" dirty="0" err="1">
                <a:solidFill>
                  <a:srgbClr val="FFFFFF"/>
                </a:solidFill>
              </a:rPr>
              <a:t>Xxxxx</a:t>
            </a:r>
            <a:r>
              <a:rPr lang="en-US" sz="825" dirty="0">
                <a:solidFill>
                  <a:srgbClr val="FFFFFF"/>
                </a:solidFill>
              </a:rPr>
              <a:t> </a:t>
            </a:r>
            <a:r>
              <a:rPr lang="en-US" sz="825" dirty="0" err="1">
                <a:solidFill>
                  <a:srgbClr val="FFFFFF"/>
                </a:solidFill>
              </a:rPr>
              <a:t>xxxx</a:t>
            </a:r>
            <a:r>
              <a:rPr lang="en-US" sz="825" dirty="0">
                <a:solidFill>
                  <a:srgbClr val="FFFFFF"/>
                </a:solidFill>
              </a:rPr>
              <a:t> xx </a:t>
            </a:r>
          </a:p>
          <a:p>
            <a:pPr algn="ctr">
              <a:lnSpc>
                <a:spcPct val="90000"/>
              </a:lnSpc>
            </a:pPr>
            <a:endParaRPr lang="en-US" sz="825" dirty="0">
              <a:solidFill>
                <a:srgbClr val="FFFFFF"/>
              </a:solidFill>
            </a:endParaRPr>
          </a:p>
        </p:txBody>
      </p:sp>
      <p:sp>
        <p:nvSpPr>
          <p:cNvPr id="55" name="Rectangle 54"/>
          <p:cNvSpPr/>
          <p:nvPr/>
        </p:nvSpPr>
        <p:spPr>
          <a:xfrm>
            <a:off x="2122070" y="4569978"/>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56" name="Rectangle 55"/>
          <p:cNvSpPr/>
          <p:nvPr/>
        </p:nvSpPr>
        <p:spPr>
          <a:xfrm>
            <a:off x="7670273" y="3519624"/>
            <a:ext cx="1072857" cy="466281"/>
          </a:xfrm>
          <a:prstGeom prst="rect">
            <a:avLst/>
          </a:prstGeom>
        </p:spPr>
        <p:txBody>
          <a:bodyPr wrap="square">
            <a:spAutoFit/>
          </a:bodyPr>
          <a:lstStyle/>
          <a:p>
            <a:pPr algn="ctr">
              <a:lnSpc>
                <a:spcPct val="90000"/>
              </a:lnSpc>
            </a:pPr>
            <a:r>
              <a:rPr lang="en-US" sz="1050" dirty="0" err="1">
                <a:solidFill>
                  <a:srgbClr val="FFFFFF"/>
                </a:solidFill>
              </a:rPr>
              <a:t>Xxxxx</a:t>
            </a:r>
            <a:r>
              <a:rPr lang="en-US" sz="1050" dirty="0">
                <a:solidFill>
                  <a:srgbClr val="FFFFFF"/>
                </a:solidFill>
              </a:rPr>
              <a:t> </a:t>
            </a:r>
            <a:r>
              <a:rPr lang="en-US" sz="1050" dirty="0" err="1">
                <a:solidFill>
                  <a:srgbClr val="FFFFFF"/>
                </a:solidFill>
              </a:rPr>
              <a:t>xxxx</a:t>
            </a:r>
            <a:endParaRPr lang="en-US" sz="1050" dirty="0">
              <a:solidFill>
                <a:srgbClr val="FFFFFF"/>
              </a:solidFill>
            </a:endParaRPr>
          </a:p>
          <a:p>
            <a:pPr algn="ctr">
              <a:lnSpc>
                <a:spcPct val="90000"/>
              </a:lnSpc>
            </a:pPr>
            <a:r>
              <a:rPr lang="en-US" sz="825" dirty="0">
                <a:solidFill>
                  <a:srgbClr val="FFFFFF"/>
                </a:solidFill>
              </a:rPr>
              <a:t>X xx </a:t>
            </a:r>
            <a:r>
              <a:rPr lang="en-US" sz="825" dirty="0" err="1">
                <a:solidFill>
                  <a:srgbClr val="FFFFFF"/>
                </a:solidFill>
              </a:rPr>
              <a:t>xxxx</a:t>
            </a:r>
            <a:r>
              <a:rPr lang="en-US" sz="825" dirty="0">
                <a:solidFill>
                  <a:srgbClr val="FFFFFF"/>
                </a:solidFill>
              </a:rPr>
              <a:t> </a:t>
            </a:r>
            <a:r>
              <a:rPr lang="en-US" sz="825" dirty="0" err="1">
                <a:solidFill>
                  <a:srgbClr val="FFFFFF"/>
                </a:solidFill>
              </a:rPr>
              <a:t>xxxxxxxxx</a:t>
            </a:r>
            <a:r>
              <a:rPr lang="en-US" sz="825" dirty="0">
                <a:solidFill>
                  <a:srgbClr val="FFFFFF"/>
                </a:solidFill>
              </a:rPr>
              <a:t> xxx</a:t>
            </a:r>
          </a:p>
        </p:txBody>
      </p:sp>
      <p:sp>
        <p:nvSpPr>
          <p:cNvPr id="62" name="Oval 13"/>
          <p:cNvSpPr>
            <a:spLocks noChangeArrowheads="1"/>
          </p:cNvSpPr>
          <p:nvPr/>
        </p:nvSpPr>
        <p:spPr bwMode="auto">
          <a:xfrm>
            <a:off x="2633348" y="2145230"/>
            <a:ext cx="519102" cy="519102"/>
          </a:xfrm>
          <a:prstGeom prst="ellipse">
            <a:avLst/>
          </a:pr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3" name="Oval 9"/>
          <p:cNvSpPr>
            <a:spLocks noChangeArrowheads="1"/>
          </p:cNvSpPr>
          <p:nvPr/>
        </p:nvSpPr>
        <p:spPr bwMode="auto">
          <a:xfrm>
            <a:off x="6618337" y="4656586"/>
            <a:ext cx="490046" cy="490046"/>
          </a:xfrm>
          <a:prstGeom prst="ellipse">
            <a:avLst/>
          </a:prstGeom>
          <a:solidFill>
            <a:schemeClr val="accent6">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4" name="Oval 6"/>
          <p:cNvSpPr>
            <a:spLocks noChangeArrowheads="1"/>
          </p:cNvSpPr>
          <p:nvPr/>
        </p:nvSpPr>
        <p:spPr bwMode="auto">
          <a:xfrm>
            <a:off x="7670273" y="3990628"/>
            <a:ext cx="402956" cy="402956"/>
          </a:xfrm>
          <a:prstGeom prst="ellipse">
            <a:avLst/>
          </a:prstGeom>
          <a:solidFill>
            <a:schemeClr val="bg2">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5" name="Oval 12"/>
          <p:cNvSpPr>
            <a:spLocks noChangeArrowheads="1"/>
          </p:cNvSpPr>
          <p:nvPr/>
        </p:nvSpPr>
        <p:spPr bwMode="auto">
          <a:xfrm>
            <a:off x="3089850" y="4629380"/>
            <a:ext cx="402956" cy="402956"/>
          </a:xfrm>
          <a:prstGeom prst="ellipse">
            <a:avLst/>
          </a:pr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6" name="Oval 10"/>
          <p:cNvSpPr>
            <a:spLocks noChangeArrowheads="1"/>
          </p:cNvSpPr>
          <p:nvPr/>
        </p:nvSpPr>
        <p:spPr bwMode="auto">
          <a:xfrm>
            <a:off x="3995185" y="4253786"/>
            <a:ext cx="402956" cy="402956"/>
          </a:xfrm>
          <a:prstGeom prst="ellipse">
            <a:avLst/>
          </a:pr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67" name="Oval 100"/>
          <p:cNvSpPr>
            <a:spLocks noChangeArrowheads="1"/>
          </p:cNvSpPr>
          <p:nvPr/>
        </p:nvSpPr>
        <p:spPr bwMode="invGray">
          <a:xfrm>
            <a:off x="5150677" y="4735024"/>
            <a:ext cx="402956" cy="402956"/>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8" name="Oval 100"/>
          <p:cNvSpPr>
            <a:spLocks noChangeArrowheads="1"/>
          </p:cNvSpPr>
          <p:nvPr/>
        </p:nvSpPr>
        <p:spPr bwMode="invGray">
          <a:xfrm>
            <a:off x="559127" y="4342203"/>
            <a:ext cx="402956" cy="402956"/>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69" name="Oval 100"/>
          <p:cNvSpPr>
            <a:spLocks noChangeArrowheads="1"/>
          </p:cNvSpPr>
          <p:nvPr/>
        </p:nvSpPr>
        <p:spPr bwMode="invGray">
          <a:xfrm>
            <a:off x="1755831" y="4953130"/>
            <a:ext cx="239657" cy="239657"/>
          </a:xfrm>
          <a:prstGeom prst="ellipse">
            <a:avLst/>
          </a:prstGeom>
          <a:solidFill>
            <a:schemeClr val="accent1">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70" name="Oval 100"/>
          <p:cNvSpPr>
            <a:spLocks noChangeArrowheads="1"/>
          </p:cNvSpPr>
          <p:nvPr/>
        </p:nvSpPr>
        <p:spPr bwMode="invGray">
          <a:xfrm>
            <a:off x="5401861" y="2621358"/>
            <a:ext cx="168965" cy="168965"/>
          </a:xfrm>
          <a:prstGeom prst="ellipse">
            <a:avLst/>
          </a:prstGeom>
          <a:solidFill>
            <a:schemeClr val="accent5">
              <a:alpha val="78000"/>
            </a:schemeClr>
          </a:solidFill>
          <a:ln w="19050">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43598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
                                        <p:tgtEl>
                                          <p:spTgt spid="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200"/>
                                        <p:tgtEl>
                                          <p:spTgt spid="5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200" fill="hold"/>
                                        <p:tgtEl>
                                          <p:spTgt spid="43"/>
                                        </p:tgtEl>
                                        <p:attrNameLst>
                                          <p:attrName>ppt_w</p:attrName>
                                        </p:attrNameLst>
                                      </p:cBhvr>
                                      <p:tavLst>
                                        <p:tav tm="0">
                                          <p:val>
                                            <p:fltVal val="0"/>
                                          </p:val>
                                        </p:tav>
                                        <p:tav tm="100000">
                                          <p:val>
                                            <p:strVal val="#ppt_w"/>
                                          </p:val>
                                        </p:tav>
                                      </p:tavLst>
                                    </p:anim>
                                    <p:anim calcmode="lin" valueType="num">
                                      <p:cBhvr>
                                        <p:cTn id="14" dur="200" fill="hold"/>
                                        <p:tgtEl>
                                          <p:spTgt spid="43"/>
                                        </p:tgtEl>
                                        <p:attrNameLst>
                                          <p:attrName>ppt_h</p:attrName>
                                        </p:attrNameLst>
                                      </p:cBhvr>
                                      <p:tavLst>
                                        <p:tav tm="0">
                                          <p:val>
                                            <p:fltVal val="0"/>
                                          </p:val>
                                        </p:tav>
                                        <p:tav tm="100000">
                                          <p:val>
                                            <p:strVal val="#ppt_h"/>
                                          </p:val>
                                        </p:tav>
                                      </p:tavLst>
                                    </p:anim>
                                    <p:animEffect transition="in" filter="fade">
                                      <p:cBhvr>
                                        <p:cTn id="15" dur="200"/>
                                        <p:tgtEl>
                                          <p:spTgt spid="43"/>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200"/>
                                        <p:tgtEl>
                                          <p:spTgt spid="6"/>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55"/>
                                        </p:tgtEl>
                                        <p:attrNameLst>
                                          <p:attrName>style.visibility</p:attrName>
                                        </p:attrNameLst>
                                      </p:cBhvr>
                                      <p:to>
                                        <p:strVal val="visible"/>
                                      </p:to>
                                    </p:set>
                                    <p:animEffect transition="in" filter="fade">
                                      <p:cBhvr>
                                        <p:cTn id="21" dur="200"/>
                                        <p:tgtEl>
                                          <p:spTgt spid="55"/>
                                        </p:tgtEl>
                                      </p:cBhvr>
                                    </p:animEffect>
                                  </p:childTnLst>
                                </p:cTn>
                              </p:par>
                              <p:par>
                                <p:cTn id="22" presetID="53" presetClass="entr" presetSubtype="16" fill="hold" grpId="0" nodeType="withEffect">
                                  <p:stCondLst>
                                    <p:cond delay="200"/>
                                  </p:stCondLst>
                                  <p:childTnLst>
                                    <p:set>
                                      <p:cBhvr>
                                        <p:cTn id="23" dur="1" fill="hold">
                                          <p:stCondLst>
                                            <p:cond delay="0"/>
                                          </p:stCondLst>
                                        </p:cTn>
                                        <p:tgtEl>
                                          <p:spTgt spid="5"/>
                                        </p:tgtEl>
                                        <p:attrNameLst>
                                          <p:attrName>style.visibility</p:attrName>
                                        </p:attrNameLst>
                                      </p:cBhvr>
                                      <p:to>
                                        <p:strVal val="visible"/>
                                      </p:to>
                                    </p:set>
                                    <p:anim calcmode="lin" valueType="num">
                                      <p:cBhvr>
                                        <p:cTn id="24" dur="200" fill="hold"/>
                                        <p:tgtEl>
                                          <p:spTgt spid="5"/>
                                        </p:tgtEl>
                                        <p:attrNameLst>
                                          <p:attrName>ppt_w</p:attrName>
                                        </p:attrNameLst>
                                      </p:cBhvr>
                                      <p:tavLst>
                                        <p:tav tm="0">
                                          <p:val>
                                            <p:fltVal val="0"/>
                                          </p:val>
                                        </p:tav>
                                        <p:tav tm="100000">
                                          <p:val>
                                            <p:strVal val="#ppt_w"/>
                                          </p:val>
                                        </p:tav>
                                      </p:tavLst>
                                    </p:anim>
                                    <p:anim calcmode="lin" valueType="num">
                                      <p:cBhvr>
                                        <p:cTn id="25" dur="200" fill="hold"/>
                                        <p:tgtEl>
                                          <p:spTgt spid="5"/>
                                        </p:tgtEl>
                                        <p:attrNameLst>
                                          <p:attrName>ppt_h</p:attrName>
                                        </p:attrNameLst>
                                      </p:cBhvr>
                                      <p:tavLst>
                                        <p:tav tm="0">
                                          <p:val>
                                            <p:fltVal val="0"/>
                                          </p:val>
                                        </p:tav>
                                        <p:tav tm="100000">
                                          <p:val>
                                            <p:strVal val="#ppt_h"/>
                                          </p:val>
                                        </p:tav>
                                      </p:tavLst>
                                    </p:anim>
                                    <p:animEffect transition="in" filter="fade">
                                      <p:cBhvr>
                                        <p:cTn id="26" dur="200"/>
                                        <p:tgtEl>
                                          <p:spTgt spid="5"/>
                                        </p:tgtEl>
                                      </p:cBhvr>
                                    </p:animEffect>
                                  </p:childTnLst>
                                </p:cTn>
                              </p:par>
                              <p:par>
                                <p:cTn id="27" presetID="10" presetClass="entr" presetSubtype="0" fill="hold" grpId="0" nodeType="withEffect">
                                  <p:stCondLst>
                                    <p:cond delay="40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200"/>
                                        <p:tgtEl>
                                          <p:spTgt spid="18"/>
                                        </p:tgtEl>
                                      </p:cBhvr>
                                    </p:animEffect>
                                  </p:childTnLst>
                                </p:cTn>
                              </p:par>
                              <p:par>
                                <p:cTn id="30" presetID="10" presetClass="entr" presetSubtype="0" fill="hold" grpId="0" nodeType="withEffect">
                                  <p:stCondLst>
                                    <p:cond delay="400"/>
                                  </p:stCondLst>
                                  <p:childTnLst>
                                    <p:set>
                                      <p:cBhvr>
                                        <p:cTn id="31" dur="1" fill="hold">
                                          <p:stCondLst>
                                            <p:cond delay="0"/>
                                          </p:stCondLst>
                                        </p:cTn>
                                        <p:tgtEl>
                                          <p:spTgt spid="53"/>
                                        </p:tgtEl>
                                        <p:attrNameLst>
                                          <p:attrName>style.visibility</p:attrName>
                                        </p:attrNameLst>
                                      </p:cBhvr>
                                      <p:to>
                                        <p:strVal val="visible"/>
                                      </p:to>
                                    </p:set>
                                    <p:animEffect transition="in" filter="fade">
                                      <p:cBhvr>
                                        <p:cTn id="32" dur="200"/>
                                        <p:tgtEl>
                                          <p:spTgt spid="53"/>
                                        </p:tgtEl>
                                      </p:cBhvr>
                                    </p:animEffect>
                                  </p:childTnLst>
                                </p:cTn>
                              </p:par>
                              <p:par>
                                <p:cTn id="33" presetID="53" presetClass="entr" presetSubtype="16" fill="hold" grpId="0" nodeType="withEffect">
                                  <p:stCondLst>
                                    <p:cond delay="300"/>
                                  </p:stCondLst>
                                  <p:childTnLst>
                                    <p:set>
                                      <p:cBhvr>
                                        <p:cTn id="34" dur="1" fill="hold">
                                          <p:stCondLst>
                                            <p:cond delay="0"/>
                                          </p:stCondLst>
                                        </p:cTn>
                                        <p:tgtEl>
                                          <p:spTgt spid="17"/>
                                        </p:tgtEl>
                                        <p:attrNameLst>
                                          <p:attrName>style.visibility</p:attrName>
                                        </p:attrNameLst>
                                      </p:cBhvr>
                                      <p:to>
                                        <p:strVal val="visible"/>
                                      </p:to>
                                    </p:set>
                                    <p:anim calcmode="lin" valueType="num">
                                      <p:cBhvr>
                                        <p:cTn id="35" dur="200" fill="hold"/>
                                        <p:tgtEl>
                                          <p:spTgt spid="17"/>
                                        </p:tgtEl>
                                        <p:attrNameLst>
                                          <p:attrName>ppt_w</p:attrName>
                                        </p:attrNameLst>
                                      </p:cBhvr>
                                      <p:tavLst>
                                        <p:tav tm="0">
                                          <p:val>
                                            <p:fltVal val="0"/>
                                          </p:val>
                                        </p:tav>
                                        <p:tav tm="100000">
                                          <p:val>
                                            <p:strVal val="#ppt_w"/>
                                          </p:val>
                                        </p:tav>
                                      </p:tavLst>
                                    </p:anim>
                                    <p:anim calcmode="lin" valueType="num">
                                      <p:cBhvr>
                                        <p:cTn id="36" dur="200" fill="hold"/>
                                        <p:tgtEl>
                                          <p:spTgt spid="17"/>
                                        </p:tgtEl>
                                        <p:attrNameLst>
                                          <p:attrName>ppt_h</p:attrName>
                                        </p:attrNameLst>
                                      </p:cBhvr>
                                      <p:tavLst>
                                        <p:tav tm="0">
                                          <p:val>
                                            <p:fltVal val="0"/>
                                          </p:val>
                                        </p:tav>
                                        <p:tav tm="100000">
                                          <p:val>
                                            <p:strVal val="#ppt_h"/>
                                          </p:val>
                                        </p:tav>
                                      </p:tavLst>
                                    </p:anim>
                                    <p:animEffect transition="in" filter="fade">
                                      <p:cBhvr>
                                        <p:cTn id="37" dur="200"/>
                                        <p:tgtEl>
                                          <p:spTgt spid="17"/>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54"/>
                                        </p:tgtEl>
                                        <p:attrNameLst>
                                          <p:attrName>style.visibility</p:attrName>
                                        </p:attrNameLst>
                                      </p:cBhvr>
                                      <p:to>
                                        <p:strVal val="visible"/>
                                      </p:to>
                                    </p:set>
                                    <p:animEffect transition="in" filter="fade">
                                      <p:cBhvr>
                                        <p:cTn id="40" dur="200"/>
                                        <p:tgtEl>
                                          <p:spTgt spid="54"/>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00"/>
                                        <p:tgtEl>
                                          <p:spTgt spid="21"/>
                                        </p:tgtEl>
                                      </p:cBhvr>
                                    </p:animEffect>
                                  </p:childTnLst>
                                </p:cTn>
                              </p:par>
                              <p:par>
                                <p:cTn id="44" presetID="53" presetClass="entr" presetSubtype="16" fill="hold" grpId="0" nodeType="withEffect">
                                  <p:stCondLst>
                                    <p:cond delay="400"/>
                                  </p:stCondLst>
                                  <p:childTnLst>
                                    <p:set>
                                      <p:cBhvr>
                                        <p:cTn id="45" dur="1" fill="hold">
                                          <p:stCondLst>
                                            <p:cond delay="0"/>
                                          </p:stCondLst>
                                        </p:cTn>
                                        <p:tgtEl>
                                          <p:spTgt spid="20"/>
                                        </p:tgtEl>
                                        <p:attrNameLst>
                                          <p:attrName>style.visibility</p:attrName>
                                        </p:attrNameLst>
                                      </p:cBhvr>
                                      <p:to>
                                        <p:strVal val="visible"/>
                                      </p:to>
                                    </p:set>
                                    <p:anim calcmode="lin" valueType="num">
                                      <p:cBhvr>
                                        <p:cTn id="46" dur="200" fill="hold"/>
                                        <p:tgtEl>
                                          <p:spTgt spid="20"/>
                                        </p:tgtEl>
                                        <p:attrNameLst>
                                          <p:attrName>ppt_w</p:attrName>
                                        </p:attrNameLst>
                                      </p:cBhvr>
                                      <p:tavLst>
                                        <p:tav tm="0">
                                          <p:val>
                                            <p:fltVal val="0"/>
                                          </p:val>
                                        </p:tav>
                                        <p:tav tm="100000">
                                          <p:val>
                                            <p:strVal val="#ppt_w"/>
                                          </p:val>
                                        </p:tav>
                                      </p:tavLst>
                                    </p:anim>
                                    <p:anim calcmode="lin" valueType="num">
                                      <p:cBhvr>
                                        <p:cTn id="47" dur="200" fill="hold"/>
                                        <p:tgtEl>
                                          <p:spTgt spid="20"/>
                                        </p:tgtEl>
                                        <p:attrNameLst>
                                          <p:attrName>ppt_h</p:attrName>
                                        </p:attrNameLst>
                                      </p:cBhvr>
                                      <p:tavLst>
                                        <p:tav tm="0">
                                          <p:val>
                                            <p:fltVal val="0"/>
                                          </p:val>
                                        </p:tav>
                                        <p:tav tm="100000">
                                          <p:val>
                                            <p:strVal val="#ppt_h"/>
                                          </p:val>
                                        </p:tav>
                                      </p:tavLst>
                                    </p:anim>
                                    <p:animEffect transition="in" filter="fade">
                                      <p:cBhvr>
                                        <p:cTn id="48" dur="200"/>
                                        <p:tgtEl>
                                          <p:spTgt spid="20"/>
                                        </p:tgtEl>
                                      </p:cBhvr>
                                    </p:animEffect>
                                  </p:childTnLst>
                                </p:cTn>
                              </p:par>
                              <p:par>
                                <p:cTn id="49" presetID="10" presetClass="entr" presetSubtype="0" fill="hold" nodeType="withEffect">
                                  <p:stCondLst>
                                    <p:cond delay="60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00"/>
                                        <p:tgtEl>
                                          <p:spTgt spid="23"/>
                                        </p:tgtEl>
                                      </p:cBhvr>
                                    </p:animEffect>
                                  </p:childTnLst>
                                </p:cTn>
                              </p:par>
                              <p:par>
                                <p:cTn id="52" presetID="10" presetClass="entr" presetSubtype="0" fill="hold" grpId="0" nodeType="withEffect">
                                  <p:stCondLst>
                                    <p:cond delay="6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
                                        <p:tgtEl>
                                          <p:spTgt spid="32"/>
                                        </p:tgtEl>
                                      </p:cBhvr>
                                    </p:animEffect>
                                  </p:childTnLst>
                                </p:cTn>
                              </p:par>
                              <p:par>
                                <p:cTn id="55" presetID="53" presetClass="entr" presetSubtype="16"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 calcmode="lin" valueType="num">
                                      <p:cBhvr>
                                        <p:cTn id="57" dur="200" fill="hold"/>
                                        <p:tgtEl>
                                          <p:spTgt spid="22"/>
                                        </p:tgtEl>
                                        <p:attrNameLst>
                                          <p:attrName>ppt_w</p:attrName>
                                        </p:attrNameLst>
                                      </p:cBhvr>
                                      <p:tavLst>
                                        <p:tav tm="0">
                                          <p:val>
                                            <p:fltVal val="0"/>
                                          </p:val>
                                        </p:tav>
                                        <p:tav tm="100000">
                                          <p:val>
                                            <p:strVal val="#ppt_w"/>
                                          </p:val>
                                        </p:tav>
                                      </p:tavLst>
                                    </p:anim>
                                    <p:anim calcmode="lin" valueType="num">
                                      <p:cBhvr>
                                        <p:cTn id="58" dur="200" fill="hold"/>
                                        <p:tgtEl>
                                          <p:spTgt spid="22"/>
                                        </p:tgtEl>
                                        <p:attrNameLst>
                                          <p:attrName>ppt_h</p:attrName>
                                        </p:attrNameLst>
                                      </p:cBhvr>
                                      <p:tavLst>
                                        <p:tav tm="0">
                                          <p:val>
                                            <p:fltVal val="0"/>
                                          </p:val>
                                        </p:tav>
                                        <p:tav tm="100000">
                                          <p:val>
                                            <p:strVal val="#ppt_h"/>
                                          </p:val>
                                        </p:tav>
                                      </p:tavLst>
                                    </p:anim>
                                    <p:animEffect transition="in" filter="fade">
                                      <p:cBhvr>
                                        <p:cTn id="59" dur="200"/>
                                        <p:tgtEl>
                                          <p:spTgt spid="22"/>
                                        </p:tgtEl>
                                      </p:cBhvr>
                                    </p:animEffect>
                                  </p:childTnLst>
                                </p:cTn>
                              </p:par>
                              <p:par>
                                <p:cTn id="60" presetID="10" presetClass="entr" presetSubtype="0" fill="hold" grpId="0" nodeType="withEffect">
                                  <p:stCondLst>
                                    <p:cond delay="70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200"/>
                                        <p:tgtEl>
                                          <p:spTgt spid="12"/>
                                        </p:tgtEl>
                                      </p:cBhvr>
                                    </p:animEffect>
                                  </p:childTnLst>
                                </p:cTn>
                              </p:par>
                              <p:par>
                                <p:cTn id="63" presetID="10" presetClass="entr" presetSubtype="0" fill="hold" grpId="0" nodeType="withEffect">
                                  <p:stCondLst>
                                    <p:cond delay="700"/>
                                  </p:stCondLst>
                                  <p:childTnLst>
                                    <p:set>
                                      <p:cBhvr>
                                        <p:cTn id="64" dur="1" fill="hold">
                                          <p:stCondLst>
                                            <p:cond delay="0"/>
                                          </p:stCondLst>
                                        </p:cTn>
                                        <p:tgtEl>
                                          <p:spTgt spid="33"/>
                                        </p:tgtEl>
                                        <p:attrNameLst>
                                          <p:attrName>style.visibility</p:attrName>
                                        </p:attrNameLst>
                                      </p:cBhvr>
                                      <p:to>
                                        <p:strVal val="visible"/>
                                      </p:to>
                                    </p:set>
                                    <p:animEffect transition="in" filter="fade">
                                      <p:cBhvr>
                                        <p:cTn id="65" dur="200"/>
                                        <p:tgtEl>
                                          <p:spTgt spid="33"/>
                                        </p:tgtEl>
                                      </p:cBhvr>
                                    </p:animEffect>
                                  </p:childTnLst>
                                </p:cTn>
                              </p:par>
                              <p:par>
                                <p:cTn id="66" presetID="53" presetClass="entr" presetSubtype="16" fill="hold" grpId="0" nodeType="withEffect">
                                  <p:stCondLst>
                                    <p:cond delay="600"/>
                                  </p:stCondLst>
                                  <p:childTnLst>
                                    <p:set>
                                      <p:cBhvr>
                                        <p:cTn id="67" dur="1" fill="hold">
                                          <p:stCondLst>
                                            <p:cond delay="0"/>
                                          </p:stCondLst>
                                        </p:cTn>
                                        <p:tgtEl>
                                          <p:spTgt spid="11"/>
                                        </p:tgtEl>
                                        <p:attrNameLst>
                                          <p:attrName>style.visibility</p:attrName>
                                        </p:attrNameLst>
                                      </p:cBhvr>
                                      <p:to>
                                        <p:strVal val="visible"/>
                                      </p:to>
                                    </p:set>
                                    <p:anim calcmode="lin" valueType="num">
                                      <p:cBhvr>
                                        <p:cTn id="68" dur="200" fill="hold"/>
                                        <p:tgtEl>
                                          <p:spTgt spid="11"/>
                                        </p:tgtEl>
                                        <p:attrNameLst>
                                          <p:attrName>ppt_w</p:attrName>
                                        </p:attrNameLst>
                                      </p:cBhvr>
                                      <p:tavLst>
                                        <p:tav tm="0">
                                          <p:val>
                                            <p:fltVal val="0"/>
                                          </p:val>
                                        </p:tav>
                                        <p:tav tm="100000">
                                          <p:val>
                                            <p:strVal val="#ppt_w"/>
                                          </p:val>
                                        </p:tav>
                                      </p:tavLst>
                                    </p:anim>
                                    <p:anim calcmode="lin" valueType="num">
                                      <p:cBhvr>
                                        <p:cTn id="69" dur="200" fill="hold"/>
                                        <p:tgtEl>
                                          <p:spTgt spid="11"/>
                                        </p:tgtEl>
                                        <p:attrNameLst>
                                          <p:attrName>ppt_h</p:attrName>
                                        </p:attrNameLst>
                                      </p:cBhvr>
                                      <p:tavLst>
                                        <p:tav tm="0">
                                          <p:val>
                                            <p:fltVal val="0"/>
                                          </p:val>
                                        </p:tav>
                                        <p:tav tm="100000">
                                          <p:val>
                                            <p:strVal val="#ppt_h"/>
                                          </p:val>
                                        </p:tav>
                                      </p:tavLst>
                                    </p:anim>
                                    <p:animEffect transition="in" filter="fade">
                                      <p:cBhvr>
                                        <p:cTn id="70" dur="200"/>
                                        <p:tgtEl>
                                          <p:spTgt spid="11"/>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5"/>
                                        </p:tgtEl>
                                        <p:attrNameLst>
                                          <p:attrName>style.visibility</p:attrName>
                                        </p:attrNameLst>
                                      </p:cBhvr>
                                      <p:to>
                                        <p:strVal val="visible"/>
                                      </p:to>
                                    </p:set>
                                    <p:animEffect transition="in" filter="fade">
                                      <p:cBhvr>
                                        <p:cTn id="73" dur="200"/>
                                        <p:tgtEl>
                                          <p:spTgt spid="15"/>
                                        </p:tgtEl>
                                      </p:cBhvr>
                                    </p:animEffect>
                                  </p:childTnLst>
                                </p:cTn>
                              </p:par>
                              <p:par>
                                <p:cTn id="74" presetID="10" presetClass="entr" presetSubtype="0" fill="hold" grpId="0" nodeType="withEffect">
                                  <p:stCondLst>
                                    <p:cond delay="800"/>
                                  </p:stCondLst>
                                  <p:childTnLst>
                                    <p:set>
                                      <p:cBhvr>
                                        <p:cTn id="75" dur="1" fill="hold">
                                          <p:stCondLst>
                                            <p:cond delay="0"/>
                                          </p:stCondLst>
                                        </p:cTn>
                                        <p:tgtEl>
                                          <p:spTgt spid="56"/>
                                        </p:tgtEl>
                                        <p:attrNameLst>
                                          <p:attrName>style.visibility</p:attrName>
                                        </p:attrNameLst>
                                      </p:cBhvr>
                                      <p:to>
                                        <p:strVal val="visible"/>
                                      </p:to>
                                    </p:set>
                                    <p:animEffect transition="in" filter="fade">
                                      <p:cBhvr>
                                        <p:cTn id="76" dur="200"/>
                                        <p:tgtEl>
                                          <p:spTgt spid="56"/>
                                        </p:tgtEl>
                                      </p:cBhvr>
                                    </p:animEffect>
                                  </p:childTnLst>
                                </p:cTn>
                              </p:par>
                              <p:par>
                                <p:cTn id="77" presetID="53" presetClass="entr" presetSubtype="16" fill="hold" grpId="0" nodeType="withEffect">
                                  <p:stCondLst>
                                    <p:cond delay="700"/>
                                  </p:stCondLst>
                                  <p:childTnLst>
                                    <p:set>
                                      <p:cBhvr>
                                        <p:cTn id="78" dur="1" fill="hold">
                                          <p:stCondLst>
                                            <p:cond delay="0"/>
                                          </p:stCondLst>
                                        </p:cTn>
                                        <p:tgtEl>
                                          <p:spTgt spid="14"/>
                                        </p:tgtEl>
                                        <p:attrNameLst>
                                          <p:attrName>style.visibility</p:attrName>
                                        </p:attrNameLst>
                                      </p:cBhvr>
                                      <p:to>
                                        <p:strVal val="visible"/>
                                      </p:to>
                                    </p:set>
                                    <p:anim calcmode="lin" valueType="num">
                                      <p:cBhvr>
                                        <p:cTn id="79" dur="200" fill="hold"/>
                                        <p:tgtEl>
                                          <p:spTgt spid="14"/>
                                        </p:tgtEl>
                                        <p:attrNameLst>
                                          <p:attrName>ppt_w</p:attrName>
                                        </p:attrNameLst>
                                      </p:cBhvr>
                                      <p:tavLst>
                                        <p:tav tm="0">
                                          <p:val>
                                            <p:fltVal val="0"/>
                                          </p:val>
                                        </p:tav>
                                        <p:tav tm="100000">
                                          <p:val>
                                            <p:strVal val="#ppt_w"/>
                                          </p:val>
                                        </p:tav>
                                      </p:tavLst>
                                    </p:anim>
                                    <p:anim calcmode="lin" valueType="num">
                                      <p:cBhvr>
                                        <p:cTn id="80" dur="200" fill="hold"/>
                                        <p:tgtEl>
                                          <p:spTgt spid="14"/>
                                        </p:tgtEl>
                                        <p:attrNameLst>
                                          <p:attrName>ppt_h</p:attrName>
                                        </p:attrNameLst>
                                      </p:cBhvr>
                                      <p:tavLst>
                                        <p:tav tm="0">
                                          <p:val>
                                            <p:fltVal val="0"/>
                                          </p:val>
                                        </p:tav>
                                        <p:tav tm="100000">
                                          <p:val>
                                            <p:strVal val="#ppt_h"/>
                                          </p:val>
                                        </p:tav>
                                      </p:tavLst>
                                    </p:anim>
                                    <p:animEffect transition="in" filter="fade">
                                      <p:cBhvr>
                                        <p:cTn id="81" dur="200"/>
                                        <p:tgtEl>
                                          <p:spTgt spid="14"/>
                                        </p:tgtEl>
                                      </p:cBhvr>
                                    </p:animEffect>
                                  </p:childTnLst>
                                </p:cTn>
                              </p:par>
                              <p:par>
                                <p:cTn id="82" presetID="10" presetClass="entr" presetSubtype="0" fill="hold" grpId="0" nodeType="withEffect">
                                  <p:stCondLst>
                                    <p:cond delay="10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200"/>
                                        <p:tgtEl>
                                          <p:spTgt spid="68"/>
                                        </p:tgtEl>
                                      </p:cBhvr>
                                    </p:animEffect>
                                  </p:childTnLst>
                                </p:cTn>
                              </p:par>
                              <p:par>
                                <p:cTn id="85" presetID="10" presetClass="entr" presetSubtype="0" fill="hold" grpId="0" nodeType="withEffect">
                                  <p:stCondLst>
                                    <p:cond delay="300"/>
                                  </p:stCondLst>
                                  <p:childTnLst>
                                    <p:set>
                                      <p:cBhvr>
                                        <p:cTn id="86" dur="1" fill="hold">
                                          <p:stCondLst>
                                            <p:cond delay="0"/>
                                          </p:stCondLst>
                                        </p:cTn>
                                        <p:tgtEl>
                                          <p:spTgt spid="69"/>
                                        </p:tgtEl>
                                        <p:attrNameLst>
                                          <p:attrName>style.visibility</p:attrName>
                                        </p:attrNameLst>
                                      </p:cBhvr>
                                      <p:to>
                                        <p:strVal val="visible"/>
                                      </p:to>
                                    </p:set>
                                    <p:animEffect transition="in" filter="fade">
                                      <p:cBhvr>
                                        <p:cTn id="87" dur="200"/>
                                        <p:tgtEl>
                                          <p:spTgt spid="69"/>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62"/>
                                        </p:tgtEl>
                                        <p:attrNameLst>
                                          <p:attrName>style.visibility</p:attrName>
                                        </p:attrNameLst>
                                      </p:cBhvr>
                                      <p:to>
                                        <p:strVal val="visible"/>
                                      </p:to>
                                    </p:set>
                                    <p:animEffect transition="in" filter="fade">
                                      <p:cBhvr>
                                        <p:cTn id="90" dur="200"/>
                                        <p:tgtEl>
                                          <p:spTgt spid="62"/>
                                        </p:tgtEl>
                                      </p:cBhvr>
                                    </p:animEffect>
                                  </p:childTnLst>
                                </p:cTn>
                              </p:par>
                              <p:par>
                                <p:cTn id="91" presetID="10" presetClass="entr" presetSubtype="0" fill="hold" grpId="0" nodeType="withEffect">
                                  <p:stCondLst>
                                    <p:cond delay="60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200"/>
                                        <p:tgtEl>
                                          <p:spTgt spid="65"/>
                                        </p:tgtEl>
                                      </p:cBhvr>
                                    </p:animEffect>
                                  </p:childTnLst>
                                </p:cTn>
                              </p:par>
                              <p:par>
                                <p:cTn id="94" presetID="10" presetClass="entr" presetSubtype="0" fill="hold" grpId="0" nodeType="withEffect">
                                  <p:stCondLst>
                                    <p:cond delay="700"/>
                                  </p:stCondLst>
                                  <p:childTnLst>
                                    <p:set>
                                      <p:cBhvr>
                                        <p:cTn id="95" dur="1" fill="hold">
                                          <p:stCondLst>
                                            <p:cond delay="0"/>
                                          </p:stCondLst>
                                        </p:cTn>
                                        <p:tgtEl>
                                          <p:spTgt spid="66"/>
                                        </p:tgtEl>
                                        <p:attrNameLst>
                                          <p:attrName>style.visibility</p:attrName>
                                        </p:attrNameLst>
                                      </p:cBhvr>
                                      <p:to>
                                        <p:strVal val="visible"/>
                                      </p:to>
                                    </p:set>
                                    <p:animEffect transition="in" filter="fade">
                                      <p:cBhvr>
                                        <p:cTn id="96" dur="200"/>
                                        <p:tgtEl>
                                          <p:spTgt spid="66"/>
                                        </p:tgtEl>
                                      </p:cBhvr>
                                    </p:animEffect>
                                  </p:childTnLst>
                                </p:cTn>
                              </p:par>
                              <p:par>
                                <p:cTn id="97" presetID="10" presetClass="entr" presetSubtype="0" fill="hold" grpId="0" nodeType="withEffect">
                                  <p:stCondLst>
                                    <p:cond delay="800"/>
                                  </p:stCondLst>
                                  <p:childTnLst>
                                    <p:set>
                                      <p:cBhvr>
                                        <p:cTn id="98" dur="1" fill="hold">
                                          <p:stCondLst>
                                            <p:cond delay="0"/>
                                          </p:stCondLst>
                                        </p:cTn>
                                        <p:tgtEl>
                                          <p:spTgt spid="67"/>
                                        </p:tgtEl>
                                        <p:attrNameLst>
                                          <p:attrName>style.visibility</p:attrName>
                                        </p:attrNameLst>
                                      </p:cBhvr>
                                      <p:to>
                                        <p:strVal val="visible"/>
                                      </p:to>
                                    </p:set>
                                    <p:animEffect transition="in" filter="fade">
                                      <p:cBhvr>
                                        <p:cTn id="99" dur="200"/>
                                        <p:tgtEl>
                                          <p:spTgt spid="67"/>
                                        </p:tgtEl>
                                      </p:cBhvr>
                                    </p:animEffect>
                                  </p:childTnLst>
                                </p:cTn>
                              </p:par>
                              <p:par>
                                <p:cTn id="100" presetID="10" presetClass="entr" presetSubtype="0" fill="hold" grpId="0" nodeType="withEffect">
                                  <p:stCondLst>
                                    <p:cond delay="900"/>
                                  </p:stCondLst>
                                  <p:childTnLst>
                                    <p:set>
                                      <p:cBhvr>
                                        <p:cTn id="101" dur="1" fill="hold">
                                          <p:stCondLst>
                                            <p:cond delay="0"/>
                                          </p:stCondLst>
                                        </p:cTn>
                                        <p:tgtEl>
                                          <p:spTgt spid="70"/>
                                        </p:tgtEl>
                                        <p:attrNameLst>
                                          <p:attrName>style.visibility</p:attrName>
                                        </p:attrNameLst>
                                      </p:cBhvr>
                                      <p:to>
                                        <p:strVal val="visible"/>
                                      </p:to>
                                    </p:set>
                                    <p:animEffect transition="in" filter="fade">
                                      <p:cBhvr>
                                        <p:cTn id="102" dur="200"/>
                                        <p:tgtEl>
                                          <p:spTgt spid="70"/>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63"/>
                                        </p:tgtEl>
                                        <p:attrNameLst>
                                          <p:attrName>style.visibility</p:attrName>
                                        </p:attrNameLst>
                                      </p:cBhvr>
                                      <p:to>
                                        <p:strVal val="visible"/>
                                      </p:to>
                                    </p:set>
                                    <p:animEffect transition="in" filter="fade">
                                      <p:cBhvr>
                                        <p:cTn id="105" dur="200"/>
                                        <p:tgtEl>
                                          <p:spTgt spid="63"/>
                                        </p:tgtEl>
                                      </p:cBhvr>
                                    </p:animEffect>
                                  </p:childTnLst>
                                </p:cTn>
                              </p:par>
                              <p:par>
                                <p:cTn id="106" presetID="10" presetClass="entr" presetSubtype="0" fill="hold" grpId="0" nodeType="withEffect">
                                  <p:stCondLst>
                                    <p:cond delay="900"/>
                                  </p:stCondLst>
                                  <p:childTnLst>
                                    <p:set>
                                      <p:cBhvr>
                                        <p:cTn id="107" dur="1" fill="hold">
                                          <p:stCondLst>
                                            <p:cond delay="0"/>
                                          </p:stCondLst>
                                        </p:cTn>
                                        <p:tgtEl>
                                          <p:spTgt spid="64"/>
                                        </p:tgtEl>
                                        <p:attrNameLst>
                                          <p:attrName>style.visibility</p:attrName>
                                        </p:attrNameLst>
                                      </p:cBhvr>
                                      <p:to>
                                        <p:strVal val="visible"/>
                                      </p:to>
                                    </p:set>
                                    <p:animEffect transition="in" filter="fade">
                                      <p:cBhvr>
                                        <p:cTn id="108" dur="2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1" grpId="0" animBg="1"/>
      <p:bldP spid="12" grpId="0" animBg="1"/>
      <p:bldP spid="14" grpId="0" animBg="1"/>
      <p:bldP spid="15" grpId="0" animBg="1"/>
      <p:bldP spid="17" grpId="0" animBg="1"/>
      <p:bldP spid="18" grpId="0" animBg="1"/>
      <p:bldP spid="20" grpId="0" animBg="1"/>
      <p:bldP spid="21" grpId="0" animBg="1"/>
      <p:bldP spid="22" grpId="0" animBg="1"/>
      <p:bldP spid="32" grpId="0"/>
      <p:bldP spid="33" grpId="0"/>
      <p:bldP spid="43" grpId="0" animBg="1"/>
      <p:bldP spid="51" grpId="0"/>
      <p:bldP spid="9" grpId="0" animBg="1"/>
      <p:bldP spid="53" grpId="0"/>
      <p:bldP spid="54" grpId="0"/>
      <p:bldP spid="55" grpId="0"/>
      <p:bldP spid="56" grpId="0"/>
      <p:bldP spid="62" grpId="0" animBg="1"/>
      <p:bldP spid="63" grpId="0" animBg="1"/>
      <p:bldP spid="64" grpId="0" animBg="1"/>
      <p:bldP spid="65" grpId="0" animBg="1"/>
      <p:bldP spid="66" grpId="0" animBg="1"/>
      <p:bldP spid="67" grpId="0" animBg="1"/>
      <p:bldP spid="68" grpId="0" animBg="1"/>
      <p:bldP spid="69" grpId="0" animBg="1"/>
      <p:bldP spid="7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xxxxxxx</a:t>
            </a:r>
            <a:r>
              <a:rPr lang="en-US" dirty="0"/>
              <a:t> xx </a:t>
            </a:r>
            <a:r>
              <a:rPr lang="en-US" dirty="0" err="1"/>
              <a:t>xxxxxx</a:t>
            </a:r>
            <a:r>
              <a:rPr lang="en-US" dirty="0"/>
              <a:t> xxx x</a:t>
            </a:r>
          </a:p>
        </p:txBody>
      </p:sp>
      <p:cxnSp>
        <p:nvCxnSpPr>
          <p:cNvPr id="27" name="Straight Connector 26"/>
          <p:cNvCxnSpPr/>
          <p:nvPr/>
        </p:nvCxnSpPr>
        <p:spPr>
          <a:xfrm flipV="1">
            <a:off x="3770009"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770009"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5060887" y="386379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flipH="1">
            <a:off x="5060887" y="3080852"/>
            <a:ext cx="308441" cy="17839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4170553" y="1938184"/>
            <a:ext cx="802895" cy="802895"/>
            <a:chOff x="6207756" y="7121636"/>
            <a:chExt cx="837454" cy="837454"/>
          </a:xfrm>
        </p:grpSpPr>
        <p:sp>
          <p:nvSpPr>
            <p:cNvPr id="5" name="Oval 19"/>
            <p:cNvSpPr>
              <a:spLocks noChangeArrowheads="1"/>
            </p:cNvSpPr>
            <p:nvPr/>
          </p:nvSpPr>
          <p:spPr bwMode="auto">
            <a:xfrm>
              <a:off x="6207756"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25"/>
            <p:cNvSpPr>
              <a:spLocks noEditPoints="1"/>
            </p:cNvSpPr>
            <p:nvPr/>
          </p:nvSpPr>
          <p:spPr bwMode="auto">
            <a:xfrm>
              <a:off x="6365307" y="7326026"/>
              <a:ext cx="521359" cy="428673"/>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6" name="Group 15"/>
          <p:cNvGrpSpPr/>
          <p:nvPr/>
        </p:nvGrpSpPr>
        <p:grpSpPr>
          <a:xfrm>
            <a:off x="4170553" y="4417819"/>
            <a:ext cx="802895" cy="802895"/>
            <a:chOff x="7202762" y="7121636"/>
            <a:chExt cx="837454" cy="837454"/>
          </a:xfrm>
        </p:grpSpPr>
        <p:sp>
          <p:nvSpPr>
            <p:cNvPr id="11" name="Oval 20"/>
            <p:cNvSpPr>
              <a:spLocks noChangeArrowheads="1"/>
            </p:cNvSpPr>
            <p:nvPr/>
          </p:nvSpPr>
          <p:spPr bwMode="auto">
            <a:xfrm>
              <a:off x="7202762"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25"/>
            <p:cNvSpPr>
              <a:spLocks noEditPoints="1"/>
            </p:cNvSpPr>
            <p:nvPr/>
          </p:nvSpPr>
          <p:spPr bwMode="auto">
            <a:xfrm>
              <a:off x="7402870" y="7309146"/>
              <a:ext cx="436570" cy="463435"/>
            </a:xfrm>
            <a:custGeom>
              <a:avLst/>
              <a:gdLst>
                <a:gd name="T0" fmla="*/ 417 w 554"/>
                <a:gd name="T1" fmla="*/ 228 h 588"/>
                <a:gd name="T2" fmla="*/ 368 w 554"/>
                <a:gd name="T3" fmla="*/ 128 h 588"/>
                <a:gd name="T4" fmla="*/ 390 w 554"/>
                <a:gd name="T5" fmla="*/ 69 h 588"/>
                <a:gd name="T6" fmla="*/ 397 w 554"/>
                <a:gd name="T7" fmla="*/ 7 h 588"/>
                <a:gd name="T8" fmla="*/ 158 w 554"/>
                <a:gd name="T9" fmla="*/ 0 h 588"/>
                <a:gd name="T10" fmla="*/ 151 w 554"/>
                <a:gd name="T11" fmla="*/ 62 h 588"/>
                <a:gd name="T12" fmla="*/ 186 w 554"/>
                <a:gd name="T13" fmla="*/ 69 h 588"/>
                <a:gd name="T14" fmla="*/ 140 w 554"/>
                <a:gd name="T15" fmla="*/ 223 h 588"/>
                <a:gd name="T16" fmla="*/ 24 w 554"/>
                <a:gd name="T17" fmla="*/ 459 h 588"/>
                <a:gd name="T18" fmla="*/ 70 w 554"/>
                <a:gd name="T19" fmla="*/ 588 h 588"/>
                <a:gd name="T20" fmla="*/ 540 w 554"/>
                <a:gd name="T21" fmla="*/ 564 h 588"/>
                <a:gd name="T22" fmla="*/ 165 w 554"/>
                <a:gd name="T23" fmla="*/ 14 h 588"/>
                <a:gd name="T24" fmla="*/ 383 w 554"/>
                <a:gd name="T25" fmla="*/ 55 h 588"/>
                <a:gd name="T26" fmla="*/ 193 w 554"/>
                <a:gd name="T27" fmla="*/ 55 h 588"/>
                <a:gd name="T28" fmla="*/ 165 w 554"/>
                <a:gd name="T29" fmla="*/ 14 h 588"/>
                <a:gd name="T30" fmla="*/ 200 w 554"/>
                <a:gd name="T31" fmla="*/ 129 h 588"/>
                <a:gd name="T32" fmla="*/ 354 w 554"/>
                <a:gd name="T33" fmla="*/ 69 h 588"/>
                <a:gd name="T34" fmla="*/ 355 w 554"/>
                <a:gd name="T35" fmla="*/ 133 h 588"/>
                <a:gd name="T36" fmla="*/ 366 w 554"/>
                <a:gd name="T37" fmla="*/ 243 h 588"/>
                <a:gd name="T38" fmla="*/ 321 w 554"/>
                <a:gd name="T39" fmla="*/ 221 h 588"/>
                <a:gd name="T40" fmla="*/ 316 w 554"/>
                <a:gd name="T41" fmla="*/ 224 h 588"/>
                <a:gd name="T42" fmla="*/ 238 w 554"/>
                <a:gd name="T43" fmla="*/ 224 h 588"/>
                <a:gd name="T44" fmla="*/ 188 w 554"/>
                <a:gd name="T45" fmla="*/ 243 h 588"/>
                <a:gd name="T46" fmla="*/ 200 w 554"/>
                <a:gd name="T47" fmla="*/ 133 h 588"/>
                <a:gd name="T48" fmla="*/ 484 w 554"/>
                <a:gd name="T49" fmla="*/ 574 h 588"/>
                <a:gd name="T50" fmla="*/ 26 w 554"/>
                <a:gd name="T51" fmla="*/ 557 h 588"/>
                <a:gd name="T52" fmla="*/ 147 w 554"/>
                <a:gd name="T53" fmla="*/ 241 h 588"/>
                <a:gd name="T54" fmla="*/ 233 w 554"/>
                <a:gd name="T55" fmla="*/ 239 h 588"/>
                <a:gd name="T56" fmla="*/ 321 w 554"/>
                <a:gd name="T57" fmla="*/ 239 h 588"/>
                <a:gd name="T58" fmla="*/ 366 w 554"/>
                <a:gd name="T59" fmla="*/ 257 h 588"/>
                <a:gd name="T60" fmla="*/ 517 w 554"/>
                <a:gd name="T61" fmla="*/ 464 h 588"/>
                <a:gd name="T62" fmla="*/ 222 w 554"/>
                <a:gd name="T63" fmla="*/ 384 h 588"/>
                <a:gd name="T64" fmla="*/ 222 w 554"/>
                <a:gd name="T65" fmla="*/ 470 h 588"/>
                <a:gd name="T66" fmla="*/ 222 w 554"/>
                <a:gd name="T67" fmla="*/ 384 h 588"/>
                <a:gd name="T68" fmla="*/ 193 w 554"/>
                <a:gd name="T69" fmla="*/ 427 h 588"/>
                <a:gd name="T70" fmla="*/ 250 w 554"/>
                <a:gd name="T71" fmla="*/ 427 h 588"/>
                <a:gd name="T72" fmla="*/ 352 w 554"/>
                <a:gd name="T73" fmla="*/ 314 h 588"/>
                <a:gd name="T74" fmla="*/ 352 w 554"/>
                <a:gd name="T75" fmla="*/ 434 h 588"/>
                <a:gd name="T76" fmla="*/ 352 w 554"/>
                <a:gd name="T77" fmla="*/ 314 h 588"/>
                <a:gd name="T78" fmla="*/ 306 w 554"/>
                <a:gd name="T79" fmla="*/ 374 h 588"/>
                <a:gd name="T80" fmla="*/ 398 w 554"/>
                <a:gd name="T81" fmla="*/ 374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4" h="588">
                  <a:moveTo>
                    <a:pt x="530" y="458"/>
                  </a:moveTo>
                  <a:cubicBezTo>
                    <a:pt x="417" y="228"/>
                    <a:pt x="417" y="228"/>
                    <a:pt x="417" y="228"/>
                  </a:cubicBezTo>
                  <a:cubicBezTo>
                    <a:pt x="417" y="226"/>
                    <a:pt x="416" y="224"/>
                    <a:pt x="414" y="223"/>
                  </a:cubicBezTo>
                  <a:cubicBezTo>
                    <a:pt x="368" y="128"/>
                    <a:pt x="368" y="128"/>
                    <a:pt x="368" y="128"/>
                  </a:cubicBezTo>
                  <a:cubicBezTo>
                    <a:pt x="368" y="69"/>
                    <a:pt x="368" y="69"/>
                    <a:pt x="368" y="69"/>
                  </a:cubicBezTo>
                  <a:cubicBezTo>
                    <a:pt x="390" y="69"/>
                    <a:pt x="390" y="69"/>
                    <a:pt x="390" y="69"/>
                  </a:cubicBezTo>
                  <a:cubicBezTo>
                    <a:pt x="394" y="69"/>
                    <a:pt x="397" y="66"/>
                    <a:pt x="397" y="62"/>
                  </a:cubicBezTo>
                  <a:cubicBezTo>
                    <a:pt x="397" y="7"/>
                    <a:pt x="397" y="7"/>
                    <a:pt x="397" y="7"/>
                  </a:cubicBezTo>
                  <a:cubicBezTo>
                    <a:pt x="397" y="3"/>
                    <a:pt x="394" y="0"/>
                    <a:pt x="390" y="0"/>
                  </a:cubicBezTo>
                  <a:cubicBezTo>
                    <a:pt x="158" y="0"/>
                    <a:pt x="158" y="0"/>
                    <a:pt x="158" y="0"/>
                  </a:cubicBezTo>
                  <a:cubicBezTo>
                    <a:pt x="154" y="0"/>
                    <a:pt x="151" y="3"/>
                    <a:pt x="151" y="7"/>
                  </a:cubicBezTo>
                  <a:cubicBezTo>
                    <a:pt x="151" y="62"/>
                    <a:pt x="151" y="62"/>
                    <a:pt x="151" y="62"/>
                  </a:cubicBezTo>
                  <a:cubicBezTo>
                    <a:pt x="151" y="66"/>
                    <a:pt x="154" y="69"/>
                    <a:pt x="158" y="69"/>
                  </a:cubicBezTo>
                  <a:cubicBezTo>
                    <a:pt x="186" y="69"/>
                    <a:pt x="186" y="69"/>
                    <a:pt x="186" y="69"/>
                  </a:cubicBezTo>
                  <a:cubicBezTo>
                    <a:pt x="186" y="128"/>
                    <a:pt x="186" y="128"/>
                    <a:pt x="186" y="128"/>
                  </a:cubicBezTo>
                  <a:cubicBezTo>
                    <a:pt x="140" y="223"/>
                    <a:pt x="140" y="223"/>
                    <a:pt x="140" y="223"/>
                  </a:cubicBezTo>
                  <a:cubicBezTo>
                    <a:pt x="138" y="224"/>
                    <a:pt x="137" y="226"/>
                    <a:pt x="137" y="228"/>
                  </a:cubicBezTo>
                  <a:cubicBezTo>
                    <a:pt x="24" y="459"/>
                    <a:pt x="24" y="459"/>
                    <a:pt x="24" y="459"/>
                  </a:cubicBezTo>
                  <a:cubicBezTo>
                    <a:pt x="3" y="507"/>
                    <a:pt x="0" y="543"/>
                    <a:pt x="14" y="564"/>
                  </a:cubicBezTo>
                  <a:cubicBezTo>
                    <a:pt x="25" y="580"/>
                    <a:pt x="43" y="588"/>
                    <a:pt x="70" y="588"/>
                  </a:cubicBezTo>
                  <a:cubicBezTo>
                    <a:pt x="484" y="588"/>
                    <a:pt x="484" y="588"/>
                    <a:pt x="484" y="588"/>
                  </a:cubicBezTo>
                  <a:cubicBezTo>
                    <a:pt x="511" y="588"/>
                    <a:pt x="530" y="580"/>
                    <a:pt x="540" y="564"/>
                  </a:cubicBezTo>
                  <a:cubicBezTo>
                    <a:pt x="554" y="543"/>
                    <a:pt x="551" y="507"/>
                    <a:pt x="530" y="458"/>
                  </a:cubicBezTo>
                  <a:close/>
                  <a:moveTo>
                    <a:pt x="165" y="14"/>
                  </a:moveTo>
                  <a:cubicBezTo>
                    <a:pt x="383" y="14"/>
                    <a:pt x="383" y="14"/>
                    <a:pt x="383" y="14"/>
                  </a:cubicBezTo>
                  <a:cubicBezTo>
                    <a:pt x="383" y="55"/>
                    <a:pt x="383" y="55"/>
                    <a:pt x="383" y="55"/>
                  </a:cubicBezTo>
                  <a:cubicBezTo>
                    <a:pt x="361" y="55"/>
                    <a:pt x="361" y="55"/>
                    <a:pt x="361" y="55"/>
                  </a:cubicBezTo>
                  <a:cubicBezTo>
                    <a:pt x="193" y="55"/>
                    <a:pt x="193" y="55"/>
                    <a:pt x="193" y="55"/>
                  </a:cubicBezTo>
                  <a:cubicBezTo>
                    <a:pt x="165" y="55"/>
                    <a:pt x="165" y="55"/>
                    <a:pt x="165" y="55"/>
                  </a:cubicBezTo>
                  <a:lnTo>
                    <a:pt x="165" y="14"/>
                  </a:lnTo>
                  <a:close/>
                  <a:moveTo>
                    <a:pt x="200" y="133"/>
                  </a:moveTo>
                  <a:cubicBezTo>
                    <a:pt x="200" y="132"/>
                    <a:pt x="200" y="131"/>
                    <a:pt x="200" y="129"/>
                  </a:cubicBezTo>
                  <a:cubicBezTo>
                    <a:pt x="200" y="69"/>
                    <a:pt x="200" y="69"/>
                    <a:pt x="200" y="69"/>
                  </a:cubicBezTo>
                  <a:cubicBezTo>
                    <a:pt x="354" y="69"/>
                    <a:pt x="354" y="69"/>
                    <a:pt x="354" y="69"/>
                  </a:cubicBezTo>
                  <a:cubicBezTo>
                    <a:pt x="354" y="129"/>
                    <a:pt x="354" y="129"/>
                    <a:pt x="354" y="129"/>
                  </a:cubicBezTo>
                  <a:cubicBezTo>
                    <a:pt x="354" y="131"/>
                    <a:pt x="354" y="132"/>
                    <a:pt x="355" y="133"/>
                  </a:cubicBezTo>
                  <a:cubicBezTo>
                    <a:pt x="401" y="228"/>
                    <a:pt x="401" y="228"/>
                    <a:pt x="401" y="228"/>
                  </a:cubicBezTo>
                  <a:cubicBezTo>
                    <a:pt x="392" y="238"/>
                    <a:pt x="379" y="243"/>
                    <a:pt x="366" y="243"/>
                  </a:cubicBezTo>
                  <a:cubicBezTo>
                    <a:pt x="350" y="243"/>
                    <a:pt x="336" y="237"/>
                    <a:pt x="327" y="224"/>
                  </a:cubicBezTo>
                  <a:cubicBezTo>
                    <a:pt x="326" y="222"/>
                    <a:pt x="324" y="221"/>
                    <a:pt x="321" y="221"/>
                  </a:cubicBezTo>
                  <a:cubicBezTo>
                    <a:pt x="321" y="221"/>
                    <a:pt x="321" y="221"/>
                    <a:pt x="321" y="221"/>
                  </a:cubicBezTo>
                  <a:cubicBezTo>
                    <a:pt x="319" y="221"/>
                    <a:pt x="317" y="222"/>
                    <a:pt x="316" y="224"/>
                  </a:cubicBezTo>
                  <a:cubicBezTo>
                    <a:pt x="307" y="236"/>
                    <a:pt x="292" y="243"/>
                    <a:pt x="277" y="243"/>
                  </a:cubicBezTo>
                  <a:cubicBezTo>
                    <a:pt x="262" y="243"/>
                    <a:pt x="247" y="236"/>
                    <a:pt x="238" y="224"/>
                  </a:cubicBezTo>
                  <a:cubicBezTo>
                    <a:pt x="236" y="220"/>
                    <a:pt x="230" y="220"/>
                    <a:pt x="227" y="224"/>
                  </a:cubicBezTo>
                  <a:cubicBezTo>
                    <a:pt x="218" y="236"/>
                    <a:pt x="204" y="243"/>
                    <a:pt x="188" y="243"/>
                  </a:cubicBezTo>
                  <a:cubicBezTo>
                    <a:pt x="175" y="243"/>
                    <a:pt x="162" y="238"/>
                    <a:pt x="153" y="228"/>
                  </a:cubicBezTo>
                  <a:lnTo>
                    <a:pt x="200" y="133"/>
                  </a:lnTo>
                  <a:close/>
                  <a:moveTo>
                    <a:pt x="528" y="557"/>
                  </a:moveTo>
                  <a:cubicBezTo>
                    <a:pt x="521" y="568"/>
                    <a:pt x="506" y="574"/>
                    <a:pt x="484" y="574"/>
                  </a:cubicBezTo>
                  <a:cubicBezTo>
                    <a:pt x="70" y="574"/>
                    <a:pt x="70" y="574"/>
                    <a:pt x="70" y="574"/>
                  </a:cubicBezTo>
                  <a:cubicBezTo>
                    <a:pt x="48" y="574"/>
                    <a:pt x="34" y="568"/>
                    <a:pt x="26" y="557"/>
                  </a:cubicBezTo>
                  <a:cubicBezTo>
                    <a:pt x="15" y="539"/>
                    <a:pt x="18" y="507"/>
                    <a:pt x="37" y="465"/>
                  </a:cubicBezTo>
                  <a:cubicBezTo>
                    <a:pt x="147" y="241"/>
                    <a:pt x="147" y="241"/>
                    <a:pt x="147" y="241"/>
                  </a:cubicBezTo>
                  <a:cubicBezTo>
                    <a:pt x="158" y="251"/>
                    <a:pt x="173" y="257"/>
                    <a:pt x="188" y="257"/>
                  </a:cubicBezTo>
                  <a:cubicBezTo>
                    <a:pt x="205" y="257"/>
                    <a:pt x="221" y="251"/>
                    <a:pt x="233" y="239"/>
                  </a:cubicBezTo>
                  <a:cubicBezTo>
                    <a:pt x="244" y="251"/>
                    <a:pt x="260" y="257"/>
                    <a:pt x="277" y="257"/>
                  </a:cubicBezTo>
                  <a:cubicBezTo>
                    <a:pt x="294" y="257"/>
                    <a:pt x="310" y="251"/>
                    <a:pt x="321" y="239"/>
                  </a:cubicBezTo>
                  <a:cubicBezTo>
                    <a:pt x="333" y="251"/>
                    <a:pt x="348" y="257"/>
                    <a:pt x="365" y="257"/>
                  </a:cubicBezTo>
                  <a:cubicBezTo>
                    <a:pt x="365" y="257"/>
                    <a:pt x="366" y="257"/>
                    <a:pt x="366" y="257"/>
                  </a:cubicBezTo>
                  <a:cubicBezTo>
                    <a:pt x="382" y="257"/>
                    <a:pt x="396" y="251"/>
                    <a:pt x="408" y="241"/>
                  </a:cubicBezTo>
                  <a:cubicBezTo>
                    <a:pt x="517" y="464"/>
                    <a:pt x="517" y="464"/>
                    <a:pt x="517" y="464"/>
                  </a:cubicBezTo>
                  <a:cubicBezTo>
                    <a:pt x="536" y="507"/>
                    <a:pt x="540" y="539"/>
                    <a:pt x="528" y="557"/>
                  </a:cubicBezTo>
                  <a:close/>
                  <a:moveTo>
                    <a:pt x="222" y="384"/>
                  </a:moveTo>
                  <a:cubicBezTo>
                    <a:pt x="198" y="384"/>
                    <a:pt x="179" y="403"/>
                    <a:pt x="179" y="427"/>
                  </a:cubicBezTo>
                  <a:cubicBezTo>
                    <a:pt x="179" y="450"/>
                    <a:pt x="198" y="470"/>
                    <a:pt x="222" y="470"/>
                  </a:cubicBezTo>
                  <a:cubicBezTo>
                    <a:pt x="245" y="470"/>
                    <a:pt x="264" y="450"/>
                    <a:pt x="264" y="427"/>
                  </a:cubicBezTo>
                  <a:cubicBezTo>
                    <a:pt x="264" y="403"/>
                    <a:pt x="245" y="384"/>
                    <a:pt x="222" y="384"/>
                  </a:cubicBezTo>
                  <a:close/>
                  <a:moveTo>
                    <a:pt x="222" y="456"/>
                  </a:moveTo>
                  <a:cubicBezTo>
                    <a:pt x="206" y="456"/>
                    <a:pt x="193" y="443"/>
                    <a:pt x="193" y="427"/>
                  </a:cubicBezTo>
                  <a:cubicBezTo>
                    <a:pt x="193" y="411"/>
                    <a:pt x="206" y="398"/>
                    <a:pt x="222" y="398"/>
                  </a:cubicBezTo>
                  <a:cubicBezTo>
                    <a:pt x="238" y="398"/>
                    <a:pt x="250" y="411"/>
                    <a:pt x="250" y="427"/>
                  </a:cubicBezTo>
                  <a:cubicBezTo>
                    <a:pt x="250" y="443"/>
                    <a:pt x="238" y="456"/>
                    <a:pt x="222" y="456"/>
                  </a:cubicBezTo>
                  <a:close/>
                  <a:moveTo>
                    <a:pt x="352" y="314"/>
                  </a:moveTo>
                  <a:cubicBezTo>
                    <a:pt x="319" y="314"/>
                    <a:pt x="292" y="341"/>
                    <a:pt x="292" y="374"/>
                  </a:cubicBezTo>
                  <a:cubicBezTo>
                    <a:pt x="292" y="407"/>
                    <a:pt x="319" y="434"/>
                    <a:pt x="352" y="434"/>
                  </a:cubicBezTo>
                  <a:cubicBezTo>
                    <a:pt x="385" y="434"/>
                    <a:pt x="412" y="407"/>
                    <a:pt x="412" y="374"/>
                  </a:cubicBezTo>
                  <a:cubicBezTo>
                    <a:pt x="412" y="341"/>
                    <a:pt x="385" y="314"/>
                    <a:pt x="352" y="314"/>
                  </a:cubicBezTo>
                  <a:close/>
                  <a:moveTo>
                    <a:pt x="352" y="420"/>
                  </a:moveTo>
                  <a:cubicBezTo>
                    <a:pt x="327" y="420"/>
                    <a:pt x="306" y="400"/>
                    <a:pt x="306" y="374"/>
                  </a:cubicBezTo>
                  <a:cubicBezTo>
                    <a:pt x="306" y="349"/>
                    <a:pt x="327" y="328"/>
                    <a:pt x="352" y="328"/>
                  </a:cubicBezTo>
                  <a:cubicBezTo>
                    <a:pt x="378" y="328"/>
                    <a:pt x="398" y="349"/>
                    <a:pt x="398" y="374"/>
                  </a:cubicBezTo>
                  <a:cubicBezTo>
                    <a:pt x="398" y="400"/>
                    <a:pt x="378" y="420"/>
                    <a:pt x="352" y="42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0" name="Group 19"/>
          <p:cNvGrpSpPr/>
          <p:nvPr/>
        </p:nvGrpSpPr>
        <p:grpSpPr>
          <a:xfrm>
            <a:off x="3033889" y="2514380"/>
            <a:ext cx="802895" cy="802895"/>
            <a:chOff x="2679947" y="7121636"/>
            <a:chExt cx="837454" cy="837454"/>
          </a:xfrm>
        </p:grpSpPr>
        <p:sp>
          <p:nvSpPr>
            <p:cNvPr id="3" name="Oval 14"/>
            <p:cNvSpPr>
              <a:spLocks noChangeArrowheads="1"/>
            </p:cNvSpPr>
            <p:nvPr/>
          </p:nvSpPr>
          <p:spPr bwMode="auto">
            <a:xfrm>
              <a:off x="267994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22"/>
            <p:cNvSpPr>
              <a:spLocks noEditPoints="1"/>
            </p:cNvSpPr>
            <p:nvPr/>
          </p:nvSpPr>
          <p:spPr bwMode="auto">
            <a:xfrm>
              <a:off x="2845946" y="7349400"/>
              <a:ext cx="505951" cy="381927"/>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9" name="Group 18"/>
          <p:cNvGrpSpPr/>
          <p:nvPr/>
        </p:nvGrpSpPr>
        <p:grpSpPr>
          <a:xfrm>
            <a:off x="5307217" y="3841624"/>
            <a:ext cx="802895" cy="802895"/>
            <a:chOff x="3995459" y="7121636"/>
            <a:chExt cx="837454" cy="837454"/>
          </a:xfrm>
        </p:grpSpPr>
        <p:sp>
          <p:nvSpPr>
            <p:cNvPr id="7" name="Oval 18"/>
            <p:cNvSpPr>
              <a:spLocks noChangeArrowheads="1"/>
            </p:cNvSpPr>
            <p:nvPr/>
          </p:nvSpPr>
          <p:spPr bwMode="auto">
            <a:xfrm>
              <a:off x="399545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42"/>
            <p:cNvSpPr>
              <a:spLocks noEditPoints="1"/>
            </p:cNvSpPr>
            <p:nvPr/>
          </p:nvSpPr>
          <p:spPr bwMode="auto">
            <a:xfrm>
              <a:off x="4168022" y="7251929"/>
              <a:ext cx="492328" cy="576868"/>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8" name="Group 17"/>
          <p:cNvGrpSpPr/>
          <p:nvPr/>
        </p:nvGrpSpPr>
        <p:grpSpPr>
          <a:xfrm>
            <a:off x="3033889" y="3841624"/>
            <a:ext cx="802895" cy="802895"/>
            <a:chOff x="5038007" y="7121636"/>
            <a:chExt cx="837454" cy="837454"/>
          </a:xfrm>
        </p:grpSpPr>
        <p:sp>
          <p:nvSpPr>
            <p:cNvPr id="9" name="Oval 15"/>
            <p:cNvSpPr>
              <a:spLocks noChangeArrowheads="1"/>
            </p:cNvSpPr>
            <p:nvPr/>
          </p:nvSpPr>
          <p:spPr bwMode="auto">
            <a:xfrm>
              <a:off x="5038007"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23"/>
            <p:cNvSpPr>
              <a:spLocks noEditPoints="1"/>
            </p:cNvSpPr>
            <p:nvPr/>
          </p:nvSpPr>
          <p:spPr bwMode="auto">
            <a:xfrm>
              <a:off x="5178529" y="7275052"/>
              <a:ext cx="556412" cy="529621"/>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21" name="Group 20"/>
          <p:cNvGrpSpPr/>
          <p:nvPr/>
        </p:nvGrpSpPr>
        <p:grpSpPr>
          <a:xfrm>
            <a:off x="5307217" y="2514380"/>
            <a:ext cx="802895" cy="802895"/>
            <a:chOff x="1536049" y="7121636"/>
            <a:chExt cx="837454" cy="837454"/>
          </a:xfrm>
        </p:grpSpPr>
        <p:sp>
          <p:nvSpPr>
            <p:cNvPr id="13" name="Oval 45"/>
            <p:cNvSpPr>
              <a:spLocks noChangeArrowheads="1"/>
            </p:cNvSpPr>
            <p:nvPr/>
          </p:nvSpPr>
          <p:spPr bwMode="auto">
            <a:xfrm>
              <a:off x="1536049" y="7121636"/>
              <a:ext cx="837454" cy="837454"/>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03"/>
            <p:cNvSpPr>
              <a:spLocks noEditPoints="1"/>
            </p:cNvSpPr>
            <p:nvPr/>
          </p:nvSpPr>
          <p:spPr bwMode="auto">
            <a:xfrm>
              <a:off x="1688231" y="7320748"/>
              <a:ext cx="532180" cy="439231"/>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useBgFill="1">
        <p:nvSpPr>
          <p:cNvPr id="25" name="Oval 24"/>
          <p:cNvSpPr/>
          <p:nvPr/>
        </p:nvSpPr>
        <p:spPr>
          <a:xfrm>
            <a:off x="3982223" y="2991066"/>
            <a:ext cx="1179555" cy="117676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tx1"/>
                </a:solidFill>
              </a:rPr>
              <a:t>XXXX</a:t>
            </a:r>
          </a:p>
          <a:p>
            <a:pPr algn="ctr">
              <a:lnSpc>
                <a:spcPct val="89000"/>
              </a:lnSpc>
            </a:pPr>
            <a:r>
              <a:rPr lang="en-US" sz="1350" dirty="0">
                <a:solidFill>
                  <a:schemeClr val="tx1"/>
                </a:solidFill>
              </a:rPr>
              <a:t>XXX</a:t>
            </a:r>
          </a:p>
        </p:txBody>
      </p:sp>
      <p:cxnSp>
        <p:nvCxnSpPr>
          <p:cNvPr id="42" name="Straight Connector 41"/>
          <p:cNvCxnSpPr>
            <a:stCxn id="11" idx="0"/>
            <a:endCxn id="25" idx="4"/>
          </p:cNvCxnSpPr>
          <p:nvPr/>
        </p:nvCxnSpPr>
        <p:spPr>
          <a:xfrm flipV="1">
            <a:off x="4572000" y="4167832"/>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5" idx="4"/>
            <a:endCxn id="25" idx="0"/>
          </p:cNvCxnSpPr>
          <p:nvPr/>
        </p:nvCxnSpPr>
        <p:spPr>
          <a:xfrm>
            <a:off x="4572000" y="2741078"/>
            <a:ext cx="0" cy="249987"/>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Rectangle 47"/>
          <p:cNvSpPr/>
          <p:nvPr/>
        </p:nvSpPr>
        <p:spPr>
          <a:xfrm>
            <a:off x="5118077" y="1916832"/>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49" name="Rectangle 48"/>
          <p:cNvSpPr/>
          <p:nvPr/>
        </p:nvSpPr>
        <p:spPr>
          <a:xfrm>
            <a:off x="1834807" y="489604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0" name="Rectangle 49"/>
          <p:cNvSpPr/>
          <p:nvPr/>
        </p:nvSpPr>
        <p:spPr>
          <a:xfrm>
            <a:off x="713994" y="4061908"/>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1" name="Rectangle 50"/>
          <p:cNvSpPr/>
          <p:nvPr/>
        </p:nvSpPr>
        <p:spPr>
          <a:xfrm>
            <a:off x="713994" y="2772691"/>
            <a:ext cx="2216060" cy="415498"/>
          </a:xfrm>
          <a:prstGeom prst="rect">
            <a:avLst/>
          </a:prstGeom>
        </p:spPr>
        <p:txBody>
          <a:bodyPr wrap="square">
            <a:spAutoFit/>
          </a:bodyPr>
          <a:lstStyle/>
          <a:p>
            <a:pPr algn="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2" name="Rectangle 51"/>
          <p:cNvSpPr/>
          <p:nvPr/>
        </p:nvSpPr>
        <p:spPr>
          <a:xfrm>
            <a:off x="6226108" y="4061908"/>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
        <p:nvSpPr>
          <p:cNvPr id="53" name="Rectangle 52"/>
          <p:cNvSpPr/>
          <p:nvPr/>
        </p:nvSpPr>
        <p:spPr>
          <a:xfrm>
            <a:off x="6226108" y="2772691"/>
            <a:ext cx="2216060" cy="415498"/>
          </a:xfrm>
          <a:prstGeom prst="rect">
            <a:avLst/>
          </a:prstGeom>
        </p:spPr>
        <p:txBody>
          <a:bodyPr wrap="square">
            <a:spAutoFit/>
          </a:bodyPr>
          <a:lstStyle/>
          <a:p>
            <a:pPr>
              <a:spcAft>
                <a:spcPts val="150"/>
              </a:spcAft>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a:t>
            </a:r>
            <a:r>
              <a:rPr lang="en-US" sz="1050" dirty="0"/>
              <a:t> </a:t>
            </a:r>
            <a:r>
              <a:rPr lang="en-US" sz="1050" dirty="0" err="1"/>
              <a:t>xxxxxx</a:t>
            </a:r>
            <a:r>
              <a:rPr lang="en-US" sz="1050" dirty="0"/>
              <a:t> x </a:t>
            </a:r>
            <a:r>
              <a:rPr lang="en-US" sz="1050" dirty="0" err="1"/>
              <a:t>xxxx</a:t>
            </a:r>
            <a:endParaRPr lang="en-US" sz="1050" dirty="0"/>
          </a:p>
        </p:txBody>
      </p:sp>
    </p:spTree>
    <p:extLst>
      <p:ext uri="{BB962C8B-B14F-4D97-AF65-F5344CB8AC3E}">
        <p14:creationId xmlns:p14="http://schemas.microsoft.com/office/powerpoint/2010/main" val="47555964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900" fill="hold"/>
                                            <p:tgtEl>
                                              <p:spTgt spid="25"/>
                                            </p:tgtEl>
                                            <p:attrNameLst>
                                              <p:attrName>ppt_x</p:attrName>
                                            </p:attrNameLst>
                                          </p:cBhvr>
                                          <p:tavLst>
                                            <p:tav tm="0">
                                              <p:val>
                                                <p:strVal val="#ppt_x"/>
                                              </p:val>
                                            </p:tav>
                                            <p:tav tm="100000">
                                              <p:val>
                                                <p:strVal val="#ppt_x"/>
                                              </p:val>
                                            </p:tav>
                                          </p:tavLst>
                                        </p:anim>
                                        <p:anim calcmode="lin" valueType="num">
                                          <p:cBhvr additive="base">
                                            <p:cTn id="8" dur="900" fill="hold"/>
                                            <p:tgtEl>
                                              <p:spTgt spid="25"/>
                                            </p:tgtEl>
                                            <p:attrNameLst>
                                              <p:attrName>ppt_y</p:attrName>
                                            </p:attrNameLst>
                                          </p:cBhvr>
                                          <p:tavLst>
                                            <p:tav tm="0">
                                              <p:val>
                                                <p:strVal val="0-#ppt_h/2"/>
                                              </p:val>
                                            </p:tav>
                                            <p:tav tm="100000">
                                              <p:val>
                                                <p:strVal val="#ppt_y"/>
                                              </p:val>
                                            </p:tav>
                                          </p:tavLst>
                                        </p:anim>
                                      </p:childTnLst>
                                    </p:cTn>
                                  </p:par>
                                </p:childTnLst>
                              </p:cTn>
                            </p:par>
                            <p:par>
                              <p:cTn id="9" fill="hold">
                                <p:stCondLst>
                                  <p:cond delay="900"/>
                                </p:stCondLst>
                                <p:childTnLst>
                                  <p:par>
                                    <p:cTn id="10" presetID="10" presetClass="entr" presetSubtype="0" fill="hold" nodeType="after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200"/>
                                            <p:tgtEl>
                                              <p:spTgt spid="45"/>
                                            </p:tgtEl>
                                          </p:cBhvr>
                                        </p:animEffect>
                                      </p:childTnLst>
                                    </p:cTn>
                                  </p:par>
                                  <p:par>
                                    <p:cTn id="13" presetID="10" presetClass="entr" presetSubtype="0" fill="hold" nodeType="withEffect">
                                      <p:stCondLst>
                                        <p:cond delay="20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500"/>
                                            <p:tgtEl>
                                              <p:spTgt spid="48"/>
                                            </p:tgtEl>
                                          </p:cBhvr>
                                        </p:animEffect>
                                      </p:childTnLst>
                                    </p:cTn>
                                  </p:par>
                                  <p:par>
                                    <p:cTn id="19" presetID="10" presetClass="entr" presetSubtype="0" fill="hold"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200"/>
                                            <p:tgtEl>
                                              <p:spTgt spid="41"/>
                                            </p:tgtEl>
                                          </p:cBhvr>
                                        </p:animEffect>
                                      </p:childTnLst>
                                    </p:cTn>
                                  </p:par>
                                  <p:par>
                                    <p:cTn id="22" presetID="10" presetClass="entr" presetSubtype="0" fill="hold" nodeType="withEffect">
                                      <p:stCondLst>
                                        <p:cond delay="40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53"/>
                                            </p:tgtEl>
                                            <p:attrNameLst>
                                              <p:attrName>style.visibility</p:attrName>
                                            </p:attrNameLst>
                                          </p:cBhvr>
                                          <p:to>
                                            <p:strVal val="visible"/>
                                          </p:to>
                                        </p:set>
                                        <p:animEffect transition="in" filter="fade">
                                          <p:cBhvr>
                                            <p:cTn id="27" dur="500"/>
                                            <p:tgtEl>
                                              <p:spTgt spid="53"/>
                                            </p:tgtEl>
                                          </p:cBhvr>
                                        </p:animEffect>
                                      </p:childTnLst>
                                    </p:cTn>
                                  </p:par>
                                  <p:par>
                                    <p:cTn id="28" presetID="10" presetClass="entr" presetSubtype="0" fill="hold" nodeType="withEffect">
                                      <p:stCondLst>
                                        <p:cond delay="40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200"/>
                                            <p:tgtEl>
                                              <p:spTgt spid="40"/>
                                            </p:tgtEl>
                                          </p:cBhvr>
                                        </p:animEffect>
                                      </p:childTnLst>
                                    </p:cTn>
                                  </p:par>
                                  <p:par>
                                    <p:cTn id="31" presetID="10" presetClass="entr" presetSubtype="0" fill="hold" nodeType="withEffect">
                                      <p:stCondLst>
                                        <p:cond delay="6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10" presetClass="entr" presetSubtype="0" fill="hold" grpId="0" nodeType="withEffect">
                                      <p:stCondLst>
                                        <p:cond delay="70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nodeType="withEffect">
                                      <p:stCondLst>
                                        <p:cond delay="60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200"/>
                                            <p:tgtEl>
                                              <p:spTgt spid="42"/>
                                            </p:tgtEl>
                                          </p:cBhvr>
                                        </p:animEffect>
                                      </p:childTnLst>
                                    </p:cTn>
                                  </p:par>
                                  <p:par>
                                    <p:cTn id="40" presetID="10" presetClass="entr" presetSubtype="0" fill="hold" nodeType="withEffect">
                                      <p:stCondLst>
                                        <p:cond delay="80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nodeType="withEffect">
                                      <p:stCondLst>
                                        <p:cond delay="80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200"/>
                                            <p:tgtEl>
                                              <p:spTgt spid="27"/>
                                            </p:tgtEl>
                                          </p:cBhvr>
                                        </p:animEffect>
                                      </p:childTnLst>
                                    </p:cTn>
                                  </p:par>
                                  <p:par>
                                    <p:cTn id="49" presetID="10" presetClass="entr" presetSubtype="0" fill="hold" nodeType="withEffect">
                                      <p:stCondLst>
                                        <p:cond delay="10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par>
                                    <p:cTn id="52" presetID="10" presetClass="entr" presetSubtype="0" fill="hold" grpId="0" nodeType="withEffect">
                                      <p:stCondLst>
                                        <p:cond delay="110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500"/>
                                            <p:tgtEl>
                                              <p:spTgt spid="50"/>
                                            </p:tgtEl>
                                          </p:cBhvr>
                                        </p:animEffect>
                                      </p:childTnLst>
                                    </p:cTn>
                                  </p:par>
                                  <p:par>
                                    <p:cTn id="55" presetID="10" presetClass="entr" presetSubtype="0" fill="hold" nodeType="withEffect">
                                      <p:stCondLst>
                                        <p:cond delay="1000"/>
                                      </p:stCondLst>
                                      <p:childTnLst>
                                        <p:set>
                                          <p:cBhvr>
                                            <p:cTn id="56" dur="1" fill="hold">
                                              <p:stCondLst>
                                                <p:cond delay="0"/>
                                              </p:stCondLst>
                                            </p:cTn>
                                            <p:tgtEl>
                                              <p:spTgt spid="39"/>
                                            </p:tgtEl>
                                            <p:attrNameLst>
                                              <p:attrName>style.visibility</p:attrName>
                                            </p:attrNameLst>
                                          </p:cBhvr>
                                          <p:to>
                                            <p:strVal val="visible"/>
                                          </p:to>
                                        </p:set>
                                        <p:animEffect transition="in" filter="fade">
                                          <p:cBhvr>
                                            <p:cTn id="57" dur="200"/>
                                            <p:tgtEl>
                                              <p:spTgt spid="39"/>
                                            </p:tgtEl>
                                          </p:cBhvr>
                                        </p:animEffect>
                                      </p:childTnLst>
                                    </p:cTn>
                                  </p:par>
                                  <p:par>
                                    <p:cTn id="58" presetID="10" presetClass="entr" presetSubtype="0" fill="hold" nodeType="withEffect">
                                      <p:stCondLst>
                                        <p:cond delay="120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130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8" grpId="0"/>
          <p:bldP spid="49" grpId="0"/>
          <p:bldP spid="50" grpId="0"/>
          <p:bldP spid="51" grpId="0"/>
          <p:bldP spid="52" grpId="0"/>
          <p:bldP spid="53" grpId="0"/>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a:t>
            </a:r>
            <a:r>
              <a:rPr lang="en-US" dirty="0" err="1"/>
              <a:t>xxxxx</a:t>
            </a:r>
            <a:r>
              <a:rPr lang="en-US" dirty="0"/>
              <a:t> xx x </a:t>
            </a:r>
            <a:r>
              <a:rPr lang="en-US" dirty="0" err="1"/>
              <a:t>xxxx</a:t>
            </a:r>
            <a:r>
              <a:rPr lang="en-US" dirty="0"/>
              <a:t> </a:t>
            </a:r>
            <a:r>
              <a:rPr lang="en-US" dirty="0" err="1"/>
              <a:t>xxxxx</a:t>
            </a:r>
            <a:r>
              <a:rPr lang="en-US" dirty="0"/>
              <a:t> </a:t>
            </a:r>
            <a:r>
              <a:rPr lang="en-US" dirty="0" err="1"/>
              <a:t>xxxx</a:t>
            </a:r>
            <a:r>
              <a:rPr lang="en-US" dirty="0"/>
              <a:t> </a:t>
            </a:r>
            <a:r>
              <a:rPr lang="en-US" dirty="0" err="1"/>
              <a:t>xxxxxxxxxxx</a:t>
            </a:r>
            <a:r>
              <a:rPr lang="en-US" dirty="0"/>
              <a:t> x</a:t>
            </a:r>
          </a:p>
        </p:txBody>
      </p:sp>
      <p:cxnSp>
        <p:nvCxnSpPr>
          <p:cNvPr id="20" name="Straight Connector 19"/>
          <p:cNvCxnSpPr/>
          <p:nvPr/>
        </p:nvCxnSpPr>
        <p:spPr>
          <a:xfrm>
            <a:off x="1763688" y="2439173"/>
            <a:ext cx="2302680" cy="78977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209149" y="3211320"/>
            <a:ext cx="1773074" cy="176083"/>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1198224" y="3605594"/>
            <a:ext cx="2812671" cy="534871"/>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2915028" y="3762992"/>
            <a:ext cx="1175277" cy="6032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628864" y="2592075"/>
            <a:ext cx="517363" cy="43606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3944329" y="3929058"/>
            <a:ext cx="334312" cy="625085"/>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4868500" y="3920322"/>
            <a:ext cx="332645" cy="46741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5041627" y="2690258"/>
            <a:ext cx="517270" cy="39855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5119225" y="2462851"/>
            <a:ext cx="3084871" cy="774036"/>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4" idx="6"/>
          </p:cNvCxnSpPr>
          <p:nvPr/>
        </p:nvCxnSpPr>
        <p:spPr>
          <a:xfrm flipV="1">
            <a:off x="5161778" y="3417376"/>
            <a:ext cx="1638662" cy="9339"/>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5119225" y="3676442"/>
            <a:ext cx="2099069" cy="827984"/>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5" name="Oval 4"/>
          <p:cNvSpPr/>
          <p:nvPr/>
        </p:nvSpPr>
        <p:spPr>
          <a:xfrm>
            <a:off x="5440385" y="1980122"/>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6" name="Oval 5"/>
          <p:cNvSpPr/>
          <p:nvPr/>
        </p:nvSpPr>
        <p:spPr>
          <a:xfrm>
            <a:off x="3051287" y="2024599"/>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7" name="Oval 6"/>
          <p:cNvSpPr/>
          <p:nvPr/>
        </p:nvSpPr>
        <p:spPr>
          <a:xfrm>
            <a:off x="1135389" y="194383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8" name="Oval 7"/>
          <p:cNvSpPr/>
          <p:nvPr/>
        </p:nvSpPr>
        <p:spPr>
          <a:xfrm>
            <a:off x="1426062" y="279901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9" name="Oval 8"/>
          <p:cNvSpPr/>
          <p:nvPr/>
        </p:nvSpPr>
        <p:spPr>
          <a:xfrm>
            <a:off x="521550" y="3870332"/>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0" name="Oval 9"/>
          <p:cNvSpPr/>
          <p:nvPr/>
        </p:nvSpPr>
        <p:spPr>
          <a:xfrm>
            <a:off x="3446478" y="4522550"/>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1" name="Oval 10"/>
          <p:cNvSpPr/>
          <p:nvPr/>
        </p:nvSpPr>
        <p:spPr>
          <a:xfrm>
            <a:off x="2136834" y="418602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2" name="Oval 11"/>
          <p:cNvSpPr/>
          <p:nvPr/>
        </p:nvSpPr>
        <p:spPr>
          <a:xfrm>
            <a:off x="7164288" y="4207869"/>
            <a:ext cx="839076" cy="837093"/>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6" name="Oval 15"/>
          <p:cNvSpPr/>
          <p:nvPr/>
        </p:nvSpPr>
        <p:spPr>
          <a:xfrm>
            <a:off x="8204096" y="200712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7" name="Oval 16"/>
          <p:cNvSpPr/>
          <p:nvPr/>
        </p:nvSpPr>
        <p:spPr>
          <a:xfrm>
            <a:off x="6788149" y="3035089"/>
            <a:ext cx="783087" cy="781237"/>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useBgFill="1">
        <p:nvSpPr>
          <p:cNvPr id="18" name="Oval 17"/>
          <p:cNvSpPr/>
          <p:nvPr/>
        </p:nvSpPr>
        <p:spPr>
          <a:xfrm>
            <a:off x="5003950" y="4353215"/>
            <a:ext cx="676674" cy="675075"/>
          </a:xfrm>
          <a:prstGeom prst="ellipse">
            <a:avLst/>
          </a:prstGeom>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900" dirty="0" err="1">
                <a:solidFill>
                  <a:schemeClr val="tx1"/>
                </a:solidFill>
              </a:rPr>
              <a:t>Xxxxx</a:t>
            </a:r>
            <a:r>
              <a:rPr lang="en-US" sz="900" dirty="0">
                <a:solidFill>
                  <a:schemeClr val="tx1"/>
                </a:solidFill>
              </a:rPr>
              <a:t> </a:t>
            </a:r>
            <a:r>
              <a:rPr lang="en-US" sz="900" dirty="0" err="1">
                <a:solidFill>
                  <a:schemeClr val="tx1"/>
                </a:solidFill>
              </a:rPr>
              <a:t>xxxxx</a:t>
            </a:r>
            <a:endParaRPr lang="en-US" sz="900" dirty="0">
              <a:solidFill>
                <a:schemeClr val="tx1"/>
              </a:solidFill>
            </a:endParaRPr>
          </a:p>
        </p:txBody>
      </p:sp>
      <p:sp>
        <p:nvSpPr>
          <p:cNvPr id="4" name="Oval 3"/>
          <p:cNvSpPr/>
          <p:nvPr/>
        </p:nvSpPr>
        <p:spPr>
          <a:xfrm>
            <a:off x="3982223" y="2838331"/>
            <a:ext cx="1179555" cy="1176767"/>
          </a:xfrm>
          <a:prstGeom prst="ellipse">
            <a:avLst/>
          </a:prstGeom>
          <a:solidFill>
            <a:schemeClr val="accent4"/>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350" dirty="0">
                <a:solidFill>
                  <a:schemeClr val="bg1"/>
                </a:solidFill>
              </a:rPr>
              <a:t>XXXX</a:t>
            </a:r>
          </a:p>
          <a:p>
            <a:pPr algn="ctr">
              <a:lnSpc>
                <a:spcPct val="89000"/>
              </a:lnSpc>
            </a:pPr>
            <a:r>
              <a:rPr lang="en-US" sz="1350" dirty="0">
                <a:solidFill>
                  <a:schemeClr val="bg1"/>
                </a:solidFill>
              </a:rPr>
              <a:t>XXX</a:t>
            </a:r>
          </a:p>
        </p:txBody>
      </p:sp>
    </p:spTree>
    <p:extLst>
      <p:ext uri="{BB962C8B-B14F-4D97-AF65-F5344CB8AC3E}">
        <p14:creationId xmlns:p14="http://schemas.microsoft.com/office/powerpoint/2010/main" val="13184388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55556">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5556">
                                          <p:cBhvr additive="base">
                                            <p:cTn id="7" dur="9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00" fill="hold"/>
                                            <p:tgtEl>
                                              <p:spTgt spid="4"/>
                                            </p:tgtEl>
                                            <p:attrNameLst>
                                              <p:attrName>ppt_x</p:attrName>
                                            </p:attrNameLst>
                                          </p:cBhvr>
                                          <p:tavLst>
                                            <p:tav tm="0">
                                              <p:val>
                                                <p:strVal val="#ppt_x"/>
                                              </p:val>
                                            </p:tav>
                                            <p:tav tm="100000">
                                              <p:val>
                                                <p:strVal val="#ppt_x"/>
                                              </p:val>
                                            </p:tav>
                                          </p:tavLst>
                                        </p:anim>
                                        <p:anim calcmode="lin" valueType="num">
                                          <p:cBhvr additive="base">
                                            <p:cTn id="8" dur="9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200"/>
                                            <p:tgtEl>
                                              <p:spTgt spid="37"/>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par>
                                    <p:cTn id="15" presetID="22" presetClass="entr" presetSubtype="8" fill="hold" nodeType="withEffect">
                                      <p:stCondLst>
                                        <p:cond delay="70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200"/>
                                            <p:tgtEl>
                                              <p:spTgt spid="40"/>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22" presetClass="entr" presetSubtype="8" fill="hold" nodeType="withEffect">
                                      <p:stCondLst>
                                        <p:cond delay="900"/>
                                      </p:stCondLst>
                                      <p:childTnLst>
                                        <p:set>
                                          <p:cBhvr>
                                            <p:cTn id="22" dur="1" fill="hold">
                                              <p:stCondLst>
                                                <p:cond delay="0"/>
                                              </p:stCondLst>
                                            </p:cTn>
                                            <p:tgtEl>
                                              <p:spTgt spid="42"/>
                                            </p:tgtEl>
                                            <p:attrNameLst>
                                              <p:attrName>style.visibility</p:attrName>
                                            </p:attrNameLst>
                                          </p:cBhvr>
                                          <p:to>
                                            <p:strVal val="visible"/>
                                          </p:to>
                                        </p:set>
                                        <p:animEffect transition="in" filter="wipe(left)">
                                          <p:cBhvr>
                                            <p:cTn id="23" dur="200"/>
                                            <p:tgtEl>
                                              <p:spTgt spid="4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22" presetClass="entr" presetSubtype="8" fill="hold" nodeType="withEffect">
                                      <p:stCondLst>
                                        <p:cond delay="1100"/>
                                      </p:stCondLst>
                                      <p:childTnLst>
                                        <p:set>
                                          <p:cBhvr>
                                            <p:cTn id="28" dur="1" fill="hold">
                                              <p:stCondLst>
                                                <p:cond delay="0"/>
                                              </p:stCondLst>
                                            </p:cTn>
                                            <p:tgtEl>
                                              <p:spTgt spid="44"/>
                                            </p:tgtEl>
                                            <p:attrNameLst>
                                              <p:attrName>style.visibility</p:attrName>
                                            </p:attrNameLst>
                                          </p:cBhvr>
                                          <p:to>
                                            <p:strVal val="visible"/>
                                          </p:to>
                                        </p:set>
                                        <p:animEffect transition="in" filter="wipe(left)">
                                          <p:cBhvr>
                                            <p:cTn id="29" dur="200"/>
                                            <p:tgtEl>
                                              <p:spTgt spid="44"/>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par>
                                    <p:cTn id="33" presetID="22" presetClass="entr" presetSubtype="8" fill="hold" nodeType="withEffect">
                                      <p:stCondLst>
                                        <p:cond delay="130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200"/>
                                            <p:tgtEl>
                                              <p:spTgt spid="35"/>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22" presetClass="entr" presetSubtype="2" fill="hold" nodeType="withEffect">
                                      <p:stCondLst>
                                        <p:cond delay="1500"/>
                                      </p:stCondLst>
                                      <p:childTnLst>
                                        <p:set>
                                          <p:cBhvr>
                                            <p:cTn id="40" dur="1" fill="hold">
                                              <p:stCondLst>
                                                <p:cond delay="0"/>
                                              </p:stCondLst>
                                            </p:cTn>
                                            <p:tgtEl>
                                              <p:spTgt spid="33"/>
                                            </p:tgtEl>
                                            <p:attrNameLst>
                                              <p:attrName>style.visibility</p:attrName>
                                            </p:attrNameLst>
                                          </p:cBhvr>
                                          <p:to>
                                            <p:strVal val="visible"/>
                                          </p:to>
                                        </p:set>
                                        <p:animEffect transition="in" filter="wipe(right)">
                                          <p:cBhvr>
                                            <p:cTn id="41" dur="200"/>
                                            <p:tgtEl>
                                              <p:spTgt spid="33"/>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par>
                                    <p:cTn id="45" presetID="22" presetClass="entr" presetSubtype="2" fill="hold" nodeType="withEffect">
                                      <p:stCondLst>
                                        <p:cond delay="1700"/>
                                      </p:stCondLst>
                                      <p:childTnLst>
                                        <p:set>
                                          <p:cBhvr>
                                            <p:cTn id="46" dur="1" fill="hold">
                                              <p:stCondLst>
                                                <p:cond delay="0"/>
                                              </p:stCondLst>
                                            </p:cTn>
                                            <p:tgtEl>
                                              <p:spTgt spid="26"/>
                                            </p:tgtEl>
                                            <p:attrNameLst>
                                              <p:attrName>style.visibility</p:attrName>
                                            </p:attrNameLst>
                                          </p:cBhvr>
                                          <p:to>
                                            <p:strVal val="visible"/>
                                          </p:to>
                                        </p:set>
                                        <p:animEffect transition="in" filter="wipe(right)">
                                          <p:cBhvr>
                                            <p:cTn id="47" dur="200"/>
                                            <p:tgtEl>
                                              <p:spTgt spid="2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11"/>
                                            </p:tgtEl>
                                            <p:attrNameLst>
                                              <p:attrName>style.visibility</p:attrName>
                                            </p:attrNameLst>
                                          </p:cBhvr>
                                          <p:to>
                                            <p:strVal val="visible"/>
                                          </p:to>
                                        </p:set>
                                        <p:animEffect transition="in" filter="fade">
                                          <p:cBhvr>
                                            <p:cTn id="50" dur="500"/>
                                            <p:tgtEl>
                                              <p:spTgt spid="11"/>
                                            </p:tgtEl>
                                          </p:cBhvr>
                                        </p:animEffect>
                                      </p:childTnLst>
                                    </p:cTn>
                                  </p:par>
                                  <p:par>
                                    <p:cTn id="51" presetID="22" presetClass="entr" presetSubtype="2" fill="hold" nodeType="withEffect">
                                      <p:stCondLst>
                                        <p:cond delay="1900"/>
                                      </p:stCondLst>
                                      <p:childTnLst>
                                        <p:set>
                                          <p:cBhvr>
                                            <p:cTn id="52" dur="1" fill="hold">
                                              <p:stCondLst>
                                                <p:cond delay="0"/>
                                              </p:stCondLst>
                                            </p:cTn>
                                            <p:tgtEl>
                                              <p:spTgt spid="24"/>
                                            </p:tgtEl>
                                            <p:attrNameLst>
                                              <p:attrName>style.visibility</p:attrName>
                                            </p:attrNameLst>
                                          </p:cBhvr>
                                          <p:to>
                                            <p:strVal val="visible"/>
                                          </p:to>
                                        </p:set>
                                        <p:animEffect transition="in" filter="wipe(right)">
                                          <p:cBhvr>
                                            <p:cTn id="53" dur="200"/>
                                            <p:tgtEl>
                                              <p:spTgt spid="24"/>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par>
                                    <p:cTn id="57" presetID="22" presetClass="entr" presetSubtype="2" fill="hold" nodeType="withEffect">
                                      <p:stCondLst>
                                        <p:cond delay="2100"/>
                                      </p:stCondLst>
                                      <p:childTnLst>
                                        <p:set>
                                          <p:cBhvr>
                                            <p:cTn id="58" dur="1" fill="hold">
                                              <p:stCondLst>
                                                <p:cond delay="0"/>
                                              </p:stCondLst>
                                            </p:cTn>
                                            <p:tgtEl>
                                              <p:spTgt spid="21"/>
                                            </p:tgtEl>
                                            <p:attrNameLst>
                                              <p:attrName>style.visibility</p:attrName>
                                            </p:attrNameLst>
                                          </p:cBhvr>
                                          <p:to>
                                            <p:strVal val="visible"/>
                                          </p:to>
                                        </p:set>
                                        <p:animEffect transition="in" filter="wipe(right)">
                                          <p:cBhvr>
                                            <p:cTn id="59" dur="200"/>
                                            <p:tgtEl>
                                              <p:spTgt spid="21"/>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8"/>
                                            </p:tgtEl>
                                            <p:attrNameLst>
                                              <p:attrName>style.visibility</p:attrName>
                                            </p:attrNameLst>
                                          </p:cBhvr>
                                          <p:to>
                                            <p:strVal val="visible"/>
                                          </p:to>
                                        </p:set>
                                        <p:animEffect transition="in" filter="fade">
                                          <p:cBhvr>
                                            <p:cTn id="62" dur="500"/>
                                            <p:tgtEl>
                                              <p:spTgt spid="8"/>
                                            </p:tgtEl>
                                          </p:cBhvr>
                                        </p:animEffect>
                                      </p:childTnLst>
                                    </p:cTn>
                                  </p:par>
                                  <p:par>
                                    <p:cTn id="63" presetID="22" presetClass="entr" presetSubtype="2" fill="hold" nodeType="withEffect">
                                      <p:stCondLst>
                                        <p:cond delay="2300"/>
                                      </p:stCondLst>
                                      <p:childTnLst>
                                        <p:set>
                                          <p:cBhvr>
                                            <p:cTn id="64" dur="1" fill="hold">
                                              <p:stCondLst>
                                                <p:cond delay="0"/>
                                              </p:stCondLst>
                                            </p:cTn>
                                            <p:tgtEl>
                                              <p:spTgt spid="20"/>
                                            </p:tgtEl>
                                            <p:attrNameLst>
                                              <p:attrName>style.visibility</p:attrName>
                                            </p:attrNameLst>
                                          </p:cBhvr>
                                          <p:to>
                                            <p:strVal val="visible"/>
                                          </p:to>
                                        </p:set>
                                        <p:animEffect transition="in" filter="wipe(right)">
                                          <p:cBhvr>
                                            <p:cTn id="65" dur="200"/>
                                            <p:tgtEl>
                                              <p:spTgt spid="20"/>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7"/>
                                            </p:tgtEl>
                                            <p:attrNameLst>
                                              <p:attrName>style.visibility</p:attrName>
                                            </p:attrNameLst>
                                          </p:cBhvr>
                                          <p:to>
                                            <p:strVal val="visible"/>
                                          </p:to>
                                        </p:set>
                                        <p:animEffect transition="in" filter="fade">
                                          <p:cBhvr>
                                            <p:cTn id="68" dur="500"/>
                                            <p:tgtEl>
                                              <p:spTgt spid="7"/>
                                            </p:tgtEl>
                                          </p:cBhvr>
                                        </p:animEffect>
                                      </p:childTnLst>
                                    </p:cTn>
                                  </p:par>
                                  <p:par>
                                    <p:cTn id="69" presetID="22" presetClass="entr" presetSubtype="2" fill="hold" nodeType="withEffect">
                                      <p:stCondLst>
                                        <p:cond delay="250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200"/>
                                            <p:tgtEl>
                                              <p:spTgt spid="28"/>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6"/>
                                            </p:tgtEl>
                                            <p:attrNameLst>
                                              <p:attrName>style.visibility</p:attrName>
                                            </p:attrNameLst>
                                          </p:cBhvr>
                                          <p:to>
                                            <p:strVal val="visible"/>
                                          </p:to>
                                        </p:set>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6" grpId="0" animBg="1"/>
          <p:bldP spid="17" grpId="0" animBg="1"/>
          <p:bldP spid="18" grpId="0" animBg="1"/>
          <p:bldP spid="4" grpId="0" animBg="1"/>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err="1"/>
              <a:t>Xxxxxxxxxxx</a:t>
            </a:r>
            <a:r>
              <a:rPr lang="en-US" dirty="0"/>
              <a:t> xxx </a:t>
            </a:r>
            <a:r>
              <a:rPr lang="en-US" dirty="0" err="1"/>
              <a:t>xxxxxxxxxxxxxx</a:t>
            </a:r>
            <a:r>
              <a:rPr lang="en-US" dirty="0"/>
              <a:t> xxx </a:t>
            </a:r>
            <a:r>
              <a:rPr lang="en-US" dirty="0" err="1"/>
              <a:t>xxxxxxx</a:t>
            </a:r>
            <a:endParaRPr lang="en-US" dirty="0"/>
          </a:p>
        </p:txBody>
      </p:sp>
      <p:sp>
        <p:nvSpPr>
          <p:cNvPr id="4" name="Text Placeholder 3"/>
          <p:cNvSpPr>
            <a:spLocks noGrp="1"/>
          </p:cNvSpPr>
          <p:nvPr>
            <p:ph type="body" sz="quarter" idx="10"/>
          </p:nvPr>
        </p:nvSpPr>
        <p:spPr/>
        <p:txBody>
          <a:bodyPr/>
          <a:lstStyle/>
          <a:p>
            <a:r>
              <a:rPr lang="en-US" dirty="0"/>
              <a:t>X </a:t>
            </a:r>
            <a:r>
              <a:rPr lang="en-US" dirty="0" err="1"/>
              <a:t>x</a:t>
            </a:r>
            <a:r>
              <a:rPr lang="en-US" dirty="0"/>
              <a:t> </a:t>
            </a:r>
            <a:r>
              <a:rPr lang="en-US" dirty="0" err="1"/>
              <a:t>xxxxxxxxxxxxxxxxxx</a:t>
            </a:r>
            <a:r>
              <a:rPr lang="en-US" dirty="0"/>
              <a:t> xx </a:t>
            </a:r>
            <a:r>
              <a:rPr lang="en-US" dirty="0" err="1"/>
              <a:t>xxxx</a:t>
            </a:r>
            <a:r>
              <a:rPr lang="en-US" dirty="0"/>
              <a:t> </a:t>
            </a:r>
            <a:r>
              <a:rPr lang="en-US" dirty="0" err="1"/>
              <a:t>xxxxx</a:t>
            </a:r>
            <a:r>
              <a:rPr lang="en-US" dirty="0"/>
              <a:t> xxx </a:t>
            </a:r>
            <a:r>
              <a:rPr lang="en-US" dirty="0" err="1"/>
              <a:t>xxxxxxxxxxx</a:t>
            </a:r>
            <a:r>
              <a:rPr lang="en-US" dirty="0"/>
              <a:t> </a:t>
            </a:r>
            <a:r>
              <a:rPr lang="en-US" dirty="0" err="1"/>
              <a:t>xxxx</a:t>
            </a:r>
            <a:endParaRPr lang="en-US" dirty="0"/>
          </a:p>
        </p:txBody>
      </p:sp>
      <p:cxnSp>
        <p:nvCxnSpPr>
          <p:cNvPr id="74" name="Straight Connector 73"/>
          <p:cNvCxnSpPr/>
          <p:nvPr/>
        </p:nvCxnSpPr>
        <p:spPr>
          <a:xfrm flipH="1" flipV="1">
            <a:off x="1376381" y="2335543"/>
            <a:ext cx="3428540" cy="102813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3741196" y="2463305"/>
            <a:ext cx="1063725" cy="861899"/>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flipV="1">
            <a:off x="2130208" y="3265110"/>
            <a:ext cx="2767232" cy="10635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1382280" y="3397760"/>
            <a:ext cx="3515161" cy="84030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3826197" y="3317530"/>
            <a:ext cx="1024552" cy="1011521"/>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813179" y="2500984"/>
            <a:ext cx="1516933" cy="806493"/>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flipH="1">
            <a:off x="4853232" y="3156161"/>
            <a:ext cx="2473074" cy="151316"/>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flipV="1">
            <a:off x="4853233" y="3340413"/>
            <a:ext cx="2473073" cy="830402"/>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61" idx="29"/>
          </p:cNvCxnSpPr>
          <p:nvPr/>
        </p:nvCxnSpPr>
        <p:spPr>
          <a:xfrm flipH="1" flipV="1">
            <a:off x="4783891" y="3340413"/>
            <a:ext cx="567190" cy="916408"/>
          </a:xfrm>
          <a:prstGeom prst="line">
            <a:avLst/>
          </a:prstGeom>
          <a:ln w="3175">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grpSp>
        <p:nvGrpSpPr>
          <p:cNvPr id="70" name="Group 69"/>
          <p:cNvGrpSpPr/>
          <p:nvPr/>
        </p:nvGrpSpPr>
        <p:grpSpPr>
          <a:xfrm>
            <a:off x="4341607" y="2844163"/>
            <a:ext cx="926628" cy="926628"/>
            <a:chOff x="5788809" y="2940686"/>
            <a:chExt cx="1235504" cy="1235504"/>
          </a:xfrm>
        </p:grpSpPr>
        <p:sp>
          <p:nvSpPr>
            <p:cNvPr id="6" name="Oval 5"/>
            <p:cNvSpPr/>
            <p:nvPr/>
          </p:nvSpPr>
          <p:spPr>
            <a:xfrm>
              <a:off x="5788809" y="2940686"/>
              <a:ext cx="1235504" cy="123550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4" name="Group 4"/>
            <p:cNvGrpSpPr>
              <a:grpSpLocks noChangeAspect="1"/>
            </p:cNvGrpSpPr>
            <p:nvPr/>
          </p:nvGrpSpPr>
          <p:grpSpPr bwMode="auto">
            <a:xfrm>
              <a:off x="6112577" y="3199893"/>
              <a:ext cx="587968" cy="717090"/>
              <a:chOff x="1617" y="935"/>
              <a:chExt cx="255" cy="311"/>
            </a:xfrm>
            <a:solidFill>
              <a:srgbClr val="FFFFFF"/>
            </a:solidFill>
          </p:grpSpPr>
          <p:sp>
            <p:nvSpPr>
              <p:cNvPr id="25" name="Freeform 5"/>
              <p:cNvSpPr>
                <a:spLocks/>
              </p:cNvSpPr>
              <p:nvPr/>
            </p:nvSpPr>
            <p:spPr bwMode="auto">
              <a:xfrm>
                <a:off x="1805" y="1029"/>
                <a:ext cx="67" cy="66"/>
              </a:xfrm>
              <a:custGeom>
                <a:avLst/>
                <a:gdLst>
                  <a:gd name="T0" fmla="*/ 72 w 122"/>
                  <a:gd name="T1" fmla="*/ 61 h 121"/>
                  <a:gd name="T2" fmla="*/ 119 w 122"/>
                  <a:gd name="T3" fmla="*/ 14 h 121"/>
                  <a:gd name="T4" fmla="*/ 119 w 122"/>
                  <a:gd name="T5" fmla="*/ 3 h 121"/>
                  <a:gd name="T6" fmla="*/ 107 w 122"/>
                  <a:gd name="T7" fmla="*/ 3 h 121"/>
                  <a:gd name="T8" fmla="*/ 61 w 122"/>
                  <a:gd name="T9" fmla="*/ 49 h 121"/>
                  <a:gd name="T10" fmla="*/ 14 w 122"/>
                  <a:gd name="T11" fmla="*/ 3 h 121"/>
                  <a:gd name="T12" fmla="*/ 3 w 122"/>
                  <a:gd name="T13" fmla="*/ 3 h 121"/>
                  <a:gd name="T14" fmla="*/ 3 w 122"/>
                  <a:gd name="T15" fmla="*/ 14 h 121"/>
                  <a:gd name="T16" fmla="*/ 50 w 122"/>
                  <a:gd name="T17" fmla="*/ 61 h 121"/>
                  <a:gd name="T18" fmla="*/ 3 w 122"/>
                  <a:gd name="T19" fmla="*/ 107 h 121"/>
                  <a:gd name="T20" fmla="*/ 3 w 122"/>
                  <a:gd name="T21" fmla="*/ 119 h 121"/>
                  <a:gd name="T22" fmla="*/ 9 w 122"/>
                  <a:gd name="T23" fmla="*/ 121 h 121"/>
                  <a:gd name="T24" fmla="*/ 14 w 122"/>
                  <a:gd name="T25" fmla="*/ 119 h 121"/>
                  <a:gd name="T26" fmla="*/ 61 w 122"/>
                  <a:gd name="T27" fmla="*/ 72 h 121"/>
                  <a:gd name="T28" fmla="*/ 107 w 122"/>
                  <a:gd name="T29" fmla="*/ 119 h 121"/>
                  <a:gd name="T30" fmla="*/ 113 w 122"/>
                  <a:gd name="T31" fmla="*/ 121 h 121"/>
                  <a:gd name="T32" fmla="*/ 119 w 122"/>
                  <a:gd name="T33" fmla="*/ 119 h 121"/>
                  <a:gd name="T34" fmla="*/ 119 w 122"/>
                  <a:gd name="T35" fmla="*/ 107 h 121"/>
                  <a:gd name="T36" fmla="*/ 72 w 122"/>
                  <a:gd name="T37" fmla="*/ 6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72" y="61"/>
                    </a:moveTo>
                    <a:cubicBezTo>
                      <a:pt x="119" y="14"/>
                      <a:pt x="119" y="14"/>
                      <a:pt x="119" y="14"/>
                    </a:cubicBezTo>
                    <a:cubicBezTo>
                      <a:pt x="122" y="11"/>
                      <a:pt x="122" y="6"/>
                      <a:pt x="119" y="3"/>
                    </a:cubicBezTo>
                    <a:cubicBezTo>
                      <a:pt x="116" y="0"/>
                      <a:pt x="111" y="0"/>
                      <a:pt x="107" y="3"/>
                    </a:cubicBezTo>
                    <a:cubicBezTo>
                      <a:pt x="61" y="49"/>
                      <a:pt x="61" y="49"/>
                      <a:pt x="61" y="49"/>
                    </a:cubicBezTo>
                    <a:cubicBezTo>
                      <a:pt x="14" y="3"/>
                      <a:pt x="14" y="3"/>
                      <a:pt x="14" y="3"/>
                    </a:cubicBezTo>
                    <a:cubicBezTo>
                      <a:pt x="11" y="0"/>
                      <a:pt x="6" y="0"/>
                      <a:pt x="3" y="3"/>
                    </a:cubicBezTo>
                    <a:cubicBezTo>
                      <a:pt x="0" y="6"/>
                      <a:pt x="0" y="11"/>
                      <a:pt x="3" y="14"/>
                    </a:cubicBezTo>
                    <a:cubicBezTo>
                      <a:pt x="50" y="61"/>
                      <a:pt x="50" y="61"/>
                      <a:pt x="50" y="61"/>
                    </a:cubicBezTo>
                    <a:cubicBezTo>
                      <a:pt x="3" y="107"/>
                      <a:pt x="3" y="107"/>
                      <a:pt x="3" y="107"/>
                    </a:cubicBezTo>
                    <a:cubicBezTo>
                      <a:pt x="0" y="110"/>
                      <a:pt x="0" y="115"/>
                      <a:pt x="3" y="119"/>
                    </a:cubicBezTo>
                    <a:cubicBezTo>
                      <a:pt x="5" y="120"/>
                      <a:pt x="7" y="121"/>
                      <a:pt x="9" y="121"/>
                    </a:cubicBezTo>
                    <a:cubicBezTo>
                      <a:pt x="11" y="121"/>
                      <a:pt x="13" y="120"/>
                      <a:pt x="14" y="119"/>
                    </a:cubicBezTo>
                    <a:cubicBezTo>
                      <a:pt x="61" y="72"/>
                      <a:pt x="61" y="72"/>
                      <a:pt x="61" y="72"/>
                    </a:cubicBezTo>
                    <a:cubicBezTo>
                      <a:pt x="107" y="119"/>
                      <a:pt x="107" y="119"/>
                      <a:pt x="107" y="119"/>
                    </a:cubicBezTo>
                    <a:cubicBezTo>
                      <a:pt x="109" y="120"/>
                      <a:pt x="111" y="121"/>
                      <a:pt x="113" y="121"/>
                    </a:cubicBezTo>
                    <a:cubicBezTo>
                      <a:pt x="115" y="121"/>
                      <a:pt x="117" y="120"/>
                      <a:pt x="119" y="119"/>
                    </a:cubicBezTo>
                    <a:cubicBezTo>
                      <a:pt x="122" y="115"/>
                      <a:pt x="122" y="110"/>
                      <a:pt x="119" y="107"/>
                    </a:cubicBezTo>
                    <a:lnTo>
                      <a:pt x="72" y="6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p:cNvSpPr>
              <p:nvPr/>
            </p:nvSpPr>
            <p:spPr bwMode="auto">
              <a:xfrm>
                <a:off x="1738" y="935"/>
                <a:ext cx="66" cy="66"/>
              </a:xfrm>
              <a:custGeom>
                <a:avLst/>
                <a:gdLst>
                  <a:gd name="T0" fmla="*/ 119 w 122"/>
                  <a:gd name="T1" fmla="*/ 3 h 121"/>
                  <a:gd name="T2" fmla="*/ 108 w 122"/>
                  <a:gd name="T3" fmla="*/ 3 h 121"/>
                  <a:gd name="T4" fmla="*/ 61 w 122"/>
                  <a:gd name="T5" fmla="*/ 49 h 121"/>
                  <a:gd name="T6" fmla="*/ 15 w 122"/>
                  <a:gd name="T7" fmla="*/ 3 h 121"/>
                  <a:gd name="T8" fmla="*/ 3 w 122"/>
                  <a:gd name="T9" fmla="*/ 3 h 121"/>
                  <a:gd name="T10" fmla="*/ 3 w 122"/>
                  <a:gd name="T11" fmla="*/ 14 h 121"/>
                  <a:gd name="T12" fmla="*/ 50 w 122"/>
                  <a:gd name="T13" fmla="*/ 61 h 121"/>
                  <a:gd name="T14" fmla="*/ 3 w 122"/>
                  <a:gd name="T15" fmla="*/ 107 h 121"/>
                  <a:gd name="T16" fmla="*/ 3 w 122"/>
                  <a:gd name="T17" fmla="*/ 118 h 121"/>
                  <a:gd name="T18" fmla="*/ 9 w 122"/>
                  <a:gd name="T19" fmla="*/ 121 h 121"/>
                  <a:gd name="T20" fmla="*/ 15 w 122"/>
                  <a:gd name="T21" fmla="*/ 118 h 121"/>
                  <a:gd name="T22" fmla="*/ 61 w 122"/>
                  <a:gd name="T23" fmla="*/ 72 h 121"/>
                  <a:gd name="T24" fmla="*/ 108 w 122"/>
                  <a:gd name="T25" fmla="*/ 118 h 121"/>
                  <a:gd name="T26" fmla="*/ 113 w 122"/>
                  <a:gd name="T27" fmla="*/ 121 h 121"/>
                  <a:gd name="T28" fmla="*/ 119 w 122"/>
                  <a:gd name="T29" fmla="*/ 118 h 121"/>
                  <a:gd name="T30" fmla="*/ 119 w 122"/>
                  <a:gd name="T31" fmla="*/ 107 h 121"/>
                  <a:gd name="T32" fmla="*/ 73 w 122"/>
                  <a:gd name="T33" fmla="*/ 61 h 121"/>
                  <a:gd name="T34" fmla="*/ 119 w 122"/>
                  <a:gd name="T35" fmla="*/ 14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49"/>
                      <a:pt x="61" y="49"/>
                      <a:pt x="61" y="49"/>
                    </a:cubicBezTo>
                    <a:cubicBezTo>
                      <a:pt x="15" y="3"/>
                      <a:pt x="15" y="3"/>
                      <a:pt x="15" y="3"/>
                    </a:cubicBezTo>
                    <a:cubicBezTo>
                      <a:pt x="12" y="0"/>
                      <a:pt x="7" y="0"/>
                      <a:pt x="3" y="3"/>
                    </a:cubicBezTo>
                    <a:cubicBezTo>
                      <a:pt x="0" y="6"/>
                      <a:pt x="0" y="11"/>
                      <a:pt x="3" y="14"/>
                    </a:cubicBezTo>
                    <a:cubicBezTo>
                      <a:pt x="50" y="61"/>
                      <a:pt x="50" y="61"/>
                      <a:pt x="50" y="61"/>
                    </a:cubicBezTo>
                    <a:cubicBezTo>
                      <a:pt x="3" y="107"/>
                      <a:pt x="3" y="107"/>
                      <a:pt x="3" y="107"/>
                    </a:cubicBezTo>
                    <a:cubicBezTo>
                      <a:pt x="0" y="110"/>
                      <a:pt x="0" y="115"/>
                      <a:pt x="3" y="118"/>
                    </a:cubicBezTo>
                    <a:cubicBezTo>
                      <a:pt x="5" y="120"/>
                      <a:pt x="7" y="121"/>
                      <a:pt x="9" y="121"/>
                    </a:cubicBezTo>
                    <a:cubicBezTo>
                      <a:pt x="11" y="121"/>
                      <a:pt x="13" y="120"/>
                      <a:pt x="15" y="118"/>
                    </a:cubicBezTo>
                    <a:cubicBezTo>
                      <a:pt x="61" y="72"/>
                      <a:pt x="61" y="72"/>
                      <a:pt x="61" y="72"/>
                    </a:cubicBezTo>
                    <a:cubicBezTo>
                      <a:pt x="108" y="118"/>
                      <a:pt x="108" y="118"/>
                      <a:pt x="108" y="118"/>
                    </a:cubicBezTo>
                    <a:cubicBezTo>
                      <a:pt x="109" y="120"/>
                      <a:pt x="111" y="121"/>
                      <a:pt x="113" y="121"/>
                    </a:cubicBezTo>
                    <a:cubicBezTo>
                      <a:pt x="115" y="121"/>
                      <a:pt x="117" y="120"/>
                      <a:pt x="119" y="118"/>
                    </a:cubicBezTo>
                    <a:cubicBezTo>
                      <a:pt x="122" y="115"/>
                      <a:pt x="122" y="110"/>
                      <a:pt x="119" y="107"/>
                    </a:cubicBezTo>
                    <a:cubicBezTo>
                      <a:pt x="73" y="61"/>
                      <a:pt x="73" y="61"/>
                      <a:pt x="73" y="61"/>
                    </a:cubicBezTo>
                    <a:cubicBezTo>
                      <a:pt x="119" y="14"/>
                      <a:pt x="119" y="14"/>
                      <a:pt x="119" y="14"/>
                    </a:cubicBezTo>
                    <a:cubicBezTo>
                      <a:pt x="122" y="11"/>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7"/>
              <p:cNvSpPr>
                <a:spLocks/>
              </p:cNvSpPr>
              <p:nvPr/>
            </p:nvSpPr>
            <p:spPr bwMode="auto">
              <a:xfrm>
                <a:off x="1617" y="1123"/>
                <a:ext cx="67" cy="66"/>
              </a:xfrm>
              <a:custGeom>
                <a:avLst/>
                <a:gdLst>
                  <a:gd name="T0" fmla="*/ 119 w 122"/>
                  <a:gd name="T1" fmla="*/ 3 h 121"/>
                  <a:gd name="T2" fmla="*/ 108 w 122"/>
                  <a:gd name="T3" fmla="*/ 3 h 121"/>
                  <a:gd name="T4" fmla="*/ 61 w 122"/>
                  <a:gd name="T5" fmla="*/ 50 h 121"/>
                  <a:gd name="T6" fmla="*/ 15 w 122"/>
                  <a:gd name="T7" fmla="*/ 3 h 121"/>
                  <a:gd name="T8" fmla="*/ 4 w 122"/>
                  <a:gd name="T9" fmla="*/ 3 h 121"/>
                  <a:gd name="T10" fmla="*/ 4 w 122"/>
                  <a:gd name="T11" fmla="*/ 15 h 121"/>
                  <a:gd name="T12" fmla="*/ 50 w 122"/>
                  <a:gd name="T13" fmla="*/ 61 h 121"/>
                  <a:gd name="T14" fmla="*/ 4 w 122"/>
                  <a:gd name="T15" fmla="*/ 108 h 121"/>
                  <a:gd name="T16" fmla="*/ 4 w 122"/>
                  <a:gd name="T17" fmla="*/ 119 h 121"/>
                  <a:gd name="T18" fmla="*/ 9 w 122"/>
                  <a:gd name="T19" fmla="*/ 121 h 121"/>
                  <a:gd name="T20" fmla="*/ 15 w 122"/>
                  <a:gd name="T21" fmla="*/ 119 h 121"/>
                  <a:gd name="T22" fmla="*/ 61 w 122"/>
                  <a:gd name="T23" fmla="*/ 72 h 121"/>
                  <a:gd name="T24" fmla="*/ 108 w 122"/>
                  <a:gd name="T25" fmla="*/ 119 h 121"/>
                  <a:gd name="T26" fmla="*/ 113 w 122"/>
                  <a:gd name="T27" fmla="*/ 121 h 121"/>
                  <a:gd name="T28" fmla="*/ 119 w 122"/>
                  <a:gd name="T29" fmla="*/ 119 h 121"/>
                  <a:gd name="T30" fmla="*/ 119 w 122"/>
                  <a:gd name="T31" fmla="*/ 108 h 121"/>
                  <a:gd name="T32" fmla="*/ 73 w 122"/>
                  <a:gd name="T33" fmla="*/ 61 h 121"/>
                  <a:gd name="T34" fmla="*/ 119 w 122"/>
                  <a:gd name="T35" fmla="*/ 15 h 121"/>
                  <a:gd name="T36" fmla="*/ 119 w 122"/>
                  <a:gd name="T37" fmla="*/ 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21">
                    <a:moveTo>
                      <a:pt x="119" y="3"/>
                    </a:moveTo>
                    <a:cubicBezTo>
                      <a:pt x="116" y="0"/>
                      <a:pt x="111" y="0"/>
                      <a:pt x="108" y="3"/>
                    </a:cubicBezTo>
                    <a:cubicBezTo>
                      <a:pt x="61" y="50"/>
                      <a:pt x="61" y="50"/>
                      <a:pt x="61" y="50"/>
                    </a:cubicBezTo>
                    <a:cubicBezTo>
                      <a:pt x="15" y="3"/>
                      <a:pt x="15" y="3"/>
                      <a:pt x="15" y="3"/>
                    </a:cubicBezTo>
                    <a:cubicBezTo>
                      <a:pt x="12" y="0"/>
                      <a:pt x="7" y="0"/>
                      <a:pt x="4" y="3"/>
                    </a:cubicBezTo>
                    <a:cubicBezTo>
                      <a:pt x="0" y="6"/>
                      <a:pt x="0" y="12"/>
                      <a:pt x="4" y="15"/>
                    </a:cubicBezTo>
                    <a:cubicBezTo>
                      <a:pt x="50" y="61"/>
                      <a:pt x="50" y="61"/>
                      <a:pt x="50" y="61"/>
                    </a:cubicBezTo>
                    <a:cubicBezTo>
                      <a:pt x="4" y="108"/>
                      <a:pt x="4" y="108"/>
                      <a:pt x="4" y="108"/>
                    </a:cubicBezTo>
                    <a:cubicBezTo>
                      <a:pt x="0" y="111"/>
                      <a:pt x="0" y="116"/>
                      <a:pt x="4" y="119"/>
                    </a:cubicBezTo>
                    <a:cubicBezTo>
                      <a:pt x="5" y="120"/>
                      <a:pt x="7" y="121"/>
                      <a:pt x="9" y="121"/>
                    </a:cubicBezTo>
                    <a:cubicBezTo>
                      <a:pt x="11" y="121"/>
                      <a:pt x="13" y="120"/>
                      <a:pt x="15" y="119"/>
                    </a:cubicBezTo>
                    <a:cubicBezTo>
                      <a:pt x="61" y="72"/>
                      <a:pt x="61" y="72"/>
                      <a:pt x="61" y="72"/>
                    </a:cubicBezTo>
                    <a:cubicBezTo>
                      <a:pt x="108" y="119"/>
                      <a:pt x="108" y="119"/>
                      <a:pt x="108" y="119"/>
                    </a:cubicBezTo>
                    <a:cubicBezTo>
                      <a:pt x="109" y="120"/>
                      <a:pt x="111" y="121"/>
                      <a:pt x="113" y="121"/>
                    </a:cubicBezTo>
                    <a:cubicBezTo>
                      <a:pt x="115" y="121"/>
                      <a:pt x="118" y="120"/>
                      <a:pt x="119" y="119"/>
                    </a:cubicBezTo>
                    <a:cubicBezTo>
                      <a:pt x="122" y="116"/>
                      <a:pt x="122" y="111"/>
                      <a:pt x="119" y="108"/>
                    </a:cubicBezTo>
                    <a:cubicBezTo>
                      <a:pt x="73" y="61"/>
                      <a:pt x="73" y="61"/>
                      <a:pt x="73" y="61"/>
                    </a:cubicBezTo>
                    <a:cubicBezTo>
                      <a:pt x="119" y="15"/>
                      <a:pt x="119" y="15"/>
                      <a:pt x="119" y="15"/>
                    </a:cubicBezTo>
                    <a:cubicBezTo>
                      <a:pt x="122" y="12"/>
                      <a:pt x="122" y="6"/>
                      <a:pt x="119"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8"/>
              <p:cNvSpPr>
                <a:spLocks noEditPoints="1"/>
              </p:cNvSpPr>
              <p:nvPr/>
            </p:nvSpPr>
            <p:spPr bwMode="auto">
              <a:xfrm>
                <a:off x="1631" y="1003"/>
                <a:ext cx="167" cy="243"/>
              </a:xfrm>
              <a:custGeom>
                <a:avLst/>
                <a:gdLst>
                  <a:gd name="T0" fmla="*/ 254 w 306"/>
                  <a:gd name="T1" fmla="*/ 326 h 444"/>
                  <a:gd name="T2" fmla="*/ 254 w 306"/>
                  <a:gd name="T3" fmla="*/ 246 h 444"/>
                  <a:gd name="T4" fmla="*/ 252 w 306"/>
                  <a:gd name="T5" fmla="*/ 240 h 444"/>
                  <a:gd name="T6" fmla="*/ 28 w 306"/>
                  <a:gd name="T7" fmla="*/ 16 h 444"/>
                  <a:gd name="T8" fmla="*/ 129 w 306"/>
                  <a:gd name="T9" fmla="*/ 16 h 444"/>
                  <a:gd name="T10" fmla="*/ 137 w 306"/>
                  <a:gd name="T11" fmla="*/ 8 h 444"/>
                  <a:gd name="T12" fmla="*/ 129 w 306"/>
                  <a:gd name="T13" fmla="*/ 0 h 444"/>
                  <a:gd name="T14" fmla="*/ 8 w 306"/>
                  <a:gd name="T15" fmla="*/ 0 h 444"/>
                  <a:gd name="T16" fmla="*/ 8 w 306"/>
                  <a:gd name="T17" fmla="*/ 0 h 444"/>
                  <a:gd name="T18" fmla="*/ 8 w 306"/>
                  <a:gd name="T19" fmla="*/ 0 h 444"/>
                  <a:gd name="T20" fmla="*/ 8 w 306"/>
                  <a:gd name="T21" fmla="*/ 0 h 444"/>
                  <a:gd name="T22" fmla="*/ 8 w 306"/>
                  <a:gd name="T23" fmla="*/ 0 h 444"/>
                  <a:gd name="T24" fmla="*/ 7 w 306"/>
                  <a:gd name="T25" fmla="*/ 0 h 444"/>
                  <a:gd name="T26" fmla="*/ 6 w 306"/>
                  <a:gd name="T27" fmla="*/ 1 h 444"/>
                  <a:gd name="T28" fmla="*/ 5 w 306"/>
                  <a:gd name="T29" fmla="*/ 1 h 444"/>
                  <a:gd name="T30" fmla="*/ 5 w 306"/>
                  <a:gd name="T31" fmla="*/ 1 h 444"/>
                  <a:gd name="T32" fmla="*/ 4 w 306"/>
                  <a:gd name="T33" fmla="*/ 2 h 444"/>
                  <a:gd name="T34" fmla="*/ 2 w 306"/>
                  <a:gd name="T35" fmla="*/ 4 h 444"/>
                  <a:gd name="T36" fmla="*/ 1 w 306"/>
                  <a:gd name="T37" fmla="*/ 4 h 444"/>
                  <a:gd name="T38" fmla="*/ 1 w 306"/>
                  <a:gd name="T39" fmla="*/ 5 h 444"/>
                  <a:gd name="T40" fmla="*/ 1 w 306"/>
                  <a:gd name="T41" fmla="*/ 6 h 444"/>
                  <a:gd name="T42" fmla="*/ 1 w 306"/>
                  <a:gd name="T43" fmla="*/ 7 h 444"/>
                  <a:gd name="T44" fmla="*/ 0 w 306"/>
                  <a:gd name="T45" fmla="*/ 8 h 444"/>
                  <a:gd name="T46" fmla="*/ 0 w 306"/>
                  <a:gd name="T47" fmla="*/ 129 h 444"/>
                  <a:gd name="T48" fmla="*/ 8 w 306"/>
                  <a:gd name="T49" fmla="*/ 137 h 444"/>
                  <a:gd name="T50" fmla="*/ 16 w 306"/>
                  <a:gd name="T51" fmla="*/ 129 h 444"/>
                  <a:gd name="T52" fmla="*/ 16 w 306"/>
                  <a:gd name="T53" fmla="*/ 28 h 444"/>
                  <a:gd name="T54" fmla="*/ 238 w 306"/>
                  <a:gd name="T55" fmla="*/ 249 h 444"/>
                  <a:gd name="T56" fmla="*/ 238 w 306"/>
                  <a:gd name="T57" fmla="*/ 326 h 444"/>
                  <a:gd name="T58" fmla="*/ 187 w 306"/>
                  <a:gd name="T59" fmla="*/ 385 h 444"/>
                  <a:gd name="T60" fmla="*/ 246 w 306"/>
                  <a:gd name="T61" fmla="*/ 444 h 444"/>
                  <a:gd name="T62" fmla="*/ 306 w 306"/>
                  <a:gd name="T63" fmla="*/ 385 h 444"/>
                  <a:gd name="T64" fmla="*/ 254 w 306"/>
                  <a:gd name="T65" fmla="*/ 326 h 444"/>
                  <a:gd name="T66" fmla="*/ 246 w 306"/>
                  <a:gd name="T67" fmla="*/ 428 h 444"/>
                  <a:gd name="T68" fmla="*/ 203 w 306"/>
                  <a:gd name="T69" fmla="*/ 385 h 444"/>
                  <a:gd name="T70" fmla="*/ 246 w 306"/>
                  <a:gd name="T71" fmla="*/ 341 h 444"/>
                  <a:gd name="T72" fmla="*/ 290 w 306"/>
                  <a:gd name="T73" fmla="*/ 385 h 444"/>
                  <a:gd name="T74" fmla="*/ 246 w 306"/>
                  <a:gd name="T75" fmla="*/ 428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444">
                    <a:moveTo>
                      <a:pt x="254" y="326"/>
                    </a:moveTo>
                    <a:cubicBezTo>
                      <a:pt x="254" y="246"/>
                      <a:pt x="254" y="246"/>
                      <a:pt x="254" y="246"/>
                    </a:cubicBezTo>
                    <a:cubicBezTo>
                      <a:pt x="254" y="244"/>
                      <a:pt x="253" y="242"/>
                      <a:pt x="252" y="240"/>
                    </a:cubicBezTo>
                    <a:cubicBezTo>
                      <a:pt x="28" y="16"/>
                      <a:pt x="28" y="16"/>
                      <a:pt x="28" y="16"/>
                    </a:cubicBezTo>
                    <a:cubicBezTo>
                      <a:pt x="129" y="16"/>
                      <a:pt x="129" y="16"/>
                      <a:pt x="129" y="16"/>
                    </a:cubicBezTo>
                    <a:cubicBezTo>
                      <a:pt x="134" y="16"/>
                      <a:pt x="137" y="13"/>
                      <a:pt x="137" y="8"/>
                    </a:cubicBezTo>
                    <a:cubicBezTo>
                      <a:pt x="137" y="4"/>
                      <a:pt x="134" y="0"/>
                      <a:pt x="129" y="0"/>
                    </a:cubicBezTo>
                    <a:cubicBezTo>
                      <a:pt x="8" y="0"/>
                      <a:pt x="8" y="0"/>
                      <a:pt x="8" y="0"/>
                    </a:cubicBezTo>
                    <a:cubicBezTo>
                      <a:pt x="8" y="0"/>
                      <a:pt x="8" y="0"/>
                      <a:pt x="8" y="0"/>
                    </a:cubicBezTo>
                    <a:cubicBezTo>
                      <a:pt x="8" y="0"/>
                      <a:pt x="8" y="0"/>
                      <a:pt x="8" y="0"/>
                    </a:cubicBezTo>
                    <a:cubicBezTo>
                      <a:pt x="8" y="0"/>
                      <a:pt x="8" y="0"/>
                      <a:pt x="8" y="0"/>
                    </a:cubicBezTo>
                    <a:cubicBezTo>
                      <a:pt x="8" y="0"/>
                      <a:pt x="8" y="0"/>
                      <a:pt x="8" y="0"/>
                    </a:cubicBezTo>
                    <a:cubicBezTo>
                      <a:pt x="8" y="0"/>
                      <a:pt x="7" y="0"/>
                      <a:pt x="7" y="0"/>
                    </a:cubicBezTo>
                    <a:cubicBezTo>
                      <a:pt x="7" y="1"/>
                      <a:pt x="6" y="1"/>
                      <a:pt x="6" y="1"/>
                    </a:cubicBezTo>
                    <a:cubicBezTo>
                      <a:pt x="6" y="1"/>
                      <a:pt x="6" y="1"/>
                      <a:pt x="5" y="1"/>
                    </a:cubicBezTo>
                    <a:cubicBezTo>
                      <a:pt x="5" y="1"/>
                      <a:pt x="5" y="1"/>
                      <a:pt x="5" y="1"/>
                    </a:cubicBezTo>
                    <a:cubicBezTo>
                      <a:pt x="4" y="1"/>
                      <a:pt x="4" y="2"/>
                      <a:pt x="4" y="2"/>
                    </a:cubicBezTo>
                    <a:cubicBezTo>
                      <a:pt x="3" y="2"/>
                      <a:pt x="2" y="3"/>
                      <a:pt x="2" y="4"/>
                    </a:cubicBezTo>
                    <a:cubicBezTo>
                      <a:pt x="2" y="4"/>
                      <a:pt x="2" y="4"/>
                      <a:pt x="1" y="4"/>
                    </a:cubicBezTo>
                    <a:cubicBezTo>
                      <a:pt x="1" y="5"/>
                      <a:pt x="1" y="5"/>
                      <a:pt x="1" y="5"/>
                    </a:cubicBezTo>
                    <a:cubicBezTo>
                      <a:pt x="1" y="6"/>
                      <a:pt x="1" y="6"/>
                      <a:pt x="1" y="6"/>
                    </a:cubicBezTo>
                    <a:cubicBezTo>
                      <a:pt x="1" y="6"/>
                      <a:pt x="1" y="7"/>
                      <a:pt x="1" y="7"/>
                    </a:cubicBezTo>
                    <a:cubicBezTo>
                      <a:pt x="0" y="7"/>
                      <a:pt x="0" y="8"/>
                      <a:pt x="0" y="8"/>
                    </a:cubicBezTo>
                    <a:cubicBezTo>
                      <a:pt x="0" y="129"/>
                      <a:pt x="0" y="129"/>
                      <a:pt x="0" y="129"/>
                    </a:cubicBezTo>
                    <a:cubicBezTo>
                      <a:pt x="0" y="134"/>
                      <a:pt x="4" y="137"/>
                      <a:pt x="8" y="137"/>
                    </a:cubicBezTo>
                    <a:cubicBezTo>
                      <a:pt x="13" y="137"/>
                      <a:pt x="16" y="134"/>
                      <a:pt x="16" y="129"/>
                    </a:cubicBezTo>
                    <a:cubicBezTo>
                      <a:pt x="16" y="28"/>
                      <a:pt x="16" y="28"/>
                      <a:pt x="16" y="28"/>
                    </a:cubicBezTo>
                    <a:cubicBezTo>
                      <a:pt x="238" y="249"/>
                      <a:pt x="238" y="249"/>
                      <a:pt x="238" y="249"/>
                    </a:cubicBezTo>
                    <a:cubicBezTo>
                      <a:pt x="238" y="326"/>
                      <a:pt x="238" y="326"/>
                      <a:pt x="238" y="326"/>
                    </a:cubicBezTo>
                    <a:cubicBezTo>
                      <a:pt x="209" y="330"/>
                      <a:pt x="187" y="355"/>
                      <a:pt x="187" y="385"/>
                    </a:cubicBezTo>
                    <a:cubicBezTo>
                      <a:pt x="187" y="418"/>
                      <a:pt x="213" y="444"/>
                      <a:pt x="246" y="444"/>
                    </a:cubicBezTo>
                    <a:cubicBezTo>
                      <a:pt x="279" y="444"/>
                      <a:pt x="306" y="418"/>
                      <a:pt x="306" y="385"/>
                    </a:cubicBezTo>
                    <a:cubicBezTo>
                      <a:pt x="306" y="355"/>
                      <a:pt x="283" y="330"/>
                      <a:pt x="254" y="326"/>
                    </a:cubicBezTo>
                    <a:close/>
                    <a:moveTo>
                      <a:pt x="246" y="428"/>
                    </a:moveTo>
                    <a:cubicBezTo>
                      <a:pt x="222" y="428"/>
                      <a:pt x="203" y="409"/>
                      <a:pt x="203" y="385"/>
                    </a:cubicBezTo>
                    <a:cubicBezTo>
                      <a:pt x="203" y="361"/>
                      <a:pt x="222" y="341"/>
                      <a:pt x="246" y="341"/>
                    </a:cubicBezTo>
                    <a:cubicBezTo>
                      <a:pt x="270" y="341"/>
                      <a:pt x="290" y="361"/>
                      <a:pt x="290" y="385"/>
                    </a:cubicBezTo>
                    <a:cubicBezTo>
                      <a:pt x="290" y="409"/>
                      <a:pt x="270" y="428"/>
                      <a:pt x="246" y="4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7" name="Group 66"/>
          <p:cNvGrpSpPr/>
          <p:nvPr/>
        </p:nvGrpSpPr>
        <p:grpSpPr>
          <a:xfrm>
            <a:off x="1042581" y="3856990"/>
            <a:ext cx="707576" cy="707576"/>
            <a:chOff x="1552166" y="3561681"/>
            <a:chExt cx="943434" cy="943434"/>
          </a:xfrm>
        </p:grpSpPr>
        <p:sp>
          <p:nvSpPr>
            <p:cNvPr id="7" name="Oval 6"/>
            <p:cNvSpPr/>
            <p:nvPr/>
          </p:nvSpPr>
          <p:spPr>
            <a:xfrm>
              <a:off x="1552166" y="3561681"/>
              <a:ext cx="943434" cy="9434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9" name="Group 11"/>
            <p:cNvGrpSpPr>
              <a:grpSpLocks noChangeAspect="1"/>
            </p:cNvGrpSpPr>
            <p:nvPr/>
          </p:nvGrpSpPr>
          <p:grpSpPr bwMode="auto">
            <a:xfrm>
              <a:off x="1787515" y="3770533"/>
              <a:ext cx="472738" cy="479062"/>
              <a:chOff x="2926" y="926"/>
              <a:chExt cx="299" cy="303"/>
            </a:xfrm>
            <a:solidFill>
              <a:srgbClr val="FFFFFF"/>
            </a:solidFill>
          </p:grpSpPr>
          <p:sp>
            <p:nvSpPr>
              <p:cNvPr id="30" name="Freeform 12"/>
              <p:cNvSpPr>
                <a:spLocks/>
              </p:cNvSpPr>
              <p:nvPr/>
            </p:nvSpPr>
            <p:spPr bwMode="auto">
              <a:xfrm>
                <a:off x="2987" y="1016"/>
                <a:ext cx="215" cy="189"/>
              </a:xfrm>
              <a:custGeom>
                <a:avLst/>
                <a:gdLst>
                  <a:gd name="T0" fmla="*/ 353 w 361"/>
                  <a:gd name="T1" fmla="*/ 318 h 318"/>
                  <a:gd name="T2" fmla="*/ 8 w 361"/>
                  <a:gd name="T3" fmla="*/ 318 h 318"/>
                  <a:gd name="T4" fmla="*/ 0 w 361"/>
                  <a:gd name="T5" fmla="*/ 310 h 318"/>
                  <a:gd name="T6" fmla="*/ 0 w 361"/>
                  <a:gd name="T7" fmla="*/ 8 h 318"/>
                  <a:gd name="T8" fmla="*/ 8 w 361"/>
                  <a:gd name="T9" fmla="*/ 0 h 318"/>
                  <a:gd name="T10" fmla="*/ 103 w 361"/>
                  <a:gd name="T11" fmla="*/ 0 h 318"/>
                  <a:gd name="T12" fmla="*/ 111 w 361"/>
                  <a:gd name="T13" fmla="*/ 8 h 318"/>
                  <a:gd name="T14" fmla="*/ 103 w 361"/>
                  <a:gd name="T15" fmla="*/ 16 h 318"/>
                  <a:gd name="T16" fmla="*/ 16 w 361"/>
                  <a:gd name="T17" fmla="*/ 16 h 318"/>
                  <a:gd name="T18" fmla="*/ 16 w 361"/>
                  <a:gd name="T19" fmla="*/ 302 h 318"/>
                  <a:gd name="T20" fmla="*/ 345 w 361"/>
                  <a:gd name="T21" fmla="*/ 302 h 318"/>
                  <a:gd name="T22" fmla="*/ 345 w 361"/>
                  <a:gd name="T23" fmla="*/ 16 h 318"/>
                  <a:gd name="T24" fmla="*/ 318 w 361"/>
                  <a:gd name="T25" fmla="*/ 16 h 318"/>
                  <a:gd name="T26" fmla="*/ 310 w 361"/>
                  <a:gd name="T27" fmla="*/ 8 h 318"/>
                  <a:gd name="T28" fmla="*/ 318 w 361"/>
                  <a:gd name="T29" fmla="*/ 0 h 318"/>
                  <a:gd name="T30" fmla="*/ 353 w 361"/>
                  <a:gd name="T31" fmla="*/ 0 h 318"/>
                  <a:gd name="T32" fmla="*/ 361 w 361"/>
                  <a:gd name="T33" fmla="*/ 8 h 318"/>
                  <a:gd name="T34" fmla="*/ 361 w 361"/>
                  <a:gd name="T35" fmla="*/ 310 h 318"/>
                  <a:gd name="T36" fmla="*/ 353 w 361"/>
                  <a:gd name="T37"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18">
                    <a:moveTo>
                      <a:pt x="353" y="318"/>
                    </a:moveTo>
                    <a:cubicBezTo>
                      <a:pt x="8" y="318"/>
                      <a:pt x="8" y="318"/>
                      <a:pt x="8" y="318"/>
                    </a:cubicBezTo>
                    <a:cubicBezTo>
                      <a:pt x="4" y="318"/>
                      <a:pt x="0" y="314"/>
                      <a:pt x="0" y="310"/>
                    </a:cubicBezTo>
                    <a:cubicBezTo>
                      <a:pt x="0" y="8"/>
                      <a:pt x="0" y="8"/>
                      <a:pt x="0" y="8"/>
                    </a:cubicBezTo>
                    <a:cubicBezTo>
                      <a:pt x="0" y="4"/>
                      <a:pt x="4" y="0"/>
                      <a:pt x="8" y="0"/>
                    </a:cubicBezTo>
                    <a:cubicBezTo>
                      <a:pt x="103" y="0"/>
                      <a:pt x="103" y="0"/>
                      <a:pt x="103" y="0"/>
                    </a:cubicBezTo>
                    <a:cubicBezTo>
                      <a:pt x="107" y="0"/>
                      <a:pt x="111" y="4"/>
                      <a:pt x="111" y="8"/>
                    </a:cubicBezTo>
                    <a:cubicBezTo>
                      <a:pt x="111" y="13"/>
                      <a:pt x="107" y="16"/>
                      <a:pt x="103" y="16"/>
                    </a:cubicBezTo>
                    <a:cubicBezTo>
                      <a:pt x="16" y="16"/>
                      <a:pt x="16" y="16"/>
                      <a:pt x="16" y="16"/>
                    </a:cubicBezTo>
                    <a:cubicBezTo>
                      <a:pt x="16" y="302"/>
                      <a:pt x="16" y="302"/>
                      <a:pt x="16" y="302"/>
                    </a:cubicBezTo>
                    <a:cubicBezTo>
                      <a:pt x="345" y="302"/>
                      <a:pt x="345" y="302"/>
                      <a:pt x="345" y="302"/>
                    </a:cubicBezTo>
                    <a:cubicBezTo>
                      <a:pt x="345" y="16"/>
                      <a:pt x="345" y="16"/>
                      <a:pt x="345" y="16"/>
                    </a:cubicBezTo>
                    <a:cubicBezTo>
                      <a:pt x="318" y="16"/>
                      <a:pt x="318" y="16"/>
                      <a:pt x="318" y="16"/>
                    </a:cubicBezTo>
                    <a:cubicBezTo>
                      <a:pt x="314" y="16"/>
                      <a:pt x="310" y="13"/>
                      <a:pt x="310" y="8"/>
                    </a:cubicBezTo>
                    <a:cubicBezTo>
                      <a:pt x="310" y="4"/>
                      <a:pt x="314" y="0"/>
                      <a:pt x="318" y="0"/>
                    </a:cubicBezTo>
                    <a:cubicBezTo>
                      <a:pt x="353" y="0"/>
                      <a:pt x="353" y="0"/>
                      <a:pt x="353" y="0"/>
                    </a:cubicBezTo>
                    <a:cubicBezTo>
                      <a:pt x="358" y="0"/>
                      <a:pt x="361" y="4"/>
                      <a:pt x="361" y="8"/>
                    </a:cubicBezTo>
                    <a:cubicBezTo>
                      <a:pt x="361" y="310"/>
                      <a:pt x="361" y="310"/>
                      <a:pt x="361" y="310"/>
                    </a:cubicBezTo>
                    <a:cubicBezTo>
                      <a:pt x="361" y="314"/>
                      <a:pt x="358" y="318"/>
                      <a:pt x="353" y="3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3"/>
              <p:cNvSpPr>
                <a:spLocks/>
              </p:cNvSpPr>
              <p:nvPr/>
            </p:nvSpPr>
            <p:spPr bwMode="auto">
              <a:xfrm>
                <a:off x="2926" y="991"/>
                <a:ext cx="299" cy="238"/>
              </a:xfrm>
              <a:custGeom>
                <a:avLst/>
                <a:gdLst>
                  <a:gd name="T0" fmla="*/ 457 w 503"/>
                  <a:gd name="T1" fmla="*/ 400 h 400"/>
                  <a:gd name="T2" fmla="*/ 46 w 503"/>
                  <a:gd name="T3" fmla="*/ 400 h 400"/>
                  <a:gd name="T4" fmla="*/ 0 w 503"/>
                  <a:gd name="T5" fmla="*/ 354 h 400"/>
                  <a:gd name="T6" fmla="*/ 0 w 503"/>
                  <a:gd name="T7" fmla="*/ 46 h 400"/>
                  <a:gd name="T8" fmla="*/ 46 w 503"/>
                  <a:gd name="T9" fmla="*/ 0 h 400"/>
                  <a:gd name="T10" fmla="*/ 247 w 503"/>
                  <a:gd name="T11" fmla="*/ 0 h 400"/>
                  <a:gd name="T12" fmla="*/ 255 w 503"/>
                  <a:gd name="T13" fmla="*/ 8 h 400"/>
                  <a:gd name="T14" fmla="*/ 247 w 503"/>
                  <a:gd name="T15" fmla="*/ 16 h 400"/>
                  <a:gd name="T16" fmla="*/ 46 w 503"/>
                  <a:gd name="T17" fmla="*/ 16 h 400"/>
                  <a:gd name="T18" fmla="*/ 16 w 503"/>
                  <a:gd name="T19" fmla="*/ 46 h 400"/>
                  <a:gd name="T20" fmla="*/ 16 w 503"/>
                  <a:gd name="T21" fmla="*/ 354 h 400"/>
                  <a:gd name="T22" fmla="*/ 46 w 503"/>
                  <a:gd name="T23" fmla="*/ 384 h 400"/>
                  <a:gd name="T24" fmla="*/ 457 w 503"/>
                  <a:gd name="T25" fmla="*/ 384 h 400"/>
                  <a:gd name="T26" fmla="*/ 487 w 503"/>
                  <a:gd name="T27" fmla="*/ 354 h 400"/>
                  <a:gd name="T28" fmla="*/ 487 w 503"/>
                  <a:gd name="T29" fmla="*/ 46 h 400"/>
                  <a:gd name="T30" fmla="*/ 457 w 503"/>
                  <a:gd name="T31" fmla="*/ 16 h 400"/>
                  <a:gd name="T32" fmla="*/ 449 w 503"/>
                  <a:gd name="T33" fmla="*/ 8 h 400"/>
                  <a:gd name="T34" fmla="*/ 457 w 503"/>
                  <a:gd name="T35" fmla="*/ 0 h 400"/>
                  <a:gd name="T36" fmla="*/ 503 w 503"/>
                  <a:gd name="T37" fmla="*/ 46 h 400"/>
                  <a:gd name="T38" fmla="*/ 503 w 503"/>
                  <a:gd name="T39" fmla="*/ 354 h 400"/>
                  <a:gd name="T40" fmla="*/ 457 w 503"/>
                  <a:gd name="T41"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3" h="400">
                    <a:moveTo>
                      <a:pt x="457" y="400"/>
                    </a:moveTo>
                    <a:cubicBezTo>
                      <a:pt x="46" y="400"/>
                      <a:pt x="46" y="400"/>
                      <a:pt x="46" y="400"/>
                    </a:cubicBezTo>
                    <a:cubicBezTo>
                      <a:pt x="21" y="400"/>
                      <a:pt x="0" y="380"/>
                      <a:pt x="0" y="354"/>
                    </a:cubicBezTo>
                    <a:cubicBezTo>
                      <a:pt x="0" y="46"/>
                      <a:pt x="0" y="46"/>
                      <a:pt x="0" y="46"/>
                    </a:cubicBezTo>
                    <a:cubicBezTo>
                      <a:pt x="0" y="20"/>
                      <a:pt x="21" y="0"/>
                      <a:pt x="46" y="0"/>
                    </a:cubicBezTo>
                    <a:cubicBezTo>
                      <a:pt x="247" y="0"/>
                      <a:pt x="247" y="0"/>
                      <a:pt x="247" y="0"/>
                    </a:cubicBezTo>
                    <a:cubicBezTo>
                      <a:pt x="251" y="0"/>
                      <a:pt x="255" y="3"/>
                      <a:pt x="255" y="8"/>
                    </a:cubicBezTo>
                    <a:cubicBezTo>
                      <a:pt x="255" y="12"/>
                      <a:pt x="251" y="16"/>
                      <a:pt x="247" y="16"/>
                    </a:cubicBezTo>
                    <a:cubicBezTo>
                      <a:pt x="46" y="16"/>
                      <a:pt x="46" y="16"/>
                      <a:pt x="46" y="16"/>
                    </a:cubicBezTo>
                    <a:cubicBezTo>
                      <a:pt x="29" y="16"/>
                      <a:pt x="16" y="29"/>
                      <a:pt x="16" y="46"/>
                    </a:cubicBezTo>
                    <a:cubicBezTo>
                      <a:pt x="16" y="354"/>
                      <a:pt x="16" y="354"/>
                      <a:pt x="16" y="354"/>
                    </a:cubicBezTo>
                    <a:cubicBezTo>
                      <a:pt x="16" y="371"/>
                      <a:pt x="29" y="384"/>
                      <a:pt x="46" y="384"/>
                    </a:cubicBezTo>
                    <a:cubicBezTo>
                      <a:pt x="457" y="384"/>
                      <a:pt x="457" y="384"/>
                      <a:pt x="457" y="384"/>
                    </a:cubicBezTo>
                    <a:cubicBezTo>
                      <a:pt x="474" y="384"/>
                      <a:pt x="487" y="371"/>
                      <a:pt x="487" y="354"/>
                    </a:cubicBezTo>
                    <a:cubicBezTo>
                      <a:pt x="487" y="46"/>
                      <a:pt x="487" y="46"/>
                      <a:pt x="487" y="46"/>
                    </a:cubicBezTo>
                    <a:cubicBezTo>
                      <a:pt x="487" y="29"/>
                      <a:pt x="474" y="16"/>
                      <a:pt x="457" y="16"/>
                    </a:cubicBezTo>
                    <a:cubicBezTo>
                      <a:pt x="453" y="16"/>
                      <a:pt x="449" y="12"/>
                      <a:pt x="449" y="8"/>
                    </a:cubicBezTo>
                    <a:cubicBezTo>
                      <a:pt x="449" y="3"/>
                      <a:pt x="453" y="0"/>
                      <a:pt x="457" y="0"/>
                    </a:cubicBezTo>
                    <a:cubicBezTo>
                      <a:pt x="482" y="0"/>
                      <a:pt x="503" y="20"/>
                      <a:pt x="503" y="46"/>
                    </a:cubicBezTo>
                    <a:cubicBezTo>
                      <a:pt x="503" y="354"/>
                      <a:pt x="503" y="354"/>
                      <a:pt x="503" y="354"/>
                    </a:cubicBezTo>
                    <a:cubicBezTo>
                      <a:pt x="503" y="380"/>
                      <a:pt x="482" y="400"/>
                      <a:pt x="457" y="40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
              <p:cNvSpPr>
                <a:spLocks noEditPoints="1"/>
              </p:cNvSpPr>
              <p:nvPr/>
            </p:nvSpPr>
            <p:spPr bwMode="auto">
              <a:xfrm>
                <a:off x="2926" y="1029"/>
                <a:ext cx="47" cy="163"/>
              </a:xfrm>
              <a:custGeom>
                <a:avLst/>
                <a:gdLst>
                  <a:gd name="T0" fmla="*/ 72 w 80"/>
                  <a:gd name="T1" fmla="*/ 274 h 274"/>
                  <a:gd name="T2" fmla="*/ 8 w 80"/>
                  <a:gd name="T3" fmla="*/ 274 h 274"/>
                  <a:gd name="T4" fmla="*/ 0 w 80"/>
                  <a:gd name="T5" fmla="*/ 266 h 274"/>
                  <a:gd name="T6" fmla="*/ 0 w 80"/>
                  <a:gd name="T7" fmla="*/ 8 h 274"/>
                  <a:gd name="T8" fmla="*/ 8 w 80"/>
                  <a:gd name="T9" fmla="*/ 0 h 274"/>
                  <a:gd name="T10" fmla="*/ 72 w 80"/>
                  <a:gd name="T11" fmla="*/ 0 h 274"/>
                  <a:gd name="T12" fmla="*/ 80 w 80"/>
                  <a:gd name="T13" fmla="*/ 8 h 274"/>
                  <a:gd name="T14" fmla="*/ 80 w 80"/>
                  <a:gd name="T15" fmla="*/ 266 h 274"/>
                  <a:gd name="T16" fmla="*/ 72 w 80"/>
                  <a:gd name="T17" fmla="*/ 274 h 274"/>
                  <a:gd name="T18" fmla="*/ 16 w 80"/>
                  <a:gd name="T19" fmla="*/ 258 h 274"/>
                  <a:gd name="T20" fmla="*/ 64 w 80"/>
                  <a:gd name="T21" fmla="*/ 258 h 274"/>
                  <a:gd name="T22" fmla="*/ 64 w 80"/>
                  <a:gd name="T23" fmla="*/ 16 h 274"/>
                  <a:gd name="T24" fmla="*/ 16 w 80"/>
                  <a:gd name="T25" fmla="*/ 16 h 274"/>
                  <a:gd name="T26" fmla="*/ 16 w 80"/>
                  <a:gd name="T27" fmla="*/ 258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274">
                    <a:moveTo>
                      <a:pt x="72" y="274"/>
                    </a:moveTo>
                    <a:cubicBezTo>
                      <a:pt x="8" y="274"/>
                      <a:pt x="8" y="274"/>
                      <a:pt x="8" y="274"/>
                    </a:cubicBezTo>
                    <a:cubicBezTo>
                      <a:pt x="3" y="274"/>
                      <a:pt x="0" y="270"/>
                      <a:pt x="0" y="266"/>
                    </a:cubicBezTo>
                    <a:cubicBezTo>
                      <a:pt x="0" y="8"/>
                      <a:pt x="0" y="8"/>
                      <a:pt x="0" y="8"/>
                    </a:cubicBezTo>
                    <a:cubicBezTo>
                      <a:pt x="0" y="4"/>
                      <a:pt x="3" y="0"/>
                      <a:pt x="8" y="0"/>
                    </a:cubicBezTo>
                    <a:cubicBezTo>
                      <a:pt x="72" y="0"/>
                      <a:pt x="72" y="0"/>
                      <a:pt x="72" y="0"/>
                    </a:cubicBezTo>
                    <a:cubicBezTo>
                      <a:pt x="76" y="0"/>
                      <a:pt x="80" y="4"/>
                      <a:pt x="80" y="8"/>
                    </a:cubicBezTo>
                    <a:cubicBezTo>
                      <a:pt x="80" y="266"/>
                      <a:pt x="80" y="266"/>
                      <a:pt x="80" y="266"/>
                    </a:cubicBezTo>
                    <a:cubicBezTo>
                      <a:pt x="80" y="270"/>
                      <a:pt x="76" y="274"/>
                      <a:pt x="72" y="274"/>
                    </a:cubicBezTo>
                    <a:close/>
                    <a:moveTo>
                      <a:pt x="16" y="258"/>
                    </a:moveTo>
                    <a:cubicBezTo>
                      <a:pt x="64" y="258"/>
                      <a:pt x="64" y="258"/>
                      <a:pt x="64" y="258"/>
                    </a:cubicBezTo>
                    <a:cubicBezTo>
                      <a:pt x="64" y="16"/>
                      <a:pt x="64" y="16"/>
                      <a:pt x="64" y="16"/>
                    </a:cubicBezTo>
                    <a:cubicBezTo>
                      <a:pt x="16" y="16"/>
                      <a:pt x="16" y="16"/>
                      <a:pt x="16" y="16"/>
                    </a:cubicBezTo>
                    <a:lnTo>
                      <a:pt x="16" y="2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5"/>
              <p:cNvSpPr>
                <a:spLocks/>
              </p:cNvSpPr>
              <p:nvPr/>
            </p:nvSpPr>
            <p:spPr bwMode="auto">
              <a:xfrm>
                <a:off x="2926" y="1079"/>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6"/>
              <p:cNvSpPr>
                <a:spLocks/>
              </p:cNvSpPr>
              <p:nvPr/>
            </p:nvSpPr>
            <p:spPr bwMode="auto">
              <a:xfrm>
                <a:off x="2926" y="1128"/>
                <a:ext cx="47" cy="10"/>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3"/>
                      <a:pt x="0" y="8"/>
                    </a:cubicBezTo>
                    <a:cubicBezTo>
                      <a:pt x="0" y="4"/>
                      <a:pt x="3" y="0"/>
                      <a:pt x="8" y="0"/>
                    </a:cubicBezTo>
                    <a:cubicBezTo>
                      <a:pt x="72" y="0"/>
                      <a:pt x="72" y="0"/>
                      <a:pt x="72" y="0"/>
                    </a:cubicBezTo>
                    <a:cubicBezTo>
                      <a:pt x="76" y="0"/>
                      <a:pt x="80" y="4"/>
                      <a:pt x="80" y="8"/>
                    </a:cubicBezTo>
                    <a:cubicBezTo>
                      <a:pt x="80" y="13"/>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7"/>
              <p:cNvSpPr>
                <a:spLocks/>
              </p:cNvSpPr>
              <p:nvPr/>
            </p:nvSpPr>
            <p:spPr bwMode="auto">
              <a:xfrm>
                <a:off x="2926" y="1131"/>
                <a:ext cx="47" cy="9"/>
              </a:xfrm>
              <a:custGeom>
                <a:avLst/>
                <a:gdLst>
                  <a:gd name="T0" fmla="*/ 72 w 80"/>
                  <a:gd name="T1" fmla="*/ 16 h 16"/>
                  <a:gd name="T2" fmla="*/ 8 w 80"/>
                  <a:gd name="T3" fmla="*/ 16 h 16"/>
                  <a:gd name="T4" fmla="*/ 0 w 80"/>
                  <a:gd name="T5" fmla="*/ 8 h 16"/>
                  <a:gd name="T6" fmla="*/ 8 w 80"/>
                  <a:gd name="T7" fmla="*/ 0 h 16"/>
                  <a:gd name="T8" fmla="*/ 72 w 80"/>
                  <a:gd name="T9" fmla="*/ 0 h 16"/>
                  <a:gd name="T10" fmla="*/ 80 w 80"/>
                  <a:gd name="T11" fmla="*/ 8 h 16"/>
                  <a:gd name="T12" fmla="*/ 72 w 8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80" h="16">
                    <a:moveTo>
                      <a:pt x="72" y="16"/>
                    </a:moveTo>
                    <a:cubicBezTo>
                      <a:pt x="8" y="16"/>
                      <a:pt x="8" y="16"/>
                      <a:pt x="8" y="16"/>
                    </a:cubicBezTo>
                    <a:cubicBezTo>
                      <a:pt x="3" y="16"/>
                      <a:pt x="0" y="12"/>
                      <a:pt x="0" y="8"/>
                    </a:cubicBezTo>
                    <a:cubicBezTo>
                      <a:pt x="0" y="3"/>
                      <a:pt x="3" y="0"/>
                      <a:pt x="8" y="0"/>
                    </a:cubicBezTo>
                    <a:cubicBezTo>
                      <a:pt x="72" y="0"/>
                      <a:pt x="72" y="0"/>
                      <a:pt x="72" y="0"/>
                    </a:cubicBezTo>
                    <a:cubicBezTo>
                      <a:pt x="76" y="0"/>
                      <a:pt x="80" y="3"/>
                      <a:pt x="80" y="8"/>
                    </a:cubicBezTo>
                    <a:cubicBezTo>
                      <a:pt x="80" y="12"/>
                      <a:pt x="76" y="16"/>
                      <a:pt x="7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noEditPoints="1"/>
              </p:cNvSpPr>
              <p:nvPr/>
            </p:nvSpPr>
            <p:spPr bwMode="auto">
              <a:xfrm>
                <a:off x="3046" y="926"/>
                <a:ext cx="160" cy="160"/>
              </a:xfrm>
              <a:custGeom>
                <a:avLst/>
                <a:gdLst>
                  <a:gd name="T0" fmla="*/ 57 w 269"/>
                  <a:gd name="T1" fmla="*/ 269 h 269"/>
                  <a:gd name="T2" fmla="*/ 51 w 269"/>
                  <a:gd name="T3" fmla="*/ 267 h 269"/>
                  <a:gd name="T4" fmla="*/ 2 w 269"/>
                  <a:gd name="T5" fmla="*/ 218 h 269"/>
                  <a:gd name="T6" fmla="*/ 0 w 269"/>
                  <a:gd name="T7" fmla="*/ 213 h 269"/>
                  <a:gd name="T8" fmla="*/ 2 w 269"/>
                  <a:gd name="T9" fmla="*/ 207 h 269"/>
                  <a:gd name="T10" fmla="*/ 197 w 269"/>
                  <a:gd name="T11" fmla="*/ 12 h 269"/>
                  <a:gd name="T12" fmla="*/ 227 w 269"/>
                  <a:gd name="T13" fmla="*/ 0 h 269"/>
                  <a:gd name="T14" fmla="*/ 257 w 269"/>
                  <a:gd name="T15" fmla="*/ 12 h 269"/>
                  <a:gd name="T16" fmla="*/ 269 w 269"/>
                  <a:gd name="T17" fmla="*/ 42 h 269"/>
                  <a:gd name="T18" fmla="*/ 257 w 269"/>
                  <a:gd name="T19" fmla="*/ 72 h 269"/>
                  <a:gd name="T20" fmla="*/ 62 w 269"/>
                  <a:gd name="T21" fmla="*/ 267 h 269"/>
                  <a:gd name="T22" fmla="*/ 57 w 269"/>
                  <a:gd name="T23" fmla="*/ 269 h 269"/>
                  <a:gd name="T24" fmla="*/ 19 w 269"/>
                  <a:gd name="T25" fmla="*/ 213 h 269"/>
                  <a:gd name="T26" fmla="*/ 57 w 269"/>
                  <a:gd name="T27" fmla="*/ 250 h 269"/>
                  <a:gd name="T28" fmla="*/ 246 w 269"/>
                  <a:gd name="T29" fmla="*/ 61 h 269"/>
                  <a:gd name="T30" fmla="*/ 253 w 269"/>
                  <a:gd name="T31" fmla="*/ 42 h 269"/>
                  <a:gd name="T32" fmla="*/ 246 w 269"/>
                  <a:gd name="T33" fmla="*/ 24 h 269"/>
                  <a:gd name="T34" fmla="*/ 227 w 269"/>
                  <a:gd name="T35" fmla="*/ 16 h 269"/>
                  <a:gd name="T36" fmla="*/ 209 w 269"/>
                  <a:gd name="T37" fmla="*/ 24 h 269"/>
                  <a:gd name="T38" fmla="*/ 19 w 269"/>
                  <a:gd name="T39" fmla="*/ 21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9" h="269">
                    <a:moveTo>
                      <a:pt x="57" y="269"/>
                    </a:moveTo>
                    <a:cubicBezTo>
                      <a:pt x="54" y="269"/>
                      <a:pt x="52" y="268"/>
                      <a:pt x="51" y="267"/>
                    </a:cubicBezTo>
                    <a:cubicBezTo>
                      <a:pt x="2" y="218"/>
                      <a:pt x="2" y="218"/>
                      <a:pt x="2" y="218"/>
                    </a:cubicBezTo>
                    <a:cubicBezTo>
                      <a:pt x="1" y="217"/>
                      <a:pt x="0" y="215"/>
                      <a:pt x="0" y="213"/>
                    </a:cubicBezTo>
                    <a:cubicBezTo>
                      <a:pt x="0" y="211"/>
                      <a:pt x="1" y="209"/>
                      <a:pt x="2" y="207"/>
                    </a:cubicBezTo>
                    <a:cubicBezTo>
                      <a:pt x="197" y="12"/>
                      <a:pt x="197" y="12"/>
                      <a:pt x="197" y="12"/>
                    </a:cubicBezTo>
                    <a:cubicBezTo>
                      <a:pt x="205" y="4"/>
                      <a:pt x="216" y="0"/>
                      <a:pt x="227" y="0"/>
                    </a:cubicBezTo>
                    <a:cubicBezTo>
                      <a:pt x="238" y="0"/>
                      <a:pt x="249" y="4"/>
                      <a:pt x="257" y="12"/>
                    </a:cubicBezTo>
                    <a:cubicBezTo>
                      <a:pt x="265" y="20"/>
                      <a:pt x="269" y="31"/>
                      <a:pt x="269" y="42"/>
                    </a:cubicBezTo>
                    <a:cubicBezTo>
                      <a:pt x="269" y="53"/>
                      <a:pt x="265" y="64"/>
                      <a:pt x="257" y="72"/>
                    </a:cubicBezTo>
                    <a:cubicBezTo>
                      <a:pt x="62" y="267"/>
                      <a:pt x="62" y="267"/>
                      <a:pt x="62" y="267"/>
                    </a:cubicBezTo>
                    <a:cubicBezTo>
                      <a:pt x="61" y="268"/>
                      <a:pt x="59" y="269"/>
                      <a:pt x="57" y="269"/>
                    </a:cubicBezTo>
                    <a:close/>
                    <a:moveTo>
                      <a:pt x="19" y="213"/>
                    </a:moveTo>
                    <a:cubicBezTo>
                      <a:pt x="57" y="250"/>
                      <a:pt x="57" y="250"/>
                      <a:pt x="57" y="250"/>
                    </a:cubicBezTo>
                    <a:cubicBezTo>
                      <a:pt x="246" y="61"/>
                      <a:pt x="246" y="61"/>
                      <a:pt x="246" y="61"/>
                    </a:cubicBezTo>
                    <a:cubicBezTo>
                      <a:pt x="251" y="56"/>
                      <a:pt x="253" y="49"/>
                      <a:pt x="253" y="42"/>
                    </a:cubicBezTo>
                    <a:cubicBezTo>
                      <a:pt x="253" y="35"/>
                      <a:pt x="251" y="29"/>
                      <a:pt x="246" y="24"/>
                    </a:cubicBezTo>
                    <a:cubicBezTo>
                      <a:pt x="241" y="19"/>
                      <a:pt x="234" y="16"/>
                      <a:pt x="227" y="16"/>
                    </a:cubicBezTo>
                    <a:cubicBezTo>
                      <a:pt x="220" y="16"/>
                      <a:pt x="214" y="19"/>
                      <a:pt x="209" y="24"/>
                    </a:cubicBezTo>
                    <a:lnTo>
                      <a:pt x="19" y="2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9"/>
              <p:cNvSpPr>
                <a:spLocks/>
              </p:cNvSpPr>
              <p:nvPr/>
            </p:nvSpPr>
            <p:spPr bwMode="auto">
              <a:xfrm>
                <a:off x="3124" y="968"/>
                <a:ext cx="40" cy="39"/>
              </a:xfrm>
              <a:custGeom>
                <a:avLst/>
                <a:gdLst>
                  <a:gd name="T0" fmla="*/ 57 w 66"/>
                  <a:gd name="T1" fmla="*/ 65 h 65"/>
                  <a:gd name="T2" fmla="*/ 52 w 66"/>
                  <a:gd name="T3" fmla="*/ 63 h 65"/>
                  <a:gd name="T4" fmla="*/ 3 w 66"/>
                  <a:gd name="T5" fmla="*/ 15 h 65"/>
                  <a:gd name="T6" fmla="*/ 3 w 66"/>
                  <a:gd name="T7" fmla="*/ 3 h 65"/>
                  <a:gd name="T8" fmla="*/ 15 w 66"/>
                  <a:gd name="T9" fmla="*/ 3 h 65"/>
                  <a:gd name="T10" fmla="*/ 63 w 66"/>
                  <a:gd name="T11" fmla="*/ 52 h 65"/>
                  <a:gd name="T12" fmla="*/ 63 w 66"/>
                  <a:gd name="T13" fmla="*/ 63 h 65"/>
                  <a:gd name="T14" fmla="*/ 57 w 66"/>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5">
                    <a:moveTo>
                      <a:pt x="57" y="65"/>
                    </a:moveTo>
                    <a:cubicBezTo>
                      <a:pt x="55" y="65"/>
                      <a:pt x="53" y="64"/>
                      <a:pt x="52" y="63"/>
                    </a:cubicBezTo>
                    <a:cubicBezTo>
                      <a:pt x="3" y="15"/>
                      <a:pt x="3" y="15"/>
                      <a:pt x="3" y="15"/>
                    </a:cubicBezTo>
                    <a:cubicBezTo>
                      <a:pt x="0" y="11"/>
                      <a:pt x="0" y="6"/>
                      <a:pt x="3" y="3"/>
                    </a:cubicBezTo>
                    <a:cubicBezTo>
                      <a:pt x="7" y="0"/>
                      <a:pt x="12" y="0"/>
                      <a:pt x="15" y="3"/>
                    </a:cubicBezTo>
                    <a:cubicBezTo>
                      <a:pt x="63" y="52"/>
                      <a:pt x="63" y="52"/>
                      <a:pt x="63" y="52"/>
                    </a:cubicBezTo>
                    <a:cubicBezTo>
                      <a:pt x="66" y="55"/>
                      <a:pt x="66" y="60"/>
                      <a:pt x="63" y="63"/>
                    </a:cubicBezTo>
                    <a:cubicBezTo>
                      <a:pt x="62" y="64"/>
                      <a:pt x="60"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0"/>
              <p:cNvSpPr>
                <a:spLocks/>
              </p:cNvSpPr>
              <p:nvPr/>
            </p:nvSpPr>
            <p:spPr bwMode="auto">
              <a:xfrm>
                <a:off x="3156" y="937"/>
                <a:ext cx="39" cy="38"/>
              </a:xfrm>
              <a:custGeom>
                <a:avLst/>
                <a:gdLst>
                  <a:gd name="T0" fmla="*/ 57 w 65"/>
                  <a:gd name="T1" fmla="*/ 65 h 65"/>
                  <a:gd name="T2" fmla="*/ 51 w 65"/>
                  <a:gd name="T3" fmla="*/ 63 h 65"/>
                  <a:gd name="T4" fmla="*/ 3 w 65"/>
                  <a:gd name="T5" fmla="*/ 14 h 65"/>
                  <a:gd name="T6" fmla="*/ 3 w 65"/>
                  <a:gd name="T7" fmla="*/ 3 h 65"/>
                  <a:gd name="T8" fmla="*/ 14 w 65"/>
                  <a:gd name="T9" fmla="*/ 3 h 65"/>
                  <a:gd name="T10" fmla="*/ 62 w 65"/>
                  <a:gd name="T11" fmla="*/ 51 h 65"/>
                  <a:gd name="T12" fmla="*/ 62 w 65"/>
                  <a:gd name="T13" fmla="*/ 63 h 65"/>
                  <a:gd name="T14" fmla="*/ 57 w 65"/>
                  <a:gd name="T15" fmla="*/ 6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57" y="65"/>
                    </a:moveTo>
                    <a:cubicBezTo>
                      <a:pt x="55" y="65"/>
                      <a:pt x="53" y="64"/>
                      <a:pt x="51" y="63"/>
                    </a:cubicBezTo>
                    <a:cubicBezTo>
                      <a:pt x="3" y="14"/>
                      <a:pt x="3" y="14"/>
                      <a:pt x="3" y="14"/>
                    </a:cubicBezTo>
                    <a:cubicBezTo>
                      <a:pt x="0" y="11"/>
                      <a:pt x="0" y="6"/>
                      <a:pt x="3" y="3"/>
                    </a:cubicBezTo>
                    <a:cubicBezTo>
                      <a:pt x="6" y="0"/>
                      <a:pt x="11" y="0"/>
                      <a:pt x="14" y="3"/>
                    </a:cubicBezTo>
                    <a:cubicBezTo>
                      <a:pt x="62" y="51"/>
                      <a:pt x="62" y="51"/>
                      <a:pt x="62" y="51"/>
                    </a:cubicBezTo>
                    <a:cubicBezTo>
                      <a:pt x="65" y="55"/>
                      <a:pt x="65" y="60"/>
                      <a:pt x="62" y="63"/>
                    </a:cubicBezTo>
                    <a:cubicBezTo>
                      <a:pt x="61" y="64"/>
                      <a:pt x="59" y="65"/>
                      <a:pt x="57"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1"/>
              <p:cNvSpPr>
                <a:spLocks/>
              </p:cNvSpPr>
              <p:nvPr/>
            </p:nvSpPr>
            <p:spPr bwMode="auto">
              <a:xfrm>
                <a:off x="3037" y="1047"/>
                <a:ext cx="48" cy="48"/>
              </a:xfrm>
              <a:custGeom>
                <a:avLst/>
                <a:gdLst>
                  <a:gd name="T0" fmla="*/ 8 w 81"/>
                  <a:gd name="T1" fmla="*/ 81 h 81"/>
                  <a:gd name="T2" fmla="*/ 3 w 81"/>
                  <a:gd name="T3" fmla="*/ 79 h 81"/>
                  <a:gd name="T4" fmla="*/ 1 w 81"/>
                  <a:gd name="T5" fmla="*/ 71 h 81"/>
                  <a:gd name="T6" fmla="*/ 16 w 81"/>
                  <a:gd name="T7" fmla="*/ 7 h 81"/>
                  <a:gd name="T8" fmla="*/ 26 w 81"/>
                  <a:gd name="T9" fmla="*/ 1 h 81"/>
                  <a:gd name="T10" fmla="*/ 32 w 81"/>
                  <a:gd name="T11" fmla="*/ 11 h 81"/>
                  <a:gd name="T12" fmla="*/ 19 w 81"/>
                  <a:gd name="T13" fmla="*/ 62 h 81"/>
                  <a:gd name="T14" fmla="*/ 71 w 81"/>
                  <a:gd name="T15" fmla="*/ 49 h 81"/>
                  <a:gd name="T16" fmla="*/ 80 w 81"/>
                  <a:gd name="T17" fmla="*/ 55 h 81"/>
                  <a:gd name="T18" fmla="*/ 74 w 81"/>
                  <a:gd name="T19" fmla="*/ 65 h 81"/>
                  <a:gd name="T20" fmla="*/ 10 w 81"/>
                  <a:gd name="T21" fmla="*/ 81 h 81"/>
                  <a:gd name="T22" fmla="*/ 8 w 81"/>
                  <a:gd name="T2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1">
                    <a:moveTo>
                      <a:pt x="8" y="81"/>
                    </a:moveTo>
                    <a:cubicBezTo>
                      <a:pt x="6" y="81"/>
                      <a:pt x="4" y="80"/>
                      <a:pt x="3" y="79"/>
                    </a:cubicBezTo>
                    <a:cubicBezTo>
                      <a:pt x="1" y="77"/>
                      <a:pt x="0" y="74"/>
                      <a:pt x="1" y="71"/>
                    </a:cubicBezTo>
                    <a:cubicBezTo>
                      <a:pt x="16" y="7"/>
                      <a:pt x="16" y="7"/>
                      <a:pt x="16" y="7"/>
                    </a:cubicBezTo>
                    <a:cubicBezTo>
                      <a:pt x="17" y="3"/>
                      <a:pt x="22" y="0"/>
                      <a:pt x="26" y="1"/>
                    </a:cubicBezTo>
                    <a:cubicBezTo>
                      <a:pt x="30" y="2"/>
                      <a:pt x="33" y="6"/>
                      <a:pt x="32" y="11"/>
                    </a:cubicBezTo>
                    <a:cubicBezTo>
                      <a:pt x="19" y="62"/>
                      <a:pt x="19" y="62"/>
                      <a:pt x="19" y="62"/>
                    </a:cubicBezTo>
                    <a:cubicBezTo>
                      <a:pt x="71" y="49"/>
                      <a:pt x="71" y="49"/>
                      <a:pt x="71" y="49"/>
                    </a:cubicBezTo>
                    <a:cubicBezTo>
                      <a:pt x="75" y="48"/>
                      <a:pt x="79" y="51"/>
                      <a:pt x="80" y="55"/>
                    </a:cubicBezTo>
                    <a:cubicBezTo>
                      <a:pt x="81" y="60"/>
                      <a:pt x="79" y="64"/>
                      <a:pt x="74" y="65"/>
                    </a:cubicBezTo>
                    <a:cubicBezTo>
                      <a:pt x="10" y="81"/>
                      <a:pt x="10" y="81"/>
                      <a:pt x="10" y="81"/>
                    </a:cubicBezTo>
                    <a:cubicBezTo>
                      <a:pt x="10" y="81"/>
                      <a:pt x="9" y="81"/>
                      <a:pt x="8"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p:cNvSpPr>
              <p:nvPr/>
            </p:nvSpPr>
            <p:spPr bwMode="auto">
              <a:xfrm>
                <a:off x="3027" y="1085"/>
                <a:ext cx="20" cy="20"/>
              </a:xfrm>
              <a:custGeom>
                <a:avLst/>
                <a:gdLst>
                  <a:gd name="T0" fmla="*/ 9 w 34"/>
                  <a:gd name="T1" fmla="*/ 33 h 33"/>
                  <a:gd name="T2" fmla="*/ 3 w 34"/>
                  <a:gd name="T3" fmla="*/ 31 h 33"/>
                  <a:gd name="T4" fmla="*/ 3 w 34"/>
                  <a:gd name="T5" fmla="*/ 20 h 33"/>
                  <a:gd name="T6" fmla="*/ 20 w 34"/>
                  <a:gd name="T7" fmla="*/ 3 h 33"/>
                  <a:gd name="T8" fmla="*/ 31 w 34"/>
                  <a:gd name="T9" fmla="*/ 3 h 33"/>
                  <a:gd name="T10" fmla="*/ 31 w 34"/>
                  <a:gd name="T11" fmla="*/ 15 h 33"/>
                  <a:gd name="T12" fmla="*/ 15 w 34"/>
                  <a:gd name="T13" fmla="*/ 31 h 33"/>
                  <a:gd name="T14" fmla="*/ 9 w 34"/>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3">
                    <a:moveTo>
                      <a:pt x="9" y="33"/>
                    </a:moveTo>
                    <a:cubicBezTo>
                      <a:pt x="7" y="33"/>
                      <a:pt x="5" y="33"/>
                      <a:pt x="3" y="31"/>
                    </a:cubicBezTo>
                    <a:cubicBezTo>
                      <a:pt x="0" y="28"/>
                      <a:pt x="0" y="23"/>
                      <a:pt x="3" y="20"/>
                    </a:cubicBezTo>
                    <a:cubicBezTo>
                      <a:pt x="20" y="3"/>
                      <a:pt x="20" y="3"/>
                      <a:pt x="20" y="3"/>
                    </a:cubicBezTo>
                    <a:cubicBezTo>
                      <a:pt x="23" y="0"/>
                      <a:pt x="28" y="0"/>
                      <a:pt x="31" y="3"/>
                    </a:cubicBezTo>
                    <a:cubicBezTo>
                      <a:pt x="34" y="6"/>
                      <a:pt x="34" y="11"/>
                      <a:pt x="31" y="15"/>
                    </a:cubicBezTo>
                    <a:cubicBezTo>
                      <a:pt x="15" y="31"/>
                      <a:pt x="15" y="31"/>
                      <a:pt x="15" y="31"/>
                    </a:cubicBezTo>
                    <a:cubicBezTo>
                      <a:pt x="13" y="33"/>
                      <a:pt x="11" y="33"/>
                      <a:pt x="9"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9" name="Group 68"/>
          <p:cNvGrpSpPr/>
          <p:nvPr/>
        </p:nvGrpSpPr>
        <p:grpSpPr>
          <a:xfrm>
            <a:off x="3454095" y="2170006"/>
            <a:ext cx="547790" cy="547790"/>
            <a:chOff x="4885909" y="1678654"/>
            <a:chExt cx="730386" cy="730386"/>
          </a:xfrm>
        </p:grpSpPr>
        <p:sp>
          <p:nvSpPr>
            <p:cNvPr id="8" name="Oval 7"/>
            <p:cNvSpPr/>
            <p:nvPr/>
          </p:nvSpPr>
          <p:spPr>
            <a:xfrm>
              <a:off x="4885909" y="1678654"/>
              <a:ext cx="730386" cy="73038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Freeform 26"/>
            <p:cNvSpPr>
              <a:spLocks noEditPoints="1"/>
            </p:cNvSpPr>
            <p:nvPr/>
          </p:nvSpPr>
          <p:spPr bwMode="auto">
            <a:xfrm>
              <a:off x="5063904" y="1860579"/>
              <a:ext cx="374400" cy="366536"/>
            </a:xfrm>
            <a:custGeom>
              <a:avLst/>
              <a:gdLst>
                <a:gd name="T0" fmla="*/ 397 w 521"/>
                <a:gd name="T1" fmla="*/ 294 h 510"/>
                <a:gd name="T2" fmla="*/ 386 w 521"/>
                <a:gd name="T3" fmla="*/ 283 h 510"/>
                <a:gd name="T4" fmla="*/ 371 w 521"/>
                <a:gd name="T5" fmla="*/ 297 h 510"/>
                <a:gd name="T6" fmla="*/ 343 w 521"/>
                <a:gd name="T7" fmla="*/ 326 h 510"/>
                <a:gd name="T8" fmla="*/ 415 w 521"/>
                <a:gd name="T9" fmla="*/ 161 h 510"/>
                <a:gd name="T10" fmla="*/ 492 w 521"/>
                <a:gd name="T11" fmla="*/ 140 h 510"/>
                <a:gd name="T12" fmla="*/ 507 w 521"/>
                <a:gd name="T13" fmla="*/ 52 h 510"/>
                <a:gd name="T14" fmla="*/ 466 w 521"/>
                <a:gd name="T15" fmla="*/ 88 h 510"/>
                <a:gd name="T16" fmla="*/ 428 w 521"/>
                <a:gd name="T17" fmla="*/ 50 h 510"/>
                <a:gd name="T18" fmla="*/ 463 w 521"/>
                <a:gd name="T19" fmla="*/ 9 h 510"/>
                <a:gd name="T20" fmla="*/ 434 w 521"/>
                <a:gd name="T21" fmla="*/ 0 h 510"/>
                <a:gd name="T22" fmla="*/ 355 w 521"/>
                <a:gd name="T23" fmla="*/ 101 h 510"/>
                <a:gd name="T24" fmla="*/ 124 w 521"/>
                <a:gd name="T25" fmla="*/ 107 h 510"/>
                <a:gd name="T26" fmla="*/ 134 w 521"/>
                <a:gd name="T27" fmla="*/ 85 h 510"/>
                <a:gd name="T28" fmla="*/ 46 w 521"/>
                <a:gd name="T29" fmla="*/ 8 h 510"/>
                <a:gd name="T30" fmla="*/ 12 w 521"/>
                <a:gd name="T31" fmla="*/ 45 h 510"/>
                <a:gd name="T32" fmla="*/ 91 w 521"/>
                <a:gd name="T33" fmla="*/ 128 h 510"/>
                <a:gd name="T34" fmla="*/ 102 w 521"/>
                <a:gd name="T35" fmla="*/ 128 h 510"/>
                <a:gd name="T36" fmla="*/ 225 w 521"/>
                <a:gd name="T37" fmla="*/ 230 h 510"/>
                <a:gd name="T38" fmla="*/ 88 w 521"/>
                <a:gd name="T39" fmla="*/ 346 h 510"/>
                <a:gd name="T40" fmla="*/ 9 w 521"/>
                <a:gd name="T41" fmla="*/ 452 h 510"/>
                <a:gd name="T42" fmla="*/ 23 w 521"/>
                <a:gd name="T43" fmla="*/ 455 h 510"/>
                <a:gd name="T44" fmla="*/ 86 w 521"/>
                <a:gd name="T45" fmla="*/ 430 h 510"/>
                <a:gd name="T46" fmla="*/ 60 w 521"/>
                <a:gd name="T47" fmla="*/ 493 h 510"/>
                <a:gd name="T48" fmla="*/ 64 w 521"/>
                <a:gd name="T49" fmla="*/ 506 h 510"/>
                <a:gd name="T50" fmla="*/ 145 w 521"/>
                <a:gd name="T51" fmla="*/ 486 h 510"/>
                <a:gd name="T52" fmla="*/ 285 w 521"/>
                <a:gd name="T53" fmla="*/ 291 h 510"/>
                <a:gd name="T54" fmla="*/ 288 w 521"/>
                <a:gd name="T55" fmla="*/ 380 h 510"/>
                <a:gd name="T56" fmla="*/ 294 w 521"/>
                <a:gd name="T57" fmla="*/ 394 h 510"/>
                <a:gd name="T58" fmla="*/ 309 w 521"/>
                <a:gd name="T59" fmla="*/ 382 h 510"/>
                <a:gd name="T60" fmla="*/ 452 w 521"/>
                <a:gd name="T61" fmla="*/ 502 h 510"/>
                <a:gd name="T62" fmla="*/ 508 w 521"/>
                <a:gd name="T63" fmla="*/ 447 h 510"/>
                <a:gd name="T64" fmla="*/ 388 w 521"/>
                <a:gd name="T65" fmla="*/ 303 h 510"/>
                <a:gd name="T66" fmla="*/ 31 w 521"/>
                <a:gd name="T67" fmla="*/ 45 h 510"/>
                <a:gd name="T68" fmla="*/ 117 w 521"/>
                <a:gd name="T69" fmla="*/ 91 h 510"/>
                <a:gd name="T70" fmla="*/ 151 w 521"/>
                <a:gd name="T71" fmla="*/ 409 h 510"/>
                <a:gd name="T72" fmla="*/ 88 w 521"/>
                <a:gd name="T73" fmla="*/ 494 h 510"/>
                <a:gd name="T74" fmla="*/ 108 w 521"/>
                <a:gd name="T75" fmla="*/ 468 h 510"/>
                <a:gd name="T76" fmla="*/ 100 w 521"/>
                <a:gd name="T77" fmla="*/ 421 h 510"/>
                <a:gd name="T78" fmla="*/ 55 w 521"/>
                <a:gd name="T79" fmla="*/ 406 h 510"/>
                <a:gd name="T80" fmla="*/ 22 w 521"/>
                <a:gd name="T81" fmla="*/ 433 h 510"/>
                <a:gd name="T82" fmla="*/ 88 w 521"/>
                <a:gd name="T83" fmla="*/ 362 h 510"/>
                <a:gd name="T84" fmla="*/ 115 w 521"/>
                <a:gd name="T85" fmla="*/ 363 h 510"/>
                <a:gd name="T86" fmla="*/ 371 w 521"/>
                <a:gd name="T87" fmla="*/ 101 h 510"/>
                <a:gd name="T88" fmla="*/ 434 w 521"/>
                <a:gd name="T89" fmla="*/ 16 h 510"/>
                <a:gd name="T90" fmla="*/ 414 w 521"/>
                <a:gd name="T91" fmla="*/ 42 h 510"/>
                <a:gd name="T92" fmla="*/ 421 w 521"/>
                <a:gd name="T93" fmla="*/ 88 h 510"/>
                <a:gd name="T94" fmla="*/ 467 w 521"/>
                <a:gd name="T95" fmla="*/ 104 h 510"/>
                <a:gd name="T96" fmla="*/ 500 w 521"/>
                <a:gd name="T97" fmla="*/ 76 h 510"/>
                <a:gd name="T98" fmla="*/ 434 w 521"/>
                <a:gd name="T99" fmla="*/ 147 h 510"/>
                <a:gd name="T100" fmla="*/ 407 w 521"/>
                <a:gd name="T101" fmla="*/ 147 h 510"/>
                <a:gd name="T102" fmla="*/ 151 w 521"/>
                <a:gd name="T103" fmla="*/ 409 h 510"/>
                <a:gd name="T104" fmla="*/ 424 w 521"/>
                <a:gd name="T105" fmla="*/ 475 h 510"/>
                <a:gd name="T106" fmla="*/ 377 w 521"/>
                <a:gd name="T107" fmla="*/ 314 h 510"/>
                <a:gd name="T108" fmla="*/ 492 w 521"/>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1" h="510">
                  <a:moveTo>
                    <a:pt x="388" y="303"/>
                  </a:moveTo>
                  <a:cubicBezTo>
                    <a:pt x="397" y="294"/>
                    <a:pt x="397" y="294"/>
                    <a:pt x="397" y="294"/>
                  </a:cubicBezTo>
                  <a:cubicBezTo>
                    <a:pt x="400" y="291"/>
                    <a:pt x="400" y="286"/>
                    <a:pt x="397" y="283"/>
                  </a:cubicBezTo>
                  <a:cubicBezTo>
                    <a:pt x="394" y="279"/>
                    <a:pt x="389" y="279"/>
                    <a:pt x="386" y="283"/>
                  </a:cubicBezTo>
                  <a:cubicBezTo>
                    <a:pt x="371" y="297"/>
                    <a:pt x="371" y="297"/>
                    <a:pt x="371" y="297"/>
                  </a:cubicBezTo>
                  <a:cubicBezTo>
                    <a:pt x="371" y="297"/>
                    <a:pt x="371" y="297"/>
                    <a:pt x="371" y="297"/>
                  </a:cubicBezTo>
                  <a:cubicBezTo>
                    <a:pt x="371" y="297"/>
                    <a:pt x="371" y="297"/>
                    <a:pt x="371" y="297"/>
                  </a:cubicBezTo>
                  <a:cubicBezTo>
                    <a:pt x="343" y="326"/>
                    <a:pt x="343" y="326"/>
                    <a:pt x="343" y="326"/>
                  </a:cubicBezTo>
                  <a:cubicBezTo>
                    <a:pt x="297" y="280"/>
                    <a:pt x="297" y="280"/>
                    <a:pt x="297" y="280"/>
                  </a:cubicBezTo>
                  <a:cubicBezTo>
                    <a:pt x="415" y="161"/>
                    <a:pt x="415" y="161"/>
                    <a:pt x="415" y="161"/>
                  </a:cubicBezTo>
                  <a:cubicBezTo>
                    <a:pt x="421" y="163"/>
                    <a:pt x="428" y="163"/>
                    <a:pt x="434" y="163"/>
                  </a:cubicBezTo>
                  <a:cubicBezTo>
                    <a:pt x="456" y="163"/>
                    <a:pt x="476" y="155"/>
                    <a:pt x="492" y="140"/>
                  </a:cubicBezTo>
                  <a:cubicBezTo>
                    <a:pt x="513" y="118"/>
                    <a:pt x="521" y="87"/>
                    <a:pt x="512" y="58"/>
                  </a:cubicBezTo>
                  <a:cubicBezTo>
                    <a:pt x="512" y="55"/>
                    <a:pt x="509" y="53"/>
                    <a:pt x="507" y="52"/>
                  </a:cubicBezTo>
                  <a:cubicBezTo>
                    <a:pt x="504" y="52"/>
                    <a:pt x="501" y="53"/>
                    <a:pt x="499" y="55"/>
                  </a:cubicBezTo>
                  <a:cubicBezTo>
                    <a:pt x="466" y="88"/>
                    <a:pt x="466" y="88"/>
                    <a:pt x="466" y="88"/>
                  </a:cubicBezTo>
                  <a:cubicBezTo>
                    <a:pt x="436" y="80"/>
                    <a:pt x="436" y="80"/>
                    <a:pt x="436" y="80"/>
                  </a:cubicBezTo>
                  <a:cubicBezTo>
                    <a:pt x="428" y="50"/>
                    <a:pt x="428" y="50"/>
                    <a:pt x="428" y="50"/>
                  </a:cubicBezTo>
                  <a:cubicBezTo>
                    <a:pt x="461" y="17"/>
                    <a:pt x="461" y="17"/>
                    <a:pt x="461" y="17"/>
                  </a:cubicBezTo>
                  <a:cubicBezTo>
                    <a:pt x="463" y="15"/>
                    <a:pt x="464" y="12"/>
                    <a:pt x="463" y="9"/>
                  </a:cubicBezTo>
                  <a:cubicBezTo>
                    <a:pt x="463" y="6"/>
                    <a:pt x="461" y="4"/>
                    <a:pt x="458" y="3"/>
                  </a:cubicBezTo>
                  <a:cubicBezTo>
                    <a:pt x="450" y="1"/>
                    <a:pt x="442" y="0"/>
                    <a:pt x="434" y="0"/>
                  </a:cubicBezTo>
                  <a:cubicBezTo>
                    <a:pt x="412" y="0"/>
                    <a:pt x="392" y="8"/>
                    <a:pt x="376" y="24"/>
                  </a:cubicBezTo>
                  <a:cubicBezTo>
                    <a:pt x="356" y="44"/>
                    <a:pt x="348" y="73"/>
                    <a:pt x="355" y="101"/>
                  </a:cubicBezTo>
                  <a:cubicBezTo>
                    <a:pt x="236" y="219"/>
                    <a:pt x="236" y="219"/>
                    <a:pt x="236" y="219"/>
                  </a:cubicBezTo>
                  <a:cubicBezTo>
                    <a:pt x="124" y="107"/>
                    <a:pt x="124" y="107"/>
                    <a:pt x="124" y="107"/>
                  </a:cubicBezTo>
                  <a:cubicBezTo>
                    <a:pt x="134" y="97"/>
                    <a:pt x="134" y="97"/>
                    <a:pt x="134" y="97"/>
                  </a:cubicBezTo>
                  <a:cubicBezTo>
                    <a:pt x="137" y="93"/>
                    <a:pt x="137" y="88"/>
                    <a:pt x="134" y="85"/>
                  </a:cubicBezTo>
                  <a:cubicBezTo>
                    <a:pt x="57" y="8"/>
                    <a:pt x="57" y="8"/>
                    <a:pt x="57" y="8"/>
                  </a:cubicBezTo>
                  <a:cubicBezTo>
                    <a:pt x="54" y="5"/>
                    <a:pt x="49" y="5"/>
                    <a:pt x="46" y="8"/>
                  </a:cubicBezTo>
                  <a:cubicBezTo>
                    <a:pt x="14" y="40"/>
                    <a:pt x="14" y="40"/>
                    <a:pt x="14" y="40"/>
                  </a:cubicBezTo>
                  <a:cubicBezTo>
                    <a:pt x="12" y="41"/>
                    <a:pt x="12" y="43"/>
                    <a:pt x="12" y="45"/>
                  </a:cubicBezTo>
                  <a:cubicBezTo>
                    <a:pt x="12" y="47"/>
                    <a:pt x="12" y="50"/>
                    <a:pt x="14" y="51"/>
                  </a:cubicBezTo>
                  <a:cubicBezTo>
                    <a:pt x="91" y="128"/>
                    <a:pt x="91" y="128"/>
                    <a:pt x="91" y="128"/>
                  </a:cubicBezTo>
                  <a:cubicBezTo>
                    <a:pt x="93" y="130"/>
                    <a:pt x="95" y="131"/>
                    <a:pt x="97" y="131"/>
                  </a:cubicBezTo>
                  <a:cubicBezTo>
                    <a:pt x="99" y="131"/>
                    <a:pt x="101" y="130"/>
                    <a:pt x="102" y="128"/>
                  </a:cubicBezTo>
                  <a:cubicBezTo>
                    <a:pt x="113" y="118"/>
                    <a:pt x="113" y="118"/>
                    <a:pt x="113" y="118"/>
                  </a:cubicBezTo>
                  <a:cubicBezTo>
                    <a:pt x="225" y="230"/>
                    <a:pt x="225" y="230"/>
                    <a:pt x="225" y="230"/>
                  </a:cubicBezTo>
                  <a:cubicBezTo>
                    <a:pt x="107" y="349"/>
                    <a:pt x="107" y="349"/>
                    <a:pt x="107" y="349"/>
                  </a:cubicBezTo>
                  <a:cubicBezTo>
                    <a:pt x="100" y="347"/>
                    <a:pt x="94" y="346"/>
                    <a:pt x="88" y="346"/>
                  </a:cubicBezTo>
                  <a:cubicBezTo>
                    <a:pt x="66" y="346"/>
                    <a:pt x="45" y="355"/>
                    <a:pt x="30" y="370"/>
                  </a:cubicBezTo>
                  <a:cubicBezTo>
                    <a:pt x="8" y="392"/>
                    <a:pt x="0" y="423"/>
                    <a:pt x="9" y="452"/>
                  </a:cubicBezTo>
                  <a:cubicBezTo>
                    <a:pt x="10" y="455"/>
                    <a:pt x="12" y="457"/>
                    <a:pt x="15" y="457"/>
                  </a:cubicBezTo>
                  <a:cubicBezTo>
                    <a:pt x="18" y="458"/>
                    <a:pt x="21" y="457"/>
                    <a:pt x="23" y="455"/>
                  </a:cubicBezTo>
                  <a:cubicBezTo>
                    <a:pt x="56" y="422"/>
                    <a:pt x="56" y="422"/>
                    <a:pt x="56" y="422"/>
                  </a:cubicBezTo>
                  <a:cubicBezTo>
                    <a:pt x="86" y="430"/>
                    <a:pt x="86" y="430"/>
                    <a:pt x="86" y="430"/>
                  </a:cubicBezTo>
                  <a:cubicBezTo>
                    <a:pt x="93" y="460"/>
                    <a:pt x="93" y="460"/>
                    <a:pt x="93" y="460"/>
                  </a:cubicBezTo>
                  <a:cubicBezTo>
                    <a:pt x="60" y="493"/>
                    <a:pt x="60" y="493"/>
                    <a:pt x="60" y="493"/>
                  </a:cubicBezTo>
                  <a:cubicBezTo>
                    <a:pt x="58" y="495"/>
                    <a:pt x="58" y="498"/>
                    <a:pt x="58" y="501"/>
                  </a:cubicBezTo>
                  <a:cubicBezTo>
                    <a:pt x="59" y="503"/>
                    <a:pt x="61" y="506"/>
                    <a:pt x="64" y="506"/>
                  </a:cubicBezTo>
                  <a:cubicBezTo>
                    <a:pt x="71" y="509"/>
                    <a:pt x="79" y="510"/>
                    <a:pt x="88" y="510"/>
                  </a:cubicBezTo>
                  <a:cubicBezTo>
                    <a:pt x="109" y="510"/>
                    <a:pt x="130" y="502"/>
                    <a:pt x="145" y="486"/>
                  </a:cubicBezTo>
                  <a:cubicBezTo>
                    <a:pt x="166" y="466"/>
                    <a:pt x="174" y="437"/>
                    <a:pt x="167"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90" y="393"/>
                    <a:pt x="292" y="394"/>
                    <a:pt x="294" y="394"/>
                  </a:cubicBezTo>
                  <a:cubicBezTo>
                    <a:pt x="296" y="394"/>
                    <a:pt x="298" y="393"/>
                    <a:pt x="300" y="391"/>
                  </a:cubicBezTo>
                  <a:cubicBezTo>
                    <a:pt x="309" y="382"/>
                    <a:pt x="309" y="382"/>
                    <a:pt x="309" y="382"/>
                  </a:cubicBezTo>
                  <a:cubicBezTo>
                    <a:pt x="413" y="486"/>
                    <a:pt x="413" y="486"/>
                    <a:pt x="413" y="486"/>
                  </a:cubicBezTo>
                  <a:cubicBezTo>
                    <a:pt x="424" y="497"/>
                    <a:pt x="438" y="502"/>
                    <a:pt x="452" y="502"/>
                  </a:cubicBezTo>
                  <a:cubicBezTo>
                    <a:pt x="467" y="502"/>
                    <a:pt x="481" y="497"/>
                    <a:pt x="492" y="486"/>
                  </a:cubicBezTo>
                  <a:cubicBezTo>
                    <a:pt x="502" y="475"/>
                    <a:pt x="508" y="461"/>
                    <a:pt x="508" y="447"/>
                  </a:cubicBezTo>
                  <a:cubicBezTo>
                    <a:pt x="508" y="432"/>
                    <a:pt x="502" y="418"/>
                    <a:pt x="492" y="407"/>
                  </a:cubicBezTo>
                  <a:lnTo>
                    <a:pt x="388" y="303"/>
                  </a:lnTo>
                  <a:close/>
                  <a:moveTo>
                    <a:pt x="97" y="111"/>
                  </a:moveTo>
                  <a:cubicBezTo>
                    <a:pt x="31" y="45"/>
                    <a:pt x="31" y="45"/>
                    <a:pt x="31" y="45"/>
                  </a:cubicBezTo>
                  <a:cubicBezTo>
                    <a:pt x="51" y="25"/>
                    <a:pt x="51" y="25"/>
                    <a:pt x="51" y="25"/>
                  </a:cubicBezTo>
                  <a:cubicBezTo>
                    <a:pt x="117" y="91"/>
                    <a:pt x="117" y="91"/>
                    <a:pt x="117" y="91"/>
                  </a:cubicBezTo>
                  <a:lnTo>
                    <a:pt x="97" y="111"/>
                  </a:lnTo>
                  <a:close/>
                  <a:moveTo>
                    <a:pt x="151" y="409"/>
                  </a:moveTo>
                  <a:cubicBezTo>
                    <a:pt x="158" y="432"/>
                    <a:pt x="151" y="458"/>
                    <a:pt x="134" y="475"/>
                  </a:cubicBezTo>
                  <a:cubicBezTo>
                    <a:pt x="122" y="487"/>
                    <a:pt x="105" y="494"/>
                    <a:pt x="88" y="494"/>
                  </a:cubicBezTo>
                  <a:cubicBezTo>
                    <a:pt x="86" y="494"/>
                    <a:pt x="84" y="494"/>
                    <a:pt x="82" y="494"/>
                  </a:cubicBezTo>
                  <a:cubicBezTo>
                    <a:pt x="108" y="468"/>
                    <a:pt x="108" y="468"/>
                    <a:pt x="108" y="468"/>
                  </a:cubicBezTo>
                  <a:cubicBezTo>
                    <a:pt x="110" y="466"/>
                    <a:pt x="111" y="463"/>
                    <a:pt x="110" y="461"/>
                  </a:cubicBezTo>
                  <a:cubicBezTo>
                    <a:pt x="100" y="421"/>
                    <a:pt x="100" y="421"/>
                    <a:pt x="100" y="421"/>
                  </a:cubicBezTo>
                  <a:cubicBezTo>
                    <a:pt x="99" y="419"/>
                    <a:pt x="97" y="416"/>
                    <a:pt x="94" y="416"/>
                  </a:cubicBezTo>
                  <a:cubicBezTo>
                    <a:pt x="55" y="406"/>
                    <a:pt x="55" y="406"/>
                    <a:pt x="55" y="406"/>
                  </a:cubicBezTo>
                  <a:cubicBezTo>
                    <a:pt x="52" y="405"/>
                    <a:pt x="49" y="406"/>
                    <a:pt x="47" y="408"/>
                  </a:cubicBezTo>
                  <a:cubicBezTo>
                    <a:pt x="22" y="433"/>
                    <a:pt x="22" y="433"/>
                    <a:pt x="22" y="433"/>
                  </a:cubicBezTo>
                  <a:cubicBezTo>
                    <a:pt x="20" y="414"/>
                    <a:pt x="27" y="395"/>
                    <a:pt x="41" y="382"/>
                  </a:cubicBezTo>
                  <a:cubicBezTo>
                    <a:pt x="53" y="369"/>
                    <a:pt x="70" y="362"/>
                    <a:pt x="88" y="362"/>
                  </a:cubicBezTo>
                  <a:cubicBezTo>
                    <a:pt x="94" y="362"/>
                    <a:pt x="101" y="363"/>
                    <a:pt x="107" y="365"/>
                  </a:cubicBezTo>
                  <a:cubicBezTo>
                    <a:pt x="110" y="366"/>
                    <a:pt x="113" y="365"/>
                    <a:pt x="115" y="363"/>
                  </a:cubicBezTo>
                  <a:cubicBezTo>
                    <a:pt x="369" y="109"/>
                    <a:pt x="369" y="109"/>
                    <a:pt x="369" y="109"/>
                  </a:cubicBezTo>
                  <a:cubicBezTo>
                    <a:pt x="371" y="107"/>
                    <a:pt x="372" y="104"/>
                    <a:pt x="371" y="101"/>
                  </a:cubicBezTo>
                  <a:cubicBezTo>
                    <a:pt x="364" y="78"/>
                    <a:pt x="370" y="52"/>
                    <a:pt x="388" y="35"/>
                  </a:cubicBezTo>
                  <a:cubicBezTo>
                    <a:pt x="400" y="23"/>
                    <a:pt x="416" y="16"/>
                    <a:pt x="434" y="16"/>
                  </a:cubicBezTo>
                  <a:cubicBezTo>
                    <a:pt x="436" y="16"/>
                    <a:pt x="438" y="16"/>
                    <a:pt x="439" y="16"/>
                  </a:cubicBezTo>
                  <a:cubicBezTo>
                    <a:pt x="414" y="42"/>
                    <a:pt x="414" y="42"/>
                    <a:pt x="414" y="42"/>
                  </a:cubicBezTo>
                  <a:cubicBezTo>
                    <a:pt x="412" y="44"/>
                    <a:pt x="411" y="47"/>
                    <a:pt x="412" y="49"/>
                  </a:cubicBezTo>
                  <a:cubicBezTo>
                    <a:pt x="421" y="88"/>
                    <a:pt x="421" y="88"/>
                    <a:pt x="421" y="88"/>
                  </a:cubicBezTo>
                  <a:cubicBezTo>
                    <a:pt x="422" y="91"/>
                    <a:pt x="424" y="94"/>
                    <a:pt x="427" y="94"/>
                  </a:cubicBezTo>
                  <a:cubicBezTo>
                    <a:pt x="467" y="104"/>
                    <a:pt x="467" y="104"/>
                    <a:pt x="467" y="104"/>
                  </a:cubicBezTo>
                  <a:cubicBezTo>
                    <a:pt x="469" y="105"/>
                    <a:pt x="472" y="104"/>
                    <a:pt x="474" y="102"/>
                  </a:cubicBezTo>
                  <a:cubicBezTo>
                    <a:pt x="500" y="76"/>
                    <a:pt x="500" y="76"/>
                    <a:pt x="500" y="76"/>
                  </a:cubicBezTo>
                  <a:cubicBezTo>
                    <a:pt x="501" y="95"/>
                    <a:pt x="494" y="114"/>
                    <a:pt x="481" y="128"/>
                  </a:cubicBezTo>
                  <a:cubicBezTo>
                    <a:pt x="468" y="141"/>
                    <a:pt x="452" y="147"/>
                    <a:pt x="434" y="147"/>
                  </a:cubicBezTo>
                  <a:cubicBezTo>
                    <a:pt x="428" y="147"/>
                    <a:pt x="421" y="147"/>
                    <a:pt x="415" y="145"/>
                  </a:cubicBezTo>
                  <a:cubicBezTo>
                    <a:pt x="412" y="144"/>
                    <a:pt x="409" y="145"/>
                    <a:pt x="407" y="147"/>
                  </a:cubicBezTo>
                  <a:cubicBezTo>
                    <a:pt x="153" y="401"/>
                    <a:pt x="153" y="401"/>
                    <a:pt x="153" y="401"/>
                  </a:cubicBezTo>
                  <a:cubicBezTo>
                    <a:pt x="150" y="403"/>
                    <a:pt x="150" y="406"/>
                    <a:pt x="151" y="409"/>
                  </a:cubicBezTo>
                  <a:close/>
                  <a:moveTo>
                    <a:pt x="481" y="475"/>
                  </a:moveTo>
                  <a:cubicBezTo>
                    <a:pt x="465" y="490"/>
                    <a:pt x="440" y="490"/>
                    <a:pt x="424" y="475"/>
                  </a:cubicBezTo>
                  <a:cubicBezTo>
                    <a:pt x="320" y="371"/>
                    <a:pt x="320" y="371"/>
                    <a:pt x="320" y="371"/>
                  </a:cubicBezTo>
                  <a:cubicBezTo>
                    <a:pt x="377" y="314"/>
                    <a:pt x="377" y="314"/>
                    <a:pt x="377" y="314"/>
                  </a:cubicBezTo>
                  <a:cubicBezTo>
                    <a:pt x="481" y="418"/>
                    <a:pt x="481" y="418"/>
                    <a:pt x="481" y="418"/>
                  </a:cubicBezTo>
                  <a:cubicBezTo>
                    <a:pt x="488" y="426"/>
                    <a:pt x="492" y="436"/>
                    <a:pt x="492" y="447"/>
                  </a:cubicBezTo>
                  <a:cubicBezTo>
                    <a:pt x="492" y="457"/>
                    <a:pt x="488" y="467"/>
                    <a:pt x="481"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1086260" y="2051847"/>
            <a:ext cx="547790" cy="547790"/>
            <a:chOff x="1127448" y="1920211"/>
            <a:chExt cx="730386" cy="730386"/>
          </a:xfrm>
        </p:grpSpPr>
        <p:sp>
          <p:nvSpPr>
            <p:cNvPr id="5" name="Oval 4"/>
            <p:cNvSpPr/>
            <p:nvPr/>
          </p:nvSpPr>
          <p:spPr>
            <a:xfrm>
              <a:off x="1127448" y="1920211"/>
              <a:ext cx="730386" cy="73038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
            <p:cNvGrpSpPr>
              <a:grpSpLocks noChangeAspect="1"/>
            </p:cNvGrpSpPr>
            <p:nvPr/>
          </p:nvGrpSpPr>
          <p:grpSpPr bwMode="auto">
            <a:xfrm>
              <a:off x="1336514" y="2076417"/>
              <a:ext cx="311474" cy="418444"/>
              <a:chOff x="606" y="1800"/>
              <a:chExt cx="198" cy="266"/>
            </a:xfrm>
            <a:solidFill>
              <a:srgbClr val="FFFFFF"/>
            </a:solidFill>
          </p:grpSpPr>
          <p:sp>
            <p:nvSpPr>
              <p:cNvPr id="44" name="Freeform 43"/>
              <p:cNvSpPr>
                <a:spLocks/>
              </p:cNvSpPr>
              <p:nvPr/>
            </p:nvSpPr>
            <p:spPr bwMode="auto">
              <a:xfrm>
                <a:off x="606" y="1800"/>
                <a:ext cx="198" cy="266"/>
              </a:xfrm>
              <a:custGeom>
                <a:avLst/>
                <a:gdLst>
                  <a:gd name="T0" fmla="*/ 472 w 479"/>
                  <a:gd name="T1" fmla="*/ 29 h 642"/>
                  <a:gd name="T2" fmla="*/ 406 w 479"/>
                  <a:gd name="T3" fmla="*/ 29 h 642"/>
                  <a:gd name="T4" fmla="*/ 406 w 479"/>
                  <a:gd name="T5" fmla="*/ 7 h 642"/>
                  <a:gd name="T6" fmla="*/ 399 w 479"/>
                  <a:gd name="T7" fmla="*/ 0 h 642"/>
                  <a:gd name="T8" fmla="*/ 392 w 479"/>
                  <a:gd name="T9" fmla="*/ 7 h 642"/>
                  <a:gd name="T10" fmla="*/ 392 w 479"/>
                  <a:gd name="T11" fmla="*/ 66 h 642"/>
                  <a:gd name="T12" fmla="*/ 399 w 479"/>
                  <a:gd name="T13" fmla="*/ 73 h 642"/>
                  <a:gd name="T14" fmla="*/ 406 w 479"/>
                  <a:gd name="T15" fmla="*/ 66 h 642"/>
                  <a:gd name="T16" fmla="*/ 406 w 479"/>
                  <a:gd name="T17" fmla="*/ 43 h 642"/>
                  <a:gd name="T18" fmla="*/ 465 w 479"/>
                  <a:gd name="T19" fmla="*/ 43 h 642"/>
                  <a:gd name="T20" fmla="*/ 465 w 479"/>
                  <a:gd name="T21" fmla="*/ 628 h 642"/>
                  <a:gd name="T22" fmla="*/ 14 w 479"/>
                  <a:gd name="T23" fmla="*/ 628 h 642"/>
                  <a:gd name="T24" fmla="*/ 14 w 479"/>
                  <a:gd name="T25" fmla="*/ 43 h 642"/>
                  <a:gd name="T26" fmla="*/ 51 w 479"/>
                  <a:gd name="T27" fmla="*/ 43 h 642"/>
                  <a:gd name="T28" fmla="*/ 58 w 479"/>
                  <a:gd name="T29" fmla="*/ 36 h 642"/>
                  <a:gd name="T30" fmla="*/ 51 w 479"/>
                  <a:gd name="T31" fmla="*/ 29 h 642"/>
                  <a:gd name="T32" fmla="*/ 7 w 479"/>
                  <a:gd name="T33" fmla="*/ 29 h 642"/>
                  <a:gd name="T34" fmla="*/ 0 w 479"/>
                  <a:gd name="T35" fmla="*/ 36 h 642"/>
                  <a:gd name="T36" fmla="*/ 0 w 479"/>
                  <a:gd name="T37" fmla="*/ 635 h 642"/>
                  <a:gd name="T38" fmla="*/ 7 w 479"/>
                  <a:gd name="T39" fmla="*/ 642 h 642"/>
                  <a:gd name="T40" fmla="*/ 472 w 479"/>
                  <a:gd name="T41" fmla="*/ 642 h 642"/>
                  <a:gd name="T42" fmla="*/ 479 w 479"/>
                  <a:gd name="T43" fmla="*/ 635 h 642"/>
                  <a:gd name="T44" fmla="*/ 479 w 479"/>
                  <a:gd name="T45" fmla="*/ 36 h 642"/>
                  <a:gd name="T46" fmla="*/ 472 w 479"/>
                  <a:gd name="T47" fmla="*/ 29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642">
                    <a:moveTo>
                      <a:pt x="472" y="29"/>
                    </a:moveTo>
                    <a:cubicBezTo>
                      <a:pt x="406" y="29"/>
                      <a:pt x="406" y="29"/>
                      <a:pt x="406" y="29"/>
                    </a:cubicBezTo>
                    <a:cubicBezTo>
                      <a:pt x="406" y="7"/>
                      <a:pt x="406" y="7"/>
                      <a:pt x="406" y="7"/>
                    </a:cubicBezTo>
                    <a:cubicBezTo>
                      <a:pt x="406" y="3"/>
                      <a:pt x="403" y="0"/>
                      <a:pt x="399" y="0"/>
                    </a:cubicBezTo>
                    <a:cubicBezTo>
                      <a:pt x="395" y="0"/>
                      <a:pt x="392" y="3"/>
                      <a:pt x="392" y="7"/>
                    </a:cubicBezTo>
                    <a:cubicBezTo>
                      <a:pt x="392" y="66"/>
                      <a:pt x="392" y="66"/>
                      <a:pt x="392" y="66"/>
                    </a:cubicBezTo>
                    <a:cubicBezTo>
                      <a:pt x="392" y="70"/>
                      <a:pt x="395" y="73"/>
                      <a:pt x="399" y="73"/>
                    </a:cubicBezTo>
                    <a:cubicBezTo>
                      <a:pt x="403" y="73"/>
                      <a:pt x="406" y="70"/>
                      <a:pt x="406" y="66"/>
                    </a:cubicBezTo>
                    <a:cubicBezTo>
                      <a:pt x="406" y="43"/>
                      <a:pt x="406" y="43"/>
                      <a:pt x="406" y="43"/>
                    </a:cubicBezTo>
                    <a:cubicBezTo>
                      <a:pt x="465" y="43"/>
                      <a:pt x="465" y="43"/>
                      <a:pt x="465" y="43"/>
                    </a:cubicBezTo>
                    <a:cubicBezTo>
                      <a:pt x="465" y="628"/>
                      <a:pt x="465" y="628"/>
                      <a:pt x="465" y="628"/>
                    </a:cubicBezTo>
                    <a:cubicBezTo>
                      <a:pt x="14" y="628"/>
                      <a:pt x="14" y="628"/>
                      <a:pt x="14" y="628"/>
                    </a:cubicBezTo>
                    <a:cubicBezTo>
                      <a:pt x="14" y="43"/>
                      <a:pt x="14" y="43"/>
                      <a:pt x="14" y="43"/>
                    </a:cubicBezTo>
                    <a:cubicBezTo>
                      <a:pt x="51" y="43"/>
                      <a:pt x="51" y="43"/>
                      <a:pt x="51" y="43"/>
                    </a:cubicBezTo>
                    <a:cubicBezTo>
                      <a:pt x="54" y="43"/>
                      <a:pt x="58" y="40"/>
                      <a:pt x="58" y="36"/>
                    </a:cubicBezTo>
                    <a:cubicBezTo>
                      <a:pt x="58" y="33"/>
                      <a:pt x="54" y="29"/>
                      <a:pt x="51" y="29"/>
                    </a:cubicBezTo>
                    <a:cubicBezTo>
                      <a:pt x="7" y="29"/>
                      <a:pt x="7" y="29"/>
                      <a:pt x="7" y="29"/>
                    </a:cubicBezTo>
                    <a:cubicBezTo>
                      <a:pt x="4" y="29"/>
                      <a:pt x="0" y="33"/>
                      <a:pt x="0" y="36"/>
                    </a:cubicBezTo>
                    <a:cubicBezTo>
                      <a:pt x="0" y="635"/>
                      <a:pt x="0" y="635"/>
                      <a:pt x="0" y="635"/>
                    </a:cubicBezTo>
                    <a:cubicBezTo>
                      <a:pt x="0" y="639"/>
                      <a:pt x="4" y="642"/>
                      <a:pt x="7" y="642"/>
                    </a:cubicBezTo>
                    <a:cubicBezTo>
                      <a:pt x="472" y="642"/>
                      <a:pt x="472" y="642"/>
                      <a:pt x="472" y="642"/>
                    </a:cubicBezTo>
                    <a:cubicBezTo>
                      <a:pt x="476" y="642"/>
                      <a:pt x="479" y="639"/>
                      <a:pt x="479" y="635"/>
                    </a:cubicBezTo>
                    <a:cubicBezTo>
                      <a:pt x="479" y="36"/>
                      <a:pt x="479" y="36"/>
                      <a:pt x="479" y="36"/>
                    </a:cubicBezTo>
                    <a:cubicBezTo>
                      <a:pt x="479" y="33"/>
                      <a:pt x="476" y="29"/>
                      <a:pt x="472"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701"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p:cNvSpPr>
                <a:spLocks/>
              </p:cNvSpPr>
              <p:nvPr/>
            </p:nvSpPr>
            <p:spPr bwMode="auto">
              <a:xfrm>
                <a:off x="679"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p:cNvSpPr>
                <a:spLocks/>
              </p:cNvSpPr>
              <p:nvPr/>
            </p:nvSpPr>
            <p:spPr bwMode="auto">
              <a:xfrm>
                <a:off x="65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p:cNvSpPr>
                <a:spLocks/>
              </p:cNvSpPr>
              <p:nvPr/>
            </p:nvSpPr>
            <p:spPr bwMode="auto">
              <a:xfrm>
                <a:off x="634"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0" y="73"/>
                      <a:pt x="14" y="70"/>
                      <a:pt x="14" y="66"/>
                    </a:cubicBezTo>
                    <a:cubicBezTo>
                      <a:pt x="14" y="43"/>
                      <a:pt x="14" y="43"/>
                      <a:pt x="14" y="43"/>
                    </a:cubicBezTo>
                    <a:cubicBezTo>
                      <a:pt x="36" y="43"/>
                      <a:pt x="36" y="43"/>
                      <a:pt x="36" y="43"/>
                    </a:cubicBezTo>
                    <a:cubicBezTo>
                      <a:pt x="39" y="43"/>
                      <a:pt x="43" y="40"/>
                      <a:pt x="43" y="36"/>
                    </a:cubicBezTo>
                    <a:cubicBezTo>
                      <a:pt x="43" y="33"/>
                      <a:pt x="39" y="29"/>
                      <a:pt x="36" y="29"/>
                    </a:cubicBezTo>
                    <a:cubicBezTo>
                      <a:pt x="14" y="29"/>
                      <a:pt x="14" y="29"/>
                      <a:pt x="14" y="29"/>
                    </a:cubicBezTo>
                    <a:cubicBezTo>
                      <a:pt x="14" y="7"/>
                      <a:pt x="14" y="7"/>
                      <a:pt x="14" y="7"/>
                    </a:cubicBezTo>
                    <a:cubicBezTo>
                      <a:pt x="14" y="3"/>
                      <a:pt x="10"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p:cNvSpPr>
                <a:spLocks/>
              </p:cNvSpPr>
              <p:nvPr/>
            </p:nvSpPr>
            <p:spPr bwMode="auto">
              <a:xfrm>
                <a:off x="746" y="1800"/>
                <a:ext cx="18"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
              <p:cNvSpPr>
                <a:spLocks/>
              </p:cNvSpPr>
              <p:nvPr/>
            </p:nvSpPr>
            <p:spPr bwMode="auto">
              <a:xfrm>
                <a:off x="724" y="1800"/>
                <a:ext cx="17" cy="30"/>
              </a:xfrm>
              <a:custGeom>
                <a:avLst/>
                <a:gdLst>
                  <a:gd name="T0" fmla="*/ 7 w 43"/>
                  <a:gd name="T1" fmla="*/ 73 h 73"/>
                  <a:gd name="T2" fmla="*/ 14 w 43"/>
                  <a:gd name="T3" fmla="*/ 66 h 73"/>
                  <a:gd name="T4" fmla="*/ 14 w 43"/>
                  <a:gd name="T5" fmla="*/ 43 h 73"/>
                  <a:gd name="T6" fmla="*/ 36 w 43"/>
                  <a:gd name="T7" fmla="*/ 43 h 73"/>
                  <a:gd name="T8" fmla="*/ 43 w 43"/>
                  <a:gd name="T9" fmla="*/ 36 h 73"/>
                  <a:gd name="T10" fmla="*/ 36 w 43"/>
                  <a:gd name="T11" fmla="*/ 29 h 73"/>
                  <a:gd name="T12" fmla="*/ 14 w 43"/>
                  <a:gd name="T13" fmla="*/ 29 h 73"/>
                  <a:gd name="T14" fmla="*/ 14 w 43"/>
                  <a:gd name="T15" fmla="*/ 7 h 73"/>
                  <a:gd name="T16" fmla="*/ 7 w 43"/>
                  <a:gd name="T17" fmla="*/ 0 h 73"/>
                  <a:gd name="T18" fmla="*/ 0 w 43"/>
                  <a:gd name="T19" fmla="*/ 7 h 73"/>
                  <a:gd name="T20" fmla="*/ 0 w 43"/>
                  <a:gd name="T21" fmla="*/ 66 h 73"/>
                  <a:gd name="T22" fmla="*/ 7 w 43"/>
                  <a:gd name="T2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3">
                    <a:moveTo>
                      <a:pt x="7" y="73"/>
                    </a:moveTo>
                    <a:cubicBezTo>
                      <a:pt x="11" y="73"/>
                      <a:pt x="14" y="70"/>
                      <a:pt x="14" y="66"/>
                    </a:cubicBezTo>
                    <a:cubicBezTo>
                      <a:pt x="14" y="43"/>
                      <a:pt x="14" y="43"/>
                      <a:pt x="14" y="43"/>
                    </a:cubicBezTo>
                    <a:cubicBezTo>
                      <a:pt x="36" y="43"/>
                      <a:pt x="36" y="43"/>
                      <a:pt x="36" y="43"/>
                    </a:cubicBezTo>
                    <a:cubicBezTo>
                      <a:pt x="40" y="43"/>
                      <a:pt x="43" y="40"/>
                      <a:pt x="43" y="36"/>
                    </a:cubicBezTo>
                    <a:cubicBezTo>
                      <a:pt x="43" y="33"/>
                      <a:pt x="40" y="29"/>
                      <a:pt x="36" y="29"/>
                    </a:cubicBezTo>
                    <a:cubicBezTo>
                      <a:pt x="14" y="29"/>
                      <a:pt x="14" y="29"/>
                      <a:pt x="14" y="29"/>
                    </a:cubicBezTo>
                    <a:cubicBezTo>
                      <a:pt x="14" y="7"/>
                      <a:pt x="14" y="7"/>
                      <a:pt x="14" y="7"/>
                    </a:cubicBezTo>
                    <a:cubicBezTo>
                      <a:pt x="14" y="3"/>
                      <a:pt x="11" y="0"/>
                      <a:pt x="7" y="0"/>
                    </a:cubicBezTo>
                    <a:cubicBezTo>
                      <a:pt x="3" y="0"/>
                      <a:pt x="0" y="3"/>
                      <a:pt x="0" y="7"/>
                    </a:cubicBezTo>
                    <a:cubicBezTo>
                      <a:pt x="0" y="66"/>
                      <a:pt x="0" y="66"/>
                      <a:pt x="0" y="66"/>
                    </a:cubicBezTo>
                    <a:cubicBezTo>
                      <a:pt x="0" y="70"/>
                      <a:pt x="3" y="73"/>
                      <a:pt x="7" y="7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2"/>
              <p:cNvSpPr>
                <a:spLocks/>
              </p:cNvSpPr>
              <p:nvPr/>
            </p:nvSpPr>
            <p:spPr bwMode="auto">
              <a:xfrm>
                <a:off x="636" y="2027"/>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3"/>
              <p:cNvSpPr>
                <a:spLocks/>
              </p:cNvSpPr>
              <p:nvPr/>
            </p:nvSpPr>
            <p:spPr bwMode="auto">
              <a:xfrm>
                <a:off x="636" y="2002"/>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
              <p:cNvSpPr>
                <a:spLocks/>
              </p:cNvSpPr>
              <p:nvPr/>
            </p:nvSpPr>
            <p:spPr bwMode="auto">
              <a:xfrm>
                <a:off x="636" y="197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5"/>
              <p:cNvSpPr>
                <a:spLocks/>
              </p:cNvSpPr>
              <p:nvPr/>
            </p:nvSpPr>
            <p:spPr bwMode="auto">
              <a:xfrm>
                <a:off x="636" y="1953"/>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0"/>
                      <a:pt x="4" y="14"/>
                      <a:pt x="7" y="14"/>
                    </a:cubicBezTo>
                    <a:cubicBezTo>
                      <a:pt x="326" y="14"/>
                      <a:pt x="326" y="14"/>
                      <a:pt x="326" y="14"/>
                    </a:cubicBezTo>
                    <a:cubicBezTo>
                      <a:pt x="330" y="14"/>
                      <a:pt x="333" y="10"/>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16"/>
              <p:cNvSpPr>
                <a:spLocks/>
              </p:cNvSpPr>
              <p:nvPr/>
            </p:nvSpPr>
            <p:spPr bwMode="auto">
              <a:xfrm>
                <a:off x="636" y="1928"/>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7"/>
              <p:cNvSpPr>
                <a:spLocks/>
              </p:cNvSpPr>
              <p:nvPr/>
            </p:nvSpPr>
            <p:spPr bwMode="auto">
              <a:xfrm>
                <a:off x="636" y="1904"/>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18"/>
              <p:cNvSpPr>
                <a:spLocks/>
              </p:cNvSpPr>
              <p:nvPr/>
            </p:nvSpPr>
            <p:spPr bwMode="auto">
              <a:xfrm>
                <a:off x="636" y="1879"/>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9"/>
              <p:cNvSpPr>
                <a:spLocks/>
              </p:cNvSpPr>
              <p:nvPr/>
            </p:nvSpPr>
            <p:spPr bwMode="auto">
              <a:xfrm>
                <a:off x="636" y="1855"/>
                <a:ext cx="138" cy="6"/>
              </a:xfrm>
              <a:custGeom>
                <a:avLst/>
                <a:gdLst>
                  <a:gd name="T0" fmla="*/ 326 w 333"/>
                  <a:gd name="T1" fmla="*/ 0 h 14"/>
                  <a:gd name="T2" fmla="*/ 7 w 333"/>
                  <a:gd name="T3" fmla="*/ 0 h 14"/>
                  <a:gd name="T4" fmla="*/ 0 w 333"/>
                  <a:gd name="T5" fmla="*/ 7 h 14"/>
                  <a:gd name="T6" fmla="*/ 7 w 333"/>
                  <a:gd name="T7" fmla="*/ 14 h 14"/>
                  <a:gd name="T8" fmla="*/ 326 w 333"/>
                  <a:gd name="T9" fmla="*/ 14 h 14"/>
                  <a:gd name="T10" fmla="*/ 333 w 333"/>
                  <a:gd name="T11" fmla="*/ 7 h 14"/>
                  <a:gd name="T12" fmla="*/ 326 w 33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33" h="14">
                    <a:moveTo>
                      <a:pt x="326" y="0"/>
                    </a:moveTo>
                    <a:cubicBezTo>
                      <a:pt x="7" y="0"/>
                      <a:pt x="7" y="0"/>
                      <a:pt x="7" y="0"/>
                    </a:cubicBezTo>
                    <a:cubicBezTo>
                      <a:pt x="4" y="0"/>
                      <a:pt x="0" y="3"/>
                      <a:pt x="0" y="7"/>
                    </a:cubicBezTo>
                    <a:cubicBezTo>
                      <a:pt x="0" y="11"/>
                      <a:pt x="4" y="14"/>
                      <a:pt x="7" y="14"/>
                    </a:cubicBezTo>
                    <a:cubicBezTo>
                      <a:pt x="326" y="14"/>
                      <a:pt x="326" y="14"/>
                      <a:pt x="326" y="14"/>
                    </a:cubicBezTo>
                    <a:cubicBezTo>
                      <a:pt x="330" y="14"/>
                      <a:pt x="333" y="11"/>
                      <a:pt x="333" y="7"/>
                    </a:cubicBezTo>
                    <a:cubicBezTo>
                      <a:pt x="333" y="3"/>
                      <a:pt x="330" y="0"/>
                      <a:pt x="32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1" name="Group 70"/>
          <p:cNvGrpSpPr/>
          <p:nvPr/>
        </p:nvGrpSpPr>
        <p:grpSpPr>
          <a:xfrm>
            <a:off x="5019136" y="4000329"/>
            <a:ext cx="547790" cy="547790"/>
            <a:chOff x="7234530" y="4377329"/>
            <a:chExt cx="730386" cy="730386"/>
          </a:xfrm>
        </p:grpSpPr>
        <p:sp>
          <p:nvSpPr>
            <p:cNvPr id="9" name="Oval 8"/>
            <p:cNvSpPr/>
            <p:nvPr/>
          </p:nvSpPr>
          <p:spPr>
            <a:xfrm>
              <a:off x="7234530" y="4377329"/>
              <a:ext cx="730386" cy="73038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9" name="Group 22"/>
            <p:cNvGrpSpPr>
              <a:grpSpLocks noChangeAspect="1"/>
            </p:cNvGrpSpPr>
            <p:nvPr/>
          </p:nvGrpSpPr>
          <p:grpSpPr bwMode="auto">
            <a:xfrm>
              <a:off x="7476178" y="4539825"/>
              <a:ext cx="264282" cy="405862"/>
              <a:chOff x="3525" y="1804"/>
              <a:chExt cx="168" cy="258"/>
            </a:xfrm>
            <a:solidFill>
              <a:srgbClr val="FFFFFF"/>
            </a:solidFill>
          </p:grpSpPr>
          <p:sp>
            <p:nvSpPr>
              <p:cNvPr id="60" name="Freeform 23"/>
              <p:cNvSpPr>
                <a:spLocks noEditPoints="1"/>
              </p:cNvSpPr>
              <p:nvPr/>
            </p:nvSpPr>
            <p:spPr bwMode="auto">
              <a:xfrm>
                <a:off x="3525" y="1804"/>
                <a:ext cx="59" cy="258"/>
              </a:xfrm>
              <a:custGeom>
                <a:avLst/>
                <a:gdLst>
                  <a:gd name="T0" fmla="*/ 151 w 151"/>
                  <a:gd name="T1" fmla="*/ 519 h 658"/>
                  <a:gd name="T2" fmla="*/ 110 w 151"/>
                  <a:gd name="T3" fmla="*/ 0 h 658"/>
                  <a:gd name="T4" fmla="*/ 0 w 151"/>
                  <a:gd name="T5" fmla="*/ 41 h 658"/>
                  <a:gd name="T6" fmla="*/ 0 w 151"/>
                  <a:gd name="T7" fmla="*/ 519 h 658"/>
                  <a:gd name="T8" fmla="*/ 0 w 151"/>
                  <a:gd name="T9" fmla="*/ 519 h 658"/>
                  <a:gd name="T10" fmla="*/ 0 w 151"/>
                  <a:gd name="T11" fmla="*/ 521 h 658"/>
                  <a:gd name="T12" fmla="*/ 1 w 151"/>
                  <a:gd name="T13" fmla="*/ 522 h 658"/>
                  <a:gd name="T14" fmla="*/ 76 w 151"/>
                  <a:gd name="T15" fmla="*/ 658 h 658"/>
                  <a:gd name="T16" fmla="*/ 150 w 151"/>
                  <a:gd name="T17" fmla="*/ 522 h 658"/>
                  <a:gd name="T18" fmla="*/ 151 w 151"/>
                  <a:gd name="T19" fmla="*/ 522 h 658"/>
                  <a:gd name="T20" fmla="*/ 151 w 151"/>
                  <a:gd name="T21" fmla="*/ 521 h 658"/>
                  <a:gd name="T22" fmla="*/ 93 w 151"/>
                  <a:gd name="T23" fmla="*/ 603 h 658"/>
                  <a:gd name="T24" fmla="*/ 21 w 151"/>
                  <a:gd name="T25" fmla="*/ 530 h 658"/>
                  <a:gd name="T26" fmla="*/ 49 w 151"/>
                  <a:gd name="T27" fmla="*/ 530 h 658"/>
                  <a:gd name="T28" fmla="*/ 54 w 151"/>
                  <a:gd name="T29" fmla="*/ 530 h 658"/>
                  <a:gd name="T30" fmla="*/ 134 w 151"/>
                  <a:gd name="T31" fmla="*/ 523 h 658"/>
                  <a:gd name="T32" fmla="*/ 137 w 151"/>
                  <a:gd name="T33" fmla="*/ 158 h 658"/>
                  <a:gd name="T34" fmla="*/ 14 w 151"/>
                  <a:gd name="T35" fmla="*/ 100 h 658"/>
                  <a:gd name="T36" fmla="*/ 137 w 151"/>
                  <a:gd name="T37" fmla="*/ 158 h 658"/>
                  <a:gd name="T38" fmla="*/ 58 w 151"/>
                  <a:gd name="T39" fmla="*/ 515 h 658"/>
                  <a:gd name="T40" fmla="*/ 94 w 151"/>
                  <a:gd name="T41" fmla="*/ 172 h 658"/>
                  <a:gd name="T42" fmla="*/ 71 w 151"/>
                  <a:gd name="T43" fmla="*/ 512 h 658"/>
                  <a:gd name="T44" fmla="*/ 14 w 151"/>
                  <a:gd name="T45" fmla="*/ 172 h 658"/>
                  <a:gd name="T46" fmla="*/ 44 w 151"/>
                  <a:gd name="T47" fmla="*/ 517 h 658"/>
                  <a:gd name="T48" fmla="*/ 108 w 151"/>
                  <a:gd name="T49" fmla="*/ 506 h 658"/>
                  <a:gd name="T50" fmla="*/ 137 w 151"/>
                  <a:gd name="T51" fmla="*/ 172 h 658"/>
                  <a:gd name="T52" fmla="*/ 108 w 151"/>
                  <a:gd name="T53" fmla="*/ 506 h 658"/>
                  <a:gd name="T54" fmla="*/ 110 w 151"/>
                  <a:gd name="T55" fmla="*/ 14 h 658"/>
                  <a:gd name="T56" fmla="*/ 137 w 151"/>
                  <a:gd name="T57" fmla="*/ 86 h 658"/>
                  <a:gd name="T58" fmla="*/ 14 w 151"/>
                  <a:gd name="T59" fmla="*/ 41 h 658"/>
                  <a:gd name="T60" fmla="*/ 66 w 151"/>
                  <a:gd name="T61" fmla="*/ 617 h 658"/>
                  <a:gd name="T62" fmla="*/ 76 w 151"/>
                  <a:gd name="T63" fmla="*/ 63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658">
                    <a:moveTo>
                      <a:pt x="151" y="519"/>
                    </a:moveTo>
                    <a:cubicBezTo>
                      <a:pt x="151" y="519"/>
                      <a:pt x="151" y="519"/>
                      <a:pt x="151" y="519"/>
                    </a:cubicBezTo>
                    <a:cubicBezTo>
                      <a:pt x="151" y="41"/>
                      <a:pt x="151" y="41"/>
                      <a:pt x="151" y="41"/>
                    </a:cubicBezTo>
                    <a:cubicBezTo>
                      <a:pt x="151" y="18"/>
                      <a:pt x="133" y="0"/>
                      <a:pt x="110" y="0"/>
                    </a:cubicBezTo>
                    <a:cubicBezTo>
                      <a:pt x="41" y="0"/>
                      <a:pt x="41" y="0"/>
                      <a:pt x="41" y="0"/>
                    </a:cubicBezTo>
                    <a:cubicBezTo>
                      <a:pt x="18" y="0"/>
                      <a:pt x="0" y="18"/>
                      <a:pt x="0" y="41"/>
                    </a:cubicBezTo>
                    <a:cubicBezTo>
                      <a:pt x="0" y="519"/>
                      <a:pt x="0" y="519"/>
                      <a:pt x="0" y="519"/>
                    </a:cubicBezTo>
                    <a:cubicBezTo>
                      <a:pt x="0" y="519"/>
                      <a:pt x="0" y="519"/>
                      <a:pt x="0" y="519"/>
                    </a:cubicBezTo>
                    <a:cubicBezTo>
                      <a:pt x="0" y="519"/>
                      <a:pt x="0" y="519"/>
                      <a:pt x="0" y="519"/>
                    </a:cubicBezTo>
                    <a:cubicBezTo>
                      <a:pt x="0" y="519"/>
                      <a:pt x="0" y="519"/>
                      <a:pt x="0" y="519"/>
                    </a:cubicBezTo>
                    <a:cubicBezTo>
                      <a:pt x="0" y="520"/>
                      <a:pt x="0" y="520"/>
                      <a:pt x="0" y="520"/>
                    </a:cubicBezTo>
                    <a:cubicBezTo>
                      <a:pt x="0" y="521"/>
                      <a:pt x="0" y="521"/>
                      <a:pt x="0" y="521"/>
                    </a:cubicBezTo>
                    <a:cubicBezTo>
                      <a:pt x="0" y="521"/>
                      <a:pt x="0" y="522"/>
                      <a:pt x="0" y="522"/>
                    </a:cubicBezTo>
                    <a:cubicBezTo>
                      <a:pt x="1" y="522"/>
                      <a:pt x="1" y="522"/>
                      <a:pt x="1" y="522"/>
                    </a:cubicBezTo>
                    <a:cubicBezTo>
                      <a:pt x="69" y="654"/>
                      <a:pt x="69" y="654"/>
                      <a:pt x="69" y="654"/>
                    </a:cubicBezTo>
                    <a:cubicBezTo>
                      <a:pt x="71" y="656"/>
                      <a:pt x="73" y="658"/>
                      <a:pt x="76" y="658"/>
                    </a:cubicBezTo>
                    <a:cubicBezTo>
                      <a:pt x="78" y="658"/>
                      <a:pt x="81" y="656"/>
                      <a:pt x="82" y="654"/>
                    </a:cubicBezTo>
                    <a:cubicBezTo>
                      <a:pt x="150" y="522"/>
                      <a:pt x="150" y="522"/>
                      <a:pt x="150" y="522"/>
                    </a:cubicBezTo>
                    <a:cubicBezTo>
                      <a:pt x="151" y="522"/>
                      <a:pt x="151" y="522"/>
                      <a:pt x="151" y="522"/>
                    </a:cubicBezTo>
                    <a:cubicBezTo>
                      <a:pt x="151" y="522"/>
                      <a:pt x="151" y="522"/>
                      <a:pt x="151" y="522"/>
                    </a:cubicBezTo>
                    <a:cubicBezTo>
                      <a:pt x="151" y="522"/>
                      <a:pt x="151" y="521"/>
                      <a:pt x="151" y="521"/>
                    </a:cubicBezTo>
                    <a:cubicBezTo>
                      <a:pt x="151" y="521"/>
                      <a:pt x="151" y="521"/>
                      <a:pt x="151" y="521"/>
                    </a:cubicBezTo>
                    <a:cubicBezTo>
                      <a:pt x="151" y="520"/>
                      <a:pt x="151" y="520"/>
                      <a:pt x="151" y="519"/>
                    </a:cubicBezTo>
                    <a:close/>
                    <a:moveTo>
                      <a:pt x="93" y="603"/>
                    </a:moveTo>
                    <a:cubicBezTo>
                      <a:pt x="58" y="603"/>
                      <a:pt x="58" y="603"/>
                      <a:pt x="58" y="603"/>
                    </a:cubicBezTo>
                    <a:cubicBezTo>
                      <a:pt x="21" y="530"/>
                      <a:pt x="21" y="530"/>
                      <a:pt x="21" y="530"/>
                    </a:cubicBezTo>
                    <a:cubicBezTo>
                      <a:pt x="25" y="531"/>
                      <a:pt x="29" y="531"/>
                      <a:pt x="34" y="531"/>
                    </a:cubicBezTo>
                    <a:cubicBezTo>
                      <a:pt x="39" y="531"/>
                      <a:pt x="44" y="531"/>
                      <a:pt x="49" y="530"/>
                    </a:cubicBezTo>
                    <a:cubicBezTo>
                      <a:pt x="50" y="530"/>
                      <a:pt x="50" y="530"/>
                      <a:pt x="51" y="530"/>
                    </a:cubicBezTo>
                    <a:cubicBezTo>
                      <a:pt x="52" y="530"/>
                      <a:pt x="53" y="530"/>
                      <a:pt x="54" y="530"/>
                    </a:cubicBezTo>
                    <a:cubicBezTo>
                      <a:pt x="60" y="528"/>
                      <a:pt x="67" y="527"/>
                      <a:pt x="74" y="526"/>
                    </a:cubicBezTo>
                    <a:cubicBezTo>
                      <a:pt x="95"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8" y="515"/>
                    </a:cubicBezTo>
                    <a:cubicBezTo>
                      <a:pt x="58" y="172"/>
                      <a:pt x="58" y="172"/>
                      <a:pt x="58" y="172"/>
                    </a:cubicBezTo>
                    <a:cubicBezTo>
                      <a:pt x="94" y="172"/>
                      <a:pt x="94" y="172"/>
                      <a:pt x="94" y="172"/>
                    </a:cubicBezTo>
                    <a:cubicBezTo>
                      <a:pt x="94" y="507"/>
                      <a:pt x="94" y="507"/>
                      <a:pt x="94" y="507"/>
                    </a:cubicBezTo>
                    <a:cubicBezTo>
                      <a:pt x="86" y="509"/>
                      <a:pt x="78" y="510"/>
                      <a:pt x="71" y="512"/>
                    </a:cubicBezTo>
                    <a:close/>
                    <a:moveTo>
                      <a:pt x="14" y="514"/>
                    </a:moveTo>
                    <a:cubicBezTo>
                      <a:pt x="14" y="172"/>
                      <a:pt x="14" y="172"/>
                      <a:pt x="14" y="172"/>
                    </a:cubicBezTo>
                    <a:cubicBezTo>
                      <a:pt x="44" y="172"/>
                      <a:pt x="44" y="172"/>
                      <a:pt x="44" y="172"/>
                    </a:cubicBezTo>
                    <a:cubicBezTo>
                      <a:pt x="44" y="517"/>
                      <a:pt x="44" y="517"/>
                      <a:pt x="44" y="517"/>
                    </a:cubicBezTo>
                    <a:cubicBezTo>
                      <a:pt x="33" y="518"/>
                      <a:pt x="23" y="517"/>
                      <a:pt x="14" y="514"/>
                    </a:cubicBezTo>
                    <a:close/>
                    <a:moveTo>
                      <a:pt x="108" y="506"/>
                    </a:moveTo>
                    <a:cubicBezTo>
                      <a:pt x="108" y="172"/>
                      <a:pt x="108" y="172"/>
                      <a:pt x="108" y="172"/>
                    </a:cubicBezTo>
                    <a:cubicBezTo>
                      <a:pt x="137" y="172"/>
                      <a:pt x="137" y="172"/>
                      <a:pt x="137" y="172"/>
                    </a:cubicBezTo>
                    <a:cubicBezTo>
                      <a:pt x="137" y="509"/>
                      <a:pt x="137" y="509"/>
                      <a:pt x="137" y="509"/>
                    </a:cubicBezTo>
                    <a:cubicBezTo>
                      <a:pt x="127" y="506"/>
                      <a:pt x="117" y="505"/>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6" y="617"/>
                    </a:moveTo>
                    <a:cubicBezTo>
                      <a:pt x="85" y="617"/>
                      <a:pt x="85" y="617"/>
                      <a:pt x="85" y="617"/>
                    </a:cubicBezTo>
                    <a:cubicBezTo>
                      <a:pt x="76" y="635"/>
                      <a:pt x="76" y="635"/>
                      <a:pt x="76" y="635"/>
                    </a:cubicBezTo>
                    <a:lnTo>
                      <a:pt x="66" y="61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noEditPoints="1"/>
              </p:cNvSpPr>
              <p:nvPr/>
            </p:nvSpPr>
            <p:spPr bwMode="auto">
              <a:xfrm>
                <a:off x="3618" y="1804"/>
                <a:ext cx="75" cy="258"/>
              </a:xfrm>
              <a:custGeom>
                <a:avLst/>
                <a:gdLst>
                  <a:gd name="T0" fmla="*/ 183 w 190"/>
                  <a:gd name="T1" fmla="*/ 0 h 658"/>
                  <a:gd name="T2" fmla="*/ 7 w 190"/>
                  <a:gd name="T3" fmla="*/ 0 h 658"/>
                  <a:gd name="T4" fmla="*/ 0 w 190"/>
                  <a:gd name="T5" fmla="*/ 7 h 658"/>
                  <a:gd name="T6" fmla="*/ 0 w 190"/>
                  <a:gd name="T7" fmla="*/ 651 h 658"/>
                  <a:gd name="T8" fmla="*/ 7 w 190"/>
                  <a:gd name="T9" fmla="*/ 658 h 658"/>
                  <a:gd name="T10" fmla="*/ 183 w 190"/>
                  <a:gd name="T11" fmla="*/ 658 h 658"/>
                  <a:gd name="T12" fmla="*/ 190 w 190"/>
                  <a:gd name="T13" fmla="*/ 651 h 658"/>
                  <a:gd name="T14" fmla="*/ 190 w 190"/>
                  <a:gd name="T15" fmla="*/ 7 h 658"/>
                  <a:gd name="T16" fmla="*/ 183 w 190"/>
                  <a:gd name="T17" fmla="*/ 0 h 658"/>
                  <a:gd name="T18" fmla="*/ 14 w 190"/>
                  <a:gd name="T19" fmla="*/ 644 h 658"/>
                  <a:gd name="T20" fmla="*/ 14 w 190"/>
                  <a:gd name="T21" fmla="*/ 14 h 658"/>
                  <a:gd name="T22" fmla="*/ 176 w 190"/>
                  <a:gd name="T23" fmla="*/ 14 h 658"/>
                  <a:gd name="T24" fmla="*/ 176 w 190"/>
                  <a:gd name="T25" fmla="*/ 66 h 658"/>
                  <a:gd name="T26" fmla="*/ 116 w 190"/>
                  <a:gd name="T27" fmla="*/ 66 h 658"/>
                  <a:gd name="T28" fmla="*/ 109 w 190"/>
                  <a:gd name="T29" fmla="*/ 73 h 658"/>
                  <a:gd name="T30" fmla="*/ 116 w 190"/>
                  <a:gd name="T31" fmla="*/ 80 h 658"/>
                  <a:gd name="T32" fmla="*/ 176 w 190"/>
                  <a:gd name="T33" fmla="*/ 80 h 658"/>
                  <a:gd name="T34" fmla="*/ 176 w 190"/>
                  <a:gd name="T35" fmla="*/ 139 h 658"/>
                  <a:gd name="T36" fmla="*/ 95 w 190"/>
                  <a:gd name="T37" fmla="*/ 139 h 658"/>
                  <a:gd name="T38" fmla="*/ 88 w 190"/>
                  <a:gd name="T39" fmla="*/ 146 h 658"/>
                  <a:gd name="T40" fmla="*/ 95 w 190"/>
                  <a:gd name="T41" fmla="*/ 153 h 658"/>
                  <a:gd name="T42" fmla="*/ 176 w 190"/>
                  <a:gd name="T43" fmla="*/ 153 h 658"/>
                  <a:gd name="T44" fmla="*/ 176 w 190"/>
                  <a:gd name="T45" fmla="*/ 212 h 658"/>
                  <a:gd name="T46" fmla="*/ 116 w 190"/>
                  <a:gd name="T47" fmla="*/ 212 h 658"/>
                  <a:gd name="T48" fmla="*/ 109 w 190"/>
                  <a:gd name="T49" fmla="*/ 219 h 658"/>
                  <a:gd name="T50" fmla="*/ 116 w 190"/>
                  <a:gd name="T51" fmla="*/ 226 h 658"/>
                  <a:gd name="T52" fmla="*/ 176 w 190"/>
                  <a:gd name="T53" fmla="*/ 226 h 658"/>
                  <a:gd name="T54" fmla="*/ 176 w 190"/>
                  <a:gd name="T55" fmla="*/ 284 h 658"/>
                  <a:gd name="T56" fmla="*/ 95 w 190"/>
                  <a:gd name="T57" fmla="*/ 284 h 658"/>
                  <a:gd name="T58" fmla="*/ 88 w 190"/>
                  <a:gd name="T59" fmla="*/ 291 h 658"/>
                  <a:gd name="T60" fmla="*/ 95 w 190"/>
                  <a:gd name="T61" fmla="*/ 298 h 658"/>
                  <a:gd name="T62" fmla="*/ 176 w 190"/>
                  <a:gd name="T63" fmla="*/ 298 h 658"/>
                  <a:gd name="T64" fmla="*/ 176 w 190"/>
                  <a:gd name="T65" fmla="*/ 357 h 658"/>
                  <a:gd name="T66" fmla="*/ 116 w 190"/>
                  <a:gd name="T67" fmla="*/ 357 h 658"/>
                  <a:gd name="T68" fmla="*/ 109 w 190"/>
                  <a:gd name="T69" fmla="*/ 364 h 658"/>
                  <a:gd name="T70" fmla="*/ 116 w 190"/>
                  <a:gd name="T71" fmla="*/ 371 h 658"/>
                  <a:gd name="T72" fmla="*/ 176 w 190"/>
                  <a:gd name="T73" fmla="*/ 371 h 658"/>
                  <a:gd name="T74" fmla="*/ 176 w 190"/>
                  <a:gd name="T75" fmla="*/ 429 h 658"/>
                  <a:gd name="T76" fmla="*/ 95 w 190"/>
                  <a:gd name="T77" fmla="*/ 429 h 658"/>
                  <a:gd name="T78" fmla="*/ 88 w 190"/>
                  <a:gd name="T79" fmla="*/ 436 h 658"/>
                  <a:gd name="T80" fmla="*/ 95 w 190"/>
                  <a:gd name="T81" fmla="*/ 443 h 658"/>
                  <a:gd name="T82" fmla="*/ 176 w 190"/>
                  <a:gd name="T83" fmla="*/ 443 h 658"/>
                  <a:gd name="T84" fmla="*/ 176 w 190"/>
                  <a:gd name="T85" fmla="*/ 502 h 658"/>
                  <a:gd name="T86" fmla="*/ 116 w 190"/>
                  <a:gd name="T87" fmla="*/ 502 h 658"/>
                  <a:gd name="T88" fmla="*/ 109 w 190"/>
                  <a:gd name="T89" fmla="*/ 509 h 658"/>
                  <a:gd name="T90" fmla="*/ 116 w 190"/>
                  <a:gd name="T91" fmla="*/ 516 h 658"/>
                  <a:gd name="T92" fmla="*/ 176 w 190"/>
                  <a:gd name="T93" fmla="*/ 516 h 658"/>
                  <a:gd name="T94" fmla="*/ 176 w 190"/>
                  <a:gd name="T95" fmla="*/ 574 h 658"/>
                  <a:gd name="T96" fmla="*/ 95 w 190"/>
                  <a:gd name="T97" fmla="*/ 574 h 658"/>
                  <a:gd name="T98" fmla="*/ 88 w 190"/>
                  <a:gd name="T99" fmla="*/ 581 h 658"/>
                  <a:gd name="T100" fmla="*/ 95 w 190"/>
                  <a:gd name="T101" fmla="*/ 588 h 658"/>
                  <a:gd name="T102" fmla="*/ 176 w 190"/>
                  <a:gd name="T103" fmla="*/ 588 h 658"/>
                  <a:gd name="T104" fmla="*/ 176 w 190"/>
                  <a:gd name="T105" fmla="*/ 644 h 658"/>
                  <a:gd name="T106" fmla="*/ 14 w 190"/>
                  <a:gd name="T10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0" h="658">
                    <a:moveTo>
                      <a:pt x="183" y="0"/>
                    </a:moveTo>
                    <a:cubicBezTo>
                      <a:pt x="7" y="0"/>
                      <a:pt x="7" y="0"/>
                      <a:pt x="7" y="0"/>
                    </a:cubicBezTo>
                    <a:cubicBezTo>
                      <a:pt x="3" y="0"/>
                      <a:pt x="0" y="3"/>
                      <a:pt x="0" y="7"/>
                    </a:cubicBezTo>
                    <a:cubicBezTo>
                      <a:pt x="0" y="651"/>
                      <a:pt x="0" y="651"/>
                      <a:pt x="0" y="651"/>
                    </a:cubicBezTo>
                    <a:cubicBezTo>
                      <a:pt x="0" y="654"/>
                      <a:pt x="3" y="658"/>
                      <a:pt x="7" y="658"/>
                    </a:cubicBezTo>
                    <a:cubicBezTo>
                      <a:pt x="183" y="658"/>
                      <a:pt x="183" y="658"/>
                      <a:pt x="183" y="658"/>
                    </a:cubicBezTo>
                    <a:cubicBezTo>
                      <a:pt x="187" y="658"/>
                      <a:pt x="190" y="654"/>
                      <a:pt x="190" y="651"/>
                    </a:cubicBezTo>
                    <a:cubicBezTo>
                      <a:pt x="190" y="7"/>
                      <a:pt x="190" y="7"/>
                      <a:pt x="190" y="7"/>
                    </a:cubicBezTo>
                    <a:cubicBezTo>
                      <a:pt x="190" y="3"/>
                      <a:pt x="187" y="0"/>
                      <a:pt x="183" y="0"/>
                    </a:cubicBezTo>
                    <a:close/>
                    <a:moveTo>
                      <a:pt x="14" y="644"/>
                    </a:moveTo>
                    <a:cubicBezTo>
                      <a:pt x="14" y="14"/>
                      <a:pt x="14" y="14"/>
                      <a:pt x="14" y="14"/>
                    </a:cubicBezTo>
                    <a:cubicBezTo>
                      <a:pt x="176" y="14"/>
                      <a:pt x="176" y="14"/>
                      <a:pt x="176" y="14"/>
                    </a:cubicBezTo>
                    <a:cubicBezTo>
                      <a:pt x="176" y="66"/>
                      <a:pt x="176" y="66"/>
                      <a:pt x="176" y="66"/>
                    </a:cubicBezTo>
                    <a:cubicBezTo>
                      <a:pt x="116" y="66"/>
                      <a:pt x="116" y="66"/>
                      <a:pt x="116" y="66"/>
                    </a:cubicBezTo>
                    <a:cubicBezTo>
                      <a:pt x="112" y="66"/>
                      <a:pt x="109" y="70"/>
                      <a:pt x="109" y="73"/>
                    </a:cubicBezTo>
                    <a:cubicBezTo>
                      <a:pt x="109" y="77"/>
                      <a:pt x="112" y="80"/>
                      <a:pt x="116" y="80"/>
                    </a:cubicBezTo>
                    <a:cubicBezTo>
                      <a:pt x="176" y="80"/>
                      <a:pt x="176" y="80"/>
                      <a:pt x="176" y="80"/>
                    </a:cubicBezTo>
                    <a:cubicBezTo>
                      <a:pt x="176" y="139"/>
                      <a:pt x="176" y="139"/>
                      <a:pt x="176" y="139"/>
                    </a:cubicBezTo>
                    <a:cubicBezTo>
                      <a:pt x="95" y="139"/>
                      <a:pt x="95" y="139"/>
                      <a:pt x="95" y="139"/>
                    </a:cubicBezTo>
                    <a:cubicBezTo>
                      <a:pt x="91" y="139"/>
                      <a:pt x="88" y="142"/>
                      <a:pt x="88" y="146"/>
                    </a:cubicBezTo>
                    <a:cubicBezTo>
                      <a:pt x="88" y="150"/>
                      <a:pt x="91" y="153"/>
                      <a:pt x="95" y="153"/>
                    </a:cubicBezTo>
                    <a:cubicBezTo>
                      <a:pt x="176" y="153"/>
                      <a:pt x="176" y="153"/>
                      <a:pt x="176" y="153"/>
                    </a:cubicBezTo>
                    <a:cubicBezTo>
                      <a:pt x="176" y="212"/>
                      <a:pt x="176" y="212"/>
                      <a:pt x="176" y="212"/>
                    </a:cubicBezTo>
                    <a:cubicBezTo>
                      <a:pt x="116" y="212"/>
                      <a:pt x="116" y="212"/>
                      <a:pt x="116" y="212"/>
                    </a:cubicBezTo>
                    <a:cubicBezTo>
                      <a:pt x="112" y="212"/>
                      <a:pt x="109" y="215"/>
                      <a:pt x="109" y="219"/>
                    </a:cubicBezTo>
                    <a:cubicBezTo>
                      <a:pt x="109" y="222"/>
                      <a:pt x="112" y="226"/>
                      <a:pt x="116" y="226"/>
                    </a:cubicBezTo>
                    <a:cubicBezTo>
                      <a:pt x="176" y="226"/>
                      <a:pt x="176" y="226"/>
                      <a:pt x="176" y="226"/>
                    </a:cubicBezTo>
                    <a:cubicBezTo>
                      <a:pt x="176" y="284"/>
                      <a:pt x="176" y="284"/>
                      <a:pt x="176" y="284"/>
                    </a:cubicBezTo>
                    <a:cubicBezTo>
                      <a:pt x="95" y="284"/>
                      <a:pt x="95" y="284"/>
                      <a:pt x="95" y="284"/>
                    </a:cubicBezTo>
                    <a:cubicBezTo>
                      <a:pt x="91" y="284"/>
                      <a:pt x="88" y="287"/>
                      <a:pt x="88" y="291"/>
                    </a:cubicBezTo>
                    <a:cubicBezTo>
                      <a:pt x="88" y="295"/>
                      <a:pt x="91" y="298"/>
                      <a:pt x="95" y="298"/>
                    </a:cubicBezTo>
                    <a:cubicBezTo>
                      <a:pt x="176" y="298"/>
                      <a:pt x="176" y="298"/>
                      <a:pt x="176" y="298"/>
                    </a:cubicBezTo>
                    <a:cubicBezTo>
                      <a:pt x="176" y="357"/>
                      <a:pt x="176" y="357"/>
                      <a:pt x="176" y="357"/>
                    </a:cubicBezTo>
                    <a:cubicBezTo>
                      <a:pt x="116" y="357"/>
                      <a:pt x="116" y="357"/>
                      <a:pt x="116" y="357"/>
                    </a:cubicBezTo>
                    <a:cubicBezTo>
                      <a:pt x="112" y="357"/>
                      <a:pt x="109" y="360"/>
                      <a:pt x="109" y="364"/>
                    </a:cubicBezTo>
                    <a:cubicBezTo>
                      <a:pt x="109" y="368"/>
                      <a:pt x="112" y="371"/>
                      <a:pt x="116" y="371"/>
                    </a:cubicBezTo>
                    <a:cubicBezTo>
                      <a:pt x="176" y="371"/>
                      <a:pt x="176" y="371"/>
                      <a:pt x="176" y="371"/>
                    </a:cubicBezTo>
                    <a:cubicBezTo>
                      <a:pt x="176" y="429"/>
                      <a:pt x="176" y="429"/>
                      <a:pt x="176" y="429"/>
                    </a:cubicBezTo>
                    <a:cubicBezTo>
                      <a:pt x="95" y="429"/>
                      <a:pt x="95" y="429"/>
                      <a:pt x="95" y="429"/>
                    </a:cubicBezTo>
                    <a:cubicBezTo>
                      <a:pt x="91" y="429"/>
                      <a:pt x="88" y="432"/>
                      <a:pt x="88" y="436"/>
                    </a:cubicBezTo>
                    <a:cubicBezTo>
                      <a:pt x="88" y="440"/>
                      <a:pt x="91" y="443"/>
                      <a:pt x="95" y="443"/>
                    </a:cubicBezTo>
                    <a:cubicBezTo>
                      <a:pt x="176" y="443"/>
                      <a:pt x="176" y="443"/>
                      <a:pt x="176" y="443"/>
                    </a:cubicBezTo>
                    <a:cubicBezTo>
                      <a:pt x="176" y="502"/>
                      <a:pt x="176" y="502"/>
                      <a:pt x="176" y="502"/>
                    </a:cubicBezTo>
                    <a:cubicBezTo>
                      <a:pt x="116" y="502"/>
                      <a:pt x="116" y="502"/>
                      <a:pt x="116" y="502"/>
                    </a:cubicBezTo>
                    <a:cubicBezTo>
                      <a:pt x="112" y="502"/>
                      <a:pt x="109" y="505"/>
                      <a:pt x="109" y="509"/>
                    </a:cubicBezTo>
                    <a:cubicBezTo>
                      <a:pt x="109" y="513"/>
                      <a:pt x="112" y="516"/>
                      <a:pt x="116" y="516"/>
                    </a:cubicBezTo>
                    <a:cubicBezTo>
                      <a:pt x="176" y="516"/>
                      <a:pt x="176" y="516"/>
                      <a:pt x="176" y="516"/>
                    </a:cubicBezTo>
                    <a:cubicBezTo>
                      <a:pt x="176" y="574"/>
                      <a:pt x="176" y="574"/>
                      <a:pt x="176" y="574"/>
                    </a:cubicBezTo>
                    <a:cubicBezTo>
                      <a:pt x="95" y="574"/>
                      <a:pt x="95" y="574"/>
                      <a:pt x="95" y="574"/>
                    </a:cubicBezTo>
                    <a:cubicBezTo>
                      <a:pt x="91" y="574"/>
                      <a:pt x="88" y="577"/>
                      <a:pt x="88" y="581"/>
                    </a:cubicBezTo>
                    <a:cubicBezTo>
                      <a:pt x="88" y="585"/>
                      <a:pt x="91" y="588"/>
                      <a:pt x="95" y="588"/>
                    </a:cubicBezTo>
                    <a:cubicBezTo>
                      <a:pt x="176" y="588"/>
                      <a:pt x="176" y="588"/>
                      <a:pt x="176" y="588"/>
                    </a:cubicBezTo>
                    <a:cubicBezTo>
                      <a:pt x="176" y="644"/>
                      <a:pt x="176" y="644"/>
                      <a:pt x="176" y="644"/>
                    </a:cubicBezTo>
                    <a:lnTo>
                      <a:pt x="14" y="6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2" name="Group 71"/>
          <p:cNvGrpSpPr/>
          <p:nvPr/>
        </p:nvGrpSpPr>
        <p:grpSpPr>
          <a:xfrm>
            <a:off x="6912760" y="3780859"/>
            <a:ext cx="763814" cy="763814"/>
            <a:chOff x="10370815" y="3582074"/>
            <a:chExt cx="1018418" cy="1018418"/>
          </a:xfrm>
        </p:grpSpPr>
        <p:sp>
          <p:nvSpPr>
            <p:cNvPr id="11" name="Oval 10"/>
            <p:cNvSpPr/>
            <p:nvPr/>
          </p:nvSpPr>
          <p:spPr>
            <a:xfrm>
              <a:off x="10370815" y="3582074"/>
              <a:ext cx="1018418" cy="1018418"/>
            </a:xfrm>
            <a:prstGeom prst="ellipse">
              <a:avLst/>
            </a:prstGeom>
            <a:solidFill>
              <a:schemeClr val="bg2"/>
            </a:solid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Freeform 28"/>
            <p:cNvSpPr>
              <a:spLocks noEditPoints="1"/>
            </p:cNvSpPr>
            <p:nvPr/>
          </p:nvSpPr>
          <p:spPr bwMode="auto">
            <a:xfrm>
              <a:off x="10604039" y="3891913"/>
              <a:ext cx="552754" cy="399210"/>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useBgFill="1">
        <p:nvSpPr>
          <p:cNvPr id="63" name="Oval 62"/>
          <p:cNvSpPr/>
          <p:nvPr/>
        </p:nvSpPr>
        <p:spPr>
          <a:xfrm>
            <a:off x="1683826" y="2835569"/>
            <a:ext cx="818636" cy="816701"/>
          </a:xfrm>
          <a:prstGeom prst="ellipse">
            <a:avLst/>
          </a:prstGeom>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100" dirty="0">
                <a:solidFill>
                  <a:schemeClr val="tx1"/>
                </a:solidFill>
              </a:rPr>
              <a:t>50x</a:t>
            </a:r>
          </a:p>
          <a:p>
            <a:pPr algn="ctr">
              <a:lnSpc>
                <a:spcPct val="79000"/>
              </a:lnSpc>
            </a:pPr>
            <a:r>
              <a:rPr lang="en-US" sz="750" dirty="0" err="1">
                <a:solidFill>
                  <a:schemeClr val="tx1"/>
                </a:solidFill>
              </a:rPr>
              <a:t>Xxxxx</a:t>
            </a:r>
            <a:r>
              <a:rPr lang="en-US" sz="750" dirty="0">
                <a:solidFill>
                  <a:schemeClr val="tx1"/>
                </a:solidFill>
              </a:rPr>
              <a:t> </a:t>
            </a:r>
            <a:r>
              <a:rPr lang="en-US" sz="750" dirty="0" err="1">
                <a:solidFill>
                  <a:schemeClr val="tx1"/>
                </a:solidFill>
              </a:rPr>
              <a:t>xxxxx</a:t>
            </a:r>
            <a:endParaRPr lang="en-US" sz="750" dirty="0">
              <a:solidFill>
                <a:schemeClr val="tx1"/>
              </a:solidFill>
            </a:endParaRPr>
          </a:p>
        </p:txBody>
      </p:sp>
      <p:sp useBgFill="1">
        <p:nvSpPr>
          <p:cNvPr id="64" name="Oval 63"/>
          <p:cNvSpPr/>
          <p:nvPr/>
        </p:nvSpPr>
        <p:spPr>
          <a:xfrm>
            <a:off x="5981966" y="2104571"/>
            <a:ext cx="696291" cy="694647"/>
          </a:xfrm>
          <a:prstGeom prst="ellipse">
            <a:avLst/>
          </a:prstGeom>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28x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useBgFill="1">
        <p:nvSpPr>
          <p:cNvPr id="65" name="Oval 64"/>
          <p:cNvSpPr/>
          <p:nvPr/>
        </p:nvSpPr>
        <p:spPr>
          <a:xfrm>
            <a:off x="7292755" y="2492799"/>
            <a:ext cx="1165445" cy="1162694"/>
          </a:xfrm>
          <a:prstGeom prst="ellipse">
            <a:avLst/>
          </a:prstGeom>
          <a:ln w="317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2700" dirty="0">
                <a:solidFill>
                  <a:schemeClr val="tx1"/>
                </a:solidFill>
              </a:rPr>
              <a:t>44x</a:t>
            </a:r>
          </a:p>
          <a:p>
            <a:pPr algn="ctr">
              <a:lnSpc>
                <a:spcPct val="79000"/>
              </a:lnSpc>
            </a:pPr>
            <a:r>
              <a:rPr lang="en-US" sz="825" dirty="0" err="1">
                <a:solidFill>
                  <a:schemeClr val="tx1"/>
                </a:solidFill>
              </a:rPr>
              <a:t>Xxxxx</a:t>
            </a:r>
            <a:r>
              <a:rPr lang="en-US" sz="825" dirty="0">
                <a:solidFill>
                  <a:schemeClr val="tx1"/>
                </a:solidFill>
              </a:rPr>
              <a:t> </a:t>
            </a:r>
            <a:r>
              <a:rPr lang="en-US" sz="825" dirty="0" err="1">
                <a:solidFill>
                  <a:schemeClr val="tx1"/>
                </a:solidFill>
              </a:rPr>
              <a:t>xxxxx</a:t>
            </a:r>
            <a:endParaRPr lang="en-US" sz="825" dirty="0">
              <a:solidFill>
                <a:schemeClr val="tx1"/>
              </a:solidFill>
            </a:endParaRPr>
          </a:p>
        </p:txBody>
      </p:sp>
      <p:sp useBgFill="1">
        <p:nvSpPr>
          <p:cNvPr id="66" name="Oval 65"/>
          <p:cNvSpPr/>
          <p:nvPr/>
        </p:nvSpPr>
        <p:spPr>
          <a:xfrm>
            <a:off x="3524670" y="3942057"/>
            <a:ext cx="696291" cy="694647"/>
          </a:xfrm>
          <a:prstGeom prst="ellipse">
            <a:avLst/>
          </a:prstGeom>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lnSpc>
                <a:spcPct val="79000"/>
              </a:lnSpc>
            </a:pPr>
            <a:r>
              <a:rPr lang="en-US" sz="1500" dirty="0">
                <a:solidFill>
                  <a:schemeClr val="tx1"/>
                </a:solidFill>
              </a:rPr>
              <a:t>22x</a:t>
            </a:r>
          </a:p>
          <a:p>
            <a:pPr algn="ctr">
              <a:lnSpc>
                <a:spcPct val="79000"/>
              </a:lnSpc>
            </a:pPr>
            <a:r>
              <a:rPr lang="en-US" sz="600" dirty="0" err="1">
                <a:solidFill>
                  <a:schemeClr val="tx1"/>
                </a:solidFill>
              </a:rPr>
              <a:t>Xxxxx</a:t>
            </a:r>
            <a:r>
              <a:rPr lang="en-US" sz="600" dirty="0">
                <a:solidFill>
                  <a:schemeClr val="tx1"/>
                </a:solidFill>
              </a:rPr>
              <a:t> </a:t>
            </a:r>
            <a:r>
              <a:rPr lang="en-US" sz="600" dirty="0" err="1">
                <a:solidFill>
                  <a:schemeClr val="tx1"/>
                </a:solidFill>
              </a:rPr>
              <a:t>xxxxx</a:t>
            </a:r>
            <a:endParaRPr lang="en-US" sz="600" dirty="0">
              <a:solidFill>
                <a:schemeClr val="tx1"/>
              </a:solidFill>
            </a:endParaRPr>
          </a:p>
        </p:txBody>
      </p:sp>
      <p:sp>
        <p:nvSpPr>
          <p:cNvPr id="73" name="Rectangle 72"/>
          <p:cNvSpPr/>
          <p:nvPr/>
        </p:nvSpPr>
        <p:spPr>
          <a:xfrm>
            <a:off x="943672"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0" name="Rectangle 79"/>
          <p:cNvSpPr/>
          <p:nvPr/>
        </p:nvSpPr>
        <p:spPr>
          <a:xfrm>
            <a:off x="3529786"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
        <p:nvSpPr>
          <p:cNvPr id="82" name="Rectangle 81"/>
          <p:cNvSpPr/>
          <p:nvPr/>
        </p:nvSpPr>
        <p:spPr>
          <a:xfrm>
            <a:off x="6115900" y="4917697"/>
            <a:ext cx="2344532" cy="415498"/>
          </a:xfrm>
          <a:prstGeom prst="rect">
            <a:avLst/>
          </a:prstGeom>
        </p:spPr>
        <p:txBody>
          <a:bodyPr wrap="square">
            <a:spAutoFit/>
          </a:bodyPr>
          <a:lstStyle/>
          <a:p>
            <a:r>
              <a:rPr lang="pt-BR" sz="1050" dirty="0"/>
              <a:t>Xx x xxx xxxxx xxxxxxxxxxxxxxxxxx xxxxxxx xxx xxxx</a:t>
            </a:r>
            <a:endParaRPr lang="en-US" sz="1050" dirty="0"/>
          </a:p>
        </p:txBody>
      </p:sp>
    </p:spTree>
    <p:extLst>
      <p:ext uri="{BB962C8B-B14F-4D97-AF65-F5344CB8AC3E}">
        <p14:creationId xmlns:p14="http://schemas.microsoft.com/office/powerpoint/2010/main" val="90168557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1111">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14:bounceEnd="61111">
                                          <p:cBhvr additive="base">
                                            <p:cTn id="7" dur="900" fill="hold"/>
                                            <p:tgtEl>
                                              <p:spTgt spid="7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additive="base">
                                            <p:cTn id="7" dur="900" fill="hold"/>
                                            <p:tgtEl>
                                              <p:spTgt spid="70"/>
                                            </p:tgtEl>
                                            <p:attrNameLst>
                                              <p:attrName>ppt_x</p:attrName>
                                            </p:attrNameLst>
                                          </p:cBhvr>
                                          <p:tavLst>
                                            <p:tav tm="0">
                                              <p:val>
                                                <p:strVal val="#ppt_x"/>
                                              </p:val>
                                            </p:tav>
                                            <p:tav tm="100000">
                                              <p:val>
                                                <p:strVal val="#ppt_x"/>
                                              </p:val>
                                            </p:tav>
                                          </p:tavLst>
                                        </p:anim>
                                        <p:anim calcmode="lin" valueType="num">
                                          <p:cBhvr additive="base">
                                            <p:cTn id="8" dur="900" fill="hold"/>
                                            <p:tgtEl>
                                              <p:spTgt spid="70"/>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60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300"/>
                                            <p:tgtEl>
                                              <p:spTgt spid="85"/>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64"/>
                                            </p:tgtEl>
                                            <p:attrNameLst>
                                              <p:attrName>style.visibility</p:attrName>
                                            </p:attrNameLst>
                                          </p:cBhvr>
                                          <p:to>
                                            <p:strVal val="visible"/>
                                          </p:to>
                                        </p:set>
                                        <p:animEffect transition="in" filter="fade">
                                          <p:cBhvr>
                                            <p:cTn id="14" dur="300"/>
                                            <p:tgtEl>
                                              <p:spTgt spid="64"/>
                                            </p:tgtEl>
                                          </p:cBhvr>
                                        </p:animEffect>
                                      </p:childTnLst>
                                    </p:cTn>
                                  </p:par>
                                  <p:par>
                                    <p:cTn id="15" presetID="22" presetClass="entr" presetSubtype="8" fill="hold" nodeType="withEffect">
                                      <p:stCondLst>
                                        <p:cond delay="700"/>
                                      </p:stCondLst>
                                      <p:childTnLst>
                                        <p:set>
                                          <p:cBhvr>
                                            <p:cTn id="16" dur="1" fill="hold">
                                              <p:stCondLst>
                                                <p:cond delay="0"/>
                                              </p:stCondLst>
                                            </p:cTn>
                                            <p:tgtEl>
                                              <p:spTgt spid="88"/>
                                            </p:tgtEl>
                                            <p:attrNameLst>
                                              <p:attrName>style.visibility</p:attrName>
                                            </p:attrNameLst>
                                          </p:cBhvr>
                                          <p:to>
                                            <p:strVal val="visible"/>
                                          </p:to>
                                        </p:set>
                                        <p:animEffect transition="in" filter="wipe(left)">
                                          <p:cBhvr>
                                            <p:cTn id="17" dur="300"/>
                                            <p:tgtEl>
                                              <p:spTgt spid="88"/>
                                            </p:tgtEl>
                                          </p:cBhvr>
                                        </p:animEffect>
                                      </p:childTnLst>
                                    </p:cTn>
                                  </p:par>
                                  <p:par>
                                    <p:cTn id="18" presetID="10" presetClass="entr" presetSubtype="0" fill="hold" grpId="0" nodeType="withEffect">
                                      <p:stCondLst>
                                        <p:cond delay="700"/>
                                      </p:stCondLst>
                                      <p:childTnLst>
                                        <p:set>
                                          <p:cBhvr>
                                            <p:cTn id="19" dur="1" fill="hold">
                                              <p:stCondLst>
                                                <p:cond delay="0"/>
                                              </p:stCondLst>
                                            </p:cTn>
                                            <p:tgtEl>
                                              <p:spTgt spid="65"/>
                                            </p:tgtEl>
                                            <p:attrNameLst>
                                              <p:attrName>style.visibility</p:attrName>
                                            </p:attrNameLst>
                                          </p:cBhvr>
                                          <p:to>
                                            <p:strVal val="visible"/>
                                          </p:to>
                                        </p:set>
                                        <p:animEffect transition="in" filter="fade">
                                          <p:cBhvr>
                                            <p:cTn id="20" dur="300"/>
                                            <p:tgtEl>
                                              <p:spTgt spid="65"/>
                                            </p:tgtEl>
                                          </p:cBhvr>
                                        </p:animEffect>
                                      </p:childTnLst>
                                    </p:cTn>
                                  </p:par>
                                  <p:par>
                                    <p:cTn id="21" presetID="22" presetClass="entr" presetSubtype="8" fill="hold" nodeType="withEffect">
                                      <p:stCondLst>
                                        <p:cond delay="800"/>
                                      </p:stCondLst>
                                      <p:childTnLst>
                                        <p:set>
                                          <p:cBhvr>
                                            <p:cTn id="22" dur="1" fill="hold">
                                              <p:stCondLst>
                                                <p:cond delay="0"/>
                                              </p:stCondLst>
                                            </p:cTn>
                                            <p:tgtEl>
                                              <p:spTgt spid="90"/>
                                            </p:tgtEl>
                                            <p:attrNameLst>
                                              <p:attrName>style.visibility</p:attrName>
                                            </p:attrNameLst>
                                          </p:cBhvr>
                                          <p:to>
                                            <p:strVal val="visible"/>
                                          </p:to>
                                        </p:set>
                                        <p:animEffect transition="in" filter="wipe(left)">
                                          <p:cBhvr>
                                            <p:cTn id="23" dur="300"/>
                                            <p:tgtEl>
                                              <p:spTgt spid="90"/>
                                            </p:tgtEl>
                                          </p:cBhvr>
                                        </p:animEffect>
                                      </p:childTnLst>
                                    </p:cTn>
                                  </p:par>
                                  <p:par>
                                    <p:cTn id="24" presetID="10" presetClass="entr" presetSubtype="0" fill="hold" nodeType="withEffect">
                                      <p:stCondLst>
                                        <p:cond delay="800"/>
                                      </p:stCondLst>
                                      <p:childTnLst>
                                        <p:set>
                                          <p:cBhvr>
                                            <p:cTn id="25" dur="1" fill="hold">
                                              <p:stCondLst>
                                                <p:cond delay="0"/>
                                              </p:stCondLst>
                                            </p:cTn>
                                            <p:tgtEl>
                                              <p:spTgt spid="72"/>
                                            </p:tgtEl>
                                            <p:attrNameLst>
                                              <p:attrName>style.visibility</p:attrName>
                                            </p:attrNameLst>
                                          </p:cBhvr>
                                          <p:to>
                                            <p:strVal val="visible"/>
                                          </p:to>
                                        </p:set>
                                        <p:animEffect transition="in" filter="fade">
                                          <p:cBhvr>
                                            <p:cTn id="26" dur="300"/>
                                            <p:tgtEl>
                                              <p:spTgt spid="72"/>
                                            </p:tgtEl>
                                          </p:cBhvr>
                                        </p:animEffect>
                                      </p:childTnLst>
                                    </p:cTn>
                                  </p:par>
                                  <p:par>
                                    <p:cTn id="27" presetID="22" presetClass="entr" presetSubtype="8" fill="hold" nodeType="withEffect">
                                      <p:stCondLst>
                                        <p:cond delay="900"/>
                                      </p:stCondLst>
                                      <p:childTnLst>
                                        <p:set>
                                          <p:cBhvr>
                                            <p:cTn id="28" dur="1" fill="hold">
                                              <p:stCondLst>
                                                <p:cond delay="0"/>
                                              </p:stCondLst>
                                            </p:cTn>
                                            <p:tgtEl>
                                              <p:spTgt spid="92"/>
                                            </p:tgtEl>
                                            <p:attrNameLst>
                                              <p:attrName>style.visibility</p:attrName>
                                            </p:attrNameLst>
                                          </p:cBhvr>
                                          <p:to>
                                            <p:strVal val="visible"/>
                                          </p:to>
                                        </p:set>
                                        <p:animEffect transition="in" filter="wipe(left)">
                                          <p:cBhvr>
                                            <p:cTn id="29" dur="300"/>
                                            <p:tgtEl>
                                              <p:spTgt spid="92"/>
                                            </p:tgtEl>
                                          </p:cBhvr>
                                        </p:animEffect>
                                      </p:childTnLst>
                                    </p:cTn>
                                  </p:par>
                                  <p:par>
                                    <p:cTn id="30" presetID="10" presetClass="entr" presetSubtype="0" fill="hold" nodeType="withEffect">
                                      <p:stCondLst>
                                        <p:cond delay="90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300"/>
                                            <p:tgtEl>
                                              <p:spTgt spid="71"/>
                                            </p:tgtEl>
                                          </p:cBhvr>
                                        </p:animEffect>
                                      </p:childTnLst>
                                    </p:cTn>
                                  </p:par>
                                  <p:par>
                                    <p:cTn id="33" presetID="22" presetClass="entr" presetSubtype="2" fill="hold" nodeType="withEffect">
                                      <p:stCondLst>
                                        <p:cond delay="1000"/>
                                      </p:stCondLst>
                                      <p:childTnLst>
                                        <p:set>
                                          <p:cBhvr>
                                            <p:cTn id="34" dur="1" fill="hold">
                                              <p:stCondLst>
                                                <p:cond delay="0"/>
                                              </p:stCondLst>
                                            </p:cTn>
                                            <p:tgtEl>
                                              <p:spTgt spid="83"/>
                                            </p:tgtEl>
                                            <p:attrNameLst>
                                              <p:attrName>style.visibility</p:attrName>
                                            </p:attrNameLst>
                                          </p:cBhvr>
                                          <p:to>
                                            <p:strVal val="visible"/>
                                          </p:to>
                                        </p:set>
                                        <p:animEffect transition="in" filter="wipe(right)">
                                          <p:cBhvr>
                                            <p:cTn id="35" dur="300"/>
                                            <p:tgtEl>
                                              <p:spTgt spid="83"/>
                                            </p:tgtEl>
                                          </p:cBhvr>
                                        </p:animEffect>
                                      </p:childTnLst>
                                    </p:cTn>
                                  </p:par>
                                  <p:par>
                                    <p:cTn id="36" presetID="10" presetClass="entr" presetSubtype="0" fill="hold" grpId="0" nodeType="withEffect">
                                      <p:stCondLst>
                                        <p:cond delay="100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300"/>
                                            <p:tgtEl>
                                              <p:spTgt spid="66"/>
                                            </p:tgtEl>
                                          </p:cBhvr>
                                        </p:animEffect>
                                      </p:childTnLst>
                                    </p:cTn>
                                  </p:par>
                                  <p:par>
                                    <p:cTn id="39" presetID="22" presetClass="entr" presetSubtype="2" fill="hold" nodeType="withEffect">
                                      <p:stCondLst>
                                        <p:cond delay="1100"/>
                                      </p:stCondLst>
                                      <p:childTnLst>
                                        <p:set>
                                          <p:cBhvr>
                                            <p:cTn id="40" dur="1" fill="hold">
                                              <p:stCondLst>
                                                <p:cond delay="0"/>
                                              </p:stCondLst>
                                            </p:cTn>
                                            <p:tgtEl>
                                              <p:spTgt spid="81"/>
                                            </p:tgtEl>
                                            <p:attrNameLst>
                                              <p:attrName>style.visibility</p:attrName>
                                            </p:attrNameLst>
                                          </p:cBhvr>
                                          <p:to>
                                            <p:strVal val="visible"/>
                                          </p:to>
                                        </p:set>
                                        <p:animEffect transition="in" filter="wipe(right)">
                                          <p:cBhvr>
                                            <p:cTn id="41" dur="300"/>
                                            <p:tgtEl>
                                              <p:spTgt spid="81"/>
                                            </p:tgtEl>
                                          </p:cBhvr>
                                        </p:animEffect>
                                      </p:childTnLst>
                                    </p:cTn>
                                  </p:par>
                                  <p:par>
                                    <p:cTn id="42" presetID="10" presetClass="entr" presetSubtype="0" fill="hold" nodeType="withEffect">
                                      <p:stCondLst>
                                        <p:cond delay="1100"/>
                                      </p:stCondLst>
                                      <p:childTnLst>
                                        <p:set>
                                          <p:cBhvr>
                                            <p:cTn id="43" dur="1" fill="hold">
                                              <p:stCondLst>
                                                <p:cond delay="0"/>
                                              </p:stCondLst>
                                            </p:cTn>
                                            <p:tgtEl>
                                              <p:spTgt spid="67"/>
                                            </p:tgtEl>
                                            <p:attrNameLst>
                                              <p:attrName>style.visibility</p:attrName>
                                            </p:attrNameLst>
                                          </p:cBhvr>
                                          <p:to>
                                            <p:strVal val="visible"/>
                                          </p:to>
                                        </p:set>
                                        <p:animEffect transition="in" filter="fade">
                                          <p:cBhvr>
                                            <p:cTn id="44" dur="300"/>
                                            <p:tgtEl>
                                              <p:spTgt spid="67"/>
                                            </p:tgtEl>
                                          </p:cBhvr>
                                        </p:animEffect>
                                      </p:childTnLst>
                                    </p:cTn>
                                  </p:par>
                                  <p:par>
                                    <p:cTn id="45" presetID="22" presetClass="entr" presetSubtype="2" fill="hold" nodeType="withEffect">
                                      <p:stCondLst>
                                        <p:cond delay="1200"/>
                                      </p:stCondLst>
                                      <p:childTnLst>
                                        <p:set>
                                          <p:cBhvr>
                                            <p:cTn id="46" dur="1" fill="hold">
                                              <p:stCondLst>
                                                <p:cond delay="0"/>
                                              </p:stCondLst>
                                            </p:cTn>
                                            <p:tgtEl>
                                              <p:spTgt spid="78"/>
                                            </p:tgtEl>
                                            <p:attrNameLst>
                                              <p:attrName>style.visibility</p:attrName>
                                            </p:attrNameLst>
                                          </p:cBhvr>
                                          <p:to>
                                            <p:strVal val="visible"/>
                                          </p:to>
                                        </p:set>
                                        <p:animEffect transition="in" filter="wipe(right)">
                                          <p:cBhvr>
                                            <p:cTn id="47" dur="300"/>
                                            <p:tgtEl>
                                              <p:spTgt spid="78"/>
                                            </p:tgtEl>
                                          </p:cBhvr>
                                        </p:animEffect>
                                      </p:childTnLst>
                                    </p:cTn>
                                  </p:par>
                                  <p:par>
                                    <p:cTn id="48" presetID="10" presetClass="entr" presetSubtype="0" fill="hold" grpId="0" nodeType="withEffect">
                                      <p:stCondLst>
                                        <p:cond delay="1200"/>
                                      </p:stCondLst>
                                      <p:childTnLst>
                                        <p:set>
                                          <p:cBhvr>
                                            <p:cTn id="49" dur="1" fill="hold">
                                              <p:stCondLst>
                                                <p:cond delay="0"/>
                                              </p:stCondLst>
                                            </p:cTn>
                                            <p:tgtEl>
                                              <p:spTgt spid="63"/>
                                            </p:tgtEl>
                                            <p:attrNameLst>
                                              <p:attrName>style.visibility</p:attrName>
                                            </p:attrNameLst>
                                          </p:cBhvr>
                                          <p:to>
                                            <p:strVal val="visible"/>
                                          </p:to>
                                        </p:set>
                                        <p:animEffect transition="in" filter="fade">
                                          <p:cBhvr>
                                            <p:cTn id="50" dur="300"/>
                                            <p:tgtEl>
                                              <p:spTgt spid="63"/>
                                            </p:tgtEl>
                                          </p:cBhvr>
                                        </p:animEffect>
                                      </p:childTnLst>
                                    </p:cTn>
                                  </p:par>
                                  <p:par>
                                    <p:cTn id="51" presetID="22" presetClass="entr" presetSubtype="2" fill="hold" nodeType="withEffect">
                                      <p:stCondLst>
                                        <p:cond delay="1300"/>
                                      </p:stCondLst>
                                      <p:childTnLst>
                                        <p:set>
                                          <p:cBhvr>
                                            <p:cTn id="52" dur="1" fill="hold">
                                              <p:stCondLst>
                                                <p:cond delay="0"/>
                                              </p:stCondLst>
                                            </p:cTn>
                                            <p:tgtEl>
                                              <p:spTgt spid="74"/>
                                            </p:tgtEl>
                                            <p:attrNameLst>
                                              <p:attrName>style.visibility</p:attrName>
                                            </p:attrNameLst>
                                          </p:cBhvr>
                                          <p:to>
                                            <p:strVal val="visible"/>
                                          </p:to>
                                        </p:set>
                                        <p:animEffect transition="in" filter="wipe(right)">
                                          <p:cBhvr>
                                            <p:cTn id="53" dur="300"/>
                                            <p:tgtEl>
                                              <p:spTgt spid="74"/>
                                            </p:tgtEl>
                                          </p:cBhvr>
                                        </p:animEffect>
                                      </p:childTnLst>
                                    </p:cTn>
                                  </p:par>
                                  <p:par>
                                    <p:cTn id="54" presetID="10" presetClass="entr" presetSubtype="0" fill="hold" nodeType="withEffect">
                                      <p:stCondLst>
                                        <p:cond delay="1300"/>
                                      </p:stCondLst>
                                      <p:childTnLst>
                                        <p:set>
                                          <p:cBhvr>
                                            <p:cTn id="55" dur="1" fill="hold">
                                              <p:stCondLst>
                                                <p:cond delay="0"/>
                                              </p:stCondLst>
                                            </p:cTn>
                                            <p:tgtEl>
                                              <p:spTgt spid="68"/>
                                            </p:tgtEl>
                                            <p:attrNameLst>
                                              <p:attrName>style.visibility</p:attrName>
                                            </p:attrNameLst>
                                          </p:cBhvr>
                                          <p:to>
                                            <p:strVal val="visible"/>
                                          </p:to>
                                        </p:set>
                                        <p:animEffect transition="in" filter="fade">
                                          <p:cBhvr>
                                            <p:cTn id="56" dur="300"/>
                                            <p:tgtEl>
                                              <p:spTgt spid="68"/>
                                            </p:tgtEl>
                                          </p:cBhvr>
                                        </p:animEffect>
                                      </p:childTnLst>
                                    </p:cTn>
                                  </p:par>
                                  <p:par>
                                    <p:cTn id="57" presetID="22" presetClass="entr" presetSubtype="2" fill="hold" nodeType="withEffect">
                                      <p:stCondLst>
                                        <p:cond delay="1400"/>
                                      </p:stCondLst>
                                      <p:childTnLst>
                                        <p:set>
                                          <p:cBhvr>
                                            <p:cTn id="58" dur="1" fill="hold">
                                              <p:stCondLst>
                                                <p:cond delay="0"/>
                                              </p:stCondLst>
                                            </p:cTn>
                                            <p:tgtEl>
                                              <p:spTgt spid="75"/>
                                            </p:tgtEl>
                                            <p:attrNameLst>
                                              <p:attrName>style.visibility</p:attrName>
                                            </p:attrNameLst>
                                          </p:cBhvr>
                                          <p:to>
                                            <p:strVal val="visible"/>
                                          </p:to>
                                        </p:set>
                                        <p:animEffect transition="in" filter="wipe(right)">
                                          <p:cBhvr>
                                            <p:cTn id="59" dur="300"/>
                                            <p:tgtEl>
                                              <p:spTgt spid="75"/>
                                            </p:tgtEl>
                                          </p:cBhvr>
                                        </p:animEffect>
                                      </p:childTnLst>
                                    </p:cTn>
                                  </p:par>
                                  <p:par>
                                    <p:cTn id="60" presetID="10" presetClass="entr" presetSubtype="0" fill="hold" nodeType="withEffect">
                                      <p:stCondLst>
                                        <p:cond delay="1500"/>
                                      </p:stCondLst>
                                      <p:childTnLst>
                                        <p:set>
                                          <p:cBhvr>
                                            <p:cTn id="61" dur="1" fill="hold">
                                              <p:stCondLst>
                                                <p:cond delay="0"/>
                                              </p:stCondLst>
                                            </p:cTn>
                                            <p:tgtEl>
                                              <p:spTgt spid="69"/>
                                            </p:tgtEl>
                                            <p:attrNameLst>
                                              <p:attrName>style.visibility</p:attrName>
                                            </p:attrNameLst>
                                          </p:cBhvr>
                                          <p:to>
                                            <p:strVal val="visible"/>
                                          </p:to>
                                        </p:set>
                                        <p:animEffect transition="in" filter="fade">
                                          <p:cBhvr>
                                            <p:cTn id="62" dur="500"/>
                                            <p:tgtEl>
                                              <p:spTgt spid="69"/>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73"/>
                                            </p:tgtEl>
                                            <p:attrNameLst>
                                              <p:attrName>style.visibility</p:attrName>
                                            </p:attrNameLst>
                                          </p:cBhvr>
                                          <p:to>
                                            <p:strVal val="visible"/>
                                          </p:to>
                                        </p:set>
                                        <p:animEffect transition="in" filter="fade">
                                          <p:cBhvr>
                                            <p:cTn id="65" dur="500"/>
                                            <p:tgtEl>
                                              <p:spTgt spid="73"/>
                                            </p:tgtEl>
                                          </p:cBhvr>
                                        </p:animEffect>
                                      </p:childTnLst>
                                    </p:cTn>
                                  </p:par>
                                  <p:par>
                                    <p:cTn id="66" presetID="10" presetClass="entr" presetSubtype="0" fill="hold" grpId="0" nodeType="withEffect">
                                      <p:stCondLst>
                                        <p:cond delay="1700"/>
                                      </p:stCondLst>
                                      <p:childTnLst>
                                        <p:set>
                                          <p:cBhvr>
                                            <p:cTn id="67" dur="1" fill="hold">
                                              <p:stCondLst>
                                                <p:cond delay="0"/>
                                              </p:stCondLst>
                                            </p:cTn>
                                            <p:tgtEl>
                                              <p:spTgt spid="80"/>
                                            </p:tgtEl>
                                            <p:attrNameLst>
                                              <p:attrName>style.visibility</p:attrName>
                                            </p:attrNameLst>
                                          </p:cBhvr>
                                          <p:to>
                                            <p:strVal val="visible"/>
                                          </p:to>
                                        </p:set>
                                        <p:animEffect transition="in" filter="fade">
                                          <p:cBhvr>
                                            <p:cTn id="68" dur="500"/>
                                            <p:tgtEl>
                                              <p:spTgt spid="80"/>
                                            </p:tgtEl>
                                          </p:cBhvr>
                                        </p:animEffect>
                                      </p:childTnLst>
                                    </p:cTn>
                                  </p:par>
                                  <p:par>
                                    <p:cTn id="69" presetID="10" presetClass="entr" presetSubtype="0" fill="hold" grpId="0" nodeType="withEffect">
                                      <p:stCondLst>
                                        <p:cond delay="1900"/>
                                      </p:stCondLst>
                                      <p:childTnLst>
                                        <p:set>
                                          <p:cBhvr>
                                            <p:cTn id="70" dur="1" fill="hold">
                                              <p:stCondLst>
                                                <p:cond delay="0"/>
                                              </p:stCondLst>
                                            </p:cTn>
                                            <p:tgtEl>
                                              <p:spTgt spid="82"/>
                                            </p:tgtEl>
                                            <p:attrNameLst>
                                              <p:attrName>style.visibility</p:attrName>
                                            </p:attrNameLst>
                                          </p:cBhvr>
                                          <p:to>
                                            <p:strVal val="visible"/>
                                          </p:to>
                                        </p:set>
                                        <p:animEffect transition="in" filter="fade">
                                          <p:cBhvr>
                                            <p:cTn id="7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P spid="73" grpId="0"/>
          <p:bldP spid="80" grpId="0"/>
          <p:bldP spid="82"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4160520" y="4361235"/>
            <a:ext cx="822960" cy="822960"/>
            <a:chOff x="8183793" y="3059188"/>
            <a:chExt cx="1097280" cy="1097280"/>
          </a:xfrm>
        </p:grpSpPr>
        <p:sp>
          <p:nvSpPr>
            <p:cNvPr id="3" name="Freeform 33"/>
            <p:cNvSpPr>
              <a:spLocks/>
            </p:cNvSpPr>
            <p:nvPr/>
          </p:nvSpPr>
          <p:spPr bwMode="auto">
            <a:xfrm>
              <a:off x="8183793" y="3059188"/>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4" name="Freeform 99"/>
            <p:cNvSpPr>
              <a:spLocks noEditPoints="1"/>
            </p:cNvSpPr>
            <p:nvPr/>
          </p:nvSpPr>
          <p:spPr bwMode="auto">
            <a:xfrm>
              <a:off x="8370996" y="3246391"/>
              <a:ext cx="721746" cy="722874"/>
            </a:xfrm>
            <a:custGeom>
              <a:avLst/>
              <a:gdLst>
                <a:gd name="T0" fmla="*/ 0 w 714"/>
                <a:gd name="T1" fmla="*/ 357 h 715"/>
                <a:gd name="T2" fmla="*/ 714 w 714"/>
                <a:gd name="T3" fmla="*/ 357 h 715"/>
                <a:gd name="T4" fmla="*/ 357 w 714"/>
                <a:gd name="T5" fmla="*/ 14 h 715"/>
                <a:gd name="T6" fmla="*/ 357 w 714"/>
                <a:gd name="T7" fmla="*/ 701 h 715"/>
                <a:gd name="T8" fmla="*/ 357 w 714"/>
                <a:gd name="T9" fmla="*/ 14 h 715"/>
                <a:gd name="T10" fmla="*/ 272 w 714"/>
                <a:gd name="T11" fmla="*/ 358 h 715"/>
                <a:gd name="T12" fmla="*/ 442 w 714"/>
                <a:gd name="T13" fmla="*/ 358 h 715"/>
                <a:gd name="T14" fmla="*/ 357 w 714"/>
                <a:gd name="T15" fmla="*/ 287 h 715"/>
                <a:gd name="T16" fmla="*/ 357 w 714"/>
                <a:gd name="T17" fmla="*/ 428 h 715"/>
                <a:gd name="T18" fmla="*/ 357 w 714"/>
                <a:gd name="T19" fmla="*/ 287 h 715"/>
                <a:gd name="T20" fmla="*/ 364 w 714"/>
                <a:gd name="T21" fmla="*/ 7 h 715"/>
                <a:gd name="T22" fmla="*/ 350 w 714"/>
                <a:gd name="T23" fmla="*/ 7 h 715"/>
                <a:gd name="T24" fmla="*/ 357 w 714"/>
                <a:gd name="T25" fmla="*/ 111 h 715"/>
                <a:gd name="T26" fmla="*/ 364 w 714"/>
                <a:gd name="T27" fmla="*/ 708 h 715"/>
                <a:gd name="T28" fmla="*/ 357 w 714"/>
                <a:gd name="T29" fmla="*/ 604 h 715"/>
                <a:gd name="T30" fmla="*/ 350 w 714"/>
                <a:gd name="T31" fmla="*/ 708 h 715"/>
                <a:gd name="T32" fmla="*/ 364 w 714"/>
                <a:gd name="T33" fmla="*/ 708 h 715"/>
                <a:gd name="T34" fmla="*/ 707 w 714"/>
                <a:gd name="T35" fmla="*/ 351 h 715"/>
                <a:gd name="T36" fmla="*/ 603 w 714"/>
                <a:gd name="T37" fmla="*/ 358 h 715"/>
                <a:gd name="T38" fmla="*/ 707 w 714"/>
                <a:gd name="T39" fmla="*/ 365 h 715"/>
                <a:gd name="T40" fmla="*/ 111 w 714"/>
                <a:gd name="T41" fmla="*/ 358 h 715"/>
                <a:gd name="T42" fmla="*/ 7 w 714"/>
                <a:gd name="T43" fmla="*/ 351 h 715"/>
                <a:gd name="T44" fmla="*/ 7 w 714"/>
                <a:gd name="T45" fmla="*/ 365 h 715"/>
                <a:gd name="T46" fmla="*/ 111 w 714"/>
                <a:gd name="T47" fmla="*/ 358 h 715"/>
                <a:gd name="T48" fmla="*/ 364 w 714"/>
                <a:gd name="T49" fmla="*/ 249 h 715"/>
                <a:gd name="T50" fmla="*/ 350 w 714"/>
                <a:gd name="T51" fmla="*/ 249 h 715"/>
                <a:gd name="T52" fmla="*/ 357 w 714"/>
                <a:gd name="T53" fmla="*/ 286 h 715"/>
                <a:gd name="T54" fmla="*/ 364 w 714"/>
                <a:gd name="T55" fmla="*/ 466 h 715"/>
                <a:gd name="T56" fmla="*/ 357 w 714"/>
                <a:gd name="T57" fmla="*/ 429 h 715"/>
                <a:gd name="T58" fmla="*/ 350 w 714"/>
                <a:gd name="T59" fmla="*/ 466 h 715"/>
                <a:gd name="T60" fmla="*/ 364 w 714"/>
                <a:gd name="T61" fmla="*/ 466 h 715"/>
                <a:gd name="T62" fmla="*/ 466 w 714"/>
                <a:gd name="T63" fmla="*/ 351 h 715"/>
                <a:gd name="T64" fmla="*/ 429 w 714"/>
                <a:gd name="T65" fmla="*/ 358 h 715"/>
                <a:gd name="T66" fmla="*/ 466 w 714"/>
                <a:gd name="T67" fmla="*/ 365 h 715"/>
                <a:gd name="T68" fmla="*/ 286 w 714"/>
                <a:gd name="T69" fmla="*/ 358 h 715"/>
                <a:gd name="T70" fmla="*/ 249 w 714"/>
                <a:gd name="T71" fmla="*/ 351 h 715"/>
                <a:gd name="T72" fmla="*/ 249 w 714"/>
                <a:gd name="T73" fmla="*/ 365 h 715"/>
                <a:gd name="T74" fmla="*/ 286 w 714"/>
                <a:gd name="T75" fmla="*/ 35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4" h="715">
                  <a:moveTo>
                    <a:pt x="357" y="715"/>
                  </a:moveTo>
                  <a:cubicBezTo>
                    <a:pt x="160" y="715"/>
                    <a:pt x="0" y="554"/>
                    <a:pt x="0" y="357"/>
                  </a:cubicBezTo>
                  <a:cubicBezTo>
                    <a:pt x="0" y="161"/>
                    <a:pt x="160" y="0"/>
                    <a:pt x="357" y="0"/>
                  </a:cubicBezTo>
                  <a:cubicBezTo>
                    <a:pt x="554" y="0"/>
                    <a:pt x="714" y="161"/>
                    <a:pt x="714" y="357"/>
                  </a:cubicBezTo>
                  <a:cubicBezTo>
                    <a:pt x="714" y="554"/>
                    <a:pt x="554" y="715"/>
                    <a:pt x="357" y="715"/>
                  </a:cubicBezTo>
                  <a:close/>
                  <a:moveTo>
                    <a:pt x="357" y="14"/>
                  </a:moveTo>
                  <a:cubicBezTo>
                    <a:pt x="168" y="14"/>
                    <a:pt x="14" y="168"/>
                    <a:pt x="14" y="357"/>
                  </a:cubicBezTo>
                  <a:cubicBezTo>
                    <a:pt x="14" y="547"/>
                    <a:pt x="168" y="701"/>
                    <a:pt x="357" y="701"/>
                  </a:cubicBezTo>
                  <a:cubicBezTo>
                    <a:pt x="546" y="701"/>
                    <a:pt x="700" y="547"/>
                    <a:pt x="700" y="357"/>
                  </a:cubicBezTo>
                  <a:cubicBezTo>
                    <a:pt x="700" y="168"/>
                    <a:pt x="546" y="14"/>
                    <a:pt x="357" y="14"/>
                  </a:cubicBezTo>
                  <a:close/>
                  <a:moveTo>
                    <a:pt x="357" y="442"/>
                  </a:moveTo>
                  <a:cubicBezTo>
                    <a:pt x="310" y="442"/>
                    <a:pt x="272" y="404"/>
                    <a:pt x="272" y="358"/>
                  </a:cubicBezTo>
                  <a:cubicBezTo>
                    <a:pt x="272" y="311"/>
                    <a:pt x="310" y="273"/>
                    <a:pt x="357" y="273"/>
                  </a:cubicBezTo>
                  <a:cubicBezTo>
                    <a:pt x="404" y="273"/>
                    <a:pt x="442" y="311"/>
                    <a:pt x="442" y="358"/>
                  </a:cubicBezTo>
                  <a:cubicBezTo>
                    <a:pt x="442" y="404"/>
                    <a:pt x="404" y="442"/>
                    <a:pt x="357" y="442"/>
                  </a:cubicBezTo>
                  <a:close/>
                  <a:moveTo>
                    <a:pt x="357" y="287"/>
                  </a:moveTo>
                  <a:cubicBezTo>
                    <a:pt x="318" y="287"/>
                    <a:pt x="286" y="318"/>
                    <a:pt x="286" y="358"/>
                  </a:cubicBezTo>
                  <a:cubicBezTo>
                    <a:pt x="286" y="397"/>
                    <a:pt x="318" y="428"/>
                    <a:pt x="357" y="428"/>
                  </a:cubicBezTo>
                  <a:cubicBezTo>
                    <a:pt x="396" y="428"/>
                    <a:pt x="428" y="397"/>
                    <a:pt x="428" y="358"/>
                  </a:cubicBezTo>
                  <a:cubicBezTo>
                    <a:pt x="428" y="318"/>
                    <a:pt x="396" y="287"/>
                    <a:pt x="357" y="287"/>
                  </a:cubicBezTo>
                  <a:close/>
                  <a:moveTo>
                    <a:pt x="364" y="104"/>
                  </a:moveTo>
                  <a:cubicBezTo>
                    <a:pt x="364" y="7"/>
                    <a:pt x="364" y="7"/>
                    <a:pt x="364" y="7"/>
                  </a:cubicBezTo>
                  <a:cubicBezTo>
                    <a:pt x="364" y="4"/>
                    <a:pt x="361" y="0"/>
                    <a:pt x="357" y="0"/>
                  </a:cubicBezTo>
                  <a:cubicBezTo>
                    <a:pt x="353" y="0"/>
                    <a:pt x="350" y="4"/>
                    <a:pt x="350" y="7"/>
                  </a:cubicBezTo>
                  <a:cubicBezTo>
                    <a:pt x="350" y="104"/>
                    <a:pt x="350" y="104"/>
                    <a:pt x="350" y="104"/>
                  </a:cubicBezTo>
                  <a:cubicBezTo>
                    <a:pt x="350" y="108"/>
                    <a:pt x="353" y="111"/>
                    <a:pt x="357" y="111"/>
                  </a:cubicBezTo>
                  <a:cubicBezTo>
                    <a:pt x="361" y="111"/>
                    <a:pt x="364" y="108"/>
                    <a:pt x="364" y="104"/>
                  </a:cubicBezTo>
                  <a:close/>
                  <a:moveTo>
                    <a:pt x="364" y="708"/>
                  </a:moveTo>
                  <a:cubicBezTo>
                    <a:pt x="364" y="611"/>
                    <a:pt x="364" y="611"/>
                    <a:pt x="364" y="611"/>
                  </a:cubicBezTo>
                  <a:cubicBezTo>
                    <a:pt x="364" y="607"/>
                    <a:pt x="361" y="604"/>
                    <a:pt x="357" y="604"/>
                  </a:cubicBezTo>
                  <a:cubicBezTo>
                    <a:pt x="353" y="604"/>
                    <a:pt x="350" y="607"/>
                    <a:pt x="350" y="611"/>
                  </a:cubicBezTo>
                  <a:cubicBezTo>
                    <a:pt x="350" y="708"/>
                    <a:pt x="350" y="708"/>
                    <a:pt x="350" y="708"/>
                  </a:cubicBezTo>
                  <a:cubicBezTo>
                    <a:pt x="350" y="711"/>
                    <a:pt x="353" y="715"/>
                    <a:pt x="357" y="715"/>
                  </a:cubicBezTo>
                  <a:cubicBezTo>
                    <a:pt x="361" y="715"/>
                    <a:pt x="364" y="711"/>
                    <a:pt x="364" y="708"/>
                  </a:cubicBezTo>
                  <a:close/>
                  <a:moveTo>
                    <a:pt x="714" y="358"/>
                  </a:moveTo>
                  <a:cubicBezTo>
                    <a:pt x="714" y="354"/>
                    <a:pt x="711" y="351"/>
                    <a:pt x="707" y="351"/>
                  </a:cubicBezTo>
                  <a:cubicBezTo>
                    <a:pt x="610" y="351"/>
                    <a:pt x="610" y="351"/>
                    <a:pt x="610" y="351"/>
                  </a:cubicBezTo>
                  <a:cubicBezTo>
                    <a:pt x="606" y="351"/>
                    <a:pt x="603" y="354"/>
                    <a:pt x="603" y="358"/>
                  </a:cubicBezTo>
                  <a:cubicBezTo>
                    <a:pt x="603" y="361"/>
                    <a:pt x="606" y="365"/>
                    <a:pt x="610" y="365"/>
                  </a:cubicBezTo>
                  <a:cubicBezTo>
                    <a:pt x="707" y="365"/>
                    <a:pt x="707" y="365"/>
                    <a:pt x="707" y="365"/>
                  </a:cubicBezTo>
                  <a:cubicBezTo>
                    <a:pt x="711" y="365"/>
                    <a:pt x="714" y="361"/>
                    <a:pt x="714" y="358"/>
                  </a:cubicBezTo>
                  <a:close/>
                  <a:moveTo>
                    <a:pt x="111" y="358"/>
                  </a:moveTo>
                  <a:cubicBezTo>
                    <a:pt x="111" y="354"/>
                    <a:pt x="108" y="351"/>
                    <a:pt x="104" y="351"/>
                  </a:cubicBezTo>
                  <a:cubicBezTo>
                    <a:pt x="7" y="351"/>
                    <a:pt x="7" y="351"/>
                    <a:pt x="7" y="351"/>
                  </a:cubicBezTo>
                  <a:cubicBezTo>
                    <a:pt x="3" y="351"/>
                    <a:pt x="0" y="354"/>
                    <a:pt x="0" y="358"/>
                  </a:cubicBezTo>
                  <a:cubicBezTo>
                    <a:pt x="0" y="361"/>
                    <a:pt x="3" y="365"/>
                    <a:pt x="7" y="365"/>
                  </a:cubicBezTo>
                  <a:cubicBezTo>
                    <a:pt x="104" y="365"/>
                    <a:pt x="104" y="365"/>
                    <a:pt x="104" y="365"/>
                  </a:cubicBezTo>
                  <a:cubicBezTo>
                    <a:pt x="108" y="365"/>
                    <a:pt x="111" y="361"/>
                    <a:pt x="111" y="358"/>
                  </a:cubicBezTo>
                  <a:close/>
                  <a:moveTo>
                    <a:pt x="364" y="279"/>
                  </a:moveTo>
                  <a:cubicBezTo>
                    <a:pt x="364" y="249"/>
                    <a:pt x="364" y="249"/>
                    <a:pt x="364" y="249"/>
                  </a:cubicBezTo>
                  <a:cubicBezTo>
                    <a:pt x="364" y="245"/>
                    <a:pt x="361" y="242"/>
                    <a:pt x="357" y="242"/>
                  </a:cubicBezTo>
                  <a:cubicBezTo>
                    <a:pt x="353" y="242"/>
                    <a:pt x="350" y="245"/>
                    <a:pt x="350" y="249"/>
                  </a:cubicBezTo>
                  <a:cubicBezTo>
                    <a:pt x="350" y="279"/>
                    <a:pt x="350" y="279"/>
                    <a:pt x="350" y="279"/>
                  </a:cubicBezTo>
                  <a:cubicBezTo>
                    <a:pt x="350" y="283"/>
                    <a:pt x="353" y="286"/>
                    <a:pt x="357" y="286"/>
                  </a:cubicBezTo>
                  <a:cubicBezTo>
                    <a:pt x="361" y="286"/>
                    <a:pt x="364" y="283"/>
                    <a:pt x="364" y="279"/>
                  </a:cubicBezTo>
                  <a:close/>
                  <a:moveTo>
                    <a:pt x="364" y="466"/>
                  </a:moveTo>
                  <a:cubicBezTo>
                    <a:pt x="364" y="436"/>
                    <a:pt x="364" y="436"/>
                    <a:pt x="364" y="436"/>
                  </a:cubicBezTo>
                  <a:cubicBezTo>
                    <a:pt x="364" y="432"/>
                    <a:pt x="361" y="429"/>
                    <a:pt x="357" y="429"/>
                  </a:cubicBezTo>
                  <a:cubicBezTo>
                    <a:pt x="353" y="429"/>
                    <a:pt x="350" y="432"/>
                    <a:pt x="350" y="436"/>
                  </a:cubicBezTo>
                  <a:cubicBezTo>
                    <a:pt x="350" y="466"/>
                    <a:pt x="350" y="466"/>
                    <a:pt x="350" y="466"/>
                  </a:cubicBezTo>
                  <a:cubicBezTo>
                    <a:pt x="350" y="470"/>
                    <a:pt x="353" y="473"/>
                    <a:pt x="357" y="473"/>
                  </a:cubicBezTo>
                  <a:cubicBezTo>
                    <a:pt x="361" y="473"/>
                    <a:pt x="364" y="470"/>
                    <a:pt x="364" y="466"/>
                  </a:cubicBezTo>
                  <a:close/>
                  <a:moveTo>
                    <a:pt x="473" y="358"/>
                  </a:moveTo>
                  <a:cubicBezTo>
                    <a:pt x="473" y="354"/>
                    <a:pt x="470" y="351"/>
                    <a:pt x="466" y="351"/>
                  </a:cubicBezTo>
                  <a:cubicBezTo>
                    <a:pt x="436" y="351"/>
                    <a:pt x="436" y="351"/>
                    <a:pt x="436" y="351"/>
                  </a:cubicBezTo>
                  <a:cubicBezTo>
                    <a:pt x="432" y="351"/>
                    <a:pt x="429" y="354"/>
                    <a:pt x="429" y="358"/>
                  </a:cubicBezTo>
                  <a:cubicBezTo>
                    <a:pt x="429" y="361"/>
                    <a:pt x="432" y="365"/>
                    <a:pt x="436" y="365"/>
                  </a:cubicBezTo>
                  <a:cubicBezTo>
                    <a:pt x="466" y="365"/>
                    <a:pt x="466" y="365"/>
                    <a:pt x="466" y="365"/>
                  </a:cubicBezTo>
                  <a:cubicBezTo>
                    <a:pt x="470" y="365"/>
                    <a:pt x="473" y="361"/>
                    <a:pt x="473" y="358"/>
                  </a:cubicBezTo>
                  <a:close/>
                  <a:moveTo>
                    <a:pt x="286" y="358"/>
                  </a:moveTo>
                  <a:cubicBezTo>
                    <a:pt x="286" y="354"/>
                    <a:pt x="282" y="351"/>
                    <a:pt x="279" y="351"/>
                  </a:cubicBezTo>
                  <a:cubicBezTo>
                    <a:pt x="249" y="351"/>
                    <a:pt x="249" y="351"/>
                    <a:pt x="249" y="351"/>
                  </a:cubicBezTo>
                  <a:cubicBezTo>
                    <a:pt x="245" y="351"/>
                    <a:pt x="242" y="354"/>
                    <a:pt x="242" y="358"/>
                  </a:cubicBezTo>
                  <a:cubicBezTo>
                    <a:pt x="242" y="361"/>
                    <a:pt x="245" y="365"/>
                    <a:pt x="249" y="365"/>
                  </a:cubicBezTo>
                  <a:cubicBezTo>
                    <a:pt x="279" y="365"/>
                    <a:pt x="279" y="365"/>
                    <a:pt x="279" y="365"/>
                  </a:cubicBezTo>
                  <a:cubicBezTo>
                    <a:pt x="282" y="365"/>
                    <a:pt x="286" y="361"/>
                    <a:pt x="286" y="35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3" name="Group 12"/>
          <p:cNvGrpSpPr/>
          <p:nvPr/>
        </p:nvGrpSpPr>
        <p:grpSpPr>
          <a:xfrm>
            <a:off x="5255765" y="3263367"/>
            <a:ext cx="822960" cy="822960"/>
            <a:chOff x="3012819" y="3059188"/>
            <a:chExt cx="1097280" cy="1097280"/>
          </a:xfrm>
        </p:grpSpPr>
        <p:sp>
          <p:nvSpPr>
            <p:cNvPr id="5" name="Oval 20"/>
            <p:cNvSpPr>
              <a:spLocks noChangeArrowheads="1"/>
            </p:cNvSpPr>
            <p:nvPr/>
          </p:nvSpPr>
          <p:spPr bwMode="auto">
            <a:xfrm>
              <a:off x="3012819" y="3059188"/>
              <a:ext cx="1097280" cy="1097280"/>
            </a:xfrm>
            <a:prstGeom prst="ellipse">
              <a:avLst/>
            </a:pr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6" name="Freeform 106"/>
            <p:cNvSpPr>
              <a:spLocks noEditPoints="1"/>
            </p:cNvSpPr>
            <p:nvPr/>
          </p:nvSpPr>
          <p:spPr bwMode="auto">
            <a:xfrm>
              <a:off x="3306734" y="3274725"/>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1" name="Group 10"/>
          <p:cNvGrpSpPr/>
          <p:nvPr/>
        </p:nvGrpSpPr>
        <p:grpSpPr>
          <a:xfrm>
            <a:off x="3065275" y="3263367"/>
            <a:ext cx="822960" cy="822960"/>
            <a:chOff x="9907451" y="1498714"/>
            <a:chExt cx="1097280" cy="1097280"/>
          </a:xfrm>
        </p:grpSpPr>
        <p:sp>
          <p:nvSpPr>
            <p:cNvPr id="7" name="Oval 14"/>
            <p:cNvSpPr>
              <a:spLocks noChangeArrowheads="1"/>
            </p:cNvSpPr>
            <p:nvPr/>
          </p:nvSpPr>
          <p:spPr bwMode="auto">
            <a:xfrm>
              <a:off x="9907451" y="1498714"/>
              <a:ext cx="1097280" cy="1097280"/>
            </a:xfrm>
            <a:prstGeom prst="ellipse">
              <a:avLst/>
            </a:prstGeom>
            <a:solidFill>
              <a:schemeClr val="bg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8" name="Freeform 113"/>
            <p:cNvSpPr>
              <a:spLocks noEditPoints="1"/>
            </p:cNvSpPr>
            <p:nvPr/>
          </p:nvSpPr>
          <p:spPr bwMode="auto">
            <a:xfrm>
              <a:off x="10161024" y="1753439"/>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14" name="Group 13"/>
          <p:cNvGrpSpPr/>
          <p:nvPr/>
        </p:nvGrpSpPr>
        <p:grpSpPr>
          <a:xfrm>
            <a:off x="4160520" y="2165498"/>
            <a:ext cx="822960" cy="822960"/>
            <a:chOff x="1289161" y="3059188"/>
            <a:chExt cx="1097280" cy="1097280"/>
          </a:xfrm>
        </p:grpSpPr>
        <p:sp>
          <p:nvSpPr>
            <p:cNvPr id="9" name="Oval 21"/>
            <p:cNvSpPr>
              <a:spLocks noChangeArrowheads="1"/>
            </p:cNvSpPr>
            <p:nvPr/>
          </p:nvSpPr>
          <p:spPr bwMode="auto">
            <a:xfrm>
              <a:off x="1289161" y="3059188"/>
              <a:ext cx="1097280" cy="1097280"/>
            </a:xfrm>
            <a:prstGeom prst="ellipse">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115"/>
            <p:cNvSpPr>
              <a:spLocks noEditPoints="1"/>
            </p:cNvSpPr>
            <p:nvPr/>
          </p:nvSpPr>
          <p:spPr bwMode="auto">
            <a:xfrm>
              <a:off x="1508156" y="3287404"/>
              <a:ext cx="660443" cy="640848"/>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9" name="Oval 18"/>
          <p:cNvSpPr/>
          <p:nvPr/>
        </p:nvSpPr>
        <p:spPr>
          <a:xfrm>
            <a:off x="4442238" y="3545085"/>
            <a:ext cx="259525" cy="259525"/>
          </a:xfrm>
          <a:prstGeom prst="ellipse">
            <a:avLst/>
          </a:prstGeom>
          <a:noFill/>
          <a:ln w="38100">
            <a:solidFill>
              <a:srgbClr val="B2B2B2">
                <a:alpha val="5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21" name="Straight Connector 20"/>
          <p:cNvCxnSpPr>
            <a:stCxn id="19" idx="6"/>
            <a:endCxn id="5" idx="2"/>
          </p:cNvCxnSpPr>
          <p:nvPr/>
        </p:nvCxnSpPr>
        <p:spPr>
          <a:xfrm>
            <a:off x="4701763"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9" idx="4"/>
            <a:endCxn id="3" idx="1"/>
          </p:cNvCxnSpPr>
          <p:nvPr/>
        </p:nvCxnSpPr>
        <p:spPr>
          <a:xfrm>
            <a:off x="4572001" y="3804610"/>
            <a:ext cx="0" cy="566468"/>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19" idx="2"/>
            <a:endCxn id="7" idx="6"/>
          </p:cNvCxnSpPr>
          <p:nvPr/>
        </p:nvCxnSpPr>
        <p:spPr>
          <a:xfrm flipH="1">
            <a:off x="3888235" y="3674847"/>
            <a:ext cx="554003" cy="0"/>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9" idx="0"/>
            <a:endCxn id="9" idx="4"/>
          </p:cNvCxnSpPr>
          <p:nvPr/>
        </p:nvCxnSpPr>
        <p:spPr>
          <a:xfrm flipH="1" flipV="1">
            <a:off x="4572000" y="2988458"/>
            <a:ext cx="1" cy="556626"/>
          </a:xfrm>
          <a:prstGeom prst="line">
            <a:avLst/>
          </a:prstGeom>
          <a:ln w="3175">
            <a:solidFill>
              <a:srgbClr val="B2B2B2">
                <a:alpha val="50000"/>
              </a:srgbClr>
            </a:solidFill>
          </a:ln>
        </p:spPr>
        <p:style>
          <a:lnRef idx="1">
            <a:schemeClr val="accent1"/>
          </a:lnRef>
          <a:fillRef idx="0">
            <a:schemeClr val="accent1"/>
          </a:fillRef>
          <a:effectRef idx="0">
            <a:schemeClr val="accent1"/>
          </a:effectRef>
          <a:fontRef idx="minor">
            <a:schemeClr val="tx1"/>
          </a:fontRef>
        </p:style>
      </p:cxnSp>
      <p:sp>
        <p:nvSpPr>
          <p:cNvPr id="32" name="Title 31"/>
          <p:cNvSpPr>
            <a:spLocks noGrp="1"/>
          </p:cNvSpPr>
          <p:nvPr>
            <p:ph type="title"/>
          </p:nvPr>
        </p:nvSpPr>
        <p:spPr/>
        <p:txBody>
          <a:bodyPr/>
          <a:lstStyle/>
          <a:p>
            <a:r>
              <a:rPr lang="en-US" dirty="0"/>
              <a:t>Xxx </a:t>
            </a:r>
            <a:r>
              <a:rPr lang="en-US" dirty="0" err="1"/>
              <a:t>Xxxx</a:t>
            </a:r>
            <a:r>
              <a:rPr lang="en-US" dirty="0"/>
              <a:t> </a:t>
            </a:r>
            <a:r>
              <a:rPr lang="en-US" dirty="0" err="1"/>
              <a:t>Xxxxx</a:t>
            </a:r>
            <a:endParaRPr lang="en-US" dirty="0"/>
          </a:p>
        </p:txBody>
      </p:sp>
      <p:sp>
        <p:nvSpPr>
          <p:cNvPr id="33" name="Text Placeholder 32"/>
          <p:cNvSpPr>
            <a:spLocks noGrp="1"/>
          </p:cNvSpPr>
          <p:nvPr>
            <p:ph type="body" sz="quarter" idx="10"/>
          </p:nvPr>
        </p:nvSpPr>
        <p:spPr/>
        <p:txBody>
          <a:bodyPr>
            <a:normAutofit/>
          </a:bodyPr>
          <a:lstStyle/>
          <a:p>
            <a:r>
              <a:rPr lang="en-US" dirty="0"/>
              <a:t>X </a:t>
            </a:r>
            <a:r>
              <a:rPr lang="en-US" dirty="0" err="1"/>
              <a:t>xxxx</a:t>
            </a:r>
            <a:r>
              <a:rPr lang="en-US" dirty="0"/>
              <a:t> xxx </a:t>
            </a:r>
            <a:r>
              <a:rPr lang="en-US" dirty="0" err="1"/>
              <a:t>xxxxx</a:t>
            </a:r>
            <a:r>
              <a:rPr lang="en-US" dirty="0"/>
              <a:t> xxx </a:t>
            </a:r>
            <a:r>
              <a:rPr lang="en-US" dirty="0" err="1"/>
              <a:t>xxx</a:t>
            </a:r>
            <a:r>
              <a:rPr lang="en-US" dirty="0"/>
              <a:t> xxx </a:t>
            </a:r>
            <a:r>
              <a:rPr lang="en-US" dirty="0" err="1"/>
              <a:t>xxx</a:t>
            </a:r>
            <a:r>
              <a:rPr lang="en-US" dirty="0"/>
              <a:t> x </a:t>
            </a:r>
            <a:r>
              <a:rPr lang="en-US" dirty="0" err="1"/>
              <a:t>xxxxxx</a:t>
            </a:r>
            <a:r>
              <a:rPr lang="en-US" dirty="0"/>
              <a:t> </a:t>
            </a:r>
            <a:r>
              <a:rPr lang="en-US" dirty="0" err="1"/>
              <a:t>xxxxxxxxxxxxxxxxx</a:t>
            </a:r>
            <a:r>
              <a:rPr lang="en-US" dirty="0"/>
              <a:t> </a:t>
            </a:r>
            <a:r>
              <a:rPr lang="en-US" dirty="0" err="1"/>
              <a:t>xxxxxx</a:t>
            </a:r>
            <a:r>
              <a:rPr lang="en-US" dirty="0"/>
              <a:t> </a:t>
            </a:r>
          </a:p>
        </p:txBody>
      </p:sp>
      <p:sp>
        <p:nvSpPr>
          <p:cNvPr id="34" name="TextBox 33"/>
          <p:cNvSpPr txBox="1"/>
          <p:nvPr/>
        </p:nvSpPr>
        <p:spPr>
          <a:xfrm>
            <a:off x="791581" y="3263367"/>
            <a:ext cx="2163476" cy="779701"/>
          </a:xfrm>
          <a:prstGeom prst="rect">
            <a:avLst/>
          </a:prstGeom>
          <a:noFill/>
        </p:spPr>
        <p:txBody>
          <a:bodyPr wrap="square" rtlCol="0">
            <a:spAutoFit/>
          </a:bodyPr>
          <a:lstStyle/>
          <a:p>
            <a:pPr algn="r">
              <a:spcAft>
                <a:spcPts val="450"/>
              </a:spcAft>
            </a:pPr>
            <a:r>
              <a:rPr lang="en-US" sz="1350" dirty="0" err="1"/>
              <a:t>Xxxxx</a:t>
            </a:r>
            <a:r>
              <a:rPr lang="en-US" sz="1350" dirty="0"/>
              <a:t> xxx </a:t>
            </a:r>
            <a:r>
              <a:rPr lang="en-US" sz="1350" dirty="0" err="1"/>
              <a:t>xxx</a:t>
            </a:r>
            <a:endParaRPr lang="en-US" sz="1350" dirty="0"/>
          </a:p>
          <a:p>
            <a:pPr algn="r">
              <a:spcAft>
                <a:spcPts val="450"/>
              </a:spcAft>
            </a:pPr>
            <a:r>
              <a:rPr lang="en-US" sz="900" dirty="0" err="1"/>
              <a:t>Xxxxx</a:t>
            </a:r>
            <a:r>
              <a:rPr lang="en-US" sz="900" dirty="0"/>
              <a:t> </a:t>
            </a:r>
            <a:r>
              <a:rPr lang="en-US" sz="900" dirty="0" err="1"/>
              <a:t>xxxxx</a:t>
            </a:r>
            <a:r>
              <a:rPr lang="en-US" sz="900" dirty="0"/>
              <a:t> </a:t>
            </a:r>
            <a:r>
              <a:rPr lang="en-US" sz="900" dirty="0" err="1"/>
              <a:t>xxxx</a:t>
            </a:r>
            <a:r>
              <a:rPr lang="en-US" sz="900" dirty="0"/>
              <a:t> xxx </a:t>
            </a:r>
            <a:r>
              <a:rPr lang="en-US" sz="900" dirty="0" err="1"/>
              <a:t>xxx</a:t>
            </a:r>
            <a:r>
              <a:rPr lang="en-US" sz="900" dirty="0"/>
              <a:t> xx x xxx </a:t>
            </a:r>
            <a:r>
              <a:rPr lang="en-US" sz="900" dirty="0" err="1"/>
              <a:t>xxxxxxx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 </a:t>
            </a:r>
            <a:r>
              <a:rPr lang="en-US" sz="900" dirty="0" err="1"/>
              <a:t>xxxx</a:t>
            </a:r>
            <a:r>
              <a:rPr lang="en-US" sz="900" dirty="0"/>
              <a:t> </a:t>
            </a:r>
            <a:r>
              <a:rPr lang="en-US" sz="900" dirty="0" err="1"/>
              <a:t>xxxxxx</a:t>
            </a:r>
            <a:r>
              <a:rPr lang="en-US" sz="900" dirty="0"/>
              <a:t> xx </a:t>
            </a:r>
            <a:r>
              <a:rPr lang="en-US" sz="900" dirty="0" err="1"/>
              <a:t>xxxxxxxx</a:t>
            </a:r>
            <a:r>
              <a:rPr lang="en-US" sz="900" dirty="0"/>
              <a:t> </a:t>
            </a:r>
            <a:r>
              <a:rPr lang="en-US" sz="900" dirty="0" err="1"/>
              <a:t>xxxx</a:t>
            </a:r>
            <a:r>
              <a:rPr lang="en-US" sz="900" dirty="0"/>
              <a:t> Xx </a:t>
            </a:r>
            <a:r>
              <a:rPr lang="en-US" sz="900" dirty="0" err="1"/>
              <a:t>xxxxxx</a:t>
            </a:r>
            <a:r>
              <a:rPr lang="en-US" sz="900" dirty="0"/>
              <a:t> xx</a:t>
            </a:r>
          </a:p>
        </p:txBody>
      </p:sp>
      <p:sp>
        <p:nvSpPr>
          <p:cNvPr id="35" name="TextBox 34"/>
          <p:cNvSpPr txBox="1"/>
          <p:nvPr/>
        </p:nvSpPr>
        <p:spPr>
          <a:xfrm>
            <a:off x="5151896" y="2201271"/>
            <a:ext cx="2120405" cy="779701"/>
          </a:xfrm>
          <a:prstGeom prst="rect">
            <a:avLst/>
          </a:prstGeom>
          <a:noFill/>
        </p:spPr>
        <p:txBody>
          <a:bodyPr wrap="square" rtlCol="0">
            <a:spAutoFit/>
          </a:bodyPr>
          <a:lstStyle/>
          <a:p>
            <a:pPr>
              <a:spcAft>
                <a:spcPts val="450"/>
              </a:spcAft>
            </a:pPr>
            <a:r>
              <a:rPr lang="en-US" sz="1350" dirty="0"/>
              <a:t>X </a:t>
            </a:r>
            <a:r>
              <a:rPr lang="en-US" sz="1350" dirty="0" err="1"/>
              <a:t>xxxxxx</a:t>
            </a:r>
            <a:r>
              <a:rPr lang="en-US" sz="1350" dirty="0"/>
              <a:t> x </a:t>
            </a:r>
            <a:r>
              <a:rPr lang="en-US" sz="1350" dirty="0" err="1"/>
              <a:t>xxxx</a:t>
            </a:r>
            <a:endParaRPr lang="en-US" sz="1350" dirty="0"/>
          </a:p>
          <a:p>
            <a:pPr>
              <a:spcAft>
                <a:spcPts val="450"/>
              </a:spcAft>
            </a:pPr>
            <a:r>
              <a:rPr lang="en-US" sz="900" dirty="0"/>
              <a:t>X </a:t>
            </a:r>
            <a:r>
              <a:rPr lang="en-US" sz="900" dirty="0" err="1"/>
              <a:t>xxxx</a:t>
            </a:r>
            <a:r>
              <a:rPr lang="en-US" sz="900" dirty="0"/>
              <a:t> xxx </a:t>
            </a:r>
            <a:r>
              <a:rPr lang="en-US" sz="900" dirty="0" err="1"/>
              <a:t>xxx</a:t>
            </a:r>
            <a:r>
              <a:rPr lang="en-US" sz="900" dirty="0"/>
              <a:t> </a:t>
            </a:r>
            <a:r>
              <a:rPr lang="en-US" sz="900" dirty="0" err="1"/>
              <a:t>xxxxxx</a:t>
            </a:r>
            <a:r>
              <a:rPr lang="en-US" sz="900" dirty="0"/>
              <a:t> xx </a:t>
            </a:r>
            <a:r>
              <a:rPr lang="en-US" sz="900" dirty="0" err="1"/>
              <a:t>xxxx</a:t>
            </a:r>
            <a:r>
              <a:rPr lang="en-US" sz="900" dirty="0"/>
              <a:t> </a:t>
            </a:r>
            <a:r>
              <a:rPr lang="en-US" sz="900" dirty="0" err="1"/>
              <a:t>xxxxxxxxxxx</a:t>
            </a:r>
            <a:r>
              <a:rPr lang="en-US" sz="900" dirty="0"/>
              <a:t> xx </a:t>
            </a:r>
            <a:r>
              <a:rPr lang="en-US" sz="900" dirty="0" err="1"/>
              <a:t>Xx</a:t>
            </a:r>
            <a:r>
              <a:rPr lang="en-US" sz="900" dirty="0"/>
              <a:t> </a:t>
            </a:r>
            <a:r>
              <a:rPr lang="en-US" sz="900" dirty="0" err="1"/>
              <a:t>xxxxx</a:t>
            </a:r>
            <a:r>
              <a:rPr lang="en-US" sz="900" dirty="0"/>
              <a:t> </a:t>
            </a:r>
            <a:r>
              <a:rPr lang="en-US" sz="900" dirty="0" err="1"/>
              <a:t>xxxxx</a:t>
            </a:r>
            <a:r>
              <a:rPr lang="en-US" sz="900" dirty="0"/>
              <a:t> </a:t>
            </a:r>
            <a:r>
              <a:rPr lang="en-US" sz="900" dirty="0" err="1"/>
              <a:t>xxxxxx</a:t>
            </a:r>
            <a:r>
              <a:rPr lang="en-US" sz="900" dirty="0"/>
              <a:t> x </a:t>
            </a:r>
            <a:r>
              <a:rPr lang="en-US" sz="900" dirty="0" err="1"/>
              <a:t>xxxx</a:t>
            </a:r>
            <a:r>
              <a:rPr lang="en-US" sz="900" dirty="0"/>
              <a:t> </a:t>
            </a:r>
            <a:r>
              <a:rPr lang="en-US" sz="900" dirty="0" err="1"/>
              <a:t>xxxxx</a:t>
            </a:r>
            <a:r>
              <a:rPr lang="en-US" sz="900" dirty="0"/>
              <a:t> xx </a:t>
            </a:r>
          </a:p>
        </p:txBody>
      </p:sp>
      <p:sp>
        <p:nvSpPr>
          <p:cNvPr id="36" name="TextBox 35"/>
          <p:cNvSpPr txBox="1"/>
          <p:nvPr/>
        </p:nvSpPr>
        <p:spPr>
          <a:xfrm>
            <a:off x="5123883" y="4361235"/>
            <a:ext cx="1932394" cy="779701"/>
          </a:xfrm>
          <a:prstGeom prst="rect">
            <a:avLst/>
          </a:prstGeom>
          <a:noFill/>
        </p:spPr>
        <p:txBody>
          <a:bodyPr wrap="square" rtlCol="0">
            <a:spAutoFit/>
          </a:bodyPr>
          <a:lstStyle/>
          <a:p>
            <a:pPr>
              <a:spcAft>
                <a:spcPts val="450"/>
              </a:spcAft>
            </a:pPr>
            <a:r>
              <a:rPr lang="en-US" sz="1350" dirty="0"/>
              <a:t>Xx </a:t>
            </a:r>
            <a:r>
              <a:rPr lang="en-US" sz="1350" dirty="0" err="1"/>
              <a:t>xxxxxxxx</a:t>
            </a:r>
            <a:endParaRPr lang="en-US" sz="1350" dirty="0"/>
          </a:p>
          <a:p>
            <a:pPr>
              <a:spcAft>
                <a:spcPts val="450"/>
              </a:spcAft>
            </a:pPr>
            <a:r>
              <a:rPr lang="en-US" sz="900" dirty="0"/>
              <a:t>Xx </a:t>
            </a:r>
            <a:r>
              <a:rPr lang="en-US" sz="900" dirty="0" err="1"/>
              <a:t>xxxxxx</a:t>
            </a:r>
            <a:r>
              <a:rPr lang="en-US" sz="900" dirty="0"/>
              <a:t> x </a:t>
            </a:r>
            <a:r>
              <a:rPr lang="en-US" sz="900" dirty="0" err="1"/>
              <a:t>xxxxxxxxxx</a:t>
            </a:r>
            <a:r>
              <a:rPr lang="en-US" sz="900" dirty="0"/>
              <a:t> x </a:t>
            </a:r>
            <a:r>
              <a:rPr lang="en-US" sz="900" dirty="0" err="1"/>
              <a:t>xxxx</a:t>
            </a:r>
            <a:r>
              <a:rPr lang="en-US" sz="900" dirty="0"/>
              <a:t> Xx x </a:t>
            </a:r>
            <a:r>
              <a:rPr lang="en-US" sz="900" dirty="0" err="1"/>
              <a:t>xxxxxxxxxxx</a:t>
            </a:r>
            <a:r>
              <a:rPr lang="en-US" sz="900" dirty="0"/>
              <a:t> xxx </a:t>
            </a:r>
            <a:r>
              <a:rPr lang="en-US" sz="900" dirty="0" err="1"/>
              <a:t>xxxxx</a:t>
            </a:r>
            <a:r>
              <a:rPr lang="en-US" sz="900" dirty="0"/>
              <a:t> </a:t>
            </a:r>
            <a:r>
              <a:rPr lang="en-US" sz="900" dirty="0" err="1"/>
              <a:t>xxxxxx</a:t>
            </a:r>
            <a:r>
              <a:rPr lang="en-US" sz="900" dirty="0"/>
              <a:t> </a:t>
            </a:r>
            <a:r>
              <a:rPr lang="en-US" sz="900" dirty="0" err="1"/>
              <a:t>xxxxxxxxxxx</a:t>
            </a:r>
            <a:r>
              <a:rPr lang="en-US" sz="900" dirty="0"/>
              <a:t> xxx </a:t>
            </a:r>
            <a:r>
              <a:rPr lang="en-US" sz="900" dirty="0" err="1"/>
              <a:t>xxx</a:t>
            </a:r>
            <a:r>
              <a:rPr lang="en-US" sz="900" dirty="0"/>
              <a:t> </a:t>
            </a:r>
          </a:p>
        </p:txBody>
      </p:sp>
      <p:sp>
        <p:nvSpPr>
          <p:cNvPr id="37" name="TextBox 36"/>
          <p:cNvSpPr txBox="1"/>
          <p:nvPr/>
        </p:nvSpPr>
        <p:spPr>
          <a:xfrm>
            <a:off x="6299162" y="3238638"/>
            <a:ext cx="2080262" cy="779701"/>
          </a:xfrm>
          <a:prstGeom prst="rect">
            <a:avLst/>
          </a:prstGeom>
          <a:noFill/>
        </p:spPr>
        <p:txBody>
          <a:bodyPr wrap="square" rtlCol="0">
            <a:spAutoFit/>
          </a:bodyPr>
          <a:lstStyle/>
          <a:p>
            <a:pPr>
              <a:spcAft>
                <a:spcPts val="450"/>
              </a:spcAft>
            </a:pPr>
            <a:r>
              <a:rPr lang="en-US" sz="1350" dirty="0" err="1"/>
              <a:t>Xxxxx</a:t>
            </a:r>
            <a:r>
              <a:rPr lang="en-US" sz="1350" dirty="0"/>
              <a:t> </a:t>
            </a:r>
            <a:r>
              <a:rPr lang="en-US" sz="1350" dirty="0" err="1"/>
              <a:t>xxxx</a:t>
            </a:r>
            <a:endParaRPr lang="en-US" sz="1350" dirty="0"/>
          </a:p>
          <a:p>
            <a:pPr>
              <a:spcAft>
                <a:spcPts val="450"/>
              </a:spcAft>
            </a:pPr>
            <a:r>
              <a:rPr lang="en-US" sz="900" dirty="0"/>
              <a:t> </a:t>
            </a:r>
            <a:r>
              <a:rPr lang="en-US" sz="900" dirty="0" err="1"/>
              <a:t>xxxxxxxxx</a:t>
            </a:r>
            <a:r>
              <a:rPr lang="en-US" sz="900" dirty="0"/>
              <a:t> </a:t>
            </a:r>
            <a:r>
              <a:rPr lang="en-US" sz="900" dirty="0" err="1"/>
              <a:t>xxxxxxxxx</a:t>
            </a:r>
            <a:r>
              <a:rPr lang="en-US" sz="900" dirty="0"/>
              <a:t> </a:t>
            </a:r>
            <a:r>
              <a:rPr lang="en-US" sz="900" dirty="0" err="1"/>
              <a:t>xxxxxx</a:t>
            </a:r>
            <a:r>
              <a:rPr lang="en-US" sz="900" dirty="0"/>
              <a:t> x </a:t>
            </a:r>
            <a:r>
              <a:rPr lang="en-US" sz="900" dirty="0" err="1"/>
              <a:t>xxxxxx</a:t>
            </a:r>
            <a:r>
              <a:rPr lang="en-US" sz="900" dirty="0"/>
              <a:t> </a:t>
            </a:r>
            <a:r>
              <a:rPr lang="en-US" sz="900" dirty="0" err="1"/>
              <a:t>xxxxx</a:t>
            </a:r>
            <a:r>
              <a:rPr lang="en-US" sz="900" dirty="0"/>
              <a:t> </a:t>
            </a:r>
            <a:r>
              <a:rPr lang="en-US" sz="900" dirty="0" err="1"/>
              <a:t>xxxx</a:t>
            </a:r>
            <a:r>
              <a:rPr lang="en-US" sz="900" dirty="0"/>
              <a:t> </a:t>
            </a:r>
            <a:r>
              <a:rPr lang="en-US" sz="900" dirty="0" err="1"/>
              <a:t>xxxx</a:t>
            </a:r>
            <a:r>
              <a:rPr lang="en-US" sz="900" dirty="0"/>
              <a:t> </a:t>
            </a:r>
            <a:r>
              <a:rPr lang="en-US" sz="900" dirty="0" err="1"/>
              <a:t>xxxxxx</a:t>
            </a:r>
            <a:r>
              <a:rPr lang="en-US" sz="900" dirty="0"/>
              <a:t> </a:t>
            </a:r>
            <a:r>
              <a:rPr lang="en-US" sz="900" dirty="0" err="1"/>
              <a:t>xxxxxxx</a:t>
            </a:r>
            <a:r>
              <a:rPr lang="en-US" sz="900" dirty="0"/>
              <a:t> x </a:t>
            </a:r>
            <a:r>
              <a:rPr lang="en-US" sz="900" dirty="0" err="1"/>
              <a:t>xxxx</a:t>
            </a:r>
            <a:r>
              <a:rPr lang="en-US" sz="900" dirty="0"/>
              <a:t> x xxx x</a:t>
            </a:r>
          </a:p>
        </p:txBody>
      </p:sp>
    </p:spTree>
    <p:extLst>
      <p:ext uri="{BB962C8B-B14F-4D97-AF65-F5344CB8AC3E}">
        <p14:creationId xmlns:p14="http://schemas.microsoft.com/office/powerpoint/2010/main" val="390404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200"/>
                                        <p:tgtEl>
                                          <p:spTgt spid="19"/>
                                        </p:tgtEl>
                                      </p:cBhvr>
                                    </p:animEffect>
                                  </p:childTnLst>
                                </p:cTn>
                              </p:par>
                              <p:par>
                                <p:cTn id="8" presetID="22" presetClass="entr" presetSubtype="4" fill="hold" nodeType="withEffect">
                                  <p:stCondLst>
                                    <p:cond delay="100"/>
                                  </p:stCondLst>
                                  <p:childTnLst>
                                    <p:set>
                                      <p:cBhvr>
                                        <p:cTn id="9" dur="1" fill="hold">
                                          <p:stCondLst>
                                            <p:cond delay="0"/>
                                          </p:stCondLst>
                                        </p:cTn>
                                        <p:tgtEl>
                                          <p:spTgt spid="28"/>
                                        </p:tgtEl>
                                        <p:attrNameLst>
                                          <p:attrName>style.visibility</p:attrName>
                                        </p:attrNameLst>
                                      </p:cBhvr>
                                      <p:to>
                                        <p:strVal val="visible"/>
                                      </p:to>
                                    </p:set>
                                    <p:animEffect transition="in" filter="wipe(down)">
                                      <p:cBhvr>
                                        <p:cTn id="10" dur="200"/>
                                        <p:tgtEl>
                                          <p:spTgt spid="28"/>
                                        </p:tgtEl>
                                      </p:cBhvr>
                                    </p:animEffect>
                                  </p:childTnLst>
                                </p:cTn>
                              </p:par>
                              <p:par>
                                <p:cTn id="11" presetID="10" presetClass="entr" presetSubtype="0" fill="hold" nodeType="withEffect">
                                  <p:stCondLst>
                                    <p:cond delay="3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300"/>
                                        <p:tgtEl>
                                          <p:spTgt spid="14"/>
                                        </p:tgtEl>
                                      </p:cBhvr>
                                    </p:animEffect>
                                  </p:childTnLst>
                                </p:cTn>
                              </p:par>
                              <p:par>
                                <p:cTn id="14" presetID="22" presetClass="entr" presetSubtype="8" fill="hold" nodeType="withEffect">
                                  <p:stCondLst>
                                    <p:cond delay="200"/>
                                  </p:stCondLst>
                                  <p:childTnLst>
                                    <p:set>
                                      <p:cBhvr>
                                        <p:cTn id="15" dur="1" fill="hold">
                                          <p:stCondLst>
                                            <p:cond delay="0"/>
                                          </p:stCondLst>
                                        </p:cTn>
                                        <p:tgtEl>
                                          <p:spTgt spid="21"/>
                                        </p:tgtEl>
                                        <p:attrNameLst>
                                          <p:attrName>style.visibility</p:attrName>
                                        </p:attrNameLst>
                                      </p:cBhvr>
                                      <p:to>
                                        <p:strVal val="visible"/>
                                      </p:to>
                                    </p:set>
                                    <p:animEffect transition="in" filter="wipe(left)">
                                      <p:cBhvr>
                                        <p:cTn id="16" dur="200"/>
                                        <p:tgtEl>
                                          <p:spTgt spid="21"/>
                                        </p:tgtEl>
                                      </p:cBhvr>
                                    </p:animEffect>
                                  </p:childTnLst>
                                </p:cTn>
                              </p:par>
                              <p:par>
                                <p:cTn id="17" presetID="10" presetClass="entr" presetSubtype="0" fill="hold" nodeType="withEffect">
                                  <p:stCondLst>
                                    <p:cond delay="40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300"/>
                                        <p:tgtEl>
                                          <p:spTgt spid="13"/>
                                        </p:tgtEl>
                                      </p:cBhvr>
                                    </p:animEffect>
                                  </p:childTnLst>
                                </p:cTn>
                              </p:par>
                              <p:par>
                                <p:cTn id="20" presetID="22" presetClass="entr" presetSubtype="1" fill="hold" nodeType="withEffect">
                                  <p:stCondLst>
                                    <p:cond delay="300"/>
                                  </p:stCondLst>
                                  <p:childTnLst>
                                    <p:set>
                                      <p:cBhvr>
                                        <p:cTn id="21" dur="1" fill="hold">
                                          <p:stCondLst>
                                            <p:cond delay="0"/>
                                          </p:stCondLst>
                                        </p:cTn>
                                        <p:tgtEl>
                                          <p:spTgt spid="22"/>
                                        </p:tgtEl>
                                        <p:attrNameLst>
                                          <p:attrName>style.visibility</p:attrName>
                                        </p:attrNameLst>
                                      </p:cBhvr>
                                      <p:to>
                                        <p:strVal val="visible"/>
                                      </p:to>
                                    </p:set>
                                    <p:animEffect transition="in" filter="wipe(up)">
                                      <p:cBhvr>
                                        <p:cTn id="22" dur="200"/>
                                        <p:tgtEl>
                                          <p:spTgt spid="22"/>
                                        </p:tgtEl>
                                      </p:cBhvr>
                                    </p:animEffect>
                                  </p:childTnLst>
                                </p:cTn>
                              </p:par>
                              <p:par>
                                <p:cTn id="23" presetID="10" presetClass="entr" presetSubtype="0" fill="hold" nodeType="withEffect">
                                  <p:stCondLst>
                                    <p:cond delay="50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300"/>
                                        <p:tgtEl>
                                          <p:spTgt spid="12"/>
                                        </p:tgtEl>
                                      </p:cBhvr>
                                    </p:animEffect>
                                  </p:childTnLst>
                                </p:cTn>
                              </p:par>
                              <p:par>
                                <p:cTn id="26" presetID="22" presetClass="entr" presetSubtype="2"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right)">
                                      <p:cBhvr>
                                        <p:cTn id="28" dur="200"/>
                                        <p:tgtEl>
                                          <p:spTgt spid="25"/>
                                        </p:tgtEl>
                                      </p:cBhvr>
                                    </p:animEffect>
                                  </p:childTnLst>
                                </p:cTn>
                              </p:par>
                              <p:par>
                                <p:cTn id="29" presetID="10" presetClass="entr" presetSubtype="0" fill="hold" nodeType="withEffect">
                                  <p:stCondLst>
                                    <p:cond delay="60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300"/>
                                        <p:tgtEl>
                                          <p:spTgt spid="11"/>
                                        </p:tgtEl>
                                      </p:cBhvr>
                                    </p:animEffect>
                                  </p:childTnLst>
                                </p:cTn>
                              </p:par>
                              <p:par>
                                <p:cTn id="32" presetID="10" presetClass="entr" presetSubtype="0" fill="hold" grpId="0" nodeType="withEffect">
                                  <p:stCondLst>
                                    <p:cond delay="400"/>
                                  </p:stCondLst>
                                  <p:childTnLst>
                                    <p:set>
                                      <p:cBhvr>
                                        <p:cTn id="33" dur="1" fill="hold">
                                          <p:stCondLst>
                                            <p:cond delay="0"/>
                                          </p:stCondLst>
                                        </p:cTn>
                                        <p:tgtEl>
                                          <p:spTgt spid="35"/>
                                        </p:tgtEl>
                                        <p:attrNameLst>
                                          <p:attrName>style.visibility</p:attrName>
                                        </p:attrNameLst>
                                      </p:cBhvr>
                                      <p:to>
                                        <p:strVal val="visible"/>
                                      </p:to>
                                    </p:set>
                                    <p:animEffect transition="in" filter="fade">
                                      <p:cBhvr>
                                        <p:cTn id="34" dur="500"/>
                                        <p:tgtEl>
                                          <p:spTgt spid="3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4" grpId="0"/>
      <p:bldP spid="35" grpId="0"/>
      <p:bldP spid="36" grpId="0"/>
      <p:bldP spid="3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bwMode="auto">
          <a:xfrm>
            <a:off x="3464346" y="3255917"/>
            <a:ext cx="2222500" cy="2222500"/>
            <a:chOff x="1736" y="476"/>
            <a:chExt cx="2288" cy="2288"/>
          </a:xfrm>
          <a:solidFill>
            <a:schemeClr val="bg1"/>
          </a:solidFill>
        </p:grpSpPr>
        <p:sp>
          <p:nvSpPr>
            <p:cNvPr id="7" name="Oval 5"/>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7"/>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8"/>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1"/>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Arc 33"/>
          <p:cNvSpPr/>
          <p:nvPr/>
        </p:nvSpPr>
        <p:spPr>
          <a:xfrm>
            <a:off x="3272032" y="3064146"/>
            <a:ext cx="2607128" cy="2606040"/>
          </a:xfrm>
          <a:prstGeom prst="arc">
            <a:avLst>
              <a:gd name="adj1" fmla="val 10800897"/>
              <a:gd name="adj2" fmla="val 13510334"/>
            </a:avLst>
          </a:prstGeom>
          <a:ln w="114300" cap="rnd">
            <a:solidFill>
              <a:schemeClr val="accent1">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1" name="Arc 40"/>
          <p:cNvSpPr/>
          <p:nvPr/>
        </p:nvSpPr>
        <p:spPr>
          <a:xfrm rot="2700000">
            <a:off x="3272032" y="3064146"/>
            <a:ext cx="2607128" cy="2606040"/>
          </a:xfrm>
          <a:prstGeom prst="arc">
            <a:avLst>
              <a:gd name="adj1" fmla="val 10800897"/>
              <a:gd name="adj2" fmla="val 13510334"/>
            </a:avLst>
          </a:prstGeom>
          <a:ln w="114300" cap="rnd">
            <a:solidFill>
              <a:schemeClr val="accent3">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Arc 41"/>
          <p:cNvSpPr/>
          <p:nvPr/>
        </p:nvSpPr>
        <p:spPr>
          <a:xfrm rot="5400000">
            <a:off x="3272032" y="3064146"/>
            <a:ext cx="2607128" cy="2606040"/>
          </a:xfrm>
          <a:prstGeom prst="arc">
            <a:avLst>
              <a:gd name="adj1" fmla="val 10800897"/>
              <a:gd name="adj2" fmla="val 13489616"/>
            </a:avLst>
          </a:prstGeom>
          <a:ln w="114300" cap="rnd">
            <a:solidFill>
              <a:schemeClr val="accent5">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3" name="Arc 42"/>
          <p:cNvSpPr/>
          <p:nvPr/>
        </p:nvSpPr>
        <p:spPr>
          <a:xfrm rot="8100000">
            <a:off x="3272032" y="3064146"/>
            <a:ext cx="2607128" cy="2606040"/>
          </a:xfrm>
          <a:prstGeom prst="arc">
            <a:avLst>
              <a:gd name="adj1" fmla="val 10824533"/>
              <a:gd name="adj2" fmla="val 13510334"/>
            </a:avLst>
          </a:prstGeom>
          <a:ln w="114300" cap="rnd">
            <a:solidFill>
              <a:schemeClr val="tx2">
                <a:alpha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 name="Oval 43"/>
          <p:cNvSpPr>
            <a:spLocks noChangeAspect="1"/>
          </p:cNvSpPr>
          <p:nvPr/>
        </p:nvSpPr>
        <p:spPr>
          <a:xfrm>
            <a:off x="3215153" y="4310016"/>
            <a:ext cx="114300" cy="1143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Oval 44"/>
          <p:cNvSpPr>
            <a:spLocks noChangeAspect="1"/>
          </p:cNvSpPr>
          <p:nvPr/>
        </p:nvSpPr>
        <p:spPr>
          <a:xfrm>
            <a:off x="3600892" y="3388669"/>
            <a:ext cx="114300" cy="1143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Oval 45"/>
          <p:cNvSpPr>
            <a:spLocks noChangeAspect="1"/>
          </p:cNvSpPr>
          <p:nvPr/>
        </p:nvSpPr>
        <p:spPr>
          <a:xfrm>
            <a:off x="4516663" y="3006724"/>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Oval 46"/>
          <p:cNvSpPr>
            <a:spLocks noChangeAspect="1"/>
          </p:cNvSpPr>
          <p:nvPr/>
        </p:nvSpPr>
        <p:spPr>
          <a:xfrm>
            <a:off x="5438659" y="3388669"/>
            <a:ext cx="114300" cy="11430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Oval 47"/>
          <p:cNvSpPr>
            <a:spLocks noChangeAspect="1"/>
          </p:cNvSpPr>
          <p:nvPr/>
        </p:nvSpPr>
        <p:spPr>
          <a:xfrm>
            <a:off x="5819683" y="4310016"/>
            <a:ext cx="114300" cy="11430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Rectangle 49"/>
          <p:cNvSpPr/>
          <p:nvPr/>
        </p:nvSpPr>
        <p:spPr>
          <a:xfrm>
            <a:off x="251521" y="4199819"/>
            <a:ext cx="1993902"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51" name="Group 50"/>
          <p:cNvGrpSpPr/>
          <p:nvPr/>
        </p:nvGrpSpPr>
        <p:grpSpPr>
          <a:xfrm>
            <a:off x="6111205" y="3987359"/>
            <a:ext cx="726878" cy="726282"/>
            <a:chOff x="0" y="-1971675"/>
            <a:chExt cx="1939925" cy="1938338"/>
          </a:xfrm>
        </p:grpSpPr>
        <p:sp>
          <p:nvSpPr>
            <p:cNvPr id="52" name="Oval 61"/>
            <p:cNvSpPr>
              <a:spLocks noChangeArrowheads="1"/>
            </p:cNvSpPr>
            <p:nvPr/>
          </p:nvSpPr>
          <p:spPr bwMode="auto">
            <a:xfrm>
              <a:off x="0" y="-1971675"/>
              <a:ext cx="1939925" cy="1938338"/>
            </a:xfrm>
            <a:prstGeom prst="ellipse">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279400" y="-1397000"/>
              <a:ext cx="1387475" cy="788988"/>
              <a:chOff x="279400" y="-1397000"/>
              <a:chExt cx="1387475" cy="788988"/>
            </a:xfrm>
          </p:grpSpPr>
          <p:sp>
            <p:nvSpPr>
              <p:cNvPr id="54"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8" name="Group 57"/>
          <p:cNvGrpSpPr/>
          <p:nvPr/>
        </p:nvGrpSpPr>
        <p:grpSpPr>
          <a:xfrm>
            <a:off x="5613591" y="2726436"/>
            <a:ext cx="726878" cy="728662"/>
            <a:chOff x="7204075" y="-1846263"/>
            <a:chExt cx="1939925" cy="1944688"/>
          </a:xfrm>
        </p:grpSpPr>
        <p:sp>
          <p:nvSpPr>
            <p:cNvPr id="59" name="Oval 59"/>
            <p:cNvSpPr>
              <a:spLocks noChangeArrowheads="1"/>
            </p:cNvSpPr>
            <p:nvPr/>
          </p:nvSpPr>
          <p:spPr bwMode="auto">
            <a:xfrm>
              <a:off x="7204075" y="-1846263"/>
              <a:ext cx="1939925" cy="1944688"/>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0" name="Group 59"/>
            <p:cNvGrpSpPr/>
            <p:nvPr/>
          </p:nvGrpSpPr>
          <p:grpSpPr>
            <a:xfrm>
              <a:off x="7519988" y="-1506538"/>
              <a:ext cx="1312862" cy="1265238"/>
              <a:chOff x="7519988" y="-1506538"/>
              <a:chExt cx="1312862" cy="1265238"/>
            </a:xfrm>
          </p:grpSpPr>
          <p:sp>
            <p:nvSpPr>
              <p:cNvPr id="61" name="Freeform 67"/>
              <p:cNvSpPr>
                <a:spLocks/>
              </p:cNvSpPr>
              <p:nvPr/>
            </p:nvSpPr>
            <p:spPr bwMode="auto">
              <a:xfrm>
                <a:off x="7519988" y="-1484313"/>
                <a:ext cx="1176338" cy="1117600"/>
              </a:xfrm>
              <a:custGeom>
                <a:avLst/>
                <a:gdLst>
                  <a:gd name="T0" fmla="*/ 211 w 215"/>
                  <a:gd name="T1" fmla="*/ 164 h 204"/>
                  <a:gd name="T2" fmla="*/ 147 w 215"/>
                  <a:gd name="T3" fmla="*/ 199 h 204"/>
                  <a:gd name="T4" fmla="*/ 46 w 215"/>
                  <a:gd name="T5" fmla="*/ 10 h 204"/>
                  <a:gd name="T6" fmla="*/ 35 w 215"/>
                  <a:gd name="T7" fmla="*/ 1 h 204"/>
                  <a:gd name="T8" fmla="*/ 22 w 215"/>
                  <a:gd name="T9" fmla="*/ 3 h 204"/>
                  <a:gd name="T10" fmla="*/ 1 w 215"/>
                  <a:gd name="T11" fmla="*/ 14 h 204"/>
                  <a:gd name="T12" fmla="*/ 0 w 215"/>
                  <a:gd name="T13" fmla="*/ 17 h 204"/>
                  <a:gd name="T14" fmla="*/ 3 w 215"/>
                  <a:gd name="T15" fmla="*/ 18 h 204"/>
                  <a:gd name="T16" fmla="*/ 24 w 215"/>
                  <a:gd name="T17" fmla="*/ 7 h 204"/>
                  <a:gd name="T18" fmla="*/ 34 w 215"/>
                  <a:gd name="T19" fmla="*/ 6 h 204"/>
                  <a:gd name="T20" fmla="*/ 41 w 215"/>
                  <a:gd name="T21" fmla="*/ 12 h 204"/>
                  <a:gd name="T22" fmla="*/ 144 w 215"/>
                  <a:gd name="T23" fmla="*/ 203 h 204"/>
                  <a:gd name="T24" fmla="*/ 146 w 215"/>
                  <a:gd name="T25" fmla="*/ 204 h 204"/>
                  <a:gd name="T26" fmla="*/ 146 w 215"/>
                  <a:gd name="T27" fmla="*/ 204 h 204"/>
                  <a:gd name="T28" fmla="*/ 148 w 215"/>
                  <a:gd name="T29" fmla="*/ 204 h 204"/>
                  <a:gd name="T30" fmla="*/ 213 w 215"/>
                  <a:gd name="T31" fmla="*/ 168 h 204"/>
                  <a:gd name="T32" fmla="*/ 214 w 215"/>
                  <a:gd name="T33" fmla="*/ 165 h 204"/>
                  <a:gd name="T34" fmla="*/ 211 w 215"/>
                  <a:gd name="T35"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204">
                    <a:moveTo>
                      <a:pt x="211" y="164"/>
                    </a:moveTo>
                    <a:cubicBezTo>
                      <a:pt x="147" y="199"/>
                      <a:pt x="147" y="199"/>
                      <a:pt x="147" y="199"/>
                    </a:cubicBezTo>
                    <a:cubicBezTo>
                      <a:pt x="46" y="10"/>
                      <a:pt x="46" y="10"/>
                      <a:pt x="46" y="10"/>
                    </a:cubicBezTo>
                    <a:cubicBezTo>
                      <a:pt x="43" y="6"/>
                      <a:pt x="40" y="3"/>
                      <a:pt x="35" y="1"/>
                    </a:cubicBezTo>
                    <a:cubicBezTo>
                      <a:pt x="31" y="0"/>
                      <a:pt x="26" y="1"/>
                      <a:pt x="22" y="3"/>
                    </a:cubicBezTo>
                    <a:cubicBezTo>
                      <a:pt x="1" y="14"/>
                      <a:pt x="1" y="14"/>
                      <a:pt x="1" y="14"/>
                    </a:cubicBezTo>
                    <a:cubicBezTo>
                      <a:pt x="0" y="15"/>
                      <a:pt x="0" y="16"/>
                      <a:pt x="0" y="17"/>
                    </a:cubicBezTo>
                    <a:cubicBezTo>
                      <a:pt x="1" y="18"/>
                      <a:pt x="2" y="19"/>
                      <a:pt x="3" y="18"/>
                    </a:cubicBezTo>
                    <a:cubicBezTo>
                      <a:pt x="24" y="7"/>
                      <a:pt x="24" y="7"/>
                      <a:pt x="24" y="7"/>
                    </a:cubicBezTo>
                    <a:cubicBezTo>
                      <a:pt x="27" y="5"/>
                      <a:pt x="31" y="5"/>
                      <a:pt x="34" y="6"/>
                    </a:cubicBezTo>
                    <a:cubicBezTo>
                      <a:pt x="37" y="7"/>
                      <a:pt x="40" y="9"/>
                      <a:pt x="41" y="12"/>
                    </a:cubicBezTo>
                    <a:cubicBezTo>
                      <a:pt x="144" y="203"/>
                      <a:pt x="144" y="203"/>
                      <a:pt x="144" y="203"/>
                    </a:cubicBezTo>
                    <a:cubicBezTo>
                      <a:pt x="145" y="203"/>
                      <a:pt x="145" y="204"/>
                      <a:pt x="146" y="204"/>
                    </a:cubicBezTo>
                    <a:cubicBezTo>
                      <a:pt x="146" y="204"/>
                      <a:pt x="146" y="204"/>
                      <a:pt x="146" y="204"/>
                    </a:cubicBezTo>
                    <a:cubicBezTo>
                      <a:pt x="147" y="204"/>
                      <a:pt x="147" y="204"/>
                      <a:pt x="148" y="204"/>
                    </a:cubicBezTo>
                    <a:cubicBezTo>
                      <a:pt x="213" y="168"/>
                      <a:pt x="213" y="168"/>
                      <a:pt x="213" y="168"/>
                    </a:cubicBezTo>
                    <a:cubicBezTo>
                      <a:pt x="215" y="168"/>
                      <a:pt x="215" y="166"/>
                      <a:pt x="214" y="165"/>
                    </a:cubicBezTo>
                    <a:cubicBezTo>
                      <a:pt x="214" y="164"/>
                      <a:pt x="212" y="164"/>
                      <a:pt x="211" y="16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8"/>
              <p:cNvSpPr>
                <a:spLocks noEditPoints="1"/>
              </p:cNvSpPr>
              <p:nvPr/>
            </p:nvSpPr>
            <p:spPr bwMode="auto">
              <a:xfrm>
                <a:off x="8045450" y="-422275"/>
                <a:ext cx="190500" cy="180975"/>
              </a:xfrm>
              <a:custGeom>
                <a:avLst/>
                <a:gdLst>
                  <a:gd name="T0" fmla="*/ 18 w 35"/>
                  <a:gd name="T1" fmla="*/ 0 h 33"/>
                  <a:gd name="T2" fmla="*/ 11 w 35"/>
                  <a:gd name="T3" fmla="*/ 2 h 33"/>
                  <a:gd name="T4" fmla="*/ 4 w 35"/>
                  <a:gd name="T5" fmla="*/ 24 h 33"/>
                  <a:gd name="T6" fmla="*/ 19 w 35"/>
                  <a:gd name="T7" fmla="*/ 33 h 33"/>
                  <a:gd name="T8" fmla="*/ 26 w 35"/>
                  <a:gd name="T9" fmla="*/ 31 h 33"/>
                  <a:gd name="T10" fmla="*/ 34 w 35"/>
                  <a:gd name="T11" fmla="*/ 21 h 33"/>
                  <a:gd name="T12" fmla="*/ 33 w 35"/>
                  <a:gd name="T13" fmla="*/ 9 h 33"/>
                  <a:gd name="T14" fmla="*/ 18 w 35"/>
                  <a:gd name="T15" fmla="*/ 0 h 33"/>
                  <a:gd name="T16" fmla="*/ 30 w 35"/>
                  <a:gd name="T17" fmla="*/ 20 h 33"/>
                  <a:gd name="T18" fmla="*/ 24 w 35"/>
                  <a:gd name="T19" fmla="*/ 27 h 33"/>
                  <a:gd name="T20" fmla="*/ 19 w 35"/>
                  <a:gd name="T21" fmla="*/ 28 h 33"/>
                  <a:gd name="T22" fmla="*/ 8 w 35"/>
                  <a:gd name="T23" fmla="*/ 22 h 33"/>
                  <a:gd name="T24" fmla="*/ 13 w 35"/>
                  <a:gd name="T25" fmla="*/ 6 h 33"/>
                  <a:gd name="T26" fmla="*/ 18 w 35"/>
                  <a:gd name="T27" fmla="*/ 5 h 33"/>
                  <a:gd name="T28" fmla="*/ 29 w 35"/>
                  <a:gd name="T29" fmla="*/ 11 h 33"/>
                  <a:gd name="T30" fmla="*/ 30 w 35"/>
                  <a:gd name="T3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33">
                    <a:moveTo>
                      <a:pt x="18" y="0"/>
                    </a:moveTo>
                    <a:cubicBezTo>
                      <a:pt x="16" y="0"/>
                      <a:pt x="13" y="1"/>
                      <a:pt x="11" y="2"/>
                    </a:cubicBezTo>
                    <a:cubicBezTo>
                      <a:pt x="3" y="6"/>
                      <a:pt x="0" y="16"/>
                      <a:pt x="4" y="24"/>
                    </a:cubicBezTo>
                    <a:cubicBezTo>
                      <a:pt x="7" y="30"/>
                      <a:pt x="13" y="33"/>
                      <a:pt x="19" y="33"/>
                    </a:cubicBezTo>
                    <a:cubicBezTo>
                      <a:pt x="21" y="33"/>
                      <a:pt x="24" y="32"/>
                      <a:pt x="26" y="31"/>
                    </a:cubicBezTo>
                    <a:cubicBezTo>
                      <a:pt x="30" y="29"/>
                      <a:pt x="33" y="25"/>
                      <a:pt x="34" y="21"/>
                    </a:cubicBezTo>
                    <a:cubicBezTo>
                      <a:pt x="35" y="17"/>
                      <a:pt x="35" y="13"/>
                      <a:pt x="33" y="9"/>
                    </a:cubicBezTo>
                    <a:cubicBezTo>
                      <a:pt x="30" y="4"/>
                      <a:pt x="24" y="0"/>
                      <a:pt x="18" y="0"/>
                    </a:cubicBezTo>
                    <a:close/>
                    <a:moveTo>
                      <a:pt x="30" y="20"/>
                    </a:moveTo>
                    <a:cubicBezTo>
                      <a:pt x="29" y="23"/>
                      <a:pt x="27" y="25"/>
                      <a:pt x="24" y="27"/>
                    </a:cubicBezTo>
                    <a:cubicBezTo>
                      <a:pt x="22" y="28"/>
                      <a:pt x="20" y="28"/>
                      <a:pt x="19" y="28"/>
                    </a:cubicBezTo>
                    <a:cubicBezTo>
                      <a:pt x="14" y="28"/>
                      <a:pt x="10" y="26"/>
                      <a:pt x="8" y="22"/>
                    </a:cubicBezTo>
                    <a:cubicBezTo>
                      <a:pt x="5" y="16"/>
                      <a:pt x="7" y="9"/>
                      <a:pt x="13" y="6"/>
                    </a:cubicBezTo>
                    <a:cubicBezTo>
                      <a:pt x="15" y="5"/>
                      <a:pt x="17" y="5"/>
                      <a:pt x="18" y="5"/>
                    </a:cubicBezTo>
                    <a:cubicBezTo>
                      <a:pt x="23" y="5"/>
                      <a:pt x="27" y="7"/>
                      <a:pt x="29" y="11"/>
                    </a:cubicBezTo>
                    <a:cubicBezTo>
                      <a:pt x="30" y="14"/>
                      <a:pt x="31" y="17"/>
                      <a:pt x="30" y="2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9"/>
              <p:cNvSpPr>
                <a:spLocks noEditPoints="1"/>
              </p:cNvSpPr>
              <p:nvPr/>
            </p:nvSpPr>
            <p:spPr bwMode="auto">
              <a:xfrm>
                <a:off x="7962900" y="-1506538"/>
                <a:ext cx="869950" cy="1003300"/>
              </a:xfrm>
              <a:custGeom>
                <a:avLst/>
                <a:gdLst>
                  <a:gd name="T0" fmla="*/ 158 w 159"/>
                  <a:gd name="T1" fmla="*/ 135 h 183"/>
                  <a:gd name="T2" fmla="*/ 86 w 159"/>
                  <a:gd name="T3" fmla="*/ 2 h 183"/>
                  <a:gd name="T4" fmla="*/ 84 w 159"/>
                  <a:gd name="T5" fmla="*/ 0 h 183"/>
                  <a:gd name="T6" fmla="*/ 83 w 159"/>
                  <a:gd name="T7" fmla="*/ 1 h 183"/>
                  <a:gd name="T8" fmla="*/ 1 w 159"/>
                  <a:gd name="T9" fmla="*/ 45 h 183"/>
                  <a:gd name="T10" fmla="*/ 0 w 159"/>
                  <a:gd name="T11" fmla="*/ 48 h 183"/>
                  <a:gd name="T12" fmla="*/ 72 w 159"/>
                  <a:gd name="T13" fmla="*/ 181 h 183"/>
                  <a:gd name="T14" fmla="*/ 74 w 159"/>
                  <a:gd name="T15" fmla="*/ 183 h 183"/>
                  <a:gd name="T16" fmla="*/ 74 w 159"/>
                  <a:gd name="T17" fmla="*/ 183 h 183"/>
                  <a:gd name="T18" fmla="*/ 76 w 159"/>
                  <a:gd name="T19" fmla="*/ 182 h 183"/>
                  <a:gd name="T20" fmla="*/ 157 w 159"/>
                  <a:gd name="T21" fmla="*/ 138 h 183"/>
                  <a:gd name="T22" fmla="*/ 158 w 159"/>
                  <a:gd name="T23" fmla="*/ 135 h 183"/>
                  <a:gd name="T24" fmla="*/ 83 w 159"/>
                  <a:gd name="T25" fmla="*/ 6 h 183"/>
                  <a:gd name="T26" fmla="*/ 117 w 159"/>
                  <a:gd name="T27" fmla="*/ 69 h 183"/>
                  <a:gd name="T28" fmla="*/ 39 w 159"/>
                  <a:gd name="T29" fmla="*/ 110 h 183"/>
                  <a:gd name="T30" fmla="*/ 6 w 159"/>
                  <a:gd name="T31" fmla="*/ 48 h 183"/>
                  <a:gd name="T32" fmla="*/ 83 w 159"/>
                  <a:gd name="T33" fmla="*/ 6 h 183"/>
                  <a:gd name="T34" fmla="*/ 75 w 159"/>
                  <a:gd name="T35" fmla="*/ 177 h 183"/>
                  <a:gd name="T36" fmla="*/ 42 w 159"/>
                  <a:gd name="T37" fmla="*/ 114 h 183"/>
                  <a:gd name="T38" fmla="*/ 119 w 159"/>
                  <a:gd name="T39" fmla="*/ 73 h 183"/>
                  <a:gd name="T40" fmla="*/ 153 w 159"/>
                  <a:gd name="T41" fmla="*/ 135 h 183"/>
                  <a:gd name="T42" fmla="*/ 75 w 159"/>
                  <a:gd name="T43"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83">
                    <a:moveTo>
                      <a:pt x="158" y="135"/>
                    </a:moveTo>
                    <a:cubicBezTo>
                      <a:pt x="86" y="2"/>
                      <a:pt x="86" y="2"/>
                      <a:pt x="86" y="2"/>
                    </a:cubicBezTo>
                    <a:cubicBezTo>
                      <a:pt x="86" y="1"/>
                      <a:pt x="85" y="1"/>
                      <a:pt x="84" y="0"/>
                    </a:cubicBezTo>
                    <a:cubicBezTo>
                      <a:pt x="84" y="0"/>
                      <a:pt x="83" y="0"/>
                      <a:pt x="83" y="1"/>
                    </a:cubicBezTo>
                    <a:cubicBezTo>
                      <a:pt x="1" y="45"/>
                      <a:pt x="1" y="45"/>
                      <a:pt x="1" y="45"/>
                    </a:cubicBezTo>
                    <a:cubicBezTo>
                      <a:pt x="0" y="45"/>
                      <a:pt x="0" y="47"/>
                      <a:pt x="0" y="48"/>
                    </a:cubicBezTo>
                    <a:cubicBezTo>
                      <a:pt x="72" y="181"/>
                      <a:pt x="72" y="181"/>
                      <a:pt x="72" y="181"/>
                    </a:cubicBezTo>
                    <a:cubicBezTo>
                      <a:pt x="73" y="182"/>
                      <a:pt x="73" y="182"/>
                      <a:pt x="74" y="183"/>
                    </a:cubicBezTo>
                    <a:cubicBezTo>
                      <a:pt x="74" y="183"/>
                      <a:pt x="74" y="183"/>
                      <a:pt x="74" y="183"/>
                    </a:cubicBezTo>
                    <a:cubicBezTo>
                      <a:pt x="75" y="183"/>
                      <a:pt x="75" y="183"/>
                      <a:pt x="76" y="182"/>
                    </a:cubicBezTo>
                    <a:cubicBezTo>
                      <a:pt x="157" y="138"/>
                      <a:pt x="157" y="138"/>
                      <a:pt x="157" y="138"/>
                    </a:cubicBezTo>
                    <a:cubicBezTo>
                      <a:pt x="158" y="138"/>
                      <a:pt x="159" y="136"/>
                      <a:pt x="158" y="135"/>
                    </a:cubicBezTo>
                    <a:close/>
                    <a:moveTo>
                      <a:pt x="83" y="6"/>
                    </a:moveTo>
                    <a:cubicBezTo>
                      <a:pt x="117" y="69"/>
                      <a:pt x="117" y="69"/>
                      <a:pt x="117" y="69"/>
                    </a:cubicBezTo>
                    <a:cubicBezTo>
                      <a:pt x="39" y="110"/>
                      <a:pt x="39" y="110"/>
                      <a:pt x="39" y="110"/>
                    </a:cubicBezTo>
                    <a:cubicBezTo>
                      <a:pt x="6" y="48"/>
                      <a:pt x="6" y="48"/>
                      <a:pt x="6" y="48"/>
                    </a:cubicBezTo>
                    <a:lnTo>
                      <a:pt x="83" y="6"/>
                    </a:lnTo>
                    <a:close/>
                    <a:moveTo>
                      <a:pt x="75" y="177"/>
                    </a:moveTo>
                    <a:cubicBezTo>
                      <a:pt x="42" y="114"/>
                      <a:pt x="42" y="114"/>
                      <a:pt x="42" y="114"/>
                    </a:cubicBezTo>
                    <a:cubicBezTo>
                      <a:pt x="119" y="73"/>
                      <a:pt x="119" y="73"/>
                      <a:pt x="119" y="73"/>
                    </a:cubicBezTo>
                    <a:cubicBezTo>
                      <a:pt x="153" y="135"/>
                      <a:pt x="153" y="135"/>
                      <a:pt x="153" y="135"/>
                    </a:cubicBezTo>
                    <a:lnTo>
                      <a:pt x="75" y="17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70"/>
              <p:cNvSpPr>
                <a:spLocks/>
              </p:cNvSpPr>
              <p:nvPr/>
            </p:nvSpPr>
            <p:spPr bwMode="auto">
              <a:xfrm>
                <a:off x="8132763" y="-1341438"/>
                <a:ext cx="234950" cy="136525"/>
              </a:xfrm>
              <a:custGeom>
                <a:avLst/>
                <a:gdLst>
                  <a:gd name="T0" fmla="*/ 42 w 43"/>
                  <a:gd name="T1" fmla="*/ 4 h 25"/>
                  <a:gd name="T2" fmla="*/ 43 w 43"/>
                  <a:gd name="T3" fmla="*/ 1 h 25"/>
                  <a:gd name="T4" fmla="*/ 40 w 43"/>
                  <a:gd name="T5" fmla="*/ 0 h 25"/>
                  <a:gd name="T6" fmla="*/ 2 w 43"/>
                  <a:gd name="T7" fmla="*/ 21 h 25"/>
                  <a:gd name="T8" fmla="*/ 1 w 43"/>
                  <a:gd name="T9" fmla="*/ 24 h 25"/>
                  <a:gd name="T10" fmla="*/ 3 w 43"/>
                  <a:gd name="T11" fmla="*/ 25 h 25"/>
                  <a:gd name="T12" fmla="*/ 4 w 43"/>
                  <a:gd name="T13" fmla="*/ 25 h 25"/>
                  <a:gd name="T14" fmla="*/ 42 w 43"/>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2" y="4"/>
                    </a:moveTo>
                    <a:cubicBezTo>
                      <a:pt x="43" y="4"/>
                      <a:pt x="43" y="2"/>
                      <a:pt x="43" y="1"/>
                    </a:cubicBezTo>
                    <a:cubicBezTo>
                      <a:pt x="42" y="0"/>
                      <a:pt x="41" y="0"/>
                      <a:pt x="40" y="0"/>
                    </a:cubicBezTo>
                    <a:cubicBezTo>
                      <a:pt x="2" y="21"/>
                      <a:pt x="2" y="21"/>
                      <a:pt x="2" y="21"/>
                    </a:cubicBezTo>
                    <a:cubicBezTo>
                      <a:pt x="0" y="21"/>
                      <a:pt x="0" y="23"/>
                      <a:pt x="1" y="24"/>
                    </a:cubicBezTo>
                    <a:cubicBezTo>
                      <a:pt x="1" y="25"/>
                      <a:pt x="2" y="25"/>
                      <a:pt x="3" y="25"/>
                    </a:cubicBezTo>
                    <a:cubicBezTo>
                      <a:pt x="3" y="25"/>
                      <a:pt x="3" y="25"/>
                      <a:pt x="4" y="25"/>
                    </a:cubicBezTo>
                    <a:lnTo>
                      <a:pt x="42"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71"/>
              <p:cNvSpPr>
                <a:spLocks/>
              </p:cNvSpPr>
              <p:nvPr/>
            </p:nvSpPr>
            <p:spPr bwMode="auto">
              <a:xfrm>
                <a:off x="8329613" y="-981075"/>
                <a:ext cx="234950" cy="138113"/>
              </a:xfrm>
              <a:custGeom>
                <a:avLst/>
                <a:gdLst>
                  <a:gd name="T0" fmla="*/ 43 w 43"/>
                  <a:gd name="T1" fmla="*/ 1 h 25"/>
                  <a:gd name="T2" fmla="*/ 39 w 43"/>
                  <a:gd name="T3" fmla="*/ 0 h 25"/>
                  <a:gd name="T4" fmla="*/ 1 w 43"/>
                  <a:gd name="T5" fmla="*/ 21 h 25"/>
                  <a:gd name="T6" fmla="*/ 0 w 43"/>
                  <a:gd name="T7" fmla="*/ 24 h 25"/>
                  <a:gd name="T8" fmla="*/ 2 w 43"/>
                  <a:gd name="T9" fmla="*/ 25 h 25"/>
                  <a:gd name="T10" fmla="*/ 3 w 43"/>
                  <a:gd name="T11" fmla="*/ 25 h 25"/>
                  <a:gd name="T12" fmla="*/ 42 w 43"/>
                  <a:gd name="T13" fmla="*/ 4 h 25"/>
                  <a:gd name="T14" fmla="*/ 43 w 43"/>
                  <a:gd name="T15" fmla="*/ 1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25">
                    <a:moveTo>
                      <a:pt x="43" y="1"/>
                    </a:moveTo>
                    <a:cubicBezTo>
                      <a:pt x="42" y="0"/>
                      <a:pt x="41" y="0"/>
                      <a:pt x="39" y="0"/>
                    </a:cubicBezTo>
                    <a:cubicBezTo>
                      <a:pt x="1" y="21"/>
                      <a:pt x="1" y="21"/>
                      <a:pt x="1" y="21"/>
                    </a:cubicBezTo>
                    <a:cubicBezTo>
                      <a:pt x="0" y="22"/>
                      <a:pt x="0" y="23"/>
                      <a:pt x="0" y="24"/>
                    </a:cubicBezTo>
                    <a:cubicBezTo>
                      <a:pt x="1" y="25"/>
                      <a:pt x="2" y="25"/>
                      <a:pt x="2" y="25"/>
                    </a:cubicBezTo>
                    <a:cubicBezTo>
                      <a:pt x="3" y="25"/>
                      <a:pt x="3" y="25"/>
                      <a:pt x="3" y="25"/>
                    </a:cubicBezTo>
                    <a:cubicBezTo>
                      <a:pt x="42" y="4"/>
                      <a:pt x="42" y="4"/>
                      <a:pt x="42" y="4"/>
                    </a:cubicBezTo>
                    <a:cubicBezTo>
                      <a:pt x="43" y="4"/>
                      <a:pt x="43" y="2"/>
                      <a:pt x="43"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6" name="Group 65"/>
          <p:cNvGrpSpPr/>
          <p:nvPr/>
        </p:nvGrpSpPr>
        <p:grpSpPr>
          <a:xfrm>
            <a:off x="4213048" y="2111304"/>
            <a:ext cx="725094" cy="728662"/>
            <a:chOff x="5137150" y="-1846263"/>
            <a:chExt cx="1935163" cy="1944688"/>
          </a:xfrm>
        </p:grpSpPr>
        <p:sp>
          <p:nvSpPr>
            <p:cNvPr id="67" name="Oval 60"/>
            <p:cNvSpPr>
              <a:spLocks noChangeArrowheads="1"/>
            </p:cNvSpPr>
            <p:nvPr/>
          </p:nvSpPr>
          <p:spPr bwMode="auto">
            <a:xfrm>
              <a:off x="5137150" y="-1846263"/>
              <a:ext cx="1935163" cy="1944688"/>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8" name="Group 67"/>
            <p:cNvGrpSpPr/>
            <p:nvPr/>
          </p:nvGrpSpPr>
          <p:grpSpPr>
            <a:xfrm>
              <a:off x="5526088" y="-1517650"/>
              <a:ext cx="1158875" cy="1292225"/>
              <a:chOff x="5526088" y="-1517650"/>
              <a:chExt cx="1158875" cy="1292225"/>
            </a:xfrm>
          </p:grpSpPr>
          <p:sp>
            <p:nvSpPr>
              <p:cNvPr id="69" name="Freeform 72"/>
              <p:cNvSpPr>
                <a:spLocks noEditPoints="1"/>
              </p:cNvSpPr>
              <p:nvPr/>
            </p:nvSpPr>
            <p:spPr bwMode="auto">
              <a:xfrm>
                <a:off x="5656263" y="-1517650"/>
                <a:ext cx="950913" cy="784225"/>
              </a:xfrm>
              <a:custGeom>
                <a:avLst/>
                <a:gdLst>
                  <a:gd name="T0" fmla="*/ 172 w 174"/>
                  <a:gd name="T1" fmla="*/ 143 h 143"/>
                  <a:gd name="T2" fmla="*/ 2 w 174"/>
                  <a:gd name="T3" fmla="*/ 143 h 143"/>
                  <a:gd name="T4" fmla="*/ 0 w 174"/>
                  <a:gd name="T5" fmla="*/ 140 h 143"/>
                  <a:gd name="T6" fmla="*/ 0 w 174"/>
                  <a:gd name="T7" fmla="*/ 2 h 143"/>
                  <a:gd name="T8" fmla="*/ 2 w 174"/>
                  <a:gd name="T9" fmla="*/ 0 h 143"/>
                  <a:gd name="T10" fmla="*/ 172 w 174"/>
                  <a:gd name="T11" fmla="*/ 0 h 143"/>
                  <a:gd name="T12" fmla="*/ 174 w 174"/>
                  <a:gd name="T13" fmla="*/ 2 h 143"/>
                  <a:gd name="T14" fmla="*/ 174 w 174"/>
                  <a:gd name="T15" fmla="*/ 140 h 143"/>
                  <a:gd name="T16" fmla="*/ 172 w 174"/>
                  <a:gd name="T17" fmla="*/ 143 h 143"/>
                  <a:gd name="T18" fmla="*/ 4 w 174"/>
                  <a:gd name="T19" fmla="*/ 138 h 143"/>
                  <a:gd name="T20" fmla="*/ 169 w 174"/>
                  <a:gd name="T21" fmla="*/ 138 h 143"/>
                  <a:gd name="T22" fmla="*/ 169 w 174"/>
                  <a:gd name="T23" fmla="*/ 4 h 143"/>
                  <a:gd name="T24" fmla="*/ 4 w 174"/>
                  <a:gd name="T25" fmla="*/ 4 h 143"/>
                  <a:gd name="T26" fmla="*/ 4 w 174"/>
                  <a:gd name="T27" fmla="*/ 13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43">
                    <a:moveTo>
                      <a:pt x="172" y="143"/>
                    </a:moveTo>
                    <a:cubicBezTo>
                      <a:pt x="2" y="143"/>
                      <a:pt x="2" y="143"/>
                      <a:pt x="2" y="143"/>
                    </a:cubicBezTo>
                    <a:cubicBezTo>
                      <a:pt x="1" y="143"/>
                      <a:pt x="0" y="142"/>
                      <a:pt x="0" y="140"/>
                    </a:cubicBezTo>
                    <a:cubicBezTo>
                      <a:pt x="0" y="2"/>
                      <a:pt x="0" y="2"/>
                      <a:pt x="0" y="2"/>
                    </a:cubicBezTo>
                    <a:cubicBezTo>
                      <a:pt x="0" y="1"/>
                      <a:pt x="1" y="0"/>
                      <a:pt x="2" y="0"/>
                    </a:cubicBezTo>
                    <a:cubicBezTo>
                      <a:pt x="172" y="0"/>
                      <a:pt x="172" y="0"/>
                      <a:pt x="172" y="0"/>
                    </a:cubicBezTo>
                    <a:cubicBezTo>
                      <a:pt x="173" y="0"/>
                      <a:pt x="174" y="1"/>
                      <a:pt x="174" y="2"/>
                    </a:cubicBezTo>
                    <a:cubicBezTo>
                      <a:pt x="174" y="140"/>
                      <a:pt x="174" y="140"/>
                      <a:pt x="174" y="140"/>
                    </a:cubicBezTo>
                    <a:cubicBezTo>
                      <a:pt x="174" y="142"/>
                      <a:pt x="173" y="143"/>
                      <a:pt x="172" y="143"/>
                    </a:cubicBezTo>
                    <a:close/>
                    <a:moveTo>
                      <a:pt x="4" y="138"/>
                    </a:moveTo>
                    <a:cubicBezTo>
                      <a:pt x="169" y="138"/>
                      <a:pt x="169" y="138"/>
                      <a:pt x="169" y="138"/>
                    </a:cubicBezTo>
                    <a:cubicBezTo>
                      <a:pt x="169" y="4"/>
                      <a:pt x="169" y="4"/>
                      <a:pt x="169" y="4"/>
                    </a:cubicBezTo>
                    <a:cubicBezTo>
                      <a:pt x="4" y="4"/>
                      <a:pt x="4" y="4"/>
                      <a:pt x="4" y="4"/>
                    </a:cubicBezTo>
                    <a:lnTo>
                      <a:pt x="4" y="1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3"/>
              <p:cNvSpPr>
                <a:spLocks noEditPoints="1"/>
              </p:cNvSpPr>
              <p:nvPr/>
            </p:nvSpPr>
            <p:spPr bwMode="auto">
              <a:xfrm>
                <a:off x="5962650" y="-1408113"/>
                <a:ext cx="339725" cy="93663"/>
              </a:xfrm>
              <a:custGeom>
                <a:avLst/>
                <a:gdLst>
                  <a:gd name="T0" fmla="*/ 53 w 62"/>
                  <a:gd name="T1" fmla="*/ 17 h 17"/>
                  <a:gd name="T2" fmla="*/ 9 w 62"/>
                  <a:gd name="T3" fmla="*/ 17 h 17"/>
                  <a:gd name="T4" fmla="*/ 0 w 62"/>
                  <a:gd name="T5" fmla="*/ 9 h 17"/>
                  <a:gd name="T6" fmla="*/ 9 w 62"/>
                  <a:gd name="T7" fmla="*/ 0 h 17"/>
                  <a:gd name="T8" fmla="*/ 53 w 62"/>
                  <a:gd name="T9" fmla="*/ 0 h 17"/>
                  <a:gd name="T10" fmla="*/ 62 w 62"/>
                  <a:gd name="T11" fmla="*/ 9 h 17"/>
                  <a:gd name="T12" fmla="*/ 53 w 62"/>
                  <a:gd name="T13" fmla="*/ 17 h 17"/>
                  <a:gd name="T14" fmla="*/ 9 w 62"/>
                  <a:gd name="T15" fmla="*/ 4 h 17"/>
                  <a:gd name="T16" fmla="*/ 4 w 62"/>
                  <a:gd name="T17" fmla="*/ 9 h 17"/>
                  <a:gd name="T18" fmla="*/ 9 w 62"/>
                  <a:gd name="T19" fmla="*/ 13 h 17"/>
                  <a:gd name="T20" fmla="*/ 53 w 62"/>
                  <a:gd name="T21" fmla="*/ 13 h 17"/>
                  <a:gd name="T22" fmla="*/ 57 w 62"/>
                  <a:gd name="T23" fmla="*/ 9 h 17"/>
                  <a:gd name="T24" fmla="*/ 53 w 62"/>
                  <a:gd name="T25" fmla="*/ 4 h 17"/>
                  <a:gd name="T26" fmla="*/ 9 w 62"/>
                  <a:gd name="T2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17">
                    <a:moveTo>
                      <a:pt x="53" y="17"/>
                    </a:moveTo>
                    <a:cubicBezTo>
                      <a:pt x="9" y="17"/>
                      <a:pt x="9" y="17"/>
                      <a:pt x="9" y="17"/>
                    </a:cubicBezTo>
                    <a:cubicBezTo>
                      <a:pt x="4" y="17"/>
                      <a:pt x="0" y="13"/>
                      <a:pt x="0" y="9"/>
                    </a:cubicBezTo>
                    <a:cubicBezTo>
                      <a:pt x="0" y="4"/>
                      <a:pt x="4" y="0"/>
                      <a:pt x="9" y="0"/>
                    </a:cubicBezTo>
                    <a:cubicBezTo>
                      <a:pt x="53" y="0"/>
                      <a:pt x="53" y="0"/>
                      <a:pt x="53" y="0"/>
                    </a:cubicBezTo>
                    <a:cubicBezTo>
                      <a:pt x="58" y="0"/>
                      <a:pt x="62" y="4"/>
                      <a:pt x="62" y="9"/>
                    </a:cubicBezTo>
                    <a:cubicBezTo>
                      <a:pt x="62" y="13"/>
                      <a:pt x="58" y="17"/>
                      <a:pt x="53" y="17"/>
                    </a:cubicBezTo>
                    <a:close/>
                    <a:moveTo>
                      <a:pt x="9" y="4"/>
                    </a:moveTo>
                    <a:cubicBezTo>
                      <a:pt x="6" y="4"/>
                      <a:pt x="4" y="6"/>
                      <a:pt x="4" y="9"/>
                    </a:cubicBezTo>
                    <a:cubicBezTo>
                      <a:pt x="4" y="11"/>
                      <a:pt x="6" y="13"/>
                      <a:pt x="9" y="13"/>
                    </a:cubicBezTo>
                    <a:cubicBezTo>
                      <a:pt x="53" y="13"/>
                      <a:pt x="53" y="13"/>
                      <a:pt x="53" y="13"/>
                    </a:cubicBezTo>
                    <a:cubicBezTo>
                      <a:pt x="55" y="13"/>
                      <a:pt x="57" y="11"/>
                      <a:pt x="57" y="9"/>
                    </a:cubicBezTo>
                    <a:cubicBezTo>
                      <a:pt x="57" y="6"/>
                      <a:pt x="55" y="4"/>
                      <a:pt x="53" y="4"/>
                    </a:cubicBez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4"/>
              <p:cNvSpPr>
                <a:spLocks noEditPoints="1"/>
              </p:cNvSpPr>
              <p:nvPr/>
            </p:nvSpPr>
            <p:spPr bwMode="auto">
              <a:xfrm>
                <a:off x="5640388"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2" y="0"/>
                      <a:pt x="28" y="7"/>
                      <a:pt x="28" y="14"/>
                    </a:cubicBezTo>
                    <a:cubicBezTo>
                      <a:pt x="28" y="22"/>
                      <a:pt x="22"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5"/>
              <p:cNvSpPr>
                <a:spLocks noEditPoints="1"/>
              </p:cNvSpPr>
              <p:nvPr/>
            </p:nvSpPr>
            <p:spPr bwMode="auto">
              <a:xfrm>
                <a:off x="5886450" y="-498475"/>
                <a:ext cx="152400" cy="15398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5 h 28"/>
                  <a:gd name="T12" fmla="*/ 5 w 28"/>
                  <a:gd name="T13" fmla="*/ 14 h 28"/>
                  <a:gd name="T14" fmla="*/ 14 w 28"/>
                  <a:gd name="T15" fmla="*/ 23 h 28"/>
                  <a:gd name="T16" fmla="*/ 23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7"/>
                      <a:pt x="6" y="0"/>
                      <a:pt x="14" y="0"/>
                    </a:cubicBezTo>
                    <a:cubicBezTo>
                      <a:pt x="21" y="0"/>
                      <a:pt x="28" y="7"/>
                      <a:pt x="28" y="14"/>
                    </a:cubicBezTo>
                    <a:cubicBezTo>
                      <a:pt x="28" y="22"/>
                      <a:pt x="21" y="28"/>
                      <a:pt x="14" y="28"/>
                    </a:cubicBezTo>
                    <a:close/>
                    <a:moveTo>
                      <a:pt x="14" y="5"/>
                    </a:moveTo>
                    <a:cubicBezTo>
                      <a:pt x="9" y="5"/>
                      <a:pt x="5" y="9"/>
                      <a:pt x="5" y="14"/>
                    </a:cubicBezTo>
                    <a:cubicBezTo>
                      <a:pt x="5"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6"/>
              <p:cNvSpPr>
                <a:spLocks noEditPoints="1"/>
              </p:cNvSpPr>
              <p:nvPr/>
            </p:nvSpPr>
            <p:spPr bwMode="auto">
              <a:xfrm>
                <a:off x="6132513" y="-498475"/>
                <a:ext cx="147638" cy="153988"/>
              </a:xfrm>
              <a:custGeom>
                <a:avLst/>
                <a:gdLst>
                  <a:gd name="T0" fmla="*/ 14 w 27"/>
                  <a:gd name="T1" fmla="*/ 28 h 28"/>
                  <a:gd name="T2" fmla="*/ 0 w 27"/>
                  <a:gd name="T3" fmla="*/ 14 h 28"/>
                  <a:gd name="T4" fmla="*/ 14 w 27"/>
                  <a:gd name="T5" fmla="*/ 0 h 28"/>
                  <a:gd name="T6" fmla="*/ 27 w 27"/>
                  <a:gd name="T7" fmla="*/ 14 h 28"/>
                  <a:gd name="T8" fmla="*/ 14 w 27"/>
                  <a:gd name="T9" fmla="*/ 28 h 28"/>
                  <a:gd name="T10" fmla="*/ 14 w 27"/>
                  <a:gd name="T11" fmla="*/ 5 h 28"/>
                  <a:gd name="T12" fmla="*/ 4 w 27"/>
                  <a:gd name="T13" fmla="*/ 14 h 28"/>
                  <a:gd name="T14" fmla="*/ 14 w 27"/>
                  <a:gd name="T15" fmla="*/ 23 h 28"/>
                  <a:gd name="T16" fmla="*/ 23 w 27"/>
                  <a:gd name="T17" fmla="*/ 14 h 28"/>
                  <a:gd name="T18" fmla="*/ 14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4" y="28"/>
                    </a:moveTo>
                    <a:cubicBezTo>
                      <a:pt x="6" y="28"/>
                      <a:pt x="0" y="22"/>
                      <a:pt x="0" y="14"/>
                    </a:cubicBezTo>
                    <a:cubicBezTo>
                      <a:pt x="0" y="7"/>
                      <a:pt x="6" y="0"/>
                      <a:pt x="14" y="0"/>
                    </a:cubicBezTo>
                    <a:cubicBezTo>
                      <a:pt x="21" y="0"/>
                      <a:pt x="27" y="7"/>
                      <a:pt x="27" y="14"/>
                    </a:cubicBezTo>
                    <a:cubicBezTo>
                      <a:pt x="27" y="22"/>
                      <a:pt x="21" y="28"/>
                      <a:pt x="14" y="28"/>
                    </a:cubicBezTo>
                    <a:close/>
                    <a:moveTo>
                      <a:pt x="14" y="5"/>
                    </a:moveTo>
                    <a:cubicBezTo>
                      <a:pt x="9" y="5"/>
                      <a:pt x="4" y="9"/>
                      <a:pt x="4" y="14"/>
                    </a:cubicBezTo>
                    <a:cubicBezTo>
                      <a:pt x="4" y="19"/>
                      <a:pt x="9" y="23"/>
                      <a:pt x="14" y="23"/>
                    </a:cubicBezTo>
                    <a:cubicBezTo>
                      <a:pt x="19" y="23"/>
                      <a:pt x="23" y="19"/>
                      <a:pt x="23" y="14"/>
                    </a:cubicBezTo>
                    <a:cubicBezTo>
                      <a:pt x="23" y="9"/>
                      <a:pt x="19"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7"/>
              <p:cNvSpPr>
                <a:spLocks noEditPoints="1"/>
              </p:cNvSpPr>
              <p:nvPr/>
            </p:nvSpPr>
            <p:spPr bwMode="auto">
              <a:xfrm>
                <a:off x="6378575" y="-498475"/>
                <a:ext cx="147638" cy="153988"/>
              </a:xfrm>
              <a:custGeom>
                <a:avLst/>
                <a:gdLst>
                  <a:gd name="T0" fmla="*/ 13 w 27"/>
                  <a:gd name="T1" fmla="*/ 28 h 28"/>
                  <a:gd name="T2" fmla="*/ 0 w 27"/>
                  <a:gd name="T3" fmla="*/ 14 h 28"/>
                  <a:gd name="T4" fmla="*/ 13 w 27"/>
                  <a:gd name="T5" fmla="*/ 0 h 28"/>
                  <a:gd name="T6" fmla="*/ 27 w 27"/>
                  <a:gd name="T7" fmla="*/ 14 h 28"/>
                  <a:gd name="T8" fmla="*/ 13 w 27"/>
                  <a:gd name="T9" fmla="*/ 28 h 28"/>
                  <a:gd name="T10" fmla="*/ 13 w 27"/>
                  <a:gd name="T11" fmla="*/ 5 h 28"/>
                  <a:gd name="T12" fmla="*/ 4 w 27"/>
                  <a:gd name="T13" fmla="*/ 14 h 28"/>
                  <a:gd name="T14" fmla="*/ 13 w 27"/>
                  <a:gd name="T15" fmla="*/ 23 h 28"/>
                  <a:gd name="T16" fmla="*/ 23 w 27"/>
                  <a:gd name="T17" fmla="*/ 14 h 28"/>
                  <a:gd name="T18" fmla="*/ 13 w 27"/>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8">
                    <a:moveTo>
                      <a:pt x="13" y="28"/>
                    </a:moveTo>
                    <a:cubicBezTo>
                      <a:pt x="6" y="28"/>
                      <a:pt x="0" y="22"/>
                      <a:pt x="0" y="14"/>
                    </a:cubicBezTo>
                    <a:cubicBezTo>
                      <a:pt x="0" y="7"/>
                      <a:pt x="6" y="0"/>
                      <a:pt x="13" y="0"/>
                    </a:cubicBezTo>
                    <a:cubicBezTo>
                      <a:pt x="21" y="0"/>
                      <a:pt x="27" y="7"/>
                      <a:pt x="27" y="14"/>
                    </a:cubicBezTo>
                    <a:cubicBezTo>
                      <a:pt x="27" y="22"/>
                      <a:pt x="21" y="28"/>
                      <a:pt x="13" y="28"/>
                    </a:cubicBezTo>
                    <a:close/>
                    <a:moveTo>
                      <a:pt x="13" y="5"/>
                    </a:moveTo>
                    <a:cubicBezTo>
                      <a:pt x="8" y="5"/>
                      <a:pt x="4" y="9"/>
                      <a:pt x="4" y="14"/>
                    </a:cubicBezTo>
                    <a:cubicBezTo>
                      <a:pt x="4" y="19"/>
                      <a:pt x="8" y="23"/>
                      <a:pt x="13" y="23"/>
                    </a:cubicBezTo>
                    <a:cubicBezTo>
                      <a:pt x="19" y="23"/>
                      <a:pt x="23" y="19"/>
                      <a:pt x="23" y="14"/>
                    </a:cubicBezTo>
                    <a:cubicBezTo>
                      <a:pt x="23" y="9"/>
                      <a:pt x="19" y="5"/>
                      <a:pt x="1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8"/>
              <p:cNvSpPr>
                <a:spLocks/>
              </p:cNvSpPr>
              <p:nvPr/>
            </p:nvSpPr>
            <p:spPr bwMode="auto">
              <a:xfrm>
                <a:off x="5526088" y="-612775"/>
                <a:ext cx="1158875" cy="387350"/>
              </a:xfrm>
              <a:custGeom>
                <a:avLst/>
                <a:gdLst>
                  <a:gd name="T0" fmla="*/ 210 w 212"/>
                  <a:gd name="T1" fmla="*/ 71 h 71"/>
                  <a:gd name="T2" fmla="*/ 35 w 212"/>
                  <a:gd name="T3" fmla="*/ 71 h 71"/>
                  <a:gd name="T4" fmla="*/ 0 w 212"/>
                  <a:gd name="T5" fmla="*/ 35 h 71"/>
                  <a:gd name="T6" fmla="*/ 35 w 212"/>
                  <a:gd name="T7" fmla="*/ 0 h 71"/>
                  <a:gd name="T8" fmla="*/ 210 w 212"/>
                  <a:gd name="T9" fmla="*/ 0 h 71"/>
                  <a:gd name="T10" fmla="*/ 212 w 212"/>
                  <a:gd name="T11" fmla="*/ 2 h 71"/>
                  <a:gd name="T12" fmla="*/ 210 w 212"/>
                  <a:gd name="T13" fmla="*/ 5 h 71"/>
                  <a:gd name="T14" fmla="*/ 35 w 212"/>
                  <a:gd name="T15" fmla="*/ 5 h 71"/>
                  <a:gd name="T16" fmla="*/ 4 w 212"/>
                  <a:gd name="T17" fmla="*/ 35 h 71"/>
                  <a:gd name="T18" fmla="*/ 35 w 212"/>
                  <a:gd name="T19" fmla="*/ 66 h 71"/>
                  <a:gd name="T20" fmla="*/ 210 w 212"/>
                  <a:gd name="T21" fmla="*/ 66 h 71"/>
                  <a:gd name="T22" fmla="*/ 212 w 212"/>
                  <a:gd name="T23" fmla="*/ 68 h 71"/>
                  <a:gd name="T24" fmla="*/ 210 w 212"/>
                  <a:gd name="T2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2" h="71">
                    <a:moveTo>
                      <a:pt x="210" y="71"/>
                    </a:moveTo>
                    <a:cubicBezTo>
                      <a:pt x="35" y="71"/>
                      <a:pt x="35" y="71"/>
                      <a:pt x="35" y="71"/>
                    </a:cubicBezTo>
                    <a:cubicBezTo>
                      <a:pt x="15" y="71"/>
                      <a:pt x="0" y="55"/>
                      <a:pt x="0" y="35"/>
                    </a:cubicBezTo>
                    <a:cubicBezTo>
                      <a:pt x="0" y="16"/>
                      <a:pt x="15" y="0"/>
                      <a:pt x="35" y="0"/>
                    </a:cubicBezTo>
                    <a:cubicBezTo>
                      <a:pt x="210" y="0"/>
                      <a:pt x="210" y="0"/>
                      <a:pt x="210" y="0"/>
                    </a:cubicBezTo>
                    <a:cubicBezTo>
                      <a:pt x="211" y="0"/>
                      <a:pt x="212" y="1"/>
                      <a:pt x="212" y="2"/>
                    </a:cubicBezTo>
                    <a:cubicBezTo>
                      <a:pt x="212" y="4"/>
                      <a:pt x="211" y="5"/>
                      <a:pt x="210" y="5"/>
                    </a:cubicBezTo>
                    <a:cubicBezTo>
                      <a:pt x="35" y="5"/>
                      <a:pt x="35" y="5"/>
                      <a:pt x="35" y="5"/>
                    </a:cubicBezTo>
                    <a:cubicBezTo>
                      <a:pt x="18" y="5"/>
                      <a:pt x="4" y="18"/>
                      <a:pt x="4" y="35"/>
                    </a:cubicBezTo>
                    <a:cubicBezTo>
                      <a:pt x="4" y="52"/>
                      <a:pt x="18" y="66"/>
                      <a:pt x="35" y="66"/>
                    </a:cubicBezTo>
                    <a:cubicBezTo>
                      <a:pt x="210" y="66"/>
                      <a:pt x="210" y="66"/>
                      <a:pt x="210" y="66"/>
                    </a:cubicBezTo>
                    <a:cubicBezTo>
                      <a:pt x="211" y="66"/>
                      <a:pt x="212" y="67"/>
                      <a:pt x="212" y="68"/>
                    </a:cubicBezTo>
                    <a:cubicBezTo>
                      <a:pt x="212" y="69"/>
                      <a:pt x="211" y="71"/>
                      <a:pt x="210" y="7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6" name="Group 75"/>
          <p:cNvGrpSpPr/>
          <p:nvPr/>
        </p:nvGrpSpPr>
        <p:grpSpPr>
          <a:xfrm rot="21540000">
            <a:off x="2811489" y="2727625"/>
            <a:ext cx="725092" cy="726282"/>
            <a:chOff x="2552700" y="-1971675"/>
            <a:chExt cx="1935163" cy="1938338"/>
          </a:xfrm>
        </p:grpSpPr>
        <p:sp>
          <p:nvSpPr>
            <p:cNvPr id="77" name="Oval 62"/>
            <p:cNvSpPr>
              <a:spLocks noChangeArrowheads="1"/>
            </p:cNvSpPr>
            <p:nvPr/>
          </p:nvSpPr>
          <p:spPr bwMode="auto">
            <a:xfrm>
              <a:off x="2552700" y="-1971675"/>
              <a:ext cx="1935163" cy="193833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8" name="Group 77"/>
            <p:cNvGrpSpPr/>
            <p:nvPr/>
          </p:nvGrpSpPr>
          <p:grpSpPr>
            <a:xfrm>
              <a:off x="2908300" y="-1620838"/>
              <a:ext cx="1228725" cy="1236663"/>
              <a:chOff x="2908300" y="-1620838"/>
              <a:chExt cx="1228725" cy="1236663"/>
            </a:xfrm>
          </p:grpSpPr>
          <p:sp>
            <p:nvSpPr>
              <p:cNvPr id="79"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2" name="Rectangle 81"/>
          <p:cNvSpPr/>
          <p:nvPr/>
        </p:nvSpPr>
        <p:spPr>
          <a:xfrm>
            <a:off x="827586" y="2940085"/>
            <a:ext cx="1866800"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83" name="Rectangle 82"/>
          <p:cNvSpPr/>
          <p:nvPr/>
        </p:nvSpPr>
        <p:spPr>
          <a:xfrm>
            <a:off x="3509350" y="1681968"/>
            <a:ext cx="2128926" cy="301365"/>
          </a:xfrm>
          <a:prstGeom prst="rect">
            <a:avLst/>
          </a:prstGeom>
        </p:spPr>
        <p:txBody>
          <a:bodyPr wrap="square" lIns="0" tIns="0" rIns="0" bIns="0">
            <a:spAutoFit/>
          </a:bodyPr>
          <a:lstStyle/>
          <a:p>
            <a:pPr algn="ct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86" name="Group 34"/>
          <p:cNvGrpSpPr>
            <a:grpSpLocks noChangeAspect="1"/>
          </p:cNvGrpSpPr>
          <p:nvPr/>
        </p:nvGrpSpPr>
        <p:grpSpPr bwMode="auto">
          <a:xfrm>
            <a:off x="2362201" y="4012364"/>
            <a:ext cx="676275" cy="676275"/>
            <a:chOff x="1544" y="1525"/>
            <a:chExt cx="426" cy="426"/>
          </a:xfrm>
        </p:grpSpPr>
        <p:sp>
          <p:nvSpPr>
            <p:cNvPr id="88" name="Oval 35"/>
            <p:cNvSpPr>
              <a:spLocks noChangeArrowheads="1"/>
            </p:cNvSpPr>
            <p:nvPr/>
          </p:nvSpPr>
          <p:spPr bwMode="auto">
            <a:xfrm>
              <a:off x="1544" y="1525"/>
              <a:ext cx="426" cy="426"/>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6" name="Rectangle 155"/>
          <p:cNvSpPr/>
          <p:nvPr/>
        </p:nvSpPr>
        <p:spPr>
          <a:xfrm>
            <a:off x="6909544" y="4199819"/>
            <a:ext cx="1946933"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57" name="Rectangle 156"/>
          <p:cNvSpPr/>
          <p:nvPr/>
        </p:nvSpPr>
        <p:spPr>
          <a:xfrm>
            <a:off x="6490540" y="2940085"/>
            <a:ext cx="218591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6" name="Title 5"/>
          <p:cNvSpPr>
            <a:spLocks noGrp="1"/>
          </p:cNvSpPr>
          <p:nvPr>
            <p:ph type="title"/>
          </p:nvPr>
        </p:nvSpPr>
        <p:spPr/>
        <p:txBody>
          <a:bodyPr/>
          <a:lstStyle/>
          <a:p>
            <a:r>
              <a:rPr lang="en-US" dirty="0" err="1"/>
              <a:t>Xxxxxxxxxxx</a:t>
            </a:r>
            <a:r>
              <a:rPr lang="en-US" dirty="0"/>
              <a:t> xx xxx </a:t>
            </a:r>
            <a:r>
              <a:rPr lang="en-US" dirty="0" err="1"/>
              <a:t>xxxx</a:t>
            </a:r>
            <a:r>
              <a:rPr lang="en-US" dirty="0"/>
              <a:t> </a:t>
            </a:r>
            <a:r>
              <a:rPr lang="en-US" dirty="0" err="1"/>
              <a:t>xxxxx</a:t>
            </a:r>
            <a:endParaRPr lang="en-US" dirty="0"/>
          </a:p>
        </p:txBody>
      </p:sp>
    </p:spTree>
    <p:extLst>
      <p:ext uri="{BB962C8B-B14F-4D97-AF65-F5344CB8AC3E}">
        <p14:creationId xmlns:p14="http://schemas.microsoft.com/office/powerpoint/2010/main" val="395949871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63158">
                                          <p:cBhvr additive="base">
                                            <p:cTn id="7" dur="950" fill="hold"/>
                                            <p:tgtEl>
                                              <p:spTgt spid="5"/>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950" fill="hold"/>
                                            <p:tgtEl>
                                              <p:spTgt spid="5"/>
                                            </p:tgtEl>
                                            <p:attrNameLst>
                                              <p:attrName>ppt_x</p:attrName>
                                            </p:attrNameLst>
                                          </p:cBhvr>
                                          <p:tavLst>
                                            <p:tav tm="0">
                                              <p:val>
                                                <p:strVal val="#ppt_x"/>
                                              </p:val>
                                            </p:tav>
                                            <p:tav tm="100000">
                                              <p:val>
                                                <p:strVal val="#ppt_x"/>
                                              </p:val>
                                            </p:tav>
                                          </p:tavLst>
                                        </p:anim>
                                        <p:anim calcmode="lin" valueType="num">
                                          <p:cBhvr additive="base">
                                            <p:cTn id="8" dur="950" fill="hold"/>
                                            <p:tgtEl>
                                              <p:spTgt spid="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600"/>
                                      </p:stCondLst>
                                      <p:childTnLst>
                                        <p:set>
                                          <p:cBhvr>
                                            <p:cTn id="10" dur="1" fill="hold">
                                              <p:stCondLst>
                                                <p:cond delay="0"/>
                                              </p:stCondLst>
                                            </p:cTn>
                                            <p:tgtEl>
                                              <p:spTgt spid="44"/>
                                            </p:tgtEl>
                                            <p:attrNameLst>
                                              <p:attrName>style.visibility</p:attrName>
                                            </p:attrNameLst>
                                          </p:cBhvr>
                                          <p:to>
                                            <p:strVal val="visible"/>
                                          </p:to>
                                        </p:set>
                                        <p:animEffect transition="in" filter="fade">
                                          <p:cBhvr>
                                            <p:cTn id="11" dur="300"/>
                                            <p:tgtEl>
                                              <p:spTgt spid="44"/>
                                            </p:tgtEl>
                                          </p:cBhvr>
                                        </p:animEffect>
                                      </p:childTnLst>
                                    </p:cTn>
                                  </p:par>
                                  <p:par>
                                    <p:cTn id="12" presetID="10" presetClass="entr" presetSubtype="0" fill="hold" nodeType="withEffect">
                                      <p:stCondLst>
                                        <p:cond delay="800"/>
                                      </p:stCondLst>
                                      <p:childTnLst>
                                        <p:set>
                                          <p:cBhvr>
                                            <p:cTn id="13" dur="1" fill="hold">
                                              <p:stCondLst>
                                                <p:cond delay="0"/>
                                              </p:stCondLst>
                                            </p:cTn>
                                            <p:tgtEl>
                                              <p:spTgt spid="86"/>
                                            </p:tgtEl>
                                            <p:attrNameLst>
                                              <p:attrName>style.visibility</p:attrName>
                                            </p:attrNameLst>
                                          </p:cBhvr>
                                          <p:to>
                                            <p:strVal val="visible"/>
                                          </p:to>
                                        </p:set>
                                        <p:animEffect transition="in" filter="fade">
                                          <p:cBhvr>
                                            <p:cTn id="14" dur="300"/>
                                            <p:tgtEl>
                                              <p:spTgt spid="86"/>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300"/>
                                            <p:tgtEl>
                                              <p:spTgt spid="50"/>
                                            </p:tgtEl>
                                          </p:cBhvr>
                                        </p:animEffect>
                                      </p:childTnLst>
                                    </p:cTn>
                                  </p:par>
                                </p:childTnLst>
                              </p:cTn>
                            </p:par>
                            <p:par>
                              <p:cTn id="18" fill="hold">
                                <p:stCondLst>
                                  <p:cond delay="1100"/>
                                </p:stCondLst>
                                <p:childTnLst>
                                  <p:par>
                                    <p:cTn id="19" presetID="22" presetClass="entr" presetSubtype="4" fill="hold" grpId="0" nodeType="after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wipe(down)">
                                          <p:cBhvr>
                                            <p:cTn id="21" dur="200"/>
                                            <p:tgtEl>
                                              <p:spTgt spid="34"/>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300"/>
                                            <p:tgtEl>
                                              <p:spTgt spid="45"/>
                                            </p:tgtEl>
                                          </p:cBhvr>
                                        </p:animEffect>
                                      </p:childTnLst>
                                    </p:cTn>
                                  </p:par>
                                  <p:par>
                                    <p:cTn id="25" presetID="10" presetClass="entr" presetSubtype="0" fill="hold" nodeType="withEffect">
                                      <p:stCondLst>
                                        <p:cond delay="400"/>
                                      </p:stCondLst>
                                      <p:childTnLst>
                                        <p:set>
                                          <p:cBhvr>
                                            <p:cTn id="26" dur="1" fill="hold">
                                              <p:stCondLst>
                                                <p:cond delay="0"/>
                                              </p:stCondLst>
                                            </p:cTn>
                                            <p:tgtEl>
                                              <p:spTgt spid="76"/>
                                            </p:tgtEl>
                                            <p:attrNameLst>
                                              <p:attrName>style.visibility</p:attrName>
                                            </p:attrNameLst>
                                          </p:cBhvr>
                                          <p:to>
                                            <p:strVal val="visible"/>
                                          </p:to>
                                        </p:set>
                                        <p:animEffect transition="in" filter="fade">
                                          <p:cBhvr>
                                            <p:cTn id="27" dur="300"/>
                                            <p:tgtEl>
                                              <p:spTgt spid="76"/>
                                            </p:tgtEl>
                                          </p:cBhvr>
                                        </p:animEffect>
                                      </p:childTnLst>
                                    </p:cTn>
                                  </p:par>
                                  <p:par>
                                    <p:cTn id="28" presetID="10" presetClass="entr" presetSubtype="0" fill="hold" grpId="0" nodeType="withEffect">
                                      <p:stCondLst>
                                        <p:cond delay="400"/>
                                      </p:stCondLst>
                                      <p:childTnLst>
                                        <p:set>
                                          <p:cBhvr>
                                            <p:cTn id="29" dur="1" fill="hold">
                                              <p:stCondLst>
                                                <p:cond delay="0"/>
                                              </p:stCondLst>
                                            </p:cTn>
                                            <p:tgtEl>
                                              <p:spTgt spid="82"/>
                                            </p:tgtEl>
                                            <p:attrNameLst>
                                              <p:attrName>style.visibility</p:attrName>
                                            </p:attrNameLst>
                                          </p:cBhvr>
                                          <p:to>
                                            <p:strVal val="visible"/>
                                          </p:to>
                                        </p:set>
                                        <p:animEffect transition="in" filter="fade">
                                          <p:cBhvr>
                                            <p:cTn id="30" dur="300"/>
                                            <p:tgtEl>
                                              <p:spTgt spid="82"/>
                                            </p:tgtEl>
                                          </p:cBhvr>
                                        </p:animEffect>
                                      </p:childTnLst>
                                    </p:cTn>
                                  </p:par>
                                </p:childTnLst>
                              </p:cTn>
                            </p:par>
                            <p:par>
                              <p:cTn id="31" fill="hold">
                                <p:stCondLst>
                                  <p:cond delay="1800"/>
                                </p:stCondLst>
                                <p:childTnLst>
                                  <p:par>
                                    <p:cTn id="32" presetID="22" presetClass="entr" presetSubtype="8"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200"/>
                                            <p:tgtEl>
                                              <p:spTgt spid="41"/>
                                            </p:tgtEl>
                                          </p:cBhvr>
                                        </p:animEffect>
                                      </p:childTnLst>
                                    </p:cTn>
                                  </p:par>
                                  <p:par>
                                    <p:cTn id="35" presetID="10" presetClass="entr" presetSubtype="0" fill="hold" grpId="0" nodeType="withEffect">
                                      <p:stCondLst>
                                        <p:cond delay="200"/>
                                      </p:stCondLst>
                                      <p:childTnLst>
                                        <p:set>
                                          <p:cBhvr>
                                            <p:cTn id="36" dur="1" fill="hold">
                                              <p:stCondLst>
                                                <p:cond delay="0"/>
                                              </p:stCondLst>
                                            </p:cTn>
                                            <p:tgtEl>
                                              <p:spTgt spid="46"/>
                                            </p:tgtEl>
                                            <p:attrNameLst>
                                              <p:attrName>style.visibility</p:attrName>
                                            </p:attrNameLst>
                                          </p:cBhvr>
                                          <p:to>
                                            <p:strVal val="visible"/>
                                          </p:to>
                                        </p:set>
                                        <p:animEffect transition="in" filter="fade">
                                          <p:cBhvr>
                                            <p:cTn id="37" dur="300"/>
                                            <p:tgtEl>
                                              <p:spTgt spid="46"/>
                                            </p:tgtEl>
                                          </p:cBhvr>
                                        </p:animEffect>
                                      </p:childTnLst>
                                    </p:cTn>
                                  </p:par>
                                  <p:par>
                                    <p:cTn id="38" presetID="10" presetClass="entr" presetSubtype="0" fill="hold" nodeType="withEffect">
                                      <p:stCondLst>
                                        <p:cond delay="4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300"/>
                                            <p:tgtEl>
                                              <p:spTgt spid="66"/>
                                            </p:tgtEl>
                                          </p:cBhvr>
                                        </p:animEffect>
                                      </p:childTnLst>
                                    </p:cTn>
                                  </p:par>
                                  <p:par>
                                    <p:cTn id="41" presetID="10" presetClass="entr" presetSubtype="0" fill="hold" grpId="0" nodeType="withEffect">
                                      <p:stCondLst>
                                        <p:cond delay="40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300"/>
                                            <p:tgtEl>
                                              <p:spTgt spid="83"/>
                                            </p:tgtEl>
                                          </p:cBhvr>
                                        </p:animEffec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left)">
                                          <p:cBhvr>
                                            <p:cTn id="47" dur="200"/>
                                            <p:tgtEl>
                                              <p:spTgt spid="42"/>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300"/>
                                            <p:tgtEl>
                                              <p:spTgt spid="47"/>
                                            </p:tgtEl>
                                          </p:cBhvr>
                                        </p:animEffect>
                                      </p:childTnLst>
                                    </p:cTn>
                                  </p:par>
                                  <p:par>
                                    <p:cTn id="51" presetID="10" presetClass="entr" presetSubtype="0" fill="hold" nodeType="withEffect">
                                      <p:stCondLst>
                                        <p:cond delay="40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300"/>
                                            <p:tgtEl>
                                              <p:spTgt spid="5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57"/>
                                            </p:tgtEl>
                                            <p:attrNameLst>
                                              <p:attrName>style.visibility</p:attrName>
                                            </p:attrNameLst>
                                          </p:cBhvr>
                                          <p:to>
                                            <p:strVal val="visible"/>
                                          </p:to>
                                        </p:set>
                                        <p:animEffect transition="in" filter="fade">
                                          <p:cBhvr>
                                            <p:cTn id="56" dur="300"/>
                                            <p:tgtEl>
                                              <p:spTgt spid="157"/>
                                            </p:tgtEl>
                                          </p:cBhvr>
                                        </p:animEffect>
                                      </p:childTnLst>
                                    </p:cTn>
                                  </p:par>
                                </p:childTnLst>
                              </p:cTn>
                            </p:par>
                            <p:par>
                              <p:cTn id="57" fill="hold">
                                <p:stCondLst>
                                  <p:cond delay="3200"/>
                                </p:stCondLst>
                                <p:childTnLst>
                                  <p:par>
                                    <p:cTn id="58" presetID="22" presetClass="entr" presetSubtype="1" fill="hold" grpId="0"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200"/>
                                            <p:tgtEl>
                                              <p:spTgt spid="43"/>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300"/>
                                            <p:tgtEl>
                                              <p:spTgt spid="48"/>
                                            </p:tgtEl>
                                          </p:cBhvr>
                                        </p:animEffect>
                                      </p:childTnLst>
                                    </p:cTn>
                                  </p:par>
                                  <p:par>
                                    <p:cTn id="64" presetID="10" presetClass="entr" presetSubtype="0" fill="hold" nodeType="withEffect">
                                      <p:stCondLst>
                                        <p:cond delay="400"/>
                                      </p:stCondLst>
                                      <p:childTnLst>
                                        <p:set>
                                          <p:cBhvr>
                                            <p:cTn id="65" dur="1" fill="hold">
                                              <p:stCondLst>
                                                <p:cond delay="0"/>
                                              </p:stCondLst>
                                            </p:cTn>
                                            <p:tgtEl>
                                              <p:spTgt spid="51"/>
                                            </p:tgtEl>
                                            <p:attrNameLst>
                                              <p:attrName>style.visibility</p:attrName>
                                            </p:attrNameLst>
                                          </p:cBhvr>
                                          <p:to>
                                            <p:strVal val="visible"/>
                                          </p:to>
                                        </p:set>
                                        <p:animEffect transition="in" filter="fade">
                                          <p:cBhvr>
                                            <p:cTn id="66" dur="300"/>
                                            <p:tgtEl>
                                              <p:spTgt spid="51"/>
                                            </p:tgtEl>
                                          </p:cBhvr>
                                        </p:animEffect>
                                      </p:childTnLst>
                                    </p:cTn>
                                  </p:par>
                                  <p:par>
                                    <p:cTn id="67" presetID="10" presetClass="entr" presetSubtype="0" fill="hold" grpId="0" nodeType="withEffect">
                                      <p:stCondLst>
                                        <p:cond delay="400"/>
                                      </p:stCondLst>
                                      <p:childTnLst>
                                        <p:set>
                                          <p:cBhvr>
                                            <p:cTn id="68" dur="1" fill="hold">
                                              <p:stCondLst>
                                                <p:cond delay="0"/>
                                              </p:stCondLst>
                                            </p:cTn>
                                            <p:tgtEl>
                                              <p:spTgt spid="156"/>
                                            </p:tgtEl>
                                            <p:attrNameLst>
                                              <p:attrName>style.visibility</p:attrName>
                                            </p:attrNameLst>
                                          </p:cBhvr>
                                          <p:to>
                                            <p:strVal val="visible"/>
                                          </p:to>
                                        </p:set>
                                        <p:animEffect transition="in" filter="fade">
                                          <p:cBhvr>
                                            <p:cTn id="69" dur="3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42" grpId="0" animBg="1"/>
          <p:bldP spid="43" grpId="0" animBg="1"/>
          <p:bldP spid="44" grpId="0" animBg="1"/>
          <p:bldP spid="45" grpId="0" animBg="1"/>
          <p:bldP spid="46" grpId="0" animBg="1"/>
          <p:bldP spid="47" grpId="0" animBg="1"/>
          <p:bldP spid="48" grpId="0" animBg="1"/>
          <p:bldP spid="50" grpId="0"/>
          <p:bldP spid="82" grpId="0"/>
          <p:bldP spid="83" grpId="0"/>
          <p:bldP spid="156" grpId="0"/>
          <p:bldP spid="157" grpId="0"/>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xxx xx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graphicFrame>
        <p:nvGraphicFramePr>
          <p:cNvPr id="4" name="Diagram 3"/>
          <p:cNvGraphicFramePr/>
          <p:nvPr>
            <p:extLst>
              <p:ext uri="{D42A27DB-BD31-4B8C-83A1-F6EECF244321}">
                <p14:modId xmlns:p14="http://schemas.microsoft.com/office/powerpoint/2010/main" val="373406931"/>
              </p:ext>
            </p:extLst>
          </p:nvPr>
        </p:nvGraphicFramePr>
        <p:xfrm>
          <a:off x="980662" y="2174875"/>
          <a:ext cx="3557408" cy="30701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Freeform 20"/>
          <p:cNvSpPr/>
          <p:nvPr/>
        </p:nvSpPr>
        <p:spPr>
          <a:xfrm flipV="1">
            <a:off x="4038601" y="4072762"/>
            <a:ext cx="3206663" cy="218568"/>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5"/>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Freeform 21"/>
          <p:cNvSpPr/>
          <p:nvPr/>
        </p:nvSpPr>
        <p:spPr>
          <a:xfrm flipV="1">
            <a:off x="3813811" y="4673731"/>
            <a:ext cx="3431453" cy="504060"/>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bg2"/>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0" name="Freeform 19"/>
          <p:cNvSpPr/>
          <p:nvPr/>
        </p:nvSpPr>
        <p:spPr>
          <a:xfrm>
            <a:off x="4007180" y="3387089"/>
            <a:ext cx="3238084" cy="133743"/>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3"/>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813811" y="2499361"/>
            <a:ext cx="3437147" cy="827231"/>
          </a:xfrm>
          <a:custGeom>
            <a:avLst/>
            <a:gdLst>
              <a:gd name="connsiteX0" fmla="*/ 3688080 w 3688080"/>
              <a:gd name="connsiteY0" fmla="*/ 0 h 965200"/>
              <a:gd name="connsiteX1" fmla="*/ 802640 w 3688080"/>
              <a:gd name="connsiteY1" fmla="*/ 0 h 965200"/>
              <a:gd name="connsiteX2" fmla="*/ 0 w 3688080"/>
              <a:gd name="connsiteY2" fmla="*/ 965200 h 965200"/>
            </a:gdLst>
            <a:ahLst/>
            <a:cxnLst>
              <a:cxn ang="0">
                <a:pos x="connsiteX0" y="connsiteY0"/>
              </a:cxn>
              <a:cxn ang="0">
                <a:pos x="connsiteX1" y="connsiteY1"/>
              </a:cxn>
              <a:cxn ang="0">
                <a:pos x="connsiteX2" y="connsiteY2"/>
              </a:cxn>
            </a:cxnLst>
            <a:rect l="l" t="t" r="r" b="b"/>
            <a:pathLst>
              <a:path w="3688080" h="965200">
                <a:moveTo>
                  <a:pt x="3688080" y="0"/>
                </a:moveTo>
                <a:lnTo>
                  <a:pt x="802640" y="0"/>
                </a:lnTo>
                <a:lnTo>
                  <a:pt x="0" y="965200"/>
                </a:lnTo>
              </a:path>
            </a:pathLst>
          </a:custGeom>
          <a:ln w="19050" cap="sq" cmpd="sng">
            <a:solidFill>
              <a:schemeClr val="accent1"/>
            </a:solidFill>
            <a:round/>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3" name="Rectangle 22"/>
          <p:cNvSpPr/>
          <p:nvPr/>
        </p:nvSpPr>
        <p:spPr>
          <a:xfrm>
            <a:off x="5326660" y="2093742"/>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6" name="Rectangle 5"/>
          <p:cNvSpPr/>
          <p:nvPr/>
        </p:nvSpPr>
        <p:spPr>
          <a:xfrm>
            <a:off x="4757083" y="2096921"/>
            <a:ext cx="755015" cy="421013"/>
          </a:xfrm>
          <a:prstGeom prst="rect">
            <a:avLst/>
          </a:prstGeom>
        </p:spPr>
        <p:txBody>
          <a:bodyPr wrap="none" lIns="91440" rIns="91440" bIns="45720">
            <a:spAutoFit/>
          </a:bodyPr>
          <a:lstStyle/>
          <a:p>
            <a:pPr algn="r">
              <a:lnSpc>
                <a:spcPct val="89000"/>
              </a:lnSpc>
            </a:pPr>
            <a:r>
              <a:rPr lang="en-US" spc="-80" dirty="0"/>
              <a:t>10%</a:t>
            </a:r>
          </a:p>
        </p:txBody>
      </p:sp>
      <p:sp>
        <p:nvSpPr>
          <p:cNvPr id="27" name="Rectangle 26"/>
          <p:cNvSpPr/>
          <p:nvPr/>
        </p:nvSpPr>
        <p:spPr>
          <a:xfrm>
            <a:off x="4757083" y="2980841"/>
            <a:ext cx="755015" cy="421013"/>
          </a:xfrm>
          <a:prstGeom prst="rect">
            <a:avLst/>
          </a:prstGeom>
        </p:spPr>
        <p:txBody>
          <a:bodyPr wrap="none" lIns="91440" rIns="91440" bIns="45720">
            <a:spAutoFit/>
          </a:bodyPr>
          <a:lstStyle/>
          <a:p>
            <a:pPr algn="r">
              <a:lnSpc>
                <a:spcPct val="89000"/>
              </a:lnSpc>
            </a:pPr>
            <a:r>
              <a:rPr lang="en-US" spc="-80" dirty="0"/>
              <a:t>20%</a:t>
            </a:r>
          </a:p>
        </p:txBody>
      </p:sp>
      <p:sp>
        <p:nvSpPr>
          <p:cNvPr id="28" name="Rectangle 27"/>
          <p:cNvSpPr/>
          <p:nvPr/>
        </p:nvSpPr>
        <p:spPr>
          <a:xfrm>
            <a:off x="5326660" y="29675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5326660" y="388190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5326660" y="4765821"/>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1" name="Rectangle 30"/>
          <p:cNvSpPr/>
          <p:nvPr/>
        </p:nvSpPr>
        <p:spPr>
          <a:xfrm>
            <a:off x="4757083" y="3895241"/>
            <a:ext cx="755015" cy="421013"/>
          </a:xfrm>
          <a:prstGeom prst="rect">
            <a:avLst/>
          </a:prstGeom>
        </p:spPr>
        <p:txBody>
          <a:bodyPr wrap="none" lIns="91440" rIns="91440" bIns="45720">
            <a:spAutoFit/>
          </a:bodyPr>
          <a:lstStyle/>
          <a:p>
            <a:pPr algn="r">
              <a:lnSpc>
                <a:spcPct val="89000"/>
              </a:lnSpc>
            </a:pPr>
            <a:r>
              <a:rPr lang="en-US" spc="-80" dirty="0"/>
              <a:t>30%</a:t>
            </a:r>
          </a:p>
        </p:txBody>
      </p:sp>
      <p:sp>
        <p:nvSpPr>
          <p:cNvPr id="32" name="Rectangle 31"/>
          <p:cNvSpPr/>
          <p:nvPr/>
        </p:nvSpPr>
        <p:spPr>
          <a:xfrm>
            <a:off x="4757083" y="4789321"/>
            <a:ext cx="755015" cy="421013"/>
          </a:xfrm>
          <a:prstGeom prst="rect">
            <a:avLst/>
          </a:prstGeom>
        </p:spPr>
        <p:txBody>
          <a:bodyPr wrap="none" lIns="91440" rIns="91440" bIns="45720">
            <a:spAutoFit/>
          </a:bodyPr>
          <a:lstStyle/>
          <a:p>
            <a:pPr algn="r">
              <a:lnSpc>
                <a:spcPct val="89000"/>
              </a:lnSpc>
            </a:pPr>
            <a:r>
              <a:rPr lang="en-US" spc="-80" dirty="0"/>
              <a:t>40%</a:t>
            </a:r>
          </a:p>
        </p:txBody>
      </p:sp>
      <p:sp>
        <p:nvSpPr>
          <p:cNvPr id="33" name="Rectangle 32"/>
          <p:cNvSpPr/>
          <p:nvPr/>
        </p:nvSpPr>
        <p:spPr>
          <a:xfrm>
            <a:off x="308377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01</a:t>
            </a:r>
          </a:p>
        </p:txBody>
      </p:sp>
      <p:sp>
        <p:nvSpPr>
          <p:cNvPr id="35" name="Rectangle 34"/>
          <p:cNvSpPr/>
          <p:nvPr/>
        </p:nvSpPr>
        <p:spPr>
          <a:xfrm>
            <a:off x="219223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02</a:t>
            </a:r>
          </a:p>
        </p:txBody>
      </p:sp>
      <p:sp>
        <p:nvSpPr>
          <p:cNvPr id="36" name="Rectangle 35"/>
          <p:cNvSpPr/>
          <p:nvPr/>
        </p:nvSpPr>
        <p:spPr>
          <a:xfrm>
            <a:off x="1605491"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03</a:t>
            </a:r>
          </a:p>
        </p:txBody>
      </p:sp>
      <p:sp>
        <p:nvSpPr>
          <p:cNvPr id="37" name="Rectangle 36"/>
          <p:cNvSpPr/>
          <p:nvPr/>
        </p:nvSpPr>
        <p:spPr>
          <a:xfrm>
            <a:off x="1053677" y="3510916"/>
            <a:ext cx="623890" cy="503215"/>
          </a:xfrm>
          <a:prstGeom prst="rect">
            <a:avLst/>
          </a:prstGeom>
        </p:spPr>
        <p:txBody>
          <a:bodyPr wrap="none" lIns="91440" rIns="91440" bIns="45720">
            <a:spAutoFit/>
          </a:bodyPr>
          <a:lstStyle/>
          <a:p>
            <a:pPr algn="ctr">
              <a:lnSpc>
                <a:spcPct val="89000"/>
              </a:lnSpc>
            </a:pPr>
            <a:r>
              <a:rPr lang="en-US" sz="3000" dirty="0">
                <a:solidFill>
                  <a:srgbClr val="FFFFFF"/>
                </a:solidFill>
              </a:rPr>
              <a:t>04</a:t>
            </a:r>
          </a:p>
        </p:txBody>
      </p:sp>
      <p:sp>
        <p:nvSpPr>
          <p:cNvPr id="7" name="Oval 12"/>
          <p:cNvSpPr>
            <a:spLocks noChangeArrowheads="1"/>
          </p:cNvSpPr>
          <p:nvPr/>
        </p:nvSpPr>
        <p:spPr bwMode="auto">
          <a:xfrm>
            <a:off x="7245264" y="3083513"/>
            <a:ext cx="596614" cy="596610"/>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0" name="Oval 12"/>
          <p:cNvSpPr>
            <a:spLocks noChangeArrowheads="1"/>
          </p:cNvSpPr>
          <p:nvPr/>
        </p:nvSpPr>
        <p:spPr bwMode="auto">
          <a:xfrm>
            <a:off x="7245264" y="3988600"/>
            <a:ext cx="596614" cy="596610"/>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 name="Oval 12"/>
          <p:cNvSpPr>
            <a:spLocks noChangeArrowheads="1"/>
          </p:cNvSpPr>
          <p:nvPr/>
        </p:nvSpPr>
        <p:spPr bwMode="auto">
          <a:xfrm>
            <a:off x="7245264" y="4873367"/>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9" name="Oval 12"/>
          <p:cNvSpPr>
            <a:spLocks noChangeArrowheads="1"/>
          </p:cNvSpPr>
          <p:nvPr/>
        </p:nvSpPr>
        <p:spPr bwMode="auto">
          <a:xfrm>
            <a:off x="7245264" y="2188586"/>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34" name="Picture 33"/>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321705" y="5045653"/>
            <a:ext cx="457610" cy="264278"/>
          </a:xfrm>
          <a:prstGeom prst="rect">
            <a:avLst/>
          </a:prstGeom>
        </p:spPr>
      </p:pic>
      <p:pic>
        <p:nvPicPr>
          <p:cNvPr id="38" name="Picture 37"/>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407810" y="3178703"/>
            <a:ext cx="271522" cy="406230"/>
          </a:xfrm>
          <a:prstGeom prst="rect">
            <a:avLst/>
          </a:prstGeom>
        </p:spPr>
      </p:pic>
      <p:pic>
        <p:nvPicPr>
          <p:cNvPr id="39" name="Picture 38"/>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321398" y="4194608"/>
            <a:ext cx="455830" cy="245448"/>
          </a:xfrm>
          <a:prstGeom prst="rect">
            <a:avLst/>
          </a:prstGeom>
        </p:spPr>
      </p:pic>
      <p:pic>
        <p:nvPicPr>
          <p:cNvPr id="40" name="Picture 39"/>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363291" y="2282929"/>
            <a:ext cx="366252" cy="350846"/>
          </a:xfrm>
          <a:prstGeom prst="rect">
            <a:avLst/>
          </a:prstGeom>
        </p:spPr>
      </p:pic>
    </p:spTree>
    <p:extLst>
      <p:ext uri="{BB962C8B-B14F-4D97-AF65-F5344CB8AC3E}">
        <p14:creationId xmlns:p14="http://schemas.microsoft.com/office/powerpoint/2010/main" val="3045533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graphicEl>
                                              <a:dgm id="{80C83430-0DBD-4F49-9E64-0C82594BD9F0}"/>
                                            </p:graphicEl>
                                          </p:spTgt>
                                        </p:tgtEl>
                                        <p:attrNameLst>
                                          <p:attrName>style.visibility</p:attrName>
                                        </p:attrNameLst>
                                      </p:cBhvr>
                                      <p:to>
                                        <p:strVal val="visible"/>
                                      </p:to>
                                    </p:set>
                                    <p:animEffect transition="in" filter="fade">
                                      <p:cBhvr>
                                        <p:cTn id="7" dur="300"/>
                                        <p:tgtEl>
                                          <p:spTgt spid="4">
                                            <p:graphicEl>
                                              <a:dgm id="{80C83430-0DBD-4F49-9E64-0C82594BD9F0}"/>
                                            </p:graphicEl>
                                          </p:spTgt>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300"/>
                                        <p:tgtEl>
                                          <p:spTgt spid="33"/>
                                        </p:tgtEl>
                                      </p:cBhvr>
                                    </p:animEffect>
                                  </p:childTnLst>
                                </p:cTn>
                              </p:par>
                              <p:par>
                                <p:cTn id="11" presetID="22" presetClass="entr" presetSubtype="8" fill="hold" grpId="0" nodeType="withEffect">
                                  <p:stCondLst>
                                    <p:cond delay="30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300"/>
                                        <p:tgtEl>
                                          <p:spTgt spid="19"/>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3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10" presetClass="entr" presetSubtype="0" fill="hold" grpId="0" nodeType="withEffect">
                                  <p:stCondLst>
                                    <p:cond delay="6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300"/>
                                        <p:tgtEl>
                                          <p:spTgt spid="9"/>
                                        </p:tgtEl>
                                      </p:cBhvr>
                                    </p:animEffect>
                                  </p:childTnLst>
                                </p:cTn>
                              </p:par>
                              <p:par>
                                <p:cTn id="23" presetID="10" presetClass="entr" presetSubtype="0" fill="hold" nodeType="withEffect">
                                  <p:stCondLst>
                                    <p:cond delay="60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300"/>
                                        <p:tgtEl>
                                          <p:spTgt spid="40"/>
                                        </p:tgtEl>
                                      </p:cBhvr>
                                    </p:animEffect>
                                  </p:childTnLst>
                                </p:cTn>
                              </p:par>
                              <p:par>
                                <p:cTn id="26" presetID="10" presetClass="entr" presetSubtype="0" fill="hold" grpId="0" nodeType="withEffect">
                                  <p:stCondLst>
                                    <p:cond delay="300"/>
                                  </p:stCondLst>
                                  <p:childTnLst>
                                    <p:set>
                                      <p:cBhvr>
                                        <p:cTn id="27" dur="1" fill="hold">
                                          <p:stCondLst>
                                            <p:cond delay="0"/>
                                          </p:stCondLst>
                                        </p:cTn>
                                        <p:tgtEl>
                                          <p:spTgt spid="4">
                                            <p:graphicEl>
                                              <a:dgm id="{87FD9542-8FD3-C842-BF99-47B1884B62F8}"/>
                                            </p:graphicEl>
                                          </p:spTgt>
                                        </p:tgtEl>
                                        <p:attrNameLst>
                                          <p:attrName>style.visibility</p:attrName>
                                        </p:attrNameLst>
                                      </p:cBhvr>
                                      <p:to>
                                        <p:strVal val="visible"/>
                                      </p:to>
                                    </p:set>
                                    <p:animEffect transition="in" filter="fade">
                                      <p:cBhvr>
                                        <p:cTn id="28" dur="300"/>
                                        <p:tgtEl>
                                          <p:spTgt spid="4">
                                            <p:graphicEl>
                                              <a:dgm id="{87FD9542-8FD3-C842-BF99-47B1884B62F8}"/>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35"/>
                                        </p:tgtEl>
                                        <p:attrNameLst>
                                          <p:attrName>style.visibility</p:attrName>
                                        </p:attrNameLst>
                                      </p:cBhvr>
                                      <p:to>
                                        <p:strVal val="visible"/>
                                      </p:to>
                                    </p:set>
                                    <p:animEffect transition="in" filter="fade">
                                      <p:cBhvr>
                                        <p:cTn id="31" dur="300"/>
                                        <p:tgtEl>
                                          <p:spTgt spid="35"/>
                                        </p:tgtEl>
                                      </p:cBhvr>
                                    </p:animEffect>
                                  </p:childTnLst>
                                </p:cTn>
                              </p:par>
                              <p:par>
                                <p:cTn id="32" presetID="22" presetClass="entr" presetSubtype="8" fill="hold" grpId="0" nodeType="withEffect">
                                  <p:stCondLst>
                                    <p:cond delay="500"/>
                                  </p:stCondLst>
                                  <p:childTnLst>
                                    <p:set>
                                      <p:cBhvr>
                                        <p:cTn id="33" dur="1" fill="hold">
                                          <p:stCondLst>
                                            <p:cond delay="0"/>
                                          </p:stCondLst>
                                        </p:cTn>
                                        <p:tgtEl>
                                          <p:spTgt spid="20"/>
                                        </p:tgtEl>
                                        <p:attrNameLst>
                                          <p:attrName>style.visibility</p:attrName>
                                        </p:attrNameLst>
                                      </p:cBhvr>
                                      <p:to>
                                        <p:strVal val="visible"/>
                                      </p:to>
                                    </p:set>
                                    <p:animEffect transition="in" filter="wipe(left)">
                                      <p:cBhvr>
                                        <p:cTn id="34" dur="300"/>
                                        <p:tgtEl>
                                          <p:spTgt spid="20"/>
                                        </p:tgtEl>
                                      </p:cBhvr>
                                    </p:animEffect>
                                  </p:childTnLst>
                                </p:cTn>
                              </p:par>
                              <p:par>
                                <p:cTn id="35" presetID="10" presetClass="entr" presetSubtype="0" fill="hold" grpId="0" nodeType="withEffect">
                                  <p:stCondLst>
                                    <p:cond delay="6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300"/>
                                        <p:tgtEl>
                                          <p:spTgt spid="7"/>
                                        </p:tgtEl>
                                      </p:cBhvr>
                                    </p:animEffect>
                                  </p:childTnLst>
                                </p:cTn>
                              </p:par>
                              <p:par>
                                <p:cTn id="44" presetID="10" presetClass="entr" presetSubtype="0" fill="hold" nodeType="withEffect">
                                  <p:stCondLst>
                                    <p:cond delay="90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300"/>
                                        <p:tgtEl>
                                          <p:spTgt spid="38"/>
                                        </p:tgtEl>
                                      </p:cBhvr>
                                    </p:animEffect>
                                  </p:childTnLst>
                                </p:cTn>
                              </p:par>
                              <p:par>
                                <p:cTn id="47" presetID="10" presetClass="entr" presetSubtype="0" fill="hold" grpId="0" nodeType="withEffect">
                                  <p:stCondLst>
                                    <p:cond delay="600"/>
                                  </p:stCondLst>
                                  <p:childTnLst>
                                    <p:set>
                                      <p:cBhvr>
                                        <p:cTn id="48" dur="1" fill="hold">
                                          <p:stCondLst>
                                            <p:cond delay="0"/>
                                          </p:stCondLst>
                                        </p:cTn>
                                        <p:tgtEl>
                                          <p:spTgt spid="4">
                                            <p:graphicEl>
                                              <a:dgm id="{19D3CC6C-315D-6D46-A1D0-2DDEC1C7A2BA}"/>
                                            </p:graphicEl>
                                          </p:spTgt>
                                        </p:tgtEl>
                                        <p:attrNameLst>
                                          <p:attrName>style.visibility</p:attrName>
                                        </p:attrNameLst>
                                      </p:cBhvr>
                                      <p:to>
                                        <p:strVal val="visible"/>
                                      </p:to>
                                    </p:set>
                                    <p:animEffect transition="in" filter="fade">
                                      <p:cBhvr>
                                        <p:cTn id="49" dur="300"/>
                                        <p:tgtEl>
                                          <p:spTgt spid="4">
                                            <p:graphicEl>
                                              <a:dgm id="{19D3CC6C-315D-6D46-A1D0-2DDEC1C7A2BA}"/>
                                            </p:graphicEl>
                                          </p:spTgt>
                                        </p:tgtEl>
                                      </p:cBhvr>
                                    </p:animEffect>
                                  </p:childTnLst>
                                </p:cTn>
                              </p:par>
                              <p:par>
                                <p:cTn id="50" presetID="10" presetClass="entr" presetSubtype="0" fill="hold" grpId="0" nodeType="withEffect">
                                  <p:stCondLst>
                                    <p:cond delay="700"/>
                                  </p:stCondLst>
                                  <p:childTnLst>
                                    <p:set>
                                      <p:cBhvr>
                                        <p:cTn id="51" dur="1" fill="hold">
                                          <p:stCondLst>
                                            <p:cond delay="0"/>
                                          </p:stCondLst>
                                        </p:cTn>
                                        <p:tgtEl>
                                          <p:spTgt spid="36"/>
                                        </p:tgtEl>
                                        <p:attrNameLst>
                                          <p:attrName>style.visibility</p:attrName>
                                        </p:attrNameLst>
                                      </p:cBhvr>
                                      <p:to>
                                        <p:strVal val="visible"/>
                                      </p:to>
                                    </p:set>
                                    <p:animEffect transition="in" filter="fade">
                                      <p:cBhvr>
                                        <p:cTn id="52" dur="300"/>
                                        <p:tgtEl>
                                          <p:spTgt spid="36"/>
                                        </p:tgtEl>
                                      </p:cBhvr>
                                    </p:animEffect>
                                  </p:childTnLst>
                                </p:cTn>
                              </p:par>
                              <p:par>
                                <p:cTn id="53" presetID="22" presetClass="entr" presetSubtype="8" fill="hold" grpId="0" nodeType="withEffect">
                                  <p:stCondLst>
                                    <p:cond delay="800"/>
                                  </p:stCondLst>
                                  <p:childTnLst>
                                    <p:set>
                                      <p:cBhvr>
                                        <p:cTn id="54" dur="1" fill="hold">
                                          <p:stCondLst>
                                            <p:cond delay="0"/>
                                          </p:stCondLst>
                                        </p:cTn>
                                        <p:tgtEl>
                                          <p:spTgt spid="21"/>
                                        </p:tgtEl>
                                        <p:attrNameLst>
                                          <p:attrName>style.visibility</p:attrName>
                                        </p:attrNameLst>
                                      </p:cBhvr>
                                      <p:to>
                                        <p:strVal val="visible"/>
                                      </p:to>
                                    </p:set>
                                    <p:animEffect transition="in" filter="wipe(left)">
                                      <p:cBhvr>
                                        <p:cTn id="55" dur="300"/>
                                        <p:tgtEl>
                                          <p:spTgt spid="21"/>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500"/>
                                        <p:tgtEl>
                                          <p:spTgt spid="29"/>
                                        </p:tgtEl>
                                      </p:cBhvr>
                                    </p:animEffect>
                                  </p:childTnLst>
                                </p:cTn>
                              </p:par>
                              <p:par>
                                <p:cTn id="62" presetID="10" presetClass="entr" presetSubtype="0" fill="hold" grpId="0" nodeType="withEffect">
                                  <p:stCondLst>
                                    <p:cond delay="120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300"/>
                                        <p:tgtEl>
                                          <p:spTgt spid="10"/>
                                        </p:tgtEl>
                                      </p:cBhvr>
                                    </p:animEffect>
                                  </p:childTnLst>
                                </p:cTn>
                              </p:par>
                              <p:par>
                                <p:cTn id="65" presetID="10" presetClass="entr" presetSubtype="0" fill="hold" nodeType="withEffect">
                                  <p:stCondLst>
                                    <p:cond delay="1200"/>
                                  </p:stCondLst>
                                  <p:childTnLst>
                                    <p:set>
                                      <p:cBhvr>
                                        <p:cTn id="66" dur="1" fill="hold">
                                          <p:stCondLst>
                                            <p:cond delay="0"/>
                                          </p:stCondLst>
                                        </p:cTn>
                                        <p:tgtEl>
                                          <p:spTgt spid="39"/>
                                        </p:tgtEl>
                                        <p:attrNameLst>
                                          <p:attrName>style.visibility</p:attrName>
                                        </p:attrNameLst>
                                      </p:cBhvr>
                                      <p:to>
                                        <p:strVal val="visible"/>
                                      </p:to>
                                    </p:set>
                                    <p:animEffect transition="in" filter="fade">
                                      <p:cBhvr>
                                        <p:cTn id="67" dur="300"/>
                                        <p:tgtEl>
                                          <p:spTgt spid="39"/>
                                        </p:tgtEl>
                                      </p:cBhvr>
                                    </p:animEffect>
                                  </p:childTnLst>
                                </p:cTn>
                              </p:par>
                              <p:par>
                                <p:cTn id="68" presetID="10" presetClass="entr" presetSubtype="0" fill="hold" grpId="0" nodeType="withEffect">
                                  <p:stCondLst>
                                    <p:cond delay="900"/>
                                  </p:stCondLst>
                                  <p:childTnLst>
                                    <p:set>
                                      <p:cBhvr>
                                        <p:cTn id="69" dur="1" fill="hold">
                                          <p:stCondLst>
                                            <p:cond delay="0"/>
                                          </p:stCondLst>
                                        </p:cTn>
                                        <p:tgtEl>
                                          <p:spTgt spid="4">
                                            <p:graphicEl>
                                              <a:dgm id="{CBDC1C1A-EBA1-C041-91B6-DB84A72A1EA4}"/>
                                            </p:graphicEl>
                                          </p:spTgt>
                                        </p:tgtEl>
                                        <p:attrNameLst>
                                          <p:attrName>style.visibility</p:attrName>
                                        </p:attrNameLst>
                                      </p:cBhvr>
                                      <p:to>
                                        <p:strVal val="visible"/>
                                      </p:to>
                                    </p:set>
                                    <p:animEffect transition="in" filter="fade">
                                      <p:cBhvr>
                                        <p:cTn id="70" dur="300"/>
                                        <p:tgtEl>
                                          <p:spTgt spid="4">
                                            <p:graphicEl>
                                              <a:dgm id="{CBDC1C1A-EBA1-C041-91B6-DB84A72A1EA4}"/>
                                            </p:graphicEl>
                                          </p:spTgt>
                                        </p:tgtEl>
                                      </p:cBhvr>
                                    </p:animEffect>
                                  </p:childTnLst>
                                </p:cTn>
                              </p:par>
                              <p:par>
                                <p:cTn id="71" presetID="10" presetClass="entr" presetSubtype="0" fill="hold" grpId="0" nodeType="withEffect">
                                  <p:stCondLst>
                                    <p:cond delay="100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300"/>
                                        <p:tgtEl>
                                          <p:spTgt spid="37"/>
                                        </p:tgtEl>
                                      </p:cBhvr>
                                    </p:animEffect>
                                  </p:childTnLst>
                                </p:cTn>
                              </p:par>
                              <p:par>
                                <p:cTn id="74" presetID="22" presetClass="entr" presetSubtype="8" fill="hold" grpId="0" nodeType="withEffect">
                                  <p:stCondLst>
                                    <p:cond delay="1100"/>
                                  </p:stCondLst>
                                  <p:childTnLst>
                                    <p:set>
                                      <p:cBhvr>
                                        <p:cTn id="75" dur="1" fill="hold">
                                          <p:stCondLst>
                                            <p:cond delay="0"/>
                                          </p:stCondLst>
                                        </p:cTn>
                                        <p:tgtEl>
                                          <p:spTgt spid="22"/>
                                        </p:tgtEl>
                                        <p:attrNameLst>
                                          <p:attrName>style.visibility</p:attrName>
                                        </p:attrNameLst>
                                      </p:cBhvr>
                                      <p:to>
                                        <p:strVal val="visible"/>
                                      </p:to>
                                    </p:set>
                                    <p:animEffect transition="in" filter="wipe(left)">
                                      <p:cBhvr>
                                        <p:cTn id="76" dur="300"/>
                                        <p:tgtEl>
                                          <p:spTgt spid="22"/>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30"/>
                                        </p:tgtEl>
                                        <p:attrNameLst>
                                          <p:attrName>style.visibility</p:attrName>
                                        </p:attrNameLst>
                                      </p:cBhvr>
                                      <p:to>
                                        <p:strVal val="visible"/>
                                      </p:to>
                                    </p:set>
                                    <p:animEffect transition="in" filter="fade">
                                      <p:cBhvr>
                                        <p:cTn id="82" dur="500"/>
                                        <p:tgtEl>
                                          <p:spTgt spid="30"/>
                                        </p:tgtEl>
                                      </p:cBhvr>
                                    </p:animEffect>
                                  </p:childTnLst>
                                </p:cTn>
                              </p:par>
                              <p:par>
                                <p:cTn id="83" presetID="10" presetClass="entr" presetSubtype="0" fill="hold" grpId="0" nodeType="withEffect">
                                  <p:stCondLst>
                                    <p:cond delay="1500"/>
                                  </p:stCondLst>
                                  <p:childTnLst>
                                    <p:set>
                                      <p:cBhvr>
                                        <p:cTn id="84" dur="1" fill="hold">
                                          <p:stCondLst>
                                            <p:cond delay="0"/>
                                          </p:stCondLst>
                                        </p:cTn>
                                        <p:tgtEl>
                                          <p:spTgt spid="17"/>
                                        </p:tgtEl>
                                        <p:attrNameLst>
                                          <p:attrName>style.visibility</p:attrName>
                                        </p:attrNameLst>
                                      </p:cBhvr>
                                      <p:to>
                                        <p:strVal val="visible"/>
                                      </p:to>
                                    </p:set>
                                    <p:animEffect transition="in" filter="fade">
                                      <p:cBhvr>
                                        <p:cTn id="85" dur="300"/>
                                        <p:tgtEl>
                                          <p:spTgt spid="17"/>
                                        </p:tgtEl>
                                      </p:cBhvr>
                                    </p:animEffect>
                                  </p:childTnLst>
                                </p:cTn>
                              </p:par>
                              <p:par>
                                <p:cTn id="86" presetID="10" presetClass="entr" presetSubtype="0" fill="hold" nodeType="withEffect">
                                  <p:stCondLst>
                                    <p:cond delay="150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rev="1"/>
        </p:bldSub>
      </p:bldGraphic>
      <p:bldP spid="21" grpId="0" animBg="1"/>
      <p:bldP spid="22" grpId="0" animBg="1"/>
      <p:bldP spid="20" grpId="0" animBg="1"/>
      <p:bldP spid="19" grpId="0" animBg="1"/>
      <p:bldP spid="23" grpId="0"/>
      <p:bldP spid="6" grpId="0"/>
      <p:bldP spid="27" grpId="0"/>
      <p:bldP spid="28" grpId="0"/>
      <p:bldP spid="29" grpId="0"/>
      <p:bldP spid="30" grpId="0"/>
      <p:bldP spid="31" grpId="0"/>
      <p:bldP spid="32" grpId="0"/>
      <p:bldP spid="33" grpId="0"/>
      <p:bldP spid="35" grpId="0"/>
      <p:bldP spid="36" grpId="0"/>
      <p:bldP spid="37" grpId="0"/>
      <p:bldP spid="7" grpId="0" animBg="1"/>
      <p:bldP spid="10" grpId="0" animBg="1"/>
      <p:bldP spid="17" grpId="0" animBg="1"/>
      <p:bldP spid="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5927318" y="2260099"/>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42" name="Freeform 41"/>
          <p:cNvSpPr/>
          <p:nvPr/>
        </p:nvSpPr>
        <p:spPr>
          <a:xfrm flipV="1">
            <a:off x="5927318" y="4252728"/>
            <a:ext cx="249711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45" name="Freeform 44"/>
          <p:cNvSpPr/>
          <p:nvPr/>
        </p:nvSpPr>
        <p:spPr>
          <a:xfrm flipH="1">
            <a:off x="1151620" y="2260099"/>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a:p>
        </p:txBody>
      </p:sp>
      <p:sp>
        <p:nvSpPr>
          <p:cNvPr id="46" name="Freeform 45"/>
          <p:cNvSpPr/>
          <p:nvPr/>
        </p:nvSpPr>
        <p:spPr>
          <a:xfrm flipH="1" flipV="1">
            <a:off x="1151620" y="4252728"/>
            <a:ext cx="2380590" cy="228600"/>
          </a:xfrm>
          <a:custGeom>
            <a:avLst/>
            <a:gdLst>
              <a:gd name="connsiteX0" fmla="*/ 0 w 3444240"/>
              <a:gd name="connsiteY0" fmla="*/ 568960 h 568960"/>
              <a:gd name="connsiteX1" fmla="*/ 690880 w 3444240"/>
              <a:gd name="connsiteY1" fmla="*/ 0 h 568960"/>
              <a:gd name="connsiteX2" fmla="*/ 3444240 w 3444240"/>
              <a:gd name="connsiteY2" fmla="*/ 0 h 568960"/>
            </a:gdLst>
            <a:ahLst/>
            <a:cxnLst>
              <a:cxn ang="0">
                <a:pos x="connsiteX0" y="connsiteY0"/>
              </a:cxn>
              <a:cxn ang="0">
                <a:pos x="connsiteX1" y="connsiteY1"/>
              </a:cxn>
              <a:cxn ang="0">
                <a:pos x="connsiteX2" y="connsiteY2"/>
              </a:cxn>
            </a:cxnLst>
            <a:rect l="l" t="t" r="r" b="b"/>
            <a:pathLst>
              <a:path w="3444240" h="568960">
                <a:moveTo>
                  <a:pt x="0" y="568960"/>
                </a:moveTo>
                <a:lnTo>
                  <a:pt x="690880" y="0"/>
                </a:lnTo>
                <a:lnTo>
                  <a:pt x="3444240" y="0"/>
                </a:lnTo>
              </a:path>
            </a:pathLst>
          </a:custGeom>
          <a:ln w="6350" cmpd="sng">
            <a:solidFill>
              <a:schemeClr val="tx1">
                <a:alpha val="50000"/>
              </a:schemeClr>
            </a:solidFill>
            <a:headEnd type="none"/>
            <a:tailEnd type="oval"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r"/>
            <a:endParaRPr lang="en-US" dirty="0"/>
          </a:p>
        </p:txBody>
      </p:sp>
      <p:sp>
        <p:nvSpPr>
          <p:cNvPr id="5" name="Oval 4"/>
          <p:cNvSpPr/>
          <p:nvPr/>
        </p:nvSpPr>
        <p:spPr>
          <a:xfrm>
            <a:off x="3548818" y="2198071"/>
            <a:ext cx="2389297" cy="2389297"/>
          </a:xfrm>
          <a:prstGeom prst="ellipse">
            <a:avLst/>
          </a:prstGeom>
          <a:noFill/>
          <a:ln w="19050" cmpd="sng">
            <a:solidFill>
              <a:schemeClr val="accent1"/>
            </a:solidFill>
          </a:ln>
          <a:effectLst/>
        </p:spPr>
        <p:style>
          <a:lnRef idx="0">
            <a:scrgbClr r="0" g="0" b="0"/>
          </a:lnRef>
          <a:fillRef idx="1">
            <a:scrgbClr r="0" g="0" b="0"/>
          </a:fillRef>
          <a:effectRef idx="2">
            <a:scrgbClr r="0" g="0" b="0"/>
          </a:effectRef>
          <a:fontRef idx="minor">
            <a:schemeClr val="dk1">
              <a:hueOff val="0"/>
              <a:satOff val="0"/>
              <a:lumOff val="0"/>
              <a:alphaOff val="0"/>
            </a:schemeClr>
          </a:fontRef>
        </p:style>
      </p:sp>
      <p:sp>
        <p:nvSpPr>
          <p:cNvPr id="6" name="Freeform 5"/>
          <p:cNvSpPr/>
          <p:nvPr/>
        </p:nvSpPr>
        <p:spPr>
          <a:xfrm>
            <a:off x="3392683"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1"/>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SMBs</a:t>
            </a:r>
          </a:p>
        </p:txBody>
      </p:sp>
      <p:sp>
        <p:nvSpPr>
          <p:cNvPr id="7" name="Freeform 6"/>
          <p:cNvSpPr/>
          <p:nvPr/>
        </p:nvSpPr>
        <p:spPr>
          <a:xfrm>
            <a:off x="4947011" y="2041936"/>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3"/>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Founders</a:t>
            </a:r>
          </a:p>
        </p:txBody>
      </p:sp>
      <p:sp>
        <p:nvSpPr>
          <p:cNvPr id="8" name="Freeform 7"/>
          <p:cNvSpPr/>
          <p:nvPr/>
        </p:nvSpPr>
        <p:spPr>
          <a:xfrm>
            <a:off x="3392683"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accent5"/>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Corporate</a:t>
            </a:r>
          </a:p>
        </p:txBody>
      </p:sp>
      <p:sp>
        <p:nvSpPr>
          <p:cNvPr id="9" name="Freeform 8"/>
          <p:cNvSpPr/>
          <p:nvPr/>
        </p:nvSpPr>
        <p:spPr>
          <a:xfrm>
            <a:off x="4947011" y="3596264"/>
            <a:ext cx="1147239" cy="1147239"/>
          </a:xfrm>
          <a:custGeom>
            <a:avLst/>
            <a:gdLst>
              <a:gd name="connsiteX0" fmla="*/ 0 w 1147239"/>
              <a:gd name="connsiteY0" fmla="*/ 573620 h 1147239"/>
              <a:gd name="connsiteX1" fmla="*/ 573620 w 1147239"/>
              <a:gd name="connsiteY1" fmla="*/ 0 h 1147239"/>
              <a:gd name="connsiteX2" fmla="*/ 1147240 w 1147239"/>
              <a:gd name="connsiteY2" fmla="*/ 573620 h 1147239"/>
              <a:gd name="connsiteX3" fmla="*/ 573620 w 1147239"/>
              <a:gd name="connsiteY3" fmla="*/ 1147240 h 1147239"/>
              <a:gd name="connsiteX4" fmla="*/ 0 w 1147239"/>
              <a:gd name="connsiteY4" fmla="*/ 573620 h 114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7239" h="1147239">
                <a:moveTo>
                  <a:pt x="0" y="573620"/>
                </a:moveTo>
                <a:cubicBezTo>
                  <a:pt x="0" y="256818"/>
                  <a:pt x="256818" y="0"/>
                  <a:pt x="573620" y="0"/>
                </a:cubicBezTo>
                <a:cubicBezTo>
                  <a:pt x="890422" y="0"/>
                  <a:pt x="1147240" y="256818"/>
                  <a:pt x="1147240" y="573620"/>
                </a:cubicBezTo>
                <a:cubicBezTo>
                  <a:pt x="1147240" y="890422"/>
                  <a:pt x="890422" y="1147240"/>
                  <a:pt x="573620" y="1147240"/>
                </a:cubicBezTo>
                <a:cubicBezTo>
                  <a:pt x="256818" y="1147240"/>
                  <a:pt x="0" y="890422"/>
                  <a:pt x="0" y="573620"/>
                </a:cubicBezTo>
                <a:close/>
              </a:path>
            </a:pathLst>
          </a:custGeom>
          <a:solidFill>
            <a:schemeClr val="bg2"/>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none" lIns="225159" tIns="225159" rIns="225159" bIns="225159" numCol="1" spcCol="1270" anchor="ctr" anchorCtr="0">
            <a:noAutofit/>
          </a:bodyPr>
          <a:lstStyle/>
          <a:p>
            <a:pPr algn="ctr" defTabSz="666734">
              <a:lnSpc>
                <a:spcPct val="90000"/>
              </a:lnSpc>
              <a:spcBef>
                <a:spcPct val="0"/>
              </a:spcBef>
              <a:spcAft>
                <a:spcPct val="35000"/>
              </a:spcAft>
            </a:pPr>
            <a:r>
              <a:rPr lang="en-US" sz="1500" dirty="0">
                <a:solidFill>
                  <a:srgbClr val="FFFFFF"/>
                </a:solidFill>
              </a:rPr>
              <a:t>Enterprises</a:t>
            </a:r>
          </a:p>
        </p:txBody>
      </p:sp>
      <p:sp>
        <p:nvSpPr>
          <p:cNvPr id="2" name="Title 1"/>
          <p:cNvSpPr>
            <a:spLocks noGrp="1"/>
          </p:cNvSpPr>
          <p:nvPr>
            <p:ph type="title"/>
          </p:nvPr>
        </p:nvSpPr>
        <p:spPr/>
        <p:txBody>
          <a:bodyPr/>
          <a:lstStyle/>
          <a:p>
            <a:r>
              <a:rPr lang="en-US" dirty="0"/>
              <a:t>TARGET USERS</a:t>
            </a:r>
          </a:p>
        </p:txBody>
      </p:sp>
      <p:sp>
        <p:nvSpPr>
          <p:cNvPr id="25" name="TextBox 24"/>
          <p:cNvSpPr txBox="1"/>
          <p:nvPr/>
        </p:nvSpPr>
        <p:spPr>
          <a:xfrm>
            <a:off x="6427699" y="1973427"/>
            <a:ext cx="1996730" cy="1053622"/>
          </a:xfrm>
          <a:prstGeom prst="rect">
            <a:avLst/>
          </a:prstGeom>
          <a:noFill/>
        </p:spPr>
        <p:txBody>
          <a:bodyPr wrap="square" lIns="91440" rIns="91440" rtlCol="0">
            <a:spAutoFit/>
          </a:bodyPr>
          <a:lstStyle/>
          <a:p>
            <a:pPr>
              <a:lnSpc>
                <a:spcPct val="90000"/>
              </a:lnSpc>
              <a:spcBef>
                <a:spcPts val="800"/>
              </a:spcBef>
            </a:pPr>
            <a:r>
              <a:rPr lang="en-US" sz="1400" dirty="0"/>
              <a:t> </a:t>
            </a:r>
          </a:p>
          <a:p>
            <a:pPr>
              <a:lnSpc>
                <a:spcPct val="90000"/>
              </a:lnSpc>
              <a:spcBef>
                <a:spcPts val="800"/>
              </a:spcBef>
            </a:pPr>
            <a:r>
              <a:rPr lang="en-US" sz="1200" dirty="0"/>
              <a:t>Innovators seek the latest studies and resources when it comes to defining organizational culture</a:t>
            </a:r>
          </a:p>
        </p:txBody>
      </p:sp>
      <p:sp>
        <p:nvSpPr>
          <p:cNvPr id="43" name="TextBox 42"/>
          <p:cNvSpPr txBox="1"/>
          <p:nvPr/>
        </p:nvSpPr>
        <p:spPr>
          <a:xfrm>
            <a:off x="6427699" y="4194656"/>
            <a:ext cx="1888718" cy="1233671"/>
          </a:xfrm>
          <a:prstGeom prst="rect">
            <a:avLst/>
          </a:prstGeom>
          <a:noFill/>
        </p:spPr>
        <p:txBody>
          <a:bodyPr wrap="square" lIns="91440" rIns="91440" rtlCol="0">
            <a:spAutoFit/>
          </a:bodyPr>
          <a:lstStyle/>
          <a:p>
            <a:pPr>
              <a:lnSpc>
                <a:spcPct val="90000"/>
              </a:lnSpc>
              <a:spcBef>
                <a:spcPts val="800"/>
              </a:spcBef>
            </a:pPr>
            <a:r>
              <a:rPr lang="en-US" sz="1500" dirty="0"/>
              <a:t> </a:t>
            </a:r>
          </a:p>
          <a:p>
            <a:pPr>
              <a:lnSpc>
                <a:spcPct val="90000"/>
              </a:lnSpc>
              <a:spcBef>
                <a:spcPts val="800"/>
              </a:spcBef>
            </a:pPr>
            <a:r>
              <a:rPr lang="en-US" sz="1200" dirty="0"/>
              <a:t>Enterprises seek to hire the best-in-class engineers, managers, designers in their industry</a:t>
            </a:r>
          </a:p>
        </p:txBody>
      </p:sp>
      <p:sp>
        <p:nvSpPr>
          <p:cNvPr id="47" name="TextBox 46"/>
          <p:cNvSpPr txBox="1"/>
          <p:nvPr/>
        </p:nvSpPr>
        <p:spPr>
          <a:xfrm>
            <a:off x="1359853" y="419465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Corporate employees have few mentors and resources to guide them to success</a:t>
            </a:r>
          </a:p>
        </p:txBody>
      </p:sp>
      <p:cxnSp>
        <p:nvCxnSpPr>
          <p:cNvPr id="50" name="Straight Connector 49"/>
          <p:cNvCxnSpPr/>
          <p:nvPr/>
        </p:nvCxnSpPr>
        <p:spPr>
          <a:xfrm>
            <a:off x="474600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p:nvCxnSpPr>
        <p:spPr>
          <a:xfrm rot="5400000">
            <a:off x="4743465" y="2211618"/>
            <a:ext cx="0" cy="23622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54" name="TextBox 53"/>
          <p:cNvSpPr txBox="1"/>
          <p:nvPr/>
        </p:nvSpPr>
        <p:spPr>
          <a:xfrm>
            <a:off x="2859292" y="3247398"/>
            <a:ext cx="557846" cy="276999"/>
          </a:xfrm>
          <a:prstGeom prst="rect">
            <a:avLst/>
          </a:prstGeom>
          <a:noFill/>
        </p:spPr>
        <p:txBody>
          <a:bodyPr wrap="square" lIns="0" rIns="0" rtlCol="0">
            <a:spAutoFit/>
          </a:bodyPr>
          <a:lstStyle/>
          <a:p>
            <a:pPr algn="r"/>
            <a:r>
              <a:rPr lang="en-US" sz="1200" dirty="0"/>
              <a:t>Style</a:t>
            </a:r>
          </a:p>
        </p:txBody>
      </p:sp>
      <p:sp>
        <p:nvSpPr>
          <p:cNvPr id="55" name="TextBox 54"/>
          <p:cNvSpPr txBox="1"/>
          <p:nvPr/>
        </p:nvSpPr>
        <p:spPr>
          <a:xfrm>
            <a:off x="4612925" y="1880829"/>
            <a:ext cx="267702" cy="276999"/>
          </a:xfrm>
          <a:prstGeom prst="rect">
            <a:avLst/>
          </a:prstGeom>
          <a:noFill/>
        </p:spPr>
        <p:txBody>
          <a:bodyPr wrap="none" lIns="0" rIns="0" rtlCol="0">
            <a:spAutoFit/>
          </a:bodyPr>
          <a:lstStyle/>
          <a:p>
            <a:pPr algn="ctr"/>
            <a:r>
              <a:rPr lang="en-US" sz="1200" dirty="0"/>
              <a:t>Size</a:t>
            </a:r>
          </a:p>
        </p:txBody>
      </p:sp>
      <p:sp>
        <p:nvSpPr>
          <p:cNvPr id="20" name="TextBox 19"/>
          <p:cNvSpPr txBox="1"/>
          <p:nvPr/>
        </p:nvSpPr>
        <p:spPr>
          <a:xfrm>
            <a:off x="1401340" y="2007786"/>
            <a:ext cx="1704506" cy="1067472"/>
          </a:xfrm>
          <a:prstGeom prst="rect">
            <a:avLst/>
          </a:prstGeom>
          <a:noFill/>
        </p:spPr>
        <p:txBody>
          <a:bodyPr wrap="square" lIns="91440" rIns="91440" rtlCol="0">
            <a:spAutoFit/>
          </a:bodyPr>
          <a:lstStyle/>
          <a:p>
            <a:pPr algn="r">
              <a:lnSpc>
                <a:spcPct val="90000"/>
              </a:lnSpc>
              <a:spcBef>
                <a:spcPts val="800"/>
              </a:spcBef>
            </a:pPr>
            <a:r>
              <a:rPr lang="en-US" sz="1500" dirty="0"/>
              <a:t> </a:t>
            </a:r>
          </a:p>
          <a:p>
            <a:pPr algn="r">
              <a:lnSpc>
                <a:spcPct val="90000"/>
              </a:lnSpc>
              <a:spcBef>
                <a:spcPts val="800"/>
              </a:spcBef>
            </a:pPr>
            <a:r>
              <a:rPr lang="en-US" sz="1200" dirty="0"/>
              <a:t>Small/medium business need digital resources and services to help them compete</a:t>
            </a:r>
          </a:p>
        </p:txBody>
      </p:sp>
      <p:pic>
        <p:nvPicPr>
          <p:cNvPr id="22" name="Picture 21">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770665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50"/>
                                        <p:tgtEl>
                                          <p:spTgt spid="5"/>
                                        </p:tgtEl>
                                      </p:cBhvr>
                                    </p:animEffect>
                                  </p:childTnLst>
                                </p:cTn>
                              </p:par>
                              <p:par>
                                <p:cTn id="8" presetID="22" presetClass="entr" presetSubtype="4" fill="hold" nodeType="withEffect">
                                  <p:stCondLst>
                                    <p:cond delay="250"/>
                                  </p:stCondLst>
                                  <p:childTnLst>
                                    <p:set>
                                      <p:cBhvr>
                                        <p:cTn id="9" dur="1" fill="hold">
                                          <p:stCondLst>
                                            <p:cond delay="0"/>
                                          </p:stCondLst>
                                        </p:cTn>
                                        <p:tgtEl>
                                          <p:spTgt spid="50"/>
                                        </p:tgtEl>
                                        <p:attrNameLst>
                                          <p:attrName>style.visibility</p:attrName>
                                        </p:attrNameLst>
                                      </p:cBhvr>
                                      <p:to>
                                        <p:strVal val="visible"/>
                                      </p:to>
                                    </p:set>
                                    <p:animEffect transition="in" filter="wipe(down)">
                                      <p:cBhvr>
                                        <p:cTn id="10" dur="250"/>
                                        <p:tgtEl>
                                          <p:spTgt spid="50"/>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wipe(down)">
                                      <p:cBhvr>
                                        <p:cTn id="14" dur="250"/>
                                        <p:tgtEl>
                                          <p:spTgt spid="55"/>
                                        </p:tgtEl>
                                      </p:cBhvr>
                                    </p:animEffect>
                                  </p:childTnLst>
                                </p:cTn>
                              </p:par>
                              <p:par>
                                <p:cTn id="15" presetID="22" presetClass="entr" presetSubtype="2" fill="hold" nodeType="withEffect">
                                  <p:stCondLst>
                                    <p:cond delay="250"/>
                                  </p:stCondLst>
                                  <p:childTnLst>
                                    <p:set>
                                      <p:cBhvr>
                                        <p:cTn id="16" dur="1" fill="hold">
                                          <p:stCondLst>
                                            <p:cond delay="0"/>
                                          </p:stCondLst>
                                        </p:cTn>
                                        <p:tgtEl>
                                          <p:spTgt spid="52"/>
                                        </p:tgtEl>
                                        <p:attrNameLst>
                                          <p:attrName>style.visibility</p:attrName>
                                        </p:attrNameLst>
                                      </p:cBhvr>
                                      <p:to>
                                        <p:strVal val="visible"/>
                                      </p:to>
                                    </p:set>
                                    <p:animEffect transition="in" filter="wipe(right)">
                                      <p:cBhvr>
                                        <p:cTn id="17" dur="250"/>
                                        <p:tgtEl>
                                          <p:spTgt spid="52"/>
                                        </p:tgtEl>
                                      </p:cBhvr>
                                    </p:animEffect>
                                  </p:childTnLst>
                                </p:cTn>
                              </p:par>
                              <p:par>
                                <p:cTn id="18" presetID="22" presetClass="entr" presetSubtype="2" fill="hold" grpId="0" nodeType="withEffect">
                                  <p:stCondLst>
                                    <p:cond delay="500"/>
                                  </p:stCondLst>
                                  <p:childTnLst>
                                    <p:set>
                                      <p:cBhvr>
                                        <p:cTn id="19" dur="1" fill="hold">
                                          <p:stCondLst>
                                            <p:cond delay="0"/>
                                          </p:stCondLst>
                                        </p:cTn>
                                        <p:tgtEl>
                                          <p:spTgt spid="54"/>
                                        </p:tgtEl>
                                        <p:attrNameLst>
                                          <p:attrName>style.visibility</p:attrName>
                                        </p:attrNameLst>
                                      </p:cBhvr>
                                      <p:to>
                                        <p:strVal val="visible"/>
                                      </p:to>
                                    </p:set>
                                    <p:animEffect transition="in" filter="wipe(right)">
                                      <p:cBhvr>
                                        <p:cTn id="20" dur="250"/>
                                        <p:tgtEl>
                                          <p:spTgt spid="54"/>
                                        </p:tgtEl>
                                      </p:cBhvr>
                                    </p:animEffect>
                                  </p:childTnLst>
                                </p:cTn>
                              </p:par>
                              <p:par>
                                <p:cTn id="21" presetID="10" presetClass="entr" presetSubtype="0" fill="hold" grpId="0" nodeType="withEffect">
                                  <p:stCondLst>
                                    <p:cond delay="75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250"/>
                                        <p:tgtEl>
                                          <p:spTgt spid="6"/>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45"/>
                                        </p:tgtEl>
                                        <p:attrNameLst>
                                          <p:attrName>style.visibility</p:attrName>
                                        </p:attrNameLst>
                                      </p:cBhvr>
                                      <p:to>
                                        <p:strVal val="visible"/>
                                      </p:to>
                                    </p:set>
                                    <p:animEffect transition="in" filter="wipe(right)">
                                      <p:cBhvr>
                                        <p:cTn id="26" dur="250"/>
                                        <p:tgtEl>
                                          <p:spTgt spid="45"/>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250"/>
                                        <p:tgtEl>
                                          <p:spTgt spid="7"/>
                                        </p:tgtEl>
                                      </p:cBhvr>
                                    </p:animEffect>
                                  </p:childTnLst>
                                </p:cTn>
                              </p:par>
                              <p:par>
                                <p:cTn id="30" presetID="22" presetClass="entr" presetSubtype="8" fill="hold" grpId="0" nodeType="withEffect">
                                  <p:stCondLst>
                                    <p:cond delay="175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250"/>
                                        <p:tgtEl>
                                          <p:spTgt spid="40"/>
                                        </p:tgtEl>
                                      </p:cBhvr>
                                    </p:animEffect>
                                  </p:childTnLst>
                                </p:cTn>
                              </p:par>
                              <p:par>
                                <p:cTn id="33" presetID="10" presetClass="entr" presetSubtype="0" fill="hold" grpId="0" nodeType="withEffect">
                                  <p:stCondLst>
                                    <p:cond delay="200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250"/>
                                        <p:tgtEl>
                                          <p:spTgt spid="25"/>
                                        </p:tgtEl>
                                      </p:cBhvr>
                                    </p:animEffect>
                                  </p:childTnLst>
                                </p:cTn>
                              </p:par>
                              <p:par>
                                <p:cTn id="36" presetID="10" presetClass="entr" presetSubtype="0" fill="hold" grpId="0" nodeType="withEffect">
                                  <p:stCondLst>
                                    <p:cond delay="225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250"/>
                                        <p:tgtEl>
                                          <p:spTgt spid="8"/>
                                        </p:tgtEl>
                                      </p:cBhvr>
                                    </p:animEffect>
                                  </p:childTnLst>
                                </p:cTn>
                              </p:par>
                              <p:par>
                                <p:cTn id="39" presetID="22" presetClass="entr" presetSubtype="2" fill="hold" grpId="0" nodeType="withEffect">
                                  <p:stCondLst>
                                    <p:cond delay="2500"/>
                                  </p:stCondLst>
                                  <p:childTnLst>
                                    <p:set>
                                      <p:cBhvr>
                                        <p:cTn id="40" dur="1" fill="hold">
                                          <p:stCondLst>
                                            <p:cond delay="0"/>
                                          </p:stCondLst>
                                        </p:cTn>
                                        <p:tgtEl>
                                          <p:spTgt spid="46"/>
                                        </p:tgtEl>
                                        <p:attrNameLst>
                                          <p:attrName>style.visibility</p:attrName>
                                        </p:attrNameLst>
                                      </p:cBhvr>
                                      <p:to>
                                        <p:strVal val="visible"/>
                                      </p:to>
                                    </p:set>
                                    <p:animEffect transition="in" filter="wipe(right)">
                                      <p:cBhvr>
                                        <p:cTn id="41" dur="250"/>
                                        <p:tgtEl>
                                          <p:spTgt spid="46"/>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250"/>
                                        <p:tgtEl>
                                          <p:spTgt spid="47"/>
                                        </p:tgtEl>
                                      </p:cBhvr>
                                    </p:animEffect>
                                  </p:childTnLst>
                                </p:cTn>
                              </p:par>
                              <p:par>
                                <p:cTn id="45" presetID="10" presetClass="entr" presetSubtype="0" fill="hold" grpId="0" nodeType="withEffect">
                                  <p:stCondLst>
                                    <p:cond delay="300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250"/>
                                        <p:tgtEl>
                                          <p:spTgt spid="9"/>
                                        </p:tgtEl>
                                      </p:cBhvr>
                                    </p:animEffect>
                                  </p:childTnLst>
                                </p:cTn>
                              </p:par>
                              <p:par>
                                <p:cTn id="48" presetID="22" presetClass="entr" presetSubtype="8" fill="hold" grpId="0" nodeType="withEffect">
                                  <p:stCondLst>
                                    <p:cond delay="3250"/>
                                  </p:stCondLst>
                                  <p:childTnLst>
                                    <p:set>
                                      <p:cBhvr>
                                        <p:cTn id="49" dur="1" fill="hold">
                                          <p:stCondLst>
                                            <p:cond delay="0"/>
                                          </p:stCondLst>
                                        </p:cTn>
                                        <p:tgtEl>
                                          <p:spTgt spid="42"/>
                                        </p:tgtEl>
                                        <p:attrNameLst>
                                          <p:attrName>style.visibility</p:attrName>
                                        </p:attrNameLst>
                                      </p:cBhvr>
                                      <p:to>
                                        <p:strVal val="visible"/>
                                      </p:to>
                                    </p:set>
                                    <p:animEffect transition="in" filter="wipe(left)">
                                      <p:cBhvr>
                                        <p:cTn id="50" dur="250"/>
                                        <p:tgtEl>
                                          <p:spTgt spid="42"/>
                                        </p:tgtEl>
                                      </p:cBhvr>
                                    </p:animEffect>
                                  </p:childTnLst>
                                </p:cTn>
                              </p:par>
                              <p:par>
                                <p:cTn id="51" presetID="10" presetClass="entr" presetSubtype="0" fill="hold" grpId="0" nodeType="withEffect">
                                  <p:stCondLst>
                                    <p:cond delay="350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250"/>
                                        <p:tgtEl>
                                          <p:spTgt spid="43"/>
                                        </p:tgtEl>
                                      </p:cBhvr>
                                    </p:animEffect>
                                  </p:childTnLst>
                                </p:cTn>
                              </p:par>
                              <p:par>
                                <p:cTn id="54" presetID="10" presetClass="entr" presetSubtype="0" fill="hold" grpId="0" nodeType="withEffect">
                                  <p:stCondLst>
                                    <p:cond delay="275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2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5" grpId="0" animBg="1"/>
      <p:bldP spid="46" grpId="0" animBg="1"/>
      <p:bldP spid="6" grpId="0" animBg="1"/>
      <p:bldP spid="7" grpId="0" animBg="1"/>
      <p:bldP spid="8" grpId="0" animBg="1"/>
      <p:bldP spid="9" grpId="0" animBg="1"/>
      <p:bldP spid="25" grpId="0"/>
      <p:bldP spid="43" grpId="0"/>
      <p:bldP spid="47" grpId="0"/>
      <p:bldP spid="54" grpId="0"/>
      <p:bldP spid="55" grpId="0"/>
      <p:bldP spid="20"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a:t>
            </a:r>
            <a:r>
              <a:rPr lang="en-US" dirty="0" err="1"/>
              <a:t>xx</a:t>
            </a:r>
            <a:r>
              <a:rPr lang="en-US" dirty="0"/>
              <a:t> xxx xx </a:t>
            </a:r>
            <a:r>
              <a:rPr lang="en-US" dirty="0" err="1"/>
              <a:t>xxxx</a:t>
            </a:r>
            <a:r>
              <a:rPr lang="en-US" dirty="0"/>
              <a:t> </a:t>
            </a:r>
            <a:r>
              <a:rPr lang="en-US" dirty="0" err="1"/>
              <a:t>xxxxxxx</a:t>
            </a:r>
            <a:r>
              <a:rPr lang="en-US" dirty="0"/>
              <a:t> xx </a:t>
            </a:r>
            <a:r>
              <a:rPr lang="en-US" dirty="0" err="1"/>
              <a:t>xx</a:t>
            </a:r>
            <a:endParaRPr lang="en-US" dirty="0"/>
          </a:p>
        </p:txBody>
      </p:sp>
      <p:sp>
        <p:nvSpPr>
          <p:cNvPr id="3" name="Text Placeholder 2"/>
          <p:cNvSpPr>
            <a:spLocks noGrp="1"/>
          </p:cNvSpPr>
          <p:nvPr>
            <p:ph type="body" sz="quarter" idx="10"/>
          </p:nvPr>
        </p:nvSpPr>
        <p:spPr/>
        <p:txBody>
          <a:bodyPr/>
          <a:lstStyle/>
          <a:p>
            <a:r>
              <a:rPr lang="en-US" dirty="0"/>
              <a:t>Xx </a:t>
            </a:r>
            <a:r>
              <a:rPr lang="en-US" dirty="0" err="1"/>
              <a:t>xxxxx</a:t>
            </a:r>
            <a:r>
              <a:rPr lang="en-US" dirty="0"/>
              <a:t> x xxx </a:t>
            </a:r>
            <a:r>
              <a:rPr lang="en-US" dirty="0" err="1"/>
              <a:t>xxxx</a:t>
            </a:r>
            <a:r>
              <a:rPr lang="en-US" dirty="0"/>
              <a:t> </a:t>
            </a:r>
            <a:r>
              <a:rPr lang="en-US" dirty="0" err="1"/>
              <a:t>xxxx</a:t>
            </a:r>
            <a:r>
              <a:rPr lang="en-US" dirty="0"/>
              <a:t> </a:t>
            </a:r>
            <a:r>
              <a:rPr lang="en-US" dirty="0" err="1"/>
              <a:t>xxxx</a:t>
            </a:r>
            <a:r>
              <a:rPr lang="en-US" dirty="0"/>
              <a:t> xxx x</a:t>
            </a:r>
          </a:p>
        </p:txBody>
      </p:sp>
      <p:sp>
        <p:nvSpPr>
          <p:cNvPr id="27" name="Freeform 26"/>
          <p:cNvSpPr/>
          <p:nvPr/>
        </p:nvSpPr>
        <p:spPr>
          <a:xfrm>
            <a:off x="3378084" y="2472882"/>
            <a:ext cx="2308256" cy="2308256"/>
          </a:xfrm>
          <a:custGeom>
            <a:avLst/>
            <a:gdLst>
              <a:gd name="connsiteX0" fmla="*/ 0 w 3355880"/>
              <a:gd name="connsiteY0" fmla="*/ 1677940 h 3355880"/>
              <a:gd name="connsiteX1" fmla="*/ 1677940 w 3355880"/>
              <a:gd name="connsiteY1" fmla="*/ 0 h 3355880"/>
              <a:gd name="connsiteX2" fmla="*/ 3355880 w 3355880"/>
              <a:gd name="connsiteY2" fmla="*/ 1677940 h 3355880"/>
              <a:gd name="connsiteX3" fmla="*/ 1677940 w 3355880"/>
              <a:gd name="connsiteY3" fmla="*/ 3355880 h 3355880"/>
              <a:gd name="connsiteX4" fmla="*/ 0 w 3355880"/>
              <a:gd name="connsiteY4" fmla="*/ 1677940 h 3355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5880" h="3355880">
                <a:moveTo>
                  <a:pt x="0" y="1677940"/>
                </a:moveTo>
                <a:cubicBezTo>
                  <a:pt x="0" y="751239"/>
                  <a:pt x="751239" y="0"/>
                  <a:pt x="1677940" y="0"/>
                </a:cubicBezTo>
                <a:cubicBezTo>
                  <a:pt x="2604641" y="0"/>
                  <a:pt x="3355880" y="751239"/>
                  <a:pt x="3355880" y="1677940"/>
                </a:cubicBezTo>
                <a:cubicBezTo>
                  <a:pt x="3355880" y="2604641"/>
                  <a:pt x="2604641" y="3355880"/>
                  <a:pt x="1677940" y="3355880"/>
                </a:cubicBezTo>
                <a:cubicBezTo>
                  <a:pt x="751239" y="3355880"/>
                  <a:pt x="0" y="2604641"/>
                  <a:pt x="0" y="1677940"/>
                </a:cubicBezTo>
                <a:close/>
              </a:path>
            </a:pathLst>
          </a:custGeom>
          <a:solidFill>
            <a:schemeClr val="bg2"/>
          </a:solidFill>
          <a:ln w="22225">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1294132" tIns="253137" rIns="1294132" bIns="2770049" numCol="1" spcCol="1270" anchor="ctr" anchorCtr="0">
            <a:noAutofit/>
          </a:bodyPr>
          <a:lstStyle/>
          <a:p>
            <a:pPr algn="ctr" defTabSz="533387">
              <a:lnSpc>
                <a:spcPct val="90000"/>
              </a:lnSpc>
              <a:spcBef>
                <a:spcPct val="0"/>
              </a:spcBef>
              <a:spcAft>
                <a:spcPct val="35000"/>
              </a:spcAft>
            </a:pPr>
            <a:r>
              <a:rPr lang="en-US" sz="1200" dirty="0"/>
              <a:t> </a:t>
            </a:r>
          </a:p>
        </p:txBody>
      </p:sp>
      <p:sp>
        <p:nvSpPr>
          <p:cNvPr id="36" name="Rectangle 35"/>
          <p:cNvSpPr/>
          <p:nvPr/>
        </p:nvSpPr>
        <p:spPr>
          <a:xfrm>
            <a:off x="725368" y="2244002"/>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7" name="Rectangle 36"/>
          <p:cNvSpPr/>
          <p:nvPr/>
        </p:nvSpPr>
        <p:spPr>
          <a:xfrm>
            <a:off x="725368" y="4317248"/>
            <a:ext cx="1945640" cy="675570"/>
          </a:xfrm>
          <a:prstGeom prst="rect">
            <a:avLst/>
          </a:prstGeom>
        </p:spPr>
        <p:txBody>
          <a:bodyPr wrap="square" lIns="182880" rIns="182880" bIns="73152">
            <a:spAutoFit/>
          </a:bodyPr>
          <a:lstStyle/>
          <a:p>
            <a:pPr algn="r">
              <a:lnSpc>
                <a:spcPct val="95000"/>
              </a:lnSpc>
            </a:pPr>
            <a:r>
              <a:rPr lang="en-US" sz="1600" dirty="0"/>
              <a:t>Xxx </a:t>
            </a:r>
            <a:r>
              <a:rPr lang="en-US" sz="1600" dirty="0" err="1"/>
              <a:t>xxx</a:t>
            </a:r>
            <a:r>
              <a:rPr lang="en-US" sz="1600" dirty="0"/>
              <a:t> x</a:t>
            </a:r>
          </a:p>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8" name="Rectangle 37"/>
          <p:cNvSpPr/>
          <p:nvPr/>
        </p:nvSpPr>
        <p:spPr>
          <a:xfrm>
            <a:off x="6463633" y="2244002"/>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9" name="Rectangle 38"/>
          <p:cNvSpPr/>
          <p:nvPr/>
        </p:nvSpPr>
        <p:spPr>
          <a:xfrm>
            <a:off x="6463633" y="4317248"/>
            <a:ext cx="1945640" cy="675570"/>
          </a:xfrm>
          <a:prstGeom prst="rect">
            <a:avLst/>
          </a:prstGeom>
        </p:spPr>
        <p:txBody>
          <a:bodyPr wrap="square" lIns="182880" rIns="182880" bIns="73152">
            <a:spAutoFit/>
          </a:bodyPr>
          <a:lstStyle/>
          <a:p>
            <a:pPr>
              <a:lnSpc>
                <a:spcPct val="95000"/>
              </a:lnSpc>
            </a:pPr>
            <a:r>
              <a:rPr lang="en-US" sz="1600" dirty="0"/>
              <a:t>Xxx </a:t>
            </a:r>
            <a:r>
              <a:rPr lang="en-US" sz="1600" dirty="0" err="1"/>
              <a:t>xxx</a:t>
            </a:r>
            <a:r>
              <a:rPr lang="en-US" sz="1600" dirty="0"/>
              <a:t> x</a:t>
            </a:r>
          </a:p>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cxnSp>
        <p:nvCxnSpPr>
          <p:cNvPr id="40" name="Straight Connector 39"/>
          <p:cNvCxnSpPr/>
          <p:nvPr/>
        </p:nvCxnSpPr>
        <p:spPr>
          <a:xfrm flipH="1" flipV="1">
            <a:off x="5361037" y="4240391"/>
            <a:ext cx="258836" cy="184533"/>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1" name="Freeform 40"/>
          <p:cNvSpPr/>
          <p:nvPr/>
        </p:nvSpPr>
        <p:spPr>
          <a:xfrm>
            <a:off x="3608909" y="2703706"/>
            <a:ext cx="1846605" cy="1846604"/>
          </a:xfrm>
          <a:custGeom>
            <a:avLst/>
            <a:gdLst>
              <a:gd name="connsiteX0" fmla="*/ 0 w 2684704"/>
              <a:gd name="connsiteY0" fmla="*/ 1342352 h 2684704"/>
              <a:gd name="connsiteX1" fmla="*/ 1342352 w 2684704"/>
              <a:gd name="connsiteY1" fmla="*/ 0 h 2684704"/>
              <a:gd name="connsiteX2" fmla="*/ 2684704 w 2684704"/>
              <a:gd name="connsiteY2" fmla="*/ 1342352 h 2684704"/>
              <a:gd name="connsiteX3" fmla="*/ 1342352 w 2684704"/>
              <a:gd name="connsiteY3" fmla="*/ 2684704 h 2684704"/>
              <a:gd name="connsiteX4" fmla="*/ 0 w 2684704"/>
              <a:gd name="connsiteY4" fmla="*/ 1342352 h 268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704" h="2684704">
                <a:moveTo>
                  <a:pt x="0" y="1342352"/>
                </a:moveTo>
                <a:cubicBezTo>
                  <a:pt x="0" y="600991"/>
                  <a:pt x="600991" y="0"/>
                  <a:pt x="1342352" y="0"/>
                </a:cubicBezTo>
                <a:cubicBezTo>
                  <a:pt x="2083713" y="0"/>
                  <a:pt x="2684704" y="600991"/>
                  <a:pt x="2684704" y="1342352"/>
                </a:cubicBezTo>
                <a:cubicBezTo>
                  <a:pt x="2684704" y="2083713"/>
                  <a:pt x="2083713" y="2684704"/>
                  <a:pt x="1342352" y="2684704"/>
                </a:cubicBezTo>
                <a:cubicBezTo>
                  <a:pt x="600991" y="2684704"/>
                  <a:pt x="0" y="2083713"/>
                  <a:pt x="0" y="1342352"/>
                </a:cubicBezTo>
                <a:close/>
              </a:path>
            </a:pathLst>
          </a:custGeom>
          <a:solidFill>
            <a:schemeClr val="accent5"/>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958544" tIns="246426" rIns="958544" bIns="2125720" numCol="1" spcCol="1270" anchor="ctr" anchorCtr="0">
            <a:noAutofit/>
          </a:bodyPr>
          <a:lstStyle/>
          <a:p>
            <a:pPr algn="ctr" defTabSz="533387">
              <a:lnSpc>
                <a:spcPct val="90000"/>
              </a:lnSpc>
              <a:spcBef>
                <a:spcPct val="0"/>
              </a:spcBef>
              <a:spcAft>
                <a:spcPct val="35000"/>
              </a:spcAft>
            </a:pPr>
            <a:r>
              <a:rPr lang="en-US" sz="1200" dirty="0"/>
              <a:t> </a:t>
            </a:r>
          </a:p>
        </p:txBody>
      </p:sp>
      <p:sp>
        <p:nvSpPr>
          <p:cNvPr id="43" name="Oval 12"/>
          <p:cNvSpPr>
            <a:spLocks noChangeArrowheads="1"/>
          </p:cNvSpPr>
          <p:nvPr/>
        </p:nvSpPr>
        <p:spPr bwMode="auto">
          <a:xfrm>
            <a:off x="5551442" y="4208235"/>
            <a:ext cx="924372" cy="924374"/>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44" name="Straight Connector 43"/>
          <p:cNvCxnSpPr/>
          <p:nvPr/>
        </p:nvCxnSpPr>
        <p:spPr>
          <a:xfrm flipH="1">
            <a:off x="5197989" y="2847536"/>
            <a:ext cx="426346" cy="315249"/>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6" name="Freeform 45"/>
          <p:cNvSpPr/>
          <p:nvPr/>
        </p:nvSpPr>
        <p:spPr>
          <a:xfrm>
            <a:off x="3839735" y="2934533"/>
            <a:ext cx="1384953" cy="1384953"/>
          </a:xfrm>
          <a:custGeom>
            <a:avLst/>
            <a:gdLst>
              <a:gd name="connsiteX0" fmla="*/ 0 w 2013528"/>
              <a:gd name="connsiteY0" fmla="*/ 1006764 h 2013528"/>
              <a:gd name="connsiteX1" fmla="*/ 1006764 w 2013528"/>
              <a:gd name="connsiteY1" fmla="*/ 0 h 2013528"/>
              <a:gd name="connsiteX2" fmla="*/ 2013528 w 2013528"/>
              <a:gd name="connsiteY2" fmla="*/ 1006764 h 2013528"/>
              <a:gd name="connsiteX3" fmla="*/ 1006764 w 2013528"/>
              <a:gd name="connsiteY3" fmla="*/ 2013528 h 2013528"/>
              <a:gd name="connsiteX4" fmla="*/ 0 w 2013528"/>
              <a:gd name="connsiteY4" fmla="*/ 1006764 h 2013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3528" h="2013528">
                <a:moveTo>
                  <a:pt x="0" y="1006764"/>
                </a:moveTo>
                <a:cubicBezTo>
                  <a:pt x="0" y="450744"/>
                  <a:pt x="450744" y="0"/>
                  <a:pt x="1006764" y="0"/>
                </a:cubicBezTo>
                <a:cubicBezTo>
                  <a:pt x="1562784" y="0"/>
                  <a:pt x="2013528" y="450744"/>
                  <a:pt x="2013528" y="1006764"/>
                </a:cubicBezTo>
                <a:cubicBezTo>
                  <a:pt x="2013528" y="1562784"/>
                  <a:pt x="1562784" y="2013528"/>
                  <a:pt x="1006764" y="2013528"/>
                </a:cubicBezTo>
                <a:cubicBezTo>
                  <a:pt x="450744" y="2013528"/>
                  <a:pt x="0" y="1562784"/>
                  <a:pt x="0" y="1006764"/>
                </a:cubicBezTo>
                <a:close/>
              </a:path>
            </a:pathLst>
          </a:custGeom>
          <a:solidFill>
            <a:schemeClr val="accent3"/>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622956" tIns="236358" rIns="622956" bIns="1494815"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47" name="Straight Connector 46"/>
          <p:cNvCxnSpPr/>
          <p:nvPr/>
        </p:nvCxnSpPr>
        <p:spPr>
          <a:xfrm flipV="1">
            <a:off x="3510167" y="3995380"/>
            <a:ext cx="580704" cy="408212"/>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48" name="Oval 12"/>
          <p:cNvSpPr>
            <a:spLocks noChangeArrowheads="1"/>
          </p:cNvSpPr>
          <p:nvPr/>
        </p:nvSpPr>
        <p:spPr bwMode="auto">
          <a:xfrm>
            <a:off x="2668187" y="4208235"/>
            <a:ext cx="924373" cy="924374"/>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p:nvPr/>
        </p:nvSpPr>
        <p:spPr>
          <a:xfrm>
            <a:off x="4070561" y="3165359"/>
            <a:ext cx="923302" cy="923302"/>
          </a:xfrm>
          <a:custGeom>
            <a:avLst/>
            <a:gdLst>
              <a:gd name="connsiteX0" fmla="*/ 0 w 1342352"/>
              <a:gd name="connsiteY0" fmla="*/ 671176 h 1342352"/>
              <a:gd name="connsiteX1" fmla="*/ 671176 w 1342352"/>
              <a:gd name="connsiteY1" fmla="*/ 0 h 1342352"/>
              <a:gd name="connsiteX2" fmla="*/ 1342352 w 1342352"/>
              <a:gd name="connsiteY2" fmla="*/ 671176 h 1342352"/>
              <a:gd name="connsiteX3" fmla="*/ 671176 w 1342352"/>
              <a:gd name="connsiteY3" fmla="*/ 1342352 h 1342352"/>
              <a:gd name="connsiteX4" fmla="*/ 0 w 1342352"/>
              <a:gd name="connsiteY4" fmla="*/ 671176 h 134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2352" h="1342352">
                <a:moveTo>
                  <a:pt x="0" y="671176"/>
                </a:moveTo>
                <a:cubicBezTo>
                  <a:pt x="0" y="300496"/>
                  <a:pt x="300496" y="0"/>
                  <a:pt x="671176" y="0"/>
                </a:cubicBezTo>
                <a:cubicBezTo>
                  <a:pt x="1041856" y="0"/>
                  <a:pt x="1342352" y="300496"/>
                  <a:pt x="1342352" y="671176"/>
                </a:cubicBezTo>
                <a:cubicBezTo>
                  <a:pt x="1342352" y="1041856"/>
                  <a:pt x="1041856" y="1342352"/>
                  <a:pt x="671176" y="1342352"/>
                </a:cubicBezTo>
                <a:cubicBezTo>
                  <a:pt x="300496" y="1342352"/>
                  <a:pt x="0" y="1041856"/>
                  <a:pt x="0" y="671176"/>
                </a:cubicBezTo>
                <a:close/>
              </a:path>
            </a:pathLst>
          </a:custGeom>
          <a:solidFill>
            <a:schemeClr val="accent1"/>
          </a:solidFill>
          <a:ln w="3175" cmpd="sng">
            <a:solidFill>
              <a:schemeClr val="bg1"/>
            </a:solidFill>
          </a:ln>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281927" tIns="420932" rIns="281927" bIns="420932" numCol="1" spcCol="1270" anchor="ctr" anchorCtr="0">
            <a:noAutofit/>
          </a:bodyPr>
          <a:lstStyle/>
          <a:p>
            <a:pPr algn="ctr" defTabSz="533387">
              <a:lnSpc>
                <a:spcPct val="90000"/>
              </a:lnSpc>
              <a:spcBef>
                <a:spcPct val="0"/>
              </a:spcBef>
              <a:spcAft>
                <a:spcPct val="35000"/>
              </a:spcAft>
            </a:pPr>
            <a:r>
              <a:rPr lang="en-US" sz="1200" dirty="0"/>
              <a:t> </a:t>
            </a:r>
          </a:p>
        </p:txBody>
      </p:sp>
      <p:cxnSp>
        <p:nvCxnSpPr>
          <p:cNvPr id="52" name="Straight Connector 51"/>
          <p:cNvCxnSpPr/>
          <p:nvPr/>
        </p:nvCxnSpPr>
        <p:spPr>
          <a:xfrm>
            <a:off x="3497897" y="2880610"/>
            <a:ext cx="1028511" cy="742796"/>
          </a:xfrm>
          <a:prstGeom prst="line">
            <a:avLst/>
          </a:prstGeom>
          <a:ln w="12700" cap="sq" cmpd="sng">
            <a:solidFill>
              <a:schemeClr val="tx1"/>
            </a:solidFill>
            <a:round/>
            <a:headEnd type="none"/>
            <a:tailEnd type="oval" w="lg" len="lg"/>
          </a:ln>
          <a:effectLst/>
        </p:spPr>
        <p:style>
          <a:lnRef idx="2">
            <a:schemeClr val="accent1"/>
          </a:lnRef>
          <a:fillRef idx="0">
            <a:schemeClr val="accent1"/>
          </a:fillRef>
          <a:effectRef idx="1">
            <a:schemeClr val="accent1"/>
          </a:effectRef>
          <a:fontRef idx="minor">
            <a:schemeClr val="tx1"/>
          </a:fontRef>
        </p:style>
      </p:cxnSp>
      <p:sp>
        <p:nvSpPr>
          <p:cNvPr id="53" name="Oval 12"/>
          <p:cNvSpPr>
            <a:spLocks noChangeArrowheads="1"/>
          </p:cNvSpPr>
          <p:nvPr/>
        </p:nvSpPr>
        <p:spPr bwMode="auto">
          <a:xfrm>
            <a:off x="2668187" y="2134989"/>
            <a:ext cx="924373" cy="924374"/>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54" name="Oval 12"/>
          <p:cNvSpPr>
            <a:spLocks noChangeArrowheads="1"/>
          </p:cNvSpPr>
          <p:nvPr/>
        </p:nvSpPr>
        <p:spPr bwMode="auto">
          <a:xfrm>
            <a:off x="5551442" y="2134989"/>
            <a:ext cx="924372" cy="924374"/>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55" name="Picture 5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814510" y="4491622"/>
            <a:ext cx="615988" cy="355745"/>
          </a:xfrm>
          <a:prstGeom prst="rect">
            <a:avLst/>
          </a:prstGeom>
        </p:spPr>
      </p:pic>
      <p:pic>
        <p:nvPicPr>
          <p:cNvPr id="56" name="Picture 5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0882" y="2291364"/>
            <a:ext cx="365494" cy="546824"/>
          </a:xfrm>
          <a:prstGeom prst="rect">
            <a:avLst/>
          </a:prstGeom>
        </p:spPr>
      </p:pic>
      <p:pic>
        <p:nvPicPr>
          <p:cNvPr id="57" name="Picture 5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00315" y="4516040"/>
            <a:ext cx="613591" cy="330397"/>
          </a:xfrm>
          <a:prstGeom prst="rect">
            <a:avLst/>
          </a:prstGeom>
        </p:spPr>
      </p:pic>
      <p:pic>
        <p:nvPicPr>
          <p:cNvPr id="58" name="Picture 5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871100" y="2353629"/>
            <a:ext cx="493009" cy="472272"/>
          </a:xfrm>
          <a:prstGeom prst="rect">
            <a:avLst/>
          </a:prstGeom>
        </p:spPr>
      </p:pic>
    </p:spTree>
    <p:extLst>
      <p:ext uri="{BB962C8B-B14F-4D97-AF65-F5344CB8AC3E}">
        <p14:creationId xmlns:p14="http://schemas.microsoft.com/office/powerpoint/2010/main" val="3213492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fade">
                                      <p:cBhvr>
                                        <p:cTn id="7" dur="300"/>
                                        <p:tgtEl>
                                          <p:spTgt spid="51"/>
                                        </p:tgtEl>
                                      </p:cBhvr>
                                    </p:animEffect>
                                  </p:childTnLst>
                                </p:cTn>
                              </p:par>
                              <p:par>
                                <p:cTn id="8" presetID="22" presetClass="entr" presetSubtype="2" fill="hold" nodeType="withEffect">
                                  <p:stCondLst>
                                    <p:cond delay="200"/>
                                  </p:stCondLst>
                                  <p:childTnLst>
                                    <p:set>
                                      <p:cBhvr>
                                        <p:cTn id="9" dur="1" fill="hold">
                                          <p:stCondLst>
                                            <p:cond delay="0"/>
                                          </p:stCondLst>
                                        </p:cTn>
                                        <p:tgtEl>
                                          <p:spTgt spid="52"/>
                                        </p:tgtEl>
                                        <p:attrNameLst>
                                          <p:attrName>style.visibility</p:attrName>
                                        </p:attrNameLst>
                                      </p:cBhvr>
                                      <p:to>
                                        <p:strVal val="visible"/>
                                      </p:to>
                                    </p:set>
                                    <p:animEffect transition="in" filter="wipe(right)">
                                      <p:cBhvr>
                                        <p:cTn id="10" dur="300"/>
                                        <p:tgtEl>
                                          <p:spTgt spid="5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300"/>
                                        <p:tgtEl>
                                          <p:spTgt spid="36"/>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300"/>
                                        <p:tgtEl>
                                          <p:spTgt spid="53"/>
                                        </p:tgtEl>
                                      </p:cBhvr>
                                    </p:animEffect>
                                  </p:childTnLst>
                                </p:cTn>
                              </p:par>
                              <p:par>
                                <p:cTn id="17" presetID="10" presetClass="entr" presetSubtype="0" fill="hold" nodeType="withEffect">
                                  <p:stCondLst>
                                    <p:cond delay="500"/>
                                  </p:stCondLst>
                                  <p:childTnLst>
                                    <p:set>
                                      <p:cBhvr>
                                        <p:cTn id="18" dur="1" fill="hold">
                                          <p:stCondLst>
                                            <p:cond delay="0"/>
                                          </p:stCondLst>
                                        </p:cTn>
                                        <p:tgtEl>
                                          <p:spTgt spid="58"/>
                                        </p:tgtEl>
                                        <p:attrNameLst>
                                          <p:attrName>style.visibility</p:attrName>
                                        </p:attrNameLst>
                                      </p:cBhvr>
                                      <p:to>
                                        <p:strVal val="visible"/>
                                      </p:to>
                                    </p:set>
                                    <p:animEffect transition="in" filter="fade">
                                      <p:cBhvr>
                                        <p:cTn id="19" dur="300"/>
                                        <p:tgtEl>
                                          <p:spTgt spid="58"/>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300"/>
                                        <p:tgtEl>
                                          <p:spTgt spid="46"/>
                                        </p:tgtEl>
                                      </p:cBhvr>
                                    </p:animEffect>
                                  </p:childTnLst>
                                </p:cTn>
                              </p:par>
                              <p:par>
                                <p:cTn id="23" presetID="22" presetClass="entr" presetSubtype="2" fill="hold" nodeType="withEffect">
                                  <p:stCondLst>
                                    <p:cond delay="700"/>
                                  </p:stCondLst>
                                  <p:childTnLst>
                                    <p:set>
                                      <p:cBhvr>
                                        <p:cTn id="24" dur="1" fill="hold">
                                          <p:stCondLst>
                                            <p:cond delay="0"/>
                                          </p:stCondLst>
                                        </p:cTn>
                                        <p:tgtEl>
                                          <p:spTgt spid="47"/>
                                        </p:tgtEl>
                                        <p:attrNameLst>
                                          <p:attrName>style.visibility</p:attrName>
                                        </p:attrNameLst>
                                      </p:cBhvr>
                                      <p:to>
                                        <p:strVal val="visible"/>
                                      </p:to>
                                    </p:set>
                                    <p:animEffect transition="in" filter="wipe(right)">
                                      <p:cBhvr>
                                        <p:cTn id="25" dur="300"/>
                                        <p:tgtEl>
                                          <p:spTgt spid="4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300"/>
                                        <p:tgtEl>
                                          <p:spTgt spid="37"/>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300"/>
                                        <p:tgtEl>
                                          <p:spTgt spid="48"/>
                                        </p:tgtEl>
                                      </p:cBhvr>
                                    </p:animEffect>
                                  </p:childTnLst>
                                </p:cTn>
                              </p:par>
                              <p:par>
                                <p:cTn id="32" presetID="10" presetClass="entr" presetSubtype="0" fill="hold" nodeType="withEffect">
                                  <p:stCondLst>
                                    <p:cond delay="90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300"/>
                                        <p:tgtEl>
                                          <p:spTgt spid="55"/>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300"/>
                                        <p:tgtEl>
                                          <p:spTgt spid="41"/>
                                        </p:tgtEl>
                                      </p:cBhvr>
                                    </p:animEffect>
                                  </p:childTnLst>
                                </p:cTn>
                              </p:par>
                              <p:par>
                                <p:cTn id="38" presetID="22" presetClass="entr" presetSubtype="8" fill="hold" nodeType="withEffect">
                                  <p:stCondLst>
                                    <p:cond delay="120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300"/>
                                        <p:tgtEl>
                                          <p:spTgt spid="44"/>
                                        </p:tgtEl>
                                      </p:cBhvr>
                                    </p:animEffect>
                                  </p:childTnLst>
                                </p:cTn>
                              </p:par>
                              <p:par>
                                <p:cTn id="41" presetID="10" presetClass="entr" presetSubtype="0" fill="hold" grpId="0" nodeType="withEffect">
                                  <p:stCondLst>
                                    <p:cond delay="1200"/>
                                  </p:stCondLst>
                                  <p:childTnLst>
                                    <p:set>
                                      <p:cBhvr>
                                        <p:cTn id="42" dur="1" fill="hold">
                                          <p:stCondLst>
                                            <p:cond delay="0"/>
                                          </p:stCondLst>
                                        </p:cTn>
                                        <p:tgtEl>
                                          <p:spTgt spid="38"/>
                                        </p:tgtEl>
                                        <p:attrNameLst>
                                          <p:attrName>style.visibility</p:attrName>
                                        </p:attrNameLst>
                                      </p:cBhvr>
                                      <p:to>
                                        <p:strVal val="visible"/>
                                      </p:to>
                                    </p:set>
                                    <p:animEffect transition="in" filter="fade">
                                      <p:cBhvr>
                                        <p:cTn id="43" dur="300"/>
                                        <p:tgtEl>
                                          <p:spTgt spid="38"/>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300"/>
                                        <p:tgtEl>
                                          <p:spTgt spid="54"/>
                                        </p:tgtEl>
                                      </p:cBhvr>
                                    </p:animEffect>
                                  </p:childTnLst>
                                </p:cTn>
                              </p:par>
                              <p:par>
                                <p:cTn id="47" presetID="10" presetClass="entr" presetSubtype="0" fill="hold" nodeType="withEffect">
                                  <p:stCondLst>
                                    <p:cond delay="140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300"/>
                                        <p:tgtEl>
                                          <p:spTgt spid="56"/>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300"/>
                                        <p:tgtEl>
                                          <p:spTgt spid="27"/>
                                        </p:tgtEl>
                                      </p:cBhvr>
                                    </p:animEffect>
                                  </p:childTnLst>
                                </p:cTn>
                              </p:par>
                              <p:par>
                                <p:cTn id="53" presetID="22" presetClass="entr" presetSubtype="8" fill="hold" nodeType="withEffect">
                                  <p:stCondLst>
                                    <p:cond delay="1700"/>
                                  </p:stCondLst>
                                  <p:childTnLst>
                                    <p:set>
                                      <p:cBhvr>
                                        <p:cTn id="54" dur="1" fill="hold">
                                          <p:stCondLst>
                                            <p:cond delay="0"/>
                                          </p:stCondLst>
                                        </p:cTn>
                                        <p:tgtEl>
                                          <p:spTgt spid="40"/>
                                        </p:tgtEl>
                                        <p:attrNameLst>
                                          <p:attrName>style.visibility</p:attrName>
                                        </p:attrNameLst>
                                      </p:cBhvr>
                                      <p:to>
                                        <p:strVal val="visible"/>
                                      </p:to>
                                    </p:set>
                                    <p:animEffect transition="in" filter="wipe(left)">
                                      <p:cBhvr>
                                        <p:cTn id="55" dur="300"/>
                                        <p:tgtEl>
                                          <p:spTgt spid="40"/>
                                        </p:tgtEl>
                                      </p:cBhvr>
                                    </p:animEffect>
                                  </p:childTnLst>
                                </p:cTn>
                              </p:par>
                              <p:par>
                                <p:cTn id="56" presetID="10" presetClass="entr" presetSubtype="0" fill="hold" grpId="0" nodeType="withEffect">
                                  <p:stCondLst>
                                    <p:cond delay="1700"/>
                                  </p:stCondLst>
                                  <p:childTnLst>
                                    <p:set>
                                      <p:cBhvr>
                                        <p:cTn id="57" dur="1" fill="hold">
                                          <p:stCondLst>
                                            <p:cond delay="0"/>
                                          </p:stCondLst>
                                        </p:cTn>
                                        <p:tgtEl>
                                          <p:spTgt spid="39"/>
                                        </p:tgtEl>
                                        <p:attrNameLst>
                                          <p:attrName>style.visibility</p:attrName>
                                        </p:attrNameLst>
                                      </p:cBhvr>
                                      <p:to>
                                        <p:strVal val="visible"/>
                                      </p:to>
                                    </p:set>
                                    <p:animEffect transition="in" filter="fade">
                                      <p:cBhvr>
                                        <p:cTn id="58" dur="300"/>
                                        <p:tgtEl>
                                          <p:spTgt spid="39"/>
                                        </p:tgtEl>
                                      </p:cBhvr>
                                    </p:animEffect>
                                  </p:childTnLst>
                                </p:cTn>
                              </p:par>
                              <p:par>
                                <p:cTn id="59" presetID="10" presetClass="entr" presetSubtype="0" fill="hold" grpId="0" nodeType="withEffect">
                                  <p:stCondLst>
                                    <p:cond delay="190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300"/>
                                        <p:tgtEl>
                                          <p:spTgt spid="43"/>
                                        </p:tgtEl>
                                      </p:cBhvr>
                                    </p:animEffect>
                                  </p:childTnLst>
                                </p:cTn>
                              </p:par>
                              <p:par>
                                <p:cTn id="62" presetID="10" presetClass="entr" presetSubtype="0" fill="hold" nodeType="withEffect">
                                  <p:stCondLst>
                                    <p:cond delay="1900"/>
                                  </p:stCondLst>
                                  <p:childTnLst>
                                    <p:set>
                                      <p:cBhvr>
                                        <p:cTn id="63" dur="1" fill="hold">
                                          <p:stCondLst>
                                            <p:cond delay="0"/>
                                          </p:stCondLst>
                                        </p:cTn>
                                        <p:tgtEl>
                                          <p:spTgt spid="57"/>
                                        </p:tgtEl>
                                        <p:attrNameLst>
                                          <p:attrName>style.visibility</p:attrName>
                                        </p:attrNameLst>
                                      </p:cBhvr>
                                      <p:to>
                                        <p:strVal val="visible"/>
                                      </p:to>
                                    </p:set>
                                    <p:animEffect transition="in" filter="fade">
                                      <p:cBhvr>
                                        <p:cTn id="64" dur="3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6" grpId="0"/>
      <p:bldP spid="37" grpId="0"/>
      <p:bldP spid="38" grpId="0"/>
      <p:bldP spid="39" grpId="0"/>
      <p:bldP spid="41" grpId="0" animBg="1"/>
      <p:bldP spid="43" grpId="0" animBg="1"/>
      <p:bldP spid="46" grpId="0" animBg="1"/>
      <p:bldP spid="48" grpId="0" animBg="1"/>
      <p:bldP spid="51" grpId="0" animBg="1"/>
      <p:bldP spid="53" grpId="0" animBg="1"/>
      <p:bldP spid="5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 xxx </a:t>
            </a:r>
            <a:r>
              <a:rPr lang="en-US" dirty="0" err="1"/>
              <a:t>xxxxxxxxxxxxxxxx</a:t>
            </a:r>
            <a:r>
              <a:rPr lang="en-US" dirty="0"/>
              <a:t> xxx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xx xxx </a:t>
            </a:r>
            <a:r>
              <a:rPr lang="en-US" dirty="0" err="1"/>
              <a:t>xxxxxxxxxxxx</a:t>
            </a:r>
            <a:r>
              <a:rPr lang="en-US" dirty="0"/>
              <a:t> </a:t>
            </a:r>
            <a:r>
              <a:rPr lang="en-US" dirty="0" err="1"/>
              <a:t>xx’x</a:t>
            </a:r>
            <a:r>
              <a:rPr lang="en-US" dirty="0"/>
              <a:t> x</a:t>
            </a:r>
          </a:p>
        </p:txBody>
      </p:sp>
      <p:graphicFrame>
        <p:nvGraphicFramePr>
          <p:cNvPr id="31" name="Diagram 30"/>
          <p:cNvGraphicFramePr/>
          <p:nvPr>
            <p:extLst>
              <p:ext uri="{D42A27DB-BD31-4B8C-83A1-F6EECF244321}">
                <p14:modId xmlns:p14="http://schemas.microsoft.com/office/powerpoint/2010/main" val="3459215725"/>
              </p:ext>
            </p:extLst>
          </p:nvPr>
        </p:nvGraphicFramePr>
        <p:xfrm>
          <a:off x="815111" y="1981201"/>
          <a:ext cx="3888509" cy="33558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3" name="Rectangle 32"/>
          <p:cNvSpPr/>
          <p:nvPr/>
        </p:nvSpPr>
        <p:spPr>
          <a:xfrm>
            <a:off x="5450226" y="4491888"/>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35" name="Rectangle 34"/>
          <p:cNvSpPr/>
          <p:nvPr/>
        </p:nvSpPr>
        <p:spPr>
          <a:xfrm>
            <a:off x="5450226" y="3716032"/>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36" name="Rectangle 35"/>
          <p:cNvSpPr/>
          <p:nvPr/>
        </p:nvSpPr>
        <p:spPr>
          <a:xfrm>
            <a:off x="5450226" y="2940178"/>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sp>
        <p:nvSpPr>
          <p:cNvPr id="40" name="Rectangle 39"/>
          <p:cNvSpPr/>
          <p:nvPr/>
        </p:nvSpPr>
        <p:spPr>
          <a:xfrm>
            <a:off x="5450226" y="2164323"/>
            <a:ext cx="3048000" cy="469296"/>
          </a:xfrm>
          <a:prstGeom prst="rect">
            <a:avLst/>
          </a:prstGeom>
        </p:spPr>
        <p:txBody>
          <a:bodyPr wrap="square" lIns="182880" rIns="182880" bIns="73152">
            <a:spAutoFit/>
          </a:bodyPr>
          <a:lstStyle/>
          <a:p>
            <a:pPr>
              <a:lnSpc>
                <a:spcPct val="89000"/>
              </a:lnSpc>
            </a:pPr>
            <a:r>
              <a:rPr lang="en-US" sz="1500" dirty="0" err="1"/>
              <a:t>Xxxxxxxxxxxxx</a:t>
            </a:r>
            <a:r>
              <a:rPr lang="en-US" sz="1500" dirty="0"/>
              <a:t> </a:t>
            </a:r>
          </a:p>
          <a:p>
            <a:pPr>
              <a:lnSpc>
                <a:spcPct val="8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endParaRPr lang="en-US" sz="1050" dirty="0"/>
          </a:p>
        </p:txBody>
      </p:sp>
      <p:cxnSp>
        <p:nvCxnSpPr>
          <p:cNvPr id="41" name="Straight Connector 40"/>
          <p:cNvCxnSpPr/>
          <p:nvPr/>
        </p:nvCxnSpPr>
        <p:spPr>
          <a:xfrm>
            <a:off x="3821660" y="2361110"/>
            <a:ext cx="1101320" cy="0"/>
          </a:xfrm>
          <a:prstGeom prst="line">
            <a:avLst/>
          </a:prstGeom>
          <a:ln w="3175" cmpd="sng">
            <a:solidFill>
              <a:schemeClr val="bg2"/>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p:nvCxnSpPr>
        <p:spPr>
          <a:xfrm flipV="1">
            <a:off x="3796915" y="3140300"/>
            <a:ext cx="1135301" cy="0"/>
          </a:xfrm>
          <a:prstGeom prst="line">
            <a:avLst/>
          </a:prstGeom>
          <a:ln w="3175" cmpd="sng">
            <a:solidFill>
              <a:schemeClr val="accent5"/>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V="1">
            <a:off x="3686311" y="3919490"/>
            <a:ext cx="1239749" cy="0"/>
          </a:xfrm>
          <a:prstGeom prst="line">
            <a:avLst/>
          </a:prstGeom>
          <a:ln w="3175" cmpd="sng">
            <a:solidFill>
              <a:schemeClr val="accent3"/>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V="1">
            <a:off x="3364345" y="4698680"/>
            <a:ext cx="1564793" cy="0"/>
          </a:xfrm>
          <a:prstGeom prst="line">
            <a:avLst/>
          </a:prstGeom>
          <a:ln w="3175" cmpd="sng">
            <a:solidFill>
              <a:schemeClr val="accent1"/>
            </a:solidFill>
            <a:headEnd type="none"/>
            <a:tailEnd type="none" w="lg" len="lg"/>
          </a:ln>
          <a:effectLst/>
        </p:spPr>
        <p:style>
          <a:lnRef idx="2">
            <a:schemeClr val="accent1"/>
          </a:lnRef>
          <a:fillRef idx="0">
            <a:schemeClr val="accent1"/>
          </a:fillRef>
          <a:effectRef idx="1">
            <a:schemeClr val="accent1"/>
          </a:effectRef>
          <a:fontRef idx="minor">
            <a:schemeClr val="tx1"/>
          </a:fontRef>
        </p:style>
      </p:cxnSp>
      <p:sp>
        <p:nvSpPr>
          <p:cNvPr id="45" name="Oval 12"/>
          <p:cNvSpPr>
            <a:spLocks noChangeArrowheads="1"/>
          </p:cNvSpPr>
          <p:nvPr/>
        </p:nvSpPr>
        <p:spPr bwMode="auto">
          <a:xfrm>
            <a:off x="4926060" y="3664721"/>
            <a:ext cx="509540" cy="509538"/>
          </a:xfrm>
          <a:prstGeom prst="ellipse">
            <a:avLst/>
          </a:prstGeom>
          <a:solidFill>
            <a:schemeClr val="accent3"/>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6" name="Oval 12"/>
          <p:cNvSpPr>
            <a:spLocks noChangeArrowheads="1"/>
          </p:cNvSpPr>
          <p:nvPr/>
        </p:nvSpPr>
        <p:spPr bwMode="auto">
          <a:xfrm>
            <a:off x="4929139" y="4443911"/>
            <a:ext cx="509540" cy="509538"/>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7" name="Oval 12"/>
          <p:cNvSpPr>
            <a:spLocks noChangeArrowheads="1"/>
          </p:cNvSpPr>
          <p:nvPr/>
        </p:nvSpPr>
        <p:spPr bwMode="auto">
          <a:xfrm>
            <a:off x="4932217" y="2885531"/>
            <a:ext cx="509540" cy="509538"/>
          </a:xfrm>
          <a:prstGeom prst="ellipse">
            <a:avLst/>
          </a:prstGeom>
          <a:solidFill>
            <a:schemeClr val="accent5"/>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8" name="Oval 12"/>
          <p:cNvSpPr>
            <a:spLocks noChangeArrowheads="1"/>
          </p:cNvSpPr>
          <p:nvPr/>
        </p:nvSpPr>
        <p:spPr bwMode="auto">
          <a:xfrm>
            <a:off x="4922980" y="2106341"/>
            <a:ext cx="509540" cy="509538"/>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977513" y="4579482"/>
            <a:ext cx="412793" cy="238396"/>
          </a:xfrm>
          <a:prstGeom prst="rect">
            <a:avLst/>
          </a:prstGeom>
        </p:spPr>
      </p:pic>
      <p:pic>
        <p:nvPicPr>
          <p:cNvPr id="50" name="Picture 49"/>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5064523" y="2957078"/>
            <a:ext cx="244929" cy="366444"/>
          </a:xfrm>
          <a:prstGeom prst="rect">
            <a:avLst/>
          </a:prstGeom>
        </p:spPr>
      </p:pic>
      <p:pic>
        <p:nvPicPr>
          <p:cNvPr id="51" name="Picture 50"/>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975237" y="3808785"/>
            <a:ext cx="411187" cy="221410"/>
          </a:xfrm>
          <a:prstGeom prst="rect">
            <a:avLst/>
          </a:prstGeom>
        </p:spPr>
      </p:pic>
      <p:grpSp>
        <p:nvGrpSpPr>
          <p:cNvPr id="52" name="Group 51"/>
          <p:cNvGrpSpPr>
            <a:grpSpLocks noChangeAspect="1"/>
          </p:cNvGrpSpPr>
          <p:nvPr/>
        </p:nvGrpSpPr>
        <p:grpSpPr bwMode="auto">
          <a:xfrm>
            <a:off x="5010151" y="2192338"/>
            <a:ext cx="330200" cy="315912"/>
            <a:chOff x="3156" y="841"/>
            <a:chExt cx="208" cy="199"/>
          </a:xfrm>
          <a:solidFill>
            <a:srgbClr val="FFFFFF"/>
          </a:solidFill>
        </p:grpSpPr>
        <p:sp>
          <p:nvSpPr>
            <p:cNvPr id="53" name="Freeform 5"/>
            <p:cNvSpPr>
              <a:spLocks noEditPoints="1"/>
            </p:cNvSpPr>
            <p:nvPr/>
          </p:nvSpPr>
          <p:spPr bwMode="auto">
            <a:xfrm>
              <a:off x="3156" y="841"/>
              <a:ext cx="208" cy="199"/>
            </a:xfrm>
            <a:custGeom>
              <a:avLst/>
              <a:gdLst>
                <a:gd name="T0" fmla="*/ 604 w 638"/>
                <a:gd name="T1" fmla="*/ 449 h 612"/>
                <a:gd name="T2" fmla="*/ 594 w 638"/>
                <a:gd name="T3" fmla="*/ 449 h 612"/>
                <a:gd name="T4" fmla="*/ 543 w 638"/>
                <a:gd name="T5" fmla="*/ 205 h 612"/>
                <a:gd name="T6" fmla="*/ 514 w 638"/>
                <a:gd name="T7" fmla="*/ 183 h 612"/>
                <a:gd name="T8" fmla="*/ 494 w 638"/>
                <a:gd name="T9" fmla="*/ 183 h 612"/>
                <a:gd name="T10" fmla="*/ 494 w 638"/>
                <a:gd name="T11" fmla="*/ 131 h 612"/>
                <a:gd name="T12" fmla="*/ 522 w 638"/>
                <a:gd name="T13" fmla="*/ 131 h 612"/>
                <a:gd name="T14" fmla="*/ 554 w 638"/>
                <a:gd name="T15" fmla="*/ 99 h 612"/>
                <a:gd name="T16" fmla="*/ 554 w 638"/>
                <a:gd name="T17" fmla="*/ 32 h 612"/>
                <a:gd name="T18" fmla="*/ 522 w 638"/>
                <a:gd name="T19" fmla="*/ 0 h 612"/>
                <a:gd name="T20" fmla="*/ 269 w 638"/>
                <a:gd name="T21" fmla="*/ 0 h 612"/>
                <a:gd name="T22" fmla="*/ 237 w 638"/>
                <a:gd name="T23" fmla="*/ 32 h 612"/>
                <a:gd name="T24" fmla="*/ 237 w 638"/>
                <a:gd name="T25" fmla="*/ 99 h 612"/>
                <a:gd name="T26" fmla="*/ 269 w 638"/>
                <a:gd name="T27" fmla="*/ 131 h 612"/>
                <a:gd name="T28" fmla="*/ 433 w 638"/>
                <a:gd name="T29" fmla="*/ 131 h 612"/>
                <a:gd name="T30" fmla="*/ 433 w 638"/>
                <a:gd name="T31" fmla="*/ 183 h 612"/>
                <a:gd name="T32" fmla="*/ 124 w 638"/>
                <a:gd name="T33" fmla="*/ 183 h 612"/>
                <a:gd name="T34" fmla="*/ 95 w 638"/>
                <a:gd name="T35" fmla="*/ 205 h 612"/>
                <a:gd name="T36" fmla="*/ 44 w 638"/>
                <a:gd name="T37" fmla="*/ 449 h 612"/>
                <a:gd name="T38" fmla="*/ 35 w 638"/>
                <a:gd name="T39" fmla="*/ 449 h 612"/>
                <a:gd name="T40" fmla="*/ 0 w 638"/>
                <a:gd name="T41" fmla="*/ 484 h 612"/>
                <a:gd name="T42" fmla="*/ 0 w 638"/>
                <a:gd name="T43" fmla="*/ 578 h 612"/>
                <a:gd name="T44" fmla="*/ 35 w 638"/>
                <a:gd name="T45" fmla="*/ 612 h 612"/>
                <a:gd name="T46" fmla="*/ 604 w 638"/>
                <a:gd name="T47" fmla="*/ 612 h 612"/>
                <a:gd name="T48" fmla="*/ 638 w 638"/>
                <a:gd name="T49" fmla="*/ 578 h 612"/>
                <a:gd name="T50" fmla="*/ 638 w 638"/>
                <a:gd name="T51" fmla="*/ 484 h 612"/>
                <a:gd name="T52" fmla="*/ 604 w 638"/>
                <a:gd name="T53" fmla="*/ 449 h 612"/>
                <a:gd name="T54" fmla="*/ 251 w 638"/>
                <a:gd name="T55" fmla="*/ 99 h 612"/>
                <a:gd name="T56" fmla="*/ 251 w 638"/>
                <a:gd name="T57" fmla="*/ 32 h 612"/>
                <a:gd name="T58" fmla="*/ 269 w 638"/>
                <a:gd name="T59" fmla="*/ 14 h 612"/>
                <a:gd name="T60" fmla="*/ 522 w 638"/>
                <a:gd name="T61" fmla="*/ 14 h 612"/>
                <a:gd name="T62" fmla="*/ 540 w 638"/>
                <a:gd name="T63" fmla="*/ 32 h 612"/>
                <a:gd name="T64" fmla="*/ 540 w 638"/>
                <a:gd name="T65" fmla="*/ 99 h 612"/>
                <a:gd name="T66" fmla="*/ 522 w 638"/>
                <a:gd name="T67" fmla="*/ 117 h 612"/>
                <a:gd name="T68" fmla="*/ 269 w 638"/>
                <a:gd name="T69" fmla="*/ 117 h 612"/>
                <a:gd name="T70" fmla="*/ 251 w 638"/>
                <a:gd name="T71" fmla="*/ 99 h 612"/>
                <a:gd name="T72" fmla="*/ 447 w 638"/>
                <a:gd name="T73" fmla="*/ 131 h 612"/>
                <a:gd name="T74" fmla="*/ 480 w 638"/>
                <a:gd name="T75" fmla="*/ 131 h 612"/>
                <a:gd name="T76" fmla="*/ 480 w 638"/>
                <a:gd name="T77" fmla="*/ 183 h 612"/>
                <a:gd name="T78" fmla="*/ 447 w 638"/>
                <a:gd name="T79" fmla="*/ 183 h 612"/>
                <a:gd name="T80" fmla="*/ 447 w 638"/>
                <a:gd name="T81" fmla="*/ 131 h 612"/>
                <a:gd name="T82" fmla="*/ 624 w 638"/>
                <a:gd name="T83" fmla="*/ 578 h 612"/>
                <a:gd name="T84" fmla="*/ 604 w 638"/>
                <a:gd name="T85" fmla="*/ 598 h 612"/>
                <a:gd name="T86" fmla="*/ 35 w 638"/>
                <a:gd name="T87" fmla="*/ 598 h 612"/>
                <a:gd name="T88" fmla="*/ 14 w 638"/>
                <a:gd name="T89" fmla="*/ 578 h 612"/>
                <a:gd name="T90" fmla="*/ 14 w 638"/>
                <a:gd name="T91" fmla="*/ 484 h 612"/>
                <a:gd name="T92" fmla="*/ 35 w 638"/>
                <a:gd name="T93" fmla="*/ 463 h 612"/>
                <a:gd name="T94" fmla="*/ 50 w 638"/>
                <a:gd name="T95" fmla="*/ 463 h 612"/>
                <a:gd name="T96" fmla="*/ 57 w 638"/>
                <a:gd name="T97" fmla="*/ 458 h 612"/>
                <a:gd name="T98" fmla="*/ 109 w 638"/>
                <a:gd name="T99" fmla="*/ 208 h 612"/>
                <a:gd name="T100" fmla="*/ 124 w 638"/>
                <a:gd name="T101" fmla="*/ 197 h 612"/>
                <a:gd name="T102" fmla="*/ 514 w 638"/>
                <a:gd name="T103" fmla="*/ 197 h 612"/>
                <a:gd name="T104" fmla="*/ 529 w 638"/>
                <a:gd name="T105" fmla="*/ 208 h 612"/>
                <a:gd name="T106" fmla="*/ 581 w 638"/>
                <a:gd name="T107" fmla="*/ 458 h 612"/>
                <a:gd name="T108" fmla="*/ 588 w 638"/>
                <a:gd name="T109" fmla="*/ 463 h 612"/>
                <a:gd name="T110" fmla="*/ 604 w 638"/>
                <a:gd name="T111" fmla="*/ 463 h 612"/>
                <a:gd name="T112" fmla="*/ 624 w 638"/>
                <a:gd name="T113" fmla="*/ 484 h 612"/>
                <a:gd name="T114" fmla="*/ 624 w 638"/>
                <a:gd name="T115" fmla="*/ 578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8" h="612">
                  <a:moveTo>
                    <a:pt x="604" y="449"/>
                  </a:moveTo>
                  <a:cubicBezTo>
                    <a:pt x="594" y="449"/>
                    <a:pt x="594" y="449"/>
                    <a:pt x="594" y="449"/>
                  </a:cubicBezTo>
                  <a:cubicBezTo>
                    <a:pt x="543" y="205"/>
                    <a:pt x="543" y="205"/>
                    <a:pt x="543" y="205"/>
                  </a:cubicBezTo>
                  <a:cubicBezTo>
                    <a:pt x="540" y="193"/>
                    <a:pt x="528" y="183"/>
                    <a:pt x="514" y="183"/>
                  </a:cubicBezTo>
                  <a:cubicBezTo>
                    <a:pt x="494" y="183"/>
                    <a:pt x="494" y="183"/>
                    <a:pt x="494" y="183"/>
                  </a:cubicBezTo>
                  <a:cubicBezTo>
                    <a:pt x="494" y="131"/>
                    <a:pt x="494" y="131"/>
                    <a:pt x="494" y="131"/>
                  </a:cubicBezTo>
                  <a:cubicBezTo>
                    <a:pt x="522" y="131"/>
                    <a:pt x="522" y="131"/>
                    <a:pt x="522" y="131"/>
                  </a:cubicBezTo>
                  <a:cubicBezTo>
                    <a:pt x="539" y="131"/>
                    <a:pt x="554" y="117"/>
                    <a:pt x="554" y="99"/>
                  </a:cubicBezTo>
                  <a:cubicBezTo>
                    <a:pt x="554" y="32"/>
                    <a:pt x="554" y="32"/>
                    <a:pt x="554" y="32"/>
                  </a:cubicBezTo>
                  <a:cubicBezTo>
                    <a:pt x="554" y="15"/>
                    <a:pt x="539" y="0"/>
                    <a:pt x="522" y="0"/>
                  </a:cubicBezTo>
                  <a:cubicBezTo>
                    <a:pt x="269" y="0"/>
                    <a:pt x="269" y="0"/>
                    <a:pt x="269" y="0"/>
                  </a:cubicBezTo>
                  <a:cubicBezTo>
                    <a:pt x="251" y="0"/>
                    <a:pt x="237" y="15"/>
                    <a:pt x="237" y="32"/>
                  </a:cubicBezTo>
                  <a:cubicBezTo>
                    <a:pt x="237" y="99"/>
                    <a:pt x="237" y="99"/>
                    <a:pt x="237" y="99"/>
                  </a:cubicBezTo>
                  <a:cubicBezTo>
                    <a:pt x="237" y="117"/>
                    <a:pt x="251" y="131"/>
                    <a:pt x="269" y="131"/>
                  </a:cubicBezTo>
                  <a:cubicBezTo>
                    <a:pt x="433" y="131"/>
                    <a:pt x="433" y="131"/>
                    <a:pt x="433" y="131"/>
                  </a:cubicBezTo>
                  <a:cubicBezTo>
                    <a:pt x="433" y="183"/>
                    <a:pt x="433" y="183"/>
                    <a:pt x="433" y="183"/>
                  </a:cubicBezTo>
                  <a:cubicBezTo>
                    <a:pt x="124" y="183"/>
                    <a:pt x="124" y="183"/>
                    <a:pt x="124" y="183"/>
                  </a:cubicBezTo>
                  <a:cubicBezTo>
                    <a:pt x="111" y="183"/>
                    <a:pt x="98" y="193"/>
                    <a:pt x="95" y="205"/>
                  </a:cubicBezTo>
                  <a:cubicBezTo>
                    <a:pt x="44" y="449"/>
                    <a:pt x="44" y="449"/>
                    <a:pt x="44" y="449"/>
                  </a:cubicBezTo>
                  <a:cubicBezTo>
                    <a:pt x="35" y="449"/>
                    <a:pt x="35" y="449"/>
                    <a:pt x="35" y="449"/>
                  </a:cubicBezTo>
                  <a:cubicBezTo>
                    <a:pt x="15" y="449"/>
                    <a:pt x="0" y="465"/>
                    <a:pt x="0" y="484"/>
                  </a:cubicBezTo>
                  <a:cubicBezTo>
                    <a:pt x="0" y="578"/>
                    <a:pt x="0" y="578"/>
                    <a:pt x="0" y="578"/>
                  </a:cubicBezTo>
                  <a:cubicBezTo>
                    <a:pt x="0" y="597"/>
                    <a:pt x="15" y="612"/>
                    <a:pt x="35" y="612"/>
                  </a:cubicBezTo>
                  <a:cubicBezTo>
                    <a:pt x="604" y="612"/>
                    <a:pt x="604" y="612"/>
                    <a:pt x="604" y="612"/>
                  </a:cubicBezTo>
                  <a:cubicBezTo>
                    <a:pt x="623" y="612"/>
                    <a:pt x="638" y="597"/>
                    <a:pt x="638" y="578"/>
                  </a:cubicBezTo>
                  <a:cubicBezTo>
                    <a:pt x="638" y="484"/>
                    <a:pt x="638" y="484"/>
                    <a:pt x="638" y="484"/>
                  </a:cubicBezTo>
                  <a:cubicBezTo>
                    <a:pt x="638" y="465"/>
                    <a:pt x="623" y="449"/>
                    <a:pt x="604" y="449"/>
                  </a:cubicBezTo>
                  <a:close/>
                  <a:moveTo>
                    <a:pt x="251" y="99"/>
                  </a:moveTo>
                  <a:cubicBezTo>
                    <a:pt x="251" y="32"/>
                    <a:pt x="251" y="32"/>
                    <a:pt x="251" y="32"/>
                  </a:cubicBezTo>
                  <a:cubicBezTo>
                    <a:pt x="251" y="22"/>
                    <a:pt x="259" y="14"/>
                    <a:pt x="269" y="14"/>
                  </a:cubicBezTo>
                  <a:cubicBezTo>
                    <a:pt x="522" y="14"/>
                    <a:pt x="522" y="14"/>
                    <a:pt x="522" y="14"/>
                  </a:cubicBezTo>
                  <a:cubicBezTo>
                    <a:pt x="531" y="14"/>
                    <a:pt x="540" y="22"/>
                    <a:pt x="540" y="32"/>
                  </a:cubicBezTo>
                  <a:cubicBezTo>
                    <a:pt x="540" y="99"/>
                    <a:pt x="540" y="99"/>
                    <a:pt x="540" y="99"/>
                  </a:cubicBezTo>
                  <a:cubicBezTo>
                    <a:pt x="540" y="109"/>
                    <a:pt x="531" y="117"/>
                    <a:pt x="522" y="117"/>
                  </a:cubicBezTo>
                  <a:cubicBezTo>
                    <a:pt x="269" y="117"/>
                    <a:pt x="269" y="117"/>
                    <a:pt x="269" y="117"/>
                  </a:cubicBezTo>
                  <a:cubicBezTo>
                    <a:pt x="259" y="117"/>
                    <a:pt x="251" y="109"/>
                    <a:pt x="251" y="99"/>
                  </a:cubicBezTo>
                  <a:close/>
                  <a:moveTo>
                    <a:pt x="447" y="131"/>
                  </a:moveTo>
                  <a:cubicBezTo>
                    <a:pt x="480" y="131"/>
                    <a:pt x="480" y="131"/>
                    <a:pt x="480" y="131"/>
                  </a:cubicBezTo>
                  <a:cubicBezTo>
                    <a:pt x="480" y="183"/>
                    <a:pt x="480" y="183"/>
                    <a:pt x="480" y="183"/>
                  </a:cubicBezTo>
                  <a:cubicBezTo>
                    <a:pt x="447" y="183"/>
                    <a:pt x="447" y="183"/>
                    <a:pt x="447" y="183"/>
                  </a:cubicBezTo>
                  <a:lnTo>
                    <a:pt x="447" y="131"/>
                  </a:lnTo>
                  <a:close/>
                  <a:moveTo>
                    <a:pt x="624" y="578"/>
                  </a:moveTo>
                  <a:cubicBezTo>
                    <a:pt x="624" y="589"/>
                    <a:pt x="615" y="598"/>
                    <a:pt x="604" y="598"/>
                  </a:cubicBezTo>
                  <a:cubicBezTo>
                    <a:pt x="35" y="598"/>
                    <a:pt x="35" y="598"/>
                    <a:pt x="35" y="598"/>
                  </a:cubicBezTo>
                  <a:cubicBezTo>
                    <a:pt x="23" y="598"/>
                    <a:pt x="14" y="589"/>
                    <a:pt x="14" y="578"/>
                  </a:cubicBezTo>
                  <a:cubicBezTo>
                    <a:pt x="14" y="484"/>
                    <a:pt x="14" y="484"/>
                    <a:pt x="14" y="484"/>
                  </a:cubicBezTo>
                  <a:cubicBezTo>
                    <a:pt x="14" y="473"/>
                    <a:pt x="23" y="463"/>
                    <a:pt x="35" y="463"/>
                  </a:cubicBezTo>
                  <a:cubicBezTo>
                    <a:pt x="50" y="463"/>
                    <a:pt x="50" y="463"/>
                    <a:pt x="50" y="463"/>
                  </a:cubicBezTo>
                  <a:cubicBezTo>
                    <a:pt x="53" y="463"/>
                    <a:pt x="56" y="461"/>
                    <a:pt x="57" y="458"/>
                  </a:cubicBezTo>
                  <a:cubicBezTo>
                    <a:pt x="109" y="208"/>
                    <a:pt x="109" y="208"/>
                    <a:pt x="109" y="208"/>
                  </a:cubicBezTo>
                  <a:cubicBezTo>
                    <a:pt x="110" y="202"/>
                    <a:pt x="117" y="197"/>
                    <a:pt x="124" y="197"/>
                  </a:cubicBezTo>
                  <a:cubicBezTo>
                    <a:pt x="514" y="197"/>
                    <a:pt x="514" y="197"/>
                    <a:pt x="514" y="197"/>
                  </a:cubicBezTo>
                  <a:cubicBezTo>
                    <a:pt x="521" y="197"/>
                    <a:pt x="528" y="202"/>
                    <a:pt x="529" y="208"/>
                  </a:cubicBezTo>
                  <a:cubicBezTo>
                    <a:pt x="581" y="458"/>
                    <a:pt x="581" y="458"/>
                    <a:pt x="581" y="458"/>
                  </a:cubicBezTo>
                  <a:cubicBezTo>
                    <a:pt x="582" y="461"/>
                    <a:pt x="585" y="463"/>
                    <a:pt x="588" y="463"/>
                  </a:cubicBezTo>
                  <a:cubicBezTo>
                    <a:pt x="604" y="463"/>
                    <a:pt x="604" y="463"/>
                    <a:pt x="604" y="463"/>
                  </a:cubicBezTo>
                  <a:cubicBezTo>
                    <a:pt x="615" y="463"/>
                    <a:pt x="624" y="473"/>
                    <a:pt x="624" y="484"/>
                  </a:cubicBezTo>
                  <a:lnTo>
                    <a:pt x="624" y="57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EditPoints="1"/>
            </p:cNvSpPr>
            <p:nvPr/>
          </p:nvSpPr>
          <p:spPr bwMode="auto">
            <a:xfrm>
              <a:off x="3252" y="913"/>
              <a:ext cx="77" cy="51"/>
            </a:xfrm>
            <a:custGeom>
              <a:avLst/>
              <a:gdLst>
                <a:gd name="T0" fmla="*/ 17 w 234"/>
                <a:gd name="T1" fmla="*/ 155 h 155"/>
                <a:gd name="T2" fmla="*/ 218 w 234"/>
                <a:gd name="T3" fmla="*/ 155 h 155"/>
                <a:gd name="T4" fmla="*/ 230 w 234"/>
                <a:gd name="T5" fmla="*/ 150 h 155"/>
                <a:gd name="T6" fmla="*/ 233 w 234"/>
                <a:gd name="T7" fmla="*/ 137 h 155"/>
                <a:gd name="T8" fmla="*/ 214 w 234"/>
                <a:gd name="T9" fmla="*/ 14 h 155"/>
                <a:gd name="T10" fmla="*/ 197 w 234"/>
                <a:gd name="T11" fmla="*/ 0 h 155"/>
                <a:gd name="T12" fmla="*/ 18 w 234"/>
                <a:gd name="T13" fmla="*/ 0 h 155"/>
                <a:gd name="T14" fmla="*/ 2 w 234"/>
                <a:gd name="T15" fmla="*/ 15 h 155"/>
                <a:gd name="T16" fmla="*/ 1 w 234"/>
                <a:gd name="T17" fmla="*/ 138 h 155"/>
                <a:gd name="T18" fmla="*/ 5 w 234"/>
                <a:gd name="T19" fmla="*/ 150 h 155"/>
                <a:gd name="T20" fmla="*/ 17 w 234"/>
                <a:gd name="T21" fmla="*/ 155 h 155"/>
                <a:gd name="T22" fmla="*/ 16 w 234"/>
                <a:gd name="T23" fmla="*/ 15 h 155"/>
                <a:gd name="T24" fmla="*/ 18 w 234"/>
                <a:gd name="T25" fmla="*/ 14 h 155"/>
                <a:gd name="T26" fmla="*/ 197 w 234"/>
                <a:gd name="T27" fmla="*/ 14 h 155"/>
                <a:gd name="T28" fmla="*/ 200 w 234"/>
                <a:gd name="T29" fmla="*/ 16 h 155"/>
                <a:gd name="T30" fmla="*/ 220 w 234"/>
                <a:gd name="T31" fmla="*/ 139 h 155"/>
                <a:gd name="T32" fmla="*/ 219 w 234"/>
                <a:gd name="T33" fmla="*/ 140 h 155"/>
                <a:gd name="T34" fmla="*/ 218 w 234"/>
                <a:gd name="T35" fmla="*/ 141 h 155"/>
                <a:gd name="T36" fmla="*/ 17 w 234"/>
                <a:gd name="T37" fmla="*/ 141 h 155"/>
                <a:gd name="T38" fmla="*/ 15 w 234"/>
                <a:gd name="T39" fmla="*/ 140 h 155"/>
                <a:gd name="T40" fmla="*/ 15 w 234"/>
                <a:gd name="T41" fmla="*/ 138 h 155"/>
                <a:gd name="T42" fmla="*/ 16 w 234"/>
                <a:gd name="T4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155">
                  <a:moveTo>
                    <a:pt x="17" y="155"/>
                  </a:moveTo>
                  <a:cubicBezTo>
                    <a:pt x="218" y="155"/>
                    <a:pt x="218" y="155"/>
                    <a:pt x="218" y="155"/>
                  </a:cubicBezTo>
                  <a:cubicBezTo>
                    <a:pt x="223" y="155"/>
                    <a:pt x="227" y="153"/>
                    <a:pt x="230" y="150"/>
                  </a:cubicBezTo>
                  <a:cubicBezTo>
                    <a:pt x="233" y="146"/>
                    <a:pt x="234" y="142"/>
                    <a:pt x="233" y="137"/>
                  </a:cubicBezTo>
                  <a:cubicBezTo>
                    <a:pt x="214" y="14"/>
                    <a:pt x="214" y="14"/>
                    <a:pt x="214" y="14"/>
                  </a:cubicBezTo>
                  <a:cubicBezTo>
                    <a:pt x="213" y="6"/>
                    <a:pt x="205" y="0"/>
                    <a:pt x="197" y="0"/>
                  </a:cubicBezTo>
                  <a:cubicBezTo>
                    <a:pt x="18" y="0"/>
                    <a:pt x="18" y="0"/>
                    <a:pt x="18" y="0"/>
                  </a:cubicBezTo>
                  <a:cubicBezTo>
                    <a:pt x="9" y="0"/>
                    <a:pt x="2" y="7"/>
                    <a:pt x="2" y="15"/>
                  </a:cubicBezTo>
                  <a:cubicBezTo>
                    <a:pt x="1" y="138"/>
                    <a:pt x="1" y="138"/>
                    <a:pt x="1" y="138"/>
                  </a:cubicBezTo>
                  <a:cubicBezTo>
                    <a:pt x="0" y="142"/>
                    <a:pt x="2" y="147"/>
                    <a:pt x="5" y="150"/>
                  </a:cubicBezTo>
                  <a:cubicBezTo>
                    <a:pt x="8" y="153"/>
                    <a:pt x="13" y="155"/>
                    <a:pt x="17" y="155"/>
                  </a:cubicBezTo>
                  <a:close/>
                  <a:moveTo>
                    <a:pt x="16" y="15"/>
                  </a:moveTo>
                  <a:cubicBezTo>
                    <a:pt x="16" y="15"/>
                    <a:pt x="17" y="14"/>
                    <a:pt x="18" y="14"/>
                  </a:cubicBezTo>
                  <a:cubicBezTo>
                    <a:pt x="197" y="14"/>
                    <a:pt x="197" y="14"/>
                    <a:pt x="197" y="14"/>
                  </a:cubicBezTo>
                  <a:cubicBezTo>
                    <a:pt x="199" y="14"/>
                    <a:pt x="200" y="16"/>
                    <a:pt x="200" y="16"/>
                  </a:cubicBezTo>
                  <a:cubicBezTo>
                    <a:pt x="220" y="139"/>
                    <a:pt x="220" y="139"/>
                    <a:pt x="220" y="139"/>
                  </a:cubicBezTo>
                  <a:cubicBezTo>
                    <a:pt x="220" y="140"/>
                    <a:pt x="220" y="140"/>
                    <a:pt x="219" y="140"/>
                  </a:cubicBezTo>
                  <a:cubicBezTo>
                    <a:pt x="219" y="141"/>
                    <a:pt x="219" y="141"/>
                    <a:pt x="218" y="141"/>
                  </a:cubicBezTo>
                  <a:cubicBezTo>
                    <a:pt x="17" y="141"/>
                    <a:pt x="17" y="141"/>
                    <a:pt x="17" y="141"/>
                  </a:cubicBezTo>
                  <a:cubicBezTo>
                    <a:pt x="16" y="141"/>
                    <a:pt x="16" y="140"/>
                    <a:pt x="15" y="140"/>
                  </a:cubicBezTo>
                  <a:cubicBezTo>
                    <a:pt x="15" y="140"/>
                    <a:pt x="15" y="139"/>
                    <a:pt x="15" y="138"/>
                  </a:cubicBezTo>
                  <a:lnTo>
                    <a:pt x="16"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
            <p:cNvSpPr>
              <a:spLocks noEditPoints="1"/>
            </p:cNvSpPr>
            <p:nvPr/>
          </p:nvSpPr>
          <p:spPr bwMode="auto">
            <a:xfrm>
              <a:off x="3196" y="913"/>
              <a:ext cx="48" cy="22"/>
            </a:xfrm>
            <a:custGeom>
              <a:avLst/>
              <a:gdLst>
                <a:gd name="T0" fmla="*/ 15 w 147"/>
                <a:gd name="T1" fmla="*/ 66 h 66"/>
                <a:gd name="T2" fmla="*/ 129 w 147"/>
                <a:gd name="T3" fmla="*/ 66 h 66"/>
                <a:gd name="T4" fmla="*/ 145 w 147"/>
                <a:gd name="T5" fmla="*/ 51 h 66"/>
                <a:gd name="T6" fmla="*/ 147 w 147"/>
                <a:gd name="T7" fmla="*/ 16 h 66"/>
                <a:gd name="T8" fmla="*/ 143 w 147"/>
                <a:gd name="T9" fmla="*/ 5 h 66"/>
                <a:gd name="T10" fmla="*/ 132 w 147"/>
                <a:gd name="T11" fmla="*/ 0 h 66"/>
                <a:gd name="T12" fmla="*/ 23 w 147"/>
                <a:gd name="T13" fmla="*/ 0 h 66"/>
                <a:gd name="T14" fmla="*/ 6 w 147"/>
                <a:gd name="T15" fmla="*/ 14 h 66"/>
                <a:gd name="T16" fmla="*/ 1 w 147"/>
                <a:gd name="T17" fmla="*/ 49 h 66"/>
                <a:gd name="T18" fmla="*/ 4 w 147"/>
                <a:gd name="T19" fmla="*/ 61 h 66"/>
                <a:gd name="T20" fmla="*/ 15 w 147"/>
                <a:gd name="T21" fmla="*/ 66 h 66"/>
                <a:gd name="T22" fmla="*/ 20 w 147"/>
                <a:gd name="T23" fmla="*/ 16 h 66"/>
                <a:gd name="T24" fmla="*/ 23 w 147"/>
                <a:gd name="T25" fmla="*/ 14 h 66"/>
                <a:gd name="T26" fmla="*/ 132 w 147"/>
                <a:gd name="T27" fmla="*/ 14 h 66"/>
                <a:gd name="T28" fmla="*/ 133 w 147"/>
                <a:gd name="T29" fmla="*/ 15 h 66"/>
                <a:gd name="T30" fmla="*/ 131 w 147"/>
                <a:gd name="T31" fmla="*/ 50 h 66"/>
                <a:gd name="T32" fmla="*/ 129 w 147"/>
                <a:gd name="T33" fmla="*/ 52 h 66"/>
                <a:gd name="T34" fmla="*/ 15 w 147"/>
                <a:gd name="T35" fmla="*/ 52 h 66"/>
                <a:gd name="T36" fmla="*/ 14 w 147"/>
                <a:gd name="T37" fmla="*/ 51 h 66"/>
                <a:gd name="T38" fmla="*/ 20 w 147"/>
                <a:gd name="T3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6">
                  <a:moveTo>
                    <a:pt x="15" y="66"/>
                  </a:moveTo>
                  <a:cubicBezTo>
                    <a:pt x="129" y="66"/>
                    <a:pt x="129" y="66"/>
                    <a:pt x="129" y="66"/>
                  </a:cubicBezTo>
                  <a:cubicBezTo>
                    <a:pt x="138" y="66"/>
                    <a:pt x="145" y="59"/>
                    <a:pt x="145" y="51"/>
                  </a:cubicBezTo>
                  <a:cubicBezTo>
                    <a:pt x="147" y="16"/>
                    <a:pt x="147" y="16"/>
                    <a:pt x="147" y="16"/>
                  </a:cubicBezTo>
                  <a:cubicBezTo>
                    <a:pt x="147" y="12"/>
                    <a:pt x="146" y="8"/>
                    <a:pt x="143" y="5"/>
                  </a:cubicBezTo>
                  <a:cubicBezTo>
                    <a:pt x="140" y="2"/>
                    <a:pt x="136" y="0"/>
                    <a:pt x="132" y="0"/>
                  </a:cubicBezTo>
                  <a:cubicBezTo>
                    <a:pt x="23" y="0"/>
                    <a:pt x="23" y="0"/>
                    <a:pt x="23" y="0"/>
                  </a:cubicBezTo>
                  <a:cubicBezTo>
                    <a:pt x="15" y="0"/>
                    <a:pt x="7" y="6"/>
                    <a:pt x="6" y="14"/>
                  </a:cubicBezTo>
                  <a:cubicBezTo>
                    <a:pt x="1" y="49"/>
                    <a:pt x="1" y="49"/>
                    <a:pt x="1" y="49"/>
                  </a:cubicBezTo>
                  <a:cubicBezTo>
                    <a:pt x="0" y="53"/>
                    <a:pt x="1" y="57"/>
                    <a:pt x="4" y="61"/>
                  </a:cubicBezTo>
                  <a:cubicBezTo>
                    <a:pt x="7" y="64"/>
                    <a:pt x="11" y="66"/>
                    <a:pt x="15" y="66"/>
                  </a:cubicBezTo>
                  <a:close/>
                  <a:moveTo>
                    <a:pt x="20" y="16"/>
                  </a:moveTo>
                  <a:cubicBezTo>
                    <a:pt x="20" y="16"/>
                    <a:pt x="21" y="14"/>
                    <a:pt x="23" y="14"/>
                  </a:cubicBezTo>
                  <a:cubicBezTo>
                    <a:pt x="132" y="14"/>
                    <a:pt x="132" y="14"/>
                    <a:pt x="132" y="14"/>
                  </a:cubicBezTo>
                  <a:cubicBezTo>
                    <a:pt x="133" y="14"/>
                    <a:pt x="133" y="15"/>
                    <a:pt x="133" y="15"/>
                  </a:cubicBezTo>
                  <a:cubicBezTo>
                    <a:pt x="131" y="50"/>
                    <a:pt x="131" y="50"/>
                    <a:pt x="131" y="50"/>
                  </a:cubicBezTo>
                  <a:cubicBezTo>
                    <a:pt x="131" y="51"/>
                    <a:pt x="130" y="52"/>
                    <a:pt x="129" y="52"/>
                  </a:cubicBezTo>
                  <a:cubicBezTo>
                    <a:pt x="15" y="52"/>
                    <a:pt x="15" y="52"/>
                    <a:pt x="15" y="52"/>
                  </a:cubicBezTo>
                  <a:cubicBezTo>
                    <a:pt x="15" y="52"/>
                    <a:pt x="14" y="51"/>
                    <a:pt x="14" y="51"/>
                  </a:cubicBezTo>
                  <a:lnTo>
                    <a:pt x="20" y="1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8"/>
            <p:cNvSpPr>
              <a:spLocks/>
            </p:cNvSpPr>
            <p:nvPr/>
          </p:nvSpPr>
          <p:spPr bwMode="auto">
            <a:xfrm>
              <a:off x="3173" y="1005"/>
              <a:ext cx="175" cy="4"/>
            </a:xfrm>
            <a:custGeom>
              <a:avLst/>
              <a:gdLst>
                <a:gd name="T0" fmla="*/ 530 w 537"/>
                <a:gd name="T1" fmla="*/ 0 h 14"/>
                <a:gd name="T2" fmla="*/ 7 w 537"/>
                <a:gd name="T3" fmla="*/ 0 h 14"/>
                <a:gd name="T4" fmla="*/ 0 w 537"/>
                <a:gd name="T5" fmla="*/ 7 h 14"/>
                <a:gd name="T6" fmla="*/ 7 w 537"/>
                <a:gd name="T7" fmla="*/ 14 h 14"/>
                <a:gd name="T8" fmla="*/ 530 w 537"/>
                <a:gd name="T9" fmla="*/ 14 h 14"/>
                <a:gd name="T10" fmla="*/ 537 w 537"/>
                <a:gd name="T11" fmla="*/ 7 h 14"/>
                <a:gd name="T12" fmla="*/ 530 w 53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537" h="14">
                  <a:moveTo>
                    <a:pt x="530" y="0"/>
                  </a:moveTo>
                  <a:cubicBezTo>
                    <a:pt x="7" y="0"/>
                    <a:pt x="7" y="0"/>
                    <a:pt x="7" y="0"/>
                  </a:cubicBezTo>
                  <a:cubicBezTo>
                    <a:pt x="3" y="0"/>
                    <a:pt x="0" y="3"/>
                    <a:pt x="0" y="7"/>
                  </a:cubicBezTo>
                  <a:cubicBezTo>
                    <a:pt x="0" y="11"/>
                    <a:pt x="3" y="14"/>
                    <a:pt x="7" y="14"/>
                  </a:cubicBezTo>
                  <a:cubicBezTo>
                    <a:pt x="530" y="14"/>
                    <a:pt x="530" y="14"/>
                    <a:pt x="530" y="14"/>
                  </a:cubicBezTo>
                  <a:cubicBezTo>
                    <a:pt x="533" y="14"/>
                    <a:pt x="537" y="11"/>
                    <a:pt x="537" y="7"/>
                  </a:cubicBezTo>
                  <a:cubicBezTo>
                    <a:pt x="537" y="3"/>
                    <a:pt x="533" y="0"/>
                    <a:pt x="53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9"/>
            <p:cNvSpPr>
              <a:spLocks/>
            </p:cNvSpPr>
            <p:nvPr/>
          </p:nvSpPr>
          <p:spPr bwMode="auto">
            <a:xfrm>
              <a:off x="3254" y="865"/>
              <a:ext cx="69" cy="5"/>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1"/>
                    <a:pt x="4" y="14"/>
                    <a:pt x="7" y="14"/>
                  </a:cubicBezTo>
                  <a:cubicBezTo>
                    <a:pt x="205" y="14"/>
                    <a:pt x="205" y="14"/>
                    <a:pt x="205" y="14"/>
                  </a:cubicBezTo>
                  <a:cubicBezTo>
                    <a:pt x="208" y="14"/>
                    <a:pt x="212" y="11"/>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0"/>
            <p:cNvSpPr>
              <a:spLocks/>
            </p:cNvSpPr>
            <p:nvPr/>
          </p:nvSpPr>
          <p:spPr bwMode="auto">
            <a:xfrm>
              <a:off x="3254" y="855"/>
              <a:ext cx="69" cy="4"/>
            </a:xfrm>
            <a:custGeom>
              <a:avLst/>
              <a:gdLst>
                <a:gd name="T0" fmla="*/ 205 w 212"/>
                <a:gd name="T1" fmla="*/ 0 h 14"/>
                <a:gd name="T2" fmla="*/ 7 w 212"/>
                <a:gd name="T3" fmla="*/ 0 h 14"/>
                <a:gd name="T4" fmla="*/ 0 w 212"/>
                <a:gd name="T5" fmla="*/ 7 h 14"/>
                <a:gd name="T6" fmla="*/ 7 w 212"/>
                <a:gd name="T7" fmla="*/ 14 h 14"/>
                <a:gd name="T8" fmla="*/ 205 w 212"/>
                <a:gd name="T9" fmla="*/ 14 h 14"/>
                <a:gd name="T10" fmla="*/ 212 w 212"/>
                <a:gd name="T11" fmla="*/ 7 h 14"/>
                <a:gd name="T12" fmla="*/ 205 w 21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0"/>
                  </a:moveTo>
                  <a:cubicBezTo>
                    <a:pt x="7" y="0"/>
                    <a:pt x="7" y="0"/>
                    <a:pt x="7" y="0"/>
                  </a:cubicBezTo>
                  <a:cubicBezTo>
                    <a:pt x="4" y="0"/>
                    <a:pt x="0" y="3"/>
                    <a:pt x="0" y="7"/>
                  </a:cubicBezTo>
                  <a:cubicBezTo>
                    <a:pt x="0" y="10"/>
                    <a:pt x="4" y="14"/>
                    <a:pt x="7" y="14"/>
                  </a:cubicBezTo>
                  <a:cubicBezTo>
                    <a:pt x="205" y="14"/>
                    <a:pt x="205" y="14"/>
                    <a:pt x="205" y="14"/>
                  </a:cubicBezTo>
                  <a:cubicBezTo>
                    <a:pt x="208" y="14"/>
                    <a:pt x="212" y="10"/>
                    <a:pt x="212" y="7"/>
                  </a:cubicBezTo>
                  <a:cubicBezTo>
                    <a:pt x="212" y="3"/>
                    <a:pt x="208" y="0"/>
                    <a:pt x="20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634925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graphicEl>
                                              <a:dgm id="{80C83430-0DBD-4F49-9E64-0C82594BD9F0}"/>
                                            </p:graphicEl>
                                          </p:spTgt>
                                        </p:tgtEl>
                                        <p:attrNameLst>
                                          <p:attrName>style.visibility</p:attrName>
                                        </p:attrNameLst>
                                      </p:cBhvr>
                                      <p:to>
                                        <p:strVal val="visible"/>
                                      </p:to>
                                    </p:set>
                                    <p:animEffect transition="in" filter="fade">
                                      <p:cBhvr>
                                        <p:cTn id="7" dur="200"/>
                                        <p:tgtEl>
                                          <p:spTgt spid="31">
                                            <p:graphicEl>
                                              <a:dgm id="{80C83430-0DBD-4F49-9E64-0C82594BD9F0}"/>
                                            </p:graphicEl>
                                          </p:spTgt>
                                        </p:tgtEl>
                                      </p:cBhvr>
                                    </p:animEffect>
                                  </p:childTnLst>
                                </p:cTn>
                              </p:par>
                              <p:par>
                                <p:cTn id="8" presetID="22" presetClass="entr" presetSubtype="8" fill="hold" nodeType="withEffect">
                                  <p:stCondLst>
                                    <p:cond delay="200"/>
                                  </p:stCondLst>
                                  <p:childTnLst>
                                    <p:set>
                                      <p:cBhvr>
                                        <p:cTn id="9" dur="1" fill="hold">
                                          <p:stCondLst>
                                            <p:cond delay="0"/>
                                          </p:stCondLst>
                                        </p:cTn>
                                        <p:tgtEl>
                                          <p:spTgt spid="44"/>
                                        </p:tgtEl>
                                        <p:attrNameLst>
                                          <p:attrName>style.visibility</p:attrName>
                                        </p:attrNameLst>
                                      </p:cBhvr>
                                      <p:to>
                                        <p:strVal val="visible"/>
                                      </p:to>
                                    </p:set>
                                    <p:animEffect transition="in" filter="wipe(left)">
                                      <p:cBhvr>
                                        <p:cTn id="10" dur="200"/>
                                        <p:tgtEl>
                                          <p:spTgt spid="44"/>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46"/>
                                        </p:tgtEl>
                                        <p:attrNameLst>
                                          <p:attrName>style.visibility</p:attrName>
                                        </p:attrNameLst>
                                      </p:cBhvr>
                                      <p:to>
                                        <p:strVal val="visible"/>
                                      </p:to>
                                    </p:set>
                                    <p:animEffect transition="in" filter="fade">
                                      <p:cBhvr>
                                        <p:cTn id="13" dur="200"/>
                                        <p:tgtEl>
                                          <p:spTgt spid="46"/>
                                        </p:tgtEl>
                                      </p:cBhvr>
                                    </p:animEffect>
                                  </p:childTnLst>
                                </p:cTn>
                              </p:par>
                              <p:par>
                                <p:cTn id="14" presetID="10" presetClass="entr" presetSubtype="0" fill="hold" nodeType="withEffect">
                                  <p:stCondLst>
                                    <p:cond delay="40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200"/>
                                        <p:tgtEl>
                                          <p:spTgt spid="49"/>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2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300"/>
                                  </p:stCondLst>
                                  <p:childTnLst>
                                    <p:set>
                                      <p:cBhvr>
                                        <p:cTn id="23" dur="1" fill="hold">
                                          <p:stCondLst>
                                            <p:cond delay="0"/>
                                          </p:stCondLst>
                                        </p:cTn>
                                        <p:tgtEl>
                                          <p:spTgt spid="31">
                                            <p:graphicEl>
                                              <a:dgm id="{87FD9542-8FD3-C842-BF99-47B1884B62F8}"/>
                                            </p:graphicEl>
                                          </p:spTgt>
                                        </p:tgtEl>
                                        <p:attrNameLst>
                                          <p:attrName>style.visibility</p:attrName>
                                        </p:attrNameLst>
                                      </p:cBhvr>
                                      <p:to>
                                        <p:strVal val="visible"/>
                                      </p:to>
                                    </p:set>
                                    <p:animEffect transition="in" filter="fade">
                                      <p:cBhvr>
                                        <p:cTn id="24" dur="200"/>
                                        <p:tgtEl>
                                          <p:spTgt spid="31">
                                            <p:graphicEl>
                                              <a:dgm id="{87FD9542-8FD3-C842-BF99-47B1884B62F8}"/>
                                            </p:graphicEl>
                                          </p:spTgt>
                                        </p:tgtEl>
                                      </p:cBhvr>
                                    </p:animEffect>
                                  </p:childTnLst>
                                </p:cTn>
                              </p:par>
                              <p:par>
                                <p:cTn id="25" presetID="22" presetClass="entr" presetSubtype="8" fill="hold" nodeType="withEffect">
                                  <p:stCondLst>
                                    <p:cond delay="500"/>
                                  </p:stCondLst>
                                  <p:childTnLst>
                                    <p:set>
                                      <p:cBhvr>
                                        <p:cTn id="26" dur="1" fill="hold">
                                          <p:stCondLst>
                                            <p:cond delay="0"/>
                                          </p:stCondLst>
                                        </p:cTn>
                                        <p:tgtEl>
                                          <p:spTgt spid="43"/>
                                        </p:tgtEl>
                                        <p:attrNameLst>
                                          <p:attrName>style.visibility</p:attrName>
                                        </p:attrNameLst>
                                      </p:cBhvr>
                                      <p:to>
                                        <p:strVal val="visible"/>
                                      </p:to>
                                    </p:set>
                                    <p:animEffect transition="in" filter="wipe(left)">
                                      <p:cBhvr>
                                        <p:cTn id="27" dur="200"/>
                                        <p:tgtEl>
                                          <p:spTgt spid="43"/>
                                        </p:tgtEl>
                                      </p:cBhvr>
                                    </p:animEffect>
                                  </p:childTnLst>
                                </p:cTn>
                              </p:par>
                              <p:par>
                                <p:cTn id="28" presetID="10" presetClass="entr" presetSubtype="0" fill="hold" grpId="0" nodeType="withEffect">
                                  <p:stCondLst>
                                    <p:cond delay="70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00"/>
                                        <p:tgtEl>
                                          <p:spTgt spid="35"/>
                                        </p:tgtEl>
                                      </p:cBhvr>
                                    </p:animEffect>
                                  </p:childTnLst>
                                </p:cTn>
                              </p:par>
                              <p:par>
                                <p:cTn id="31" presetID="10" presetClass="entr" presetSubtype="0" fill="hold" grpId="0" nodeType="withEffect">
                                  <p:stCondLst>
                                    <p:cond delay="7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200"/>
                                        <p:tgtEl>
                                          <p:spTgt spid="45"/>
                                        </p:tgtEl>
                                      </p:cBhvr>
                                    </p:animEffect>
                                  </p:childTnLst>
                                </p:cTn>
                              </p:par>
                              <p:par>
                                <p:cTn id="34" presetID="10" presetClass="entr" presetSubtype="0" fill="hold" nodeType="withEffect">
                                  <p:stCondLst>
                                    <p:cond delay="70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
                                        <p:tgtEl>
                                          <p:spTgt spid="5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600"/>
                                  </p:stCondLst>
                                  <p:childTnLst>
                                    <p:set>
                                      <p:cBhvr>
                                        <p:cTn id="40" dur="1" fill="hold">
                                          <p:stCondLst>
                                            <p:cond delay="0"/>
                                          </p:stCondLst>
                                        </p:cTn>
                                        <p:tgtEl>
                                          <p:spTgt spid="31">
                                            <p:graphicEl>
                                              <a:dgm id="{19D3CC6C-315D-6D46-A1D0-2DDEC1C7A2BA}"/>
                                            </p:graphicEl>
                                          </p:spTgt>
                                        </p:tgtEl>
                                        <p:attrNameLst>
                                          <p:attrName>style.visibility</p:attrName>
                                        </p:attrNameLst>
                                      </p:cBhvr>
                                      <p:to>
                                        <p:strVal val="visible"/>
                                      </p:to>
                                    </p:set>
                                    <p:animEffect transition="in" filter="fade">
                                      <p:cBhvr>
                                        <p:cTn id="41" dur="200"/>
                                        <p:tgtEl>
                                          <p:spTgt spid="31">
                                            <p:graphicEl>
                                              <a:dgm id="{19D3CC6C-315D-6D46-A1D0-2DDEC1C7A2BA}"/>
                                            </p:graphicEl>
                                          </p:spTgt>
                                        </p:tgtEl>
                                      </p:cBhvr>
                                    </p:animEffect>
                                  </p:childTnLst>
                                </p:cTn>
                              </p:par>
                              <p:par>
                                <p:cTn id="42" presetID="22" presetClass="entr" presetSubtype="8" fill="hold" nodeType="withEffect">
                                  <p:stCondLst>
                                    <p:cond delay="800"/>
                                  </p:stCondLst>
                                  <p:childTnLst>
                                    <p:set>
                                      <p:cBhvr>
                                        <p:cTn id="43" dur="1" fill="hold">
                                          <p:stCondLst>
                                            <p:cond delay="0"/>
                                          </p:stCondLst>
                                        </p:cTn>
                                        <p:tgtEl>
                                          <p:spTgt spid="42"/>
                                        </p:tgtEl>
                                        <p:attrNameLst>
                                          <p:attrName>style.visibility</p:attrName>
                                        </p:attrNameLst>
                                      </p:cBhvr>
                                      <p:to>
                                        <p:strVal val="visible"/>
                                      </p:to>
                                    </p:set>
                                    <p:animEffect transition="in" filter="wipe(left)">
                                      <p:cBhvr>
                                        <p:cTn id="44" dur="200"/>
                                        <p:tgtEl>
                                          <p:spTgt spid="42"/>
                                        </p:tgtEl>
                                      </p:cBhvr>
                                    </p:animEffect>
                                  </p:childTnLst>
                                </p:cTn>
                              </p:par>
                              <p:par>
                                <p:cTn id="45" presetID="10" presetClass="entr" presetSubtype="0" fill="hold" grpId="0" nodeType="withEffect">
                                  <p:stCondLst>
                                    <p:cond delay="1000"/>
                                  </p:stCondLst>
                                  <p:childTnLst>
                                    <p:set>
                                      <p:cBhvr>
                                        <p:cTn id="46" dur="1" fill="hold">
                                          <p:stCondLst>
                                            <p:cond delay="0"/>
                                          </p:stCondLst>
                                        </p:cTn>
                                        <p:tgtEl>
                                          <p:spTgt spid="36"/>
                                        </p:tgtEl>
                                        <p:attrNameLst>
                                          <p:attrName>style.visibility</p:attrName>
                                        </p:attrNameLst>
                                      </p:cBhvr>
                                      <p:to>
                                        <p:strVal val="visible"/>
                                      </p:to>
                                    </p:set>
                                    <p:animEffect transition="in" filter="fade">
                                      <p:cBhvr>
                                        <p:cTn id="47" dur="200"/>
                                        <p:tgtEl>
                                          <p:spTgt spid="36"/>
                                        </p:tgtEl>
                                      </p:cBhvr>
                                    </p:animEffect>
                                  </p:childTnLst>
                                </p:cTn>
                              </p:par>
                              <p:par>
                                <p:cTn id="48" presetID="10" presetClass="entr" presetSubtype="0" fill="hold" grpId="0" nodeType="withEffect">
                                  <p:stCondLst>
                                    <p:cond delay="1000"/>
                                  </p:stCondLst>
                                  <p:childTnLst>
                                    <p:set>
                                      <p:cBhvr>
                                        <p:cTn id="49" dur="1" fill="hold">
                                          <p:stCondLst>
                                            <p:cond delay="0"/>
                                          </p:stCondLst>
                                        </p:cTn>
                                        <p:tgtEl>
                                          <p:spTgt spid="47"/>
                                        </p:tgtEl>
                                        <p:attrNameLst>
                                          <p:attrName>style.visibility</p:attrName>
                                        </p:attrNameLst>
                                      </p:cBhvr>
                                      <p:to>
                                        <p:strVal val="visible"/>
                                      </p:to>
                                    </p:set>
                                    <p:animEffect transition="in" filter="fade">
                                      <p:cBhvr>
                                        <p:cTn id="50" dur="200"/>
                                        <p:tgtEl>
                                          <p:spTgt spid="47"/>
                                        </p:tgtEl>
                                      </p:cBhvr>
                                    </p:animEffect>
                                  </p:childTnLst>
                                </p:cTn>
                              </p:par>
                              <p:par>
                                <p:cTn id="51" presetID="10" presetClass="entr" presetSubtype="0" fill="hold" nodeType="withEffect">
                                  <p:stCondLst>
                                    <p:cond delay="1000"/>
                                  </p:stCondLst>
                                  <p:childTnLst>
                                    <p:set>
                                      <p:cBhvr>
                                        <p:cTn id="52" dur="1" fill="hold">
                                          <p:stCondLst>
                                            <p:cond delay="0"/>
                                          </p:stCondLst>
                                        </p:cTn>
                                        <p:tgtEl>
                                          <p:spTgt spid="50"/>
                                        </p:tgtEl>
                                        <p:attrNameLst>
                                          <p:attrName>style.visibility</p:attrName>
                                        </p:attrNameLst>
                                      </p:cBhvr>
                                      <p:to>
                                        <p:strVal val="visible"/>
                                      </p:to>
                                    </p:set>
                                    <p:animEffect transition="in" filter="fade">
                                      <p:cBhvr>
                                        <p:cTn id="53" dur="200"/>
                                        <p:tgtEl>
                                          <p:spTgt spid="5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900"/>
                                  </p:stCondLst>
                                  <p:childTnLst>
                                    <p:set>
                                      <p:cBhvr>
                                        <p:cTn id="57" dur="1" fill="hold">
                                          <p:stCondLst>
                                            <p:cond delay="0"/>
                                          </p:stCondLst>
                                        </p:cTn>
                                        <p:tgtEl>
                                          <p:spTgt spid="31">
                                            <p:graphicEl>
                                              <a:dgm id="{CBDC1C1A-EBA1-C041-91B6-DB84A72A1EA4}"/>
                                            </p:graphicEl>
                                          </p:spTgt>
                                        </p:tgtEl>
                                        <p:attrNameLst>
                                          <p:attrName>style.visibility</p:attrName>
                                        </p:attrNameLst>
                                      </p:cBhvr>
                                      <p:to>
                                        <p:strVal val="visible"/>
                                      </p:to>
                                    </p:set>
                                    <p:animEffect transition="in" filter="fade">
                                      <p:cBhvr>
                                        <p:cTn id="58" dur="200"/>
                                        <p:tgtEl>
                                          <p:spTgt spid="31">
                                            <p:graphicEl>
                                              <a:dgm id="{CBDC1C1A-EBA1-C041-91B6-DB84A72A1EA4}"/>
                                            </p:graphicEl>
                                          </p:spTgt>
                                        </p:tgtEl>
                                      </p:cBhvr>
                                    </p:animEffect>
                                  </p:childTnLst>
                                </p:cTn>
                              </p:par>
                              <p:par>
                                <p:cTn id="59" presetID="22" presetClass="entr" presetSubtype="8" fill="hold" nodeType="withEffect">
                                  <p:stCondLst>
                                    <p:cond delay="1100"/>
                                  </p:stCondLst>
                                  <p:childTnLst>
                                    <p:set>
                                      <p:cBhvr>
                                        <p:cTn id="60" dur="1" fill="hold">
                                          <p:stCondLst>
                                            <p:cond delay="0"/>
                                          </p:stCondLst>
                                        </p:cTn>
                                        <p:tgtEl>
                                          <p:spTgt spid="41"/>
                                        </p:tgtEl>
                                        <p:attrNameLst>
                                          <p:attrName>style.visibility</p:attrName>
                                        </p:attrNameLst>
                                      </p:cBhvr>
                                      <p:to>
                                        <p:strVal val="visible"/>
                                      </p:to>
                                    </p:set>
                                    <p:animEffect transition="in" filter="wipe(left)">
                                      <p:cBhvr>
                                        <p:cTn id="61" dur="200"/>
                                        <p:tgtEl>
                                          <p:spTgt spid="41"/>
                                        </p:tgtEl>
                                      </p:cBhvr>
                                    </p:animEffect>
                                  </p:childTnLst>
                                </p:cTn>
                              </p:par>
                              <p:par>
                                <p:cTn id="62" presetID="10" presetClass="entr" presetSubtype="0" fill="hold" grpId="0" nodeType="withEffect">
                                  <p:stCondLst>
                                    <p:cond delay="13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200"/>
                                        <p:tgtEl>
                                          <p:spTgt spid="40"/>
                                        </p:tgtEl>
                                      </p:cBhvr>
                                    </p:animEffect>
                                  </p:childTnLst>
                                </p:cTn>
                              </p:par>
                              <p:par>
                                <p:cTn id="65" presetID="10" presetClass="entr" presetSubtype="0" fill="hold" grpId="0" nodeType="withEffect">
                                  <p:stCondLst>
                                    <p:cond delay="1300"/>
                                  </p:stCondLst>
                                  <p:childTnLst>
                                    <p:set>
                                      <p:cBhvr>
                                        <p:cTn id="66" dur="1" fill="hold">
                                          <p:stCondLst>
                                            <p:cond delay="0"/>
                                          </p:stCondLst>
                                        </p:cTn>
                                        <p:tgtEl>
                                          <p:spTgt spid="48"/>
                                        </p:tgtEl>
                                        <p:attrNameLst>
                                          <p:attrName>style.visibility</p:attrName>
                                        </p:attrNameLst>
                                      </p:cBhvr>
                                      <p:to>
                                        <p:strVal val="visible"/>
                                      </p:to>
                                    </p:set>
                                    <p:animEffect transition="in" filter="fade">
                                      <p:cBhvr>
                                        <p:cTn id="67" dur="200"/>
                                        <p:tgtEl>
                                          <p:spTgt spid="48"/>
                                        </p:tgtEl>
                                      </p:cBhvr>
                                    </p:animEffect>
                                  </p:childTnLst>
                                </p:cTn>
                              </p:par>
                              <p:par>
                                <p:cTn id="68" presetID="10" presetClass="entr" presetSubtype="0" fill="hold" nodeType="withEffect">
                                  <p:stCondLst>
                                    <p:cond delay="1300"/>
                                  </p:stCondLst>
                                  <p:childTnLst>
                                    <p:set>
                                      <p:cBhvr>
                                        <p:cTn id="69" dur="1" fill="hold">
                                          <p:stCondLst>
                                            <p:cond delay="0"/>
                                          </p:stCondLst>
                                        </p:cTn>
                                        <p:tgtEl>
                                          <p:spTgt spid="52"/>
                                        </p:tgtEl>
                                        <p:attrNameLst>
                                          <p:attrName>style.visibility</p:attrName>
                                        </p:attrNameLst>
                                      </p:cBhvr>
                                      <p:to>
                                        <p:strVal val="visible"/>
                                      </p:to>
                                    </p:set>
                                    <p:animEffect transition="in" filter="fade">
                                      <p:cBhvr>
                                        <p:cTn id="70" dur="2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Dgm bld="one" rev="1"/>
        </p:bldSub>
      </p:bldGraphic>
      <p:bldP spid="33" grpId="0"/>
      <p:bldP spid="35" grpId="0"/>
      <p:bldP spid="36" grpId="0"/>
      <p:bldP spid="40" grpId="0"/>
      <p:bldP spid="45" grpId="0" animBg="1"/>
      <p:bldP spid="46" grpId="0" animBg="1"/>
      <p:bldP spid="47" grpId="0" animBg="1"/>
      <p:bldP spid="48"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e 20"/>
          <p:cNvSpPr/>
          <p:nvPr/>
        </p:nvSpPr>
        <p:spPr>
          <a:xfrm rot="16200000">
            <a:off x="5796136" y="1622405"/>
            <a:ext cx="557784" cy="557784"/>
          </a:xfrm>
          <a:prstGeom prst="pie">
            <a:avLst>
              <a:gd name="adj1" fmla="val 0"/>
              <a:gd name="adj2" fmla="val 12778483"/>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 name="Title 1"/>
          <p:cNvSpPr>
            <a:spLocks noGrp="1"/>
          </p:cNvSpPr>
          <p:nvPr>
            <p:ph type="title"/>
          </p:nvPr>
        </p:nvSpPr>
        <p:spPr/>
        <p:txBody>
          <a:bodyPr/>
          <a:lstStyle/>
          <a:p>
            <a:r>
              <a:rPr lang="en-US" dirty="0" err="1"/>
              <a:t>Xxxxxxx</a:t>
            </a:r>
            <a:r>
              <a:rPr lang="en-US" dirty="0"/>
              <a:t> </a:t>
            </a:r>
            <a:r>
              <a:rPr lang="en-US" dirty="0" err="1"/>
              <a:t>xxxx</a:t>
            </a:r>
            <a:endParaRPr lang="en-US" dirty="0"/>
          </a:p>
        </p:txBody>
      </p:sp>
      <p:cxnSp>
        <p:nvCxnSpPr>
          <p:cNvPr id="19" name="Straight Connector 18"/>
          <p:cNvCxnSpPr/>
          <p:nvPr/>
        </p:nvCxnSpPr>
        <p:spPr>
          <a:xfrm flipV="1">
            <a:off x="5829258" y="1929677"/>
            <a:ext cx="237016" cy="879946"/>
          </a:xfrm>
          <a:prstGeom prst="line">
            <a:avLst/>
          </a:prstGeom>
        </p:spPr>
        <p:style>
          <a:lnRef idx="1">
            <a:schemeClr val="accent1"/>
          </a:lnRef>
          <a:fillRef idx="0">
            <a:schemeClr val="accent1"/>
          </a:fillRef>
          <a:effectRef idx="0">
            <a:schemeClr val="accent1"/>
          </a:effectRef>
          <a:fontRef idx="minor">
            <a:schemeClr val="tx1"/>
          </a:fontRef>
        </p:style>
      </p:cxnSp>
      <p:sp useBgFill="1">
        <p:nvSpPr>
          <p:cNvPr id="15" name="Oval 14"/>
          <p:cNvSpPr>
            <a:spLocks noChangeArrowheads="1"/>
          </p:cNvSpPr>
          <p:nvPr/>
        </p:nvSpPr>
        <p:spPr bwMode="auto">
          <a:xfrm>
            <a:off x="5838013" y="1664282"/>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25" name="Rectangle 24"/>
          <p:cNvSpPr/>
          <p:nvPr/>
        </p:nvSpPr>
        <p:spPr>
          <a:xfrm>
            <a:off x="6370416" y="164689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6" name="Rectangle 25"/>
          <p:cNvSpPr/>
          <p:nvPr/>
        </p:nvSpPr>
        <p:spPr>
          <a:xfrm>
            <a:off x="7036407" y="2246135"/>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7" name="Rectangle 26"/>
          <p:cNvSpPr/>
          <p:nvPr/>
        </p:nvSpPr>
        <p:spPr>
          <a:xfrm>
            <a:off x="7036407" y="3018856"/>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8" name="Rectangle 27"/>
          <p:cNvSpPr/>
          <p:nvPr/>
        </p:nvSpPr>
        <p:spPr>
          <a:xfrm>
            <a:off x="7036407" y="3745724"/>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29" name="Rectangle 28"/>
          <p:cNvSpPr/>
          <p:nvPr/>
        </p:nvSpPr>
        <p:spPr>
          <a:xfrm>
            <a:off x="7036407" y="4555251"/>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30" name="Rectangle 29"/>
          <p:cNvSpPr/>
          <p:nvPr/>
        </p:nvSpPr>
        <p:spPr>
          <a:xfrm>
            <a:off x="6370416" y="5067270"/>
            <a:ext cx="1501420" cy="413959"/>
          </a:xfrm>
          <a:prstGeom prst="rect">
            <a:avLst/>
          </a:prstGeom>
        </p:spPr>
        <p:txBody>
          <a:bodyPr wrap="square">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cxnSp>
        <p:nvCxnSpPr>
          <p:cNvPr id="36" name="Straight Connector 35"/>
          <p:cNvCxnSpPr/>
          <p:nvPr/>
        </p:nvCxnSpPr>
        <p:spPr>
          <a:xfrm flipH="1" flipV="1">
            <a:off x="5904149" y="4209850"/>
            <a:ext cx="162125" cy="941851"/>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5851136" y="2483636"/>
            <a:ext cx="848575" cy="310746"/>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829258" y="2817441"/>
            <a:ext cx="864820" cy="43380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904148" y="4209850"/>
            <a:ext cx="786782" cy="508809"/>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V="1">
            <a:off x="5922204" y="3964232"/>
            <a:ext cx="775684" cy="267363"/>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Pie 23"/>
          <p:cNvSpPr/>
          <p:nvPr/>
        </p:nvSpPr>
        <p:spPr>
          <a:xfrm rot="16200000">
            <a:off x="6439054" y="2946943"/>
            <a:ext cx="557784" cy="557784"/>
          </a:xfrm>
          <a:prstGeom prst="pie">
            <a:avLst>
              <a:gd name="adj1" fmla="val 0"/>
              <a:gd name="adj2" fmla="val 883967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23" name="Pie 22"/>
          <p:cNvSpPr/>
          <p:nvPr/>
        </p:nvSpPr>
        <p:spPr>
          <a:xfrm rot="16200000">
            <a:off x="6439054" y="2174221"/>
            <a:ext cx="557784" cy="557784"/>
          </a:xfrm>
          <a:prstGeom prst="pie">
            <a:avLst>
              <a:gd name="adj1" fmla="val 0"/>
              <a:gd name="adj2" fmla="val 19354869"/>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12" name="Oval 11"/>
          <p:cNvSpPr>
            <a:spLocks noChangeArrowheads="1"/>
          </p:cNvSpPr>
          <p:nvPr/>
        </p:nvSpPr>
        <p:spPr bwMode="auto">
          <a:xfrm>
            <a:off x="6480931" y="2988819"/>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14" name="Oval 13"/>
          <p:cNvSpPr>
            <a:spLocks noChangeArrowheads="1"/>
          </p:cNvSpPr>
          <p:nvPr/>
        </p:nvSpPr>
        <p:spPr bwMode="auto">
          <a:xfrm>
            <a:off x="6480931" y="2216098"/>
            <a:ext cx="474032" cy="474030"/>
          </a:xfrm>
          <a:prstGeom prst="ellipse">
            <a:avLst/>
          </a:prstGeom>
          <a:ln w="3175">
            <a:solidFill>
              <a:schemeClr val="accent1"/>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32" name="Pie 31"/>
          <p:cNvSpPr/>
          <p:nvPr/>
        </p:nvSpPr>
        <p:spPr>
          <a:xfrm rot="16200000">
            <a:off x="6439054" y="4438440"/>
            <a:ext cx="557784" cy="557784"/>
          </a:xfrm>
          <a:prstGeom prst="pie">
            <a:avLst>
              <a:gd name="adj1" fmla="val 0"/>
              <a:gd name="adj2" fmla="val 19354869"/>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3" name="Pie 32"/>
          <p:cNvSpPr/>
          <p:nvPr/>
        </p:nvSpPr>
        <p:spPr>
          <a:xfrm rot="16200000">
            <a:off x="6439054" y="3673811"/>
            <a:ext cx="557784" cy="557784"/>
          </a:xfrm>
          <a:prstGeom prst="pie">
            <a:avLst>
              <a:gd name="adj1" fmla="val 0"/>
              <a:gd name="adj2" fmla="val 12778483"/>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5" name="Oval 34"/>
          <p:cNvSpPr>
            <a:spLocks noChangeArrowheads="1"/>
          </p:cNvSpPr>
          <p:nvPr/>
        </p:nvSpPr>
        <p:spPr bwMode="auto">
          <a:xfrm>
            <a:off x="6480931" y="4480317"/>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37" name="Oval 36"/>
          <p:cNvSpPr>
            <a:spLocks noChangeArrowheads="1"/>
          </p:cNvSpPr>
          <p:nvPr/>
        </p:nvSpPr>
        <p:spPr bwMode="auto">
          <a:xfrm>
            <a:off x="6480931" y="3715688"/>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31" name="Pie 30"/>
          <p:cNvSpPr/>
          <p:nvPr/>
        </p:nvSpPr>
        <p:spPr>
          <a:xfrm rot="16200000">
            <a:off x="5796136" y="4872808"/>
            <a:ext cx="557784" cy="557784"/>
          </a:xfrm>
          <a:prstGeom prst="pie">
            <a:avLst>
              <a:gd name="adj1" fmla="val 0"/>
              <a:gd name="adj2" fmla="val 883967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34" name="Oval 33"/>
          <p:cNvSpPr>
            <a:spLocks noChangeArrowheads="1"/>
          </p:cNvSpPr>
          <p:nvPr/>
        </p:nvSpPr>
        <p:spPr bwMode="auto">
          <a:xfrm>
            <a:off x="5838013" y="4914684"/>
            <a:ext cx="474032" cy="474030"/>
          </a:xfrm>
          <a:prstGeom prst="ellipse">
            <a:avLst/>
          </a:prstGeom>
          <a:ln w="3175">
            <a:solidFill>
              <a:schemeClr val="accent3"/>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cxnSp>
        <p:nvCxnSpPr>
          <p:cNvPr id="49" name="Straight Connector 48"/>
          <p:cNvCxnSpPr>
            <a:stCxn id="3" idx="6"/>
            <a:endCxn id="8" idx="3"/>
          </p:cNvCxnSpPr>
          <p:nvPr/>
        </p:nvCxnSpPr>
        <p:spPr>
          <a:xfrm flipV="1">
            <a:off x="5245019" y="3127894"/>
            <a:ext cx="268629" cy="418163"/>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Straight Connector 72"/>
          <p:cNvCxnSpPr>
            <a:stCxn id="3" idx="6"/>
            <a:endCxn id="9" idx="1"/>
          </p:cNvCxnSpPr>
          <p:nvPr/>
        </p:nvCxnSpPr>
        <p:spPr>
          <a:xfrm>
            <a:off x="5245019" y="3546056"/>
            <a:ext cx="268629" cy="34552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3" idx="2"/>
            <a:endCxn id="53" idx="3"/>
          </p:cNvCxnSpPr>
          <p:nvPr/>
        </p:nvCxnSpPr>
        <p:spPr>
          <a:xfrm flipH="1" flipV="1">
            <a:off x="3562274" y="3127894"/>
            <a:ext cx="332973" cy="41816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stCxn id="3" idx="2"/>
            <a:endCxn id="54" idx="1"/>
          </p:cNvCxnSpPr>
          <p:nvPr/>
        </p:nvCxnSpPr>
        <p:spPr>
          <a:xfrm flipH="1">
            <a:off x="3562274" y="3546056"/>
            <a:ext cx="332973" cy="34552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 name="Oval 7"/>
          <p:cNvSpPr>
            <a:spLocks noChangeArrowheads="1"/>
          </p:cNvSpPr>
          <p:nvPr/>
        </p:nvSpPr>
        <p:spPr bwMode="auto">
          <a:xfrm>
            <a:off x="5381816" y="2359519"/>
            <a:ext cx="900207" cy="900206"/>
          </a:xfrm>
          <a:prstGeom prst="ellipse">
            <a:avLst/>
          </a:prstGeom>
          <a:solidFill>
            <a:schemeClr val="accent1"/>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9" name="Oval 8"/>
          <p:cNvSpPr>
            <a:spLocks noChangeArrowheads="1"/>
          </p:cNvSpPr>
          <p:nvPr/>
        </p:nvSpPr>
        <p:spPr bwMode="auto">
          <a:xfrm>
            <a:off x="5381816" y="3759747"/>
            <a:ext cx="900207" cy="900206"/>
          </a:xfrm>
          <a:prstGeom prst="ellipse">
            <a:avLst/>
          </a:prstGeom>
          <a:solidFill>
            <a:schemeClr val="accent3"/>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52" name="Pie 51"/>
          <p:cNvSpPr/>
          <p:nvPr/>
        </p:nvSpPr>
        <p:spPr>
          <a:xfrm rot="16200000">
            <a:off x="2722002" y="1622405"/>
            <a:ext cx="557784" cy="557784"/>
          </a:xfrm>
          <a:prstGeom prst="pie">
            <a:avLst>
              <a:gd name="adj1" fmla="val 0"/>
              <a:gd name="adj2" fmla="val 1277848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cxnSp>
        <p:nvCxnSpPr>
          <p:cNvPr id="55" name="Straight Connector 54"/>
          <p:cNvCxnSpPr/>
          <p:nvPr/>
        </p:nvCxnSpPr>
        <p:spPr>
          <a:xfrm flipH="1" flipV="1">
            <a:off x="3009650" y="1929677"/>
            <a:ext cx="237016" cy="8799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 useBgFill="1">
        <p:nvSpPr>
          <p:cNvPr id="56" name="Oval 55"/>
          <p:cNvSpPr>
            <a:spLocks noChangeArrowheads="1"/>
          </p:cNvSpPr>
          <p:nvPr/>
        </p:nvSpPr>
        <p:spPr bwMode="auto">
          <a:xfrm flipH="1">
            <a:off x="2763879" y="1664282"/>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cxnSp>
        <p:nvCxnSpPr>
          <p:cNvPr id="57" name="Straight Connector 56"/>
          <p:cNvCxnSpPr/>
          <p:nvPr/>
        </p:nvCxnSpPr>
        <p:spPr>
          <a:xfrm flipV="1">
            <a:off x="3009650" y="4209850"/>
            <a:ext cx="162125" cy="941851"/>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flipV="1">
            <a:off x="2376213" y="2483636"/>
            <a:ext cx="848575" cy="310746"/>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H="1">
            <a:off x="2381846" y="2817441"/>
            <a:ext cx="864820" cy="433804"/>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a:off x="2384992" y="4209850"/>
            <a:ext cx="786782" cy="508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flipV="1">
            <a:off x="2378036" y="3964232"/>
            <a:ext cx="775684" cy="267363"/>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2" name="Pie 61"/>
          <p:cNvSpPr/>
          <p:nvPr/>
        </p:nvSpPr>
        <p:spPr>
          <a:xfrm rot="16200000">
            <a:off x="2079084" y="2946943"/>
            <a:ext cx="557784" cy="557784"/>
          </a:xfrm>
          <a:prstGeom prst="pie">
            <a:avLst>
              <a:gd name="adj1" fmla="val 0"/>
              <a:gd name="adj2" fmla="val 8839672"/>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3" name="Pie 62"/>
          <p:cNvSpPr/>
          <p:nvPr/>
        </p:nvSpPr>
        <p:spPr>
          <a:xfrm rot="16200000">
            <a:off x="2079084" y="2174221"/>
            <a:ext cx="557784" cy="557784"/>
          </a:xfrm>
          <a:prstGeom prst="pie">
            <a:avLst>
              <a:gd name="adj1" fmla="val 0"/>
              <a:gd name="adj2" fmla="val 19354869"/>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4" name="Oval 63"/>
          <p:cNvSpPr>
            <a:spLocks noChangeArrowheads="1"/>
          </p:cNvSpPr>
          <p:nvPr/>
        </p:nvSpPr>
        <p:spPr bwMode="auto">
          <a:xfrm flipH="1">
            <a:off x="2120961" y="2988819"/>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useBgFill="1">
        <p:nvSpPr>
          <p:cNvPr id="65" name="Oval 64"/>
          <p:cNvSpPr>
            <a:spLocks noChangeArrowheads="1"/>
          </p:cNvSpPr>
          <p:nvPr/>
        </p:nvSpPr>
        <p:spPr bwMode="auto">
          <a:xfrm flipH="1">
            <a:off x="2120961" y="2216098"/>
            <a:ext cx="474032" cy="474030"/>
          </a:xfrm>
          <a:prstGeom prst="ellipse">
            <a:avLst/>
          </a:prstGeom>
          <a:ln w="3175">
            <a:solidFill>
              <a:schemeClr val="tx2"/>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p:nvSpPr>
          <p:cNvPr id="66" name="Pie 65"/>
          <p:cNvSpPr/>
          <p:nvPr/>
        </p:nvSpPr>
        <p:spPr>
          <a:xfrm rot="16200000">
            <a:off x="2079084" y="4438440"/>
            <a:ext cx="557784" cy="557784"/>
          </a:xfrm>
          <a:prstGeom prst="pie">
            <a:avLst>
              <a:gd name="adj1" fmla="val 0"/>
              <a:gd name="adj2" fmla="val 19354869"/>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67" name="Pie 66"/>
          <p:cNvSpPr/>
          <p:nvPr/>
        </p:nvSpPr>
        <p:spPr>
          <a:xfrm rot="16200000">
            <a:off x="2079084" y="3673811"/>
            <a:ext cx="557784" cy="557784"/>
          </a:xfrm>
          <a:prstGeom prst="pie">
            <a:avLst>
              <a:gd name="adj1" fmla="val 0"/>
              <a:gd name="adj2" fmla="val 12778483"/>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68" name="Oval 67"/>
          <p:cNvSpPr>
            <a:spLocks noChangeArrowheads="1"/>
          </p:cNvSpPr>
          <p:nvPr/>
        </p:nvSpPr>
        <p:spPr bwMode="auto">
          <a:xfrm flipH="1">
            <a:off x="2120961" y="4480317"/>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90%</a:t>
            </a:r>
          </a:p>
        </p:txBody>
      </p:sp>
      <p:sp useBgFill="1">
        <p:nvSpPr>
          <p:cNvPr id="69" name="Oval 68"/>
          <p:cNvSpPr>
            <a:spLocks noChangeArrowheads="1"/>
          </p:cNvSpPr>
          <p:nvPr/>
        </p:nvSpPr>
        <p:spPr bwMode="auto">
          <a:xfrm flipH="1">
            <a:off x="2120961" y="3715688"/>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65%</a:t>
            </a:r>
          </a:p>
        </p:txBody>
      </p:sp>
      <p:sp>
        <p:nvSpPr>
          <p:cNvPr id="70" name="Pie 69"/>
          <p:cNvSpPr/>
          <p:nvPr/>
        </p:nvSpPr>
        <p:spPr>
          <a:xfrm rot="16200000">
            <a:off x="2722002" y="4872808"/>
            <a:ext cx="557784" cy="557784"/>
          </a:xfrm>
          <a:prstGeom prst="pie">
            <a:avLst>
              <a:gd name="adj1" fmla="val 0"/>
              <a:gd name="adj2" fmla="val 8839672"/>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useBgFill="1">
        <p:nvSpPr>
          <p:cNvPr id="71" name="Oval 70"/>
          <p:cNvSpPr>
            <a:spLocks noChangeArrowheads="1"/>
          </p:cNvSpPr>
          <p:nvPr/>
        </p:nvSpPr>
        <p:spPr bwMode="auto">
          <a:xfrm flipH="1">
            <a:off x="2763879" y="4914684"/>
            <a:ext cx="474032" cy="474030"/>
          </a:xfrm>
          <a:prstGeom prst="ellipse">
            <a:avLst/>
          </a:prstGeom>
          <a:ln w="3175">
            <a:solidFill>
              <a:schemeClr val="accent5"/>
            </a:solidFill>
          </a:ln>
          <a:extLst/>
        </p:spPr>
        <p:txBody>
          <a:bodyPr vert="horz" wrap="none" lIns="91440" tIns="45720" rIns="91440" bIns="45720" numCol="1" anchor="ctr" anchorCtr="0" compatLnSpc="1">
            <a:prstTxWarp prst="textNoShape">
              <a:avLst/>
            </a:prstTxWarp>
          </a:bodyPr>
          <a:lstStyle/>
          <a:p>
            <a:pPr algn="ctr"/>
            <a:r>
              <a:rPr lang="en-US" sz="1100" dirty="0"/>
              <a:t>40%</a:t>
            </a:r>
          </a:p>
        </p:txBody>
      </p:sp>
      <p:sp>
        <p:nvSpPr>
          <p:cNvPr id="53" name="Oval 52"/>
          <p:cNvSpPr>
            <a:spLocks noChangeArrowheads="1"/>
          </p:cNvSpPr>
          <p:nvPr/>
        </p:nvSpPr>
        <p:spPr bwMode="auto">
          <a:xfrm flipH="1">
            <a:off x="2793899" y="2359519"/>
            <a:ext cx="900207" cy="900206"/>
          </a:xfrm>
          <a:prstGeom prst="ellipse">
            <a:avLst/>
          </a:prstGeom>
          <a:solidFill>
            <a:schemeClr val="tx2"/>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54" name="Oval 53"/>
          <p:cNvSpPr>
            <a:spLocks noChangeArrowheads="1"/>
          </p:cNvSpPr>
          <p:nvPr/>
        </p:nvSpPr>
        <p:spPr bwMode="auto">
          <a:xfrm flipH="1">
            <a:off x="2793899" y="3759747"/>
            <a:ext cx="900207" cy="900206"/>
          </a:xfrm>
          <a:prstGeom prst="ellipse">
            <a:avLst/>
          </a:prstGeom>
          <a:solidFill>
            <a:schemeClr val="accent5"/>
          </a:solidFill>
          <a:ln>
            <a:noFill/>
          </a:ln>
          <a:extLst/>
        </p:spPr>
        <p:txBody>
          <a:bodyPr vert="horz" wrap="none" lIns="91440" tIns="45720" rIns="91440" bIns="45720" numCol="1" anchor="ctr" anchorCtr="0" compatLnSpc="1">
            <a:prstTxWarp prst="textNoShape">
              <a:avLst/>
            </a:prstTxWarp>
          </a:bodyPr>
          <a:lstStyle/>
          <a:p>
            <a:pPr algn="ctr"/>
            <a:r>
              <a:rPr lang="en-US" sz="1100" dirty="0" err="1">
                <a:solidFill>
                  <a:schemeClr val="bg1"/>
                </a:solidFill>
              </a:rPr>
              <a:t>Xxxxx</a:t>
            </a:r>
            <a:r>
              <a:rPr lang="en-US" sz="1100" dirty="0">
                <a:solidFill>
                  <a:schemeClr val="bg1"/>
                </a:solidFill>
              </a:rPr>
              <a:t> X</a:t>
            </a:r>
          </a:p>
        </p:txBody>
      </p:sp>
      <p:sp>
        <p:nvSpPr>
          <p:cNvPr id="3" name="Oval 2"/>
          <p:cNvSpPr>
            <a:spLocks noChangeArrowheads="1"/>
          </p:cNvSpPr>
          <p:nvPr/>
        </p:nvSpPr>
        <p:spPr bwMode="auto">
          <a:xfrm>
            <a:off x="3895247" y="2871171"/>
            <a:ext cx="1349772" cy="1349770"/>
          </a:xfrm>
          <a:prstGeom prst="ellipse">
            <a:avLst/>
          </a:prstGeom>
          <a:solidFill>
            <a:schemeClr val="bg1">
              <a:lumMod val="50000"/>
              <a:alpha val="30000"/>
            </a:schemeClr>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79" name="Group 78"/>
          <p:cNvGrpSpPr/>
          <p:nvPr/>
        </p:nvGrpSpPr>
        <p:grpSpPr>
          <a:xfrm>
            <a:off x="4337712" y="3084774"/>
            <a:ext cx="464843" cy="926632"/>
            <a:chOff x="4337711" y="2227524"/>
            <a:chExt cx="464843" cy="926632"/>
          </a:xfrm>
        </p:grpSpPr>
        <p:sp>
          <p:nvSpPr>
            <p:cNvPr id="4" name="Freeform 3"/>
            <p:cNvSpPr>
              <a:spLocks noEditPoints="1"/>
            </p:cNvSpPr>
            <p:nvPr/>
          </p:nvSpPr>
          <p:spPr bwMode="auto">
            <a:xfrm>
              <a:off x="4482148" y="2227524"/>
              <a:ext cx="174952" cy="174951"/>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4"/>
            <p:cNvSpPr>
              <a:spLocks noEditPoints="1"/>
            </p:cNvSpPr>
            <p:nvPr/>
          </p:nvSpPr>
          <p:spPr bwMode="auto">
            <a:xfrm>
              <a:off x="4337711" y="2421802"/>
              <a:ext cx="464843" cy="732354"/>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234377" y="164689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7" name="Rectangle 86"/>
          <p:cNvSpPr/>
          <p:nvPr/>
        </p:nvSpPr>
        <p:spPr>
          <a:xfrm>
            <a:off x="522629" y="2246135"/>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8" name="Rectangle 87"/>
          <p:cNvSpPr/>
          <p:nvPr/>
        </p:nvSpPr>
        <p:spPr>
          <a:xfrm>
            <a:off x="522629" y="3018856"/>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89" name="Rectangle 88"/>
          <p:cNvSpPr/>
          <p:nvPr/>
        </p:nvSpPr>
        <p:spPr>
          <a:xfrm>
            <a:off x="522629" y="3745724"/>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0" name="Rectangle 89"/>
          <p:cNvSpPr/>
          <p:nvPr/>
        </p:nvSpPr>
        <p:spPr>
          <a:xfrm>
            <a:off x="522629" y="4555251"/>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
        <p:nvSpPr>
          <p:cNvPr id="91" name="Rectangle 90"/>
          <p:cNvSpPr/>
          <p:nvPr/>
        </p:nvSpPr>
        <p:spPr>
          <a:xfrm>
            <a:off x="1234377" y="5067270"/>
            <a:ext cx="1501420" cy="413959"/>
          </a:xfrm>
          <a:prstGeom prst="rect">
            <a:avLst/>
          </a:prstGeom>
        </p:spPr>
        <p:txBody>
          <a:bodyPr wrap="square">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spTree>
    <p:extLst>
      <p:ext uri="{BB962C8B-B14F-4D97-AF65-F5344CB8AC3E}">
        <p14:creationId xmlns:p14="http://schemas.microsoft.com/office/powerpoint/2010/main" val="82440652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3282751" y="2221216"/>
            <a:ext cx="2556284" cy="2556284"/>
          </a:xfrm>
          <a:prstGeom prst="ellipse">
            <a:avLst/>
          </a:prstGeom>
          <a:solidFill>
            <a:schemeClr val="bg1">
              <a:lumMod val="50000"/>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Xxxxxxxxxxxxxxxxxx</a:t>
            </a:r>
            <a:r>
              <a:rPr lang="en-US" dirty="0"/>
              <a:t> xxx</a:t>
            </a:r>
          </a:p>
        </p:txBody>
      </p:sp>
      <p:sp>
        <p:nvSpPr>
          <p:cNvPr id="9" name="Pie 8"/>
          <p:cNvSpPr/>
          <p:nvPr/>
        </p:nvSpPr>
        <p:spPr>
          <a:xfrm>
            <a:off x="2886707" y="1825171"/>
            <a:ext cx="3348372" cy="3348372"/>
          </a:xfrm>
          <a:prstGeom prst="pie">
            <a:avLst>
              <a:gd name="adj1" fmla="val 12147609"/>
              <a:gd name="adj2" fmla="val 14284542"/>
            </a:avLst>
          </a:prstGeom>
          <a:solidFill>
            <a:schemeClr val="tx2">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0" name="Pie 9"/>
          <p:cNvSpPr/>
          <p:nvPr/>
        </p:nvSpPr>
        <p:spPr>
          <a:xfrm>
            <a:off x="2886707" y="1825171"/>
            <a:ext cx="3348372" cy="3348372"/>
          </a:xfrm>
          <a:prstGeom prst="pie">
            <a:avLst>
              <a:gd name="adj1" fmla="val 6199411"/>
              <a:gd name="adj2" fmla="val 10253042"/>
            </a:avLst>
          </a:prstGeom>
          <a:solidFill>
            <a:schemeClr val="accent5">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1" name="Pie 10"/>
          <p:cNvSpPr/>
          <p:nvPr/>
        </p:nvSpPr>
        <p:spPr>
          <a:xfrm>
            <a:off x="2633631" y="1591146"/>
            <a:ext cx="3816424" cy="3816424"/>
          </a:xfrm>
          <a:prstGeom prst="pie">
            <a:avLst>
              <a:gd name="adj1" fmla="val 20379763"/>
              <a:gd name="adj2" fmla="val 2003783"/>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2" name="Pie 11"/>
          <p:cNvSpPr/>
          <p:nvPr/>
        </p:nvSpPr>
        <p:spPr>
          <a:xfrm>
            <a:off x="2886707" y="1825171"/>
            <a:ext cx="3348372" cy="3348372"/>
          </a:xfrm>
          <a:prstGeom prst="pie">
            <a:avLst>
              <a:gd name="adj1" fmla="val 18316965"/>
              <a:gd name="adj2" fmla="val 21079154"/>
            </a:avLst>
          </a:prstGeom>
          <a:solidFill>
            <a:schemeClr val="accent1">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Pie 38"/>
          <p:cNvSpPr/>
          <p:nvPr/>
        </p:nvSpPr>
        <p:spPr>
          <a:xfrm>
            <a:off x="2561623" y="1519138"/>
            <a:ext cx="3960440" cy="3960440"/>
          </a:xfrm>
          <a:prstGeom prst="pie">
            <a:avLst>
              <a:gd name="adj1" fmla="val 9630247"/>
              <a:gd name="adj2" fmla="val 11520264"/>
            </a:avLst>
          </a:prstGeom>
          <a:solidFill>
            <a:schemeClr val="accent6">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43" name="Pie 42"/>
          <p:cNvSpPr/>
          <p:nvPr/>
        </p:nvSpPr>
        <p:spPr>
          <a:xfrm>
            <a:off x="3086221" y="2024686"/>
            <a:ext cx="2949344" cy="2949344"/>
          </a:xfrm>
          <a:prstGeom prst="pie">
            <a:avLst>
              <a:gd name="adj1" fmla="val 1652294"/>
              <a:gd name="adj2" fmla="val 4142044"/>
            </a:avLst>
          </a:prstGeom>
          <a:solidFill>
            <a:schemeClr val="accent3">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67" name="Group 66"/>
          <p:cNvGrpSpPr/>
          <p:nvPr/>
        </p:nvGrpSpPr>
        <p:grpSpPr>
          <a:xfrm>
            <a:off x="3062763" y="2001228"/>
            <a:ext cx="2996260" cy="2996260"/>
            <a:chOff x="3185119" y="1363965"/>
            <a:chExt cx="2556284" cy="2556284"/>
          </a:xfrm>
        </p:grpSpPr>
        <p:grpSp>
          <p:nvGrpSpPr>
            <p:cNvPr id="66" name="Group 65"/>
            <p:cNvGrpSpPr/>
            <p:nvPr/>
          </p:nvGrpSpPr>
          <p:grpSpPr>
            <a:xfrm>
              <a:off x="3378898" y="1551650"/>
              <a:ext cx="2180915" cy="2180915"/>
              <a:chOff x="3378898" y="1551650"/>
              <a:chExt cx="2180915" cy="2180915"/>
            </a:xfrm>
          </p:grpSpPr>
          <p:cxnSp>
            <p:nvCxnSpPr>
              <p:cNvPr id="53" name="Straight Connector 52"/>
              <p:cNvCxnSpPr>
                <a:stCxn id="7" idx="0"/>
                <a:endCxn id="7" idx="4"/>
              </p:cNvCxnSpPr>
              <p:nvPr/>
            </p:nvCxnSpPr>
            <p:spPr>
              <a:xfrm>
                <a:off x="4469356" y="1551650"/>
                <a:ext cx="0" cy="2180915"/>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a:stCxn id="7" idx="6"/>
                <a:endCxn id="7" idx="2"/>
              </p:cNvCxnSpPr>
              <p:nvPr/>
            </p:nvCxnSpPr>
            <p:spPr>
              <a:xfrm flipH="1">
                <a:off x="3378898" y="2642107"/>
                <a:ext cx="2180915"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p:cNvGrpSpPr/>
            <p:nvPr/>
          </p:nvGrpSpPr>
          <p:grpSpPr>
            <a:xfrm rot="1800000">
              <a:off x="3185119" y="1363965"/>
              <a:ext cx="2556284" cy="2556284"/>
              <a:chOff x="3302242" y="1480164"/>
              <a:chExt cx="2556284" cy="2556284"/>
            </a:xfrm>
          </p:grpSpPr>
          <p:cxnSp>
            <p:nvCxnSpPr>
              <p:cNvPr id="60" name="Straight Connector 59"/>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rot="3600000">
              <a:off x="3185119" y="1363965"/>
              <a:ext cx="2556284" cy="2556284"/>
              <a:chOff x="3302242" y="1480164"/>
              <a:chExt cx="2556284" cy="2556284"/>
            </a:xfrm>
          </p:grpSpPr>
          <p:cxnSp>
            <p:nvCxnSpPr>
              <p:cNvPr id="64" name="Straight Connector 63"/>
              <p:cNvCxnSpPr/>
              <p:nvPr/>
            </p:nvCxnSpPr>
            <p:spPr>
              <a:xfrm>
                <a:off x="4580384" y="1480164"/>
                <a:ext cx="0" cy="2556284"/>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3302242" y="2758306"/>
                <a:ext cx="2556284" cy="0"/>
              </a:xfrm>
              <a:prstGeom prst="line">
                <a:avLst/>
              </a:prstGeom>
              <a:ln w="6350">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grpSp>
      </p:grpSp>
      <p:sp useBgFill="1">
        <p:nvSpPr>
          <p:cNvPr id="8" name="Oval 7"/>
          <p:cNvSpPr/>
          <p:nvPr/>
        </p:nvSpPr>
        <p:spPr>
          <a:xfrm>
            <a:off x="3878665" y="2817130"/>
            <a:ext cx="1364456" cy="1364456"/>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Rectangle 47"/>
          <p:cNvSpPr/>
          <p:nvPr/>
        </p:nvSpPr>
        <p:spPr>
          <a:xfrm>
            <a:off x="6253808" y="2001228"/>
            <a:ext cx="1630618" cy="520527"/>
          </a:xfrm>
          <a:prstGeom prst="rect">
            <a:avLst/>
          </a:prstGeom>
        </p:spPr>
        <p:txBody>
          <a:bodyPr wrap="square" lIns="0" tIns="0" rIns="0" bIns="0">
            <a:spAutoFit/>
          </a:bodyPr>
          <a:lstStyle/>
          <a:p>
            <a:pPr>
              <a:lnSpc>
                <a:spcPct val="89000"/>
              </a:lnSpc>
            </a:pPr>
            <a:r>
              <a:rPr lang="fr-FR" sz="1600" dirty="0"/>
              <a:t>04 00 / 06 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36" name="Group 35"/>
          <p:cNvGrpSpPr>
            <a:grpSpLocks noChangeAspect="1"/>
          </p:cNvGrpSpPr>
          <p:nvPr/>
        </p:nvGrpSpPr>
        <p:grpSpPr>
          <a:xfrm>
            <a:off x="5522421" y="2436008"/>
            <a:ext cx="263334" cy="524940"/>
            <a:chOff x="4542701" y="-2257066"/>
            <a:chExt cx="725488" cy="1446213"/>
          </a:xfrm>
        </p:grpSpPr>
        <p:sp>
          <p:nvSpPr>
            <p:cNvPr id="37" name="Freeform 36"/>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 name="Freeform 73"/>
          <p:cNvSpPr/>
          <p:nvPr/>
        </p:nvSpPr>
        <p:spPr>
          <a:xfrm>
            <a:off x="5784057"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46" name="Rectangle 45"/>
          <p:cNvSpPr/>
          <p:nvPr/>
        </p:nvSpPr>
        <p:spPr>
          <a:xfrm>
            <a:off x="6264246" y="4701363"/>
            <a:ext cx="1630618" cy="520527"/>
          </a:xfrm>
          <a:prstGeom prst="rect">
            <a:avLst/>
          </a:prstGeom>
        </p:spPr>
        <p:txBody>
          <a:bodyPr wrap="square" lIns="0" tIns="0" rIns="0" bIns="0">
            <a:spAutoFit/>
          </a:bodyPr>
          <a:lstStyle/>
          <a:p>
            <a:pPr>
              <a:lnSpc>
                <a:spcPct val="89000"/>
              </a:lnSpc>
            </a:pPr>
            <a:r>
              <a:rPr lang="fr-FR" sz="1600" dirty="0"/>
              <a:t>07 00 / 11 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47" name="Rectangle 46"/>
          <p:cNvSpPr/>
          <p:nvPr/>
        </p:nvSpPr>
        <p:spPr>
          <a:xfrm>
            <a:off x="6677799" y="3311545"/>
            <a:ext cx="1630618" cy="520527"/>
          </a:xfrm>
          <a:prstGeom prst="rect">
            <a:avLst/>
          </a:prstGeom>
        </p:spPr>
        <p:txBody>
          <a:bodyPr wrap="square" lIns="0" tIns="0" rIns="0" bIns="0">
            <a:spAutoFit/>
          </a:bodyPr>
          <a:lstStyle/>
          <a:p>
            <a:pPr>
              <a:lnSpc>
                <a:spcPct val="89000"/>
              </a:lnSpc>
            </a:pPr>
            <a:r>
              <a:rPr lang="fr-FR" sz="1600" dirty="0"/>
              <a:t>05 15 / 07 50</a:t>
            </a:r>
          </a:p>
          <a:p>
            <a:pP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30" name="Group 29"/>
          <p:cNvGrpSpPr>
            <a:grpSpLocks noChangeAspect="1"/>
          </p:cNvGrpSpPr>
          <p:nvPr/>
        </p:nvGrpSpPr>
        <p:grpSpPr>
          <a:xfrm>
            <a:off x="5917888" y="3380449"/>
            <a:ext cx="263912" cy="524940"/>
            <a:chOff x="2096364" y="-2257065"/>
            <a:chExt cx="727075" cy="1446212"/>
          </a:xfrm>
        </p:grpSpPr>
        <p:sp>
          <p:nvSpPr>
            <p:cNvPr id="31" name="Freeform 30"/>
            <p:cNvSpPr>
              <a:spLocks noEditPoints="1"/>
            </p:cNvSpPr>
            <p:nvPr/>
          </p:nvSpPr>
          <p:spPr bwMode="auto">
            <a:xfrm>
              <a:off x="232337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a:grpSpLocks noChangeAspect="1"/>
          </p:cNvGrpSpPr>
          <p:nvPr/>
        </p:nvGrpSpPr>
        <p:grpSpPr>
          <a:xfrm>
            <a:off x="5137683" y="4092192"/>
            <a:ext cx="263334" cy="524940"/>
            <a:chOff x="4542701" y="-2257065"/>
            <a:chExt cx="725488" cy="1446212"/>
          </a:xfrm>
        </p:grpSpPr>
        <p:sp>
          <p:nvSpPr>
            <p:cNvPr id="50" name="Freeform 49"/>
            <p:cNvSpPr>
              <a:spLocks noEditPoints="1"/>
            </p:cNvSpPr>
            <p:nvPr/>
          </p:nvSpPr>
          <p:spPr bwMode="auto">
            <a:xfrm>
              <a:off x="4768126" y="-2257065"/>
              <a:ext cx="273050" cy="273049"/>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5" name="Freeform 74"/>
          <p:cNvSpPr/>
          <p:nvPr/>
        </p:nvSpPr>
        <p:spPr>
          <a:xfrm flipV="1">
            <a:off x="5479533" y="4646038"/>
            <a:ext cx="729973" cy="259766"/>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1" name="Straight Connector 80"/>
          <p:cNvCxnSpPr/>
          <p:nvPr/>
        </p:nvCxnSpPr>
        <p:spPr>
          <a:xfrm>
            <a:off x="6436814"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
        <p:nvSpPr>
          <p:cNvPr id="26" name="Rectangle 25"/>
          <p:cNvSpPr/>
          <p:nvPr/>
        </p:nvSpPr>
        <p:spPr>
          <a:xfrm>
            <a:off x="1239670" y="4701363"/>
            <a:ext cx="1630618" cy="520527"/>
          </a:xfrm>
          <a:prstGeom prst="rect">
            <a:avLst/>
          </a:prstGeom>
        </p:spPr>
        <p:txBody>
          <a:bodyPr wrap="square" lIns="0" tIns="0" rIns="0" bIns="0">
            <a:spAutoFit/>
          </a:bodyPr>
          <a:lstStyle/>
          <a:p>
            <a:pPr algn="r">
              <a:lnSpc>
                <a:spcPct val="89000"/>
              </a:lnSpc>
            </a:pPr>
            <a:r>
              <a:rPr lang="fr-FR" sz="1600" dirty="0"/>
              <a:t>14 00 / 15 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44" name="Rectangle 43"/>
          <p:cNvSpPr/>
          <p:nvPr/>
        </p:nvSpPr>
        <p:spPr>
          <a:xfrm>
            <a:off x="698754" y="3311545"/>
            <a:ext cx="1630618" cy="520527"/>
          </a:xfrm>
          <a:prstGeom prst="rect">
            <a:avLst/>
          </a:prstGeom>
        </p:spPr>
        <p:txBody>
          <a:bodyPr wrap="square" lIns="0" tIns="0" rIns="0" bIns="0">
            <a:spAutoFit/>
          </a:bodyPr>
          <a:lstStyle/>
          <a:p>
            <a:pPr algn="r">
              <a:lnSpc>
                <a:spcPct val="89000"/>
              </a:lnSpc>
            </a:pPr>
            <a:r>
              <a:rPr lang="fr-FR" sz="1600" dirty="0"/>
              <a:t>14 75 / 17 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sp>
        <p:nvSpPr>
          <p:cNvPr id="45" name="Rectangle 44"/>
          <p:cNvSpPr/>
          <p:nvPr/>
        </p:nvSpPr>
        <p:spPr>
          <a:xfrm>
            <a:off x="1239670" y="2001228"/>
            <a:ext cx="1630618" cy="520527"/>
          </a:xfrm>
          <a:prstGeom prst="rect">
            <a:avLst/>
          </a:prstGeom>
        </p:spPr>
        <p:txBody>
          <a:bodyPr wrap="square" lIns="0" tIns="0" rIns="0" bIns="0">
            <a:spAutoFit/>
          </a:bodyPr>
          <a:lstStyle/>
          <a:p>
            <a:pPr algn="r">
              <a:lnSpc>
                <a:spcPct val="89000"/>
              </a:lnSpc>
            </a:pPr>
            <a:r>
              <a:rPr lang="fr-FR" sz="1600" dirty="0"/>
              <a:t>18 00 / 19 50</a:t>
            </a:r>
          </a:p>
          <a:p>
            <a:pPr algn="r">
              <a:lnSpc>
                <a:spcPct val="89000"/>
              </a:lnSpc>
            </a:pPr>
            <a:r>
              <a:rPr lang="fr-FR" sz="1100" dirty="0"/>
              <a:t>Xx </a:t>
            </a:r>
            <a:r>
              <a:rPr lang="fr-FR" sz="1100" dirty="0" err="1"/>
              <a:t>xxxx</a:t>
            </a:r>
            <a:r>
              <a:rPr lang="fr-FR" sz="1100" dirty="0"/>
              <a:t> xxx </a:t>
            </a:r>
            <a:r>
              <a:rPr lang="fr-FR" sz="1100" dirty="0" err="1"/>
              <a:t>xxxxxx</a:t>
            </a:r>
            <a:r>
              <a:rPr lang="fr-FR" sz="1100" dirty="0"/>
              <a:t> </a:t>
            </a:r>
            <a:r>
              <a:rPr lang="fr-FR" sz="1100" dirty="0" err="1"/>
              <a:t>xxxxxx</a:t>
            </a:r>
            <a:r>
              <a:rPr lang="fr-FR" sz="1100" dirty="0"/>
              <a:t> xxx xx</a:t>
            </a:r>
            <a:endParaRPr lang="en-US" sz="1100" dirty="0"/>
          </a:p>
        </p:txBody>
      </p:sp>
      <p:grpSp>
        <p:nvGrpSpPr>
          <p:cNvPr id="20" name="Group 19"/>
          <p:cNvGrpSpPr>
            <a:grpSpLocks noChangeAspect="1"/>
          </p:cNvGrpSpPr>
          <p:nvPr/>
        </p:nvGrpSpPr>
        <p:grpSpPr>
          <a:xfrm>
            <a:off x="3506198" y="4064525"/>
            <a:ext cx="263334" cy="524940"/>
            <a:chOff x="4542701" y="-2257066"/>
            <a:chExt cx="725488" cy="1446213"/>
          </a:xfrm>
        </p:grpSpPr>
        <p:sp>
          <p:nvSpPr>
            <p:cNvPr id="21" name="Freeform 20"/>
            <p:cNvSpPr>
              <a:spLocks noEditPoints="1"/>
            </p:cNvSpPr>
            <p:nvPr/>
          </p:nvSpPr>
          <p:spPr bwMode="auto">
            <a:xfrm>
              <a:off x="476812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4 h 46"/>
                <a:gd name="T12" fmla="*/ 5 w 46"/>
                <a:gd name="T13" fmla="*/ 23 h 46"/>
                <a:gd name="T14" fmla="*/ 23 w 46"/>
                <a:gd name="T15" fmla="*/ 41 h 46"/>
                <a:gd name="T16" fmla="*/ 41 w 46"/>
                <a:gd name="T17" fmla="*/ 23 h 46"/>
                <a:gd name="T18" fmla="*/ 23 w 46"/>
                <a:gd name="T19"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5"/>
                    <a:pt x="0" y="23"/>
                  </a:cubicBezTo>
                  <a:cubicBezTo>
                    <a:pt x="0" y="10"/>
                    <a:pt x="10" y="0"/>
                    <a:pt x="23" y="0"/>
                  </a:cubicBezTo>
                  <a:cubicBezTo>
                    <a:pt x="36" y="0"/>
                    <a:pt x="46" y="10"/>
                    <a:pt x="46" y="23"/>
                  </a:cubicBezTo>
                  <a:cubicBezTo>
                    <a:pt x="46" y="35"/>
                    <a:pt x="36" y="46"/>
                    <a:pt x="23" y="46"/>
                  </a:cubicBezTo>
                  <a:close/>
                  <a:moveTo>
                    <a:pt x="23" y="4"/>
                  </a:moveTo>
                  <a:cubicBezTo>
                    <a:pt x="13" y="4"/>
                    <a:pt x="5" y="13"/>
                    <a:pt x="5" y="23"/>
                  </a:cubicBezTo>
                  <a:cubicBezTo>
                    <a:pt x="5" y="33"/>
                    <a:pt x="13" y="41"/>
                    <a:pt x="23" y="41"/>
                  </a:cubicBezTo>
                  <a:cubicBezTo>
                    <a:pt x="33" y="41"/>
                    <a:pt x="41" y="33"/>
                    <a:pt x="41" y="23"/>
                  </a:cubicBezTo>
                  <a:cubicBezTo>
                    <a:pt x="41" y="13"/>
                    <a:pt x="33" y="4"/>
                    <a:pt x="2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p:cNvSpPr>
              <a:spLocks noEditPoints="1"/>
            </p:cNvSpPr>
            <p:nvPr/>
          </p:nvSpPr>
          <p:spPr bwMode="auto">
            <a:xfrm>
              <a:off x="4542701" y="-1953853"/>
              <a:ext cx="725488" cy="1143000"/>
            </a:xfrm>
            <a:custGeom>
              <a:avLst/>
              <a:gdLst>
                <a:gd name="T0" fmla="*/ 68 w 122"/>
                <a:gd name="T1" fmla="*/ 182 h 192"/>
                <a:gd name="T2" fmla="*/ 54 w 122"/>
                <a:gd name="T3" fmla="*/ 183 h 192"/>
                <a:gd name="T4" fmla="*/ 32 w 122"/>
                <a:gd name="T5" fmla="*/ 182 h 192"/>
                <a:gd name="T6" fmla="*/ 35 w 122"/>
                <a:gd name="T7" fmla="*/ 54 h 192"/>
                <a:gd name="T8" fmla="*/ 10 w 122"/>
                <a:gd name="T9" fmla="*/ 96 h 192"/>
                <a:gd name="T10" fmla="*/ 1 w 122"/>
                <a:gd name="T11" fmla="*/ 85 h 192"/>
                <a:gd name="T12" fmla="*/ 4 w 122"/>
                <a:gd name="T13" fmla="*/ 76 h 192"/>
                <a:gd name="T14" fmla="*/ 61 w 122"/>
                <a:gd name="T15" fmla="*/ 0 h 192"/>
                <a:gd name="T16" fmla="*/ 118 w 122"/>
                <a:gd name="T17" fmla="*/ 76 h 192"/>
                <a:gd name="T18" fmla="*/ 121 w 122"/>
                <a:gd name="T19" fmla="*/ 85 h 192"/>
                <a:gd name="T20" fmla="*/ 112 w 122"/>
                <a:gd name="T21" fmla="*/ 96 h 192"/>
                <a:gd name="T22" fmla="*/ 87 w 122"/>
                <a:gd name="T23" fmla="*/ 54 h 192"/>
                <a:gd name="T24" fmla="*/ 90 w 122"/>
                <a:gd name="T25" fmla="*/ 182 h 192"/>
                <a:gd name="T26" fmla="*/ 79 w 122"/>
                <a:gd name="T27" fmla="*/ 192 h 192"/>
                <a:gd name="T28" fmla="*/ 63 w 122"/>
                <a:gd name="T29" fmla="*/ 100 h 192"/>
                <a:gd name="T30" fmla="*/ 79 w 122"/>
                <a:gd name="T31" fmla="*/ 187 h 192"/>
                <a:gd name="T32" fmla="*/ 79 w 122"/>
                <a:gd name="T33" fmla="*/ 187 h 192"/>
                <a:gd name="T34" fmla="*/ 86 w 122"/>
                <a:gd name="T35" fmla="*/ 182 h 192"/>
                <a:gd name="T36" fmla="*/ 85 w 122"/>
                <a:gd name="T37" fmla="*/ 160 h 192"/>
                <a:gd name="T38" fmla="*/ 82 w 122"/>
                <a:gd name="T39" fmla="*/ 43 h 192"/>
                <a:gd name="T40" fmla="*/ 87 w 122"/>
                <a:gd name="T41" fmla="*/ 42 h 192"/>
                <a:gd name="T42" fmla="*/ 112 w 122"/>
                <a:gd name="T43" fmla="*/ 91 h 192"/>
                <a:gd name="T44" fmla="*/ 116 w 122"/>
                <a:gd name="T45" fmla="*/ 86 h 192"/>
                <a:gd name="T46" fmla="*/ 116 w 122"/>
                <a:gd name="T47" fmla="*/ 84 h 192"/>
                <a:gd name="T48" fmla="*/ 93 w 122"/>
                <a:gd name="T49" fmla="*/ 17 h 192"/>
                <a:gd name="T50" fmla="*/ 29 w 122"/>
                <a:gd name="T51" fmla="*/ 17 h 192"/>
                <a:gd name="T52" fmla="*/ 6 w 122"/>
                <a:gd name="T53" fmla="*/ 84 h 192"/>
                <a:gd name="T54" fmla="*/ 6 w 122"/>
                <a:gd name="T55" fmla="*/ 86 h 192"/>
                <a:gd name="T56" fmla="*/ 10 w 122"/>
                <a:gd name="T57" fmla="*/ 91 h 192"/>
                <a:gd name="T58" fmla="*/ 35 w 122"/>
                <a:gd name="T59" fmla="*/ 42 h 192"/>
                <a:gd name="T60" fmla="*/ 40 w 122"/>
                <a:gd name="T61" fmla="*/ 43 h 192"/>
                <a:gd name="T62" fmla="*/ 37 w 122"/>
                <a:gd name="T63" fmla="*/ 160 h 192"/>
                <a:gd name="T64" fmla="*/ 36 w 122"/>
                <a:gd name="T65" fmla="*/ 181 h 192"/>
                <a:gd name="T66" fmla="*/ 43 w 122"/>
                <a:gd name="T67" fmla="*/ 187 h 192"/>
                <a:gd name="T68" fmla="*/ 59 w 122"/>
                <a:gd name="T69" fmla="*/ 10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92">
                  <a:moveTo>
                    <a:pt x="79" y="192"/>
                  </a:moveTo>
                  <a:cubicBezTo>
                    <a:pt x="74" y="192"/>
                    <a:pt x="69" y="188"/>
                    <a:pt x="68" y="182"/>
                  </a:cubicBezTo>
                  <a:cubicBezTo>
                    <a:pt x="61" y="120"/>
                    <a:pt x="61" y="120"/>
                    <a:pt x="61" y="120"/>
                  </a:cubicBezTo>
                  <a:cubicBezTo>
                    <a:pt x="54" y="183"/>
                    <a:pt x="54" y="183"/>
                    <a:pt x="54" y="183"/>
                  </a:cubicBezTo>
                  <a:cubicBezTo>
                    <a:pt x="53" y="188"/>
                    <a:pt x="48" y="192"/>
                    <a:pt x="43" y="192"/>
                  </a:cubicBezTo>
                  <a:cubicBezTo>
                    <a:pt x="37" y="192"/>
                    <a:pt x="32" y="188"/>
                    <a:pt x="32" y="182"/>
                  </a:cubicBezTo>
                  <a:cubicBezTo>
                    <a:pt x="32" y="182"/>
                    <a:pt x="32" y="182"/>
                    <a:pt x="32" y="182"/>
                  </a:cubicBezTo>
                  <a:cubicBezTo>
                    <a:pt x="32" y="179"/>
                    <a:pt x="34" y="103"/>
                    <a:pt x="35" y="54"/>
                  </a:cubicBezTo>
                  <a:cubicBezTo>
                    <a:pt x="18" y="91"/>
                    <a:pt x="18" y="91"/>
                    <a:pt x="18" y="91"/>
                  </a:cubicBezTo>
                  <a:cubicBezTo>
                    <a:pt x="17" y="94"/>
                    <a:pt x="14" y="96"/>
                    <a:pt x="10" y="96"/>
                  </a:cubicBezTo>
                  <a:cubicBezTo>
                    <a:pt x="9" y="96"/>
                    <a:pt x="8" y="96"/>
                    <a:pt x="7" y="95"/>
                  </a:cubicBezTo>
                  <a:cubicBezTo>
                    <a:pt x="3" y="94"/>
                    <a:pt x="0" y="89"/>
                    <a:pt x="1" y="85"/>
                  </a:cubicBezTo>
                  <a:cubicBezTo>
                    <a:pt x="1" y="85"/>
                    <a:pt x="1" y="85"/>
                    <a:pt x="1" y="85"/>
                  </a:cubicBezTo>
                  <a:cubicBezTo>
                    <a:pt x="1" y="84"/>
                    <a:pt x="3" y="81"/>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1"/>
                    <a:pt x="121" y="84"/>
                    <a:pt x="121" y="85"/>
                  </a:cubicBezTo>
                  <a:cubicBezTo>
                    <a:pt x="121" y="85"/>
                    <a:pt x="121" y="85"/>
                    <a:pt x="121" y="85"/>
                  </a:cubicBezTo>
                  <a:cubicBezTo>
                    <a:pt x="122" y="89"/>
                    <a:pt x="119" y="94"/>
                    <a:pt x="115" y="95"/>
                  </a:cubicBezTo>
                  <a:cubicBezTo>
                    <a:pt x="114" y="96"/>
                    <a:pt x="113" y="96"/>
                    <a:pt x="112" y="96"/>
                  </a:cubicBezTo>
                  <a:cubicBezTo>
                    <a:pt x="108" y="96"/>
                    <a:pt x="105" y="94"/>
                    <a:pt x="104" y="91"/>
                  </a:cubicBezTo>
                  <a:cubicBezTo>
                    <a:pt x="87" y="54"/>
                    <a:pt x="87" y="54"/>
                    <a:pt x="87" y="54"/>
                  </a:cubicBezTo>
                  <a:cubicBezTo>
                    <a:pt x="88" y="103"/>
                    <a:pt x="90" y="179"/>
                    <a:pt x="90" y="182"/>
                  </a:cubicBezTo>
                  <a:cubicBezTo>
                    <a:pt x="90" y="182"/>
                    <a:pt x="90" y="182"/>
                    <a:pt x="90" y="182"/>
                  </a:cubicBezTo>
                  <a:cubicBezTo>
                    <a:pt x="90" y="188"/>
                    <a:pt x="85" y="192"/>
                    <a:pt x="79" y="192"/>
                  </a:cubicBezTo>
                  <a:cubicBezTo>
                    <a:pt x="79" y="192"/>
                    <a:pt x="79" y="192"/>
                    <a:pt x="79" y="192"/>
                  </a:cubicBezTo>
                  <a:close/>
                  <a:moveTo>
                    <a:pt x="61" y="98"/>
                  </a:moveTo>
                  <a:cubicBezTo>
                    <a:pt x="62" y="98"/>
                    <a:pt x="63" y="99"/>
                    <a:pt x="63" y="100"/>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9"/>
                    <a:pt x="85" y="176"/>
                  </a:cubicBezTo>
                  <a:cubicBezTo>
                    <a:pt x="85" y="172"/>
                    <a:pt x="85" y="167"/>
                    <a:pt x="85" y="160"/>
                  </a:cubicBezTo>
                  <a:cubicBezTo>
                    <a:pt x="85" y="147"/>
                    <a:pt x="84" y="130"/>
                    <a:pt x="84" y="112"/>
                  </a:cubicBezTo>
                  <a:cubicBezTo>
                    <a:pt x="83" y="77"/>
                    <a:pt x="82" y="43"/>
                    <a:pt x="82" y="43"/>
                  </a:cubicBezTo>
                  <a:cubicBezTo>
                    <a:pt x="82" y="41"/>
                    <a:pt x="83" y="41"/>
                    <a:pt x="84" y="40"/>
                  </a:cubicBezTo>
                  <a:cubicBezTo>
                    <a:pt x="85" y="40"/>
                    <a:pt x="86" y="41"/>
                    <a:pt x="87" y="42"/>
                  </a:cubicBezTo>
                  <a:cubicBezTo>
                    <a:pt x="108" y="89"/>
                    <a:pt x="108" y="89"/>
                    <a:pt x="108" y="89"/>
                  </a:cubicBezTo>
                  <a:cubicBezTo>
                    <a:pt x="109" y="90"/>
                    <a:pt x="110" y="91"/>
                    <a:pt x="112" y="91"/>
                  </a:cubicBezTo>
                  <a:cubicBezTo>
                    <a:pt x="112" y="91"/>
                    <a:pt x="113" y="91"/>
                    <a:pt x="113" y="91"/>
                  </a:cubicBezTo>
                  <a:cubicBezTo>
                    <a:pt x="115" y="90"/>
                    <a:pt x="117" y="88"/>
                    <a:pt x="116" y="86"/>
                  </a:cubicBezTo>
                  <a:cubicBezTo>
                    <a:pt x="116" y="86"/>
                    <a:pt x="116" y="86"/>
                    <a:pt x="116" y="86"/>
                  </a:cubicBezTo>
                  <a:cubicBezTo>
                    <a:pt x="116" y="86"/>
                    <a:pt x="116" y="85"/>
                    <a:pt x="116" y="84"/>
                  </a:cubicBezTo>
                  <a:cubicBezTo>
                    <a:pt x="115" y="82"/>
                    <a:pt x="114" y="80"/>
                    <a:pt x="114" y="78"/>
                  </a:cubicBezTo>
                  <a:cubicBezTo>
                    <a:pt x="108" y="61"/>
                    <a:pt x="96" y="23"/>
                    <a:pt x="93" y="17"/>
                  </a:cubicBezTo>
                  <a:cubicBezTo>
                    <a:pt x="90" y="11"/>
                    <a:pt x="84" y="5"/>
                    <a:pt x="61" y="5"/>
                  </a:cubicBezTo>
                  <a:cubicBezTo>
                    <a:pt x="38" y="5"/>
                    <a:pt x="32" y="11"/>
                    <a:pt x="29" y="17"/>
                  </a:cubicBezTo>
                  <a:cubicBezTo>
                    <a:pt x="26" y="23"/>
                    <a:pt x="14" y="61"/>
                    <a:pt x="8" y="78"/>
                  </a:cubicBezTo>
                  <a:cubicBezTo>
                    <a:pt x="8" y="80"/>
                    <a:pt x="7" y="82"/>
                    <a:pt x="6" y="84"/>
                  </a:cubicBezTo>
                  <a:cubicBezTo>
                    <a:pt x="6" y="85"/>
                    <a:pt x="6" y="86"/>
                    <a:pt x="6" y="86"/>
                  </a:cubicBezTo>
                  <a:cubicBezTo>
                    <a:pt x="6" y="86"/>
                    <a:pt x="6" y="86"/>
                    <a:pt x="6" y="86"/>
                  </a:cubicBezTo>
                  <a:cubicBezTo>
                    <a:pt x="5" y="88"/>
                    <a:pt x="6" y="90"/>
                    <a:pt x="9" y="91"/>
                  </a:cubicBezTo>
                  <a:cubicBezTo>
                    <a:pt x="9" y="91"/>
                    <a:pt x="10" y="91"/>
                    <a:pt x="10" y="91"/>
                  </a:cubicBezTo>
                  <a:cubicBezTo>
                    <a:pt x="12" y="91"/>
                    <a:pt x="13" y="90"/>
                    <a:pt x="14" y="89"/>
                  </a:cubicBezTo>
                  <a:cubicBezTo>
                    <a:pt x="35" y="42"/>
                    <a:pt x="35" y="42"/>
                    <a:pt x="35" y="42"/>
                  </a:cubicBezTo>
                  <a:cubicBezTo>
                    <a:pt x="36" y="41"/>
                    <a:pt x="37" y="40"/>
                    <a:pt x="38" y="40"/>
                  </a:cubicBezTo>
                  <a:cubicBezTo>
                    <a:pt x="39" y="41"/>
                    <a:pt x="40" y="41"/>
                    <a:pt x="40" y="43"/>
                  </a:cubicBezTo>
                  <a:cubicBezTo>
                    <a:pt x="40" y="43"/>
                    <a:pt x="39" y="78"/>
                    <a:pt x="38" y="112"/>
                  </a:cubicBezTo>
                  <a:cubicBezTo>
                    <a:pt x="38" y="130"/>
                    <a:pt x="37" y="147"/>
                    <a:pt x="37" y="160"/>
                  </a:cubicBezTo>
                  <a:cubicBezTo>
                    <a:pt x="37" y="167"/>
                    <a:pt x="37" y="172"/>
                    <a:pt x="36" y="176"/>
                  </a:cubicBezTo>
                  <a:cubicBezTo>
                    <a:pt x="36" y="178"/>
                    <a:pt x="36" y="180"/>
                    <a:pt x="36" y="181"/>
                  </a:cubicBezTo>
                  <a:cubicBezTo>
                    <a:pt x="36" y="181"/>
                    <a:pt x="36" y="182"/>
                    <a:pt x="36" y="182"/>
                  </a:cubicBezTo>
                  <a:cubicBezTo>
                    <a:pt x="36" y="185"/>
                    <a:pt x="39" y="187"/>
                    <a:pt x="43" y="187"/>
                  </a:cubicBezTo>
                  <a:cubicBezTo>
                    <a:pt x="46" y="187"/>
                    <a:pt x="49" y="185"/>
                    <a:pt x="49" y="182"/>
                  </a:cubicBezTo>
                  <a:cubicBezTo>
                    <a:pt x="59" y="100"/>
                    <a:pt x="59" y="100"/>
                    <a:pt x="59" y="100"/>
                  </a:cubicBezTo>
                  <a:cubicBezTo>
                    <a:pt x="59" y="99"/>
                    <a:pt x="60" y="98"/>
                    <a:pt x="61" y="98"/>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a:grpSpLocks noChangeAspect="1"/>
          </p:cNvGrpSpPr>
          <p:nvPr/>
        </p:nvGrpSpPr>
        <p:grpSpPr>
          <a:xfrm>
            <a:off x="3481500" y="2315449"/>
            <a:ext cx="263912" cy="524940"/>
            <a:chOff x="2096364" y="-2257066"/>
            <a:chExt cx="727075" cy="1446213"/>
          </a:xfrm>
        </p:grpSpPr>
        <p:sp>
          <p:nvSpPr>
            <p:cNvPr id="24" name="Freeform 23"/>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 name="Group 39"/>
          <p:cNvGrpSpPr>
            <a:grpSpLocks noChangeAspect="1"/>
          </p:cNvGrpSpPr>
          <p:nvPr/>
        </p:nvGrpSpPr>
        <p:grpSpPr>
          <a:xfrm>
            <a:off x="2725416" y="3308441"/>
            <a:ext cx="263912" cy="524940"/>
            <a:chOff x="2096364" y="-2257066"/>
            <a:chExt cx="727075" cy="1446213"/>
          </a:xfrm>
        </p:grpSpPr>
        <p:sp>
          <p:nvSpPr>
            <p:cNvPr id="41" name="Freeform 40"/>
            <p:cNvSpPr>
              <a:spLocks noEditPoints="1"/>
            </p:cNvSpPr>
            <p:nvPr/>
          </p:nvSpPr>
          <p:spPr bwMode="auto">
            <a:xfrm>
              <a:off x="2323376" y="-2257066"/>
              <a:ext cx="273050" cy="273050"/>
            </a:xfrm>
            <a:custGeom>
              <a:avLst/>
              <a:gdLst>
                <a:gd name="T0" fmla="*/ 23 w 46"/>
                <a:gd name="T1" fmla="*/ 46 h 46"/>
                <a:gd name="T2" fmla="*/ 0 w 46"/>
                <a:gd name="T3" fmla="*/ 23 h 46"/>
                <a:gd name="T4" fmla="*/ 23 w 46"/>
                <a:gd name="T5" fmla="*/ 0 h 46"/>
                <a:gd name="T6" fmla="*/ 46 w 46"/>
                <a:gd name="T7" fmla="*/ 23 h 46"/>
                <a:gd name="T8" fmla="*/ 23 w 46"/>
                <a:gd name="T9" fmla="*/ 46 h 46"/>
                <a:gd name="T10" fmla="*/ 23 w 46"/>
                <a:gd name="T11" fmla="*/ 5 h 46"/>
                <a:gd name="T12" fmla="*/ 5 w 46"/>
                <a:gd name="T13" fmla="*/ 23 h 46"/>
                <a:gd name="T14" fmla="*/ 23 w 46"/>
                <a:gd name="T15" fmla="*/ 41 h 46"/>
                <a:gd name="T16" fmla="*/ 41 w 46"/>
                <a:gd name="T17" fmla="*/ 23 h 46"/>
                <a:gd name="T18" fmla="*/ 23 w 46"/>
                <a:gd name="T1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6">
                  <a:moveTo>
                    <a:pt x="23" y="46"/>
                  </a:moveTo>
                  <a:cubicBezTo>
                    <a:pt x="10" y="46"/>
                    <a:pt x="0" y="36"/>
                    <a:pt x="0" y="23"/>
                  </a:cubicBezTo>
                  <a:cubicBezTo>
                    <a:pt x="0" y="10"/>
                    <a:pt x="10" y="0"/>
                    <a:pt x="23" y="0"/>
                  </a:cubicBezTo>
                  <a:cubicBezTo>
                    <a:pt x="36" y="0"/>
                    <a:pt x="46" y="10"/>
                    <a:pt x="46" y="23"/>
                  </a:cubicBezTo>
                  <a:cubicBezTo>
                    <a:pt x="46" y="36"/>
                    <a:pt x="36" y="46"/>
                    <a:pt x="23" y="46"/>
                  </a:cubicBezTo>
                  <a:close/>
                  <a:moveTo>
                    <a:pt x="23" y="5"/>
                  </a:moveTo>
                  <a:cubicBezTo>
                    <a:pt x="13" y="5"/>
                    <a:pt x="5" y="13"/>
                    <a:pt x="5" y="23"/>
                  </a:cubicBezTo>
                  <a:cubicBezTo>
                    <a:pt x="5" y="33"/>
                    <a:pt x="13" y="41"/>
                    <a:pt x="23" y="41"/>
                  </a:cubicBezTo>
                  <a:cubicBezTo>
                    <a:pt x="33" y="41"/>
                    <a:pt x="41" y="33"/>
                    <a:pt x="41" y="23"/>
                  </a:cubicBezTo>
                  <a:cubicBezTo>
                    <a:pt x="41" y="13"/>
                    <a:pt x="33" y="5"/>
                    <a:pt x="23"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EditPoints="1"/>
            </p:cNvSpPr>
            <p:nvPr/>
          </p:nvSpPr>
          <p:spPr bwMode="auto">
            <a:xfrm>
              <a:off x="2096364" y="-1953853"/>
              <a:ext cx="727075" cy="1143000"/>
            </a:xfrm>
            <a:custGeom>
              <a:avLst/>
              <a:gdLst>
                <a:gd name="T0" fmla="*/ 68 w 122"/>
                <a:gd name="T1" fmla="*/ 182 h 192"/>
                <a:gd name="T2" fmla="*/ 60 w 122"/>
                <a:gd name="T3" fmla="*/ 129 h 192"/>
                <a:gd name="T4" fmla="*/ 43 w 122"/>
                <a:gd name="T5" fmla="*/ 192 h 192"/>
                <a:gd name="T6" fmla="*/ 32 w 122"/>
                <a:gd name="T7" fmla="*/ 182 h 192"/>
                <a:gd name="T8" fmla="*/ 22 w 122"/>
                <a:gd name="T9" fmla="*/ 129 h 192"/>
                <a:gd name="T10" fmla="*/ 20 w 122"/>
                <a:gd name="T11" fmla="*/ 126 h 192"/>
                <a:gd name="T12" fmla="*/ 18 w 122"/>
                <a:gd name="T13" fmla="*/ 91 h 192"/>
                <a:gd name="T14" fmla="*/ 7 w 122"/>
                <a:gd name="T15" fmla="*/ 95 h 192"/>
                <a:gd name="T16" fmla="*/ 1 w 122"/>
                <a:gd name="T17" fmla="*/ 84 h 192"/>
                <a:gd name="T18" fmla="*/ 25 w 122"/>
                <a:gd name="T19" fmla="*/ 15 h 192"/>
                <a:gd name="T20" fmla="*/ 97 w 122"/>
                <a:gd name="T21" fmla="*/ 15 h 192"/>
                <a:gd name="T22" fmla="*/ 121 w 122"/>
                <a:gd name="T23" fmla="*/ 84 h 192"/>
                <a:gd name="T24" fmla="*/ 115 w 122"/>
                <a:gd name="T25" fmla="*/ 95 h 192"/>
                <a:gd name="T26" fmla="*/ 112 w 122"/>
                <a:gd name="T27" fmla="*/ 96 h 192"/>
                <a:gd name="T28" fmla="*/ 91 w 122"/>
                <a:gd name="T29" fmla="*/ 62 h 192"/>
                <a:gd name="T30" fmla="*/ 102 w 122"/>
                <a:gd name="T31" fmla="*/ 126 h 192"/>
                <a:gd name="T32" fmla="*/ 100 w 122"/>
                <a:gd name="T33" fmla="*/ 129 h 192"/>
                <a:gd name="T34" fmla="*/ 90 w 122"/>
                <a:gd name="T35" fmla="*/ 182 h 192"/>
                <a:gd name="T36" fmla="*/ 79 w 122"/>
                <a:gd name="T37" fmla="*/ 192 h 192"/>
                <a:gd name="T38" fmla="*/ 58 w 122"/>
                <a:gd name="T39" fmla="*/ 124 h 192"/>
                <a:gd name="T40" fmla="*/ 66 w 122"/>
                <a:gd name="T41" fmla="*/ 126 h 192"/>
                <a:gd name="T42" fmla="*/ 79 w 122"/>
                <a:gd name="T43" fmla="*/ 187 h 192"/>
                <a:gd name="T44" fmla="*/ 79 w 122"/>
                <a:gd name="T45" fmla="*/ 187 h 192"/>
                <a:gd name="T46" fmla="*/ 86 w 122"/>
                <a:gd name="T47" fmla="*/ 182 h 192"/>
                <a:gd name="T48" fmla="*/ 85 w 122"/>
                <a:gd name="T49" fmla="*/ 154 h 192"/>
                <a:gd name="T50" fmla="*/ 85 w 122"/>
                <a:gd name="T51" fmla="*/ 125 h 192"/>
                <a:gd name="T52" fmla="*/ 97 w 122"/>
                <a:gd name="T53" fmla="*/ 124 h 192"/>
                <a:gd name="T54" fmla="*/ 85 w 122"/>
                <a:gd name="T55" fmla="*/ 40 h 192"/>
                <a:gd name="T56" fmla="*/ 108 w 122"/>
                <a:gd name="T57" fmla="*/ 89 h 192"/>
                <a:gd name="T58" fmla="*/ 112 w 122"/>
                <a:gd name="T59" fmla="*/ 91 h 192"/>
                <a:gd name="T60" fmla="*/ 116 w 122"/>
                <a:gd name="T61" fmla="*/ 86 h 192"/>
                <a:gd name="T62" fmla="*/ 116 w 122"/>
                <a:gd name="T63" fmla="*/ 84 h 192"/>
                <a:gd name="T64" fmla="*/ 93 w 122"/>
                <a:gd name="T65" fmla="*/ 17 h 192"/>
                <a:gd name="T66" fmla="*/ 29 w 122"/>
                <a:gd name="T67" fmla="*/ 17 h 192"/>
                <a:gd name="T68" fmla="*/ 6 w 122"/>
                <a:gd name="T69" fmla="*/ 84 h 192"/>
                <a:gd name="T70" fmla="*/ 6 w 122"/>
                <a:gd name="T71" fmla="*/ 86 h 192"/>
                <a:gd name="T72" fmla="*/ 10 w 122"/>
                <a:gd name="T73" fmla="*/ 91 h 192"/>
                <a:gd name="T74" fmla="*/ 34 w 122"/>
                <a:gd name="T75" fmla="*/ 41 h 192"/>
                <a:gd name="T76" fmla="*/ 38 w 122"/>
                <a:gd name="T77" fmla="*/ 43 h 192"/>
                <a:gd name="T78" fmla="*/ 36 w 122"/>
                <a:gd name="T79" fmla="*/ 124 h 192"/>
                <a:gd name="T80" fmla="*/ 38 w 122"/>
                <a:gd name="T81" fmla="*/ 126 h 192"/>
                <a:gd name="T82" fmla="*/ 37 w 122"/>
                <a:gd name="T83" fmla="*/ 173 h 192"/>
                <a:gd name="T84" fmla="*/ 36 w 122"/>
                <a:gd name="T85" fmla="*/ 182 h 192"/>
                <a:gd name="T86" fmla="*/ 43 w 122"/>
                <a:gd name="T87" fmla="*/ 187 h 192"/>
                <a:gd name="T88" fmla="*/ 56 w 122"/>
                <a:gd name="T89" fmla="*/ 1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192">
                  <a:moveTo>
                    <a:pt x="79" y="192"/>
                  </a:moveTo>
                  <a:cubicBezTo>
                    <a:pt x="74" y="192"/>
                    <a:pt x="69" y="187"/>
                    <a:pt x="68" y="182"/>
                  </a:cubicBezTo>
                  <a:cubicBezTo>
                    <a:pt x="62" y="129"/>
                    <a:pt x="62" y="129"/>
                    <a:pt x="62" y="129"/>
                  </a:cubicBezTo>
                  <a:cubicBezTo>
                    <a:pt x="60" y="129"/>
                    <a:pt x="60" y="129"/>
                    <a:pt x="60" y="129"/>
                  </a:cubicBezTo>
                  <a:cubicBezTo>
                    <a:pt x="54" y="182"/>
                    <a:pt x="54" y="182"/>
                    <a:pt x="54" y="182"/>
                  </a:cubicBezTo>
                  <a:cubicBezTo>
                    <a:pt x="53" y="187"/>
                    <a:pt x="48" y="192"/>
                    <a:pt x="43" y="192"/>
                  </a:cubicBezTo>
                  <a:cubicBezTo>
                    <a:pt x="37" y="192"/>
                    <a:pt x="32" y="187"/>
                    <a:pt x="32" y="182"/>
                  </a:cubicBezTo>
                  <a:cubicBezTo>
                    <a:pt x="32" y="182"/>
                    <a:pt x="32" y="182"/>
                    <a:pt x="32" y="182"/>
                  </a:cubicBezTo>
                  <a:cubicBezTo>
                    <a:pt x="32" y="180"/>
                    <a:pt x="33" y="145"/>
                    <a:pt x="33" y="129"/>
                  </a:cubicBezTo>
                  <a:cubicBezTo>
                    <a:pt x="22" y="129"/>
                    <a:pt x="22" y="129"/>
                    <a:pt x="22" y="129"/>
                  </a:cubicBezTo>
                  <a:cubicBezTo>
                    <a:pt x="21" y="129"/>
                    <a:pt x="21" y="128"/>
                    <a:pt x="20" y="128"/>
                  </a:cubicBezTo>
                  <a:cubicBezTo>
                    <a:pt x="20" y="127"/>
                    <a:pt x="20" y="127"/>
                    <a:pt x="20" y="126"/>
                  </a:cubicBezTo>
                  <a:cubicBezTo>
                    <a:pt x="31" y="62"/>
                    <a:pt x="31" y="62"/>
                    <a:pt x="31" y="62"/>
                  </a:cubicBezTo>
                  <a:cubicBezTo>
                    <a:pt x="18" y="91"/>
                    <a:pt x="18" y="91"/>
                    <a:pt x="18" y="91"/>
                  </a:cubicBezTo>
                  <a:cubicBezTo>
                    <a:pt x="17" y="94"/>
                    <a:pt x="14" y="96"/>
                    <a:pt x="10" y="96"/>
                  </a:cubicBezTo>
                  <a:cubicBezTo>
                    <a:pt x="9" y="96"/>
                    <a:pt x="8" y="95"/>
                    <a:pt x="7" y="95"/>
                  </a:cubicBezTo>
                  <a:cubicBezTo>
                    <a:pt x="3" y="93"/>
                    <a:pt x="0" y="89"/>
                    <a:pt x="1" y="85"/>
                  </a:cubicBezTo>
                  <a:cubicBezTo>
                    <a:pt x="1" y="85"/>
                    <a:pt x="1" y="85"/>
                    <a:pt x="1" y="84"/>
                  </a:cubicBezTo>
                  <a:cubicBezTo>
                    <a:pt x="1" y="84"/>
                    <a:pt x="3" y="80"/>
                    <a:pt x="4" y="76"/>
                  </a:cubicBezTo>
                  <a:cubicBezTo>
                    <a:pt x="10" y="58"/>
                    <a:pt x="22" y="21"/>
                    <a:pt x="25" y="15"/>
                  </a:cubicBezTo>
                  <a:cubicBezTo>
                    <a:pt x="30" y="4"/>
                    <a:pt x="41" y="0"/>
                    <a:pt x="61" y="0"/>
                  </a:cubicBezTo>
                  <a:cubicBezTo>
                    <a:pt x="81" y="0"/>
                    <a:pt x="92" y="4"/>
                    <a:pt x="97" y="15"/>
                  </a:cubicBezTo>
                  <a:cubicBezTo>
                    <a:pt x="100" y="21"/>
                    <a:pt x="112" y="58"/>
                    <a:pt x="118" y="76"/>
                  </a:cubicBezTo>
                  <a:cubicBezTo>
                    <a:pt x="119" y="80"/>
                    <a:pt x="121" y="84"/>
                    <a:pt x="121" y="84"/>
                  </a:cubicBezTo>
                  <a:cubicBezTo>
                    <a:pt x="121" y="85"/>
                    <a:pt x="121" y="85"/>
                    <a:pt x="121" y="85"/>
                  </a:cubicBezTo>
                  <a:cubicBezTo>
                    <a:pt x="122" y="89"/>
                    <a:pt x="119" y="93"/>
                    <a:pt x="115" y="95"/>
                  </a:cubicBezTo>
                  <a:cubicBezTo>
                    <a:pt x="114" y="95"/>
                    <a:pt x="113" y="96"/>
                    <a:pt x="112" y="96"/>
                  </a:cubicBezTo>
                  <a:cubicBezTo>
                    <a:pt x="112" y="96"/>
                    <a:pt x="112" y="96"/>
                    <a:pt x="112" y="96"/>
                  </a:cubicBezTo>
                  <a:cubicBezTo>
                    <a:pt x="108" y="96"/>
                    <a:pt x="105" y="94"/>
                    <a:pt x="104" y="91"/>
                  </a:cubicBezTo>
                  <a:cubicBezTo>
                    <a:pt x="91" y="62"/>
                    <a:pt x="91" y="62"/>
                    <a:pt x="91" y="62"/>
                  </a:cubicBezTo>
                  <a:cubicBezTo>
                    <a:pt x="102" y="126"/>
                    <a:pt x="102" y="126"/>
                    <a:pt x="102" y="126"/>
                  </a:cubicBezTo>
                  <a:cubicBezTo>
                    <a:pt x="102" y="126"/>
                    <a:pt x="102" y="126"/>
                    <a:pt x="102" y="126"/>
                  </a:cubicBezTo>
                  <a:cubicBezTo>
                    <a:pt x="102" y="128"/>
                    <a:pt x="101" y="129"/>
                    <a:pt x="100" y="129"/>
                  </a:cubicBezTo>
                  <a:cubicBezTo>
                    <a:pt x="100" y="129"/>
                    <a:pt x="100" y="129"/>
                    <a:pt x="100" y="129"/>
                  </a:cubicBezTo>
                  <a:cubicBezTo>
                    <a:pt x="89" y="129"/>
                    <a:pt x="89" y="129"/>
                    <a:pt x="89" y="129"/>
                  </a:cubicBezTo>
                  <a:cubicBezTo>
                    <a:pt x="89" y="145"/>
                    <a:pt x="90" y="180"/>
                    <a:pt x="90" y="182"/>
                  </a:cubicBezTo>
                  <a:cubicBezTo>
                    <a:pt x="90" y="182"/>
                    <a:pt x="90" y="182"/>
                    <a:pt x="90" y="182"/>
                  </a:cubicBezTo>
                  <a:cubicBezTo>
                    <a:pt x="90" y="187"/>
                    <a:pt x="85" y="192"/>
                    <a:pt x="79" y="192"/>
                  </a:cubicBezTo>
                  <a:cubicBezTo>
                    <a:pt x="79" y="192"/>
                    <a:pt x="79" y="192"/>
                    <a:pt x="79" y="192"/>
                  </a:cubicBezTo>
                  <a:close/>
                  <a:moveTo>
                    <a:pt x="58" y="124"/>
                  </a:moveTo>
                  <a:cubicBezTo>
                    <a:pt x="64" y="124"/>
                    <a:pt x="64" y="124"/>
                    <a:pt x="64" y="124"/>
                  </a:cubicBezTo>
                  <a:cubicBezTo>
                    <a:pt x="65" y="124"/>
                    <a:pt x="66" y="125"/>
                    <a:pt x="66" y="126"/>
                  </a:cubicBezTo>
                  <a:cubicBezTo>
                    <a:pt x="73" y="182"/>
                    <a:pt x="73" y="182"/>
                    <a:pt x="73" y="182"/>
                  </a:cubicBezTo>
                  <a:cubicBezTo>
                    <a:pt x="73" y="185"/>
                    <a:pt x="76" y="187"/>
                    <a:pt x="79" y="187"/>
                  </a:cubicBezTo>
                  <a:cubicBezTo>
                    <a:pt x="79" y="189"/>
                    <a:pt x="79" y="189"/>
                    <a:pt x="79" y="189"/>
                  </a:cubicBezTo>
                  <a:cubicBezTo>
                    <a:pt x="79" y="187"/>
                    <a:pt x="79" y="187"/>
                    <a:pt x="79" y="187"/>
                  </a:cubicBezTo>
                  <a:cubicBezTo>
                    <a:pt x="83" y="187"/>
                    <a:pt x="85" y="185"/>
                    <a:pt x="86" y="182"/>
                  </a:cubicBezTo>
                  <a:cubicBezTo>
                    <a:pt x="86" y="182"/>
                    <a:pt x="86" y="182"/>
                    <a:pt x="86" y="182"/>
                  </a:cubicBezTo>
                  <a:cubicBezTo>
                    <a:pt x="86" y="181"/>
                    <a:pt x="86" y="178"/>
                    <a:pt x="85" y="173"/>
                  </a:cubicBezTo>
                  <a:cubicBezTo>
                    <a:pt x="85" y="168"/>
                    <a:pt x="85" y="161"/>
                    <a:pt x="85" y="154"/>
                  </a:cubicBezTo>
                  <a:cubicBezTo>
                    <a:pt x="84" y="140"/>
                    <a:pt x="84" y="126"/>
                    <a:pt x="84" y="126"/>
                  </a:cubicBezTo>
                  <a:cubicBezTo>
                    <a:pt x="84" y="126"/>
                    <a:pt x="84" y="125"/>
                    <a:pt x="85" y="125"/>
                  </a:cubicBezTo>
                  <a:cubicBezTo>
                    <a:pt x="85" y="124"/>
                    <a:pt x="86" y="124"/>
                    <a:pt x="86" y="124"/>
                  </a:cubicBezTo>
                  <a:cubicBezTo>
                    <a:pt x="97" y="124"/>
                    <a:pt x="97" y="124"/>
                    <a:pt x="97" y="124"/>
                  </a:cubicBezTo>
                  <a:cubicBezTo>
                    <a:pt x="84" y="43"/>
                    <a:pt x="84" y="43"/>
                    <a:pt x="84" y="43"/>
                  </a:cubicBezTo>
                  <a:cubicBezTo>
                    <a:pt x="83" y="42"/>
                    <a:pt x="84" y="40"/>
                    <a:pt x="85" y="40"/>
                  </a:cubicBezTo>
                  <a:cubicBezTo>
                    <a:pt x="86" y="40"/>
                    <a:pt x="88" y="40"/>
                    <a:pt x="88" y="41"/>
                  </a:cubicBezTo>
                  <a:cubicBezTo>
                    <a:pt x="108" y="89"/>
                    <a:pt x="108" y="89"/>
                    <a:pt x="108" y="89"/>
                  </a:cubicBezTo>
                  <a:cubicBezTo>
                    <a:pt x="109" y="90"/>
                    <a:pt x="110" y="91"/>
                    <a:pt x="112" y="91"/>
                  </a:cubicBezTo>
                  <a:cubicBezTo>
                    <a:pt x="112" y="91"/>
                    <a:pt x="112" y="91"/>
                    <a:pt x="112" y="91"/>
                  </a:cubicBezTo>
                  <a:cubicBezTo>
                    <a:pt x="112" y="91"/>
                    <a:pt x="113" y="91"/>
                    <a:pt x="113" y="91"/>
                  </a:cubicBezTo>
                  <a:cubicBezTo>
                    <a:pt x="115" y="90"/>
                    <a:pt x="117" y="88"/>
                    <a:pt x="116" y="86"/>
                  </a:cubicBezTo>
                  <a:cubicBezTo>
                    <a:pt x="116" y="86"/>
                    <a:pt x="116" y="86"/>
                    <a:pt x="116" y="86"/>
                  </a:cubicBezTo>
                  <a:cubicBezTo>
                    <a:pt x="116" y="85"/>
                    <a:pt x="116" y="85"/>
                    <a:pt x="116" y="84"/>
                  </a:cubicBezTo>
                  <a:cubicBezTo>
                    <a:pt x="115" y="82"/>
                    <a:pt x="114" y="80"/>
                    <a:pt x="114" y="77"/>
                  </a:cubicBezTo>
                  <a:cubicBezTo>
                    <a:pt x="108" y="61"/>
                    <a:pt x="96" y="23"/>
                    <a:pt x="93" y="17"/>
                  </a:cubicBezTo>
                  <a:cubicBezTo>
                    <a:pt x="90" y="11"/>
                    <a:pt x="84" y="5"/>
                    <a:pt x="61" y="5"/>
                  </a:cubicBezTo>
                  <a:cubicBezTo>
                    <a:pt x="38" y="5"/>
                    <a:pt x="32" y="11"/>
                    <a:pt x="29" y="17"/>
                  </a:cubicBezTo>
                  <a:cubicBezTo>
                    <a:pt x="26" y="23"/>
                    <a:pt x="14" y="61"/>
                    <a:pt x="8" y="77"/>
                  </a:cubicBezTo>
                  <a:cubicBezTo>
                    <a:pt x="8" y="80"/>
                    <a:pt x="7" y="82"/>
                    <a:pt x="6" y="84"/>
                  </a:cubicBezTo>
                  <a:cubicBezTo>
                    <a:pt x="6" y="85"/>
                    <a:pt x="6" y="85"/>
                    <a:pt x="6" y="86"/>
                  </a:cubicBezTo>
                  <a:cubicBezTo>
                    <a:pt x="6" y="86"/>
                    <a:pt x="6" y="86"/>
                    <a:pt x="6" y="86"/>
                  </a:cubicBezTo>
                  <a:cubicBezTo>
                    <a:pt x="5" y="88"/>
                    <a:pt x="7" y="90"/>
                    <a:pt x="9" y="91"/>
                  </a:cubicBezTo>
                  <a:cubicBezTo>
                    <a:pt x="9" y="91"/>
                    <a:pt x="10" y="91"/>
                    <a:pt x="10" y="91"/>
                  </a:cubicBezTo>
                  <a:cubicBezTo>
                    <a:pt x="12" y="91"/>
                    <a:pt x="13" y="90"/>
                    <a:pt x="14" y="89"/>
                  </a:cubicBezTo>
                  <a:cubicBezTo>
                    <a:pt x="34" y="41"/>
                    <a:pt x="34" y="41"/>
                    <a:pt x="34" y="41"/>
                  </a:cubicBezTo>
                  <a:cubicBezTo>
                    <a:pt x="34" y="40"/>
                    <a:pt x="36" y="40"/>
                    <a:pt x="37" y="40"/>
                  </a:cubicBezTo>
                  <a:cubicBezTo>
                    <a:pt x="38" y="40"/>
                    <a:pt x="39" y="42"/>
                    <a:pt x="38" y="43"/>
                  </a:cubicBezTo>
                  <a:cubicBezTo>
                    <a:pt x="25" y="124"/>
                    <a:pt x="25" y="124"/>
                    <a:pt x="25" y="124"/>
                  </a:cubicBezTo>
                  <a:cubicBezTo>
                    <a:pt x="36" y="124"/>
                    <a:pt x="36" y="124"/>
                    <a:pt x="36" y="124"/>
                  </a:cubicBezTo>
                  <a:cubicBezTo>
                    <a:pt x="36" y="124"/>
                    <a:pt x="37" y="124"/>
                    <a:pt x="37" y="125"/>
                  </a:cubicBezTo>
                  <a:cubicBezTo>
                    <a:pt x="38" y="125"/>
                    <a:pt x="38" y="126"/>
                    <a:pt x="38" y="126"/>
                  </a:cubicBezTo>
                  <a:cubicBezTo>
                    <a:pt x="38" y="126"/>
                    <a:pt x="37" y="140"/>
                    <a:pt x="37" y="154"/>
                  </a:cubicBezTo>
                  <a:cubicBezTo>
                    <a:pt x="37" y="161"/>
                    <a:pt x="37" y="168"/>
                    <a:pt x="37" y="173"/>
                  </a:cubicBezTo>
                  <a:cubicBezTo>
                    <a:pt x="37" y="176"/>
                    <a:pt x="36" y="178"/>
                    <a:pt x="36" y="180"/>
                  </a:cubicBezTo>
                  <a:cubicBezTo>
                    <a:pt x="36" y="181"/>
                    <a:pt x="36" y="181"/>
                    <a:pt x="36" y="182"/>
                  </a:cubicBezTo>
                  <a:cubicBezTo>
                    <a:pt x="36" y="182"/>
                    <a:pt x="36" y="182"/>
                    <a:pt x="36" y="182"/>
                  </a:cubicBezTo>
                  <a:cubicBezTo>
                    <a:pt x="37" y="185"/>
                    <a:pt x="39" y="187"/>
                    <a:pt x="43" y="187"/>
                  </a:cubicBezTo>
                  <a:cubicBezTo>
                    <a:pt x="46" y="187"/>
                    <a:pt x="49" y="185"/>
                    <a:pt x="49" y="182"/>
                  </a:cubicBezTo>
                  <a:cubicBezTo>
                    <a:pt x="56" y="126"/>
                    <a:pt x="56" y="126"/>
                    <a:pt x="56" y="126"/>
                  </a:cubicBezTo>
                  <a:cubicBezTo>
                    <a:pt x="56" y="125"/>
                    <a:pt x="57" y="124"/>
                    <a:pt x="58" y="12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Freeform 75"/>
          <p:cNvSpPr/>
          <p:nvPr/>
        </p:nvSpPr>
        <p:spPr>
          <a:xfrm flipH="1">
            <a:off x="2918136" y="2209801"/>
            <a:ext cx="425450" cy="142875"/>
          </a:xfrm>
          <a:custGeom>
            <a:avLst/>
            <a:gdLst>
              <a:gd name="connsiteX0" fmla="*/ 0 w 425450"/>
              <a:gd name="connsiteY0" fmla="*/ 142875 h 142875"/>
              <a:gd name="connsiteX1" fmla="*/ 168275 w 425450"/>
              <a:gd name="connsiteY1" fmla="*/ 0 h 142875"/>
              <a:gd name="connsiteX2" fmla="*/ 425450 w 425450"/>
              <a:gd name="connsiteY2" fmla="*/ 0 h 142875"/>
            </a:gdLst>
            <a:ahLst/>
            <a:cxnLst>
              <a:cxn ang="0">
                <a:pos x="connsiteX0" y="connsiteY0"/>
              </a:cxn>
              <a:cxn ang="0">
                <a:pos x="connsiteX1" y="connsiteY1"/>
              </a:cxn>
              <a:cxn ang="0">
                <a:pos x="connsiteX2" y="connsiteY2"/>
              </a:cxn>
            </a:cxnLst>
            <a:rect l="l" t="t" r="r" b="b"/>
            <a:pathLst>
              <a:path w="425450" h="142875">
                <a:moveTo>
                  <a:pt x="0" y="142875"/>
                </a:moveTo>
                <a:lnTo>
                  <a:pt x="168275" y="0"/>
                </a:lnTo>
                <a:lnTo>
                  <a:pt x="425450" y="0"/>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7" name="Freeform 76"/>
          <p:cNvSpPr/>
          <p:nvPr/>
        </p:nvSpPr>
        <p:spPr>
          <a:xfrm flipH="1" flipV="1">
            <a:off x="2918312" y="4632592"/>
            <a:ext cx="419172" cy="273212"/>
          </a:xfrm>
          <a:custGeom>
            <a:avLst/>
            <a:gdLst>
              <a:gd name="connsiteX0" fmla="*/ 0 w 425450"/>
              <a:gd name="connsiteY0" fmla="*/ 142875 h 142875"/>
              <a:gd name="connsiteX1" fmla="*/ 168275 w 425450"/>
              <a:gd name="connsiteY1" fmla="*/ 0 h 142875"/>
              <a:gd name="connsiteX2" fmla="*/ 425450 w 425450"/>
              <a:gd name="connsiteY2" fmla="*/ 0 h 142875"/>
              <a:gd name="connsiteX0" fmla="*/ 0 w 241564"/>
              <a:gd name="connsiteY0" fmla="*/ 142875 h 142875"/>
              <a:gd name="connsiteX1" fmla="*/ 168275 w 241564"/>
              <a:gd name="connsiteY1" fmla="*/ 0 h 142875"/>
              <a:gd name="connsiteX2" fmla="*/ 241564 w 241564"/>
              <a:gd name="connsiteY2" fmla="*/ 1245 h 142875"/>
            </a:gdLst>
            <a:ahLst/>
            <a:cxnLst>
              <a:cxn ang="0">
                <a:pos x="connsiteX0" y="connsiteY0"/>
              </a:cxn>
              <a:cxn ang="0">
                <a:pos x="connsiteX1" y="connsiteY1"/>
              </a:cxn>
              <a:cxn ang="0">
                <a:pos x="connsiteX2" y="connsiteY2"/>
              </a:cxn>
            </a:cxnLst>
            <a:rect l="l" t="t" r="r" b="b"/>
            <a:pathLst>
              <a:path w="241564" h="142875">
                <a:moveTo>
                  <a:pt x="0" y="142875"/>
                </a:moveTo>
                <a:lnTo>
                  <a:pt x="168275" y="0"/>
                </a:lnTo>
                <a:lnTo>
                  <a:pt x="241564" y="1245"/>
                </a:lnTo>
              </a:path>
            </a:pathLst>
          </a:cu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2" name="Straight Connector 81"/>
          <p:cNvCxnSpPr/>
          <p:nvPr/>
        </p:nvCxnSpPr>
        <p:spPr>
          <a:xfrm>
            <a:off x="2392046" y="3498912"/>
            <a:ext cx="180747" cy="0"/>
          </a:xfrm>
          <a:prstGeom prst="line">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cxnSp>
    </p:spTree>
    <p:extLst>
      <p:ext uri="{BB962C8B-B14F-4D97-AF65-F5344CB8AC3E}">
        <p14:creationId xmlns:p14="http://schemas.microsoft.com/office/powerpoint/2010/main" val="3448529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300" fill="hold"/>
                                        <p:tgtEl>
                                          <p:spTgt spid="12"/>
                                        </p:tgtEl>
                                        <p:attrNameLst>
                                          <p:attrName>ppt_w</p:attrName>
                                        </p:attrNameLst>
                                      </p:cBhvr>
                                      <p:tavLst>
                                        <p:tav tm="0">
                                          <p:val>
                                            <p:fltVal val="0"/>
                                          </p:val>
                                        </p:tav>
                                        <p:tav tm="100000">
                                          <p:val>
                                            <p:strVal val="#ppt_w"/>
                                          </p:val>
                                        </p:tav>
                                      </p:tavLst>
                                    </p:anim>
                                    <p:anim calcmode="lin" valueType="num">
                                      <p:cBhvr>
                                        <p:cTn id="8" dur="300" fill="hold"/>
                                        <p:tgtEl>
                                          <p:spTgt spid="12"/>
                                        </p:tgtEl>
                                        <p:attrNameLst>
                                          <p:attrName>ppt_h</p:attrName>
                                        </p:attrNameLst>
                                      </p:cBhvr>
                                      <p:tavLst>
                                        <p:tav tm="0">
                                          <p:val>
                                            <p:fltVal val="0"/>
                                          </p:val>
                                        </p:tav>
                                        <p:tav tm="100000">
                                          <p:val>
                                            <p:strVal val="#ppt_h"/>
                                          </p:val>
                                        </p:tav>
                                      </p:tavLst>
                                    </p:anim>
                                    <p:animEffect transition="in" filter="fade">
                                      <p:cBhvr>
                                        <p:cTn id="9" dur="300"/>
                                        <p:tgtEl>
                                          <p:spTgt spid="12"/>
                                        </p:tgtEl>
                                      </p:cBhvr>
                                    </p:animEffect>
                                    <p:anim calcmode="lin" valueType="num">
                                      <p:cBhvr>
                                        <p:cTn id="10" dur="300" fill="hold"/>
                                        <p:tgtEl>
                                          <p:spTgt spid="12"/>
                                        </p:tgtEl>
                                        <p:attrNameLst>
                                          <p:attrName>ppt_x</p:attrName>
                                        </p:attrNameLst>
                                      </p:cBhvr>
                                      <p:tavLst>
                                        <p:tav tm="0">
                                          <p:val>
                                            <p:fltVal val="0.5"/>
                                          </p:val>
                                        </p:tav>
                                        <p:tav tm="100000">
                                          <p:val>
                                            <p:strVal val="#ppt_x"/>
                                          </p:val>
                                        </p:tav>
                                      </p:tavLst>
                                    </p:anim>
                                    <p:anim calcmode="lin" valueType="num">
                                      <p:cBhvr>
                                        <p:cTn id="11" dur="300" fill="hold"/>
                                        <p:tgtEl>
                                          <p:spTgt spid="12"/>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20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300"/>
                                        <p:tgtEl>
                                          <p:spTgt spid="48"/>
                                        </p:tgtEl>
                                      </p:cBhvr>
                                    </p:animEffect>
                                  </p:childTnLst>
                                </p:cTn>
                              </p:par>
                              <p:par>
                                <p:cTn id="15" presetID="10" presetClass="entr" presetSubtype="0" fill="hold" nodeType="withEffect">
                                  <p:stCondLst>
                                    <p:cond delay="20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300"/>
                                        <p:tgtEl>
                                          <p:spTgt spid="36"/>
                                        </p:tgtEl>
                                      </p:cBhvr>
                                    </p:animEffect>
                                  </p:childTnLst>
                                </p:cTn>
                              </p:par>
                              <p:par>
                                <p:cTn id="18" presetID="10" presetClass="entr" presetSubtype="0" fill="hold" grpId="0" nodeType="withEffect">
                                  <p:stCondLst>
                                    <p:cond delay="200"/>
                                  </p:stCondLst>
                                  <p:childTnLst>
                                    <p:set>
                                      <p:cBhvr>
                                        <p:cTn id="19" dur="1" fill="hold">
                                          <p:stCondLst>
                                            <p:cond delay="0"/>
                                          </p:stCondLst>
                                        </p:cTn>
                                        <p:tgtEl>
                                          <p:spTgt spid="74"/>
                                        </p:tgtEl>
                                        <p:attrNameLst>
                                          <p:attrName>style.visibility</p:attrName>
                                        </p:attrNameLst>
                                      </p:cBhvr>
                                      <p:to>
                                        <p:strVal val="visible"/>
                                      </p:to>
                                    </p:set>
                                    <p:animEffect transition="in" filter="fade">
                                      <p:cBhvr>
                                        <p:cTn id="20" dur="300"/>
                                        <p:tgtEl>
                                          <p:spTgt spid="74"/>
                                        </p:tgtEl>
                                      </p:cBhvr>
                                    </p:animEffect>
                                  </p:childTnLst>
                                </p:cTn>
                              </p:par>
                              <p:par>
                                <p:cTn id="21" presetID="53" presetClass="entr" presetSubtype="528" fill="hold" grpId="0" nodeType="withEffect">
                                  <p:stCondLst>
                                    <p:cond delay="200"/>
                                  </p:stCondLst>
                                  <p:childTnLst>
                                    <p:set>
                                      <p:cBhvr>
                                        <p:cTn id="22" dur="1" fill="hold">
                                          <p:stCondLst>
                                            <p:cond delay="0"/>
                                          </p:stCondLst>
                                        </p:cTn>
                                        <p:tgtEl>
                                          <p:spTgt spid="11"/>
                                        </p:tgtEl>
                                        <p:attrNameLst>
                                          <p:attrName>style.visibility</p:attrName>
                                        </p:attrNameLst>
                                      </p:cBhvr>
                                      <p:to>
                                        <p:strVal val="visible"/>
                                      </p:to>
                                    </p:set>
                                    <p:anim calcmode="lin" valueType="num">
                                      <p:cBhvr>
                                        <p:cTn id="23" dur="300" fill="hold"/>
                                        <p:tgtEl>
                                          <p:spTgt spid="11"/>
                                        </p:tgtEl>
                                        <p:attrNameLst>
                                          <p:attrName>ppt_w</p:attrName>
                                        </p:attrNameLst>
                                      </p:cBhvr>
                                      <p:tavLst>
                                        <p:tav tm="0">
                                          <p:val>
                                            <p:fltVal val="0"/>
                                          </p:val>
                                        </p:tav>
                                        <p:tav tm="100000">
                                          <p:val>
                                            <p:strVal val="#ppt_w"/>
                                          </p:val>
                                        </p:tav>
                                      </p:tavLst>
                                    </p:anim>
                                    <p:anim calcmode="lin" valueType="num">
                                      <p:cBhvr>
                                        <p:cTn id="24" dur="300" fill="hold"/>
                                        <p:tgtEl>
                                          <p:spTgt spid="11"/>
                                        </p:tgtEl>
                                        <p:attrNameLst>
                                          <p:attrName>ppt_h</p:attrName>
                                        </p:attrNameLst>
                                      </p:cBhvr>
                                      <p:tavLst>
                                        <p:tav tm="0">
                                          <p:val>
                                            <p:fltVal val="0"/>
                                          </p:val>
                                        </p:tav>
                                        <p:tav tm="100000">
                                          <p:val>
                                            <p:strVal val="#ppt_h"/>
                                          </p:val>
                                        </p:tav>
                                      </p:tavLst>
                                    </p:anim>
                                    <p:animEffect transition="in" filter="fade">
                                      <p:cBhvr>
                                        <p:cTn id="25" dur="300"/>
                                        <p:tgtEl>
                                          <p:spTgt spid="11"/>
                                        </p:tgtEl>
                                      </p:cBhvr>
                                    </p:animEffect>
                                    <p:anim calcmode="lin" valueType="num">
                                      <p:cBhvr>
                                        <p:cTn id="26" dur="300" fill="hold"/>
                                        <p:tgtEl>
                                          <p:spTgt spid="11"/>
                                        </p:tgtEl>
                                        <p:attrNameLst>
                                          <p:attrName>ppt_x</p:attrName>
                                        </p:attrNameLst>
                                      </p:cBhvr>
                                      <p:tavLst>
                                        <p:tav tm="0">
                                          <p:val>
                                            <p:fltVal val="0.5"/>
                                          </p:val>
                                        </p:tav>
                                        <p:tav tm="100000">
                                          <p:val>
                                            <p:strVal val="#ppt_x"/>
                                          </p:val>
                                        </p:tav>
                                      </p:tavLst>
                                    </p:anim>
                                    <p:anim calcmode="lin" valueType="num">
                                      <p:cBhvr>
                                        <p:cTn id="27" dur="300" fill="hold"/>
                                        <p:tgtEl>
                                          <p:spTgt spid="11"/>
                                        </p:tgtEl>
                                        <p:attrNameLst>
                                          <p:attrName>ppt_y</p:attrName>
                                        </p:attrNameLst>
                                      </p:cBhvr>
                                      <p:tavLst>
                                        <p:tav tm="0">
                                          <p:val>
                                            <p:fltVal val="0.5"/>
                                          </p:val>
                                        </p:tav>
                                        <p:tav tm="100000">
                                          <p:val>
                                            <p:strVal val="#ppt_y"/>
                                          </p:val>
                                        </p:tav>
                                      </p:tavLst>
                                    </p:anim>
                                  </p:childTnLst>
                                </p:cTn>
                              </p:par>
                              <p:par>
                                <p:cTn id="28" presetID="10" presetClass="entr" presetSubtype="0" fill="hold" grpId="0" nodeType="withEffect">
                                  <p:stCondLst>
                                    <p:cond delay="60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300"/>
                                        <p:tgtEl>
                                          <p:spTgt spid="47"/>
                                        </p:tgtEl>
                                      </p:cBhvr>
                                    </p:animEffect>
                                  </p:childTnLst>
                                </p:cTn>
                              </p:par>
                              <p:par>
                                <p:cTn id="31" presetID="10" presetClass="entr" presetSubtype="0" fill="hold" nodeType="withEffect">
                                  <p:stCondLst>
                                    <p:cond delay="60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300"/>
                                        <p:tgtEl>
                                          <p:spTgt spid="30"/>
                                        </p:tgtEl>
                                      </p:cBhvr>
                                    </p:animEffect>
                                  </p:childTnLst>
                                </p:cTn>
                              </p:par>
                              <p:par>
                                <p:cTn id="34" presetID="10" presetClass="entr" presetSubtype="0" fill="hold" nodeType="withEffect">
                                  <p:stCondLst>
                                    <p:cond delay="600"/>
                                  </p:stCondLst>
                                  <p:childTnLst>
                                    <p:set>
                                      <p:cBhvr>
                                        <p:cTn id="35" dur="1" fill="hold">
                                          <p:stCondLst>
                                            <p:cond delay="0"/>
                                          </p:stCondLst>
                                        </p:cTn>
                                        <p:tgtEl>
                                          <p:spTgt spid="81"/>
                                        </p:tgtEl>
                                        <p:attrNameLst>
                                          <p:attrName>style.visibility</p:attrName>
                                        </p:attrNameLst>
                                      </p:cBhvr>
                                      <p:to>
                                        <p:strVal val="visible"/>
                                      </p:to>
                                    </p:set>
                                    <p:animEffect transition="in" filter="fade">
                                      <p:cBhvr>
                                        <p:cTn id="36" dur="300"/>
                                        <p:tgtEl>
                                          <p:spTgt spid="81"/>
                                        </p:tgtEl>
                                      </p:cBhvr>
                                    </p:animEffect>
                                  </p:childTnLst>
                                </p:cTn>
                              </p:par>
                              <p:par>
                                <p:cTn id="37" presetID="53" presetClass="entr" presetSubtype="528" fill="hold" grpId="0" nodeType="withEffect">
                                  <p:stCondLst>
                                    <p:cond delay="600"/>
                                  </p:stCondLst>
                                  <p:childTnLst>
                                    <p:set>
                                      <p:cBhvr>
                                        <p:cTn id="38" dur="1" fill="hold">
                                          <p:stCondLst>
                                            <p:cond delay="0"/>
                                          </p:stCondLst>
                                        </p:cTn>
                                        <p:tgtEl>
                                          <p:spTgt spid="43"/>
                                        </p:tgtEl>
                                        <p:attrNameLst>
                                          <p:attrName>style.visibility</p:attrName>
                                        </p:attrNameLst>
                                      </p:cBhvr>
                                      <p:to>
                                        <p:strVal val="visible"/>
                                      </p:to>
                                    </p:set>
                                    <p:anim calcmode="lin" valueType="num">
                                      <p:cBhvr>
                                        <p:cTn id="39" dur="300" fill="hold"/>
                                        <p:tgtEl>
                                          <p:spTgt spid="43"/>
                                        </p:tgtEl>
                                        <p:attrNameLst>
                                          <p:attrName>ppt_w</p:attrName>
                                        </p:attrNameLst>
                                      </p:cBhvr>
                                      <p:tavLst>
                                        <p:tav tm="0">
                                          <p:val>
                                            <p:fltVal val="0"/>
                                          </p:val>
                                        </p:tav>
                                        <p:tav tm="100000">
                                          <p:val>
                                            <p:strVal val="#ppt_w"/>
                                          </p:val>
                                        </p:tav>
                                      </p:tavLst>
                                    </p:anim>
                                    <p:anim calcmode="lin" valueType="num">
                                      <p:cBhvr>
                                        <p:cTn id="40" dur="300" fill="hold"/>
                                        <p:tgtEl>
                                          <p:spTgt spid="43"/>
                                        </p:tgtEl>
                                        <p:attrNameLst>
                                          <p:attrName>ppt_h</p:attrName>
                                        </p:attrNameLst>
                                      </p:cBhvr>
                                      <p:tavLst>
                                        <p:tav tm="0">
                                          <p:val>
                                            <p:fltVal val="0"/>
                                          </p:val>
                                        </p:tav>
                                        <p:tav tm="100000">
                                          <p:val>
                                            <p:strVal val="#ppt_h"/>
                                          </p:val>
                                        </p:tav>
                                      </p:tavLst>
                                    </p:anim>
                                    <p:animEffect transition="in" filter="fade">
                                      <p:cBhvr>
                                        <p:cTn id="41" dur="300"/>
                                        <p:tgtEl>
                                          <p:spTgt spid="43"/>
                                        </p:tgtEl>
                                      </p:cBhvr>
                                    </p:animEffect>
                                    <p:anim calcmode="lin" valueType="num">
                                      <p:cBhvr>
                                        <p:cTn id="42" dur="300" fill="hold"/>
                                        <p:tgtEl>
                                          <p:spTgt spid="43"/>
                                        </p:tgtEl>
                                        <p:attrNameLst>
                                          <p:attrName>ppt_x</p:attrName>
                                        </p:attrNameLst>
                                      </p:cBhvr>
                                      <p:tavLst>
                                        <p:tav tm="0">
                                          <p:val>
                                            <p:fltVal val="0.5"/>
                                          </p:val>
                                        </p:tav>
                                        <p:tav tm="100000">
                                          <p:val>
                                            <p:strVal val="#ppt_x"/>
                                          </p:val>
                                        </p:tav>
                                      </p:tavLst>
                                    </p:anim>
                                    <p:anim calcmode="lin" valueType="num">
                                      <p:cBhvr>
                                        <p:cTn id="43" dur="300" fill="hold"/>
                                        <p:tgtEl>
                                          <p:spTgt spid="43"/>
                                        </p:tgtEl>
                                        <p:attrNameLst>
                                          <p:attrName>ppt_y</p:attrName>
                                        </p:attrNameLst>
                                      </p:cBhvr>
                                      <p:tavLst>
                                        <p:tav tm="0">
                                          <p:val>
                                            <p:fltVal val="0.5"/>
                                          </p:val>
                                        </p:tav>
                                        <p:tav tm="100000">
                                          <p:val>
                                            <p:strVal val="#ppt_y"/>
                                          </p:val>
                                        </p:tav>
                                      </p:tavLst>
                                    </p:anim>
                                  </p:childTnLst>
                                </p:cTn>
                              </p:par>
                              <p:par>
                                <p:cTn id="44" presetID="10" presetClass="entr" presetSubtype="0" fill="hold" grpId="0" nodeType="withEffect">
                                  <p:stCondLst>
                                    <p:cond delay="90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300"/>
                                        <p:tgtEl>
                                          <p:spTgt spid="46"/>
                                        </p:tgtEl>
                                      </p:cBhvr>
                                    </p:animEffect>
                                  </p:childTnLst>
                                </p:cTn>
                              </p:par>
                              <p:par>
                                <p:cTn id="47" presetID="10" presetClass="entr" presetSubtype="0" fill="hold" nodeType="withEffect">
                                  <p:stCondLst>
                                    <p:cond delay="9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300"/>
                                        <p:tgtEl>
                                          <p:spTgt spid="49"/>
                                        </p:tgtEl>
                                      </p:cBhvr>
                                    </p:animEffect>
                                  </p:childTnLst>
                                </p:cTn>
                              </p:par>
                              <p:par>
                                <p:cTn id="50" presetID="10" presetClass="entr" presetSubtype="0" fill="hold" grpId="0" nodeType="withEffect">
                                  <p:stCondLst>
                                    <p:cond delay="900"/>
                                  </p:stCondLst>
                                  <p:childTnLst>
                                    <p:set>
                                      <p:cBhvr>
                                        <p:cTn id="51" dur="1" fill="hold">
                                          <p:stCondLst>
                                            <p:cond delay="0"/>
                                          </p:stCondLst>
                                        </p:cTn>
                                        <p:tgtEl>
                                          <p:spTgt spid="75"/>
                                        </p:tgtEl>
                                        <p:attrNameLst>
                                          <p:attrName>style.visibility</p:attrName>
                                        </p:attrNameLst>
                                      </p:cBhvr>
                                      <p:to>
                                        <p:strVal val="visible"/>
                                      </p:to>
                                    </p:set>
                                    <p:animEffect transition="in" filter="fade">
                                      <p:cBhvr>
                                        <p:cTn id="52" dur="300"/>
                                        <p:tgtEl>
                                          <p:spTgt spid="75"/>
                                        </p:tgtEl>
                                      </p:cBhvr>
                                    </p:animEffect>
                                  </p:childTnLst>
                                </p:cTn>
                              </p:par>
                              <p:par>
                                <p:cTn id="53" presetID="53" presetClass="entr" presetSubtype="528" fill="hold" grpId="0" nodeType="withEffect">
                                  <p:stCondLst>
                                    <p:cond delay="900"/>
                                  </p:stCondLst>
                                  <p:childTnLst>
                                    <p:set>
                                      <p:cBhvr>
                                        <p:cTn id="54" dur="1" fill="hold">
                                          <p:stCondLst>
                                            <p:cond delay="0"/>
                                          </p:stCondLst>
                                        </p:cTn>
                                        <p:tgtEl>
                                          <p:spTgt spid="10"/>
                                        </p:tgtEl>
                                        <p:attrNameLst>
                                          <p:attrName>style.visibility</p:attrName>
                                        </p:attrNameLst>
                                      </p:cBhvr>
                                      <p:to>
                                        <p:strVal val="visible"/>
                                      </p:to>
                                    </p:set>
                                    <p:anim calcmode="lin" valueType="num">
                                      <p:cBhvr>
                                        <p:cTn id="55" dur="300" fill="hold"/>
                                        <p:tgtEl>
                                          <p:spTgt spid="10"/>
                                        </p:tgtEl>
                                        <p:attrNameLst>
                                          <p:attrName>ppt_w</p:attrName>
                                        </p:attrNameLst>
                                      </p:cBhvr>
                                      <p:tavLst>
                                        <p:tav tm="0">
                                          <p:val>
                                            <p:fltVal val="0"/>
                                          </p:val>
                                        </p:tav>
                                        <p:tav tm="100000">
                                          <p:val>
                                            <p:strVal val="#ppt_w"/>
                                          </p:val>
                                        </p:tav>
                                      </p:tavLst>
                                    </p:anim>
                                    <p:anim calcmode="lin" valueType="num">
                                      <p:cBhvr>
                                        <p:cTn id="56" dur="300" fill="hold"/>
                                        <p:tgtEl>
                                          <p:spTgt spid="10"/>
                                        </p:tgtEl>
                                        <p:attrNameLst>
                                          <p:attrName>ppt_h</p:attrName>
                                        </p:attrNameLst>
                                      </p:cBhvr>
                                      <p:tavLst>
                                        <p:tav tm="0">
                                          <p:val>
                                            <p:fltVal val="0"/>
                                          </p:val>
                                        </p:tav>
                                        <p:tav tm="100000">
                                          <p:val>
                                            <p:strVal val="#ppt_h"/>
                                          </p:val>
                                        </p:tav>
                                      </p:tavLst>
                                    </p:anim>
                                    <p:animEffect transition="in" filter="fade">
                                      <p:cBhvr>
                                        <p:cTn id="57" dur="300"/>
                                        <p:tgtEl>
                                          <p:spTgt spid="10"/>
                                        </p:tgtEl>
                                      </p:cBhvr>
                                    </p:animEffect>
                                    <p:anim calcmode="lin" valueType="num">
                                      <p:cBhvr>
                                        <p:cTn id="58" dur="300" fill="hold"/>
                                        <p:tgtEl>
                                          <p:spTgt spid="10"/>
                                        </p:tgtEl>
                                        <p:attrNameLst>
                                          <p:attrName>ppt_x</p:attrName>
                                        </p:attrNameLst>
                                      </p:cBhvr>
                                      <p:tavLst>
                                        <p:tav tm="0">
                                          <p:val>
                                            <p:fltVal val="0.5"/>
                                          </p:val>
                                        </p:tav>
                                        <p:tav tm="100000">
                                          <p:val>
                                            <p:strVal val="#ppt_x"/>
                                          </p:val>
                                        </p:tav>
                                      </p:tavLst>
                                    </p:anim>
                                    <p:anim calcmode="lin" valueType="num">
                                      <p:cBhvr>
                                        <p:cTn id="59" dur="300" fill="hold"/>
                                        <p:tgtEl>
                                          <p:spTgt spid="10"/>
                                        </p:tgtEl>
                                        <p:attrNameLst>
                                          <p:attrName>ppt_y</p:attrName>
                                        </p:attrNameLst>
                                      </p:cBhvr>
                                      <p:tavLst>
                                        <p:tav tm="0">
                                          <p:val>
                                            <p:fltVal val="0.5"/>
                                          </p:val>
                                        </p:tav>
                                        <p:tav tm="100000">
                                          <p:val>
                                            <p:strVal val="#ppt_y"/>
                                          </p:val>
                                        </p:tav>
                                      </p:tavLst>
                                    </p:anim>
                                  </p:childTnLst>
                                </p:cTn>
                              </p:par>
                              <p:par>
                                <p:cTn id="60" presetID="10" presetClass="entr" presetSubtype="0" fill="hold" grpId="0" nodeType="withEffect">
                                  <p:stCondLst>
                                    <p:cond delay="120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300"/>
                                        <p:tgtEl>
                                          <p:spTgt spid="26"/>
                                        </p:tgtEl>
                                      </p:cBhvr>
                                    </p:animEffect>
                                  </p:childTnLst>
                                </p:cTn>
                              </p:par>
                              <p:par>
                                <p:cTn id="63" presetID="10" presetClass="entr" presetSubtype="0" fill="hold" nodeType="withEffect">
                                  <p:stCondLst>
                                    <p:cond delay="1200"/>
                                  </p:stCondLst>
                                  <p:childTnLst>
                                    <p:set>
                                      <p:cBhvr>
                                        <p:cTn id="64" dur="1" fill="hold">
                                          <p:stCondLst>
                                            <p:cond delay="0"/>
                                          </p:stCondLst>
                                        </p:cTn>
                                        <p:tgtEl>
                                          <p:spTgt spid="20"/>
                                        </p:tgtEl>
                                        <p:attrNameLst>
                                          <p:attrName>style.visibility</p:attrName>
                                        </p:attrNameLst>
                                      </p:cBhvr>
                                      <p:to>
                                        <p:strVal val="visible"/>
                                      </p:to>
                                    </p:set>
                                    <p:animEffect transition="in" filter="fade">
                                      <p:cBhvr>
                                        <p:cTn id="65" dur="300"/>
                                        <p:tgtEl>
                                          <p:spTgt spid="20"/>
                                        </p:tgtEl>
                                      </p:cBhvr>
                                    </p:animEffect>
                                  </p:childTnLst>
                                </p:cTn>
                              </p:par>
                              <p:par>
                                <p:cTn id="66" presetID="10" presetClass="entr" presetSubtype="0" fill="hold" grpId="0" nodeType="withEffect">
                                  <p:stCondLst>
                                    <p:cond delay="1200"/>
                                  </p:stCondLst>
                                  <p:childTnLst>
                                    <p:set>
                                      <p:cBhvr>
                                        <p:cTn id="67" dur="1" fill="hold">
                                          <p:stCondLst>
                                            <p:cond delay="0"/>
                                          </p:stCondLst>
                                        </p:cTn>
                                        <p:tgtEl>
                                          <p:spTgt spid="77"/>
                                        </p:tgtEl>
                                        <p:attrNameLst>
                                          <p:attrName>style.visibility</p:attrName>
                                        </p:attrNameLst>
                                      </p:cBhvr>
                                      <p:to>
                                        <p:strVal val="visible"/>
                                      </p:to>
                                    </p:set>
                                    <p:animEffect transition="in" filter="fade">
                                      <p:cBhvr>
                                        <p:cTn id="68" dur="300"/>
                                        <p:tgtEl>
                                          <p:spTgt spid="77"/>
                                        </p:tgtEl>
                                      </p:cBhvr>
                                    </p:animEffect>
                                  </p:childTnLst>
                                </p:cTn>
                              </p:par>
                              <p:par>
                                <p:cTn id="69" presetID="53" presetClass="entr" presetSubtype="528" fill="hold" grpId="0" nodeType="withEffect">
                                  <p:stCondLst>
                                    <p:cond delay="12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300" fill="hold"/>
                                        <p:tgtEl>
                                          <p:spTgt spid="39"/>
                                        </p:tgtEl>
                                        <p:attrNameLst>
                                          <p:attrName>ppt_w</p:attrName>
                                        </p:attrNameLst>
                                      </p:cBhvr>
                                      <p:tavLst>
                                        <p:tav tm="0">
                                          <p:val>
                                            <p:fltVal val="0"/>
                                          </p:val>
                                        </p:tav>
                                        <p:tav tm="100000">
                                          <p:val>
                                            <p:strVal val="#ppt_w"/>
                                          </p:val>
                                        </p:tav>
                                      </p:tavLst>
                                    </p:anim>
                                    <p:anim calcmode="lin" valueType="num">
                                      <p:cBhvr>
                                        <p:cTn id="72" dur="300" fill="hold"/>
                                        <p:tgtEl>
                                          <p:spTgt spid="39"/>
                                        </p:tgtEl>
                                        <p:attrNameLst>
                                          <p:attrName>ppt_h</p:attrName>
                                        </p:attrNameLst>
                                      </p:cBhvr>
                                      <p:tavLst>
                                        <p:tav tm="0">
                                          <p:val>
                                            <p:fltVal val="0"/>
                                          </p:val>
                                        </p:tav>
                                        <p:tav tm="100000">
                                          <p:val>
                                            <p:strVal val="#ppt_h"/>
                                          </p:val>
                                        </p:tav>
                                      </p:tavLst>
                                    </p:anim>
                                    <p:animEffect transition="in" filter="fade">
                                      <p:cBhvr>
                                        <p:cTn id="73" dur="300"/>
                                        <p:tgtEl>
                                          <p:spTgt spid="39"/>
                                        </p:tgtEl>
                                      </p:cBhvr>
                                    </p:animEffect>
                                    <p:anim calcmode="lin" valueType="num">
                                      <p:cBhvr>
                                        <p:cTn id="74" dur="300" fill="hold"/>
                                        <p:tgtEl>
                                          <p:spTgt spid="39"/>
                                        </p:tgtEl>
                                        <p:attrNameLst>
                                          <p:attrName>ppt_x</p:attrName>
                                        </p:attrNameLst>
                                      </p:cBhvr>
                                      <p:tavLst>
                                        <p:tav tm="0">
                                          <p:val>
                                            <p:fltVal val="0.5"/>
                                          </p:val>
                                        </p:tav>
                                        <p:tav tm="100000">
                                          <p:val>
                                            <p:strVal val="#ppt_x"/>
                                          </p:val>
                                        </p:tav>
                                      </p:tavLst>
                                    </p:anim>
                                    <p:anim calcmode="lin" valueType="num">
                                      <p:cBhvr>
                                        <p:cTn id="75" dur="300" fill="hold"/>
                                        <p:tgtEl>
                                          <p:spTgt spid="39"/>
                                        </p:tgtEl>
                                        <p:attrNameLst>
                                          <p:attrName>ppt_y</p:attrName>
                                        </p:attrNameLst>
                                      </p:cBhvr>
                                      <p:tavLst>
                                        <p:tav tm="0">
                                          <p:val>
                                            <p:fltVal val="0.5"/>
                                          </p:val>
                                        </p:tav>
                                        <p:tav tm="100000">
                                          <p:val>
                                            <p:strVal val="#ppt_y"/>
                                          </p:val>
                                        </p:tav>
                                      </p:tavLst>
                                    </p:anim>
                                  </p:childTnLst>
                                </p:cTn>
                              </p:par>
                              <p:par>
                                <p:cTn id="76" presetID="10" presetClass="entr" presetSubtype="0" fill="hold" grpId="0" nodeType="withEffect">
                                  <p:stCondLst>
                                    <p:cond delay="1500"/>
                                  </p:stCondLst>
                                  <p:childTnLst>
                                    <p:set>
                                      <p:cBhvr>
                                        <p:cTn id="77" dur="1" fill="hold">
                                          <p:stCondLst>
                                            <p:cond delay="0"/>
                                          </p:stCondLst>
                                        </p:cTn>
                                        <p:tgtEl>
                                          <p:spTgt spid="44"/>
                                        </p:tgtEl>
                                        <p:attrNameLst>
                                          <p:attrName>style.visibility</p:attrName>
                                        </p:attrNameLst>
                                      </p:cBhvr>
                                      <p:to>
                                        <p:strVal val="visible"/>
                                      </p:to>
                                    </p:set>
                                    <p:animEffect transition="in" filter="fade">
                                      <p:cBhvr>
                                        <p:cTn id="78" dur="300"/>
                                        <p:tgtEl>
                                          <p:spTgt spid="44"/>
                                        </p:tgtEl>
                                      </p:cBhvr>
                                    </p:animEffect>
                                  </p:childTnLst>
                                </p:cTn>
                              </p:par>
                              <p:par>
                                <p:cTn id="79" presetID="10" presetClass="entr" presetSubtype="0" fill="hold" nodeType="withEffect">
                                  <p:stCondLst>
                                    <p:cond delay="150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300"/>
                                        <p:tgtEl>
                                          <p:spTgt spid="40"/>
                                        </p:tgtEl>
                                      </p:cBhvr>
                                    </p:animEffect>
                                  </p:childTnLst>
                                </p:cTn>
                              </p:par>
                              <p:par>
                                <p:cTn id="82" presetID="10" presetClass="entr" presetSubtype="0" fill="hold" nodeType="withEffect">
                                  <p:stCondLst>
                                    <p:cond delay="1500"/>
                                  </p:stCondLst>
                                  <p:childTnLst>
                                    <p:set>
                                      <p:cBhvr>
                                        <p:cTn id="83" dur="1" fill="hold">
                                          <p:stCondLst>
                                            <p:cond delay="0"/>
                                          </p:stCondLst>
                                        </p:cTn>
                                        <p:tgtEl>
                                          <p:spTgt spid="82"/>
                                        </p:tgtEl>
                                        <p:attrNameLst>
                                          <p:attrName>style.visibility</p:attrName>
                                        </p:attrNameLst>
                                      </p:cBhvr>
                                      <p:to>
                                        <p:strVal val="visible"/>
                                      </p:to>
                                    </p:set>
                                    <p:animEffect transition="in" filter="fade">
                                      <p:cBhvr>
                                        <p:cTn id="84" dur="300"/>
                                        <p:tgtEl>
                                          <p:spTgt spid="82"/>
                                        </p:tgtEl>
                                      </p:cBhvr>
                                    </p:animEffect>
                                  </p:childTnLst>
                                </p:cTn>
                              </p:par>
                              <p:par>
                                <p:cTn id="85" presetID="53" presetClass="entr" presetSubtype="528" fill="hold" grpId="0" nodeType="withEffect">
                                  <p:stCondLst>
                                    <p:cond delay="1500"/>
                                  </p:stCondLst>
                                  <p:childTnLst>
                                    <p:set>
                                      <p:cBhvr>
                                        <p:cTn id="86" dur="1" fill="hold">
                                          <p:stCondLst>
                                            <p:cond delay="0"/>
                                          </p:stCondLst>
                                        </p:cTn>
                                        <p:tgtEl>
                                          <p:spTgt spid="9"/>
                                        </p:tgtEl>
                                        <p:attrNameLst>
                                          <p:attrName>style.visibility</p:attrName>
                                        </p:attrNameLst>
                                      </p:cBhvr>
                                      <p:to>
                                        <p:strVal val="visible"/>
                                      </p:to>
                                    </p:set>
                                    <p:anim calcmode="lin" valueType="num">
                                      <p:cBhvr>
                                        <p:cTn id="87" dur="300" fill="hold"/>
                                        <p:tgtEl>
                                          <p:spTgt spid="9"/>
                                        </p:tgtEl>
                                        <p:attrNameLst>
                                          <p:attrName>ppt_w</p:attrName>
                                        </p:attrNameLst>
                                      </p:cBhvr>
                                      <p:tavLst>
                                        <p:tav tm="0">
                                          <p:val>
                                            <p:fltVal val="0"/>
                                          </p:val>
                                        </p:tav>
                                        <p:tav tm="100000">
                                          <p:val>
                                            <p:strVal val="#ppt_w"/>
                                          </p:val>
                                        </p:tav>
                                      </p:tavLst>
                                    </p:anim>
                                    <p:anim calcmode="lin" valueType="num">
                                      <p:cBhvr>
                                        <p:cTn id="88" dur="300" fill="hold"/>
                                        <p:tgtEl>
                                          <p:spTgt spid="9"/>
                                        </p:tgtEl>
                                        <p:attrNameLst>
                                          <p:attrName>ppt_h</p:attrName>
                                        </p:attrNameLst>
                                      </p:cBhvr>
                                      <p:tavLst>
                                        <p:tav tm="0">
                                          <p:val>
                                            <p:fltVal val="0"/>
                                          </p:val>
                                        </p:tav>
                                        <p:tav tm="100000">
                                          <p:val>
                                            <p:strVal val="#ppt_h"/>
                                          </p:val>
                                        </p:tav>
                                      </p:tavLst>
                                    </p:anim>
                                    <p:animEffect transition="in" filter="fade">
                                      <p:cBhvr>
                                        <p:cTn id="89" dur="300"/>
                                        <p:tgtEl>
                                          <p:spTgt spid="9"/>
                                        </p:tgtEl>
                                      </p:cBhvr>
                                    </p:animEffect>
                                    <p:anim calcmode="lin" valueType="num">
                                      <p:cBhvr>
                                        <p:cTn id="90" dur="300" fill="hold"/>
                                        <p:tgtEl>
                                          <p:spTgt spid="9"/>
                                        </p:tgtEl>
                                        <p:attrNameLst>
                                          <p:attrName>ppt_x</p:attrName>
                                        </p:attrNameLst>
                                      </p:cBhvr>
                                      <p:tavLst>
                                        <p:tav tm="0">
                                          <p:val>
                                            <p:fltVal val="0.5"/>
                                          </p:val>
                                        </p:tav>
                                        <p:tav tm="100000">
                                          <p:val>
                                            <p:strVal val="#ppt_x"/>
                                          </p:val>
                                        </p:tav>
                                      </p:tavLst>
                                    </p:anim>
                                    <p:anim calcmode="lin" valueType="num">
                                      <p:cBhvr>
                                        <p:cTn id="91" dur="300" fill="hold"/>
                                        <p:tgtEl>
                                          <p:spTgt spid="9"/>
                                        </p:tgtEl>
                                        <p:attrNameLst>
                                          <p:attrName>ppt_y</p:attrName>
                                        </p:attrNameLst>
                                      </p:cBhvr>
                                      <p:tavLst>
                                        <p:tav tm="0">
                                          <p:val>
                                            <p:fltVal val="0.5"/>
                                          </p:val>
                                        </p:tav>
                                        <p:tav tm="100000">
                                          <p:val>
                                            <p:strVal val="#ppt_y"/>
                                          </p:val>
                                        </p:tav>
                                      </p:tavLst>
                                    </p:anim>
                                  </p:childTnLst>
                                </p:cTn>
                              </p:par>
                              <p:par>
                                <p:cTn id="92" presetID="10" presetClass="entr" presetSubtype="0" fill="hold" grpId="0" nodeType="withEffect">
                                  <p:stCondLst>
                                    <p:cond delay="1800"/>
                                  </p:stCondLst>
                                  <p:childTnLst>
                                    <p:set>
                                      <p:cBhvr>
                                        <p:cTn id="93" dur="1" fill="hold">
                                          <p:stCondLst>
                                            <p:cond delay="0"/>
                                          </p:stCondLst>
                                        </p:cTn>
                                        <p:tgtEl>
                                          <p:spTgt spid="45"/>
                                        </p:tgtEl>
                                        <p:attrNameLst>
                                          <p:attrName>style.visibility</p:attrName>
                                        </p:attrNameLst>
                                      </p:cBhvr>
                                      <p:to>
                                        <p:strVal val="visible"/>
                                      </p:to>
                                    </p:set>
                                    <p:animEffect transition="in" filter="fade">
                                      <p:cBhvr>
                                        <p:cTn id="94" dur="300"/>
                                        <p:tgtEl>
                                          <p:spTgt spid="45"/>
                                        </p:tgtEl>
                                      </p:cBhvr>
                                    </p:animEffect>
                                  </p:childTnLst>
                                </p:cTn>
                              </p:par>
                              <p:par>
                                <p:cTn id="95" presetID="10" presetClass="entr" presetSubtype="0" fill="hold" nodeType="withEffect">
                                  <p:stCondLst>
                                    <p:cond delay="1800"/>
                                  </p:stCondLst>
                                  <p:childTnLst>
                                    <p:set>
                                      <p:cBhvr>
                                        <p:cTn id="96" dur="1" fill="hold">
                                          <p:stCondLst>
                                            <p:cond delay="0"/>
                                          </p:stCondLst>
                                        </p:cTn>
                                        <p:tgtEl>
                                          <p:spTgt spid="23"/>
                                        </p:tgtEl>
                                        <p:attrNameLst>
                                          <p:attrName>style.visibility</p:attrName>
                                        </p:attrNameLst>
                                      </p:cBhvr>
                                      <p:to>
                                        <p:strVal val="visible"/>
                                      </p:to>
                                    </p:set>
                                    <p:animEffect transition="in" filter="fade">
                                      <p:cBhvr>
                                        <p:cTn id="97" dur="300"/>
                                        <p:tgtEl>
                                          <p:spTgt spid="23"/>
                                        </p:tgtEl>
                                      </p:cBhvr>
                                    </p:animEffect>
                                  </p:childTnLst>
                                </p:cTn>
                              </p:par>
                              <p:par>
                                <p:cTn id="98" presetID="10" presetClass="entr" presetSubtype="0" fill="hold" grpId="0" nodeType="withEffect">
                                  <p:stCondLst>
                                    <p:cond delay="1800"/>
                                  </p:stCondLst>
                                  <p:childTnLst>
                                    <p:set>
                                      <p:cBhvr>
                                        <p:cTn id="99" dur="1" fill="hold">
                                          <p:stCondLst>
                                            <p:cond delay="0"/>
                                          </p:stCondLst>
                                        </p:cTn>
                                        <p:tgtEl>
                                          <p:spTgt spid="76"/>
                                        </p:tgtEl>
                                        <p:attrNameLst>
                                          <p:attrName>style.visibility</p:attrName>
                                        </p:attrNameLst>
                                      </p:cBhvr>
                                      <p:to>
                                        <p:strVal val="visible"/>
                                      </p:to>
                                    </p:set>
                                    <p:animEffect transition="in" filter="fade">
                                      <p:cBhvr>
                                        <p:cTn id="100" dur="3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39" grpId="0" animBg="1"/>
      <p:bldP spid="43" grpId="0" animBg="1"/>
      <p:bldP spid="48" grpId="0"/>
      <p:bldP spid="74" grpId="0" animBg="1"/>
      <p:bldP spid="46" grpId="0"/>
      <p:bldP spid="47" grpId="0"/>
      <p:bldP spid="75" grpId="0" animBg="1"/>
      <p:bldP spid="26" grpId="0"/>
      <p:bldP spid="44" grpId="0"/>
      <p:bldP spid="45" grpId="0"/>
      <p:bldP spid="76" grpId="0" animBg="1"/>
      <p:bldP spid="77"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Straight Connector 15"/>
          <p:cNvCxnSpPr/>
          <p:nvPr/>
        </p:nvCxnSpPr>
        <p:spPr>
          <a:xfrm>
            <a:off x="4592718" y="2407958"/>
            <a:ext cx="3276364" cy="0"/>
          </a:xfrm>
          <a:prstGeom prst="line">
            <a:avLst/>
          </a:prstGeom>
          <a:ln w="473075" cap="rnd">
            <a:gradFill flip="none" rotWithShape="1">
              <a:gsLst>
                <a:gs pos="82000">
                  <a:schemeClr val="bg2"/>
                </a:gs>
                <a:gs pos="100000">
                  <a:schemeClr val="bg2">
                    <a:lumMod val="50000"/>
                  </a:schemeClr>
                </a:gs>
              </a:gsLst>
              <a:lin ang="0" scaled="0"/>
              <a:tileRect/>
            </a:gradFill>
          </a:ln>
        </p:spPr>
        <p:style>
          <a:lnRef idx="1">
            <a:schemeClr val="accent1"/>
          </a:lnRef>
          <a:fillRef idx="0">
            <a:schemeClr val="accent1"/>
          </a:fillRef>
          <a:effectRef idx="0">
            <a:schemeClr val="accent1"/>
          </a:effectRef>
          <a:fontRef idx="minor">
            <a:schemeClr val="tx1"/>
          </a:fontRef>
        </p:style>
      </p:cxnSp>
      <p:sp>
        <p:nvSpPr>
          <p:cNvPr id="7" name="Arc 6"/>
          <p:cNvSpPr/>
          <p:nvPr/>
        </p:nvSpPr>
        <p:spPr>
          <a:xfrm>
            <a:off x="1423356" y="2746955"/>
            <a:ext cx="6491584" cy="3066424"/>
          </a:xfrm>
          <a:prstGeom prst="arc">
            <a:avLst>
              <a:gd name="adj1" fmla="val 16200000"/>
              <a:gd name="adj2" fmla="val 21312305"/>
            </a:avLst>
          </a:prstGeom>
          <a:ln w="473075" cap="rnd">
            <a:gradFill>
              <a:gsLst>
                <a:gs pos="72000">
                  <a:schemeClr val="tx2"/>
                </a:gs>
                <a:gs pos="100000">
                  <a:schemeClr val="tx2">
                    <a:lumMod val="50000"/>
                  </a:schemeClr>
                </a:gs>
              </a:gsLst>
              <a:lin ang="42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p:nvSpPr>
        <p:spPr>
          <a:xfrm>
            <a:off x="2657346" y="3092508"/>
            <a:ext cx="4023604" cy="2249776"/>
          </a:xfrm>
          <a:prstGeom prst="arc">
            <a:avLst>
              <a:gd name="adj1" fmla="val 16200000"/>
              <a:gd name="adj2" fmla="val 21312305"/>
            </a:avLst>
          </a:prstGeom>
          <a:ln w="473075" cap="rnd">
            <a:gradFill>
              <a:gsLst>
                <a:gs pos="55000">
                  <a:schemeClr val="accent6"/>
                </a:gs>
                <a:gs pos="100000">
                  <a:schemeClr val="accent6">
                    <a:lumMod val="50000"/>
                  </a:schemeClr>
                </a:gs>
              </a:gsLst>
              <a:lin ang="48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p:nvSpPr>
        <p:spPr>
          <a:xfrm>
            <a:off x="3925634" y="3340407"/>
            <a:ext cx="1487028" cy="1461818"/>
          </a:xfrm>
          <a:prstGeom prst="arc">
            <a:avLst>
              <a:gd name="adj1" fmla="val 16200000"/>
              <a:gd name="adj2" fmla="val 21312305"/>
            </a:avLst>
          </a:prstGeom>
          <a:ln w="473075" cap="rnd">
            <a:gradFill>
              <a:gsLst>
                <a:gs pos="43000">
                  <a:schemeClr val="accent5"/>
                </a:gs>
                <a:gs pos="100000">
                  <a:schemeClr val="accent5">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2" name="Straight Connector 21"/>
          <p:cNvCxnSpPr/>
          <p:nvPr/>
        </p:nvCxnSpPr>
        <p:spPr>
          <a:xfrm flipH="1">
            <a:off x="1351349" y="2407958"/>
            <a:ext cx="3276364" cy="0"/>
          </a:xfrm>
          <a:prstGeom prst="line">
            <a:avLst/>
          </a:prstGeom>
          <a:ln w="473075" cap="rnd">
            <a:gradFill>
              <a:gsLst>
                <a:gs pos="84000">
                  <a:schemeClr val="accent1"/>
                </a:gs>
                <a:gs pos="100000">
                  <a:schemeClr val="accent1">
                    <a:lumMod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3" name="Arc 22"/>
          <p:cNvSpPr/>
          <p:nvPr/>
        </p:nvSpPr>
        <p:spPr>
          <a:xfrm flipH="1">
            <a:off x="1305491" y="2746955"/>
            <a:ext cx="6491584" cy="3066424"/>
          </a:xfrm>
          <a:prstGeom prst="arc">
            <a:avLst>
              <a:gd name="adj1" fmla="val 16200000"/>
              <a:gd name="adj2" fmla="val 21312305"/>
            </a:avLst>
          </a:prstGeom>
          <a:ln w="473075" cap="rnd">
            <a:gradFill>
              <a:gsLst>
                <a:gs pos="80000">
                  <a:schemeClr val="accent2"/>
                </a:gs>
                <a:gs pos="100000">
                  <a:schemeClr val="accent2">
                    <a:lumMod val="50000"/>
                  </a:schemeClr>
                </a:gs>
              </a:gsLst>
              <a:lin ang="2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 name="Arc 23"/>
          <p:cNvSpPr/>
          <p:nvPr/>
        </p:nvSpPr>
        <p:spPr>
          <a:xfrm flipH="1">
            <a:off x="2539481" y="3092508"/>
            <a:ext cx="4023604" cy="2249776"/>
          </a:xfrm>
          <a:prstGeom prst="arc">
            <a:avLst>
              <a:gd name="adj1" fmla="val 16200000"/>
              <a:gd name="adj2" fmla="val 21312305"/>
            </a:avLst>
          </a:prstGeom>
          <a:ln w="473075" cap="rnd">
            <a:gradFill>
              <a:gsLst>
                <a:gs pos="66000">
                  <a:schemeClr val="accent3"/>
                </a:gs>
                <a:gs pos="100000">
                  <a:schemeClr val="accent3">
                    <a:lumMod val="50000"/>
                  </a:schemeClr>
                </a:gs>
              </a:gsLst>
              <a:lin ang="36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Arc 24"/>
          <p:cNvSpPr/>
          <p:nvPr/>
        </p:nvSpPr>
        <p:spPr>
          <a:xfrm flipH="1">
            <a:off x="3807768" y="3340407"/>
            <a:ext cx="1487028" cy="1461818"/>
          </a:xfrm>
          <a:prstGeom prst="arc">
            <a:avLst>
              <a:gd name="adj1" fmla="val 16200000"/>
              <a:gd name="adj2" fmla="val 21312305"/>
            </a:avLst>
          </a:prstGeom>
          <a:ln w="473075" cap="rnd">
            <a:gradFill>
              <a:gsLst>
                <a:gs pos="46000">
                  <a:schemeClr val="accent4"/>
                </a:gs>
                <a:gs pos="100000">
                  <a:schemeClr val="accent4">
                    <a:lumMod val="5000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useBgFill="1">
        <p:nvSpPr>
          <p:cNvPr id="30" name="Oval 29"/>
          <p:cNvSpPr/>
          <p:nvPr/>
        </p:nvSpPr>
        <p:spPr>
          <a:xfrm>
            <a:off x="3691608" y="1808460"/>
            <a:ext cx="1955080" cy="1955080"/>
          </a:xfrm>
          <a:prstGeom prst="ellipse">
            <a:avLst/>
          </a:prstGeom>
          <a:ln>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TextBox 30"/>
          <p:cNvSpPr txBox="1"/>
          <p:nvPr/>
        </p:nvSpPr>
        <p:spPr>
          <a:xfrm>
            <a:off x="611560"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2" name="TextBox 31"/>
          <p:cNvSpPr txBox="1"/>
          <p:nvPr/>
        </p:nvSpPr>
        <p:spPr>
          <a:xfrm>
            <a:off x="185795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3" name="TextBox 32"/>
          <p:cNvSpPr txBox="1"/>
          <p:nvPr/>
        </p:nvSpPr>
        <p:spPr>
          <a:xfrm>
            <a:off x="325093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5" name="TextBox 34"/>
          <p:cNvSpPr txBox="1"/>
          <p:nvPr/>
        </p:nvSpPr>
        <p:spPr>
          <a:xfrm>
            <a:off x="4921428"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6" name="TextBox 35"/>
          <p:cNvSpPr txBox="1"/>
          <p:nvPr/>
        </p:nvSpPr>
        <p:spPr>
          <a:xfrm>
            <a:off x="6102897"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7" name="TextBox 36"/>
          <p:cNvSpPr txBox="1"/>
          <p:nvPr/>
        </p:nvSpPr>
        <p:spPr>
          <a:xfrm>
            <a:off x="7377344" y="4478188"/>
            <a:ext cx="1113660" cy="707886"/>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8" name="TextBox 37"/>
          <p:cNvSpPr txBox="1"/>
          <p:nvPr/>
        </p:nvSpPr>
        <p:spPr>
          <a:xfrm>
            <a:off x="539553"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39" name="TextBox 38"/>
          <p:cNvSpPr txBox="1"/>
          <p:nvPr/>
        </p:nvSpPr>
        <p:spPr>
          <a:xfrm>
            <a:off x="7161321" y="1526165"/>
            <a:ext cx="1515136" cy="553998"/>
          </a:xfrm>
          <a:prstGeom prst="rect">
            <a:avLst/>
          </a:prstGeom>
          <a:noFill/>
        </p:spPr>
        <p:txBody>
          <a:bodyPr wrap="square" rtlCol="0">
            <a:spAutoFit/>
          </a:bodyPr>
          <a:lstStyle/>
          <a:p>
            <a:pPr algn="ctr"/>
            <a:r>
              <a:rPr lang="en-US" sz="1000" dirty="0" err="1"/>
              <a:t>Xxxxx</a:t>
            </a:r>
            <a:r>
              <a:rPr lang="en-US" sz="1000" dirty="0"/>
              <a:t> </a:t>
            </a:r>
            <a:r>
              <a:rPr lang="en-US" sz="1000" dirty="0" err="1"/>
              <a:t>xxxxx</a:t>
            </a:r>
            <a:r>
              <a:rPr lang="en-US" sz="1000" dirty="0"/>
              <a:t> </a:t>
            </a:r>
            <a:r>
              <a:rPr lang="en-US" sz="1000" dirty="0" err="1"/>
              <a:t>xxxx</a:t>
            </a:r>
            <a:r>
              <a:rPr lang="en-US" sz="1000" dirty="0"/>
              <a:t> xxx </a:t>
            </a:r>
            <a:r>
              <a:rPr lang="en-US" sz="1000" dirty="0" err="1"/>
              <a:t>xxx</a:t>
            </a:r>
            <a:r>
              <a:rPr lang="en-US" sz="1000" dirty="0"/>
              <a:t> xx </a:t>
            </a:r>
            <a:r>
              <a:rPr lang="en-US" sz="1000" dirty="0" err="1"/>
              <a:t>xxxxxxxx</a:t>
            </a:r>
            <a:r>
              <a:rPr lang="en-US" sz="1000" dirty="0"/>
              <a:t> </a:t>
            </a:r>
            <a:r>
              <a:rPr lang="en-US" sz="1000" dirty="0" err="1"/>
              <a:t>xxxxxx</a:t>
            </a:r>
            <a:r>
              <a:rPr lang="en-US" sz="1000" dirty="0"/>
              <a:t> x </a:t>
            </a:r>
            <a:r>
              <a:rPr lang="en-US" sz="1000" dirty="0" err="1"/>
              <a:t>xxxx</a:t>
            </a:r>
            <a:r>
              <a:rPr lang="en-US" sz="1000" dirty="0"/>
              <a:t> </a:t>
            </a:r>
          </a:p>
        </p:txBody>
      </p:sp>
      <p:sp>
        <p:nvSpPr>
          <p:cNvPr id="40" name="TextBox 39"/>
          <p:cNvSpPr txBox="1"/>
          <p:nvPr/>
        </p:nvSpPr>
        <p:spPr>
          <a:xfrm>
            <a:off x="4054236" y="2245658"/>
            <a:ext cx="1229825" cy="369332"/>
          </a:xfrm>
          <a:prstGeom prst="rect">
            <a:avLst/>
          </a:prstGeom>
          <a:noFill/>
        </p:spPr>
        <p:txBody>
          <a:bodyPr wrap="none" rtlCol="0">
            <a:spAutoFit/>
          </a:bodyPr>
          <a:lstStyle/>
          <a:p>
            <a:pPr algn="ctr"/>
            <a:r>
              <a:rPr lang="en-US" sz="1800" dirty="0" err="1"/>
              <a:t>Xxxxx</a:t>
            </a:r>
            <a:r>
              <a:rPr lang="en-US" sz="1800" dirty="0"/>
              <a:t> </a:t>
            </a:r>
            <a:r>
              <a:rPr lang="en-US" sz="1800" dirty="0" err="1"/>
              <a:t>xxxx</a:t>
            </a:r>
            <a:endParaRPr lang="en-US" sz="1800" dirty="0"/>
          </a:p>
        </p:txBody>
      </p:sp>
      <p:sp>
        <p:nvSpPr>
          <p:cNvPr id="41" name="TextBox 40"/>
          <p:cNvSpPr txBox="1"/>
          <p:nvPr/>
        </p:nvSpPr>
        <p:spPr>
          <a:xfrm>
            <a:off x="3794190" y="2534176"/>
            <a:ext cx="1749920" cy="707886"/>
          </a:xfrm>
          <a:prstGeom prst="rect">
            <a:avLst/>
          </a:prstGeom>
          <a:noFill/>
        </p:spPr>
        <p:txBody>
          <a:bodyPr wrap="square" rtlCol="0">
            <a:spAutoFit/>
          </a:bodyPr>
          <a:lstStyle/>
          <a:p>
            <a:pPr algn="ctr"/>
            <a:r>
              <a:rPr lang="en-US" sz="1000" dirty="0"/>
              <a:t>X xxx x </a:t>
            </a:r>
            <a:r>
              <a:rPr lang="en-US" sz="1000" dirty="0" err="1"/>
              <a:t>xxxxxxx</a:t>
            </a:r>
            <a:r>
              <a:rPr lang="en-US" sz="1000" dirty="0"/>
              <a:t> </a:t>
            </a:r>
            <a:r>
              <a:rPr lang="en-US" sz="1000" dirty="0" err="1"/>
              <a:t>xxxxx</a:t>
            </a:r>
            <a:r>
              <a:rPr lang="en-US" sz="1000" dirty="0"/>
              <a:t> </a:t>
            </a:r>
            <a:r>
              <a:rPr lang="en-US" sz="1000" dirty="0" err="1"/>
              <a:t>xxxx</a:t>
            </a:r>
            <a:r>
              <a:rPr lang="en-US" sz="1000" dirty="0"/>
              <a:t> </a:t>
            </a:r>
            <a:r>
              <a:rPr lang="en-US" sz="1000" dirty="0" err="1"/>
              <a:t>xxxx</a:t>
            </a:r>
            <a:r>
              <a:rPr lang="en-US" sz="1000" dirty="0"/>
              <a:t> x </a:t>
            </a:r>
            <a:r>
              <a:rPr lang="en-US" sz="1000" dirty="0" err="1"/>
              <a:t>xxxx</a:t>
            </a:r>
            <a:r>
              <a:rPr lang="en-US" sz="1000" dirty="0"/>
              <a:t> x </a:t>
            </a:r>
            <a:r>
              <a:rPr lang="en-US" sz="1000" dirty="0" err="1"/>
              <a:t>xxxx</a:t>
            </a:r>
            <a:r>
              <a:rPr lang="en-US" sz="1000" dirty="0"/>
              <a:t> Xxx </a:t>
            </a:r>
            <a:r>
              <a:rPr lang="en-US" sz="1000" dirty="0" err="1"/>
              <a:t>xxxxx</a:t>
            </a:r>
            <a:r>
              <a:rPr lang="en-US" sz="1000" dirty="0"/>
              <a:t> </a:t>
            </a:r>
            <a:r>
              <a:rPr lang="en-US" sz="1000" dirty="0" err="1"/>
              <a:t>xxxxxxxxxxx</a:t>
            </a:r>
            <a:r>
              <a:rPr lang="en-US" sz="1000" dirty="0"/>
              <a:t> x </a:t>
            </a:r>
            <a:r>
              <a:rPr lang="en-US" sz="1000" dirty="0" err="1"/>
              <a:t>xxxxx</a:t>
            </a:r>
            <a:r>
              <a:rPr lang="en-US" sz="1000" dirty="0"/>
              <a:t> </a:t>
            </a:r>
            <a:r>
              <a:rPr lang="en-US" sz="1000" dirty="0" err="1"/>
              <a:t>xxxxxx</a:t>
            </a:r>
            <a:r>
              <a:rPr lang="en-US" sz="1000" dirty="0"/>
              <a:t> x </a:t>
            </a:r>
            <a:r>
              <a:rPr lang="en-US" sz="1000" dirty="0" err="1"/>
              <a:t>xxxxxxx</a:t>
            </a:r>
            <a:r>
              <a:rPr lang="en-US" sz="1000" dirty="0"/>
              <a:t> </a:t>
            </a:r>
            <a:r>
              <a:rPr lang="en-US" sz="1000" dirty="0" err="1"/>
              <a:t>xxxxx</a:t>
            </a:r>
            <a:r>
              <a:rPr lang="en-US" sz="1000" dirty="0"/>
              <a:t> </a:t>
            </a:r>
          </a:p>
        </p:txBody>
      </p:sp>
      <p:grpSp>
        <p:nvGrpSpPr>
          <p:cNvPr id="15" name="Group 14"/>
          <p:cNvGrpSpPr/>
          <p:nvPr/>
        </p:nvGrpSpPr>
        <p:grpSpPr>
          <a:xfrm>
            <a:off x="1079613" y="2173932"/>
            <a:ext cx="468052" cy="468052"/>
            <a:chOff x="1439483" y="1755576"/>
            <a:chExt cx="624069" cy="624069"/>
          </a:xfrm>
        </p:grpSpPr>
        <p:sp>
          <p:nvSpPr>
            <p:cNvPr id="29" name="Oval 28"/>
            <p:cNvSpPr/>
            <p:nvPr/>
          </p:nvSpPr>
          <p:spPr>
            <a:xfrm flipH="1">
              <a:off x="1439483" y="1755576"/>
              <a:ext cx="624069" cy="62406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Freeform 82"/>
            <p:cNvSpPr>
              <a:spLocks/>
            </p:cNvSpPr>
            <p:nvPr/>
          </p:nvSpPr>
          <p:spPr bwMode="invGray">
            <a:xfrm>
              <a:off x="1647791" y="1845763"/>
              <a:ext cx="207453" cy="44369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9"/>
          <p:cNvGrpSpPr/>
          <p:nvPr/>
        </p:nvGrpSpPr>
        <p:grpSpPr>
          <a:xfrm>
            <a:off x="2326677" y="3859422"/>
            <a:ext cx="468052" cy="468052"/>
            <a:chOff x="3102236" y="4002895"/>
            <a:chExt cx="624069" cy="624069"/>
          </a:xfrm>
        </p:grpSpPr>
        <p:sp>
          <p:nvSpPr>
            <p:cNvPr id="27" name="Oval 26"/>
            <p:cNvSpPr/>
            <p:nvPr/>
          </p:nvSpPr>
          <p:spPr>
            <a:xfrm flipH="1">
              <a:off x="3102236" y="4002895"/>
              <a:ext cx="624069" cy="62406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3" name="Group 42"/>
            <p:cNvGrpSpPr/>
            <p:nvPr/>
          </p:nvGrpSpPr>
          <p:grpSpPr>
            <a:xfrm>
              <a:off x="3245789" y="4154180"/>
              <a:ext cx="336967" cy="321499"/>
              <a:chOff x="2118665" y="1750614"/>
              <a:chExt cx="499807" cy="476865"/>
            </a:xfrm>
          </p:grpSpPr>
          <p:sp>
            <p:nvSpPr>
              <p:cNvPr id="44"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p:cNvGrpSpPr/>
          <p:nvPr/>
        </p:nvGrpSpPr>
        <p:grpSpPr>
          <a:xfrm>
            <a:off x="7672767" y="3859422"/>
            <a:ext cx="468052" cy="468052"/>
            <a:chOff x="10230355" y="4002895"/>
            <a:chExt cx="624069" cy="624069"/>
          </a:xfrm>
        </p:grpSpPr>
        <p:sp>
          <p:nvSpPr>
            <p:cNvPr id="13" name="Oval 12"/>
            <p:cNvSpPr/>
            <p:nvPr/>
          </p:nvSpPr>
          <p:spPr>
            <a:xfrm>
              <a:off x="10230355" y="4002895"/>
              <a:ext cx="624069" cy="624069"/>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6" name="Group 45"/>
            <p:cNvGrpSpPr/>
            <p:nvPr/>
          </p:nvGrpSpPr>
          <p:grpSpPr>
            <a:xfrm>
              <a:off x="10333141" y="4182425"/>
              <a:ext cx="418496" cy="265008"/>
              <a:chOff x="8047383" y="1827632"/>
              <a:chExt cx="571910" cy="362155"/>
            </a:xfrm>
          </p:grpSpPr>
          <p:sp>
            <p:nvSpPr>
              <p:cNvPr id="47"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48"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49"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grpSp>
        <p:nvGrpSpPr>
          <p:cNvPr id="4" name="Group 3"/>
          <p:cNvGrpSpPr/>
          <p:nvPr/>
        </p:nvGrpSpPr>
        <p:grpSpPr>
          <a:xfrm>
            <a:off x="6425702" y="3859422"/>
            <a:ext cx="468052" cy="468052"/>
            <a:chOff x="8567602" y="4002895"/>
            <a:chExt cx="624069" cy="624069"/>
          </a:xfrm>
        </p:grpSpPr>
        <p:sp>
          <p:nvSpPr>
            <p:cNvPr id="12" name="Oval 11"/>
            <p:cNvSpPr/>
            <p:nvPr/>
          </p:nvSpPr>
          <p:spPr>
            <a:xfrm>
              <a:off x="8567602" y="4002895"/>
              <a:ext cx="624069" cy="62406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0" name="Freeform 8"/>
            <p:cNvSpPr>
              <a:spLocks/>
            </p:cNvSpPr>
            <p:nvPr/>
          </p:nvSpPr>
          <p:spPr bwMode="auto">
            <a:xfrm>
              <a:off x="8717661" y="4110373"/>
              <a:ext cx="323953" cy="409112"/>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nvGrpSpPr>
          <p:cNvPr id="2" name="Group 1"/>
          <p:cNvGrpSpPr/>
          <p:nvPr/>
        </p:nvGrpSpPr>
        <p:grpSpPr>
          <a:xfrm>
            <a:off x="7672767" y="2173932"/>
            <a:ext cx="468052" cy="468052"/>
            <a:chOff x="10230355" y="1755576"/>
            <a:chExt cx="624069" cy="624069"/>
          </a:xfrm>
        </p:grpSpPr>
        <p:sp>
          <p:nvSpPr>
            <p:cNvPr id="17" name="Oval 16"/>
            <p:cNvSpPr/>
            <p:nvPr/>
          </p:nvSpPr>
          <p:spPr>
            <a:xfrm>
              <a:off x="10230355" y="1755576"/>
              <a:ext cx="624069" cy="62406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80"/>
            <p:cNvSpPr>
              <a:spLocks/>
            </p:cNvSpPr>
            <p:nvPr/>
          </p:nvSpPr>
          <p:spPr bwMode="invGray">
            <a:xfrm>
              <a:off x="10389927" y="1863964"/>
              <a:ext cx="304925" cy="40729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 name="Group 5"/>
          <p:cNvGrpSpPr/>
          <p:nvPr/>
        </p:nvGrpSpPr>
        <p:grpSpPr>
          <a:xfrm>
            <a:off x="3573743" y="3859422"/>
            <a:ext cx="468052" cy="468052"/>
            <a:chOff x="4764990" y="4002895"/>
            <a:chExt cx="624069" cy="624069"/>
          </a:xfrm>
        </p:grpSpPr>
        <p:sp>
          <p:nvSpPr>
            <p:cNvPr id="26" name="Oval 25"/>
            <p:cNvSpPr/>
            <p:nvPr/>
          </p:nvSpPr>
          <p:spPr>
            <a:xfrm flipH="1">
              <a:off x="4764990" y="4002895"/>
              <a:ext cx="624069" cy="62406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 name="Group 51"/>
            <p:cNvGrpSpPr/>
            <p:nvPr/>
          </p:nvGrpSpPr>
          <p:grpSpPr>
            <a:xfrm>
              <a:off x="4914356" y="4119841"/>
              <a:ext cx="325336" cy="390180"/>
              <a:chOff x="8071963" y="3061130"/>
              <a:chExt cx="476865" cy="571910"/>
            </a:xfrm>
          </p:grpSpPr>
          <p:sp>
            <p:nvSpPr>
              <p:cNvPr id="53" name="Freeform 52"/>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 name="Group 4"/>
          <p:cNvGrpSpPr/>
          <p:nvPr/>
        </p:nvGrpSpPr>
        <p:grpSpPr>
          <a:xfrm>
            <a:off x="5178636" y="3859422"/>
            <a:ext cx="468052" cy="468052"/>
            <a:chOff x="6904848" y="4002895"/>
            <a:chExt cx="624069" cy="624069"/>
          </a:xfrm>
        </p:grpSpPr>
        <p:sp>
          <p:nvSpPr>
            <p:cNvPr id="11" name="Oval 10"/>
            <p:cNvSpPr/>
            <p:nvPr/>
          </p:nvSpPr>
          <p:spPr>
            <a:xfrm>
              <a:off x="6904848" y="4002895"/>
              <a:ext cx="624069" cy="62406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Freeform 200"/>
            <p:cNvSpPr>
              <a:spLocks/>
            </p:cNvSpPr>
            <p:nvPr/>
          </p:nvSpPr>
          <p:spPr bwMode="auto">
            <a:xfrm>
              <a:off x="7024210" y="4147756"/>
              <a:ext cx="385348" cy="334347"/>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1079613" y="3859422"/>
            <a:ext cx="468052" cy="468052"/>
            <a:chOff x="1439483" y="4002895"/>
            <a:chExt cx="624069" cy="624069"/>
          </a:xfrm>
        </p:grpSpPr>
        <p:sp>
          <p:nvSpPr>
            <p:cNvPr id="28" name="Oval 27"/>
            <p:cNvSpPr/>
            <p:nvPr/>
          </p:nvSpPr>
          <p:spPr>
            <a:xfrm flipH="1">
              <a:off x="1439483" y="4002895"/>
              <a:ext cx="624069" cy="62406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0" name="Group 59"/>
            <p:cNvGrpSpPr/>
            <p:nvPr/>
          </p:nvGrpSpPr>
          <p:grpSpPr>
            <a:xfrm>
              <a:off x="1532760" y="4121329"/>
              <a:ext cx="437515" cy="387200"/>
              <a:chOff x="3537345" y="3113568"/>
              <a:chExt cx="655484" cy="580103"/>
            </a:xfrm>
          </p:grpSpPr>
          <p:sp>
            <p:nvSpPr>
              <p:cNvPr id="61"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4187694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fade">
                                      <p:cBhvr>
                                        <p:cTn id="13" dur="500"/>
                                        <p:tgtEl>
                                          <p:spTgt spid="41"/>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400"/>
                                        <p:tgtEl>
                                          <p:spTgt spid="16"/>
                                        </p:tgtEl>
                                      </p:cBhvr>
                                    </p:animEffect>
                                  </p:childTnLst>
                                </p:cTn>
                              </p:par>
                              <p:par>
                                <p:cTn id="18" presetID="10" presetClass="entr" presetSubtype="0" fill="hold" grpId="0" nodeType="withEffect">
                                  <p:stCondLst>
                                    <p:cond delay="30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100"/>
                                        <p:tgtEl>
                                          <p:spTgt spid="39"/>
                                        </p:tgtEl>
                                      </p:cBhvr>
                                    </p:animEffect>
                                  </p:childTnLst>
                                </p:cTn>
                              </p:par>
                              <p:par>
                                <p:cTn id="21" presetID="10" presetClass="entr" presetSubtype="0" fill="hold" nodeType="withEffect">
                                  <p:stCondLst>
                                    <p:cond delay="30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100"/>
                                        <p:tgtEl>
                                          <p:spTgt spid="2"/>
                                        </p:tgtEl>
                                      </p:cBhvr>
                                    </p:animEffect>
                                  </p:childTnLst>
                                </p:cTn>
                              </p:par>
                              <p:par>
                                <p:cTn id="24" presetID="22" presetClass="entr" presetSubtype="8" fill="hold" grpId="0" nodeType="withEffect">
                                  <p:stCondLst>
                                    <p:cond delay="20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400"/>
                                        <p:tgtEl>
                                          <p:spTgt spid="7"/>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37"/>
                                        </p:tgtEl>
                                        <p:attrNameLst>
                                          <p:attrName>style.visibility</p:attrName>
                                        </p:attrNameLst>
                                      </p:cBhvr>
                                      <p:to>
                                        <p:strVal val="visible"/>
                                      </p:to>
                                    </p:set>
                                    <p:animEffect transition="in" filter="fade">
                                      <p:cBhvr>
                                        <p:cTn id="29" dur="100"/>
                                        <p:tgtEl>
                                          <p:spTgt spid="37"/>
                                        </p:tgtEl>
                                      </p:cBhvr>
                                    </p:animEffect>
                                  </p:childTnLst>
                                </p:cTn>
                              </p:par>
                              <p:par>
                                <p:cTn id="30" presetID="10" presetClass="entr" presetSubtype="0" fill="hold" nodeType="withEffect">
                                  <p:stCondLst>
                                    <p:cond delay="50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
                                        <p:tgtEl>
                                          <p:spTgt spid="3"/>
                                        </p:tgtEl>
                                      </p:cBhvr>
                                    </p:animEffect>
                                  </p:childTnLst>
                                </p:cTn>
                              </p:par>
                              <p:par>
                                <p:cTn id="33" presetID="22" presetClass="entr" presetSubtype="8" fill="hold" grpId="0" nodeType="withEffect">
                                  <p:stCondLst>
                                    <p:cond delay="40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400"/>
                                        <p:tgtEl>
                                          <p:spTgt spid="8"/>
                                        </p:tgtEl>
                                      </p:cBhvr>
                                    </p:animEffect>
                                  </p:childTnLst>
                                </p:cTn>
                              </p:par>
                              <p:par>
                                <p:cTn id="36" presetID="10" presetClass="entr" presetSubtype="0" fill="hold" grpId="0" nodeType="withEffect">
                                  <p:stCondLst>
                                    <p:cond delay="70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100"/>
                                        <p:tgtEl>
                                          <p:spTgt spid="36"/>
                                        </p:tgtEl>
                                      </p:cBhvr>
                                    </p:animEffect>
                                  </p:childTnLst>
                                </p:cTn>
                              </p:par>
                              <p:par>
                                <p:cTn id="39" presetID="10" presetClass="entr" presetSubtype="0" fill="hold" nodeType="withEffect">
                                  <p:stCondLst>
                                    <p:cond delay="700"/>
                                  </p:stCondLst>
                                  <p:childTnLst>
                                    <p:set>
                                      <p:cBhvr>
                                        <p:cTn id="40" dur="1" fill="hold">
                                          <p:stCondLst>
                                            <p:cond delay="0"/>
                                          </p:stCondLst>
                                        </p:cTn>
                                        <p:tgtEl>
                                          <p:spTgt spid="4"/>
                                        </p:tgtEl>
                                        <p:attrNameLst>
                                          <p:attrName>style.visibility</p:attrName>
                                        </p:attrNameLst>
                                      </p:cBhvr>
                                      <p:to>
                                        <p:strVal val="visible"/>
                                      </p:to>
                                    </p:set>
                                    <p:animEffect transition="in" filter="fade">
                                      <p:cBhvr>
                                        <p:cTn id="41" dur="100"/>
                                        <p:tgtEl>
                                          <p:spTgt spid="4"/>
                                        </p:tgtEl>
                                      </p:cBhvr>
                                    </p:animEffect>
                                  </p:childTnLst>
                                </p:cTn>
                              </p:par>
                              <p:par>
                                <p:cTn id="42" presetID="22" presetClass="entr" presetSubtype="1" fill="hold" grpId="0" nodeType="withEffect">
                                  <p:stCondLst>
                                    <p:cond delay="600"/>
                                  </p:stCondLst>
                                  <p:childTnLst>
                                    <p:set>
                                      <p:cBhvr>
                                        <p:cTn id="43" dur="1" fill="hold">
                                          <p:stCondLst>
                                            <p:cond delay="0"/>
                                          </p:stCondLst>
                                        </p:cTn>
                                        <p:tgtEl>
                                          <p:spTgt spid="9"/>
                                        </p:tgtEl>
                                        <p:attrNameLst>
                                          <p:attrName>style.visibility</p:attrName>
                                        </p:attrNameLst>
                                      </p:cBhvr>
                                      <p:to>
                                        <p:strVal val="visible"/>
                                      </p:to>
                                    </p:set>
                                    <p:animEffect transition="in" filter="wipe(up)">
                                      <p:cBhvr>
                                        <p:cTn id="44" dur="200"/>
                                        <p:tgtEl>
                                          <p:spTgt spid="9"/>
                                        </p:tgtEl>
                                      </p:cBhvr>
                                    </p:animEffect>
                                  </p:childTnLst>
                                </p:cTn>
                              </p:par>
                              <p:par>
                                <p:cTn id="45" presetID="10" presetClass="entr" presetSubtype="0" fill="hold" grpId="0" nodeType="withEffect">
                                  <p:stCondLst>
                                    <p:cond delay="70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
                                        <p:tgtEl>
                                          <p:spTgt spid="35"/>
                                        </p:tgtEl>
                                      </p:cBhvr>
                                    </p:animEffect>
                                  </p:childTnLst>
                                </p:cTn>
                              </p:par>
                              <p:par>
                                <p:cTn id="48" presetID="10" presetClass="entr" presetSubtype="0" fill="hold" nodeType="withEffect">
                                  <p:stCondLst>
                                    <p:cond delay="700"/>
                                  </p:stCondLst>
                                  <p:childTnLst>
                                    <p:set>
                                      <p:cBhvr>
                                        <p:cTn id="49" dur="1" fill="hold">
                                          <p:stCondLst>
                                            <p:cond delay="0"/>
                                          </p:stCondLst>
                                        </p:cTn>
                                        <p:tgtEl>
                                          <p:spTgt spid="5"/>
                                        </p:tgtEl>
                                        <p:attrNameLst>
                                          <p:attrName>style.visibility</p:attrName>
                                        </p:attrNameLst>
                                      </p:cBhvr>
                                      <p:to>
                                        <p:strVal val="visible"/>
                                      </p:to>
                                    </p:set>
                                    <p:animEffect transition="in" filter="fade">
                                      <p:cBhvr>
                                        <p:cTn id="50" dur="100"/>
                                        <p:tgtEl>
                                          <p:spTgt spid="5"/>
                                        </p:tgtEl>
                                      </p:cBhvr>
                                    </p:animEffect>
                                  </p:childTnLst>
                                </p:cTn>
                              </p:par>
                              <p:par>
                                <p:cTn id="51" presetID="22" presetClass="entr" presetSubtype="1" fill="hold" grpId="0" nodeType="withEffect">
                                  <p:stCondLst>
                                    <p:cond delay="800"/>
                                  </p:stCondLst>
                                  <p:childTnLst>
                                    <p:set>
                                      <p:cBhvr>
                                        <p:cTn id="52" dur="1" fill="hold">
                                          <p:stCondLst>
                                            <p:cond delay="0"/>
                                          </p:stCondLst>
                                        </p:cTn>
                                        <p:tgtEl>
                                          <p:spTgt spid="25"/>
                                        </p:tgtEl>
                                        <p:attrNameLst>
                                          <p:attrName>style.visibility</p:attrName>
                                        </p:attrNameLst>
                                      </p:cBhvr>
                                      <p:to>
                                        <p:strVal val="visible"/>
                                      </p:to>
                                    </p:set>
                                    <p:animEffect transition="in" filter="wipe(up)">
                                      <p:cBhvr>
                                        <p:cTn id="53" dur="200"/>
                                        <p:tgtEl>
                                          <p:spTgt spid="25"/>
                                        </p:tgtEl>
                                      </p:cBhvr>
                                    </p:animEffect>
                                  </p:childTnLst>
                                </p:cTn>
                              </p:par>
                              <p:par>
                                <p:cTn id="54" presetID="10" presetClass="entr" presetSubtype="0" fill="hold" grpId="0" nodeType="withEffect">
                                  <p:stCondLst>
                                    <p:cond delay="9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
                                        <p:tgtEl>
                                          <p:spTgt spid="33"/>
                                        </p:tgtEl>
                                      </p:cBhvr>
                                    </p:animEffect>
                                  </p:childTnLst>
                                </p:cTn>
                              </p:par>
                              <p:par>
                                <p:cTn id="57" presetID="10" presetClass="entr" presetSubtype="0" fill="hold" nodeType="withEffect">
                                  <p:stCondLst>
                                    <p:cond delay="1100"/>
                                  </p:stCondLst>
                                  <p:childTnLst>
                                    <p:set>
                                      <p:cBhvr>
                                        <p:cTn id="58" dur="1" fill="hold">
                                          <p:stCondLst>
                                            <p:cond delay="0"/>
                                          </p:stCondLst>
                                        </p:cTn>
                                        <p:tgtEl>
                                          <p:spTgt spid="6"/>
                                        </p:tgtEl>
                                        <p:attrNameLst>
                                          <p:attrName>style.visibility</p:attrName>
                                        </p:attrNameLst>
                                      </p:cBhvr>
                                      <p:to>
                                        <p:strVal val="visible"/>
                                      </p:to>
                                    </p:set>
                                    <p:animEffect transition="in" filter="fade">
                                      <p:cBhvr>
                                        <p:cTn id="59" dur="100"/>
                                        <p:tgtEl>
                                          <p:spTgt spid="6"/>
                                        </p:tgtEl>
                                      </p:cBhvr>
                                    </p:animEffect>
                                  </p:childTnLst>
                                </p:cTn>
                              </p:par>
                              <p:par>
                                <p:cTn id="60" presetID="22" presetClass="entr" presetSubtype="2" fill="hold" grpId="0" nodeType="withEffect">
                                  <p:stCondLst>
                                    <p:cond delay="1000"/>
                                  </p:stCondLst>
                                  <p:childTnLst>
                                    <p:set>
                                      <p:cBhvr>
                                        <p:cTn id="61" dur="1" fill="hold">
                                          <p:stCondLst>
                                            <p:cond delay="0"/>
                                          </p:stCondLst>
                                        </p:cTn>
                                        <p:tgtEl>
                                          <p:spTgt spid="24"/>
                                        </p:tgtEl>
                                        <p:attrNameLst>
                                          <p:attrName>style.visibility</p:attrName>
                                        </p:attrNameLst>
                                      </p:cBhvr>
                                      <p:to>
                                        <p:strVal val="visible"/>
                                      </p:to>
                                    </p:set>
                                    <p:animEffect transition="in" filter="wipe(right)">
                                      <p:cBhvr>
                                        <p:cTn id="62" dur="400"/>
                                        <p:tgtEl>
                                          <p:spTgt spid="24"/>
                                        </p:tgtEl>
                                      </p:cBhvr>
                                    </p:animEffect>
                                  </p:childTnLst>
                                </p:cTn>
                              </p:par>
                              <p:par>
                                <p:cTn id="63" presetID="10" presetClass="entr" presetSubtype="0" fill="hold" grpId="0" nodeType="withEffect">
                                  <p:stCondLst>
                                    <p:cond delay="130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100"/>
                                        <p:tgtEl>
                                          <p:spTgt spid="32"/>
                                        </p:tgtEl>
                                      </p:cBhvr>
                                    </p:animEffect>
                                  </p:childTnLst>
                                </p:cTn>
                              </p:par>
                              <p:par>
                                <p:cTn id="66" presetID="10" presetClass="entr" presetSubtype="0" fill="hold" nodeType="withEffect">
                                  <p:stCondLst>
                                    <p:cond delay="130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100"/>
                                        <p:tgtEl>
                                          <p:spTgt spid="10"/>
                                        </p:tgtEl>
                                      </p:cBhvr>
                                    </p:animEffect>
                                  </p:childTnLst>
                                </p:cTn>
                              </p:par>
                              <p:par>
                                <p:cTn id="69" presetID="22" presetClass="entr" presetSubtype="2" fill="hold" grpId="0" nodeType="withEffect">
                                  <p:stCondLst>
                                    <p:cond delay="1200"/>
                                  </p:stCondLst>
                                  <p:childTnLst>
                                    <p:set>
                                      <p:cBhvr>
                                        <p:cTn id="70" dur="1" fill="hold">
                                          <p:stCondLst>
                                            <p:cond delay="0"/>
                                          </p:stCondLst>
                                        </p:cTn>
                                        <p:tgtEl>
                                          <p:spTgt spid="23"/>
                                        </p:tgtEl>
                                        <p:attrNameLst>
                                          <p:attrName>style.visibility</p:attrName>
                                        </p:attrNameLst>
                                      </p:cBhvr>
                                      <p:to>
                                        <p:strVal val="visible"/>
                                      </p:to>
                                    </p:set>
                                    <p:animEffect transition="in" filter="wipe(right)">
                                      <p:cBhvr>
                                        <p:cTn id="71" dur="400"/>
                                        <p:tgtEl>
                                          <p:spTgt spid="23"/>
                                        </p:tgtEl>
                                      </p:cBhvr>
                                    </p:animEffect>
                                  </p:childTnLst>
                                </p:cTn>
                              </p:par>
                              <p:par>
                                <p:cTn id="72" presetID="10" presetClass="entr" presetSubtype="0" fill="hold" grpId="0" nodeType="withEffect">
                                  <p:stCondLst>
                                    <p:cond delay="1500"/>
                                  </p:stCondLst>
                                  <p:childTnLst>
                                    <p:set>
                                      <p:cBhvr>
                                        <p:cTn id="73" dur="1" fill="hold">
                                          <p:stCondLst>
                                            <p:cond delay="0"/>
                                          </p:stCondLst>
                                        </p:cTn>
                                        <p:tgtEl>
                                          <p:spTgt spid="31"/>
                                        </p:tgtEl>
                                        <p:attrNameLst>
                                          <p:attrName>style.visibility</p:attrName>
                                        </p:attrNameLst>
                                      </p:cBhvr>
                                      <p:to>
                                        <p:strVal val="visible"/>
                                      </p:to>
                                    </p:set>
                                    <p:animEffect transition="in" filter="fade">
                                      <p:cBhvr>
                                        <p:cTn id="74" dur="100"/>
                                        <p:tgtEl>
                                          <p:spTgt spid="31"/>
                                        </p:tgtEl>
                                      </p:cBhvr>
                                    </p:animEffect>
                                  </p:childTnLst>
                                </p:cTn>
                              </p:par>
                              <p:par>
                                <p:cTn id="75" presetID="10" presetClass="entr" presetSubtype="0" fill="hold" nodeType="withEffect">
                                  <p:stCondLst>
                                    <p:cond delay="1500"/>
                                  </p:stCondLst>
                                  <p:childTnLst>
                                    <p:set>
                                      <p:cBhvr>
                                        <p:cTn id="76" dur="1" fill="hold">
                                          <p:stCondLst>
                                            <p:cond delay="0"/>
                                          </p:stCondLst>
                                        </p:cTn>
                                        <p:tgtEl>
                                          <p:spTgt spid="14"/>
                                        </p:tgtEl>
                                        <p:attrNameLst>
                                          <p:attrName>style.visibility</p:attrName>
                                        </p:attrNameLst>
                                      </p:cBhvr>
                                      <p:to>
                                        <p:strVal val="visible"/>
                                      </p:to>
                                    </p:set>
                                    <p:animEffect transition="in" filter="fade">
                                      <p:cBhvr>
                                        <p:cTn id="77" dur="100"/>
                                        <p:tgtEl>
                                          <p:spTgt spid="14"/>
                                        </p:tgtEl>
                                      </p:cBhvr>
                                    </p:animEffect>
                                  </p:childTnLst>
                                </p:cTn>
                              </p:par>
                              <p:par>
                                <p:cTn id="78" presetID="22" presetClass="entr" presetSubtype="2" fill="hold" nodeType="withEffect">
                                  <p:stCondLst>
                                    <p:cond delay="1400"/>
                                  </p:stCondLst>
                                  <p:childTnLst>
                                    <p:set>
                                      <p:cBhvr>
                                        <p:cTn id="79" dur="1" fill="hold">
                                          <p:stCondLst>
                                            <p:cond delay="0"/>
                                          </p:stCondLst>
                                        </p:cTn>
                                        <p:tgtEl>
                                          <p:spTgt spid="22"/>
                                        </p:tgtEl>
                                        <p:attrNameLst>
                                          <p:attrName>style.visibility</p:attrName>
                                        </p:attrNameLst>
                                      </p:cBhvr>
                                      <p:to>
                                        <p:strVal val="visible"/>
                                      </p:to>
                                    </p:set>
                                    <p:animEffect transition="in" filter="wipe(right)">
                                      <p:cBhvr>
                                        <p:cTn id="80" dur="400"/>
                                        <p:tgtEl>
                                          <p:spTgt spid="22"/>
                                        </p:tgtEl>
                                      </p:cBhvr>
                                    </p:animEffect>
                                  </p:childTnLst>
                                </p:cTn>
                              </p:par>
                              <p:par>
                                <p:cTn id="81" presetID="10" presetClass="entr" presetSubtype="0" fill="hold" grpId="0" nodeType="withEffect">
                                  <p:stCondLst>
                                    <p:cond delay="170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100"/>
                                        <p:tgtEl>
                                          <p:spTgt spid="38"/>
                                        </p:tgtEl>
                                      </p:cBhvr>
                                    </p:animEffect>
                                  </p:childTnLst>
                                </p:cTn>
                              </p:par>
                              <p:par>
                                <p:cTn id="84" presetID="10" presetClass="entr" presetSubtype="0" fill="hold" nodeType="withEffect">
                                  <p:stCondLst>
                                    <p:cond delay="1700"/>
                                  </p:stCondLst>
                                  <p:childTnLst>
                                    <p:set>
                                      <p:cBhvr>
                                        <p:cTn id="85" dur="1" fill="hold">
                                          <p:stCondLst>
                                            <p:cond delay="0"/>
                                          </p:stCondLst>
                                        </p:cTn>
                                        <p:tgtEl>
                                          <p:spTgt spid="15"/>
                                        </p:tgtEl>
                                        <p:attrNameLst>
                                          <p:attrName>style.visibility</p:attrName>
                                        </p:attrNameLst>
                                      </p:cBhvr>
                                      <p:to>
                                        <p:strVal val="visible"/>
                                      </p:to>
                                    </p:set>
                                    <p:animEffect transition="in" filter="fade">
                                      <p:cBhvr>
                                        <p:cTn id="86" dur="1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23" grpId="0" animBg="1"/>
      <p:bldP spid="24" grpId="0" animBg="1"/>
      <p:bldP spid="25" grpId="0" animBg="1"/>
      <p:bldP spid="30" grpId="0" animBg="1"/>
      <p:bldP spid="31" grpId="0"/>
      <p:bldP spid="32" grpId="0"/>
      <p:bldP spid="33" grpId="0"/>
      <p:bldP spid="35" grpId="0"/>
      <p:bldP spid="36" grpId="0"/>
      <p:bldP spid="37" grpId="0"/>
      <p:bldP spid="38" grpId="0"/>
      <p:bldP spid="39" grpId="0"/>
      <p:bldP spid="40" grpId="0"/>
      <p:bldP spid="4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1357911" y="223184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8" name="Freeform 7"/>
          <p:cNvSpPr/>
          <p:nvPr/>
        </p:nvSpPr>
        <p:spPr>
          <a:xfrm>
            <a:off x="-520234" y="2553961"/>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3"/>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1" name="Straight Connector 10"/>
          <p:cNvCxnSpPr/>
          <p:nvPr/>
        </p:nvCxnSpPr>
        <p:spPr>
          <a:xfrm>
            <a:off x="-1523999" y="3646546"/>
            <a:ext cx="9099877" cy="0"/>
          </a:xfrm>
          <a:prstGeom prst="line">
            <a:avLst/>
          </a:prstGeom>
          <a:ln w="419100" cap="rnd">
            <a:solidFill>
              <a:schemeClr val="accent4"/>
            </a:solidFill>
            <a:round/>
            <a:tailEnd type="triangle" w="med" len="sm"/>
          </a:ln>
          <a:effectLst/>
        </p:spPr>
        <p:style>
          <a:lnRef idx="2">
            <a:schemeClr val="accent1"/>
          </a:lnRef>
          <a:fillRef idx="0">
            <a:schemeClr val="accent1"/>
          </a:fillRef>
          <a:effectRef idx="1">
            <a:schemeClr val="accent1"/>
          </a:effectRef>
          <a:fontRef idx="minor">
            <a:schemeClr val="tx1"/>
          </a:fontRef>
        </p:style>
      </p:cxnSp>
      <p:sp>
        <p:nvSpPr>
          <p:cNvPr id="13" name="Freeform 12"/>
          <p:cNvSpPr/>
          <p:nvPr/>
        </p:nvSpPr>
        <p:spPr>
          <a:xfrm flipV="1">
            <a:off x="-2209800" y="4266988"/>
            <a:ext cx="5659182" cy="798165"/>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6"/>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 name="Freeform 13"/>
          <p:cNvSpPr/>
          <p:nvPr/>
        </p:nvSpPr>
        <p:spPr>
          <a:xfrm flipV="1">
            <a:off x="-1465681" y="3958017"/>
            <a:ext cx="7008073" cy="785023"/>
          </a:xfrm>
          <a:custGeom>
            <a:avLst/>
            <a:gdLst>
              <a:gd name="connsiteX0" fmla="*/ 0 w 10945091"/>
              <a:gd name="connsiteY0" fmla="*/ 1731818 h 1731818"/>
              <a:gd name="connsiteX1" fmla="*/ 8913091 w 10945091"/>
              <a:gd name="connsiteY1" fmla="*/ 1731818 h 1731818"/>
              <a:gd name="connsiteX2" fmla="*/ 10945091 w 10945091"/>
              <a:gd name="connsiteY2" fmla="*/ 0 h 1731818"/>
              <a:gd name="connsiteX0" fmla="*/ 0 w 13780798"/>
              <a:gd name="connsiteY0" fmla="*/ 1731818 h 1731818"/>
              <a:gd name="connsiteX1" fmla="*/ 11748798 w 13780798"/>
              <a:gd name="connsiteY1" fmla="*/ 1731818 h 1731818"/>
              <a:gd name="connsiteX2" fmla="*/ 13780798 w 13780798"/>
              <a:gd name="connsiteY2" fmla="*/ 0 h 1731818"/>
            </a:gdLst>
            <a:ahLst/>
            <a:cxnLst>
              <a:cxn ang="0">
                <a:pos x="connsiteX0" y="connsiteY0"/>
              </a:cxn>
              <a:cxn ang="0">
                <a:pos x="connsiteX1" y="connsiteY1"/>
              </a:cxn>
              <a:cxn ang="0">
                <a:pos x="connsiteX2" y="connsiteY2"/>
              </a:cxn>
            </a:cxnLst>
            <a:rect l="l" t="t" r="r" b="b"/>
            <a:pathLst>
              <a:path w="13780798" h="1731818">
                <a:moveTo>
                  <a:pt x="0" y="1731818"/>
                </a:moveTo>
                <a:lnTo>
                  <a:pt x="11748798" y="1731818"/>
                </a:lnTo>
                <a:lnTo>
                  <a:pt x="13780798" y="0"/>
                </a:lnTo>
              </a:path>
            </a:pathLst>
          </a:custGeom>
          <a:ln w="419100" cap="rnd">
            <a:solidFill>
              <a:schemeClr val="accent5"/>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9" name="Freeform 18"/>
          <p:cNvSpPr/>
          <p:nvPr/>
        </p:nvSpPr>
        <p:spPr>
          <a:xfrm>
            <a:off x="-3505200" y="1948578"/>
            <a:ext cx="5501718" cy="775956"/>
          </a:xfrm>
          <a:custGeom>
            <a:avLst/>
            <a:gdLst>
              <a:gd name="connsiteX0" fmla="*/ 0 w 10945091"/>
              <a:gd name="connsiteY0" fmla="*/ 1731818 h 1731818"/>
              <a:gd name="connsiteX1" fmla="*/ 8913091 w 10945091"/>
              <a:gd name="connsiteY1" fmla="*/ 1731818 h 1731818"/>
              <a:gd name="connsiteX2" fmla="*/ 10945091 w 10945091"/>
              <a:gd name="connsiteY2" fmla="*/ 0 h 1731818"/>
            </a:gdLst>
            <a:ahLst/>
            <a:cxnLst>
              <a:cxn ang="0">
                <a:pos x="connsiteX0" y="connsiteY0"/>
              </a:cxn>
              <a:cxn ang="0">
                <a:pos x="connsiteX1" y="connsiteY1"/>
              </a:cxn>
              <a:cxn ang="0">
                <a:pos x="connsiteX2" y="connsiteY2"/>
              </a:cxn>
            </a:cxnLst>
            <a:rect l="l" t="t" r="r" b="b"/>
            <a:pathLst>
              <a:path w="10945091" h="1731818">
                <a:moveTo>
                  <a:pt x="0" y="1731818"/>
                </a:moveTo>
                <a:lnTo>
                  <a:pt x="8913091" y="1731818"/>
                </a:lnTo>
                <a:lnTo>
                  <a:pt x="10945091" y="0"/>
                </a:lnTo>
              </a:path>
            </a:pathLst>
          </a:custGeom>
          <a:ln w="419100" cap="rnd">
            <a:solidFill>
              <a:schemeClr val="accent2"/>
            </a:solidFill>
            <a:round/>
            <a:tailEnd type="triangle" w="med" len="sm"/>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22" name="Rectangle 21"/>
          <p:cNvSpPr/>
          <p:nvPr/>
        </p:nvSpPr>
        <p:spPr>
          <a:xfrm>
            <a:off x="459797" y="134674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24" name="Rectangle 23"/>
          <p:cNvSpPr/>
          <p:nvPr/>
        </p:nvSpPr>
        <p:spPr>
          <a:xfrm>
            <a:off x="2770244" y="1607274"/>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26" name="Rectangle 25"/>
          <p:cNvSpPr/>
          <p:nvPr/>
        </p:nvSpPr>
        <p:spPr>
          <a:xfrm>
            <a:off x="4954848" y="192749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31" name="Rectangle 30"/>
          <p:cNvSpPr/>
          <p:nvPr/>
        </p:nvSpPr>
        <p:spPr>
          <a:xfrm>
            <a:off x="1858487" y="5138029"/>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32" name="Rectangle 31"/>
          <p:cNvSpPr/>
          <p:nvPr/>
        </p:nvSpPr>
        <p:spPr>
          <a:xfrm>
            <a:off x="3958074" y="4780120"/>
            <a:ext cx="1489360" cy="507831"/>
          </a:xfrm>
          <a:prstGeom prst="rect">
            <a:avLst/>
          </a:prstGeom>
        </p:spPr>
        <p:txBody>
          <a:bodyPr wrap="square">
            <a:spAutoFit/>
          </a:bodyPr>
          <a:lstStyle/>
          <a:p>
            <a:pPr algn="r"/>
            <a:r>
              <a:rPr lang="en-US" sz="1600" dirty="0"/>
              <a:t>Xxx </a:t>
            </a:r>
            <a:r>
              <a:rPr lang="en-US" sz="1600" dirty="0" err="1"/>
              <a:t>xxx</a:t>
            </a:r>
            <a:r>
              <a:rPr lang="en-US" sz="1600" dirty="0"/>
              <a:t> x</a:t>
            </a:r>
          </a:p>
          <a:p>
            <a:pPr algn="r"/>
            <a:r>
              <a:rPr lang="en-US" sz="1100" dirty="0" err="1"/>
              <a:t>Xxxxx</a:t>
            </a:r>
            <a:r>
              <a:rPr lang="en-US" sz="1100" dirty="0"/>
              <a:t> </a:t>
            </a:r>
            <a:r>
              <a:rPr lang="en-US" sz="1100" dirty="0" err="1"/>
              <a:t>xxxxx</a:t>
            </a:r>
            <a:r>
              <a:rPr lang="en-US" sz="1100" dirty="0"/>
              <a:t> </a:t>
            </a:r>
            <a:r>
              <a:rPr lang="en-US" sz="1100" dirty="0" err="1"/>
              <a:t>xxxx</a:t>
            </a:r>
            <a:endParaRPr lang="en-US" sz="1100" dirty="0"/>
          </a:p>
        </p:txBody>
      </p:sp>
      <p:sp>
        <p:nvSpPr>
          <p:cNvPr id="33" name="Rectangle 32"/>
          <p:cNvSpPr/>
          <p:nvPr/>
        </p:nvSpPr>
        <p:spPr>
          <a:xfrm>
            <a:off x="7192821" y="4022774"/>
            <a:ext cx="1489360" cy="677108"/>
          </a:xfrm>
          <a:prstGeom prst="rect">
            <a:avLst/>
          </a:prstGeom>
        </p:spPr>
        <p:txBody>
          <a:bodyPr wrap="square">
            <a:spAutoFit/>
          </a:bodyPr>
          <a:lstStyle/>
          <a:p>
            <a:pPr algn="ctr"/>
            <a:r>
              <a:rPr lang="en-US" sz="1600" dirty="0"/>
              <a:t>Xxx </a:t>
            </a:r>
            <a:r>
              <a:rPr lang="en-US" sz="1600" dirty="0" err="1"/>
              <a:t>xxx</a:t>
            </a:r>
            <a:r>
              <a:rPr lang="en-US" sz="1600" dirty="0"/>
              <a:t> x</a:t>
            </a:r>
          </a:p>
          <a:p>
            <a:pPr algn="ct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34" name="Rectangle 33"/>
          <p:cNvSpPr/>
          <p:nvPr/>
        </p:nvSpPr>
        <p:spPr>
          <a:xfrm>
            <a:off x="417921" y="3170381"/>
            <a:ext cx="2590799" cy="849463"/>
          </a:xfrm>
          <a:prstGeom prst="rect">
            <a:avLst/>
          </a:prstGeom>
        </p:spPr>
        <p:txBody>
          <a:bodyPr wrap="square">
            <a:spAutoFit/>
          </a:bodyPr>
          <a:lstStyle/>
          <a:p>
            <a:pPr algn="ctr">
              <a:lnSpc>
                <a:spcPct val="60000"/>
              </a:lnSpc>
            </a:pPr>
            <a:r>
              <a:rPr lang="en-US" sz="6600" dirty="0">
                <a:solidFill>
                  <a:srgbClr val="FFFFFF"/>
                </a:solidFill>
              </a:rPr>
              <a:t>250%</a:t>
            </a:r>
          </a:p>
          <a:p>
            <a:pPr algn="ctr">
              <a:lnSpc>
                <a:spcPct val="60000"/>
              </a:lnSpc>
            </a:pPr>
            <a:r>
              <a:rPr lang="en-US" sz="1600" dirty="0">
                <a:solidFill>
                  <a:srgbClr val="FFFFFF"/>
                </a:solidFill>
              </a:rPr>
              <a:t>Xx x </a:t>
            </a:r>
            <a:r>
              <a:rPr lang="en-US" sz="1600" dirty="0" err="1">
                <a:solidFill>
                  <a:srgbClr val="FFFFFF"/>
                </a:solidFill>
              </a:rPr>
              <a:t>xxxxxxx</a:t>
            </a:r>
            <a:r>
              <a:rPr lang="en-US" sz="1600" dirty="0">
                <a:solidFill>
                  <a:srgbClr val="FFFFFF"/>
                </a:solidFill>
              </a:rPr>
              <a:t> </a:t>
            </a:r>
            <a:r>
              <a:rPr lang="en-US" sz="1600" dirty="0" err="1">
                <a:solidFill>
                  <a:srgbClr val="FFFFFF"/>
                </a:solidFill>
              </a:rPr>
              <a:t>xxxxxx</a:t>
            </a:r>
            <a:endParaRPr lang="en-US" sz="1600" dirty="0">
              <a:solidFill>
                <a:srgbClr val="FFFFFF"/>
              </a:solidFill>
            </a:endParaRPr>
          </a:p>
        </p:txBody>
      </p:sp>
      <p:sp>
        <p:nvSpPr>
          <p:cNvPr id="27" name="Oval 26"/>
          <p:cNvSpPr/>
          <p:nvPr/>
        </p:nvSpPr>
        <p:spPr>
          <a:xfrm>
            <a:off x="6493162" y="1873760"/>
            <a:ext cx="699762" cy="69976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7" name="Freeform 11"/>
          <p:cNvSpPr>
            <a:spLocks noEditPoints="1"/>
          </p:cNvSpPr>
          <p:nvPr/>
        </p:nvSpPr>
        <p:spPr bwMode="auto">
          <a:xfrm>
            <a:off x="6661402" y="2013445"/>
            <a:ext cx="363284" cy="396888"/>
          </a:xfrm>
          <a:custGeom>
            <a:avLst/>
            <a:gdLst>
              <a:gd name="T0" fmla="*/ 104 w 207"/>
              <a:gd name="T1" fmla="*/ 226 h 226"/>
              <a:gd name="T2" fmla="*/ 0 w 207"/>
              <a:gd name="T3" fmla="*/ 123 h 226"/>
              <a:gd name="T4" fmla="*/ 102 w 207"/>
              <a:gd name="T5" fmla="*/ 20 h 226"/>
              <a:gd name="T6" fmla="*/ 104 w 207"/>
              <a:gd name="T7" fmla="*/ 20 h 226"/>
              <a:gd name="T8" fmla="*/ 104 w 207"/>
              <a:gd name="T9" fmla="*/ 22 h 226"/>
              <a:gd name="T10" fmla="*/ 104 w 207"/>
              <a:gd name="T11" fmla="*/ 121 h 226"/>
              <a:gd name="T12" fmla="*/ 188 w 207"/>
              <a:gd name="T13" fmla="*/ 67 h 226"/>
              <a:gd name="T14" fmla="*/ 189 w 207"/>
              <a:gd name="T15" fmla="*/ 66 h 226"/>
              <a:gd name="T16" fmla="*/ 191 w 207"/>
              <a:gd name="T17" fmla="*/ 67 h 226"/>
              <a:gd name="T18" fmla="*/ 207 w 207"/>
              <a:gd name="T19" fmla="*/ 123 h 226"/>
              <a:gd name="T20" fmla="*/ 104 w 207"/>
              <a:gd name="T21" fmla="*/ 226 h 226"/>
              <a:gd name="T22" fmla="*/ 100 w 207"/>
              <a:gd name="T23" fmla="*/ 24 h 226"/>
              <a:gd name="T24" fmla="*/ 5 w 207"/>
              <a:gd name="T25" fmla="*/ 123 h 226"/>
              <a:gd name="T26" fmla="*/ 104 w 207"/>
              <a:gd name="T27" fmla="*/ 221 h 226"/>
              <a:gd name="T28" fmla="*/ 202 w 207"/>
              <a:gd name="T29" fmla="*/ 123 h 226"/>
              <a:gd name="T30" fmla="*/ 188 w 207"/>
              <a:gd name="T31" fmla="*/ 72 h 226"/>
              <a:gd name="T32" fmla="*/ 103 w 207"/>
              <a:gd name="T33" fmla="*/ 128 h 226"/>
              <a:gd name="T34" fmla="*/ 101 w 207"/>
              <a:gd name="T35" fmla="*/ 128 h 226"/>
              <a:gd name="T36" fmla="*/ 100 w 207"/>
              <a:gd name="T37" fmla="*/ 126 h 226"/>
              <a:gd name="T38" fmla="*/ 100 w 207"/>
              <a:gd name="T39" fmla="*/ 24 h 226"/>
              <a:gd name="T40" fmla="*/ 117 w 207"/>
              <a:gd name="T41" fmla="*/ 102 h 226"/>
              <a:gd name="T42" fmla="*/ 115 w 207"/>
              <a:gd name="T43" fmla="*/ 102 h 226"/>
              <a:gd name="T44" fmla="*/ 114 w 207"/>
              <a:gd name="T45" fmla="*/ 100 h 226"/>
              <a:gd name="T46" fmla="*/ 114 w 207"/>
              <a:gd name="T47" fmla="*/ 2 h 226"/>
              <a:gd name="T48" fmla="*/ 115 w 207"/>
              <a:gd name="T49" fmla="*/ 0 h 226"/>
              <a:gd name="T50" fmla="*/ 117 w 207"/>
              <a:gd name="T51" fmla="*/ 0 h 226"/>
              <a:gd name="T52" fmla="*/ 200 w 207"/>
              <a:gd name="T53" fmla="*/ 45 h 226"/>
              <a:gd name="T54" fmla="*/ 201 w 207"/>
              <a:gd name="T55" fmla="*/ 47 h 226"/>
              <a:gd name="T56" fmla="*/ 200 w 207"/>
              <a:gd name="T57" fmla="*/ 48 h 226"/>
              <a:gd name="T58" fmla="*/ 118 w 207"/>
              <a:gd name="T59" fmla="*/ 102 h 226"/>
              <a:gd name="T60" fmla="*/ 117 w 207"/>
              <a:gd name="T61" fmla="*/ 102 h 226"/>
              <a:gd name="T62" fmla="*/ 119 w 207"/>
              <a:gd name="T63" fmla="*/ 4 h 226"/>
              <a:gd name="T64" fmla="*/ 119 w 207"/>
              <a:gd name="T65" fmla="*/ 96 h 226"/>
              <a:gd name="T66" fmla="*/ 195 w 207"/>
              <a:gd name="T67" fmla="*/ 46 h 226"/>
              <a:gd name="T68" fmla="*/ 119 w 207"/>
              <a:gd name="T69" fmla="*/ 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7" h="226">
                <a:moveTo>
                  <a:pt x="104" y="226"/>
                </a:moveTo>
                <a:cubicBezTo>
                  <a:pt x="47" y="226"/>
                  <a:pt x="0" y="180"/>
                  <a:pt x="0" y="123"/>
                </a:cubicBezTo>
                <a:cubicBezTo>
                  <a:pt x="0" y="67"/>
                  <a:pt x="46" y="20"/>
                  <a:pt x="102" y="20"/>
                </a:cubicBezTo>
                <a:cubicBezTo>
                  <a:pt x="103" y="20"/>
                  <a:pt x="103" y="20"/>
                  <a:pt x="104" y="20"/>
                </a:cubicBezTo>
                <a:cubicBezTo>
                  <a:pt x="104" y="21"/>
                  <a:pt x="104" y="21"/>
                  <a:pt x="104" y="22"/>
                </a:cubicBezTo>
                <a:cubicBezTo>
                  <a:pt x="104" y="121"/>
                  <a:pt x="104" y="121"/>
                  <a:pt x="104" y="121"/>
                </a:cubicBezTo>
                <a:cubicBezTo>
                  <a:pt x="188" y="67"/>
                  <a:pt x="188" y="67"/>
                  <a:pt x="188" y="67"/>
                </a:cubicBezTo>
                <a:cubicBezTo>
                  <a:pt x="188" y="66"/>
                  <a:pt x="189" y="66"/>
                  <a:pt x="189" y="66"/>
                </a:cubicBezTo>
                <a:cubicBezTo>
                  <a:pt x="190" y="67"/>
                  <a:pt x="190" y="67"/>
                  <a:pt x="191" y="67"/>
                </a:cubicBezTo>
                <a:cubicBezTo>
                  <a:pt x="201" y="84"/>
                  <a:pt x="207" y="103"/>
                  <a:pt x="207" y="123"/>
                </a:cubicBezTo>
                <a:cubicBezTo>
                  <a:pt x="207" y="180"/>
                  <a:pt x="161" y="226"/>
                  <a:pt x="104" y="226"/>
                </a:cubicBezTo>
                <a:close/>
                <a:moveTo>
                  <a:pt x="100" y="24"/>
                </a:moveTo>
                <a:cubicBezTo>
                  <a:pt x="47" y="26"/>
                  <a:pt x="5" y="70"/>
                  <a:pt x="5" y="123"/>
                </a:cubicBezTo>
                <a:cubicBezTo>
                  <a:pt x="5" y="177"/>
                  <a:pt x="49" y="221"/>
                  <a:pt x="104" y="221"/>
                </a:cubicBezTo>
                <a:cubicBezTo>
                  <a:pt x="158" y="221"/>
                  <a:pt x="202" y="177"/>
                  <a:pt x="202" y="123"/>
                </a:cubicBezTo>
                <a:cubicBezTo>
                  <a:pt x="202" y="105"/>
                  <a:pt x="197" y="87"/>
                  <a:pt x="188" y="72"/>
                </a:cubicBezTo>
                <a:cubicBezTo>
                  <a:pt x="103" y="128"/>
                  <a:pt x="103" y="128"/>
                  <a:pt x="103" y="128"/>
                </a:cubicBezTo>
                <a:cubicBezTo>
                  <a:pt x="103" y="128"/>
                  <a:pt x="102" y="128"/>
                  <a:pt x="101" y="128"/>
                </a:cubicBezTo>
                <a:cubicBezTo>
                  <a:pt x="100" y="127"/>
                  <a:pt x="100" y="127"/>
                  <a:pt x="100" y="126"/>
                </a:cubicBezTo>
                <a:lnTo>
                  <a:pt x="100" y="24"/>
                </a:lnTo>
                <a:close/>
                <a:moveTo>
                  <a:pt x="117" y="102"/>
                </a:moveTo>
                <a:cubicBezTo>
                  <a:pt x="116" y="102"/>
                  <a:pt x="116" y="102"/>
                  <a:pt x="115" y="102"/>
                </a:cubicBezTo>
                <a:cubicBezTo>
                  <a:pt x="115" y="102"/>
                  <a:pt x="114" y="101"/>
                  <a:pt x="114" y="100"/>
                </a:cubicBezTo>
                <a:cubicBezTo>
                  <a:pt x="114" y="2"/>
                  <a:pt x="114" y="2"/>
                  <a:pt x="114" y="2"/>
                </a:cubicBezTo>
                <a:cubicBezTo>
                  <a:pt x="114" y="1"/>
                  <a:pt x="114" y="1"/>
                  <a:pt x="115" y="0"/>
                </a:cubicBezTo>
                <a:cubicBezTo>
                  <a:pt x="115" y="0"/>
                  <a:pt x="116" y="0"/>
                  <a:pt x="117" y="0"/>
                </a:cubicBezTo>
                <a:cubicBezTo>
                  <a:pt x="150" y="0"/>
                  <a:pt x="181" y="17"/>
                  <a:pt x="200" y="45"/>
                </a:cubicBezTo>
                <a:cubicBezTo>
                  <a:pt x="201" y="45"/>
                  <a:pt x="201" y="46"/>
                  <a:pt x="201" y="47"/>
                </a:cubicBezTo>
                <a:cubicBezTo>
                  <a:pt x="200" y="47"/>
                  <a:pt x="200" y="48"/>
                  <a:pt x="200" y="48"/>
                </a:cubicBezTo>
                <a:cubicBezTo>
                  <a:pt x="118" y="102"/>
                  <a:pt x="118" y="102"/>
                  <a:pt x="118" y="102"/>
                </a:cubicBezTo>
                <a:cubicBezTo>
                  <a:pt x="117" y="102"/>
                  <a:pt x="117" y="102"/>
                  <a:pt x="117" y="102"/>
                </a:cubicBezTo>
                <a:close/>
                <a:moveTo>
                  <a:pt x="119" y="4"/>
                </a:moveTo>
                <a:cubicBezTo>
                  <a:pt x="119" y="96"/>
                  <a:pt x="119" y="96"/>
                  <a:pt x="119" y="96"/>
                </a:cubicBezTo>
                <a:cubicBezTo>
                  <a:pt x="195" y="46"/>
                  <a:pt x="195" y="46"/>
                  <a:pt x="195" y="46"/>
                </a:cubicBezTo>
                <a:cubicBezTo>
                  <a:pt x="177" y="21"/>
                  <a:pt x="149" y="6"/>
                  <a:pt x="119"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3388821" y="4967462"/>
            <a:ext cx="699762" cy="69976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18" name="Freeform 12"/>
          <p:cNvSpPr>
            <a:spLocks noEditPoints="1"/>
          </p:cNvSpPr>
          <p:nvPr/>
        </p:nvSpPr>
        <p:spPr bwMode="auto">
          <a:xfrm>
            <a:off x="3550931" y="5164537"/>
            <a:ext cx="375544" cy="305612"/>
          </a:xfrm>
          <a:custGeom>
            <a:avLst/>
            <a:gdLst>
              <a:gd name="T0" fmla="*/ 196 w 214"/>
              <a:gd name="T1" fmla="*/ 29 h 174"/>
              <a:gd name="T2" fmla="*/ 139 w 214"/>
              <a:gd name="T3" fmla="*/ 29 h 174"/>
              <a:gd name="T4" fmla="*/ 139 w 214"/>
              <a:gd name="T5" fmla="*/ 9 h 174"/>
              <a:gd name="T6" fmla="*/ 130 w 214"/>
              <a:gd name="T7" fmla="*/ 0 h 174"/>
              <a:gd name="T8" fmla="*/ 84 w 214"/>
              <a:gd name="T9" fmla="*/ 0 h 174"/>
              <a:gd name="T10" fmla="*/ 75 w 214"/>
              <a:gd name="T11" fmla="*/ 9 h 174"/>
              <a:gd name="T12" fmla="*/ 75 w 214"/>
              <a:gd name="T13" fmla="*/ 29 h 174"/>
              <a:gd name="T14" fmla="*/ 18 w 214"/>
              <a:gd name="T15" fmla="*/ 29 h 174"/>
              <a:gd name="T16" fmla="*/ 0 w 214"/>
              <a:gd name="T17" fmla="*/ 47 h 174"/>
              <a:gd name="T18" fmla="*/ 0 w 214"/>
              <a:gd name="T19" fmla="*/ 155 h 174"/>
              <a:gd name="T20" fmla="*/ 18 w 214"/>
              <a:gd name="T21" fmla="*/ 174 h 174"/>
              <a:gd name="T22" fmla="*/ 196 w 214"/>
              <a:gd name="T23" fmla="*/ 174 h 174"/>
              <a:gd name="T24" fmla="*/ 214 w 214"/>
              <a:gd name="T25" fmla="*/ 155 h 174"/>
              <a:gd name="T26" fmla="*/ 214 w 214"/>
              <a:gd name="T27" fmla="*/ 47 h 174"/>
              <a:gd name="T28" fmla="*/ 196 w 214"/>
              <a:gd name="T29" fmla="*/ 29 h 174"/>
              <a:gd name="T30" fmla="*/ 79 w 214"/>
              <a:gd name="T31" fmla="*/ 9 h 174"/>
              <a:gd name="T32" fmla="*/ 84 w 214"/>
              <a:gd name="T33" fmla="*/ 5 h 174"/>
              <a:gd name="T34" fmla="*/ 130 w 214"/>
              <a:gd name="T35" fmla="*/ 5 h 174"/>
              <a:gd name="T36" fmla="*/ 135 w 214"/>
              <a:gd name="T37" fmla="*/ 9 h 174"/>
              <a:gd name="T38" fmla="*/ 135 w 214"/>
              <a:gd name="T39" fmla="*/ 29 h 174"/>
              <a:gd name="T40" fmla="*/ 79 w 214"/>
              <a:gd name="T41" fmla="*/ 29 h 174"/>
              <a:gd name="T42" fmla="*/ 79 w 214"/>
              <a:gd name="T43" fmla="*/ 9 h 174"/>
              <a:gd name="T44" fmla="*/ 18 w 214"/>
              <a:gd name="T45" fmla="*/ 34 h 174"/>
              <a:gd name="T46" fmla="*/ 196 w 214"/>
              <a:gd name="T47" fmla="*/ 34 h 174"/>
              <a:gd name="T48" fmla="*/ 210 w 214"/>
              <a:gd name="T49" fmla="*/ 47 h 174"/>
              <a:gd name="T50" fmla="*/ 210 w 214"/>
              <a:gd name="T51" fmla="*/ 77 h 174"/>
              <a:gd name="T52" fmla="*/ 120 w 214"/>
              <a:gd name="T53" fmla="*/ 77 h 174"/>
              <a:gd name="T54" fmla="*/ 120 w 214"/>
              <a:gd name="T55" fmla="*/ 68 h 174"/>
              <a:gd name="T56" fmla="*/ 118 w 214"/>
              <a:gd name="T57" fmla="*/ 65 h 174"/>
              <a:gd name="T58" fmla="*/ 96 w 214"/>
              <a:gd name="T59" fmla="*/ 65 h 174"/>
              <a:gd name="T60" fmla="*/ 94 w 214"/>
              <a:gd name="T61" fmla="*/ 68 h 174"/>
              <a:gd name="T62" fmla="*/ 94 w 214"/>
              <a:gd name="T63" fmla="*/ 77 h 174"/>
              <a:gd name="T64" fmla="*/ 5 w 214"/>
              <a:gd name="T65" fmla="*/ 77 h 174"/>
              <a:gd name="T66" fmla="*/ 5 w 214"/>
              <a:gd name="T67" fmla="*/ 47 h 174"/>
              <a:gd name="T68" fmla="*/ 18 w 214"/>
              <a:gd name="T69" fmla="*/ 34 h 174"/>
              <a:gd name="T70" fmla="*/ 98 w 214"/>
              <a:gd name="T71" fmla="*/ 70 h 174"/>
              <a:gd name="T72" fmla="*/ 116 w 214"/>
              <a:gd name="T73" fmla="*/ 70 h 174"/>
              <a:gd name="T74" fmla="*/ 116 w 214"/>
              <a:gd name="T75" fmla="*/ 88 h 174"/>
              <a:gd name="T76" fmla="*/ 98 w 214"/>
              <a:gd name="T77" fmla="*/ 88 h 174"/>
              <a:gd name="T78" fmla="*/ 98 w 214"/>
              <a:gd name="T79" fmla="*/ 70 h 174"/>
              <a:gd name="T80" fmla="*/ 196 w 214"/>
              <a:gd name="T81" fmla="*/ 169 h 174"/>
              <a:gd name="T82" fmla="*/ 18 w 214"/>
              <a:gd name="T83" fmla="*/ 169 h 174"/>
              <a:gd name="T84" fmla="*/ 5 w 214"/>
              <a:gd name="T85" fmla="*/ 155 h 174"/>
              <a:gd name="T86" fmla="*/ 5 w 214"/>
              <a:gd name="T87" fmla="*/ 81 h 174"/>
              <a:gd name="T88" fmla="*/ 94 w 214"/>
              <a:gd name="T89" fmla="*/ 81 h 174"/>
              <a:gd name="T90" fmla="*/ 94 w 214"/>
              <a:gd name="T91" fmla="*/ 90 h 174"/>
              <a:gd name="T92" fmla="*/ 96 w 214"/>
              <a:gd name="T93" fmla="*/ 93 h 174"/>
              <a:gd name="T94" fmla="*/ 118 w 214"/>
              <a:gd name="T95" fmla="*/ 93 h 174"/>
              <a:gd name="T96" fmla="*/ 120 w 214"/>
              <a:gd name="T97" fmla="*/ 90 h 174"/>
              <a:gd name="T98" fmla="*/ 120 w 214"/>
              <a:gd name="T99" fmla="*/ 81 h 174"/>
              <a:gd name="T100" fmla="*/ 210 w 214"/>
              <a:gd name="T101" fmla="*/ 81 h 174"/>
              <a:gd name="T102" fmla="*/ 210 w 214"/>
              <a:gd name="T103" fmla="*/ 155 h 174"/>
              <a:gd name="T104" fmla="*/ 196 w 214"/>
              <a:gd name="T105" fmla="*/ 16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 h="174">
                <a:moveTo>
                  <a:pt x="196" y="29"/>
                </a:moveTo>
                <a:cubicBezTo>
                  <a:pt x="139" y="29"/>
                  <a:pt x="139" y="29"/>
                  <a:pt x="139" y="29"/>
                </a:cubicBezTo>
                <a:cubicBezTo>
                  <a:pt x="139" y="9"/>
                  <a:pt x="139" y="9"/>
                  <a:pt x="139" y="9"/>
                </a:cubicBezTo>
                <a:cubicBezTo>
                  <a:pt x="139" y="4"/>
                  <a:pt x="135" y="0"/>
                  <a:pt x="130" y="0"/>
                </a:cubicBezTo>
                <a:cubicBezTo>
                  <a:pt x="84" y="0"/>
                  <a:pt x="84" y="0"/>
                  <a:pt x="84" y="0"/>
                </a:cubicBezTo>
                <a:cubicBezTo>
                  <a:pt x="79" y="0"/>
                  <a:pt x="75" y="4"/>
                  <a:pt x="75" y="9"/>
                </a:cubicBezTo>
                <a:cubicBezTo>
                  <a:pt x="75" y="29"/>
                  <a:pt x="75" y="29"/>
                  <a:pt x="75" y="29"/>
                </a:cubicBezTo>
                <a:cubicBezTo>
                  <a:pt x="18" y="29"/>
                  <a:pt x="18" y="29"/>
                  <a:pt x="18" y="29"/>
                </a:cubicBezTo>
                <a:cubicBezTo>
                  <a:pt x="8" y="29"/>
                  <a:pt x="0" y="37"/>
                  <a:pt x="0" y="47"/>
                </a:cubicBezTo>
                <a:cubicBezTo>
                  <a:pt x="0" y="155"/>
                  <a:pt x="0" y="155"/>
                  <a:pt x="0" y="155"/>
                </a:cubicBezTo>
                <a:cubicBezTo>
                  <a:pt x="0" y="166"/>
                  <a:pt x="8" y="174"/>
                  <a:pt x="18" y="174"/>
                </a:cubicBezTo>
                <a:cubicBezTo>
                  <a:pt x="196" y="174"/>
                  <a:pt x="196" y="174"/>
                  <a:pt x="196" y="174"/>
                </a:cubicBezTo>
                <a:cubicBezTo>
                  <a:pt x="206" y="174"/>
                  <a:pt x="214" y="166"/>
                  <a:pt x="214" y="155"/>
                </a:cubicBezTo>
                <a:cubicBezTo>
                  <a:pt x="214" y="47"/>
                  <a:pt x="214" y="47"/>
                  <a:pt x="214" y="47"/>
                </a:cubicBezTo>
                <a:cubicBezTo>
                  <a:pt x="214" y="37"/>
                  <a:pt x="206" y="29"/>
                  <a:pt x="196" y="29"/>
                </a:cubicBezTo>
                <a:close/>
                <a:moveTo>
                  <a:pt x="79" y="9"/>
                </a:moveTo>
                <a:cubicBezTo>
                  <a:pt x="79" y="7"/>
                  <a:pt x="82" y="5"/>
                  <a:pt x="84" y="5"/>
                </a:cubicBezTo>
                <a:cubicBezTo>
                  <a:pt x="130" y="5"/>
                  <a:pt x="130" y="5"/>
                  <a:pt x="130" y="5"/>
                </a:cubicBezTo>
                <a:cubicBezTo>
                  <a:pt x="133" y="5"/>
                  <a:pt x="135" y="7"/>
                  <a:pt x="135" y="9"/>
                </a:cubicBezTo>
                <a:cubicBezTo>
                  <a:pt x="135" y="29"/>
                  <a:pt x="135" y="29"/>
                  <a:pt x="135" y="29"/>
                </a:cubicBezTo>
                <a:cubicBezTo>
                  <a:pt x="79" y="29"/>
                  <a:pt x="79" y="29"/>
                  <a:pt x="79" y="29"/>
                </a:cubicBezTo>
                <a:lnTo>
                  <a:pt x="79" y="9"/>
                </a:lnTo>
                <a:close/>
                <a:moveTo>
                  <a:pt x="18" y="34"/>
                </a:moveTo>
                <a:cubicBezTo>
                  <a:pt x="196" y="34"/>
                  <a:pt x="196" y="34"/>
                  <a:pt x="196" y="34"/>
                </a:cubicBezTo>
                <a:cubicBezTo>
                  <a:pt x="203" y="34"/>
                  <a:pt x="210" y="40"/>
                  <a:pt x="210" y="47"/>
                </a:cubicBezTo>
                <a:cubicBezTo>
                  <a:pt x="210" y="77"/>
                  <a:pt x="210" y="77"/>
                  <a:pt x="210" y="77"/>
                </a:cubicBezTo>
                <a:cubicBezTo>
                  <a:pt x="120" y="77"/>
                  <a:pt x="120" y="77"/>
                  <a:pt x="120" y="77"/>
                </a:cubicBezTo>
                <a:cubicBezTo>
                  <a:pt x="120" y="68"/>
                  <a:pt x="120" y="68"/>
                  <a:pt x="120" y="68"/>
                </a:cubicBezTo>
                <a:cubicBezTo>
                  <a:pt x="120" y="66"/>
                  <a:pt x="119" y="65"/>
                  <a:pt x="118" y="65"/>
                </a:cubicBezTo>
                <a:cubicBezTo>
                  <a:pt x="96" y="65"/>
                  <a:pt x="96" y="65"/>
                  <a:pt x="96" y="65"/>
                </a:cubicBezTo>
                <a:cubicBezTo>
                  <a:pt x="95" y="65"/>
                  <a:pt x="94" y="66"/>
                  <a:pt x="94" y="68"/>
                </a:cubicBezTo>
                <a:cubicBezTo>
                  <a:pt x="94" y="77"/>
                  <a:pt x="94" y="77"/>
                  <a:pt x="94" y="77"/>
                </a:cubicBezTo>
                <a:cubicBezTo>
                  <a:pt x="5" y="77"/>
                  <a:pt x="5" y="77"/>
                  <a:pt x="5" y="77"/>
                </a:cubicBezTo>
                <a:cubicBezTo>
                  <a:pt x="5" y="47"/>
                  <a:pt x="5" y="47"/>
                  <a:pt x="5" y="47"/>
                </a:cubicBezTo>
                <a:cubicBezTo>
                  <a:pt x="5" y="40"/>
                  <a:pt x="11" y="34"/>
                  <a:pt x="18" y="34"/>
                </a:cubicBezTo>
                <a:close/>
                <a:moveTo>
                  <a:pt x="98" y="70"/>
                </a:moveTo>
                <a:cubicBezTo>
                  <a:pt x="116" y="70"/>
                  <a:pt x="116" y="70"/>
                  <a:pt x="116" y="70"/>
                </a:cubicBezTo>
                <a:cubicBezTo>
                  <a:pt x="116" y="88"/>
                  <a:pt x="116" y="88"/>
                  <a:pt x="116" y="88"/>
                </a:cubicBezTo>
                <a:cubicBezTo>
                  <a:pt x="98" y="88"/>
                  <a:pt x="98" y="88"/>
                  <a:pt x="98" y="88"/>
                </a:cubicBezTo>
                <a:lnTo>
                  <a:pt x="98" y="70"/>
                </a:lnTo>
                <a:close/>
                <a:moveTo>
                  <a:pt x="196" y="169"/>
                </a:moveTo>
                <a:cubicBezTo>
                  <a:pt x="18" y="169"/>
                  <a:pt x="18" y="169"/>
                  <a:pt x="18" y="169"/>
                </a:cubicBezTo>
                <a:cubicBezTo>
                  <a:pt x="11" y="169"/>
                  <a:pt x="5" y="163"/>
                  <a:pt x="5" y="155"/>
                </a:cubicBezTo>
                <a:cubicBezTo>
                  <a:pt x="5" y="81"/>
                  <a:pt x="5" y="81"/>
                  <a:pt x="5" y="81"/>
                </a:cubicBezTo>
                <a:cubicBezTo>
                  <a:pt x="94" y="81"/>
                  <a:pt x="94" y="81"/>
                  <a:pt x="94" y="81"/>
                </a:cubicBezTo>
                <a:cubicBezTo>
                  <a:pt x="94" y="90"/>
                  <a:pt x="94" y="90"/>
                  <a:pt x="94" y="90"/>
                </a:cubicBezTo>
                <a:cubicBezTo>
                  <a:pt x="94" y="92"/>
                  <a:pt x="95" y="93"/>
                  <a:pt x="96" y="93"/>
                </a:cubicBezTo>
                <a:cubicBezTo>
                  <a:pt x="118" y="93"/>
                  <a:pt x="118" y="93"/>
                  <a:pt x="118" y="93"/>
                </a:cubicBezTo>
                <a:cubicBezTo>
                  <a:pt x="119" y="93"/>
                  <a:pt x="120" y="92"/>
                  <a:pt x="120" y="90"/>
                </a:cubicBezTo>
                <a:cubicBezTo>
                  <a:pt x="120" y="81"/>
                  <a:pt x="120" y="81"/>
                  <a:pt x="120" y="81"/>
                </a:cubicBezTo>
                <a:cubicBezTo>
                  <a:pt x="210" y="81"/>
                  <a:pt x="210" y="81"/>
                  <a:pt x="210" y="81"/>
                </a:cubicBezTo>
                <a:cubicBezTo>
                  <a:pt x="210" y="155"/>
                  <a:pt x="210" y="155"/>
                  <a:pt x="210" y="155"/>
                </a:cubicBezTo>
                <a:cubicBezTo>
                  <a:pt x="210" y="163"/>
                  <a:pt x="203" y="169"/>
                  <a:pt x="196" y="1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24"/>
          <p:cNvSpPr/>
          <p:nvPr/>
        </p:nvSpPr>
        <p:spPr>
          <a:xfrm>
            <a:off x="4301004" y="1558824"/>
            <a:ext cx="699762" cy="69976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50" name="Group 49"/>
          <p:cNvGrpSpPr/>
          <p:nvPr/>
        </p:nvGrpSpPr>
        <p:grpSpPr>
          <a:xfrm>
            <a:off x="4447474" y="1727825"/>
            <a:ext cx="395071" cy="326502"/>
            <a:chOff x="9566275" y="1127125"/>
            <a:chExt cx="1381125" cy="1141413"/>
          </a:xfrm>
        </p:grpSpPr>
        <p:sp>
          <p:nvSpPr>
            <p:cNvPr id="20" name="Freeform 13"/>
            <p:cNvSpPr>
              <a:spLocks noEditPoints="1"/>
            </p:cNvSpPr>
            <p:nvPr/>
          </p:nvSpPr>
          <p:spPr bwMode="auto">
            <a:xfrm>
              <a:off x="10118725" y="1722438"/>
              <a:ext cx="404812" cy="460375"/>
            </a:xfrm>
            <a:custGeom>
              <a:avLst/>
              <a:gdLst>
                <a:gd name="T0" fmla="*/ 33 w 66"/>
                <a:gd name="T1" fmla="*/ 75 h 75"/>
                <a:gd name="T2" fmla="*/ 66 w 66"/>
                <a:gd name="T3" fmla="*/ 37 h 75"/>
                <a:gd name="T4" fmla="*/ 33 w 66"/>
                <a:gd name="T5" fmla="*/ 0 h 75"/>
                <a:gd name="T6" fmla="*/ 0 w 66"/>
                <a:gd name="T7" fmla="*/ 37 h 75"/>
                <a:gd name="T8" fmla="*/ 33 w 66"/>
                <a:gd name="T9" fmla="*/ 75 h 75"/>
                <a:gd name="T10" fmla="*/ 33 w 66"/>
                <a:gd name="T11" fmla="*/ 4 h 75"/>
                <a:gd name="T12" fmla="*/ 61 w 66"/>
                <a:gd name="T13" fmla="*/ 37 h 75"/>
                <a:gd name="T14" fmla="*/ 33 w 66"/>
                <a:gd name="T15" fmla="*/ 70 h 75"/>
                <a:gd name="T16" fmla="*/ 5 w 66"/>
                <a:gd name="T17" fmla="*/ 37 h 75"/>
                <a:gd name="T18" fmla="*/ 33 w 66"/>
                <a:gd name="T1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75">
                  <a:moveTo>
                    <a:pt x="33" y="75"/>
                  </a:moveTo>
                  <a:cubicBezTo>
                    <a:pt x="51" y="75"/>
                    <a:pt x="66" y="58"/>
                    <a:pt x="66" y="37"/>
                  </a:cubicBezTo>
                  <a:cubicBezTo>
                    <a:pt x="66" y="17"/>
                    <a:pt x="51" y="0"/>
                    <a:pt x="33" y="0"/>
                  </a:cubicBezTo>
                  <a:cubicBezTo>
                    <a:pt x="15" y="0"/>
                    <a:pt x="0" y="17"/>
                    <a:pt x="0" y="37"/>
                  </a:cubicBezTo>
                  <a:cubicBezTo>
                    <a:pt x="0" y="58"/>
                    <a:pt x="15" y="75"/>
                    <a:pt x="33" y="75"/>
                  </a:cubicBezTo>
                  <a:close/>
                  <a:moveTo>
                    <a:pt x="33" y="4"/>
                  </a:moveTo>
                  <a:cubicBezTo>
                    <a:pt x="48" y="4"/>
                    <a:pt x="61" y="19"/>
                    <a:pt x="61" y="37"/>
                  </a:cubicBezTo>
                  <a:cubicBezTo>
                    <a:pt x="61" y="55"/>
                    <a:pt x="48" y="70"/>
                    <a:pt x="33" y="70"/>
                  </a:cubicBezTo>
                  <a:cubicBezTo>
                    <a:pt x="18" y="70"/>
                    <a:pt x="5" y="55"/>
                    <a:pt x="5" y="37"/>
                  </a:cubicBezTo>
                  <a:cubicBezTo>
                    <a:pt x="5" y="19"/>
                    <a:pt x="18" y="4"/>
                    <a:pt x="33" y="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noEditPoints="1"/>
            </p:cNvSpPr>
            <p:nvPr/>
          </p:nvSpPr>
          <p:spPr bwMode="auto">
            <a:xfrm>
              <a:off x="10621963"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5"/>
            <p:cNvSpPr>
              <a:spLocks noEditPoints="1"/>
            </p:cNvSpPr>
            <p:nvPr/>
          </p:nvSpPr>
          <p:spPr bwMode="auto">
            <a:xfrm>
              <a:off x="9861550" y="1870075"/>
              <a:ext cx="171450" cy="171450"/>
            </a:xfrm>
            <a:custGeom>
              <a:avLst/>
              <a:gdLst>
                <a:gd name="T0" fmla="*/ 14 w 28"/>
                <a:gd name="T1" fmla="*/ 28 h 28"/>
                <a:gd name="T2" fmla="*/ 28 w 28"/>
                <a:gd name="T3" fmla="*/ 14 h 28"/>
                <a:gd name="T4" fmla="*/ 14 w 28"/>
                <a:gd name="T5" fmla="*/ 0 h 28"/>
                <a:gd name="T6" fmla="*/ 0 w 28"/>
                <a:gd name="T7" fmla="*/ 14 h 28"/>
                <a:gd name="T8" fmla="*/ 14 w 28"/>
                <a:gd name="T9" fmla="*/ 28 h 28"/>
                <a:gd name="T10" fmla="*/ 14 w 28"/>
                <a:gd name="T11" fmla="*/ 5 h 28"/>
                <a:gd name="T12" fmla="*/ 23 w 28"/>
                <a:gd name="T13" fmla="*/ 14 h 28"/>
                <a:gd name="T14" fmla="*/ 14 w 28"/>
                <a:gd name="T15" fmla="*/ 24 h 28"/>
                <a:gd name="T16" fmla="*/ 4 w 28"/>
                <a:gd name="T17" fmla="*/ 14 h 28"/>
                <a:gd name="T18" fmla="*/ 14 w 28"/>
                <a:gd name="T1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21" y="28"/>
                    <a:pt x="28" y="22"/>
                    <a:pt x="28" y="14"/>
                  </a:cubicBezTo>
                  <a:cubicBezTo>
                    <a:pt x="28" y="7"/>
                    <a:pt x="21" y="0"/>
                    <a:pt x="14" y="0"/>
                  </a:cubicBezTo>
                  <a:cubicBezTo>
                    <a:pt x="6" y="0"/>
                    <a:pt x="0" y="7"/>
                    <a:pt x="0" y="14"/>
                  </a:cubicBezTo>
                  <a:cubicBezTo>
                    <a:pt x="0" y="22"/>
                    <a:pt x="6" y="28"/>
                    <a:pt x="14" y="28"/>
                  </a:cubicBezTo>
                  <a:close/>
                  <a:moveTo>
                    <a:pt x="14" y="5"/>
                  </a:moveTo>
                  <a:cubicBezTo>
                    <a:pt x="19" y="5"/>
                    <a:pt x="23" y="9"/>
                    <a:pt x="23" y="14"/>
                  </a:cubicBezTo>
                  <a:cubicBezTo>
                    <a:pt x="23" y="20"/>
                    <a:pt x="19" y="24"/>
                    <a:pt x="14" y="24"/>
                  </a:cubicBezTo>
                  <a:cubicBezTo>
                    <a:pt x="8" y="24"/>
                    <a:pt x="4" y="20"/>
                    <a:pt x="4" y="14"/>
                  </a:cubicBezTo>
                  <a:cubicBezTo>
                    <a:pt x="4" y="9"/>
                    <a:pt x="8" y="5"/>
                    <a:pt x="14"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6"/>
            <p:cNvSpPr>
              <a:spLocks noEditPoints="1"/>
            </p:cNvSpPr>
            <p:nvPr/>
          </p:nvSpPr>
          <p:spPr bwMode="auto">
            <a:xfrm>
              <a:off x="9566275" y="1127125"/>
              <a:ext cx="1381125" cy="1141413"/>
            </a:xfrm>
            <a:custGeom>
              <a:avLst/>
              <a:gdLst>
                <a:gd name="T0" fmla="*/ 220 w 225"/>
                <a:gd name="T1" fmla="*/ 83 h 186"/>
                <a:gd name="T2" fmla="*/ 205 w 225"/>
                <a:gd name="T3" fmla="*/ 31 h 186"/>
                <a:gd name="T4" fmla="*/ 196 w 225"/>
                <a:gd name="T5" fmla="*/ 2 h 186"/>
                <a:gd name="T6" fmla="*/ 193 w 225"/>
                <a:gd name="T7" fmla="*/ 0 h 186"/>
                <a:gd name="T8" fmla="*/ 164 w 225"/>
                <a:gd name="T9" fmla="*/ 9 h 186"/>
                <a:gd name="T10" fmla="*/ 31 w 225"/>
                <a:gd name="T11" fmla="*/ 48 h 186"/>
                <a:gd name="T12" fmla="*/ 31 w 225"/>
                <a:gd name="T13" fmla="*/ 48 h 186"/>
                <a:gd name="T14" fmla="*/ 1 w 225"/>
                <a:gd name="T15" fmla="*/ 59 h 186"/>
                <a:gd name="T16" fmla="*/ 22 w 225"/>
                <a:gd name="T17" fmla="*/ 183 h 186"/>
                <a:gd name="T18" fmla="*/ 223 w 225"/>
                <a:gd name="T19" fmla="*/ 186 h 186"/>
                <a:gd name="T20" fmla="*/ 225 w 225"/>
                <a:gd name="T21" fmla="*/ 85 h 186"/>
                <a:gd name="T22" fmla="*/ 22 w 225"/>
                <a:gd name="T23" fmla="*/ 115 h 186"/>
                <a:gd name="T24" fmla="*/ 22 w 225"/>
                <a:gd name="T25" fmla="*/ 85 h 186"/>
                <a:gd name="T26" fmla="*/ 22 w 225"/>
                <a:gd name="T27" fmla="*/ 115 h 186"/>
                <a:gd name="T28" fmla="*/ 57 w 225"/>
                <a:gd name="T29" fmla="*/ 88 h 186"/>
                <a:gd name="T30" fmla="*/ 221 w 225"/>
                <a:gd name="T31" fmla="*/ 118 h 186"/>
                <a:gd name="T32" fmla="*/ 198 w 225"/>
                <a:gd name="T33" fmla="*/ 181 h 186"/>
                <a:gd name="T34" fmla="*/ 26 w 225"/>
                <a:gd name="T35" fmla="*/ 158 h 186"/>
                <a:gd name="T36" fmla="*/ 26 w 225"/>
                <a:gd name="T37" fmla="*/ 113 h 186"/>
                <a:gd name="T38" fmla="*/ 52 w 225"/>
                <a:gd name="T39" fmla="*/ 88 h 186"/>
                <a:gd name="T40" fmla="*/ 102 w 225"/>
                <a:gd name="T41" fmla="*/ 46 h 186"/>
                <a:gd name="T42" fmla="*/ 140 w 225"/>
                <a:gd name="T43" fmla="*/ 83 h 186"/>
                <a:gd name="T44" fmla="*/ 102 w 225"/>
                <a:gd name="T45" fmla="*/ 46 h 186"/>
                <a:gd name="T46" fmla="*/ 195 w 225"/>
                <a:gd name="T47" fmla="*/ 88 h 186"/>
                <a:gd name="T48" fmla="*/ 218 w 225"/>
                <a:gd name="T49" fmla="*/ 88 h 186"/>
                <a:gd name="T50" fmla="*/ 221 w 225"/>
                <a:gd name="T51" fmla="*/ 113 h 186"/>
                <a:gd name="T52" fmla="*/ 143 w 225"/>
                <a:gd name="T53" fmla="*/ 68 h 186"/>
                <a:gd name="T54" fmla="*/ 79 w 225"/>
                <a:gd name="T55" fmla="*/ 83 h 186"/>
                <a:gd name="T56" fmla="*/ 35 w 225"/>
                <a:gd name="T57" fmla="*/ 51 h 186"/>
                <a:gd name="T58" fmla="*/ 178 w 225"/>
                <a:gd name="T59" fmla="*/ 31 h 186"/>
                <a:gd name="T60" fmla="*/ 201 w 225"/>
                <a:gd name="T61" fmla="*/ 34 h 186"/>
                <a:gd name="T62" fmla="*/ 144 w 225"/>
                <a:gd name="T63" fmla="*/ 83 h 186"/>
                <a:gd name="T64" fmla="*/ 180 w 225"/>
                <a:gd name="T65" fmla="*/ 27 h 186"/>
                <a:gd name="T66" fmla="*/ 192 w 225"/>
                <a:gd name="T67" fmla="*/ 5 h 186"/>
                <a:gd name="T68" fmla="*/ 30 w 225"/>
                <a:gd name="T69" fmla="*/ 53 h 186"/>
                <a:gd name="T70" fmla="*/ 6 w 225"/>
                <a:gd name="T71" fmla="*/ 60 h 186"/>
                <a:gd name="T72" fmla="*/ 26 w 225"/>
                <a:gd name="T73" fmla="*/ 163 h 186"/>
                <a:gd name="T74" fmla="*/ 26 w 225"/>
                <a:gd name="T75" fmla="*/ 181 h 186"/>
                <a:gd name="T76" fmla="*/ 203 w 225"/>
                <a:gd name="T77" fmla="*/ 181 h 186"/>
                <a:gd name="T78" fmla="*/ 221 w 225"/>
                <a:gd name="T79" fmla="*/ 181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6">
                  <a:moveTo>
                    <a:pt x="223" y="83"/>
                  </a:moveTo>
                  <a:cubicBezTo>
                    <a:pt x="220" y="83"/>
                    <a:pt x="220" y="83"/>
                    <a:pt x="220" y="83"/>
                  </a:cubicBezTo>
                  <a:cubicBezTo>
                    <a:pt x="205" y="31"/>
                    <a:pt x="205" y="31"/>
                    <a:pt x="205" y="31"/>
                  </a:cubicBezTo>
                  <a:cubicBezTo>
                    <a:pt x="205" y="31"/>
                    <a:pt x="205" y="31"/>
                    <a:pt x="205" y="31"/>
                  </a:cubicBezTo>
                  <a:cubicBezTo>
                    <a:pt x="205" y="31"/>
                    <a:pt x="205" y="31"/>
                    <a:pt x="205" y="31"/>
                  </a:cubicBezTo>
                  <a:cubicBezTo>
                    <a:pt x="196" y="2"/>
                    <a:pt x="196" y="2"/>
                    <a:pt x="196" y="2"/>
                  </a:cubicBezTo>
                  <a:cubicBezTo>
                    <a:pt x="196" y="1"/>
                    <a:pt x="196" y="1"/>
                    <a:pt x="195" y="0"/>
                  </a:cubicBezTo>
                  <a:cubicBezTo>
                    <a:pt x="194" y="0"/>
                    <a:pt x="194" y="0"/>
                    <a:pt x="193" y="0"/>
                  </a:cubicBezTo>
                  <a:cubicBezTo>
                    <a:pt x="164" y="9"/>
                    <a:pt x="164" y="9"/>
                    <a:pt x="164" y="9"/>
                  </a:cubicBezTo>
                  <a:cubicBezTo>
                    <a:pt x="164" y="9"/>
                    <a:pt x="164" y="9"/>
                    <a:pt x="164" y="9"/>
                  </a:cubicBezTo>
                  <a:cubicBezTo>
                    <a:pt x="164" y="9"/>
                    <a:pt x="164" y="9"/>
                    <a:pt x="164" y="9"/>
                  </a:cubicBezTo>
                  <a:cubicBezTo>
                    <a:pt x="31" y="48"/>
                    <a:pt x="31" y="48"/>
                    <a:pt x="31" y="48"/>
                  </a:cubicBezTo>
                  <a:cubicBezTo>
                    <a:pt x="31" y="48"/>
                    <a:pt x="31" y="48"/>
                    <a:pt x="31" y="48"/>
                  </a:cubicBezTo>
                  <a:cubicBezTo>
                    <a:pt x="31" y="48"/>
                    <a:pt x="31" y="48"/>
                    <a:pt x="31" y="48"/>
                  </a:cubicBezTo>
                  <a:cubicBezTo>
                    <a:pt x="2" y="56"/>
                    <a:pt x="2" y="56"/>
                    <a:pt x="2" y="56"/>
                  </a:cubicBezTo>
                  <a:cubicBezTo>
                    <a:pt x="1" y="56"/>
                    <a:pt x="0" y="58"/>
                    <a:pt x="1" y="59"/>
                  </a:cubicBezTo>
                  <a:cubicBezTo>
                    <a:pt x="22" y="131"/>
                    <a:pt x="22" y="131"/>
                    <a:pt x="22" y="131"/>
                  </a:cubicBezTo>
                  <a:cubicBezTo>
                    <a:pt x="22" y="183"/>
                    <a:pt x="22" y="183"/>
                    <a:pt x="22" y="183"/>
                  </a:cubicBezTo>
                  <a:cubicBezTo>
                    <a:pt x="22" y="185"/>
                    <a:pt x="23" y="186"/>
                    <a:pt x="24" y="186"/>
                  </a:cubicBezTo>
                  <a:cubicBezTo>
                    <a:pt x="223" y="186"/>
                    <a:pt x="223" y="186"/>
                    <a:pt x="223" y="186"/>
                  </a:cubicBezTo>
                  <a:cubicBezTo>
                    <a:pt x="224" y="186"/>
                    <a:pt x="225" y="185"/>
                    <a:pt x="225" y="183"/>
                  </a:cubicBezTo>
                  <a:cubicBezTo>
                    <a:pt x="225" y="85"/>
                    <a:pt x="225" y="85"/>
                    <a:pt x="225" y="85"/>
                  </a:cubicBezTo>
                  <a:cubicBezTo>
                    <a:pt x="225" y="84"/>
                    <a:pt x="224" y="83"/>
                    <a:pt x="223" y="83"/>
                  </a:cubicBezTo>
                  <a:close/>
                  <a:moveTo>
                    <a:pt x="22" y="115"/>
                  </a:moveTo>
                  <a:cubicBezTo>
                    <a:pt x="14" y="89"/>
                    <a:pt x="14" y="89"/>
                    <a:pt x="14" y="89"/>
                  </a:cubicBezTo>
                  <a:cubicBezTo>
                    <a:pt x="17" y="88"/>
                    <a:pt x="19" y="86"/>
                    <a:pt x="22" y="85"/>
                  </a:cubicBezTo>
                  <a:cubicBezTo>
                    <a:pt x="22" y="85"/>
                    <a:pt x="22" y="85"/>
                    <a:pt x="22" y="85"/>
                  </a:cubicBezTo>
                  <a:lnTo>
                    <a:pt x="22" y="115"/>
                  </a:lnTo>
                  <a:close/>
                  <a:moveTo>
                    <a:pt x="26" y="118"/>
                  </a:moveTo>
                  <a:cubicBezTo>
                    <a:pt x="42" y="117"/>
                    <a:pt x="55" y="104"/>
                    <a:pt x="57" y="88"/>
                  </a:cubicBezTo>
                  <a:cubicBezTo>
                    <a:pt x="191" y="88"/>
                    <a:pt x="191" y="88"/>
                    <a:pt x="191" y="88"/>
                  </a:cubicBezTo>
                  <a:cubicBezTo>
                    <a:pt x="192" y="104"/>
                    <a:pt x="205" y="117"/>
                    <a:pt x="221" y="118"/>
                  </a:cubicBezTo>
                  <a:cubicBezTo>
                    <a:pt x="221" y="158"/>
                    <a:pt x="221" y="158"/>
                    <a:pt x="221" y="158"/>
                  </a:cubicBezTo>
                  <a:cubicBezTo>
                    <a:pt x="209" y="159"/>
                    <a:pt x="199" y="169"/>
                    <a:pt x="198" y="181"/>
                  </a:cubicBezTo>
                  <a:cubicBezTo>
                    <a:pt x="49" y="181"/>
                    <a:pt x="49" y="181"/>
                    <a:pt x="49" y="181"/>
                  </a:cubicBezTo>
                  <a:cubicBezTo>
                    <a:pt x="48" y="169"/>
                    <a:pt x="38" y="159"/>
                    <a:pt x="26" y="158"/>
                  </a:cubicBezTo>
                  <a:lnTo>
                    <a:pt x="26" y="118"/>
                  </a:lnTo>
                  <a:close/>
                  <a:moveTo>
                    <a:pt x="26" y="113"/>
                  </a:moveTo>
                  <a:cubicBezTo>
                    <a:pt x="26" y="88"/>
                    <a:pt x="26" y="88"/>
                    <a:pt x="26" y="88"/>
                  </a:cubicBezTo>
                  <a:cubicBezTo>
                    <a:pt x="52" y="88"/>
                    <a:pt x="52" y="88"/>
                    <a:pt x="52" y="88"/>
                  </a:cubicBezTo>
                  <a:cubicBezTo>
                    <a:pt x="51" y="101"/>
                    <a:pt x="40" y="112"/>
                    <a:pt x="26" y="113"/>
                  </a:cubicBezTo>
                  <a:close/>
                  <a:moveTo>
                    <a:pt x="102" y="46"/>
                  </a:moveTo>
                  <a:cubicBezTo>
                    <a:pt x="117" y="42"/>
                    <a:pt x="133" y="52"/>
                    <a:pt x="138" y="70"/>
                  </a:cubicBezTo>
                  <a:cubicBezTo>
                    <a:pt x="140" y="74"/>
                    <a:pt x="140" y="79"/>
                    <a:pt x="140" y="83"/>
                  </a:cubicBezTo>
                  <a:cubicBezTo>
                    <a:pt x="84" y="83"/>
                    <a:pt x="84" y="83"/>
                    <a:pt x="84" y="83"/>
                  </a:cubicBezTo>
                  <a:cubicBezTo>
                    <a:pt x="80" y="66"/>
                    <a:pt x="88" y="50"/>
                    <a:pt x="102" y="46"/>
                  </a:cubicBezTo>
                  <a:close/>
                  <a:moveTo>
                    <a:pt x="221" y="113"/>
                  </a:moveTo>
                  <a:cubicBezTo>
                    <a:pt x="207" y="112"/>
                    <a:pt x="196" y="101"/>
                    <a:pt x="195" y="88"/>
                  </a:cubicBezTo>
                  <a:cubicBezTo>
                    <a:pt x="218" y="88"/>
                    <a:pt x="218" y="88"/>
                    <a:pt x="218" y="88"/>
                  </a:cubicBezTo>
                  <a:cubicBezTo>
                    <a:pt x="218" y="88"/>
                    <a:pt x="218" y="88"/>
                    <a:pt x="218" y="88"/>
                  </a:cubicBezTo>
                  <a:cubicBezTo>
                    <a:pt x="221" y="88"/>
                    <a:pt x="221" y="88"/>
                    <a:pt x="221" y="88"/>
                  </a:cubicBezTo>
                  <a:lnTo>
                    <a:pt x="221" y="113"/>
                  </a:lnTo>
                  <a:close/>
                  <a:moveTo>
                    <a:pt x="144" y="83"/>
                  </a:moveTo>
                  <a:cubicBezTo>
                    <a:pt x="145" y="78"/>
                    <a:pt x="144" y="73"/>
                    <a:pt x="143" y="68"/>
                  </a:cubicBezTo>
                  <a:cubicBezTo>
                    <a:pt x="137" y="49"/>
                    <a:pt x="118" y="36"/>
                    <a:pt x="101" y="42"/>
                  </a:cubicBezTo>
                  <a:cubicBezTo>
                    <a:pt x="85" y="46"/>
                    <a:pt x="76" y="64"/>
                    <a:pt x="79" y="83"/>
                  </a:cubicBezTo>
                  <a:cubicBezTo>
                    <a:pt x="24" y="83"/>
                    <a:pt x="24" y="83"/>
                    <a:pt x="24" y="83"/>
                  </a:cubicBezTo>
                  <a:cubicBezTo>
                    <a:pt x="33" y="75"/>
                    <a:pt x="37" y="63"/>
                    <a:pt x="35" y="51"/>
                  </a:cubicBezTo>
                  <a:cubicBezTo>
                    <a:pt x="163" y="14"/>
                    <a:pt x="163" y="14"/>
                    <a:pt x="163" y="14"/>
                  </a:cubicBezTo>
                  <a:cubicBezTo>
                    <a:pt x="166" y="21"/>
                    <a:pt x="171" y="27"/>
                    <a:pt x="178" y="31"/>
                  </a:cubicBezTo>
                  <a:cubicBezTo>
                    <a:pt x="183" y="34"/>
                    <a:pt x="188" y="35"/>
                    <a:pt x="194" y="35"/>
                  </a:cubicBezTo>
                  <a:cubicBezTo>
                    <a:pt x="196" y="35"/>
                    <a:pt x="198" y="35"/>
                    <a:pt x="201" y="34"/>
                  </a:cubicBezTo>
                  <a:cubicBezTo>
                    <a:pt x="215" y="83"/>
                    <a:pt x="215" y="83"/>
                    <a:pt x="215" y="83"/>
                  </a:cubicBezTo>
                  <a:lnTo>
                    <a:pt x="144" y="83"/>
                  </a:lnTo>
                  <a:close/>
                  <a:moveTo>
                    <a:pt x="199" y="30"/>
                  </a:moveTo>
                  <a:cubicBezTo>
                    <a:pt x="193" y="31"/>
                    <a:pt x="186" y="30"/>
                    <a:pt x="180" y="27"/>
                  </a:cubicBezTo>
                  <a:cubicBezTo>
                    <a:pt x="175" y="24"/>
                    <a:pt x="170" y="19"/>
                    <a:pt x="168" y="12"/>
                  </a:cubicBezTo>
                  <a:cubicBezTo>
                    <a:pt x="192" y="5"/>
                    <a:pt x="192" y="5"/>
                    <a:pt x="192" y="5"/>
                  </a:cubicBezTo>
                  <a:lnTo>
                    <a:pt x="199" y="30"/>
                  </a:lnTo>
                  <a:close/>
                  <a:moveTo>
                    <a:pt x="30" y="53"/>
                  </a:moveTo>
                  <a:cubicBezTo>
                    <a:pt x="33" y="66"/>
                    <a:pt x="26" y="79"/>
                    <a:pt x="13" y="84"/>
                  </a:cubicBezTo>
                  <a:cubicBezTo>
                    <a:pt x="6" y="60"/>
                    <a:pt x="6" y="60"/>
                    <a:pt x="6" y="60"/>
                  </a:cubicBezTo>
                  <a:lnTo>
                    <a:pt x="30" y="53"/>
                  </a:lnTo>
                  <a:close/>
                  <a:moveTo>
                    <a:pt x="26" y="163"/>
                  </a:moveTo>
                  <a:cubicBezTo>
                    <a:pt x="36" y="164"/>
                    <a:pt x="43" y="172"/>
                    <a:pt x="44" y="181"/>
                  </a:cubicBezTo>
                  <a:cubicBezTo>
                    <a:pt x="26" y="181"/>
                    <a:pt x="26" y="181"/>
                    <a:pt x="26" y="181"/>
                  </a:cubicBezTo>
                  <a:lnTo>
                    <a:pt x="26" y="163"/>
                  </a:lnTo>
                  <a:close/>
                  <a:moveTo>
                    <a:pt x="203" y="181"/>
                  </a:moveTo>
                  <a:cubicBezTo>
                    <a:pt x="204" y="172"/>
                    <a:pt x="211" y="164"/>
                    <a:pt x="221" y="163"/>
                  </a:cubicBezTo>
                  <a:cubicBezTo>
                    <a:pt x="221" y="181"/>
                    <a:pt x="221" y="181"/>
                    <a:pt x="221" y="181"/>
                  </a:cubicBezTo>
                  <a:lnTo>
                    <a:pt x="203" y="18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7"/>
            <p:cNvSpPr>
              <a:spLocks noEditPoints="1"/>
            </p:cNvSpPr>
            <p:nvPr/>
          </p:nvSpPr>
          <p:spPr bwMode="auto">
            <a:xfrm>
              <a:off x="10529888" y="1416050"/>
              <a:ext cx="190500" cy="171450"/>
            </a:xfrm>
            <a:custGeom>
              <a:avLst/>
              <a:gdLst>
                <a:gd name="T0" fmla="*/ 15 w 31"/>
                <a:gd name="T1" fmla="*/ 0 h 28"/>
                <a:gd name="T2" fmla="*/ 11 w 31"/>
                <a:gd name="T3" fmla="*/ 1 h 28"/>
                <a:gd name="T4" fmla="*/ 3 w 31"/>
                <a:gd name="T5" fmla="*/ 7 h 28"/>
                <a:gd name="T6" fmla="*/ 1 w 31"/>
                <a:gd name="T7" fmla="*/ 18 h 28"/>
                <a:gd name="T8" fmla="*/ 15 w 31"/>
                <a:gd name="T9" fmla="*/ 28 h 28"/>
                <a:gd name="T10" fmla="*/ 19 w 31"/>
                <a:gd name="T11" fmla="*/ 28 h 28"/>
                <a:gd name="T12" fmla="*/ 28 w 31"/>
                <a:gd name="T13" fmla="*/ 10 h 28"/>
                <a:gd name="T14" fmla="*/ 15 w 31"/>
                <a:gd name="T15" fmla="*/ 0 h 28"/>
                <a:gd name="T16" fmla="*/ 18 w 31"/>
                <a:gd name="T17" fmla="*/ 23 h 28"/>
                <a:gd name="T18" fmla="*/ 15 w 31"/>
                <a:gd name="T19" fmla="*/ 23 h 28"/>
                <a:gd name="T20" fmla="*/ 6 w 31"/>
                <a:gd name="T21" fmla="*/ 17 h 28"/>
                <a:gd name="T22" fmla="*/ 7 w 31"/>
                <a:gd name="T23" fmla="*/ 10 h 28"/>
                <a:gd name="T24" fmla="*/ 12 w 31"/>
                <a:gd name="T25" fmla="*/ 5 h 28"/>
                <a:gd name="T26" fmla="*/ 15 w 31"/>
                <a:gd name="T27" fmla="*/ 5 h 28"/>
                <a:gd name="T28" fmla="*/ 24 w 31"/>
                <a:gd name="T29" fmla="*/ 11 h 28"/>
                <a:gd name="T30" fmla="*/ 18 w 31"/>
                <a:gd name="T31"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5" y="0"/>
                  </a:moveTo>
                  <a:cubicBezTo>
                    <a:pt x="14" y="0"/>
                    <a:pt x="12" y="0"/>
                    <a:pt x="11" y="1"/>
                  </a:cubicBezTo>
                  <a:cubicBezTo>
                    <a:pt x="7" y="2"/>
                    <a:pt x="4" y="4"/>
                    <a:pt x="3" y="7"/>
                  </a:cubicBezTo>
                  <a:cubicBezTo>
                    <a:pt x="1" y="11"/>
                    <a:pt x="0" y="14"/>
                    <a:pt x="1" y="18"/>
                  </a:cubicBezTo>
                  <a:cubicBezTo>
                    <a:pt x="3" y="24"/>
                    <a:pt x="9" y="28"/>
                    <a:pt x="15" y="28"/>
                  </a:cubicBezTo>
                  <a:cubicBezTo>
                    <a:pt x="16" y="28"/>
                    <a:pt x="18" y="28"/>
                    <a:pt x="19" y="28"/>
                  </a:cubicBezTo>
                  <a:cubicBezTo>
                    <a:pt x="26" y="25"/>
                    <a:pt x="31" y="18"/>
                    <a:pt x="28" y="10"/>
                  </a:cubicBezTo>
                  <a:cubicBezTo>
                    <a:pt x="27" y="4"/>
                    <a:pt x="21" y="0"/>
                    <a:pt x="15" y="0"/>
                  </a:cubicBezTo>
                  <a:close/>
                  <a:moveTo>
                    <a:pt x="18" y="23"/>
                  </a:moveTo>
                  <a:cubicBezTo>
                    <a:pt x="17" y="23"/>
                    <a:pt x="16" y="23"/>
                    <a:pt x="15" y="23"/>
                  </a:cubicBezTo>
                  <a:cubicBezTo>
                    <a:pt x="11" y="23"/>
                    <a:pt x="7" y="21"/>
                    <a:pt x="6" y="17"/>
                  </a:cubicBezTo>
                  <a:cubicBezTo>
                    <a:pt x="5" y="14"/>
                    <a:pt x="6" y="12"/>
                    <a:pt x="7" y="10"/>
                  </a:cubicBezTo>
                  <a:cubicBezTo>
                    <a:pt x="8" y="7"/>
                    <a:pt x="10" y="6"/>
                    <a:pt x="12" y="5"/>
                  </a:cubicBezTo>
                  <a:cubicBezTo>
                    <a:pt x="13" y="5"/>
                    <a:pt x="14" y="5"/>
                    <a:pt x="15" y="5"/>
                  </a:cubicBezTo>
                  <a:cubicBezTo>
                    <a:pt x="19" y="5"/>
                    <a:pt x="23" y="7"/>
                    <a:pt x="24" y="11"/>
                  </a:cubicBezTo>
                  <a:cubicBezTo>
                    <a:pt x="25" y="16"/>
                    <a:pt x="23" y="22"/>
                    <a:pt x="18" y="2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3" name="Oval 22"/>
          <p:cNvSpPr/>
          <p:nvPr/>
        </p:nvSpPr>
        <p:spPr>
          <a:xfrm>
            <a:off x="1972087" y="1297313"/>
            <a:ext cx="699762" cy="69976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8" name="Freeform 18"/>
          <p:cNvSpPr>
            <a:spLocks noEditPoints="1"/>
          </p:cNvSpPr>
          <p:nvPr/>
        </p:nvSpPr>
        <p:spPr bwMode="auto">
          <a:xfrm>
            <a:off x="2108782" y="1474100"/>
            <a:ext cx="331497" cy="370549"/>
          </a:xfrm>
          <a:custGeom>
            <a:avLst/>
            <a:gdLst>
              <a:gd name="T0" fmla="*/ 189 w 189"/>
              <a:gd name="T1" fmla="*/ 43 h 211"/>
              <a:gd name="T2" fmla="*/ 146 w 189"/>
              <a:gd name="T3" fmla="*/ 0 h 211"/>
              <a:gd name="T4" fmla="*/ 130 w 189"/>
              <a:gd name="T5" fmla="*/ 20 h 211"/>
              <a:gd name="T6" fmla="*/ 116 w 189"/>
              <a:gd name="T7" fmla="*/ 49 h 211"/>
              <a:gd name="T8" fmla="*/ 73 w 189"/>
              <a:gd name="T9" fmla="*/ 29 h 211"/>
              <a:gd name="T10" fmla="*/ 59 w 189"/>
              <a:gd name="T11" fmla="*/ 49 h 211"/>
              <a:gd name="T12" fmla="*/ 45 w 189"/>
              <a:gd name="T13" fmla="*/ 103 h 211"/>
              <a:gd name="T14" fmla="*/ 3 w 189"/>
              <a:gd name="T15" fmla="*/ 83 h 211"/>
              <a:gd name="T16" fmla="*/ 3 w 189"/>
              <a:gd name="T17" fmla="*/ 128 h 211"/>
              <a:gd name="T18" fmla="*/ 45 w 189"/>
              <a:gd name="T19" fmla="*/ 108 h 211"/>
              <a:gd name="T20" fmla="*/ 59 w 189"/>
              <a:gd name="T21" fmla="*/ 162 h 211"/>
              <a:gd name="T22" fmla="*/ 73 w 189"/>
              <a:gd name="T23" fmla="*/ 182 h 211"/>
              <a:gd name="T24" fmla="*/ 116 w 189"/>
              <a:gd name="T25" fmla="*/ 162 h 211"/>
              <a:gd name="T26" fmla="*/ 130 w 189"/>
              <a:gd name="T27" fmla="*/ 191 h 211"/>
              <a:gd name="T28" fmla="*/ 146 w 189"/>
              <a:gd name="T29" fmla="*/ 211 h 211"/>
              <a:gd name="T30" fmla="*/ 189 w 189"/>
              <a:gd name="T31" fmla="*/ 168 h 211"/>
              <a:gd name="T32" fmla="*/ 144 w 189"/>
              <a:gd name="T33" fmla="*/ 168 h 211"/>
              <a:gd name="T34" fmla="*/ 133 w 189"/>
              <a:gd name="T35" fmla="*/ 135 h 211"/>
              <a:gd name="T36" fmla="*/ 146 w 189"/>
              <a:gd name="T37" fmla="*/ 156 h 211"/>
              <a:gd name="T38" fmla="*/ 189 w 189"/>
              <a:gd name="T39" fmla="*/ 113 h 211"/>
              <a:gd name="T40" fmla="*/ 144 w 189"/>
              <a:gd name="T41" fmla="*/ 113 h 211"/>
              <a:gd name="T42" fmla="*/ 128 w 189"/>
              <a:gd name="T43" fmla="*/ 133 h 211"/>
              <a:gd name="T44" fmla="*/ 116 w 189"/>
              <a:gd name="T45" fmla="*/ 139 h 211"/>
              <a:gd name="T46" fmla="*/ 71 w 189"/>
              <a:gd name="T47" fmla="*/ 139 h 211"/>
              <a:gd name="T48" fmla="*/ 61 w 189"/>
              <a:gd name="T49" fmla="*/ 54 h 211"/>
              <a:gd name="T50" fmla="*/ 73 w 189"/>
              <a:gd name="T51" fmla="*/ 74 h 211"/>
              <a:gd name="T52" fmla="*/ 116 w 189"/>
              <a:gd name="T53" fmla="*/ 54 h 211"/>
              <a:gd name="T54" fmla="*/ 130 w 189"/>
              <a:gd name="T55" fmla="*/ 80 h 211"/>
              <a:gd name="T56" fmla="*/ 146 w 189"/>
              <a:gd name="T57" fmla="*/ 101 h 211"/>
              <a:gd name="T58" fmla="*/ 189 w 189"/>
              <a:gd name="T59" fmla="*/ 58 h 211"/>
              <a:gd name="T60" fmla="*/ 144 w 189"/>
              <a:gd name="T61" fmla="*/ 58 h 211"/>
              <a:gd name="T62" fmla="*/ 133 w 189"/>
              <a:gd name="T63" fmla="*/ 25 h 211"/>
              <a:gd name="T64" fmla="*/ 146 w 189"/>
              <a:gd name="T65" fmla="*/ 45 h 211"/>
              <a:gd name="T66" fmla="*/ 5 w 189"/>
              <a:gd name="T67" fmla="*/ 88 h 211"/>
              <a:gd name="T68" fmla="*/ 148 w 189"/>
              <a:gd name="T69" fmla="*/ 171 h 211"/>
              <a:gd name="T70" fmla="*/ 148 w 189"/>
              <a:gd name="T71" fmla="*/ 206 h 211"/>
              <a:gd name="T72" fmla="*/ 184 w 189"/>
              <a:gd name="T73" fmla="*/ 115 h 211"/>
              <a:gd name="T74" fmla="*/ 148 w 189"/>
              <a:gd name="T75" fmla="*/ 115 h 211"/>
              <a:gd name="T76" fmla="*/ 111 w 189"/>
              <a:gd name="T77" fmla="*/ 177 h 211"/>
              <a:gd name="T78" fmla="*/ 111 w 189"/>
              <a:gd name="T79" fmla="*/ 70 h 211"/>
              <a:gd name="T80" fmla="*/ 111 w 189"/>
              <a:gd name="T81" fmla="*/ 34 h 211"/>
              <a:gd name="T82" fmla="*/ 184 w 189"/>
              <a:gd name="T83" fmla="*/ 60 h 211"/>
              <a:gd name="T84" fmla="*/ 148 w 189"/>
              <a:gd name="T85" fmla="*/ 60 h 211"/>
              <a:gd name="T86" fmla="*/ 184 w 189"/>
              <a:gd name="T87" fmla="*/ 4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211">
                <a:moveTo>
                  <a:pt x="146" y="45"/>
                </a:moveTo>
                <a:cubicBezTo>
                  <a:pt x="187" y="45"/>
                  <a:pt x="187" y="45"/>
                  <a:pt x="187" y="45"/>
                </a:cubicBezTo>
                <a:cubicBezTo>
                  <a:pt x="188" y="45"/>
                  <a:pt x="189" y="44"/>
                  <a:pt x="189" y="43"/>
                </a:cubicBezTo>
                <a:cubicBezTo>
                  <a:pt x="189" y="3"/>
                  <a:pt x="189" y="3"/>
                  <a:pt x="189" y="3"/>
                </a:cubicBezTo>
                <a:cubicBezTo>
                  <a:pt x="189" y="1"/>
                  <a:pt x="188" y="0"/>
                  <a:pt x="187" y="0"/>
                </a:cubicBezTo>
                <a:cubicBezTo>
                  <a:pt x="146" y="0"/>
                  <a:pt x="146" y="0"/>
                  <a:pt x="146" y="0"/>
                </a:cubicBezTo>
                <a:cubicBezTo>
                  <a:pt x="145" y="0"/>
                  <a:pt x="144" y="1"/>
                  <a:pt x="144" y="3"/>
                </a:cubicBezTo>
                <a:cubicBezTo>
                  <a:pt x="144" y="20"/>
                  <a:pt x="144" y="20"/>
                  <a:pt x="144" y="20"/>
                </a:cubicBezTo>
                <a:cubicBezTo>
                  <a:pt x="130" y="20"/>
                  <a:pt x="130" y="20"/>
                  <a:pt x="130" y="20"/>
                </a:cubicBezTo>
                <a:cubicBezTo>
                  <a:pt x="129" y="20"/>
                  <a:pt x="128" y="21"/>
                  <a:pt x="128" y="23"/>
                </a:cubicBezTo>
                <a:cubicBezTo>
                  <a:pt x="128" y="49"/>
                  <a:pt x="128" y="49"/>
                  <a:pt x="128" y="49"/>
                </a:cubicBezTo>
                <a:cubicBezTo>
                  <a:pt x="116" y="49"/>
                  <a:pt x="116" y="49"/>
                  <a:pt x="116" y="49"/>
                </a:cubicBezTo>
                <a:cubicBezTo>
                  <a:pt x="116" y="32"/>
                  <a:pt x="116" y="32"/>
                  <a:pt x="116" y="32"/>
                </a:cubicBezTo>
                <a:cubicBezTo>
                  <a:pt x="116" y="30"/>
                  <a:pt x="115" y="29"/>
                  <a:pt x="114" y="29"/>
                </a:cubicBezTo>
                <a:cubicBezTo>
                  <a:pt x="73" y="29"/>
                  <a:pt x="73" y="29"/>
                  <a:pt x="73" y="29"/>
                </a:cubicBezTo>
                <a:cubicBezTo>
                  <a:pt x="72" y="29"/>
                  <a:pt x="71" y="30"/>
                  <a:pt x="71" y="32"/>
                </a:cubicBezTo>
                <a:cubicBezTo>
                  <a:pt x="71" y="49"/>
                  <a:pt x="71" y="49"/>
                  <a:pt x="71" y="49"/>
                </a:cubicBezTo>
                <a:cubicBezTo>
                  <a:pt x="59" y="49"/>
                  <a:pt x="59" y="49"/>
                  <a:pt x="59" y="49"/>
                </a:cubicBezTo>
                <a:cubicBezTo>
                  <a:pt x="58" y="49"/>
                  <a:pt x="57" y="51"/>
                  <a:pt x="57" y="52"/>
                </a:cubicBezTo>
                <a:cubicBezTo>
                  <a:pt x="57" y="103"/>
                  <a:pt x="57" y="103"/>
                  <a:pt x="57" y="103"/>
                </a:cubicBezTo>
                <a:cubicBezTo>
                  <a:pt x="45" y="103"/>
                  <a:pt x="45" y="103"/>
                  <a:pt x="45" y="103"/>
                </a:cubicBezTo>
                <a:cubicBezTo>
                  <a:pt x="45" y="85"/>
                  <a:pt x="45" y="85"/>
                  <a:pt x="45" y="85"/>
                </a:cubicBezTo>
                <a:cubicBezTo>
                  <a:pt x="45" y="84"/>
                  <a:pt x="44" y="83"/>
                  <a:pt x="43" y="83"/>
                </a:cubicBezTo>
                <a:cubicBezTo>
                  <a:pt x="3" y="83"/>
                  <a:pt x="3" y="83"/>
                  <a:pt x="3" y="83"/>
                </a:cubicBezTo>
                <a:cubicBezTo>
                  <a:pt x="1" y="83"/>
                  <a:pt x="0" y="84"/>
                  <a:pt x="0" y="85"/>
                </a:cubicBezTo>
                <a:cubicBezTo>
                  <a:pt x="0" y="126"/>
                  <a:pt x="0" y="126"/>
                  <a:pt x="0" y="126"/>
                </a:cubicBezTo>
                <a:cubicBezTo>
                  <a:pt x="0" y="127"/>
                  <a:pt x="1" y="128"/>
                  <a:pt x="3" y="128"/>
                </a:cubicBezTo>
                <a:cubicBezTo>
                  <a:pt x="43" y="128"/>
                  <a:pt x="43" y="128"/>
                  <a:pt x="43" y="128"/>
                </a:cubicBezTo>
                <a:cubicBezTo>
                  <a:pt x="44" y="128"/>
                  <a:pt x="45" y="127"/>
                  <a:pt x="45" y="126"/>
                </a:cubicBezTo>
                <a:cubicBezTo>
                  <a:pt x="45" y="108"/>
                  <a:pt x="45" y="108"/>
                  <a:pt x="45" y="108"/>
                </a:cubicBezTo>
                <a:cubicBezTo>
                  <a:pt x="57" y="108"/>
                  <a:pt x="57" y="108"/>
                  <a:pt x="57" y="108"/>
                </a:cubicBezTo>
                <a:cubicBezTo>
                  <a:pt x="57" y="159"/>
                  <a:pt x="57" y="159"/>
                  <a:pt x="57" y="159"/>
                </a:cubicBezTo>
                <a:cubicBezTo>
                  <a:pt x="57" y="161"/>
                  <a:pt x="58" y="162"/>
                  <a:pt x="59" y="162"/>
                </a:cubicBezTo>
                <a:cubicBezTo>
                  <a:pt x="71" y="162"/>
                  <a:pt x="71" y="162"/>
                  <a:pt x="71" y="162"/>
                </a:cubicBezTo>
                <a:cubicBezTo>
                  <a:pt x="71" y="180"/>
                  <a:pt x="71" y="180"/>
                  <a:pt x="71" y="180"/>
                </a:cubicBezTo>
                <a:cubicBezTo>
                  <a:pt x="71" y="181"/>
                  <a:pt x="72" y="182"/>
                  <a:pt x="73" y="182"/>
                </a:cubicBezTo>
                <a:cubicBezTo>
                  <a:pt x="114" y="182"/>
                  <a:pt x="114" y="182"/>
                  <a:pt x="114" y="182"/>
                </a:cubicBezTo>
                <a:cubicBezTo>
                  <a:pt x="115" y="182"/>
                  <a:pt x="116" y="181"/>
                  <a:pt x="116" y="180"/>
                </a:cubicBezTo>
                <a:cubicBezTo>
                  <a:pt x="116" y="162"/>
                  <a:pt x="116" y="162"/>
                  <a:pt x="116" y="162"/>
                </a:cubicBezTo>
                <a:cubicBezTo>
                  <a:pt x="128" y="162"/>
                  <a:pt x="128" y="162"/>
                  <a:pt x="128" y="162"/>
                </a:cubicBezTo>
                <a:cubicBezTo>
                  <a:pt x="128" y="189"/>
                  <a:pt x="128" y="189"/>
                  <a:pt x="128" y="189"/>
                </a:cubicBezTo>
                <a:cubicBezTo>
                  <a:pt x="128" y="190"/>
                  <a:pt x="129" y="191"/>
                  <a:pt x="130" y="191"/>
                </a:cubicBezTo>
                <a:cubicBezTo>
                  <a:pt x="144" y="191"/>
                  <a:pt x="144" y="191"/>
                  <a:pt x="144" y="191"/>
                </a:cubicBezTo>
                <a:cubicBezTo>
                  <a:pt x="144" y="209"/>
                  <a:pt x="144" y="209"/>
                  <a:pt x="144" y="209"/>
                </a:cubicBezTo>
                <a:cubicBezTo>
                  <a:pt x="144" y="210"/>
                  <a:pt x="145" y="211"/>
                  <a:pt x="146" y="211"/>
                </a:cubicBezTo>
                <a:cubicBezTo>
                  <a:pt x="187" y="211"/>
                  <a:pt x="187" y="211"/>
                  <a:pt x="187" y="211"/>
                </a:cubicBezTo>
                <a:cubicBezTo>
                  <a:pt x="188" y="211"/>
                  <a:pt x="189" y="210"/>
                  <a:pt x="189" y="209"/>
                </a:cubicBezTo>
                <a:cubicBezTo>
                  <a:pt x="189" y="168"/>
                  <a:pt x="189" y="168"/>
                  <a:pt x="189" y="168"/>
                </a:cubicBezTo>
                <a:cubicBezTo>
                  <a:pt x="189" y="167"/>
                  <a:pt x="188" y="166"/>
                  <a:pt x="187" y="166"/>
                </a:cubicBezTo>
                <a:cubicBezTo>
                  <a:pt x="146" y="166"/>
                  <a:pt x="146" y="166"/>
                  <a:pt x="146" y="166"/>
                </a:cubicBezTo>
                <a:cubicBezTo>
                  <a:pt x="145" y="166"/>
                  <a:pt x="144" y="167"/>
                  <a:pt x="144" y="168"/>
                </a:cubicBezTo>
                <a:cubicBezTo>
                  <a:pt x="144" y="186"/>
                  <a:pt x="144" y="186"/>
                  <a:pt x="144" y="186"/>
                </a:cubicBezTo>
                <a:cubicBezTo>
                  <a:pt x="133" y="186"/>
                  <a:pt x="133" y="186"/>
                  <a:pt x="133" y="186"/>
                </a:cubicBezTo>
                <a:cubicBezTo>
                  <a:pt x="133" y="135"/>
                  <a:pt x="133" y="135"/>
                  <a:pt x="133" y="135"/>
                </a:cubicBezTo>
                <a:cubicBezTo>
                  <a:pt x="144" y="135"/>
                  <a:pt x="144" y="135"/>
                  <a:pt x="144" y="135"/>
                </a:cubicBezTo>
                <a:cubicBezTo>
                  <a:pt x="144" y="153"/>
                  <a:pt x="144" y="153"/>
                  <a:pt x="144" y="153"/>
                </a:cubicBezTo>
                <a:cubicBezTo>
                  <a:pt x="144" y="155"/>
                  <a:pt x="145" y="156"/>
                  <a:pt x="146" y="156"/>
                </a:cubicBezTo>
                <a:cubicBezTo>
                  <a:pt x="187" y="156"/>
                  <a:pt x="187" y="156"/>
                  <a:pt x="187" y="156"/>
                </a:cubicBezTo>
                <a:cubicBezTo>
                  <a:pt x="188" y="156"/>
                  <a:pt x="189" y="155"/>
                  <a:pt x="189" y="153"/>
                </a:cubicBezTo>
                <a:cubicBezTo>
                  <a:pt x="189" y="113"/>
                  <a:pt x="189" y="113"/>
                  <a:pt x="189" y="113"/>
                </a:cubicBezTo>
                <a:cubicBezTo>
                  <a:pt x="189" y="112"/>
                  <a:pt x="188" y="111"/>
                  <a:pt x="187" y="111"/>
                </a:cubicBezTo>
                <a:cubicBezTo>
                  <a:pt x="146" y="111"/>
                  <a:pt x="146" y="111"/>
                  <a:pt x="146" y="111"/>
                </a:cubicBezTo>
                <a:cubicBezTo>
                  <a:pt x="145" y="111"/>
                  <a:pt x="144" y="112"/>
                  <a:pt x="144" y="113"/>
                </a:cubicBezTo>
                <a:cubicBezTo>
                  <a:pt x="144" y="131"/>
                  <a:pt x="144" y="131"/>
                  <a:pt x="144" y="131"/>
                </a:cubicBezTo>
                <a:cubicBezTo>
                  <a:pt x="130" y="131"/>
                  <a:pt x="130" y="131"/>
                  <a:pt x="130" y="131"/>
                </a:cubicBezTo>
                <a:cubicBezTo>
                  <a:pt x="129" y="131"/>
                  <a:pt x="128" y="132"/>
                  <a:pt x="128" y="133"/>
                </a:cubicBezTo>
                <a:cubicBezTo>
                  <a:pt x="128" y="157"/>
                  <a:pt x="128" y="157"/>
                  <a:pt x="128" y="157"/>
                </a:cubicBezTo>
                <a:cubicBezTo>
                  <a:pt x="116" y="157"/>
                  <a:pt x="116" y="157"/>
                  <a:pt x="116" y="157"/>
                </a:cubicBezTo>
                <a:cubicBezTo>
                  <a:pt x="116" y="139"/>
                  <a:pt x="116" y="139"/>
                  <a:pt x="116" y="139"/>
                </a:cubicBezTo>
                <a:cubicBezTo>
                  <a:pt x="116" y="138"/>
                  <a:pt x="115" y="137"/>
                  <a:pt x="114" y="137"/>
                </a:cubicBezTo>
                <a:cubicBezTo>
                  <a:pt x="73" y="137"/>
                  <a:pt x="73" y="137"/>
                  <a:pt x="73" y="137"/>
                </a:cubicBezTo>
                <a:cubicBezTo>
                  <a:pt x="72" y="137"/>
                  <a:pt x="71" y="138"/>
                  <a:pt x="71" y="139"/>
                </a:cubicBezTo>
                <a:cubicBezTo>
                  <a:pt x="71" y="157"/>
                  <a:pt x="71" y="157"/>
                  <a:pt x="71" y="157"/>
                </a:cubicBezTo>
                <a:cubicBezTo>
                  <a:pt x="61" y="157"/>
                  <a:pt x="61" y="157"/>
                  <a:pt x="61" y="157"/>
                </a:cubicBezTo>
                <a:cubicBezTo>
                  <a:pt x="61" y="54"/>
                  <a:pt x="61" y="54"/>
                  <a:pt x="61" y="54"/>
                </a:cubicBezTo>
                <a:cubicBezTo>
                  <a:pt x="71" y="54"/>
                  <a:pt x="71" y="54"/>
                  <a:pt x="71" y="54"/>
                </a:cubicBezTo>
                <a:cubicBezTo>
                  <a:pt x="71" y="72"/>
                  <a:pt x="71" y="72"/>
                  <a:pt x="71" y="72"/>
                </a:cubicBezTo>
                <a:cubicBezTo>
                  <a:pt x="71" y="73"/>
                  <a:pt x="72" y="74"/>
                  <a:pt x="73" y="74"/>
                </a:cubicBezTo>
                <a:cubicBezTo>
                  <a:pt x="114" y="74"/>
                  <a:pt x="114" y="74"/>
                  <a:pt x="114" y="74"/>
                </a:cubicBezTo>
                <a:cubicBezTo>
                  <a:pt x="115" y="74"/>
                  <a:pt x="116" y="73"/>
                  <a:pt x="116" y="72"/>
                </a:cubicBezTo>
                <a:cubicBezTo>
                  <a:pt x="116" y="54"/>
                  <a:pt x="116" y="54"/>
                  <a:pt x="116" y="54"/>
                </a:cubicBezTo>
                <a:cubicBezTo>
                  <a:pt x="128" y="54"/>
                  <a:pt x="128" y="54"/>
                  <a:pt x="128" y="54"/>
                </a:cubicBezTo>
                <a:cubicBezTo>
                  <a:pt x="128" y="78"/>
                  <a:pt x="128" y="78"/>
                  <a:pt x="128" y="78"/>
                </a:cubicBezTo>
                <a:cubicBezTo>
                  <a:pt x="128" y="79"/>
                  <a:pt x="129" y="80"/>
                  <a:pt x="130" y="80"/>
                </a:cubicBezTo>
                <a:cubicBezTo>
                  <a:pt x="144" y="80"/>
                  <a:pt x="144" y="80"/>
                  <a:pt x="144" y="80"/>
                </a:cubicBezTo>
                <a:cubicBezTo>
                  <a:pt x="144" y="98"/>
                  <a:pt x="144" y="98"/>
                  <a:pt x="144" y="98"/>
                </a:cubicBezTo>
                <a:cubicBezTo>
                  <a:pt x="144" y="99"/>
                  <a:pt x="145" y="101"/>
                  <a:pt x="146" y="101"/>
                </a:cubicBezTo>
                <a:cubicBezTo>
                  <a:pt x="187" y="101"/>
                  <a:pt x="187" y="101"/>
                  <a:pt x="187" y="101"/>
                </a:cubicBezTo>
                <a:cubicBezTo>
                  <a:pt x="188" y="101"/>
                  <a:pt x="189" y="99"/>
                  <a:pt x="189" y="98"/>
                </a:cubicBezTo>
                <a:cubicBezTo>
                  <a:pt x="189" y="58"/>
                  <a:pt x="189" y="58"/>
                  <a:pt x="189" y="58"/>
                </a:cubicBezTo>
                <a:cubicBezTo>
                  <a:pt x="189" y="57"/>
                  <a:pt x="188" y="56"/>
                  <a:pt x="187" y="56"/>
                </a:cubicBezTo>
                <a:cubicBezTo>
                  <a:pt x="146" y="56"/>
                  <a:pt x="146" y="56"/>
                  <a:pt x="146" y="56"/>
                </a:cubicBezTo>
                <a:cubicBezTo>
                  <a:pt x="145" y="56"/>
                  <a:pt x="144" y="57"/>
                  <a:pt x="144" y="58"/>
                </a:cubicBezTo>
                <a:cubicBezTo>
                  <a:pt x="144" y="76"/>
                  <a:pt x="144" y="76"/>
                  <a:pt x="144" y="76"/>
                </a:cubicBezTo>
                <a:cubicBezTo>
                  <a:pt x="133" y="76"/>
                  <a:pt x="133" y="76"/>
                  <a:pt x="133" y="76"/>
                </a:cubicBezTo>
                <a:cubicBezTo>
                  <a:pt x="133" y="25"/>
                  <a:pt x="133" y="25"/>
                  <a:pt x="133" y="25"/>
                </a:cubicBezTo>
                <a:cubicBezTo>
                  <a:pt x="144" y="25"/>
                  <a:pt x="144" y="25"/>
                  <a:pt x="144" y="25"/>
                </a:cubicBezTo>
                <a:cubicBezTo>
                  <a:pt x="144" y="43"/>
                  <a:pt x="144" y="43"/>
                  <a:pt x="144" y="43"/>
                </a:cubicBezTo>
                <a:cubicBezTo>
                  <a:pt x="144" y="44"/>
                  <a:pt x="145" y="45"/>
                  <a:pt x="146" y="45"/>
                </a:cubicBezTo>
                <a:close/>
                <a:moveTo>
                  <a:pt x="41" y="123"/>
                </a:moveTo>
                <a:cubicBezTo>
                  <a:pt x="5" y="123"/>
                  <a:pt x="5" y="123"/>
                  <a:pt x="5" y="123"/>
                </a:cubicBezTo>
                <a:cubicBezTo>
                  <a:pt x="5" y="88"/>
                  <a:pt x="5" y="88"/>
                  <a:pt x="5" y="88"/>
                </a:cubicBezTo>
                <a:cubicBezTo>
                  <a:pt x="41" y="88"/>
                  <a:pt x="41" y="88"/>
                  <a:pt x="41" y="88"/>
                </a:cubicBezTo>
                <a:lnTo>
                  <a:pt x="41" y="123"/>
                </a:lnTo>
                <a:close/>
                <a:moveTo>
                  <a:pt x="148" y="171"/>
                </a:moveTo>
                <a:cubicBezTo>
                  <a:pt x="184" y="171"/>
                  <a:pt x="184" y="171"/>
                  <a:pt x="184" y="171"/>
                </a:cubicBezTo>
                <a:cubicBezTo>
                  <a:pt x="184" y="206"/>
                  <a:pt x="184" y="206"/>
                  <a:pt x="184" y="206"/>
                </a:cubicBezTo>
                <a:cubicBezTo>
                  <a:pt x="148" y="206"/>
                  <a:pt x="148" y="206"/>
                  <a:pt x="148" y="206"/>
                </a:cubicBezTo>
                <a:lnTo>
                  <a:pt x="148" y="171"/>
                </a:lnTo>
                <a:close/>
                <a:moveTo>
                  <a:pt x="148" y="115"/>
                </a:moveTo>
                <a:cubicBezTo>
                  <a:pt x="184" y="115"/>
                  <a:pt x="184" y="115"/>
                  <a:pt x="184" y="115"/>
                </a:cubicBezTo>
                <a:cubicBezTo>
                  <a:pt x="184" y="151"/>
                  <a:pt x="184" y="151"/>
                  <a:pt x="184" y="151"/>
                </a:cubicBezTo>
                <a:cubicBezTo>
                  <a:pt x="148" y="151"/>
                  <a:pt x="148" y="151"/>
                  <a:pt x="148" y="151"/>
                </a:cubicBezTo>
                <a:lnTo>
                  <a:pt x="148" y="115"/>
                </a:lnTo>
                <a:close/>
                <a:moveTo>
                  <a:pt x="76" y="142"/>
                </a:moveTo>
                <a:cubicBezTo>
                  <a:pt x="111" y="142"/>
                  <a:pt x="111" y="142"/>
                  <a:pt x="111" y="142"/>
                </a:cubicBezTo>
                <a:cubicBezTo>
                  <a:pt x="111" y="177"/>
                  <a:pt x="111" y="177"/>
                  <a:pt x="111" y="177"/>
                </a:cubicBezTo>
                <a:cubicBezTo>
                  <a:pt x="76" y="177"/>
                  <a:pt x="76" y="177"/>
                  <a:pt x="76" y="177"/>
                </a:cubicBezTo>
                <a:lnTo>
                  <a:pt x="76" y="142"/>
                </a:lnTo>
                <a:close/>
                <a:moveTo>
                  <a:pt x="111" y="70"/>
                </a:moveTo>
                <a:cubicBezTo>
                  <a:pt x="76" y="70"/>
                  <a:pt x="76" y="70"/>
                  <a:pt x="76" y="70"/>
                </a:cubicBezTo>
                <a:cubicBezTo>
                  <a:pt x="76" y="34"/>
                  <a:pt x="76" y="34"/>
                  <a:pt x="76" y="34"/>
                </a:cubicBezTo>
                <a:cubicBezTo>
                  <a:pt x="111" y="34"/>
                  <a:pt x="111" y="34"/>
                  <a:pt x="111" y="34"/>
                </a:cubicBezTo>
                <a:lnTo>
                  <a:pt x="111" y="70"/>
                </a:lnTo>
                <a:close/>
                <a:moveTo>
                  <a:pt x="148" y="60"/>
                </a:moveTo>
                <a:cubicBezTo>
                  <a:pt x="184" y="60"/>
                  <a:pt x="184" y="60"/>
                  <a:pt x="184" y="60"/>
                </a:cubicBezTo>
                <a:cubicBezTo>
                  <a:pt x="184" y="96"/>
                  <a:pt x="184" y="96"/>
                  <a:pt x="184" y="96"/>
                </a:cubicBezTo>
                <a:cubicBezTo>
                  <a:pt x="148" y="96"/>
                  <a:pt x="148" y="96"/>
                  <a:pt x="148" y="96"/>
                </a:cubicBezTo>
                <a:lnTo>
                  <a:pt x="148" y="60"/>
                </a:lnTo>
                <a:close/>
                <a:moveTo>
                  <a:pt x="148" y="5"/>
                </a:moveTo>
                <a:cubicBezTo>
                  <a:pt x="184" y="5"/>
                  <a:pt x="184" y="5"/>
                  <a:pt x="184" y="5"/>
                </a:cubicBezTo>
                <a:cubicBezTo>
                  <a:pt x="184" y="41"/>
                  <a:pt x="184" y="41"/>
                  <a:pt x="184" y="41"/>
                </a:cubicBezTo>
                <a:cubicBezTo>
                  <a:pt x="148" y="41"/>
                  <a:pt x="148" y="41"/>
                  <a:pt x="148" y="41"/>
                </a:cubicBezTo>
                <a:lnTo>
                  <a:pt x="148"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28"/>
          <p:cNvSpPr/>
          <p:nvPr/>
        </p:nvSpPr>
        <p:spPr>
          <a:xfrm>
            <a:off x="5504207" y="4613338"/>
            <a:ext cx="699762" cy="69976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sp>
        <p:nvSpPr>
          <p:cNvPr id="39" name="Freeform 19"/>
          <p:cNvSpPr>
            <a:spLocks noEditPoints="1"/>
          </p:cNvSpPr>
          <p:nvPr/>
        </p:nvSpPr>
        <p:spPr bwMode="auto">
          <a:xfrm>
            <a:off x="5717176" y="4769090"/>
            <a:ext cx="273825" cy="388260"/>
          </a:xfrm>
          <a:custGeom>
            <a:avLst/>
            <a:gdLst>
              <a:gd name="T0" fmla="*/ 114 w 156"/>
              <a:gd name="T1" fmla="*/ 74 h 221"/>
              <a:gd name="T2" fmla="*/ 114 w 156"/>
              <a:gd name="T3" fmla="*/ 43 h 221"/>
              <a:gd name="T4" fmla="*/ 115 w 156"/>
              <a:gd name="T5" fmla="*/ 43 h 221"/>
              <a:gd name="T6" fmla="*/ 128 w 156"/>
              <a:gd name="T7" fmla="*/ 28 h 221"/>
              <a:gd name="T8" fmla="*/ 128 w 156"/>
              <a:gd name="T9" fmla="*/ 15 h 221"/>
              <a:gd name="T10" fmla="*/ 115 w 156"/>
              <a:gd name="T11" fmla="*/ 0 h 221"/>
              <a:gd name="T12" fmla="*/ 41 w 156"/>
              <a:gd name="T13" fmla="*/ 0 h 221"/>
              <a:gd name="T14" fmla="*/ 40 w 156"/>
              <a:gd name="T15" fmla="*/ 0 h 221"/>
              <a:gd name="T16" fmla="*/ 28 w 156"/>
              <a:gd name="T17" fmla="*/ 15 h 221"/>
              <a:gd name="T18" fmla="*/ 28 w 156"/>
              <a:gd name="T19" fmla="*/ 28 h 221"/>
              <a:gd name="T20" fmla="*/ 42 w 156"/>
              <a:gd name="T21" fmla="*/ 43 h 221"/>
              <a:gd name="T22" fmla="*/ 43 w 156"/>
              <a:gd name="T23" fmla="*/ 43 h 221"/>
              <a:gd name="T24" fmla="*/ 43 w 156"/>
              <a:gd name="T25" fmla="*/ 74 h 221"/>
              <a:gd name="T26" fmla="*/ 0 w 156"/>
              <a:gd name="T27" fmla="*/ 150 h 221"/>
              <a:gd name="T28" fmla="*/ 9 w 156"/>
              <a:gd name="T29" fmla="*/ 160 h 221"/>
              <a:gd name="T30" fmla="*/ 74 w 156"/>
              <a:gd name="T31" fmla="*/ 160 h 221"/>
              <a:gd name="T32" fmla="*/ 74 w 156"/>
              <a:gd name="T33" fmla="*/ 219 h 221"/>
              <a:gd name="T34" fmla="*/ 77 w 156"/>
              <a:gd name="T35" fmla="*/ 221 h 221"/>
              <a:gd name="T36" fmla="*/ 79 w 156"/>
              <a:gd name="T37" fmla="*/ 219 h 221"/>
              <a:gd name="T38" fmla="*/ 79 w 156"/>
              <a:gd name="T39" fmla="*/ 160 h 221"/>
              <a:gd name="T40" fmla="*/ 147 w 156"/>
              <a:gd name="T41" fmla="*/ 160 h 221"/>
              <a:gd name="T42" fmla="*/ 154 w 156"/>
              <a:gd name="T43" fmla="*/ 156 h 221"/>
              <a:gd name="T44" fmla="*/ 156 w 156"/>
              <a:gd name="T45" fmla="*/ 151 h 221"/>
              <a:gd name="T46" fmla="*/ 114 w 156"/>
              <a:gd name="T47" fmla="*/ 74 h 221"/>
              <a:gd name="T48" fmla="*/ 151 w 156"/>
              <a:gd name="T49" fmla="*/ 153 h 221"/>
              <a:gd name="T50" fmla="*/ 150 w 156"/>
              <a:gd name="T51" fmla="*/ 154 h 221"/>
              <a:gd name="T52" fmla="*/ 147 w 156"/>
              <a:gd name="T53" fmla="*/ 155 h 221"/>
              <a:gd name="T54" fmla="*/ 9 w 156"/>
              <a:gd name="T55" fmla="*/ 155 h 221"/>
              <a:gd name="T56" fmla="*/ 5 w 156"/>
              <a:gd name="T57" fmla="*/ 150 h 221"/>
              <a:gd name="T58" fmla="*/ 46 w 156"/>
              <a:gd name="T59" fmla="*/ 78 h 221"/>
              <a:gd name="T60" fmla="*/ 47 w 156"/>
              <a:gd name="T61" fmla="*/ 76 h 221"/>
              <a:gd name="T62" fmla="*/ 47 w 156"/>
              <a:gd name="T63" fmla="*/ 41 h 221"/>
              <a:gd name="T64" fmla="*/ 45 w 156"/>
              <a:gd name="T65" fmla="*/ 38 h 221"/>
              <a:gd name="T66" fmla="*/ 42 w 156"/>
              <a:gd name="T67" fmla="*/ 38 h 221"/>
              <a:gd name="T68" fmla="*/ 33 w 156"/>
              <a:gd name="T69" fmla="*/ 28 h 221"/>
              <a:gd name="T70" fmla="*/ 33 w 156"/>
              <a:gd name="T71" fmla="*/ 15 h 221"/>
              <a:gd name="T72" fmla="*/ 41 w 156"/>
              <a:gd name="T73" fmla="*/ 5 h 221"/>
              <a:gd name="T74" fmla="*/ 115 w 156"/>
              <a:gd name="T75" fmla="*/ 5 h 221"/>
              <a:gd name="T76" fmla="*/ 123 w 156"/>
              <a:gd name="T77" fmla="*/ 15 h 221"/>
              <a:gd name="T78" fmla="*/ 123 w 156"/>
              <a:gd name="T79" fmla="*/ 28 h 221"/>
              <a:gd name="T80" fmla="*/ 115 w 156"/>
              <a:gd name="T81" fmla="*/ 38 h 221"/>
              <a:gd name="T82" fmla="*/ 111 w 156"/>
              <a:gd name="T83" fmla="*/ 38 h 221"/>
              <a:gd name="T84" fmla="*/ 109 w 156"/>
              <a:gd name="T85" fmla="*/ 41 h 221"/>
              <a:gd name="T86" fmla="*/ 109 w 156"/>
              <a:gd name="T87" fmla="*/ 76 h 221"/>
              <a:gd name="T88" fmla="*/ 110 w 156"/>
              <a:gd name="T89" fmla="*/ 78 h 221"/>
              <a:gd name="T90" fmla="*/ 151 w 156"/>
              <a:gd name="T91" fmla="*/ 151 h 221"/>
              <a:gd name="T92" fmla="*/ 151 w 156"/>
              <a:gd name="T93" fmla="*/ 15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221">
                <a:moveTo>
                  <a:pt x="114" y="74"/>
                </a:moveTo>
                <a:cubicBezTo>
                  <a:pt x="114" y="43"/>
                  <a:pt x="114" y="43"/>
                  <a:pt x="114" y="43"/>
                </a:cubicBezTo>
                <a:cubicBezTo>
                  <a:pt x="115" y="43"/>
                  <a:pt x="115" y="43"/>
                  <a:pt x="115" y="43"/>
                </a:cubicBezTo>
                <a:cubicBezTo>
                  <a:pt x="122" y="43"/>
                  <a:pt x="128" y="36"/>
                  <a:pt x="128" y="28"/>
                </a:cubicBezTo>
                <a:cubicBezTo>
                  <a:pt x="128" y="15"/>
                  <a:pt x="128" y="15"/>
                  <a:pt x="128" y="15"/>
                </a:cubicBezTo>
                <a:cubicBezTo>
                  <a:pt x="128" y="7"/>
                  <a:pt x="122" y="0"/>
                  <a:pt x="115" y="0"/>
                </a:cubicBezTo>
                <a:cubicBezTo>
                  <a:pt x="41" y="0"/>
                  <a:pt x="41" y="0"/>
                  <a:pt x="41" y="0"/>
                </a:cubicBezTo>
                <a:cubicBezTo>
                  <a:pt x="41" y="0"/>
                  <a:pt x="40" y="0"/>
                  <a:pt x="40" y="0"/>
                </a:cubicBezTo>
                <a:cubicBezTo>
                  <a:pt x="34" y="1"/>
                  <a:pt x="28" y="7"/>
                  <a:pt x="28" y="15"/>
                </a:cubicBezTo>
                <a:cubicBezTo>
                  <a:pt x="28" y="28"/>
                  <a:pt x="28" y="28"/>
                  <a:pt x="28" y="28"/>
                </a:cubicBezTo>
                <a:cubicBezTo>
                  <a:pt x="28" y="35"/>
                  <a:pt x="35" y="43"/>
                  <a:pt x="42" y="43"/>
                </a:cubicBezTo>
                <a:cubicBezTo>
                  <a:pt x="43" y="43"/>
                  <a:pt x="43" y="43"/>
                  <a:pt x="43" y="43"/>
                </a:cubicBezTo>
                <a:cubicBezTo>
                  <a:pt x="43" y="74"/>
                  <a:pt x="43" y="74"/>
                  <a:pt x="43" y="74"/>
                </a:cubicBezTo>
                <a:cubicBezTo>
                  <a:pt x="15" y="87"/>
                  <a:pt x="0" y="114"/>
                  <a:pt x="0" y="150"/>
                </a:cubicBezTo>
                <a:cubicBezTo>
                  <a:pt x="0" y="156"/>
                  <a:pt x="4" y="160"/>
                  <a:pt x="9" y="160"/>
                </a:cubicBezTo>
                <a:cubicBezTo>
                  <a:pt x="74" y="160"/>
                  <a:pt x="74" y="160"/>
                  <a:pt x="74" y="160"/>
                </a:cubicBezTo>
                <a:cubicBezTo>
                  <a:pt x="74" y="219"/>
                  <a:pt x="74" y="219"/>
                  <a:pt x="74" y="219"/>
                </a:cubicBezTo>
                <a:cubicBezTo>
                  <a:pt x="74" y="220"/>
                  <a:pt x="75" y="221"/>
                  <a:pt x="77" y="221"/>
                </a:cubicBezTo>
                <a:cubicBezTo>
                  <a:pt x="78" y="221"/>
                  <a:pt x="79" y="220"/>
                  <a:pt x="79" y="219"/>
                </a:cubicBezTo>
                <a:cubicBezTo>
                  <a:pt x="79" y="160"/>
                  <a:pt x="79" y="160"/>
                  <a:pt x="79" y="160"/>
                </a:cubicBezTo>
                <a:cubicBezTo>
                  <a:pt x="147" y="160"/>
                  <a:pt x="147" y="160"/>
                  <a:pt x="147" y="160"/>
                </a:cubicBezTo>
                <a:cubicBezTo>
                  <a:pt x="149" y="160"/>
                  <a:pt x="152" y="159"/>
                  <a:pt x="154" y="156"/>
                </a:cubicBezTo>
                <a:cubicBezTo>
                  <a:pt x="156" y="155"/>
                  <a:pt x="156" y="152"/>
                  <a:pt x="156" y="151"/>
                </a:cubicBezTo>
                <a:cubicBezTo>
                  <a:pt x="156" y="114"/>
                  <a:pt x="141" y="87"/>
                  <a:pt x="114" y="74"/>
                </a:cubicBezTo>
                <a:close/>
                <a:moveTo>
                  <a:pt x="151" y="153"/>
                </a:moveTo>
                <a:cubicBezTo>
                  <a:pt x="150" y="153"/>
                  <a:pt x="150" y="153"/>
                  <a:pt x="150" y="154"/>
                </a:cubicBezTo>
                <a:cubicBezTo>
                  <a:pt x="149" y="154"/>
                  <a:pt x="148" y="155"/>
                  <a:pt x="147" y="155"/>
                </a:cubicBezTo>
                <a:cubicBezTo>
                  <a:pt x="9" y="155"/>
                  <a:pt x="9" y="155"/>
                  <a:pt x="9" y="155"/>
                </a:cubicBezTo>
                <a:cubicBezTo>
                  <a:pt x="5" y="155"/>
                  <a:pt x="5" y="151"/>
                  <a:pt x="5" y="150"/>
                </a:cubicBezTo>
                <a:cubicBezTo>
                  <a:pt x="5" y="115"/>
                  <a:pt x="19" y="90"/>
                  <a:pt x="46" y="78"/>
                </a:cubicBezTo>
                <a:cubicBezTo>
                  <a:pt x="47" y="77"/>
                  <a:pt x="47" y="76"/>
                  <a:pt x="47" y="76"/>
                </a:cubicBezTo>
                <a:cubicBezTo>
                  <a:pt x="47" y="41"/>
                  <a:pt x="47" y="41"/>
                  <a:pt x="47" y="41"/>
                </a:cubicBezTo>
                <a:cubicBezTo>
                  <a:pt x="47" y="39"/>
                  <a:pt x="46" y="38"/>
                  <a:pt x="45" y="38"/>
                </a:cubicBezTo>
                <a:cubicBezTo>
                  <a:pt x="42" y="38"/>
                  <a:pt x="42" y="38"/>
                  <a:pt x="42" y="38"/>
                </a:cubicBezTo>
                <a:cubicBezTo>
                  <a:pt x="37" y="38"/>
                  <a:pt x="33" y="33"/>
                  <a:pt x="33" y="28"/>
                </a:cubicBezTo>
                <a:cubicBezTo>
                  <a:pt x="33" y="15"/>
                  <a:pt x="33" y="15"/>
                  <a:pt x="33" y="15"/>
                </a:cubicBezTo>
                <a:cubicBezTo>
                  <a:pt x="33" y="10"/>
                  <a:pt x="37" y="5"/>
                  <a:pt x="41" y="5"/>
                </a:cubicBezTo>
                <a:cubicBezTo>
                  <a:pt x="115" y="5"/>
                  <a:pt x="115" y="5"/>
                  <a:pt x="115" y="5"/>
                </a:cubicBezTo>
                <a:cubicBezTo>
                  <a:pt x="120" y="5"/>
                  <a:pt x="123" y="10"/>
                  <a:pt x="123" y="15"/>
                </a:cubicBezTo>
                <a:cubicBezTo>
                  <a:pt x="123" y="28"/>
                  <a:pt x="123" y="28"/>
                  <a:pt x="123" y="28"/>
                </a:cubicBezTo>
                <a:cubicBezTo>
                  <a:pt x="123" y="33"/>
                  <a:pt x="119" y="38"/>
                  <a:pt x="115" y="38"/>
                </a:cubicBezTo>
                <a:cubicBezTo>
                  <a:pt x="111" y="38"/>
                  <a:pt x="111" y="38"/>
                  <a:pt x="111" y="38"/>
                </a:cubicBezTo>
                <a:cubicBezTo>
                  <a:pt x="110" y="38"/>
                  <a:pt x="109" y="39"/>
                  <a:pt x="109" y="41"/>
                </a:cubicBezTo>
                <a:cubicBezTo>
                  <a:pt x="109" y="76"/>
                  <a:pt x="109" y="76"/>
                  <a:pt x="109" y="76"/>
                </a:cubicBezTo>
                <a:cubicBezTo>
                  <a:pt x="109" y="76"/>
                  <a:pt x="109" y="77"/>
                  <a:pt x="110" y="78"/>
                </a:cubicBezTo>
                <a:cubicBezTo>
                  <a:pt x="144" y="93"/>
                  <a:pt x="151" y="126"/>
                  <a:pt x="151" y="151"/>
                </a:cubicBezTo>
                <a:cubicBezTo>
                  <a:pt x="151" y="152"/>
                  <a:pt x="151" y="153"/>
                  <a:pt x="151" y="1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7589681" y="3296410"/>
            <a:ext cx="699762" cy="69976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1"/>
              </a:solidFill>
            </a:endParaRPr>
          </a:p>
        </p:txBody>
      </p:sp>
      <p:grpSp>
        <p:nvGrpSpPr>
          <p:cNvPr id="49" name="Group 48"/>
          <p:cNvGrpSpPr/>
          <p:nvPr/>
        </p:nvGrpSpPr>
        <p:grpSpPr>
          <a:xfrm>
            <a:off x="7787665" y="3494394"/>
            <a:ext cx="303797" cy="303797"/>
            <a:chOff x="12284075" y="-1800225"/>
            <a:chExt cx="1062037" cy="1062038"/>
          </a:xfrm>
        </p:grpSpPr>
        <p:sp>
          <p:nvSpPr>
            <p:cNvPr id="40" name="Freeform 20"/>
            <p:cNvSpPr>
              <a:spLocks noEditPoints="1"/>
            </p:cNvSpPr>
            <p:nvPr/>
          </p:nvSpPr>
          <p:spPr bwMode="auto">
            <a:xfrm>
              <a:off x="12284075" y="-1800225"/>
              <a:ext cx="1062037" cy="1062038"/>
            </a:xfrm>
            <a:custGeom>
              <a:avLst/>
              <a:gdLst>
                <a:gd name="T0" fmla="*/ 143 w 173"/>
                <a:gd name="T1" fmla="*/ 173 h 173"/>
                <a:gd name="T2" fmla="*/ 30 w 173"/>
                <a:gd name="T3" fmla="*/ 173 h 173"/>
                <a:gd name="T4" fmla="*/ 0 w 173"/>
                <a:gd name="T5" fmla="*/ 143 h 173"/>
                <a:gd name="T6" fmla="*/ 0 w 173"/>
                <a:gd name="T7" fmla="*/ 30 h 173"/>
                <a:gd name="T8" fmla="*/ 30 w 173"/>
                <a:gd name="T9" fmla="*/ 0 h 173"/>
                <a:gd name="T10" fmla="*/ 143 w 173"/>
                <a:gd name="T11" fmla="*/ 0 h 173"/>
                <a:gd name="T12" fmla="*/ 173 w 173"/>
                <a:gd name="T13" fmla="*/ 30 h 173"/>
                <a:gd name="T14" fmla="*/ 173 w 173"/>
                <a:gd name="T15" fmla="*/ 143 h 173"/>
                <a:gd name="T16" fmla="*/ 143 w 173"/>
                <a:gd name="T17" fmla="*/ 173 h 173"/>
                <a:gd name="T18" fmla="*/ 30 w 173"/>
                <a:gd name="T19" fmla="*/ 5 h 173"/>
                <a:gd name="T20" fmla="*/ 5 w 173"/>
                <a:gd name="T21" fmla="*/ 30 h 173"/>
                <a:gd name="T22" fmla="*/ 5 w 173"/>
                <a:gd name="T23" fmla="*/ 143 h 173"/>
                <a:gd name="T24" fmla="*/ 30 w 173"/>
                <a:gd name="T25" fmla="*/ 168 h 173"/>
                <a:gd name="T26" fmla="*/ 143 w 173"/>
                <a:gd name="T27" fmla="*/ 168 h 173"/>
                <a:gd name="T28" fmla="*/ 169 w 173"/>
                <a:gd name="T29" fmla="*/ 143 h 173"/>
                <a:gd name="T30" fmla="*/ 169 w 173"/>
                <a:gd name="T31" fmla="*/ 30 h 173"/>
                <a:gd name="T32" fmla="*/ 143 w 173"/>
                <a:gd name="T33" fmla="*/ 5 h 173"/>
                <a:gd name="T34" fmla="*/ 30 w 173"/>
                <a:gd name="T35" fmla="*/ 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73">
                  <a:moveTo>
                    <a:pt x="143" y="173"/>
                  </a:moveTo>
                  <a:cubicBezTo>
                    <a:pt x="30" y="173"/>
                    <a:pt x="30" y="173"/>
                    <a:pt x="30" y="173"/>
                  </a:cubicBezTo>
                  <a:cubicBezTo>
                    <a:pt x="14" y="173"/>
                    <a:pt x="0" y="160"/>
                    <a:pt x="0" y="143"/>
                  </a:cubicBezTo>
                  <a:cubicBezTo>
                    <a:pt x="0" y="30"/>
                    <a:pt x="0" y="30"/>
                    <a:pt x="0" y="30"/>
                  </a:cubicBezTo>
                  <a:cubicBezTo>
                    <a:pt x="0" y="14"/>
                    <a:pt x="14" y="0"/>
                    <a:pt x="30" y="0"/>
                  </a:cubicBezTo>
                  <a:cubicBezTo>
                    <a:pt x="143" y="0"/>
                    <a:pt x="143" y="0"/>
                    <a:pt x="143" y="0"/>
                  </a:cubicBezTo>
                  <a:cubicBezTo>
                    <a:pt x="160" y="0"/>
                    <a:pt x="173" y="14"/>
                    <a:pt x="173" y="30"/>
                  </a:cubicBezTo>
                  <a:cubicBezTo>
                    <a:pt x="173" y="143"/>
                    <a:pt x="173" y="143"/>
                    <a:pt x="173" y="143"/>
                  </a:cubicBezTo>
                  <a:cubicBezTo>
                    <a:pt x="173" y="160"/>
                    <a:pt x="160" y="173"/>
                    <a:pt x="143" y="173"/>
                  </a:cubicBezTo>
                  <a:close/>
                  <a:moveTo>
                    <a:pt x="30" y="5"/>
                  </a:moveTo>
                  <a:cubicBezTo>
                    <a:pt x="16" y="5"/>
                    <a:pt x="5" y="16"/>
                    <a:pt x="5" y="30"/>
                  </a:cubicBezTo>
                  <a:cubicBezTo>
                    <a:pt x="5" y="143"/>
                    <a:pt x="5" y="143"/>
                    <a:pt x="5" y="143"/>
                  </a:cubicBezTo>
                  <a:cubicBezTo>
                    <a:pt x="5" y="157"/>
                    <a:pt x="16" y="168"/>
                    <a:pt x="30" y="168"/>
                  </a:cubicBezTo>
                  <a:cubicBezTo>
                    <a:pt x="143" y="168"/>
                    <a:pt x="143" y="168"/>
                    <a:pt x="143" y="168"/>
                  </a:cubicBezTo>
                  <a:cubicBezTo>
                    <a:pt x="157" y="168"/>
                    <a:pt x="169" y="157"/>
                    <a:pt x="169" y="143"/>
                  </a:cubicBezTo>
                  <a:cubicBezTo>
                    <a:pt x="169" y="30"/>
                    <a:pt x="169" y="30"/>
                    <a:pt x="169" y="30"/>
                  </a:cubicBezTo>
                  <a:cubicBezTo>
                    <a:pt x="169" y="16"/>
                    <a:pt x="157" y="5"/>
                    <a:pt x="143" y="5"/>
                  </a:cubicBezTo>
                  <a:lnTo>
                    <a:pt x="3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1"/>
            <p:cNvSpPr>
              <a:spLocks/>
            </p:cNvSpPr>
            <p:nvPr/>
          </p:nvSpPr>
          <p:spPr bwMode="auto">
            <a:xfrm>
              <a:off x="12284075" y="-1284288"/>
              <a:ext cx="1062037" cy="30163"/>
            </a:xfrm>
            <a:custGeom>
              <a:avLst/>
              <a:gdLst>
                <a:gd name="T0" fmla="*/ 171 w 173"/>
                <a:gd name="T1" fmla="*/ 5 h 5"/>
                <a:gd name="T2" fmla="*/ 3 w 173"/>
                <a:gd name="T3" fmla="*/ 5 h 5"/>
                <a:gd name="T4" fmla="*/ 0 w 173"/>
                <a:gd name="T5" fmla="*/ 3 h 5"/>
                <a:gd name="T6" fmla="*/ 3 w 173"/>
                <a:gd name="T7" fmla="*/ 0 h 5"/>
                <a:gd name="T8" fmla="*/ 171 w 173"/>
                <a:gd name="T9" fmla="*/ 0 h 5"/>
                <a:gd name="T10" fmla="*/ 173 w 173"/>
                <a:gd name="T11" fmla="*/ 3 h 5"/>
                <a:gd name="T12" fmla="*/ 171 w 17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73" h="5">
                  <a:moveTo>
                    <a:pt x="171" y="5"/>
                  </a:moveTo>
                  <a:cubicBezTo>
                    <a:pt x="3" y="5"/>
                    <a:pt x="3" y="5"/>
                    <a:pt x="3" y="5"/>
                  </a:cubicBezTo>
                  <a:cubicBezTo>
                    <a:pt x="1" y="5"/>
                    <a:pt x="0" y="4"/>
                    <a:pt x="0" y="3"/>
                  </a:cubicBezTo>
                  <a:cubicBezTo>
                    <a:pt x="0" y="1"/>
                    <a:pt x="1" y="0"/>
                    <a:pt x="3" y="0"/>
                  </a:cubicBezTo>
                  <a:cubicBezTo>
                    <a:pt x="171" y="0"/>
                    <a:pt x="171" y="0"/>
                    <a:pt x="171" y="0"/>
                  </a:cubicBezTo>
                  <a:cubicBezTo>
                    <a:pt x="172" y="0"/>
                    <a:pt x="173" y="1"/>
                    <a:pt x="173" y="3"/>
                  </a:cubicBezTo>
                  <a:cubicBezTo>
                    <a:pt x="173" y="4"/>
                    <a:pt x="172" y="5"/>
                    <a:pt x="17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2"/>
            <p:cNvSpPr>
              <a:spLocks/>
            </p:cNvSpPr>
            <p:nvPr/>
          </p:nvSpPr>
          <p:spPr bwMode="auto">
            <a:xfrm>
              <a:off x="12800013" y="-1800225"/>
              <a:ext cx="30162" cy="1062038"/>
            </a:xfrm>
            <a:custGeom>
              <a:avLst/>
              <a:gdLst>
                <a:gd name="T0" fmla="*/ 3 w 5"/>
                <a:gd name="T1" fmla="*/ 173 h 173"/>
                <a:gd name="T2" fmla="*/ 0 w 5"/>
                <a:gd name="T3" fmla="*/ 171 h 173"/>
                <a:gd name="T4" fmla="*/ 0 w 5"/>
                <a:gd name="T5" fmla="*/ 2 h 173"/>
                <a:gd name="T6" fmla="*/ 3 w 5"/>
                <a:gd name="T7" fmla="*/ 0 h 173"/>
                <a:gd name="T8" fmla="*/ 5 w 5"/>
                <a:gd name="T9" fmla="*/ 2 h 173"/>
                <a:gd name="T10" fmla="*/ 5 w 5"/>
                <a:gd name="T11" fmla="*/ 171 h 173"/>
                <a:gd name="T12" fmla="*/ 3 w 5"/>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5" h="173">
                  <a:moveTo>
                    <a:pt x="3" y="173"/>
                  </a:moveTo>
                  <a:cubicBezTo>
                    <a:pt x="1" y="173"/>
                    <a:pt x="0" y="172"/>
                    <a:pt x="0" y="171"/>
                  </a:cubicBezTo>
                  <a:cubicBezTo>
                    <a:pt x="0" y="2"/>
                    <a:pt x="0" y="2"/>
                    <a:pt x="0" y="2"/>
                  </a:cubicBezTo>
                  <a:cubicBezTo>
                    <a:pt x="0" y="1"/>
                    <a:pt x="1" y="0"/>
                    <a:pt x="3" y="0"/>
                  </a:cubicBezTo>
                  <a:cubicBezTo>
                    <a:pt x="4" y="0"/>
                    <a:pt x="5" y="1"/>
                    <a:pt x="5" y="2"/>
                  </a:cubicBezTo>
                  <a:cubicBezTo>
                    <a:pt x="5" y="171"/>
                    <a:pt x="5" y="171"/>
                    <a:pt x="5" y="171"/>
                  </a:cubicBezTo>
                  <a:cubicBezTo>
                    <a:pt x="5" y="172"/>
                    <a:pt x="4" y="173"/>
                    <a:pt x="3" y="17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23"/>
            <p:cNvSpPr>
              <a:spLocks/>
            </p:cNvSpPr>
            <p:nvPr/>
          </p:nvSpPr>
          <p:spPr bwMode="auto">
            <a:xfrm>
              <a:off x="12941300" y="-1536700"/>
              <a:ext cx="269875" cy="30163"/>
            </a:xfrm>
            <a:custGeom>
              <a:avLst/>
              <a:gdLst>
                <a:gd name="T0" fmla="*/ 41 w 44"/>
                <a:gd name="T1" fmla="*/ 5 h 5"/>
                <a:gd name="T2" fmla="*/ 2 w 44"/>
                <a:gd name="T3" fmla="*/ 5 h 5"/>
                <a:gd name="T4" fmla="*/ 0 w 44"/>
                <a:gd name="T5" fmla="*/ 3 h 5"/>
                <a:gd name="T6" fmla="*/ 2 w 44"/>
                <a:gd name="T7" fmla="*/ 0 h 5"/>
                <a:gd name="T8" fmla="*/ 41 w 44"/>
                <a:gd name="T9" fmla="*/ 0 h 5"/>
                <a:gd name="T10" fmla="*/ 44 w 44"/>
                <a:gd name="T11" fmla="*/ 3 h 5"/>
                <a:gd name="T12" fmla="*/ 41 w 4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1" y="5"/>
                  </a:moveTo>
                  <a:cubicBezTo>
                    <a:pt x="2" y="5"/>
                    <a:pt x="2" y="5"/>
                    <a:pt x="2" y="5"/>
                  </a:cubicBezTo>
                  <a:cubicBezTo>
                    <a:pt x="1" y="5"/>
                    <a:pt x="0" y="4"/>
                    <a:pt x="0" y="3"/>
                  </a:cubicBezTo>
                  <a:cubicBezTo>
                    <a:pt x="0" y="1"/>
                    <a:pt x="1" y="0"/>
                    <a:pt x="2" y="0"/>
                  </a:cubicBezTo>
                  <a:cubicBezTo>
                    <a:pt x="41" y="0"/>
                    <a:pt x="41" y="0"/>
                    <a:pt x="41" y="0"/>
                  </a:cubicBezTo>
                  <a:cubicBezTo>
                    <a:pt x="43" y="0"/>
                    <a:pt x="44" y="1"/>
                    <a:pt x="44" y="3"/>
                  </a:cubicBezTo>
                  <a:cubicBezTo>
                    <a:pt x="44" y="4"/>
                    <a:pt x="43"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4"/>
            <p:cNvSpPr>
              <a:spLocks/>
            </p:cNvSpPr>
            <p:nvPr/>
          </p:nvSpPr>
          <p:spPr bwMode="auto">
            <a:xfrm>
              <a:off x="12425363" y="-1543050"/>
              <a:ext cx="263525" cy="31750"/>
            </a:xfrm>
            <a:custGeom>
              <a:avLst/>
              <a:gdLst>
                <a:gd name="T0" fmla="*/ 41 w 43"/>
                <a:gd name="T1" fmla="*/ 5 h 5"/>
                <a:gd name="T2" fmla="*/ 2 w 43"/>
                <a:gd name="T3" fmla="*/ 5 h 5"/>
                <a:gd name="T4" fmla="*/ 0 w 43"/>
                <a:gd name="T5" fmla="*/ 3 h 5"/>
                <a:gd name="T6" fmla="*/ 2 w 43"/>
                <a:gd name="T7" fmla="*/ 0 h 5"/>
                <a:gd name="T8" fmla="*/ 41 w 43"/>
                <a:gd name="T9" fmla="*/ 0 h 5"/>
                <a:gd name="T10" fmla="*/ 43 w 43"/>
                <a:gd name="T11" fmla="*/ 3 h 5"/>
                <a:gd name="T12" fmla="*/ 41 w 4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41" y="5"/>
                  </a:moveTo>
                  <a:cubicBezTo>
                    <a:pt x="2" y="5"/>
                    <a:pt x="2" y="5"/>
                    <a:pt x="2" y="5"/>
                  </a:cubicBezTo>
                  <a:cubicBezTo>
                    <a:pt x="1" y="5"/>
                    <a:pt x="0" y="4"/>
                    <a:pt x="0" y="3"/>
                  </a:cubicBezTo>
                  <a:cubicBezTo>
                    <a:pt x="0" y="1"/>
                    <a:pt x="1" y="0"/>
                    <a:pt x="2" y="0"/>
                  </a:cubicBezTo>
                  <a:cubicBezTo>
                    <a:pt x="41" y="0"/>
                    <a:pt x="41" y="0"/>
                    <a:pt x="41" y="0"/>
                  </a:cubicBezTo>
                  <a:cubicBezTo>
                    <a:pt x="42" y="0"/>
                    <a:pt x="43" y="1"/>
                    <a:pt x="43" y="3"/>
                  </a:cubicBezTo>
                  <a:cubicBezTo>
                    <a:pt x="43" y="4"/>
                    <a:pt x="42" y="5"/>
                    <a:pt x="41"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5"/>
            <p:cNvSpPr>
              <a:spLocks/>
            </p:cNvSpPr>
            <p:nvPr/>
          </p:nvSpPr>
          <p:spPr bwMode="auto">
            <a:xfrm>
              <a:off x="12542838" y="-1658938"/>
              <a:ext cx="30162" cy="263525"/>
            </a:xfrm>
            <a:custGeom>
              <a:avLst/>
              <a:gdLst>
                <a:gd name="T0" fmla="*/ 3 w 5"/>
                <a:gd name="T1" fmla="*/ 43 h 43"/>
                <a:gd name="T2" fmla="*/ 0 w 5"/>
                <a:gd name="T3" fmla="*/ 41 h 43"/>
                <a:gd name="T4" fmla="*/ 0 w 5"/>
                <a:gd name="T5" fmla="*/ 2 h 43"/>
                <a:gd name="T6" fmla="*/ 3 w 5"/>
                <a:gd name="T7" fmla="*/ 0 h 43"/>
                <a:gd name="T8" fmla="*/ 5 w 5"/>
                <a:gd name="T9" fmla="*/ 2 h 43"/>
                <a:gd name="T10" fmla="*/ 5 w 5"/>
                <a:gd name="T11" fmla="*/ 41 h 43"/>
                <a:gd name="T12" fmla="*/ 3 w 5"/>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3" y="43"/>
                  </a:moveTo>
                  <a:cubicBezTo>
                    <a:pt x="1" y="43"/>
                    <a:pt x="0" y="42"/>
                    <a:pt x="0" y="41"/>
                  </a:cubicBezTo>
                  <a:cubicBezTo>
                    <a:pt x="0" y="2"/>
                    <a:pt x="0" y="2"/>
                    <a:pt x="0" y="2"/>
                  </a:cubicBezTo>
                  <a:cubicBezTo>
                    <a:pt x="0" y="1"/>
                    <a:pt x="1" y="0"/>
                    <a:pt x="3" y="0"/>
                  </a:cubicBezTo>
                  <a:cubicBezTo>
                    <a:pt x="4" y="0"/>
                    <a:pt x="5" y="1"/>
                    <a:pt x="5" y="2"/>
                  </a:cubicBezTo>
                  <a:cubicBezTo>
                    <a:pt x="5" y="41"/>
                    <a:pt x="5" y="41"/>
                    <a:pt x="5" y="41"/>
                  </a:cubicBezTo>
                  <a:cubicBezTo>
                    <a:pt x="5" y="42"/>
                    <a:pt x="4" y="43"/>
                    <a:pt x="3"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6"/>
            <p:cNvSpPr>
              <a:spLocks/>
            </p:cNvSpPr>
            <p:nvPr/>
          </p:nvSpPr>
          <p:spPr bwMode="auto">
            <a:xfrm>
              <a:off x="12457113" y="-1112838"/>
              <a:ext cx="201612" cy="201613"/>
            </a:xfrm>
            <a:custGeom>
              <a:avLst/>
              <a:gdLst>
                <a:gd name="T0" fmla="*/ 30 w 33"/>
                <a:gd name="T1" fmla="*/ 33 h 33"/>
                <a:gd name="T2" fmla="*/ 29 w 33"/>
                <a:gd name="T3" fmla="*/ 32 h 33"/>
                <a:gd name="T4" fmla="*/ 1 w 33"/>
                <a:gd name="T5" fmla="*/ 5 h 33"/>
                <a:gd name="T6" fmla="*/ 1 w 33"/>
                <a:gd name="T7" fmla="*/ 1 h 33"/>
                <a:gd name="T8" fmla="*/ 4 w 33"/>
                <a:gd name="T9" fmla="*/ 1 h 33"/>
                <a:gd name="T10" fmla="*/ 32 w 33"/>
                <a:gd name="T11" fmla="*/ 29 h 33"/>
                <a:gd name="T12" fmla="*/ 32 w 33"/>
                <a:gd name="T13" fmla="*/ 32 h 33"/>
                <a:gd name="T14" fmla="*/ 30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0" y="33"/>
                  </a:moveTo>
                  <a:cubicBezTo>
                    <a:pt x="30" y="33"/>
                    <a:pt x="29" y="33"/>
                    <a:pt x="29" y="32"/>
                  </a:cubicBezTo>
                  <a:cubicBezTo>
                    <a:pt x="1" y="5"/>
                    <a:pt x="1" y="5"/>
                    <a:pt x="1" y="5"/>
                  </a:cubicBezTo>
                  <a:cubicBezTo>
                    <a:pt x="0" y="4"/>
                    <a:pt x="0" y="2"/>
                    <a:pt x="1" y="1"/>
                  </a:cubicBezTo>
                  <a:cubicBezTo>
                    <a:pt x="2" y="0"/>
                    <a:pt x="4" y="0"/>
                    <a:pt x="4" y="1"/>
                  </a:cubicBezTo>
                  <a:cubicBezTo>
                    <a:pt x="32" y="29"/>
                    <a:pt x="32" y="29"/>
                    <a:pt x="32" y="29"/>
                  </a:cubicBezTo>
                  <a:cubicBezTo>
                    <a:pt x="33" y="30"/>
                    <a:pt x="33" y="31"/>
                    <a:pt x="32" y="32"/>
                  </a:cubicBezTo>
                  <a:cubicBezTo>
                    <a:pt x="32" y="33"/>
                    <a:pt x="31" y="33"/>
                    <a:pt x="30"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7"/>
            <p:cNvSpPr>
              <a:spLocks/>
            </p:cNvSpPr>
            <p:nvPr/>
          </p:nvSpPr>
          <p:spPr bwMode="auto">
            <a:xfrm>
              <a:off x="12457113" y="-1112838"/>
              <a:ext cx="201612" cy="201613"/>
            </a:xfrm>
            <a:custGeom>
              <a:avLst/>
              <a:gdLst>
                <a:gd name="T0" fmla="*/ 3 w 33"/>
                <a:gd name="T1" fmla="*/ 33 h 33"/>
                <a:gd name="T2" fmla="*/ 1 w 33"/>
                <a:gd name="T3" fmla="*/ 32 h 33"/>
                <a:gd name="T4" fmla="*/ 1 w 33"/>
                <a:gd name="T5" fmla="*/ 29 h 33"/>
                <a:gd name="T6" fmla="*/ 29 w 33"/>
                <a:gd name="T7" fmla="*/ 1 h 33"/>
                <a:gd name="T8" fmla="*/ 32 w 33"/>
                <a:gd name="T9" fmla="*/ 1 h 33"/>
                <a:gd name="T10" fmla="*/ 32 w 33"/>
                <a:gd name="T11" fmla="*/ 5 h 33"/>
                <a:gd name="T12" fmla="*/ 4 w 33"/>
                <a:gd name="T13" fmla="*/ 32 h 33"/>
                <a:gd name="T14" fmla="*/ 3 w 33"/>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3">
                  <a:moveTo>
                    <a:pt x="3" y="33"/>
                  </a:moveTo>
                  <a:cubicBezTo>
                    <a:pt x="2" y="33"/>
                    <a:pt x="2" y="33"/>
                    <a:pt x="1" y="32"/>
                  </a:cubicBezTo>
                  <a:cubicBezTo>
                    <a:pt x="0" y="31"/>
                    <a:pt x="0" y="30"/>
                    <a:pt x="1" y="29"/>
                  </a:cubicBezTo>
                  <a:cubicBezTo>
                    <a:pt x="29" y="1"/>
                    <a:pt x="29" y="1"/>
                    <a:pt x="29" y="1"/>
                  </a:cubicBezTo>
                  <a:cubicBezTo>
                    <a:pt x="30" y="0"/>
                    <a:pt x="31" y="0"/>
                    <a:pt x="32" y="1"/>
                  </a:cubicBezTo>
                  <a:cubicBezTo>
                    <a:pt x="33" y="2"/>
                    <a:pt x="33" y="4"/>
                    <a:pt x="32" y="5"/>
                  </a:cubicBezTo>
                  <a:cubicBezTo>
                    <a:pt x="4" y="32"/>
                    <a:pt x="4" y="32"/>
                    <a:pt x="4" y="32"/>
                  </a:cubicBezTo>
                  <a:cubicBezTo>
                    <a:pt x="4" y="33"/>
                    <a:pt x="3" y="33"/>
                    <a:pt x="3"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8"/>
            <p:cNvSpPr>
              <a:spLocks/>
            </p:cNvSpPr>
            <p:nvPr/>
          </p:nvSpPr>
          <p:spPr bwMode="auto">
            <a:xfrm>
              <a:off x="12984163" y="-1112838"/>
              <a:ext cx="196850" cy="201613"/>
            </a:xfrm>
            <a:custGeom>
              <a:avLst/>
              <a:gdLst>
                <a:gd name="T0" fmla="*/ 2 w 32"/>
                <a:gd name="T1" fmla="*/ 33 h 33"/>
                <a:gd name="T2" fmla="*/ 0 w 32"/>
                <a:gd name="T3" fmla="*/ 32 h 33"/>
                <a:gd name="T4" fmla="*/ 0 w 32"/>
                <a:gd name="T5" fmla="*/ 29 h 33"/>
                <a:gd name="T6" fmla="*/ 28 w 32"/>
                <a:gd name="T7" fmla="*/ 1 h 33"/>
                <a:gd name="T8" fmla="*/ 31 w 32"/>
                <a:gd name="T9" fmla="*/ 1 h 33"/>
                <a:gd name="T10" fmla="*/ 31 w 32"/>
                <a:gd name="T11" fmla="*/ 5 h 33"/>
                <a:gd name="T12" fmla="*/ 4 w 32"/>
                <a:gd name="T13" fmla="*/ 32 h 33"/>
                <a:gd name="T14" fmla="*/ 2 w 32"/>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3">
                  <a:moveTo>
                    <a:pt x="2" y="33"/>
                  </a:moveTo>
                  <a:cubicBezTo>
                    <a:pt x="1" y="33"/>
                    <a:pt x="1" y="33"/>
                    <a:pt x="0" y="32"/>
                  </a:cubicBezTo>
                  <a:cubicBezTo>
                    <a:pt x="0" y="31"/>
                    <a:pt x="0" y="30"/>
                    <a:pt x="0" y="29"/>
                  </a:cubicBezTo>
                  <a:cubicBezTo>
                    <a:pt x="28" y="1"/>
                    <a:pt x="28" y="1"/>
                    <a:pt x="28" y="1"/>
                  </a:cubicBezTo>
                  <a:cubicBezTo>
                    <a:pt x="29" y="0"/>
                    <a:pt x="30" y="0"/>
                    <a:pt x="31" y="1"/>
                  </a:cubicBezTo>
                  <a:cubicBezTo>
                    <a:pt x="32" y="2"/>
                    <a:pt x="32" y="4"/>
                    <a:pt x="31" y="5"/>
                  </a:cubicBezTo>
                  <a:cubicBezTo>
                    <a:pt x="4" y="32"/>
                    <a:pt x="4" y="32"/>
                    <a:pt x="4" y="32"/>
                  </a:cubicBezTo>
                  <a:cubicBezTo>
                    <a:pt x="3" y="33"/>
                    <a:pt x="3" y="33"/>
                    <a:pt x="2"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1749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grpId="0" nodeType="withEffect">
                                  <p:stCondLst>
                                    <p:cond delay="20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22" presetClass="entr" presetSubtype="8" fill="hold" grpId="0" nodeType="withEffect">
                                  <p:stCondLst>
                                    <p:cond delay="30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childTnLst>
                                </p:cTn>
                              </p:par>
                              <p:par>
                                <p:cTn id="26" presetID="10" presetClass="entr" presetSubtype="0" fill="hold" nodeType="withEffect">
                                  <p:stCondLst>
                                    <p:cond delay="50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par>
                                <p:cTn id="29" presetID="22" presetClass="entr" presetSubtype="8" fill="hold" grpId="0" nodeType="withEffect">
                                  <p:stCondLst>
                                    <p:cond delay="60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par>
                                <p:cTn id="32" presetID="10" presetClass="entr" presetSubtype="0" fill="hold" grpId="0" nodeType="withEffect">
                                  <p:stCondLst>
                                    <p:cond delay="8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grpId="0" nodeType="withEffect">
                                  <p:stCondLst>
                                    <p:cond delay="8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22" presetClass="entr" presetSubtype="8" fill="hold" nodeType="withEffect">
                                  <p:stCondLst>
                                    <p:cond delay="900"/>
                                  </p:stCondLst>
                                  <p:childTnLst>
                                    <p:set>
                                      <p:cBhvr>
                                        <p:cTn id="42" dur="1" fill="hold">
                                          <p:stCondLst>
                                            <p:cond delay="0"/>
                                          </p:stCondLst>
                                        </p:cTn>
                                        <p:tgtEl>
                                          <p:spTgt spid="11"/>
                                        </p:tgtEl>
                                        <p:attrNameLst>
                                          <p:attrName>style.visibility</p:attrName>
                                        </p:attrNameLst>
                                      </p:cBhvr>
                                      <p:to>
                                        <p:strVal val="visible"/>
                                      </p:to>
                                    </p:set>
                                    <p:animEffect transition="in" filter="wipe(left)">
                                      <p:cBhvr>
                                        <p:cTn id="43" dur="500"/>
                                        <p:tgtEl>
                                          <p:spTgt spid="11"/>
                                        </p:tgtEl>
                                      </p:cBhvr>
                                    </p:animEffect>
                                  </p:childTnLst>
                                </p:cTn>
                              </p:par>
                              <p:par>
                                <p:cTn id="44" presetID="10" presetClass="entr" presetSubtype="0" fill="hold" grpId="0" nodeType="withEffect">
                                  <p:stCondLst>
                                    <p:cond delay="1100"/>
                                  </p:stCondLst>
                                  <p:childTnLst>
                                    <p:set>
                                      <p:cBhvr>
                                        <p:cTn id="45" dur="1" fill="hold">
                                          <p:stCondLst>
                                            <p:cond delay="0"/>
                                          </p:stCondLst>
                                        </p:cTn>
                                        <p:tgtEl>
                                          <p:spTgt spid="28"/>
                                        </p:tgtEl>
                                        <p:attrNameLst>
                                          <p:attrName>style.visibility</p:attrName>
                                        </p:attrNameLst>
                                      </p:cBhvr>
                                      <p:to>
                                        <p:strVal val="visible"/>
                                      </p:to>
                                    </p:set>
                                    <p:animEffect transition="in" filter="fade">
                                      <p:cBhvr>
                                        <p:cTn id="46" dur="500"/>
                                        <p:tgtEl>
                                          <p:spTgt spid="28"/>
                                        </p:tgtEl>
                                      </p:cBhvr>
                                    </p:animEffect>
                                  </p:childTnLst>
                                </p:cTn>
                              </p:par>
                              <p:par>
                                <p:cTn id="47" presetID="10" presetClass="entr" presetSubtype="0" fill="hold" nodeType="withEffect">
                                  <p:stCondLst>
                                    <p:cond delay="110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500"/>
                                        <p:tgtEl>
                                          <p:spTgt spid="49"/>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33"/>
                                        </p:tgtEl>
                                        <p:attrNameLst>
                                          <p:attrName>style.visibility</p:attrName>
                                        </p:attrNameLst>
                                      </p:cBhvr>
                                      <p:to>
                                        <p:strVal val="visible"/>
                                      </p:to>
                                    </p:set>
                                    <p:animEffect transition="in" filter="fade">
                                      <p:cBhvr>
                                        <p:cTn id="52" dur="500"/>
                                        <p:tgtEl>
                                          <p:spTgt spid="33"/>
                                        </p:tgtEl>
                                      </p:cBhvr>
                                    </p:animEffect>
                                  </p:childTnLst>
                                </p:cTn>
                              </p:par>
                              <p:par>
                                <p:cTn id="53" presetID="22" presetClass="entr" presetSubtype="8" fill="hold" grpId="0" nodeType="withEffect">
                                  <p:stCondLst>
                                    <p:cond delay="1200"/>
                                  </p:stCondLst>
                                  <p:childTnLst>
                                    <p:set>
                                      <p:cBhvr>
                                        <p:cTn id="54" dur="1" fill="hold">
                                          <p:stCondLst>
                                            <p:cond delay="0"/>
                                          </p:stCondLst>
                                        </p:cTn>
                                        <p:tgtEl>
                                          <p:spTgt spid="14"/>
                                        </p:tgtEl>
                                        <p:attrNameLst>
                                          <p:attrName>style.visibility</p:attrName>
                                        </p:attrNameLst>
                                      </p:cBhvr>
                                      <p:to>
                                        <p:strVal val="visible"/>
                                      </p:to>
                                    </p:set>
                                    <p:animEffect transition="in" filter="wipe(left)">
                                      <p:cBhvr>
                                        <p:cTn id="55" dur="500"/>
                                        <p:tgtEl>
                                          <p:spTgt spid="14"/>
                                        </p:tgtEl>
                                      </p:cBhvr>
                                    </p:animEffect>
                                  </p:childTnLst>
                                </p:cTn>
                              </p:par>
                              <p:par>
                                <p:cTn id="56" presetID="10" presetClass="entr" presetSubtype="0" fill="hold" grpId="0" nodeType="withEffect">
                                  <p:stCondLst>
                                    <p:cond delay="1400"/>
                                  </p:stCondLst>
                                  <p:childTnLst>
                                    <p:set>
                                      <p:cBhvr>
                                        <p:cTn id="57" dur="1" fill="hold">
                                          <p:stCondLst>
                                            <p:cond delay="0"/>
                                          </p:stCondLst>
                                        </p:cTn>
                                        <p:tgtEl>
                                          <p:spTgt spid="29"/>
                                        </p:tgtEl>
                                        <p:attrNameLst>
                                          <p:attrName>style.visibility</p:attrName>
                                        </p:attrNameLst>
                                      </p:cBhvr>
                                      <p:to>
                                        <p:strVal val="visible"/>
                                      </p:to>
                                    </p:set>
                                    <p:animEffect transition="in" filter="fade">
                                      <p:cBhvr>
                                        <p:cTn id="58" dur="500"/>
                                        <p:tgtEl>
                                          <p:spTgt spid="29"/>
                                        </p:tgtEl>
                                      </p:cBhvr>
                                    </p:animEffect>
                                  </p:childTnLst>
                                </p:cTn>
                              </p:par>
                              <p:par>
                                <p:cTn id="59" presetID="10" presetClass="entr" presetSubtype="0" fill="hold" grpId="0" nodeType="withEffect">
                                  <p:stCondLst>
                                    <p:cond delay="1400"/>
                                  </p:stCondLst>
                                  <p:childTnLst>
                                    <p:set>
                                      <p:cBhvr>
                                        <p:cTn id="60" dur="1" fill="hold">
                                          <p:stCondLst>
                                            <p:cond delay="0"/>
                                          </p:stCondLst>
                                        </p:cTn>
                                        <p:tgtEl>
                                          <p:spTgt spid="39"/>
                                        </p:tgtEl>
                                        <p:attrNameLst>
                                          <p:attrName>style.visibility</p:attrName>
                                        </p:attrNameLst>
                                      </p:cBhvr>
                                      <p:to>
                                        <p:strVal val="visible"/>
                                      </p:to>
                                    </p:set>
                                    <p:animEffect transition="in" filter="fade">
                                      <p:cBhvr>
                                        <p:cTn id="61" dur="500"/>
                                        <p:tgtEl>
                                          <p:spTgt spid="39"/>
                                        </p:tgtEl>
                                      </p:cBhvr>
                                    </p:animEffect>
                                  </p:childTnLst>
                                </p:cTn>
                              </p:par>
                              <p:par>
                                <p:cTn id="62" presetID="10" presetClass="entr" presetSubtype="0" fill="hold" grpId="0" nodeType="withEffect">
                                  <p:stCondLst>
                                    <p:cond delay="14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22" presetClass="entr" presetSubtype="8" fill="hold" grpId="0" nodeType="withEffect">
                                  <p:stCondLst>
                                    <p:cond delay="1500"/>
                                  </p:stCondLst>
                                  <p:childTnLst>
                                    <p:set>
                                      <p:cBhvr>
                                        <p:cTn id="66" dur="1" fill="hold">
                                          <p:stCondLst>
                                            <p:cond delay="0"/>
                                          </p:stCondLst>
                                        </p:cTn>
                                        <p:tgtEl>
                                          <p:spTgt spid="13"/>
                                        </p:tgtEl>
                                        <p:attrNameLst>
                                          <p:attrName>style.visibility</p:attrName>
                                        </p:attrNameLst>
                                      </p:cBhvr>
                                      <p:to>
                                        <p:strVal val="visible"/>
                                      </p:to>
                                    </p:set>
                                    <p:animEffect transition="in" filter="wipe(left)">
                                      <p:cBhvr>
                                        <p:cTn id="67" dur="500"/>
                                        <p:tgtEl>
                                          <p:spTgt spid="13"/>
                                        </p:tgtEl>
                                      </p:cBhvr>
                                    </p:animEffect>
                                  </p:childTnLst>
                                </p:cTn>
                              </p:par>
                              <p:par>
                                <p:cTn id="68" presetID="10" presetClass="entr" presetSubtype="0" fill="hold" grpId="0" nodeType="withEffect">
                                  <p:stCondLst>
                                    <p:cond delay="17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500"/>
                                        <p:tgtEl>
                                          <p:spTgt spid="31"/>
                                        </p:tgtEl>
                                      </p:cBhvr>
                                    </p:animEffect>
                                  </p:childTnLst>
                                </p:cTn>
                              </p:par>
                              <p:par>
                                <p:cTn id="71" presetID="10" presetClass="entr" presetSubtype="0" fill="hold" grpId="0" nodeType="withEffect">
                                  <p:stCondLst>
                                    <p:cond delay="170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1700"/>
                                  </p:stCondLst>
                                  <p:childTnLst>
                                    <p:set>
                                      <p:cBhvr>
                                        <p:cTn id="75" dur="1" fill="hold">
                                          <p:stCondLst>
                                            <p:cond delay="0"/>
                                          </p:stCondLst>
                                        </p:cTn>
                                        <p:tgtEl>
                                          <p:spTgt spid="18"/>
                                        </p:tgtEl>
                                        <p:attrNameLst>
                                          <p:attrName>style.visibility</p:attrName>
                                        </p:attrNameLst>
                                      </p:cBhvr>
                                      <p:to>
                                        <p:strVal val="visible"/>
                                      </p:to>
                                    </p:set>
                                    <p:animEffect transition="in" filter="fade">
                                      <p:cBhvr>
                                        <p:cTn id="76" dur="500"/>
                                        <p:tgtEl>
                                          <p:spTgt spid="18"/>
                                        </p:tgtEl>
                                      </p:cBhvr>
                                    </p:animEffect>
                                  </p:childTnLst>
                                </p:cTn>
                              </p:par>
                              <p:par>
                                <p:cTn id="77" presetID="2" presetClass="entr" presetSubtype="8" decel="41667" fill="hold" grpId="0" nodeType="withEffect">
                                  <p:stCondLst>
                                    <p:cond delay="1000"/>
                                  </p:stCondLst>
                                  <p:childTnLst>
                                    <p:set>
                                      <p:cBhvr>
                                        <p:cTn id="78" dur="1" fill="hold">
                                          <p:stCondLst>
                                            <p:cond delay="0"/>
                                          </p:stCondLst>
                                        </p:cTn>
                                        <p:tgtEl>
                                          <p:spTgt spid="34"/>
                                        </p:tgtEl>
                                        <p:attrNameLst>
                                          <p:attrName>style.visibility</p:attrName>
                                        </p:attrNameLst>
                                      </p:cBhvr>
                                      <p:to>
                                        <p:strVal val="visible"/>
                                      </p:to>
                                    </p:set>
                                    <p:anim calcmode="lin" valueType="num">
                                      <p:cBhvr additive="base">
                                        <p:cTn id="79" dur="1200" fill="hold"/>
                                        <p:tgtEl>
                                          <p:spTgt spid="34"/>
                                        </p:tgtEl>
                                        <p:attrNameLst>
                                          <p:attrName>ppt_x</p:attrName>
                                        </p:attrNameLst>
                                      </p:cBhvr>
                                      <p:tavLst>
                                        <p:tav tm="0">
                                          <p:val>
                                            <p:strVal val="0-#ppt_w/2"/>
                                          </p:val>
                                        </p:tav>
                                        <p:tav tm="100000">
                                          <p:val>
                                            <p:strVal val="#ppt_x"/>
                                          </p:val>
                                        </p:tav>
                                      </p:tavLst>
                                    </p:anim>
                                    <p:anim calcmode="lin" valueType="num">
                                      <p:cBhvr additive="base">
                                        <p:cTn id="80" dur="12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3" grpId="0" animBg="1"/>
      <p:bldP spid="14" grpId="0" animBg="1"/>
      <p:bldP spid="19" grpId="0" animBg="1"/>
      <p:bldP spid="22" grpId="0"/>
      <p:bldP spid="24" grpId="0"/>
      <p:bldP spid="26" grpId="0"/>
      <p:bldP spid="31" grpId="0"/>
      <p:bldP spid="32" grpId="0"/>
      <p:bldP spid="33" grpId="0"/>
      <p:bldP spid="34" grpId="0"/>
      <p:bldP spid="27" grpId="0" animBg="1"/>
      <p:bldP spid="17" grpId="0" animBg="1"/>
      <p:bldP spid="30" grpId="0" animBg="1"/>
      <p:bldP spid="18" grpId="0" animBg="1"/>
      <p:bldP spid="25" grpId="0" animBg="1"/>
      <p:bldP spid="23" grpId="0" animBg="1"/>
      <p:bldP spid="38" grpId="0" animBg="1"/>
      <p:bldP spid="29" grpId="0" animBg="1"/>
      <p:bldP spid="39" grpId="0" animBg="1"/>
      <p:bldP spid="2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black">
          <a:xfrm>
            <a:off x="6948579" y="2069609"/>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a:t>
            </a:r>
            <a:r>
              <a:rPr lang="en-US" sz="1100" dirty="0"/>
              <a:t> </a:t>
            </a:r>
            <a:r>
              <a:rPr lang="en-US" sz="1100" dirty="0" err="1"/>
              <a:t>xxxx</a:t>
            </a:r>
            <a:r>
              <a:rPr lang="en-US" sz="1100" dirty="0"/>
              <a:t> xxx</a:t>
            </a:r>
          </a:p>
        </p:txBody>
      </p:sp>
      <p:sp>
        <p:nvSpPr>
          <p:cNvPr id="11" name="Rectangle 10"/>
          <p:cNvSpPr/>
          <p:nvPr/>
        </p:nvSpPr>
        <p:spPr bwMode="black">
          <a:xfrm>
            <a:off x="7124202" y="3374543"/>
            <a:ext cx="1255472"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a:t>Xx </a:t>
            </a:r>
            <a:r>
              <a:rPr lang="en-US" sz="1100" dirty="0" err="1"/>
              <a:t>xxxxxxxx</a:t>
            </a:r>
            <a:r>
              <a:rPr lang="en-US" sz="1100" dirty="0"/>
              <a:t> x xxx </a:t>
            </a:r>
          </a:p>
        </p:txBody>
      </p:sp>
      <p:sp>
        <p:nvSpPr>
          <p:cNvPr id="12" name="Rectangle 11"/>
          <p:cNvSpPr/>
          <p:nvPr/>
        </p:nvSpPr>
        <p:spPr bwMode="black">
          <a:xfrm>
            <a:off x="6924187" y="4610930"/>
            <a:ext cx="1185581" cy="424732"/>
          </a:xfrm>
          <a:prstGeom prst="rect">
            <a:avLst/>
          </a:prstGeom>
        </p:spPr>
        <p:txBody>
          <a:bodyPr wrap="none" anchor="ctr" anchorCtr="0">
            <a:spAutoFit/>
          </a:bodyPr>
          <a:lstStyle/>
          <a:p>
            <a:pP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nSpc>
                <a:spcPct val="80000"/>
              </a:lnSpc>
            </a:pPr>
            <a:r>
              <a:rPr lang="en-US" sz="1100" dirty="0" err="1"/>
              <a:t>Xxxxxx</a:t>
            </a:r>
            <a:r>
              <a:rPr lang="en-US" sz="1100" dirty="0"/>
              <a:t> </a:t>
            </a:r>
            <a:r>
              <a:rPr lang="en-US" sz="1100" dirty="0" err="1"/>
              <a:t>xxxxx</a:t>
            </a:r>
            <a:r>
              <a:rPr lang="en-US" sz="1100" dirty="0"/>
              <a:t> </a:t>
            </a:r>
          </a:p>
        </p:txBody>
      </p:sp>
      <p:sp>
        <p:nvSpPr>
          <p:cNvPr id="13" name="Freeform 12"/>
          <p:cNvSpPr/>
          <p:nvPr/>
        </p:nvSpPr>
        <p:spPr bwMode="black">
          <a:xfrm flipH="1">
            <a:off x="5561062"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14" name="Freeform 13"/>
          <p:cNvSpPr/>
          <p:nvPr/>
        </p:nvSpPr>
        <p:spPr bwMode="black">
          <a:xfrm flipH="1" flipV="1">
            <a:off x="5561062"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15" name="Straight Connector 14"/>
          <p:cNvCxnSpPr>
            <a:stCxn id="23" idx="2"/>
          </p:cNvCxnSpPr>
          <p:nvPr/>
        </p:nvCxnSpPr>
        <p:spPr bwMode="black">
          <a:xfrm flipH="1">
            <a:off x="5954948" y="3586908"/>
            <a:ext cx="545358"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7" name="Rectangle 16"/>
          <p:cNvSpPr/>
          <p:nvPr/>
        </p:nvSpPr>
        <p:spPr bwMode="black">
          <a:xfrm>
            <a:off x="873844" y="2069609"/>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a:t>
            </a:r>
            <a:r>
              <a:rPr lang="en-US" sz="1100" dirty="0"/>
              <a:t> </a:t>
            </a:r>
            <a:r>
              <a:rPr lang="en-US" sz="1100" dirty="0" err="1"/>
              <a:t>xxxxxxxx</a:t>
            </a:r>
            <a:endParaRPr lang="en-US" sz="1100" dirty="0"/>
          </a:p>
        </p:txBody>
      </p:sp>
      <p:sp>
        <p:nvSpPr>
          <p:cNvPr id="18" name="Rectangle 17"/>
          <p:cNvSpPr/>
          <p:nvPr/>
        </p:nvSpPr>
        <p:spPr bwMode="black">
          <a:xfrm>
            <a:off x="655096" y="3374543"/>
            <a:ext cx="1255472"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err="1"/>
              <a:t>Xxxxxx</a:t>
            </a:r>
            <a:r>
              <a:rPr lang="en-US" sz="1100" dirty="0"/>
              <a:t> </a:t>
            </a:r>
            <a:r>
              <a:rPr lang="en-US" sz="1100" dirty="0" err="1"/>
              <a:t>xxxx</a:t>
            </a:r>
            <a:r>
              <a:rPr lang="en-US" sz="1100" dirty="0"/>
              <a:t> xxx x</a:t>
            </a:r>
          </a:p>
        </p:txBody>
      </p:sp>
      <p:sp>
        <p:nvSpPr>
          <p:cNvPr id="19" name="Rectangle 18"/>
          <p:cNvSpPr/>
          <p:nvPr/>
        </p:nvSpPr>
        <p:spPr bwMode="black">
          <a:xfrm>
            <a:off x="865161" y="4610930"/>
            <a:ext cx="1184940" cy="424732"/>
          </a:xfrm>
          <a:prstGeom prst="rect">
            <a:avLst/>
          </a:prstGeom>
        </p:spPr>
        <p:txBody>
          <a:bodyPr wrap="none" anchor="ctr" anchorCtr="0">
            <a:spAutoFit/>
          </a:bodyPr>
          <a:lstStyle/>
          <a:p>
            <a:pPr algn="r">
              <a:lnSpc>
                <a:spcPct val="80000"/>
              </a:lnSpc>
            </a:pPr>
            <a:r>
              <a:rPr lang="en-US" sz="1600" spc="-20" dirty="0" err="1">
                <a:latin typeface="+mj-lt"/>
              </a:rPr>
              <a:t>Xxxxx</a:t>
            </a:r>
            <a:r>
              <a:rPr lang="en-US" sz="1600" spc="-20" dirty="0">
                <a:latin typeface="+mj-lt"/>
              </a:rPr>
              <a:t> </a:t>
            </a:r>
            <a:r>
              <a:rPr lang="en-US" sz="1600" spc="-20" dirty="0" err="1">
                <a:latin typeface="+mj-lt"/>
              </a:rPr>
              <a:t>xxxxx</a:t>
            </a:r>
            <a:endParaRPr lang="en-US" sz="1600" spc="-20" dirty="0">
              <a:latin typeface="+mj-lt"/>
            </a:endParaRPr>
          </a:p>
          <a:p>
            <a:pPr algn="r">
              <a:lnSpc>
                <a:spcPct val="80000"/>
              </a:lnSpc>
            </a:pPr>
            <a:r>
              <a:rPr lang="en-US" sz="1100" dirty="0"/>
              <a:t>Xxx x </a:t>
            </a:r>
            <a:r>
              <a:rPr lang="en-US" sz="1100" dirty="0" err="1"/>
              <a:t>xxxxxxxx</a:t>
            </a:r>
            <a:endParaRPr lang="en-US" sz="1100" dirty="0"/>
          </a:p>
        </p:txBody>
      </p:sp>
      <p:sp>
        <p:nvSpPr>
          <p:cNvPr id="20" name="Freeform 19"/>
          <p:cNvSpPr/>
          <p:nvPr/>
        </p:nvSpPr>
        <p:spPr bwMode="black">
          <a:xfrm>
            <a:off x="2777420" y="2285116"/>
            <a:ext cx="763164" cy="33207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sp>
        <p:nvSpPr>
          <p:cNvPr id="21" name="Freeform 20"/>
          <p:cNvSpPr/>
          <p:nvPr/>
        </p:nvSpPr>
        <p:spPr bwMode="black">
          <a:xfrm flipV="1">
            <a:off x="2777420" y="4514761"/>
            <a:ext cx="763164" cy="306602"/>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a:solidFill>
              <a:schemeClr val="tx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en-US" sz="1600">
              <a:latin typeface="+mj-lt"/>
            </a:endParaRPr>
          </a:p>
        </p:txBody>
      </p:sp>
      <p:cxnSp>
        <p:nvCxnSpPr>
          <p:cNvPr id="22" name="Straight Connector 21"/>
          <p:cNvCxnSpPr>
            <a:stCxn id="26" idx="6"/>
          </p:cNvCxnSpPr>
          <p:nvPr/>
        </p:nvCxnSpPr>
        <p:spPr bwMode="black">
          <a:xfrm>
            <a:off x="2656718" y="3586908"/>
            <a:ext cx="509031" cy="0"/>
          </a:xfrm>
          <a:prstGeom prst="line">
            <a:avLst/>
          </a:prstGeom>
          <a:noFill/>
          <a:ln w="12700">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6" name="Oval 15"/>
          <p:cNvSpPr/>
          <p:nvPr/>
        </p:nvSpPr>
        <p:spPr>
          <a:xfrm>
            <a:off x="6324684"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6500307"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6316002"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Oval 24"/>
          <p:cNvSpPr/>
          <p:nvPr/>
        </p:nvSpPr>
        <p:spPr>
          <a:xfrm>
            <a:off x="2137135" y="1948075"/>
            <a:ext cx="667796" cy="6677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p:nvPr/>
        </p:nvSpPr>
        <p:spPr>
          <a:xfrm>
            <a:off x="1988922" y="3253011"/>
            <a:ext cx="667796" cy="6677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Oval 26"/>
          <p:cNvSpPr/>
          <p:nvPr/>
        </p:nvSpPr>
        <p:spPr>
          <a:xfrm>
            <a:off x="2128453" y="4489396"/>
            <a:ext cx="667796" cy="667796"/>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Freeform 8"/>
          <p:cNvSpPr>
            <a:spLocks noEditPoints="1"/>
          </p:cNvSpPr>
          <p:nvPr/>
        </p:nvSpPr>
        <p:spPr bwMode="auto">
          <a:xfrm>
            <a:off x="2277157" y="2057859"/>
            <a:ext cx="387752" cy="448231"/>
          </a:xfrm>
          <a:custGeom>
            <a:avLst/>
            <a:gdLst>
              <a:gd name="T0" fmla="*/ 99 w 206"/>
              <a:gd name="T1" fmla="*/ 210 h 238"/>
              <a:gd name="T2" fmla="*/ 74 w 206"/>
              <a:gd name="T3" fmla="*/ 210 h 238"/>
              <a:gd name="T4" fmla="*/ 86 w 206"/>
              <a:gd name="T5" fmla="*/ 203 h 238"/>
              <a:gd name="T6" fmla="*/ 86 w 206"/>
              <a:gd name="T7" fmla="*/ 218 h 238"/>
              <a:gd name="T8" fmla="*/ 86 w 206"/>
              <a:gd name="T9" fmla="*/ 203 h 238"/>
              <a:gd name="T10" fmla="*/ 203 w 206"/>
              <a:gd name="T11" fmla="*/ 180 h 238"/>
              <a:gd name="T12" fmla="*/ 196 w 206"/>
              <a:gd name="T13" fmla="*/ 147 h 238"/>
              <a:gd name="T14" fmla="*/ 176 w 206"/>
              <a:gd name="T15" fmla="*/ 116 h 238"/>
              <a:gd name="T16" fmla="*/ 172 w 206"/>
              <a:gd name="T17" fmla="*/ 14 h 238"/>
              <a:gd name="T18" fmla="*/ 14 w 206"/>
              <a:gd name="T19" fmla="*/ 0 h 238"/>
              <a:gd name="T20" fmla="*/ 0 w 206"/>
              <a:gd name="T21" fmla="*/ 219 h 238"/>
              <a:gd name="T22" fmla="*/ 146 w 206"/>
              <a:gd name="T23" fmla="*/ 233 h 238"/>
              <a:gd name="T24" fmla="*/ 151 w 206"/>
              <a:gd name="T25" fmla="*/ 238 h 238"/>
              <a:gd name="T26" fmla="*/ 153 w 206"/>
              <a:gd name="T27" fmla="*/ 235 h 238"/>
              <a:gd name="T28" fmla="*/ 98 w 206"/>
              <a:gd name="T29" fmla="*/ 182 h 238"/>
              <a:gd name="T30" fmla="*/ 87 w 206"/>
              <a:gd name="T31" fmla="*/ 164 h 238"/>
              <a:gd name="T32" fmla="*/ 98 w 206"/>
              <a:gd name="T33" fmla="*/ 165 h 238"/>
              <a:gd name="T34" fmla="*/ 119 w 206"/>
              <a:gd name="T35" fmla="*/ 180 h 238"/>
              <a:gd name="T36" fmla="*/ 123 w 206"/>
              <a:gd name="T37" fmla="*/ 168 h 238"/>
              <a:gd name="T38" fmla="*/ 97 w 206"/>
              <a:gd name="T39" fmla="*/ 94 h 238"/>
              <a:gd name="T40" fmla="*/ 108 w 206"/>
              <a:gd name="T41" fmla="*/ 99 h 238"/>
              <a:gd name="T42" fmla="*/ 125 w 206"/>
              <a:gd name="T43" fmla="*/ 136 h 238"/>
              <a:gd name="T44" fmla="*/ 130 w 206"/>
              <a:gd name="T45" fmla="*/ 135 h 238"/>
              <a:gd name="T46" fmla="*/ 146 w 206"/>
              <a:gd name="T47" fmla="*/ 128 h 238"/>
              <a:gd name="T48" fmla="*/ 157 w 206"/>
              <a:gd name="T49" fmla="*/ 122 h 238"/>
              <a:gd name="T50" fmla="*/ 167 w 206"/>
              <a:gd name="T51" fmla="*/ 125 h 238"/>
              <a:gd name="T52" fmla="*/ 176 w 206"/>
              <a:gd name="T53" fmla="*/ 120 h 238"/>
              <a:gd name="T54" fmla="*/ 192 w 206"/>
              <a:gd name="T55" fmla="*/ 148 h 238"/>
              <a:gd name="T56" fmla="*/ 198 w 206"/>
              <a:gd name="T57" fmla="*/ 180 h 238"/>
              <a:gd name="T58" fmla="*/ 204 w 206"/>
              <a:gd name="T59" fmla="*/ 208 h 238"/>
              <a:gd name="T60" fmla="*/ 151 w 206"/>
              <a:gd name="T61" fmla="*/ 119 h 238"/>
              <a:gd name="T62" fmla="*/ 130 w 206"/>
              <a:gd name="T63" fmla="*/ 126 h 238"/>
              <a:gd name="T64" fmla="*/ 113 w 206"/>
              <a:gd name="T65" fmla="*/ 98 h 238"/>
              <a:gd name="T66" fmla="*/ 95 w 206"/>
              <a:gd name="T67" fmla="*/ 89 h 238"/>
              <a:gd name="T68" fmla="*/ 119 w 206"/>
              <a:gd name="T69" fmla="*/ 169 h 238"/>
              <a:gd name="T70" fmla="*/ 100 w 206"/>
              <a:gd name="T71" fmla="*/ 162 h 238"/>
              <a:gd name="T72" fmla="*/ 83 w 206"/>
              <a:gd name="T73" fmla="*/ 161 h 238"/>
              <a:gd name="T74" fmla="*/ 95 w 206"/>
              <a:gd name="T75" fmla="*/ 186 h 238"/>
              <a:gd name="T76" fmla="*/ 21 w 206"/>
              <a:gd name="T77" fmla="*/ 188 h 238"/>
              <a:gd name="T78" fmla="*/ 151 w 206"/>
              <a:gd name="T79" fmla="*/ 22 h 238"/>
              <a:gd name="T80" fmla="*/ 167 w 206"/>
              <a:gd name="T81" fmla="*/ 119 h 238"/>
              <a:gd name="T82" fmla="*/ 157 w 206"/>
              <a:gd name="T83" fmla="*/ 117 h 238"/>
              <a:gd name="T84" fmla="*/ 155 w 206"/>
              <a:gd name="T85" fmla="*/ 20 h 238"/>
              <a:gd name="T86" fmla="*/ 19 w 206"/>
              <a:gd name="T87" fmla="*/ 18 h 238"/>
              <a:gd name="T88" fmla="*/ 17 w 206"/>
              <a:gd name="T89" fmla="*/ 190 h 238"/>
              <a:gd name="T90" fmla="*/ 103 w 206"/>
              <a:gd name="T91" fmla="*/ 192 h 238"/>
              <a:gd name="T92" fmla="*/ 144 w 206"/>
              <a:gd name="T93" fmla="*/ 228 h 238"/>
              <a:gd name="T94" fmla="*/ 5 w 206"/>
              <a:gd name="T95" fmla="*/ 219 h 238"/>
              <a:gd name="T96" fmla="*/ 14 w 206"/>
              <a:gd name="T97" fmla="*/ 5 h 238"/>
              <a:gd name="T98" fmla="*/ 167 w 206"/>
              <a:gd name="T99" fmla="*/ 1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38">
                <a:moveTo>
                  <a:pt x="86" y="223"/>
                </a:moveTo>
                <a:cubicBezTo>
                  <a:pt x="93" y="223"/>
                  <a:pt x="99" y="217"/>
                  <a:pt x="99" y="210"/>
                </a:cubicBezTo>
                <a:cubicBezTo>
                  <a:pt x="99" y="203"/>
                  <a:pt x="93" y="198"/>
                  <a:pt x="86" y="198"/>
                </a:cubicBezTo>
                <a:cubicBezTo>
                  <a:pt x="79" y="198"/>
                  <a:pt x="74" y="204"/>
                  <a:pt x="74" y="210"/>
                </a:cubicBezTo>
                <a:cubicBezTo>
                  <a:pt x="74" y="217"/>
                  <a:pt x="79" y="223"/>
                  <a:pt x="86" y="223"/>
                </a:cubicBezTo>
                <a:close/>
                <a:moveTo>
                  <a:pt x="86" y="203"/>
                </a:moveTo>
                <a:cubicBezTo>
                  <a:pt x="91" y="203"/>
                  <a:pt x="94" y="206"/>
                  <a:pt x="94" y="210"/>
                </a:cubicBezTo>
                <a:cubicBezTo>
                  <a:pt x="94" y="214"/>
                  <a:pt x="91" y="218"/>
                  <a:pt x="86" y="218"/>
                </a:cubicBezTo>
                <a:cubicBezTo>
                  <a:pt x="81" y="218"/>
                  <a:pt x="79" y="214"/>
                  <a:pt x="79" y="210"/>
                </a:cubicBezTo>
                <a:cubicBezTo>
                  <a:pt x="79" y="206"/>
                  <a:pt x="81" y="203"/>
                  <a:pt x="86" y="203"/>
                </a:cubicBezTo>
                <a:close/>
                <a:moveTo>
                  <a:pt x="205" y="205"/>
                </a:moveTo>
                <a:cubicBezTo>
                  <a:pt x="202" y="197"/>
                  <a:pt x="202" y="188"/>
                  <a:pt x="203" y="180"/>
                </a:cubicBezTo>
                <a:cubicBezTo>
                  <a:pt x="203" y="174"/>
                  <a:pt x="204" y="169"/>
                  <a:pt x="202" y="165"/>
                </a:cubicBezTo>
                <a:cubicBezTo>
                  <a:pt x="200" y="162"/>
                  <a:pt x="198" y="154"/>
                  <a:pt x="196" y="147"/>
                </a:cubicBezTo>
                <a:cubicBezTo>
                  <a:pt x="194" y="138"/>
                  <a:pt x="192" y="130"/>
                  <a:pt x="190" y="126"/>
                </a:cubicBezTo>
                <a:cubicBezTo>
                  <a:pt x="187" y="120"/>
                  <a:pt x="182" y="116"/>
                  <a:pt x="176" y="116"/>
                </a:cubicBezTo>
                <a:cubicBezTo>
                  <a:pt x="175" y="115"/>
                  <a:pt x="173" y="116"/>
                  <a:pt x="172" y="116"/>
                </a:cubicBezTo>
                <a:cubicBezTo>
                  <a:pt x="172" y="14"/>
                  <a:pt x="172" y="14"/>
                  <a:pt x="172" y="14"/>
                </a:cubicBezTo>
                <a:cubicBezTo>
                  <a:pt x="172" y="5"/>
                  <a:pt x="164" y="0"/>
                  <a:pt x="158" y="0"/>
                </a:cubicBezTo>
                <a:cubicBezTo>
                  <a:pt x="14" y="0"/>
                  <a:pt x="14" y="0"/>
                  <a:pt x="14" y="0"/>
                </a:cubicBezTo>
                <a:cubicBezTo>
                  <a:pt x="8" y="0"/>
                  <a:pt x="0" y="5"/>
                  <a:pt x="0" y="14"/>
                </a:cubicBezTo>
                <a:cubicBezTo>
                  <a:pt x="0" y="219"/>
                  <a:pt x="0" y="219"/>
                  <a:pt x="0" y="219"/>
                </a:cubicBezTo>
                <a:cubicBezTo>
                  <a:pt x="0" y="227"/>
                  <a:pt x="8" y="233"/>
                  <a:pt x="14" y="233"/>
                </a:cubicBezTo>
                <a:cubicBezTo>
                  <a:pt x="146" y="233"/>
                  <a:pt x="146" y="233"/>
                  <a:pt x="146" y="233"/>
                </a:cubicBezTo>
                <a:cubicBezTo>
                  <a:pt x="147" y="234"/>
                  <a:pt x="148" y="235"/>
                  <a:pt x="149" y="237"/>
                </a:cubicBezTo>
                <a:cubicBezTo>
                  <a:pt x="149" y="238"/>
                  <a:pt x="150" y="238"/>
                  <a:pt x="151" y="238"/>
                </a:cubicBezTo>
                <a:cubicBezTo>
                  <a:pt x="151" y="238"/>
                  <a:pt x="152" y="238"/>
                  <a:pt x="152" y="238"/>
                </a:cubicBezTo>
                <a:cubicBezTo>
                  <a:pt x="153" y="238"/>
                  <a:pt x="154" y="236"/>
                  <a:pt x="153" y="235"/>
                </a:cubicBezTo>
                <a:cubicBezTo>
                  <a:pt x="147" y="221"/>
                  <a:pt x="136" y="209"/>
                  <a:pt x="129" y="207"/>
                </a:cubicBezTo>
                <a:cubicBezTo>
                  <a:pt x="125" y="205"/>
                  <a:pt x="108" y="191"/>
                  <a:pt x="98" y="182"/>
                </a:cubicBezTo>
                <a:cubicBezTo>
                  <a:pt x="93" y="178"/>
                  <a:pt x="90" y="175"/>
                  <a:pt x="88" y="173"/>
                </a:cubicBezTo>
                <a:cubicBezTo>
                  <a:pt x="84" y="170"/>
                  <a:pt x="85" y="166"/>
                  <a:pt x="87" y="164"/>
                </a:cubicBezTo>
                <a:cubicBezTo>
                  <a:pt x="87" y="163"/>
                  <a:pt x="90" y="160"/>
                  <a:pt x="94" y="163"/>
                </a:cubicBezTo>
                <a:cubicBezTo>
                  <a:pt x="95" y="163"/>
                  <a:pt x="96" y="164"/>
                  <a:pt x="98" y="165"/>
                </a:cubicBezTo>
                <a:cubicBezTo>
                  <a:pt x="103" y="169"/>
                  <a:pt x="111" y="175"/>
                  <a:pt x="115" y="179"/>
                </a:cubicBezTo>
                <a:cubicBezTo>
                  <a:pt x="117" y="181"/>
                  <a:pt x="119" y="180"/>
                  <a:pt x="119" y="180"/>
                </a:cubicBezTo>
                <a:cubicBezTo>
                  <a:pt x="122" y="179"/>
                  <a:pt x="123" y="173"/>
                  <a:pt x="123" y="169"/>
                </a:cubicBezTo>
                <a:cubicBezTo>
                  <a:pt x="123" y="169"/>
                  <a:pt x="123" y="168"/>
                  <a:pt x="123" y="168"/>
                </a:cubicBezTo>
                <a:cubicBezTo>
                  <a:pt x="94" y="107"/>
                  <a:pt x="94" y="107"/>
                  <a:pt x="94" y="107"/>
                </a:cubicBezTo>
                <a:cubicBezTo>
                  <a:pt x="92" y="101"/>
                  <a:pt x="93" y="96"/>
                  <a:pt x="97" y="94"/>
                </a:cubicBezTo>
                <a:cubicBezTo>
                  <a:pt x="99" y="93"/>
                  <a:pt x="102" y="93"/>
                  <a:pt x="104" y="94"/>
                </a:cubicBezTo>
                <a:cubicBezTo>
                  <a:pt x="106" y="95"/>
                  <a:pt x="108" y="97"/>
                  <a:pt x="108" y="99"/>
                </a:cubicBezTo>
                <a:cubicBezTo>
                  <a:pt x="108" y="100"/>
                  <a:pt x="108" y="100"/>
                  <a:pt x="108" y="100"/>
                </a:cubicBezTo>
                <a:cubicBezTo>
                  <a:pt x="125" y="136"/>
                  <a:pt x="125" y="136"/>
                  <a:pt x="125" y="136"/>
                </a:cubicBezTo>
                <a:cubicBezTo>
                  <a:pt x="126" y="137"/>
                  <a:pt x="127" y="137"/>
                  <a:pt x="128" y="137"/>
                </a:cubicBezTo>
                <a:cubicBezTo>
                  <a:pt x="129" y="137"/>
                  <a:pt x="130" y="136"/>
                  <a:pt x="130" y="135"/>
                </a:cubicBezTo>
                <a:cubicBezTo>
                  <a:pt x="130" y="133"/>
                  <a:pt x="130" y="131"/>
                  <a:pt x="132" y="130"/>
                </a:cubicBezTo>
                <a:cubicBezTo>
                  <a:pt x="136" y="127"/>
                  <a:pt x="141" y="127"/>
                  <a:pt x="146" y="128"/>
                </a:cubicBezTo>
                <a:cubicBezTo>
                  <a:pt x="147" y="129"/>
                  <a:pt x="148" y="129"/>
                  <a:pt x="149" y="127"/>
                </a:cubicBezTo>
                <a:cubicBezTo>
                  <a:pt x="150" y="124"/>
                  <a:pt x="154" y="122"/>
                  <a:pt x="157" y="122"/>
                </a:cubicBezTo>
                <a:cubicBezTo>
                  <a:pt x="161" y="122"/>
                  <a:pt x="164" y="122"/>
                  <a:pt x="165" y="124"/>
                </a:cubicBezTo>
                <a:cubicBezTo>
                  <a:pt x="166" y="125"/>
                  <a:pt x="166" y="125"/>
                  <a:pt x="167" y="125"/>
                </a:cubicBezTo>
                <a:cubicBezTo>
                  <a:pt x="168" y="125"/>
                  <a:pt x="169" y="125"/>
                  <a:pt x="169" y="124"/>
                </a:cubicBezTo>
                <a:cubicBezTo>
                  <a:pt x="170" y="122"/>
                  <a:pt x="173" y="120"/>
                  <a:pt x="176" y="120"/>
                </a:cubicBezTo>
                <a:cubicBezTo>
                  <a:pt x="178" y="120"/>
                  <a:pt x="183" y="121"/>
                  <a:pt x="186" y="128"/>
                </a:cubicBezTo>
                <a:cubicBezTo>
                  <a:pt x="188" y="132"/>
                  <a:pt x="190" y="140"/>
                  <a:pt x="192" y="148"/>
                </a:cubicBezTo>
                <a:cubicBezTo>
                  <a:pt x="194" y="156"/>
                  <a:pt x="196" y="164"/>
                  <a:pt x="198" y="167"/>
                </a:cubicBezTo>
                <a:cubicBezTo>
                  <a:pt x="199" y="170"/>
                  <a:pt x="199" y="175"/>
                  <a:pt x="198" y="180"/>
                </a:cubicBezTo>
                <a:cubicBezTo>
                  <a:pt x="198" y="188"/>
                  <a:pt x="197" y="198"/>
                  <a:pt x="201" y="207"/>
                </a:cubicBezTo>
                <a:cubicBezTo>
                  <a:pt x="202" y="208"/>
                  <a:pt x="203" y="208"/>
                  <a:pt x="204" y="208"/>
                </a:cubicBezTo>
                <a:cubicBezTo>
                  <a:pt x="205" y="207"/>
                  <a:pt x="206" y="206"/>
                  <a:pt x="205" y="205"/>
                </a:cubicBezTo>
                <a:close/>
                <a:moveTo>
                  <a:pt x="151" y="119"/>
                </a:moveTo>
                <a:cubicBezTo>
                  <a:pt x="149" y="120"/>
                  <a:pt x="147" y="122"/>
                  <a:pt x="145" y="124"/>
                </a:cubicBezTo>
                <a:cubicBezTo>
                  <a:pt x="140" y="122"/>
                  <a:pt x="134" y="123"/>
                  <a:pt x="130" y="126"/>
                </a:cubicBezTo>
                <a:cubicBezTo>
                  <a:pt x="129" y="127"/>
                  <a:pt x="128" y="127"/>
                  <a:pt x="127" y="128"/>
                </a:cubicBezTo>
                <a:cubicBezTo>
                  <a:pt x="113" y="98"/>
                  <a:pt x="113" y="98"/>
                  <a:pt x="113" y="98"/>
                </a:cubicBezTo>
                <a:cubicBezTo>
                  <a:pt x="112" y="94"/>
                  <a:pt x="109" y="91"/>
                  <a:pt x="106" y="89"/>
                </a:cubicBezTo>
                <a:cubicBezTo>
                  <a:pt x="102" y="88"/>
                  <a:pt x="99" y="88"/>
                  <a:pt x="95" y="89"/>
                </a:cubicBezTo>
                <a:cubicBezTo>
                  <a:pt x="89" y="92"/>
                  <a:pt x="86" y="101"/>
                  <a:pt x="90" y="109"/>
                </a:cubicBezTo>
                <a:cubicBezTo>
                  <a:pt x="119" y="169"/>
                  <a:pt x="119" y="169"/>
                  <a:pt x="119" y="169"/>
                </a:cubicBezTo>
                <a:cubicBezTo>
                  <a:pt x="119" y="172"/>
                  <a:pt x="118" y="174"/>
                  <a:pt x="118" y="175"/>
                </a:cubicBezTo>
                <a:cubicBezTo>
                  <a:pt x="113" y="171"/>
                  <a:pt x="106" y="166"/>
                  <a:pt x="100" y="162"/>
                </a:cubicBezTo>
                <a:cubicBezTo>
                  <a:pt x="99" y="161"/>
                  <a:pt x="98" y="160"/>
                  <a:pt x="97" y="159"/>
                </a:cubicBezTo>
                <a:cubicBezTo>
                  <a:pt x="92" y="156"/>
                  <a:pt x="87" y="157"/>
                  <a:pt x="83" y="161"/>
                </a:cubicBezTo>
                <a:cubicBezTo>
                  <a:pt x="80" y="166"/>
                  <a:pt x="79" y="173"/>
                  <a:pt x="85" y="177"/>
                </a:cubicBezTo>
                <a:cubicBezTo>
                  <a:pt x="87" y="178"/>
                  <a:pt x="91" y="182"/>
                  <a:pt x="95" y="186"/>
                </a:cubicBezTo>
                <a:cubicBezTo>
                  <a:pt x="96" y="186"/>
                  <a:pt x="97" y="187"/>
                  <a:pt x="98" y="188"/>
                </a:cubicBezTo>
                <a:cubicBezTo>
                  <a:pt x="21" y="188"/>
                  <a:pt x="21" y="188"/>
                  <a:pt x="21" y="188"/>
                </a:cubicBezTo>
                <a:cubicBezTo>
                  <a:pt x="21" y="22"/>
                  <a:pt x="21" y="22"/>
                  <a:pt x="21" y="22"/>
                </a:cubicBezTo>
                <a:cubicBezTo>
                  <a:pt x="151" y="22"/>
                  <a:pt x="151" y="22"/>
                  <a:pt x="151" y="22"/>
                </a:cubicBezTo>
                <a:lnTo>
                  <a:pt x="151" y="119"/>
                </a:lnTo>
                <a:close/>
                <a:moveTo>
                  <a:pt x="167" y="119"/>
                </a:moveTo>
                <a:cubicBezTo>
                  <a:pt x="167" y="119"/>
                  <a:pt x="167" y="119"/>
                  <a:pt x="167" y="119"/>
                </a:cubicBezTo>
                <a:cubicBezTo>
                  <a:pt x="164" y="118"/>
                  <a:pt x="161" y="117"/>
                  <a:pt x="157" y="117"/>
                </a:cubicBezTo>
                <a:cubicBezTo>
                  <a:pt x="156" y="117"/>
                  <a:pt x="156" y="117"/>
                  <a:pt x="155" y="118"/>
                </a:cubicBezTo>
                <a:cubicBezTo>
                  <a:pt x="155" y="20"/>
                  <a:pt x="155" y="20"/>
                  <a:pt x="155" y="20"/>
                </a:cubicBezTo>
                <a:cubicBezTo>
                  <a:pt x="155" y="19"/>
                  <a:pt x="154" y="18"/>
                  <a:pt x="153" y="18"/>
                </a:cubicBezTo>
                <a:cubicBezTo>
                  <a:pt x="19" y="18"/>
                  <a:pt x="19" y="18"/>
                  <a:pt x="19" y="18"/>
                </a:cubicBezTo>
                <a:cubicBezTo>
                  <a:pt x="18" y="18"/>
                  <a:pt x="17" y="19"/>
                  <a:pt x="17" y="20"/>
                </a:cubicBezTo>
                <a:cubicBezTo>
                  <a:pt x="17" y="190"/>
                  <a:pt x="17" y="190"/>
                  <a:pt x="17" y="190"/>
                </a:cubicBezTo>
                <a:cubicBezTo>
                  <a:pt x="17" y="191"/>
                  <a:pt x="18" y="192"/>
                  <a:pt x="19" y="192"/>
                </a:cubicBezTo>
                <a:cubicBezTo>
                  <a:pt x="103" y="192"/>
                  <a:pt x="103" y="192"/>
                  <a:pt x="103" y="192"/>
                </a:cubicBezTo>
                <a:cubicBezTo>
                  <a:pt x="115" y="202"/>
                  <a:pt x="124" y="210"/>
                  <a:pt x="127" y="211"/>
                </a:cubicBezTo>
                <a:cubicBezTo>
                  <a:pt x="131" y="212"/>
                  <a:pt x="138" y="219"/>
                  <a:pt x="144" y="228"/>
                </a:cubicBezTo>
                <a:cubicBezTo>
                  <a:pt x="14" y="228"/>
                  <a:pt x="14" y="228"/>
                  <a:pt x="14" y="228"/>
                </a:cubicBezTo>
                <a:cubicBezTo>
                  <a:pt x="10" y="228"/>
                  <a:pt x="5" y="224"/>
                  <a:pt x="5" y="219"/>
                </a:cubicBezTo>
                <a:cubicBezTo>
                  <a:pt x="5" y="14"/>
                  <a:pt x="5" y="14"/>
                  <a:pt x="5" y="14"/>
                </a:cubicBezTo>
                <a:cubicBezTo>
                  <a:pt x="5" y="8"/>
                  <a:pt x="10" y="5"/>
                  <a:pt x="14" y="5"/>
                </a:cubicBezTo>
                <a:cubicBezTo>
                  <a:pt x="158" y="5"/>
                  <a:pt x="158" y="5"/>
                  <a:pt x="158" y="5"/>
                </a:cubicBezTo>
                <a:cubicBezTo>
                  <a:pt x="162" y="5"/>
                  <a:pt x="167" y="8"/>
                  <a:pt x="167" y="14"/>
                </a:cubicBezTo>
                <a:lnTo>
                  <a:pt x="167"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9"/>
          <p:cNvSpPr>
            <a:spLocks noEditPoints="1"/>
          </p:cNvSpPr>
          <p:nvPr/>
        </p:nvSpPr>
        <p:spPr bwMode="auto">
          <a:xfrm>
            <a:off x="2192785" y="3364808"/>
            <a:ext cx="260071" cy="444203"/>
          </a:xfrm>
          <a:custGeom>
            <a:avLst/>
            <a:gdLst>
              <a:gd name="T0" fmla="*/ 120 w 138"/>
              <a:gd name="T1" fmla="*/ 0 h 236"/>
              <a:gd name="T2" fmla="*/ 18 w 138"/>
              <a:gd name="T3" fmla="*/ 0 h 236"/>
              <a:gd name="T4" fmla="*/ 0 w 138"/>
              <a:gd name="T5" fmla="*/ 18 h 236"/>
              <a:gd name="T6" fmla="*/ 0 w 138"/>
              <a:gd name="T7" fmla="*/ 219 h 236"/>
              <a:gd name="T8" fmla="*/ 18 w 138"/>
              <a:gd name="T9" fmla="*/ 236 h 236"/>
              <a:gd name="T10" fmla="*/ 120 w 138"/>
              <a:gd name="T11" fmla="*/ 236 h 236"/>
              <a:gd name="T12" fmla="*/ 138 w 138"/>
              <a:gd name="T13" fmla="*/ 219 h 236"/>
              <a:gd name="T14" fmla="*/ 138 w 138"/>
              <a:gd name="T15" fmla="*/ 18 h 236"/>
              <a:gd name="T16" fmla="*/ 120 w 138"/>
              <a:gd name="T17" fmla="*/ 0 h 236"/>
              <a:gd name="T18" fmla="*/ 133 w 138"/>
              <a:gd name="T19" fmla="*/ 219 h 236"/>
              <a:gd name="T20" fmla="*/ 120 w 138"/>
              <a:gd name="T21" fmla="*/ 232 h 236"/>
              <a:gd name="T22" fmla="*/ 18 w 138"/>
              <a:gd name="T23" fmla="*/ 232 h 236"/>
              <a:gd name="T24" fmla="*/ 5 w 138"/>
              <a:gd name="T25" fmla="*/ 219 h 236"/>
              <a:gd name="T26" fmla="*/ 5 w 138"/>
              <a:gd name="T27" fmla="*/ 199 h 236"/>
              <a:gd name="T28" fmla="*/ 133 w 138"/>
              <a:gd name="T29" fmla="*/ 199 h 236"/>
              <a:gd name="T30" fmla="*/ 133 w 138"/>
              <a:gd name="T31" fmla="*/ 219 h 236"/>
              <a:gd name="T32" fmla="*/ 133 w 138"/>
              <a:gd name="T33" fmla="*/ 194 h 236"/>
              <a:gd name="T34" fmla="*/ 5 w 138"/>
              <a:gd name="T35" fmla="*/ 194 h 236"/>
              <a:gd name="T36" fmla="*/ 5 w 138"/>
              <a:gd name="T37" fmla="*/ 35 h 236"/>
              <a:gd name="T38" fmla="*/ 133 w 138"/>
              <a:gd name="T39" fmla="*/ 35 h 236"/>
              <a:gd name="T40" fmla="*/ 133 w 138"/>
              <a:gd name="T41" fmla="*/ 194 h 236"/>
              <a:gd name="T42" fmla="*/ 133 w 138"/>
              <a:gd name="T43" fmla="*/ 30 h 236"/>
              <a:gd name="T44" fmla="*/ 5 w 138"/>
              <a:gd name="T45" fmla="*/ 30 h 236"/>
              <a:gd name="T46" fmla="*/ 5 w 138"/>
              <a:gd name="T47" fmla="*/ 18 h 236"/>
              <a:gd name="T48" fmla="*/ 18 w 138"/>
              <a:gd name="T49" fmla="*/ 5 h 236"/>
              <a:gd name="T50" fmla="*/ 120 w 138"/>
              <a:gd name="T51" fmla="*/ 5 h 236"/>
              <a:gd name="T52" fmla="*/ 133 w 138"/>
              <a:gd name="T53" fmla="*/ 18 h 236"/>
              <a:gd name="T54" fmla="*/ 133 w 138"/>
              <a:gd name="T55" fmla="*/ 30 h 236"/>
              <a:gd name="T56" fmla="*/ 87 w 138"/>
              <a:gd name="T57" fmla="*/ 16 h 236"/>
              <a:gd name="T58" fmla="*/ 51 w 138"/>
              <a:gd name="T59" fmla="*/ 16 h 236"/>
              <a:gd name="T60" fmla="*/ 49 w 138"/>
              <a:gd name="T61" fmla="*/ 18 h 236"/>
              <a:gd name="T62" fmla="*/ 51 w 138"/>
              <a:gd name="T63" fmla="*/ 20 h 236"/>
              <a:gd name="T64" fmla="*/ 87 w 138"/>
              <a:gd name="T65" fmla="*/ 20 h 236"/>
              <a:gd name="T66" fmla="*/ 89 w 138"/>
              <a:gd name="T67" fmla="*/ 18 h 236"/>
              <a:gd name="T68" fmla="*/ 87 w 138"/>
              <a:gd name="T69" fmla="*/ 16 h 236"/>
              <a:gd name="T70" fmla="*/ 69 w 138"/>
              <a:gd name="T71" fmla="*/ 226 h 236"/>
              <a:gd name="T72" fmla="*/ 79 w 138"/>
              <a:gd name="T73" fmla="*/ 216 h 236"/>
              <a:gd name="T74" fmla="*/ 69 w 138"/>
              <a:gd name="T75" fmla="*/ 205 h 236"/>
              <a:gd name="T76" fmla="*/ 59 w 138"/>
              <a:gd name="T77" fmla="*/ 216 h 236"/>
              <a:gd name="T78" fmla="*/ 69 w 138"/>
              <a:gd name="T79" fmla="*/ 226 h 236"/>
              <a:gd name="T80" fmla="*/ 69 w 138"/>
              <a:gd name="T81" fmla="*/ 210 h 236"/>
              <a:gd name="T82" fmla="*/ 75 w 138"/>
              <a:gd name="T83" fmla="*/ 216 h 236"/>
              <a:gd name="T84" fmla="*/ 69 w 138"/>
              <a:gd name="T85" fmla="*/ 221 h 236"/>
              <a:gd name="T86" fmla="*/ 63 w 138"/>
              <a:gd name="T87" fmla="*/ 216 h 236"/>
              <a:gd name="T88" fmla="*/ 69 w 138"/>
              <a:gd name="T89"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8" h="236">
                <a:moveTo>
                  <a:pt x="120" y="0"/>
                </a:moveTo>
                <a:cubicBezTo>
                  <a:pt x="18" y="0"/>
                  <a:pt x="18" y="0"/>
                  <a:pt x="18" y="0"/>
                </a:cubicBezTo>
                <a:cubicBezTo>
                  <a:pt x="8" y="0"/>
                  <a:pt x="0" y="8"/>
                  <a:pt x="0" y="18"/>
                </a:cubicBezTo>
                <a:cubicBezTo>
                  <a:pt x="0" y="219"/>
                  <a:pt x="0" y="219"/>
                  <a:pt x="0" y="219"/>
                </a:cubicBezTo>
                <a:cubicBezTo>
                  <a:pt x="0" y="228"/>
                  <a:pt x="8" y="236"/>
                  <a:pt x="18" y="236"/>
                </a:cubicBezTo>
                <a:cubicBezTo>
                  <a:pt x="120" y="236"/>
                  <a:pt x="120" y="236"/>
                  <a:pt x="120" y="236"/>
                </a:cubicBezTo>
                <a:cubicBezTo>
                  <a:pt x="130" y="236"/>
                  <a:pt x="138" y="228"/>
                  <a:pt x="138" y="219"/>
                </a:cubicBezTo>
                <a:cubicBezTo>
                  <a:pt x="138" y="18"/>
                  <a:pt x="138" y="18"/>
                  <a:pt x="138" y="18"/>
                </a:cubicBezTo>
                <a:cubicBezTo>
                  <a:pt x="138" y="8"/>
                  <a:pt x="130" y="0"/>
                  <a:pt x="120" y="0"/>
                </a:cubicBezTo>
                <a:close/>
                <a:moveTo>
                  <a:pt x="133" y="219"/>
                </a:moveTo>
                <a:cubicBezTo>
                  <a:pt x="133" y="226"/>
                  <a:pt x="127" y="232"/>
                  <a:pt x="120" y="232"/>
                </a:cubicBezTo>
                <a:cubicBezTo>
                  <a:pt x="18" y="232"/>
                  <a:pt x="18" y="232"/>
                  <a:pt x="18" y="232"/>
                </a:cubicBezTo>
                <a:cubicBezTo>
                  <a:pt x="11" y="232"/>
                  <a:pt x="5" y="226"/>
                  <a:pt x="5" y="219"/>
                </a:cubicBezTo>
                <a:cubicBezTo>
                  <a:pt x="5" y="199"/>
                  <a:pt x="5" y="199"/>
                  <a:pt x="5" y="199"/>
                </a:cubicBezTo>
                <a:cubicBezTo>
                  <a:pt x="133" y="199"/>
                  <a:pt x="133" y="199"/>
                  <a:pt x="133" y="199"/>
                </a:cubicBezTo>
                <a:lnTo>
                  <a:pt x="133" y="219"/>
                </a:lnTo>
                <a:close/>
                <a:moveTo>
                  <a:pt x="133" y="194"/>
                </a:moveTo>
                <a:cubicBezTo>
                  <a:pt x="5" y="194"/>
                  <a:pt x="5" y="194"/>
                  <a:pt x="5" y="194"/>
                </a:cubicBezTo>
                <a:cubicBezTo>
                  <a:pt x="5" y="35"/>
                  <a:pt x="5" y="35"/>
                  <a:pt x="5" y="35"/>
                </a:cubicBezTo>
                <a:cubicBezTo>
                  <a:pt x="133" y="35"/>
                  <a:pt x="133" y="35"/>
                  <a:pt x="133" y="35"/>
                </a:cubicBezTo>
                <a:lnTo>
                  <a:pt x="133" y="194"/>
                </a:lnTo>
                <a:close/>
                <a:moveTo>
                  <a:pt x="133" y="30"/>
                </a:moveTo>
                <a:cubicBezTo>
                  <a:pt x="5" y="30"/>
                  <a:pt x="5" y="30"/>
                  <a:pt x="5" y="30"/>
                </a:cubicBezTo>
                <a:cubicBezTo>
                  <a:pt x="5" y="18"/>
                  <a:pt x="5" y="18"/>
                  <a:pt x="5" y="18"/>
                </a:cubicBezTo>
                <a:cubicBezTo>
                  <a:pt x="5" y="11"/>
                  <a:pt x="11" y="5"/>
                  <a:pt x="18" y="5"/>
                </a:cubicBezTo>
                <a:cubicBezTo>
                  <a:pt x="120" y="5"/>
                  <a:pt x="120" y="5"/>
                  <a:pt x="120" y="5"/>
                </a:cubicBezTo>
                <a:cubicBezTo>
                  <a:pt x="127" y="5"/>
                  <a:pt x="133" y="11"/>
                  <a:pt x="133" y="18"/>
                </a:cubicBezTo>
                <a:lnTo>
                  <a:pt x="133" y="30"/>
                </a:lnTo>
                <a:close/>
                <a:moveTo>
                  <a:pt x="87" y="16"/>
                </a:moveTo>
                <a:cubicBezTo>
                  <a:pt x="51" y="16"/>
                  <a:pt x="51" y="16"/>
                  <a:pt x="51" y="16"/>
                </a:cubicBezTo>
                <a:cubicBezTo>
                  <a:pt x="50" y="16"/>
                  <a:pt x="49" y="17"/>
                  <a:pt x="49" y="18"/>
                </a:cubicBezTo>
                <a:cubicBezTo>
                  <a:pt x="49" y="19"/>
                  <a:pt x="50" y="20"/>
                  <a:pt x="51" y="20"/>
                </a:cubicBezTo>
                <a:cubicBezTo>
                  <a:pt x="87" y="20"/>
                  <a:pt x="87" y="20"/>
                  <a:pt x="87" y="20"/>
                </a:cubicBezTo>
                <a:cubicBezTo>
                  <a:pt x="88" y="20"/>
                  <a:pt x="89" y="19"/>
                  <a:pt x="89" y="18"/>
                </a:cubicBezTo>
                <a:cubicBezTo>
                  <a:pt x="89" y="17"/>
                  <a:pt x="88" y="16"/>
                  <a:pt x="87" y="16"/>
                </a:cubicBezTo>
                <a:close/>
                <a:moveTo>
                  <a:pt x="69" y="226"/>
                </a:moveTo>
                <a:cubicBezTo>
                  <a:pt x="75" y="226"/>
                  <a:pt x="79" y="221"/>
                  <a:pt x="79" y="216"/>
                </a:cubicBezTo>
                <a:cubicBezTo>
                  <a:pt x="79" y="210"/>
                  <a:pt x="75" y="205"/>
                  <a:pt x="69" y="205"/>
                </a:cubicBezTo>
                <a:cubicBezTo>
                  <a:pt x="63" y="205"/>
                  <a:pt x="59" y="210"/>
                  <a:pt x="59" y="216"/>
                </a:cubicBezTo>
                <a:cubicBezTo>
                  <a:pt x="59" y="221"/>
                  <a:pt x="63" y="226"/>
                  <a:pt x="69" y="226"/>
                </a:cubicBezTo>
                <a:close/>
                <a:moveTo>
                  <a:pt x="69" y="210"/>
                </a:moveTo>
                <a:cubicBezTo>
                  <a:pt x="72" y="210"/>
                  <a:pt x="75" y="213"/>
                  <a:pt x="75" y="216"/>
                </a:cubicBezTo>
                <a:cubicBezTo>
                  <a:pt x="75" y="219"/>
                  <a:pt x="72" y="221"/>
                  <a:pt x="69" y="221"/>
                </a:cubicBezTo>
                <a:cubicBezTo>
                  <a:pt x="66" y="221"/>
                  <a:pt x="63" y="219"/>
                  <a:pt x="63" y="216"/>
                </a:cubicBezTo>
                <a:cubicBezTo>
                  <a:pt x="63" y="213"/>
                  <a:pt x="66" y="210"/>
                  <a:pt x="69" y="21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0"/>
          <p:cNvSpPr>
            <a:spLocks noEditPoints="1"/>
          </p:cNvSpPr>
          <p:nvPr/>
        </p:nvSpPr>
        <p:spPr bwMode="auto">
          <a:xfrm>
            <a:off x="6652762" y="3409162"/>
            <a:ext cx="362887" cy="355495"/>
          </a:xfrm>
          <a:custGeom>
            <a:avLst/>
            <a:gdLst>
              <a:gd name="T0" fmla="*/ 44 w 193"/>
              <a:gd name="T1" fmla="*/ 157 h 189"/>
              <a:gd name="T2" fmla="*/ 17 w 193"/>
              <a:gd name="T3" fmla="*/ 182 h 189"/>
              <a:gd name="T4" fmla="*/ 7 w 193"/>
              <a:gd name="T5" fmla="*/ 175 h 189"/>
              <a:gd name="T6" fmla="*/ 32 w 193"/>
              <a:gd name="T7" fmla="*/ 145 h 189"/>
              <a:gd name="T8" fmla="*/ 33 w 193"/>
              <a:gd name="T9" fmla="*/ 140 h 189"/>
              <a:gd name="T10" fmla="*/ 2 w 193"/>
              <a:gd name="T11" fmla="*/ 174 h 189"/>
              <a:gd name="T12" fmla="*/ 0 w 193"/>
              <a:gd name="T13" fmla="*/ 189 h 189"/>
              <a:gd name="T14" fmla="*/ 3 w 193"/>
              <a:gd name="T15" fmla="*/ 189 h 189"/>
              <a:gd name="T16" fmla="*/ 42 w 193"/>
              <a:gd name="T17" fmla="*/ 177 h 189"/>
              <a:gd name="T18" fmla="*/ 46 w 193"/>
              <a:gd name="T19" fmla="*/ 154 h 189"/>
              <a:gd name="T20" fmla="*/ 120 w 193"/>
              <a:gd name="T21" fmla="*/ 46 h 189"/>
              <a:gd name="T22" fmla="*/ 132 w 193"/>
              <a:gd name="T23" fmla="*/ 73 h 189"/>
              <a:gd name="T24" fmla="*/ 143 w 193"/>
              <a:gd name="T25" fmla="*/ 46 h 189"/>
              <a:gd name="T26" fmla="*/ 140 w 193"/>
              <a:gd name="T27" fmla="*/ 65 h 189"/>
              <a:gd name="T28" fmla="*/ 124 w 193"/>
              <a:gd name="T29" fmla="*/ 65 h 189"/>
              <a:gd name="T30" fmla="*/ 132 w 193"/>
              <a:gd name="T31" fmla="*/ 46 h 189"/>
              <a:gd name="T32" fmla="*/ 140 w 193"/>
              <a:gd name="T33" fmla="*/ 65 h 189"/>
              <a:gd name="T34" fmla="*/ 176 w 193"/>
              <a:gd name="T35" fmla="*/ 0 h 189"/>
              <a:gd name="T36" fmla="*/ 79 w 193"/>
              <a:gd name="T37" fmla="*/ 65 h 189"/>
              <a:gd name="T38" fmla="*/ 14 w 193"/>
              <a:gd name="T39" fmla="*/ 95 h 189"/>
              <a:gd name="T40" fmla="*/ 17 w 193"/>
              <a:gd name="T41" fmla="*/ 98 h 189"/>
              <a:gd name="T42" fmla="*/ 46 w 193"/>
              <a:gd name="T43" fmla="*/ 101 h 189"/>
              <a:gd name="T44" fmla="*/ 36 w 193"/>
              <a:gd name="T45" fmla="*/ 120 h 189"/>
              <a:gd name="T46" fmla="*/ 65 w 193"/>
              <a:gd name="T47" fmla="*/ 155 h 189"/>
              <a:gd name="T48" fmla="*/ 79 w 193"/>
              <a:gd name="T49" fmla="*/ 143 h 189"/>
              <a:gd name="T50" fmla="*/ 88 w 193"/>
              <a:gd name="T51" fmla="*/ 144 h 189"/>
              <a:gd name="T52" fmla="*/ 91 w 193"/>
              <a:gd name="T53" fmla="*/ 172 h 189"/>
              <a:gd name="T54" fmla="*/ 93 w 193"/>
              <a:gd name="T55" fmla="*/ 175 h 189"/>
              <a:gd name="T56" fmla="*/ 121 w 193"/>
              <a:gd name="T57" fmla="*/ 151 h 189"/>
              <a:gd name="T58" fmla="*/ 160 w 193"/>
              <a:gd name="T59" fmla="*/ 78 h 189"/>
              <a:gd name="T60" fmla="*/ 21 w 193"/>
              <a:gd name="T61" fmla="*/ 92 h 189"/>
              <a:gd name="T62" fmla="*/ 74 w 193"/>
              <a:gd name="T63" fmla="*/ 69 h 189"/>
              <a:gd name="T64" fmla="*/ 21 w 193"/>
              <a:gd name="T65" fmla="*/ 92 h 189"/>
              <a:gd name="T66" fmla="*/ 49 w 193"/>
              <a:gd name="T67" fmla="*/ 140 h 189"/>
              <a:gd name="T68" fmla="*/ 48 w 193"/>
              <a:gd name="T69" fmla="*/ 115 h 189"/>
              <a:gd name="T70" fmla="*/ 75 w 193"/>
              <a:gd name="T71" fmla="*/ 141 h 189"/>
              <a:gd name="T72" fmla="*/ 117 w 193"/>
              <a:gd name="T73" fmla="*/ 149 h 189"/>
              <a:gd name="T74" fmla="*/ 94 w 193"/>
              <a:gd name="T75" fmla="*/ 138 h 189"/>
              <a:gd name="T76" fmla="*/ 117 w 193"/>
              <a:gd name="T77" fmla="*/ 149 h 189"/>
              <a:gd name="T78" fmla="*/ 90 w 193"/>
              <a:gd name="T79" fmla="*/ 135 h 189"/>
              <a:gd name="T80" fmla="*/ 84 w 193"/>
              <a:gd name="T81" fmla="*/ 140 h 189"/>
              <a:gd name="T82" fmla="*/ 49 w 193"/>
              <a:gd name="T83" fmla="*/ 104 h 189"/>
              <a:gd name="T84" fmla="*/ 54 w 193"/>
              <a:gd name="T85" fmla="*/ 99 h 189"/>
              <a:gd name="T86" fmla="*/ 176 w 193"/>
              <a:gd name="T87" fmla="*/ 4 h 189"/>
              <a:gd name="T88" fmla="*/ 157 w 193"/>
              <a:gd name="T89" fmla="*/ 7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189">
                <a:moveTo>
                  <a:pt x="46" y="154"/>
                </a:moveTo>
                <a:cubicBezTo>
                  <a:pt x="45" y="154"/>
                  <a:pt x="44" y="156"/>
                  <a:pt x="44" y="157"/>
                </a:cubicBezTo>
                <a:cubicBezTo>
                  <a:pt x="46" y="163"/>
                  <a:pt x="44" y="168"/>
                  <a:pt x="39" y="174"/>
                </a:cubicBezTo>
                <a:cubicBezTo>
                  <a:pt x="33" y="179"/>
                  <a:pt x="25" y="180"/>
                  <a:pt x="17" y="182"/>
                </a:cubicBezTo>
                <a:cubicBezTo>
                  <a:pt x="13" y="182"/>
                  <a:pt x="9" y="183"/>
                  <a:pt x="5" y="184"/>
                </a:cubicBezTo>
                <a:cubicBezTo>
                  <a:pt x="6" y="181"/>
                  <a:pt x="6" y="178"/>
                  <a:pt x="7" y="175"/>
                </a:cubicBezTo>
                <a:cubicBezTo>
                  <a:pt x="8" y="166"/>
                  <a:pt x="10" y="156"/>
                  <a:pt x="16" y="150"/>
                </a:cubicBezTo>
                <a:cubicBezTo>
                  <a:pt x="21" y="145"/>
                  <a:pt x="27" y="143"/>
                  <a:pt x="32" y="145"/>
                </a:cubicBezTo>
                <a:cubicBezTo>
                  <a:pt x="33" y="145"/>
                  <a:pt x="35" y="144"/>
                  <a:pt x="35" y="143"/>
                </a:cubicBezTo>
                <a:cubicBezTo>
                  <a:pt x="35" y="142"/>
                  <a:pt x="35" y="140"/>
                  <a:pt x="33" y="140"/>
                </a:cubicBezTo>
                <a:cubicBezTo>
                  <a:pt x="26" y="138"/>
                  <a:pt x="19" y="141"/>
                  <a:pt x="12" y="147"/>
                </a:cubicBezTo>
                <a:cubicBezTo>
                  <a:pt x="5" y="154"/>
                  <a:pt x="4" y="164"/>
                  <a:pt x="2" y="174"/>
                </a:cubicBezTo>
                <a:cubicBezTo>
                  <a:pt x="2" y="178"/>
                  <a:pt x="1" y="183"/>
                  <a:pt x="0" y="186"/>
                </a:cubicBezTo>
                <a:cubicBezTo>
                  <a:pt x="0" y="187"/>
                  <a:pt x="0" y="188"/>
                  <a:pt x="0" y="189"/>
                </a:cubicBezTo>
                <a:cubicBezTo>
                  <a:pt x="1" y="189"/>
                  <a:pt x="1" y="189"/>
                  <a:pt x="2" y="189"/>
                </a:cubicBezTo>
                <a:cubicBezTo>
                  <a:pt x="2" y="189"/>
                  <a:pt x="3" y="189"/>
                  <a:pt x="3" y="189"/>
                </a:cubicBezTo>
                <a:cubicBezTo>
                  <a:pt x="7" y="188"/>
                  <a:pt x="12" y="187"/>
                  <a:pt x="17" y="186"/>
                </a:cubicBezTo>
                <a:cubicBezTo>
                  <a:pt x="26" y="185"/>
                  <a:pt x="36" y="183"/>
                  <a:pt x="42" y="177"/>
                </a:cubicBezTo>
                <a:cubicBezTo>
                  <a:pt x="48" y="171"/>
                  <a:pt x="51" y="163"/>
                  <a:pt x="49" y="156"/>
                </a:cubicBezTo>
                <a:cubicBezTo>
                  <a:pt x="49" y="154"/>
                  <a:pt x="47" y="154"/>
                  <a:pt x="46" y="154"/>
                </a:cubicBezTo>
                <a:close/>
                <a:moveTo>
                  <a:pt x="132" y="42"/>
                </a:moveTo>
                <a:cubicBezTo>
                  <a:pt x="127" y="42"/>
                  <a:pt x="123" y="43"/>
                  <a:pt x="120" y="46"/>
                </a:cubicBezTo>
                <a:cubicBezTo>
                  <a:pt x="114" y="52"/>
                  <a:pt x="114" y="63"/>
                  <a:pt x="120" y="69"/>
                </a:cubicBezTo>
                <a:cubicBezTo>
                  <a:pt x="123" y="72"/>
                  <a:pt x="127" y="73"/>
                  <a:pt x="132" y="73"/>
                </a:cubicBezTo>
                <a:cubicBezTo>
                  <a:pt x="136" y="73"/>
                  <a:pt x="140" y="72"/>
                  <a:pt x="143" y="69"/>
                </a:cubicBezTo>
                <a:cubicBezTo>
                  <a:pt x="149" y="63"/>
                  <a:pt x="149" y="52"/>
                  <a:pt x="143" y="46"/>
                </a:cubicBezTo>
                <a:cubicBezTo>
                  <a:pt x="140" y="43"/>
                  <a:pt x="136" y="42"/>
                  <a:pt x="132" y="42"/>
                </a:cubicBezTo>
                <a:close/>
                <a:moveTo>
                  <a:pt x="140" y="65"/>
                </a:moveTo>
                <a:cubicBezTo>
                  <a:pt x="137" y="68"/>
                  <a:pt x="135" y="69"/>
                  <a:pt x="132" y="69"/>
                </a:cubicBezTo>
                <a:cubicBezTo>
                  <a:pt x="129" y="69"/>
                  <a:pt x="126" y="68"/>
                  <a:pt x="124" y="65"/>
                </a:cubicBezTo>
                <a:cubicBezTo>
                  <a:pt x="119" y="61"/>
                  <a:pt x="119" y="54"/>
                  <a:pt x="124" y="50"/>
                </a:cubicBezTo>
                <a:cubicBezTo>
                  <a:pt x="126" y="47"/>
                  <a:pt x="129" y="46"/>
                  <a:pt x="132" y="46"/>
                </a:cubicBezTo>
                <a:cubicBezTo>
                  <a:pt x="135" y="46"/>
                  <a:pt x="137" y="47"/>
                  <a:pt x="140" y="50"/>
                </a:cubicBezTo>
                <a:cubicBezTo>
                  <a:pt x="144" y="54"/>
                  <a:pt x="144" y="61"/>
                  <a:pt x="140" y="65"/>
                </a:cubicBezTo>
                <a:close/>
                <a:moveTo>
                  <a:pt x="187" y="2"/>
                </a:moveTo>
                <a:cubicBezTo>
                  <a:pt x="185" y="1"/>
                  <a:pt x="181" y="0"/>
                  <a:pt x="176" y="0"/>
                </a:cubicBezTo>
                <a:cubicBezTo>
                  <a:pt x="164" y="0"/>
                  <a:pt x="134" y="6"/>
                  <a:pt x="111" y="29"/>
                </a:cubicBezTo>
                <a:cubicBezTo>
                  <a:pt x="79" y="65"/>
                  <a:pt x="79" y="65"/>
                  <a:pt x="79" y="65"/>
                </a:cubicBezTo>
                <a:cubicBezTo>
                  <a:pt x="73" y="65"/>
                  <a:pt x="51" y="63"/>
                  <a:pt x="38" y="68"/>
                </a:cubicBezTo>
                <a:cubicBezTo>
                  <a:pt x="24" y="73"/>
                  <a:pt x="14" y="94"/>
                  <a:pt x="14" y="95"/>
                </a:cubicBezTo>
                <a:cubicBezTo>
                  <a:pt x="14" y="96"/>
                  <a:pt x="14" y="97"/>
                  <a:pt x="14" y="97"/>
                </a:cubicBezTo>
                <a:cubicBezTo>
                  <a:pt x="15" y="98"/>
                  <a:pt x="16" y="98"/>
                  <a:pt x="17" y="98"/>
                </a:cubicBezTo>
                <a:cubicBezTo>
                  <a:pt x="29" y="94"/>
                  <a:pt x="42" y="97"/>
                  <a:pt x="48" y="99"/>
                </a:cubicBezTo>
                <a:cubicBezTo>
                  <a:pt x="46" y="101"/>
                  <a:pt x="46" y="101"/>
                  <a:pt x="46" y="101"/>
                </a:cubicBezTo>
                <a:cubicBezTo>
                  <a:pt x="44" y="103"/>
                  <a:pt x="44" y="107"/>
                  <a:pt x="46" y="110"/>
                </a:cubicBezTo>
                <a:cubicBezTo>
                  <a:pt x="36" y="120"/>
                  <a:pt x="36" y="120"/>
                  <a:pt x="36" y="120"/>
                </a:cubicBezTo>
                <a:cubicBezTo>
                  <a:pt x="31" y="125"/>
                  <a:pt x="38" y="135"/>
                  <a:pt x="46" y="143"/>
                </a:cubicBezTo>
                <a:cubicBezTo>
                  <a:pt x="52" y="149"/>
                  <a:pt x="60" y="155"/>
                  <a:pt x="65" y="155"/>
                </a:cubicBezTo>
                <a:cubicBezTo>
                  <a:pt x="67" y="155"/>
                  <a:pt x="68" y="154"/>
                  <a:pt x="69" y="153"/>
                </a:cubicBezTo>
                <a:cubicBezTo>
                  <a:pt x="79" y="143"/>
                  <a:pt x="79" y="143"/>
                  <a:pt x="79" y="143"/>
                </a:cubicBezTo>
                <a:cubicBezTo>
                  <a:pt x="81" y="144"/>
                  <a:pt x="83" y="145"/>
                  <a:pt x="84" y="145"/>
                </a:cubicBezTo>
                <a:cubicBezTo>
                  <a:pt x="86" y="145"/>
                  <a:pt x="87" y="144"/>
                  <a:pt x="88" y="144"/>
                </a:cubicBezTo>
                <a:cubicBezTo>
                  <a:pt x="91" y="141"/>
                  <a:pt x="91" y="141"/>
                  <a:pt x="91" y="141"/>
                </a:cubicBezTo>
                <a:cubicBezTo>
                  <a:pt x="92" y="147"/>
                  <a:pt x="95" y="160"/>
                  <a:pt x="91" y="172"/>
                </a:cubicBezTo>
                <a:cubicBezTo>
                  <a:pt x="91" y="173"/>
                  <a:pt x="91" y="174"/>
                  <a:pt x="92" y="175"/>
                </a:cubicBezTo>
                <a:cubicBezTo>
                  <a:pt x="92" y="175"/>
                  <a:pt x="93" y="175"/>
                  <a:pt x="93" y="175"/>
                </a:cubicBezTo>
                <a:cubicBezTo>
                  <a:pt x="94" y="175"/>
                  <a:pt x="94" y="175"/>
                  <a:pt x="94" y="175"/>
                </a:cubicBezTo>
                <a:cubicBezTo>
                  <a:pt x="95" y="175"/>
                  <a:pt x="116" y="165"/>
                  <a:pt x="121" y="151"/>
                </a:cubicBezTo>
                <a:cubicBezTo>
                  <a:pt x="126" y="139"/>
                  <a:pt x="125" y="116"/>
                  <a:pt x="124" y="111"/>
                </a:cubicBezTo>
                <a:cubicBezTo>
                  <a:pt x="160" y="78"/>
                  <a:pt x="160" y="78"/>
                  <a:pt x="160" y="78"/>
                </a:cubicBezTo>
                <a:cubicBezTo>
                  <a:pt x="188" y="50"/>
                  <a:pt x="193" y="9"/>
                  <a:pt x="187" y="2"/>
                </a:cubicBezTo>
                <a:close/>
                <a:moveTo>
                  <a:pt x="21" y="92"/>
                </a:moveTo>
                <a:cubicBezTo>
                  <a:pt x="24" y="86"/>
                  <a:pt x="31" y="75"/>
                  <a:pt x="40" y="72"/>
                </a:cubicBezTo>
                <a:cubicBezTo>
                  <a:pt x="49" y="69"/>
                  <a:pt x="66" y="69"/>
                  <a:pt x="74" y="69"/>
                </a:cubicBezTo>
                <a:cubicBezTo>
                  <a:pt x="51" y="95"/>
                  <a:pt x="51" y="95"/>
                  <a:pt x="51" y="95"/>
                </a:cubicBezTo>
                <a:cubicBezTo>
                  <a:pt x="47" y="93"/>
                  <a:pt x="34" y="89"/>
                  <a:pt x="21" y="92"/>
                </a:cubicBezTo>
                <a:close/>
                <a:moveTo>
                  <a:pt x="66" y="150"/>
                </a:moveTo>
                <a:cubicBezTo>
                  <a:pt x="65" y="151"/>
                  <a:pt x="58" y="148"/>
                  <a:pt x="49" y="140"/>
                </a:cubicBezTo>
                <a:cubicBezTo>
                  <a:pt x="41" y="132"/>
                  <a:pt x="38" y="125"/>
                  <a:pt x="39" y="123"/>
                </a:cubicBezTo>
                <a:cubicBezTo>
                  <a:pt x="48" y="115"/>
                  <a:pt x="48" y="115"/>
                  <a:pt x="48" y="115"/>
                </a:cubicBezTo>
                <a:cubicBezTo>
                  <a:pt x="51" y="120"/>
                  <a:pt x="56" y="125"/>
                  <a:pt x="60" y="129"/>
                </a:cubicBezTo>
                <a:cubicBezTo>
                  <a:pt x="65" y="134"/>
                  <a:pt x="70" y="138"/>
                  <a:pt x="75" y="141"/>
                </a:cubicBezTo>
                <a:lnTo>
                  <a:pt x="66" y="150"/>
                </a:lnTo>
                <a:close/>
                <a:moveTo>
                  <a:pt x="117" y="149"/>
                </a:moveTo>
                <a:cubicBezTo>
                  <a:pt x="114" y="158"/>
                  <a:pt x="103" y="165"/>
                  <a:pt x="97" y="169"/>
                </a:cubicBezTo>
                <a:cubicBezTo>
                  <a:pt x="100" y="155"/>
                  <a:pt x="96" y="142"/>
                  <a:pt x="94" y="138"/>
                </a:cubicBezTo>
                <a:cubicBezTo>
                  <a:pt x="120" y="115"/>
                  <a:pt x="120" y="115"/>
                  <a:pt x="120" y="115"/>
                </a:cubicBezTo>
                <a:cubicBezTo>
                  <a:pt x="120" y="123"/>
                  <a:pt x="121" y="140"/>
                  <a:pt x="117" y="149"/>
                </a:cubicBezTo>
                <a:close/>
                <a:moveTo>
                  <a:pt x="90" y="135"/>
                </a:moveTo>
                <a:cubicBezTo>
                  <a:pt x="90" y="135"/>
                  <a:pt x="90" y="135"/>
                  <a:pt x="90" y="135"/>
                </a:cubicBezTo>
                <a:cubicBezTo>
                  <a:pt x="85" y="140"/>
                  <a:pt x="85" y="140"/>
                  <a:pt x="85" y="140"/>
                </a:cubicBezTo>
                <a:cubicBezTo>
                  <a:pt x="85" y="140"/>
                  <a:pt x="85" y="140"/>
                  <a:pt x="84" y="140"/>
                </a:cubicBezTo>
                <a:cubicBezTo>
                  <a:pt x="81" y="140"/>
                  <a:pt x="72" y="135"/>
                  <a:pt x="63" y="126"/>
                </a:cubicBezTo>
                <a:cubicBezTo>
                  <a:pt x="52" y="115"/>
                  <a:pt x="48" y="106"/>
                  <a:pt x="49" y="104"/>
                </a:cubicBezTo>
                <a:cubicBezTo>
                  <a:pt x="54" y="99"/>
                  <a:pt x="54" y="99"/>
                  <a:pt x="54" y="99"/>
                </a:cubicBezTo>
                <a:cubicBezTo>
                  <a:pt x="54" y="99"/>
                  <a:pt x="54" y="99"/>
                  <a:pt x="54" y="99"/>
                </a:cubicBezTo>
                <a:cubicBezTo>
                  <a:pt x="114" y="32"/>
                  <a:pt x="114" y="32"/>
                  <a:pt x="114" y="32"/>
                </a:cubicBezTo>
                <a:cubicBezTo>
                  <a:pt x="135" y="12"/>
                  <a:pt x="163" y="4"/>
                  <a:pt x="176" y="4"/>
                </a:cubicBezTo>
                <a:cubicBezTo>
                  <a:pt x="181" y="4"/>
                  <a:pt x="183" y="5"/>
                  <a:pt x="183" y="6"/>
                </a:cubicBezTo>
                <a:cubicBezTo>
                  <a:pt x="188" y="10"/>
                  <a:pt x="184" y="48"/>
                  <a:pt x="157" y="75"/>
                </a:cubicBezTo>
                <a:lnTo>
                  <a:pt x="90" y="13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
          <p:cNvSpPr>
            <a:spLocks noEditPoints="1"/>
          </p:cNvSpPr>
          <p:nvPr/>
        </p:nvSpPr>
        <p:spPr bwMode="auto">
          <a:xfrm>
            <a:off x="2303422" y="4668061"/>
            <a:ext cx="317861" cy="310469"/>
          </a:xfrm>
          <a:custGeom>
            <a:avLst/>
            <a:gdLst>
              <a:gd name="T0" fmla="*/ 153 w 169"/>
              <a:gd name="T1" fmla="*/ 144 h 165"/>
              <a:gd name="T2" fmla="*/ 134 w 169"/>
              <a:gd name="T3" fmla="*/ 144 h 165"/>
              <a:gd name="T4" fmla="*/ 144 w 169"/>
              <a:gd name="T5" fmla="*/ 139 h 165"/>
              <a:gd name="T6" fmla="*/ 144 w 169"/>
              <a:gd name="T7" fmla="*/ 149 h 165"/>
              <a:gd name="T8" fmla="*/ 144 w 169"/>
              <a:gd name="T9" fmla="*/ 139 h 165"/>
              <a:gd name="T10" fmla="*/ 168 w 169"/>
              <a:gd name="T11" fmla="*/ 49 h 165"/>
              <a:gd name="T12" fmla="*/ 143 w 169"/>
              <a:gd name="T13" fmla="*/ 0 h 165"/>
              <a:gd name="T14" fmla="*/ 24 w 169"/>
              <a:gd name="T15" fmla="*/ 2 h 165"/>
              <a:gd name="T16" fmla="*/ 0 w 169"/>
              <a:gd name="T17" fmla="*/ 49 h 165"/>
              <a:gd name="T18" fmla="*/ 0 w 169"/>
              <a:gd name="T19" fmla="*/ 163 h 165"/>
              <a:gd name="T20" fmla="*/ 166 w 169"/>
              <a:gd name="T21" fmla="*/ 165 h 165"/>
              <a:gd name="T22" fmla="*/ 169 w 169"/>
              <a:gd name="T23" fmla="*/ 50 h 165"/>
              <a:gd name="T24" fmla="*/ 27 w 169"/>
              <a:gd name="T25" fmla="*/ 5 h 165"/>
              <a:gd name="T26" fmla="*/ 163 w 169"/>
              <a:gd name="T27" fmla="*/ 48 h 165"/>
              <a:gd name="T28" fmla="*/ 27 w 169"/>
              <a:gd name="T29" fmla="*/ 5 h 165"/>
              <a:gd name="T30" fmla="*/ 5 w 169"/>
              <a:gd name="T31" fmla="*/ 160 h 165"/>
              <a:gd name="T32" fmla="*/ 164 w 169"/>
              <a:gd name="T33" fmla="*/ 127 h 165"/>
              <a:gd name="T34" fmla="*/ 164 w 169"/>
              <a:gd name="T35" fmla="*/ 123 h 165"/>
              <a:gd name="T36" fmla="*/ 5 w 169"/>
              <a:gd name="T37" fmla="*/ 90 h 165"/>
              <a:gd name="T38" fmla="*/ 164 w 169"/>
              <a:gd name="T39" fmla="*/ 123 h 165"/>
              <a:gd name="T40" fmla="*/ 5 w 169"/>
              <a:gd name="T41" fmla="*/ 85 h 165"/>
              <a:gd name="T42" fmla="*/ 164 w 169"/>
              <a:gd name="T43" fmla="*/ 53 h 165"/>
              <a:gd name="T44" fmla="*/ 122 w 169"/>
              <a:gd name="T45" fmla="*/ 79 h 165"/>
              <a:gd name="T46" fmla="*/ 122 w 169"/>
              <a:gd name="T47" fmla="*/ 59 h 165"/>
              <a:gd name="T48" fmla="*/ 122 w 169"/>
              <a:gd name="T49" fmla="*/ 79 h 165"/>
              <a:gd name="T50" fmla="*/ 127 w 169"/>
              <a:gd name="T51" fmla="*/ 69 h 165"/>
              <a:gd name="T52" fmla="*/ 117 w 169"/>
              <a:gd name="T53" fmla="*/ 69 h 165"/>
              <a:gd name="T54" fmla="*/ 144 w 169"/>
              <a:gd name="T55" fmla="*/ 79 h 165"/>
              <a:gd name="T56" fmla="*/ 144 w 169"/>
              <a:gd name="T57" fmla="*/ 59 h 165"/>
              <a:gd name="T58" fmla="*/ 144 w 169"/>
              <a:gd name="T59" fmla="*/ 79 h 165"/>
              <a:gd name="T60" fmla="*/ 149 w 169"/>
              <a:gd name="T61" fmla="*/ 69 h 165"/>
              <a:gd name="T62" fmla="*/ 139 w 169"/>
              <a:gd name="T63" fmla="*/ 69 h 165"/>
              <a:gd name="T64" fmla="*/ 122 w 169"/>
              <a:gd name="T65" fmla="*/ 116 h 165"/>
              <a:gd name="T66" fmla="*/ 122 w 169"/>
              <a:gd name="T67" fmla="*/ 97 h 165"/>
              <a:gd name="T68" fmla="*/ 122 w 169"/>
              <a:gd name="T69" fmla="*/ 116 h 165"/>
              <a:gd name="T70" fmla="*/ 127 w 169"/>
              <a:gd name="T71" fmla="*/ 106 h 165"/>
              <a:gd name="T72" fmla="*/ 117 w 169"/>
              <a:gd name="T73" fmla="*/ 106 h 165"/>
              <a:gd name="T74" fmla="*/ 122 w 169"/>
              <a:gd name="T75" fmla="*/ 154 h 165"/>
              <a:gd name="T76" fmla="*/ 122 w 169"/>
              <a:gd name="T77" fmla="*/ 134 h 165"/>
              <a:gd name="T78" fmla="*/ 122 w 169"/>
              <a:gd name="T79" fmla="*/ 154 h 165"/>
              <a:gd name="T80" fmla="*/ 127 w 169"/>
              <a:gd name="T81" fmla="*/ 144 h 165"/>
              <a:gd name="T82" fmla="*/ 117 w 169"/>
              <a:gd name="T83" fmla="*/ 144 h 165"/>
              <a:gd name="T84" fmla="*/ 144 w 169"/>
              <a:gd name="T85" fmla="*/ 116 h 165"/>
              <a:gd name="T86" fmla="*/ 144 w 169"/>
              <a:gd name="T87" fmla="*/ 97 h 165"/>
              <a:gd name="T88" fmla="*/ 144 w 169"/>
              <a:gd name="T89" fmla="*/ 116 h 165"/>
              <a:gd name="T90" fmla="*/ 149 w 169"/>
              <a:gd name="T91" fmla="*/ 106 h 165"/>
              <a:gd name="T92" fmla="*/ 139 w 169"/>
              <a:gd name="T93"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165">
                <a:moveTo>
                  <a:pt x="144" y="154"/>
                </a:moveTo>
                <a:cubicBezTo>
                  <a:pt x="149" y="154"/>
                  <a:pt x="153" y="149"/>
                  <a:pt x="153" y="144"/>
                </a:cubicBezTo>
                <a:cubicBezTo>
                  <a:pt x="153" y="139"/>
                  <a:pt x="149" y="134"/>
                  <a:pt x="144" y="134"/>
                </a:cubicBezTo>
                <a:cubicBezTo>
                  <a:pt x="138" y="134"/>
                  <a:pt x="134" y="139"/>
                  <a:pt x="134" y="144"/>
                </a:cubicBezTo>
                <a:cubicBezTo>
                  <a:pt x="134" y="149"/>
                  <a:pt x="138" y="154"/>
                  <a:pt x="144" y="154"/>
                </a:cubicBezTo>
                <a:close/>
                <a:moveTo>
                  <a:pt x="144" y="139"/>
                </a:moveTo>
                <a:cubicBezTo>
                  <a:pt x="146" y="139"/>
                  <a:pt x="149" y="141"/>
                  <a:pt x="149" y="144"/>
                </a:cubicBezTo>
                <a:cubicBezTo>
                  <a:pt x="149" y="147"/>
                  <a:pt x="146" y="149"/>
                  <a:pt x="144" y="149"/>
                </a:cubicBezTo>
                <a:cubicBezTo>
                  <a:pt x="141" y="149"/>
                  <a:pt x="139" y="147"/>
                  <a:pt x="139" y="144"/>
                </a:cubicBezTo>
                <a:cubicBezTo>
                  <a:pt x="139" y="141"/>
                  <a:pt x="141" y="139"/>
                  <a:pt x="144" y="139"/>
                </a:cubicBezTo>
                <a:close/>
                <a:moveTo>
                  <a:pt x="168" y="49"/>
                </a:moveTo>
                <a:cubicBezTo>
                  <a:pt x="168" y="49"/>
                  <a:pt x="168" y="49"/>
                  <a:pt x="168" y="49"/>
                </a:cubicBezTo>
                <a:cubicBezTo>
                  <a:pt x="145" y="2"/>
                  <a:pt x="145" y="2"/>
                  <a:pt x="145" y="2"/>
                </a:cubicBezTo>
                <a:cubicBezTo>
                  <a:pt x="145" y="1"/>
                  <a:pt x="144" y="0"/>
                  <a:pt x="143" y="0"/>
                </a:cubicBezTo>
                <a:cubicBezTo>
                  <a:pt x="26" y="0"/>
                  <a:pt x="26" y="0"/>
                  <a:pt x="26" y="0"/>
                </a:cubicBezTo>
                <a:cubicBezTo>
                  <a:pt x="25" y="0"/>
                  <a:pt x="24" y="1"/>
                  <a:pt x="24" y="2"/>
                </a:cubicBezTo>
                <a:cubicBezTo>
                  <a:pt x="0" y="49"/>
                  <a:pt x="0" y="49"/>
                  <a:pt x="0" y="49"/>
                </a:cubicBezTo>
                <a:cubicBezTo>
                  <a:pt x="0" y="49"/>
                  <a:pt x="0" y="49"/>
                  <a:pt x="0" y="49"/>
                </a:cubicBezTo>
                <a:cubicBezTo>
                  <a:pt x="0" y="50"/>
                  <a:pt x="0" y="50"/>
                  <a:pt x="0" y="50"/>
                </a:cubicBezTo>
                <a:cubicBezTo>
                  <a:pt x="0" y="163"/>
                  <a:pt x="0" y="163"/>
                  <a:pt x="0" y="163"/>
                </a:cubicBezTo>
                <a:cubicBezTo>
                  <a:pt x="0" y="164"/>
                  <a:pt x="1" y="165"/>
                  <a:pt x="2" y="165"/>
                </a:cubicBezTo>
                <a:cubicBezTo>
                  <a:pt x="166" y="165"/>
                  <a:pt x="166" y="165"/>
                  <a:pt x="166" y="165"/>
                </a:cubicBezTo>
                <a:cubicBezTo>
                  <a:pt x="168" y="165"/>
                  <a:pt x="169" y="164"/>
                  <a:pt x="169" y="163"/>
                </a:cubicBezTo>
                <a:cubicBezTo>
                  <a:pt x="169" y="50"/>
                  <a:pt x="169" y="50"/>
                  <a:pt x="169" y="50"/>
                </a:cubicBezTo>
                <a:cubicBezTo>
                  <a:pt x="169" y="50"/>
                  <a:pt x="169" y="50"/>
                  <a:pt x="168" y="49"/>
                </a:cubicBezTo>
                <a:close/>
                <a:moveTo>
                  <a:pt x="27" y="5"/>
                </a:moveTo>
                <a:cubicBezTo>
                  <a:pt x="141" y="5"/>
                  <a:pt x="141" y="5"/>
                  <a:pt x="141" y="5"/>
                </a:cubicBezTo>
                <a:cubicBezTo>
                  <a:pt x="163" y="48"/>
                  <a:pt x="163" y="48"/>
                  <a:pt x="163" y="48"/>
                </a:cubicBezTo>
                <a:cubicBezTo>
                  <a:pt x="6" y="48"/>
                  <a:pt x="6" y="48"/>
                  <a:pt x="6" y="48"/>
                </a:cubicBezTo>
                <a:lnTo>
                  <a:pt x="27" y="5"/>
                </a:lnTo>
                <a:close/>
                <a:moveTo>
                  <a:pt x="164" y="160"/>
                </a:moveTo>
                <a:cubicBezTo>
                  <a:pt x="5" y="160"/>
                  <a:pt x="5" y="160"/>
                  <a:pt x="5" y="160"/>
                </a:cubicBezTo>
                <a:cubicBezTo>
                  <a:pt x="5" y="127"/>
                  <a:pt x="5" y="127"/>
                  <a:pt x="5" y="127"/>
                </a:cubicBezTo>
                <a:cubicBezTo>
                  <a:pt x="164" y="127"/>
                  <a:pt x="164" y="127"/>
                  <a:pt x="164" y="127"/>
                </a:cubicBezTo>
                <a:lnTo>
                  <a:pt x="164" y="160"/>
                </a:lnTo>
                <a:close/>
                <a:moveTo>
                  <a:pt x="164" y="123"/>
                </a:moveTo>
                <a:cubicBezTo>
                  <a:pt x="5" y="123"/>
                  <a:pt x="5" y="123"/>
                  <a:pt x="5" y="123"/>
                </a:cubicBezTo>
                <a:cubicBezTo>
                  <a:pt x="5" y="90"/>
                  <a:pt x="5" y="90"/>
                  <a:pt x="5" y="90"/>
                </a:cubicBezTo>
                <a:cubicBezTo>
                  <a:pt x="164" y="90"/>
                  <a:pt x="164" y="90"/>
                  <a:pt x="164" y="90"/>
                </a:cubicBezTo>
                <a:lnTo>
                  <a:pt x="164" y="123"/>
                </a:lnTo>
                <a:close/>
                <a:moveTo>
                  <a:pt x="164" y="85"/>
                </a:moveTo>
                <a:cubicBezTo>
                  <a:pt x="5" y="85"/>
                  <a:pt x="5" y="85"/>
                  <a:pt x="5" y="85"/>
                </a:cubicBezTo>
                <a:cubicBezTo>
                  <a:pt x="5" y="53"/>
                  <a:pt x="5" y="53"/>
                  <a:pt x="5" y="53"/>
                </a:cubicBezTo>
                <a:cubicBezTo>
                  <a:pt x="164" y="53"/>
                  <a:pt x="164" y="53"/>
                  <a:pt x="164" y="53"/>
                </a:cubicBezTo>
                <a:lnTo>
                  <a:pt x="164" y="85"/>
                </a:lnTo>
                <a:close/>
                <a:moveTo>
                  <a:pt x="122" y="79"/>
                </a:moveTo>
                <a:cubicBezTo>
                  <a:pt x="127" y="79"/>
                  <a:pt x="131" y="74"/>
                  <a:pt x="131" y="69"/>
                </a:cubicBezTo>
                <a:cubicBezTo>
                  <a:pt x="131" y="64"/>
                  <a:pt x="127" y="59"/>
                  <a:pt x="122" y="59"/>
                </a:cubicBezTo>
                <a:cubicBezTo>
                  <a:pt x="116" y="59"/>
                  <a:pt x="112" y="64"/>
                  <a:pt x="112" y="69"/>
                </a:cubicBezTo>
                <a:cubicBezTo>
                  <a:pt x="112" y="74"/>
                  <a:pt x="116" y="79"/>
                  <a:pt x="122" y="79"/>
                </a:cubicBezTo>
                <a:close/>
                <a:moveTo>
                  <a:pt x="122" y="64"/>
                </a:moveTo>
                <a:cubicBezTo>
                  <a:pt x="125" y="64"/>
                  <a:pt x="127" y="66"/>
                  <a:pt x="127" y="69"/>
                </a:cubicBezTo>
                <a:cubicBezTo>
                  <a:pt x="127" y="72"/>
                  <a:pt x="125" y="74"/>
                  <a:pt x="122" y="74"/>
                </a:cubicBezTo>
                <a:cubicBezTo>
                  <a:pt x="119" y="74"/>
                  <a:pt x="117" y="72"/>
                  <a:pt x="117" y="69"/>
                </a:cubicBezTo>
                <a:cubicBezTo>
                  <a:pt x="117" y="66"/>
                  <a:pt x="119" y="64"/>
                  <a:pt x="122" y="64"/>
                </a:cubicBezTo>
                <a:close/>
                <a:moveTo>
                  <a:pt x="144" y="79"/>
                </a:moveTo>
                <a:cubicBezTo>
                  <a:pt x="149" y="79"/>
                  <a:pt x="153" y="74"/>
                  <a:pt x="153" y="69"/>
                </a:cubicBezTo>
                <a:cubicBezTo>
                  <a:pt x="153" y="64"/>
                  <a:pt x="149" y="59"/>
                  <a:pt x="144" y="59"/>
                </a:cubicBezTo>
                <a:cubicBezTo>
                  <a:pt x="138" y="59"/>
                  <a:pt x="134" y="64"/>
                  <a:pt x="134" y="69"/>
                </a:cubicBezTo>
                <a:cubicBezTo>
                  <a:pt x="134" y="74"/>
                  <a:pt x="138" y="79"/>
                  <a:pt x="144" y="79"/>
                </a:cubicBezTo>
                <a:close/>
                <a:moveTo>
                  <a:pt x="144" y="64"/>
                </a:moveTo>
                <a:cubicBezTo>
                  <a:pt x="146" y="64"/>
                  <a:pt x="149" y="66"/>
                  <a:pt x="149" y="69"/>
                </a:cubicBezTo>
                <a:cubicBezTo>
                  <a:pt x="149" y="72"/>
                  <a:pt x="146" y="74"/>
                  <a:pt x="144" y="74"/>
                </a:cubicBezTo>
                <a:cubicBezTo>
                  <a:pt x="141" y="74"/>
                  <a:pt x="139" y="72"/>
                  <a:pt x="139" y="69"/>
                </a:cubicBezTo>
                <a:cubicBezTo>
                  <a:pt x="139" y="66"/>
                  <a:pt x="141" y="64"/>
                  <a:pt x="144" y="64"/>
                </a:cubicBezTo>
                <a:close/>
                <a:moveTo>
                  <a:pt x="122" y="116"/>
                </a:moveTo>
                <a:cubicBezTo>
                  <a:pt x="127" y="116"/>
                  <a:pt x="131" y="112"/>
                  <a:pt x="131" y="106"/>
                </a:cubicBezTo>
                <a:cubicBezTo>
                  <a:pt x="131" y="101"/>
                  <a:pt x="127" y="97"/>
                  <a:pt x="122" y="97"/>
                </a:cubicBezTo>
                <a:cubicBezTo>
                  <a:pt x="116" y="97"/>
                  <a:pt x="112" y="101"/>
                  <a:pt x="112" y="106"/>
                </a:cubicBezTo>
                <a:cubicBezTo>
                  <a:pt x="112" y="112"/>
                  <a:pt x="116" y="116"/>
                  <a:pt x="122" y="116"/>
                </a:cubicBezTo>
                <a:close/>
                <a:moveTo>
                  <a:pt x="122" y="101"/>
                </a:moveTo>
                <a:cubicBezTo>
                  <a:pt x="125" y="101"/>
                  <a:pt x="127" y="104"/>
                  <a:pt x="127" y="106"/>
                </a:cubicBezTo>
                <a:cubicBezTo>
                  <a:pt x="127" y="109"/>
                  <a:pt x="125" y="111"/>
                  <a:pt x="122" y="111"/>
                </a:cubicBezTo>
                <a:cubicBezTo>
                  <a:pt x="119" y="111"/>
                  <a:pt x="117" y="109"/>
                  <a:pt x="117" y="106"/>
                </a:cubicBezTo>
                <a:cubicBezTo>
                  <a:pt x="117" y="104"/>
                  <a:pt x="119" y="101"/>
                  <a:pt x="122" y="101"/>
                </a:cubicBezTo>
                <a:close/>
                <a:moveTo>
                  <a:pt x="122" y="154"/>
                </a:moveTo>
                <a:cubicBezTo>
                  <a:pt x="127" y="154"/>
                  <a:pt x="131" y="149"/>
                  <a:pt x="131" y="144"/>
                </a:cubicBezTo>
                <a:cubicBezTo>
                  <a:pt x="131" y="139"/>
                  <a:pt x="127" y="134"/>
                  <a:pt x="122" y="134"/>
                </a:cubicBezTo>
                <a:cubicBezTo>
                  <a:pt x="116" y="134"/>
                  <a:pt x="112" y="139"/>
                  <a:pt x="112" y="144"/>
                </a:cubicBezTo>
                <a:cubicBezTo>
                  <a:pt x="112" y="149"/>
                  <a:pt x="116" y="154"/>
                  <a:pt x="122" y="154"/>
                </a:cubicBezTo>
                <a:close/>
                <a:moveTo>
                  <a:pt x="122" y="139"/>
                </a:moveTo>
                <a:cubicBezTo>
                  <a:pt x="125" y="139"/>
                  <a:pt x="127" y="141"/>
                  <a:pt x="127" y="144"/>
                </a:cubicBezTo>
                <a:cubicBezTo>
                  <a:pt x="127" y="147"/>
                  <a:pt x="125" y="149"/>
                  <a:pt x="122" y="149"/>
                </a:cubicBezTo>
                <a:cubicBezTo>
                  <a:pt x="119" y="149"/>
                  <a:pt x="117" y="147"/>
                  <a:pt x="117" y="144"/>
                </a:cubicBezTo>
                <a:cubicBezTo>
                  <a:pt x="117" y="141"/>
                  <a:pt x="119" y="139"/>
                  <a:pt x="122" y="139"/>
                </a:cubicBezTo>
                <a:close/>
                <a:moveTo>
                  <a:pt x="144" y="116"/>
                </a:moveTo>
                <a:cubicBezTo>
                  <a:pt x="149" y="116"/>
                  <a:pt x="153" y="112"/>
                  <a:pt x="153" y="106"/>
                </a:cubicBezTo>
                <a:cubicBezTo>
                  <a:pt x="153" y="101"/>
                  <a:pt x="149" y="97"/>
                  <a:pt x="144" y="97"/>
                </a:cubicBezTo>
                <a:cubicBezTo>
                  <a:pt x="138" y="97"/>
                  <a:pt x="134" y="101"/>
                  <a:pt x="134" y="106"/>
                </a:cubicBezTo>
                <a:cubicBezTo>
                  <a:pt x="134" y="112"/>
                  <a:pt x="138" y="116"/>
                  <a:pt x="144" y="116"/>
                </a:cubicBezTo>
                <a:close/>
                <a:moveTo>
                  <a:pt x="144" y="101"/>
                </a:moveTo>
                <a:cubicBezTo>
                  <a:pt x="146" y="101"/>
                  <a:pt x="149" y="104"/>
                  <a:pt x="149" y="106"/>
                </a:cubicBezTo>
                <a:cubicBezTo>
                  <a:pt x="149" y="109"/>
                  <a:pt x="146" y="111"/>
                  <a:pt x="144" y="111"/>
                </a:cubicBezTo>
                <a:cubicBezTo>
                  <a:pt x="141" y="111"/>
                  <a:pt x="139" y="109"/>
                  <a:pt x="139" y="106"/>
                </a:cubicBezTo>
                <a:cubicBezTo>
                  <a:pt x="139" y="104"/>
                  <a:pt x="141" y="101"/>
                  <a:pt x="144" y="10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4"/>
          <p:cNvSpPr>
            <a:spLocks noEditPoints="1"/>
          </p:cNvSpPr>
          <p:nvPr/>
        </p:nvSpPr>
        <p:spPr bwMode="auto">
          <a:xfrm>
            <a:off x="6469465" y="4642860"/>
            <a:ext cx="360871" cy="360871"/>
          </a:xfrm>
          <a:custGeom>
            <a:avLst/>
            <a:gdLst>
              <a:gd name="T0" fmla="*/ 34 w 192"/>
              <a:gd name="T1" fmla="*/ 158 h 192"/>
              <a:gd name="T2" fmla="*/ 20 w 192"/>
              <a:gd name="T3" fmla="*/ 130 h 192"/>
              <a:gd name="T4" fmla="*/ 30 w 192"/>
              <a:gd name="T5" fmla="*/ 162 h 192"/>
              <a:gd name="T6" fmla="*/ 60 w 192"/>
              <a:gd name="T7" fmla="*/ 174 h 192"/>
              <a:gd name="T8" fmla="*/ 60 w 192"/>
              <a:gd name="T9" fmla="*/ 170 h 192"/>
              <a:gd name="T10" fmla="*/ 25 w 192"/>
              <a:gd name="T11" fmla="*/ 167 h 192"/>
              <a:gd name="T12" fmla="*/ 7 w 192"/>
              <a:gd name="T13" fmla="*/ 130 h 192"/>
              <a:gd name="T14" fmla="*/ 5 w 192"/>
              <a:gd name="T15" fmla="*/ 132 h 192"/>
              <a:gd name="T16" fmla="*/ 60 w 192"/>
              <a:gd name="T17" fmla="*/ 187 h 192"/>
              <a:gd name="T18" fmla="*/ 62 w 192"/>
              <a:gd name="T19" fmla="*/ 184 h 192"/>
              <a:gd name="T20" fmla="*/ 191 w 192"/>
              <a:gd name="T21" fmla="*/ 163 h 192"/>
              <a:gd name="T22" fmla="*/ 144 w 192"/>
              <a:gd name="T23" fmla="*/ 119 h 192"/>
              <a:gd name="T24" fmla="*/ 123 w 192"/>
              <a:gd name="T25" fmla="*/ 119 h 192"/>
              <a:gd name="T26" fmla="*/ 145 w 192"/>
              <a:gd name="T27" fmla="*/ 47 h 192"/>
              <a:gd name="T28" fmla="*/ 94 w 192"/>
              <a:gd name="T29" fmla="*/ 47 h 192"/>
              <a:gd name="T30" fmla="*/ 62 w 192"/>
              <a:gd name="T31" fmla="*/ 59 h 192"/>
              <a:gd name="T32" fmla="*/ 73 w 192"/>
              <a:gd name="T33" fmla="*/ 45 h 192"/>
              <a:gd name="T34" fmla="*/ 25 w 192"/>
              <a:gd name="T35" fmla="*/ 0 h 192"/>
              <a:gd name="T36" fmla="*/ 0 w 192"/>
              <a:gd name="T37" fmla="*/ 29 h 192"/>
              <a:gd name="T38" fmla="*/ 47 w 192"/>
              <a:gd name="T39" fmla="*/ 74 h 192"/>
              <a:gd name="T40" fmla="*/ 59 w 192"/>
              <a:gd name="T41" fmla="*/ 62 h 192"/>
              <a:gd name="T42" fmla="*/ 52 w 192"/>
              <a:gd name="T43" fmla="*/ 90 h 192"/>
              <a:gd name="T44" fmla="*/ 63 w 192"/>
              <a:gd name="T45" fmla="*/ 104 h 192"/>
              <a:gd name="T46" fmla="*/ 28 w 192"/>
              <a:gd name="T47" fmla="*/ 113 h 192"/>
              <a:gd name="T48" fmla="*/ 75 w 192"/>
              <a:gd name="T49" fmla="*/ 164 h 192"/>
              <a:gd name="T50" fmla="*/ 78 w 192"/>
              <a:gd name="T51" fmla="*/ 164 h 192"/>
              <a:gd name="T52" fmla="*/ 88 w 192"/>
              <a:gd name="T53" fmla="*/ 129 h 192"/>
              <a:gd name="T54" fmla="*/ 100 w 192"/>
              <a:gd name="T55" fmla="*/ 141 h 192"/>
              <a:gd name="T56" fmla="*/ 120 w 192"/>
              <a:gd name="T57" fmla="*/ 123 h 192"/>
              <a:gd name="T58" fmla="*/ 119 w 192"/>
              <a:gd name="T59" fmla="*/ 144 h 192"/>
              <a:gd name="T60" fmla="*/ 119 w 192"/>
              <a:gd name="T61" fmla="*/ 147 h 192"/>
              <a:gd name="T62" fmla="*/ 165 w 192"/>
              <a:gd name="T63" fmla="*/ 192 h 192"/>
              <a:gd name="T64" fmla="*/ 191 w 192"/>
              <a:gd name="T65" fmla="*/ 166 h 192"/>
              <a:gd name="T66" fmla="*/ 191 w 192"/>
              <a:gd name="T67" fmla="*/ 163 h 192"/>
              <a:gd name="T68" fmla="*/ 57 w 192"/>
              <a:gd name="T69" fmla="*/ 57 h 192"/>
              <a:gd name="T70" fmla="*/ 47 w 192"/>
              <a:gd name="T71" fmla="*/ 68 h 192"/>
              <a:gd name="T72" fmla="*/ 27 w 192"/>
              <a:gd name="T73" fmla="*/ 5 h 192"/>
              <a:gd name="T74" fmla="*/ 57 w 192"/>
              <a:gd name="T75" fmla="*/ 57 h 192"/>
              <a:gd name="T76" fmla="*/ 33 w 192"/>
              <a:gd name="T77" fmla="*/ 115 h 192"/>
              <a:gd name="T78" fmla="*/ 75 w 192"/>
              <a:gd name="T79" fmla="*/ 117 h 192"/>
              <a:gd name="T80" fmla="*/ 77 w 192"/>
              <a:gd name="T81" fmla="*/ 159 h 192"/>
              <a:gd name="T82" fmla="*/ 118 w 192"/>
              <a:gd name="T83" fmla="*/ 118 h 192"/>
              <a:gd name="T84" fmla="*/ 100 w 192"/>
              <a:gd name="T85" fmla="*/ 135 h 192"/>
              <a:gd name="T86" fmla="*/ 98 w 192"/>
              <a:gd name="T87" fmla="*/ 50 h 192"/>
              <a:gd name="T88" fmla="*/ 142 w 192"/>
              <a:gd name="T89" fmla="*/ 50 h 192"/>
              <a:gd name="T90" fmla="*/ 118 w 192"/>
              <a:gd name="T91" fmla="*/ 118 h 192"/>
              <a:gd name="T92" fmla="*/ 124 w 192"/>
              <a:gd name="T93" fmla="*/ 145 h 192"/>
              <a:gd name="T94" fmla="*/ 186 w 192"/>
              <a:gd name="T95" fmla="*/ 165 h 192"/>
              <a:gd name="T96" fmla="*/ 60 w 192"/>
              <a:gd name="T97" fmla="*/ 157 h 192"/>
              <a:gd name="T98" fmla="*/ 35 w 192"/>
              <a:gd name="T99" fmla="*/ 132 h 192"/>
              <a:gd name="T100" fmla="*/ 32 w 192"/>
              <a:gd name="T101" fmla="*/ 129 h 192"/>
              <a:gd name="T102" fmla="*/ 39 w 192"/>
              <a:gd name="T103" fmla="*/ 153 h 192"/>
              <a:gd name="T104" fmla="*/ 60 w 192"/>
              <a:gd name="T105" fmla="*/ 162 h 192"/>
              <a:gd name="T106" fmla="*/ 60 w 192"/>
              <a:gd name="T107" fmla="*/ 15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 h="192">
                <a:moveTo>
                  <a:pt x="60" y="170"/>
                </a:moveTo>
                <a:cubicBezTo>
                  <a:pt x="50" y="169"/>
                  <a:pt x="41" y="165"/>
                  <a:pt x="34" y="158"/>
                </a:cubicBezTo>
                <a:cubicBezTo>
                  <a:pt x="26" y="151"/>
                  <a:pt x="22" y="142"/>
                  <a:pt x="22" y="132"/>
                </a:cubicBezTo>
                <a:cubicBezTo>
                  <a:pt x="22" y="131"/>
                  <a:pt x="21" y="129"/>
                  <a:pt x="20" y="130"/>
                </a:cubicBezTo>
                <a:cubicBezTo>
                  <a:pt x="19" y="130"/>
                  <a:pt x="18" y="131"/>
                  <a:pt x="18" y="132"/>
                </a:cubicBezTo>
                <a:cubicBezTo>
                  <a:pt x="18" y="143"/>
                  <a:pt x="22" y="154"/>
                  <a:pt x="30" y="162"/>
                </a:cubicBezTo>
                <a:cubicBezTo>
                  <a:pt x="38" y="169"/>
                  <a:pt x="49" y="174"/>
                  <a:pt x="60" y="174"/>
                </a:cubicBezTo>
                <a:cubicBezTo>
                  <a:pt x="60" y="174"/>
                  <a:pt x="60" y="174"/>
                  <a:pt x="60" y="174"/>
                </a:cubicBezTo>
                <a:cubicBezTo>
                  <a:pt x="61" y="174"/>
                  <a:pt x="62" y="173"/>
                  <a:pt x="62" y="172"/>
                </a:cubicBezTo>
                <a:cubicBezTo>
                  <a:pt x="62" y="171"/>
                  <a:pt x="61" y="170"/>
                  <a:pt x="60" y="170"/>
                </a:cubicBezTo>
                <a:close/>
                <a:moveTo>
                  <a:pt x="60" y="182"/>
                </a:moveTo>
                <a:cubicBezTo>
                  <a:pt x="46" y="182"/>
                  <a:pt x="34" y="176"/>
                  <a:pt x="25" y="167"/>
                </a:cubicBezTo>
                <a:cubicBezTo>
                  <a:pt x="15" y="158"/>
                  <a:pt x="10" y="145"/>
                  <a:pt x="10" y="132"/>
                </a:cubicBezTo>
                <a:cubicBezTo>
                  <a:pt x="10" y="131"/>
                  <a:pt x="9" y="130"/>
                  <a:pt x="7" y="130"/>
                </a:cubicBezTo>
                <a:cubicBezTo>
                  <a:pt x="7" y="130"/>
                  <a:pt x="7" y="130"/>
                  <a:pt x="7" y="130"/>
                </a:cubicBezTo>
                <a:cubicBezTo>
                  <a:pt x="6" y="130"/>
                  <a:pt x="5" y="131"/>
                  <a:pt x="5" y="132"/>
                </a:cubicBezTo>
                <a:cubicBezTo>
                  <a:pt x="5" y="147"/>
                  <a:pt x="11" y="160"/>
                  <a:pt x="21" y="170"/>
                </a:cubicBezTo>
                <a:cubicBezTo>
                  <a:pt x="32" y="181"/>
                  <a:pt x="45" y="186"/>
                  <a:pt x="60" y="187"/>
                </a:cubicBezTo>
                <a:cubicBezTo>
                  <a:pt x="60" y="187"/>
                  <a:pt x="60" y="187"/>
                  <a:pt x="60" y="187"/>
                </a:cubicBezTo>
                <a:cubicBezTo>
                  <a:pt x="61" y="187"/>
                  <a:pt x="62" y="186"/>
                  <a:pt x="62" y="184"/>
                </a:cubicBezTo>
                <a:cubicBezTo>
                  <a:pt x="62" y="183"/>
                  <a:pt x="61" y="182"/>
                  <a:pt x="60" y="182"/>
                </a:cubicBezTo>
                <a:close/>
                <a:moveTo>
                  <a:pt x="191" y="163"/>
                </a:moveTo>
                <a:cubicBezTo>
                  <a:pt x="147" y="119"/>
                  <a:pt x="147" y="119"/>
                  <a:pt x="147" y="119"/>
                </a:cubicBezTo>
                <a:cubicBezTo>
                  <a:pt x="146" y="118"/>
                  <a:pt x="145" y="118"/>
                  <a:pt x="144" y="119"/>
                </a:cubicBezTo>
                <a:cubicBezTo>
                  <a:pt x="133" y="129"/>
                  <a:pt x="133" y="129"/>
                  <a:pt x="133" y="129"/>
                </a:cubicBezTo>
                <a:cubicBezTo>
                  <a:pt x="123" y="119"/>
                  <a:pt x="123" y="119"/>
                  <a:pt x="123" y="119"/>
                </a:cubicBezTo>
                <a:cubicBezTo>
                  <a:pt x="145" y="98"/>
                  <a:pt x="145" y="98"/>
                  <a:pt x="145" y="98"/>
                </a:cubicBezTo>
                <a:cubicBezTo>
                  <a:pt x="159" y="84"/>
                  <a:pt x="159" y="61"/>
                  <a:pt x="145" y="47"/>
                </a:cubicBezTo>
                <a:cubicBezTo>
                  <a:pt x="138" y="40"/>
                  <a:pt x="129" y="36"/>
                  <a:pt x="120" y="36"/>
                </a:cubicBezTo>
                <a:cubicBezTo>
                  <a:pt x="110" y="36"/>
                  <a:pt x="101" y="40"/>
                  <a:pt x="94" y="47"/>
                </a:cubicBezTo>
                <a:cubicBezTo>
                  <a:pt x="72" y="69"/>
                  <a:pt x="72" y="69"/>
                  <a:pt x="72" y="69"/>
                </a:cubicBezTo>
                <a:cubicBezTo>
                  <a:pt x="62" y="59"/>
                  <a:pt x="62" y="59"/>
                  <a:pt x="62" y="59"/>
                </a:cubicBezTo>
                <a:cubicBezTo>
                  <a:pt x="73" y="48"/>
                  <a:pt x="73" y="48"/>
                  <a:pt x="73" y="48"/>
                </a:cubicBezTo>
                <a:cubicBezTo>
                  <a:pt x="74" y="47"/>
                  <a:pt x="74" y="46"/>
                  <a:pt x="73" y="45"/>
                </a:cubicBezTo>
                <a:cubicBezTo>
                  <a:pt x="29" y="0"/>
                  <a:pt x="29" y="0"/>
                  <a:pt x="29" y="0"/>
                </a:cubicBezTo>
                <a:cubicBezTo>
                  <a:pt x="28" y="0"/>
                  <a:pt x="26" y="0"/>
                  <a:pt x="25" y="0"/>
                </a:cubicBezTo>
                <a:cubicBezTo>
                  <a:pt x="0" y="25"/>
                  <a:pt x="0" y="25"/>
                  <a:pt x="0" y="25"/>
                </a:cubicBezTo>
                <a:cubicBezTo>
                  <a:pt x="0" y="26"/>
                  <a:pt x="0" y="28"/>
                  <a:pt x="0" y="29"/>
                </a:cubicBezTo>
                <a:cubicBezTo>
                  <a:pt x="45" y="73"/>
                  <a:pt x="45" y="73"/>
                  <a:pt x="45" y="73"/>
                </a:cubicBezTo>
                <a:cubicBezTo>
                  <a:pt x="45" y="74"/>
                  <a:pt x="46" y="74"/>
                  <a:pt x="47" y="74"/>
                </a:cubicBezTo>
                <a:cubicBezTo>
                  <a:pt x="47" y="74"/>
                  <a:pt x="48" y="74"/>
                  <a:pt x="48" y="73"/>
                </a:cubicBezTo>
                <a:cubicBezTo>
                  <a:pt x="59" y="62"/>
                  <a:pt x="59" y="62"/>
                  <a:pt x="59" y="62"/>
                </a:cubicBezTo>
                <a:cubicBezTo>
                  <a:pt x="69" y="72"/>
                  <a:pt x="69" y="72"/>
                  <a:pt x="69" y="72"/>
                </a:cubicBezTo>
                <a:cubicBezTo>
                  <a:pt x="52" y="90"/>
                  <a:pt x="52" y="90"/>
                  <a:pt x="52" y="90"/>
                </a:cubicBezTo>
                <a:cubicBezTo>
                  <a:pt x="51" y="91"/>
                  <a:pt x="51" y="92"/>
                  <a:pt x="52" y="93"/>
                </a:cubicBezTo>
                <a:cubicBezTo>
                  <a:pt x="63" y="104"/>
                  <a:pt x="63" y="104"/>
                  <a:pt x="63" y="104"/>
                </a:cubicBezTo>
                <a:cubicBezTo>
                  <a:pt x="60" y="103"/>
                  <a:pt x="56" y="103"/>
                  <a:pt x="53" y="103"/>
                </a:cubicBezTo>
                <a:cubicBezTo>
                  <a:pt x="44" y="103"/>
                  <a:pt x="35" y="107"/>
                  <a:pt x="28" y="113"/>
                </a:cubicBezTo>
                <a:cubicBezTo>
                  <a:pt x="27" y="114"/>
                  <a:pt x="27" y="116"/>
                  <a:pt x="28" y="117"/>
                </a:cubicBezTo>
                <a:cubicBezTo>
                  <a:pt x="75" y="164"/>
                  <a:pt x="75" y="164"/>
                  <a:pt x="75" y="164"/>
                </a:cubicBezTo>
                <a:cubicBezTo>
                  <a:pt x="76" y="164"/>
                  <a:pt x="76" y="165"/>
                  <a:pt x="77" y="165"/>
                </a:cubicBezTo>
                <a:cubicBezTo>
                  <a:pt x="77" y="165"/>
                  <a:pt x="78" y="164"/>
                  <a:pt x="78" y="164"/>
                </a:cubicBezTo>
                <a:cubicBezTo>
                  <a:pt x="85" y="157"/>
                  <a:pt x="89" y="148"/>
                  <a:pt x="89" y="139"/>
                </a:cubicBezTo>
                <a:cubicBezTo>
                  <a:pt x="89" y="135"/>
                  <a:pt x="89" y="132"/>
                  <a:pt x="88" y="129"/>
                </a:cubicBezTo>
                <a:cubicBezTo>
                  <a:pt x="99" y="140"/>
                  <a:pt x="99" y="140"/>
                  <a:pt x="99" y="140"/>
                </a:cubicBezTo>
                <a:cubicBezTo>
                  <a:pt x="99" y="141"/>
                  <a:pt x="100" y="141"/>
                  <a:pt x="100" y="141"/>
                </a:cubicBezTo>
                <a:cubicBezTo>
                  <a:pt x="101" y="141"/>
                  <a:pt x="102" y="141"/>
                  <a:pt x="102" y="140"/>
                </a:cubicBezTo>
                <a:cubicBezTo>
                  <a:pt x="120" y="123"/>
                  <a:pt x="120" y="123"/>
                  <a:pt x="120" y="123"/>
                </a:cubicBezTo>
                <a:cubicBezTo>
                  <a:pt x="129" y="133"/>
                  <a:pt x="129" y="133"/>
                  <a:pt x="129" y="133"/>
                </a:cubicBezTo>
                <a:cubicBezTo>
                  <a:pt x="119" y="144"/>
                  <a:pt x="119" y="144"/>
                  <a:pt x="119" y="144"/>
                </a:cubicBezTo>
                <a:cubicBezTo>
                  <a:pt x="118" y="144"/>
                  <a:pt x="118" y="145"/>
                  <a:pt x="118" y="145"/>
                </a:cubicBezTo>
                <a:cubicBezTo>
                  <a:pt x="118" y="146"/>
                  <a:pt x="118" y="146"/>
                  <a:pt x="119" y="147"/>
                </a:cubicBezTo>
                <a:cubicBezTo>
                  <a:pt x="163" y="191"/>
                  <a:pt x="163" y="191"/>
                  <a:pt x="163" y="191"/>
                </a:cubicBezTo>
                <a:cubicBezTo>
                  <a:pt x="164" y="192"/>
                  <a:pt x="164" y="192"/>
                  <a:pt x="165" y="192"/>
                </a:cubicBezTo>
                <a:cubicBezTo>
                  <a:pt x="165" y="192"/>
                  <a:pt x="166" y="192"/>
                  <a:pt x="166" y="191"/>
                </a:cubicBezTo>
                <a:cubicBezTo>
                  <a:pt x="191" y="166"/>
                  <a:pt x="191" y="166"/>
                  <a:pt x="191" y="166"/>
                </a:cubicBezTo>
                <a:cubicBezTo>
                  <a:pt x="192" y="166"/>
                  <a:pt x="192" y="165"/>
                  <a:pt x="192" y="165"/>
                </a:cubicBezTo>
                <a:cubicBezTo>
                  <a:pt x="192" y="164"/>
                  <a:pt x="192" y="163"/>
                  <a:pt x="191" y="163"/>
                </a:cubicBezTo>
                <a:close/>
                <a:moveTo>
                  <a:pt x="57" y="57"/>
                </a:moveTo>
                <a:cubicBezTo>
                  <a:pt x="57" y="57"/>
                  <a:pt x="57" y="57"/>
                  <a:pt x="57" y="57"/>
                </a:cubicBezTo>
                <a:cubicBezTo>
                  <a:pt x="57" y="57"/>
                  <a:pt x="57" y="57"/>
                  <a:pt x="57" y="57"/>
                </a:cubicBezTo>
                <a:cubicBezTo>
                  <a:pt x="47" y="68"/>
                  <a:pt x="47" y="68"/>
                  <a:pt x="47" y="68"/>
                </a:cubicBezTo>
                <a:cubicBezTo>
                  <a:pt x="5" y="27"/>
                  <a:pt x="5" y="27"/>
                  <a:pt x="5" y="27"/>
                </a:cubicBezTo>
                <a:cubicBezTo>
                  <a:pt x="27" y="5"/>
                  <a:pt x="27" y="5"/>
                  <a:pt x="27" y="5"/>
                </a:cubicBezTo>
                <a:cubicBezTo>
                  <a:pt x="68" y="47"/>
                  <a:pt x="68" y="47"/>
                  <a:pt x="68" y="47"/>
                </a:cubicBezTo>
                <a:lnTo>
                  <a:pt x="57" y="57"/>
                </a:lnTo>
                <a:close/>
                <a:moveTo>
                  <a:pt x="77" y="159"/>
                </a:moveTo>
                <a:cubicBezTo>
                  <a:pt x="33" y="115"/>
                  <a:pt x="33" y="115"/>
                  <a:pt x="33" y="115"/>
                </a:cubicBezTo>
                <a:cubicBezTo>
                  <a:pt x="39" y="110"/>
                  <a:pt x="46" y="108"/>
                  <a:pt x="53" y="108"/>
                </a:cubicBezTo>
                <a:cubicBezTo>
                  <a:pt x="62" y="108"/>
                  <a:pt x="69" y="111"/>
                  <a:pt x="75" y="117"/>
                </a:cubicBezTo>
                <a:cubicBezTo>
                  <a:pt x="81" y="122"/>
                  <a:pt x="84" y="130"/>
                  <a:pt x="84" y="139"/>
                </a:cubicBezTo>
                <a:cubicBezTo>
                  <a:pt x="84" y="146"/>
                  <a:pt x="82" y="153"/>
                  <a:pt x="77" y="159"/>
                </a:cubicBezTo>
                <a:close/>
                <a:moveTo>
                  <a:pt x="118" y="118"/>
                </a:moveTo>
                <a:cubicBezTo>
                  <a:pt x="118" y="118"/>
                  <a:pt x="118" y="118"/>
                  <a:pt x="118" y="118"/>
                </a:cubicBezTo>
                <a:cubicBezTo>
                  <a:pt x="118" y="118"/>
                  <a:pt x="118" y="118"/>
                  <a:pt x="118" y="118"/>
                </a:cubicBezTo>
                <a:cubicBezTo>
                  <a:pt x="100" y="135"/>
                  <a:pt x="100" y="135"/>
                  <a:pt x="100" y="135"/>
                </a:cubicBezTo>
                <a:cubicBezTo>
                  <a:pt x="56" y="91"/>
                  <a:pt x="56" y="91"/>
                  <a:pt x="56" y="91"/>
                </a:cubicBezTo>
                <a:cubicBezTo>
                  <a:pt x="98" y="50"/>
                  <a:pt x="98" y="50"/>
                  <a:pt x="98" y="50"/>
                </a:cubicBezTo>
                <a:cubicBezTo>
                  <a:pt x="103" y="44"/>
                  <a:pt x="111" y="41"/>
                  <a:pt x="120" y="41"/>
                </a:cubicBezTo>
                <a:cubicBezTo>
                  <a:pt x="128" y="41"/>
                  <a:pt x="136" y="44"/>
                  <a:pt x="142" y="50"/>
                </a:cubicBezTo>
                <a:cubicBezTo>
                  <a:pt x="154" y="62"/>
                  <a:pt x="154" y="82"/>
                  <a:pt x="142" y="94"/>
                </a:cubicBezTo>
                <a:lnTo>
                  <a:pt x="118" y="118"/>
                </a:lnTo>
                <a:close/>
                <a:moveTo>
                  <a:pt x="165" y="186"/>
                </a:moveTo>
                <a:cubicBezTo>
                  <a:pt x="124" y="145"/>
                  <a:pt x="124" y="145"/>
                  <a:pt x="124" y="145"/>
                </a:cubicBezTo>
                <a:cubicBezTo>
                  <a:pt x="145" y="123"/>
                  <a:pt x="145" y="123"/>
                  <a:pt x="145" y="123"/>
                </a:cubicBezTo>
                <a:cubicBezTo>
                  <a:pt x="186" y="165"/>
                  <a:pt x="186" y="165"/>
                  <a:pt x="186" y="165"/>
                </a:cubicBezTo>
                <a:lnTo>
                  <a:pt x="165" y="186"/>
                </a:lnTo>
                <a:close/>
                <a:moveTo>
                  <a:pt x="60" y="157"/>
                </a:moveTo>
                <a:cubicBezTo>
                  <a:pt x="53" y="157"/>
                  <a:pt x="47" y="154"/>
                  <a:pt x="42" y="149"/>
                </a:cubicBezTo>
                <a:cubicBezTo>
                  <a:pt x="38" y="145"/>
                  <a:pt x="35" y="138"/>
                  <a:pt x="35" y="132"/>
                </a:cubicBezTo>
                <a:cubicBezTo>
                  <a:pt x="35" y="130"/>
                  <a:pt x="34" y="129"/>
                  <a:pt x="32" y="129"/>
                </a:cubicBezTo>
                <a:cubicBezTo>
                  <a:pt x="32" y="129"/>
                  <a:pt x="32" y="129"/>
                  <a:pt x="32" y="129"/>
                </a:cubicBezTo>
                <a:cubicBezTo>
                  <a:pt x="31" y="129"/>
                  <a:pt x="30" y="130"/>
                  <a:pt x="30" y="132"/>
                </a:cubicBezTo>
                <a:cubicBezTo>
                  <a:pt x="30" y="140"/>
                  <a:pt x="33" y="147"/>
                  <a:pt x="39" y="153"/>
                </a:cubicBezTo>
                <a:cubicBezTo>
                  <a:pt x="45" y="158"/>
                  <a:pt x="52" y="162"/>
                  <a:pt x="60" y="162"/>
                </a:cubicBezTo>
                <a:cubicBezTo>
                  <a:pt x="60" y="162"/>
                  <a:pt x="60" y="162"/>
                  <a:pt x="60" y="162"/>
                </a:cubicBezTo>
                <a:cubicBezTo>
                  <a:pt x="61" y="162"/>
                  <a:pt x="62" y="161"/>
                  <a:pt x="63" y="160"/>
                </a:cubicBezTo>
                <a:cubicBezTo>
                  <a:pt x="63" y="158"/>
                  <a:pt x="62" y="157"/>
                  <a:pt x="60" y="15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5"/>
          <p:cNvSpPr>
            <a:spLocks noEditPoints="1"/>
          </p:cNvSpPr>
          <p:nvPr/>
        </p:nvSpPr>
        <p:spPr bwMode="auto">
          <a:xfrm>
            <a:off x="3158064" y="2186676"/>
            <a:ext cx="2795714" cy="2800464"/>
          </a:xfrm>
          <a:custGeom>
            <a:avLst/>
            <a:gdLst>
              <a:gd name="T0" fmla="*/ 757 w 841"/>
              <a:gd name="T1" fmla="*/ 615 h 842"/>
              <a:gd name="T2" fmla="*/ 612 w 841"/>
              <a:gd name="T3" fmla="*/ 274 h 842"/>
              <a:gd name="T4" fmla="*/ 421 w 841"/>
              <a:gd name="T5" fmla="*/ 0 h 842"/>
              <a:gd name="T6" fmla="*/ 783 w 841"/>
              <a:gd name="T7" fmla="*/ 283 h 842"/>
              <a:gd name="T8" fmla="*/ 704 w 841"/>
              <a:gd name="T9" fmla="*/ 230 h 842"/>
              <a:gd name="T10" fmla="*/ 674 w 841"/>
              <a:gd name="T11" fmla="*/ 243 h 842"/>
              <a:gd name="T12" fmla="*/ 599 w 841"/>
              <a:gd name="T13" fmla="*/ 178 h 842"/>
              <a:gd name="T14" fmla="*/ 654 w 841"/>
              <a:gd name="T15" fmla="*/ 139 h 842"/>
              <a:gd name="T16" fmla="*/ 201 w 841"/>
              <a:gd name="T17" fmla="*/ 737 h 842"/>
              <a:gd name="T18" fmla="*/ 20 w 841"/>
              <a:gd name="T19" fmla="*/ 352 h 842"/>
              <a:gd name="T20" fmla="*/ 80 w 841"/>
              <a:gd name="T21" fmla="*/ 403 h 842"/>
              <a:gd name="T22" fmla="*/ 156 w 841"/>
              <a:gd name="T23" fmla="*/ 463 h 842"/>
              <a:gd name="T24" fmla="*/ 201 w 841"/>
              <a:gd name="T25" fmla="*/ 616 h 842"/>
              <a:gd name="T26" fmla="*/ 252 w 841"/>
              <a:gd name="T27" fmla="*/ 783 h 842"/>
              <a:gd name="T28" fmla="*/ 249 w 841"/>
              <a:gd name="T29" fmla="*/ 732 h 842"/>
              <a:gd name="T30" fmla="*/ 309 w 841"/>
              <a:gd name="T31" fmla="*/ 678 h 842"/>
              <a:gd name="T32" fmla="*/ 377 w 841"/>
              <a:gd name="T33" fmla="*/ 539 h 842"/>
              <a:gd name="T34" fmla="*/ 303 w 841"/>
              <a:gd name="T35" fmla="*/ 501 h 842"/>
              <a:gd name="T36" fmla="*/ 221 w 841"/>
              <a:gd name="T37" fmla="*/ 440 h 842"/>
              <a:gd name="T38" fmla="*/ 156 w 841"/>
              <a:gd name="T39" fmla="*/ 448 h 842"/>
              <a:gd name="T40" fmla="*/ 101 w 841"/>
              <a:gd name="T41" fmla="*/ 371 h 842"/>
              <a:gd name="T42" fmla="*/ 103 w 841"/>
              <a:gd name="T43" fmla="*/ 321 h 842"/>
              <a:gd name="T44" fmla="*/ 166 w 841"/>
              <a:gd name="T45" fmla="*/ 268 h 842"/>
              <a:gd name="T46" fmla="*/ 229 w 841"/>
              <a:gd name="T47" fmla="*/ 228 h 842"/>
              <a:gd name="T48" fmla="*/ 201 w 841"/>
              <a:gd name="T49" fmla="*/ 207 h 842"/>
              <a:gd name="T50" fmla="*/ 259 w 841"/>
              <a:gd name="T51" fmla="*/ 206 h 842"/>
              <a:gd name="T52" fmla="*/ 266 w 841"/>
              <a:gd name="T53" fmla="*/ 166 h 842"/>
              <a:gd name="T54" fmla="*/ 169 w 841"/>
              <a:gd name="T55" fmla="*/ 137 h 842"/>
              <a:gd name="T56" fmla="*/ 147 w 841"/>
              <a:gd name="T57" fmla="*/ 178 h 842"/>
              <a:gd name="T58" fmla="*/ 158 w 841"/>
              <a:gd name="T59" fmla="*/ 120 h 842"/>
              <a:gd name="T60" fmla="*/ 194 w 841"/>
              <a:gd name="T61" fmla="*/ 98 h 842"/>
              <a:gd name="T62" fmla="*/ 223 w 841"/>
              <a:gd name="T63" fmla="*/ 127 h 842"/>
              <a:gd name="T64" fmla="*/ 225 w 841"/>
              <a:gd name="T65" fmla="*/ 94 h 842"/>
              <a:gd name="T66" fmla="*/ 274 w 841"/>
              <a:gd name="T67" fmla="*/ 66 h 842"/>
              <a:gd name="T68" fmla="*/ 293 w 841"/>
              <a:gd name="T69" fmla="*/ 112 h 842"/>
              <a:gd name="T70" fmla="*/ 370 w 841"/>
              <a:gd name="T71" fmla="*/ 103 h 842"/>
              <a:gd name="T72" fmla="*/ 442 w 841"/>
              <a:gd name="T73" fmla="*/ 66 h 842"/>
              <a:gd name="T74" fmla="*/ 403 w 841"/>
              <a:gd name="T75" fmla="*/ 12 h 842"/>
              <a:gd name="T76" fmla="*/ 572 w 841"/>
              <a:gd name="T77" fmla="*/ 113 h 842"/>
              <a:gd name="T78" fmla="*/ 574 w 841"/>
              <a:gd name="T79" fmla="*/ 166 h 842"/>
              <a:gd name="T80" fmla="*/ 489 w 841"/>
              <a:gd name="T81" fmla="*/ 227 h 842"/>
              <a:gd name="T82" fmla="*/ 552 w 841"/>
              <a:gd name="T83" fmla="*/ 241 h 842"/>
              <a:gd name="T84" fmla="*/ 608 w 841"/>
              <a:gd name="T85" fmla="*/ 233 h 842"/>
              <a:gd name="T86" fmla="*/ 668 w 841"/>
              <a:gd name="T87" fmla="*/ 269 h 842"/>
              <a:gd name="T88" fmla="*/ 681 w 841"/>
              <a:gd name="T89" fmla="*/ 307 h 842"/>
              <a:gd name="T90" fmla="*/ 534 w 841"/>
              <a:gd name="T91" fmla="*/ 275 h 842"/>
              <a:gd name="T92" fmla="*/ 451 w 841"/>
              <a:gd name="T93" fmla="*/ 436 h 842"/>
              <a:gd name="T94" fmla="*/ 590 w 841"/>
              <a:gd name="T95" fmla="*/ 489 h 842"/>
              <a:gd name="T96" fmla="*/ 615 w 841"/>
              <a:gd name="T97" fmla="*/ 682 h 842"/>
              <a:gd name="T98" fmla="*/ 718 w 841"/>
              <a:gd name="T99" fmla="*/ 596 h 842"/>
              <a:gd name="T100" fmla="*/ 747 w 841"/>
              <a:gd name="T101" fmla="*/ 439 h 842"/>
              <a:gd name="T102" fmla="*/ 738 w 841"/>
              <a:gd name="T103" fmla="*/ 389 h 842"/>
              <a:gd name="T104" fmla="*/ 778 w 841"/>
              <a:gd name="T105" fmla="*/ 360 h 842"/>
              <a:gd name="T106" fmla="*/ 832 w 841"/>
              <a:gd name="T107" fmla="*/ 421 h 842"/>
              <a:gd name="T108" fmla="*/ 119 w 841"/>
              <a:gd name="T109" fmla="*/ 222 h 842"/>
              <a:gd name="T110" fmla="*/ 149 w 841"/>
              <a:gd name="T111" fmla="*/ 238 h 842"/>
              <a:gd name="T112" fmla="*/ 696 w 841"/>
              <a:gd name="T113" fmla="*/ 516 h 842"/>
              <a:gd name="T114" fmla="*/ 279 w 841"/>
              <a:gd name="T115" fmla="*/ 93 h 842"/>
              <a:gd name="T116" fmla="*/ 534 w 841"/>
              <a:gd name="T117" fmla="*/ 169 h 842"/>
              <a:gd name="T118" fmla="*/ 485 w 841"/>
              <a:gd name="T119" fmla="*/ 105 h 842"/>
              <a:gd name="T120" fmla="*/ 184 w 841"/>
              <a:gd name="T121" fmla="*/ 379 h 842"/>
              <a:gd name="T122" fmla="*/ 157 w 841"/>
              <a:gd name="T123" fmla="*/ 39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1" h="842">
                <a:moveTo>
                  <a:pt x="554" y="253"/>
                </a:moveTo>
                <a:cubicBezTo>
                  <a:pt x="554" y="251"/>
                  <a:pt x="552" y="247"/>
                  <a:pt x="549" y="252"/>
                </a:cubicBezTo>
                <a:cubicBezTo>
                  <a:pt x="548" y="254"/>
                  <a:pt x="553" y="255"/>
                  <a:pt x="554" y="253"/>
                </a:cubicBezTo>
                <a:close/>
                <a:moveTo>
                  <a:pt x="763" y="566"/>
                </a:moveTo>
                <a:cubicBezTo>
                  <a:pt x="759" y="565"/>
                  <a:pt x="758" y="573"/>
                  <a:pt x="755" y="578"/>
                </a:cubicBezTo>
                <a:cubicBezTo>
                  <a:pt x="751" y="584"/>
                  <a:pt x="747" y="589"/>
                  <a:pt x="746" y="588"/>
                </a:cubicBezTo>
                <a:cubicBezTo>
                  <a:pt x="745" y="588"/>
                  <a:pt x="737" y="593"/>
                  <a:pt x="739" y="600"/>
                </a:cubicBezTo>
                <a:cubicBezTo>
                  <a:pt x="740" y="606"/>
                  <a:pt x="740" y="613"/>
                  <a:pt x="737" y="617"/>
                </a:cubicBezTo>
                <a:cubicBezTo>
                  <a:pt x="734" y="621"/>
                  <a:pt x="738" y="629"/>
                  <a:pt x="737" y="634"/>
                </a:cubicBezTo>
                <a:cubicBezTo>
                  <a:pt x="735" y="639"/>
                  <a:pt x="737" y="642"/>
                  <a:pt x="742" y="642"/>
                </a:cubicBezTo>
                <a:cubicBezTo>
                  <a:pt x="746" y="641"/>
                  <a:pt x="748" y="638"/>
                  <a:pt x="751" y="632"/>
                </a:cubicBezTo>
                <a:cubicBezTo>
                  <a:pt x="754" y="626"/>
                  <a:pt x="754" y="620"/>
                  <a:pt x="757" y="615"/>
                </a:cubicBezTo>
                <a:cubicBezTo>
                  <a:pt x="759" y="609"/>
                  <a:pt x="762" y="598"/>
                  <a:pt x="763" y="595"/>
                </a:cubicBezTo>
                <a:cubicBezTo>
                  <a:pt x="764" y="592"/>
                  <a:pt x="766" y="583"/>
                  <a:pt x="766" y="578"/>
                </a:cubicBezTo>
                <a:cubicBezTo>
                  <a:pt x="766" y="573"/>
                  <a:pt x="765" y="567"/>
                  <a:pt x="763" y="566"/>
                </a:cubicBezTo>
                <a:close/>
                <a:moveTo>
                  <a:pt x="143" y="130"/>
                </a:moveTo>
                <a:cubicBezTo>
                  <a:pt x="142" y="131"/>
                  <a:pt x="148" y="133"/>
                  <a:pt x="149" y="131"/>
                </a:cubicBezTo>
                <a:cubicBezTo>
                  <a:pt x="150" y="129"/>
                  <a:pt x="146" y="126"/>
                  <a:pt x="143" y="130"/>
                </a:cubicBezTo>
                <a:close/>
                <a:moveTo>
                  <a:pt x="586" y="254"/>
                </a:moveTo>
                <a:cubicBezTo>
                  <a:pt x="589" y="250"/>
                  <a:pt x="584" y="245"/>
                  <a:pt x="582" y="245"/>
                </a:cubicBezTo>
                <a:cubicBezTo>
                  <a:pt x="578" y="245"/>
                  <a:pt x="576" y="253"/>
                  <a:pt x="579" y="255"/>
                </a:cubicBezTo>
                <a:cubicBezTo>
                  <a:pt x="582" y="258"/>
                  <a:pt x="584" y="258"/>
                  <a:pt x="586" y="254"/>
                </a:cubicBezTo>
                <a:close/>
                <a:moveTo>
                  <a:pt x="606" y="269"/>
                </a:moveTo>
                <a:cubicBezTo>
                  <a:pt x="609" y="270"/>
                  <a:pt x="610" y="273"/>
                  <a:pt x="612" y="274"/>
                </a:cubicBezTo>
                <a:cubicBezTo>
                  <a:pt x="614" y="274"/>
                  <a:pt x="619" y="274"/>
                  <a:pt x="617" y="269"/>
                </a:cubicBezTo>
                <a:cubicBezTo>
                  <a:pt x="615" y="264"/>
                  <a:pt x="612" y="263"/>
                  <a:pt x="610" y="263"/>
                </a:cubicBezTo>
                <a:cubicBezTo>
                  <a:pt x="609" y="263"/>
                  <a:pt x="604" y="261"/>
                  <a:pt x="601" y="263"/>
                </a:cubicBezTo>
                <a:cubicBezTo>
                  <a:pt x="600" y="264"/>
                  <a:pt x="604" y="268"/>
                  <a:pt x="606" y="269"/>
                </a:cubicBezTo>
                <a:close/>
                <a:moveTo>
                  <a:pt x="158" y="131"/>
                </a:moveTo>
                <a:cubicBezTo>
                  <a:pt x="154" y="133"/>
                  <a:pt x="157" y="136"/>
                  <a:pt x="160" y="134"/>
                </a:cubicBezTo>
                <a:cubicBezTo>
                  <a:pt x="163" y="133"/>
                  <a:pt x="162" y="130"/>
                  <a:pt x="158" y="131"/>
                </a:cubicBezTo>
                <a:close/>
                <a:moveTo>
                  <a:pt x="421" y="0"/>
                </a:moveTo>
                <a:cubicBezTo>
                  <a:pt x="189" y="0"/>
                  <a:pt x="0" y="189"/>
                  <a:pt x="0" y="421"/>
                </a:cubicBezTo>
                <a:cubicBezTo>
                  <a:pt x="0" y="653"/>
                  <a:pt x="189" y="842"/>
                  <a:pt x="421" y="842"/>
                </a:cubicBezTo>
                <a:cubicBezTo>
                  <a:pt x="653" y="842"/>
                  <a:pt x="841" y="653"/>
                  <a:pt x="841" y="421"/>
                </a:cubicBezTo>
                <a:cubicBezTo>
                  <a:pt x="841" y="189"/>
                  <a:pt x="653" y="0"/>
                  <a:pt x="421" y="0"/>
                </a:cubicBezTo>
                <a:close/>
                <a:moveTo>
                  <a:pt x="755" y="227"/>
                </a:moveTo>
                <a:cubicBezTo>
                  <a:pt x="757" y="225"/>
                  <a:pt x="762" y="230"/>
                  <a:pt x="764" y="228"/>
                </a:cubicBezTo>
                <a:cubicBezTo>
                  <a:pt x="767" y="226"/>
                  <a:pt x="769" y="223"/>
                  <a:pt x="770" y="223"/>
                </a:cubicBezTo>
                <a:cubicBezTo>
                  <a:pt x="771" y="222"/>
                  <a:pt x="777" y="225"/>
                  <a:pt x="778" y="228"/>
                </a:cubicBezTo>
                <a:cubicBezTo>
                  <a:pt x="779" y="231"/>
                  <a:pt x="783" y="236"/>
                  <a:pt x="782" y="237"/>
                </a:cubicBezTo>
                <a:cubicBezTo>
                  <a:pt x="781" y="238"/>
                  <a:pt x="776" y="239"/>
                  <a:pt x="774" y="236"/>
                </a:cubicBezTo>
                <a:cubicBezTo>
                  <a:pt x="772" y="233"/>
                  <a:pt x="767" y="235"/>
                  <a:pt x="767" y="241"/>
                </a:cubicBezTo>
                <a:cubicBezTo>
                  <a:pt x="767" y="246"/>
                  <a:pt x="769" y="242"/>
                  <a:pt x="771" y="244"/>
                </a:cubicBezTo>
                <a:cubicBezTo>
                  <a:pt x="773" y="247"/>
                  <a:pt x="773" y="249"/>
                  <a:pt x="775" y="252"/>
                </a:cubicBezTo>
                <a:cubicBezTo>
                  <a:pt x="776" y="255"/>
                  <a:pt x="778" y="255"/>
                  <a:pt x="780" y="257"/>
                </a:cubicBezTo>
                <a:cubicBezTo>
                  <a:pt x="781" y="260"/>
                  <a:pt x="776" y="262"/>
                  <a:pt x="778" y="265"/>
                </a:cubicBezTo>
                <a:cubicBezTo>
                  <a:pt x="781" y="268"/>
                  <a:pt x="782" y="280"/>
                  <a:pt x="783" y="283"/>
                </a:cubicBezTo>
                <a:cubicBezTo>
                  <a:pt x="783" y="286"/>
                  <a:pt x="776" y="287"/>
                  <a:pt x="774" y="286"/>
                </a:cubicBezTo>
                <a:cubicBezTo>
                  <a:pt x="772" y="285"/>
                  <a:pt x="766" y="281"/>
                  <a:pt x="763" y="280"/>
                </a:cubicBezTo>
                <a:cubicBezTo>
                  <a:pt x="761" y="279"/>
                  <a:pt x="759" y="266"/>
                  <a:pt x="762" y="267"/>
                </a:cubicBezTo>
                <a:cubicBezTo>
                  <a:pt x="765" y="268"/>
                  <a:pt x="766" y="267"/>
                  <a:pt x="768" y="263"/>
                </a:cubicBezTo>
                <a:cubicBezTo>
                  <a:pt x="771" y="259"/>
                  <a:pt x="764" y="256"/>
                  <a:pt x="761" y="255"/>
                </a:cubicBezTo>
                <a:cubicBezTo>
                  <a:pt x="759" y="253"/>
                  <a:pt x="754" y="242"/>
                  <a:pt x="752" y="239"/>
                </a:cubicBezTo>
                <a:cubicBezTo>
                  <a:pt x="750" y="235"/>
                  <a:pt x="751" y="230"/>
                  <a:pt x="755" y="227"/>
                </a:cubicBezTo>
                <a:close/>
                <a:moveTo>
                  <a:pt x="677" y="234"/>
                </a:moveTo>
                <a:cubicBezTo>
                  <a:pt x="679" y="232"/>
                  <a:pt x="681" y="228"/>
                  <a:pt x="683" y="223"/>
                </a:cubicBezTo>
                <a:cubicBezTo>
                  <a:pt x="685" y="218"/>
                  <a:pt x="688" y="218"/>
                  <a:pt x="690" y="219"/>
                </a:cubicBezTo>
                <a:cubicBezTo>
                  <a:pt x="692" y="219"/>
                  <a:pt x="697" y="229"/>
                  <a:pt x="698" y="232"/>
                </a:cubicBezTo>
                <a:cubicBezTo>
                  <a:pt x="699" y="235"/>
                  <a:pt x="703" y="231"/>
                  <a:pt x="704" y="230"/>
                </a:cubicBezTo>
                <a:cubicBezTo>
                  <a:pt x="706" y="229"/>
                  <a:pt x="708" y="227"/>
                  <a:pt x="708" y="224"/>
                </a:cubicBezTo>
                <a:cubicBezTo>
                  <a:pt x="708" y="222"/>
                  <a:pt x="711" y="221"/>
                  <a:pt x="715" y="221"/>
                </a:cubicBezTo>
                <a:cubicBezTo>
                  <a:pt x="718" y="221"/>
                  <a:pt x="715" y="225"/>
                  <a:pt x="713" y="226"/>
                </a:cubicBezTo>
                <a:cubicBezTo>
                  <a:pt x="711" y="226"/>
                  <a:pt x="712" y="229"/>
                  <a:pt x="717" y="231"/>
                </a:cubicBezTo>
                <a:cubicBezTo>
                  <a:pt x="721" y="233"/>
                  <a:pt x="725" y="239"/>
                  <a:pt x="730" y="243"/>
                </a:cubicBezTo>
                <a:cubicBezTo>
                  <a:pt x="735" y="247"/>
                  <a:pt x="736" y="254"/>
                  <a:pt x="733" y="254"/>
                </a:cubicBezTo>
                <a:cubicBezTo>
                  <a:pt x="730" y="255"/>
                  <a:pt x="722" y="255"/>
                  <a:pt x="719" y="255"/>
                </a:cubicBezTo>
                <a:cubicBezTo>
                  <a:pt x="716" y="254"/>
                  <a:pt x="711" y="249"/>
                  <a:pt x="706" y="248"/>
                </a:cubicBezTo>
                <a:cubicBezTo>
                  <a:pt x="702" y="246"/>
                  <a:pt x="696" y="246"/>
                  <a:pt x="694" y="249"/>
                </a:cubicBezTo>
                <a:cubicBezTo>
                  <a:pt x="692" y="253"/>
                  <a:pt x="685" y="251"/>
                  <a:pt x="682" y="251"/>
                </a:cubicBezTo>
                <a:cubicBezTo>
                  <a:pt x="679" y="250"/>
                  <a:pt x="676" y="255"/>
                  <a:pt x="675" y="253"/>
                </a:cubicBezTo>
                <a:cubicBezTo>
                  <a:pt x="675" y="253"/>
                  <a:pt x="677" y="244"/>
                  <a:pt x="674" y="243"/>
                </a:cubicBezTo>
                <a:cubicBezTo>
                  <a:pt x="672" y="242"/>
                  <a:pt x="675" y="236"/>
                  <a:pt x="677" y="234"/>
                </a:cubicBezTo>
                <a:close/>
                <a:moveTo>
                  <a:pt x="671" y="148"/>
                </a:moveTo>
                <a:cubicBezTo>
                  <a:pt x="668" y="148"/>
                  <a:pt x="664" y="148"/>
                  <a:pt x="657" y="147"/>
                </a:cubicBezTo>
                <a:cubicBezTo>
                  <a:pt x="651" y="147"/>
                  <a:pt x="643" y="147"/>
                  <a:pt x="643" y="148"/>
                </a:cubicBezTo>
                <a:cubicBezTo>
                  <a:pt x="644" y="149"/>
                  <a:pt x="653" y="153"/>
                  <a:pt x="650" y="155"/>
                </a:cubicBezTo>
                <a:cubicBezTo>
                  <a:pt x="647" y="157"/>
                  <a:pt x="644" y="154"/>
                  <a:pt x="640" y="154"/>
                </a:cubicBezTo>
                <a:cubicBezTo>
                  <a:pt x="636" y="153"/>
                  <a:pt x="634" y="159"/>
                  <a:pt x="633" y="163"/>
                </a:cubicBezTo>
                <a:cubicBezTo>
                  <a:pt x="632" y="166"/>
                  <a:pt x="636" y="173"/>
                  <a:pt x="630" y="170"/>
                </a:cubicBezTo>
                <a:cubicBezTo>
                  <a:pt x="623" y="168"/>
                  <a:pt x="619" y="167"/>
                  <a:pt x="617" y="168"/>
                </a:cubicBezTo>
                <a:cubicBezTo>
                  <a:pt x="616" y="169"/>
                  <a:pt x="613" y="172"/>
                  <a:pt x="609" y="173"/>
                </a:cubicBezTo>
                <a:cubicBezTo>
                  <a:pt x="605" y="174"/>
                  <a:pt x="605" y="178"/>
                  <a:pt x="600" y="178"/>
                </a:cubicBezTo>
                <a:cubicBezTo>
                  <a:pt x="599" y="178"/>
                  <a:pt x="599" y="178"/>
                  <a:pt x="599" y="178"/>
                </a:cubicBezTo>
                <a:cubicBezTo>
                  <a:pt x="603" y="162"/>
                  <a:pt x="613" y="167"/>
                  <a:pt x="613" y="167"/>
                </a:cubicBezTo>
                <a:cubicBezTo>
                  <a:pt x="613" y="167"/>
                  <a:pt x="618" y="161"/>
                  <a:pt x="616" y="158"/>
                </a:cubicBezTo>
                <a:cubicBezTo>
                  <a:pt x="615" y="154"/>
                  <a:pt x="621" y="147"/>
                  <a:pt x="622" y="146"/>
                </a:cubicBezTo>
                <a:cubicBezTo>
                  <a:pt x="623" y="145"/>
                  <a:pt x="627" y="139"/>
                  <a:pt x="621" y="137"/>
                </a:cubicBezTo>
                <a:cubicBezTo>
                  <a:pt x="616" y="134"/>
                  <a:pt x="611" y="133"/>
                  <a:pt x="616" y="128"/>
                </a:cubicBezTo>
                <a:cubicBezTo>
                  <a:pt x="622" y="123"/>
                  <a:pt x="626" y="129"/>
                  <a:pt x="632" y="121"/>
                </a:cubicBezTo>
                <a:cubicBezTo>
                  <a:pt x="638" y="114"/>
                  <a:pt x="629" y="111"/>
                  <a:pt x="637" y="111"/>
                </a:cubicBezTo>
                <a:cubicBezTo>
                  <a:pt x="644" y="111"/>
                  <a:pt x="652" y="112"/>
                  <a:pt x="651" y="114"/>
                </a:cubicBezTo>
                <a:cubicBezTo>
                  <a:pt x="649" y="117"/>
                  <a:pt x="641" y="121"/>
                  <a:pt x="636" y="124"/>
                </a:cubicBezTo>
                <a:cubicBezTo>
                  <a:pt x="631" y="126"/>
                  <a:pt x="633" y="131"/>
                  <a:pt x="635" y="134"/>
                </a:cubicBezTo>
                <a:cubicBezTo>
                  <a:pt x="637" y="136"/>
                  <a:pt x="639" y="143"/>
                  <a:pt x="642" y="142"/>
                </a:cubicBezTo>
                <a:cubicBezTo>
                  <a:pt x="646" y="142"/>
                  <a:pt x="650" y="139"/>
                  <a:pt x="654" y="139"/>
                </a:cubicBezTo>
                <a:cubicBezTo>
                  <a:pt x="658" y="140"/>
                  <a:pt x="666" y="140"/>
                  <a:pt x="667" y="140"/>
                </a:cubicBezTo>
                <a:cubicBezTo>
                  <a:pt x="668" y="140"/>
                  <a:pt x="674" y="147"/>
                  <a:pt x="671" y="148"/>
                </a:cubicBezTo>
                <a:close/>
                <a:moveTo>
                  <a:pt x="205" y="669"/>
                </a:moveTo>
                <a:cubicBezTo>
                  <a:pt x="203" y="671"/>
                  <a:pt x="199" y="671"/>
                  <a:pt x="201" y="674"/>
                </a:cubicBezTo>
                <a:cubicBezTo>
                  <a:pt x="204" y="677"/>
                  <a:pt x="199" y="678"/>
                  <a:pt x="199" y="679"/>
                </a:cubicBezTo>
                <a:cubicBezTo>
                  <a:pt x="199" y="681"/>
                  <a:pt x="203" y="688"/>
                  <a:pt x="202" y="691"/>
                </a:cubicBezTo>
                <a:cubicBezTo>
                  <a:pt x="201" y="693"/>
                  <a:pt x="200" y="697"/>
                  <a:pt x="199" y="700"/>
                </a:cubicBezTo>
                <a:cubicBezTo>
                  <a:pt x="199" y="702"/>
                  <a:pt x="196" y="705"/>
                  <a:pt x="197" y="708"/>
                </a:cubicBezTo>
                <a:cubicBezTo>
                  <a:pt x="199" y="712"/>
                  <a:pt x="195" y="710"/>
                  <a:pt x="195" y="714"/>
                </a:cubicBezTo>
                <a:cubicBezTo>
                  <a:pt x="196" y="717"/>
                  <a:pt x="199" y="716"/>
                  <a:pt x="199" y="720"/>
                </a:cubicBezTo>
                <a:cubicBezTo>
                  <a:pt x="199" y="725"/>
                  <a:pt x="197" y="726"/>
                  <a:pt x="198" y="729"/>
                </a:cubicBezTo>
                <a:cubicBezTo>
                  <a:pt x="198" y="732"/>
                  <a:pt x="201" y="736"/>
                  <a:pt x="201" y="737"/>
                </a:cubicBezTo>
                <a:cubicBezTo>
                  <a:pt x="201" y="738"/>
                  <a:pt x="200" y="742"/>
                  <a:pt x="198" y="744"/>
                </a:cubicBezTo>
                <a:cubicBezTo>
                  <a:pt x="196" y="747"/>
                  <a:pt x="194" y="749"/>
                  <a:pt x="195" y="751"/>
                </a:cubicBezTo>
                <a:cubicBezTo>
                  <a:pt x="196" y="752"/>
                  <a:pt x="199" y="754"/>
                  <a:pt x="199" y="755"/>
                </a:cubicBezTo>
                <a:cubicBezTo>
                  <a:pt x="198" y="756"/>
                  <a:pt x="196" y="760"/>
                  <a:pt x="197" y="762"/>
                </a:cubicBezTo>
                <a:cubicBezTo>
                  <a:pt x="197" y="764"/>
                  <a:pt x="201" y="764"/>
                  <a:pt x="202" y="765"/>
                </a:cubicBezTo>
                <a:cubicBezTo>
                  <a:pt x="203" y="766"/>
                  <a:pt x="201" y="767"/>
                  <a:pt x="200" y="768"/>
                </a:cubicBezTo>
                <a:cubicBezTo>
                  <a:pt x="86" y="695"/>
                  <a:pt x="9" y="567"/>
                  <a:pt x="9" y="421"/>
                </a:cubicBezTo>
                <a:cubicBezTo>
                  <a:pt x="9" y="398"/>
                  <a:pt x="11" y="376"/>
                  <a:pt x="15" y="354"/>
                </a:cubicBezTo>
                <a:cubicBezTo>
                  <a:pt x="15" y="354"/>
                  <a:pt x="15" y="354"/>
                  <a:pt x="15" y="354"/>
                </a:cubicBezTo>
                <a:cubicBezTo>
                  <a:pt x="15" y="357"/>
                  <a:pt x="17" y="358"/>
                  <a:pt x="18" y="359"/>
                </a:cubicBezTo>
                <a:cubicBezTo>
                  <a:pt x="20" y="359"/>
                  <a:pt x="22" y="368"/>
                  <a:pt x="25" y="364"/>
                </a:cubicBezTo>
                <a:cubicBezTo>
                  <a:pt x="27" y="360"/>
                  <a:pt x="21" y="354"/>
                  <a:pt x="20" y="352"/>
                </a:cubicBezTo>
                <a:cubicBezTo>
                  <a:pt x="18" y="350"/>
                  <a:pt x="19" y="345"/>
                  <a:pt x="17" y="341"/>
                </a:cubicBezTo>
                <a:cubicBezTo>
                  <a:pt x="18" y="339"/>
                  <a:pt x="18" y="337"/>
                  <a:pt x="18" y="335"/>
                </a:cubicBezTo>
                <a:cubicBezTo>
                  <a:pt x="20" y="337"/>
                  <a:pt x="21" y="338"/>
                  <a:pt x="21" y="340"/>
                </a:cubicBezTo>
                <a:cubicBezTo>
                  <a:pt x="24" y="343"/>
                  <a:pt x="28" y="357"/>
                  <a:pt x="30" y="357"/>
                </a:cubicBezTo>
                <a:cubicBezTo>
                  <a:pt x="31" y="357"/>
                  <a:pt x="36" y="364"/>
                  <a:pt x="36" y="364"/>
                </a:cubicBezTo>
                <a:cubicBezTo>
                  <a:pt x="36" y="364"/>
                  <a:pt x="38" y="371"/>
                  <a:pt x="37" y="373"/>
                </a:cubicBezTo>
                <a:cubicBezTo>
                  <a:pt x="36" y="375"/>
                  <a:pt x="38" y="382"/>
                  <a:pt x="40" y="384"/>
                </a:cubicBezTo>
                <a:cubicBezTo>
                  <a:pt x="43" y="386"/>
                  <a:pt x="52" y="386"/>
                  <a:pt x="53" y="393"/>
                </a:cubicBezTo>
                <a:cubicBezTo>
                  <a:pt x="53" y="395"/>
                  <a:pt x="55" y="405"/>
                  <a:pt x="58" y="405"/>
                </a:cubicBezTo>
                <a:cubicBezTo>
                  <a:pt x="62" y="405"/>
                  <a:pt x="67" y="402"/>
                  <a:pt x="68" y="404"/>
                </a:cubicBezTo>
                <a:cubicBezTo>
                  <a:pt x="69" y="405"/>
                  <a:pt x="72" y="412"/>
                  <a:pt x="74" y="408"/>
                </a:cubicBezTo>
                <a:cubicBezTo>
                  <a:pt x="76" y="404"/>
                  <a:pt x="77" y="403"/>
                  <a:pt x="80" y="403"/>
                </a:cubicBezTo>
                <a:cubicBezTo>
                  <a:pt x="83" y="403"/>
                  <a:pt x="84" y="407"/>
                  <a:pt x="86" y="409"/>
                </a:cubicBezTo>
                <a:cubicBezTo>
                  <a:pt x="88" y="412"/>
                  <a:pt x="93" y="418"/>
                  <a:pt x="96" y="418"/>
                </a:cubicBezTo>
                <a:cubicBezTo>
                  <a:pt x="98" y="418"/>
                  <a:pt x="102" y="422"/>
                  <a:pt x="104" y="421"/>
                </a:cubicBezTo>
                <a:cubicBezTo>
                  <a:pt x="105" y="419"/>
                  <a:pt x="108" y="422"/>
                  <a:pt x="110" y="423"/>
                </a:cubicBezTo>
                <a:cubicBezTo>
                  <a:pt x="112" y="424"/>
                  <a:pt x="115" y="428"/>
                  <a:pt x="114" y="434"/>
                </a:cubicBezTo>
                <a:cubicBezTo>
                  <a:pt x="114" y="440"/>
                  <a:pt x="120" y="442"/>
                  <a:pt x="122" y="444"/>
                </a:cubicBezTo>
                <a:cubicBezTo>
                  <a:pt x="124" y="445"/>
                  <a:pt x="128" y="449"/>
                  <a:pt x="130" y="452"/>
                </a:cubicBezTo>
                <a:cubicBezTo>
                  <a:pt x="132" y="454"/>
                  <a:pt x="136" y="455"/>
                  <a:pt x="137" y="457"/>
                </a:cubicBezTo>
                <a:cubicBezTo>
                  <a:pt x="139" y="458"/>
                  <a:pt x="139" y="461"/>
                  <a:pt x="143" y="459"/>
                </a:cubicBezTo>
                <a:cubicBezTo>
                  <a:pt x="146" y="456"/>
                  <a:pt x="146" y="451"/>
                  <a:pt x="146" y="451"/>
                </a:cubicBezTo>
                <a:cubicBezTo>
                  <a:pt x="146" y="451"/>
                  <a:pt x="150" y="451"/>
                  <a:pt x="152" y="453"/>
                </a:cubicBezTo>
                <a:cubicBezTo>
                  <a:pt x="154" y="455"/>
                  <a:pt x="155" y="462"/>
                  <a:pt x="156" y="463"/>
                </a:cubicBezTo>
                <a:cubicBezTo>
                  <a:pt x="158" y="464"/>
                  <a:pt x="160" y="472"/>
                  <a:pt x="159" y="478"/>
                </a:cubicBezTo>
                <a:cubicBezTo>
                  <a:pt x="157" y="483"/>
                  <a:pt x="158" y="489"/>
                  <a:pt x="156" y="489"/>
                </a:cubicBezTo>
                <a:cubicBezTo>
                  <a:pt x="155" y="489"/>
                  <a:pt x="150" y="494"/>
                  <a:pt x="148" y="496"/>
                </a:cubicBezTo>
                <a:cubicBezTo>
                  <a:pt x="146" y="497"/>
                  <a:pt x="142" y="506"/>
                  <a:pt x="143" y="508"/>
                </a:cubicBezTo>
                <a:cubicBezTo>
                  <a:pt x="143" y="511"/>
                  <a:pt x="145" y="519"/>
                  <a:pt x="144" y="523"/>
                </a:cubicBezTo>
                <a:cubicBezTo>
                  <a:pt x="144" y="526"/>
                  <a:pt x="141" y="530"/>
                  <a:pt x="142" y="535"/>
                </a:cubicBezTo>
                <a:cubicBezTo>
                  <a:pt x="144" y="541"/>
                  <a:pt x="152" y="543"/>
                  <a:pt x="153" y="548"/>
                </a:cubicBezTo>
                <a:cubicBezTo>
                  <a:pt x="154" y="553"/>
                  <a:pt x="160" y="565"/>
                  <a:pt x="161" y="570"/>
                </a:cubicBezTo>
                <a:cubicBezTo>
                  <a:pt x="163" y="575"/>
                  <a:pt x="167" y="581"/>
                  <a:pt x="168" y="588"/>
                </a:cubicBezTo>
                <a:cubicBezTo>
                  <a:pt x="168" y="595"/>
                  <a:pt x="181" y="600"/>
                  <a:pt x="183" y="600"/>
                </a:cubicBezTo>
                <a:cubicBezTo>
                  <a:pt x="185" y="601"/>
                  <a:pt x="189" y="605"/>
                  <a:pt x="192" y="607"/>
                </a:cubicBezTo>
                <a:cubicBezTo>
                  <a:pt x="195" y="609"/>
                  <a:pt x="198" y="612"/>
                  <a:pt x="201" y="616"/>
                </a:cubicBezTo>
                <a:cubicBezTo>
                  <a:pt x="203" y="620"/>
                  <a:pt x="203" y="625"/>
                  <a:pt x="203" y="627"/>
                </a:cubicBezTo>
                <a:cubicBezTo>
                  <a:pt x="203" y="628"/>
                  <a:pt x="203" y="643"/>
                  <a:pt x="203" y="651"/>
                </a:cubicBezTo>
                <a:cubicBezTo>
                  <a:pt x="203" y="659"/>
                  <a:pt x="208" y="667"/>
                  <a:pt x="205" y="669"/>
                </a:cubicBezTo>
                <a:close/>
                <a:moveTo>
                  <a:pt x="226" y="781"/>
                </a:moveTo>
                <a:cubicBezTo>
                  <a:pt x="225" y="781"/>
                  <a:pt x="225" y="782"/>
                  <a:pt x="224" y="782"/>
                </a:cubicBezTo>
                <a:cubicBezTo>
                  <a:pt x="224" y="782"/>
                  <a:pt x="223" y="781"/>
                  <a:pt x="223" y="781"/>
                </a:cubicBezTo>
                <a:cubicBezTo>
                  <a:pt x="223" y="781"/>
                  <a:pt x="223" y="780"/>
                  <a:pt x="223" y="779"/>
                </a:cubicBezTo>
                <a:cubicBezTo>
                  <a:pt x="223" y="776"/>
                  <a:pt x="229" y="779"/>
                  <a:pt x="226" y="781"/>
                </a:cubicBezTo>
                <a:close/>
                <a:moveTo>
                  <a:pt x="421" y="832"/>
                </a:moveTo>
                <a:cubicBezTo>
                  <a:pt x="353" y="832"/>
                  <a:pt x="289" y="816"/>
                  <a:pt x="233" y="787"/>
                </a:cubicBezTo>
                <a:cubicBezTo>
                  <a:pt x="236" y="787"/>
                  <a:pt x="241" y="786"/>
                  <a:pt x="243" y="785"/>
                </a:cubicBezTo>
                <a:cubicBezTo>
                  <a:pt x="244" y="785"/>
                  <a:pt x="252" y="784"/>
                  <a:pt x="252" y="783"/>
                </a:cubicBezTo>
                <a:cubicBezTo>
                  <a:pt x="253" y="783"/>
                  <a:pt x="246" y="783"/>
                  <a:pt x="242" y="782"/>
                </a:cubicBezTo>
                <a:cubicBezTo>
                  <a:pt x="238" y="781"/>
                  <a:pt x="231" y="777"/>
                  <a:pt x="230" y="775"/>
                </a:cubicBezTo>
                <a:cubicBezTo>
                  <a:pt x="229" y="773"/>
                  <a:pt x="228" y="769"/>
                  <a:pt x="230" y="768"/>
                </a:cubicBezTo>
                <a:cubicBezTo>
                  <a:pt x="233" y="767"/>
                  <a:pt x="238" y="763"/>
                  <a:pt x="240" y="762"/>
                </a:cubicBezTo>
                <a:cubicBezTo>
                  <a:pt x="241" y="761"/>
                  <a:pt x="243" y="756"/>
                  <a:pt x="241" y="756"/>
                </a:cubicBezTo>
                <a:cubicBezTo>
                  <a:pt x="240" y="755"/>
                  <a:pt x="234" y="755"/>
                  <a:pt x="233" y="754"/>
                </a:cubicBezTo>
                <a:cubicBezTo>
                  <a:pt x="232" y="753"/>
                  <a:pt x="232" y="752"/>
                  <a:pt x="235" y="750"/>
                </a:cubicBezTo>
                <a:cubicBezTo>
                  <a:pt x="239" y="747"/>
                  <a:pt x="240" y="744"/>
                  <a:pt x="242" y="743"/>
                </a:cubicBezTo>
                <a:cubicBezTo>
                  <a:pt x="243" y="742"/>
                  <a:pt x="246" y="740"/>
                  <a:pt x="247" y="737"/>
                </a:cubicBezTo>
                <a:cubicBezTo>
                  <a:pt x="248" y="735"/>
                  <a:pt x="245" y="736"/>
                  <a:pt x="243" y="736"/>
                </a:cubicBezTo>
                <a:cubicBezTo>
                  <a:pt x="241" y="736"/>
                  <a:pt x="239" y="732"/>
                  <a:pt x="238" y="730"/>
                </a:cubicBezTo>
                <a:cubicBezTo>
                  <a:pt x="238" y="728"/>
                  <a:pt x="245" y="731"/>
                  <a:pt x="249" y="732"/>
                </a:cubicBezTo>
                <a:cubicBezTo>
                  <a:pt x="254" y="733"/>
                  <a:pt x="251" y="730"/>
                  <a:pt x="251" y="728"/>
                </a:cubicBezTo>
                <a:cubicBezTo>
                  <a:pt x="250" y="726"/>
                  <a:pt x="251" y="722"/>
                  <a:pt x="253" y="723"/>
                </a:cubicBezTo>
                <a:cubicBezTo>
                  <a:pt x="256" y="725"/>
                  <a:pt x="268" y="724"/>
                  <a:pt x="270" y="723"/>
                </a:cubicBezTo>
                <a:cubicBezTo>
                  <a:pt x="272" y="723"/>
                  <a:pt x="275" y="716"/>
                  <a:pt x="277" y="714"/>
                </a:cubicBezTo>
                <a:cubicBezTo>
                  <a:pt x="278" y="712"/>
                  <a:pt x="278" y="710"/>
                  <a:pt x="276" y="709"/>
                </a:cubicBezTo>
                <a:cubicBezTo>
                  <a:pt x="274" y="708"/>
                  <a:pt x="268" y="703"/>
                  <a:pt x="267" y="702"/>
                </a:cubicBezTo>
                <a:cubicBezTo>
                  <a:pt x="266" y="701"/>
                  <a:pt x="268" y="693"/>
                  <a:pt x="269" y="691"/>
                </a:cubicBezTo>
                <a:cubicBezTo>
                  <a:pt x="269" y="689"/>
                  <a:pt x="270" y="703"/>
                  <a:pt x="276" y="705"/>
                </a:cubicBezTo>
                <a:cubicBezTo>
                  <a:pt x="282" y="707"/>
                  <a:pt x="285" y="708"/>
                  <a:pt x="290" y="703"/>
                </a:cubicBezTo>
                <a:cubicBezTo>
                  <a:pt x="295" y="699"/>
                  <a:pt x="299" y="695"/>
                  <a:pt x="300" y="692"/>
                </a:cubicBezTo>
                <a:cubicBezTo>
                  <a:pt x="300" y="689"/>
                  <a:pt x="301" y="685"/>
                  <a:pt x="303" y="684"/>
                </a:cubicBezTo>
                <a:cubicBezTo>
                  <a:pt x="305" y="683"/>
                  <a:pt x="307" y="684"/>
                  <a:pt x="309" y="678"/>
                </a:cubicBezTo>
                <a:cubicBezTo>
                  <a:pt x="311" y="673"/>
                  <a:pt x="314" y="677"/>
                  <a:pt x="316" y="672"/>
                </a:cubicBezTo>
                <a:cubicBezTo>
                  <a:pt x="318" y="668"/>
                  <a:pt x="311" y="661"/>
                  <a:pt x="316" y="658"/>
                </a:cubicBezTo>
                <a:cubicBezTo>
                  <a:pt x="321" y="654"/>
                  <a:pt x="330" y="650"/>
                  <a:pt x="330" y="650"/>
                </a:cubicBezTo>
                <a:cubicBezTo>
                  <a:pt x="330" y="650"/>
                  <a:pt x="333" y="649"/>
                  <a:pt x="338" y="647"/>
                </a:cubicBezTo>
                <a:cubicBezTo>
                  <a:pt x="343" y="646"/>
                  <a:pt x="349" y="647"/>
                  <a:pt x="351" y="644"/>
                </a:cubicBezTo>
                <a:cubicBezTo>
                  <a:pt x="353" y="641"/>
                  <a:pt x="354" y="635"/>
                  <a:pt x="357" y="632"/>
                </a:cubicBezTo>
                <a:cubicBezTo>
                  <a:pt x="359" y="629"/>
                  <a:pt x="362" y="624"/>
                  <a:pt x="361" y="621"/>
                </a:cubicBezTo>
                <a:cubicBezTo>
                  <a:pt x="360" y="619"/>
                  <a:pt x="364" y="608"/>
                  <a:pt x="364" y="605"/>
                </a:cubicBezTo>
                <a:cubicBezTo>
                  <a:pt x="363" y="602"/>
                  <a:pt x="359" y="595"/>
                  <a:pt x="366" y="589"/>
                </a:cubicBezTo>
                <a:cubicBezTo>
                  <a:pt x="373" y="583"/>
                  <a:pt x="380" y="574"/>
                  <a:pt x="380" y="571"/>
                </a:cubicBezTo>
                <a:cubicBezTo>
                  <a:pt x="381" y="569"/>
                  <a:pt x="386" y="558"/>
                  <a:pt x="386" y="552"/>
                </a:cubicBezTo>
                <a:cubicBezTo>
                  <a:pt x="385" y="547"/>
                  <a:pt x="380" y="541"/>
                  <a:pt x="377" y="539"/>
                </a:cubicBezTo>
                <a:cubicBezTo>
                  <a:pt x="374" y="538"/>
                  <a:pt x="367" y="537"/>
                  <a:pt x="364" y="533"/>
                </a:cubicBezTo>
                <a:cubicBezTo>
                  <a:pt x="361" y="528"/>
                  <a:pt x="353" y="524"/>
                  <a:pt x="350" y="525"/>
                </a:cubicBezTo>
                <a:cubicBezTo>
                  <a:pt x="348" y="526"/>
                  <a:pt x="343" y="527"/>
                  <a:pt x="339" y="525"/>
                </a:cubicBezTo>
                <a:cubicBezTo>
                  <a:pt x="335" y="522"/>
                  <a:pt x="329" y="519"/>
                  <a:pt x="327" y="516"/>
                </a:cubicBezTo>
                <a:cubicBezTo>
                  <a:pt x="325" y="514"/>
                  <a:pt x="319" y="512"/>
                  <a:pt x="316" y="512"/>
                </a:cubicBezTo>
                <a:cubicBezTo>
                  <a:pt x="313" y="512"/>
                  <a:pt x="314" y="510"/>
                  <a:pt x="310" y="517"/>
                </a:cubicBezTo>
                <a:cubicBezTo>
                  <a:pt x="306" y="523"/>
                  <a:pt x="310" y="525"/>
                  <a:pt x="302" y="524"/>
                </a:cubicBezTo>
                <a:cubicBezTo>
                  <a:pt x="295" y="523"/>
                  <a:pt x="303" y="522"/>
                  <a:pt x="307" y="516"/>
                </a:cubicBezTo>
                <a:cubicBezTo>
                  <a:pt x="311" y="510"/>
                  <a:pt x="307" y="506"/>
                  <a:pt x="302" y="507"/>
                </a:cubicBezTo>
                <a:cubicBezTo>
                  <a:pt x="297" y="509"/>
                  <a:pt x="301" y="512"/>
                  <a:pt x="293" y="514"/>
                </a:cubicBezTo>
                <a:cubicBezTo>
                  <a:pt x="286" y="515"/>
                  <a:pt x="286" y="510"/>
                  <a:pt x="291" y="509"/>
                </a:cubicBezTo>
                <a:cubicBezTo>
                  <a:pt x="295" y="508"/>
                  <a:pt x="303" y="503"/>
                  <a:pt x="303" y="501"/>
                </a:cubicBezTo>
                <a:cubicBezTo>
                  <a:pt x="303" y="499"/>
                  <a:pt x="302" y="493"/>
                  <a:pt x="299" y="493"/>
                </a:cubicBezTo>
                <a:cubicBezTo>
                  <a:pt x="295" y="493"/>
                  <a:pt x="296" y="487"/>
                  <a:pt x="290" y="480"/>
                </a:cubicBezTo>
                <a:cubicBezTo>
                  <a:pt x="284" y="473"/>
                  <a:pt x="276" y="465"/>
                  <a:pt x="271" y="466"/>
                </a:cubicBezTo>
                <a:cubicBezTo>
                  <a:pt x="266" y="467"/>
                  <a:pt x="263" y="472"/>
                  <a:pt x="260" y="466"/>
                </a:cubicBezTo>
                <a:cubicBezTo>
                  <a:pt x="257" y="460"/>
                  <a:pt x="254" y="459"/>
                  <a:pt x="252" y="456"/>
                </a:cubicBezTo>
                <a:cubicBezTo>
                  <a:pt x="250" y="452"/>
                  <a:pt x="246" y="455"/>
                  <a:pt x="244" y="454"/>
                </a:cubicBezTo>
                <a:cubicBezTo>
                  <a:pt x="243" y="452"/>
                  <a:pt x="243" y="452"/>
                  <a:pt x="243" y="452"/>
                </a:cubicBezTo>
                <a:cubicBezTo>
                  <a:pt x="243" y="452"/>
                  <a:pt x="237" y="454"/>
                  <a:pt x="240" y="449"/>
                </a:cubicBezTo>
                <a:cubicBezTo>
                  <a:pt x="243" y="444"/>
                  <a:pt x="245" y="435"/>
                  <a:pt x="243" y="435"/>
                </a:cubicBezTo>
                <a:cubicBezTo>
                  <a:pt x="242" y="436"/>
                  <a:pt x="240" y="443"/>
                  <a:pt x="237" y="443"/>
                </a:cubicBezTo>
                <a:cubicBezTo>
                  <a:pt x="235" y="442"/>
                  <a:pt x="237" y="441"/>
                  <a:pt x="233" y="438"/>
                </a:cubicBezTo>
                <a:cubicBezTo>
                  <a:pt x="228" y="435"/>
                  <a:pt x="221" y="437"/>
                  <a:pt x="221" y="440"/>
                </a:cubicBezTo>
                <a:cubicBezTo>
                  <a:pt x="221" y="443"/>
                  <a:pt x="219" y="445"/>
                  <a:pt x="219" y="445"/>
                </a:cubicBezTo>
                <a:cubicBezTo>
                  <a:pt x="219" y="445"/>
                  <a:pt x="218" y="443"/>
                  <a:pt x="216" y="440"/>
                </a:cubicBezTo>
                <a:cubicBezTo>
                  <a:pt x="215" y="437"/>
                  <a:pt x="209" y="436"/>
                  <a:pt x="206" y="439"/>
                </a:cubicBezTo>
                <a:cubicBezTo>
                  <a:pt x="203" y="442"/>
                  <a:pt x="201" y="431"/>
                  <a:pt x="199" y="431"/>
                </a:cubicBezTo>
                <a:cubicBezTo>
                  <a:pt x="197" y="431"/>
                  <a:pt x="192" y="434"/>
                  <a:pt x="190" y="438"/>
                </a:cubicBezTo>
                <a:cubicBezTo>
                  <a:pt x="188" y="443"/>
                  <a:pt x="189" y="450"/>
                  <a:pt x="187" y="450"/>
                </a:cubicBezTo>
                <a:cubicBezTo>
                  <a:pt x="186" y="449"/>
                  <a:pt x="185" y="440"/>
                  <a:pt x="185" y="437"/>
                </a:cubicBezTo>
                <a:cubicBezTo>
                  <a:pt x="186" y="434"/>
                  <a:pt x="191" y="428"/>
                  <a:pt x="187" y="427"/>
                </a:cubicBezTo>
                <a:cubicBezTo>
                  <a:pt x="184" y="426"/>
                  <a:pt x="179" y="432"/>
                  <a:pt x="177" y="433"/>
                </a:cubicBezTo>
                <a:cubicBezTo>
                  <a:pt x="174" y="433"/>
                  <a:pt x="170" y="437"/>
                  <a:pt x="168" y="441"/>
                </a:cubicBezTo>
                <a:cubicBezTo>
                  <a:pt x="165" y="446"/>
                  <a:pt x="164" y="448"/>
                  <a:pt x="162" y="450"/>
                </a:cubicBezTo>
                <a:cubicBezTo>
                  <a:pt x="159" y="451"/>
                  <a:pt x="156" y="450"/>
                  <a:pt x="156" y="448"/>
                </a:cubicBezTo>
                <a:cubicBezTo>
                  <a:pt x="157" y="446"/>
                  <a:pt x="149" y="440"/>
                  <a:pt x="148" y="443"/>
                </a:cubicBezTo>
                <a:cubicBezTo>
                  <a:pt x="147" y="445"/>
                  <a:pt x="143" y="446"/>
                  <a:pt x="140" y="448"/>
                </a:cubicBezTo>
                <a:cubicBezTo>
                  <a:pt x="136" y="450"/>
                  <a:pt x="133" y="445"/>
                  <a:pt x="132" y="443"/>
                </a:cubicBezTo>
                <a:cubicBezTo>
                  <a:pt x="131" y="441"/>
                  <a:pt x="130" y="441"/>
                  <a:pt x="129" y="434"/>
                </a:cubicBezTo>
                <a:cubicBezTo>
                  <a:pt x="129" y="427"/>
                  <a:pt x="130" y="419"/>
                  <a:pt x="131" y="415"/>
                </a:cubicBezTo>
                <a:cubicBezTo>
                  <a:pt x="132" y="411"/>
                  <a:pt x="125" y="403"/>
                  <a:pt x="123" y="403"/>
                </a:cubicBezTo>
                <a:cubicBezTo>
                  <a:pt x="120" y="404"/>
                  <a:pt x="117" y="407"/>
                  <a:pt x="114" y="407"/>
                </a:cubicBezTo>
                <a:cubicBezTo>
                  <a:pt x="112" y="406"/>
                  <a:pt x="113" y="405"/>
                  <a:pt x="109" y="405"/>
                </a:cubicBezTo>
                <a:cubicBezTo>
                  <a:pt x="105" y="405"/>
                  <a:pt x="108" y="404"/>
                  <a:pt x="109" y="399"/>
                </a:cubicBezTo>
                <a:cubicBezTo>
                  <a:pt x="109" y="395"/>
                  <a:pt x="107" y="388"/>
                  <a:pt x="111" y="384"/>
                </a:cubicBezTo>
                <a:cubicBezTo>
                  <a:pt x="116" y="380"/>
                  <a:pt x="114" y="370"/>
                  <a:pt x="112" y="370"/>
                </a:cubicBezTo>
                <a:cubicBezTo>
                  <a:pt x="109" y="369"/>
                  <a:pt x="104" y="371"/>
                  <a:pt x="101" y="371"/>
                </a:cubicBezTo>
                <a:cubicBezTo>
                  <a:pt x="97" y="370"/>
                  <a:pt x="95" y="375"/>
                  <a:pt x="96" y="379"/>
                </a:cubicBezTo>
                <a:cubicBezTo>
                  <a:pt x="97" y="384"/>
                  <a:pt x="94" y="387"/>
                  <a:pt x="93" y="386"/>
                </a:cubicBezTo>
                <a:cubicBezTo>
                  <a:pt x="92" y="386"/>
                  <a:pt x="90" y="383"/>
                  <a:pt x="86" y="388"/>
                </a:cubicBezTo>
                <a:cubicBezTo>
                  <a:pt x="82" y="392"/>
                  <a:pt x="81" y="390"/>
                  <a:pt x="77" y="386"/>
                </a:cubicBezTo>
                <a:cubicBezTo>
                  <a:pt x="73" y="381"/>
                  <a:pt x="69" y="376"/>
                  <a:pt x="68" y="369"/>
                </a:cubicBezTo>
                <a:cubicBezTo>
                  <a:pt x="68" y="362"/>
                  <a:pt x="68" y="355"/>
                  <a:pt x="69" y="351"/>
                </a:cubicBezTo>
                <a:cubicBezTo>
                  <a:pt x="70" y="347"/>
                  <a:pt x="71" y="340"/>
                  <a:pt x="69" y="339"/>
                </a:cubicBezTo>
                <a:cubicBezTo>
                  <a:pt x="67" y="338"/>
                  <a:pt x="71" y="333"/>
                  <a:pt x="74" y="332"/>
                </a:cubicBezTo>
                <a:cubicBezTo>
                  <a:pt x="76" y="331"/>
                  <a:pt x="80" y="326"/>
                  <a:pt x="81" y="324"/>
                </a:cubicBezTo>
                <a:cubicBezTo>
                  <a:pt x="82" y="322"/>
                  <a:pt x="85" y="322"/>
                  <a:pt x="89" y="322"/>
                </a:cubicBezTo>
                <a:cubicBezTo>
                  <a:pt x="93" y="322"/>
                  <a:pt x="94" y="322"/>
                  <a:pt x="98" y="324"/>
                </a:cubicBezTo>
                <a:cubicBezTo>
                  <a:pt x="102" y="327"/>
                  <a:pt x="103" y="323"/>
                  <a:pt x="103" y="321"/>
                </a:cubicBezTo>
                <a:cubicBezTo>
                  <a:pt x="103" y="320"/>
                  <a:pt x="105" y="318"/>
                  <a:pt x="110" y="319"/>
                </a:cubicBezTo>
                <a:cubicBezTo>
                  <a:pt x="114" y="319"/>
                  <a:pt x="120" y="314"/>
                  <a:pt x="121" y="316"/>
                </a:cubicBezTo>
                <a:cubicBezTo>
                  <a:pt x="122" y="317"/>
                  <a:pt x="124" y="323"/>
                  <a:pt x="127" y="321"/>
                </a:cubicBezTo>
                <a:cubicBezTo>
                  <a:pt x="129" y="319"/>
                  <a:pt x="130" y="315"/>
                  <a:pt x="131" y="322"/>
                </a:cubicBezTo>
                <a:cubicBezTo>
                  <a:pt x="131" y="328"/>
                  <a:pt x="133" y="337"/>
                  <a:pt x="136" y="339"/>
                </a:cubicBezTo>
                <a:cubicBezTo>
                  <a:pt x="140" y="340"/>
                  <a:pt x="138" y="347"/>
                  <a:pt x="141" y="347"/>
                </a:cubicBezTo>
                <a:cubicBezTo>
                  <a:pt x="145" y="347"/>
                  <a:pt x="147" y="337"/>
                  <a:pt x="146" y="333"/>
                </a:cubicBezTo>
                <a:cubicBezTo>
                  <a:pt x="145" y="329"/>
                  <a:pt x="143" y="319"/>
                  <a:pt x="141" y="316"/>
                </a:cubicBezTo>
                <a:cubicBezTo>
                  <a:pt x="139" y="313"/>
                  <a:pt x="142" y="307"/>
                  <a:pt x="146" y="305"/>
                </a:cubicBezTo>
                <a:cubicBezTo>
                  <a:pt x="150" y="302"/>
                  <a:pt x="157" y="291"/>
                  <a:pt x="160" y="288"/>
                </a:cubicBezTo>
                <a:cubicBezTo>
                  <a:pt x="163" y="285"/>
                  <a:pt x="173" y="283"/>
                  <a:pt x="170" y="279"/>
                </a:cubicBezTo>
                <a:cubicBezTo>
                  <a:pt x="168" y="275"/>
                  <a:pt x="166" y="271"/>
                  <a:pt x="166" y="268"/>
                </a:cubicBezTo>
                <a:cubicBezTo>
                  <a:pt x="166" y="265"/>
                  <a:pt x="169" y="266"/>
                  <a:pt x="170" y="268"/>
                </a:cubicBezTo>
                <a:cubicBezTo>
                  <a:pt x="171" y="270"/>
                  <a:pt x="176" y="265"/>
                  <a:pt x="175" y="262"/>
                </a:cubicBezTo>
                <a:cubicBezTo>
                  <a:pt x="174" y="259"/>
                  <a:pt x="174" y="256"/>
                  <a:pt x="177" y="256"/>
                </a:cubicBezTo>
                <a:cubicBezTo>
                  <a:pt x="180" y="257"/>
                  <a:pt x="181" y="253"/>
                  <a:pt x="180" y="252"/>
                </a:cubicBezTo>
                <a:cubicBezTo>
                  <a:pt x="179" y="249"/>
                  <a:pt x="183" y="247"/>
                  <a:pt x="186" y="248"/>
                </a:cubicBezTo>
                <a:cubicBezTo>
                  <a:pt x="189" y="248"/>
                  <a:pt x="199" y="249"/>
                  <a:pt x="200" y="247"/>
                </a:cubicBezTo>
                <a:cubicBezTo>
                  <a:pt x="201" y="245"/>
                  <a:pt x="196" y="241"/>
                  <a:pt x="196" y="236"/>
                </a:cubicBezTo>
                <a:cubicBezTo>
                  <a:pt x="196" y="232"/>
                  <a:pt x="201" y="229"/>
                  <a:pt x="204" y="228"/>
                </a:cubicBezTo>
                <a:cubicBezTo>
                  <a:pt x="207" y="227"/>
                  <a:pt x="211" y="228"/>
                  <a:pt x="212" y="226"/>
                </a:cubicBezTo>
                <a:cubicBezTo>
                  <a:pt x="212" y="225"/>
                  <a:pt x="217" y="220"/>
                  <a:pt x="217" y="224"/>
                </a:cubicBezTo>
                <a:cubicBezTo>
                  <a:pt x="217" y="227"/>
                  <a:pt x="216" y="233"/>
                  <a:pt x="220" y="233"/>
                </a:cubicBezTo>
                <a:cubicBezTo>
                  <a:pt x="223" y="233"/>
                  <a:pt x="228" y="228"/>
                  <a:pt x="229" y="228"/>
                </a:cubicBezTo>
                <a:cubicBezTo>
                  <a:pt x="231" y="227"/>
                  <a:pt x="239" y="225"/>
                  <a:pt x="241" y="224"/>
                </a:cubicBezTo>
                <a:cubicBezTo>
                  <a:pt x="243" y="224"/>
                  <a:pt x="253" y="222"/>
                  <a:pt x="252" y="219"/>
                </a:cubicBezTo>
                <a:cubicBezTo>
                  <a:pt x="251" y="215"/>
                  <a:pt x="250" y="212"/>
                  <a:pt x="248" y="210"/>
                </a:cubicBezTo>
                <a:cubicBezTo>
                  <a:pt x="247" y="209"/>
                  <a:pt x="246" y="211"/>
                  <a:pt x="244" y="214"/>
                </a:cubicBezTo>
                <a:cubicBezTo>
                  <a:pt x="242" y="216"/>
                  <a:pt x="239" y="216"/>
                  <a:pt x="238" y="214"/>
                </a:cubicBezTo>
                <a:cubicBezTo>
                  <a:pt x="238" y="212"/>
                  <a:pt x="239" y="206"/>
                  <a:pt x="236" y="208"/>
                </a:cubicBezTo>
                <a:cubicBezTo>
                  <a:pt x="233" y="211"/>
                  <a:pt x="232" y="213"/>
                  <a:pt x="231" y="212"/>
                </a:cubicBezTo>
                <a:cubicBezTo>
                  <a:pt x="229" y="211"/>
                  <a:pt x="227" y="207"/>
                  <a:pt x="227" y="207"/>
                </a:cubicBezTo>
                <a:cubicBezTo>
                  <a:pt x="227" y="207"/>
                  <a:pt x="232" y="205"/>
                  <a:pt x="229" y="200"/>
                </a:cubicBezTo>
                <a:cubicBezTo>
                  <a:pt x="226" y="196"/>
                  <a:pt x="222" y="197"/>
                  <a:pt x="218" y="200"/>
                </a:cubicBezTo>
                <a:cubicBezTo>
                  <a:pt x="213" y="203"/>
                  <a:pt x="214" y="202"/>
                  <a:pt x="208" y="204"/>
                </a:cubicBezTo>
                <a:cubicBezTo>
                  <a:pt x="203" y="206"/>
                  <a:pt x="201" y="207"/>
                  <a:pt x="201" y="207"/>
                </a:cubicBezTo>
                <a:cubicBezTo>
                  <a:pt x="201" y="207"/>
                  <a:pt x="203" y="199"/>
                  <a:pt x="206" y="196"/>
                </a:cubicBezTo>
                <a:cubicBezTo>
                  <a:pt x="209" y="193"/>
                  <a:pt x="218" y="194"/>
                  <a:pt x="221" y="191"/>
                </a:cubicBezTo>
                <a:cubicBezTo>
                  <a:pt x="224" y="188"/>
                  <a:pt x="230" y="192"/>
                  <a:pt x="230" y="192"/>
                </a:cubicBezTo>
                <a:cubicBezTo>
                  <a:pt x="230" y="192"/>
                  <a:pt x="234" y="188"/>
                  <a:pt x="234" y="190"/>
                </a:cubicBezTo>
                <a:cubicBezTo>
                  <a:pt x="233" y="193"/>
                  <a:pt x="232" y="199"/>
                  <a:pt x="235" y="199"/>
                </a:cubicBezTo>
                <a:cubicBezTo>
                  <a:pt x="237" y="199"/>
                  <a:pt x="245" y="195"/>
                  <a:pt x="242" y="194"/>
                </a:cubicBezTo>
                <a:cubicBezTo>
                  <a:pt x="239" y="193"/>
                  <a:pt x="244" y="191"/>
                  <a:pt x="247" y="188"/>
                </a:cubicBezTo>
                <a:cubicBezTo>
                  <a:pt x="250" y="186"/>
                  <a:pt x="256" y="188"/>
                  <a:pt x="258" y="187"/>
                </a:cubicBezTo>
                <a:cubicBezTo>
                  <a:pt x="260" y="186"/>
                  <a:pt x="261" y="182"/>
                  <a:pt x="264" y="182"/>
                </a:cubicBezTo>
                <a:cubicBezTo>
                  <a:pt x="268" y="182"/>
                  <a:pt x="269" y="186"/>
                  <a:pt x="264" y="189"/>
                </a:cubicBezTo>
                <a:cubicBezTo>
                  <a:pt x="260" y="192"/>
                  <a:pt x="259" y="200"/>
                  <a:pt x="256" y="202"/>
                </a:cubicBezTo>
                <a:cubicBezTo>
                  <a:pt x="254" y="204"/>
                  <a:pt x="255" y="206"/>
                  <a:pt x="259" y="206"/>
                </a:cubicBezTo>
                <a:cubicBezTo>
                  <a:pt x="262" y="205"/>
                  <a:pt x="265" y="206"/>
                  <a:pt x="269" y="205"/>
                </a:cubicBezTo>
                <a:cubicBezTo>
                  <a:pt x="272" y="204"/>
                  <a:pt x="273" y="205"/>
                  <a:pt x="274" y="207"/>
                </a:cubicBezTo>
                <a:cubicBezTo>
                  <a:pt x="275" y="208"/>
                  <a:pt x="278" y="205"/>
                  <a:pt x="278" y="205"/>
                </a:cubicBezTo>
                <a:cubicBezTo>
                  <a:pt x="278" y="205"/>
                  <a:pt x="284" y="204"/>
                  <a:pt x="285" y="206"/>
                </a:cubicBezTo>
                <a:cubicBezTo>
                  <a:pt x="287" y="209"/>
                  <a:pt x="289" y="205"/>
                  <a:pt x="287" y="202"/>
                </a:cubicBezTo>
                <a:cubicBezTo>
                  <a:pt x="286" y="200"/>
                  <a:pt x="284" y="197"/>
                  <a:pt x="283" y="194"/>
                </a:cubicBezTo>
                <a:cubicBezTo>
                  <a:pt x="282" y="191"/>
                  <a:pt x="280" y="190"/>
                  <a:pt x="277" y="192"/>
                </a:cubicBezTo>
                <a:cubicBezTo>
                  <a:pt x="273" y="193"/>
                  <a:pt x="272" y="191"/>
                  <a:pt x="270" y="189"/>
                </a:cubicBezTo>
                <a:cubicBezTo>
                  <a:pt x="268" y="188"/>
                  <a:pt x="266" y="191"/>
                  <a:pt x="268" y="188"/>
                </a:cubicBezTo>
                <a:cubicBezTo>
                  <a:pt x="270" y="184"/>
                  <a:pt x="271" y="183"/>
                  <a:pt x="272" y="180"/>
                </a:cubicBezTo>
                <a:cubicBezTo>
                  <a:pt x="274" y="177"/>
                  <a:pt x="280" y="172"/>
                  <a:pt x="274" y="171"/>
                </a:cubicBezTo>
                <a:cubicBezTo>
                  <a:pt x="269" y="169"/>
                  <a:pt x="267" y="169"/>
                  <a:pt x="266" y="166"/>
                </a:cubicBezTo>
                <a:cubicBezTo>
                  <a:pt x="266" y="163"/>
                  <a:pt x="259" y="158"/>
                  <a:pt x="258" y="158"/>
                </a:cubicBezTo>
                <a:cubicBezTo>
                  <a:pt x="256" y="158"/>
                  <a:pt x="248" y="160"/>
                  <a:pt x="247" y="158"/>
                </a:cubicBezTo>
                <a:cubicBezTo>
                  <a:pt x="247" y="156"/>
                  <a:pt x="246" y="149"/>
                  <a:pt x="244" y="147"/>
                </a:cubicBezTo>
                <a:cubicBezTo>
                  <a:pt x="242" y="145"/>
                  <a:pt x="235" y="135"/>
                  <a:pt x="233" y="134"/>
                </a:cubicBezTo>
                <a:cubicBezTo>
                  <a:pt x="232" y="133"/>
                  <a:pt x="230" y="134"/>
                  <a:pt x="226" y="140"/>
                </a:cubicBezTo>
                <a:cubicBezTo>
                  <a:pt x="222" y="145"/>
                  <a:pt x="218" y="146"/>
                  <a:pt x="216" y="145"/>
                </a:cubicBezTo>
                <a:cubicBezTo>
                  <a:pt x="213" y="144"/>
                  <a:pt x="210" y="145"/>
                  <a:pt x="207" y="142"/>
                </a:cubicBezTo>
                <a:cubicBezTo>
                  <a:pt x="204" y="139"/>
                  <a:pt x="213" y="137"/>
                  <a:pt x="212" y="134"/>
                </a:cubicBezTo>
                <a:cubicBezTo>
                  <a:pt x="211" y="132"/>
                  <a:pt x="205" y="132"/>
                  <a:pt x="201" y="132"/>
                </a:cubicBezTo>
                <a:cubicBezTo>
                  <a:pt x="196" y="131"/>
                  <a:pt x="194" y="127"/>
                  <a:pt x="188" y="127"/>
                </a:cubicBezTo>
                <a:cubicBezTo>
                  <a:pt x="182" y="127"/>
                  <a:pt x="175" y="129"/>
                  <a:pt x="173" y="129"/>
                </a:cubicBezTo>
                <a:cubicBezTo>
                  <a:pt x="171" y="129"/>
                  <a:pt x="170" y="132"/>
                  <a:pt x="169" y="137"/>
                </a:cubicBezTo>
                <a:cubicBezTo>
                  <a:pt x="168" y="142"/>
                  <a:pt x="171" y="143"/>
                  <a:pt x="167" y="144"/>
                </a:cubicBezTo>
                <a:cubicBezTo>
                  <a:pt x="164" y="145"/>
                  <a:pt x="162" y="146"/>
                  <a:pt x="165" y="148"/>
                </a:cubicBezTo>
                <a:cubicBezTo>
                  <a:pt x="169" y="149"/>
                  <a:pt x="173" y="156"/>
                  <a:pt x="173" y="156"/>
                </a:cubicBezTo>
                <a:cubicBezTo>
                  <a:pt x="173" y="156"/>
                  <a:pt x="172" y="160"/>
                  <a:pt x="169" y="163"/>
                </a:cubicBezTo>
                <a:cubicBezTo>
                  <a:pt x="166" y="165"/>
                  <a:pt x="163" y="168"/>
                  <a:pt x="162" y="165"/>
                </a:cubicBezTo>
                <a:cubicBezTo>
                  <a:pt x="161" y="163"/>
                  <a:pt x="156" y="163"/>
                  <a:pt x="157" y="166"/>
                </a:cubicBezTo>
                <a:cubicBezTo>
                  <a:pt x="158" y="169"/>
                  <a:pt x="160" y="170"/>
                  <a:pt x="160" y="173"/>
                </a:cubicBezTo>
                <a:cubicBezTo>
                  <a:pt x="160" y="176"/>
                  <a:pt x="163" y="182"/>
                  <a:pt x="160" y="185"/>
                </a:cubicBezTo>
                <a:cubicBezTo>
                  <a:pt x="158" y="188"/>
                  <a:pt x="155" y="186"/>
                  <a:pt x="153" y="187"/>
                </a:cubicBezTo>
                <a:cubicBezTo>
                  <a:pt x="151" y="187"/>
                  <a:pt x="149" y="183"/>
                  <a:pt x="151" y="182"/>
                </a:cubicBezTo>
                <a:cubicBezTo>
                  <a:pt x="153" y="181"/>
                  <a:pt x="151" y="174"/>
                  <a:pt x="151" y="174"/>
                </a:cubicBezTo>
                <a:cubicBezTo>
                  <a:pt x="151" y="174"/>
                  <a:pt x="146" y="182"/>
                  <a:pt x="147" y="178"/>
                </a:cubicBezTo>
                <a:cubicBezTo>
                  <a:pt x="147" y="174"/>
                  <a:pt x="145" y="174"/>
                  <a:pt x="145" y="170"/>
                </a:cubicBezTo>
                <a:cubicBezTo>
                  <a:pt x="146" y="167"/>
                  <a:pt x="143" y="163"/>
                  <a:pt x="139" y="164"/>
                </a:cubicBezTo>
                <a:cubicBezTo>
                  <a:pt x="135" y="165"/>
                  <a:pt x="132" y="166"/>
                  <a:pt x="126" y="166"/>
                </a:cubicBezTo>
                <a:cubicBezTo>
                  <a:pt x="119" y="165"/>
                  <a:pt x="117" y="164"/>
                  <a:pt x="112" y="161"/>
                </a:cubicBezTo>
                <a:cubicBezTo>
                  <a:pt x="107" y="159"/>
                  <a:pt x="105" y="161"/>
                  <a:pt x="102" y="162"/>
                </a:cubicBezTo>
                <a:cubicBezTo>
                  <a:pt x="102" y="162"/>
                  <a:pt x="102" y="162"/>
                  <a:pt x="102" y="162"/>
                </a:cubicBezTo>
                <a:cubicBezTo>
                  <a:pt x="111" y="150"/>
                  <a:pt x="122" y="138"/>
                  <a:pt x="133" y="127"/>
                </a:cubicBezTo>
                <a:cubicBezTo>
                  <a:pt x="134" y="127"/>
                  <a:pt x="134" y="127"/>
                  <a:pt x="134" y="127"/>
                </a:cubicBezTo>
                <a:cubicBezTo>
                  <a:pt x="137" y="127"/>
                  <a:pt x="143" y="123"/>
                  <a:pt x="143" y="123"/>
                </a:cubicBezTo>
                <a:cubicBezTo>
                  <a:pt x="143" y="123"/>
                  <a:pt x="149" y="120"/>
                  <a:pt x="150" y="122"/>
                </a:cubicBezTo>
                <a:cubicBezTo>
                  <a:pt x="152" y="125"/>
                  <a:pt x="151" y="127"/>
                  <a:pt x="154" y="127"/>
                </a:cubicBezTo>
                <a:cubicBezTo>
                  <a:pt x="157" y="127"/>
                  <a:pt x="163" y="123"/>
                  <a:pt x="158" y="120"/>
                </a:cubicBezTo>
                <a:cubicBezTo>
                  <a:pt x="154" y="118"/>
                  <a:pt x="151" y="118"/>
                  <a:pt x="148" y="115"/>
                </a:cubicBezTo>
                <a:cubicBezTo>
                  <a:pt x="148" y="115"/>
                  <a:pt x="147" y="115"/>
                  <a:pt x="147" y="114"/>
                </a:cubicBezTo>
                <a:cubicBezTo>
                  <a:pt x="149" y="112"/>
                  <a:pt x="152" y="110"/>
                  <a:pt x="154" y="108"/>
                </a:cubicBezTo>
                <a:cubicBezTo>
                  <a:pt x="156" y="107"/>
                  <a:pt x="160" y="106"/>
                  <a:pt x="160" y="103"/>
                </a:cubicBezTo>
                <a:cubicBezTo>
                  <a:pt x="164" y="100"/>
                  <a:pt x="169" y="96"/>
                  <a:pt x="173" y="93"/>
                </a:cubicBezTo>
                <a:cubicBezTo>
                  <a:pt x="174" y="94"/>
                  <a:pt x="174" y="94"/>
                  <a:pt x="176" y="94"/>
                </a:cubicBezTo>
                <a:cubicBezTo>
                  <a:pt x="179" y="93"/>
                  <a:pt x="180" y="93"/>
                  <a:pt x="182" y="94"/>
                </a:cubicBezTo>
                <a:cubicBezTo>
                  <a:pt x="184" y="95"/>
                  <a:pt x="180" y="101"/>
                  <a:pt x="178" y="102"/>
                </a:cubicBezTo>
                <a:cubicBezTo>
                  <a:pt x="176" y="103"/>
                  <a:pt x="173" y="104"/>
                  <a:pt x="177" y="105"/>
                </a:cubicBezTo>
                <a:cubicBezTo>
                  <a:pt x="181" y="105"/>
                  <a:pt x="185" y="104"/>
                  <a:pt x="185" y="104"/>
                </a:cubicBezTo>
                <a:cubicBezTo>
                  <a:pt x="185" y="104"/>
                  <a:pt x="188" y="101"/>
                  <a:pt x="189" y="99"/>
                </a:cubicBezTo>
                <a:cubicBezTo>
                  <a:pt x="191" y="96"/>
                  <a:pt x="193" y="98"/>
                  <a:pt x="194" y="98"/>
                </a:cubicBezTo>
                <a:cubicBezTo>
                  <a:pt x="196" y="99"/>
                  <a:pt x="202" y="100"/>
                  <a:pt x="196" y="102"/>
                </a:cubicBezTo>
                <a:cubicBezTo>
                  <a:pt x="190" y="104"/>
                  <a:pt x="188" y="106"/>
                  <a:pt x="187" y="108"/>
                </a:cubicBezTo>
                <a:cubicBezTo>
                  <a:pt x="185" y="111"/>
                  <a:pt x="185" y="112"/>
                  <a:pt x="180" y="111"/>
                </a:cubicBezTo>
                <a:cubicBezTo>
                  <a:pt x="175" y="110"/>
                  <a:pt x="172" y="111"/>
                  <a:pt x="170" y="113"/>
                </a:cubicBezTo>
                <a:cubicBezTo>
                  <a:pt x="169" y="115"/>
                  <a:pt x="169" y="122"/>
                  <a:pt x="171" y="121"/>
                </a:cubicBezTo>
                <a:cubicBezTo>
                  <a:pt x="173" y="120"/>
                  <a:pt x="175" y="120"/>
                  <a:pt x="178" y="119"/>
                </a:cubicBezTo>
                <a:cubicBezTo>
                  <a:pt x="180" y="118"/>
                  <a:pt x="190" y="119"/>
                  <a:pt x="192" y="118"/>
                </a:cubicBezTo>
                <a:cubicBezTo>
                  <a:pt x="194" y="118"/>
                  <a:pt x="198" y="122"/>
                  <a:pt x="199" y="121"/>
                </a:cubicBezTo>
                <a:cubicBezTo>
                  <a:pt x="201" y="120"/>
                  <a:pt x="203" y="123"/>
                  <a:pt x="205" y="124"/>
                </a:cubicBezTo>
                <a:cubicBezTo>
                  <a:pt x="207" y="126"/>
                  <a:pt x="207" y="120"/>
                  <a:pt x="211" y="124"/>
                </a:cubicBezTo>
                <a:cubicBezTo>
                  <a:pt x="215" y="127"/>
                  <a:pt x="213" y="127"/>
                  <a:pt x="215" y="127"/>
                </a:cubicBezTo>
                <a:cubicBezTo>
                  <a:pt x="218" y="127"/>
                  <a:pt x="223" y="127"/>
                  <a:pt x="223" y="127"/>
                </a:cubicBezTo>
                <a:cubicBezTo>
                  <a:pt x="223" y="127"/>
                  <a:pt x="224" y="122"/>
                  <a:pt x="228" y="123"/>
                </a:cubicBezTo>
                <a:cubicBezTo>
                  <a:pt x="232" y="124"/>
                  <a:pt x="236" y="128"/>
                  <a:pt x="236" y="125"/>
                </a:cubicBezTo>
                <a:cubicBezTo>
                  <a:pt x="235" y="121"/>
                  <a:pt x="237" y="119"/>
                  <a:pt x="234" y="116"/>
                </a:cubicBezTo>
                <a:cubicBezTo>
                  <a:pt x="230" y="114"/>
                  <a:pt x="225" y="112"/>
                  <a:pt x="225" y="111"/>
                </a:cubicBezTo>
                <a:cubicBezTo>
                  <a:pt x="224" y="110"/>
                  <a:pt x="223" y="108"/>
                  <a:pt x="225" y="107"/>
                </a:cubicBezTo>
                <a:cubicBezTo>
                  <a:pt x="226" y="107"/>
                  <a:pt x="232" y="107"/>
                  <a:pt x="235" y="109"/>
                </a:cubicBezTo>
                <a:cubicBezTo>
                  <a:pt x="238" y="111"/>
                  <a:pt x="240" y="113"/>
                  <a:pt x="243" y="112"/>
                </a:cubicBezTo>
                <a:cubicBezTo>
                  <a:pt x="246" y="110"/>
                  <a:pt x="249" y="109"/>
                  <a:pt x="250" y="107"/>
                </a:cubicBezTo>
                <a:cubicBezTo>
                  <a:pt x="252" y="106"/>
                  <a:pt x="255" y="102"/>
                  <a:pt x="255" y="102"/>
                </a:cubicBezTo>
                <a:cubicBezTo>
                  <a:pt x="255" y="102"/>
                  <a:pt x="243" y="101"/>
                  <a:pt x="241" y="99"/>
                </a:cubicBezTo>
                <a:cubicBezTo>
                  <a:pt x="240" y="97"/>
                  <a:pt x="234" y="95"/>
                  <a:pt x="233" y="95"/>
                </a:cubicBezTo>
                <a:cubicBezTo>
                  <a:pt x="231" y="95"/>
                  <a:pt x="226" y="98"/>
                  <a:pt x="225" y="94"/>
                </a:cubicBezTo>
                <a:cubicBezTo>
                  <a:pt x="224" y="90"/>
                  <a:pt x="225" y="85"/>
                  <a:pt x="223" y="85"/>
                </a:cubicBezTo>
                <a:cubicBezTo>
                  <a:pt x="221" y="84"/>
                  <a:pt x="205" y="83"/>
                  <a:pt x="203" y="82"/>
                </a:cubicBezTo>
                <a:cubicBezTo>
                  <a:pt x="201" y="81"/>
                  <a:pt x="197" y="80"/>
                  <a:pt x="193" y="79"/>
                </a:cubicBezTo>
                <a:cubicBezTo>
                  <a:pt x="202" y="73"/>
                  <a:pt x="211" y="67"/>
                  <a:pt x="220" y="62"/>
                </a:cubicBezTo>
                <a:cubicBezTo>
                  <a:pt x="220" y="62"/>
                  <a:pt x="221" y="62"/>
                  <a:pt x="221" y="62"/>
                </a:cubicBezTo>
                <a:cubicBezTo>
                  <a:pt x="223" y="63"/>
                  <a:pt x="225" y="62"/>
                  <a:pt x="227" y="61"/>
                </a:cubicBezTo>
                <a:cubicBezTo>
                  <a:pt x="228" y="60"/>
                  <a:pt x="229" y="59"/>
                  <a:pt x="229" y="57"/>
                </a:cubicBezTo>
                <a:cubicBezTo>
                  <a:pt x="230" y="57"/>
                  <a:pt x="230" y="57"/>
                  <a:pt x="231" y="56"/>
                </a:cubicBezTo>
                <a:cubicBezTo>
                  <a:pt x="231" y="58"/>
                  <a:pt x="231" y="59"/>
                  <a:pt x="233" y="60"/>
                </a:cubicBezTo>
                <a:cubicBezTo>
                  <a:pt x="236" y="61"/>
                  <a:pt x="243" y="59"/>
                  <a:pt x="245" y="59"/>
                </a:cubicBezTo>
                <a:cubicBezTo>
                  <a:pt x="247" y="59"/>
                  <a:pt x="259" y="60"/>
                  <a:pt x="262" y="61"/>
                </a:cubicBezTo>
                <a:cubicBezTo>
                  <a:pt x="265" y="63"/>
                  <a:pt x="272" y="63"/>
                  <a:pt x="274" y="66"/>
                </a:cubicBezTo>
                <a:cubicBezTo>
                  <a:pt x="276" y="70"/>
                  <a:pt x="275" y="81"/>
                  <a:pt x="276" y="82"/>
                </a:cubicBezTo>
                <a:cubicBezTo>
                  <a:pt x="277" y="84"/>
                  <a:pt x="282" y="78"/>
                  <a:pt x="283" y="77"/>
                </a:cubicBezTo>
                <a:cubicBezTo>
                  <a:pt x="285" y="75"/>
                  <a:pt x="290" y="76"/>
                  <a:pt x="291" y="78"/>
                </a:cubicBezTo>
                <a:cubicBezTo>
                  <a:pt x="293" y="80"/>
                  <a:pt x="297" y="84"/>
                  <a:pt x="296" y="86"/>
                </a:cubicBezTo>
                <a:cubicBezTo>
                  <a:pt x="296" y="88"/>
                  <a:pt x="295" y="90"/>
                  <a:pt x="293" y="89"/>
                </a:cubicBezTo>
                <a:cubicBezTo>
                  <a:pt x="292" y="88"/>
                  <a:pt x="289" y="98"/>
                  <a:pt x="290" y="96"/>
                </a:cubicBezTo>
                <a:cubicBezTo>
                  <a:pt x="291" y="94"/>
                  <a:pt x="291" y="99"/>
                  <a:pt x="289" y="99"/>
                </a:cubicBezTo>
                <a:cubicBezTo>
                  <a:pt x="287" y="99"/>
                  <a:pt x="285" y="99"/>
                  <a:pt x="285" y="99"/>
                </a:cubicBezTo>
                <a:cubicBezTo>
                  <a:pt x="285" y="99"/>
                  <a:pt x="285" y="98"/>
                  <a:pt x="284" y="96"/>
                </a:cubicBezTo>
                <a:cubicBezTo>
                  <a:pt x="283" y="97"/>
                  <a:pt x="282" y="99"/>
                  <a:pt x="282" y="100"/>
                </a:cubicBezTo>
                <a:cubicBezTo>
                  <a:pt x="282" y="102"/>
                  <a:pt x="285" y="108"/>
                  <a:pt x="286" y="109"/>
                </a:cubicBezTo>
                <a:cubicBezTo>
                  <a:pt x="286" y="110"/>
                  <a:pt x="292" y="111"/>
                  <a:pt x="293" y="112"/>
                </a:cubicBezTo>
                <a:cubicBezTo>
                  <a:pt x="295" y="112"/>
                  <a:pt x="290" y="112"/>
                  <a:pt x="291" y="114"/>
                </a:cubicBezTo>
                <a:cubicBezTo>
                  <a:pt x="292" y="116"/>
                  <a:pt x="294" y="121"/>
                  <a:pt x="297" y="122"/>
                </a:cubicBezTo>
                <a:cubicBezTo>
                  <a:pt x="299" y="123"/>
                  <a:pt x="307" y="128"/>
                  <a:pt x="308" y="130"/>
                </a:cubicBezTo>
                <a:cubicBezTo>
                  <a:pt x="309" y="133"/>
                  <a:pt x="316" y="128"/>
                  <a:pt x="317" y="128"/>
                </a:cubicBezTo>
                <a:cubicBezTo>
                  <a:pt x="318" y="128"/>
                  <a:pt x="318" y="134"/>
                  <a:pt x="322" y="134"/>
                </a:cubicBezTo>
                <a:cubicBezTo>
                  <a:pt x="325" y="135"/>
                  <a:pt x="327" y="134"/>
                  <a:pt x="330" y="131"/>
                </a:cubicBezTo>
                <a:cubicBezTo>
                  <a:pt x="333" y="128"/>
                  <a:pt x="333" y="125"/>
                  <a:pt x="333" y="122"/>
                </a:cubicBezTo>
                <a:cubicBezTo>
                  <a:pt x="333" y="119"/>
                  <a:pt x="333" y="117"/>
                  <a:pt x="337" y="118"/>
                </a:cubicBezTo>
                <a:cubicBezTo>
                  <a:pt x="340" y="119"/>
                  <a:pt x="342" y="117"/>
                  <a:pt x="342" y="115"/>
                </a:cubicBezTo>
                <a:cubicBezTo>
                  <a:pt x="342" y="112"/>
                  <a:pt x="339" y="108"/>
                  <a:pt x="344" y="107"/>
                </a:cubicBezTo>
                <a:cubicBezTo>
                  <a:pt x="350" y="106"/>
                  <a:pt x="353" y="103"/>
                  <a:pt x="357" y="103"/>
                </a:cubicBezTo>
                <a:cubicBezTo>
                  <a:pt x="360" y="103"/>
                  <a:pt x="369" y="104"/>
                  <a:pt x="370" y="103"/>
                </a:cubicBezTo>
                <a:cubicBezTo>
                  <a:pt x="372" y="101"/>
                  <a:pt x="376" y="93"/>
                  <a:pt x="379" y="93"/>
                </a:cubicBezTo>
                <a:cubicBezTo>
                  <a:pt x="382" y="92"/>
                  <a:pt x="390" y="94"/>
                  <a:pt x="396" y="93"/>
                </a:cubicBezTo>
                <a:cubicBezTo>
                  <a:pt x="403" y="92"/>
                  <a:pt x="411" y="88"/>
                  <a:pt x="413" y="88"/>
                </a:cubicBezTo>
                <a:cubicBezTo>
                  <a:pt x="415" y="88"/>
                  <a:pt x="421" y="88"/>
                  <a:pt x="419" y="87"/>
                </a:cubicBezTo>
                <a:cubicBezTo>
                  <a:pt x="417" y="85"/>
                  <a:pt x="415" y="81"/>
                  <a:pt x="411" y="81"/>
                </a:cubicBezTo>
                <a:cubicBezTo>
                  <a:pt x="407" y="81"/>
                  <a:pt x="406" y="73"/>
                  <a:pt x="407" y="73"/>
                </a:cubicBezTo>
                <a:cubicBezTo>
                  <a:pt x="408" y="73"/>
                  <a:pt x="418" y="76"/>
                  <a:pt x="417" y="79"/>
                </a:cubicBezTo>
                <a:cubicBezTo>
                  <a:pt x="417" y="82"/>
                  <a:pt x="419" y="85"/>
                  <a:pt x="424" y="84"/>
                </a:cubicBezTo>
                <a:cubicBezTo>
                  <a:pt x="429" y="83"/>
                  <a:pt x="429" y="79"/>
                  <a:pt x="428" y="78"/>
                </a:cubicBezTo>
                <a:cubicBezTo>
                  <a:pt x="426" y="77"/>
                  <a:pt x="426" y="74"/>
                  <a:pt x="425" y="73"/>
                </a:cubicBezTo>
                <a:cubicBezTo>
                  <a:pt x="423" y="71"/>
                  <a:pt x="421" y="65"/>
                  <a:pt x="426" y="65"/>
                </a:cubicBezTo>
                <a:cubicBezTo>
                  <a:pt x="432" y="65"/>
                  <a:pt x="442" y="70"/>
                  <a:pt x="442" y="66"/>
                </a:cubicBezTo>
                <a:cubicBezTo>
                  <a:pt x="441" y="62"/>
                  <a:pt x="441" y="58"/>
                  <a:pt x="443" y="56"/>
                </a:cubicBezTo>
                <a:cubicBezTo>
                  <a:pt x="444" y="54"/>
                  <a:pt x="447" y="53"/>
                  <a:pt x="445" y="52"/>
                </a:cubicBezTo>
                <a:cubicBezTo>
                  <a:pt x="444" y="51"/>
                  <a:pt x="441" y="53"/>
                  <a:pt x="439" y="50"/>
                </a:cubicBezTo>
                <a:cubicBezTo>
                  <a:pt x="438" y="46"/>
                  <a:pt x="441" y="44"/>
                  <a:pt x="443" y="43"/>
                </a:cubicBezTo>
                <a:cubicBezTo>
                  <a:pt x="445" y="41"/>
                  <a:pt x="454" y="33"/>
                  <a:pt x="460" y="32"/>
                </a:cubicBezTo>
                <a:cubicBezTo>
                  <a:pt x="465" y="31"/>
                  <a:pt x="469" y="26"/>
                  <a:pt x="465" y="25"/>
                </a:cubicBezTo>
                <a:cubicBezTo>
                  <a:pt x="461" y="24"/>
                  <a:pt x="453" y="22"/>
                  <a:pt x="448" y="25"/>
                </a:cubicBezTo>
                <a:cubicBezTo>
                  <a:pt x="443" y="29"/>
                  <a:pt x="441" y="32"/>
                  <a:pt x="435" y="31"/>
                </a:cubicBezTo>
                <a:cubicBezTo>
                  <a:pt x="429" y="29"/>
                  <a:pt x="428" y="24"/>
                  <a:pt x="424" y="22"/>
                </a:cubicBezTo>
                <a:cubicBezTo>
                  <a:pt x="419" y="18"/>
                  <a:pt x="422" y="11"/>
                  <a:pt x="417" y="12"/>
                </a:cubicBezTo>
                <a:cubicBezTo>
                  <a:pt x="412" y="12"/>
                  <a:pt x="412" y="12"/>
                  <a:pt x="412" y="12"/>
                </a:cubicBezTo>
                <a:cubicBezTo>
                  <a:pt x="412" y="12"/>
                  <a:pt x="406" y="12"/>
                  <a:pt x="403" y="12"/>
                </a:cubicBezTo>
                <a:cubicBezTo>
                  <a:pt x="398" y="13"/>
                  <a:pt x="395" y="15"/>
                  <a:pt x="392" y="14"/>
                </a:cubicBezTo>
                <a:cubicBezTo>
                  <a:pt x="387" y="13"/>
                  <a:pt x="382" y="15"/>
                  <a:pt x="381" y="16"/>
                </a:cubicBezTo>
                <a:cubicBezTo>
                  <a:pt x="369" y="17"/>
                  <a:pt x="360" y="15"/>
                  <a:pt x="358" y="15"/>
                </a:cubicBezTo>
                <a:cubicBezTo>
                  <a:pt x="357" y="15"/>
                  <a:pt x="366" y="15"/>
                  <a:pt x="373" y="15"/>
                </a:cubicBezTo>
                <a:cubicBezTo>
                  <a:pt x="379" y="14"/>
                  <a:pt x="389" y="13"/>
                  <a:pt x="393" y="12"/>
                </a:cubicBezTo>
                <a:cubicBezTo>
                  <a:pt x="397" y="12"/>
                  <a:pt x="395" y="11"/>
                  <a:pt x="394" y="11"/>
                </a:cubicBezTo>
                <a:cubicBezTo>
                  <a:pt x="403" y="10"/>
                  <a:pt x="412" y="10"/>
                  <a:pt x="421" y="10"/>
                </a:cubicBezTo>
                <a:cubicBezTo>
                  <a:pt x="509" y="10"/>
                  <a:pt x="592" y="38"/>
                  <a:pt x="659" y="86"/>
                </a:cubicBezTo>
                <a:cubicBezTo>
                  <a:pt x="651" y="83"/>
                  <a:pt x="643" y="80"/>
                  <a:pt x="638" y="81"/>
                </a:cubicBezTo>
                <a:cubicBezTo>
                  <a:pt x="628" y="82"/>
                  <a:pt x="603" y="93"/>
                  <a:pt x="601" y="94"/>
                </a:cubicBezTo>
                <a:cubicBezTo>
                  <a:pt x="600" y="95"/>
                  <a:pt x="598" y="100"/>
                  <a:pt x="593" y="104"/>
                </a:cubicBezTo>
                <a:cubicBezTo>
                  <a:pt x="589" y="108"/>
                  <a:pt x="580" y="112"/>
                  <a:pt x="572" y="113"/>
                </a:cubicBezTo>
                <a:cubicBezTo>
                  <a:pt x="564" y="114"/>
                  <a:pt x="556" y="126"/>
                  <a:pt x="556" y="128"/>
                </a:cubicBezTo>
                <a:cubicBezTo>
                  <a:pt x="556" y="130"/>
                  <a:pt x="560" y="137"/>
                  <a:pt x="559" y="138"/>
                </a:cubicBezTo>
                <a:cubicBezTo>
                  <a:pt x="559" y="139"/>
                  <a:pt x="562" y="146"/>
                  <a:pt x="567" y="149"/>
                </a:cubicBezTo>
                <a:cubicBezTo>
                  <a:pt x="571" y="151"/>
                  <a:pt x="579" y="151"/>
                  <a:pt x="580" y="148"/>
                </a:cubicBezTo>
                <a:cubicBezTo>
                  <a:pt x="580" y="145"/>
                  <a:pt x="585" y="140"/>
                  <a:pt x="586" y="144"/>
                </a:cubicBezTo>
                <a:cubicBezTo>
                  <a:pt x="587" y="148"/>
                  <a:pt x="592" y="154"/>
                  <a:pt x="591" y="157"/>
                </a:cubicBezTo>
                <a:cubicBezTo>
                  <a:pt x="591" y="158"/>
                  <a:pt x="591" y="163"/>
                  <a:pt x="592" y="166"/>
                </a:cubicBezTo>
                <a:cubicBezTo>
                  <a:pt x="591" y="167"/>
                  <a:pt x="591" y="167"/>
                  <a:pt x="590" y="167"/>
                </a:cubicBezTo>
                <a:cubicBezTo>
                  <a:pt x="590" y="167"/>
                  <a:pt x="587" y="166"/>
                  <a:pt x="586" y="162"/>
                </a:cubicBezTo>
                <a:cubicBezTo>
                  <a:pt x="585" y="158"/>
                  <a:pt x="587" y="154"/>
                  <a:pt x="585" y="153"/>
                </a:cubicBezTo>
                <a:cubicBezTo>
                  <a:pt x="582" y="152"/>
                  <a:pt x="575" y="153"/>
                  <a:pt x="574" y="156"/>
                </a:cubicBezTo>
                <a:cubicBezTo>
                  <a:pt x="573" y="159"/>
                  <a:pt x="572" y="164"/>
                  <a:pt x="574" y="166"/>
                </a:cubicBezTo>
                <a:cubicBezTo>
                  <a:pt x="576" y="169"/>
                  <a:pt x="581" y="174"/>
                  <a:pt x="577" y="172"/>
                </a:cubicBezTo>
                <a:cubicBezTo>
                  <a:pt x="572" y="171"/>
                  <a:pt x="566" y="170"/>
                  <a:pt x="562" y="173"/>
                </a:cubicBezTo>
                <a:cubicBezTo>
                  <a:pt x="559" y="175"/>
                  <a:pt x="554" y="181"/>
                  <a:pt x="554" y="181"/>
                </a:cubicBezTo>
                <a:cubicBezTo>
                  <a:pt x="554" y="181"/>
                  <a:pt x="543" y="182"/>
                  <a:pt x="543" y="185"/>
                </a:cubicBezTo>
                <a:cubicBezTo>
                  <a:pt x="543" y="188"/>
                  <a:pt x="543" y="192"/>
                  <a:pt x="539" y="192"/>
                </a:cubicBezTo>
                <a:cubicBezTo>
                  <a:pt x="535" y="192"/>
                  <a:pt x="530" y="194"/>
                  <a:pt x="525" y="194"/>
                </a:cubicBezTo>
                <a:cubicBezTo>
                  <a:pt x="520" y="195"/>
                  <a:pt x="520" y="198"/>
                  <a:pt x="514" y="198"/>
                </a:cubicBezTo>
                <a:cubicBezTo>
                  <a:pt x="508" y="198"/>
                  <a:pt x="507" y="201"/>
                  <a:pt x="513" y="203"/>
                </a:cubicBezTo>
                <a:cubicBezTo>
                  <a:pt x="519" y="204"/>
                  <a:pt x="528" y="208"/>
                  <a:pt x="528" y="213"/>
                </a:cubicBezTo>
                <a:cubicBezTo>
                  <a:pt x="529" y="217"/>
                  <a:pt x="528" y="222"/>
                  <a:pt x="526" y="227"/>
                </a:cubicBezTo>
                <a:cubicBezTo>
                  <a:pt x="525" y="230"/>
                  <a:pt x="516" y="227"/>
                  <a:pt x="510" y="227"/>
                </a:cubicBezTo>
                <a:cubicBezTo>
                  <a:pt x="505" y="227"/>
                  <a:pt x="494" y="225"/>
                  <a:pt x="489" y="227"/>
                </a:cubicBezTo>
                <a:cubicBezTo>
                  <a:pt x="485" y="229"/>
                  <a:pt x="486" y="239"/>
                  <a:pt x="488" y="244"/>
                </a:cubicBezTo>
                <a:cubicBezTo>
                  <a:pt x="489" y="249"/>
                  <a:pt x="487" y="251"/>
                  <a:pt x="485" y="253"/>
                </a:cubicBezTo>
                <a:cubicBezTo>
                  <a:pt x="484" y="254"/>
                  <a:pt x="483" y="259"/>
                  <a:pt x="486" y="261"/>
                </a:cubicBezTo>
                <a:cubicBezTo>
                  <a:pt x="488" y="263"/>
                  <a:pt x="490" y="268"/>
                  <a:pt x="492" y="269"/>
                </a:cubicBezTo>
                <a:cubicBezTo>
                  <a:pt x="494" y="269"/>
                  <a:pt x="500" y="267"/>
                  <a:pt x="502" y="270"/>
                </a:cubicBezTo>
                <a:cubicBezTo>
                  <a:pt x="504" y="273"/>
                  <a:pt x="507" y="279"/>
                  <a:pt x="508" y="278"/>
                </a:cubicBezTo>
                <a:cubicBezTo>
                  <a:pt x="509" y="276"/>
                  <a:pt x="511" y="269"/>
                  <a:pt x="513" y="271"/>
                </a:cubicBezTo>
                <a:cubicBezTo>
                  <a:pt x="516" y="272"/>
                  <a:pt x="521" y="270"/>
                  <a:pt x="525" y="270"/>
                </a:cubicBezTo>
                <a:cubicBezTo>
                  <a:pt x="529" y="270"/>
                  <a:pt x="531" y="264"/>
                  <a:pt x="535" y="262"/>
                </a:cubicBezTo>
                <a:cubicBezTo>
                  <a:pt x="539" y="259"/>
                  <a:pt x="537" y="259"/>
                  <a:pt x="535" y="256"/>
                </a:cubicBezTo>
                <a:cubicBezTo>
                  <a:pt x="534" y="253"/>
                  <a:pt x="539" y="249"/>
                  <a:pt x="542" y="246"/>
                </a:cubicBezTo>
                <a:cubicBezTo>
                  <a:pt x="545" y="242"/>
                  <a:pt x="551" y="245"/>
                  <a:pt x="552" y="241"/>
                </a:cubicBezTo>
                <a:cubicBezTo>
                  <a:pt x="553" y="237"/>
                  <a:pt x="554" y="230"/>
                  <a:pt x="557" y="231"/>
                </a:cubicBezTo>
                <a:cubicBezTo>
                  <a:pt x="561" y="231"/>
                  <a:pt x="566" y="234"/>
                  <a:pt x="569" y="234"/>
                </a:cubicBezTo>
                <a:cubicBezTo>
                  <a:pt x="572" y="234"/>
                  <a:pt x="578" y="229"/>
                  <a:pt x="580" y="228"/>
                </a:cubicBezTo>
                <a:cubicBezTo>
                  <a:pt x="581" y="227"/>
                  <a:pt x="588" y="228"/>
                  <a:pt x="589" y="233"/>
                </a:cubicBezTo>
                <a:cubicBezTo>
                  <a:pt x="590" y="237"/>
                  <a:pt x="598" y="243"/>
                  <a:pt x="599" y="244"/>
                </a:cubicBezTo>
                <a:cubicBezTo>
                  <a:pt x="601" y="245"/>
                  <a:pt x="612" y="250"/>
                  <a:pt x="614" y="252"/>
                </a:cubicBezTo>
                <a:cubicBezTo>
                  <a:pt x="616" y="253"/>
                  <a:pt x="619" y="258"/>
                  <a:pt x="620" y="262"/>
                </a:cubicBezTo>
                <a:cubicBezTo>
                  <a:pt x="621" y="266"/>
                  <a:pt x="626" y="271"/>
                  <a:pt x="626" y="268"/>
                </a:cubicBezTo>
                <a:cubicBezTo>
                  <a:pt x="626" y="264"/>
                  <a:pt x="621" y="252"/>
                  <a:pt x="624" y="253"/>
                </a:cubicBezTo>
                <a:cubicBezTo>
                  <a:pt x="627" y="254"/>
                  <a:pt x="630" y="252"/>
                  <a:pt x="630" y="252"/>
                </a:cubicBezTo>
                <a:cubicBezTo>
                  <a:pt x="630" y="252"/>
                  <a:pt x="622" y="245"/>
                  <a:pt x="619" y="244"/>
                </a:cubicBezTo>
                <a:cubicBezTo>
                  <a:pt x="616" y="242"/>
                  <a:pt x="610" y="239"/>
                  <a:pt x="608" y="233"/>
                </a:cubicBezTo>
                <a:cubicBezTo>
                  <a:pt x="605" y="228"/>
                  <a:pt x="598" y="227"/>
                  <a:pt x="599" y="222"/>
                </a:cubicBezTo>
                <a:cubicBezTo>
                  <a:pt x="599" y="217"/>
                  <a:pt x="605" y="220"/>
                  <a:pt x="608" y="224"/>
                </a:cubicBezTo>
                <a:cubicBezTo>
                  <a:pt x="612" y="229"/>
                  <a:pt x="621" y="235"/>
                  <a:pt x="624" y="238"/>
                </a:cubicBezTo>
                <a:cubicBezTo>
                  <a:pt x="627" y="242"/>
                  <a:pt x="632" y="244"/>
                  <a:pt x="633" y="248"/>
                </a:cubicBezTo>
                <a:cubicBezTo>
                  <a:pt x="634" y="253"/>
                  <a:pt x="638" y="258"/>
                  <a:pt x="640" y="261"/>
                </a:cubicBezTo>
                <a:cubicBezTo>
                  <a:pt x="641" y="263"/>
                  <a:pt x="643" y="279"/>
                  <a:pt x="644" y="282"/>
                </a:cubicBezTo>
                <a:cubicBezTo>
                  <a:pt x="645" y="284"/>
                  <a:pt x="652" y="277"/>
                  <a:pt x="654" y="275"/>
                </a:cubicBezTo>
                <a:cubicBezTo>
                  <a:pt x="656" y="273"/>
                  <a:pt x="660" y="272"/>
                  <a:pt x="660" y="268"/>
                </a:cubicBezTo>
                <a:cubicBezTo>
                  <a:pt x="660" y="264"/>
                  <a:pt x="655" y="260"/>
                  <a:pt x="653" y="259"/>
                </a:cubicBezTo>
                <a:cubicBezTo>
                  <a:pt x="651" y="257"/>
                  <a:pt x="657" y="256"/>
                  <a:pt x="659" y="254"/>
                </a:cubicBezTo>
                <a:cubicBezTo>
                  <a:pt x="661" y="252"/>
                  <a:pt x="664" y="249"/>
                  <a:pt x="666" y="252"/>
                </a:cubicBezTo>
                <a:cubicBezTo>
                  <a:pt x="668" y="255"/>
                  <a:pt x="667" y="267"/>
                  <a:pt x="668" y="269"/>
                </a:cubicBezTo>
                <a:cubicBezTo>
                  <a:pt x="669" y="271"/>
                  <a:pt x="677" y="275"/>
                  <a:pt x="679" y="278"/>
                </a:cubicBezTo>
                <a:cubicBezTo>
                  <a:pt x="680" y="280"/>
                  <a:pt x="687" y="282"/>
                  <a:pt x="688" y="280"/>
                </a:cubicBezTo>
                <a:cubicBezTo>
                  <a:pt x="689" y="279"/>
                  <a:pt x="695" y="282"/>
                  <a:pt x="697" y="282"/>
                </a:cubicBezTo>
                <a:cubicBezTo>
                  <a:pt x="698" y="283"/>
                  <a:pt x="703" y="282"/>
                  <a:pt x="706" y="281"/>
                </a:cubicBezTo>
                <a:cubicBezTo>
                  <a:pt x="709" y="280"/>
                  <a:pt x="711" y="277"/>
                  <a:pt x="711" y="284"/>
                </a:cubicBezTo>
                <a:cubicBezTo>
                  <a:pt x="711" y="290"/>
                  <a:pt x="711" y="300"/>
                  <a:pt x="707" y="305"/>
                </a:cubicBezTo>
                <a:cubicBezTo>
                  <a:pt x="704" y="310"/>
                  <a:pt x="705" y="313"/>
                  <a:pt x="701" y="313"/>
                </a:cubicBezTo>
                <a:cubicBezTo>
                  <a:pt x="700" y="312"/>
                  <a:pt x="698" y="312"/>
                  <a:pt x="697" y="313"/>
                </a:cubicBezTo>
                <a:cubicBezTo>
                  <a:pt x="696" y="310"/>
                  <a:pt x="694" y="308"/>
                  <a:pt x="692" y="309"/>
                </a:cubicBezTo>
                <a:cubicBezTo>
                  <a:pt x="687" y="310"/>
                  <a:pt x="681" y="310"/>
                  <a:pt x="678" y="316"/>
                </a:cubicBezTo>
                <a:cubicBezTo>
                  <a:pt x="674" y="322"/>
                  <a:pt x="672" y="323"/>
                  <a:pt x="671" y="320"/>
                </a:cubicBezTo>
                <a:cubicBezTo>
                  <a:pt x="671" y="318"/>
                  <a:pt x="682" y="310"/>
                  <a:pt x="681" y="307"/>
                </a:cubicBezTo>
                <a:cubicBezTo>
                  <a:pt x="679" y="305"/>
                  <a:pt x="670" y="305"/>
                  <a:pt x="665" y="305"/>
                </a:cubicBezTo>
                <a:cubicBezTo>
                  <a:pt x="659" y="305"/>
                  <a:pt x="655" y="301"/>
                  <a:pt x="651" y="299"/>
                </a:cubicBezTo>
                <a:cubicBezTo>
                  <a:pt x="647" y="298"/>
                  <a:pt x="645" y="309"/>
                  <a:pt x="641" y="314"/>
                </a:cubicBezTo>
                <a:cubicBezTo>
                  <a:pt x="637" y="319"/>
                  <a:pt x="631" y="311"/>
                  <a:pt x="627" y="311"/>
                </a:cubicBezTo>
                <a:cubicBezTo>
                  <a:pt x="623" y="310"/>
                  <a:pt x="616" y="303"/>
                  <a:pt x="616" y="303"/>
                </a:cubicBezTo>
                <a:cubicBezTo>
                  <a:pt x="616" y="303"/>
                  <a:pt x="608" y="299"/>
                  <a:pt x="605" y="299"/>
                </a:cubicBezTo>
                <a:cubicBezTo>
                  <a:pt x="602" y="299"/>
                  <a:pt x="596" y="292"/>
                  <a:pt x="594" y="292"/>
                </a:cubicBezTo>
                <a:cubicBezTo>
                  <a:pt x="593" y="292"/>
                  <a:pt x="588" y="287"/>
                  <a:pt x="591" y="285"/>
                </a:cubicBezTo>
                <a:cubicBezTo>
                  <a:pt x="595" y="283"/>
                  <a:pt x="602" y="288"/>
                  <a:pt x="598" y="276"/>
                </a:cubicBezTo>
                <a:cubicBezTo>
                  <a:pt x="594" y="265"/>
                  <a:pt x="583" y="266"/>
                  <a:pt x="580" y="268"/>
                </a:cubicBezTo>
                <a:cubicBezTo>
                  <a:pt x="577" y="269"/>
                  <a:pt x="555" y="268"/>
                  <a:pt x="553" y="268"/>
                </a:cubicBezTo>
                <a:cubicBezTo>
                  <a:pt x="551" y="268"/>
                  <a:pt x="538" y="273"/>
                  <a:pt x="534" y="275"/>
                </a:cubicBezTo>
                <a:cubicBezTo>
                  <a:pt x="530" y="277"/>
                  <a:pt x="523" y="280"/>
                  <a:pt x="521" y="281"/>
                </a:cubicBezTo>
                <a:cubicBezTo>
                  <a:pt x="519" y="282"/>
                  <a:pt x="510" y="278"/>
                  <a:pt x="506" y="281"/>
                </a:cubicBezTo>
                <a:cubicBezTo>
                  <a:pt x="500" y="284"/>
                  <a:pt x="495" y="290"/>
                  <a:pt x="494" y="290"/>
                </a:cubicBezTo>
                <a:cubicBezTo>
                  <a:pt x="493" y="290"/>
                  <a:pt x="489" y="293"/>
                  <a:pt x="486" y="302"/>
                </a:cubicBezTo>
                <a:cubicBezTo>
                  <a:pt x="483" y="310"/>
                  <a:pt x="487" y="317"/>
                  <a:pt x="481" y="320"/>
                </a:cubicBezTo>
                <a:cubicBezTo>
                  <a:pt x="476" y="322"/>
                  <a:pt x="465" y="327"/>
                  <a:pt x="462" y="331"/>
                </a:cubicBezTo>
                <a:cubicBezTo>
                  <a:pt x="458" y="335"/>
                  <a:pt x="455" y="353"/>
                  <a:pt x="450" y="360"/>
                </a:cubicBezTo>
                <a:cubicBezTo>
                  <a:pt x="446" y="367"/>
                  <a:pt x="450" y="374"/>
                  <a:pt x="451" y="378"/>
                </a:cubicBezTo>
                <a:cubicBezTo>
                  <a:pt x="452" y="383"/>
                  <a:pt x="456" y="391"/>
                  <a:pt x="450" y="399"/>
                </a:cubicBezTo>
                <a:cubicBezTo>
                  <a:pt x="445" y="407"/>
                  <a:pt x="446" y="411"/>
                  <a:pt x="443" y="411"/>
                </a:cubicBezTo>
                <a:cubicBezTo>
                  <a:pt x="441" y="412"/>
                  <a:pt x="446" y="414"/>
                  <a:pt x="447" y="420"/>
                </a:cubicBezTo>
                <a:cubicBezTo>
                  <a:pt x="447" y="425"/>
                  <a:pt x="442" y="431"/>
                  <a:pt x="451" y="436"/>
                </a:cubicBezTo>
                <a:cubicBezTo>
                  <a:pt x="460" y="441"/>
                  <a:pt x="468" y="441"/>
                  <a:pt x="471" y="448"/>
                </a:cubicBezTo>
                <a:cubicBezTo>
                  <a:pt x="473" y="454"/>
                  <a:pt x="481" y="469"/>
                  <a:pt x="481" y="469"/>
                </a:cubicBezTo>
                <a:cubicBezTo>
                  <a:pt x="481" y="469"/>
                  <a:pt x="489" y="478"/>
                  <a:pt x="493" y="482"/>
                </a:cubicBezTo>
                <a:cubicBezTo>
                  <a:pt x="497" y="486"/>
                  <a:pt x="498" y="484"/>
                  <a:pt x="499" y="480"/>
                </a:cubicBezTo>
                <a:cubicBezTo>
                  <a:pt x="500" y="476"/>
                  <a:pt x="506" y="475"/>
                  <a:pt x="512" y="475"/>
                </a:cubicBezTo>
                <a:cubicBezTo>
                  <a:pt x="519" y="475"/>
                  <a:pt x="523" y="477"/>
                  <a:pt x="530" y="475"/>
                </a:cubicBezTo>
                <a:cubicBezTo>
                  <a:pt x="536" y="474"/>
                  <a:pt x="541" y="465"/>
                  <a:pt x="543" y="464"/>
                </a:cubicBezTo>
                <a:cubicBezTo>
                  <a:pt x="545" y="463"/>
                  <a:pt x="555" y="461"/>
                  <a:pt x="561" y="465"/>
                </a:cubicBezTo>
                <a:cubicBezTo>
                  <a:pt x="566" y="469"/>
                  <a:pt x="565" y="475"/>
                  <a:pt x="568" y="479"/>
                </a:cubicBezTo>
                <a:cubicBezTo>
                  <a:pt x="571" y="483"/>
                  <a:pt x="577" y="481"/>
                  <a:pt x="581" y="477"/>
                </a:cubicBezTo>
                <a:cubicBezTo>
                  <a:pt x="585" y="473"/>
                  <a:pt x="583" y="475"/>
                  <a:pt x="588" y="478"/>
                </a:cubicBezTo>
                <a:cubicBezTo>
                  <a:pt x="592" y="481"/>
                  <a:pt x="595" y="484"/>
                  <a:pt x="590" y="489"/>
                </a:cubicBezTo>
                <a:cubicBezTo>
                  <a:pt x="586" y="494"/>
                  <a:pt x="588" y="501"/>
                  <a:pt x="585" y="509"/>
                </a:cubicBezTo>
                <a:cubicBezTo>
                  <a:pt x="582" y="516"/>
                  <a:pt x="587" y="516"/>
                  <a:pt x="592" y="519"/>
                </a:cubicBezTo>
                <a:cubicBezTo>
                  <a:pt x="597" y="522"/>
                  <a:pt x="600" y="542"/>
                  <a:pt x="602" y="546"/>
                </a:cubicBezTo>
                <a:cubicBezTo>
                  <a:pt x="605" y="549"/>
                  <a:pt x="601" y="560"/>
                  <a:pt x="603" y="565"/>
                </a:cubicBezTo>
                <a:cubicBezTo>
                  <a:pt x="606" y="571"/>
                  <a:pt x="607" y="575"/>
                  <a:pt x="603" y="578"/>
                </a:cubicBezTo>
                <a:cubicBezTo>
                  <a:pt x="600" y="581"/>
                  <a:pt x="595" y="587"/>
                  <a:pt x="594" y="597"/>
                </a:cubicBezTo>
                <a:cubicBezTo>
                  <a:pt x="593" y="607"/>
                  <a:pt x="595" y="614"/>
                  <a:pt x="596" y="617"/>
                </a:cubicBezTo>
                <a:cubicBezTo>
                  <a:pt x="597" y="620"/>
                  <a:pt x="601" y="629"/>
                  <a:pt x="603" y="632"/>
                </a:cubicBezTo>
                <a:cubicBezTo>
                  <a:pt x="604" y="635"/>
                  <a:pt x="611" y="641"/>
                  <a:pt x="611" y="646"/>
                </a:cubicBezTo>
                <a:cubicBezTo>
                  <a:pt x="611" y="651"/>
                  <a:pt x="604" y="659"/>
                  <a:pt x="606" y="661"/>
                </a:cubicBezTo>
                <a:cubicBezTo>
                  <a:pt x="608" y="664"/>
                  <a:pt x="608" y="668"/>
                  <a:pt x="612" y="671"/>
                </a:cubicBezTo>
                <a:cubicBezTo>
                  <a:pt x="615" y="674"/>
                  <a:pt x="615" y="682"/>
                  <a:pt x="615" y="682"/>
                </a:cubicBezTo>
                <a:cubicBezTo>
                  <a:pt x="615" y="682"/>
                  <a:pt x="616" y="685"/>
                  <a:pt x="616" y="689"/>
                </a:cubicBezTo>
                <a:cubicBezTo>
                  <a:pt x="615" y="694"/>
                  <a:pt x="615" y="697"/>
                  <a:pt x="619" y="698"/>
                </a:cubicBezTo>
                <a:cubicBezTo>
                  <a:pt x="623" y="700"/>
                  <a:pt x="626" y="700"/>
                  <a:pt x="628" y="698"/>
                </a:cubicBezTo>
                <a:cubicBezTo>
                  <a:pt x="630" y="696"/>
                  <a:pt x="639" y="691"/>
                  <a:pt x="644" y="691"/>
                </a:cubicBezTo>
                <a:cubicBezTo>
                  <a:pt x="649" y="691"/>
                  <a:pt x="656" y="692"/>
                  <a:pt x="662" y="687"/>
                </a:cubicBezTo>
                <a:cubicBezTo>
                  <a:pt x="668" y="683"/>
                  <a:pt x="676" y="672"/>
                  <a:pt x="679" y="669"/>
                </a:cubicBezTo>
                <a:cubicBezTo>
                  <a:pt x="682" y="665"/>
                  <a:pt x="689" y="659"/>
                  <a:pt x="689" y="655"/>
                </a:cubicBezTo>
                <a:cubicBezTo>
                  <a:pt x="688" y="652"/>
                  <a:pt x="685" y="647"/>
                  <a:pt x="688" y="644"/>
                </a:cubicBezTo>
                <a:cubicBezTo>
                  <a:pt x="691" y="642"/>
                  <a:pt x="701" y="640"/>
                  <a:pt x="702" y="637"/>
                </a:cubicBezTo>
                <a:cubicBezTo>
                  <a:pt x="703" y="634"/>
                  <a:pt x="701" y="623"/>
                  <a:pt x="700" y="621"/>
                </a:cubicBezTo>
                <a:cubicBezTo>
                  <a:pt x="700" y="619"/>
                  <a:pt x="703" y="614"/>
                  <a:pt x="706" y="609"/>
                </a:cubicBezTo>
                <a:cubicBezTo>
                  <a:pt x="710" y="604"/>
                  <a:pt x="717" y="598"/>
                  <a:pt x="718" y="596"/>
                </a:cubicBezTo>
                <a:cubicBezTo>
                  <a:pt x="720" y="594"/>
                  <a:pt x="727" y="587"/>
                  <a:pt x="728" y="581"/>
                </a:cubicBezTo>
                <a:cubicBezTo>
                  <a:pt x="729" y="574"/>
                  <a:pt x="727" y="567"/>
                  <a:pt x="729" y="563"/>
                </a:cubicBezTo>
                <a:cubicBezTo>
                  <a:pt x="731" y="560"/>
                  <a:pt x="730" y="557"/>
                  <a:pt x="727" y="554"/>
                </a:cubicBezTo>
                <a:cubicBezTo>
                  <a:pt x="724" y="550"/>
                  <a:pt x="724" y="541"/>
                  <a:pt x="723" y="539"/>
                </a:cubicBezTo>
                <a:cubicBezTo>
                  <a:pt x="722" y="537"/>
                  <a:pt x="725" y="524"/>
                  <a:pt x="727" y="523"/>
                </a:cubicBezTo>
                <a:cubicBezTo>
                  <a:pt x="729" y="521"/>
                  <a:pt x="734" y="511"/>
                  <a:pt x="737" y="507"/>
                </a:cubicBezTo>
                <a:cubicBezTo>
                  <a:pt x="740" y="502"/>
                  <a:pt x="748" y="487"/>
                  <a:pt x="752" y="486"/>
                </a:cubicBezTo>
                <a:cubicBezTo>
                  <a:pt x="755" y="485"/>
                  <a:pt x="761" y="477"/>
                  <a:pt x="761" y="472"/>
                </a:cubicBezTo>
                <a:cubicBezTo>
                  <a:pt x="762" y="468"/>
                  <a:pt x="771" y="450"/>
                  <a:pt x="771" y="447"/>
                </a:cubicBezTo>
                <a:cubicBezTo>
                  <a:pt x="772" y="443"/>
                  <a:pt x="775" y="431"/>
                  <a:pt x="774" y="428"/>
                </a:cubicBezTo>
                <a:cubicBezTo>
                  <a:pt x="773" y="425"/>
                  <a:pt x="760" y="433"/>
                  <a:pt x="759" y="434"/>
                </a:cubicBezTo>
                <a:cubicBezTo>
                  <a:pt x="757" y="435"/>
                  <a:pt x="753" y="439"/>
                  <a:pt x="747" y="439"/>
                </a:cubicBezTo>
                <a:cubicBezTo>
                  <a:pt x="742" y="438"/>
                  <a:pt x="745" y="432"/>
                  <a:pt x="744" y="429"/>
                </a:cubicBezTo>
                <a:cubicBezTo>
                  <a:pt x="744" y="426"/>
                  <a:pt x="738" y="414"/>
                  <a:pt x="737" y="414"/>
                </a:cubicBezTo>
                <a:cubicBezTo>
                  <a:pt x="736" y="413"/>
                  <a:pt x="732" y="407"/>
                  <a:pt x="730" y="401"/>
                </a:cubicBezTo>
                <a:cubicBezTo>
                  <a:pt x="728" y="395"/>
                  <a:pt x="721" y="391"/>
                  <a:pt x="718" y="386"/>
                </a:cubicBezTo>
                <a:cubicBezTo>
                  <a:pt x="715" y="381"/>
                  <a:pt x="718" y="367"/>
                  <a:pt x="715" y="360"/>
                </a:cubicBezTo>
                <a:cubicBezTo>
                  <a:pt x="712" y="352"/>
                  <a:pt x="709" y="343"/>
                  <a:pt x="707" y="336"/>
                </a:cubicBezTo>
                <a:cubicBezTo>
                  <a:pt x="706" y="335"/>
                  <a:pt x="705" y="333"/>
                  <a:pt x="704" y="331"/>
                </a:cubicBezTo>
                <a:cubicBezTo>
                  <a:pt x="708" y="330"/>
                  <a:pt x="713" y="329"/>
                  <a:pt x="713" y="331"/>
                </a:cubicBezTo>
                <a:cubicBezTo>
                  <a:pt x="714" y="335"/>
                  <a:pt x="718" y="343"/>
                  <a:pt x="719" y="349"/>
                </a:cubicBezTo>
                <a:cubicBezTo>
                  <a:pt x="720" y="354"/>
                  <a:pt x="724" y="352"/>
                  <a:pt x="724" y="357"/>
                </a:cubicBezTo>
                <a:cubicBezTo>
                  <a:pt x="725" y="363"/>
                  <a:pt x="728" y="375"/>
                  <a:pt x="730" y="376"/>
                </a:cubicBezTo>
                <a:cubicBezTo>
                  <a:pt x="731" y="378"/>
                  <a:pt x="737" y="386"/>
                  <a:pt x="738" y="389"/>
                </a:cubicBezTo>
                <a:cubicBezTo>
                  <a:pt x="739" y="392"/>
                  <a:pt x="741" y="396"/>
                  <a:pt x="742" y="404"/>
                </a:cubicBezTo>
                <a:cubicBezTo>
                  <a:pt x="743" y="411"/>
                  <a:pt x="744" y="422"/>
                  <a:pt x="746" y="423"/>
                </a:cubicBezTo>
                <a:cubicBezTo>
                  <a:pt x="749" y="424"/>
                  <a:pt x="758" y="420"/>
                  <a:pt x="759" y="419"/>
                </a:cubicBezTo>
                <a:cubicBezTo>
                  <a:pt x="761" y="417"/>
                  <a:pt x="771" y="409"/>
                  <a:pt x="775" y="409"/>
                </a:cubicBezTo>
                <a:cubicBezTo>
                  <a:pt x="778" y="408"/>
                  <a:pt x="779" y="404"/>
                  <a:pt x="783" y="403"/>
                </a:cubicBezTo>
                <a:cubicBezTo>
                  <a:pt x="787" y="401"/>
                  <a:pt x="790" y="396"/>
                  <a:pt x="793" y="392"/>
                </a:cubicBezTo>
                <a:cubicBezTo>
                  <a:pt x="796" y="388"/>
                  <a:pt x="799" y="379"/>
                  <a:pt x="800" y="375"/>
                </a:cubicBezTo>
                <a:cubicBezTo>
                  <a:pt x="801" y="372"/>
                  <a:pt x="804" y="370"/>
                  <a:pt x="802" y="366"/>
                </a:cubicBezTo>
                <a:cubicBezTo>
                  <a:pt x="801" y="362"/>
                  <a:pt x="795" y="356"/>
                  <a:pt x="793" y="356"/>
                </a:cubicBezTo>
                <a:cubicBezTo>
                  <a:pt x="791" y="355"/>
                  <a:pt x="791" y="349"/>
                  <a:pt x="790" y="349"/>
                </a:cubicBezTo>
                <a:cubicBezTo>
                  <a:pt x="788" y="349"/>
                  <a:pt x="789" y="352"/>
                  <a:pt x="786" y="354"/>
                </a:cubicBezTo>
                <a:cubicBezTo>
                  <a:pt x="783" y="357"/>
                  <a:pt x="780" y="361"/>
                  <a:pt x="778" y="360"/>
                </a:cubicBezTo>
                <a:cubicBezTo>
                  <a:pt x="776" y="359"/>
                  <a:pt x="779" y="357"/>
                  <a:pt x="776" y="352"/>
                </a:cubicBezTo>
                <a:cubicBezTo>
                  <a:pt x="772" y="348"/>
                  <a:pt x="771" y="347"/>
                  <a:pt x="771" y="343"/>
                </a:cubicBezTo>
                <a:cubicBezTo>
                  <a:pt x="771" y="340"/>
                  <a:pt x="764" y="333"/>
                  <a:pt x="763" y="328"/>
                </a:cubicBezTo>
                <a:cubicBezTo>
                  <a:pt x="762" y="323"/>
                  <a:pt x="768" y="317"/>
                  <a:pt x="769" y="321"/>
                </a:cubicBezTo>
                <a:cubicBezTo>
                  <a:pt x="771" y="326"/>
                  <a:pt x="772" y="333"/>
                  <a:pt x="776" y="336"/>
                </a:cubicBezTo>
                <a:cubicBezTo>
                  <a:pt x="780" y="339"/>
                  <a:pt x="784" y="344"/>
                  <a:pt x="785" y="345"/>
                </a:cubicBezTo>
                <a:cubicBezTo>
                  <a:pt x="787" y="346"/>
                  <a:pt x="791" y="340"/>
                  <a:pt x="792" y="341"/>
                </a:cubicBezTo>
                <a:cubicBezTo>
                  <a:pt x="794" y="342"/>
                  <a:pt x="797" y="351"/>
                  <a:pt x="799" y="353"/>
                </a:cubicBezTo>
                <a:cubicBezTo>
                  <a:pt x="802" y="354"/>
                  <a:pt x="809" y="355"/>
                  <a:pt x="810" y="355"/>
                </a:cubicBezTo>
                <a:cubicBezTo>
                  <a:pt x="811" y="355"/>
                  <a:pt x="816" y="356"/>
                  <a:pt x="817" y="353"/>
                </a:cubicBezTo>
                <a:cubicBezTo>
                  <a:pt x="818" y="351"/>
                  <a:pt x="822" y="349"/>
                  <a:pt x="825" y="348"/>
                </a:cubicBezTo>
                <a:cubicBezTo>
                  <a:pt x="830" y="371"/>
                  <a:pt x="832" y="396"/>
                  <a:pt x="832" y="421"/>
                </a:cubicBezTo>
                <a:cubicBezTo>
                  <a:pt x="832" y="648"/>
                  <a:pt x="647" y="832"/>
                  <a:pt x="421" y="832"/>
                </a:cubicBezTo>
                <a:close/>
                <a:moveTo>
                  <a:pt x="153" y="225"/>
                </a:moveTo>
                <a:cubicBezTo>
                  <a:pt x="151" y="226"/>
                  <a:pt x="148" y="224"/>
                  <a:pt x="148" y="220"/>
                </a:cubicBezTo>
                <a:cubicBezTo>
                  <a:pt x="148" y="217"/>
                  <a:pt x="145" y="227"/>
                  <a:pt x="146" y="230"/>
                </a:cubicBezTo>
                <a:cubicBezTo>
                  <a:pt x="147" y="233"/>
                  <a:pt x="142" y="237"/>
                  <a:pt x="141" y="237"/>
                </a:cubicBezTo>
                <a:cubicBezTo>
                  <a:pt x="139" y="237"/>
                  <a:pt x="138" y="232"/>
                  <a:pt x="139" y="228"/>
                </a:cubicBezTo>
                <a:cubicBezTo>
                  <a:pt x="140" y="223"/>
                  <a:pt x="137" y="220"/>
                  <a:pt x="133" y="220"/>
                </a:cubicBezTo>
                <a:cubicBezTo>
                  <a:pt x="129" y="221"/>
                  <a:pt x="126" y="226"/>
                  <a:pt x="125" y="227"/>
                </a:cubicBezTo>
                <a:cubicBezTo>
                  <a:pt x="123" y="229"/>
                  <a:pt x="122" y="237"/>
                  <a:pt x="123" y="239"/>
                </a:cubicBezTo>
                <a:cubicBezTo>
                  <a:pt x="123" y="241"/>
                  <a:pt x="123" y="248"/>
                  <a:pt x="119" y="248"/>
                </a:cubicBezTo>
                <a:cubicBezTo>
                  <a:pt x="115" y="248"/>
                  <a:pt x="117" y="239"/>
                  <a:pt x="117" y="236"/>
                </a:cubicBezTo>
                <a:cubicBezTo>
                  <a:pt x="118" y="233"/>
                  <a:pt x="117" y="226"/>
                  <a:pt x="119" y="222"/>
                </a:cubicBezTo>
                <a:cubicBezTo>
                  <a:pt x="120" y="218"/>
                  <a:pt x="125" y="216"/>
                  <a:pt x="128" y="215"/>
                </a:cubicBezTo>
                <a:cubicBezTo>
                  <a:pt x="131" y="215"/>
                  <a:pt x="138" y="217"/>
                  <a:pt x="139" y="217"/>
                </a:cubicBezTo>
                <a:cubicBezTo>
                  <a:pt x="140" y="216"/>
                  <a:pt x="146" y="216"/>
                  <a:pt x="149" y="216"/>
                </a:cubicBezTo>
                <a:cubicBezTo>
                  <a:pt x="151" y="216"/>
                  <a:pt x="155" y="225"/>
                  <a:pt x="153" y="225"/>
                </a:cubicBezTo>
                <a:close/>
                <a:moveTo>
                  <a:pt x="160" y="226"/>
                </a:moveTo>
                <a:cubicBezTo>
                  <a:pt x="161" y="227"/>
                  <a:pt x="170" y="224"/>
                  <a:pt x="171" y="227"/>
                </a:cubicBezTo>
                <a:cubicBezTo>
                  <a:pt x="173" y="229"/>
                  <a:pt x="169" y="230"/>
                  <a:pt x="165" y="232"/>
                </a:cubicBezTo>
                <a:cubicBezTo>
                  <a:pt x="161" y="234"/>
                  <a:pt x="160" y="234"/>
                  <a:pt x="158" y="237"/>
                </a:cubicBezTo>
                <a:cubicBezTo>
                  <a:pt x="156" y="239"/>
                  <a:pt x="151" y="241"/>
                  <a:pt x="148" y="244"/>
                </a:cubicBezTo>
                <a:cubicBezTo>
                  <a:pt x="146" y="247"/>
                  <a:pt x="141" y="249"/>
                  <a:pt x="141" y="247"/>
                </a:cubicBezTo>
                <a:cubicBezTo>
                  <a:pt x="140" y="244"/>
                  <a:pt x="141" y="245"/>
                  <a:pt x="142" y="244"/>
                </a:cubicBezTo>
                <a:cubicBezTo>
                  <a:pt x="142" y="242"/>
                  <a:pt x="149" y="238"/>
                  <a:pt x="149" y="238"/>
                </a:cubicBezTo>
                <a:cubicBezTo>
                  <a:pt x="149" y="238"/>
                  <a:pt x="159" y="226"/>
                  <a:pt x="160" y="226"/>
                </a:cubicBezTo>
                <a:close/>
                <a:moveTo>
                  <a:pt x="129" y="212"/>
                </a:moveTo>
                <a:cubicBezTo>
                  <a:pt x="128" y="212"/>
                  <a:pt x="124" y="211"/>
                  <a:pt x="121" y="211"/>
                </a:cubicBezTo>
                <a:cubicBezTo>
                  <a:pt x="117" y="212"/>
                  <a:pt x="118" y="209"/>
                  <a:pt x="117" y="209"/>
                </a:cubicBezTo>
                <a:cubicBezTo>
                  <a:pt x="115" y="210"/>
                  <a:pt x="111" y="211"/>
                  <a:pt x="109" y="213"/>
                </a:cubicBezTo>
                <a:cubicBezTo>
                  <a:pt x="107" y="214"/>
                  <a:pt x="103" y="215"/>
                  <a:pt x="103" y="212"/>
                </a:cubicBezTo>
                <a:cubicBezTo>
                  <a:pt x="104" y="208"/>
                  <a:pt x="105" y="209"/>
                  <a:pt x="110" y="206"/>
                </a:cubicBezTo>
                <a:cubicBezTo>
                  <a:pt x="115" y="203"/>
                  <a:pt x="121" y="196"/>
                  <a:pt x="123" y="199"/>
                </a:cubicBezTo>
                <a:cubicBezTo>
                  <a:pt x="132" y="205"/>
                  <a:pt x="132" y="205"/>
                  <a:pt x="132" y="205"/>
                </a:cubicBezTo>
                <a:cubicBezTo>
                  <a:pt x="134" y="205"/>
                  <a:pt x="131" y="211"/>
                  <a:pt x="129" y="212"/>
                </a:cubicBezTo>
                <a:close/>
                <a:moveTo>
                  <a:pt x="704" y="499"/>
                </a:moveTo>
                <a:cubicBezTo>
                  <a:pt x="706" y="503"/>
                  <a:pt x="700" y="517"/>
                  <a:pt x="696" y="516"/>
                </a:cubicBezTo>
                <a:cubicBezTo>
                  <a:pt x="693" y="515"/>
                  <a:pt x="695" y="503"/>
                  <a:pt x="696" y="501"/>
                </a:cubicBezTo>
                <a:cubicBezTo>
                  <a:pt x="697" y="498"/>
                  <a:pt x="704" y="497"/>
                  <a:pt x="704" y="499"/>
                </a:cubicBezTo>
                <a:close/>
                <a:moveTo>
                  <a:pt x="480" y="167"/>
                </a:moveTo>
                <a:cubicBezTo>
                  <a:pt x="481" y="171"/>
                  <a:pt x="483" y="173"/>
                  <a:pt x="480" y="175"/>
                </a:cubicBezTo>
                <a:cubicBezTo>
                  <a:pt x="478" y="176"/>
                  <a:pt x="481" y="182"/>
                  <a:pt x="485" y="183"/>
                </a:cubicBezTo>
                <a:cubicBezTo>
                  <a:pt x="488" y="183"/>
                  <a:pt x="492" y="180"/>
                  <a:pt x="495" y="179"/>
                </a:cubicBezTo>
                <a:cubicBezTo>
                  <a:pt x="498" y="177"/>
                  <a:pt x="503" y="175"/>
                  <a:pt x="503" y="170"/>
                </a:cubicBezTo>
                <a:cubicBezTo>
                  <a:pt x="502" y="166"/>
                  <a:pt x="501" y="162"/>
                  <a:pt x="499" y="160"/>
                </a:cubicBezTo>
                <a:cubicBezTo>
                  <a:pt x="498" y="158"/>
                  <a:pt x="494" y="158"/>
                  <a:pt x="492" y="158"/>
                </a:cubicBezTo>
                <a:cubicBezTo>
                  <a:pt x="488" y="159"/>
                  <a:pt x="488" y="163"/>
                  <a:pt x="485" y="163"/>
                </a:cubicBezTo>
                <a:cubicBezTo>
                  <a:pt x="482" y="163"/>
                  <a:pt x="479" y="164"/>
                  <a:pt x="480" y="167"/>
                </a:cubicBezTo>
                <a:close/>
                <a:moveTo>
                  <a:pt x="279" y="93"/>
                </a:moveTo>
                <a:cubicBezTo>
                  <a:pt x="276" y="97"/>
                  <a:pt x="278" y="96"/>
                  <a:pt x="280" y="96"/>
                </a:cubicBezTo>
                <a:cubicBezTo>
                  <a:pt x="281" y="96"/>
                  <a:pt x="282" y="95"/>
                  <a:pt x="284" y="95"/>
                </a:cubicBezTo>
                <a:cubicBezTo>
                  <a:pt x="283" y="92"/>
                  <a:pt x="281" y="90"/>
                  <a:pt x="279" y="93"/>
                </a:cubicBezTo>
                <a:close/>
                <a:moveTo>
                  <a:pt x="506" y="162"/>
                </a:moveTo>
                <a:cubicBezTo>
                  <a:pt x="510" y="164"/>
                  <a:pt x="520" y="167"/>
                  <a:pt x="516" y="168"/>
                </a:cubicBezTo>
                <a:cubicBezTo>
                  <a:pt x="513" y="170"/>
                  <a:pt x="503" y="179"/>
                  <a:pt x="502" y="182"/>
                </a:cubicBezTo>
                <a:cubicBezTo>
                  <a:pt x="501" y="185"/>
                  <a:pt x="514" y="184"/>
                  <a:pt x="514" y="184"/>
                </a:cubicBezTo>
                <a:cubicBezTo>
                  <a:pt x="514" y="184"/>
                  <a:pt x="511" y="188"/>
                  <a:pt x="514" y="189"/>
                </a:cubicBezTo>
                <a:cubicBezTo>
                  <a:pt x="516" y="190"/>
                  <a:pt x="517" y="185"/>
                  <a:pt x="521" y="185"/>
                </a:cubicBezTo>
                <a:cubicBezTo>
                  <a:pt x="524" y="186"/>
                  <a:pt x="531" y="188"/>
                  <a:pt x="535" y="188"/>
                </a:cubicBezTo>
                <a:cubicBezTo>
                  <a:pt x="538" y="188"/>
                  <a:pt x="544" y="183"/>
                  <a:pt x="543" y="180"/>
                </a:cubicBezTo>
                <a:cubicBezTo>
                  <a:pt x="542" y="177"/>
                  <a:pt x="538" y="171"/>
                  <a:pt x="534" y="169"/>
                </a:cubicBezTo>
                <a:cubicBezTo>
                  <a:pt x="530" y="167"/>
                  <a:pt x="525" y="158"/>
                  <a:pt x="522" y="156"/>
                </a:cubicBezTo>
                <a:cubicBezTo>
                  <a:pt x="519" y="154"/>
                  <a:pt x="531" y="149"/>
                  <a:pt x="528" y="145"/>
                </a:cubicBezTo>
                <a:cubicBezTo>
                  <a:pt x="525" y="142"/>
                  <a:pt x="516" y="144"/>
                  <a:pt x="512" y="141"/>
                </a:cubicBezTo>
                <a:cubicBezTo>
                  <a:pt x="508" y="139"/>
                  <a:pt x="505" y="141"/>
                  <a:pt x="503" y="144"/>
                </a:cubicBezTo>
                <a:cubicBezTo>
                  <a:pt x="501" y="147"/>
                  <a:pt x="499" y="144"/>
                  <a:pt x="496" y="144"/>
                </a:cubicBezTo>
                <a:cubicBezTo>
                  <a:pt x="492" y="146"/>
                  <a:pt x="494" y="150"/>
                  <a:pt x="496" y="153"/>
                </a:cubicBezTo>
                <a:cubicBezTo>
                  <a:pt x="498" y="155"/>
                  <a:pt x="501" y="160"/>
                  <a:pt x="506" y="162"/>
                </a:cubicBezTo>
                <a:close/>
                <a:moveTo>
                  <a:pt x="454" y="114"/>
                </a:moveTo>
                <a:cubicBezTo>
                  <a:pt x="455" y="117"/>
                  <a:pt x="457" y="119"/>
                  <a:pt x="462" y="117"/>
                </a:cubicBezTo>
                <a:cubicBezTo>
                  <a:pt x="467" y="116"/>
                  <a:pt x="471" y="115"/>
                  <a:pt x="472" y="114"/>
                </a:cubicBezTo>
                <a:cubicBezTo>
                  <a:pt x="473" y="112"/>
                  <a:pt x="481" y="112"/>
                  <a:pt x="481" y="112"/>
                </a:cubicBezTo>
                <a:cubicBezTo>
                  <a:pt x="481" y="112"/>
                  <a:pt x="487" y="107"/>
                  <a:pt x="485" y="105"/>
                </a:cubicBezTo>
                <a:cubicBezTo>
                  <a:pt x="482" y="103"/>
                  <a:pt x="477" y="102"/>
                  <a:pt x="474" y="101"/>
                </a:cubicBezTo>
                <a:cubicBezTo>
                  <a:pt x="472" y="101"/>
                  <a:pt x="469" y="103"/>
                  <a:pt x="463" y="103"/>
                </a:cubicBezTo>
                <a:cubicBezTo>
                  <a:pt x="458" y="103"/>
                  <a:pt x="454" y="105"/>
                  <a:pt x="452" y="103"/>
                </a:cubicBezTo>
                <a:cubicBezTo>
                  <a:pt x="449" y="101"/>
                  <a:pt x="440" y="99"/>
                  <a:pt x="439" y="101"/>
                </a:cubicBezTo>
                <a:cubicBezTo>
                  <a:pt x="438" y="103"/>
                  <a:pt x="435" y="103"/>
                  <a:pt x="438" y="107"/>
                </a:cubicBezTo>
                <a:cubicBezTo>
                  <a:pt x="440" y="111"/>
                  <a:pt x="442" y="113"/>
                  <a:pt x="444" y="113"/>
                </a:cubicBezTo>
                <a:cubicBezTo>
                  <a:pt x="446" y="112"/>
                  <a:pt x="453" y="112"/>
                  <a:pt x="454" y="114"/>
                </a:cubicBezTo>
                <a:close/>
                <a:moveTo>
                  <a:pt x="213" y="386"/>
                </a:moveTo>
                <a:cubicBezTo>
                  <a:pt x="209" y="387"/>
                  <a:pt x="210" y="396"/>
                  <a:pt x="215" y="395"/>
                </a:cubicBezTo>
                <a:cubicBezTo>
                  <a:pt x="219" y="393"/>
                  <a:pt x="217" y="385"/>
                  <a:pt x="213" y="386"/>
                </a:cubicBezTo>
                <a:close/>
                <a:moveTo>
                  <a:pt x="193" y="379"/>
                </a:moveTo>
                <a:cubicBezTo>
                  <a:pt x="190" y="378"/>
                  <a:pt x="186" y="379"/>
                  <a:pt x="184" y="379"/>
                </a:cubicBezTo>
                <a:cubicBezTo>
                  <a:pt x="181" y="380"/>
                  <a:pt x="174" y="388"/>
                  <a:pt x="174" y="388"/>
                </a:cubicBezTo>
                <a:cubicBezTo>
                  <a:pt x="174" y="388"/>
                  <a:pt x="178" y="389"/>
                  <a:pt x="181" y="389"/>
                </a:cubicBezTo>
                <a:cubicBezTo>
                  <a:pt x="184" y="389"/>
                  <a:pt x="186" y="391"/>
                  <a:pt x="189" y="393"/>
                </a:cubicBezTo>
                <a:cubicBezTo>
                  <a:pt x="191" y="395"/>
                  <a:pt x="196" y="391"/>
                  <a:pt x="198" y="391"/>
                </a:cubicBezTo>
                <a:cubicBezTo>
                  <a:pt x="199" y="391"/>
                  <a:pt x="202" y="397"/>
                  <a:pt x="202" y="390"/>
                </a:cubicBezTo>
                <a:cubicBezTo>
                  <a:pt x="202" y="383"/>
                  <a:pt x="197" y="380"/>
                  <a:pt x="193" y="379"/>
                </a:cubicBezTo>
                <a:close/>
                <a:moveTo>
                  <a:pt x="157" y="353"/>
                </a:moveTo>
                <a:cubicBezTo>
                  <a:pt x="161" y="352"/>
                  <a:pt x="159" y="347"/>
                  <a:pt x="155" y="348"/>
                </a:cubicBezTo>
                <a:cubicBezTo>
                  <a:pt x="152" y="348"/>
                  <a:pt x="152" y="354"/>
                  <a:pt x="157" y="353"/>
                </a:cubicBezTo>
                <a:close/>
                <a:moveTo>
                  <a:pt x="157" y="392"/>
                </a:moveTo>
                <a:cubicBezTo>
                  <a:pt x="153" y="393"/>
                  <a:pt x="154" y="402"/>
                  <a:pt x="158" y="401"/>
                </a:cubicBezTo>
                <a:cubicBezTo>
                  <a:pt x="163" y="399"/>
                  <a:pt x="161" y="391"/>
                  <a:pt x="157" y="392"/>
                </a:cubicBezTo>
                <a:close/>
                <a:moveTo>
                  <a:pt x="161" y="370"/>
                </a:moveTo>
                <a:cubicBezTo>
                  <a:pt x="159" y="371"/>
                  <a:pt x="152" y="366"/>
                  <a:pt x="149" y="363"/>
                </a:cubicBezTo>
                <a:cubicBezTo>
                  <a:pt x="146" y="359"/>
                  <a:pt x="140" y="359"/>
                  <a:pt x="138" y="359"/>
                </a:cubicBezTo>
                <a:cubicBezTo>
                  <a:pt x="135" y="359"/>
                  <a:pt x="126" y="363"/>
                  <a:pt x="126" y="363"/>
                </a:cubicBezTo>
                <a:cubicBezTo>
                  <a:pt x="125" y="368"/>
                  <a:pt x="129" y="367"/>
                  <a:pt x="134" y="367"/>
                </a:cubicBezTo>
                <a:cubicBezTo>
                  <a:pt x="139" y="367"/>
                  <a:pt x="147" y="365"/>
                  <a:pt x="149" y="368"/>
                </a:cubicBezTo>
                <a:cubicBezTo>
                  <a:pt x="150" y="371"/>
                  <a:pt x="158" y="375"/>
                  <a:pt x="160" y="377"/>
                </a:cubicBezTo>
                <a:cubicBezTo>
                  <a:pt x="162" y="379"/>
                  <a:pt x="168" y="380"/>
                  <a:pt x="169" y="377"/>
                </a:cubicBezTo>
                <a:cubicBezTo>
                  <a:pt x="169" y="375"/>
                  <a:pt x="164" y="369"/>
                  <a:pt x="161" y="370"/>
                </a:cubicBezTo>
                <a:close/>
              </a:path>
            </a:pathLst>
          </a:custGeom>
          <a:solidFill>
            <a:schemeClr val="bg1">
              <a:lumMod val="50000"/>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7"/>
          <p:cNvSpPr>
            <a:spLocks noEditPoints="1"/>
          </p:cNvSpPr>
          <p:nvPr/>
        </p:nvSpPr>
        <p:spPr bwMode="auto">
          <a:xfrm>
            <a:off x="6508052" y="2083394"/>
            <a:ext cx="301061" cy="397158"/>
          </a:xfrm>
          <a:custGeom>
            <a:avLst/>
            <a:gdLst>
              <a:gd name="T0" fmla="*/ 61 w 160"/>
              <a:gd name="T1" fmla="*/ 71 h 211"/>
              <a:gd name="T2" fmla="*/ 24 w 160"/>
              <a:gd name="T3" fmla="*/ 80 h 211"/>
              <a:gd name="T4" fmla="*/ 49 w 160"/>
              <a:gd name="T5" fmla="*/ 108 h 211"/>
              <a:gd name="T6" fmla="*/ 45 w 160"/>
              <a:gd name="T7" fmla="*/ 146 h 211"/>
              <a:gd name="T8" fmla="*/ 80 w 160"/>
              <a:gd name="T9" fmla="*/ 131 h 211"/>
              <a:gd name="T10" fmla="*/ 112 w 160"/>
              <a:gd name="T11" fmla="*/ 147 h 211"/>
              <a:gd name="T12" fmla="*/ 117 w 160"/>
              <a:gd name="T13" fmla="*/ 141 h 211"/>
              <a:gd name="T14" fmla="*/ 135 w 160"/>
              <a:gd name="T15" fmla="*/ 85 h 211"/>
              <a:gd name="T16" fmla="*/ 132 w 160"/>
              <a:gd name="T17" fmla="*/ 76 h 211"/>
              <a:gd name="T18" fmla="*/ 85 w 160"/>
              <a:gd name="T19" fmla="*/ 42 h 211"/>
              <a:gd name="T20" fmla="*/ 75 w 160"/>
              <a:gd name="T21" fmla="*/ 42 h 211"/>
              <a:gd name="T22" fmla="*/ 96 w 160"/>
              <a:gd name="T23" fmla="*/ 74 h 211"/>
              <a:gd name="T24" fmla="*/ 131 w 160"/>
              <a:gd name="T25" fmla="*/ 81 h 211"/>
              <a:gd name="T26" fmla="*/ 132 w 160"/>
              <a:gd name="T27" fmla="*/ 82 h 211"/>
              <a:gd name="T28" fmla="*/ 106 w 160"/>
              <a:gd name="T29" fmla="*/ 108 h 211"/>
              <a:gd name="T30" fmla="*/ 112 w 160"/>
              <a:gd name="T31" fmla="*/ 142 h 211"/>
              <a:gd name="T32" fmla="*/ 81 w 160"/>
              <a:gd name="T33" fmla="*/ 126 h 211"/>
              <a:gd name="T34" fmla="*/ 79 w 160"/>
              <a:gd name="T35" fmla="*/ 126 h 211"/>
              <a:gd name="T36" fmla="*/ 48 w 160"/>
              <a:gd name="T37" fmla="*/ 142 h 211"/>
              <a:gd name="T38" fmla="*/ 54 w 160"/>
              <a:gd name="T39" fmla="*/ 108 h 211"/>
              <a:gd name="T40" fmla="*/ 28 w 160"/>
              <a:gd name="T41" fmla="*/ 82 h 211"/>
              <a:gd name="T42" fmla="*/ 29 w 160"/>
              <a:gd name="T43" fmla="*/ 81 h 211"/>
              <a:gd name="T44" fmla="*/ 64 w 160"/>
              <a:gd name="T45" fmla="*/ 74 h 211"/>
              <a:gd name="T46" fmla="*/ 80 w 160"/>
              <a:gd name="T47" fmla="*/ 44 h 211"/>
              <a:gd name="T48" fmla="*/ 80 w 160"/>
              <a:gd name="T49" fmla="*/ 0 h 211"/>
              <a:gd name="T50" fmla="*/ 0 w 160"/>
              <a:gd name="T51" fmla="*/ 15 h 211"/>
              <a:gd name="T52" fmla="*/ 34 w 160"/>
              <a:gd name="T53" fmla="*/ 184 h 211"/>
              <a:gd name="T54" fmla="*/ 80 w 160"/>
              <a:gd name="T55" fmla="*/ 211 h 211"/>
              <a:gd name="T56" fmla="*/ 125 w 160"/>
              <a:gd name="T57" fmla="*/ 187 h 211"/>
              <a:gd name="T58" fmla="*/ 160 w 160"/>
              <a:gd name="T59" fmla="*/ 15 h 211"/>
              <a:gd name="T60" fmla="*/ 155 w 160"/>
              <a:gd name="T61" fmla="*/ 145 h 211"/>
              <a:gd name="T62" fmla="*/ 37 w 160"/>
              <a:gd name="T63" fmla="*/ 181 h 211"/>
              <a:gd name="T64" fmla="*/ 5 w 160"/>
              <a:gd name="T65" fmla="*/ 17 h 211"/>
              <a:gd name="T66" fmla="*/ 155 w 160"/>
              <a:gd name="T67" fmla="*/ 1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211">
                <a:moveTo>
                  <a:pt x="75" y="42"/>
                </a:moveTo>
                <a:cubicBezTo>
                  <a:pt x="61" y="71"/>
                  <a:pt x="61" y="71"/>
                  <a:pt x="61" y="71"/>
                </a:cubicBezTo>
                <a:cubicBezTo>
                  <a:pt x="28" y="76"/>
                  <a:pt x="28" y="76"/>
                  <a:pt x="28" y="76"/>
                </a:cubicBezTo>
                <a:cubicBezTo>
                  <a:pt x="26" y="76"/>
                  <a:pt x="24" y="78"/>
                  <a:pt x="24" y="80"/>
                </a:cubicBezTo>
                <a:cubicBezTo>
                  <a:pt x="23" y="81"/>
                  <a:pt x="24" y="84"/>
                  <a:pt x="25" y="85"/>
                </a:cubicBezTo>
                <a:cubicBezTo>
                  <a:pt x="49" y="108"/>
                  <a:pt x="49" y="108"/>
                  <a:pt x="49" y="108"/>
                </a:cubicBezTo>
                <a:cubicBezTo>
                  <a:pt x="43" y="141"/>
                  <a:pt x="43" y="141"/>
                  <a:pt x="43" y="141"/>
                </a:cubicBezTo>
                <a:cubicBezTo>
                  <a:pt x="43" y="143"/>
                  <a:pt x="44" y="145"/>
                  <a:pt x="45" y="146"/>
                </a:cubicBezTo>
                <a:cubicBezTo>
                  <a:pt x="47" y="147"/>
                  <a:pt x="49" y="147"/>
                  <a:pt x="51" y="146"/>
                </a:cubicBezTo>
                <a:cubicBezTo>
                  <a:pt x="80" y="131"/>
                  <a:pt x="80" y="131"/>
                  <a:pt x="80" y="131"/>
                </a:cubicBezTo>
                <a:cubicBezTo>
                  <a:pt x="109" y="146"/>
                  <a:pt x="109" y="146"/>
                  <a:pt x="109" y="146"/>
                </a:cubicBezTo>
                <a:cubicBezTo>
                  <a:pt x="110" y="146"/>
                  <a:pt x="111" y="147"/>
                  <a:pt x="112" y="147"/>
                </a:cubicBezTo>
                <a:cubicBezTo>
                  <a:pt x="113" y="147"/>
                  <a:pt x="114" y="146"/>
                  <a:pt x="115" y="146"/>
                </a:cubicBezTo>
                <a:cubicBezTo>
                  <a:pt x="116" y="145"/>
                  <a:pt x="117" y="143"/>
                  <a:pt x="117" y="141"/>
                </a:cubicBezTo>
                <a:cubicBezTo>
                  <a:pt x="111" y="108"/>
                  <a:pt x="111" y="108"/>
                  <a:pt x="111" y="108"/>
                </a:cubicBezTo>
                <a:cubicBezTo>
                  <a:pt x="135" y="85"/>
                  <a:pt x="135" y="85"/>
                  <a:pt x="135" y="85"/>
                </a:cubicBezTo>
                <a:cubicBezTo>
                  <a:pt x="136" y="84"/>
                  <a:pt x="137" y="81"/>
                  <a:pt x="136" y="80"/>
                </a:cubicBezTo>
                <a:cubicBezTo>
                  <a:pt x="136" y="78"/>
                  <a:pt x="134" y="76"/>
                  <a:pt x="132" y="76"/>
                </a:cubicBezTo>
                <a:cubicBezTo>
                  <a:pt x="99" y="71"/>
                  <a:pt x="99" y="71"/>
                  <a:pt x="99" y="71"/>
                </a:cubicBezTo>
                <a:cubicBezTo>
                  <a:pt x="85" y="42"/>
                  <a:pt x="85" y="42"/>
                  <a:pt x="85" y="42"/>
                </a:cubicBezTo>
                <a:cubicBezTo>
                  <a:pt x="84" y="40"/>
                  <a:pt x="82" y="39"/>
                  <a:pt x="80" y="39"/>
                </a:cubicBezTo>
                <a:cubicBezTo>
                  <a:pt x="78" y="39"/>
                  <a:pt x="76" y="40"/>
                  <a:pt x="75" y="42"/>
                </a:cubicBezTo>
                <a:close/>
                <a:moveTo>
                  <a:pt x="80" y="44"/>
                </a:moveTo>
                <a:cubicBezTo>
                  <a:pt x="96" y="74"/>
                  <a:pt x="96" y="74"/>
                  <a:pt x="96" y="74"/>
                </a:cubicBezTo>
                <a:cubicBezTo>
                  <a:pt x="96" y="75"/>
                  <a:pt x="97" y="76"/>
                  <a:pt x="97" y="76"/>
                </a:cubicBezTo>
                <a:cubicBezTo>
                  <a:pt x="131" y="81"/>
                  <a:pt x="131" y="81"/>
                  <a:pt x="131" y="81"/>
                </a:cubicBezTo>
                <a:cubicBezTo>
                  <a:pt x="132" y="81"/>
                  <a:pt x="132" y="81"/>
                  <a:pt x="132" y="81"/>
                </a:cubicBezTo>
                <a:cubicBezTo>
                  <a:pt x="132" y="81"/>
                  <a:pt x="132" y="81"/>
                  <a:pt x="132" y="82"/>
                </a:cubicBezTo>
                <a:cubicBezTo>
                  <a:pt x="107" y="106"/>
                  <a:pt x="107" y="106"/>
                  <a:pt x="107" y="106"/>
                </a:cubicBezTo>
                <a:cubicBezTo>
                  <a:pt x="106" y="106"/>
                  <a:pt x="106" y="107"/>
                  <a:pt x="106" y="108"/>
                </a:cubicBezTo>
                <a:cubicBezTo>
                  <a:pt x="112" y="141"/>
                  <a:pt x="112" y="141"/>
                  <a:pt x="112" y="141"/>
                </a:cubicBezTo>
                <a:cubicBezTo>
                  <a:pt x="112" y="142"/>
                  <a:pt x="112" y="142"/>
                  <a:pt x="112" y="142"/>
                </a:cubicBezTo>
                <a:cubicBezTo>
                  <a:pt x="112" y="142"/>
                  <a:pt x="112" y="142"/>
                  <a:pt x="111" y="142"/>
                </a:cubicBezTo>
                <a:cubicBezTo>
                  <a:pt x="81" y="126"/>
                  <a:pt x="81" y="126"/>
                  <a:pt x="81" y="126"/>
                </a:cubicBezTo>
                <a:cubicBezTo>
                  <a:pt x="81" y="126"/>
                  <a:pt x="80" y="126"/>
                  <a:pt x="80" y="126"/>
                </a:cubicBezTo>
                <a:cubicBezTo>
                  <a:pt x="80" y="126"/>
                  <a:pt x="79" y="126"/>
                  <a:pt x="79" y="126"/>
                </a:cubicBezTo>
                <a:cubicBezTo>
                  <a:pt x="48" y="142"/>
                  <a:pt x="48" y="142"/>
                  <a:pt x="48" y="142"/>
                </a:cubicBezTo>
                <a:cubicBezTo>
                  <a:pt x="48" y="142"/>
                  <a:pt x="48" y="142"/>
                  <a:pt x="48" y="142"/>
                </a:cubicBezTo>
                <a:cubicBezTo>
                  <a:pt x="48" y="142"/>
                  <a:pt x="48" y="142"/>
                  <a:pt x="48" y="141"/>
                </a:cubicBezTo>
                <a:cubicBezTo>
                  <a:pt x="54" y="108"/>
                  <a:pt x="54" y="108"/>
                  <a:pt x="54" y="108"/>
                </a:cubicBezTo>
                <a:cubicBezTo>
                  <a:pt x="54" y="107"/>
                  <a:pt x="53" y="106"/>
                  <a:pt x="53" y="106"/>
                </a:cubicBezTo>
                <a:cubicBezTo>
                  <a:pt x="28" y="82"/>
                  <a:pt x="28" y="82"/>
                  <a:pt x="28" y="82"/>
                </a:cubicBezTo>
                <a:cubicBezTo>
                  <a:pt x="28" y="81"/>
                  <a:pt x="28" y="81"/>
                  <a:pt x="28" y="81"/>
                </a:cubicBezTo>
                <a:cubicBezTo>
                  <a:pt x="28" y="81"/>
                  <a:pt x="28" y="81"/>
                  <a:pt x="29" y="81"/>
                </a:cubicBezTo>
                <a:cubicBezTo>
                  <a:pt x="63" y="76"/>
                  <a:pt x="63" y="76"/>
                  <a:pt x="63" y="76"/>
                </a:cubicBezTo>
                <a:cubicBezTo>
                  <a:pt x="63" y="76"/>
                  <a:pt x="64" y="75"/>
                  <a:pt x="64" y="74"/>
                </a:cubicBezTo>
                <a:cubicBezTo>
                  <a:pt x="79" y="44"/>
                  <a:pt x="79" y="44"/>
                  <a:pt x="79" y="44"/>
                </a:cubicBezTo>
                <a:cubicBezTo>
                  <a:pt x="80" y="43"/>
                  <a:pt x="80" y="43"/>
                  <a:pt x="80" y="44"/>
                </a:cubicBezTo>
                <a:close/>
                <a:moveTo>
                  <a:pt x="158" y="13"/>
                </a:moveTo>
                <a:cubicBezTo>
                  <a:pt x="138" y="7"/>
                  <a:pt x="109" y="0"/>
                  <a:pt x="80" y="0"/>
                </a:cubicBezTo>
                <a:cubicBezTo>
                  <a:pt x="56" y="0"/>
                  <a:pt x="31" y="4"/>
                  <a:pt x="2" y="13"/>
                </a:cubicBezTo>
                <a:cubicBezTo>
                  <a:pt x="1" y="13"/>
                  <a:pt x="0" y="14"/>
                  <a:pt x="0" y="15"/>
                </a:cubicBezTo>
                <a:cubicBezTo>
                  <a:pt x="0" y="145"/>
                  <a:pt x="0" y="145"/>
                  <a:pt x="0" y="145"/>
                </a:cubicBezTo>
                <a:cubicBezTo>
                  <a:pt x="0" y="150"/>
                  <a:pt x="5" y="162"/>
                  <a:pt x="34" y="184"/>
                </a:cubicBezTo>
                <a:cubicBezTo>
                  <a:pt x="52" y="198"/>
                  <a:pt x="72" y="209"/>
                  <a:pt x="79" y="211"/>
                </a:cubicBezTo>
                <a:cubicBezTo>
                  <a:pt x="80" y="211"/>
                  <a:pt x="80" y="211"/>
                  <a:pt x="80" y="211"/>
                </a:cubicBezTo>
                <a:cubicBezTo>
                  <a:pt x="80" y="211"/>
                  <a:pt x="80" y="211"/>
                  <a:pt x="80" y="211"/>
                </a:cubicBezTo>
                <a:cubicBezTo>
                  <a:pt x="87" y="210"/>
                  <a:pt x="107" y="199"/>
                  <a:pt x="125" y="187"/>
                </a:cubicBezTo>
                <a:cubicBezTo>
                  <a:pt x="141" y="175"/>
                  <a:pt x="160" y="159"/>
                  <a:pt x="160" y="145"/>
                </a:cubicBezTo>
                <a:cubicBezTo>
                  <a:pt x="160" y="15"/>
                  <a:pt x="160" y="15"/>
                  <a:pt x="160" y="15"/>
                </a:cubicBezTo>
                <a:cubicBezTo>
                  <a:pt x="160" y="14"/>
                  <a:pt x="159" y="13"/>
                  <a:pt x="158" y="13"/>
                </a:cubicBezTo>
                <a:close/>
                <a:moveTo>
                  <a:pt x="155" y="145"/>
                </a:moveTo>
                <a:cubicBezTo>
                  <a:pt x="155" y="167"/>
                  <a:pt x="94" y="203"/>
                  <a:pt x="80" y="206"/>
                </a:cubicBezTo>
                <a:cubicBezTo>
                  <a:pt x="73" y="205"/>
                  <a:pt x="55" y="195"/>
                  <a:pt x="37" y="181"/>
                </a:cubicBezTo>
                <a:cubicBezTo>
                  <a:pt x="17" y="165"/>
                  <a:pt x="5" y="152"/>
                  <a:pt x="5" y="145"/>
                </a:cubicBezTo>
                <a:cubicBezTo>
                  <a:pt x="5" y="17"/>
                  <a:pt x="5" y="17"/>
                  <a:pt x="5" y="17"/>
                </a:cubicBezTo>
                <a:cubicBezTo>
                  <a:pt x="33" y="9"/>
                  <a:pt x="57" y="5"/>
                  <a:pt x="80" y="5"/>
                </a:cubicBezTo>
                <a:cubicBezTo>
                  <a:pt x="108" y="5"/>
                  <a:pt x="136" y="11"/>
                  <a:pt x="155" y="17"/>
                </a:cubicBezTo>
                <a:lnTo>
                  <a:pt x="155" y="14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Title 51"/>
          <p:cNvSpPr>
            <a:spLocks noGrp="1"/>
          </p:cNvSpPr>
          <p:nvPr>
            <p:ph type="title"/>
          </p:nvPr>
        </p:nvSpPr>
        <p:spPr/>
        <p:txBody>
          <a:bodyPr/>
          <a:lstStyle/>
          <a:p>
            <a:r>
              <a:rPr lang="en-US" dirty="0" err="1"/>
              <a:t>Xxxx</a:t>
            </a:r>
            <a:r>
              <a:rPr lang="en-US" dirty="0"/>
              <a:t> x </a:t>
            </a:r>
            <a:r>
              <a:rPr lang="en-US" dirty="0" err="1"/>
              <a:t>xxxx</a:t>
            </a:r>
            <a:r>
              <a:rPr lang="en-US" dirty="0"/>
              <a:t> </a:t>
            </a:r>
            <a:r>
              <a:rPr lang="en-US" dirty="0" err="1"/>
              <a:t>xxxxxxx</a:t>
            </a:r>
            <a:r>
              <a:rPr lang="en-US" dirty="0"/>
              <a:t> </a:t>
            </a:r>
            <a:r>
              <a:rPr lang="en-US" dirty="0" err="1"/>
              <a:t>xxxx</a:t>
            </a:r>
            <a:r>
              <a:rPr lang="en-US" dirty="0"/>
              <a:t> x </a:t>
            </a:r>
          </a:p>
        </p:txBody>
      </p:sp>
      <p:sp>
        <p:nvSpPr>
          <p:cNvPr id="53" name="Text Placeholder 52"/>
          <p:cNvSpPr>
            <a:spLocks noGrp="1"/>
          </p:cNvSpPr>
          <p:nvPr>
            <p:ph type="body" sz="quarter" idx="10"/>
          </p:nvPr>
        </p:nvSpPr>
        <p:spPr/>
        <p:txBody>
          <a:bodyPr/>
          <a:lstStyle/>
          <a:p>
            <a:r>
              <a:rPr lang="en-US" dirty="0"/>
              <a:t>Xxx </a:t>
            </a:r>
            <a:r>
              <a:rPr lang="en-US" dirty="0" err="1"/>
              <a:t>xxxx</a:t>
            </a:r>
            <a:r>
              <a:rPr lang="en-US" dirty="0"/>
              <a:t> </a:t>
            </a:r>
            <a:r>
              <a:rPr lang="en-US" dirty="0" err="1"/>
              <a:t>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9181635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66667">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14:bounceEnd="66667">
                                          <p:cBhvr additive="base">
                                            <p:cTn id="7" dur="900" fill="hold"/>
                                            <p:tgtEl>
                                              <p:spTgt spid="44"/>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900" fill="hold"/>
                                            <p:tgtEl>
                                              <p:spTgt spid="44"/>
                                            </p:tgtEl>
                                            <p:attrNameLst>
                                              <p:attrName>ppt_x</p:attrName>
                                            </p:attrNameLst>
                                          </p:cBhvr>
                                          <p:tavLst>
                                            <p:tav tm="0">
                                              <p:val>
                                                <p:strVal val="#ppt_x"/>
                                              </p:val>
                                            </p:tav>
                                            <p:tav tm="100000">
                                              <p:val>
                                                <p:strVal val="#ppt_x"/>
                                              </p:val>
                                            </p:tav>
                                          </p:tavLst>
                                        </p:anim>
                                        <p:anim calcmode="lin" valueType="num">
                                          <p:cBhvr additive="base">
                                            <p:cTn id="8" dur="900" fill="hold"/>
                                            <p:tgtEl>
                                              <p:spTgt spid="4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left)">
                                          <p:cBhvr>
                                            <p:cTn id="13" dur="200"/>
                                            <p:tgtEl>
                                              <p:spTgt spid="13"/>
                                            </p:tgtEl>
                                          </p:cBhvr>
                                        </p:animEffect>
                                      </p:childTnLst>
                                    </p:cTn>
                                  </p:par>
                                  <p:par>
                                    <p:cTn id="14" presetID="10" presetClass="entr" presetSubtype="0" fill="hold" grpId="0" nodeType="withEffect">
                                      <p:stCondLst>
                                        <p:cond delay="10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200"/>
                                            <p:tgtEl>
                                              <p:spTgt spid="10"/>
                                            </p:tgtEl>
                                          </p:cBhvr>
                                        </p:animEffect>
                                      </p:childTnLst>
                                    </p:cTn>
                                  </p:par>
                                  <p:par>
                                    <p:cTn id="17" presetID="10" presetClass="entr" presetSubtype="0" fill="hold" grpId="0" nodeType="withEffect">
                                      <p:stCondLst>
                                        <p:cond delay="1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200"/>
                                            <p:tgtEl>
                                              <p:spTgt spid="16"/>
                                            </p:tgtEl>
                                          </p:cBhvr>
                                        </p:animEffect>
                                      </p:childTnLst>
                                    </p:cTn>
                                  </p:par>
                                  <p:par>
                                    <p:cTn id="20" presetID="10" presetClass="entr" presetSubtype="0" fill="hold" grpId="0" nodeType="withEffect">
                                      <p:stCondLst>
                                        <p:cond delay="100"/>
                                      </p:stCondLst>
                                      <p:childTnLst>
                                        <p:set>
                                          <p:cBhvr>
                                            <p:cTn id="21" dur="1" fill="hold">
                                              <p:stCondLst>
                                                <p:cond delay="0"/>
                                              </p:stCondLst>
                                            </p:cTn>
                                            <p:tgtEl>
                                              <p:spTgt spid="46"/>
                                            </p:tgtEl>
                                            <p:attrNameLst>
                                              <p:attrName>style.visibility</p:attrName>
                                            </p:attrNameLst>
                                          </p:cBhvr>
                                          <p:to>
                                            <p:strVal val="visible"/>
                                          </p:to>
                                        </p:set>
                                        <p:animEffect transition="in" filter="fade">
                                          <p:cBhvr>
                                            <p:cTn id="22" dur="200"/>
                                            <p:tgtEl>
                                              <p:spTgt spid="4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200"/>
                                            <p:tgtEl>
                                              <p:spTgt spid="15"/>
                                            </p:tgtEl>
                                          </p:cBhvr>
                                        </p:animEffect>
                                      </p:childTnLst>
                                    </p:cTn>
                                  </p:par>
                                  <p:par>
                                    <p:cTn id="28" presetID="10" presetClass="entr" presetSubtype="0" fill="hold" grpId="0" nodeType="withEffect">
                                      <p:stCondLst>
                                        <p:cond delay="10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200"/>
                                            <p:tgtEl>
                                              <p:spTgt spid="11"/>
                                            </p:tgtEl>
                                          </p:cBhvr>
                                        </p:animEffect>
                                      </p:childTnLst>
                                    </p:cTn>
                                  </p:par>
                                  <p:par>
                                    <p:cTn id="31" presetID="10" presetClass="entr" presetSubtype="0" fill="hold" grpId="0" nodeType="withEffect">
                                      <p:stCondLst>
                                        <p:cond delay="10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200"/>
                                            <p:tgtEl>
                                              <p:spTgt spid="23"/>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left)">
                                          <p:cBhvr>
                                            <p:cTn id="41" dur="200"/>
                                            <p:tgtEl>
                                              <p:spTgt spid="14"/>
                                            </p:tgtEl>
                                          </p:cBhvr>
                                        </p:animEffect>
                                      </p:childTnLst>
                                    </p:cTn>
                                  </p:par>
                                  <p:par>
                                    <p:cTn id="42" presetID="10" presetClass="entr" presetSubtype="0" fill="hold" grpId="0" nodeType="withEffect">
                                      <p:stCondLst>
                                        <p:cond delay="10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200"/>
                                            <p:tgtEl>
                                              <p:spTgt spid="12"/>
                                            </p:tgtEl>
                                          </p:cBhvr>
                                        </p:animEffect>
                                      </p:childTnLst>
                                    </p:cTn>
                                  </p:par>
                                  <p:par>
                                    <p:cTn id="45" presetID="10" presetClass="entr" presetSubtype="0" fill="hold" grpId="0" nodeType="withEffect">
                                      <p:stCondLst>
                                        <p:cond delay="10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200"/>
                                            <p:tgtEl>
                                              <p:spTgt spid="24"/>
                                            </p:tgtEl>
                                          </p:cBhvr>
                                        </p:animEffect>
                                      </p:childTnLst>
                                    </p:cTn>
                                  </p:par>
                                  <p:par>
                                    <p:cTn id="48" presetID="10" presetClass="entr" presetSubtype="0" fill="hold" grpId="0" nodeType="withEffect">
                                      <p:stCondLst>
                                        <p:cond delay="1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200"/>
                                            <p:tgtEl>
                                              <p:spTgt spid="4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grpId="0" nodeType="click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wipe(right)">
                                          <p:cBhvr>
                                            <p:cTn id="55" dur="200"/>
                                            <p:tgtEl>
                                              <p:spTgt spid="21"/>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
                                            <p:tgtEl>
                                              <p:spTgt spid="19"/>
                                            </p:tgtEl>
                                          </p:cBhvr>
                                        </p:animEffect>
                                      </p:childTnLst>
                                    </p:cTn>
                                  </p:par>
                                  <p:par>
                                    <p:cTn id="59" presetID="10" presetClass="entr" presetSubtype="0" fill="hold" grpId="0" nodeType="withEffect">
                                      <p:stCondLst>
                                        <p:cond delay="10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200"/>
                                            <p:tgtEl>
                                              <p:spTgt spid="27"/>
                                            </p:tgtEl>
                                          </p:cBhvr>
                                        </p:animEffect>
                                      </p:childTnLst>
                                    </p:cTn>
                                  </p:par>
                                  <p:par>
                                    <p:cTn id="62" presetID="10" presetClass="entr" presetSubtype="0" fill="hold" grpId="0" nodeType="withEffect">
                                      <p:stCondLst>
                                        <p:cond delay="100"/>
                                      </p:stCondLst>
                                      <p:childTnLst>
                                        <p:set>
                                          <p:cBhvr>
                                            <p:cTn id="63" dur="1" fill="hold">
                                              <p:stCondLst>
                                                <p:cond delay="0"/>
                                              </p:stCondLst>
                                            </p:cTn>
                                            <p:tgtEl>
                                              <p:spTgt spid="42"/>
                                            </p:tgtEl>
                                            <p:attrNameLst>
                                              <p:attrName>style.visibility</p:attrName>
                                            </p:attrNameLst>
                                          </p:cBhvr>
                                          <p:to>
                                            <p:strVal val="visible"/>
                                          </p:to>
                                        </p:set>
                                        <p:animEffect transition="in" filter="fade">
                                          <p:cBhvr>
                                            <p:cTn id="64" dur="200"/>
                                            <p:tgtEl>
                                              <p:spTgt spid="4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2" fill="hold" nodeType="click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wipe(right)">
                                          <p:cBhvr>
                                            <p:cTn id="69" dur="200"/>
                                            <p:tgtEl>
                                              <p:spTgt spid="22"/>
                                            </p:tgtEl>
                                          </p:cBhvr>
                                        </p:animEffect>
                                      </p:childTnLst>
                                    </p:cTn>
                                  </p:par>
                                  <p:par>
                                    <p:cTn id="70" presetID="10" presetClass="entr" presetSubtype="0" fill="hold" grpId="0" nodeType="withEffect">
                                      <p:stCondLst>
                                        <p:cond delay="100"/>
                                      </p:stCondLst>
                                      <p:childTnLst>
                                        <p:set>
                                          <p:cBhvr>
                                            <p:cTn id="71" dur="1" fill="hold">
                                              <p:stCondLst>
                                                <p:cond delay="0"/>
                                              </p:stCondLst>
                                            </p:cTn>
                                            <p:tgtEl>
                                              <p:spTgt spid="18"/>
                                            </p:tgtEl>
                                            <p:attrNameLst>
                                              <p:attrName>style.visibility</p:attrName>
                                            </p:attrNameLst>
                                          </p:cBhvr>
                                          <p:to>
                                            <p:strVal val="visible"/>
                                          </p:to>
                                        </p:set>
                                        <p:animEffect transition="in" filter="fade">
                                          <p:cBhvr>
                                            <p:cTn id="72" dur="200"/>
                                            <p:tgtEl>
                                              <p:spTgt spid="18"/>
                                            </p:tgtEl>
                                          </p:cBhvr>
                                        </p:animEffect>
                                      </p:childTnLst>
                                    </p:cTn>
                                  </p:par>
                                  <p:par>
                                    <p:cTn id="73" presetID="10" presetClass="entr" presetSubtype="0" fill="hold" grpId="0" nodeType="withEffect">
                                      <p:stCondLst>
                                        <p:cond delay="10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200"/>
                                            <p:tgtEl>
                                              <p:spTgt spid="26"/>
                                            </p:tgtEl>
                                          </p:cBhvr>
                                        </p:animEffect>
                                      </p:childTnLst>
                                    </p:cTn>
                                  </p:par>
                                  <p:par>
                                    <p:cTn id="76" presetID="10" presetClass="entr" presetSubtype="0" fill="hold" grpId="0" nodeType="withEffect">
                                      <p:stCondLst>
                                        <p:cond delay="100"/>
                                      </p:stCondLst>
                                      <p:childTnLst>
                                        <p:set>
                                          <p:cBhvr>
                                            <p:cTn id="77" dur="1" fill="hold">
                                              <p:stCondLst>
                                                <p:cond delay="0"/>
                                              </p:stCondLst>
                                            </p:cTn>
                                            <p:tgtEl>
                                              <p:spTgt spid="38"/>
                                            </p:tgtEl>
                                            <p:attrNameLst>
                                              <p:attrName>style.visibility</p:attrName>
                                            </p:attrNameLst>
                                          </p:cBhvr>
                                          <p:to>
                                            <p:strVal val="visible"/>
                                          </p:to>
                                        </p:set>
                                        <p:animEffect transition="in" filter="fade">
                                          <p:cBhvr>
                                            <p:cTn id="78" dur="200"/>
                                            <p:tgtEl>
                                              <p:spTgt spid="38"/>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2" fill="hold" grpId="0" nodeType="click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wipe(right)">
                                          <p:cBhvr>
                                            <p:cTn id="83" dur="200"/>
                                            <p:tgtEl>
                                              <p:spTgt spid="20"/>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200"/>
                                            <p:tgtEl>
                                              <p:spTgt spid="17"/>
                                            </p:tgtEl>
                                          </p:cBhvr>
                                        </p:animEffect>
                                      </p:childTnLst>
                                    </p:cTn>
                                  </p:par>
                                  <p:par>
                                    <p:cTn id="87" presetID="10" presetClass="entr" presetSubtype="0" fill="hold" grpId="0" nodeType="withEffect">
                                      <p:stCondLst>
                                        <p:cond delay="100"/>
                                      </p:stCondLst>
                                      <p:childTnLst>
                                        <p:set>
                                          <p:cBhvr>
                                            <p:cTn id="88" dur="1" fill="hold">
                                              <p:stCondLst>
                                                <p:cond delay="0"/>
                                              </p:stCondLst>
                                            </p:cTn>
                                            <p:tgtEl>
                                              <p:spTgt spid="25"/>
                                            </p:tgtEl>
                                            <p:attrNameLst>
                                              <p:attrName>style.visibility</p:attrName>
                                            </p:attrNameLst>
                                          </p:cBhvr>
                                          <p:to>
                                            <p:strVal val="visible"/>
                                          </p:to>
                                        </p:set>
                                        <p:animEffect transition="in" filter="fade">
                                          <p:cBhvr>
                                            <p:cTn id="89" dur="200"/>
                                            <p:tgtEl>
                                              <p:spTgt spid="25"/>
                                            </p:tgtEl>
                                          </p:cBhvr>
                                        </p:animEffect>
                                      </p:childTnLst>
                                    </p:cTn>
                                  </p:par>
                                  <p:par>
                                    <p:cTn id="90" presetID="10" presetClass="entr" presetSubtype="0" fill="hold" grpId="0" nodeType="withEffect">
                                      <p:stCondLst>
                                        <p:cond delay="10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animBg="1"/>
          <p:bldP spid="17" grpId="0"/>
          <p:bldP spid="18" grpId="0"/>
          <p:bldP spid="19" grpId="0"/>
          <p:bldP spid="20" grpId="0" animBg="1"/>
          <p:bldP spid="21" grpId="0" animBg="1"/>
          <p:bldP spid="16" grpId="0" animBg="1"/>
          <p:bldP spid="23" grpId="0" animBg="1"/>
          <p:bldP spid="24" grpId="0" animBg="1"/>
          <p:bldP spid="25" grpId="0" animBg="1"/>
          <p:bldP spid="26" grpId="0" animBg="1"/>
          <p:bldP spid="27" grpId="0" animBg="1"/>
          <p:bldP spid="37" grpId="0" animBg="1"/>
          <p:bldP spid="38" grpId="0" animBg="1"/>
          <p:bldP spid="39" grpId="0" animBg="1"/>
          <p:bldP spid="42" grpId="0" animBg="1"/>
          <p:bldP spid="43" grpId="0" animBg="1"/>
          <p:bldP spid="44" grpId="0" animBg="1"/>
          <p:bldP spid="46" grpId="0" animBg="1"/>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4"/>
          <p:cNvSpPr/>
          <p:nvPr/>
        </p:nvSpPr>
        <p:spPr>
          <a:xfrm flipH="1">
            <a:off x="2976173" y="220397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 name="Parallelogram 4"/>
          <p:cNvSpPr/>
          <p:nvPr/>
        </p:nvSpPr>
        <p:spPr>
          <a:xfrm flipH="1" flipV="1">
            <a:off x="2976173" y="3554122"/>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12" name="Straight Connector 11"/>
          <p:cNvCxnSpPr/>
          <p:nvPr/>
        </p:nvCxnSpPr>
        <p:spPr>
          <a:xfrm flipH="1" flipV="1">
            <a:off x="2976174" y="3527118"/>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sp>
        <p:nvSpPr>
          <p:cNvPr id="5" name="Parallelogram 4"/>
          <p:cNvSpPr/>
          <p:nvPr/>
        </p:nvSpPr>
        <p:spPr>
          <a:xfrm>
            <a:off x="4635179" y="219167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7" name="Parallelogram 4"/>
          <p:cNvSpPr/>
          <p:nvPr/>
        </p:nvSpPr>
        <p:spPr>
          <a:xfrm flipV="1">
            <a:off x="4635179" y="3541825"/>
            <a:ext cx="1485165" cy="1188132"/>
          </a:xfrm>
          <a:custGeom>
            <a:avLst/>
            <a:gdLst>
              <a:gd name="connsiteX0" fmla="*/ 0 w 2808312"/>
              <a:gd name="connsiteY0" fmla="*/ 1584176 h 1584176"/>
              <a:gd name="connsiteX1" fmla="*/ 948494 w 2808312"/>
              <a:gd name="connsiteY1" fmla="*/ 0 h 1584176"/>
              <a:gd name="connsiteX2" fmla="*/ 2808312 w 2808312"/>
              <a:gd name="connsiteY2" fmla="*/ 0 h 1584176"/>
              <a:gd name="connsiteX3" fmla="*/ 1859818 w 2808312"/>
              <a:gd name="connsiteY3" fmla="*/ 1584176 h 1584176"/>
              <a:gd name="connsiteX4" fmla="*/ 0 w 2808312"/>
              <a:gd name="connsiteY4" fmla="*/ 1584176 h 1584176"/>
              <a:gd name="connsiteX0" fmla="*/ 1859818 w 2808312"/>
              <a:gd name="connsiteY0" fmla="*/ 1584176 h 1675616"/>
              <a:gd name="connsiteX1" fmla="*/ 0 w 2808312"/>
              <a:gd name="connsiteY1" fmla="*/ 1584176 h 1675616"/>
              <a:gd name="connsiteX2" fmla="*/ 948494 w 2808312"/>
              <a:gd name="connsiteY2" fmla="*/ 0 h 1675616"/>
              <a:gd name="connsiteX3" fmla="*/ 2808312 w 2808312"/>
              <a:gd name="connsiteY3" fmla="*/ 0 h 1675616"/>
              <a:gd name="connsiteX4" fmla="*/ 1951258 w 2808312"/>
              <a:gd name="connsiteY4" fmla="*/ 1675616 h 1675616"/>
              <a:gd name="connsiteX0" fmla="*/ 1859818 w 2808312"/>
              <a:gd name="connsiteY0" fmla="*/ 1584176 h 1584176"/>
              <a:gd name="connsiteX1" fmla="*/ 0 w 2808312"/>
              <a:gd name="connsiteY1" fmla="*/ 1584176 h 1584176"/>
              <a:gd name="connsiteX2" fmla="*/ 948494 w 2808312"/>
              <a:gd name="connsiteY2" fmla="*/ 0 h 1584176"/>
              <a:gd name="connsiteX3" fmla="*/ 2808312 w 2808312"/>
              <a:gd name="connsiteY3" fmla="*/ 0 h 1584176"/>
              <a:gd name="connsiteX0" fmla="*/ 0 w 2808312"/>
              <a:gd name="connsiteY0" fmla="*/ 1584176 h 1584176"/>
              <a:gd name="connsiteX1" fmla="*/ 948494 w 2808312"/>
              <a:gd name="connsiteY1" fmla="*/ 0 h 1584176"/>
              <a:gd name="connsiteX2" fmla="*/ 2808312 w 2808312"/>
              <a:gd name="connsiteY2" fmla="*/ 0 h 1584176"/>
            </a:gdLst>
            <a:ahLst/>
            <a:cxnLst>
              <a:cxn ang="0">
                <a:pos x="connsiteX0" y="connsiteY0"/>
              </a:cxn>
              <a:cxn ang="0">
                <a:pos x="connsiteX1" y="connsiteY1"/>
              </a:cxn>
              <a:cxn ang="0">
                <a:pos x="connsiteX2" y="connsiteY2"/>
              </a:cxn>
            </a:cxnLst>
            <a:rect l="l" t="t" r="r" b="b"/>
            <a:pathLst>
              <a:path w="2808312" h="1584176">
                <a:moveTo>
                  <a:pt x="0" y="1584176"/>
                </a:moveTo>
                <a:lnTo>
                  <a:pt x="948494" y="0"/>
                </a:lnTo>
                <a:lnTo>
                  <a:pt x="2808312" y="0"/>
                </a:lnTo>
              </a:path>
            </a:pathLst>
          </a:cu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9" name="Straight Connector 8"/>
          <p:cNvCxnSpPr/>
          <p:nvPr/>
        </p:nvCxnSpPr>
        <p:spPr>
          <a:xfrm flipV="1">
            <a:off x="5318821" y="3514821"/>
            <a:ext cx="801524" cy="0"/>
          </a:xfrm>
          <a:prstGeom prst="line">
            <a:avLst/>
          </a:prstGeom>
          <a:noFill/>
          <a:ln w="6350">
            <a:solidFill>
              <a:schemeClr val="tx1">
                <a:alpha val="50000"/>
              </a:schemeClr>
            </a:solidFill>
            <a:tailEnd type="oval" w="lg" len="lg"/>
          </a:ln>
          <a:effectLst/>
        </p:spPr>
        <p:style>
          <a:lnRef idx="1">
            <a:schemeClr val="accent1"/>
          </a:lnRef>
          <a:fillRef idx="3">
            <a:schemeClr val="accent1"/>
          </a:fillRef>
          <a:effectRef idx="2">
            <a:schemeClr val="accent1"/>
          </a:effectRef>
          <a:fontRef idx="minor">
            <a:schemeClr val="lt1"/>
          </a:fontRef>
        </p:style>
      </p:cxnSp>
      <p:grpSp>
        <p:nvGrpSpPr>
          <p:cNvPr id="4" name="Group 3"/>
          <p:cNvGrpSpPr/>
          <p:nvPr/>
        </p:nvGrpSpPr>
        <p:grpSpPr>
          <a:xfrm>
            <a:off x="3735516" y="2723170"/>
            <a:ext cx="1583305" cy="1583305"/>
            <a:chOff x="2997966" y="4619663"/>
            <a:chExt cx="1097280" cy="1097280"/>
          </a:xfrm>
        </p:grpSpPr>
        <p:sp>
          <p:nvSpPr>
            <p:cNvPr id="2" name="Oval 18"/>
            <p:cNvSpPr>
              <a:spLocks noChangeArrowheads="1"/>
            </p:cNvSpPr>
            <p:nvPr/>
          </p:nvSpPr>
          <p:spPr bwMode="auto">
            <a:xfrm>
              <a:off x="2997966" y="4619663"/>
              <a:ext cx="1097280" cy="1097280"/>
            </a:xfrm>
            <a:prstGeom prst="ellipse">
              <a:avLst/>
            </a:prstGeom>
            <a:gradFill>
              <a:gsLst>
                <a:gs pos="0">
                  <a:schemeClr val="accent1"/>
                </a:gs>
                <a:gs pos="100000">
                  <a:schemeClr val="accent5"/>
                </a:gs>
              </a:gsLst>
              <a:lin ang="5400000" scaled="0"/>
            </a:gradFill>
            <a:ln w="12700">
              <a:noFill/>
            </a:ln>
          </p:spPr>
          <p:txBody>
            <a:bodyPr vert="horz" wrap="square" lIns="68580" tIns="34290" rIns="68580" bIns="34290" numCol="1" anchor="t" anchorCtr="0" compatLnSpc="1">
              <a:prstTxWarp prst="textNoShape">
                <a:avLst/>
              </a:prstTxWarp>
            </a:bodyPr>
            <a:lstStyle/>
            <a:p>
              <a:endParaRPr lang="en-US" sz="1800"/>
            </a:p>
          </p:txBody>
        </p:sp>
        <p:sp>
          <p:nvSpPr>
            <p:cNvPr id="3" name="Freeform 42"/>
            <p:cNvSpPr>
              <a:spLocks noEditPoints="1"/>
            </p:cNvSpPr>
            <p:nvPr/>
          </p:nvSpPr>
          <p:spPr bwMode="auto">
            <a:xfrm>
              <a:off x="3238921" y="4790380"/>
              <a:ext cx="645076" cy="755846"/>
            </a:xfrm>
            <a:custGeom>
              <a:avLst/>
              <a:gdLst>
                <a:gd name="T0" fmla="*/ 122 w 419"/>
                <a:gd name="T1" fmla="*/ 141 h 491"/>
                <a:gd name="T2" fmla="*/ 156 w 419"/>
                <a:gd name="T3" fmla="*/ 239 h 491"/>
                <a:gd name="T4" fmla="*/ 169 w 419"/>
                <a:gd name="T5" fmla="*/ 276 h 491"/>
                <a:gd name="T6" fmla="*/ 194 w 419"/>
                <a:gd name="T7" fmla="*/ 293 h 491"/>
                <a:gd name="T8" fmla="*/ 220 w 419"/>
                <a:gd name="T9" fmla="*/ 276 h 491"/>
                <a:gd name="T10" fmla="*/ 233 w 419"/>
                <a:gd name="T11" fmla="*/ 239 h 491"/>
                <a:gd name="T12" fmla="*/ 266 w 419"/>
                <a:gd name="T13" fmla="*/ 141 h 491"/>
                <a:gd name="T14" fmla="*/ 194 w 419"/>
                <a:gd name="T15" fmla="*/ 283 h 491"/>
                <a:gd name="T16" fmla="*/ 207 w 419"/>
                <a:gd name="T17" fmla="*/ 276 h 491"/>
                <a:gd name="T18" fmla="*/ 223 w 419"/>
                <a:gd name="T19" fmla="*/ 263 h 491"/>
                <a:gd name="T20" fmla="*/ 169 w 419"/>
                <a:gd name="T21" fmla="*/ 266 h 491"/>
                <a:gd name="T22" fmla="*/ 165 w 419"/>
                <a:gd name="T23" fmla="*/ 244 h 491"/>
                <a:gd name="T24" fmla="*/ 223 w 419"/>
                <a:gd name="T25" fmla="*/ 263 h 491"/>
                <a:gd name="T26" fmla="*/ 223 w 419"/>
                <a:gd name="T27" fmla="*/ 235 h 491"/>
                <a:gd name="T28" fmla="*/ 199 w 419"/>
                <a:gd name="T29" fmla="*/ 168 h 491"/>
                <a:gd name="T30" fmla="*/ 221 w 419"/>
                <a:gd name="T31" fmla="*/ 134 h 491"/>
                <a:gd name="T32" fmla="*/ 194 w 419"/>
                <a:gd name="T33" fmla="*/ 159 h 491"/>
                <a:gd name="T34" fmla="*/ 168 w 419"/>
                <a:gd name="T35" fmla="*/ 134 h 491"/>
                <a:gd name="T36" fmla="*/ 190 w 419"/>
                <a:gd name="T37" fmla="*/ 168 h 491"/>
                <a:gd name="T38" fmla="*/ 165 w 419"/>
                <a:gd name="T39" fmla="*/ 235 h 491"/>
                <a:gd name="T40" fmla="*/ 132 w 419"/>
                <a:gd name="T41" fmla="*/ 141 h 491"/>
                <a:gd name="T42" fmla="*/ 257 w 419"/>
                <a:gd name="T43" fmla="*/ 141 h 491"/>
                <a:gd name="T44" fmla="*/ 407 w 419"/>
                <a:gd name="T45" fmla="*/ 250 h 491"/>
                <a:gd name="T46" fmla="*/ 374 w 419"/>
                <a:gd name="T47" fmla="*/ 183 h 491"/>
                <a:gd name="T48" fmla="*/ 374 w 419"/>
                <a:gd name="T49" fmla="*/ 118 h 491"/>
                <a:gd name="T50" fmla="*/ 193 w 419"/>
                <a:gd name="T51" fmla="*/ 0 h 491"/>
                <a:gd name="T52" fmla="*/ 61 w 419"/>
                <a:gd name="T53" fmla="*/ 288 h 491"/>
                <a:gd name="T54" fmla="*/ 72 w 419"/>
                <a:gd name="T55" fmla="*/ 454 h 491"/>
                <a:gd name="T56" fmla="*/ 197 w 419"/>
                <a:gd name="T57" fmla="*/ 491 h 491"/>
                <a:gd name="T58" fmla="*/ 259 w 419"/>
                <a:gd name="T59" fmla="*/ 480 h 491"/>
                <a:gd name="T60" fmla="*/ 345 w 419"/>
                <a:gd name="T61" fmla="*/ 413 h 491"/>
                <a:gd name="T62" fmla="*/ 378 w 419"/>
                <a:gd name="T63" fmla="*/ 391 h 491"/>
                <a:gd name="T64" fmla="*/ 378 w 419"/>
                <a:gd name="T65" fmla="*/ 360 h 491"/>
                <a:gd name="T66" fmla="*/ 388 w 419"/>
                <a:gd name="T67" fmla="*/ 339 h 491"/>
                <a:gd name="T68" fmla="*/ 394 w 419"/>
                <a:gd name="T69" fmla="*/ 319 h 491"/>
                <a:gd name="T70" fmla="*/ 390 w 419"/>
                <a:gd name="T71" fmla="*/ 304 h 491"/>
                <a:gd name="T72" fmla="*/ 409 w 419"/>
                <a:gd name="T73" fmla="*/ 289 h 491"/>
                <a:gd name="T74" fmla="*/ 407 w 419"/>
                <a:gd name="T75" fmla="*/ 250 h 491"/>
                <a:gd name="T76" fmla="*/ 385 w 419"/>
                <a:gd name="T77" fmla="*/ 286 h 491"/>
                <a:gd name="T78" fmla="*/ 380 w 419"/>
                <a:gd name="T79" fmla="*/ 307 h 491"/>
                <a:gd name="T80" fmla="*/ 385 w 419"/>
                <a:gd name="T81" fmla="*/ 317 h 491"/>
                <a:gd name="T82" fmla="*/ 376 w 419"/>
                <a:gd name="T83" fmla="*/ 331 h 491"/>
                <a:gd name="T84" fmla="*/ 375 w 419"/>
                <a:gd name="T85" fmla="*/ 344 h 491"/>
                <a:gd name="T86" fmla="*/ 369 w 419"/>
                <a:gd name="T87" fmla="*/ 365 h 491"/>
                <a:gd name="T88" fmla="*/ 347 w 419"/>
                <a:gd name="T89" fmla="*/ 404 h 491"/>
                <a:gd name="T90" fmla="*/ 261 w 419"/>
                <a:gd name="T91" fmla="*/ 386 h 491"/>
                <a:gd name="T92" fmla="*/ 250 w 419"/>
                <a:gd name="T93" fmla="*/ 476 h 491"/>
                <a:gd name="T94" fmla="*/ 89 w 419"/>
                <a:gd name="T95" fmla="*/ 307 h 491"/>
                <a:gd name="T96" fmla="*/ 9 w 419"/>
                <a:gd name="T97" fmla="*/ 167 h 491"/>
                <a:gd name="T98" fmla="*/ 193 w 419"/>
                <a:gd name="T99" fmla="*/ 9 h 491"/>
                <a:gd name="T100" fmla="*/ 365 w 419"/>
                <a:gd name="T101" fmla="*/ 120 h 491"/>
                <a:gd name="T102" fmla="*/ 365 w 419"/>
                <a:gd name="T103" fmla="*/ 180 h 491"/>
                <a:gd name="T104" fmla="*/ 399 w 419"/>
                <a:gd name="T105" fmla="*/ 255 h 491"/>
                <a:gd name="T106" fmla="*/ 405 w 419"/>
                <a:gd name="T107" fmla="*/ 28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491">
                  <a:moveTo>
                    <a:pt x="194" y="69"/>
                  </a:moveTo>
                  <a:cubicBezTo>
                    <a:pt x="155" y="69"/>
                    <a:pt x="122" y="101"/>
                    <a:pt x="122" y="141"/>
                  </a:cubicBezTo>
                  <a:cubicBezTo>
                    <a:pt x="122" y="161"/>
                    <a:pt x="130" y="180"/>
                    <a:pt x="144" y="195"/>
                  </a:cubicBezTo>
                  <a:cubicBezTo>
                    <a:pt x="148" y="199"/>
                    <a:pt x="156" y="210"/>
                    <a:pt x="156" y="239"/>
                  </a:cubicBezTo>
                  <a:cubicBezTo>
                    <a:pt x="156" y="263"/>
                    <a:pt x="156" y="263"/>
                    <a:pt x="156" y="263"/>
                  </a:cubicBezTo>
                  <a:cubicBezTo>
                    <a:pt x="156" y="270"/>
                    <a:pt x="162" y="276"/>
                    <a:pt x="169" y="276"/>
                  </a:cubicBezTo>
                  <a:cubicBezTo>
                    <a:pt x="172" y="276"/>
                    <a:pt x="172" y="276"/>
                    <a:pt x="172" y="276"/>
                  </a:cubicBezTo>
                  <a:cubicBezTo>
                    <a:pt x="174" y="285"/>
                    <a:pt x="183" y="293"/>
                    <a:pt x="194" y="293"/>
                  </a:cubicBezTo>
                  <a:cubicBezTo>
                    <a:pt x="205" y="293"/>
                    <a:pt x="214" y="285"/>
                    <a:pt x="217" y="276"/>
                  </a:cubicBezTo>
                  <a:cubicBezTo>
                    <a:pt x="220" y="276"/>
                    <a:pt x="220" y="276"/>
                    <a:pt x="220" y="276"/>
                  </a:cubicBezTo>
                  <a:cubicBezTo>
                    <a:pt x="227" y="276"/>
                    <a:pt x="233" y="270"/>
                    <a:pt x="233" y="263"/>
                  </a:cubicBezTo>
                  <a:cubicBezTo>
                    <a:pt x="233" y="239"/>
                    <a:pt x="233" y="239"/>
                    <a:pt x="233" y="239"/>
                  </a:cubicBezTo>
                  <a:cubicBezTo>
                    <a:pt x="233" y="210"/>
                    <a:pt x="241" y="199"/>
                    <a:pt x="244" y="195"/>
                  </a:cubicBezTo>
                  <a:cubicBezTo>
                    <a:pt x="258" y="180"/>
                    <a:pt x="266" y="161"/>
                    <a:pt x="266" y="141"/>
                  </a:cubicBezTo>
                  <a:cubicBezTo>
                    <a:pt x="266" y="101"/>
                    <a:pt x="234" y="69"/>
                    <a:pt x="194" y="69"/>
                  </a:cubicBezTo>
                  <a:close/>
                  <a:moveTo>
                    <a:pt x="194" y="283"/>
                  </a:moveTo>
                  <a:cubicBezTo>
                    <a:pt x="189" y="283"/>
                    <a:pt x="184" y="280"/>
                    <a:pt x="182" y="276"/>
                  </a:cubicBezTo>
                  <a:cubicBezTo>
                    <a:pt x="207" y="276"/>
                    <a:pt x="207" y="276"/>
                    <a:pt x="207" y="276"/>
                  </a:cubicBezTo>
                  <a:cubicBezTo>
                    <a:pt x="205" y="280"/>
                    <a:pt x="200" y="283"/>
                    <a:pt x="194" y="283"/>
                  </a:cubicBezTo>
                  <a:close/>
                  <a:moveTo>
                    <a:pt x="223" y="263"/>
                  </a:moveTo>
                  <a:cubicBezTo>
                    <a:pt x="223" y="265"/>
                    <a:pt x="222" y="266"/>
                    <a:pt x="220" y="266"/>
                  </a:cubicBezTo>
                  <a:cubicBezTo>
                    <a:pt x="169" y="266"/>
                    <a:pt x="169" y="266"/>
                    <a:pt x="169" y="266"/>
                  </a:cubicBezTo>
                  <a:cubicBezTo>
                    <a:pt x="167" y="266"/>
                    <a:pt x="165" y="265"/>
                    <a:pt x="165" y="263"/>
                  </a:cubicBezTo>
                  <a:cubicBezTo>
                    <a:pt x="165" y="244"/>
                    <a:pt x="165" y="244"/>
                    <a:pt x="165" y="244"/>
                  </a:cubicBezTo>
                  <a:cubicBezTo>
                    <a:pt x="223" y="244"/>
                    <a:pt x="223" y="244"/>
                    <a:pt x="223" y="244"/>
                  </a:cubicBezTo>
                  <a:lnTo>
                    <a:pt x="223" y="263"/>
                  </a:lnTo>
                  <a:close/>
                  <a:moveTo>
                    <a:pt x="237" y="188"/>
                  </a:moveTo>
                  <a:cubicBezTo>
                    <a:pt x="232" y="194"/>
                    <a:pt x="224" y="207"/>
                    <a:pt x="223" y="235"/>
                  </a:cubicBezTo>
                  <a:cubicBezTo>
                    <a:pt x="199" y="235"/>
                    <a:pt x="199" y="235"/>
                    <a:pt x="199" y="235"/>
                  </a:cubicBezTo>
                  <a:cubicBezTo>
                    <a:pt x="199" y="168"/>
                    <a:pt x="199" y="168"/>
                    <a:pt x="199" y="168"/>
                  </a:cubicBezTo>
                  <a:cubicBezTo>
                    <a:pt x="218" y="165"/>
                    <a:pt x="224" y="141"/>
                    <a:pt x="224" y="140"/>
                  </a:cubicBezTo>
                  <a:cubicBezTo>
                    <a:pt x="225" y="137"/>
                    <a:pt x="223" y="135"/>
                    <a:pt x="221" y="134"/>
                  </a:cubicBezTo>
                  <a:cubicBezTo>
                    <a:pt x="218" y="133"/>
                    <a:pt x="216" y="135"/>
                    <a:pt x="215" y="137"/>
                  </a:cubicBezTo>
                  <a:cubicBezTo>
                    <a:pt x="215" y="138"/>
                    <a:pt x="210" y="159"/>
                    <a:pt x="194" y="159"/>
                  </a:cubicBezTo>
                  <a:cubicBezTo>
                    <a:pt x="179" y="159"/>
                    <a:pt x="173" y="138"/>
                    <a:pt x="173" y="137"/>
                  </a:cubicBezTo>
                  <a:cubicBezTo>
                    <a:pt x="173" y="135"/>
                    <a:pt x="170" y="133"/>
                    <a:pt x="168" y="134"/>
                  </a:cubicBezTo>
                  <a:cubicBezTo>
                    <a:pt x="165" y="135"/>
                    <a:pt x="164" y="137"/>
                    <a:pt x="164" y="140"/>
                  </a:cubicBezTo>
                  <a:cubicBezTo>
                    <a:pt x="165" y="141"/>
                    <a:pt x="170" y="165"/>
                    <a:pt x="190" y="168"/>
                  </a:cubicBezTo>
                  <a:cubicBezTo>
                    <a:pt x="190" y="235"/>
                    <a:pt x="190" y="235"/>
                    <a:pt x="190" y="235"/>
                  </a:cubicBezTo>
                  <a:cubicBezTo>
                    <a:pt x="165" y="235"/>
                    <a:pt x="165" y="235"/>
                    <a:pt x="165" y="235"/>
                  </a:cubicBezTo>
                  <a:cubicBezTo>
                    <a:pt x="164" y="207"/>
                    <a:pt x="156" y="194"/>
                    <a:pt x="151" y="188"/>
                  </a:cubicBezTo>
                  <a:cubicBezTo>
                    <a:pt x="139" y="176"/>
                    <a:pt x="132" y="158"/>
                    <a:pt x="132" y="141"/>
                  </a:cubicBezTo>
                  <a:cubicBezTo>
                    <a:pt x="132" y="107"/>
                    <a:pt x="160" y="79"/>
                    <a:pt x="194" y="79"/>
                  </a:cubicBezTo>
                  <a:cubicBezTo>
                    <a:pt x="229" y="79"/>
                    <a:pt x="257" y="107"/>
                    <a:pt x="257" y="141"/>
                  </a:cubicBezTo>
                  <a:cubicBezTo>
                    <a:pt x="257" y="158"/>
                    <a:pt x="250" y="176"/>
                    <a:pt x="237" y="188"/>
                  </a:cubicBezTo>
                  <a:close/>
                  <a:moveTo>
                    <a:pt x="407" y="250"/>
                  </a:moveTo>
                  <a:cubicBezTo>
                    <a:pt x="395" y="232"/>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path>
              </a:pathLst>
            </a:custGeom>
            <a:solidFill>
              <a:srgbClr val="FFFFFF"/>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16" name="Rectangle 15"/>
          <p:cNvSpPr/>
          <p:nvPr/>
        </p:nvSpPr>
        <p:spPr>
          <a:xfrm>
            <a:off x="1130303" y="202018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7" name="Rectangle 16"/>
          <p:cNvSpPr/>
          <p:nvPr/>
        </p:nvSpPr>
        <p:spPr>
          <a:xfrm>
            <a:off x="1130303" y="3289322"/>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8" name="Rectangle 17"/>
          <p:cNvSpPr/>
          <p:nvPr/>
        </p:nvSpPr>
        <p:spPr>
          <a:xfrm>
            <a:off x="1130303" y="4504458"/>
            <a:ext cx="1701800" cy="445507"/>
          </a:xfrm>
          <a:prstGeom prst="rect">
            <a:avLst/>
          </a:prstGeom>
        </p:spPr>
        <p:txBody>
          <a:bodyPr wrap="square" lIns="0" rIns="0">
            <a:spAutoFit/>
          </a:bodyPr>
          <a:lstStyle/>
          <a:p>
            <a:pPr algn="r">
              <a:lnSpc>
                <a:spcPct val="85000"/>
              </a:lnSpc>
            </a:pPr>
            <a:r>
              <a:rPr lang="en-US" sz="1600" dirty="0" err="1"/>
              <a:t>Xxxxx</a:t>
            </a:r>
            <a:endParaRPr lang="en-US" sz="1600" dirty="0"/>
          </a:p>
          <a:p>
            <a:pPr algn="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19" name="Rectangle 18"/>
          <p:cNvSpPr/>
          <p:nvPr/>
        </p:nvSpPr>
        <p:spPr>
          <a:xfrm>
            <a:off x="6297611" y="202018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0" name="Rectangle 19"/>
          <p:cNvSpPr/>
          <p:nvPr/>
        </p:nvSpPr>
        <p:spPr>
          <a:xfrm>
            <a:off x="6297611" y="3289322"/>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21" name="Rectangle 20"/>
          <p:cNvSpPr/>
          <p:nvPr/>
        </p:nvSpPr>
        <p:spPr>
          <a:xfrm>
            <a:off x="6297611" y="4504458"/>
            <a:ext cx="1701800" cy="445507"/>
          </a:xfrm>
          <a:prstGeom prst="rect">
            <a:avLst/>
          </a:prstGeom>
        </p:spPr>
        <p:txBody>
          <a:bodyPr wrap="square" lIns="0" rIns="0">
            <a:spAutoFit/>
          </a:bodyPr>
          <a:lstStyle/>
          <a:p>
            <a:pPr>
              <a:lnSpc>
                <a:spcPct val="85000"/>
              </a:lnSpc>
            </a:pPr>
            <a:r>
              <a:rPr lang="en-US" sz="1600" dirty="0" err="1"/>
              <a:t>Xxxxx</a:t>
            </a:r>
            <a:endParaRPr lang="en-US" sz="1600" dirty="0"/>
          </a:p>
          <a:p>
            <a:pPr>
              <a:lnSpc>
                <a:spcPct val="85000"/>
              </a:lnSpc>
            </a:pPr>
            <a:r>
              <a:rPr lang="en-US" sz="1100" dirty="0" err="1"/>
              <a:t>Xxxxx</a:t>
            </a:r>
            <a:r>
              <a:rPr lang="en-US" sz="1100" dirty="0"/>
              <a:t> </a:t>
            </a:r>
            <a:r>
              <a:rPr lang="en-US" sz="1100" dirty="0" err="1"/>
              <a:t>xxxxx</a:t>
            </a:r>
            <a:r>
              <a:rPr lang="en-US" sz="1100" dirty="0"/>
              <a:t> </a:t>
            </a:r>
            <a:r>
              <a:rPr lang="en-US" sz="1100" dirty="0" err="1"/>
              <a:t>xxxx</a:t>
            </a:r>
            <a:r>
              <a:rPr lang="en-US" sz="1100" dirty="0"/>
              <a:t> xxx</a:t>
            </a:r>
          </a:p>
        </p:txBody>
      </p:sp>
      <p:sp>
        <p:nvSpPr>
          <p:cNvPr id="6" name="Title 5"/>
          <p:cNvSpPr>
            <a:spLocks noGrp="1"/>
          </p:cNvSpPr>
          <p:nvPr>
            <p:ph type="title"/>
          </p:nvPr>
        </p:nvSpPr>
        <p:spPr/>
        <p:txBody>
          <a:bodyPr/>
          <a:lstStyle/>
          <a:p>
            <a:r>
              <a:rPr lang="en-US" dirty="0"/>
              <a:t>Xx </a:t>
            </a:r>
            <a:r>
              <a:rPr lang="en-US" dirty="0" err="1"/>
              <a:t>xxxxxxxxx</a:t>
            </a:r>
            <a:r>
              <a:rPr lang="en-US" dirty="0"/>
              <a:t> x </a:t>
            </a:r>
            <a:r>
              <a:rPr lang="en-US" dirty="0" err="1"/>
              <a:t>xxxxx</a:t>
            </a:r>
            <a:endParaRPr lang="en-US" dirty="0"/>
          </a:p>
        </p:txBody>
      </p:sp>
      <p:sp>
        <p:nvSpPr>
          <p:cNvPr id="8" name="Text Placeholder 7"/>
          <p:cNvSpPr>
            <a:spLocks noGrp="1"/>
          </p:cNvSpPr>
          <p:nvPr>
            <p:ph type="body" sz="quarter" idx="10"/>
          </p:nvPr>
        </p:nvSpPr>
        <p:spPr/>
        <p:txBody>
          <a:bodyPr/>
          <a:lstStyle/>
          <a:p>
            <a:r>
              <a:rPr lang="en-US" dirty="0"/>
              <a:t>X </a:t>
            </a:r>
            <a:r>
              <a:rPr lang="en-US" dirty="0" err="1"/>
              <a:t>xxxx</a:t>
            </a:r>
            <a:r>
              <a:rPr lang="en-US" dirty="0"/>
              <a:t> x xxx </a:t>
            </a:r>
            <a:r>
              <a:rPr lang="en-US" dirty="0" err="1"/>
              <a:t>xxxxxxxxxxxxx</a:t>
            </a:r>
            <a:r>
              <a:rPr lang="en-US" dirty="0"/>
              <a:t> x</a:t>
            </a:r>
          </a:p>
        </p:txBody>
      </p:sp>
    </p:spTree>
    <p:extLst>
      <p:ext uri="{BB962C8B-B14F-4D97-AF65-F5344CB8AC3E}">
        <p14:creationId xmlns:p14="http://schemas.microsoft.com/office/powerpoint/2010/main" val="22242489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75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75000">
                                          <p:cBhvr additive="base">
                                            <p:cTn id="7"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800" fill="hold"/>
                                            <p:tgtEl>
                                              <p:spTgt spid="4"/>
                                            </p:tgtEl>
                                            <p:attrNameLst>
                                              <p:attrName>ppt_x</p:attrName>
                                            </p:attrNameLst>
                                          </p:cBhvr>
                                          <p:tavLst>
                                            <p:tav tm="0">
                                              <p:val>
                                                <p:strVal val="#ppt_x"/>
                                              </p:val>
                                            </p:tav>
                                            <p:tav tm="100000">
                                              <p:val>
                                                <p:strVal val="#ppt_x"/>
                                              </p:val>
                                            </p:tav>
                                          </p:tavLst>
                                        </p:anim>
                                        <p:anim calcmode="lin" valueType="num">
                                          <p:cBhvr additive="base">
                                            <p:cTn id="8" dur="800" fill="hold"/>
                                            <p:tgtEl>
                                              <p:spTgt spid="4"/>
                                            </p:tgtEl>
                                            <p:attrNameLst>
                                              <p:attrName>ppt_y</p:attrName>
                                            </p:attrNameLst>
                                          </p:cBhvr>
                                          <p:tavLst>
                                            <p:tav tm="0">
                                              <p:val>
                                                <p:strVal val="0-#ppt_h/2"/>
                                              </p:val>
                                            </p:tav>
                                            <p:tav tm="100000">
                                              <p:val>
                                                <p:strVal val="#ppt_y"/>
                                              </p:val>
                                            </p:tav>
                                          </p:tavLst>
                                        </p:anim>
                                      </p:childTnLst>
                                    </p:cTn>
                                  </p:par>
                                  <p:par>
                                    <p:cTn id="9" presetID="22" presetClass="entr" presetSubtype="8" fill="hold" grpId="0" nodeType="withEffect">
                                      <p:stCondLst>
                                        <p:cond delay="50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8" fill="hold" nodeType="withEffect">
                                      <p:stCondLst>
                                        <p:cond delay="600"/>
                                      </p:stCondLst>
                                      <p:childTnLst>
                                        <p:set>
                                          <p:cBhvr>
                                            <p:cTn id="13" dur="1" fill="hold">
                                              <p:stCondLst>
                                                <p:cond delay="0"/>
                                              </p:stCondLst>
                                            </p:cTn>
                                            <p:tgtEl>
                                              <p:spTgt spid="9"/>
                                            </p:tgtEl>
                                            <p:attrNameLst>
                                              <p:attrName>style.visibility</p:attrName>
                                            </p:attrNameLst>
                                          </p:cBhvr>
                                          <p:to>
                                            <p:strVal val="visible"/>
                                          </p:to>
                                        </p:set>
                                        <p:animEffect transition="in" filter="wipe(left)">
                                          <p:cBhvr>
                                            <p:cTn id="14" dur="500"/>
                                            <p:tgtEl>
                                              <p:spTgt spid="9"/>
                                            </p:tgtEl>
                                          </p:cBhvr>
                                        </p:animEffect>
                                      </p:childTnLst>
                                    </p:cTn>
                                  </p:par>
                                  <p:par>
                                    <p:cTn id="15" presetID="22" presetClass="entr" presetSubtype="8" fill="hold" grpId="0" nodeType="withEffect">
                                      <p:stCondLst>
                                        <p:cond delay="70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par>
                                    <p:cTn id="18" presetID="22" presetClass="entr" presetSubtype="2" fill="hold" grpId="0" nodeType="withEffect">
                                      <p:stCondLst>
                                        <p:cond delay="800"/>
                                      </p:stCondLst>
                                      <p:childTnLst>
                                        <p:set>
                                          <p:cBhvr>
                                            <p:cTn id="19" dur="1" fill="hold">
                                              <p:stCondLst>
                                                <p:cond delay="0"/>
                                              </p:stCondLst>
                                            </p:cTn>
                                            <p:tgtEl>
                                              <p:spTgt spid="11"/>
                                            </p:tgtEl>
                                            <p:attrNameLst>
                                              <p:attrName>style.visibility</p:attrName>
                                            </p:attrNameLst>
                                          </p:cBhvr>
                                          <p:to>
                                            <p:strVal val="visible"/>
                                          </p:to>
                                        </p:set>
                                        <p:animEffect transition="in" filter="wipe(right)">
                                          <p:cBhvr>
                                            <p:cTn id="20" dur="500"/>
                                            <p:tgtEl>
                                              <p:spTgt spid="11"/>
                                            </p:tgtEl>
                                          </p:cBhvr>
                                        </p:animEffect>
                                      </p:childTnLst>
                                    </p:cTn>
                                  </p:par>
                                  <p:par>
                                    <p:cTn id="21" presetID="22" presetClass="entr" presetSubtype="2"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right)">
                                          <p:cBhvr>
                                            <p:cTn id="23" dur="500"/>
                                            <p:tgtEl>
                                              <p:spTgt spid="12"/>
                                            </p:tgtEl>
                                          </p:cBhvr>
                                        </p:animEffect>
                                      </p:childTnLst>
                                    </p:cTn>
                                  </p:par>
                                  <p:par>
                                    <p:cTn id="24" presetID="22" presetClass="entr" presetSubtype="2"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Effect transition="in" filter="wipe(right)">
                                          <p:cBhvr>
                                            <p:cTn id="26" dur="500"/>
                                            <p:tgtEl>
                                              <p:spTgt spid="10"/>
                                            </p:tgtEl>
                                          </p:cBhvr>
                                        </p:animEffect>
                                      </p:childTnLst>
                                    </p:cTn>
                                  </p:par>
                                  <p:par>
                                    <p:cTn id="27" presetID="10" presetClass="entr" presetSubtype="0" fill="hold" grpId="0" nodeType="withEffect">
                                      <p:stCondLst>
                                        <p:cond delay="80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100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par>
                                    <p:cTn id="39" presetID="10" presetClass="entr" presetSubtype="0" fill="hold" grpId="0" nodeType="withEffect">
                                      <p:stCondLst>
                                        <p:cond delay="12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30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5" grpId="0" animBg="1"/>
          <p:bldP spid="7" grpId="0" animBg="1"/>
          <p:bldP spid="16" grpId="0"/>
          <p:bldP spid="17" grpId="0"/>
          <p:bldP spid="18" grpId="0"/>
          <p:bldP spid="19" grpId="0"/>
          <p:bldP spid="20" grpId="0"/>
          <p:bldP spid="21"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3275856" y="839176"/>
            <a:ext cx="2605790" cy="2817103"/>
            <a:chOff x="4205790" y="421894"/>
            <a:chExt cx="3474386" cy="3756137"/>
          </a:xfrm>
        </p:grpSpPr>
        <p:sp>
          <p:nvSpPr>
            <p:cNvPr id="27" name="Oval 26"/>
            <p:cNvSpPr/>
            <p:nvPr/>
          </p:nvSpPr>
          <p:spPr>
            <a:xfrm>
              <a:off x="4583832" y="1361137"/>
              <a:ext cx="2718302" cy="2816894"/>
            </a:xfrm>
            <a:prstGeom prst="ellipse">
              <a:avLst/>
            </a:prstGeom>
            <a:solidFill>
              <a:srgbClr val="808080"/>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grpSp>
          <p:nvGrpSpPr>
            <p:cNvPr id="28" name="Group 27"/>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9" name="Arc 28"/>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0" name="Arc 29"/>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31" name="Arc 30"/>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4" name="Group 13"/>
          <p:cNvGrpSpPr/>
          <p:nvPr/>
        </p:nvGrpSpPr>
        <p:grpSpPr>
          <a:xfrm>
            <a:off x="3275856" y="839176"/>
            <a:ext cx="2605790" cy="2817103"/>
            <a:chOff x="4205790" y="421894"/>
            <a:chExt cx="3474386" cy="3756137"/>
          </a:xfrm>
        </p:grpSpPr>
        <p:sp>
          <p:nvSpPr>
            <p:cNvPr id="15" name="Oval 14"/>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16" name="Group 15"/>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17" name="Arc 16"/>
              <p:cNvSpPr/>
              <p:nvPr/>
            </p:nvSpPr>
            <p:spPr>
              <a:xfrm rot="5400000">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8" name="Arc 17"/>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9" name="Arc 18"/>
              <p:cNvSpPr/>
              <p:nvPr/>
            </p:nvSpPr>
            <p:spPr>
              <a:xfrm rot="5400000" flipV="1">
                <a:off x="11892644" y="-2835696"/>
                <a:ext cx="4536504" cy="4536504"/>
              </a:xfrm>
              <a:prstGeom prst="arc">
                <a:avLst>
                  <a:gd name="adj1" fmla="val 16200000"/>
                  <a:gd name="adj2" fmla="val 19745283"/>
                </a:avLst>
              </a:prstGeom>
              <a:ln w="184150">
                <a:solidFill>
                  <a:schemeClr val="tx2"/>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12" name="Group 11"/>
          <p:cNvGrpSpPr/>
          <p:nvPr/>
        </p:nvGrpSpPr>
        <p:grpSpPr>
          <a:xfrm>
            <a:off x="3275856" y="839176"/>
            <a:ext cx="2605790" cy="2817103"/>
            <a:chOff x="4205790" y="421894"/>
            <a:chExt cx="3474386" cy="3756137"/>
          </a:xfrm>
        </p:grpSpPr>
        <p:sp>
          <p:nvSpPr>
            <p:cNvPr id="6" name="Oval 5"/>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 name="Group 6"/>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8" name="Arc 7"/>
              <p:cNvSpPr/>
              <p:nvPr/>
            </p:nvSpPr>
            <p:spPr>
              <a:xfrm rot="5400000">
                <a:off x="11892644" y="-2835696"/>
                <a:ext cx="4536504" cy="4536504"/>
              </a:xfrm>
              <a:prstGeom prst="arc">
                <a:avLst>
                  <a:gd name="adj1" fmla="val 16200000"/>
                  <a:gd name="adj2" fmla="val 19745283"/>
                </a:avLst>
              </a:prstGeom>
              <a:ln w="184150"/>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9" name="Arc 8"/>
              <p:cNvSpPr/>
              <p:nvPr/>
            </p:nvSpPr>
            <p:spPr>
              <a:xfrm rot="5400000">
                <a:off x="11892644" y="-2835696"/>
                <a:ext cx="4536504" cy="4536504"/>
              </a:xfrm>
              <a:prstGeom prst="arc">
                <a:avLst>
                  <a:gd name="adj1" fmla="val 19806029"/>
                  <a:gd name="adj2" fmla="val 1780409"/>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10" name="Arc 9"/>
              <p:cNvSpPr/>
              <p:nvPr/>
            </p:nvSpPr>
            <p:spPr>
              <a:xfrm rot="5400000" flipV="1">
                <a:off x="11892644" y="-2835696"/>
                <a:ext cx="4536504" cy="4536504"/>
              </a:xfrm>
              <a:prstGeom prst="arc">
                <a:avLst>
                  <a:gd name="adj1" fmla="val 16200000"/>
                  <a:gd name="adj2" fmla="val 19745283"/>
                </a:avLst>
              </a:prstGeom>
              <a:ln w="184150">
                <a:solidFill>
                  <a:schemeClr val="accent4">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grpSp>
        <p:nvGrpSpPr>
          <p:cNvPr id="20" name="Group 19"/>
          <p:cNvGrpSpPr/>
          <p:nvPr/>
        </p:nvGrpSpPr>
        <p:grpSpPr>
          <a:xfrm>
            <a:off x="3275856" y="839176"/>
            <a:ext cx="2605790" cy="2817103"/>
            <a:chOff x="4205790" y="421894"/>
            <a:chExt cx="3474386" cy="3756137"/>
          </a:xfrm>
        </p:grpSpPr>
        <p:sp>
          <p:nvSpPr>
            <p:cNvPr id="21" name="Oval 20"/>
            <p:cNvSpPr/>
            <p:nvPr/>
          </p:nvSpPr>
          <p:spPr>
            <a:xfrm>
              <a:off x="4583832" y="1361137"/>
              <a:ext cx="2718302" cy="2816894"/>
            </a:xfrm>
            <a:prstGeom prst="ellipse">
              <a:avLst/>
            </a:prstGeom>
            <a:solidFill>
              <a:schemeClr val="bg1">
                <a:lumMod val="75000"/>
                <a:lumOff val="25000"/>
                <a:alpha val="0"/>
              </a:schemeClr>
            </a:solidFill>
            <a:ln>
              <a:noFill/>
            </a:ln>
            <a:effectLst/>
            <a:scene3d>
              <a:camera prst="perspectiveRelaxedModerately">
                <a:rot lat="17579999" lon="0" rev="0"/>
              </a:camera>
              <a:lightRig rig="threePt" dir="t"/>
            </a:scene3d>
            <a:sp3d extrusionH="2540000"/>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800" dirty="0">
                  <a:solidFill>
                    <a:srgbClr val="FFFFFF"/>
                  </a:solidFill>
                </a:rPr>
                <a:t>XXXX</a:t>
              </a:r>
              <a:br>
                <a:rPr lang="en-US" sz="1800" dirty="0">
                  <a:solidFill>
                    <a:srgbClr val="FFFFFF"/>
                  </a:solidFill>
                </a:rPr>
              </a:br>
              <a:r>
                <a:rPr lang="en-US" sz="1800" dirty="0">
                  <a:solidFill>
                    <a:srgbClr val="FFFFFF"/>
                  </a:solidFill>
                </a:rPr>
                <a:t>XXX</a:t>
              </a:r>
            </a:p>
          </p:txBody>
        </p:sp>
        <p:grpSp>
          <p:nvGrpSpPr>
            <p:cNvPr id="22" name="Group 21"/>
            <p:cNvGrpSpPr/>
            <p:nvPr/>
          </p:nvGrpSpPr>
          <p:grpSpPr>
            <a:xfrm>
              <a:off x="4205790" y="421894"/>
              <a:ext cx="3474386" cy="3600400"/>
              <a:chOff x="11892644" y="-2835696"/>
              <a:chExt cx="4536504" cy="4536504"/>
            </a:xfrm>
            <a:scene3d>
              <a:camera prst="perspectiveRelaxedModerately">
                <a:rot lat="17690631" lon="0" rev="0"/>
              </a:camera>
              <a:lightRig rig="balanced" dir="t"/>
            </a:scene3d>
          </p:grpSpPr>
          <p:sp>
            <p:nvSpPr>
              <p:cNvPr id="23" name="Arc 22"/>
              <p:cNvSpPr/>
              <p:nvPr/>
            </p:nvSpPr>
            <p:spPr>
              <a:xfrm rot="5400000">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4" name="Arc 23"/>
              <p:cNvSpPr/>
              <p:nvPr/>
            </p:nvSpPr>
            <p:spPr>
              <a:xfrm rot="5400000">
                <a:off x="11892644" y="-2835696"/>
                <a:ext cx="4536504" cy="4536504"/>
              </a:xfrm>
              <a:prstGeom prst="arc">
                <a:avLst>
                  <a:gd name="adj1" fmla="val 19806029"/>
                  <a:gd name="adj2" fmla="val 1780409"/>
                </a:avLst>
              </a:prstGeom>
              <a:ln w="184150">
                <a:solidFill>
                  <a:schemeClr val="accent4"/>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sp>
            <p:nvSpPr>
              <p:cNvPr id="25" name="Arc 24"/>
              <p:cNvSpPr/>
              <p:nvPr/>
            </p:nvSpPr>
            <p:spPr>
              <a:xfrm rot="5400000" flipV="1">
                <a:off x="11892644" y="-2835696"/>
                <a:ext cx="4536504" cy="4536504"/>
              </a:xfrm>
              <a:prstGeom prst="arc">
                <a:avLst>
                  <a:gd name="adj1" fmla="val 16200000"/>
                  <a:gd name="adj2" fmla="val 19745283"/>
                </a:avLst>
              </a:prstGeom>
              <a:ln w="184150">
                <a:solidFill>
                  <a:schemeClr val="tx2">
                    <a:alpha val="0"/>
                  </a:schemeClr>
                </a:solidFill>
              </a:ln>
              <a:sp3d extrusionH="2540000"/>
            </p:spPr>
            <p:style>
              <a:lnRef idx="1">
                <a:schemeClr val="accent1"/>
              </a:lnRef>
              <a:fillRef idx="0">
                <a:schemeClr val="accent1"/>
              </a:fillRef>
              <a:effectRef idx="0">
                <a:schemeClr val="accent1"/>
              </a:effectRef>
              <a:fontRef idx="minor">
                <a:schemeClr val="tx1"/>
              </a:fontRef>
            </p:style>
            <p:txBody>
              <a:bodyPr rtlCol="0" anchor="ctr"/>
              <a:lstStyle/>
              <a:p>
                <a:pPr algn="r"/>
                <a:endParaRPr lang="en-US" sz="1800"/>
              </a:p>
            </p:txBody>
          </p:sp>
        </p:grpSp>
      </p:grpSp>
      <p:sp>
        <p:nvSpPr>
          <p:cNvPr id="33" name="Title 32"/>
          <p:cNvSpPr>
            <a:spLocks noGrp="1"/>
          </p:cNvSpPr>
          <p:nvPr>
            <p:ph type="title"/>
          </p:nvPr>
        </p:nvSpPr>
        <p:spPr/>
        <p:txBody>
          <a:bodyPr/>
          <a:lstStyle/>
          <a:p>
            <a:r>
              <a:rPr lang="en-US" dirty="0" err="1"/>
              <a:t>Xxxx</a:t>
            </a:r>
            <a:r>
              <a:rPr lang="en-US" dirty="0"/>
              <a:t> xx 3 xxx </a:t>
            </a:r>
            <a:r>
              <a:rPr lang="en-US" dirty="0" err="1"/>
              <a:t>xxx</a:t>
            </a:r>
            <a:r>
              <a:rPr lang="en-US" dirty="0"/>
              <a:t> xx</a:t>
            </a:r>
          </a:p>
        </p:txBody>
      </p:sp>
      <p:sp>
        <p:nvSpPr>
          <p:cNvPr id="34" name="Rectangle 33"/>
          <p:cNvSpPr/>
          <p:nvPr/>
        </p:nvSpPr>
        <p:spPr>
          <a:xfrm>
            <a:off x="7029274" y="3136905"/>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7" name="Rectangle 36"/>
          <p:cNvSpPr/>
          <p:nvPr/>
        </p:nvSpPr>
        <p:spPr>
          <a:xfrm>
            <a:off x="326470" y="3503391"/>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38" name="Rectangle 37"/>
          <p:cNvSpPr/>
          <p:nvPr/>
        </p:nvSpPr>
        <p:spPr>
          <a:xfrm>
            <a:off x="7029274" y="4112133"/>
            <a:ext cx="1945640" cy="441659"/>
          </a:xfrm>
          <a:prstGeom prst="rect">
            <a:avLst/>
          </a:prstGeom>
        </p:spPr>
        <p:txBody>
          <a:bodyPr wrap="square" lIns="182880" rIns="182880" bIns="73152">
            <a:spAutoFit/>
          </a:bodyPr>
          <a:lstStyle/>
          <a:p>
            <a:pP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0" name="Oval 12"/>
          <p:cNvSpPr>
            <a:spLocks noChangeArrowheads="1"/>
          </p:cNvSpPr>
          <p:nvPr/>
        </p:nvSpPr>
        <p:spPr bwMode="auto">
          <a:xfrm>
            <a:off x="6381201" y="3993519"/>
            <a:ext cx="596614" cy="596610"/>
          </a:xfrm>
          <a:prstGeom prst="ellipse">
            <a:avLst/>
          </a:prstGeom>
          <a:solidFill>
            <a:schemeClr val="accent4"/>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1" name="Oval 12"/>
          <p:cNvSpPr>
            <a:spLocks noChangeArrowheads="1"/>
          </p:cNvSpPr>
          <p:nvPr/>
        </p:nvSpPr>
        <p:spPr bwMode="auto">
          <a:xfrm>
            <a:off x="2274198" y="3396909"/>
            <a:ext cx="596614" cy="596610"/>
          </a:xfrm>
          <a:prstGeom prst="ellipse">
            <a:avLst/>
          </a:pr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42" name="Oval 12"/>
          <p:cNvSpPr>
            <a:spLocks noChangeArrowheads="1"/>
          </p:cNvSpPr>
          <p:nvPr/>
        </p:nvSpPr>
        <p:spPr bwMode="auto">
          <a:xfrm>
            <a:off x="6381201" y="3054638"/>
            <a:ext cx="596614" cy="596610"/>
          </a:xfrm>
          <a:prstGeom prst="ellips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3" name="Picture 42"/>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543747" y="4088709"/>
            <a:ext cx="271522" cy="406230"/>
          </a:xfrm>
          <a:prstGeom prst="rect">
            <a:avLst/>
          </a:prstGeom>
        </p:spPr>
      </p:pic>
      <p:pic>
        <p:nvPicPr>
          <p:cNvPr id="44" name="Picture 4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50332" y="3602918"/>
            <a:ext cx="455830" cy="245448"/>
          </a:xfrm>
          <a:prstGeom prst="rect">
            <a:avLst/>
          </a:prstGeom>
        </p:spPr>
      </p:pic>
      <p:pic>
        <p:nvPicPr>
          <p:cNvPr id="45" name="Picture 44"/>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496382" y="3148981"/>
            <a:ext cx="366252" cy="350846"/>
          </a:xfrm>
          <a:prstGeom prst="rect">
            <a:avLst/>
          </a:prstGeom>
        </p:spPr>
      </p:pic>
      <p:sp>
        <p:nvSpPr>
          <p:cNvPr id="46" name="Rectangle 45"/>
          <p:cNvSpPr/>
          <p:nvPr/>
        </p:nvSpPr>
        <p:spPr>
          <a:xfrm>
            <a:off x="353506" y="2267214"/>
            <a:ext cx="1945640" cy="441659"/>
          </a:xfrm>
          <a:prstGeom prst="rect">
            <a:avLst/>
          </a:prstGeom>
        </p:spPr>
        <p:txBody>
          <a:bodyPr wrap="square" lIns="182880" rIns="182880" bIns="73152">
            <a:spAutoFit/>
          </a:bodyPr>
          <a:lstStyle/>
          <a:p>
            <a:pPr algn="r">
              <a:lnSpc>
                <a:spcPct val="95000"/>
              </a:lnSpc>
            </a:pPr>
            <a:r>
              <a:rPr lang="en-US" sz="1100" dirty="0" err="1"/>
              <a:t>Xxxxx</a:t>
            </a:r>
            <a:r>
              <a:rPr lang="en-US" sz="1100" dirty="0"/>
              <a:t> </a:t>
            </a:r>
            <a:r>
              <a:rPr lang="en-US" sz="1100" dirty="0" err="1"/>
              <a:t>xxxxx</a:t>
            </a:r>
            <a:r>
              <a:rPr lang="en-US" sz="1100" dirty="0"/>
              <a:t> </a:t>
            </a:r>
            <a:r>
              <a:rPr lang="en-US" sz="1100" dirty="0" err="1"/>
              <a:t>xxxx</a:t>
            </a:r>
            <a:r>
              <a:rPr lang="en-US" sz="1100" dirty="0"/>
              <a:t> </a:t>
            </a:r>
            <a:br>
              <a:rPr lang="en-US" sz="1100" dirty="0"/>
            </a:br>
            <a:r>
              <a:rPr lang="en-US" sz="1100" dirty="0"/>
              <a:t>xxx </a:t>
            </a:r>
            <a:r>
              <a:rPr lang="en-US" sz="1100" dirty="0" err="1"/>
              <a:t>xxx</a:t>
            </a:r>
            <a:r>
              <a:rPr lang="en-US" sz="1100" dirty="0"/>
              <a:t> xx </a:t>
            </a:r>
            <a:r>
              <a:rPr lang="en-US" sz="1100" dirty="0" err="1"/>
              <a:t>xxxxxxxx</a:t>
            </a:r>
            <a:endParaRPr lang="en-US" sz="1100" dirty="0"/>
          </a:p>
        </p:txBody>
      </p:sp>
      <p:sp>
        <p:nvSpPr>
          <p:cNvPr id="48" name="Oval 12"/>
          <p:cNvSpPr>
            <a:spLocks noChangeArrowheads="1"/>
          </p:cNvSpPr>
          <p:nvPr/>
        </p:nvSpPr>
        <p:spPr bwMode="auto">
          <a:xfrm>
            <a:off x="2272110" y="2198117"/>
            <a:ext cx="596614" cy="596610"/>
          </a:xfrm>
          <a:prstGeom prst="ellipse">
            <a:avLst/>
          </a:prstGeom>
          <a:solidFill>
            <a:srgbClr val="808080"/>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pic>
        <p:nvPicPr>
          <p:cNvPr id="49" name="Picture 48"/>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348551" y="2370402"/>
            <a:ext cx="457610" cy="264278"/>
          </a:xfrm>
          <a:prstGeom prst="rect">
            <a:avLst/>
          </a:prstGeom>
        </p:spPr>
      </p:pic>
      <p:cxnSp>
        <p:nvCxnSpPr>
          <p:cNvPr id="51" name="Straight Arrow Connector 50"/>
          <p:cNvCxnSpPr>
            <a:stCxn id="40" idx="2"/>
          </p:cNvCxnSpPr>
          <p:nvPr/>
        </p:nvCxnSpPr>
        <p:spPr>
          <a:xfrm flipH="1">
            <a:off x="4463988" y="4291824"/>
            <a:ext cx="1917213" cy="0"/>
          </a:xfrm>
          <a:prstGeom prst="straightConnector1">
            <a:avLst/>
          </a:prstGeom>
          <a:ln>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a:stCxn id="42" idx="2"/>
          </p:cNvCxnSpPr>
          <p:nvPr/>
        </p:nvCxnSpPr>
        <p:spPr>
          <a:xfrm flipH="1" flipV="1">
            <a:off x="5611617" y="3352012"/>
            <a:ext cx="769585" cy="932"/>
          </a:xfrm>
          <a:prstGeom prst="straightConnector1">
            <a:avLst/>
          </a:prstGeom>
          <a:ln>
            <a:solidFill>
              <a:schemeClr val="accent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a:stCxn id="41" idx="6"/>
          </p:cNvCxnSpPr>
          <p:nvPr/>
        </p:nvCxnSpPr>
        <p:spPr>
          <a:xfrm>
            <a:off x="2870811" y="3695214"/>
            <a:ext cx="648072" cy="0"/>
          </a:xfrm>
          <a:prstGeom prst="straightConnector1">
            <a:avLst/>
          </a:prstGeom>
          <a:ln>
            <a:solidFill>
              <a:schemeClr val="bg2"/>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a:stCxn id="48" idx="6"/>
          </p:cNvCxnSpPr>
          <p:nvPr/>
        </p:nvCxnSpPr>
        <p:spPr>
          <a:xfrm flipV="1">
            <a:off x="2868723" y="2493235"/>
            <a:ext cx="1109211" cy="3187"/>
          </a:xfrm>
          <a:prstGeom prst="straightConnector1">
            <a:avLst/>
          </a:prstGeom>
          <a:ln>
            <a:solidFill>
              <a:srgbClr val="808080"/>
            </a:solidFill>
            <a:tail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638146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66667">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14:bounceEnd="66667">
                                          <p:cBhvr additive="base">
                                            <p:cTn id="7" dur="900" fill="hold"/>
                                            <p:tgtEl>
                                              <p:spTgt spid="26"/>
                                            </p:tgtEl>
                                            <p:attrNameLst>
                                              <p:attrName>ppt_x</p:attrName>
                                            </p:attrNameLst>
                                          </p:cBhvr>
                                          <p:tavLst>
                                            <p:tav tm="0">
                                              <p:val>
                                                <p:strVal val="#ppt_x"/>
                                              </p:val>
                                            </p:tav>
                                            <p:tav tm="100000">
                                              <p:val>
                                                <p:strVal val="#ppt_x"/>
                                              </p:val>
                                            </p:tav>
                                          </p:tavLst>
                                        </p:anim>
                                        <p:anim calcmode="lin" valueType="num" p14:bounceEnd="66667">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900" fill="hold"/>
                                            <p:tgtEl>
                                              <p:spTgt spid="26"/>
                                            </p:tgtEl>
                                            <p:attrNameLst>
                                              <p:attrName>ppt_x</p:attrName>
                                            </p:attrNameLst>
                                          </p:cBhvr>
                                          <p:tavLst>
                                            <p:tav tm="0">
                                              <p:val>
                                                <p:strVal val="#ppt_x"/>
                                              </p:val>
                                            </p:tav>
                                            <p:tav tm="100000">
                                              <p:val>
                                                <p:strVal val="#ppt_x"/>
                                              </p:val>
                                            </p:tav>
                                          </p:tavLst>
                                        </p:anim>
                                        <p:anim calcmode="lin" valueType="num">
                                          <p:cBhvr additive="base">
                                            <p:cTn id="8" dur="900" fill="hold"/>
                                            <p:tgtEl>
                                              <p:spTgt spid="26"/>
                                            </p:tgtEl>
                                            <p:attrNameLst>
                                              <p:attrName>ppt_y</p:attrName>
                                            </p:attrNameLst>
                                          </p:cBhvr>
                                          <p:tavLst>
                                            <p:tav tm="0">
                                              <p:val>
                                                <p:strVal val="1+#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nodeType="withEffect">
                                      <p:stCondLst>
                                        <p:cond delay="80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500"/>
                                            <p:tgtEl>
                                              <p:spTgt spid="20"/>
                                            </p:tgtEl>
                                          </p:cBhvr>
                                        </p:animEffect>
                                      </p:childTnLst>
                                    </p:cTn>
                                  </p:par>
                                  <p:par>
                                    <p:cTn id="15" presetID="10" presetClass="entr" presetSubtype="0" fill="hold" nodeType="withEffect">
                                      <p:stCondLst>
                                        <p:cond delay="10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22" presetClass="entr" presetSubtype="2" fill="hold" nodeType="withEffect">
                                      <p:stCondLst>
                                        <p:cond delay="600"/>
                                      </p:stCondLst>
                                      <p:childTnLst>
                                        <p:set>
                                          <p:cBhvr>
                                            <p:cTn id="19" dur="1" fill="hold">
                                              <p:stCondLst>
                                                <p:cond delay="0"/>
                                              </p:stCondLst>
                                            </p:cTn>
                                            <p:tgtEl>
                                              <p:spTgt spid="56"/>
                                            </p:tgtEl>
                                            <p:attrNameLst>
                                              <p:attrName>style.visibility</p:attrName>
                                            </p:attrNameLst>
                                          </p:cBhvr>
                                          <p:to>
                                            <p:strVal val="visible"/>
                                          </p:to>
                                        </p:set>
                                        <p:animEffect transition="in" filter="wipe(right)">
                                          <p:cBhvr>
                                            <p:cTn id="20" dur="300"/>
                                            <p:tgtEl>
                                              <p:spTgt spid="56"/>
                                            </p:tgtEl>
                                          </p:cBhvr>
                                        </p:animEffect>
                                      </p:childTnLst>
                                    </p:cTn>
                                  </p:par>
                                  <p:par>
                                    <p:cTn id="21" presetID="10" presetClass="entr" presetSubtype="0" fill="hold" grpId="0" nodeType="withEffect">
                                      <p:stCondLst>
                                        <p:cond delay="9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300"/>
                                            <p:tgtEl>
                                              <p:spTgt spid="46"/>
                                            </p:tgtEl>
                                          </p:cBhvr>
                                        </p:animEffect>
                                      </p:childTnLst>
                                    </p:cTn>
                                  </p:par>
                                  <p:par>
                                    <p:cTn id="24" presetID="10" presetClass="entr" presetSubtype="0" fill="hold" grpId="0" nodeType="withEffect">
                                      <p:stCondLst>
                                        <p:cond delay="900"/>
                                      </p:stCondLst>
                                      <p:childTnLst>
                                        <p:set>
                                          <p:cBhvr>
                                            <p:cTn id="25" dur="1" fill="hold">
                                              <p:stCondLst>
                                                <p:cond delay="0"/>
                                              </p:stCondLst>
                                            </p:cTn>
                                            <p:tgtEl>
                                              <p:spTgt spid="48"/>
                                            </p:tgtEl>
                                            <p:attrNameLst>
                                              <p:attrName>style.visibility</p:attrName>
                                            </p:attrNameLst>
                                          </p:cBhvr>
                                          <p:to>
                                            <p:strVal val="visible"/>
                                          </p:to>
                                        </p:set>
                                        <p:animEffect transition="in" filter="fade">
                                          <p:cBhvr>
                                            <p:cTn id="26" dur="300"/>
                                            <p:tgtEl>
                                              <p:spTgt spid="48"/>
                                            </p:tgtEl>
                                          </p:cBhvr>
                                        </p:animEffect>
                                      </p:childTnLst>
                                    </p:cTn>
                                  </p:par>
                                  <p:par>
                                    <p:cTn id="27" presetID="10" presetClass="entr" presetSubtype="0" fill="hold" nodeType="withEffect">
                                      <p:stCondLst>
                                        <p:cond delay="900"/>
                                      </p:stCondLst>
                                      <p:childTnLst>
                                        <p:set>
                                          <p:cBhvr>
                                            <p:cTn id="28" dur="1" fill="hold">
                                              <p:stCondLst>
                                                <p:cond delay="0"/>
                                              </p:stCondLst>
                                            </p:cTn>
                                            <p:tgtEl>
                                              <p:spTgt spid="49"/>
                                            </p:tgtEl>
                                            <p:attrNameLst>
                                              <p:attrName>style.visibility</p:attrName>
                                            </p:attrNameLst>
                                          </p:cBhvr>
                                          <p:to>
                                            <p:strVal val="visible"/>
                                          </p:to>
                                        </p:set>
                                        <p:animEffect transition="in" filter="fade">
                                          <p:cBhvr>
                                            <p:cTn id="29" dur="300"/>
                                            <p:tgtEl>
                                              <p:spTgt spid="49"/>
                                            </p:tgtEl>
                                          </p:cBhvr>
                                        </p:animEffect>
                                      </p:childTnLst>
                                    </p:cTn>
                                  </p:par>
                                  <p:par>
                                    <p:cTn id="30" presetID="22" presetClass="entr" presetSubtype="2" fill="hold" nodeType="withEffect">
                                      <p:stCondLst>
                                        <p:cond delay="900"/>
                                      </p:stCondLst>
                                      <p:childTnLst>
                                        <p:set>
                                          <p:cBhvr>
                                            <p:cTn id="31" dur="1" fill="hold">
                                              <p:stCondLst>
                                                <p:cond delay="0"/>
                                              </p:stCondLst>
                                            </p:cTn>
                                            <p:tgtEl>
                                              <p:spTgt spid="55"/>
                                            </p:tgtEl>
                                            <p:attrNameLst>
                                              <p:attrName>style.visibility</p:attrName>
                                            </p:attrNameLst>
                                          </p:cBhvr>
                                          <p:to>
                                            <p:strVal val="visible"/>
                                          </p:to>
                                        </p:set>
                                        <p:animEffect transition="in" filter="wipe(right)">
                                          <p:cBhvr>
                                            <p:cTn id="32" dur="200"/>
                                            <p:tgtEl>
                                              <p:spTgt spid="55"/>
                                            </p:tgtEl>
                                          </p:cBhvr>
                                        </p:animEffect>
                                      </p:childTnLst>
                                    </p:cTn>
                                  </p:par>
                                  <p:par>
                                    <p:cTn id="33" presetID="10" presetClass="entr" presetSubtype="0" fill="hold" grpId="0" nodeType="withEffect">
                                      <p:stCondLst>
                                        <p:cond delay="1100"/>
                                      </p:stCondLst>
                                      <p:childTnLst>
                                        <p:set>
                                          <p:cBhvr>
                                            <p:cTn id="34" dur="1" fill="hold">
                                              <p:stCondLst>
                                                <p:cond delay="0"/>
                                              </p:stCondLst>
                                            </p:cTn>
                                            <p:tgtEl>
                                              <p:spTgt spid="37"/>
                                            </p:tgtEl>
                                            <p:attrNameLst>
                                              <p:attrName>style.visibility</p:attrName>
                                            </p:attrNameLst>
                                          </p:cBhvr>
                                          <p:to>
                                            <p:strVal val="visible"/>
                                          </p:to>
                                        </p:set>
                                        <p:animEffect transition="in" filter="fade">
                                          <p:cBhvr>
                                            <p:cTn id="35" dur="300"/>
                                            <p:tgtEl>
                                              <p:spTgt spid="37"/>
                                            </p:tgtEl>
                                          </p:cBhvr>
                                        </p:animEffect>
                                      </p:childTnLst>
                                    </p:cTn>
                                  </p:par>
                                  <p:par>
                                    <p:cTn id="36" presetID="10" presetClass="entr" presetSubtype="0" fill="hold" grpId="0" nodeType="withEffect">
                                      <p:stCondLst>
                                        <p:cond delay="1100"/>
                                      </p:stCondLst>
                                      <p:childTnLst>
                                        <p:set>
                                          <p:cBhvr>
                                            <p:cTn id="37" dur="1" fill="hold">
                                              <p:stCondLst>
                                                <p:cond delay="0"/>
                                              </p:stCondLst>
                                            </p:cTn>
                                            <p:tgtEl>
                                              <p:spTgt spid="41"/>
                                            </p:tgtEl>
                                            <p:attrNameLst>
                                              <p:attrName>style.visibility</p:attrName>
                                            </p:attrNameLst>
                                          </p:cBhvr>
                                          <p:to>
                                            <p:strVal val="visible"/>
                                          </p:to>
                                        </p:set>
                                        <p:animEffect transition="in" filter="fade">
                                          <p:cBhvr>
                                            <p:cTn id="38" dur="300"/>
                                            <p:tgtEl>
                                              <p:spTgt spid="41"/>
                                            </p:tgtEl>
                                          </p:cBhvr>
                                        </p:animEffect>
                                      </p:childTnLst>
                                    </p:cTn>
                                  </p:par>
                                  <p:par>
                                    <p:cTn id="39" presetID="10" presetClass="entr" presetSubtype="0" fill="hold" nodeType="withEffect">
                                      <p:stCondLst>
                                        <p:cond delay="110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300"/>
                                            <p:tgtEl>
                                              <p:spTgt spid="44"/>
                                            </p:tgtEl>
                                          </p:cBhvr>
                                        </p:animEffect>
                                      </p:childTnLst>
                                    </p:cTn>
                                  </p:par>
                                  <p:par>
                                    <p:cTn id="42" presetID="22" presetClass="entr" presetSubtype="8" fill="hold" nodeType="withEffect">
                                      <p:stCondLst>
                                        <p:cond delay="110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200"/>
                                            <p:tgtEl>
                                              <p:spTgt spid="51"/>
                                            </p:tgtEl>
                                          </p:cBhvr>
                                        </p:animEffect>
                                      </p:childTnLst>
                                    </p:cTn>
                                  </p:par>
                                  <p:par>
                                    <p:cTn id="45" presetID="10" presetClass="entr" presetSubtype="0" fill="hold" grpId="0" nodeType="withEffect">
                                      <p:stCondLst>
                                        <p:cond delay="130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300"/>
                                            <p:tgtEl>
                                              <p:spTgt spid="40"/>
                                            </p:tgtEl>
                                          </p:cBhvr>
                                        </p:animEffect>
                                      </p:childTnLst>
                                    </p:cTn>
                                  </p:par>
                                  <p:par>
                                    <p:cTn id="48" presetID="10" presetClass="entr" presetSubtype="0" fill="hold" nodeType="withEffect">
                                      <p:stCondLst>
                                        <p:cond delay="1300"/>
                                      </p:stCondLst>
                                      <p:childTnLst>
                                        <p:set>
                                          <p:cBhvr>
                                            <p:cTn id="49" dur="1" fill="hold">
                                              <p:stCondLst>
                                                <p:cond delay="0"/>
                                              </p:stCondLst>
                                            </p:cTn>
                                            <p:tgtEl>
                                              <p:spTgt spid="43"/>
                                            </p:tgtEl>
                                            <p:attrNameLst>
                                              <p:attrName>style.visibility</p:attrName>
                                            </p:attrNameLst>
                                          </p:cBhvr>
                                          <p:to>
                                            <p:strVal val="visible"/>
                                          </p:to>
                                        </p:set>
                                        <p:animEffect transition="in" filter="fade">
                                          <p:cBhvr>
                                            <p:cTn id="50" dur="300"/>
                                            <p:tgtEl>
                                              <p:spTgt spid="43"/>
                                            </p:tgtEl>
                                          </p:cBhvr>
                                        </p:animEffect>
                                      </p:childTnLst>
                                    </p:cTn>
                                  </p:par>
                                  <p:par>
                                    <p:cTn id="51" presetID="10" presetClass="entr" presetSubtype="0" fill="hold" grpId="0" nodeType="withEffect">
                                      <p:stCondLst>
                                        <p:cond delay="1300"/>
                                      </p:stCondLst>
                                      <p:childTnLst>
                                        <p:set>
                                          <p:cBhvr>
                                            <p:cTn id="52" dur="1" fill="hold">
                                              <p:stCondLst>
                                                <p:cond delay="0"/>
                                              </p:stCondLst>
                                            </p:cTn>
                                            <p:tgtEl>
                                              <p:spTgt spid="38"/>
                                            </p:tgtEl>
                                            <p:attrNameLst>
                                              <p:attrName>style.visibility</p:attrName>
                                            </p:attrNameLst>
                                          </p:cBhvr>
                                          <p:to>
                                            <p:strVal val="visible"/>
                                          </p:to>
                                        </p:set>
                                        <p:animEffect transition="in" filter="fade">
                                          <p:cBhvr>
                                            <p:cTn id="53" dur="300"/>
                                            <p:tgtEl>
                                              <p:spTgt spid="38"/>
                                            </p:tgtEl>
                                          </p:cBhvr>
                                        </p:animEffect>
                                      </p:childTnLst>
                                    </p:cTn>
                                  </p:par>
                                  <p:par>
                                    <p:cTn id="54" presetID="22" presetClass="entr" presetSubtype="8" fill="hold" nodeType="withEffect">
                                      <p:stCondLst>
                                        <p:cond delay="1300"/>
                                      </p:stCondLst>
                                      <p:childTnLst>
                                        <p:set>
                                          <p:cBhvr>
                                            <p:cTn id="55" dur="1" fill="hold">
                                              <p:stCondLst>
                                                <p:cond delay="0"/>
                                              </p:stCondLst>
                                            </p:cTn>
                                            <p:tgtEl>
                                              <p:spTgt spid="52"/>
                                            </p:tgtEl>
                                            <p:attrNameLst>
                                              <p:attrName>style.visibility</p:attrName>
                                            </p:attrNameLst>
                                          </p:cBhvr>
                                          <p:to>
                                            <p:strVal val="visible"/>
                                          </p:to>
                                        </p:set>
                                        <p:animEffect transition="in" filter="wipe(left)">
                                          <p:cBhvr>
                                            <p:cTn id="56" dur="200"/>
                                            <p:tgtEl>
                                              <p:spTgt spid="52"/>
                                            </p:tgtEl>
                                          </p:cBhvr>
                                        </p:animEffect>
                                      </p:childTnLst>
                                    </p:cTn>
                                  </p:par>
                                  <p:par>
                                    <p:cTn id="57" presetID="10" presetClass="entr" presetSubtype="0" fill="hold" grpId="0" nodeType="withEffect">
                                      <p:stCondLst>
                                        <p:cond delay="15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300"/>
                                            <p:tgtEl>
                                              <p:spTgt spid="42"/>
                                            </p:tgtEl>
                                          </p:cBhvr>
                                        </p:animEffect>
                                      </p:childTnLst>
                                    </p:cTn>
                                  </p:par>
                                  <p:par>
                                    <p:cTn id="60" presetID="10" presetClass="entr" presetSubtype="0" fill="hold" nodeType="withEffect">
                                      <p:stCondLst>
                                        <p:cond delay="1500"/>
                                      </p:stCondLst>
                                      <p:childTnLst>
                                        <p:set>
                                          <p:cBhvr>
                                            <p:cTn id="61" dur="1" fill="hold">
                                              <p:stCondLst>
                                                <p:cond delay="0"/>
                                              </p:stCondLst>
                                            </p:cTn>
                                            <p:tgtEl>
                                              <p:spTgt spid="45"/>
                                            </p:tgtEl>
                                            <p:attrNameLst>
                                              <p:attrName>style.visibility</p:attrName>
                                            </p:attrNameLst>
                                          </p:cBhvr>
                                          <p:to>
                                            <p:strVal val="visible"/>
                                          </p:to>
                                        </p:set>
                                        <p:animEffect transition="in" filter="fade">
                                          <p:cBhvr>
                                            <p:cTn id="62" dur="300"/>
                                            <p:tgtEl>
                                              <p:spTgt spid="45"/>
                                            </p:tgtEl>
                                          </p:cBhvr>
                                        </p:animEffect>
                                      </p:childTnLst>
                                    </p:cTn>
                                  </p:par>
                                  <p:par>
                                    <p:cTn id="63" presetID="10" presetClass="entr" presetSubtype="0" fill="hold" grpId="0" nodeType="withEffect">
                                      <p:stCondLst>
                                        <p:cond delay="150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3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7" grpId="0"/>
          <p:bldP spid="38" grpId="0"/>
          <p:bldP spid="40" grpId="0" animBg="1"/>
          <p:bldP spid="41" grpId="0" animBg="1"/>
          <p:bldP spid="42" grpId="0" animBg="1"/>
          <p:bldP spid="46" grpId="0"/>
          <p:bldP spid="48" grpId="0" animBg="1"/>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060146" y="3103672"/>
            <a:ext cx="1762506" cy="1750868"/>
          </a:xfrm>
          <a:prstGeom prst="rect">
            <a:avLst/>
          </a:prstGeom>
          <a:solidFill>
            <a:schemeClr val="bg2"/>
          </a:solidFill>
          <a:ln w="19050" cap="rnd">
            <a:solidFill>
              <a:schemeClr val="bg2">
                <a:lumMod val="75000"/>
              </a:schemeClr>
            </a:solidFill>
          </a:ln>
          <a:effectLst/>
          <a:scene3d>
            <a:camera prst="perspectiveLeft" fov="1800000">
              <a:rot lat="1500000" lon="3000000" rev="6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02</a:t>
            </a:r>
          </a:p>
        </p:txBody>
      </p:sp>
      <p:sp>
        <p:nvSpPr>
          <p:cNvPr id="3" name="Rectangle 2"/>
          <p:cNvSpPr/>
          <p:nvPr/>
        </p:nvSpPr>
        <p:spPr>
          <a:xfrm>
            <a:off x="4248908" y="3108435"/>
            <a:ext cx="1762506" cy="1750868"/>
          </a:xfrm>
          <a:prstGeom prst="rect">
            <a:avLst/>
          </a:prstGeom>
          <a:solidFill>
            <a:schemeClr val="accent4"/>
          </a:solidFill>
          <a:ln w="19050" cap="rnd">
            <a:solidFill>
              <a:schemeClr val="accent4">
                <a:lumMod val="75000"/>
              </a:schemeClr>
            </a:solidFill>
          </a:ln>
          <a:effectLst/>
          <a:scene3d>
            <a:camera prst="perspectiveLeft" fov="1800000">
              <a:rot lat="1500000" lon="18600000" rev="21540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01</a:t>
            </a:r>
          </a:p>
        </p:txBody>
      </p:sp>
      <p:sp>
        <p:nvSpPr>
          <p:cNvPr id="5" name="Rectangle 4"/>
          <p:cNvSpPr/>
          <p:nvPr/>
        </p:nvSpPr>
        <p:spPr>
          <a:xfrm>
            <a:off x="3707904" y="2093400"/>
            <a:ext cx="1659636" cy="1659636"/>
          </a:xfrm>
          <a:prstGeom prst="rect">
            <a:avLst/>
          </a:prstGeom>
          <a:solidFill>
            <a:schemeClr val="accent1"/>
          </a:solidFill>
          <a:ln w="19050" cap="rnd">
            <a:solidFill>
              <a:schemeClr val="accent1">
                <a:lumMod val="75000"/>
              </a:schemeClr>
            </a:solidFill>
          </a:ln>
          <a:effectLst/>
          <a:scene3d>
            <a:camera prst="perspectiveHeroicExtremeRightFacing" fov="4740000">
              <a:rot lat="19104000" lon="17820000" rev="4272000"/>
            </a:camera>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8000"/>
              </a:lnSpc>
            </a:pPr>
            <a:r>
              <a:rPr lang="en-US" sz="1800" dirty="0">
                <a:solidFill>
                  <a:srgbClr val="FFFFFF"/>
                </a:solidFill>
              </a:rPr>
              <a:t>XXXXXXXXX</a:t>
            </a:r>
          </a:p>
          <a:p>
            <a:pPr algn="ctr">
              <a:lnSpc>
                <a:spcPct val="95000"/>
              </a:lnSpc>
              <a:spcAft>
                <a:spcPts val="600"/>
              </a:spcAft>
            </a:pPr>
            <a:r>
              <a:rPr lang="en-US" sz="3000" dirty="0">
                <a:solidFill>
                  <a:srgbClr val="FFFFFF"/>
                </a:solidFill>
              </a:rPr>
              <a:t>03</a:t>
            </a:r>
          </a:p>
        </p:txBody>
      </p:sp>
      <p:sp>
        <p:nvSpPr>
          <p:cNvPr id="11" name="Rectangle 10"/>
          <p:cNvSpPr/>
          <p:nvPr/>
        </p:nvSpPr>
        <p:spPr>
          <a:xfrm>
            <a:off x="6521728" y="3674222"/>
            <a:ext cx="2069976" cy="925894"/>
          </a:xfrm>
          <a:prstGeom prst="rect">
            <a:avLst/>
          </a:prstGeom>
        </p:spPr>
        <p:txBody>
          <a:bodyPr wrap="square">
            <a:spAutoFit/>
          </a:bodyPr>
          <a:lstStyle/>
          <a:p>
            <a:pPr>
              <a:lnSpc>
                <a:spcPts val="1275"/>
              </a:lnSpc>
            </a:pPr>
            <a:r>
              <a:rPr lang="en-US" sz="3000" dirty="0"/>
              <a:t>01</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2" name="Rectangle 11"/>
          <p:cNvSpPr/>
          <p:nvPr/>
        </p:nvSpPr>
        <p:spPr>
          <a:xfrm>
            <a:off x="473055" y="3682795"/>
            <a:ext cx="2069976" cy="925894"/>
          </a:xfrm>
          <a:prstGeom prst="rect">
            <a:avLst/>
          </a:prstGeom>
        </p:spPr>
        <p:txBody>
          <a:bodyPr wrap="square">
            <a:spAutoFit/>
          </a:bodyPr>
          <a:lstStyle/>
          <a:p>
            <a:pPr algn="r">
              <a:lnSpc>
                <a:spcPts val="1275"/>
              </a:lnSpc>
            </a:pPr>
            <a:r>
              <a:rPr lang="en-US" sz="3000" dirty="0"/>
              <a:t>02</a:t>
            </a:r>
          </a:p>
          <a:p>
            <a:pPr algn="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sp>
        <p:nvSpPr>
          <p:cNvPr id="13" name="Rectangle 12"/>
          <p:cNvSpPr/>
          <p:nvPr/>
        </p:nvSpPr>
        <p:spPr>
          <a:xfrm>
            <a:off x="6193199" y="2128795"/>
            <a:ext cx="2069976" cy="925894"/>
          </a:xfrm>
          <a:prstGeom prst="rect">
            <a:avLst/>
          </a:prstGeom>
        </p:spPr>
        <p:txBody>
          <a:bodyPr wrap="square">
            <a:spAutoFit/>
          </a:bodyPr>
          <a:lstStyle/>
          <a:p>
            <a:pPr>
              <a:lnSpc>
                <a:spcPts val="1275"/>
              </a:lnSpc>
            </a:pPr>
            <a:r>
              <a:rPr lang="en-US" sz="3000" dirty="0"/>
              <a:t>03</a:t>
            </a:r>
          </a:p>
          <a:p>
            <a:pPr>
              <a:lnSpc>
                <a:spcPts val="1275"/>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xxxxxxxx</a:t>
            </a:r>
            <a:r>
              <a:rPr lang="en-US" sz="1050" dirty="0"/>
              <a:t> x xxx x </a:t>
            </a:r>
            <a:r>
              <a:rPr lang="en-US" sz="1050" dirty="0" err="1"/>
              <a:t>xxxx</a:t>
            </a:r>
            <a:r>
              <a:rPr lang="en-US" sz="1050" dirty="0"/>
              <a:t> Xxx x </a:t>
            </a:r>
            <a:r>
              <a:rPr lang="en-US" sz="1050" dirty="0" err="1"/>
              <a:t>xxxxxx</a:t>
            </a:r>
            <a:r>
              <a:rPr lang="en-US" sz="1050" dirty="0"/>
              <a:t> </a:t>
            </a:r>
            <a:r>
              <a:rPr lang="en-US" sz="1050" dirty="0" err="1"/>
              <a:t>xxxxxx</a:t>
            </a:r>
            <a:r>
              <a:rPr lang="en-US" sz="1050" dirty="0"/>
              <a:t> </a:t>
            </a:r>
            <a:r>
              <a:rPr lang="en-US" sz="1050" dirty="0" err="1"/>
              <a:t>xxxxxxxx</a:t>
            </a:r>
            <a:r>
              <a:rPr lang="en-US" sz="1050" dirty="0"/>
              <a:t> </a:t>
            </a:r>
          </a:p>
        </p:txBody>
      </p:sp>
      <p:grpSp>
        <p:nvGrpSpPr>
          <p:cNvPr id="54" name="Group 53"/>
          <p:cNvGrpSpPr/>
          <p:nvPr/>
        </p:nvGrpSpPr>
        <p:grpSpPr>
          <a:xfrm>
            <a:off x="5550323" y="1876172"/>
            <a:ext cx="560980" cy="560980"/>
            <a:chOff x="5335318" y="5820929"/>
            <a:chExt cx="747973" cy="747973"/>
          </a:xfrm>
        </p:grpSpPr>
        <p:sp useBgFill="1">
          <p:nvSpPr>
            <p:cNvPr id="45" name="Oval 6"/>
            <p:cNvSpPr>
              <a:spLocks noChangeArrowheads="1"/>
            </p:cNvSpPr>
            <p:nvPr/>
          </p:nvSpPr>
          <p:spPr bwMode="auto">
            <a:xfrm>
              <a:off x="5335318" y="5820929"/>
              <a:ext cx="747973" cy="747973"/>
            </a:xfrm>
            <a:prstGeom prst="ellipse">
              <a:avLst/>
            </a:prstGeom>
            <a:ln w="15875">
              <a:solidFill>
                <a:schemeClr val="accent1"/>
              </a:solidFill>
            </a:ln>
          </p:spPr>
          <p:txBody>
            <a:bodyPr vert="horz" wrap="square" lIns="68580" tIns="34290" rIns="68580" bIns="34290" numCol="1" anchor="t" anchorCtr="0" compatLnSpc="1">
              <a:prstTxWarp prst="textNoShape">
                <a:avLst/>
              </a:prstTxWarp>
            </a:bodyPr>
            <a:lstStyle/>
            <a:p>
              <a:endParaRPr lang="en-US" sz="1800"/>
            </a:p>
          </p:txBody>
        </p:sp>
        <p:sp>
          <p:nvSpPr>
            <p:cNvPr id="46" name="Freeform 18"/>
            <p:cNvSpPr>
              <a:spLocks noEditPoints="1"/>
            </p:cNvSpPr>
            <p:nvPr/>
          </p:nvSpPr>
          <p:spPr bwMode="auto">
            <a:xfrm>
              <a:off x="5445024" y="5936804"/>
              <a:ext cx="528261" cy="452478"/>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3" name="Group 52"/>
          <p:cNvGrpSpPr/>
          <p:nvPr/>
        </p:nvGrpSpPr>
        <p:grpSpPr>
          <a:xfrm>
            <a:off x="5872743" y="3429069"/>
            <a:ext cx="560980" cy="560980"/>
            <a:chOff x="6313021" y="5678636"/>
            <a:chExt cx="747973" cy="747973"/>
          </a:xfrm>
        </p:grpSpPr>
        <p:sp useBgFill="1">
          <p:nvSpPr>
            <p:cNvPr id="47" name="Oval 10"/>
            <p:cNvSpPr>
              <a:spLocks noChangeArrowheads="1"/>
            </p:cNvSpPr>
            <p:nvPr/>
          </p:nvSpPr>
          <p:spPr bwMode="auto">
            <a:xfrm>
              <a:off x="6313021" y="5678636"/>
              <a:ext cx="747973" cy="747973"/>
            </a:xfrm>
            <a:prstGeom prst="ellipse">
              <a:avLst/>
            </a:prstGeom>
            <a:ln w="15875">
              <a:solidFill>
                <a:schemeClr val="accent4"/>
              </a:solidFill>
            </a:ln>
          </p:spPr>
          <p:txBody>
            <a:bodyPr vert="horz" wrap="square" lIns="68580" tIns="34290" rIns="68580" bIns="34290" numCol="1" anchor="t" anchorCtr="0" compatLnSpc="1">
              <a:prstTxWarp prst="textNoShape">
                <a:avLst/>
              </a:prstTxWarp>
            </a:bodyPr>
            <a:lstStyle/>
            <a:p>
              <a:endParaRPr lang="en-US" sz="1800"/>
            </a:p>
          </p:txBody>
        </p:sp>
        <p:sp>
          <p:nvSpPr>
            <p:cNvPr id="48" name="Freeform 38"/>
            <p:cNvSpPr>
              <a:spLocks noEditPoints="1"/>
            </p:cNvSpPr>
            <p:nvPr/>
          </p:nvSpPr>
          <p:spPr bwMode="auto">
            <a:xfrm>
              <a:off x="6528983" y="5802652"/>
              <a:ext cx="316049" cy="499941"/>
            </a:xfrm>
            <a:custGeom>
              <a:avLst/>
              <a:gdLst>
                <a:gd name="T0" fmla="*/ 225 w 449"/>
                <a:gd name="T1" fmla="*/ 0 h 710"/>
                <a:gd name="T2" fmla="*/ 0 w 449"/>
                <a:gd name="T3" fmla="*/ 225 h 710"/>
                <a:gd name="T4" fmla="*/ 68 w 449"/>
                <a:gd name="T5" fmla="*/ 395 h 710"/>
                <a:gd name="T6" fmla="*/ 108 w 449"/>
                <a:gd name="T7" fmla="*/ 545 h 710"/>
                <a:gd name="T8" fmla="*/ 108 w 449"/>
                <a:gd name="T9" fmla="*/ 621 h 710"/>
                <a:gd name="T10" fmla="*/ 142 w 449"/>
                <a:gd name="T11" fmla="*/ 655 h 710"/>
                <a:gd name="T12" fmla="*/ 159 w 449"/>
                <a:gd name="T13" fmla="*/ 655 h 710"/>
                <a:gd name="T14" fmla="*/ 225 w 449"/>
                <a:gd name="T15" fmla="*/ 710 h 710"/>
                <a:gd name="T16" fmla="*/ 290 w 449"/>
                <a:gd name="T17" fmla="*/ 655 h 710"/>
                <a:gd name="T18" fmla="*/ 307 w 449"/>
                <a:gd name="T19" fmla="*/ 655 h 710"/>
                <a:gd name="T20" fmla="*/ 341 w 449"/>
                <a:gd name="T21" fmla="*/ 621 h 710"/>
                <a:gd name="T22" fmla="*/ 341 w 449"/>
                <a:gd name="T23" fmla="*/ 545 h 710"/>
                <a:gd name="T24" fmla="*/ 381 w 449"/>
                <a:gd name="T25" fmla="*/ 395 h 710"/>
                <a:gd name="T26" fmla="*/ 449 w 449"/>
                <a:gd name="T27" fmla="*/ 225 h 710"/>
                <a:gd name="T28" fmla="*/ 225 w 449"/>
                <a:gd name="T29" fmla="*/ 0 h 710"/>
                <a:gd name="T30" fmla="*/ 225 w 449"/>
                <a:gd name="T31" fmla="*/ 696 h 710"/>
                <a:gd name="T32" fmla="*/ 173 w 449"/>
                <a:gd name="T33" fmla="*/ 655 h 710"/>
                <a:gd name="T34" fmla="*/ 276 w 449"/>
                <a:gd name="T35" fmla="*/ 655 h 710"/>
                <a:gd name="T36" fmla="*/ 225 w 449"/>
                <a:gd name="T37" fmla="*/ 696 h 710"/>
                <a:gd name="T38" fmla="*/ 307 w 449"/>
                <a:gd name="T39" fmla="*/ 641 h 710"/>
                <a:gd name="T40" fmla="*/ 142 w 449"/>
                <a:gd name="T41" fmla="*/ 641 h 710"/>
                <a:gd name="T42" fmla="*/ 122 w 449"/>
                <a:gd name="T43" fmla="*/ 621 h 710"/>
                <a:gd name="T44" fmla="*/ 122 w 449"/>
                <a:gd name="T45" fmla="*/ 552 h 710"/>
                <a:gd name="T46" fmla="*/ 327 w 449"/>
                <a:gd name="T47" fmla="*/ 552 h 710"/>
                <a:gd name="T48" fmla="*/ 327 w 449"/>
                <a:gd name="T49" fmla="*/ 621 h 710"/>
                <a:gd name="T50" fmla="*/ 307 w 449"/>
                <a:gd name="T51" fmla="*/ 641 h 710"/>
                <a:gd name="T52" fmla="*/ 371 w 449"/>
                <a:gd name="T53" fmla="*/ 385 h 710"/>
                <a:gd name="T54" fmla="*/ 327 w 449"/>
                <a:gd name="T55" fmla="*/ 538 h 710"/>
                <a:gd name="T56" fmla="*/ 230 w 449"/>
                <a:gd name="T57" fmla="*/ 538 h 710"/>
                <a:gd name="T58" fmla="*/ 219 w 449"/>
                <a:gd name="T59" fmla="*/ 459 h 710"/>
                <a:gd name="T60" fmla="*/ 222 w 449"/>
                <a:gd name="T61" fmla="*/ 459 h 710"/>
                <a:gd name="T62" fmla="*/ 325 w 449"/>
                <a:gd name="T63" fmla="*/ 338 h 710"/>
                <a:gd name="T64" fmla="*/ 305 w 449"/>
                <a:gd name="T65" fmla="*/ 269 h 710"/>
                <a:gd name="T66" fmla="*/ 271 w 449"/>
                <a:gd name="T67" fmla="*/ 132 h 710"/>
                <a:gd name="T68" fmla="*/ 268 w 449"/>
                <a:gd name="T69" fmla="*/ 126 h 710"/>
                <a:gd name="T70" fmla="*/ 261 w 449"/>
                <a:gd name="T71" fmla="*/ 126 h 710"/>
                <a:gd name="T72" fmla="*/ 120 w 449"/>
                <a:gd name="T73" fmla="*/ 324 h 710"/>
                <a:gd name="T74" fmla="*/ 141 w 449"/>
                <a:gd name="T75" fmla="*/ 414 h 710"/>
                <a:gd name="T76" fmla="*/ 205 w 449"/>
                <a:gd name="T77" fmla="*/ 457 h 710"/>
                <a:gd name="T78" fmla="*/ 216 w 449"/>
                <a:gd name="T79" fmla="*/ 538 h 710"/>
                <a:gd name="T80" fmla="*/ 122 w 449"/>
                <a:gd name="T81" fmla="*/ 538 h 710"/>
                <a:gd name="T82" fmla="*/ 78 w 449"/>
                <a:gd name="T83" fmla="*/ 385 h 710"/>
                <a:gd name="T84" fmla="*/ 14 w 449"/>
                <a:gd name="T85" fmla="*/ 225 h 710"/>
                <a:gd name="T86" fmla="*/ 225 w 449"/>
                <a:gd name="T87" fmla="*/ 14 h 710"/>
                <a:gd name="T88" fmla="*/ 435 w 449"/>
                <a:gd name="T89" fmla="*/ 225 h 710"/>
                <a:gd name="T90" fmla="*/ 371 w 449"/>
                <a:gd name="T91" fmla="*/ 385 h 710"/>
                <a:gd name="T92" fmla="*/ 231 w 449"/>
                <a:gd name="T93" fmla="*/ 301 h 710"/>
                <a:gd name="T94" fmla="*/ 226 w 449"/>
                <a:gd name="T95" fmla="*/ 292 h 710"/>
                <a:gd name="T96" fmla="*/ 218 w 449"/>
                <a:gd name="T97" fmla="*/ 298 h 710"/>
                <a:gd name="T98" fmla="*/ 205 w 449"/>
                <a:gd name="T99" fmla="*/ 443 h 710"/>
                <a:gd name="T100" fmla="*/ 153 w 449"/>
                <a:gd name="T101" fmla="*/ 406 h 710"/>
                <a:gd name="T102" fmla="*/ 134 w 449"/>
                <a:gd name="T103" fmla="*/ 326 h 710"/>
                <a:gd name="T104" fmla="*/ 257 w 449"/>
                <a:gd name="T105" fmla="*/ 144 h 710"/>
                <a:gd name="T106" fmla="*/ 292 w 449"/>
                <a:gd name="T107" fmla="*/ 274 h 710"/>
                <a:gd name="T108" fmla="*/ 311 w 449"/>
                <a:gd name="T109" fmla="*/ 338 h 710"/>
                <a:gd name="T110" fmla="*/ 222 w 449"/>
                <a:gd name="T111" fmla="*/ 445 h 710"/>
                <a:gd name="T112" fmla="*/ 219 w 449"/>
                <a:gd name="T113" fmla="*/ 445 h 710"/>
                <a:gd name="T114" fmla="*/ 231 w 449"/>
                <a:gd name="T115" fmla="*/ 301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710">
                  <a:moveTo>
                    <a:pt x="225" y="0"/>
                  </a:moveTo>
                  <a:cubicBezTo>
                    <a:pt x="101" y="0"/>
                    <a:pt x="0" y="101"/>
                    <a:pt x="0" y="225"/>
                  </a:cubicBezTo>
                  <a:cubicBezTo>
                    <a:pt x="0" y="287"/>
                    <a:pt x="25" y="348"/>
                    <a:pt x="68" y="395"/>
                  </a:cubicBezTo>
                  <a:cubicBezTo>
                    <a:pt x="80" y="407"/>
                    <a:pt x="108" y="447"/>
                    <a:pt x="108" y="545"/>
                  </a:cubicBezTo>
                  <a:cubicBezTo>
                    <a:pt x="108" y="621"/>
                    <a:pt x="108" y="621"/>
                    <a:pt x="108" y="621"/>
                  </a:cubicBezTo>
                  <a:cubicBezTo>
                    <a:pt x="108" y="639"/>
                    <a:pt x="123" y="655"/>
                    <a:pt x="142" y="655"/>
                  </a:cubicBezTo>
                  <a:cubicBezTo>
                    <a:pt x="159" y="655"/>
                    <a:pt x="159" y="655"/>
                    <a:pt x="159" y="655"/>
                  </a:cubicBezTo>
                  <a:cubicBezTo>
                    <a:pt x="162" y="686"/>
                    <a:pt x="190" y="710"/>
                    <a:pt x="225" y="710"/>
                  </a:cubicBezTo>
                  <a:cubicBezTo>
                    <a:pt x="259" y="710"/>
                    <a:pt x="287" y="686"/>
                    <a:pt x="290" y="655"/>
                  </a:cubicBezTo>
                  <a:cubicBezTo>
                    <a:pt x="307" y="655"/>
                    <a:pt x="307" y="655"/>
                    <a:pt x="307" y="655"/>
                  </a:cubicBezTo>
                  <a:cubicBezTo>
                    <a:pt x="326" y="655"/>
                    <a:pt x="341" y="639"/>
                    <a:pt x="341" y="621"/>
                  </a:cubicBezTo>
                  <a:cubicBezTo>
                    <a:pt x="341" y="545"/>
                    <a:pt x="341" y="545"/>
                    <a:pt x="341" y="545"/>
                  </a:cubicBezTo>
                  <a:cubicBezTo>
                    <a:pt x="341" y="447"/>
                    <a:pt x="369" y="407"/>
                    <a:pt x="381" y="395"/>
                  </a:cubicBezTo>
                  <a:cubicBezTo>
                    <a:pt x="424" y="348"/>
                    <a:pt x="449" y="287"/>
                    <a:pt x="449" y="225"/>
                  </a:cubicBezTo>
                  <a:cubicBezTo>
                    <a:pt x="449" y="101"/>
                    <a:pt x="348" y="0"/>
                    <a:pt x="225" y="0"/>
                  </a:cubicBezTo>
                  <a:close/>
                  <a:moveTo>
                    <a:pt x="225" y="696"/>
                  </a:moveTo>
                  <a:cubicBezTo>
                    <a:pt x="198" y="696"/>
                    <a:pt x="176" y="678"/>
                    <a:pt x="173" y="655"/>
                  </a:cubicBezTo>
                  <a:cubicBezTo>
                    <a:pt x="276" y="655"/>
                    <a:pt x="276" y="655"/>
                    <a:pt x="276" y="655"/>
                  </a:cubicBezTo>
                  <a:cubicBezTo>
                    <a:pt x="273" y="678"/>
                    <a:pt x="251" y="696"/>
                    <a:pt x="225" y="696"/>
                  </a:cubicBezTo>
                  <a:close/>
                  <a:moveTo>
                    <a:pt x="307" y="641"/>
                  </a:moveTo>
                  <a:cubicBezTo>
                    <a:pt x="142" y="641"/>
                    <a:pt x="142" y="641"/>
                    <a:pt x="142" y="641"/>
                  </a:cubicBezTo>
                  <a:cubicBezTo>
                    <a:pt x="131" y="641"/>
                    <a:pt x="122" y="632"/>
                    <a:pt x="122" y="621"/>
                  </a:cubicBezTo>
                  <a:cubicBezTo>
                    <a:pt x="122" y="552"/>
                    <a:pt x="122" y="552"/>
                    <a:pt x="122" y="552"/>
                  </a:cubicBezTo>
                  <a:cubicBezTo>
                    <a:pt x="327" y="552"/>
                    <a:pt x="327" y="552"/>
                    <a:pt x="327" y="552"/>
                  </a:cubicBezTo>
                  <a:cubicBezTo>
                    <a:pt x="327" y="621"/>
                    <a:pt x="327" y="621"/>
                    <a:pt x="327" y="621"/>
                  </a:cubicBezTo>
                  <a:cubicBezTo>
                    <a:pt x="327" y="632"/>
                    <a:pt x="318" y="641"/>
                    <a:pt x="307" y="641"/>
                  </a:cubicBezTo>
                  <a:close/>
                  <a:moveTo>
                    <a:pt x="371" y="385"/>
                  </a:moveTo>
                  <a:cubicBezTo>
                    <a:pt x="355" y="402"/>
                    <a:pt x="329" y="444"/>
                    <a:pt x="327" y="538"/>
                  </a:cubicBezTo>
                  <a:cubicBezTo>
                    <a:pt x="230" y="538"/>
                    <a:pt x="230" y="538"/>
                    <a:pt x="230" y="538"/>
                  </a:cubicBezTo>
                  <a:cubicBezTo>
                    <a:pt x="224" y="510"/>
                    <a:pt x="221" y="484"/>
                    <a:pt x="219" y="459"/>
                  </a:cubicBezTo>
                  <a:cubicBezTo>
                    <a:pt x="220" y="459"/>
                    <a:pt x="221" y="459"/>
                    <a:pt x="222" y="459"/>
                  </a:cubicBezTo>
                  <a:cubicBezTo>
                    <a:pt x="277" y="459"/>
                    <a:pt x="324" y="404"/>
                    <a:pt x="325" y="338"/>
                  </a:cubicBezTo>
                  <a:cubicBezTo>
                    <a:pt x="325" y="317"/>
                    <a:pt x="316" y="295"/>
                    <a:pt x="305" y="269"/>
                  </a:cubicBezTo>
                  <a:cubicBezTo>
                    <a:pt x="290" y="233"/>
                    <a:pt x="271" y="189"/>
                    <a:pt x="271" y="132"/>
                  </a:cubicBezTo>
                  <a:cubicBezTo>
                    <a:pt x="271" y="130"/>
                    <a:pt x="270" y="127"/>
                    <a:pt x="268" y="126"/>
                  </a:cubicBezTo>
                  <a:cubicBezTo>
                    <a:pt x="266" y="125"/>
                    <a:pt x="263" y="125"/>
                    <a:pt x="261" y="126"/>
                  </a:cubicBezTo>
                  <a:cubicBezTo>
                    <a:pt x="197" y="159"/>
                    <a:pt x="127" y="258"/>
                    <a:pt x="120" y="324"/>
                  </a:cubicBezTo>
                  <a:cubicBezTo>
                    <a:pt x="116" y="357"/>
                    <a:pt x="124" y="389"/>
                    <a:pt x="141" y="414"/>
                  </a:cubicBezTo>
                  <a:cubicBezTo>
                    <a:pt x="157" y="437"/>
                    <a:pt x="180" y="452"/>
                    <a:pt x="205" y="457"/>
                  </a:cubicBezTo>
                  <a:cubicBezTo>
                    <a:pt x="207" y="483"/>
                    <a:pt x="210" y="510"/>
                    <a:pt x="216" y="538"/>
                  </a:cubicBezTo>
                  <a:cubicBezTo>
                    <a:pt x="122" y="538"/>
                    <a:pt x="122" y="538"/>
                    <a:pt x="122" y="538"/>
                  </a:cubicBezTo>
                  <a:cubicBezTo>
                    <a:pt x="121" y="444"/>
                    <a:pt x="94" y="402"/>
                    <a:pt x="78" y="385"/>
                  </a:cubicBezTo>
                  <a:cubicBezTo>
                    <a:pt x="37" y="341"/>
                    <a:pt x="14" y="283"/>
                    <a:pt x="14" y="225"/>
                  </a:cubicBezTo>
                  <a:cubicBezTo>
                    <a:pt x="14" y="109"/>
                    <a:pt x="108" y="14"/>
                    <a:pt x="225" y="14"/>
                  </a:cubicBezTo>
                  <a:cubicBezTo>
                    <a:pt x="341" y="14"/>
                    <a:pt x="435" y="109"/>
                    <a:pt x="435" y="225"/>
                  </a:cubicBezTo>
                  <a:cubicBezTo>
                    <a:pt x="435" y="283"/>
                    <a:pt x="412" y="341"/>
                    <a:pt x="371" y="385"/>
                  </a:cubicBezTo>
                  <a:close/>
                  <a:moveTo>
                    <a:pt x="231" y="301"/>
                  </a:moveTo>
                  <a:cubicBezTo>
                    <a:pt x="232" y="297"/>
                    <a:pt x="230" y="293"/>
                    <a:pt x="226" y="292"/>
                  </a:cubicBezTo>
                  <a:cubicBezTo>
                    <a:pt x="222" y="292"/>
                    <a:pt x="218" y="294"/>
                    <a:pt x="218" y="298"/>
                  </a:cubicBezTo>
                  <a:cubicBezTo>
                    <a:pt x="210" y="341"/>
                    <a:pt x="203" y="389"/>
                    <a:pt x="205" y="443"/>
                  </a:cubicBezTo>
                  <a:cubicBezTo>
                    <a:pt x="184" y="438"/>
                    <a:pt x="166" y="425"/>
                    <a:pt x="153" y="406"/>
                  </a:cubicBezTo>
                  <a:cubicBezTo>
                    <a:pt x="137" y="384"/>
                    <a:pt x="130" y="355"/>
                    <a:pt x="134" y="326"/>
                  </a:cubicBezTo>
                  <a:cubicBezTo>
                    <a:pt x="140" y="267"/>
                    <a:pt x="201" y="180"/>
                    <a:pt x="257" y="144"/>
                  </a:cubicBezTo>
                  <a:cubicBezTo>
                    <a:pt x="260" y="198"/>
                    <a:pt x="277" y="240"/>
                    <a:pt x="292" y="274"/>
                  </a:cubicBezTo>
                  <a:cubicBezTo>
                    <a:pt x="302" y="299"/>
                    <a:pt x="311" y="320"/>
                    <a:pt x="311" y="338"/>
                  </a:cubicBezTo>
                  <a:cubicBezTo>
                    <a:pt x="310" y="396"/>
                    <a:pt x="270" y="445"/>
                    <a:pt x="222" y="445"/>
                  </a:cubicBezTo>
                  <a:cubicBezTo>
                    <a:pt x="221" y="445"/>
                    <a:pt x="220" y="445"/>
                    <a:pt x="219" y="445"/>
                  </a:cubicBezTo>
                  <a:cubicBezTo>
                    <a:pt x="217" y="391"/>
                    <a:pt x="224" y="343"/>
                    <a:pt x="231" y="301"/>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grpSp>
        <p:nvGrpSpPr>
          <p:cNvPr id="52" name="Group 51"/>
          <p:cNvGrpSpPr/>
          <p:nvPr/>
        </p:nvGrpSpPr>
        <p:grpSpPr>
          <a:xfrm>
            <a:off x="2635939" y="3437641"/>
            <a:ext cx="560980" cy="560980"/>
            <a:chOff x="7328248" y="5789056"/>
            <a:chExt cx="747973" cy="747973"/>
          </a:xfrm>
        </p:grpSpPr>
        <p:sp useBgFill="1">
          <p:nvSpPr>
            <p:cNvPr id="49" name="Oval 17"/>
            <p:cNvSpPr>
              <a:spLocks noChangeArrowheads="1"/>
            </p:cNvSpPr>
            <p:nvPr/>
          </p:nvSpPr>
          <p:spPr bwMode="auto">
            <a:xfrm>
              <a:off x="7328248" y="5789056"/>
              <a:ext cx="747973" cy="747973"/>
            </a:xfrm>
            <a:prstGeom prst="ellipse">
              <a:avLst/>
            </a:prstGeom>
            <a:ln w="15875">
              <a:solidFill>
                <a:schemeClr val="bg2"/>
              </a:solidFill>
            </a:ln>
          </p:spPr>
          <p:txBody>
            <a:bodyPr vert="horz" wrap="square" lIns="68580" tIns="34290" rIns="68580" bIns="34290" numCol="1" anchor="t" anchorCtr="0" compatLnSpc="1">
              <a:prstTxWarp prst="textNoShape">
                <a:avLst/>
              </a:prstTxWarp>
            </a:bodyPr>
            <a:lstStyle/>
            <a:p>
              <a:endParaRPr lang="en-US" sz="1800"/>
            </a:p>
          </p:txBody>
        </p:sp>
        <p:sp>
          <p:nvSpPr>
            <p:cNvPr id="50" name="Freeform 26"/>
            <p:cNvSpPr>
              <a:spLocks noEditPoints="1"/>
            </p:cNvSpPr>
            <p:nvPr/>
          </p:nvSpPr>
          <p:spPr bwMode="auto">
            <a:xfrm>
              <a:off x="7465569" y="5926134"/>
              <a:ext cx="471244" cy="473815"/>
            </a:xfrm>
            <a:custGeom>
              <a:avLst/>
              <a:gdLst>
                <a:gd name="T0" fmla="*/ 504 w 670"/>
                <a:gd name="T1" fmla="*/ 3 h 673"/>
                <a:gd name="T2" fmla="*/ 455 w 670"/>
                <a:gd name="T3" fmla="*/ 42 h 673"/>
                <a:gd name="T4" fmla="*/ 455 w 670"/>
                <a:gd name="T5" fmla="*/ 52 h 673"/>
                <a:gd name="T6" fmla="*/ 434 w 670"/>
                <a:gd name="T7" fmla="*/ 114 h 673"/>
                <a:gd name="T8" fmla="*/ 70 w 670"/>
                <a:gd name="T9" fmla="*/ 239 h 673"/>
                <a:gd name="T10" fmla="*/ 3 w 670"/>
                <a:gd name="T11" fmla="*/ 301 h 673"/>
                <a:gd name="T12" fmla="*/ 319 w 670"/>
                <a:gd name="T13" fmla="*/ 649 h 673"/>
                <a:gd name="T14" fmla="*/ 366 w 670"/>
                <a:gd name="T15" fmla="*/ 673 h 673"/>
                <a:gd name="T16" fmla="*/ 559 w 670"/>
                <a:gd name="T17" fmla="*/ 249 h 673"/>
                <a:gd name="T18" fmla="*/ 562 w 670"/>
                <a:gd name="T19" fmla="*/ 242 h 673"/>
                <a:gd name="T20" fmla="*/ 619 w 670"/>
                <a:gd name="T21" fmla="*/ 216 h 673"/>
                <a:gd name="T22" fmla="*/ 629 w 670"/>
                <a:gd name="T23" fmla="*/ 216 h 673"/>
                <a:gd name="T24" fmla="*/ 670 w 670"/>
                <a:gd name="T25" fmla="*/ 172 h 673"/>
                <a:gd name="T26" fmla="*/ 430 w 670"/>
                <a:gd name="T27" fmla="*/ 585 h 673"/>
                <a:gd name="T28" fmla="*/ 329 w 670"/>
                <a:gd name="T29" fmla="*/ 639 h 673"/>
                <a:gd name="T30" fmla="*/ 17 w 670"/>
                <a:gd name="T31" fmla="*/ 304 h 673"/>
                <a:gd name="T32" fmla="*/ 121 w 670"/>
                <a:gd name="T33" fmla="*/ 274 h 673"/>
                <a:gd name="T34" fmla="*/ 169 w 670"/>
                <a:gd name="T35" fmla="*/ 256 h 673"/>
                <a:gd name="T36" fmla="*/ 265 w 670"/>
                <a:gd name="T37" fmla="*/ 256 h 673"/>
                <a:gd name="T38" fmla="*/ 361 w 670"/>
                <a:gd name="T39" fmla="*/ 256 h 673"/>
                <a:gd name="T40" fmla="*/ 410 w 670"/>
                <a:gd name="T41" fmla="*/ 274 h 673"/>
                <a:gd name="T42" fmla="*/ 505 w 670"/>
                <a:gd name="T43" fmla="*/ 275 h 673"/>
                <a:gd name="T44" fmla="*/ 539 w 670"/>
                <a:gd name="T45" fmla="*/ 266 h 673"/>
                <a:gd name="T46" fmla="*/ 593 w 670"/>
                <a:gd name="T47" fmla="*/ 190 h 673"/>
                <a:gd name="T48" fmla="*/ 549 w 670"/>
                <a:gd name="T49" fmla="*/ 236 h 673"/>
                <a:gd name="T50" fmla="*/ 506 w 670"/>
                <a:gd name="T51" fmla="*/ 261 h 673"/>
                <a:gd name="T52" fmla="*/ 463 w 670"/>
                <a:gd name="T53" fmla="*/ 241 h 673"/>
                <a:gd name="T54" fmla="*/ 452 w 670"/>
                <a:gd name="T55" fmla="*/ 241 h 673"/>
                <a:gd name="T56" fmla="*/ 410 w 670"/>
                <a:gd name="T57" fmla="*/ 260 h 673"/>
                <a:gd name="T58" fmla="*/ 362 w 670"/>
                <a:gd name="T59" fmla="*/ 238 h 673"/>
                <a:gd name="T60" fmla="*/ 356 w 670"/>
                <a:gd name="T61" fmla="*/ 241 h 673"/>
                <a:gd name="T62" fmla="*/ 271 w 670"/>
                <a:gd name="T63" fmla="*/ 241 h 673"/>
                <a:gd name="T64" fmla="*/ 217 w 670"/>
                <a:gd name="T65" fmla="*/ 261 h 673"/>
                <a:gd name="T66" fmla="*/ 175 w 670"/>
                <a:gd name="T67" fmla="*/ 241 h 673"/>
                <a:gd name="T68" fmla="*/ 164 w 670"/>
                <a:gd name="T69" fmla="*/ 241 h 673"/>
                <a:gd name="T70" fmla="*/ 121 w 670"/>
                <a:gd name="T71" fmla="*/ 260 h 673"/>
                <a:gd name="T72" fmla="*/ 90 w 670"/>
                <a:gd name="T73" fmla="*/ 246 h 673"/>
                <a:gd name="T74" fmla="*/ 442 w 670"/>
                <a:gd name="T75" fmla="*/ 125 h 673"/>
                <a:gd name="T76" fmla="*/ 551 w 670"/>
                <a:gd name="T77" fmla="*/ 148 h 673"/>
                <a:gd name="T78" fmla="*/ 624 w 670"/>
                <a:gd name="T79" fmla="*/ 201 h 673"/>
                <a:gd name="T80" fmla="*/ 490 w 670"/>
                <a:gd name="T81" fmla="*/ 67 h 673"/>
                <a:gd name="T82" fmla="*/ 470 w 670"/>
                <a:gd name="T83" fmla="*/ 47 h 673"/>
                <a:gd name="T84" fmla="*/ 653 w 670"/>
                <a:gd name="T85" fmla="*/ 172 h 673"/>
                <a:gd name="T86" fmla="*/ 247 w 670"/>
                <a:gd name="T87" fmla="*/ 307 h 673"/>
                <a:gd name="T88" fmla="*/ 217 w 670"/>
                <a:gd name="T89" fmla="*/ 380 h 673"/>
                <a:gd name="T90" fmla="*/ 277 w 670"/>
                <a:gd name="T91" fmla="*/ 380 h 673"/>
                <a:gd name="T92" fmla="*/ 247 w 670"/>
                <a:gd name="T93" fmla="*/ 307 h 673"/>
                <a:gd name="T94" fmla="*/ 247 w 670"/>
                <a:gd name="T95" fmla="*/ 379 h 673"/>
                <a:gd name="T96" fmla="*/ 227 w 670"/>
                <a:gd name="T97" fmla="*/ 330 h 673"/>
                <a:gd name="T98" fmla="*/ 267 w 670"/>
                <a:gd name="T99" fmla="*/ 330 h 673"/>
                <a:gd name="T100" fmla="*/ 377 w 670"/>
                <a:gd name="T101" fmla="*/ 345 h 673"/>
                <a:gd name="T102" fmla="*/ 334 w 670"/>
                <a:gd name="T103" fmla="*/ 448 h 673"/>
                <a:gd name="T104" fmla="*/ 419 w 670"/>
                <a:gd name="T105" fmla="*/ 448 h 673"/>
                <a:gd name="T106" fmla="*/ 377 w 670"/>
                <a:gd name="T107" fmla="*/ 345 h 673"/>
                <a:gd name="T108" fmla="*/ 377 w 670"/>
                <a:gd name="T109" fmla="*/ 451 h 673"/>
                <a:gd name="T110" fmla="*/ 344 w 670"/>
                <a:gd name="T111" fmla="*/ 372 h 673"/>
                <a:gd name="T112" fmla="*/ 409 w 670"/>
                <a:gd name="T113" fmla="*/ 37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0" h="673">
                  <a:moveTo>
                    <a:pt x="668" y="167"/>
                  </a:moveTo>
                  <a:cubicBezTo>
                    <a:pt x="504" y="3"/>
                    <a:pt x="504" y="3"/>
                    <a:pt x="504" y="3"/>
                  </a:cubicBezTo>
                  <a:cubicBezTo>
                    <a:pt x="501" y="0"/>
                    <a:pt x="497" y="0"/>
                    <a:pt x="494" y="3"/>
                  </a:cubicBezTo>
                  <a:cubicBezTo>
                    <a:pt x="455" y="42"/>
                    <a:pt x="455" y="42"/>
                    <a:pt x="455" y="42"/>
                  </a:cubicBezTo>
                  <a:cubicBezTo>
                    <a:pt x="453" y="43"/>
                    <a:pt x="453" y="45"/>
                    <a:pt x="453" y="47"/>
                  </a:cubicBezTo>
                  <a:cubicBezTo>
                    <a:pt x="453" y="49"/>
                    <a:pt x="453" y="50"/>
                    <a:pt x="455" y="52"/>
                  </a:cubicBezTo>
                  <a:cubicBezTo>
                    <a:pt x="475" y="72"/>
                    <a:pt x="475" y="72"/>
                    <a:pt x="475" y="72"/>
                  </a:cubicBezTo>
                  <a:cubicBezTo>
                    <a:pt x="434" y="114"/>
                    <a:pt x="434" y="114"/>
                    <a:pt x="434" y="114"/>
                  </a:cubicBezTo>
                  <a:cubicBezTo>
                    <a:pt x="85" y="233"/>
                    <a:pt x="85" y="233"/>
                    <a:pt x="85" y="233"/>
                  </a:cubicBezTo>
                  <a:cubicBezTo>
                    <a:pt x="80" y="235"/>
                    <a:pt x="75" y="237"/>
                    <a:pt x="70" y="239"/>
                  </a:cubicBezTo>
                  <a:cubicBezTo>
                    <a:pt x="70" y="239"/>
                    <a:pt x="70" y="239"/>
                    <a:pt x="70" y="239"/>
                  </a:cubicBezTo>
                  <a:cubicBezTo>
                    <a:pt x="31" y="257"/>
                    <a:pt x="8" y="278"/>
                    <a:pt x="3" y="301"/>
                  </a:cubicBezTo>
                  <a:cubicBezTo>
                    <a:pt x="0" y="319"/>
                    <a:pt x="7" y="338"/>
                    <a:pt x="26" y="357"/>
                  </a:cubicBezTo>
                  <a:cubicBezTo>
                    <a:pt x="319" y="649"/>
                    <a:pt x="319" y="649"/>
                    <a:pt x="319" y="649"/>
                  </a:cubicBezTo>
                  <a:cubicBezTo>
                    <a:pt x="334" y="665"/>
                    <a:pt x="350" y="673"/>
                    <a:pt x="366" y="673"/>
                  </a:cubicBezTo>
                  <a:cubicBezTo>
                    <a:pt x="366" y="673"/>
                    <a:pt x="366" y="673"/>
                    <a:pt x="366" y="673"/>
                  </a:cubicBezTo>
                  <a:cubicBezTo>
                    <a:pt x="395" y="673"/>
                    <a:pt x="421" y="645"/>
                    <a:pt x="443" y="590"/>
                  </a:cubicBezTo>
                  <a:cubicBezTo>
                    <a:pt x="559" y="249"/>
                    <a:pt x="559" y="249"/>
                    <a:pt x="559" y="249"/>
                  </a:cubicBezTo>
                  <a:cubicBezTo>
                    <a:pt x="560" y="248"/>
                    <a:pt x="560" y="247"/>
                    <a:pt x="561" y="246"/>
                  </a:cubicBezTo>
                  <a:cubicBezTo>
                    <a:pt x="562" y="242"/>
                    <a:pt x="562" y="242"/>
                    <a:pt x="562" y="242"/>
                  </a:cubicBezTo>
                  <a:cubicBezTo>
                    <a:pt x="603" y="200"/>
                    <a:pt x="603" y="200"/>
                    <a:pt x="603" y="200"/>
                  </a:cubicBezTo>
                  <a:cubicBezTo>
                    <a:pt x="619" y="216"/>
                    <a:pt x="619" y="216"/>
                    <a:pt x="619" y="216"/>
                  </a:cubicBezTo>
                  <a:cubicBezTo>
                    <a:pt x="620" y="217"/>
                    <a:pt x="622" y="218"/>
                    <a:pt x="624" y="218"/>
                  </a:cubicBezTo>
                  <a:cubicBezTo>
                    <a:pt x="626" y="218"/>
                    <a:pt x="627" y="217"/>
                    <a:pt x="629" y="216"/>
                  </a:cubicBezTo>
                  <a:cubicBezTo>
                    <a:pt x="668" y="177"/>
                    <a:pt x="668" y="177"/>
                    <a:pt x="668" y="177"/>
                  </a:cubicBezTo>
                  <a:cubicBezTo>
                    <a:pt x="669" y="175"/>
                    <a:pt x="670" y="174"/>
                    <a:pt x="670" y="172"/>
                  </a:cubicBezTo>
                  <a:cubicBezTo>
                    <a:pt x="670" y="170"/>
                    <a:pt x="669" y="168"/>
                    <a:pt x="668" y="167"/>
                  </a:cubicBezTo>
                  <a:close/>
                  <a:moveTo>
                    <a:pt x="430" y="585"/>
                  </a:moveTo>
                  <a:cubicBezTo>
                    <a:pt x="416" y="619"/>
                    <a:pt x="394" y="659"/>
                    <a:pt x="366" y="659"/>
                  </a:cubicBezTo>
                  <a:cubicBezTo>
                    <a:pt x="354" y="659"/>
                    <a:pt x="342" y="652"/>
                    <a:pt x="329" y="639"/>
                  </a:cubicBezTo>
                  <a:cubicBezTo>
                    <a:pt x="36" y="347"/>
                    <a:pt x="36" y="347"/>
                    <a:pt x="36" y="347"/>
                  </a:cubicBezTo>
                  <a:cubicBezTo>
                    <a:pt x="21" y="331"/>
                    <a:pt x="14" y="317"/>
                    <a:pt x="17" y="304"/>
                  </a:cubicBezTo>
                  <a:cubicBezTo>
                    <a:pt x="21" y="286"/>
                    <a:pt x="39" y="269"/>
                    <a:pt x="72" y="254"/>
                  </a:cubicBezTo>
                  <a:cubicBezTo>
                    <a:pt x="84" y="267"/>
                    <a:pt x="102" y="274"/>
                    <a:pt x="121" y="274"/>
                  </a:cubicBezTo>
                  <a:cubicBezTo>
                    <a:pt x="121" y="274"/>
                    <a:pt x="121" y="274"/>
                    <a:pt x="121" y="274"/>
                  </a:cubicBezTo>
                  <a:cubicBezTo>
                    <a:pt x="140" y="274"/>
                    <a:pt x="157" y="268"/>
                    <a:pt x="169" y="256"/>
                  </a:cubicBezTo>
                  <a:cubicBezTo>
                    <a:pt x="182" y="268"/>
                    <a:pt x="199" y="275"/>
                    <a:pt x="218" y="275"/>
                  </a:cubicBezTo>
                  <a:cubicBezTo>
                    <a:pt x="236" y="274"/>
                    <a:pt x="253" y="268"/>
                    <a:pt x="265" y="256"/>
                  </a:cubicBezTo>
                  <a:cubicBezTo>
                    <a:pt x="278" y="268"/>
                    <a:pt x="295" y="274"/>
                    <a:pt x="313" y="274"/>
                  </a:cubicBezTo>
                  <a:cubicBezTo>
                    <a:pt x="332" y="274"/>
                    <a:pt x="349" y="268"/>
                    <a:pt x="361" y="256"/>
                  </a:cubicBezTo>
                  <a:cubicBezTo>
                    <a:pt x="374" y="268"/>
                    <a:pt x="391" y="274"/>
                    <a:pt x="410" y="274"/>
                  </a:cubicBezTo>
                  <a:cubicBezTo>
                    <a:pt x="410" y="274"/>
                    <a:pt x="410" y="274"/>
                    <a:pt x="410" y="274"/>
                  </a:cubicBezTo>
                  <a:cubicBezTo>
                    <a:pt x="428" y="274"/>
                    <a:pt x="445" y="268"/>
                    <a:pt x="458" y="256"/>
                  </a:cubicBezTo>
                  <a:cubicBezTo>
                    <a:pt x="470" y="268"/>
                    <a:pt x="487" y="275"/>
                    <a:pt x="505" y="275"/>
                  </a:cubicBezTo>
                  <a:cubicBezTo>
                    <a:pt x="505" y="275"/>
                    <a:pt x="505" y="275"/>
                    <a:pt x="506" y="275"/>
                  </a:cubicBezTo>
                  <a:cubicBezTo>
                    <a:pt x="518" y="274"/>
                    <a:pt x="529" y="271"/>
                    <a:pt x="539" y="266"/>
                  </a:cubicBezTo>
                  <a:lnTo>
                    <a:pt x="430" y="585"/>
                  </a:lnTo>
                  <a:close/>
                  <a:moveTo>
                    <a:pt x="593" y="190"/>
                  </a:moveTo>
                  <a:cubicBezTo>
                    <a:pt x="551" y="233"/>
                    <a:pt x="551" y="233"/>
                    <a:pt x="551" y="233"/>
                  </a:cubicBezTo>
                  <a:cubicBezTo>
                    <a:pt x="550" y="234"/>
                    <a:pt x="550" y="235"/>
                    <a:pt x="549" y="236"/>
                  </a:cubicBezTo>
                  <a:cubicBezTo>
                    <a:pt x="547" y="242"/>
                    <a:pt x="547" y="242"/>
                    <a:pt x="547" y="242"/>
                  </a:cubicBezTo>
                  <a:cubicBezTo>
                    <a:pt x="537" y="254"/>
                    <a:pt x="522" y="260"/>
                    <a:pt x="506" y="261"/>
                  </a:cubicBezTo>
                  <a:cubicBezTo>
                    <a:pt x="505" y="261"/>
                    <a:pt x="505" y="261"/>
                    <a:pt x="505" y="261"/>
                  </a:cubicBezTo>
                  <a:cubicBezTo>
                    <a:pt x="488" y="261"/>
                    <a:pt x="473" y="254"/>
                    <a:pt x="463" y="241"/>
                  </a:cubicBezTo>
                  <a:cubicBezTo>
                    <a:pt x="462" y="239"/>
                    <a:pt x="460" y="238"/>
                    <a:pt x="458" y="238"/>
                  </a:cubicBezTo>
                  <a:cubicBezTo>
                    <a:pt x="455" y="238"/>
                    <a:pt x="453" y="239"/>
                    <a:pt x="452" y="241"/>
                  </a:cubicBezTo>
                  <a:cubicBezTo>
                    <a:pt x="442" y="253"/>
                    <a:pt x="426" y="260"/>
                    <a:pt x="410" y="260"/>
                  </a:cubicBezTo>
                  <a:cubicBezTo>
                    <a:pt x="410" y="260"/>
                    <a:pt x="410" y="260"/>
                    <a:pt x="410" y="260"/>
                  </a:cubicBezTo>
                  <a:cubicBezTo>
                    <a:pt x="393" y="260"/>
                    <a:pt x="377" y="253"/>
                    <a:pt x="367" y="241"/>
                  </a:cubicBezTo>
                  <a:cubicBezTo>
                    <a:pt x="366" y="239"/>
                    <a:pt x="364" y="238"/>
                    <a:pt x="362" y="238"/>
                  </a:cubicBezTo>
                  <a:cubicBezTo>
                    <a:pt x="362" y="238"/>
                    <a:pt x="362" y="238"/>
                    <a:pt x="362" y="238"/>
                  </a:cubicBezTo>
                  <a:cubicBezTo>
                    <a:pt x="359" y="238"/>
                    <a:pt x="357" y="239"/>
                    <a:pt x="356" y="241"/>
                  </a:cubicBezTo>
                  <a:cubicBezTo>
                    <a:pt x="346" y="253"/>
                    <a:pt x="330" y="260"/>
                    <a:pt x="313" y="260"/>
                  </a:cubicBezTo>
                  <a:cubicBezTo>
                    <a:pt x="297" y="260"/>
                    <a:pt x="281" y="253"/>
                    <a:pt x="271" y="241"/>
                  </a:cubicBezTo>
                  <a:cubicBezTo>
                    <a:pt x="268" y="238"/>
                    <a:pt x="263" y="238"/>
                    <a:pt x="260" y="241"/>
                  </a:cubicBezTo>
                  <a:cubicBezTo>
                    <a:pt x="250" y="253"/>
                    <a:pt x="235" y="260"/>
                    <a:pt x="217" y="261"/>
                  </a:cubicBezTo>
                  <a:cubicBezTo>
                    <a:pt x="217" y="261"/>
                    <a:pt x="217" y="261"/>
                    <a:pt x="217" y="261"/>
                  </a:cubicBezTo>
                  <a:cubicBezTo>
                    <a:pt x="200" y="261"/>
                    <a:pt x="185" y="254"/>
                    <a:pt x="175" y="241"/>
                  </a:cubicBezTo>
                  <a:cubicBezTo>
                    <a:pt x="174" y="239"/>
                    <a:pt x="172" y="238"/>
                    <a:pt x="169" y="238"/>
                  </a:cubicBezTo>
                  <a:cubicBezTo>
                    <a:pt x="167" y="238"/>
                    <a:pt x="165" y="239"/>
                    <a:pt x="164" y="241"/>
                  </a:cubicBezTo>
                  <a:cubicBezTo>
                    <a:pt x="154" y="253"/>
                    <a:pt x="138" y="260"/>
                    <a:pt x="121" y="260"/>
                  </a:cubicBezTo>
                  <a:cubicBezTo>
                    <a:pt x="121" y="260"/>
                    <a:pt x="121" y="260"/>
                    <a:pt x="121" y="260"/>
                  </a:cubicBezTo>
                  <a:cubicBezTo>
                    <a:pt x="108" y="260"/>
                    <a:pt x="95" y="256"/>
                    <a:pt x="86" y="248"/>
                  </a:cubicBezTo>
                  <a:cubicBezTo>
                    <a:pt x="87" y="247"/>
                    <a:pt x="88" y="247"/>
                    <a:pt x="90" y="246"/>
                  </a:cubicBezTo>
                  <a:cubicBezTo>
                    <a:pt x="440" y="126"/>
                    <a:pt x="440" y="126"/>
                    <a:pt x="440" y="126"/>
                  </a:cubicBezTo>
                  <a:cubicBezTo>
                    <a:pt x="441" y="126"/>
                    <a:pt x="442" y="125"/>
                    <a:pt x="442" y="125"/>
                  </a:cubicBezTo>
                  <a:cubicBezTo>
                    <a:pt x="485" y="82"/>
                    <a:pt x="485" y="82"/>
                    <a:pt x="485" y="82"/>
                  </a:cubicBezTo>
                  <a:cubicBezTo>
                    <a:pt x="551" y="148"/>
                    <a:pt x="551" y="148"/>
                    <a:pt x="551" y="148"/>
                  </a:cubicBezTo>
                  <a:lnTo>
                    <a:pt x="593" y="190"/>
                  </a:lnTo>
                  <a:close/>
                  <a:moveTo>
                    <a:pt x="624" y="201"/>
                  </a:moveTo>
                  <a:cubicBezTo>
                    <a:pt x="599" y="176"/>
                    <a:pt x="599" y="176"/>
                    <a:pt x="599" y="176"/>
                  </a:cubicBezTo>
                  <a:cubicBezTo>
                    <a:pt x="490" y="67"/>
                    <a:pt x="490" y="67"/>
                    <a:pt x="490" y="67"/>
                  </a:cubicBezTo>
                  <a:cubicBezTo>
                    <a:pt x="490" y="67"/>
                    <a:pt x="490" y="67"/>
                    <a:pt x="490" y="67"/>
                  </a:cubicBezTo>
                  <a:cubicBezTo>
                    <a:pt x="470" y="47"/>
                    <a:pt x="470" y="47"/>
                    <a:pt x="470" y="47"/>
                  </a:cubicBezTo>
                  <a:cubicBezTo>
                    <a:pt x="499" y="17"/>
                    <a:pt x="499" y="17"/>
                    <a:pt x="499" y="17"/>
                  </a:cubicBezTo>
                  <a:cubicBezTo>
                    <a:pt x="653" y="172"/>
                    <a:pt x="653" y="172"/>
                    <a:pt x="653" y="172"/>
                  </a:cubicBezTo>
                  <a:lnTo>
                    <a:pt x="624" y="201"/>
                  </a:lnTo>
                  <a:close/>
                  <a:moveTo>
                    <a:pt x="247" y="307"/>
                  </a:moveTo>
                  <a:cubicBezTo>
                    <a:pt x="236" y="307"/>
                    <a:pt x="225" y="312"/>
                    <a:pt x="217" y="320"/>
                  </a:cubicBezTo>
                  <a:cubicBezTo>
                    <a:pt x="200" y="337"/>
                    <a:pt x="200" y="364"/>
                    <a:pt x="217" y="380"/>
                  </a:cubicBezTo>
                  <a:cubicBezTo>
                    <a:pt x="225" y="388"/>
                    <a:pt x="236" y="393"/>
                    <a:pt x="247" y="393"/>
                  </a:cubicBezTo>
                  <a:cubicBezTo>
                    <a:pt x="258" y="393"/>
                    <a:pt x="269" y="388"/>
                    <a:pt x="277" y="380"/>
                  </a:cubicBezTo>
                  <a:cubicBezTo>
                    <a:pt x="294" y="364"/>
                    <a:pt x="294" y="337"/>
                    <a:pt x="277" y="320"/>
                  </a:cubicBezTo>
                  <a:cubicBezTo>
                    <a:pt x="269" y="312"/>
                    <a:pt x="258" y="307"/>
                    <a:pt x="247" y="307"/>
                  </a:cubicBezTo>
                  <a:close/>
                  <a:moveTo>
                    <a:pt x="267" y="370"/>
                  </a:moveTo>
                  <a:cubicBezTo>
                    <a:pt x="262" y="376"/>
                    <a:pt x="255" y="379"/>
                    <a:pt x="247" y="379"/>
                  </a:cubicBezTo>
                  <a:cubicBezTo>
                    <a:pt x="239" y="379"/>
                    <a:pt x="232" y="376"/>
                    <a:pt x="227" y="370"/>
                  </a:cubicBezTo>
                  <a:cubicBezTo>
                    <a:pt x="216" y="359"/>
                    <a:pt x="216" y="341"/>
                    <a:pt x="227" y="330"/>
                  </a:cubicBezTo>
                  <a:cubicBezTo>
                    <a:pt x="232" y="324"/>
                    <a:pt x="239" y="321"/>
                    <a:pt x="247" y="321"/>
                  </a:cubicBezTo>
                  <a:cubicBezTo>
                    <a:pt x="255" y="321"/>
                    <a:pt x="262" y="324"/>
                    <a:pt x="267" y="330"/>
                  </a:cubicBezTo>
                  <a:cubicBezTo>
                    <a:pt x="279" y="341"/>
                    <a:pt x="279" y="359"/>
                    <a:pt x="267" y="370"/>
                  </a:cubicBezTo>
                  <a:close/>
                  <a:moveTo>
                    <a:pt x="377" y="345"/>
                  </a:moveTo>
                  <a:cubicBezTo>
                    <a:pt x="361" y="345"/>
                    <a:pt x="346" y="351"/>
                    <a:pt x="334" y="363"/>
                  </a:cubicBezTo>
                  <a:cubicBezTo>
                    <a:pt x="311" y="386"/>
                    <a:pt x="311" y="424"/>
                    <a:pt x="334" y="448"/>
                  </a:cubicBezTo>
                  <a:cubicBezTo>
                    <a:pt x="346" y="459"/>
                    <a:pt x="361" y="465"/>
                    <a:pt x="377" y="465"/>
                  </a:cubicBezTo>
                  <a:cubicBezTo>
                    <a:pt x="393" y="465"/>
                    <a:pt x="408" y="459"/>
                    <a:pt x="419" y="448"/>
                  </a:cubicBezTo>
                  <a:cubicBezTo>
                    <a:pt x="443" y="424"/>
                    <a:pt x="443" y="386"/>
                    <a:pt x="419" y="363"/>
                  </a:cubicBezTo>
                  <a:cubicBezTo>
                    <a:pt x="408" y="351"/>
                    <a:pt x="393" y="345"/>
                    <a:pt x="377" y="345"/>
                  </a:cubicBezTo>
                  <a:close/>
                  <a:moveTo>
                    <a:pt x="409" y="438"/>
                  </a:moveTo>
                  <a:cubicBezTo>
                    <a:pt x="401" y="446"/>
                    <a:pt x="389" y="451"/>
                    <a:pt x="377" y="451"/>
                  </a:cubicBezTo>
                  <a:cubicBezTo>
                    <a:pt x="364" y="451"/>
                    <a:pt x="353" y="446"/>
                    <a:pt x="344" y="438"/>
                  </a:cubicBezTo>
                  <a:cubicBezTo>
                    <a:pt x="326" y="420"/>
                    <a:pt x="326" y="390"/>
                    <a:pt x="344" y="372"/>
                  </a:cubicBezTo>
                  <a:cubicBezTo>
                    <a:pt x="353" y="364"/>
                    <a:pt x="364" y="359"/>
                    <a:pt x="377" y="359"/>
                  </a:cubicBezTo>
                  <a:cubicBezTo>
                    <a:pt x="389" y="359"/>
                    <a:pt x="401" y="364"/>
                    <a:pt x="409" y="372"/>
                  </a:cubicBezTo>
                  <a:cubicBezTo>
                    <a:pt x="427" y="390"/>
                    <a:pt x="427" y="420"/>
                    <a:pt x="409" y="438"/>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p>
          </p:txBody>
        </p:sp>
      </p:grpSp>
      <p:sp>
        <p:nvSpPr>
          <p:cNvPr id="55" name="Rectangle 54"/>
          <p:cNvSpPr/>
          <p:nvPr/>
        </p:nvSpPr>
        <p:spPr>
          <a:xfrm>
            <a:off x="5037265" y="2162054"/>
            <a:ext cx="507331" cy="610644"/>
          </a:xfrm>
          <a:custGeom>
            <a:avLst/>
            <a:gdLst>
              <a:gd name="connsiteX0" fmla="*/ 0 w 1960644"/>
              <a:gd name="connsiteY0" fmla="*/ 0 h 2016224"/>
              <a:gd name="connsiteX1" fmla="*/ 1960644 w 1960644"/>
              <a:gd name="connsiteY1" fmla="*/ 0 h 2016224"/>
              <a:gd name="connsiteX2" fmla="*/ 1960644 w 1960644"/>
              <a:gd name="connsiteY2" fmla="*/ 2016224 h 2016224"/>
              <a:gd name="connsiteX3" fmla="*/ 0 w 1960644"/>
              <a:gd name="connsiteY3" fmla="*/ 2016224 h 2016224"/>
              <a:gd name="connsiteX4" fmla="*/ 0 w 1960644"/>
              <a:gd name="connsiteY4" fmla="*/ 0 h 2016224"/>
              <a:gd name="connsiteX0" fmla="*/ 0 w 1963929"/>
              <a:gd name="connsiteY0" fmla="*/ 0 h 2016224"/>
              <a:gd name="connsiteX1" fmla="*/ 1960644 w 1963929"/>
              <a:gd name="connsiteY1" fmla="*/ 0 h 2016224"/>
              <a:gd name="connsiteX2" fmla="*/ 1963929 w 1963929"/>
              <a:gd name="connsiteY2" fmla="*/ 1741156 h 2016224"/>
              <a:gd name="connsiteX3" fmla="*/ 1960644 w 1963929"/>
              <a:gd name="connsiteY3" fmla="*/ 2016224 h 2016224"/>
              <a:gd name="connsiteX4" fmla="*/ 0 w 1963929"/>
              <a:gd name="connsiteY4" fmla="*/ 2016224 h 2016224"/>
              <a:gd name="connsiteX5" fmla="*/ 0 w 1963929"/>
              <a:gd name="connsiteY5" fmla="*/ 0 h 2016224"/>
              <a:gd name="connsiteX0" fmla="*/ 1960644 w 2052084"/>
              <a:gd name="connsiteY0" fmla="*/ 2016224 h 2107664"/>
              <a:gd name="connsiteX1" fmla="*/ 0 w 2052084"/>
              <a:gd name="connsiteY1" fmla="*/ 2016224 h 2107664"/>
              <a:gd name="connsiteX2" fmla="*/ 0 w 2052084"/>
              <a:gd name="connsiteY2" fmla="*/ 0 h 2107664"/>
              <a:gd name="connsiteX3" fmla="*/ 1960644 w 2052084"/>
              <a:gd name="connsiteY3" fmla="*/ 0 h 2107664"/>
              <a:gd name="connsiteX4" fmla="*/ 1963929 w 2052084"/>
              <a:gd name="connsiteY4" fmla="*/ 1741156 h 2107664"/>
              <a:gd name="connsiteX5" fmla="*/ 2052084 w 2052084"/>
              <a:gd name="connsiteY5" fmla="*/ 2107664 h 2107664"/>
              <a:gd name="connsiteX0" fmla="*/ 1960644 w 1963929"/>
              <a:gd name="connsiteY0" fmla="*/ 2016224 h 2016224"/>
              <a:gd name="connsiteX1" fmla="*/ 0 w 1963929"/>
              <a:gd name="connsiteY1" fmla="*/ 2016224 h 2016224"/>
              <a:gd name="connsiteX2" fmla="*/ 0 w 1963929"/>
              <a:gd name="connsiteY2" fmla="*/ 0 h 2016224"/>
              <a:gd name="connsiteX3" fmla="*/ 1960644 w 1963929"/>
              <a:gd name="connsiteY3" fmla="*/ 0 h 2016224"/>
              <a:gd name="connsiteX4" fmla="*/ 1963929 w 1963929"/>
              <a:gd name="connsiteY4" fmla="*/ 1741156 h 2016224"/>
              <a:gd name="connsiteX0" fmla="*/ 1960644 w 1960644"/>
              <a:gd name="connsiteY0" fmla="*/ 2016224 h 2016224"/>
              <a:gd name="connsiteX1" fmla="*/ 0 w 1960644"/>
              <a:gd name="connsiteY1" fmla="*/ 2016224 h 2016224"/>
              <a:gd name="connsiteX2" fmla="*/ 0 w 1960644"/>
              <a:gd name="connsiteY2" fmla="*/ 0 h 2016224"/>
              <a:gd name="connsiteX3" fmla="*/ 1960644 w 1960644"/>
              <a:gd name="connsiteY3" fmla="*/ 0 h 2016224"/>
              <a:gd name="connsiteX0" fmla="*/ 0 w 1960644"/>
              <a:gd name="connsiteY0" fmla="*/ 2016224 h 2016224"/>
              <a:gd name="connsiteX1" fmla="*/ 0 w 1960644"/>
              <a:gd name="connsiteY1" fmla="*/ 0 h 2016224"/>
              <a:gd name="connsiteX2" fmla="*/ 1960644 w 1960644"/>
              <a:gd name="connsiteY2" fmla="*/ 0 h 2016224"/>
            </a:gdLst>
            <a:ahLst/>
            <a:cxnLst>
              <a:cxn ang="0">
                <a:pos x="connsiteX0" y="connsiteY0"/>
              </a:cxn>
              <a:cxn ang="0">
                <a:pos x="connsiteX1" y="connsiteY1"/>
              </a:cxn>
              <a:cxn ang="0">
                <a:pos x="connsiteX2" y="connsiteY2"/>
              </a:cxn>
            </a:cxnLst>
            <a:rect l="l" t="t" r="r" b="b"/>
            <a:pathLst>
              <a:path w="1960644" h="2016224">
                <a:moveTo>
                  <a:pt x="0" y="2016224"/>
                </a:moveTo>
                <a:lnTo>
                  <a:pt x="0" y="0"/>
                </a:lnTo>
                <a:lnTo>
                  <a:pt x="1960644" y="0"/>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cxnSp>
        <p:nvCxnSpPr>
          <p:cNvPr id="57" name="Straight Connector 56"/>
          <p:cNvCxnSpPr/>
          <p:nvPr/>
        </p:nvCxnSpPr>
        <p:spPr>
          <a:xfrm>
            <a:off x="5680575" y="3720980"/>
            <a:ext cx="181777"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209634" y="3720980"/>
            <a:ext cx="181777"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60" name="Title 59"/>
          <p:cNvSpPr>
            <a:spLocks noGrp="1"/>
          </p:cNvSpPr>
          <p:nvPr>
            <p:ph type="title"/>
          </p:nvPr>
        </p:nvSpPr>
        <p:spPr/>
        <p:txBody>
          <a:bodyPr/>
          <a:lstStyle/>
          <a:p>
            <a:r>
              <a:rPr lang="en-US" dirty="0"/>
              <a:t>X xx </a:t>
            </a:r>
            <a:r>
              <a:rPr lang="en-US" dirty="0" err="1"/>
              <a:t>xx</a:t>
            </a:r>
            <a:r>
              <a:rPr lang="en-US" dirty="0"/>
              <a:t> x </a:t>
            </a:r>
            <a:r>
              <a:rPr lang="en-US" dirty="0" err="1"/>
              <a:t>xxxx</a:t>
            </a:r>
            <a:r>
              <a:rPr lang="en-US" dirty="0"/>
              <a:t> x xxx </a:t>
            </a:r>
            <a:r>
              <a:rPr lang="en-US" dirty="0" err="1"/>
              <a:t>xxxx</a:t>
            </a:r>
            <a:r>
              <a:rPr lang="en-US" dirty="0"/>
              <a:t> x </a:t>
            </a:r>
            <a:r>
              <a:rPr lang="en-US" dirty="0" err="1"/>
              <a:t>xxxx</a:t>
            </a:r>
            <a:r>
              <a:rPr lang="en-US" dirty="0"/>
              <a:t> </a:t>
            </a:r>
            <a:r>
              <a:rPr lang="en-US" dirty="0" err="1"/>
              <a:t>xxxx</a:t>
            </a:r>
            <a:endParaRPr lang="en-US" dirty="0"/>
          </a:p>
        </p:txBody>
      </p:sp>
    </p:spTree>
    <p:extLst>
      <p:ext uri="{BB962C8B-B14F-4D97-AF65-F5344CB8AC3E}">
        <p14:creationId xmlns:p14="http://schemas.microsoft.com/office/powerpoint/2010/main" val="317597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75000" fill="hold" grpId="1" nodeType="withEffect">
                                  <p:stCondLst>
                                    <p:cond delay="0"/>
                                  </p:stCondLst>
                                  <p:childTnLst>
                                    <p:animMotion origin="layout" path="M 2.29167E-6 -3.7037E-7 L 0.08138 0.06921 " pathEditMode="relative" rAng="0" ptsTypes="AA">
                                      <p:cBhvr>
                                        <p:cTn id="9" dur="1000" spd="-100000" fill="hold"/>
                                        <p:tgtEl>
                                          <p:spTgt spid="3"/>
                                        </p:tgtEl>
                                        <p:attrNameLst>
                                          <p:attrName>ppt_x</p:attrName>
                                          <p:attrName>ppt_y</p:attrName>
                                        </p:attrNameLst>
                                      </p:cBhvr>
                                      <p:rCtr x="4062" y="3449"/>
                                    </p:animMotion>
                                  </p:childTnLst>
                                </p:cTn>
                              </p:par>
                              <p:par>
                                <p:cTn id="10" presetID="22" presetClass="entr" presetSubtype="8" fill="hold" nodeType="withEffect">
                                  <p:stCondLst>
                                    <p:cond delay="800"/>
                                  </p:stCondLst>
                                  <p:childTnLst>
                                    <p:set>
                                      <p:cBhvr>
                                        <p:cTn id="11" dur="1" fill="hold">
                                          <p:stCondLst>
                                            <p:cond delay="0"/>
                                          </p:stCondLst>
                                        </p:cTn>
                                        <p:tgtEl>
                                          <p:spTgt spid="57"/>
                                        </p:tgtEl>
                                        <p:attrNameLst>
                                          <p:attrName>style.visibility</p:attrName>
                                        </p:attrNameLst>
                                      </p:cBhvr>
                                      <p:to>
                                        <p:strVal val="visible"/>
                                      </p:to>
                                    </p:set>
                                    <p:animEffect transition="in" filter="wipe(left)">
                                      <p:cBhvr>
                                        <p:cTn id="12" dur="100"/>
                                        <p:tgtEl>
                                          <p:spTgt spid="57"/>
                                        </p:tgtEl>
                                      </p:cBhvr>
                                    </p:animEffect>
                                  </p:childTnLst>
                                </p:cTn>
                              </p:par>
                              <p:par>
                                <p:cTn id="13" presetID="10" presetClass="entr" presetSubtype="0" fill="hold" nodeType="withEffect">
                                  <p:stCondLst>
                                    <p:cond delay="90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300"/>
                                        <p:tgtEl>
                                          <p:spTgt spid="53"/>
                                        </p:tgtEl>
                                      </p:cBhvr>
                                    </p:animEffect>
                                  </p:childTnLst>
                                </p:cTn>
                              </p:par>
                              <p:par>
                                <p:cTn id="16" presetID="10" presetClass="entr" presetSubtype="0" fill="hold" grpId="0" nodeType="withEffect">
                                  <p:stCondLst>
                                    <p:cond delay="9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300"/>
                                        <p:tgtEl>
                                          <p:spTgt spid="11"/>
                                        </p:tgtEl>
                                      </p:cBhvr>
                                    </p:animEffect>
                                  </p:childTnLst>
                                </p:cTn>
                              </p:par>
                              <p:par>
                                <p:cTn id="19" presetID="10" presetClass="entr" presetSubtype="0" fill="hold" grpId="0" nodeType="withEffect">
                                  <p:stCondLst>
                                    <p:cond delay="10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par>
                                <p:cTn id="22" presetID="42" presetClass="path" presetSubtype="0" decel="75000" fill="hold" grpId="1" nodeType="withEffect">
                                  <p:stCondLst>
                                    <p:cond delay="100"/>
                                  </p:stCondLst>
                                  <p:childTnLst>
                                    <p:animMotion origin="layout" path="M 4.16667E-7 -4.44444E-6 L -0.05729 0.0507 " pathEditMode="relative" rAng="0" ptsTypes="AA">
                                      <p:cBhvr>
                                        <p:cTn id="23" dur="1100" spd="-100000" fill="hold"/>
                                        <p:tgtEl>
                                          <p:spTgt spid="2"/>
                                        </p:tgtEl>
                                        <p:attrNameLst>
                                          <p:attrName>ppt_x</p:attrName>
                                          <p:attrName>ppt_y</p:attrName>
                                        </p:attrNameLst>
                                      </p:cBhvr>
                                      <p:rCtr x="-2865" y="2523"/>
                                    </p:animMotion>
                                  </p:childTnLst>
                                </p:cTn>
                              </p:par>
                              <p:par>
                                <p:cTn id="24" presetID="22" presetClass="entr" presetSubtype="2" fill="hold" nodeType="withEffect">
                                  <p:stCondLst>
                                    <p:cond delay="1000"/>
                                  </p:stCondLst>
                                  <p:childTnLst>
                                    <p:set>
                                      <p:cBhvr>
                                        <p:cTn id="25" dur="1" fill="hold">
                                          <p:stCondLst>
                                            <p:cond delay="0"/>
                                          </p:stCondLst>
                                        </p:cTn>
                                        <p:tgtEl>
                                          <p:spTgt spid="59"/>
                                        </p:tgtEl>
                                        <p:attrNameLst>
                                          <p:attrName>style.visibility</p:attrName>
                                        </p:attrNameLst>
                                      </p:cBhvr>
                                      <p:to>
                                        <p:strVal val="visible"/>
                                      </p:to>
                                    </p:set>
                                    <p:animEffect transition="in" filter="wipe(right)">
                                      <p:cBhvr>
                                        <p:cTn id="26" dur="100"/>
                                        <p:tgtEl>
                                          <p:spTgt spid="59"/>
                                        </p:tgtEl>
                                      </p:cBhvr>
                                    </p:animEffect>
                                  </p:childTnLst>
                                </p:cTn>
                              </p:par>
                              <p:par>
                                <p:cTn id="27" presetID="10" presetClass="entr" presetSubtype="0" fill="hold" nodeType="withEffect">
                                  <p:stCondLst>
                                    <p:cond delay="1100"/>
                                  </p:stCondLst>
                                  <p:childTnLst>
                                    <p:set>
                                      <p:cBhvr>
                                        <p:cTn id="28" dur="1" fill="hold">
                                          <p:stCondLst>
                                            <p:cond delay="0"/>
                                          </p:stCondLst>
                                        </p:cTn>
                                        <p:tgtEl>
                                          <p:spTgt spid="52"/>
                                        </p:tgtEl>
                                        <p:attrNameLst>
                                          <p:attrName>style.visibility</p:attrName>
                                        </p:attrNameLst>
                                      </p:cBhvr>
                                      <p:to>
                                        <p:strVal val="visible"/>
                                      </p:to>
                                    </p:set>
                                    <p:animEffect transition="in" filter="fade">
                                      <p:cBhvr>
                                        <p:cTn id="29" dur="300"/>
                                        <p:tgtEl>
                                          <p:spTgt spid="52"/>
                                        </p:tgtEl>
                                      </p:cBhvr>
                                    </p:animEffect>
                                  </p:childTnLst>
                                </p:cTn>
                              </p:par>
                              <p:par>
                                <p:cTn id="30" presetID="10" presetClass="entr" presetSubtype="0" fill="hold" grpId="0" nodeType="withEffect">
                                  <p:stCondLst>
                                    <p:cond delay="110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300"/>
                                        <p:tgtEl>
                                          <p:spTgt spid="12"/>
                                        </p:tgtEl>
                                      </p:cBhvr>
                                    </p:animEffect>
                                  </p:childTnLst>
                                </p:cTn>
                              </p:par>
                              <p:par>
                                <p:cTn id="33" presetID="10" presetClass="entr" presetSubtype="0" fill="hold" grpId="1" nodeType="withEffect">
                                  <p:stCondLst>
                                    <p:cond delay="20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500"/>
                                        <p:tgtEl>
                                          <p:spTgt spid="5"/>
                                        </p:tgtEl>
                                      </p:cBhvr>
                                    </p:animEffect>
                                  </p:childTnLst>
                                </p:cTn>
                              </p:par>
                              <p:par>
                                <p:cTn id="36" presetID="42" presetClass="path" presetSubtype="0" decel="75000" fill="hold" grpId="0" nodeType="withEffect">
                                  <p:stCondLst>
                                    <p:cond delay="200"/>
                                  </p:stCondLst>
                                  <p:childTnLst>
                                    <p:animMotion origin="layout" path="M -3.95833E-6 -1.85185E-6 L -3.95833E-6 -0.11412 " pathEditMode="relative" rAng="0" ptsTypes="AA">
                                      <p:cBhvr>
                                        <p:cTn id="37" dur="1200" spd="-100000" fill="hold"/>
                                        <p:tgtEl>
                                          <p:spTgt spid="5"/>
                                        </p:tgtEl>
                                        <p:attrNameLst>
                                          <p:attrName>ppt_x</p:attrName>
                                          <p:attrName>ppt_y</p:attrName>
                                        </p:attrNameLst>
                                      </p:cBhvr>
                                      <p:rCtr x="0" y="-5718"/>
                                    </p:animMotion>
                                  </p:childTnLst>
                                </p:cTn>
                              </p:par>
                              <p:par>
                                <p:cTn id="38" presetID="22" presetClass="entr" presetSubtype="8" fill="hold" grpId="0" nodeType="withEffect">
                                  <p:stCondLst>
                                    <p:cond delay="120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100"/>
                                        <p:tgtEl>
                                          <p:spTgt spid="55"/>
                                        </p:tgtEl>
                                      </p:cBhvr>
                                    </p:animEffect>
                                  </p:childTnLst>
                                </p:cTn>
                              </p:par>
                              <p:par>
                                <p:cTn id="41" presetID="10" presetClass="entr" presetSubtype="0" fill="hold" nodeType="withEffect">
                                  <p:stCondLst>
                                    <p:cond delay="130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300"/>
                                        <p:tgtEl>
                                          <p:spTgt spid="54"/>
                                        </p:tgtEl>
                                      </p:cBhvr>
                                    </p:animEffect>
                                  </p:childTnLst>
                                </p:cTn>
                              </p:par>
                              <p:par>
                                <p:cTn id="44" presetID="10" presetClass="entr" presetSubtype="0" fill="hold" grpId="0" nodeType="withEffect">
                                  <p:stCondLst>
                                    <p:cond delay="130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3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5" grpId="0" animBg="1"/>
      <p:bldP spid="5" grpId="1" animBg="1"/>
      <p:bldP spid="11" grpId="0"/>
      <p:bldP spid="12" grpId="0"/>
      <p:bldP spid="13" grpId="0"/>
      <p:bldP spid="5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LANDSCAPE</a:t>
            </a:r>
          </a:p>
        </p:txBody>
      </p:sp>
      <p:sp>
        <p:nvSpPr>
          <p:cNvPr id="3" name="Text Placeholder 2"/>
          <p:cNvSpPr>
            <a:spLocks noGrp="1"/>
          </p:cNvSpPr>
          <p:nvPr>
            <p:ph type="body" sz="quarter" idx="10"/>
          </p:nvPr>
        </p:nvSpPr>
        <p:spPr/>
        <p:txBody>
          <a:bodyPr/>
          <a:lstStyle/>
          <a:p>
            <a:r>
              <a:rPr lang="en-US" dirty="0"/>
              <a:t>Xxx </a:t>
            </a:r>
            <a:r>
              <a:rPr lang="en-US" dirty="0" err="1"/>
              <a:t>xxxxxxxx</a:t>
            </a:r>
            <a:r>
              <a:rPr lang="en-US" dirty="0"/>
              <a:t> x xxx </a:t>
            </a:r>
            <a:r>
              <a:rPr lang="en-US" dirty="0" err="1"/>
              <a:t>xxxx</a:t>
            </a:r>
            <a:endParaRPr lang="en-US" dirty="0"/>
          </a:p>
        </p:txBody>
      </p:sp>
      <p:sp>
        <p:nvSpPr>
          <p:cNvPr id="41" name="Rectangle 40"/>
          <p:cNvSpPr/>
          <p:nvPr/>
        </p:nvSpPr>
        <p:spPr>
          <a:xfrm>
            <a:off x="5868744" y="2717007"/>
            <a:ext cx="2819400" cy="1883593"/>
          </a:xfrm>
          <a:prstGeom prst="rect">
            <a:avLst/>
          </a:prstGeom>
        </p:spPr>
        <p:txBody>
          <a:bodyPr wrap="square">
            <a:spAutoFit/>
          </a:bodyPr>
          <a:lstStyle/>
          <a:p>
            <a:pPr>
              <a:lnSpc>
                <a:spcPct val="90000"/>
              </a:lnSpc>
              <a:spcBef>
                <a:spcPts val="900"/>
              </a:spcBef>
            </a:pPr>
            <a:r>
              <a:rPr lang="en-US" sz="1200" dirty="0" err="1"/>
              <a:t>xxxxxx</a:t>
            </a:r>
            <a:r>
              <a:rPr lang="en-US" sz="1200" dirty="0"/>
              <a:t> x </a:t>
            </a:r>
            <a:r>
              <a:rPr lang="en-US" sz="1200" dirty="0" err="1"/>
              <a:t>xxxxxxxxxxxxxxx</a:t>
            </a:r>
            <a:r>
              <a:rPr lang="en-US" sz="1200" dirty="0"/>
              <a:t> x </a:t>
            </a:r>
            <a:r>
              <a:rPr lang="en-US" sz="1200" dirty="0" err="1"/>
              <a:t>xxxxxx</a:t>
            </a:r>
            <a:r>
              <a:rPr lang="en-US" sz="1200" dirty="0"/>
              <a:t> x xxx x xxx xx xxx </a:t>
            </a:r>
            <a:r>
              <a:rPr lang="en-US" sz="1200" dirty="0" err="1"/>
              <a:t>xxx</a:t>
            </a:r>
            <a:r>
              <a:rPr lang="en-US" sz="1200" dirty="0"/>
              <a:t> </a:t>
            </a:r>
            <a:r>
              <a:rPr lang="en-US" sz="1200" dirty="0" err="1"/>
              <a:t>xxxx</a:t>
            </a:r>
            <a:r>
              <a:rPr lang="en-US" sz="1200" dirty="0"/>
              <a:t> x </a:t>
            </a:r>
            <a:r>
              <a:rPr lang="en-US" sz="1200" dirty="0" err="1"/>
              <a:t>xxxxxx</a:t>
            </a:r>
            <a:r>
              <a:rPr lang="en-US" sz="1200" dirty="0"/>
              <a:t> xxx </a:t>
            </a:r>
            <a:r>
              <a:rPr lang="en-US" sz="1200" dirty="0" err="1"/>
              <a:t>xxxxxxx</a:t>
            </a:r>
            <a:r>
              <a:rPr lang="en-US" sz="1200" dirty="0"/>
              <a:t> xxx</a:t>
            </a:r>
          </a:p>
          <a:p>
            <a:pPr>
              <a:lnSpc>
                <a:spcPct val="90000"/>
              </a:lnSpc>
              <a:spcBef>
                <a:spcPts val="900"/>
              </a:spcBef>
            </a:pPr>
            <a:endParaRPr lang="en-US" sz="1200" dirty="0"/>
          </a:p>
          <a:p>
            <a:pPr>
              <a:lnSpc>
                <a:spcPct val="90000"/>
              </a:lnSpc>
              <a:spcBef>
                <a:spcPts val="900"/>
              </a:spcBef>
            </a:pPr>
            <a:r>
              <a:rPr lang="en-US" sz="1200" dirty="0" err="1"/>
              <a:t>Xxxxx</a:t>
            </a:r>
            <a:r>
              <a:rPr lang="en-US" sz="1200" dirty="0"/>
              <a:t> xxx </a:t>
            </a:r>
            <a:r>
              <a:rPr lang="en-US" sz="1200" dirty="0" err="1"/>
              <a:t>xxxx</a:t>
            </a:r>
            <a:r>
              <a:rPr lang="en-US" sz="1200" dirty="0"/>
              <a:t> </a:t>
            </a:r>
            <a:r>
              <a:rPr lang="en-US" sz="1200" dirty="0" err="1"/>
              <a:t>xxxxx</a:t>
            </a:r>
            <a:r>
              <a:rPr lang="en-US" sz="1200" dirty="0"/>
              <a:t> xx </a:t>
            </a:r>
            <a:r>
              <a:rPr lang="en-US" sz="1200" dirty="0" err="1"/>
              <a:t>xxxx</a:t>
            </a:r>
            <a:r>
              <a:rPr lang="en-US" sz="1200" dirty="0"/>
              <a:t> </a:t>
            </a:r>
            <a:r>
              <a:rPr lang="en-US" sz="1200" dirty="0" err="1"/>
              <a:t>xxxx</a:t>
            </a:r>
            <a:r>
              <a:rPr lang="en-US" sz="1200" dirty="0"/>
              <a:t> </a:t>
            </a:r>
            <a:r>
              <a:rPr lang="en-US" sz="1200" dirty="0" err="1"/>
              <a:t>xxxxxx</a:t>
            </a:r>
            <a:endParaRPr lang="en-US" sz="1200" dirty="0"/>
          </a:p>
          <a:p>
            <a:pPr>
              <a:lnSpc>
                <a:spcPct val="90000"/>
              </a:lnSpc>
              <a:spcBef>
                <a:spcPts val="900"/>
              </a:spcBef>
            </a:pPr>
            <a:r>
              <a:rPr lang="en-US" sz="1200" dirty="0" err="1"/>
              <a:t>Xxxxx</a:t>
            </a:r>
            <a:endParaRPr lang="en-US" sz="1200" dirty="0"/>
          </a:p>
          <a:p>
            <a:pPr>
              <a:lnSpc>
                <a:spcPct val="90000"/>
              </a:lnSpc>
              <a:spcBef>
                <a:spcPts val="900"/>
              </a:spcBef>
            </a:pPr>
            <a:r>
              <a:rPr lang="en-US" sz="1200" dirty="0"/>
              <a:t> </a:t>
            </a:r>
            <a:r>
              <a:rPr lang="en-US" sz="1200" dirty="0" err="1"/>
              <a:t>xxxx</a:t>
            </a:r>
            <a:r>
              <a:rPr lang="en-US" sz="1200" dirty="0"/>
              <a:t> </a:t>
            </a:r>
            <a:r>
              <a:rPr lang="en-US" sz="1200" dirty="0" err="1"/>
              <a:t>xxxx</a:t>
            </a:r>
            <a:r>
              <a:rPr lang="en-US" sz="1200" dirty="0"/>
              <a:t> xx </a:t>
            </a:r>
            <a:r>
              <a:rPr lang="en-US" sz="1200" dirty="0" err="1"/>
              <a:t>Xx</a:t>
            </a:r>
            <a:r>
              <a:rPr lang="en-US" sz="1200" dirty="0"/>
              <a:t> x </a:t>
            </a:r>
            <a:r>
              <a:rPr lang="en-US" sz="1200" dirty="0" err="1"/>
              <a:t>xxxxx</a:t>
            </a:r>
            <a:r>
              <a:rPr lang="en-US" sz="1200" dirty="0"/>
              <a:t> </a:t>
            </a:r>
            <a:r>
              <a:rPr lang="en-US" sz="1200" dirty="0" err="1"/>
              <a:t>xxxxx</a:t>
            </a:r>
            <a:r>
              <a:rPr lang="en-US" sz="1200" dirty="0"/>
              <a:t> xxx </a:t>
            </a:r>
            <a:r>
              <a:rPr lang="en-US" sz="1200" dirty="0" err="1"/>
              <a:t>xxx</a:t>
            </a:r>
            <a:r>
              <a:rPr lang="en-US" sz="1200" dirty="0"/>
              <a:t> </a:t>
            </a:r>
            <a:r>
              <a:rPr lang="en-US" sz="1200" dirty="0" err="1"/>
              <a:t>xxx</a:t>
            </a:r>
            <a:r>
              <a:rPr lang="en-US" sz="1200" dirty="0"/>
              <a:t> </a:t>
            </a:r>
            <a:r>
              <a:rPr lang="en-US" sz="1200" dirty="0" err="1"/>
              <a:t>xxxx</a:t>
            </a:r>
            <a:r>
              <a:rPr lang="en-US" sz="1200" dirty="0"/>
              <a:t> </a:t>
            </a:r>
            <a:r>
              <a:rPr lang="en-US" sz="1200" dirty="0" err="1"/>
              <a:t>xxxxx</a:t>
            </a:r>
            <a:r>
              <a:rPr lang="en-US" sz="1200" dirty="0"/>
              <a:t> x </a:t>
            </a:r>
          </a:p>
        </p:txBody>
      </p:sp>
      <p:sp>
        <p:nvSpPr>
          <p:cNvPr id="42" name="Rectangle 41"/>
          <p:cNvSpPr/>
          <p:nvPr/>
        </p:nvSpPr>
        <p:spPr>
          <a:xfrm>
            <a:off x="5486400" y="2152076"/>
            <a:ext cx="2819400" cy="584775"/>
          </a:xfrm>
          <a:prstGeom prst="rect">
            <a:avLst/>
          </a:prstGeom>
        </p:spPr>
        <p:txBody>
          <a:bodyPr wrap="square">
            <a:spAutoFit/>
          </a:bodyPr>
          <a:lstStyle/>
          <a:p>
            <a:r>
              <a:rPr lang="en-US" sz="3200" spc="-60" dirty="0"/>
              <a:t>Xxx </a:t>
            </a:r>
            <a:r>
              <a:rPr lang="en-US" sz="3200" spc="-60" dirty="0" err="1"/>
              <a:t>xxxxx</a:t>
            </a:r>
            <a:r>
              <a:rPr lang="en-US" sz="3200" spc="-60" dirty="0"/>
              <a:t> </a:t>
            </a:r>
          </a:p>
        </p:txBody>
      </p:sp>
      <p:sp>
        <p:nvSpPr>
          <p:cNvPr id="53" name="Oval 52"/>
          <p:cNvSpPr/>
          <p:nvPr/>
        </p:nvSpPr>
        <p:spPr>
          <a:xfrm>
            <a:off x="5499769" y="3558562"/>
            <a:ext cx="317234" cy="3172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6" name="Oval 55"/>
          <p:cNvSpPr/>
          <p:nvPr/>
        </p:nvSpPr>
        <p:spPr>
          <a:xfrm>
            <a:off x="5499769" y="4180194"/>
            <a:ext cx="317234" cy="3172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350" dirty="0">
                <a:solidFill>
                  <a:srgbClr val="FFFFFF"/>
                </a:solidFill>
              </a:rPr>
              <a:t>X</a:t>
            </a:r>
          </a:p>
        </p:txBody>
      </p:sp>
      <p:sp>
        <p:nvSpPr>
          <p:cNvPr id="59" name="Oval 58"/>
          <p:cNvSpPr/>
          <p:nvPr/>
        </p:nvSpPr>
        <p:spPr>
          <a:xfrm>
            <a:off x="5499769" y="2781402"/>
            <a:ext cx="317234" cy="317234"/>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en-US" sz="1350" dirty="0">
                <a:solidFill>
                  <a:srgbClr val="FFFFFF"/>
                </a:solidFill>
              </a:rPr>
              <a:t>X</a:t>
            </a:r>
          </a:p>
        </p:txBody>
      </p:sp>
      <p:pic>
        <p:nvPicPr>
          <p:cNvPr id="48" name="Picture 47">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grpSp>
        <p:nvGrpSpPr>
          <p:cNvPr id="83" name="Group 82"/>
          <p:cNvGrpSpPr/>
          <p:nvPr/>
        </p:nvGrpSpPr>
        <p:grpSpPr>
          <a:xfrm>
            <a:off x="3695917" y="3243015"/>
            <a:ext cx="444127" cy="444127"/>
            <a:chOff x="7952682" y="1352549"/>
            <a:chExt cx="533399" cy="533399"/>
          </a:xfrm>
        </p:grpSpPr>
        <p:sp>
          <p:nvSpPr>
            <p:cNvPr id="84" name="Teardrop 83"/>
            <p:cNvSpPr/>
            <p:nvPr/>
          </p:nvSpPr>
          <p:spPr>
            <a:xfrm rot="8100000">
              <a:off x="7952682" y="1352549"/>
              <a:ext cx="533399" cy="533399"/>
            </a:xfrm>
            <a:prstGeom prst="teardrop">
              <a:avLst>
                <a:gd name="adj" fmla="val 13061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5" name="Oval 84"/>
            <p:cNvSpPr/>
            <p:nvPr/>
          </p:nvSpPr>
          <p:spPr>
            <a:xfrm>
              <a:off x="8028893" y="1428751"/>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6" name="Group 85"/>
          <p:cNvGrpSpPr/>
          <p:nvPr/>
        </p:nvGrpSpPr>
        <p:grpSpPr>
          <a:xfrm>
            <a:off x="3014103" y="2408145"/>
            <a:ext cx="444127" cy="444127"/>
            <a:chOff x="7952682" y="1352549"/>
            <a:chExt cx="533399" cy="533399"/>
          </a:xfrm>
        </p:grpSpPr>
        <p:sp>
          <p:nvSpPr>
            <p:cNvPr id="87" name="Teardrop 86"/>
            <p:cNvSpPr/>
            <p:nvPr/>
          </p:nvSpPr>
          <p:spPr>
            <a:xfrm rot="8100000">
              <a:off x="7952682" y="1352549"/>
              <a:ext cx="533399" cy="533399"/>
            </a:xfrm>
            <a:prstGeom prst="teardrop">
              <a:avLst>
                <a:gd name="adj" fmla="val 13061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88" name="Oval 87"/>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grpSp>
        <p:nvGrpSpPr>
          <p:cNvPr id="89" name="Group 88"/>
          <p:cNvGrpSpPr/>
          <p:nvPr/>
        </p:nvGrpSpPr>
        <p:grpSpPr>
          <a:xfrm>
            <a:off x="1833014" y="4161744"/>
            <a:ext cx="444127" cy="444127"/>
            <a:chOff x="7952682" y="1352549"/>
            <a:chExt cx="533399" cy="533399"/>
          </a:xfrm>
        </p:grpSpPr>
        <p:sp>
          <p:nvSpPr>
            <p:cNvPr id="90" name="Teardrop 89"/>
            <p:cNvSpPr/>
            <p:nvPr/>
          </p:nvSpPr>
          <p:spPr>
            <a:xfrm rot="8100000">
              <a:off x="7952682" y="1352549"/>
              <a:ext cx="533399" cy="533399"/>
            </a:xfrm>
            <a:prstGeom prst="teardrop">
              <a:avLst>
                <a:gd name="adj" fmla="val 13061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0"/>
            </a:p>
          </p:txBody>
        </p:sp>
        <p:sp>
          <p:nvSpPr>
            <p:cNvPr id="91" name="Oval 90"/>
            <p:cNvSpPr/>
            <p:nvPr/>
          </p:nvSpPr>
          <p:spPr>
            <a:xfrm>
              <a:off x="8028891" y="1428750"/>
              <a:ext cx="381000" cy="381000"/>
            </a:xfrm>
            <a:prstGeom prst="ellipse">
              <a:avLst/>
            </a:prstGeom>
            <a:solidFill>
              <a:srgbClr val="FFFFFF">
                <a:alpha val="60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en-US" sz="1350" dirty="0">
                <a:solidFill>
                  <a:schemeClr val="tx1"/>
                </a:solidFill>
              </a:endParaRPr>
            </a:p>
          </p:txBody>
        </p:sp>
      </p:grpSp>
      <p:sp>
        <p:nvSpPr>
          <p:cNvPr id="92" name="TextBox 91"/>
          <p:cNvSpPr txBox="1"/>
          <p:nvPr/>
        </p:nvSpPr>
        <p:spPr>
          <a:xfrm rot="16200000">
            <a:off x="655819" y="4390638"/>
            <a:ext cx="612347" cy="338554"/>
          </a:xfrm>
          <a:prstGeom prst="rect">
            <a:avLst/>
          </a:prstGeom>
          <a:noFill/>
        </p:spPr>
        <p:txBody>
          <a:bodyPr wrap="none" lIns="0" rIns="0" rtlCol="0">
            <a:spAutoFit/>
          </a:bodyPr>
          <a:lstStyle/>
          <a:p>
            <a:r>
              <a:rPr lang="en-US" sz="1600" dirty="0"/>
              <a:t>Xx xxx </a:t>
            </a:r>
          </a:p>
        </p:txBody>
      </p:sp>
      <p:sp>
        <p:nvSpPr>
          <p:cNvPr id="93" name="TextBox 92"/>
          <p:cNvSpPr txBox="1"/>
          <p:nvPr/>
        </p:nvSpPr>
        <p:spPr>
          <a:xfrm>
            <a:off x="1103734" y="4979868"/>
            <a:ext cx="706925" cy="338554"/>
          </a:xfrm>
          <a:prstGeom prst="rect">
            <a:avLst/>
          </a:prstGeom>
          <a:noFill/>
        </p:spPr>
        <p:txBody>
          <a:bodyPr wrap="none" lIns="0" rIns="0" rtlCol="0">
            <a:spAutoFit/>
          </a:bodyPr>
          <a:lstStyle/>
          <a:p>
            <a:r>
              <a:rPr lang="en-US" sz="1600" dirty="0"/>
              <a:t>Xxx </a:t>
            </a:r>
            <a:r>
              <a:rPr lang="en-US" sz="1600" dirty="0" err="1"/>
              <a:t>xxx</a:t>
            </a:r>
            <a:r>
              <a:rPr lang="en-US" sz="1600" dirty="0"/>
              <a:t> </a:t>
            </a:r>
          </a:p>
        </p:txBody>
      </p:sp>
      <p:grpSp>
        <p:nvGrpSpPr>
          <p:cNvPr id="94" name="Group 93"/>
          <p:cNvGrpSpPr/>
          <p:nvPr/>
        </p:nvGrpSpPr>
        <p:grpSpPr>
          <a:xfrm>
            <a:off x="1170508" y="2340574"/>
            <a:ext cx="3572084" cy="2626821"/>
            <a:chOff x="5257800" y="2038350"/>
            <a:chExt cx="2209800" cy="2133600"/>
          </a:xfrm>
        </p:grpSpPr>
        <p:grpSp>
          <p:nvGrpSpPr>
            <p:cNvPr id="95" name="Group 94"/>
            <p:cNvGrpSpPr/>
            <p:nvPr/>
          </p:nvGrpSpPr>
          <p:grpSpPr>
            <a:xfrm>
              <a:off x="5257800" y="2038350"/>
              <a:ext cx="2209800" cy="2133600"/>
              <a:chOff x="5257800" y="2038350"/>
              <a:chExt cx="2209800" cy="2133600"/>
            </a:xfrm>
          </p:grpSpPr>
          <p:cxnSp>
            <p:nvCxnSpPr>
              <p:cNvPr id="100" name="Straight Connector 99"/>
              <p:cNvCxnSpPr/>
              <p:nvPr/>
            </p:nvCxnSpPr>
            <p:spPr>
              <a:xfrm>
                <a:off x="63627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52578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p:nvPr/>
            </p:nvCxnSpPr>
            <p:spPr>
              <a:xfrm>
                <a:off x="7467600" y="2038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nvGrpSpPr>
            <p:cNvPr id="96" name="Group 95"/>
            <p:cNvGrpSpPr/>
            <p:nvPr/>
          </p:nvGrpSpPr>
          <p:grpSpPr>
            <a:xfrm>
              <a:off x="5257800" y="2038350"/>
              <a:ext cx="2209800" cy="2133600"/>
              <a:chOff x="5295900" y="2038350"/>
              <a:chExt cx="2133600" cy="2209800"/>
            </a:xfrm>
          </p:grpSpPr>
          <p:cxnSp>
            <p:nvCxnSpPr>
              <p:cNvPr id="97" name="Straight Connector 96"/>
              <p:cNvCxnSpPr/>
              <p:nvPr/>
            </p:nvCxnSpPr>
            <p:spPr>
              <a:xfrm rot="5400000">
                <a:off x="6362700" y="20764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rot="5400000">
                <a:off x="6362700" y="9715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5400000">
                <a:off x="6362700" y="3181350"/>
                <a:ext cx="0" cy="2133600"/>
              </a:xfrm>
              <a:prstGeom prst="line">
                <a:avLst/>
              </a:prstGeom>
              <a:ln w="3175"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grpSp>
      </p:grpSp>
      <p:sp>
        <p:nvSpPr>
          <p:cNvPr id="103" name="TextBox 102"/>
          <p:cNvSpPr txBox="1"/>
          <p:nvPr/>
        </p:nvSpPr>
        <p:spPr>
          <a:xfrm>
            <a:off x="1170508" y="2075875"/>
            <a:ext cx="527388" cy="276999"/>
          </a:xfrm>
          <a:prstGeom prst="rect">
            <a:avLst/>
          </a:prstGeom>
          <a:noFill/>
        </p:spPr>
        <p:txBody>
          <a:bodyPr wrap="none" lIns="0" rIns="0" rtlCol="0">
            <a:spAutoFit/>
          </a:bodyPr>
          <a:lstStyle/>
          <a:p>
            <a:r>
              <a:rPr lang="en-US" sz="1200" dirty="0"/>
              <a:t>Xxx xxx </a:t>
            </a:r>
          </a:p>
        </p:txBody>
      </p:sp>
      <p:sp>
        <p:nvSpPr>
          <p:cNvPr id="104" name="TextBox 103"/>
          <p:cNvSpPr txBox="1"/>
          <p:nvPr/>
        </p:nvSpPr>
        <p:spPr>
          <a:xfrm>
            <a:off x="2957020" y="2075875"/>
            <a:ext cx="569067" cy="276999"/>
          </a:xfrm>
          <a:prstGeom prst="rect">
            <a:avLst/>
          </a:prstGeom>
          <a:noFill/>
        </p:spPr>
        <p:txBody>
          <a:bodyPr wrap="none" lIns="0" rIns="0" rtlCol="0">
            <a:spAutoFit/>
          </a:bodyPr>
          <a:lstStyle/>
          <a:p>
            <a:r>
              <a:rPr lang="en-US" sz="1200" dirty="0"/>
              <a:t>Xx x xxx </a:t>
            </a:r>
          </a:p>
        </p:txBody>
      </p:sp>
      <p:sp>
        <p:nvSpPr>
          <p:cNvPr id="105" name="TextBox 104"/>
          <p:cNvSpPr txBox="1"/>
          <p:nvPr/>
        </p:nvSpPr>
        <p:spPr>
          <a:xfrm rot="5400000">
            <a:off x="4520024" y="3149228"/>
            <a:ext cx="681277" cy="276999"/>
          </a:xfrm>
          <a:prstGeom prst="rect">
            <a:avLst/>
          </a:prstGeom>
          <a:noFill/>
        </p:spPr>
        <p:txBody>
          <a:bodyPr wrap="none" lIns="0" rIns="0" rtlCol="0">
            <a:spAutoFit/>
          </a:bodyPr>
          <a:lstStyle/>
          <a:p>
            <a:pPr algn="r"/>
            <a:r>
              <a:rPr lang="en-US" sz="1200" dirty="0"/>
              <a:t>Xx x xxx x </a:t>
            </a:r>
          </a:p>
        </p:txBody>
      </p:sp>
      <p:sp>
        <p:nvSpPr>
          <p:cNvPr id="106" name="TextBox 105"/>
          <p:cNvSpPr txBox="1"/>
          <p:nvPr/>
        </p:nvSpPr>
        <p:spPr>
          <a:xfrm rot="5400000">
            <a:off x="4540861" y="4496618"/>
            <a:ext cx="639599" cy="276999"/>
          </a:xfrm>
          <a:prstGeom prst="rect">
            <a:avLst/>
          </a:prstGeom>
          <a:noFill/>
        </p:spPr>
        <p:txBody>
          <a:bodyPr wrap="none" lIns="0" rIns="0" rtlCol="0">
            <a:spAutoFit/>
          </a:bodyPr>
          <a:lstStyle/>
          <a:p>
            <a:pPr algn="r"/>
            <a:r>
              <a:rPr lang="en-US" sz="1200" dirty="0"/>
              <a:t>Xxx xxx x </a:t>
            </a:r>
          </a:p>
        </p:txBody>
      </p:sp>
      <p:sp>
        <p:nvSpPr>
          <p:cNvPr id="107" name="Right Arrow 29"/>
          <p:cNvSpPr/>
          <p:nvPr/>
        </p:nvSpPr>
        <p:spPr>
          <a:xfrm rot="16200000">
            <a:off x="-170677" y="3534762"/>
            <a:ext cx="2662699" cy="27432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 name="Right Arrow 39"/>
          <p:cNvSpPr/>
          <p:nvPr/>
        </p:nvSpPr>
        <p:spPr>
          <a:xfrm>
            <a:off x="1124996" y="4834339"/>
            <a:ext cx="3617595" cy="271740"/>
          </a:xfrm>
          <a:prstGeom prst="rightArrow">
            <a:avLst>
              <a:gd name="adj1" fmla="val 26191"/>
              <a:gd name="adj2" fmla="val 50000"/>
            </a:avLst>
          </a:prstGeom>
          <a:gradFill flip="none" rotWithShape="1">
            <a:gsLst>
              <a:gs pos="0">
                <a:schemeClr val="accent1"/>
              </a:gs>
              <a:gs pos="100000">
                <a:schemeClr val="accent4"/>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 name="TextBox 108"/>
          <p:cNvSpPr txBox="1"/>
          <p:nvPr/>
        </p:nvSpPr>
        <p:spPr>
          <a:xfrm>
            <a:off x="2362908" y="2494429"/>
            <a:ext cx="569067" cy="276999"/>
          </a:xfrm>
          <a:prstGeom prst="rect">
            <a:avLst/>
          </a:prstGeom>
          <a:noFill/>
        </p:spPr>
        <p:txBody>
          <a:bodyPr wrap="none" lIns="0" rIns="0" rtlCol="0">
            <a:spAutoFit/>
          </a:bodyPr>
          <a:lstStyle/>
          <a:p>
            <a:pPr algn="r"/>
            <a:r>
              <a:rPr lang="en-US" sz="1200" dirty="0"/>
              <a:t>Xx xxx x </a:t>
            </a:r>
          </a:p>
        </p:txBody>
      </p:sp>
      <p:sp>
        <p:nvSpPr>
          <p:cNvPr id="110" name="TextBox 109"/>
          <p:cNvSpPr txBox="1"/>
          <p:nvPr/>
        </p:nvSpPr>
        <p:spPr>
          <a:xfrm>
            <a:off x="2358522" y="4229768"/>
            <a:ext cx="767839" cy="276999"/>
          </a:xfrm>
          <a:prstGeom prst="rect">
            <a:avLst/>
          </a:prstGeom>
          <a:noFill/>
        </p:spPr>
        <p:txBody>
          <a:bodyPr wrap="none" lIns="0" rIns="0" rtlCol="0">
            <a:spAutoFit/>
          </a:bodyPr>
          <a:lstStyle/>
          <a:p>
            <a:r>
              <a:rPr lang="en-US" sz="1200" dirty="0" err="1"/>
              <a:t>Xxxx</a:t>
            </a:r>
            <a:r>
              <a:rPr lang="en-US" sz="1200" dirty="0"/>
              <a:t> </a:t>
            </a:r>
            <a:r>
              <a:rPr lang="en-US" sz="1200" dirty="0" err="1"/>
              <a:t>xxxxxx</a:t>
            </a:r>
            <a:endParaRPr lang="en-US" sz="1200" dirty="0"/>
          </a:p>
        </p:txBody>
      </p:sp>
      <p:pic>
        <p:nvPicPr>
          <p:cNvPr id="111" name="Picture 2" descr="Image result for hbr"/>
          <p:cNvPicPr>
            <a:picLocks noChangeAspect="1" noChangeArrowheads="1"/>
          </p:cNvPicPr>
          <p:nvPr/>
        </p:nvPicPr>
        <p:blipFill>
          <a:blip r:embed="rId4" cstate="screen">
            <a:extLst>
              <a:ext uri="{BEBA8EAE-BF5A-486C-A8C5-ECC9F3942E4B}">
                <a14:imgProps xmlns:a14="http://schemas.microsoft.com/office/drawing/2010/main">
                  <a14:imgLayer r:embed="rId5">
                    <a14:imgEffect>
                      <a14:saturation sat="0"/>
                    </a14:imgEffect>
                  </a14:imgLayer>
                </a14:imgProps>
              </a:ext>
              <a:ext uri="{28A0092B-C50C-407E-A947-70E740481C1C}">
                <a14:useLocalDpi xmlns:a14="http://schemas.microsoft.com/office/drawing/2010/main"/>
              </a:ext>
            </a:extLst>
          </a:blip>
          <a:srcRect/>
          <a:stretch>
            <a:fillRect/>
          </a:stretch>
        </p:blipFill>
        <p:spPr bwMode="auto">
          <a:xfrm>
            <a:off x="2340310" y="4180193"/>
            <a:ext cx="814802" cy="367934"/>
          </a:xfrm>
          <a:prstGeom prst="rect">
            <a:avLst/>
          </a:prstGeom>
          <a:noFill/>
          <a:extLst>
            <a:ext uri="{909E8E84-426E-40dd-AFC4-6F175D3DCCD1}">
              <a14:hiddenFill xmlns="" xmlns:a14="http://schemas.microsoft.com/office/drawing/2010/main">
                <a:solidFill>
                  <a:srgbClr val="FFFFFF"/>
                </a:solidFill>
              </a14:hiddenFill>
            </a:ext>
          </a:extLst>
        </p:spPr>
      </p:pic>
      <p:pic>
        <p:nvPicPr>
          <p:cNvPr id="112" name="Picture 4" descr="Image result for mckinsey"/>
          <p:cNvPicPr>
            <a:picLocks noChangeAspect="1" noChangeArrowheads="1"/>
          </p:cNvPicPr>
          <p:nvPr/>
        </p:nvPicPr>
        <p:blipFill>
          <a:blip r:embed="rId6" cstate="screen">
            <a:extLst>
              <a:ext uri="{BEBA8EAE-BF5A-486C-A8C5-ECC9F3942E4B}">
                <a14:imgProps xmlns:a14="http://schemas.microsoft.com/office/drawing/2010/main">
                  <a14:imgLayer r:embed="rId7">
                    <a14:imgEffect>
                      <a14:saturation sat="0"/>
                    </a14:imgEffect>
                  </a14:imgLayer>
                </a14:imgProps>
              </a:ext>
              <a:ext uri="{28A0092B-C50C-407E-A947-70E740481C1C}">
                <a14:useLocalDpi xmlns:a14="http://schemas.microsoft.com/office/drawing/2010/main"/>
              </a:ext>
            </a:extLst>
          </a:blip>
          <a:srcRect/>
          <a:stretch>
            <a:fillRect/>
          </a:stretch>
        </p:blipFill>
        <p:spPr bwMode="auto">
          <a:xfrm>
            <a:off x="1817694" y="2494428"/>
            <a:ext cx="1114281" cy="367510"/>
          </a:xfrm>
          <a:prstGeom prst="rect">
            <a:avLst/>
          </a:prstGeom>
          <a:noFill/>
          <a:extLst>
            <a:ext uri="{909E8E84-426E-40dd-AFC4-6F175D3DCCD1}">
              <a14:hiddenFill xmlns="" xmlns:a14="http://schemas.microsoft.com/office/drawing/2010/main">
                <a:solidFill>
                  <a:srgbClr val="FFFFFF"/>
                </a:solidFill>
              </a14:hiddenFill>
            </a:ext>
          </a:extLst>
        </p:spPr>
      </p:pic>
      <p:pic>
        <p:nvPicPr>
          <p:cNvPr id="113" name="Picture 112"/>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465766" y="3307317"/>
            <a:ext cx="1174342" cy="337708"/>
          </a:xfrm>
          <a:prstGeom prst="rect">
            <a:avLst/>
          </a:prstGeom>
          <a:solidFill>
            <a:schemeClr val="bg1"/>
          </a:solidFill>
        </p:spPr>
      </p:pic>
    </p:spTree>
    <p:extLst>
      <p:ext uri="{BB962C8B-B14F-4D97-AF65-F5344CB8AC3E}">
        <p14:creationId xmlns:p14="http://schemas.microsoft.com/office/powerpoint/2010/main" val="411710246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Xxxxx</a:t>
            </a:r>
            <a:r>
              <a:rPr lang="en-US" dirty="0"/>
              <a:t> </a:t>
            </a:r>
            <a:r>
              <a:rPr lang="en-US" dirty="0" err="1"/>
              <a:t>xxxxxx</a:t>
            </a:r>
            <a:r>
              <a:rPr lang="en-US" dirty="0"/>
              <a:t> x </a:t>
            </a:r>
            <a:r>
              <a:rPr lang="en-US" dirty="0" err="1"/>
              <a:t>xxxx</a:t>
            </a:r>
            <a:r>
              <a:rPr lang="en-US" dirty="0"/>
              <a:t> </a:t>
            </a:r>
            <a:r>
              <a:rPr lang="en-US" dirty="0" err="1"/>
              <a:t>xxxxxxx</a:t>
            </a:r>
            <a:r>
              <a:rPr lang="en-US" dirty="0"/>
              <a:t> </a:t>
            </a:r>
            <a:r>
              <a:rPr lang="en-US" dirty="0" err="1"/>
              <a:t>xxxx</a:t>
            </a:r>
            <a:r>
              <a:rPr lang="en-US" dirty="0"/>
              <a:t> </a:t>
            </a:r>
            <a:r>
              <a:rPr lang="en-US" dirty="0" err="1"/>
              <a:t>xxxxxx</a:t>
            </a:r>
            <a:endParaRPr lang="en-US" dirty="0"/>
          </a:p>
        </p:txBody>
      </p:sp>
      <p:grpSp>
        <p:nvGrpSpPr>
          <p:cNvPr id="30" name="Group 29"/>
          <p:cNvGrpSpPr/>
          <p:nvPr/>
        </p:nvGrpSpPr>
        <p:grpSpPr>
          <a:xfrm>
            <a:off x="930049" y="2027317"/>
            <a:ext cx="3233294" cy="3237887"/>
            <a:chOff x="6361113" y="1190625"/>
            <a:chExt cx="4470400" cy="4476750"/>
          </a:xfrm>
        </p:grpSpPr>
        <p:sp>
          <p:nvSpPr>
            <p:cNvPr id="6" name="Freeform 5"/>
            <p:cNvSpPr>
              <a:spLocks/>
            </p:cNvSpPr>
            <p:nvPr/>
          </p:nvSpPr>
          <p:spPr bwMode="auto">
            <a:xfrm>
              <a:off x="6361113" y="1190625"/>
              <a:ext cx="4470400" cy="4476750"/>
            </a:xfrm>
            <a:custGeom>
              <a:avLst/>
              <a:gdLst>
                <a:gd name="T0" fmla="*/ 397 w 397"/>
                <a:gd name="T1" fmla="*/ 199 h 397"/>
                <a:gd name="T2" fmla="*/ 199 w 397"/>
                <a:gd name="T3" fmla="*/ 397 h 397"/>
                <a:gd name="T4" fmla="*/ 0 w 397"/>
                <a:gd name="T5" fmla="*/ 199 h 397"/>
                <a:gd name="T6" fmla="*/ 200 w 397"/>
                <a:gd name="T7" fmla="*/ 0 h 397"/>
                <a:gd name="T8" fmla="*/ 397 w 397"/>
                <a:gd name="T9" fmla="*/ 199 h 397"/>
              </a:gdLst>
              <a:ahLst/>
              <a:cxnLst>
                <a:cxn ang="0">
                  <a:pos x="T0" y="T1"/>
                </a:cxn>
                <a:cxn ang="0">
                  <a:pos x="T2" y="T3"/>
                </a:cxn>
                <a:cxn ang="0">
                  <a:pos x="T4" y="T5"/>
                </a:cxn>
                <a:cxn ang="0">
                  <a:pos x="T6" y="T7"/>
                </a:cxn>
                <a:cxn ang="0">
                  <a:pos x="T8" y="T9"/>
                </a:cxn>
              </a:cxnLst>
              <a:rect l="0" t="0" r="r" b="b"/>
              <a:pathLst>
                <a:path w="397" h="397">
                  <a:moveTo>
                    <a:pt x="397" y="199"/>
                  </a:moveTo>
                  <a:cubicBezTo>
                    <a:pt x="397" y="308"/>
                    <a:pt x="308" y="397"/>
                    <a:pt x="199" y="397"/>
                  </a:cubicBezTo>
                  <a:cubicBezTo>
                    <a:pt x="89" y="397"/>
                    <a:pt x="0" y="308"/>
                    <a:pt x="0" y="199"/>
                  </a:cubicBezTo>
                  <a:cubicBezTo>
                    <a:pt x="0" y="89"/>
                    <a:pt x="90" y="0"/>
                    <a:pt x="200" y="0"/>
                  </a:cubicBezTo>
                  <a:cubicBezTo>
                    <a:pt x="309" y="0"/>
                    <a:pt x="397" y="89"/>
                    <a:pt x="397" y="199"/>
                  </a:cubicBezTo>
                  <a:close/>
                </a:path>
              </a:pathLst>
            </a:custGeom>
            <a:gradFill flip="none" rotWithShape="1">
              <a:gsLst>
                <a:gs pos="31000">
                  <a:schemeClr val="accent1"/>
                </a:gs>
                <a:gs pos="82000">
                  <a:schemeClr val="accent1">
                    <a:lumMod val="50000"/>
                  </a:schemeClr>
                </a:gs>
              </a:gsLst>
              <a:path path="circle">
                <a:fillToRect l="100000" b="100000"/>
              </a:path>
              <a:tileRect t="-100000" r="-100000"/>
            </a:gradFill>
            <a:ln>
              <a:noFill/>
            </a:ln>
          </p:spPr>
          <p:txBody>
            <a:bodyPr vert="horz" wrap="square" lIns="68580" tIns="34290" rIns="68580" bIns="34290" numCol="1" anchor="t" anchorCtr="0" compatLnSpc="1">
              <a:prstTxWarp prst="textNoShape">
                <a:avLst/>
              </a:prstTxWarp>
            </a:bodyPr>
            <a:lstStyle/>
            <a:p>
              <a:endParaRPr lang="en-US" sz="1800"/>
            </a:p>
          </p:txBody>
        </p:sp>
        <p:sp>
          <p:nvSpPr>
            <p:cNvPr id="7" name="Line 6"/>
            <p:cNvSpPr>
              <a:spLocks noChangeShapeType="1"/>
            </p:cNvSpPr>
            <p:nvPr/>
          </p:nvSpPr>
          <p:spPr bwMode="auto">
            <a:xfrm flipV="1">
              <a:off x="6664326" y="3389313"/>
              <a:ext cx="1949450" cy="2936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8" name="Line 7"/>
            <p:cNvSpPr>
              <a:spLocks noChangeShapeType="1"/>
            </p:cNvSpPr>
            <p:nvPr/>
          </p:nvSpPr>
          <p:spPr bwMode="auto">
            <a:xfrm>
              <a:off x="8613776" y="3389313"/>
              <a:ext cx="1430338" cy="395288"/>
            </a:xfrm>
            <a:prstGeom prst="line">
              <a:avLst/>
            </a:prstGeom>
            <a:noFill/>
            <a:ln w="11113" cap="flat">
              <a:solidFill>
                <a:srgbClr val="2D008B"/>
              </a:solidFill>
              <a:prstDash val="solid"/>
              <a:miter lim="800000"/>
              <a:headEnd/>
              <a:tailEnd/>
            </a:ln>
            <a:extLst>
              <a:ext uri="{909E8E84-426E-40dd-AFC4-6F175D3DCCD1}">
                <a14:hiddenFill xmlns=""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6664326" y="1190625"/>
              <a:ext cx="1949450" cy="2492375"/>
            </a:xfrm>
            <a:custGeom>
              <a:avLst/>
              <a:gdLst>
                <a:gd name="T0" fmla="*/ 0 w 173"/>
                <a:gd name="T1" fmla="*/ 221 h 221"/>
                <a:gd name="T2" fmla="*/ 173 w 173"/>
                <a:gd name="T3" fmla="*/ 0 h 221"/>
                <a:gd name="T4" fmla="*/ 173 w 173"/>
                <a:gd name="T5" fmla="*/ 195 h 221"/>
                <a:gd name="T6" fmla="*/ 0 w 173"/>
                <a:gd name="T7" fmla="*/ 221 h 221"/>
              </a:gdLst>
              <a:ahLst/>
              <a:cxnLst>
                <a:cxn ang="0">
                  <a:pos x="T0" y="T1"/>
                </a:cxn>
                <a:cxn ang="0">
                  <a:pos x="T2" y="T3"/>
                </a:cxn>
                <a:cxn ang="0">
                  <a:pos x="T4" y="T5"/>
                </a:cxn>
                <a:cxn ang="0">
                  <a:pos x="T6" y="T7"/>
                </a:cxn>
              </a:cxnLst>
              <a:rect l="0" t="0" r="r" b="b"/>
              <a:pathLst>
                <a:path w="173" h="221">
                  <a:moveTo>
                    <a:pt x="0" y="221"/>
                  </a:moveTo>
                  <a:cubicBezTo>
                    <a:pt x="0" y="111"/>
                    <a:pt x="82" y="0"/>
                    <a:pt x="173" y="0"/>
                  </a:cubicBezTo>
                  <a:cubicBezTo>
                    <a:pt x="173" y="195"/>
                    <a:pt x="173" y="195"/>
                    <a:pt x="173" y="195"/>
                  </a:cubicBezTo>
                  <a:lnTo>
                    <a:pt x="0" y="221"/>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7115176" y="1674813"/>
              <a:ext cx="1498600" cy="1939925"/>
            </a:xfrm>
            <a:custGeom>
              <a:avLst/>
              <a:gdLst>
                <a:gd name="T0" fmla="*/ 0 w 133"/>
                <a:gd name="T1" fmla="*/ 172 h 172"/>
                <a:gd name="T2" fmla="*/ 133 w 133"/>
                <a:gd name="T3" fmla="*/ 0 h 172"/>
                <a:gd name="T4" fmla="*/ 133 w 133"/>
                <a:gd name="T5" fmla="*/ 152 h 172"/>
                <a:gd name="T6" fmla="*/ 0 w 133"/>
                <a:gd name="T7" fmla="*/ 172 h 172"/>
              </a:gdLst>
              <a:ahLst/>
              <a:cxnLst>
                <a:cxn ang="0">
                  <a:pos x="T0" y="T1"/>
                </a:cxn>
                <a:cxn ang="0">
                  <a:pos x="T2" y="T3"/>
                </a:cxn>
                <a:cxn ang="0">
                  <a:pos x="T4" y="T5"/>
                </a:cxn>
                <a:cxn ang="0">
                  <a:pos x="T6" y="T7"/>
                </a:cxn>
              </a:cxnLst>
              <a:rect l="0" t="0" r="r" b="b"/>
              <a:pathLst>
                <a:path w="133" h="172">
                  <a:moveTo>
                    <a:pt x="0" y="172"/>
                  </a:moveTo>
                  <a:cubicBezTo>
                    <a:pt x="0" y="87"/>
                    <a:pt x="63" y="0"/>
                    <a:pt x="133" y="0"/>
                  </a:cubicBezTo>
                  <a:cubicBezTo>
                    <a:pt x="133" y="152"/>
                    <a:pt x="133" y="152"/>
                    <a:pt x="133" y="152"/>
                  </a:cubicBezTo>
                  <a:lnTo>
                    <a:pt x="0" y="172"/>
                  </a:ln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7566026" y="2171700"/>
              <a:ext cx="1047750" cy="1376363"/>
            </a:xfrm>
            <a:custGeom>
              <a:avLst/>
              <a:gdLst>
                <a:gd name="T0" fmla="*/ 0 w 93"/>
                <a:gd name="T1" fmla="*/ 122 h 122"/>
                <a:gd name="T2" fmla="*/ 93 w 93"/>
                <a:gd name="T3" fmla="*/ 0 h 122"/>
                <a:gd name="T4" fmla="*/ 93 w 93"/>
                <a:gd name="T5" fmla="*/ 108 h 122"/>
                <a:gd name="T6" fmla="*/ 0 w 93"/>
                <a:gd name="T7" fmla="*/ 122 h 122"/>
              </a:gdLst>
              <a:ahLst/>
              <a:cxnLst>
                <a:cxn ang="0">
                  <a:pos x="T0" y="T1"/>
                </a:cxn>
                <a:cxn ang="0">
                  <a:pos x="T2" y="T3"/>
                </a:cxn>
                <a:cxn ang="0">
                  <a:pos x="T4" y="T5"/>
                </a:cxn>
                <a:cxn ang="0">
                  <a:pos x="T6" y="T7"/>
                </a:cxn>
              </a:cxnLst>
              <a:rect l="0" t="0" r="r" b="b"/>
              <a:pathLst>
                <a:path w="93" h="122">
                  <a:moveTo>
                    <a:pt x="0" y="122"/>
                  </a:moveTo>
                  <a:cubicBezTo>
                    <a:pt x="0" y="61"/>
                    <a:pt x="44" y="0"/>
                    <a:pt x="93" y="0"/>
                  </a:cubicBezTo>
                  <a:cubicBezTo>
                    <a:pt x="93" y="108"/>
                    <a:pt x="93" y="108"/>
                    <a:pt x="93" y="108"/>
                  </a:cubicBezTo>
                  <a:lnTo>
                    <a:pt x="0" y="122"/>
                  </a:ln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a:off x="8016876" y="2655888"/>
              <a:ext cx="596900" cy="823913"/>
            </a:xfrm>
            <a:custGeom>
              <a:avLst/>
              <a:gdLst>
                <a:gd name="T0" fmla="*/ 0 w 53"/>
                <a:gd name="T1" fmla="*/ 73 h 73"/>
                <a:gd name="T2" fmla="*/ 53 w 53"/>
                <a:gd name="T3" fmla="*/ 0 h 73"/>
                <a:gd name="T4" fmla="*/ 53 w 53"/>
                <a:gd name="T5" fmla="*/ 65 h 73"/>
                <a:gd name="T6" fmla="*/ 0 w 53"/>
                <a:gd name="T7" fmla="*/ 73 h 73"/>
              </a:gdLst>
              <a:ahLst/>
              <a:cxnLst>
                <a:cxn ang="0">
                  <a:pos x="T0" y="T1"/>
                </a:cxn>
                <a:cxn ang="0">
                  <a:pos x="T2" y="T3"/>
                </a:cxn>
                <a:cxn ang="0">
                  <a:pos x="T4" y="T5"/>
                </a:cxn>
                <a:cxn ang="0">
                  <a:pos x="T6" y="T7"/>
                </a:cxn>
              </a:cxnLst>
              <a:rect l="0" t="0" r="r" b="b"/>
              <a:pathLst>
                <a:path w="53" h="73">
                  <a:moveTo>
                    <a:pt x="0" y="73"/>
                  </a:moveTo>
                  <a:cubicBezTo>
                    <a:pt x="0" y="37"/>
                    <a:pt x="25" y="0"/>
                    <a:pt x="53" y="0"/>
                  </a:cubicBezTo>
                  <a:cubicBezTo>
                    <a:pt x="53" y="65"/>
                    <a:pt x="53" y="65"/>
                    <a:pt x="53" y="65"/>
                  </a:cubicBezTo>
                  <a:lnTo>
                    <a:pt x="0" y="73"/>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3" name="Freeform 12"/>
            <p:cNvSpPr>
              <a:spLocks/>
            </p:cNvSpPr>
            <p:nvPr/>
          </p:nvSpPr>
          <p:spPr bwMode="auto">
            <a:xfrm>
              <a:off x="6664326" y="3389313"/>
              <a:ext cx="3379788" cy="496888"/>
            </a:xfrm>
            <a:custGeom>
              <a:avLst/>
              <a:gdLst>
                <a:gd name="T0" fmla="*/ 0 w 300"/>
                <a:gd name="T1" fmla="*/ 26 h 44"/>
                <a:gd name="T2" fmla="*/ 172 w 300"/>
                <a:gd name="T3" fmla="*/ 44 h 44"/>
                <a:gd name="T4" fmla="*/ 300 w 300"/>
                <a:gd name="T5" fmla="*/ 35 h 44"/>
                <a:gd name="T6" fmla="*/ 173 w 300"/>
                <a:gd name="T7" fmla="*/ 0 h 44"/>
                <a:gd name="T8" fmla="*/ 0 w 300"/>
                <a:gd name="T9" fmla="*/ 26 h 44"/>
              </a:gdLst>
              <a:ahLst/>
              <a:cxnLst>
                <a:cxn ang="0">
                  <a:pos x="T0" y="T1"/>
                </a:cxn>
                <a:cxn ang="0">
                  <a:pos x="T2" y="T3"/>
                </a:cxn>
                <a:cxn ang="0">
                  <a:pos x="T4" y="T5"/>
                </a:cxn>
                <a:cxn ang="0">
                  <a:pos x="T6" y="T7"/>
                </a:cxn>
                <a:cxn ang="0">
                  <a:pos x="T8" y="T9"/>
                </a:cxn>
              </a:cxnLst>
              <a:rect l="0" t="0" r="r" b="b"/>
              <a:pathLst>
                <a:path w="300" h="44">
                  <a:moveTo>
                    <a:pt x="0" y="26"/>
                  </a:moveTo>
                  <a:cubicBezTo>
                    <a:pt x="34" y="37"/>
                    <a:pt x="98" y="44"/>
                    <a:pt x="172" y="44"/>
                  </a:cubicBezTo>
                  <a:cubicBezTo>
                    <a:pt x="221" y="44"/>
                    <a:pt x="266" y="41"/>
                    <a:pt x="300" y="35"/>
                  </a:cubicBezTo>
                  <a:cubicBezTo>
                    <a:pt x="173" y="0"/>
                    <a:pt x="173" y="0"/>
                    <a:pt x="173" y="0"/>
                  </a:cubicBezTo>
                  <a:lnTo>
                    <a:pt x="0" y="26"/>
                  </a:ln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4" name="Freeform 13"/>
            <p:cNvSpPr>
              <a:spLocks/>
            </p:cNvSpPr>
            <p:nvPr/>
          </p:nvSpPr>
          <p:spPr bwMode="auto">
            <a:xfrm>
              <a:off x="7115176" y="3389313"/>
              <a:ext cx="2601913" cy="384175"/>
            </a:xfrm>
            <a:custGeom>
              <a:avLst/>
              <a:gdLst>
                <a:gd name="T0" fmla="*/ 0 w 231"/>
                <a:gd name="T1" fmla="*/ 20 h 34"/>
                <a:gd name="T2" fmla="*/ 132 w 231"/>
                <a:gd name="T3" fmla="*/ 34 h 34"/>
                <a:gd name="T4" fmla="*/ 231 w 231"/>
                <a:gd name="T5" fmla="*/ 27 h 34"/>
                <a:gd name="T6" fmla="*/ 133 w 231"/>
                <a:gd name="T7" fmla="*/ 0 h 34"/>
                <a:gd name="T8" fmla="*/ 0 w 231"/>
                <a:gd name="T9" fmla="*/ 20 h 34"/>
              </a:gdLst>
              <a:ahLst/>
              <a:cxnLst>
                <a:cxn ang="0">
                  <a:pos x="T0" y="T1"/>
                </a:cxn>
                <a:cxn ang="0">
                  <a:pos x="T2" y="T3"/>
                </a:cxn>
                <a:cxn ang="0">
                  <a:pos x="T4" y="T5"/>
                </a:cxn>
                <a:cxn ang="0">
                  <a:pos x="T6" y="T7"/>
                </a:cxn>
                <a:cxn ang="0">
                  <a:pos x="T8" y="T9"/>
                </a:cxn>
              </a:cxnLst>
              <a:rect l="0" t="0" r="r" b="b"/>
              <a:pathLst>
                <a:path w="231" h="34">
                  <a:moveTo>
                    <a:pt x="0" y="20"/>
                  </a:moveTo>
                  <a:cubicBezTo>
                    <a:pt x="27" y="28"/>
                    <a:pt x="76" y="34"/>
                    <a:pt x="132" y="34"/>
                  </a:cubicBezTo>
                  <a:cubicBezTo>
                    <a:pt x="170" y="34"/>
                    <a:pt x="204" y="31"/>
                    <a:pt x="231" y="27"/>
                  </a:cubicBezTo>
                  <a:cubicBezTo>
                    <a:pt x="133" y="0"/>
                    <a:pt x="133" y="0"/>
                    <a:pt x="133" y="0"/>
                  </a:cubicBezTo>
                  <a:lnTo>
                    <a:pt x="0" y="20"/>
                  </a:lnTo>
                  <a:close/>
                </a:path>
              </a:pathLst>
            </a:custGeom>
            <a:solidFill>
              <a:schemeClr val="accent5">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5" name="Freeform 14"/>
            <p:cNvSpPr>
              <a:spLocks/>
            </p:cNvSpPr>
            <p:nvPr/>
          </p:nvSpPr>
          <p:spPr bwMode="auto">
            <a:xfrm>
              <a:off x="7566026" y="3389313"/>
              <a:ext cx="1812925" cy="260350"/>
            </a:xfrm>
            <a:custGeom>
              <a:avLst/>
              <a:gdLst>
                <a:gd name="T0" fmla="*/ 161 w 161"/>
                <a:gd name="T1" fmla="*/ 19 h 23"/>
                <a:gd name="T2" fmla="*/ 92 w 161"/>
                <a:gd name="T3" fmla="*/ 23 h 23"/>
                <a:gd name="T4" fmla="*/ 0 w 161"/>
                <a:gd name="T5" fmla="*/ 14 h 23"/>
                <a:gd name="T6" fmla="*/ 93 w 161"/>
                <a:gd name="T7" fmla="*/ 0 h 23"/>
                <a:gd name="T8" fmla="*/ 161 w 161"/>
                <a:gd name="T9" fmla="*/ 19 h 23"/>
              </a:gdLst>
              <a:ahLst/>
              <a:cxnLst>
                <a:cxn ang="0">
                  <a:pos x="T0" y="T1"/>
                </a:cxn>
                <a:cxn ang="0">
                  <a:pos x="T2" y="T3"/>
                </a:cxn>
                <a:cxn ang="0">
                  <a:pos x="T4" y="T5"/>
                </a:cxn>
                <a:cxn ang="0">
                  <a:pos x="T6" y="T7"/>
                </a:cxn>
                <a:cxn ang="0">
                  <a:pos x="T8" y="T9"/>
                </a:cxn>
              </a:cxnLst>
              <a:rect l="0" t="0" r="r" b="b"/>
              <a:pathLst>
                <a:path w="161" h="23">
                  <a:moveTo>
                    <a:pt x="161" y="19"/>
                  </a:moveTo>
                  <a:cubicBezTo>
                    <a:pt x="142" y="21"/>
                    <a:pt x="118" y="23"/>
                    <a:pt x="92" y="23"/>
                  </a:cubicBezTo>
                  <a:cubicBezTo>
                    <a:pt x="54" y="23"/>
                    <a:pt x="20" y="19"/>
                    <a:pt x="0" y="14"/>
                  </a:cubicBezTo>
                  <a:cubicBezTo>
                    <a:pt x="93" y="0"/>
                    <a:pt x="93" y="0"/>
                    <a:pt x="93" y="0"/>
                  </a:cubicBezTo>
                  <a:lnTo>
                    <a:pt x="161" y="19"/>
                  </a:lnTo>
                  <a:close/>
                </a:path>
              </a:pathLst>
            </a:custGeom>
            <a:solidFill>
              <a:schemeClr val="accent6">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6" name="Freeform 15"/>
            <p:cNvSpPr>
              <a:spLocks/>
            </p:cNvSpPr>
            <p:nvPr/>
          </p:nvSpPr>
          <p:spPr bwMode="auto">
            <a:xfrm>
              <a:off x="8016876" y="3389313"/>
              <a:ext cx="1023938" cy="146050"/>
            </a:xfrm>
            <a:custGeom>
              <a:avLst/>
              <a:gdLst>
                <a:gd name="T0" fmla="*/ 0 w 91"/>
                <a:gd name="T1" fmla="*/ 8 h 13"/>
                <a:gd name="T2" fmla="*/ 53 w 91"/>
                <a:gd name="T3" fmla="*/ 13 h 13"/>
                <a:gd name="T4" fmla="*/ 91 w 91"/>
                <a:gd name="T5" fmla="*/ 10 h 13"/>
                <a:gd name="T6" fmla="*/ 53 w 91"/>
                <a:gd name="T7" fmla="*/ 0 h 13"/>
                <a:gd name="T8" fmla="*/ 0 w 91"/>
                <a:gd name="T9" fmla="*/ 8 h 13"/>
              </a:gdLst>
              <a:ahLst/>
              <a:cxnLst>
                <a:cxn ang="0">
                  <a:pos x="T0" y="T1"/>
                </a:cxn>
                <a:cxn ang="0">
                  <a:pos x="T2" y="T3"/>
                </a:cxn>
                <a:cxn ang="0">
                  <a:pos x="T4" y="T5"/>
                </a:cxn>
                <a:cxn ang="0">
                  <a:pos x="T6" y="T7"/>
                </a:cxn>
                <a:cxn ang="0">
                  <a:pos x="T8" y="T9"/>
                </a:cxn>
              </a:cxnLst>
              <a:rect l="0" t="0" r="r" b="b"/>
              <a:pathLst>
                <a:path w="91" h="13">
                  <a:moveTo>
                    <a:pt x="0" y="8"/>
                  </a:moveTo>
                  <a:cubicBezTo>
                    <a:pt x="13" y="11"/>
                    <a:pt x="32" y="13"/>
                    <a:pt x="53" y="13"/>
                  </a:cubicBezTo>
                  <a:cubicBezTo>
                    <a:pt x="67" y="13"/>
                    <a:pt x="80" y="12"/>
                    <a:pt x="91" y="10"/>
                  </a:cubicBezTo>
                  <a:cubicBezTo>
                    <a:pt x="53" y="0"/>
                    <a:pt x="53" y="0"/>
                    <a:pt x="53" y="0"/>
                  </a:cubicBezTo>
                  <a:lnTo>
                    <a:pt x="0" y="8"/>
                  </a:lnTo>
                  <a:close/>
                </a:path>
              </a:pathLst>
            </a:custGeom>
            <a:solidFill>
              <a:schemeClr val="tx2">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7" name="Freeform 16"/>
            <p:cNvSpPr>
              <a:spLocks/>
            </p:cNvSpPr>
            <p:nvPr/>
          </p:nvSpPr>
          <p:spPr bwMode="auto">
            <a:xfrm>
              <a:off x="8613776" y="1190625"/>
              <a:ext cx="1430338" cy="2593975"/>
            </a:xfrm>
            <a:custGeom>
              <a:avLst/>
              <a:gdLst>
                <a:gd name="T0" fmla="*/ 0 w 127"/>
                <a:gd name="T1" fmla="*/ 0 h 230"/>
                <a:gd name="T2" fmla="*/ 127 w 127"/>
                <a:gd name="T3" fmla="*/ 230 h 230"/>
                <a:gd name="T4" fmla="*/ 0 w 127"/>
                <a:gd name="T5" fmla="*/ 195 h 230"/>
                <a:gd name="T6" fmla="*/ 0 w 127"/>
                <a:gd name="T7" fmla="*/ 0 h 230"/>
              </a:gdLst>
              <a:ahLst/>
              <a:cxnLst>
                <a:cxn ang="0">
                  <a:pos x="T0" y="T1"/>
                </a:cxn>
                <a:cxn ang="0">
                  <a:pos x="T2" y="T3"/>
                </a:cxn>
                <a:cxn ang="0">
                  <a:pos x="T4" y="T5"/>
                </a:cxn>
                <a:cxn ang="0">
                  <a:pos x="T6" y="T7"/>
                </a:cxn>
              </a:cxnLst>
              <a:rect l="0" t="0" r="r" b="b"/>
              <a:pathLst>
                <a:path w="127" h="230">
                  <a:moveTo>
                    <a:pt x="0" y="0"/>
                  </a:moveTo>
                  <a:cubicBezTo>
                    <a:pt x="67" y="0"/>
                    <a:pt x="127" y="120"/>
                    <a:pt x="127" y="230"/>
                  </a:cubicBezTo>
                  <a:cubicBezTo>
                    <a:pt x="0" y="195"/>
                    <a:pt x="0" y="195"/>
                    <a:pt x="0" y="195"/>
                  </a:cubicBezTo>
                  <a:lnTo>
                    <a:pt x="0" y="0"/>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8" name="Freeform 17"/>
            <p:cNvSpPr>
              <a:spLocks/>
            </p:cNvSpPr>
            <p:nvPr/>
          </p:nvSpPr>
          <p:spPr bwMode="auto">
            <a:xfrm>
              <a:off x="8613776" y="1674813"/>
              <a:ext cx="1103313" cy="2019300"/>
            </a:xfrm>
            <a:custGeom>
              <a:avLst/>
              <a:gdLst>
                <a:gd name="T0" fmla="*/ 0 w 98"/>
                <a:gd name="T1" fmla="*/ 0 h 179"/>
                <a:gd name="T2" fmla="*/ 98 w 98"/>
                <a:gd name="T3" fmla="*/ 179 h 179"/>
                <a:gd name="T4" fmla="*/ 0 w 98"/>
                <a:gd name="T5" fmla="*/ 152 h 179"/>
                <a:gd name="T6" fmla="*/ 0 w 98"/>
                <a:gd name="T7" fmla="*/ 0 h 179"/>
              </a:gdLst>
              <a:ahLst/>
              <a:cxnLst>
                <a:cxn ang="0">
                  <a:pos x="T0" y="T1"/>
                </a:cxn>
                <a:cxn ang="0">
                  <a:pos x="T2" y="T3"/>
                </a:cxn>
                <a:cxn ang="0">
                  <a:pos x="T4" y="T5"/>
                </a:cxn>
                <a:cxn ang="0">
                  <a:pos x="T6" y="T7"/>
                </a:cxn>
              </a:cxnLst>
              <a:rect l="0" t="0" r="r" b="b"/>
              <a:pathLst>
                <a:path w="98" h="179">
                  <a:moveTo>
                    <a:pt x="0" y="0"/>
                  </a:moveTo>
                  <a:cubicBezTo>
                    <a:pt x="52" y="0"/>
                    <a:pt x="98" y="94"/>
                    <a:pt x="98" y="179"/>
                  </a:cubicBezTo>
                  <a:cubicBezTo>
                    <a:pt x="0" y="152"/>
                    <a:pt x="0" y="152"/>
                    <a:pt x="0" y="152"/>
                  </a:cubicBezTo>
                  <a:lnTo>
                    <a:pt x="0" y="0"/>
                  </a:lnTo>
                  <a:close/>
                </a:path>
              </a:pathLst>
            </a:custGeom>
            <a:solidFill>
              <a:schemeClr val="accent5">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19" name="Freeform 18"/>
            <p:cNvSpPr>
              <a:spLocks/>
            </p:cNvSpPr>
            <p:nvPr/>
          </p:nvSpPr>
          <p:spPr bwMode="auto">
            <a:xfrm>
              <a:off x="8613776" y="2171700"/>
              <a:ext cx="765175" cy="1431925"/>
            </a:xfrm>
            <a:custGeom>
              <a:avLst/>
              <a:gdLst>
                <a:gd name="T0" fmla="*/ 0 w 68"/>
                <a:gd name="T1" fmla="*/ 0 h 127"/>
                <a:gd name="T2" fmla="*/ 68 w 68"/>
                <a:gd name="T3" fmla="*/ 127 h 127"/>
                <a:gd name="T4" fmla="*/ 0 w 68"/>
                <a:gd name="T5" fmla="*/ 108 h 127"/>
                <a:gd name="T6" fmla="*/ 0 w 68"/>
                <a:gd name="T7" fmla="*/ 0 h 127"/>
              </a:gdLst>
              <a:ahLst/>
              <a:cxnLst>
                <a:cxn ang="0">
                  <a:pos x="T0" y="T1"/>
                </a:cxn>
                <a:cxn ang="0">
                  <a:pos x="T2" y="T3"/>
                </a:cxn>
                <a:cxn ang="0">
                  <a:pos x="T4" y="T5"/>
                </a:cxn>
                <a:cxn ang="0">
                  <a:pos x="T6" y="T7"/>
                </a:cxn>
              </a:cxnLst>
              <a:rect l="0" t="0" r="r" b="b"/>
              <a:pathLst>
                <a:path w="68" h="127">
                  <a:moveTo>
                    <a:pt x="0" y="0"/>
                  </a:moveTo>
                  <a:cubicBezTo>
                    <a:pt x="36" y="0"/>
                    <a:pt x="68" y="66"/>
                    <a:pt x="68" y="127"/>
                  </a:cubicBezTo>
                  <a:cubicBezTo>
                    <a:pt x="0" y="108"/>
                    <a:pt x="0" y="108"/>
                    <a:pt x="0" y="108"/>
                  </a:cubicBezTo>
                  <a:lnTo>
                    <a:pt x="0" y="0"/>
                  </a:lnTo>
                  <a:close/>
                </a:path>
              </a:pathLst>
            </a:custGeom>
            <a:solidFill>
              <a:schemeClr val="accent6">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sp>
          <p:nvSpPr>
            <p:cNvPr id="20" name="Freeform 19"/>
            <p:cNvSpPr>
              <a:spLocks/>
            </p:cNvSpPr>
            <p:nvPr/>
          </p:nvSpPr>
          <p:spPr bwMode="auto">
            <a:xfrm>
              <a:off x="8613776" y="2655888"/>
              <a:ext cx="427038" cy="846138"/>
            </a:xfrm>
            <a:custGeom>
              <a:avLst/>
              <a:gdLst>
                <a:gd name="T0" fmla="*/ 0 w 38"/>
                <a:gd name="T1" fmla="*/ 0 h 75"/>
                <a:gd name="T2" fmla="*/ 38 w 38"/>
                <a:gd name="T3" fmla="*/ 75 h 75"/>
                <a:gd name="T4" fmla="*/ 0 w 38"/>
                <a:gd name="T5" fmla="*/ 65 h 75"/>
                <a:gd name="T6" fmla="*/ 0 w 38"/>
                <a:gd name="T7" fmla="*/ 0 h 75"/>
              </a:gdLst>
              <a:ahLst/>
              <a:cxnLst>
                <a:cxn ang="0">
                  <a:pos x="T0" y="T1"/>
                </a:cxn>
                <a:cxn ang="0">
                  <a:pos x="T2" y="T3"/>
                </a:cxn>
                <a:cxn ang="0">
                  <a:pos x="T4" y="T5"/>
                </a:cxn>
                <a:cxn ang="0">
                  <a:pos x="T6" y="T7"/>
                </a:cxn>
              </a:cxnLst>
              <a:rect l="0" t="0" r="r" b="b"/>
              <a:pathLst>
                <a:path w="38" h="75">
                  <a:moveTo>
                    <a:pt x="0" y="0"/>
                  </a:moveTo>
                  <a:cubicBezTo>
                    <a:pt x="21" y="0"/>
                    <a:pt x="38" y="40"/>
                    <a:pt x="38" y="75"/>
                  </a:cubicBezTo>
                  <a:cubicBezTo>
                    <a:pt x="0" y="65"/>
                    <a:pt x="0" y="65"/>
                    <a:pt x="0" y="65"/>
                  </a:cubicBezTo>
                  <a:lnTo>
                    <a:pt x="0" y="0"/>
                  </a:lnTo>
                  <a:close/>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800"/>
            </a:p>
          </p:txBody>
        </p:sp>
      </p:grpSp>
      <p:cxnSp>
        <p:nvCxnSpPr>
          <p:cNvPr id="54" name="Straight Arrow Connector 53"/>
          <p:cNvCxnSpPr/>
          <p:nvPr/>
        </p:nvCxnSpPr>
        <p:spPr>
          <a:xfrm flipH="1" flipV="1">
            <a:off x="2881021" y="3263791"/>
            <a:ext cx="1560184" cy="651135"/>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H="1" flipV="1">
            <a:off x="2682988" y="3429001"/>
            <a:ext cx="1768493" cy="1328372"/>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5247231" y="464603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grpSp>
        <p:nvGrpSpPr>
          <p:cNvPr id="62" name="Group 61"/>
          <p:cNvGrpSpPr/>
          <p:nvPr/>
        </p:nvGrpSpPr>
        <p:grpSpPr>
          <a:xfrm>
            <a:off x="4407501" y="1959285"/>
            <a:ext cx="667939" cy="667939"/>
            <a:chOff x="1427243" y="1987229"/>
            <a:chExt cx="1016000" cy="1016000"/>
          </a:xfrm>
        </p:grpSpPr>
        <p:sp>
          <p:nvSpPr>
            <p:cNvPr id="63" name="Oval 62"/>
            <p:cNvSpPr/>
            <p:nvPr/>
          </p:nvSpPr>
          <p:spPr>
            <a:xfrm>
              <a:off x="1427243" y="1987229"/>
              <a:ext cx="1016000" cy="10160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4" name="Picture 6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552657" y="2277804"/>
              <a:ext cx="765171" cy="434851"/>
            </a:xfrm>
            <a:prstGeom prst="rect">
              <a:avLst/>
            </a:prstGeom>
          </p:spPr>
        </p:pic>
      </p:grpSp>
      <p:grpSp>
        <p:nvGrpSpPr>
          <p:cNvPr id="65" name="Group 64"/>
          <p:cNvGrpSpPr/>
          <p:nvPr/>
        </p:nvGrpSpPr>
        <p:grpSpPr>
          <a:xfrm>
            <a:off x="4407501" y="2832539"/>
            <a:ext cx="667939" cy="667939"/>
            <a:chOff x="1427243" y="3314803"/>
            <a:chExt cx="1016000" cy="1016000"/>
          </a:xfrm>
        </p:grpSpPr>
        <p:sp>
          <p:nvSpPr>
            <p:cNvPr id="66" name="Oval 65"/>
            <p:cNvSpPr/>
            <p:nvPr/>
          </p:nvSpPr>
          <p:spPr>
            <a:xfrm>
              <a:off x="1427243" y="3314803"/>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7" name="Picture 66"/>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36620" y="3570519"/>
              <a:ext cx="597245" cy="504568"/>
            </a:xfrm>
            <a:prstGeom prst="rect">
              <a:avLst/>
            </a:prstGeom>
          </p:spPr>
        </p:pic>
      </p:grpSp>
      <p:grpSp>
        <p:nvGrpSpPr>
          <p:cNvPr id="68" name="Group 67"/>
          <p:cNvGrpSpPr/>
          <p:nvPr/>
        </p:nvGrpSpPr>
        <p:grpSpPr>
          <a:xfrm>
            <a:off x="4407501" y="3705792"/>
            <a:ext cx="667939" cy="667939"/>
            <a:chOff x="1427243" y="4599335"/>
            <a:chExt cx="1016000" cy="1016000"/>
          </a:xfrm>
        </p:grpSpPr>
        <p:sp>
          <p:nvSpPr>
            <p:cNvPr id="69" name="Oval 68"/>
            <p:cNvSpPr/>
            <p:nvPr/>
          </p:nvSpPr>
          <p:spPr>
            <a:xfrm>
              <a:off x="1427243" y="4599335"/>
              <a:ext cx="1016000" cy="10160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0" name="Picture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599715" y="4771807"/>
              <a:ext cx="671056" cy="671056"/>
            </a:xfrm>
            <a:prstGeom prst="rect">
              <a:avLst/>
            </a:prstGeom>
          </p:spPr>
        </p:pic>
      </p:grpSp>
      <p:grpSp>
        <p:nvGrpSpPr>
          <p:cNvPr id="71" name="Group 70"/>
          <p:cNvGrpSpPr/>
          <p:nvPr/>
        </p:nvGrpSpPr>
        <p:grpSpPr>
          <a:xfrm>
            <a:off x="4407501" y="4579045"/>
            <a:ext cx="667939" cy="667939"/>
            <a:chOff x="6262908" y="4599335"/>
            <a:chExt cx="1016000" cy="1016000"/>
          </a:xfrm>
        </p:grpSpPr>
        <p:sp>
          <p:nvSpPr>
            <p:cNvPr id="72" name="Oval 71"/>
            <p:cNvSpPr/>
            <p:nvPr/>
          </p:nvSpPr>
          <p:spPr>
            <a:xfrm>
              <a:off x="6262908" y="4599335"/>
              <a:ext cx="1016000" cy="1016000"/>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73" name="Picture 7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534278" y="4823701"/>
              <a:ext cx="473263" cy="567267"/>
            </a:xfrm>
            <a:prstGeom prst="rect">
              <a:avLst/>
            </a:prstGeom>
          </p:spPr>
        </p:pic>
      </p:grpSp>
      <p:cxnSp>
        <p:nvCxnSpPr>
          <p:cNvPr id="77" name="Straight Arrow Connector 76"/>
          <p:cNvCxnSpPr>
            <a:stCxn id="66" idx="2"/>
          </p:cNvCxnSpPr>
          <p:nvPr/>
        </p:nvCxnSpPr>
        <p:spPr>
          <a:xfrm flipH="1" flipV="1">
            <a:off x="3076585" y="3087095"/>
            <a:ext cx="1330916" cy="7941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83" name="Straight Arrow Connector 82"/>
          <p:cNvCxnSpPr/>
          <p:nvPr/>
        </p:nvCxnSpPr>
        <p:spPr>
          <a:xfrm flipH="1">
            <a:off x="3289039" y="2433229"/>
            <a:ext cx="1152167" cy="472154"/>
          </a:xfrm>
          <a:prstGeom prst="straightConnector1">
            <a:avLst/>
          </a:prstGeom>
          <a:ln>
            <a:solidFill>
              <a:schemeClr val="tx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5247231" y="3780599"/>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sp>
        <p:nvSpPr>
          <p:cNvPr id="91" name="TextBox 90"/>
          <p:cNvSpPr txBox="1"/>
          <p:nvPr/>
        </p:nvSpPr>
        <p:spPr>
          <a:xfrm>
            <a:off x="5247231" y="285751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sp>
        <p:nvSpPr>
          <p:cNvPr id="92" name="TextBox 91"/>
          <p:cNvSpPr txBox="1"/>
          <p:nvPr/>
        </p:nvSpPr>
        <p:spPr>
          <a:xfrm>
            <a:off x="5247231" y="1992072"/>
            <a:ext cx="3199382" cy="623248"/>
          </a:xfrm>
          <a:prstGeom prst="rect">
            <a:avLst/>
          </a:prstGeom>
          <a:noFill/>
        </p:spPr>
        <p:txBody>
          <a:bodyPr wrap="square" rtlCol="0">
            <a:spAutoFit/>
          </a:bodyPr>
          <a:lstStyle/>
          <a:p>
            <a:r>
              <a:rPr lang="en-US" sz="1350" dirty="0" err="1"/>
              <a:t>Xxxxx</a:t>
            </a:r>
            <a:r>
              <a:rPr lang="en-US" sz="1350" dirty="0"/>
              <a:t> </a:t>
            </a:r>
            <a:r>
              <a:rPr lang="en-US" sz="1350" dirty="0" err="1"/>
              <a:t>xxxxx</a:t>
            </a:r>
            <a:endParaRPr lang="en-US" sz="1350" dirty="0"/>
          </a:p>
          <a:p>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xxxxxxxx</a:t>
            </a:r>
            <a:r>
              <a:rPr lang="en-US" sz="1050" dirty="0"/>
              <a:t> </a:t>
            </a:r>
            <a:r>
              <a:rPr lang="en-US" sz="1050" dirty="0" err="1"/>
              <a:t>xxxxxxxxxxxxxxxxxxxx</a:t>
            </a:r>
            <a:r>
              <a:rPr lang="en-US" sz="1050" dirty="0"/>
              <a:t> x </a:t>
            </a:r>
            <a:r>
              <a:rPr lang="en-US" sz="1050" dirty="0" err="1"/>
              <a:t>xxxxxx</a:t>
            </a:r>
            <a:endParaRPr lang="en-US" sz="1050" dirty="0"/>
          </a:p>
        </p:txBody>
      </p:sp>
    </p:spTree>
    <p:extLst>
      <p:ext uri="{BB962C8B-B14F-4D97-AF65-F5344CB8AC3E}">
        <p14:creationId xmlns:p14="http://schemas.microsoft.com/office/powerpoint/2010/main" val="309216020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1111">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14:bounceEnd="61111">
                                          <p:cBhvr additive="base">
                                            <p:cTn id="7" dur="900" fill="hold"/>
                                            <p:tgtEl>
                                              <p:spTgt spid="30"/>
                                            </p:tgtEl>
                                            <p:attrNameLst>
                                              <p:attrName>ppt_x</p:attrName>
                                            </p:attrNameLst>
                                          </p:cBhvr>
                                          <p:tavLst>
                                            <p:tav tm="0">
                                              <p:val>
                                                <p:strVal val="#ppt_x"/>
                                              </p:val>
                                            </p:tav>
                                            <p:tav tm="100000">
                                              <p:val>
                                                <p:strVal val="#ppt_x"/>
                                              </p:val>
                                            </p:tav>
                                          </p:tavLst>
                                        </p:anim>
                                        <p:anim calcmode="lin" valueType="num" p14:bounceEnd="61111">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900" fill="hold"/>
                                            <p:tgtEl>
                                              <p:spTgt spid="30"/>
                                            </p:tgtEl>
                                            <p:attrNameLst>
                                              <p:attrName>ppt_x</p:attrName>
                                            </p:attrNameLst>
                                          </p:cBhvr>
                                          <p:tavLst>
                                            <p:tav tm="0">
                                              <p:val>
                                                <p:strVal val="#ppt_x"/>
                                              </p:val>
                                            </p:tav>
                                            <p:tav tm="100000">
                                              <p:val>
                                                <p:strVal val="#ppt_x"/>
                                              </p:val>
                                            </p:tav>
                                          </p:tavLst>
                                        </p:anim>
                                        <p:anim calcmode="lin" valueType="num">
                                          <p:cBhvr additive="base">
                                            <p:cTn id="8" dur="900" fill="hold"/>
                                            <p:tgtEl>
                                              <p:spTgt spid="30"/>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60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200"/>
                                            <p:tgtEl>
                                              <p:spTgt spid="83"/>
                                            </p:tgtEl>
                                          </p:cBhvr>
                                        </p:animEffect>
                                      </p:childTnLst>
                                    </p:cTn>
                                  </p:par>
                                  <p:par>
                                    <p:cTn id="12" presetID="10" presetClass="entr" presetSubtype="0" fill="hold" nodeType="withEffect">
                                      <p:stCondLst>
                                        <p:cond delay="800"/>
                                      </p:stCondLst>
                                      <p:childTnLst>
                                        <p:set>
                                          <p:cBhvr>
                                            <p:cTn id="13" dur="1" fill="hold">
                                              <p:stCondLst>
                                                <p:cond delay="0"/>
                                              </p:stCondLst>
                                            </p:cTn>
                                            <p:tgtEl>
                                              <p:spTgt spid="62"/>
                                            </p:tgtEl>
                                            <p:attrNameLst>
                                              <p:attrName>style.visibility</p:attrName>
                                            </p:attrNameLst>
                                          </p:cBhvr>
                                          <p:to>
                                            <p:strVal val="visible"/>
                                          </p:to>
                                        </p:set>
                                        <p:animEffect transition="in" filter="fade">
                                          <p:cBhvr>
                                            <p:cTn id="14" dur="200"/>
                                            <p:tgtEl>
                                              <p:spTgt spid="62"/>
                                            </p:tgtEl>
                                          </p:cBhvr>
                                        </p:animEffect>
                                      </p:childTnLst>
                                    </p:cTn>
                                  </p:par>
                                  <p:par>
                                    <p:cTn id="15" presetID="10" presetClass="entr" presetSubtype="0" fill="hold" grpId="0" nodeType="withEffect">
                                      <p:stCondLst>
                                        <p:cond delay="800"/>
                                      </p:stCondLst>
                                      <p:childTnLst>
                                        <p:set>
                                          <p:cBhvr>
                                            <p:cTn id="16" dur="1" fill="hold">
                                              <p:stCondLst>
                                                <p:cond delay="0"/>
                                              </p:stCondLst>
                                            </p:cTn>
                                            <p:tgtEl>
                                              <p:spTgt spid="92"/>
                                            </p:tgtEl>
                                            <p:attrNameLst>
                                              <p:attrName>style.visibility</p:attrName>
                                            </p:attrNameLst>
                                          </p:cBhvr>
                                          <p:to>
                                            <p:strVal val="visible"/>
                                          </p:to>
                                        </p:set>
                                        <p:animEffect transition="in" filter="fade">
                                          <p:cBhvr>
                                            <p:cTn id="17" dur="200"/>
                                            <p:tgtEl>
                                              <p:spTgt spid="92"/>
                                            </p:tgtEl>
                                          </p:cBhvr>
                                        </p:animEffect>
                                      </p:childTnLst>
                                    </p:cTn>
                                  </p:par>
                                  <p:par>
                                    <p:cTn id="18" presetID="10" presetClass="entr" presetSubtype="0" fill="hold" nodeType="withEffect">
                                      <p:stCondLst>
                                        <p:cond delay="800"/>
                                      </p:stCondLst>
                                      <p:childTnLst>
                                        <p:set>
                                          <p:cBhvr>
                                            <p:cTn id="19" dur="1" fill="hold">
                                              <p:stCondLst>
                                                <p:cond delay="0"/>
                                              </p:stCondLst>
                                            </p:cTn>
                                            <p:tgtEl>
                                              <p:spTgt spid="77"/>
                                            </p:tgtEl>
                                            <p:attrNameLst>
                                              <p:attrName>style.visibility</p:attrName>
                                            </p:attrNameLst>
                                          </p:cBhvr>
                                          <p:to>
                                            <p:strVal val="visible"/>
                                          </p:to>
                                        </p:set>
                                        <p:animEffect transition="in" filter="fade">
                                          <p:cBhvr>
                                            <p:cTn id="20" dur="200"/>
                                            <p:tgtEl>
                                              <p:spTgt spid="77"/>
                                            </p:tgtEl>
                                          </p:cBhvr>
                                        </p:animEffect>
                                      </p:childTnLst>
                                    </p:cTn>
                                  </p:par>
                                  <p:par>
                                    <p:cTn id="21" presetID="10" presetClass="entr" presetSubtype="0" fill="hold" nodeType="withEffect">
                                      <p:stCondLst>
                                        <p:cond delay="1000"/>
                                      </p:stCondLst>
                                      <p:childTnLst>
                                        <p:set>
                                          <p:cBhvr>
                                            <p:cTn id="22" dur="1" fill="hold">
                                              <p:stCondLst>
                                                <p:cond delay="0"/>
                                              </p:stCondLst>
                                            </p:cTn>
                                            <p:tgtEl>
                                              <p:spTgt spid="65"/>
                                            </p:tgtEl>
                                            <p:attrNameLst>
                                              <p:attrName>style.visibility</p:attrName>
                                            </p:attrNameLst>
                                          </p:cBhvr>
                                          <p:to>
                                            <p:strVal val="visible"/>
                                          </p:to>
                                        </p:set>
                                        <p:animEffect transition="in" filter="fade">
                                          <p:cBhvr>
                                            <p:cTn id="23" dur="200"/>
                                            <p:tgtEl>
                                              <p:spTgt spid="65"/>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91"/>
                                            </p:tgtEl>
                                            <p:attrNameLst>
                                              <p:attrName>style.visibility</p:attrName>
                                            </p:attrNameLst>
                                          </p:cBhvr>
                                          <p:to>
                                            <p:strVal val="visible"/>
                                          </p:to>
                                        </p:set>
                                        <p:animEffect transition="in" filter="fade">
                                          <p:cBhvr>
                                            <p:cTn id="26" dur="200"/>
                                            <p:tgtEl>
                                              <p:spTgt spid="91"/>
                                            </p:tgtEl>
                                          </p:cBhvr>
                                        </p:animEffect>
                                      </p:childTnLst>
                                    </p:cTn>
                                  </p:par>
                                  <p:par>
                                    <p:cTn id="27" presetID="10" presetClass="entr" presetSubtype="0" fill="hold" nodeType="withEffect">
                                      <p:stCondLst>
                                        <p:cond delay="1000"/>
                                      </p:stCondLst>
                                      <p:childTnLst>
                                        <p:set>
                                          <p:cBhvr>
                                            <p:cTn id="28" dur="1" fill="hold">
                                              <p:stCondLst>
                                                <p:cond delay="0"/>
                                              </p:stCondLst>
                                            </p:cTn>
                                            <p:tgtEl>
                                              <p:spTgt spid="54"/>
                                            </p:tgtEl>
                                            <p:attrNameLst>
                                              <p:attrName>style.visibility</p:attrName>
                                            </p:attrNameLst>
                                          </p:cBhvr>
                                          <p:to>
                                            <p:strVal val="visible"/>
                                          </p:to>
                                        </p:set>
                                        <p:animEffect transition="in" filter="fade">
                                          <p:cBhvr>
                                            <p:cTn id="29" dur="200"/>
                                            <p:tgtEl>
                                              <p:spTgt spid="54"/>
                                            </p:tgtEl>
                                          </p:cBhvr>
                                        </p:animEffect>
                                      </p:childTnLst>
                                    </p:cTn>
                                  </p:par>
                                  <p:par>
                                    <p:cTn id="30" presetID="10" presetClass="entr" presetSubtype="0" fill="hold" nodeType="withEffect">
                                      <p:stCondLst>
                                        <p:cond delay="1200"/>
                                      </p:stCondLst>
                                      <p:childTnLst>
                                        <p:set>
                                          <p:cBhvr>
                                            <p:cTn id="31" dur="1" fill="hold">
                                              <p:stCondLst>
                                                <p:cond delay="0"/>
                                              </p:stCondLst>
                                            </p:cTn>
                                            <p:tgtEl>
                                              <p:spTgt spid="68"/>
                                            </p:tgtEl>
                                            <p:attrNameLst>
                                              <p:attrName>style.visibility</p:attrName>
                                            </p:attrNameLst>
                                          </p:cBhvr>
                                          <p:to>
                                            <p:strVal val="visible"/>
                                          </p:to>
                                        </p:set>
                                        <p:animEffect transition="in" filter="fade">
                                          <p:cBhvr>
                                            <p:cTn id="32" dur="200"/>
                                            <p:tgtEl>
                                              <p:spTgt spid="68"/>
                                            </p:tgtEl>
                                          </p:cBhvr>
                                        </p:animEffect>
                                      </p:childTnLst>
                                    </p:cTn>
                                  </p:par>
                                  <p:par>
                                    <p:cTn id="33" presetID="10" presetClass="entr" presetSubtype="0" fill="hold" grpId="0" nodeType="withEffect">
                                      <p:stCondLst>
                                        <p:cond delay="1200"/>
                                      </p:stCondLst>
                                      <p:childTnLst>
                                        <p:set>
                                          <p:cBhvr>
                                            <p:cTn id="34" dur="1" fill="hold">
                                              <p:stCondLst>
                                                <p:cond delay="0"/>
                                              </p:stCondLst>
                                            </p:cTn>
                                            <p:tgtEl>
                                              <p:spTgt spid="90"/>
                                            </p:tgtEl>
                                            <p:attrNameLst>
                                              <p:attrName>style.visibility</p:attrName>
                                            </p:attrNameLst>
                                          </p:cBhvr>
                                          <p:to>
                                            <p:strVal val="visible"/>
                                          </p:to>
                                        </p:set>
                                        <p:animEffect transition="in" filter="fade">
                                          <p:cBhvr>
                                            <p:cTn id="35" dur="200"/>
                                            <p:tgtEl>
                                              <p:spTgt spid="90"/>
                                            </p:tgtEl>
                                          </p:cBhvr>
                                        </p:animEffect>
                                      </p:childTnLst>
                                    </p:cTn>
                                  </p:par>
                                  <p:par>
                                    <p:cTn id="36" presetID="10" presetClass="entr" presetSubtype="0" fill="hold" nodeType="withEffect">
                                      <p:stCondLst>
                                        <p:cond delay="120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200"/>
                                            <p:tgtEl>
                                              <p:spTgt spid="56"/>
                                            </p:tgtEl>
                                          </p:cBhvr>
                                        </p:animEffect>
                                      </p:childTnLst>
                                    </p:cTn>
                                  </p:par>
                                  <p:par>
                                    <p:cTn id="39" presetID="10" presetClass="entr" presetSubtype="0" fill="hold" nodeType="withEffect">
                                      <p:stCondLst>
                                        <p:cond delay="140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200"/>
                                            <p:tgtEl>
                                              <p:spTgt spid="71"/>
                                            </p:tgtEl>
                                          </p:cBhvr>
                                        </p:animEffect>
                                      </p:childTnLst>
                                    </p:cTn>
                                  </p:par>
                                  <p:par>
                                    <p:cTn id="42" presetID="10" presetClass="entr" presetSubtype="0" fill="hold" grpId="0" nodeType="withEffect">
                                      <p:stCondLst>
                                        <p:cond delay="1400"/>
                                      </p:stCondLst>
                                      <p:childTnLst>
                                        <p:set>
                                          <p:cBhvr>
                                            <p:cTn id="43" dur="1" fill="hold">
                                              <p:stCondLst>
                                                <p:cond delay="0"/>
                                              </p:stCondLst>
                                            </p:cTn>
                                            <p:tgtEl>
                                              <p:spTgt spid="58"/>
                                            </p:tgtEl>
                                            <p:attrNameLst>
                                              <p:attrName>style.visibility</p:attrName>
                                            </p:attrNameLst>
                                          </p:cBhvr>
                                          <p:to>
                                            <p:strVal val="visible"/>
                                          </p:to>
                                        </p:set>
                                        <p:animEffect transition="in" filter="fade">
                                          <p:cBhvr>
                                            <p:cTn id="44" dur="2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90" grpId="0"/>
          <p:bldP spid="91" grpId="0"/>
          <p:bldP spid="92"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 name="Group 116"/>
          <p:cNvGrpSpPr/>
          <p:nvPr/>
        </p:nvGrpSpPr>
        <p:grpSpPr>
          <a:xfrm>
            <a:off x="6076909" y="1993867"/>
            <a:ext cx="2343995" cy="2632565"/>
            <a:chOff x="8102545" y="1515490"/>
            <a:chExt cx="3125326" cy="3510086"/>
          </a:xfrm>
        </p:grpSpPr>
        <p:sp>
          <p:nvSpPr>
            <p:cNvPr id="87" name="Oval 86"/>
            <p:cNvSpPr/>
            <p:nvPr/>
          </p:nvSpPr>
          <p:spPr>
            <a:xfrm>
              <a:off x="8102545"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88" name="Group 87"/>
            <p:cNvGrpSpPr/>
            <p:nvPr/>
          </p:nvGrpSpPr>
          <p:grpSpPr>
            <a:xfrm>
              <a:off x="9324913" y="1515490"/>
              <a:ext cx="680591" cy="519961"/>
              <a:chOff x="4988865" y="-1121022"/>
              <a:chExt cx="561534" cy="451088"/>
            </a:xfrm>
            <a:solidFill>
              <a:schemeClr val="bg1">
                <a:lumMod val="85000"/>
              </a:schemeClr>
            </a:solidFill>
          </p:grpSpPr>
          <p:sp>
            <p:nvSpPr>
              <p:cNvPr id="110" name="Rounded Rectangle 109"/>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11" name="Rectangle 110"/>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89" name="Group 88"/>
            <p:cNvGrpSpPr/>
            <p:nvPr/>
          </p:nvGrpSpPr>
          <p:grpSpPr>
            <a:xfrm rot="2540731">
              <a:off x="10511484" y="1943680"/>
              <a:ext cx="680591" cy="519961"/>
              <a:chOff x="4988865" y="-1121022"/>
              <a:chExt cx="561534" cy="451088"/>
            </a:xfrm>
            <a:solidFill>
              <a:schemeClr val="bg1">
                <a:lumMod val="85000"/>
              </a:schemeClr>
            </a:solidFill>
          </p:grpSpPr>
          <p:sp>
            <p:nvSpPr>
              <p:cNvPr id="108" name="Rounded Rectangle 10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9" name="Rectangle 10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90" name="Oval 89"/>
            <p:cNvSpPr/>
            <p:nvPr/>
          </p:nvSpPr>
          <p:spPr>
            <a:xfrm>
              <a:off x="8278403"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94" name="Group 93"/>
            <p:cNvGrpSpPr/>
            <p:nvPr/>
          </p:nvGrpSpPr>
          <p:grpSpPr>
            <a:xfrm>
              <a:off x="8316878" y="2113622"/>
              <a:ext cx="2696660" cy="2696660"/>
              <a:chOff x="7103475" y="2307629"/>
              <a:chExt cx="2696660" cy="2696660"/>
            </a:xfrm>
          </p:grpSpPr>
          <p:cxnSp>
            <p:nvCxnSpPr>
              <p:cNvPr id="96" name="Straight Connector 95"/>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6" name="Group 115"/>
          <p:cNvGrpSpPr/>
          <p:nvPr/>
        </p:nvGrpSpPr>
        <p:grpSpPr>
          <a:xfrm>
            <a:off x="3400003" y="1993867"/>
            <a:ext cx="2343995" cy="2632565"/>
            <a:chOff x="4533337" y="1515490"/>
            <a:chExt cx="3125326" cy="3510086"/>
          </a:xfrm>
        </p:grpSpPr>
        <p:sp>
          <p:nvSpPr>
            <p:cNvPr id="59" name="Oval 58"/>
            <p:cNvSpPr/>
            <p:nvPr/>
          </p:nvSpPr>
          <p:spPr>
            <a:xfrm>
              <a:off x="4533337"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60" name="Group 59"/>
            <p:cNvGrpSpPr/>
            <p:nvPr/>
          </p:nvGrpSpPr>
          <p:grpSpPr>
            <a:xfrm>
              <a:off x="5755705" y="1515490"/>
              <a:ext cx="680591" cy="519961"/>
              <a:chOff x="4988865" y="-1121022"/>
              <a:chExt cx="561534" cy="451088"/>
            </a:xfrm>
            <a:solidFill>
              <a:schemeClr val="bg1">
                <a:lumMod val="85000"/>
              </a:schemeClr>
            </a:solidFill>
          </p:grpSpPr>
          <p:sp>
            <p:nvSpPr>
              <p:cNvPr id="61" name="Rounded Rectangle 6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2" name="Rectangle 6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3" name="Group 62"/>
            <p:cNvGrpSpPr/>
            <p:nvPr/>
          </p:nvGrpSpPr>
          <p:grpSpPr>
            <a:xfrm rot="2540731">
              <a:off x="6942276" y="1943680"/>
              <a:ext cx="680591" cy="519961"/>
              <a:chOff x="4988865" y="-1121022"/>
              <a:chExt cx="561534" cy="451088"/>
            </a:xfrm>
            <a:solidFill>
              <a:schemeClr val="bg1">
                <a:lumMod val="85000"/>
              </a:schemeClr>
            </a:solidFill>
          </p:grpSpPr>
          <p:sp>
            <p:nvSpPr>
              <p:cNvPr id="64" name="Rounded Rectangle 63"/>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5" name="Rectangle 64"/>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66" name="Oval 65"/>
            <p:cNvSpPr/>
            <p:nvPr/>
          </p:nvSpPr>
          <p:spPr>
            <a:xfrm>
              <a:off x="4709195"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70" name="Group 69"/>
            <p:cNvGrpSpPr/>
            <p:nvPr/>
          </p:nvGrpSpPr>
          <p:grpSpPr>
            <a:xfrm>
              <a:off x="4747670" y="2113622"/>
              <a:ext cx="2696660" cy="2696660"/>
              <a:chOff x="7103475" y="2307629"/>
              <a:chExt cx="2696660" cy="2696660"/>
            </a:xfrm>
          </p:grpSpPr>
          <p:cxnSp>
            <p:nvCxnSpPr>
              <p:cNvPr id="71" name="Straight Connector 70"/>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grpSp>
        <p:nvGrpSpPr>
          <p:cNvPr id="115" name="Group 114"/>
          <p:cNvGrpSpPr/>
          <p:nvPr/>
        </p:nvGrpSpPr>
        <p:grpSpPr>
          <a:xfrm>
            <a:off x="723097" y="1993867"/>
            <a:ext cx="2343995" cy="2632565"/>
            <a:chOff x="964130" y="1515490"/>
            <a:chExt cx="3125326" cy="3510086"/>
          </a:xfrm>
        </p:grpSpPr>
        <p:sp>
          <p:nvSpPr>
            <p:cNvPr id="4" name="Oval 3"/>
            <p:cNvSpPr/>
            <p:nvPr/>
          </p:nvSpPr>
          <p:spPr>
            <a:xfrm>
              <a:off x="964130" y="1898328"/>
              <a:ext cx="3125326" cy="3127248"/>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 name="Group 4"/>
            <p:cNvGrpSpPr/>
            <p:nvPr/>
          </p:nvGrpSpPr>
          <p:grpSpPr>
            <a:xfrm>
              <a:off x="2186498" y="1515490"/>
              <a:ext cx="680591" cy="519961"/>
              <a:chOff x="4988865" y="-1121022"/>
              <a:chExt cx="561534" cy="451088"/>
            </a:xfrm>
            <a:solidFill>
              <a:schemeClr val="bg1">
                <a:lumMod val="85000"/>
              </a:schemeClr>
            </a:solidFill>
          </p:grpSpPr>
          <p:sp>
            <p:nvSpPr>
              <p:cNvPr id="13" name="Rounded Rectangle 1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4" name="Rectangle 1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6" name="Group 5"/>
            <p:cNvGrpSpPr/>
            <p:nvPr/>
          </p:nvGrpSpPr>
          <p:grpSpPr>
            <a:xfrm rot="2540731">
              <a:off x="3373069" y="1943680"/>
              <a:ext cx="680591" cy="519961"/>
              <a:chOff x="4988865" y="-1121022"/>
              <a:chExt cx="561534" cy="451088"/>
            </a:xfrm>
            <a:solidFill>
              <a:schemeClr val="bg1">
                <a:lumMod val="85000"/>
              </a:schemeClr>
            </a:solidFill>
          </p:grpSpPr>
          <p:sp>
            <p:nvSpPr>
              <p:cNvPr id="11" name="Rounded Rectangle 1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2" name="Rectangle 1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7" name="Oval 6"/>
            <p:cNvSpPr/>
            <p:nvPr/>
          </p:nvSpPr>
          <p:spPr>
            <a:xfrm>
              <a:off x="1139988" y="2076636"/>
              <a:ext cx="2773611" cy="277063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58" name="Group 57"/>
            <p:cNvGrpSpPr/>
            <p:nvPr/>
          </p:nvGrpSpPr>
          <p:grpSpPr>
            <a:xfrm>
              <a:off x="1178463" y="2113622"/>
              <a:ext cx="2696660" cy="2696660"/>
              <a:chOff x="7103475" y="2307629"/>
              <a:chExt cx="2696660" cy="2696660"/>
            </a:xfrm>
          </p:grpSpPr>
          <p:cxnSp>
            <p:nvCxnSpPr>
              <p:cNvPr id="19" name="Straight Connector 18"/>
              <p:cNvCxnSpPr/>
              <p:nvPr/>
            </p:nvCxnSpPr>
            <p:spPr>
              <a:xfrm>
                <a:off x="8451805" y="230762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8451805" y="4941834"/>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9754415" y="3610239"/>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a:off x="7134703" y="3624732"/>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800000">
                <a:off x="9103110" y="2482146"/>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1800000">
                <a:off x="7793254" y="4765376"/>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7200000">
                <a:off x="9579898" y="426154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rot="7200000">
                <a:off x="7311161" y="2966181"/>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rot="3600000">
                <a:off x="9579898" y="2958934"/>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rot="3600000">
                <a:off x="7311161" y="4283283"/>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rot="9000000">
                <a:off x="9103110" y="4738332"/>
                <a:ext cx="0" cy="9144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9000000">
                <a:off x="7793254" y="2484088"/>
                <a:ext cx="0" cy="6245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X </a:t>
            </a:r>
            <a:r>
              <a:rPr lang="en-US" dirty="0" err="1"/>
              <a:t>xxxx</a:t>
            </a:r>
            <a:r>
              <a:rPr lang="en-US" dirty="0"/>
              <a:t> x xxx x </a:t>
            </a:r>
            <a:r>
              <a:rPr lang="en-US" dirty="0" err="1"/>
              <a:t>xxxx</a:t>
            </a:r>
            <a:r>
              <a:rPr lang="en-US" dirty="0"/>
              <a:t> </a:t>
            </a:r>
            <a:r>
              <a:rPr lang="en-US" dirty="0" err="1"/>
              <a:t>xxxxx</a:t>
            </a:r>
            <a:r>
              <a:rPr lang="en-US" dirty="0"/>
              <a:t> x </a:t>
            </a:r>
            <a:r>
              <a:rPr lang="en-US" dirty="0" err="1"/>
              <a:t>xxxxxxx</a:t>
            </a:r>
            <a:r>
              <a:rPr lang="en-US" dirty="0"/>
              <a:t> </a:t>
            </a:r>
            <a:r>
              <a:rPr lang="en-US" dirty="0" err="1"/>
              <a:t>xxxxx</a:t>
            </a:r>
            <a:r>
              <a:rPr lang="en-US" dirty="0"/>
              <a:t> x xxx </a:t>
            </a:r>
            <a:r>
              <a:rPr lang="en-US" dirty="0" err="1"/>
              <a:t>xxx</a:t>
            </a:r>
            <a:r>
              <a:rPr lang="en-US" dirty="0"/>
              <a:t> x</a:t>
            </a:r>
          </a:p>
        </p:txBody>
      </p:sp>
      <p:sp>
        <p:nvSpPr>
          <p:cNvPr id="114" name="Text Placeholder 113"/>
          <p:cNvSpPr>
            <a:spLocks noGrp="1"/>
          </p:cNvSpPr>
          <p:nvPr>
            <p:ph type="body" sz="quarter" idx="10"/>
          </p:nvPr>
        </p:nvSpPr>
        <p:spPr/>
        <p:txBody>
          <a:bodyPr>
            <a:normAutofit/>
          </a:bodyPr>
          <a:lstStyle/>
          <a:p>
            <a:r>
              <a:rPr lang="en-US" dirty="0"/>
              <a:t>Xx </a:t>
            </a:r>
            <a:r>
              <a:rPr lang="en-US" dirty="0" err="1"/>
              <a:t>xxxxxx</a:t>
            </a:r>
            <a:r>
              <a:rPr lang="en-US" dirty="0"/>
              <a:t> </a:t>
            </a:r>
            <a:r>
              <a:rPr lang="en-US" dirty="0" err="1"/>
              <a:t>xxxx</a:t>
            </a:r>
            <a:r>
              <a:rPr lang="en-US" dirty="0"/>
              <a:t> x xxx </a:t>
            </a:r>
            <a:r>
              <a:rPr lang="en-US" dirty="0" err="1"/>
              <a:t>xxxxx</a:t>
            </a:r>
            <a:r>
              <a:rPr lang="en-US" dirty="0"/>
              <a:t> </a:t>
            </a:r>
            <a:r>
              <a:rPr lang="en-US" dirty="0" err="1"/>
              <a:t>xxxxx</a:t>
            </a:r>
            <a:r>
              <a:rPr lang="en-US" dirty="0"/>
              <a:t> </a:t>
            </a:r>
            <a:r>
              <a:rPr lang="en-US" dirty="0" err="1"/>
              <a:t>xxxx</a:t>
            </a:r>
            <a:r>
              <a:rPr lang="en-US" dirty="0"/>
              <a:t> </a:t>
            </a:r>
            <a:r>
              <a:rPr lang="en-US" dirty="0" err="1"/>
              <a:t>xxxxx</a:t>
            </a:r>
            <a:r>
              <a:rPr lang="en-US" dirty="0"/>
              <a:t> x </a:t>
            </a:r>
            <a:r>
              <a:rPr lang="en-US" dirty="0" err="1"/>
              <a:t>xxxxxxx</a:t>
            </a:r>
            <a:r>
              <a:rPr lang="en-US" dirty="0"/>
              <a:t> xx xxx </a:t>
            </a:r>
            <a:r>
              <a:rPr lang="en-US" dirty="0" err="1"/>
              <a:t>xxxxxx</a:t>
            </a:r>
            <a:r>
              <a:rPr lang="en-US" dirty="0"/>
              <a:t> xx</a:t>
            </a:r>
          </a:p>
        </p:txBody>
      </p:sp>
      <p:sp>
        <p:nvSpPr>
          <p:cNvPr id="67" name="Pie 66"/>
          <p:cNvSpPr/>
          <p:nvPr/>
        </p:nvSpPr>
        <p:spPr>
          <a:xfrm flipH="1">
            <a:off x="3685937" y="2567090"/>
            <a:ext cx="1772127" cy="1773249"/>
          </a:xfrm>
          <a:prstGeom prst="pie">
            <a:avLst>
              <a:gd name="adj1" fmla="val 6817253"/>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8" name="Arc 67"/>
          <p:cNvSpPr/>
          <p:nvPr/>
        </p:nvSpPr>
        <p:spPr>
          <a:xfrm>
            <a:off x="3963674" y="2846781"/>
            <a:ext cx="1216652" cy="1213866"/>
          </a:xfrm>
          <a:prstGeom prst="arc">
            <a:avLst>
              <a:gd name="adj1" fmla="val 16200000"/>
              <a:gd name="adj2" fmla="val 3932379"/>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69" name="Rectangle 68"/>
          <p:cNvSpPr/>
          <p:nvPr/>
        </p:nvSpPr>
        <p:spPr>
          <a:xfrm>
            <a:off x="3564040" y="2770617"/>
            <a:ext cx="980895" cy="707886"/>
          </a:xfrm>
          <a:prstGeom prst="rect">
            <a:avLst/>
          </a:prstGeom>
        </p:spPr>
        <p:txBody>
          <a:bodyPr wrap="square">
            <a:spAutoFit/>
          </a:bodyPr>
          <a:lstStyle/>
          <a:p>
            <a:pPr algn="r">
              <a:lnSpc>
                <a:spcPts val="1200"/>
              </a:lnSpc>
            </a:pPr>
            <a:r>
              <a:rPr lang="en-US" sz="2700" spc="-38" dirty="0"/>
              <a:t>26</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4" name="Rectangle 83"/>
          <p:cNvSpPr/>
          <p:nvPr/>
        </p:nvSpPr>
        <p:spPr>
          <a:xfrm>
            <a:off x="3578039" y="4714392"/>
            <a:ext cx="1987923" cy="383182"/>
          </a:xfrm>
          <a:prstGeom prst="rect">
            <a:avLst/>
          </a:prstGeom>
        </p:spPr>
        <p:txBody>
          <a:bodyPr wrap="square">
            <a:spAutoFit/>
          </a:bodyPr>
          <a:lstStyle/>
          <a:p>
            <a:pPr algn="ct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15" name="Pie 14"/>
          <p:cNvSpPr/>
          <p:nvPr/>
        </p:nvSpPr>
        <p:spPr>
          <a:xfrm flipH="1">
            <a:off x="1009031" y="2567090"/>
            <a:ext cx="1772127" cy="1773249"/>
          </a:xfrm>
          <a:prstGeom prst="pie">
            <a:avLst>
              <a:gd name="adj1" fmla="val 2181941"/>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6" name="Arc 15"/>
          <p:cNvSpPr/>
          <p:nvPr/>
        </p:nvSpPr>
        <p:spPr>
          <a:xfrm>
            <a:off x="1286769" y="2846781"/>
            <a:ext cx="1216652" cy="1213866"/>
          </a:xfrm>
          <a:prstGeom prst="arc">
            <a:avLst>
              <a:gd name="adj1" fmla="val 16200000"/>
              <a:gd name="adj2" fmla="val 8470494"/>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7" name="Rectangle 16"/>
          <p:cNvSpPr/>
          <p:nvPr/>
        </p:nvSpPr>
        <p:spPr>
          <a:xfrm>
            <a:off x="887135" y="2770617"/>
            <a:ext cx="980895" cy="707886"/>
          </a:xfrm>
          <a:prstGeom prst="rect">
            <a:avLst/>
          </a:prstGeom>
        </p:spPr>
        <p:txBody>
          <a:bodyPr wrap="square">
            <a:spAutoFit/>
          </a:bodyPr>
          <a:lstStyle/>
          <a:p>
            <a:pPr algn="r">
              <a:lnSpc>
                <a:spcPts val="1200"/>
              </a:lnSpc>
            </a:pPr>
            <a:r>
              <a:rPr lang="en-US" sz="2700" spc="-38" dirty="0"/>
              <a:t>38</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83" name="Rectangle 82"/>
          <p:cNvSpPr/>
          <p:nvPr/>
        </p:nvSpPr>
        <p:spPr>
          <a:xfrm>
            <a:off x="901133" y="4714392"/>
            <a:ext cx="1987923" cy="383182"/>
          </a:xfrm>
          <a:prstGeom prst="rect">
            <a:avLst/>
          </a:prstGeom>
        </p:spPr>
        <p:txBody>
          <a:bodyPr wrap="square">
            <a:spAutoFit/>
          </a:bodyPr>
          <a:lstStyle/>
          <a:p>
            <a:pPr algn="ct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91" name="Pie 90"/>
          <p:cNvSpPr/>
          <p:nvPr/>
        </p:nvSpPr>
        <p:spPr>
          <a:xfrm flipH="1">
            <a:off x="6362843" y="2567090"/>
            <a:ext cx="1772127" cy="1773249"/>
          </a:xfrm>
          <a:prstGeom prst="pie">
            <a:avLst>
              <a:gd name="adj1" fmla="val 6702"/>
              <a:gd name="adj2" fmla="val 16200000"/>
            </a:avLst>
          </a:prstGeom>
          <a:gradFill flip="none" rotWithShape="1">
            <a:gsLst>
              <a:gs pos="0">
                <a:schemeClr val="accent1"/>
              </a:gs>
              <a:gs pos="84000">
                <a:schemeClr val="accent6"/>
              </a:gs>
            </a:gsLst>
            <a:path path="circle">
              <a:fillToRect l="100000" t="100000"/>
            </a:path>
            <a:tileRect r="-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2" name="Arc 91"/>
          <p:cNvSpPr/>
          <p:nvPr/>
        </p:nvSpPr>
        <p:spPr>
          <a:xfrm>
            <a:off x="6640580" y="2846781"/>
            <a:ext cx="1216652" cy="1213866"/>
          </a:xfrm>
          <a:prstGeom prst="arc">
            <a:avLst>
              <a:gd name="adj1" fmla="val 16200000"/>
              <a:gd name="adj2" fmla="val 10845857"/>
            </a:avLst>
          </a:prstGeom>
          <a:ln w="165100" cap="flat">
            <a:solidFill>
              <a:schemeClr val="accent1">
                <a:lumMod val="60000"/>
                <a:lumOff val="40000"/>
                <a:alpha val="70000"/>
              </a:schemeClr>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93" name="Rectangle 92"/>
          <p:cNvSpPr/>
          <p:nvPr/>
        </p:nvSpPr>
        <p:spPr>
          <a:xfrm>
            <a:off x="6240946" y="2770617"/>
            <a:ext cx="980895" cy="707886"/>
          </a:xfrm>
          <a:prstGeom prst="rect">
            <a:avLst/>
          </a:prstGeom>
        </p:spPr>
        <p:txBody>
          <a:bodyPr wrap="square">
            <a:spAutoFit/>
          </a:bodyPr>
          <a:lstStyle/>
          <a:p>
            <a:pPr algn="r">
              <a:lnSpc>
                <a:spcPts val="1200"/>
              </a:lnSpc>
            </a:pPr>
            <a:r>
              <a:rPr lang="en-US" sz="2700" spc="-38" dirty="0"/>
              <a:t>45</a:t>
            </a:r>
          </a:p>
          <a:p>
            <a:pPr algn="r">
              <a:lnSpc>
                <a:spcPts val="1200"/>
              </a:lnSpc>
            </a:pPr>
            <a:r>
              <a:rPr lang="en-US" sz="1050" dirty="0"/>
              <a:t>xx </a:t>
            </a:r>
            <a:r>
              <a:rPr lang="en-US" sz="1050" dirty="0" err="1"/>
              <a:t>xxxx</a:t>
            </a:r>
            <a:r>
              <a:rPr lang="en-US" sz="1050" dirty="0"/>
              <a:t> </a:t>
            </a:r>
            <a:br>
              <a:rPr lang="en-US" sz="1050" dirty="0"/>
            </a:br>
            <a:r>
              <a:rPr lang="en-US" sz="1050" dirty="0"/>
              <a:t>xx </a:t>
            </a:r>
            <a:r>
              <a:rPr lang="en-US" sz="1050" dirty="0" err="1"/>
              <a:t>xxxxx</a:t>
            </a:r>
            <a:r>
              <a:rPr lang="en-US" sz="1050" dirty="0"/>
              <a:t> </a:t>
            </a:r>
            <a:r>
              <a:rPr lang="en-US" sz="1050" dirty="0" err="1"/>
              <a:t>xxxxx</a:t>
            </a:r>
            <a:r>
              <a:rPr lang="en-US" sz="1050" dirty="0"/>
              <a:t> </a:t>
            </a:r>
            <a:r>
              <a:rPr lang="en-US" sz="1050" dirty="0" err="1"/>
              <a:t>xxxx</a:t>
            </a:r>
            <a:endParaRPr lang="en-US" sz="1050" dirty="0"/>
          </a:p>
        </p:txBody>
      </p:sp>
      <p:sp>
        <p:nvSpPr>
          <p:cNvPr id="95" name="Rectangle 94"/>
          <p:cNvSpPr/>
          <p:nvPr/>
        </p:nvSpPr>
        <p:spPr>
          <a:xfrm>
            <a:off x="6254945" y="4714392"/>
            <a:ext cx="1987923" cy="383182"/>
          </a:xfrm>
          <a:prstGeom prst="rect">
            <a:avLst/>
          </a:prstGeom>
        </p:spPr>
        <p:txBody>
          <a:bodyPr wrap="square">
            <a:spAutoFit/>
          </a:bodyPr>
          <a:lstStyle/>
          <a:p>
            <a:pPr algn="ct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367538457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2500">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14:bounceEnd="62500">
                                          <p:cBhvr additive="base">
                                            <p:cTn id="7" dur="800" fill="hold"/>
                                            <p:tgtEl>
                                              <p:spTgt spid="115"/>
                                            </p:tgtEl>
                                            <p:attrNameLst>
                                              <p:attrName>ppt_x</p:attrName>
                                            </p:attrNameLst>
                                          </p:cBhvr>
                                          <p:tavLst>
                                            <p:tav tm="0">
                                              <p:val>
                                                <p:strVal val="#ppt_x"/>
                                              </p:val>
                                            </p:tav>
                                            <p:tav tm="100000">
                                              <p:val>
                                                <p:strVal val="#ppt_x"/>
                                              </p:val>
                                            </p:tav>
                                          </p:tavLst>
                                        </p:anim>
                                        <p:anim calcmode="lin" valueType="num" p14:bounceEnd="62500">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2500">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14:bounceEnd="62500">
                                          <p:cBhvr additive="base">
                                            <p:cTn id="11" dur="900" fill="hold"/>
                                            <p:tgtEl>
                                              <p:spTgt spid="116"/>
                                            </p:tgtEl>
                                            <p:attrNameLst>
                                              <p:attrName>ppt_x</p:attrName>
                                            </p:attrNameLst>
                                          </p:cBhvr>
                                          <p:tavLst>
                                            <p:tav tm="0">
                                              <p:val>
                                                <p:strVal val="#ppt_x"/>
                                              </p:val>
                                            </p:tav>
                                            <p:tav tm="100000">
                                              <p:val>
                                                <p:strVal val="#ppt_x"/>
                                              </p:val>
                                            </p:tav>
                                          </p:tavLst>
                                        </p:anim>
                                        <p:anim calcmode="lin" valueType="num" p14:bounceEnd="62500">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2500">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14:bounceEnd="62500">
                                          <p:cBhvr additive="base">
                                            <p:cTn id="15" dur="1000" fill="hold"/>
                                            <p:tgtEl>
                                              <p:spTgt spid="117"/>
                                            </p:tgtEl>
                                            <p:attrNameLst>
                                              <p:attrName>ppt_x</p:attrName>
                                            </p:attrNameLst>
                                          </p:cBhvr>
                                          <p:tavLst>
                                            <p:tav tm="0">
                                              <p:val>
                                                <p:strVal val="#ppt_x"/>
                                              </p:val>
                                            </p:tav>
                                            <p:tav tm="100000">
                                              <p:val>
                                                <p:strVal val="#ppt_x"/>
                                              </p:val>
                                            </p:tav>
                                          </p:tavLst>
                                        </p:anim>
                                        <p:anim calcmode="lin" valueType="num" p14:bounceEnd="62500">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800" fill="hold"/>
                                            <p:tgtEl>
                                              <p:spTgt spid="115"/>
                                            </p:tgtEl>
                                            <p:attrNameLst>
                                              <p:attrName>ppt_x</p:attrName>
                                            </p:attrNameLst>
                                          </p:cBhvr>
                                          <p:tavLst>
                                            <p:tav tm="0">
                                              <p:val>
                                                <p:strVal val="#ppt_x"/>
                                              </p:val>
                                            </p:tav>
                                            <p:tav tm="100000">
                                              <p:val>
                                                <p:strVal val="#ppt_x"/>
                                              </p:val>
                                            </p:tav>
                                          </p:tavLst>
                                        </p:anim>
                                        <p:anim calcmode="lin" valueType="num">
                                          <p:cBhvr additive="base">
                                            <p:cTn id="8" dur="800" fill="hold"/>
                                            <p:tgtEl>
                                              <p:spTgt spid="11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600"/>
                                      </p:stCondLst>
                                      <p:childTnLst>
                                        <p:set>
                                          <p:cBhvr>
                                            <p:cTn id="10" dur="1" fill="hold">
                                              <p:stCondLst>
                                                <p:cond delay="0"/>
                                              </p:stCondLst>
                                            </p:cTn>
                                            <p:tgtEl>
                                              <p:spTgt spid="116"/>
                                            </p:tgtEl>
                                            <p:attrNameLst>
                                              <p:attrName>style.visibility</p:attrName>
                                            </p:attrNameLst>
                                          </p:cBhvr>
                                          <p:to>
                                            <p:strVal val="visible"/>
                                          </p:to>
                                        </p:set>
                                        <p:anim calcmode="lin" valueType="num">
                                          <p:cBhvr additive="base">
                                            <p:cTn id="11" dur="900" fill="hold"/>
                                            <p:tgtEl>
                                              <p:spTgt spid="116"/>
                                            </p:tgtEl>
                                            <p:attrNameLst>
                                              <p:attrName>ppt_x</p:attrName>
                                            </p:attrNameLst>
                                          </p:cBhvr>
                                          <p:tavLst>
                                            <p:tav tm="0">
                                              <p:val>
                                                <p:strVal val="#ppt_x"/>
                                              </p:val>
                                            </p:tav>
                                            <p:tav tm="100000">
                                              <p:val>
                                                <p:strVal val="#ppt_x"/>
                                              </p:val>
                                            </p:tav>
                                          </p:tavLst>
                                        </p:anim>
                                        <p:anim calcmode="lin" valueType="num">
                                          <p:cBhvr additive="base">
                                            <p:cTn id="12" dur="900" fill="hold"/>
                                            <p:tgtEl>
                                              <p:spTgt spid="116"/>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900"/>
                                      </p:stCondLst>
                                      <p:childTnLst>
                                        <p:set>
                                          <p:cBhvr>
                                            <p:cTn id="14" dur="1" fill="hold">
                                              <p:stCondLst>
                                                <p:cond delay="0"/>
                                              </p:stCondLst>
                                            </p:cTn>
                                            <p:tgtEl>
                                              <p:spTgt spid="117"/>
                                            </p:tgtEl>
                                            <p:attrNameLst>
                                              <p:attrName>style.visibility</p:attrName>
                                            </p:attrNameLst>
                                          </p:cBhvr>
                                          <p:to>
                                            <p:strVal val="visible"/>
                                          </p:to>
                                        </p:set>
                                        <p:anim calcmode="lin" valueType="num">
                                          <p:cBhvr additive="base">
                                            <p:cTn id="15" dur="1000" fill="hold"/>
                                            <p:tgtEl>
                                              <p:spTgt spid="117"/>
                                            </p:tgtEl>
                                            <p:attrNameLst>
                                              <p:attrName>ppt_x</p:attrName>
                                            </p:attrNameLst>
                                          </p:cBhvr>
                                          <p:tavLst>
                                            <p:tav tm="0">
                                              <p:val>
                                                <p:strVal val="#ppt_x"/>
                                              </p:val>
                                            </p:tav>
                                            <p:tav tm="100000">
                                              <p:val>
                                                <p:strVal val="#ppt_x"/>
                                              </p:val>
                                            </p:tav>
                                          </p:tavLst>
                                        </p:anim>
                                        <p:anim calcmode="lin" valueType="num">
                                          <p:cBhvr additive="base">
                                            <p:cTn id="16" dur="1000" fill="hold"/>
                                            <p:tgtEl>
                                              <p:spTgt spid="117"/>
                                            </p:tgtEl>
                                            <p:attrNameLst>
                                              <p:attrName>ppt_y</p:attrName>
                                            </p:attrNameLst>
                                          </p:cBhvr>
                                          <p:tavLst>
                                            <p:tav tm="0">
                                              <p:val>
                                                <p:strVal val="0-#ppt_h/2"/>
                                              </p:val>
                                            </p:tav>
                                            <p:tav tm="100000">
                                              <p:val>
                                                <p:strVal val="#ppt_y"/>
                                              </p:val>
                                            </p:tav>
                                          </p:tavLst>
                                        </p:anim>
                                      </p:childTnLst>
                                    </p:cTn>
                                  </p:par>
                                  <p:par>
                                    <p:cTn id="17" presetID="10" presetClass="entr" presetSubtype="0" fill="hold" grpId="0" nodeType="withEffect">
                                      <p:stCondLst>
                                        <p:cond delay="70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400"/>
                                            <p:tgtEl>
                                              <p:spTgt spid="16"/>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400"/>
                                            <p:tgtEl>
                                              <p:spTgt spid="15"/>
                                            </p:tgtEl>
                                          </p:cBhvr>
                                        </p:animEffect>
                                      </p:childTnLst>
                                    </p:cTn>
                                  </p:par>
                                  <p:par>
                                    <p:cTn id="23" presetID="10" presetClass="entr" presetSubtype="0" fill="hold" grpId="0" nodeType="withEffect">
                                      <p:stCondLst>
                                        <p:cond delay="70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400"/>
                                            <p:tgtEl>
                                              <p:spTgt spid="17"/>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83"/>
                                            </p:tgtEl>
                                            <p:attrNameLst>
                                              <p:attrName>style.visibility</p:attrName>
                                            </p:attrNameLst>
                                          </p:cBhvr>
                                          <p:to>
                                            <p:strVal val="visible"/>
                                          </p:to>
                                        </p:set>
                                        <p:animEffect transition="in" filter="fade">
                                          <p:cBhvr>
                                            <p:cTn id="28" dur="700"/>
                                            <p:tgtEl>
                                              <p:spTgt spid="83"/>
                                            </p:tgtEl>
                                          </p:cBhvr>
                                        </p:animEffect>
                                      </p:childTnLst>
                                    </p:cTn>
                                  </p:par>
                                  <p:par>
                                    <p:cTn id="29" presetID="10" presetClass="entr" presetSubtype="0" fill="hold" grpId="0" nodeType="withEffect">
                                      <p:stCondLst>
                                        <p:cond delay="11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400"/>
                                            <p:tgtEl>
                                              <p:spTgt spid="68"/>
                                            </p:tgtEl>
                                          </p:cBhvr>
                                        </p:animEffect>
                                      </p:childTnLst>
                                    </p:cTn>
                                  </p:par>
                                  <p:par>
                                    <p:cTn id="32" presetID="10" presetClass="entr" presetSubtype="0" fill="hold" grpId="0" nodeType="withEffect">
                                      <p:stCondLst>
                                        <p:cond delay="11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400"/>
                                            <p:tgtEl>
                                              <p:spTgt spid="67"/>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69"/>
                                            </p:tgtEl>
                                            <p:attrNameLst>
                                              <p:attrName>style.visibility</p:attrName>
                                            </p:attrNameLst>
                                          </p:cBhvr>
                                          <p:to>
                                            <p:strVal val="visible"/>
                                          </p:to>
                                        </p:set>
                                        <p:animEffect transition="in" filter="fade">
                                          <p:cBhvr>
                                            <p:cTn id="37" dur="400"/>
                                            <p:tgtEl>
                                              <p:spTgt spid="69"/>
                                            </p:tgtEl>
                                          </p:cBhvr>
                                        </p:animEffect>
                                      </p:childTnLst>
                                    </p:cTn>
                                  </p:par>
                                  <p:par>
                                    <p:cTn id="38" presetID="10" presetClass="entr" presetSubtype="0" fill="hold" grpId="0" nodeType="withEffect">
                                      <p:stCondLst>
                                        <p:cond delay="1100"/>
                                      </p:stCondLst>
                                      <p:childTnLst>
                                        <p:set>
                                          <p:cBhvr>
                                            <p:cTn id="39" dur="1" fill="hold">
                                              <p:stCondLst>
                                                <p:cond delay="0"/>
                                              </p:stCondLst>
                                            </p:cTn>
                                            <p:tgtEl>
                                              <p:spTgt spid="84"/>
                                            </p:tgtEl>
                                            <p:attrNameLst>
                                              <p:attrName>style.visibility</p:attrName>
                                            </p:attrNameLst>
                                          </p:cBhvr>
                                          <p:to>
                                            <p:strVal val="visible"/>
                                          </p:to>
                                        </p:set>
                                        <p:animEffect transition="in" filter="fade">
                                          <p:cBhvr>
                                            <p:cTn id="40" dur="700"/>
                                            <p:tgtEl>
                                              <p:spTgt spid="84"/>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93"/>
                                            </p:tgtEl>
                                            <p:attrNameLst>
                                              <p:attrName>style.visibility</p:attrName>
                                            </p:attrNameLst>
                                          </p:cBhvr>
                                          <p:to>
                                            <p:strVal val="visible"/>
                                          </p:to>
                                        </p:set>
                                        <p:animEffect transition="in" filter="fade">
                                          <p:cBhvr>
                                            <p:cTn id="43" dur="400"/>
                                            <p:tgtEl>
                                              <p:spTgt spid="9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92"/>
                                            </p:tgtEl>
                                            <p:attrNameLst>
                                              <p:attrName>style.visibility</p:attrName>
                                            </p:attrNameLst>
                                          </p:cBhvr>
                                          <p:to>
                                            <p:strVal val="visible"/>
                                          </p:to>
                                        </p:set>
                                        <p:animEffect transition="in" filter="fade">
                                          <p:cBhvr>
                                            <p:cTn id="46" dur="400"/>
                                            <p:tgtEl>
                                              <p:spTgt spid="92"/>
                                            </p:tgtEl>
                                          </p:cBhvr>
                                        </p:animEffect>
                                      </p:childTnLst>
                                    </p:cTn>
                                  </p:par>
                                  <p:par>
                                    <p:cTn id="47" presetID="10" presetClass="entr" presetSubtype="0" fill="hold" grpId="0" nodeType="withEffect">
                                      <p:stCondLst>
                                        <p:cond delay="1400"/>
                                      </p:stCondLst>
                                      <p:childTnLst>
                                        <p:set>
                                          <p:cBhvr>
                                            <p:cTn id="48" dur="1" fill="hold">
                                              <p:stCondLst>
                                                <p:cond delay="0"/>
                                              </p:stCondLst>
                                            </p:cTn>
                                            <p:tgtEl>
                                              <p:spTgt spid="91"/>
                                            </p:tgtEl>
                                            <p:attrNameLst>
                                              <p:attrName>style.visibility</p:attrName>
                                            </p:attrNameLst>
                                          </p:cBhvr>
                                          <p:to>
                                            <p:strVal val="visible"/>
                                          </p:to>
                                        </p:set>
                                        <p:animEffect transition="in" filter="fade">
                                          <p:cBhvr>
                                            <p:cTn id="49" dur="400"/>
                                            <p:tgtEl>
                                              <p:spTgt spid="91"/>
                                            </p:tgtEl>
                                          </p:cBhvr>
                                        </p:animEffect>
                                      </p:childTnLst>
                                    </p:cTn>
                                  </p:par>
                                  <p:par>
                                    <p:cTn id="50" presetID="10" presetClass="entr" presetSubtype="0" fill="hold" grpId="0" nodeType="withEffect">
                                      <p:stCondLst>
                                        <p:cond delay="1400"/>
                                      </p:stCondLst>
                                      <p:childTnLst>
                                        <p:set>
                                          <p:cBhvr>
                                            <p:cTn id="51" dur="1" fill="hold">
                                              <p:stCondLst>
                                                <p:cond delay="0"/>
                                              </p:stCondLst>
                                            </p:cTn>
                                            <p:tgtEl>
                                              <p:spTgt spid="95"/>
                                            </p:tgtEl>
                                            <p:attrNameLst>
                                              <p:attrName>style.visibility</p:attrName>
                                            </p:attrNameLst>
                                          </p:cBhvr>
                                          <p:to>
                                            <p:strVal val="visible"/>
                                          </p:to>
                                        </p:set>
                                        <p:animEffect transition="in" filter="fade">
                                          <p:cBhvr>
                                            <p:cTn id="52" dur="7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9" grpId="0"/>
          <p:bldP spid="84" grpId="0"/>
          <p:bldP spid="15" grpId="0" animBg="1"/>
          <p:bldP spid="16" grpId="0" animBg="1"/>
          <p:bldP spid="17" grpId="0"/>
          <p:bldP spid="83" grpId="0"/>
          <p:bldP spid="91" grpId="0" animBg="1"/>
          <p:bldP spid="92" grpId="0" animBg="1"/>
          <p:bldP spid="93" grpId="0"/>
          <p:bldP spid="95" grpId="0"/>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bwMode="auto">
          <a:xfrm rot="5400000">
            <a:off x="2757127" y="1187067"/>
            <a:ext cx="612067" cy="4547354"/>
          </a:xfrm>
          <a:custGeom>
            <a:avLst/>
            <a:gdLst>
              <a:gd name="T0" fmla="*/ 0 w 43"/>
              <a:gd name="T1" fmla="*/ 0 h 319"/>
              <a:gd name="T2" fmla="*/ 0 w 43"/>
              <a:gd name="T3" fmla="*/ 262 h 319"/>
              <a:gd name="T4" fmla="*/ 19 w 43"/>
              <a:gd name="T5" fmla="*/ 317 h 319"/>
              <a:gd name="T6" fmla="*/ 24 w 43"/>
              <a:gd name="T7" fmla="*/ 317 h 319"/>
              <a:gd name="T8" fmla="*/ 43 w 43"/>
              <a:gd name="T9" fmla="*/ 262 h 319"/>
              <a:gd name="T10" fmla="*/ 43 w 43"/>
              <a:gd name="T11" fmla="*/ 0 h 319"/>
              <a:gd name="T12" fmla="*/ 0 w 43"/>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3" h="319">
                <a:moveTo>
                  <a:pt x="0" y="0"/>
                </a:moveTo>
                <a:cubicBezTo>
                  <a:pt x="0" y="262"/>
                  <a:pt x="0" y="262"/>
                  <a:pt x="0" y="262"/>
                </a:cubicBezTo>
                <a:cubicBezTo>
                  <a:pt x="19" y="317"/>
                  <a:pt x="19" y="317"/>
                  <a:pt x="19" y="317"/>
                </a:cubicBezTo>
                <a:cubicBezTo>
                  <a:pt x="20" y="319"/>
                  <a:pt x="23" y="319"/>
                  <a:pt x="24" y="317"/>
                </a:cubicBezTo>
                <a:cubicBezTo>
                  <a:pt x="43" y="262"/>
                  <a:pt x="43" y="262"/>
                  <a:pt x="43" y="262"/>
                </a:cubicBezTo>
                <a:cubicBezTo>
                  <a:pt x="43" y="0"/>
                  <a:pt x="43" y="0"/>
                  <a:pt x="43"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97" name="Group 96"/>
          <p:cNvGrpSpPr/>
          <p:nvPr/>
        </p:nvGrpSpPr>
        <p:grpSpPr>
          <a:xfrm>
            <a:off x="1475655" y="3154709"/>
            <a:ext cx="6447694" cy="612069"/>
            <a:chOff x="1405743" y="1059572"/>
            <a:chExt cx="6447694" cy="612069"/>
          </a:xfrm>
        </p:grpSpPr>
        <p:sp>
          <p:nvSpPr>
            <p:cNvPr id="10" name="Rectangle 9"/>
            <p:cNvSpPr>
              <a:spLocks noChangeArrowheads="1"/>
            </p:cNvSpPr>
            <p:nvPr/>
          </p:nvSpPr>
          <p:spPr bwMode="auto">
            <a:xfrm rot="5400000">
              <a:off x="4022611" y="-1374536"/>
              <a:ext cx="299010" cy="5480284"/>
            </a:xfrm>
            <a:prstGeom prst="rect">
              <a:avLst/>
            </a:prstGeom>
            <a:solidFill>
              <a:srgbClr val="B1B2B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p:nvSpPr>
          <p:spPr bwMode="auto">
            <a:xfrm rot="5400000">
              <a:off x="4080736" y="-1615421"/>
              <a:ext cx="156529" cy="5506515"/>
            </a:xfrm>
            <a:custGeom>
              <a:avLst/>
              <a:gdLst>
                <a:gd name="T0" fmla="*/ 11 w 11"/>
                <a:gd name="T1" fmla="*/ 262 h 268"/>
                <a:gd name="T2" fmla="*/ 0 w 11"/>
                <a:gd name="T3" fmla="*/ 262 h 268"/>
                <a:gd name="T4" fmla="*/ 0 w 11"/>
                <a:gd name="T5" fmla="*/ 0 h 268"/>
                <a:gd name="T6" fmla="*/ 11 w 11"/>
                <a:gd name="T7" fmla="*/ 0 h 268"/>
                <a:gd name="T8" fmla="*/ 11 w 11"/>
                <a:gd name="T9" fmla="*/ 262 h 268"/>
              </a:gdLst>
              <a:ahLst/>
              <a:cxnLst>
                <a:cxn ang="0">
                  <a:pos x="T0" y="T1"/>
                </a:cxn>
                <a:cxn ang="0">
                  <a:pos x="T2" y="T3"/>
                </a:cxn>
                <a:cxn ang="0">
                  <a:pos x="T4" y="T5"/>
                </a:cxn>
                <a:cxn ang="0">
                  <a:pos x="T6" y="T7"/>
                </a:cxn>
                <a:cxn ang="0">
                  <a:pos x="T8" y="T9"/>
                </a:cxn>
              </a:cxnLst>
              <a:rect l="0" t="0" r="r" b="b"/>
              <a:pathLst>
                <a:path w="11" h="268">
                  <a:moveTo>
                    <a:pt x="11" y="262"/>
                  </a:moveTo>
                  <a:cubicBezTo>
                    <a:pt x="9" y="267"/>
                    <a:pt x="3" y="268"/>
                    <a:pt x="0" y="262"/>
                  </a:cubicBezTo>
                  <a:cubicBezTo>
                    <a:pt x="0" y="0"/>
                    <a:pt x="0" y="0"/>
                    <a:pt x="0" y="0"/>
                  </a:cubicBezTo>
                  <a:cubicBezTo>
                    <a:pt x="11" y="0"/>
                    <a:pt x="11" y="0"/>
                    <a:pt x="11" y="0"/>
                  </a:cubicBezTo>
                  <a:lnTo>
                    <a:pt x="11" y="262"/>
                  </a:lnTo>
                  <a:close/>
                </a:path>
              </a:pathLst>
            </a:custGeom>
            <a:solidFill>
              <a:srgbClr val="CCCDC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p:cNvSpPr>
              <a:spLocks/>
            </p:cNvSpPr>
            <p:nvPr/>
          </p:nvSpPr>
          <p:spPr bwMode="auto">
            <a:xfrm rot="5400000">
              <a:off x="4080736" y="-1159884"/>
              <a:ext cx="156529" cy="5506516"/>
            </a:xfrm>
            <a:custGeom>
              <a:avLst/>
              <a:gdLst>
                <a:gd name="T0" fmla="*/ 11 w 11"/>
                <a:gd name="T1" fmla="*/ 262 h 267"/>
                <a:gd name="T2" fmla="*/ 0 w 11"/>
                <a:gd name="T3" fmla="*/ 262 h 267"/>
                <a:gd name="T4" fmla="*/ 0 w 11"/>
                <a:gd name="T5" fmla="*/ 0 h 267"/>
                <a:gd name="T6" fmla="*/ 11 w 11"/>
                <a:gd name="T7" fmla="*/ 0 h 267"/>
                <a:gd name="T8" fmla="*/ 11 w 11"/>
                <a:gd name="T9" fmla="*/ 262 h 267"/>
              </a:gdLst>
              <a:ahLst/>
              <a:cxnLst>
                <a:cxn ang="0">
                  <a:pos x="T0" y="T1"/>
                </a:cxn>
                <a:cxn ang="0">
                  <a:pos x="T2" y="T3"/>
                </a:cxn>
                <a:cxn ang="0">
                  <a:pos x="T4" y="T5"/>
                </a:cxn>
                <a:cxn ang="0">
                  <a:pos x="T6" y="T7"/>
                </a:cxn>
                <a:cxn ang="0">
                  <a:pos x="T8" y="T9"/>
                </a:cxn>
              </a:cxnLst>
              <a:rect l="0" t="0" r="r" b="b"/>
              <a:pathLst>
                <a:path w="11" h="267">
                  <a:moveTo>
                    <a:pt x="11" y="262"/>
                  </a:moveTo>
                  <a:cubicBezTo>
                    <a:pt x="9" y="267"/>
                    <a:pt x="3" y="267"/>
                    <a:pt x="0" y="262"/>
                  </a:cubicBezTo>
                  <a:cubicBezTo>
                    <a:pt x="0" y="0"/>
                    <a:pt x="0" y="0"/>
                    <a:pt x="0" y="0"/>
                  </a:cubicBezTo>
                  <a:cubicBezTo>
                    <a:pt x="11" y="0"/>
                    <a:pt x="11" y="0"/>
                    <a:pt x="11" y="0"/>
                  </a:cubicBezTo>
                  <a:lnTo>
                    <a:pt x="11" y="262"/>
                  </a:lnTo>
                  <a:close/>
                </a:path>
              </a:pathLst>
            </a:custGeom>
            <a:solidFill>
              <a:srgbClr val="A0A0A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p:nvSpPr>
          <p:spPr bwMode="auto">
            <a:xfrm rot="5400000">
              <a:off x="7311607" y="1129809"/>
              <a:ext cx="612067" cy="471593"/>
            </a:xfrm>
            <a:custGeom>
              <a:avLst/>
              <a:gdLst>
                <a:gd name="T0" fmla="*/ 32 w 43"/>
                <a:gd name="T1" fmla="*/ 0 h 33"/>
                <a:gd name="T2" fmla="*/ 11 w 43"/>
                <a:gd name="T3" fmla="*/ 0 h 33"/>
                <a:gd name="T4" fmla="*/ 0 w 43"/>
                <a:gd name="T5" fmla="*/ 12 h 33"/>
                <a:gd name="T6" fmla="*/ 0 w 43"/>
                <a:gd name="T7" fmla="*/ 33 h 33"/>
                <a:gd name="T8" fmla="*/ 43 w 43"/>
                <a:gd name="T9" fmla="*/ 33 h 33"/>
                <a:gd name="T10" fmla="*/ 43 w 43"/>
                <a:gd name="T11" fmla="*/ 12 h 33"/>
                <a:gd name="T12" fmla="*/ 32 w 4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3" h="33">
                  <a:moveTo>
                    <a:pt x="32" y="0"/>
                  </a:moveTo>
                  <a:cubicBezTo>
                    <a:pt x="11" y="0"/>
                    <a:pt x="11" y="0"/>
                    <a:pt x="11" y="0"/>
                  </a:cubicBezTo>
                  <a:cubicBezTo>
                    <a:pt x="5" y="0"/>
                    <a:pt x="0" y="6"/>
                    <a:pt x="0" y="12"/>
                  </a:cubicBezTo>
                  <a:cubicBezTo>
                    <a:pt x="0" y="33"/>
                    <a:pt x="0" y="33"/>
                    <a:pt x="0" y="33"/>
                  </a:cubicBezTo>
                  <a:cubicBezTo>
                    <a:pt x="43" y="33"/>
                    <a:pt x="43" y="33"/>
                    <a:pt x="43" y="33"/>
                  </a:cubicBezTo>
                  <a:cubicBezTo>
                    <a:pt x="43" y="12"/>
                    <a:pt x="43" y="12"/>
                    <a:pt x="43" y="12"/>
                  </a:cubicBezTo>
                  <a:cubicBezTo>
                    <a:pt x="43"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Rectangle 13"/>
            <p:cNvSpPr>
              <a:spLocks noChangeArrowheads="1"/>
            </p:cNvSpPr>
            <p:nvPr/>
          </p:nvSpPr>
          <p:spPr bwMode="auto">
            <a:xfrm rot="5400000">
              <a:off x="6841018" y="1130815"/>
              <a:ext cx="612067" cy="469586"/>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sp>
        <p:nvSpPr>
          <p:cNvPr id="15" name="Rectangle 14"/>
          <p:cNvSpPr>
            <a:spLocks noChangeArrowheads="1"/>
          </p:cNvSpPr>
          <p:nvPr/>
        </p:nvSpPr>
        <p:spPr bwMode="auto">
          <a:xfrm rot="5400000">
            <a:off x="3628311" y="832451"/>
            <a:ext cx="299010" cy="5256584"/>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p:cNvSpPr>
          <p:nvPr/>
        </p:nvSpPr>
        <p:spPr bwMode="auto">
          <a:xfrm rot="5400000">
            <a:off x="1827578" y="2368644"/>
            <a:ext cx="156529" cy="1728660"/>
          </a:xfrm>
          <a:custGeom>
            <a:avLst/>
            <a:gdLst>
              <a:gd name="T0" fmla="*/ 11 w 11"/>
              <a:gd name="T1" fmla="*/ 82 h 89"/>
              <a:gd name="T2" fmla="*/ 0 w 11"/>
              <a:gd name="T3" fmla="*/ 82 h 89"/>
              <a:gd name="T4" fmla="*/ 0 w 11"/>
              <a:gd name="T5" fmla="*/ 0 h 89"/>
              <a:gd name="T6" fmla="*/ 11 w 11"/>
              <a:gd name="T7" fmla="*/ 0 h 89"/>
              <a:gd name="T8" fmla="*/ 11 w 11"/>
              <a:gd name="T9" fmla="*/ 82 h 89"/>
            </a:gdLst>
            <a:ahLst/>
            <a:cxnLst>
              <a:cxn ang="0">
                <a:pos x="T0" y="T1"/>
              </a:cxn>
              <a:cxn ang="0">
                <a:pos x="T2" y="T3"/>
              </a:cxn>
              <a:cxn ang="0">
                <a:pos x="T4" y="T5"/>
              </a:cxn>
              <a:cxn ang="0">
                <a:pos x="T6" y="T7"/>
              </a:cxn>
              <a:cxn ang="0">
                <a:pos x="T8" y="T9"/>
              </a:cxn>
            </a:cxnLst>
            <a:rect l="0" t="0" r="r" b="b"/>
            <a:pathLst>
              <a:path w="11" h="89">
                <a:moveTo>
                  <a:pt x="11" y="82"/>
                </a:moveTo>
                <a:cubicBezTo>
                  <a:pt x="10" y="87"/>
                  <a:pt x="3" y="89"/>
                  <a:pt x="0" y="82"/>
                </a:cubicBezTo>
                <a:cubicBezTo>
                  <a:pt x="0" y="0"/>
                  <a:pt x="0" y="0"/>
                  <a:pt x="0" y="0"/>
                </a:cubicBezTo>
                <a:cubicBezTo>
                  <a:pt x="11" y="0"/>
                  <a:pt x="11" y="0"/>
                  <a:pt x="11" y="0"/>
                </a:cubicBezTo>
                <a:lnTo>
                  <a:pt x="11" y="8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p:cNvSpPr>
          <p:nvPr/>
        </p:nvSpPr>
        <p:spPr bwMode="auto">
          <a:xfrm rot="5400000">
            <a:off x="2551965" y="2135799"/>
            <a:ext cx="156529" cy="3105426"/>
          </a:xfrm>
          <a:custGeom>
            <a:avLst/>
            <a:gdLst>
              <a:gd name="T0" fmla="*/ 11 w 11"/>
              <a:gd name="T1" fmla="*/ 181 h 185"/>
              <a:gd name="T2" fmla="*/ 0 w 11"/>
              <a:gd name="T3" fmla="*/ 181 h 185"/>
              <a:gd name="T4" fmla="*/ 0 w 11"/>
              <a:gd name="T5" fmla="*/ 0 h 185"/>
              <a:gd name="T6" fmla="*/ 11 w 11"/>
              <a:gd name="T7" fmla="*/ 0 h 185"/>
              <a:gd name="T8" fmla="*/ 11 w 11"/>
              <a:gd name="T9" fmla="*/ 181 h 185"/>
            </a:gdLst>
            <a:ahLst/>
            <a:cxnLst>
              <a:cxn ang="0">
                <a:pos x="T0" y="T1"/>
              </a:cxn>
              <a:cxn ang="0">
                <a:pos x="T2" y="T3"/>
              </a:cxn>
              <a:cxn ang="0">
                <a:pos x="T4" y="T5"/>
              </a:cxn>
              <a:cxn ang="0">
                <a:pos x="T6" y="T7"/>
              </a:cxn>
              <a:cxn ang="0">
                <a:pos x="T8" y="T9"/>
              </a:cxn>
            </a:cxnLst>
            <a:rect l="0" t="0" r="r" b="b"/>
            <a:pathLst>
              <a:path w="11" h="185">
                <a:moveTo>
                  <a:pt x="11" y="181"/>
                </a:moveTo>
                <a:cubicBezTo>
                  <a:pt x="9" y="185"/>
                  <a:pt x="3" y="184"/>
                  <a:pt x="0" y="181"/>
                </a:cubicBezTo>
                <a:cubicBezTo>
                  <a:pt x="0" y="0"/>
                  <a:pt x="0" y="0"/>
                  <a:pt x="0" y="0"/>
                </a:cubicBezTo>
                <a:cubicBezTo>
                  <a:pt x="11" y="0"/>
                  <a:pt x="11" y="0"/>
                  <a:pt x="11" y="0"/>
                </a:cubicBezTo>
                <a:lnTo>
                  <a:pt x="11" y="181"/>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3963726" y="4492851"/>
            <a:ext cx="430318" cy="430318"/>
            <a:chOff x="0" y="-1971675"/>
            <a:chExt cx="1939925" cy="1938338"/>
          </a:xfrm>
        </p:grpSpPr>
        <p:sp>
          <p:nvSpPr>
            <p:cNvPr id="74" name="Oval 61"/>
            <p:cNvSpPr>
              <a:spLocks noChangeArrowheads="1"/>
            </p:cNvSpPr>
            <p:nvPr/>
          </p:nvSpPr>
          <p:spPr bwMode="auto">
            <a:xfrm>
              <a:off x="0" y="-1971675"/>
              <a:ext cx="1939925" cy="1938338"/>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279400" y="-1397000"/>
              <a:ext cx="1387475" cy="788988"/>
              <a:chOff x="279400" y="-1397000"/>
              <a:chExt cx="1387475" cy="788988"/>
            </a:xfrm>
          </p:grpSpPr>
          <p:sp>
            <p:nvSpPr>
              <p:cNvPr id="76" name="Freeform 63"/>
              <p:cNvSpPr>
                <a:spLocks noEditPoints="1"/>
              </p:cNvSpPr>
              <p:nvPr/>
            </p:nvSpPr>
            <p:spPr bwMode="auto">
              <a:xfrm>
                <a:off x="584200" y="-1397000"/>
                <a:ext cx="1082675" cy="788988"/>
              </a:xfrm>
              <a:custGeom>
                <a:avLst/>
                <a:gdLst>
                  <a:gd name="T0" fmla="*/ 192 w 198"/>
                  <a:gd name="T1" fmla="*/ 72 h 144"/>
                  <a:gd name="T2" fmla="*/ 184 w 198"/>
                  <a:gd name="T3" fmla="*/ 72 h 144"/>
                  <a:gd name="T4" fmla="*/ 172 w 198"/>
                  <a:gd name="T5" fmla="*/ 43 h 144"/>
                  <a:gd name="T6" fmla="*/ 157 w 198"/>
                  <a:gd name="T7" fmla="*/ 32 h 144"/>
                  <a:gd name="T8" fmla="*/ 126 w 198"/>
                  <a:gd name="T9" fmla="*/ 32 h 144"/>
                  <a:gd name="T10" fmla="*/ 126 w 198"/>
                  <a:gd name="T11" fmla="*/ 2 h 144"/>
                  <a:gd name="T12" fmla="*/ 124 w 198"/>
                  <a:gd name="T13" fmla="*/ 0 h 144"/>
                  <a:gd name="T14" fmla="*/ 2 w 198"/>
                  <a:gd name="T15" fmla="*/ 0 h 144"/>
                  <a:gd name="T16" fmla="*/ 0 w 198"/>
                  <a:gd name="T17" fmla="*/ 2 h 144"/>
                  <a:gd name="T18" fmla="*/ 0 w 198"/>
                  <a:gd name="T19" fmla="*/ 123 h 144"/>
                  <a:gd name="T20" fmla="*/ 2 w 198"/>
                  <a:gd name="T21" fmla="*/ 125 h 144"/>
                  <a:gd name="T22" fmla="*/ 19 w 198"/>
                  <a:gd name="T23" fmla="*/ 125 h 144"/>
                  <a:gd name="T24" fmla="*/ 40 w 198"/>
                  <a:gd name="T25" fmla="*/ 144 h 144"/>
                  <a:gd name="T26" fmla="*/ 61 w 198"/>
                  <a:gd name="T27" fmla="*/ 125 h 144"/>
                  <a:gd name="T28" fmla="*/ 138 w 198"/>
                  <a:gd name="T29" fmla="*/ 125 h 144"/>
                  <a:gd name="T30" fmla="*/ 159 w 198"/>
                  <a:gd name="T31" fmla="*/ 144 h 144"/>
                  <a:gd name="T32" fmla="*/ 180 w 198"/>
                  <a:gd name="T33" fmla="*/ 125 h 144"/>
                  <a:gd name="T34" fmla="*/ 192 w 198"/>
                  <a:gd name="T35" fmla="*/ 125 h 144"/>
                  <a:gd name="T36" fmla="*/ 198 w 198"/>
                  <a:gd name="T37" fmla="*/ 119 h 144"/>
                  <a:gd name="T38" fmla="*/ 198 w 198"/>
                  <a:gd name="T39" fmla="*/ 78 h 144"/>
                  <a:gd name="T40" fmla="*/ 192 w 198"/>
                  <a:gd name="T41" fmla="*/ 72 h 144"/>
                  <a:gd name="T42" fmla="*/ 157 w 198"/>
                  <a:gd name="T43" fmla="*/ 36 h 144"/>
                  <a:gd name="T44" fmla="*/ 168 w 198"/>
                  <a:gd name="T45" fmla="*/ 45 h 144"/>
                  <a:gd name="T46" fmla="*/ 179 w 198"/>
                  <a:gd name="T47" fmla="*/ 72 h 144"/>
                  <a:gd name="T48" fmla="*/ 126 w 198"/>
                  <a:gd name="T49" fmla="*/ 72 h 144"/>
                  <a:gd name="T50" fmla="*/ 126 w 198"/>
                  <a:gd name="T51" fmla="*/ 36 h 144"/>
                  <a:gd name="T52" fmla="*/ 157 w 198"/>
                  <a:gd name="T53" fmla="*/ 36 h 144"/>
                  <a:gd name="T54" fmla="*/ 5 w 198"/>
                  <a:gd name="T55" fmla="*/ 5 h 144"/>
                  <a:gd name="T56" fmla="*/ 121 w 198"/>
                  <a:gd name="T57" fmla="*/ 5 h 144"/>
                  <a:gd name="T58" fmla="*/ 121 w 198"/>
                  <a:gd name="T59" fmla="*/ 120 h 144"/>
                  <a:gd name="T60" fmla="*/ 61 w 198"/>
                  <a:gd name="T61" fmla="*/ 120 h 144"/>
                  <a:gd name="T62" fmla="*/ 40 w 198"/>
                  <a:gd name="T63" fmla="*/ 102 h 144"/>
                  <a:gd name="T64" fmla="*/ 19 w 198"/>
                  <a:gd name="T65" fmla="*/ 120 h 144"/>
                  <a:gd name="T66" fmla="*/ 5 w 198"/>
                  <a:gd name="T67" fmla="*/ 120 h 144"/>
                  <a:gd name="T68" fmla="*/ 5 w 198"/>
                  <a:gd name="T69" fmla="*/ 5 h 144"/>
                  <a:gd name="T70" fmla="*/ 40 w 198"/>
                  <a:gd name="T71" fmla="*/ 139 h 144"/>
                  <a:gd name="T72" fmla="*/ 23 w 198"/>
                  <a:gd name="T73" fmla="*/ 123 h 144"/>
                  <a:gd name="T74" fmla="*/ 40 w 198"/>
                  <a:gd name="T75" fmla="*/ 106 h 144"/>
                  <a:gd name="T76" fmla="*/ 56 w 198"/>
                  <a:gd name="T77" fmla="*/ 123 h 144"/>
                  <a:gd name="T78" fmla="*/ 40 w 198"/>
                  <a:gd name="T79" fmla="*/ 139 h 144"/>
                  <a:gd name="T80" fmla="*/ 159 w 198"/>
                  <a:gd name="T81" fmla="*/ 139 h 144"/>
                  <a:gd name="T82" fmla="*/ 143 w 198"/>
                  <a:gd name="T83" fmla="*/ 123 h 144"/>
                  <a:gd name="T84" fmla="*/ 159 w 198"/>
                  <a:gd name="T85" fmla="*/ 106 h 144"/>
                  <a:gd name="T86" fmla="*/ 175 w 198"/>
                  <a:gd name="T87" fmla="*/ 122 h 144"/>
                  <a:gd name="T88" fmla="*/ 175 w 198"/>
                  <a:gd name="T89" fmla="*/ 123 h 144"/>
                  <a:gd name="T90" fmla="*/ 175 w 198"/>
                  <a:gd name="T91" fmla="*/ 123 h 144"/>
                  <a:gd name="T92" fmla="*/ 159 w 198"/>
                  <a:gd name="T93" fmla="*/ 139 h 144"/>
                  <a:gd name="T94" fmla="*/ 193 w 198"/>
                  <a:gd name="T95" fmla="*/ 119 h 144"/>
                  <a:gd name="T96" fmla="*/ 192 w 198"/>
                  <a:gd name="T97" fmla="*/ 120 h 144"/>
                  <a:gd name="T98" fmla="*/ 180 w 198"/>
                  <a:gd name="T99" fmla="*/ 120 h 144"/>
                  <a:gd name="T100" fmla="*/ 159 w 198"/>
                  <a:gd name="T101" fmla="*/ 102 h 144"/>
                  <a:gd name="T102" fmla="*/ 138 w 198"/>
                  <a:gd name="T103" fmla="*/ 120 h 144"/>
                  <a:gd name="T104" fmla="*/ 126 w 198"/>
                  <a:gd name="T105" fmla="*/ 120 h 144"/>
                  <a:gd name="T106" fmla="*/ 126 w 198"/>
                  <a:gd name="T107" fmla="*/ 77 h 144"/>
                  <a:gd name="T108" fmla="*/ 192 w 198"/>
                  <a:gd name="T109" fmla="*/ 77 h 144"/>
                  <a:gd name="T110" fmla="*/ 193 w 198"/>
                  <a:gd name="T111" fmla="*/ 78 h 144"/>
                  <a:gd name="T112" fmla="*/ 193 w 198"/>
                  <a:gd name="T113" fmla="*/ 11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8" h="144">
                    <a:moveTo>
                      <a:pt x="192" y="72"/>
                    </a:moveTo>
                    <a:cubicBezTo>
                      <a:pt x="184" y="72"/>
                      <a:pt x="184" y="72"/>
                      <a:pt x="184" y="72"/>
                    </a:cubicBezTo>
                    <a:cubicBezTo>
                      <a:pt x="181" y="65"/>
                      <a:pt x="172" y="43"/>
                      <a:pt x="172" y="43"/>
                    </a:cubicBezTo>
                    <a:cubicBezTo>
                      <a:pt x="170" y="37"/>
                      <a:pt x="163" y="32"/>
                      <a:pt x="157" y="32"/>
                    </a:cubicBezTo>
                    <a:cubicBezTo>
                      <a:pt x="126" y="32"/>
                      <a:pt x="126" y="32"/>
                      <a:pt x="126" y="32"/>
                    </a:cubicBezTo>
                    <a:cubicBezTo>
                      <a:pt x="126" y="2"/>
                      <a:pt x="126" y="2"/>
                      <a:pt x="126" y="2"/>
                    </a:cubicBezTo>
                    <a:cubicBezTo>
                      <a:pt x="126" y="1"/>
                      <a:pt x="125" y="0"/>
                      <a:pt x="124" y="0"/>
                    </a:cubicBezTo>
                    <a:cubicBezTo>
                      <a:pt x="2" y="0"/>
                      <a:pt x="2" y="0"/>
                      <a:pt x="2" y="0"/>
                    </a:cubicBezTo>
                    <a:cubicBezTo>
                      <a:pt x="1" y="0"/>
                      <a:pt x="0" y="1"/>
                      <a:pt x="0" y="2"/>
                    </a:cubicBezTo>
                    <a:cubicBezTo>
                      <a:pt x="0" y="123"/>
                      <a:pt x="0" y="123"/>
                      <a:pt x="0" y="123"/>
                    </a:cubicBezTo>
                    <a:cubicBezTo>
                      <a:pt x="0" y="124"/>
                      <a:pt x="1" y="125"/>
                      <a:pt x="2" y="125"/>
                    </a:cubicBezTo>
                    <a:cubicBezTo>
                      <a:pt x="19" y="125"/>
                      <a:pt x="19" y="125"/>
                      <a:pt x="19" y="125"/>
                    </a:cubicBezTo>
                    <a:cubicBezTo>
                      <a:pt x="20" y="135"/>
                      <a:pt x="29" y="144"/>
                      <a:pt x="40" y="144"/>
                    </a:cubicBezTo>
                    <a:cubicBezTo>
                      <a:pt x="51" y="144"/>
                      <a:pt x="59" y="135"/>
                      <a:pt x="61" y="125"/>
                    </a:cubicBezTo>
                    <a:cubicBezTo>
                      <a:pt x="138" y="125"/>
                      <a:pt x="138" y="125"/>
                      <a:pt x="138" y="125"/>
                    </a:cubicBezTo>
                    <a:cubicBezTo>
                      <a:pt x="139" y="135"/>
                      <a:pt x="148" y="144"/>
                      <a:pt x="159" y="144"/>
                    </a:cubicBezTo>
                    <a:cubicBezTo>
                      <a:pt x="170" y="144"/>
                      <a:pt x="179" y="135"/>
                      <a:pt x="180" y="125"/>
                    </a:cubicBezTo>
                    <a:cubicBezTo>
                      <a:pt x="192" y="125"/>
                      <a:pt x="192" y="125"/>
                      <a:pt x="192" y="125"/>
                    </a:cubicBezTo>
                    <a:cubicBezTo>
                      <a:pt x="195" y="125"/>
                      <a:pt x="198" y="122"/>
                      <a:pt x="198" y="119"/>
                    </a:cubicBezTo>
                    <a:cubicBezTo>
                      <a:pt x="198" y="78"/>
                      <a:pt x="198" y="78"/>
                      <a:pt x="198" y="78"/>
                    </a:cubicBezTo>
                    <a:cubicBezTo>
                      <a:pt x="198" y="75"/>
                      <a:pt x="195" y="72"/>
                      <a:pt x="192" y="72"/>
                    </a:cubicBezTo>
                    <a:close/>
                    <a:moveTo>
                      <a:pt x="157" y="36"/>
                    </a:moveTo>
                    <a:cubicBezTo>
                      <a:pt x="161" y="36"/>
                      <a:pt x="166" y="40"/>
                      <a:pt x="168" y="45"/>
                    </a:cubicBezTo>
                    <a:cubicBezTo>
                      <a:pt x="168" y="46"/>
                      <a:pt x="176" y="64"/>
                      <a:pt x="179" y="72"/>
                    </a:cubicBezTo>
                    <a:cubicBezTo>
                      <a:pt x="126" y="72"/>
                      <a:pt x="126" y="72"/>
                      <a:pt x="126" y="72"/>
                    </a:cubicBezTo>
                    <a:cubicBezTo>
                      <a:pt x="126" y="36"/>
                      <a:pt x="126" y="36"/>
                      <a:pt x="126" y="36"/>
                    </a:cubicBezTo>
                    <a:lnTo>
                      <a:pt x="157" y="36"/>
                    </a:lnTo>
                    <a:close/>
                    <a:moveTo>
                      <a:pt x="5" y="5"/>
                    </a:moveTo>
                    <a:cubicBezTo>
                      <a:pt x="121" y="5"/>
                      <a:pt x="121" y="5"/>
                      <a:pt x="121" y="5"/>
                    </a:cubicBezTo>
                    <a:cubicBezTo>
                      <a:pt x="121" y="120"/>
                      <a:pt x="121" y="120"/>
                      <a:pt x="121" y="120"/>
                    </a:cubicBezTo>
                    <a:cubicBezTo>
                      <a:pt x="61" y="120"/>
                      <a:pt x="61" y="120"/>
                      <a:pt x="61" y="120"/>
                    </a:cubicBezTo>
                    <a:cubicBezTo>
                      <a:pt x="59" y="110"/>
                      <a:pt x="51" y="102"/>
                      <a:pt x="40" y="102"/>
                    </a:cubicBezTo>
                    <a:cubicBezTo>
                      <a:pt x="29" y="102"/>
                      <a:pt x="20" y="110"/>
                      <a:pt x="19" y="120"/>
                    </a:cubicBezTo>
                    <a:cubicBezTo>
                      <a:pt x="5" y="120"/>
                      <a:pt x="5" y="120"/>
                      <a:pt x="5" y="120"/>
                    </a:cubicBezTo>
                    <a:lnTo>
                      <a:pt x="5" y="5"/>
                    </a:lnTo>
                    <a:close/>
                    <a:moveTo>
                      <a:pt x="40" y="139"/>
                    </a:moveTo>
                    <a:cubicBezTo>
                      <a:pt x="31" y="139"/>
                      <a:pt x="23" y="132"/>
                      <a:pt x="23" y="123"/>
                    </a:cubicBezTo>
                    <a:cubicBezTo>
                      <a:pt x="23" y="114"/>
                      <a:pt x="31" y="106"/>
                      <a:pt x="40" y="106"/>
                    </a:cubicBezTo>
                    <a:cubicBezTo>
                      <a:pt x="49" y="106"/>
                      <a:pt x="56" y="114"/>
                      <a:pt x="56" y="123"/>
                    </a:cubicBezTo>
                    <a:cubicBezTo>
                      <a:pt x="56" y="132"/>
                      <a:pt x="49" y="139"/>
                      <a:pt x="40" y="139"/>
                    </a:cubicBezTo>
                    <a:close/>
                    <a:moveTo>
                      <a:pt x="159" y="139"/>
                    </a:moveTo>
                    <a:cubicBezTo>
                      <a:pt x="150" y="139"/>
                      <a:pt x="143" y="132"/>
                      <a:pt x="143" y="123"/>
                    </a:cubicBezTo>
                    <a:cubicBezTo>
                      <a:pt x="143" y="114"/>
                      <a:pt x="150" y="106"/>
                      <a:pt x="159" y="106"/>
                    </a:cubicBezTo>
                    <a:cubicBezTo>
                      <a:pt x="168" y="106"/>
                      <a:pt x="175" y="113"/>
                      <a:pt x="175" y="122"/>
                    </a:cubicBezTo>
                    <a:cubicBezTo>
                      <a:pt x="175" y="122"/>
                      <a:pt x="175" y="122"/>
                      <a:pt x="175" y="123"/>
                    </a:cubicBezTo>
                    <a:cubicBezTo>
                      <a:pt x="175" y="123"/>
                      <a:pt x="175" y="123"/>
                      <a:pt x="175" y="123"/>
                    </a:cubicBezTo>
                    <a:cubicBezTo>
                      <a:pt x="175" y="132"/>
                      <a:pt x="168" y="139"/>
                      <a:pt x="159" y="139"/>
                    </a:cubicBezTo>
                    <a:close/>
                    <a:moveTo>
                      <a:pt x="193" y="119"/>
                    </a:moveTo>
                    <a:cubicBezTo>
                      <a:pt x="193" y="120"/>
                      <a:pt x="192" y="120"/>
                      <a:pt x="192" y="120"/>
                    </a:cubicBezTo>
                    <a:cubicBezTo>
                      <a:pt x="180" y="120"/>
                      <a:pt x="180" y="120"/>
                      <a:pt x="180" y="120"/>
                    </a:cubicBezTo>
                    <a:cubicBezTo>
                      <a:pt x="179" y="110"/>
                      <a:pt x="170" y="102"/>
                      <a:pt x="159" y="102"/>
                    </a:cubicBezTo>
                    <a:cubicBezTo>
                      <a:pt x="148" y="102"/>
                      <a:pt x="139" y="110"/>
                      <a:pt x="138" y="120"/>
                    </a:cubicBezTo>
                    <a:cubicBezTo>
                      <a:pt x="126" y="120"/>
                      <a:pt x="126" y="120"/>
                      <a:pt x="126" y="120"/>
                    </a:cubicBezTo>
                    <a:cubicBezTo>
                      <a:pt x="126" y="77"/>
                      <a:pt x="126" y="77"/>
                      <a:pt x="126" y="77"/>
                    </a:cubicBezTo>
                    <a:cubicBezTo>
                      <a:pt x="192" y="77"/>
                      <a:pt x="192" y="77"/>
                      <a:pt x="192" y="77"/>
                    </a:cubicBezTo>
                    <a:cubicBezTo>
                      <a:pt x="192" y="77"/>
                      <a:pt x="193" y="78"/>
                      <a:pt x="193" y="78"/>
                    </a:cubicBezTo>
                    <a:lnTo>
                      <a:pt x="193" y="1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279400" y="-1397000"/>
                <a:ext cx="239713" cy="28575"/>
              </a:xfrm>
              <a:custGeom>
                <a:avLst/>
                <a:gdLst>
                  <a:gd name="T0" fmla="*/ 42 w 44"/>
                  <a:gd name="T1" fmla="*/ 0 h 5"/>
                  <a:gd name="T2" fmla="*/ 2 w 44"/>
                  <a:gd name="T3" fmla="*/ 0 h 5"/>
                  <a:gd name="T4" fmla="*/ 0 w 44"/>
                  <a:gd name="T5" fmla="*/ 2 h 5"/>
                  <a:gd name="T6" fmla="*/ 2 w 44"/>
                  <a:gd name="T7" fmla="*/ 5 h 5"/>
                  <a:gd name="T8" fmla="*/ 42 w 44"/>
                  <a:gd name="T9" fmla="*/ 5 h 5"/>
                  <a:gd name="T10" fmla="*/ 44 w 44"/>
                  <a:gd name="T11" fmla="*/ 2 h 5"/>
                  <a:gd name="T12" fmla="*/ 42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2" y="0"/>
                    </a:moveTo>
                    <a:cubicBezTo>
                      <a:pt x="2" y="0"/>
                      <a:pt x="2" y="0"/>
                      <a:pt x="2" y="0"/>
                    </a:cubicBezTo>
                    <a:cubicBezTo>
                      <a:pt x="1" y="0"/>
                      <a:pt x="0" y="1"/>
                      <a:pt x="0" y="2"/>
                    </a:cubicBezTo>
                    <a:cubicBezTo>
                      <a:pt x="0" y="4"/>
                      <a:pt x="1" y="5"/>
                      <a:pt x="2" y="5"/>
                    </a:cubicBezTo>
                    <a:cubicBezTo>
                      <a:pt x="42" y="5"/>
                      <a:pt x="42" y="5"/>
                      <a:pt x="42" y="5"/>
                    </a:cubicBezTo>
                    <a:cubicBezTo>
                      <a:pt x="43" y="5"/>
                      <a:pt x="44" y="4"/>
                      <a:pt x="44" y="2"/>
                    </a:cubicBezTo>
                    <a:cubicBezTo>
                      <a:pt x="44" y="1"/>
                      <a:pt x="43" y="0"/>
                      <a:pt x="42"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5"/>
              <p:cNvSpPr>
                <a:spLocks/>
              </p:cNvSpPr>
              <p:nvPr/>
            </p:nvSpPr>
            <p:spPr bwMode="auto">
              <a:xfrm>
                <a:off x="328613" y="-1276350"/>
                <a:ext cx="190500" cy="26988"/>
              </a:xfrm>
              <a:custGeom>
                <a:avLst/>
                <a:gdLst>
                  <a:gd name="T0" fmla="*/ 33 w 35"/>
                  <a:gd name="T1" fmla="*/ 0 h 5"/>
                  <a:gd name="T2" fmla="*/ 3 w 35"/>
                  <a:gd name="T3" fmla="*/ 0 h 5"/>
                  <a:gd name="T4" fmla="*/ 0 w 35"/>
                  <a:gd name="T5" fmla="*/ 2 h 5"/>
                  <a:gd name="T6" fmla="*/ 3 w 35"/>
                  <a:gd name="T7" fmla="*/ 5 h 5"/>
                  <a:gd name="T8" fmla="*/ 33 w 35"/>
                  <a:gd name="T9" fmla="*/ 5 h 5"/>
                  <a:gd name="T10" fmla="*/ 35 w 35"/>
                  <a:gd name="T11" fmla="*/ 2 h 5"/>
                  <a:gd name="T12" fmla="*/ 33 w 3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3" y="0"/>
                    </a:moveTo>
                    <a:cubicBezTo>
                      <a:pt x="3" y="0"/>
                      <a:pt x="3" y="0"/>
                      <a:pt x="3" y="0"/>
                    </a:cubicBezTo>
                    <a:cubicBezTo>
                      <a:pt x="2" y="0"/>
                      <a:pt x="0" y="1"/>
                      <a:pt x="0" y="2"/>
                    </a:cubicBezTo>
                    <a:cubicBezTo>
                      <a:pt x="0" y="4"/>
                      <a:pt x="2" y="5"/>
                      <a:pt x="3" y="5"/>
                    </a:cubicBezTo>
                    <a:cubicBezTo>
                      <a:pt x="33" y="5"/>
                      <a:pt x="33" y="5"/>
                      <a:pt x="33" y="5"/>
                    </a:cubicBezTo>
                    <a:cubicBezTo>
                      <a:pt x="34" y="5"/>
                      <a:pt x="35" y="4"/>
                      <a:pt x="35" y="2"/>
                    </a:cubicBezTo>
                    <a:cubicBezTo>
                      <a:pt x="35" y="1"/>
                      <a:pt x="34" y="0"/>
                      <a:pt x="3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6"/>
              <p:cNvSpPr>
                <a:spLocks/>
              </p:cNvSpPr>
              <p:nvPr/>
            </p:nvSpPr>
            <p:spPr bwMode="auto">
              <a:xfrm>
                <a:off x="382588" y="-1155700"/>
                <a:ext cx="136525" cy="26988"/>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2" y="0"/>
                      <a:pt x="0" y="1"/>
                      <a:pt x="0" y="3"/>
                    </a:cubicBezTo>
                    <a:cubicBezTo>
                      <a:pt x="0" y="4"/>
                      <a:pt x="2" y="5"/>
                      <a:pt x="3" y="5"/>
                    </a:cubicBezTo>
                    <a:cubicBezTo>
                      <a:pt x="23" y="5"/>
                      <a:pt x="23" y="5"/>
                      <a:pt x="23" y="5"/>
                    </a:cubicBezTo>
                    <a:cubicBezTo>
                      <a:pt x="24" y="5"/>
                      <a:pt x="25" y="4"/>
                      <a:pt x="25" y="3"/>
                    </a:cubicBezTo>
                    <a:cubicBezTo>
                      <a:pt x="25" y="1"/>
                      <a:pt x="24" y="0"/>
                      <a:pt x="2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0" name="Group 79"/>
          <p:cNvGrpSpPr/>
          <p:nvPr/>
        </p:nvGrpSpPr>
        <p:grpSpPr>
          <a:xfrm rot="21540000">
            <a:off x="6187572" y="3974033"/>
            <a:ext cx="430318" cy="430318"/>
            <a:chOff x="2552700" y="-1971675"/>
            <a:chExt cx="1935163" cy="1938338"/>
          </a:xfrm>
        </p:grpSpPr>
        <p:sp>
          <p:nvSpPr>
            <p:cNvPr id="81" name="Oval 62"/>
            <p:cNvSpPr>
              <a:spLocks noChangeArrowheads="1"/>
            </p:cNvSpPr>
            <p:nvPr/>
          </p:nvSpPr>
          <p:spPr bwMode="auto">
            <a:xfrm>
              <a:off x="2552700" y="-1971675"/>
              <a:ext cx="1935163" cy="19383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2" name="Group 81"/>
            <p:cNvGrpSpPr/>
            <p:nvPr/>
          </p:nvGrpSpPr>
          <p:grpSpPr>
            <a:xfrm>
              <a:off x="2908300" y="-1620838"/>
              <a:ext cx="1228725" cy="1236663"/>
              <a:chOff x="2908300" y="-1620838"/>
              <a:chExt cx="1228725" cy="1236663"/>
            </a:xfrm>
          </p:grpSpPr>
          <p:sp>
            <p:nvSpPr>
              <p:cNvPr id="83" name="Freeform 79"/>
              <p:cNvSpPr>
                <a:spLocks noEditPoints="1"/>
              </p:cNvSpPr>
              <p:nvPr/>
            </p:nvSpPr>
            <p:spPr bwMode="auto">
              <a:xfrm>
                <a:off x="3055938"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2" y="38"/>
                      <a:pt x="5" y="31"/>
                      <a:pt x="5" y="21"/>
                    </a:cubicBezTo>
                    <a:cubicBezTo>
                      <a:pt x="5" y="12"/>
                      <a:pt x="12"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0"/>
              <p:cNvSpPr>
                <a:spLocks noEditPoints="1"/>
              </p:cNvSpPr>
              <p:nvPr/>
            </p:nvSpPr>
            <p:spPr bwMode="auto">
              <a:xfrm>
                <a:off x="3749675" y="-1620838"/>
                <a:ext cx="234950" cy="234950"/>
              </a:xfrm>
              <a:custGeom>
                <a:avLst/>
                <a:gdLst>
                  <a:gd name="T0" fmla="*/ 22 w 43"/>
                  <a:gd name="T1" fmla="*/ 43 h 43"/>
                  <a:gd name="T2" fmla="*/ 43 w 43"/>
                  <a:gd name="T3" fmla="*/ 21 h 43"/>
                  <a:gd name="T4" fmla="*/ 22 w 43"/>
                  <a:gd name="T5" fmla="*/ 0 h 43"/>
                  <a:gd name="T6" fmla="*/ 0 w 43"/>
                  <a:gd name="T7" fmla="*/ 21 h 43"/>
                  <a:gd name="T8" fmla="*/ 22 w 43"/>
                  <a:gd name="T9" fmla="*/ 43 h 43"/>
                  <a:gd name="T10" fmla="*/ 22 w 43"/>
                  <a:gd name="T11" fmla="*/ 5 h 43"/>
                  <a:gd name="T12" fmla="*/ 39 w 43"/>
                  <a:gd name="T13" fmla="*/ 21 h 43"/>
                  <a:gd name="T14" fmla="*/ 22 w 43"/>
                  <a:gd name="T15" fmla="*/ 38 h 43"/>
                  <a:gd name="T16" fmla="*/ 5 w 43"/>
                  <a:gd name="T17" fmla="*/ 21 h 43"/>
                  <a:gd name="T18" fmla="*/ 22 w 43"/>
                  <a:gd name="T1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43"/>
                    </a:moveTo>
                    <a:cubicBezTo>
                      <a:pt x="34" y="43"/>
                      <a:pt x="43" y="33"/>
                      <a:pt x="43" y="21"/>
                    </a:cubicBezTo>
                    <a:cubicBezTo>
                      <a:pt x="43" y="10"/>
                      <a:pt x="34" y="0"/>
                      <a:pt x="22" y="0"/>
                    </a:cubicBezTo>
                    <a:cubicBezTo>
                      <a:pt x="10" y="0"/>
                      <a:pt x="0" y="10"/>
                      <a:pt x="0" y="21"/>
                    </a:cubicBezTo>
                    <a:cubicBezTo>
                      <a:pt x="0" y="33"/>
                      <a:pt x="10" y="43"/>
                      <a:pt x="22" y="43"/>
                    </a:cubicBezTo>
                    <a:close/>
                    <a:moveTo>
                      <a:pt x="22" y="5"/>
                    </a:moveTo>
                    <a:cubicBezTo>
                      <a:pt x="31" y="5"/>
                      <a:pt x="39" y="12"/>
                      <a:pt x="39" y="21"/>
                    </a:cubicBezTo>
                    <a:cubicBezTo>
                      <a:pt x="39" y="31"/>
                      <a:pt x="31" y="38"/>
                      <a:pt x="22" y="38"/>
                    </a:cubicBezTo>
                    <a:cubicBezTo>
                      <a:pt x="13" y="38"/>
                      <a:pt x="5" y="31"/>
                      <a:pt x="5" y="21"/>
                    </a:cubicBezTo>
                    <a:cubicBezTo>
                      <a:pt x="5" y="12"/>
                      <a:pt x="13" y="5"/>
                      <a:pt x="22" y="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1"/>
              <p:cNvSpPr>
                <a:spLocks noEditPoints="1"/>
              </p:cNvSpPr>
              <p:nvPr/>
            </p:nvSpPr>
            <p:spPr bwMode="auto">
              <a:xfrm>
                <a:off x="2908300" y="-1358900"/>
                <a:ext cx="1228725" cy="974725"/>
              </a:xfrm>
              <a:custGeom>
                <a:avLst/>
                <a:gdLst>
                  <a:gd name="T0" fmla="*/ 205 w 225"/>
                  <a:gd name="T1" fmla="*/ 13 h 178"/>
                  <a:gd name="T2" fmla="*/ 151 w 225"/>
                  <a:gd name="T3" fmla="*/ 13 h 178"/>
                  <a:gd name="T4" fmla="*/ 112 w 225"/>
                  <a:gd name="T5" fmla="*/ 60 h 178"/>
                  <a:gd name="T6" fmla="*/ 74 w 225"/>
                  <a:gd name="T7" fmla="*/ 13 h 178"/>
                  <a:gd name="T8" fmla="*/ 19 w 225"/>
                  <a:gd name="T9" fmla="*/ 13 h 178"/>
                  <a:gd name="T10" fmla="*/ 2 w 225"/>
                  <a:gd name="T11" fmla="*/ 54 h 178"/>
                  <a:gd name="T12" fmla="*/ 26 w 225"/>
                  <a:gd name="T13" fmla="*/ 94 h 178"/>
                  <a:gd name="T14" fmla="*/ 36 w 225"/>
                  <a:gd name="T15" fmla="*/ 178 h 178"/>
                  <a:gd name="T16" fmla="*/ 53 w 225"/>
                  <a:gd name="T17" fmla="*/ 169 h 178"/>
                  <a:gd name="T18" fmla="*/ 74 w 225"/>
                  <a:gd name="T19" fmla="*/ 169 h 178"/>
                  <a:gd name="T20" fmla="*/ 77 w 225"/>
                  <a:gd name="T21" fmla="*/ 60 h 178"/>
                  <a:gd name="T22" fmla="*/ 112 w 225"/>
                  <a:gd name="T23" fmla="*/ 78 h 178"/>
                  <a:gd name="T24" fmla="*/ 147 w 225"/>
                  <a:gd name="T25" fmla="*/ 61 h 178"/>
                  <a:gd name="T26" fmla="*/ 151 w 225"/>
                  <a:gd name="T27" fmla="*/ 169 h 178"/>
                  <a:gd name="T28" fmla="*/ 171 w 225"/>
                  <a:gd name="T29" fmla="*/ 169 h 178"/>
                  <a:gd name="T30" fmla="*/ 189 w 225"/>
                  <a:gd name="T31" fmla="*/ 178 h 178"/>
                  <a:gd name="T32" fmla="*/ 199 w 225"/>
                  <a:gd name="T33" fmla="*/ 169 h 178"/>
                  <a:gd name="T34" fmla="*/ 207 w 225"/>
                  <a:gd name="T35" fmla="*/ 90 h 178"/>
                  <a:gd name="T36" fmla="*/ 81 w 225"/>
                  <a:gd name="T37" fmla="*/ 57 h 178"/>
                  <a:gd name="T38" fmla="*/ 68 w 225"/>
                  <a:gd name="T39" fmla="*/ 24 h 178"/>
                  <a:gd name="T40" fmla="*/ 66 w 225"/>
                  <a:gd name="T41" fmla="*/ 44 h 178"/>
                  <a:gd name="T42" fmla="*/ 69 w 225"/>
                  <a:gd name="T43" fmla="*/ 147 h 178"/>
                  <a:gd name="T44" fmla="*/ 69 w 225"/>
                  <a:gd name="T45" fmla="*/ 169 h 178"/>
                  <a:gd name="T46" fmla="*/ 52 w 225"/>
                  <a:gd name="T47" fmla="*/ 92 h 178"/>
                  <a:gd name="T48" fmla="*/ 41 w 225"/>
                  <a:gd name="T49" fmla="*/ 168 h 178"/>
                  <a:gd name="T50" fmla="*/ 30 w 225"/>
                  <a:gd name="T51" fmla="*/ 169 h 178"/>
                  <a:gd name="T52" fmla="*/ 31 w 225"/>
                  <a:gd name="T53" fmla="*/ 92 h 178"/>
                  <a:gd name="T54" fmla="*/ 31 w 225"/>
                  <a:gd name="T55" fmla="*/ 76 h 178"/>
                  <a:gd name="T56" fmla="*/ 27 w 225"/>
                  <a:gd name="T57" fmla="*/ 35 h 178"/>
                  <a:gd name="T58" fmla="*/ 23 w 225"/>
                  <a:gd name="T59" fmla="*/ 68 h 178"/>
                  <a:gd name="T60" fmla="*/ 27 w 225"/>
                  <a:gd name="T61" fmla="*/ 80 h 178"/>
                  <a:gd name="T62" fmla="*/ 26 w 225"/>
                  <a:gd name="T63" fmla="*/ 89 h 178"/>
                  <a:gd name="T64" fmla="*/ 6 w 225"/>
                  <a:gd name="T65" fmla="*/ 42 h 178"/>
                  <a:gd name="T66" fmla="*/ 48 w 225"/>
                  <a:gd name="T67" fmla="*/ 4 h 178"/>
                  <a:gd name="T68" fmla="*/ 88 w 225"/>
                  <a:gd name="T69" fmla="*/ 47 h 178"/>
                  <a:gd name="T70" fmla="*/ 110 w 225"/>
                  <a:gd name="T71" fmla="*/ 64 h 178"/>
                  <a:gd name="T72" fmla="*/ 114 w 225"/>
                  <a:gd name="T73" fmla="*/ 72 h 178"/>
                  <a:gd name="T74" fmla="*/ 26 w 225"/>
                  <a:gd name="T75" fmla="*/ 43 h 178"/>
                  <a:gd name="T76" fmla="*/ 26 w 225"/>
                  <a:gd name="T77" fmla="*/ 43 h 178"/>
                  <a:gd name="T78" fmla="*/ 198 w 225"/>
                  <a:gd name="T79" fmla="*/ 89 h 178"/>
                  <a:gd name="T80" fmla="*/ 198 w 225"/>
                  <a:gd name="T81" fmla="*/ 80 h 178"/>
                  <a:gd name="T82" fmla="*/ 202 w 225"/>
                  <a:gd name="T83" fmla="*/ 68 h 178"/>
                  <a:gd name="T84" fmla="*/ 198 w 225"/>
                  <a:gd name="T85" fmla="*/ 35 h 178"/>
                  <a:gd name="T86" fmla="*/ 194 w 225"/>
                  <a:gd name="T87" fmla="*/ 76 h 178"/>
                  <a:gd name="T88" fmla="*/ 194 w 225"/>
                  <a:gd name="T89" fmla="*/ 92 h 178"/>
                  <a:gd name="T90" fmla="*/ 195 w 225"/>
                  <a:gd name="T91" fmla="*/ 169 h 178"/>
                  <a:gd name="T92" fmla="*/ 183 w 225"/>
                  <a:gd name="T93" fmla="*/ 168 h 178"/>
                  <a:gd name="T94" fmla="*/ 173 w 225"/>
                  <a:gd name="T95" fmla="*/ 92 h 178"/>
                  <a:gd name="T96" fmla="*/ 155 w 225"/>
                  <a:gd name="T97" fmla="*/ 169 h 178"/>
                  <a:gd name="T98" fmla="*/ 156 w 225"/>
                  <a:gd name="T99" fmla="*/ 147 h 178"/>
                  <a:gd name="T100" fmla="*/ 159 w 225"/>
                  <a:gd name="T101" fmla="*/ 44 h 178"/>
                  <a:gd name="T102" fmla="*/ 157 w 225"/>
                  <a:gd name="T103" fmla="*/ 24 h 178"/>
                  <a:gd name="T104" fmla="*/ 144 w 225"/>
                  <a:gd name="T105" fmla="*/ 57 h 178"/>
                  <a:gd name="T106" fmla="*/ 117 w 225"/>
                  <a:gd name="T107" fmla="*/ 63 h 178"/>
                  <a:gd name="T108" fmla="*/ 137 w 225"/>
                  <a:gd name="T109" fmla="*/ 47 h 178"/>
                  <a:gd name="T110" fmla="*/ 177 w 225"/>
                  <a:gd name="T111" fmla="*/ 4 h 178"/>
                  <a:gd name="T112" fmla="*/ 218 w 225"/>
                  <a:gd name="T113" fmla="*/ 42 h 178"/>
                  <a:gd name="T114" fmla="*/ 203 w 225"/>
                  <a:gd name="T115" fmla="*/ 5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 h="178">
                    <a:moveTo>
                      <a:pt x="222" y="40"/>
                    </a:moveTo>
                    <a:cubicBezTo>
                      <a:pt x="222" y="40"/>
                      <a:pt x="222" y="40"/>
                      <a:pt x="222" y="40"/>
                    </a:cubicBezTo>
                    <a:cubicBezTo>
                      <a:pt x="205" y="13"/>
                      <a:pt x="205" y="13"/>
                      <a:pt x="205" y="13"/>
                    </a:cubicBezTo>
                    <a:cubicBezTo>
                      <a:pt x="199" y="4"/>
                      <a:pt x="195" y="0"/>
                      <a:pt x="177" y="0"/>
                    </a:cubicBezTo>
                    <a:cubicBezTo>
                      <a:pt x="177" y="0"/>
                      <a:pt x="177" y="0"/>
                      <a:pt x="177" y="0"/>
                    </a:cubicBezTo>
                    <a:cubicBezTo>
                      <a:pt x="158" y="0"/>
                      <a:pt x="154" y="8"/>
                      <a:pt x="151" y="13"/>
                    </a:cubicBezTo>
                    <a:cubicBezTo>
                      <a:pt x="151" y="13"/>
                      <a:pt x="151" y="13"/>
                      <a:pt x="151" y="13"/>
                    </a:cubicBezTo>
                    <a:cubicBezTo>
                      <a:pt x="147" y="20"/>
                      <a:pt x="135" y="41"/>
                      <a:pt x="133" y="44"/>
                    </a:cubicBezTo>
                    <a:cubicBezTo>
                      <a:pt x="131" y="46"/>
                      <a:pt x="119" y="55"/>
                      <a:pt x="112" y="60"/>
                    </a:cubicBezTo>
                    <a:cubicBezTo>
                      <a:pt x="107" y="56"/>
                      <a:pt x="98" y="49"/>
                      <a:pt x="92" y="44"/>
                    </a:cubicBezTo>
                    <a:cubicBezTo>
                      <a:pt x="90" y="41"/>
                      <a:pt x="77" y="20"/>
                      <a:pt x="74" y="13"/>
                    </a:cubicBezTo>
                    <a:cubicBezTo>
                      <a:pt x="74" y="13"/>
                      <a:pt x="74" y="13"/>
                      <a:pt x="74" y="13"/>
                    </a:cubicBezTo>
                    <a:cubicBezTo>
                      <a:pt x="71" y="8"/>
                      <a:pt x="66" y="0"/>
                      <a:pt x="48" y="0"/>
                    </a:cubicBezTo>
                    <a:cubicBezTo>
                      <a:pt x="48" y="0"/>
                      <a:pt x="48" y="0"/>
                      <a:pt x="48" y="0"/>
                    </a:cubicBezTo>
                    <a:cubicBezTo>
                      <a:pt x="29" y="0"/>
                      <a:pt x="26" y="4"/>
                      <a:pt x="19" y="13"/>
                    </a:cubicBezTo>
                    <a:cubicBezTo>
                      <a:pt x="2" y="40"/>
                      <a:pt x="2" y="40"/>
                      <a:pt x="2" y="40"/>
                    </a:cubicBezTo>
                    <a:cubicBezTo>
                      <a:pt x="2" y="40"/>
                      <a:pt x="2" y="40"/>
                      <a:pt x="2" y="40"/>
                    </a:cubicBezTo>
                    <a:cubicBezTo>
                      <a:pt x="0" y="44"/>
                      <a:pt x="0" y="49"/>
                      <a:pt x="2" y="54"/>
                    </a:cubicBezTo>
                    <a:cubicBezTo>
                      <a:pt x="17" y="90"/>
                      <a:pt x="17" y="90"/>
                      <a:pt x="17" y="90"/>
                    </a:cubicBezTo>
                    <a:cubicBezTo>
                      <a:pt x="19" y="92"/>
                      <a:pt x="21" y="94"/>
                      <a:pt x="25" y="94"/>
                    </a:cubicBezTo>
                    <a:cubicBezTo>
                      <a:pt x="25" y="94"/>
                      <a:pt x="25" y="94"/>
                      <a:pt x="26" y="94"/>
                    </a:cubicBezTo>
                    <a:cubicBezTo>
                      <a:pt x="25" y="153"/>
                      <a:pt x="25" y="167"/>
                      <a:pt x="25" y="169"/>
                    </a:cubicBezTo>
                    <a:cubicBezTo>
                      <a:pt x="25" y="169"/>
                      <a:pt x="25" y="169"/>
                      <a:pt x="25" y="169"/>
                    </a:cubicBezTo>
                    <a:cubicBezTo>
                      <a:pt x="26" y="174"/>
                      <a:pt x="30" y="178"/>
                      <a:pt x="36" y="178"/>
                    </a:cubicBezTo>
                    <a:cubicBezTo>
                      <a:pt x="41" y="177"/>
                      <a:pt x="46" y="173"/>
                      <a:pt x="46" y="169"/>
                    </a:cubicBezTo>
                    <a:cubicBezTo>
                      <a:pt x="50" y="122"/>
                      <a:pt x="50" y="122"/>
                      <a:pt x="50" y="122"/>
                    </a:cubicBezTo>
                    <a:cubicBezTo>
                      <a:pt x="53" y="169"/>
                      <a:pt x="53" y="169"/>
                      <a:pt x="53" y="169"/>
                    </a:cubicBezTo>
                    <a:cubicBezTo>
                      <a:pt x="54" y="173"/>
                      <a:pt x="58" y="177"/>
                      <a:pt x="63" y="178"/>
                    </a:cubicBezTo>
                    <a:cubicBezTo>
                      <a:pt x="64" y="178"/>
                      <a:pt x="64" y="178"/>
                      <a:pt x="64" y="178"/>
                    </a:cubicBezTo>
                    <a:cubicBezTo>
                      <a:pt x="69" y="178"/>
                      <a:pt x="73" y="174"/>
                      <a:pt x="74" y="169"/>
                    </a:cubicBezTo>
                    <a:cubicBezTo>
                      <a:pt x="74" y="169"/>
                      <a:pt x="74" y="169"/>
                      <a:pt x="74" y="169"/>
                    </a:cubicBezTo>
                    <a:cubicBezTo>
                      <a:pt x="74" y="166"/>
                      <a:pt x="72" y="100"/>
                      <a:pt x="71" y="51"/>
                    </a:cubicBezTo>
                    <a:cubicBezTo>
                      <a:pt x="77" y="60"/>
                      <a:pt x="77" y="60"/>
                      <a:pt x="77" y="60"/>
                    </a:cubicBezTo>
                    <a:cubicBezTo>
                      <a:pt x="77" y="60"/>
                      <a:pt x="78" y="61"/>
                      <a:pt x="78" y="61"/>
                    </a:cubicBezTo>
                    <a:cubicBezTo>
                      <a:pt x="107" y="77"/>
                      <a:pt x="107" y="77"/>
                      <a:pt x="107" y="77"/>
                    </a:cubicBezTo>
                    <a:cubicBezTo>
                      <a:pt x="108" y="78"/>
                      <a:pt x="110" y="78"/>
                      <a:pt x="112" y="78"/>
                    </a:cubicBezTo>
                    <a:cubicBezTo>
                      <a:pt x="113" y="78"/>
                      <a:pt x="113" y="78"/>
                      <a:pt x="114" y="78"/>
                    </a:cubicBezTo>
                    <a:cubicBezTo>
                      <a:pt x="115" y="78"/>
                      <a:pt x="117" y="78"/>
                      <a:pt x="118" y="77"/>
                    </a:cubicBezTo>
                    <a:cubicBezTo>
                      <a:pt x="147" y="61"/>
                      <a:pt x="147" y="61"/>
                      <a:pt x="147" y="61"/>
                    </a:cubicBezTo>
                    <a:cubicBezTo>
                      <a:pt x="147" y="61"/>
                      <a:pt x="147" y="60"/>
                      <a:pt x="147" y="60"/>
                    </a:cubicBezTo>
                    <a:cubicBezTo>
                      <a:pt x="154" y="51"/>
                      <a:pt x="154" y="51"/>
                      <a:pt x="154" y="51"/>
                    </a:cubicBezTo>
                    <a:cubicBezTo>
                      <a:pt x="152" y="100"/>
                      <a:pt x="151" y="166"/>
                      <a:pt x="151" y="169"/>
                    </a:cubicBezTo>
                    <a:cubicBezTo>
                      <a:pt x="151" y="169"/>
                      <a:pt x="151" y="169"/>
                      <a:pt x="151" y="169"/>
                    </a:cubicBezTo>
                    <a:cubicBezTo>
                      <a:pt x="151" y="174"/>
                      <a:pt x="156" y="178"/>
                      <a:pt x="161" y="178"/>
                    </a:cubicBezTo>
                    <a:cubicBezTo>
                      <a:pt x="167" y="177"/>
                      <a:pt x="171" y="173"/>
                      <a:pt x="171" y="169"/>
                    </a:cubicBezTo>
                    <a:cubicBezTo>
                      <a:pt x="175" y="122"/>
                      <a:pt x="175" y="122"/>
                      <a:pt x="175" y="122"/>
                    </a:cubicBezTo>
                    <a:cubicBezTo>
                      <a:pt x="179" y="169"/>
                      <a:pt x="179" y="169"/>
                      <a:pt x="179" y="169"/>
                    </a:cubicBezTo>
                    <a:cubicBezTo>
                      <a:pt x="179" y="173"/>
                      <a:pt x="183" y="177"/>
                      <a:pt x="189" y="178"/>
                    </a:cubicBezTo>
                    <a:cubicBezTo>
                      <a:pt x="189" y="178"/>
                      <a:pt x="189" y="178"/>
                      <a:pt x="189" y="178"/>
                    </a:cubicBezTo>
                    <a:cubicBezTo>
                      <a:pt x="194" y="178"/>
                      <a:pt x="199" y="174"/>
                      <a:pt x="199" y="169"/>
                    </a:cubicBezTo>
                    <a:cubicBezTo>
                      <a:pt x="199" y="169"/>
                      <a:pt x="199" y="169"/>
                      <a:pt x="199" y="169"/>
                    </a:cubicBezTo>
                    <a:cubicBezTo>
                      <a:pt x="199" y="167"/>
                      <a:pt x="199" y="153"/>
                      <a:pt x="199" y="94"/>
                    </a:cubicBezTo>
                    <a:cubicBezTo>
                      <a:pt x="199" y="94"/>
                      <a:pt x="200" y="94"/>
                      <a:pt x="200" y="94"/>
                    </a:cubicBezTo>
                    <a:cubicBezTo>
                      <a:pt x="203" y="94"/>
                      <a:pt x="206" y="92"/>
                      <a:pt x="207" y="90"/>
                    </a:cubicBezTo>
                    <a:cubicBezTo>
                      <a:pt x="223" y="54"/>
                      <a:pt x="223" y="54"/>
                      <a:pt x="223" y="54"/>
                    </a:cubicBezTo>
                    <a:cubicBezTo>
                      <a:pt x="225" y="49"/>
                      <a:pt x="225" y="44"/>
                      <a:pt x="222" y="40"/>
                    </a:cubicBezTo>
                    <a:close/>
                    <a:moveTo>
                      <a:pt x="81" y="57"/>
                    </a:moveTo>
                    <a:cubicBezTo>
                      <a:pt x="71" y="43"/>
                      <a:pt x="71" y="43"/>
                      <a:pt x="71" y="43"/>
                    </a:cubicBezTo>
                    <a:cubicBezTo>
                      <a:pt x="71" y="37"/>
                      <a:pt x="70" y="32"/>
                      <a:pt x="70" y="27"/>
                    </a:cubicBezTo>
                    <a:cubicBezTo>
                      <a:pt x="70" y="25"/>
                      <a:pt x="69" y="24"/>
                      <a:pt x="68" y="24"/>
                    </a:cubicBezTo>
                    <a:cubicBezTo>
                      <a:pt x="68" y="24"/>
                      <a:pt x="68" y="24"/>
                      <a:pt x="68" y="24"/>
                    </a:cubicBezTo>
                    <a:cubicBezTo>
                      <a:pt x="67" y="24"/>
                      <a:pt x="66" y="25"/>
                      <a:pt x="66" y="27"/>
                    </a:cubicBezTo>
                    <a:cubicBezTo>
                      <a:pt x="66" y="27"/>
                      <a:pt x="66" y="33"/>
                      <a:pt x="66" y="44"/>
                    </a:cubicBezTo>
                    <a:cubicBezTo>
                      <a:pt x="66" y="44"/>
                      <a:pt x="66" y="44"/>
                      <a:pt x="66" y="44"/>
                    </a:cubicBezTo>
                    <a:cubicBezTo>
                      <a:pt x="66" y="58"/>
                      <a:pt x="67" y="78"/>
                      <a:pt x="67" y="98"/>
                    </a:cubicBezTo>
                    <a:cubicBezTo>
                      <a:pt x="68" y="116"/>
                      <a:pt x="68" y="133"/>
                      <a:pt x="69" y="147"/>
                    </a:cubicBezTo>
                    <a:cubicBezTo>
                      <a:pt x="69" y="153"/>
                      <a:pt x="69" y="159"/>
                      <a:pt x="69" y="163"/>
                    </a:cubicBezTo>
                    <a:cubicBezTo>
                      <a:pt x="69" y="166"/>
                      <a:pt x="69" y="167"/>
                      <a:pt x="69" y="169"/>
                    </a:cubicBezTo>
                    <a:cubicBezTo>
                      <a:pt x="69" y="169"/>
                      <a:pt x="69" y="169"/>
                      <a:pt x="69" y="169"/>
                    </a:cubicBezTo>
                    <a:cubicBezTo>
                      <a:pt x="69" y="171"/>
                      <a:pt x="67" y="173"/>
                      <a:pt x="64" y="173"/>
                    </a:cubicBezTo>
                    <a:cubicBezTo>
                      <a:pt x="61" y="173"/>
                      <a:pt x="58" y="171"/>
                      <a:pt x="58" y="168"/>
                    </a:cubicBezTo>
                    <a:cubicBezTo>
                      <a:pt x="52" y="92"/>
                      <a:pt x="52" y="92"/>
                      <a:pt x="52" y="92"/>
                    </a:cubicBezTo>
                    <a:cubicBezTo>
                      <a:pt x="52" y="91"/>
                      <a:pt x="51" y="90"/>
                      <a:pt x="50" y="90"/>
                    </a:cubicBezTo>
                    <a:cubicBezTo>
                      <a:pt x="48" y="90"/>
                      <a:pt x="47" y="91"/>
                      <a:pt x="47" y="92"/>
                    </a:cubicBezTo>
                    <a:cubicBezTo>
                      <a:pt x="41" y="168"/>
                      <a:pt x="41" y="168"/>
                      <a:pt x="41" y="168"/>
                    </a:cubicBezTo>
                    <a:cubicBezTo>
                      <a:pt x="41" y="171"/>
                      <a:pt x="39" y="173"/>
                      <a:pt x="36" y="173"/>
                    </a:cubicBezTo>
                    <a:cubicBezTo>
                      <a:pt x="33" y="173"/>
                      <a:pt x="30" y="171"/>
                      <a:pt x="30" y="169"/>
                    </a:cubicBezTo>
                    <a:cubicBezTo>
                      <a:pt x="30" y="169"/>
                      <a:pt x="30" y="169"/>
                      <a:pt x="30" y="169"/>
                    </a:cubicBezTo>
                    <a:cubicBezTo>
                      <a:pt x="30" y="167"/>
                      <a:pt x="30" y="165"/>
                      <a:pt x="30" y="162"/>
                    </a:cubicBezTo>
                    <a:cubicBezTo>
                      <a:pt x="30" y="157"/>
                      <a:pt x="30" y="151"/>
                      <a:pt x="30" y="144"/>
                    </a:cubicBezTo>
                    <a:cubicBezTo>
                      <a:pt x="30" y="129"/>
                      <a:pt x="30" y="110"/>
                      <a:pt x="31" y="92"/>
                    </a:cubicBezTo>
                    <a:cubicBezTo>
                      <a:pt x="33" y="90"/>
                      <a:pt x="34" y="87"/>
                      <a:pt x="33" y="84"/>
                    </a:cubicBezTo>
                    <a:cubicBezTo>
                      <a:pt x="33" y="84"/>
                      <a:pt x="33" y="84"/>
                      <a:pt x="33" y="83"/>
                    </a:cubicBezTo>
                    <a:cubicBezTo>
                      <a:pt x="33" y="83"/>
                      <a:pt x="32" y="80"/>
                      <a:pt x="31" y="76"/>
                    </a:cubicBezTo>
                    <a:cubicBezTo>
                      <a:pt x="31" y="50"/>
                      <a:pt x="31" y="36"/>
                      <a:pt x="31" y="36"/>
                    </a:cubicBezTo>
                    <a:cubicBezTo>
                      <a:pt x="31" y="35"/>
                      <a:pt x="30" y="34"/>
                      <a:pt x="29" y="34"/>
                    </a:cubicBezTo>
                    <a:cubicBezTo>
                      <a:pt x="28" y="34"/>
                      <a:pt x="27" y="34"/>
                      <a:pt x="27" y="35"/>
                    </a:cubicBezTo>
                    <a:cubicBezTo>
                      <a:pt x="17" y="48"/>
                      <a:pt x="17" y="48"/>
                      <a:pt x="17" y="48"/>
                    </a:cubicBezTo>
                    <a:cubicBezTo>
                      <a:pt x="17" y="48"/>
                      <a:pt x="17" y="49"/>
                      <a:pt x="17" y="50"/>
                    </a:cubicBezTo>
                    <a:cubicBezTo>
                      <a:pt x="17" y="50"/>
                      <a:pt x="20" y="59"/>
                      <a:pt x="23" y="68"/>
                    </a:cubicBezTo>
                    <a:cubicBezTo>
                      <a:pt x="24" y="71"/>
                      <a:pt x="25" y="74"/>
                      <a:pt x="26" y="77"/>
                    </a:cubicBezTo>
                    <a:cubicBezTo>
                      <a:pt x="26" y="77"/>
                      <a:pt x="26" y="77"/>
                      <a:pt x="26" y="77"/>
                    </a:cubicBezTo>
                    <a:cubicBezTo>
                      <a:pt x="26" y="78"/>
                      <a:pt x="27" y="79"/>
                      <a:pt x="27" y="80"/>
                    </a:cubicBezTo>
                    <a:cubicBezTo>
                      <a:pt x="28" y="82"/>
                      <a:pt x="28" y="84"/>
                      <a:pt x="29" y="85"/>
                    </a:cubicBezTo>
                    <a:cubicBezTo>
                      <a:pt x="29" y="85"/>
                      <a:pt x="29" y="85"/>
                      <a:pt x="29" y="85"/>
                    </a:cubicBezTo>
                    <a:cubicBezTo>
                      <a:pt x="29" y="87"/>
                      <a:pt x="28" y="88"/>
                      <a:pt x="26" y="89"/>
                    </a:cubicBezTo>
                    <a:cubicBezTo>
                      <a:pt x="24" y="90"/>
                      <a:pt x="22" y="89"/>
                      <a:pt x="21" y="88"/>
                    </a:cubicBezTo>
                    <a:cubicBezTo>
                      <a:pt x="6" y="52"/>
                      <a:pt x="6" y="52"/>
                      <a:pt x="6" y="52"/>
                    </a:cubicBezTo>
                    <a:cubicBezTo>
                      <a:pt x="5" y="49"/>
                      <a:pt x="5" y="45"/>
                      <a:pt x="6" y="42"/>
                    </a:cubicBezTo>
                    <a:cubicBezTo>
                      <a:pt x="23" y="16"/>
                      <a:pt x="23" y="16"/>
                      <a:pt x="23" y="16"/>
                    </a:cubicBezTo>
                    <a:cubicBezTo>
                      <a:pt x="29" y="8"/>
                      <a:pt x="31" y="4"/>
                      <a:pt x="48" y="4"/>
                    </a:cubicBezTo>
                    <a:cubicBezTo>
                      <a:pt x="48" y="4"/>
                      <a:pt x="48" y="4"/>
                      <a:pt x="48" y="4"/>
                    </a:cubicBezTo>
                    <a:cubicBezTo>
                      <a:pt x="64" y="4"/>
                      <a:pt x="67" y="11"/>
                      <a:pt x="69" y="15"/>
                    </a:cubicBezTo>
                    <a:cubicBezTo>
                      <a:pt x="70" y="15"/>
                      <a:pt x="70" y="15"/>
                      <a:pt x="70" y="15"/>
                    </a:cubicBezTo>
                    <a:cubicBezTo>
                      <a:pt x="74" y="22"/>
                      <a:pt x="88" y="47"/>
                      <a:pt x="88" y="47"/>
                    </a:cubicBezTo>
                    <a:cubicBezTo>
                      <a:pt x="88" y="47"/>
                      <a:pt x="88" y="47"/>
                      <a:pt x="88" y="47"/>
                    </a:cubicBezTo>
                    <a:cubicBezTo>
                      <a:pt x="88" y="47"/>
                      <a:pt x="95" y="52"/>
                      <a:pt x="101" y="57"/>
                    </a:cubicBezTo>
                    <a:cubicBezTo>
                      <a:pt x="104" y="60"/>
                      <a:pt x="108" y="62"/>
                      <a:pt x="110" y="64"/>
                    </a:cubicBezTo>
                    <a:cubicBezTo>
                      <a:pt x="112" y="65"/>
                      <a:pt x="113" y="66"/>
                      <a:pt x="114" y="67"/>
                    </a:cubicBezTo>
                    <a:cubicBezTo>
                      <a:pt x="114" y="67"/>
                      <a:pt x="114" y="67"/>
                      <a:pt x="114" y="67"/>
                    </a:cubicBezTo>
                    <a:cubicBezTo>
                      <a:pt x="115" y="68"/>
                      <a:pt x="115" y="70"/>
                      <a:pt x="114" y="72"/>
                    </a:cubicBezTo>
                    <a:cubicBezTo>
                      <a:pt x="113" y="73"/>
                      <a:pt x="111" y="74"/>
                      <a:pt x="109" y="73"/>
                    </a:cubicBezTo>
                    <a:lnTo>
                      <a:pt x="81" y="57"/>
                    </a:lnTo>
                    <a:close/>
                    <a:moveTo>
                      <a:pt x="26" y="43"/>
                    </a:moveTo>
                    <a:cubicBezTo>
                      <a:pt x="26" y="48"/>
                      <a:pt x="26" y="54"/>
                      <a:pt x="26" y="63"/>
                    </a:cubicBezTo>
                    <a:cubicBezTo>
                      <a:pt x="25" y="58"/>
                      <a:pt x="23" y="54"/>
                      <a:pt x="22" y="50"/>
                    </a:cubicBezTo>
                    <a:lnTo>
                      <a:pt x="26" y="43"/>
                    </a:lnTo>
                    <a:close/>
                    <a:moveTo>
                      <a:pt x="219" y="52"/>
                    </a:moveTo>
                    <a:cubicBezTo>
                      <a:pt x="203" y="88"/>
                      <a:pt x="203" y="88"/>
                      <a:pt x="203" y="88"/>
                    </a:cubicBezTo>
                    <a:cubicBezTo>
                      <a:pt x="202" y="89"/>
                      <a:pt x="200" y="90"/>
                      <a:pt x="198" y="89"/>
                    </a:cubicBezTo>
                    <a:cubicBezTo>
                      <a:pt x="196" y="88"/>
                      <a:pt x="195" y="87"/>
                      <a:pt x="196" y="85"/>
                    </a:cubicBezTo>
                    <a:cubicBezTo>
                      <a:pt x="196" y="85"/>
                      <a:pt x="196" y="85"/>
                      <a:pt x="196" y="85"/>
                    </a:cubicBezTo>
                    <a:cubicBezTo>
                      <a:pt x="196" y="84"/>
                      <a:pt x="197" y="82"/>
                      <a:pt x="198" y="80"/>
                    </a:cubicBezTo>
                    <a:cubicBezTo>
                      <a:pt x="198" y="79"/>
                      <a:pt x="198" y="78"/>
                      <a:pt x="198" y="77"/>
                    </a:cubicBezTo>
                    <a:cubicBezTo>
                      <a:pt x="198" y="77"/>
                      <a:pt x="198" y="77"/>
                      <a:pt x="198" y="77"/>
                    </a:cubicBezTo>
                    <a:cubicBezTo>
                      <a:pt x="199" y="74"/>
                      <a:pt x="201" y="71"/>
                      <a:pt x="202" y="68"/>
                    </a:cubicBezTo>
                    <a:cubicBezTo>
                      <a:pt x="205" y="59"/>
                      <a:pt x="208" y="50"/>
                      <a:pt x="208" y="50"/>
                    </a:cubicBezTo>
                    <a:cubicBezTo>
                      <a:pt x="208" y="49"/>
                      <a:pt x="208" y="48"/>
                      <a:pt x="207" y="48"/>
                    </a:cubicBezTo>
                    <a:cubicBezTo>
                      <a:pt x="198" y="35"/>
                      <a:pt x="198" y="35"/>
                      <a:pt x="198" y="35"/>
                    </a:cubicBezTo>
                    <a:cubicBezTo>
                      <a:pt x="197" y="34"/>
                      <a:pt x="196" y="34"/>
                      <a:pt x="195" y="34"/>
                    </a:cubicBezTo>
                    <a:cubicBezTo>
                      <a:pt x="194" y="34"/>
                      <a:pt x="194" y="35"/>
                      <a:pt x="194" y="36"/>
                    </a:cubicBezTo>
                    <a:cubicBezTo>
                      <a:pt x="194" y="36"/>
                      <a:pt x="194" y="50"/>
                      <a:pt x="194" y="76"/>
                    </a:cubicBezTo>
                    <a:cubicBezTo>
                      <a:pt x="193" y="80"/>
                      <a:pt x="192" y="83"/>
                      <a:pt x="191" y="83"/>
                    </a:cubicBezTo>
                    <a:cubicBezTo>
                      <a:pt x="191" y="84"/>
                      <a:pt x="191" y="84"/>
                      <a:pt x="191" y="84"/>
                    </a:cubicBezTo>
                    <a:cubicBezTo>
                      <a:pt x="190" y="87"/>
                      <a:pt x="192" y="90"/>
                      <a:pt x="194" y="92"/>
                    </a:cubicBezTo>
                    <a:cubicBezTo>
                      <a:pt x="194" y="110"/>
                      <a:pt x="194" y="129"/>
                      <a:pt x="194" y="144"/>
                    </a:cubicBezTo>
                    <a:cubicBezTo>
                      <a:pt x="194" y="151"/>
                      <a:pt x="195" y="157"/>
                      <a:pt x="195" y="162"/>
                    </a:cubicBezTo>
                    <a:cubicBezTo>
                      <a:pt x="195" y="165"/>
                      <a:pt x="195" y="167"/>
                      <a:pt x="195" y="169"/>
                    </a:cubicBezTo>
                    <a:cubicBezTo>
                      <a:pt x="195" y="169"/>
                      <a:pt x="195" y="169"/>
                      <a:pt x="195" y="169"/>
                    </a:cubicBezTo>
                    <a:cubicBezTo>
                      <a:pt x="194" y="171"/>
                      <a:pt x="192" y="173"/>
                      <a:pt x="189" y="173"/>
                    </a:cubicBezTo>
                    <a:cubicBezTo>
                      <a:pt x="186" y="173"/>
                      <a:pt x="183" y="171"/>
                      <a:pt x="183" y="168"/>
                    </a:cubicBezTo>
                    <a:cubicBezTo>
                      <a:pt x="177" y="92"/>
                      <a:pt x="177" y="92"/>
                      <a:pt x="177" y="92"/>
                    </a:cubicBezTo>
                    <a:cubicBezTo>
                      <a:pt x="177" y="91"/>
                      <a:pt x="176" y="90"/>
                      <a:pt x="175" y="90"/>
                    </a:cubicBezTo>
                    <a:cubicBezTo>
                      <a:pt x="174" y="90"/>
                      <a:pt x="173" y="91"/>
                      <a:pt x="173" y="92"/>
                    </a:cubicBezTo>
                    <a:cubicBezTo>
                      <a:pt x="167" y="168"/>
                      <a:pt x="167" y="168"/>
                      <a:pt x="167" y="168"/>
                    </a:cubicBezTo>
                    <a:cubicBezTo>
                      <a:pt x="166" y="171"/>
                      <a:pt x="164" y="173"/>
                      <a:pt x="161" y="173"/>
                    </a:cubicBezTo>
                    <a:cubicBezTo>
                      <a:pt x="158" y="173"/>
                      <a:pt x="155" y="171"/>
                      <a:pt x="155" y="169"/>
                    </a:cubicBezTo>
                    <a:cubicBezTo>
                      <a:pt x="155" y="169"/>
                      <a:pt x="155" y="169"/>
                      <a:pt x="155" y="169"/>
                    </a:cubicBezTo>
                    <a:cubicBezTo>
                      <a:pt x="155" y="167"/>
                      <a:pt x="155" y="166"/>
                      <a:pt x="155" y="163"/>
                    </a:cubicBezTo>
                    <a:cubicBezTo>
                      <a:pt x="156" y="159"/>
                      <a:pt x="156" y="153"/>
                      <a:pt x="156" y="147"/>
                    </a:cubicBezTo>
                    <a:cubicBezTo>
                      <a:pt x="156" y="133"/>
                      <a:pt x="157" y="116"/>
                      <a:pt x="157" y="98"/>
                    </a:cubicBezTo>
                    <a:cubicBezTo>
                      <a:pt x="158" y="78"/>
                      <a:pt x="158" y="58"/>
                      <a:pt x="159" y="44"/>
                    </a:cubicBezTo>
                    <a:cubicBezTo>
                      <a:pt x="159" y="44"/>
                      <a:pt x="159" y="44"/>
                      <a:pt x="159" y="44"/>
                    </a:cubicBezTo>
                    <a:cubicBezTo>
                      <a:pt x="159" y="33"/>
                      <a:pt x="159" y="27"/>
                      <a:pt x="159" y="27"/>
                    </a:cubicBezTo>
                    <a:cubicBezTo>
                      <a:pt x="159" y="25"/>
                      <a:pt x="158" y="24"/>
                      <a:pt x="157" y="24"/>
                    </a:cubicBezTo>
                    <a:cubicBezTo>
                      <a:pt x="157" y="24"/>
                      <a:pt x="157" y="24"/>
                      <a:pt x="157" y="24"/>
                    </a:cubicBezTo>
                    <a:cubicBezTo>
                      <a:pt x="155" y="24"/>
                      <a:pt x="154" y="25"/>
                      <a:pt x="154" y="27"/>
                    </a:cubicBezTo>
                    <a:cubicBezTo>
                      <a:pt x="154" y="32"/>
                      <a:pt x="154" y="37"/>
                      <a:pt x="154" y="43"/>
                    </a:cubicBezTo>
                    <a:cubicBezTo>
                      <a:pt x="144" y="57"/>
                      <a:pt x="144" y="57"/>
                      <a:pt x="144" y="57"/>
                    </a:cubicBezTo>
                    <a:cubicBezTo>
                      <a:pt x="119" y="71"/>
                      <a:pt x="119" y="71"/>
                      <a:pt x="119" y="71"/>
                    </a:cubicBezTo>
                    <a:cubicBezTo>
                      <a:pt x="120" y="68"/>
                      <a:pt x="119" y="65"/>
                      <a:pt x="117" y="63"/>
                    </a:cubicBezTo>
                    <a:cubicBezTo>
                      <a:pt x="117" y="63"/>
                      <a:pt x="117" y="63"/>
                      <a:pt x="117" y="63"/>
                    </a:cubicBezTo>
                    <a:cubicBezTo>
                      <a:pt x="117" y="63"/>
                      <a:pt x="116" y="63"/>
                      <a:pt x="116" y="63"/>
                    </a:cubicBezTo>
                    <a:cubicBezTo>
                      <a:pt x="124" y="57"/>
                      <a:pt x="136" y="47"/>
                      <a:pt x="136" y="47"/>
                    </a:cubicBezTo>
                    <a:cubicBezTo>
                      <a:pt x="136" y="47"/>
                      <a:pt x="137" y="47"/>
                      <a:pt x="137" y="47"/>
                    </a:cubicBezTo>
                    <a:cubicBezTo>
                      <a:pt x="137" y="47"/>
                      <a:pt x="151" y="22"/>
                      <a:pt x="155" y="15"/>
                    </a:cubicBezTo>
                    <a:cubicBezTo>
                      <a:pt x="155" y="15"/>
                      <a:pt x="155" y="15"/>
                      <a:pt x="155" y="15"/>
                    </a:cubicBezTo>
                    <a:cubicBezTo>
                      <a:pt x="157" y="11"/>
                      <a:pt x="161" y="4"/>
                      <a:pt x="177" y="4"/>
                    </a:cubicBezTo>
                    <a:cubicBezTo>
                      <a:pt x="177" y="4"/>
                      <a:pt x="177" y="4"/>
                      <a:pt x="177" y="4"/>
                    </a:cubicBezTo>
                    <a:cubicBezTo>
                      <a:pt x="194" y="4"/>
                      <a:pt x="196" y="8"/>
                      <a:pt x="201" y="16"/>
                    </a:cubicBezTo>
                    <a:cubicBezTo>
                      <a:pt x="218" y="42"/>
                      <a:pt x="218" y="42"/>
                      <a:pt x="218" y="42"/>
                    </a:cubicBezTo>
                    <a:cubicBezTo>
                      <a:pt x="220" y="45"/>
                      <a:pt x="220" y="49"/>
                      <a:pt x="219" y="52"/>
                    </a:cubicBezTo>
                    <a:close/>
                    <a:moveTo>
                      <a:pt x="198" y="43"/>
                    </a:moveTo>
                    <a:cubicBezTo>
                      <a:pt x="203" y="50"/>
                      <a:pt x="203" y="50"/>
                      <a:pt x="203" y="50"/>
                    </a:cubicBezTo>
                    <a:cubicBezTo>
                      <a:pt x="202" y="54"/>
                      <a:pt x="200" y="58"/>
                      <a:pt x="198" y="63"/>
                    </a:cubicBezTo>
                    <a:cubicBezTo>
                      <a:pt x="198" y="54"/>
                      <a:pt x="198" y="48"/>
                      <a:pt x="198" y="4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6" name="Group 34"/>
          <p:cNvGrpSpPr>
            <a:grpSpLocks noChangeAspect="1"/>
          </p:cNvGrpSpPr>
          <p:nvPr/>
        </p:nvGrpSpPr>
        <p:grpSpPr bwMode="auto">
          <a:xfrm>
            <a:off x="2555013" y="2542651"/>
            <a:ext cx="430318" cy="430316"/>
            <a:chOff x="1544" y="1525"/>
            <a:chExt cx="426" cy="426"/>
          </a:xfrm>
        </p:grpSpPr>
        <p:sp>
          <p:nvSpPr>
            <p:cNvPr id="87" name="Oval 35"/>
            <p:cNvSpPr>
              <a:spLocks noChangeArrowheads="1"/>
            </p:cNvSpPr>
            <p:nvPr/>
          </p:nvSpPr>
          <p:spPr bwMode="auto">
            <a:xfrm>
              <a:off x="1544" y="1525"/>
              <a:ext cx="426" cy="426"/>
            </a:xfrm>
            <a:prstGeom prst="ellipse">
              <a:avLst/>
            </a:prstGeom>
            <a:solidFill>
              <a:schemeClr val="accent1">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6"/>
            <p:cNvSpPr>
              <a:spLocks noEditPoints="1"/>
            </p:cNvSpPr>
            <p:nvPr/>
          </p:nvSpPr>
          <p:spPr bwMode="auto">
            <a:xfrm>
              <a:off x="1672" y="1606"/>
              <a:ext cx="60" cy="264"/>
            </a:xfrm>
            <a:custGeom>
              <a:avLst/>
              <a:gdLst>
                <a:gd name="T0" fmla="*/ 50 w 50"/>
                <a:gd name="T1" fmla="*/ 173 h 220"/>
                <a:gd name="T2" fmla="*/ 36 w 50"/>
                <a:gd name="T3" fmla="*/ 0 h 220"/>
                <a:gd name="T4" fmla="*/ 0 w 50"/>
                <a:gd name="T5" fmla="*/ 14 h 220"/>
                <a:gd name="T6" fmla="*/ 0 w 50"/>
                <a:gd name="T7" fmla="*/ 173 h 220"/>
                <a:gd name="T8" fmla="*/ 0 w 50"/>
                <a:gd name="T9" fmla="*/ 173 h 220"/>
                <a:gd name="T10" fmla="*/ 0 w 50"/>
                <a:gd name="T11" fmla="*/ 174 h 220"/>
                <a:gd name="T12" fmla="*/ 0 w 50"/>
                <a:gd name="T13" fmla="*/ 174 h 220"/>
                <a:gd name="T14" fmla="*/ 25 w 50"/>
                <a:gd name="T15" fmla="*/ 220 h 220"/>
                <a:gd name="T16" fmla="*/ 50 w 50"/>
                <a:gd name="T17" fmla="*/ 174 h 220"/>
                <a:gd name="T18" fmla="*/ 50 w 50"/>
                <a:gd name="T19" fmla="*/ 174 h 220"/>
                <a:gd name="T20" fmla="*/ 50 w 50"/>
                <a:gd name="T21" fmla="*/ 174 h 220"/>
                <a:gd name="T22" fmla="*/ 31 w 50"/>
                <a:gd name="T23" fmla="*/ 201 h 220"/>
                <a:gd name="T24" fmla="*/ 7 w 50"/>
                <a:gd name="T25" fmla="*/ 177 h 220"/>
                <a:gd name="T26" fmla="*/ 16 w 50"/>
                <a:gd name="T27" fmla="*/ 177 h 220"/>
                <a:gd name="T28" fmla="*/ 18 w 50"/>
                <a:gd name="T29" fmla="*/ 177 h 220"/>
                <a:gd name="T30" fmla="*/ 44 w 50"/>
                <a:gd name="T31" fmla="*/ 175 h 220"/>
                <a:gd name="T32" fmla="*/ 45 w 50"/>
                <a:gd name="T33" fmla="*/ 53 h 220"/>
                <a:gd name="T34" fmla="*/ 4 w 50"/>
                <a:gd name="T35" fmla="*/ 34 h 220"/>
                <a:gd name="T36" fmla="*/ 45 w 50"/>
                <a:gd name="T37" fmla="*/ 53 h 220"/>
                <a:gd name="T38" fmla="*/ 19 w 50"/>
                <a:gd name="T39" fmla="*/ 172 h 220"/>
                <a:gd name="T40" fmla="*/ 31 w 50"/>
                <a:gd name="T41" fmla="*/ 58 h 220"/>
                <a:gd name="T42" fmla="*/ 23 w 50"/>
                <a:gd name="T43" fmla="*/ 171 h 220"/>
                <a:gd name="T44" fmla="*/ 4 w 50"/>
                <a:gd name="T45" fmla="*/ 58 h 220"/>
                <a:gd name="T46" fmla="*/ 14 w 50"/>
                <a:gd name="T47" fmla="*/ 173 h 220"/>
                <a:gd name="T48" fmla="*/ 36 w 50"/>
                <a:gd name="T49" fmla="*/ 169 h 220"/>
                <a:gd name="T50" fmla="*/ 45 w 50"/>
                <a:gd name="T51" fmla="*/ 58 h 220"/>
                <a:gd name="T52" fmla="*/ 36 w 50"/>
                <a:gd name="T53" fmla="*/ 169 h 220"/>
                <a:gd name="T54" fmla="*/ 36 w 50"/>
                <a:gd name="T55" fmla="*/ 5 h 220"/>
                <a:gd name="T56" fmla="*/ 45 w 50"/>
                <a:gd name="T57" fmla="*/ 29 h 220"/>
                <a:gd name="T58" fmla="*/ 4 w 50"/>
                <a:gd name="T59" fmla="*/ 14 h 220"/>
                <a:gd name="T60" fmla="*/ 22 w 50"/>
                <a:gd name="T61" fmla="*/ 206 h 220"/>
                <a:gd name="T62" fmla="*/ 25 w 50"/>
                <a:gd name="T63" fmla="*/ 21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20">
                  <a:moveTo>
                    <a:pt x="50" y="173"/>
                  </a:moveTo>
                  <a:cubicBezTo>
                    <a:pt x="50" y="173"/>
                    <a:pt x="50" y="173"/>
                    <a:pt x="50" y="173"/>
                  </a:cubicBezTo>
                  <a:cubicBezTo>
                    <a:pt x="50" y="14"/>
                    <a:pt x="50" y="14"/>
                    <a:pt x="50" y="14"/>
                  </a:cubicBezTo>
                  <a:cubicBezTo>
                    <a:pt x="50" y="6"/>
                    <a:pt x="44" y="0"/>
                    <a:pt x="36" y="0"/>
                  </a:cubicBezTo>
                  <a:cubicBezTo>
                    <a:pt x="13" y="0"/>
                    <a:pt x="13" y="0"/>
                    <a:pt x="13" y="0"/>
                  </a:cubicBezTo>
                  <a:cubicBezTo>
                    <a:pt x="6" y="0"/>
                    <a:pt x="0" y="6"/>
                    <a:pt x="0" y="14"/>
                  </a:cubicBezTo>
                  <a:cubicBezTo>
                    <a:pt x="0" y="173"/>
                    <a:pt x="0" y="173"/>
                    <a:pt x="0" y="173"/>
                  </a:cubicBezTo>
                  <a:cubicBezTo>
                    <a:pt x="0" y="173"/>
                    <a:pt x="0" y="173"/>
                    <a:pt x="0" y="173"/>
                  </a:cubicBezTo>
                  <a:cubicBezTo>
                    <a:pt x="0" y="173"/>
                    <a:pt x="0" y="173"/>
                    <a:pt x="0" y="173"/>
                  </a:cubicBezTo>
                  <a:cubicBezTo>
                    <a:pt x="0" y="173"/>
                    <a:pt x="0" y="173"/>
                    <a:pt x="0" y="173"/>
                  </a:cubicBezTo>
                  <a:cubicBezTo>
                    <a:pt x="0" y="174"/>
                    <a:pt x="0" y="174"/>
                    <a:pt x="0" y="174"/>
                  </a:cubicBezTo>
                  <a:cubicBezTo>
                    <a:pt x="0" y="174"/>
                    <a:pt x="0" y="174"/>
                    <a:pt x="0" y="174"/>
                  </a:cubicBezTo>
                  <a:cubicBezTo>
                    <a:pt x="0" y="174"/>
                    <a:pt x="0" y="174"/>
                    <a:pt x="0" y="174"/>
                  </a:cubicBezTo>
                  <a:cubicBezTo>
                    <a:pt x="0" y="174"/>
                    <a:pt x="0" y="174"/>
                    <a:pt x="0" y="174"/>
                  </a:cubicBezTo>
                  <a:cubicBezTo>
                    <a:pt x="23" y="218"/>
                    <a:pt x="23" y="218"/>
                    <a:pt x="23" y="218"/>
                  </a:cubicBezTo>
                  <a:cubicBezTo>
                    <a:pt x="23" y="219"/>
                    <a:pt x="24" y="220"/>
                    <a:pt x="25" y="220"/>
                  </a:cubicBezTo>
                  <a:cubicBezTo>
                    <a:pt x="26" y="220"/>
                    <a:pt x="27" y="219"/>
                    <a:pt x="27" y="218"/>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4"/>
                  </a:cubicBezTo>
                  <a:cubicBezTo>
                    <a:pt x="50" y="174"/>
                    <a:pt x="50" y="174"/>
                    <a:pt x="50" y="173"/>
                  </a:cubicBezTo>
                  <a:close/>
                  <a:moveTo>
                    <a:pt x="31" y="201"/>
                  </a:moveTo>
                  <a:cubicBezTo>
                    <a:pt x="19" y="201"/>
                    <a:pt x="19" y="201"/>
                    <a:pt x="19" y="201"/>
                  </a:cubicBezTo>
                  <a:cubicBezTo>
                    <a:pt x="7" y="177"/>
                    <a:pt x="7" y="177"/>
                    <a:pt x="7" y="177"/>
                  </a:cubicBezTo>
                  <a:cubicBezTo>
                    <a:pt x="8" y="177"/>
                    <a:pt x="9" y="177"/>
                    <a:pt x="11" y="177"/>
                  </a:cubicBezTo>
                  <a:cubicBezTo>
                    <a:pt x="13" y="177"/>
                    <a:pt x="14" y="177"/>
                    <a:pt x="16" y="177"/>
                  </a:cubicBezTo>
                  <a:cubicBezTo>
                    <a:pt x="16" y="177"/>
                    <a:pt x="16" y="177"/>
                    <a:pt x="17" y="177"/>
                  </a:cubicBezTo>
                  <a:cubicBezTo>
                    <a:pt x="17" y="177"/>
                    <a:pt x="17" y="177"/>
                    <a:pt x="18" y="177"/>
                  </a:cubicBezTo>
                  <a:cubicBezTo>
                    <a:pt x="20" y="176"/>
                    <a:pt x="22" y="176"/>
                    <a:pt x="24" y="176"/>
                  </a:cubicBezTo>
                  <a:cubicBezTo>
                    <a:pt x="31" y="174"/>
                    <a:pt x="38" y="173"/>
                    <a:pt x="44" y="175"/>
                  </a:cubicBezTo>
                  <a:lnTo>
                    <a:pt x="31" y="201"/>
                  </a:lnTo>
                  <a:close/>
                  <a:moveTo>
                    <a:pt x="45" y="53"/>
                  </a:moveTo>
                  <a:cubicBezTo>
                    <a:pt x="4" y="53"/>
                    <a:pt x="4" y="53"/>
                    <a:pt x="4" y="53"/>
                  </a:cubicBezTo>
                  <a:cubicBezTo>
                    <a:pt x="4" y="34"/>
                    <a:pt x="4" y="34"/>
                    <a:pt x="4" y="34"/>
                  </a:cubicBezTo>
                  <a:cubicBezTo>
                    <a:pt x="45" y="34"/>
                    <a:pt x="45" y="34"/>
                    <a:pt x="45" y="34"/>
                  </a:cubicBezTo>
                  <a:lnTo>
                    <a:pt x="45" y="53"/>
                  </a:lnTo>
                  <a:close/>
                  <a:moveTo>
                    <a:pt x="23" y="171"/>
                  </a:moveTo>
                  <a:cubicBezTo>
                    <a:pt x="22" y="171"/>
                    <a:pt x="20" y="172"/>
                    <a:pt x="19" y="172"/>
                  </a:cubicBezTo>
                  <a:cubicBezTo>
                    <a:pt x="19" y="58"/>
                    <a:pt x="19" y="58"/>
                    <a:pt x="19" y="58"/>
                  </a:cubicBezTo>
                  <a:cubicBezTo>
                    <a:pt x="31" y="58"/>
                    <a:pt x="31" y="58"/>
                    <a:pt x="31" y="58"/>
                  </a:cubicBezTo>
                  <a:cubicBezTo>
                    <a:pt x="31" y="169"/>
                    <a:pt x="31" y="169"/>
                    <a:pt x="31" y="169"/>
                  </a:cubicBezTo>
                  <a:cubicBezTo>
                    <a:pt x="28" y="170"/>
                    <a:pt x="26" y="170"/>
                    <a:pt x="23" y="171"/>
                  </a:cubicBezTo>
                  <a:close/>
                  <a:moveTo>
                    <a:pt x="4" y="172"/>
                  </a:moveTo>
                  <a:cubicBezTo>
                    <a:pt x="4" y="58"/>
                    <a:pt x="4" y="58"/>
                    <a:pt x="4" y="58"/>
                  </a:cubicBezTo>
                  <a:cubicBezTo>
                    <a:pt x="14" y="58"/>
                    <a:pt x="14" y="58"/>
                    <a:pt x="14" y="58"/>
                  </a:cubicBezTo>
                  <a:cubicBezTo>
                    <a:pt x="14" y="173"/>
                    <a:pt x="14" y="173"/>
                    <a:pt x="14" y="173"/>
                  </a:cubicBezTo>
                  <a:cubicBezTo>
                    <a:pt x="11" y="173"/>
                    <a:pt x="7" y="173"/>
                    <a:pt x="4" y="172"/>
                  </a:cubicBezTo>
                  <a:close/>
                  <a:moveTo>
                    <a:pt x="36" y="169"/>
                  </a:moveTo>
                  <a:cubicBezTo>
                    <a:pt x="36" y="58"/>
                    <a:pt x="36" y="58"/>
                    <a:pt x="36" y="58"/>
                  </a:cubicBezTo>
                  <a:cubicBezTo>
                    <a:pt x="45" y="58"/>
                    <a:pt x="45" y="58"/>
                    <a:pt x="45" y="58"/>
                  </a:cubicBezTo>
                  <a:cubicBezTo>
                    <a:pt x="45" y="170"/>
                    <a:pt x="45" y="170"/>
                    <a:pt x="45" y="170"/>
                  </a:cubicBezTo>
                  <a:cubicBezTo>
                    <a:pt x="42" y="169"/>
                    <a:pt x="39" y="169"/>
                    <a:pt x="36" y="169"/>
                  </a:cubicBezTo>
                  <a:close/>
                  <a:moveTo>
                    <a:pt x="13" y="5"/>
                  </a:moveTo>
                  <a:cubicBezTo>
                    <a:pt x="36" y="5"/>
                    <a:pt x="36" y="5"/>
                    <a:pt x="36" y="5"/>
                  </a:cubicBezTo>
                  <a:cubicBezTo>
                    <a:pt x="41" y="5"/>
                    <a:pt x="45" y="9"/>
                    <a:pt x="45" y="14"/>
                  </a:cubicBezTo>
                  <a:cubicBezTo>
                    <a:pt x="45" y="29"/>
                    <a:pt x="45" y="29"/>
                    <a:pt x="45" y="29"/>
                  </a:cubicBezTo>
                  <a:cubicBezTo>
                    <a:pt x="4" y="29"/>
                    <a:pt x="4" y="29"/>
                    <a:pt x="4" y="29"/>
                  </a:cubicBezTo>
                  <a:cubicBezTo>
                    <a:pt x="4" y="14"/>
                    <a:pt x="4" y="14"/>
                    <a:pt x="4" y="14"/>
                  </a:cubicBezTo>
                  <a:cubicBezTo>
                    <a:pt x="4" y="9"/>
                    <a:pt x="8" y="5"/>
                    <a:pt x="13" y="5"/>
                  </a:cubicBezTo>
                  <a:close/>
                  <a:moveTo>
                    <a:pt x="22" y="206"/>
                  </a:moveTo>
                  <a:cubicBezTo>
                    <a:pt x="28" y="206"/>
                    <a:pt x="28" y="206"/>
                    <a:pt x="28" y="206"/>
                  </a:cubicBezTo>
                  <a:cubicBezTo>
                    <a:pt x="25" y="212"/>
                    <a:pt x="25" y="212"/>
                    <a:pt x="25" y="212"/>
                  </a:cubicBezTo>
                  <a:lnTo>
                    <a:pt x="22" y="2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7"/>
            <p:cNvSpPr>
              <a:spLocks noEditPoints="1"/>
            </p:cNvSpPr>
            <p:nvPr/>
          </p:nvSpPr>
          <p:spPr bwMode="auto">
            <a:xfrm>
              <a:off x="1765" y="1606"/>
              <a:ext cx="77" cy="264"/>
            </a:xfrm>
            <a:custGeom>
              <a:avLst/>
              <a:gdLst>
                <a:gd name="T0" fmla="*/ 61 w 64"/>
                <a:gd name="T1" fmla="*/ 0 h 220"/>
                <a:gd name="T2" fmla="*/ 3 w 64"/>
                <a:gd name="T3" fmla="*/ 0 h 220"/>
                <a:gd name="T4" fmla="*/ 0 w 64"/>
                <a:gd name="T5" fmla="*/ 3 h 220"/>
                <a:gd name="T6" fmla="*/ 0 w 64"/>
                <a:gd name="T7" fmla="*/ 217 h 220"/>
                <a:gd name="T8" fmla="*/ 3 w 64"/>
                <a:gd name="T9" fmla="*/ 220 h 220"/>
                <a:gd name="T10" fmla="*/ 61 w 64"/>
                <a:gd name="T11" fmla="*/ 220 h 220"/>
                <a:gd name="T12" fmla="*/ 64 w 64"/>
                <a:gd name="T13" fmla="*/ 217 h 220"/>
                <a:gd name="T14" fmla="*/ 64 w 64"/>
                <a:gd name="T15" fmla="*/ 3 h 220"/>
                <a:gd name="T16" fmla="*/ 61 w 64"/>
                <a:gd name="T17" fmla="*/ 0 h 220"/>
                <a:gd name="T18" fmla="*/ 5 w 64"/>
                <a:gd name="T19" fmla="*/ 215 h 220"/>
                <a:gd name="T20" fmla="*/ 5 w 64"/>
                <a:gd name="T21" fmla="*/ 5 h 220"/>
                <a:gd name="T22" fmla="*/ 59 w 64"/>
                <a:gd name="T23" fmla="*/ 5 h 220"/>
                <a:gd name="T24" fmla="*/ 59 w 64"/>
                <a:gd name="T25" fmla="*/ 22 h 220"/>
                <a:gd name="T26" fmla="*/ 39 w 64"/>
                <a:gd name="T27" fmla="*/ 22 h 220"/>
                <a:gd name="T28" fmla="*/ 37 w 64"/>
                <a:gd name="T29" fmla="*/ 25 h 220"/>
                <a:gd name="T30" fmla="*/ 39 w 64"/>
                <a:gd name="T31" fmla="*/ 27 h 220"/>
                <a:gd name="T32" fmla="*/ 59 w 64"/>
                <a:gd name="T33" fmla="*/ 27 h 220"/>
                <a:gd name="T34" fmla="*/ 59 w 64"/>
                <a:gd name="T35" fmla="*/ 47 h 220"/>
                <a:gd name="T36" fmla="*/ 32 w 64"/>
                <a:gd name="T37" fmla="*/ 47 h 220"/>
                <a:gd name="T38" fmla="*/ 30 w 64"/>
                <a:gd name="T39" fmla="*/ 49 h 220"/>
                <a:gd name="T40" fmla="*/ 32 w 64"/>
                <a:gd name="T41" fmla="*/ 51 h 220"/>
                <a:gd name="T42" fmla="*/ 59 w 64"/>
                <a:gd name="T43" fmla="*/ 51 h 220"/>
                <a:gd name="T44" fmla="*/ 59 w 64"/>
                <a:gd name="T45" fmla="*/ 71 h 220"/>
                <a:gd name="T46" fmla="*/ 39 w 64"/>
                <a:gd name="T47" fmla="*/ 71 h 220"/>
                <a:gd name="T48" fmla="*/ 37 w 64"/>
                <a:gd name="T49" fmla="*/ 73 h 220"/>
                <a:gd name="T50" fmla="*/ 39 w 64"/>
                <a:gd name="T51" fmla="*/ 76 h 220"/>
                <a:gd name="T52" fmla="*/ 59 w 64"/>
                <a:gd name="T53" fmla="*/ 76 h 220"/>
                <a:gd name="T54" fmla="*/ 59 w 64"/>
                <a:gd name="T55" fmla="*/ 95 h 220"/>
                <a:gd name="T56" fmla="*/ 32 w 64"/>
                <a:gd name="T57" fmla="*/ 95 h 220"/>
                <a:gd name="T58" fmla="*/ 30 w 64"/>
                <a:gd name="T59" fmla="*/ 97 h 220"/>
                <a:gd name="T60" fmla="*/ 32 w 64"/>
                <a:gd name="T61" fmla="*/ 100 h 220"/>
                <a:gd name="T62" fmla="*/ 59 w 64"/>
                <a:gd name="T63" fmla="*/ 100 h 220"/>
                <a:gd name="T64" fmla="*/ 59 w 64"/>
                <a:gd name="T65" fmla="*/ 119 h 220"/>
                <a:gd name="T66" fmla="*/ 39 w 64"/>
                <a:gd name="T67" fmla="*/ 119 h 220"/>
                <a:gd name="T68" fmla="*/ 37 w 64"/>
                <a:gd name="T69" fmla="*/ 122 h 220"/>
                <a:gd name="T70" fmla="*/ 39 w 64"/>
                <a:gd name="T71" fmla="*/ 124 h 220"/>
                <a:gd name="T72" fmla="*/ 59 w 64"/>
                <a:gd name="T73" fmla="*/ 124 h 220"/>
                <a:gd name="T74" fmla="*/ 59 w 64"/>
                <a:gd name="T75" fmla="*/ 143 h 220"/>
                <a:gd name="T76" fmla="*/ 32 w 64"/>
                <a:gd name="T77" fmla="*/ 143 h 220"/>
                <a:gd name="T78" fmla="*/ 30 w 64"/>
                <a:gd name="T79" fmla="*/ 146 h 220"/>
                <a:gd name="T80" fmla="*/ 32 w 64"/>
                <a:gd name="T81" fmla="*/ 148 h 220"/>
                <a:gd name="T82" fmla="*/ 59 w 64"/>
                <a:gd name="T83" fmla="*/ 148 h 220"/>
                <a:gd name="T84" fmla="*/ 59 w 64"/>
                <a:gd name="T85" fmla="*/ 168 h 220"/>
                <a:gd name="T86" fmla="*/ 39 w 64"/>
                <a:gd name="T87" fmla="*/ 168 h 220"/>
                <a:gd name="T88" fmla="*/ 37 w 64"/>
                <a:gd name="T89" fmla="*/ 170 h 220"/>
                <a:gd name="T90" fmla="*/ 39 w 64"/>
                <a:gd name="T91" fmla="*/ 172 h 220"/>
                <a:gd name="T92" fmla="*/ 59 w 64"/>
                <a:gd name="T93" fmla="*/ 172 h 220"/>
                <a:gd name="T94" fmla="*/ 59 w 64"/>
                <a:gd name="T95" fmla="*/ 192 h 220"/>
                <a:gd name="T96" fmla="*/ 32 w 64"/>
                <a:gd name="T97" fmla="*/ 192 h 220"/>
                <a:gd name="T98" fmla="*/ 30 w 64"/>
                <a:gd name="T99" fmla="*/ 194 h 220"/>
                <a:gd name="T100" fmla="*/ 32 w 64"/>
                <a:gd name="T101" fmla="*/ 196 h 220"/>
                <a:gd name="T102" fmla="*/ 59 w 64"/>
                <a:gd name="T103" fmla="*/ 196 h 220"/>
                <a:gd name="T104" fmla="*/ 59 w 64"/>
                <a:gd name="T105" fmla="*/ 215 h 220"/>
                <a:gd name="T106" fmla="*/ 5 w 64"/>
                <a:gd name="T107" fmla="*/ 21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220">
                  <a:moveTo>
                    <a:pt x="61" y="0"/>
                  </a:moveTo>
                  <a:cubicBezTo>
                    <a:pt x="3" y="0"/>
                    <a:pt x="3" y="0"/>
                    <a:pt x="3" y="0"/>
                  </a:cubicBezTo>
                  <a:cubicBezTo>
                    <a:pt x="1" y="0"/>
                    <a:pt x="0" y="1"/>
                    <a:pt x="0" y="3"/>
                  </a:cubicBezTo>
                  <a:cubicBezTo>
                    <a:pt x="0" y="217"/>
                    <a:pt x="0" y="217"/>
                    <a:pt x="0" y="217"/>
                  </a:cubicBezTo>
                  <a:cubicBezTo>
                    <a:pt x="0" y="218"/>
                    <a:pt x="1" y="220"/>
                    <a:pt x="3" y="220"/>
                  </a:cubicBezTo>
                  <a:cubicBezTo>
                    <a:pt x="61" y="220"/>
                    <a:pt x="61" y="220"/>
                    <a:pt x="61" y="220"/>
                  </a:cubicBezTo>
                  <a:cubicBezTo>
                    <a:pt x="63" y="220"/>
                    <a:pt x="64" y="218"/>
                    <a:pt x="64" y="217"/>
                  </a:cubicBezTo>
                  <a:cubicBezTo>
                    <a:pt x="64" y="3"/>
                    <a:pt x="64" y="3"/>
                    <a:pt x="64" y="3"/>
                  </a:cubicBezTo>
                  <a:cubicBezTo>
                    <a:pt x="64" y="1"/>
                    <a:pt x="63" y="0"/>
                    <a:pt x="61" y="0"/>
                  </a:cubicBezTo>
                  <a:close/>
                  <a:moveTo>
                    <a:pt x="5" y="215"/>
                  </a:moveTo>
                  <a:cubicBezTo>
                    <a:pt x="5" y="5"/>
                    <a:pt x="5" y="5"/>
                    <a:pt x="5" y="5"/>
                  </a:cubicBezTo>
                  <a:cubicBezTo>
                    <a:pt x="59" y="5"/>
                    <a:pt x="59" y="5"/>
                    <a:pt x="59" y="5"/>
                  </a:cubicBezTo>
                  <a:cubicBezTo>
                    <a:pt x="59" y="22"/>
                    <a:pt x="59" y="22"/>
                    <a:pt x="59" y="22"/>
                  </a:cubicBezTo>
                  <a:cubicBezTo>
                    <a:pt x="39" y="22"/>
                    <a:pt x="39" y="22"/>
                    <a:pt x="39" y="22"/>
                  </a:cubicBezTo>
                  <a:cubicBezTo>
                    <a:pt x="38" y="22"/>
                    <a:pt x="37" y="24"/>
                    <a:pt x="37" y="25"/>
                  </a:cubicBezTo>
                  <a:cubicBezTo>
                    <a:pt x="37" y="26"/>
                    <a:pt x="38" y="27"/>
                    <a:pt x="39" y="27"/>
                  </a:cubicBezTo>
                  <a:cubicBezTo>
                    <a:pt x="59" y="27"/>
                    <a:pt x="59" y="27"/>
                    <a:pt x="59" y="27"/>
                  </a:cubicBezTo>
                  <a:cubicBezTo>
                    <a:pt x="59" y="47"/>
                    <a:pt x="59" y="47"/>
                    <a:pt x="59" y="47"/>
                  </a:cubicBezTo>
                  <a:cubicBezTo>
                    <a:pt x="32" y="47"/>
                    <a:pt x="32" y="47"/>
                    <a:pt x="32" y="47"/>
                  </a:cubicBezTo>
                  <a:cubicBezTo>
                    <a:pt x="31" y="47"/>
                    <a:pt x="30" y="48"/>
                    <a:pt x="30" y="49"/>
                  </a:cubicBezTo>
                  <a:cubicBezTo>
                    <a:pt x="30" y="50"/>
                    <a:pt x="31" y="51"/>
                    <a:pt x="32" y="51"/>
                  </a:cubicBezTo>
                  <a:cubicBezTo>
                    <a:pt x="59" y="51"/>
                    <a:pt x="59" y="51"/>
                    <a:pt x="59" y="51"/>
                  </a:cubicBezTo>
                  <a:cubicBezTo>
                    <a:pt x="59" y="71"/>
                    <a:pt x="59" y="71"/>
                    <a:pt x="59" y="71"/>
                  </a:cubicBezTo>
                  <a:cubicBezTo>
                    <a:pt x="39" y="71"/>
                    <a:pt x="39" y="71"/>
                    <a:pt x="39" y="71"/>
                  </a:cubicBezTo>
                  <a:cubicBezTo>
                    <a:pt x="38" y="71"/>
                    <a:pt x="37" y="72"/>
                    <a:pt x="37" y="73"/>
                  </a:cubicBezTo>
                  <a:cubicBezTo>
                    <a:pt x="37" y="74"/>
                    <a:pt x="38" y="76"/>
                    <a:pt x="39" y="76"/>
                  </a:cubicBezTo>
                  <a:cubicBezTo>
                    <a:pt x="59" y="76"/>
                    <a:pt x="59" y="76"/>
                    <a:pt x="59" y="76"/>
                  </a:cubicBezTo>
                  <a:cubicBezTo>
                    <a:pt x="59" y="95"/>
                    <a:pt x="59" y="95"/>
                    <a:pt x="59" y="95"/>
                  </a:cubicBezTo>
                  <a:cubicBezTo>
                    <a:pt x="32" y="95"/>
                    <a:pt x="32" y="95"/>
                    <a:pt x="32" y="95"/>
                  </a:cubicBezTo>
                  <a:cubicBezTo>
                    <a:pt x="31" y="95"/>
                    <a:pt x="30" y="96"/>
                    <a:pt x="30" y="97"/>
                  </a:cubicBezTo>
                  <a:cubicBezTo>
                    <a:pt x="30" y="99"/>
                    <a:pt x="31" y="100"/>
                    <a:pt x="32" y="100"/>
                  </a:cubicBezTo>
                  <a:cubicBezTo>
                    <a:pt x="59" y="100"/>
                    <a:pt x="59" y="100"/>
                    <a:pt x="59" y="100"/>
                  </a:cubicBezTo>
                  <a:cubicBezTo>
                    <a:pt x="59" y="119"/>
                    <a:pt x="59" y="119"/>
                    <a:pt x="59" y="119"/>
                  </a:cubicBezTo>
                  <a:cubicBezTo>
                    <a:pt x="39" y="119"/>
                    <a:pt x="39" y="119"/>
                    <a:pt x="39" y="119"/>
                  </a:cubicBezTo>
                  <a:cubicBezTo>
                    <a:pt x="38" y="119"/>
                    <a:pt x="37" y="120"/>
                    <a:pt x="37" y="122"/>
                  </a:cubicBezTo>
                  <a:cubicBezTo>
                    <a:pt x="37" y="123"/>
                    <a:pt x="38" y="124"/>
                    <a:pt x="39" y="124"/>
                  </a:cubicBezTo>
                  <a:cubicBezTo>
                    <a:pt x="59" y="124"/>
                    <a:pt x="59" y="124"/>
                    <a:pt x="59" y="124"/>
                  </a:cubicBezTo>
                  <a:cubicBezTo>
                    <a:pt x="59" y="143"/>
                    <a:pt x="59" y="143"/>
                    <a:pt x="59" y="143"/>
                  </a:cubicBezTo>
                  <a:cubicBezTo>
                    <a:pt x="32" y="143"/>
                    <a:pt x="32" y="143"/>
                    <a:pt x="32" y="143"/>
                  </a:cubicBezTo>
                  <a:cubicBezTo>
                    <a:pt x="31" y="143"/>
                    <a:pt x="30" y="144"/>
                    <a:pt x="30" y="146"/>
                  </a:cubicBezTo>
                  <a:cubicBezTo>
                    <a:pt x="30" y="147"/>
                    <a:pt x="31" y="148"/>
                    <a:pt x="32" y="148"/>
                  </a:cubicBezTo>
                  <a:cubicBezTo>
                    <a:pt x="59" y="148"/>
                    <a:pt x="59" y="148"/>
                    <a:pt x="59" y="148"/>
                  </a:cubicBezTo>
                  <a:cubicBezTo>
                    <a:pt x="59" y="168"/>
                    <a:pt x="59" y="168"/>
                    <a:pt x="59" y="168"/>
                  </a:cubicBezTo>
                  <a:cubicBezTo>
                    <a:pt x="39" y="168"/>
                    <a:pt x="39" y="168"/>
                    <a:pt x="39" y="168"/>
                  </a:cubicBezTo>
                  <a:cubicBezTo>
                    <a:pt x="38" y="168"/>
                    <a:pt x="37" y="169"/>
                    <a:pt x="37" y="170"/>
                  </a:cubicBezTo>
                  <a:cubicBezTo>
                    <a:pt x="37" y="171"/>
                    <a:pt x="38" y="172"/>
                    <a:pt x="39" y="172"/>
                  </a:cubicBezTo>
                  <a:cubicBezTo>
                    <a:pt x="59" y="172"/>
                    <a:pt x="59" y="172"/>
                    <a:pt x="59" y="172"/>
                  </a:cubicBezTo>
                  <a:cubicBezTo>
                    <a:pt x="59" y="192"/>
                    <a:pt x="59" y="192"/>
                    <a:pt x="59" y="192"/>
                  </a:cubicBezTo>
                  <a:cubicBezTo>
                    <a:pt x="32" y="192"/>
                    <a:pt x="32" y="192"/>
                    <a:pt x="32" y="192"/>
                  </a:cubicBezTo>
                  <a:cubicBezTo>
                    <a:pt x="31" y="192"/>
                    <a:pt x="30" y="193"/>
                    <a:pt x="30" y="194"/>
                  </a:cubicBezTo>
                  <a:cubicBezTo>
                    <a:pt x="30" y="195"/>
                    <a:pt x="31" y="196"/>
                    <a:pt x="32" y="196"/>
                  </a:cubicBezTo>
                  <a:cubicBezTo>
                    <a:pt x="59" y="196"/>
                    <a:pt x="59" y="196"/>
                    <a:pt x="59" y="196"/>
                  </a:cubicBezTo>
                  <a:cubicBezTo>
                    <a:pt x="59" y="215"/>
                    <a:pt x="59" y="215"/>
                    <a:pt x="59" y="215"/>
                  </a:cubicBezTo>
                  <a:lnTo>
                    <a:pt x="5" y="2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91" name="Straight Connector 90"/>
          <p:cNvCxnSpPr/>
          <p:nvPr/>
        </p:nvCxnSpPr>
        <p:spPr>
          <a:xfrm flipH="1" flipV="1">
            <a:off x="2770139" y="2971041"/>
            <a:ext cx="34" cy="340198"/>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6398975" y="3311215"/>
            <a:ext cx="3009" cy="66285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useBgFill="1">
        <p:nvSpPr>
          <p:cNvPr id="96" name="Rectangle 95"/>
          <p:cNvSpPr/>
          <p:nvPr/>
        </p:nvSpPr>
        <p:spPr bwMode="white">
          <a:xfrm>
            <a:off x="-76379" y="2999160"/>
            <a:ext cx="1680195" cy="1024508"/>
          </a:xfrm>
          <a:custGeom>
            <a:avLst/>
            <a:gdLst>
              <a:gd name="connsiteX0" fmla="*/ 0 w 1532315"/>
              <a:gd name="connsiteY0" fmla="*/ 0 h 1024508"/>
              <a:gd name="connsiteX1" fmla="*/ 1532315 w 1532315"/>
              <a:gd name="connsiteY1" fmla="*/ 0 h 1024508"/>
              <a:gd name="connsiteX2" fmla="*/ 1532315 w 1532315"/>
              <a:gd name="connsiteY2" fmla="*/ 1024508 h 1024508"/>
              <a:gd name="connsiteX3" fmla="*/ 0 w 1532315"/>
              <a:gd name="connsiteY3" fmla="*/ 1024508 h 1024508"/>
              <a:gd name="connsiteX4" fmla="*/ 0 w 1532315"/>
              <a:gd name="connsiteY4" fmla="*/ 0 h 1024508"/>
              <a:gd name="connsiteX0" fmla="*/ 0 w 1532315"/>
              <a:gd name="connsiteY0" fmla="*/ 0 h 1024508"/>
              <a:gd name="connsiteX1" fmla="*/ 1532315 w 1532315"/>
              <a:gd name="connsiteY1" fmla="*/ 0 h 1024508"/>
              <a:gd name="connsiteX2" fmla="*/ 1530350 w 1532315"/>
              <a:gd name="connsiteY2" fmla="*/ 154841 h 1024508"/>
              <a:gd name="connsiteX3" fmla="*/ 1532315 w 1532315"/>
              <a:gd name="connsiteY3" fmla="*/ 1024508 h 1024508"/>
              <a:gd name="connsiteX4" fmla="*/ 0 w 1532315"/>
              <a:gd name="connsiteY4" fmla="*/ 1024508 h 1024508"/>
              <a:gd name="connsiteX5" fmla="*/ 0 w 1532315"/>
              <a:gd name="connsiteY5" fmla="*/ 0 h 1024508"/>
              <a:gd name="connsiteX0" fmla="*/ 0 w 1532315"/>
              <a:gd name="connsiteY0" fmla="*/ 0 h 1024508"/>
              <a:gd name="connsiteX1" fmla="*/ 1532315 w 1532315"/>
              <a:gd name="connsiteY1" fmla="*/ 0 h 1024508"/>
              <a:gd name="connsiteX2" fmla="*/ 1530350 w 1532315"/>
              <a:gd name="connsiteY2" fmla="*/ 154841 h 1024508"/>
              <a:gd name="connsiteX3" fmla="*/ 1528762 w 1532315"/>
              <a:gd name="connsiteY3" fmla="*/ 766028 h 1024508"/>
              <a:gd name="connsiteX4" fmla="*/ 1532315 w 1532315"/>
              <a:gd name="connsiteY4" fmla="*/ 1024508 h 1024508"/>
              <a:gd name="connsiteX5" fmla="*/ 0 w 1532315"/>
              <a:gd name="connsiteY5" fmla="*/ 1024508 h 1024508"/>
              <a:gd name="connsiteX6" fmla="*/ 0 w 1532315"/>
              <a:gd name="connsiteY6" fmla="*/ 0 h 1024508"/>
              <a:gd name="connsiteX0" fmla="*/ 0 w 1532315"/>
              <a:gd name="connsiteY0" fmla="*/ 0 h 1024508"/>
              <a:gd name="connsiteX1" fmla="*/ 1532315 w 1532315"/>
              <a:gd name="connsiteY1" fmla="*/ 0 h 1024508"/>
              <a:gd name="connsiteX2" fmla="*/ 1530350 w 1532315"/>
              <a:gd name="connsiteY2" fmla="*/ 154841 h 1024508"/>
              <a:gd name="connsiteX3" fmla="*/ 1530350 w 1532315"/>
              <a:gd name="connsiteY3" fmla="*/ 4675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 name="connsiteX0" fmla="*/ 0 w 1532315"/>
              <a:gd name="connsiteY0" fmla="*/ 0 h 1024508"/>
              <a:gd name="connsiteX1" fmla="*/ 1532315 w 1532315"/>
              <a:gd name="connsiteY1" fmla="*/ 0 h 1024508"/>
              <a:gd name="connsiteX2" fmla="*/ 1530350 w 1532315"/>
              <a:gd name="connsiteY2" fmla="*/ 154841 h 1024508"/>
              <a:gd name="connsiteX3" fmla="*/ 1408112 w 1532315"/>
              <a:gd name="connsiteY3" fmla="*/ 442178 h 1024508"/>
              <a:gd name="connsiteX4" fmla="*/ 1528762 w 1532315"/>
              <a:gd name="connsiteY4" fmla="*/ 766028 h 1024508"/>
              <a:gd name="connsiteX5" fmla="*/ 1532315 w 1532315"/>
              <a:gd name="connsiteY5" fmla="*/ 1024508 h 1024508"/>
              <a:gd name="connsiteX6" fmla="*/ 0 w 1532315"/>
              <a:gd name="connsiteY6" fmla="*/ 1024508 h 1024508"/>
              <a:gd name="connsiteX7" fmla="*/ 0 w 1532315"/>
              <a:gd name="connsiteY7" fmla="*/ 0 h 102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2315" h="1024508">
                <a:moveTo>
                  <a:pt x="0" y="0"/>
                </a:moveTo>
                <a:lnTo>
                  <a:pt x="1532315" y="0"/>
                </a:lnTo>
                <a:lnTo>
                  <a:pt x="1530350" y="154841"/>
                </a:lnTo>
                <a:cubicBezTo>
                  <a:pt x="1374448" y="228009"/>
                  <a:pt x="1408377" y="340314"/>
                  <a:pt x="1408112" y="442178"/>
                </a:cubicBezTo>
                <a:cubicBezTo>
                  <a:pt x="1407847" y="544042"/>
                  <a:pt x="1382385" y="687494"/>
                  <a:pt x="1528762" y="766028"/>
                </a:cubicBezTo>
                <a:cubicBezTo>
                  <a:pt x="1529946" y="852188"/>
                  <a:pt x="1531131" y="938348"/>
                  <a:pt x="1532315" y="1024508"/>
                </a:cubicBezTo>
                <a:lnTo>
                  <a:pt x="0" y="1024508"/>
                </a:lnTo>
                <a:lnTo>
                  <a:pt x="0" y="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Freeform 93"/>
          <p:cNvSpPr>
            <a:spLocks/>
          </p:cNvSpPr>
          <p:nvPr/>
        </p:nvSpPr>
        <p:spPr bwMode="auto">
          <a:xfrm rot="5400000">
            <a:off x="1025279" y="3189827"/>
            <a:ext cx="612066" cy="541829"/>
          </a:xfrm>
          <a:custGeom>
            <a:avLst/>
            <a:gdLst>
              <a:gd name="T0" fmla="*/ 30 w 43"/>
              <a:gd name="T1" fmla="*/ 38 h 38"/>
              <a:gd name="T2" fmla="*/ 43 w 43"/>
              <a:gd name="T3" fmla="*/ 0 h 38"/>
              <a:gd name="T4" fmla="*/ 32 w 43"/>
              <a:gd name="T5" fmla="*/ 0 h 38"/>
              <a:gd name="T6" fmla="*/ 11 w 43"/>
              <a:gd name="T7" fmla="*/ 0 h 38"/>
              <a:gd name="T8" fmla="*/ 0 w 43"/>
              <a:gd name="T9" fmla="*/ 0 h 38"/>
              <a:gd name="T10" fmla="*/ 13 w 43"/>
              <a:gd name="T11" fmla="*/ 38 h 38"/>
              <a:gd name="T12" fmla="*/ 22 w 43"/>
              <a:gd name="T13" fmla="*/ 38 h 38"/>
              <a:gd name="T14" fmla="*/ 30 w 43"/>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8">
                <a:moveTo>
                  <a:pt x="30" y="38"/>
                </a:moveTo>
                <a:cubicBezTo>
                  <a:pt x="43" y="0"/>
                  <a:pt x="43" y="0"/>
                  <a:pt x="43" y="0"/>
                </a:cubicBezTo>
                <a:cubicBezTo>
                  <a:pt x="41" y="2"/>
                  <a:pt x="36" y="2"/>
                  <a:pt x="32" y="0"/>
                </a:cubicBezTo>
                <a:cubicBezTo>
                  <a:pt x="27" y="4"/>
                  <a:pt x="15" y="4"/>
                  <a:pt x="11" y="0"/>
                </a:cubicBezTo>
                <a:cubicBezTo>
                  <a:pt x="7" y="2"/>
                  <a:pt x="1" y="2"/>
                  <a:pt x="0" y="0"/>
                </a:cubicBezTo>
                <a:cubicBezTo>
                  <a:pt x="13" y="38"/>
                  <a:pt x="13" y="38"/>
                  <a:pt x="13" y="38"/>
                </a:cubicBezTo>
                <a:cubicBezTo>
                  <a:pt x="16" y="38"/>
                  <a:pt x="19" y="38"/>
                  <a:pt x="22" y="38"/>
                </a:cubicBezTo>
                <a:cubicBezTo>
                  <a:pt x="24"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94"/>
          <p:cNvSpPr>
            <a:spLocks/>
          </p:cNvSpPr>
          <p:nvPr/>
        </p:nvSpPr>
        <p:spPr bwMode="auto">
          <a:xfrm rot="5400000">
            <a:off x="803531" y="3325289"/>
            <a:ext cx="242821" cy="270915"/>
          </a:xfrm>
          <a:custGeom>
            <a:avLst/>
            <a:gdLst>
              <a:gd name="T0" fmla="*/ 8 w 17"/>
              <a:gd name="T1" fmla="*/ 18 h 19"/>
              <a:gd name="T2" fmla="*/ 9 w 17"/>
              <a:gd name="T3" fmla="*/ 18 h 19"/>
              <a:gd name="T4" fmla="*/ 11 w 17"/>
              <a:gd name="T5" fmla="*/ 17 h 19"/>
              <a:gd name="T6" fmla="*/ 17 w 17"/>
              <a:gd name="T7" fmla="*/ 0 h 19"/>
              <a:gd name="T8" fmla="*/ 9 w 17"/>
              <a:gd name="T9" fmla="*/ 0 h 19"/>
              <a:gd name="T10" fmla="*/ 0 w 17"/>
              <a:gd name="T11" fmla="*/ 0 h 19"/>
              <a:gd name="T12" fmla="*/ 6 w 17"/>
              <a:gd name="T13" fmla="*/ 17 h 19"/>
              <a:gd name="T14" fmla="*/ 8 w 17"/>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8" y="18"/>
                </a:moveTo>
                <a:cubicBezTo>
                  <a:pt x="8" y="19"/>
                  <a:pt x="9" y="19"/>
                  <a:pt x="9" y="18"/>
                </a:cubicBezTo>
                <a:cubicBezTo>
                  <a:pt x="10" y="18"/>
                  <a:pt x="10" y="18"/>
                  <a:pt x="11" y="17"/>
                </a:cubicBezTo>
                <a:cubicBezTo>
                  <a:pt x="17" y="0"/>
                  <a:pt x="17" y="0"/>
                  <a:pt x="17" y="0"/>
                </a:cubicBezTo>
                <a:cubicBezTo>
                  <a:pt x="14" y="0"/>
                  <a:pt x="11" y="0"/>
                  <a:pt x="9" y="0"/>
                </a:cubicBezTo>
                <a:cubicBezTo>
                  <a:pt x="6" y="0"/>
                  <a:pt x="3" y="0"/>
                  <a:pt x="0" y="0"/>
                </a:cubicBezTo>
                <a:cubicBezTo>
                  <a:pt x="6" y="17"/>
                  <a:pt x="6" y="17"/>
                  <a:pt x="6" y="17"/>
                </a:cubicBezTo>
                <a:cubicBezTo>
                  <a:pt x="7" y="18"/>
                  <a:pt x="7" y="18"/>
                  <a:pt x="8" y="18"/>
                </a:cubicBezTo>
                <a:close/>
              </a:path>
            </a:pathLst>
          </a:custGeom>
          <a:solidFill>
            <a:srgbClr val="7F7F7F"/>
          </a:solid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98" name="Straight Connector 97"/>
          <p:cNvCxnSpPr/>
          <p:nvPr/>
        </p:nvCxnSpPr>
        <p:spPr>
          <a:xfrm flipV="1">
            <a:off x="4178886" y="3610244"/>
            <a:ext cx="4057" cy="882609"/>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3467823" y="2189051"/>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1" name="Rectangle 100"/>
          <p:cNvSpPr/>
          <p:nvPr/>
        </p:nvSpPr>
        <p:spPr>
          <a:xfrm>
            <a:off x="2579356" y="2116057"/>
            <a:ext cx="799899" cy="438262"/>
          </a:xfrm>
          <a:prstGeom prst="rect">
            <a:avLst/>
          </a:prstGeom>
        </p:spPr>
        <p:txBody>
          <a:bodyPr wrap="none" lIns="0" tIns="0" rIns="0" bIns="0">
            <a:spAutoFit/>
          </a:bodyPr>
          <a:lstStyle/>
          <a:p>
            <a:pPr>
              <a:lnSpc>
                <a:spcPct val="89000"/>
              </a:lnSpc>
            </a:pPr>
            <a:r>
              <a:rPr lang="en-US" sz="3200" dirty="0"/>
              <a:t>25%</a:t>
            </a:r>
          </a:p>
        </p:txBody>
      </p:sp>
      <p:sp>
        <p:nvSpPr>
          <p:cNvPr id="103" name="Rectangle 102"/>
          <p:cNvSpPr/>
          <p:nvPr/>
        </p:nvSpPr>
        <p:spPr>
          <a:xfrm>
            <a:off x="4782879" y="5043953"/>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894412" y="4970959"/>
            <a:ext cx="799899" cy="438262"/>
          </a:xfrm>
          <a:prstGeom prst="rect">
            <a:avLst/>
          </a:prstGeom>
        </p:spPr>
        <p:txBody>
          <a:bodyPr wrap="none" lIns="0" tIns="0" rIns="0" bIns="0">
            <a:spAutoFit/>
          </a:bodyPr>
          <a:lstStyle/>
          <a:p>
            <a:pPr>
              <a:lnSpc>
                <a:spcPct val="89000"/>
              </a:lnSpc>
            </a:pPr>
            <a:r>
              <a:rPr lang="en-US" sz="3200" dirty="0"/>
              <a:t>50%</a:t>
            </a:r>
          </a:p>
        </p:txBody>
      </p:sp>
      <p:sp>
        <p:nvSpPr>
          <p:cNvPr id="105" name="Rectangle 104"/>
          <p:cNvSpPr/>
          <p:nvPr/>
        </p:nvSpPr>
        <p:spPr>
          <a:xfrm>
            <a:off x="7030601" y="4558745"/>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6" name="Rectangle 105"/>
          <p:cNvSpPr/>
          <p:nvPr/>
        </p:nvSpPr>
        <p:spPr>
          <a:xfrm>
            <a:off x="6142134" y="4485751"/>
            <a:ext cx="799899" cy="438262"/>
          </a:xfrm>
          <a:prstGeom prst="rect">
            <a:avLst/>
          </a:prstGeom>
        </p:spPr>
        <p:txBody>
          <a:bodyPr wrap="none" lIns="0" tIns="0" rIns="0" bIns="0">
            <a:spAutoFit/>
          </a:bodyPr>
          <a:lstStyle/>
          <a:p>
            <a:pPr>
              <a:lnSpc>
                <a:spcPct val="89000"/>
              </a:lnSpc>
            </a:pPr>
            <a:r>
              <a:rPr lang="en-US" sz="3200" dirty="0"/>
              <a:t>88%</a:t>
            </a:r>
          </a:p>
        </p:txBody>
      </p:sp>
      <p:sp>
        <p:nvSpPr>
          <p:cNvPr id="541" name="Title 540"/>
          <p:cNvSpPr>
            <a:spLocks noGrp="1"/>
          </p:cNvSpPr>
          <p:nvPr>
            <p:ph type="title"/>
          </p:nvPr>
        </p:nvSpPr>
        <p:spPr/>
        <p:txBody>
          <a:bodyPr/>
          <a:lstStyle/>
          <a:p>
            <a:r>
              <a:rPr lang="en-US" dirty="0"/>
              <a:t>Xx </a:t>
            </a:r>
            <a:r>
              <a:rPr lang="en-US" dirty="0" err="1"/>
              <a:t>xxxxxxx</a:t>
            </a:r>
            <a:r>
              <a:rPr lang="en-US" dirty="0"/>
              <a:t> </a:t>
            </a:r>
            <a:r>
              <a:rPr lang="en-US" dirty="0" err="1"/>
              <a:t>xxxx</a:t>
            </a:r>
            <a:r>
              <a:rPr lang="en-US" dirty="0"/>
              <a:t> </a:t>
            </a:r>
            <a:r>
              <a:rPr lang="en-US" dirty="0" err="1"/>
              <a:t>xxxxxxxxx</a:t>
            </a:r>
            <a:r>
              <a:rPr lang="en-US" dirty="0"/>
              <a:t> </a:t>
            </a:r>
          </a:p>
        </p:txBody>
      </p:sp>
      <p:sp>
        <p:nvSpPr>
          <p:cNvPr id="542" name="Text Placeholder 541"/>
          <p:cNvSpPr>
            <a:spLocks noGrp="1"/>
          </p:cNvSpPr>
          <p:nvPr>
            <p:ph type="body" sz="quarter" idx="10"/>
          </p:nvPr>
        </p:nvSpPr>
        <p:spPr/>
        <p:txBody>
          <a:bodyPr/>
          <a:lstStyle/>
          <a:p>
            <a:r>
              <a:rPr lang="en-US" dirty="0"/>
              <a:t>X </a:t>
            </a:r>
            <a:r>
              <a:rPr lang="en-US" dirty="0" err="1"/>
              <a:t>xxxx</a:t>
            </a:r>
            <a:r>
              <a:rPr lang="en-US" dirty="0"/>
              <a:t> </a:t>
            </a:r>
            <a:r>
              <a:rPr lang="en-US" dirty="0" err="1"/>
              <a:t>xxxxxxxxx</a:t>
            </a:r>
            <a:r>
              <a:rPr lang="en-US" dirty="0"/>
              <a:t> xx </a:t>
            </a:r>
            <a:r>
              <a:rPr lang="en-US" dirty="0" err="1"/>
              <a:t>xxxx</a:t>
            </a:r>
            <a:r>
              <a:rPr lang="en-US" dirty="0"/>
              <a:t> </a:t>
            </a:r>
            <a:r>
              <a:rPr lang="en-US" dirty="0" err="1"/>
              <a:t>xxxx</a:t>
            </a:r>
            <a:r>
              <a:rPr lang="en-US" dirty="0"/>
              <a:t> xx ’x </a:t>
            </a:r>
            <a:r>
              <a:rPr lang="en-US" dirty="0" err="1"/>
              <a:t>xxxxxx</a:t>
            </a:r>
            <a:r>
              <a:rPr lang="en-US" dirty="0"/>
              <a:t> </a:t>
            </a:r>
          </a:p>
        </p:txBody>
      </p:sp>
    </p:spTree>
    <p:extLst>
      <p:ext uri="{BB962C8B-B14F-4D97-AF65-F5344CB8AC3E}">
        <p14:creationId xmlns:p14="http://schemas.microsoft.com/office/powerpoint/2010/main" val="87794877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5556">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55556">
                                          <p:cBhvr additive="base">
                                            <p:cTn id="7" dur="9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5556">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14:bounceEnd="55556">
                                          <p:cBhvr additive="base">
                                            <p:cTn id="11" dur="900" fill="hold"/>
                                            <p:tgtEl>
                                              <p:spTgt spid="15"/>
                                            </p:tgtEl>
                                            <p:attrNameLst>
                                              <p:attrName>ppt_x</p:attrName>
                                            </p:attrNameLst>
                                          </p:cBhvr>
                                          <p:tavLst>
                                            <p:tav tm="0">
                                              <p:val>
                                                <p:strVal val="0-#ppt_w/2"/>
                                              </p:val>
                                            </p:tav>
                                            <p:tav tm="100000">
                                              <p:val>
                                                <p:strVal val="#ppt_x"/>
                                              </p:val>
                                            </p:tav>
                                          </p:tavLst>
                                        </p:anim>
                                        <p:anim calcmode="lin" valueType="num" p14:bounceEnd="55556">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5556">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14:bounceEnd="55556">
                                          <p:cBhvr additive="base">
                                            <p:cTn id="15" dur="900" fill="hold"/>
                                            <p:tgtEl>
                                              <p:spTgt spid="17"/>
                                            </p:tgtEl>
                                            <p:attrNameLst>
                                              <p:attrName>ppt_x</p:attrName>
                                            </p:attrNameLst>
                                          </p:cBhvr>
                                          <p:tavLst>
                                            <p:tav tm="0">
                                              <p:val>
                                                <p:strVal val="0-#ppt_w/2"/>
                                              </p:val>
                                            </p:tav>
                                            <p:tav tm="100000">
                                              <p:val>
                                                <p:strVal val="#ppt_x"/>
                                              </p:val>
                                            </p:tav>
                                          </p:tavLst>
                                        </p:anim>
                                        <p:anim calcmode="lin" valueType="num" p14:bounceEnd="55556">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900" fill="hold"/>
                                            <p:tgtEl>
                                              <p:spTgt spid="16"/>
                                            </p:tgtEl>
                                            <p:attrNameLst>
                                              <p:attrName>ppt_x</p:attrName>
                                            </p:attrNameLst>
                                          </p:cBhvr>
                                          <p:tavLst>
                                            <p:tav tm="0">
                                              <p:val>
                                                <p:strVal val="0-#ppt_w/2"/>
                                              </p:val>
                                            </p:tav>
                                            <p:tav tm="100000">
                                              <p:val>
                                                <p:strVal val="#ppt_x"/>
                                              </p:val>
                                            </p:tav>
                                          </p:tavLst>
                                        </p:anim>
                                        <p:anim calcmode="lin" valueType="num">
                                          <p:cBhvr additive="base">
                                            <p:cTn id="8" dur="9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900" fill="hold"/>
                                            <p:tgtEl>
                                              <p:spTgt spid="15"/>
                                            </p:tgtEl>
                                            <p:attrNameLst>
                                              <p:attrName>ppt_x</p:attrName>
                                            </p:attrNameLst>
                                          </p:cBhvr>
                                          <p:tavLst>
                                            <p:tav tm="0">
                                              <p:val>
                                                <p:strVal val="0-#ppt_w/2"/>
                                              </p:val>
                                            </p:tav>
                                            <p:tav tm="100000">
                                              <p:val>
                                                <p:strVal val="#ppt_x"/>
                                              </p:val>
                                            </p:tav>
                                          </p:tavLst>
                                        </p:anim>
                                        <p:anim calcmode="lin" valueType="num">
                                          <p:cBhvr additive="base">
                                            <p:cTn id="12" dur="9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500"/>
                                      </p:stCondLst>
                                      <p:childTnLst>
                                        <p:set>
                                          <p:cBhvr>
                                            <p:cTn id="14" dur="1" fill="hold">
                                              <p:stCondLst>
                                                <p:cond delay="0"/>
                                              </p:stCondLst>
                                            </p:cTn>
                                            <p:tgtEl>
                                              <p:spTgt spid="17"/>
                                            </p:tgtEl>
                                            <p:attrNameLst>
                                              <p:attrName>style.visibility</p:attrName>
                                            </p:attrNameLst>
                                          </p:cBhvr>
                                          <p:to>
                                            <p:strVal val="visible"/>
                                          </p:to>
                                        </p:set>
                                        <p:anim calcmode="lin" valueType="num">
                                          <p:cBhvr additive="base">
                                            <p:cTn id="15" dur="900" fill="hold"/>
                                            <p:tgtEl>
                                              <p:spTgt spid="17"/>
                                            </p:tgtEl>
                                            <p:attrNameLst>
                                              <p:attrName>ppt_x</p:attrName>
                                            </p:attrNameLst>
                                          </p:cBhvr>
                                          <p:tavLst>
                                            <p:tav tm="0">
                                              <p:val>
                                                <p:strVal val="0-#ppt_w/2"/>
                                              </p:val>
                                            </p:tav>
                                            <p:tav tm="100000">
                                              <p:val>
                                                <p:strVal val="#ppt_x"/>
                                              </p:val>
                                            </p:tav>
                                          </p:tavLst>
                                        </p:anim>
                                        <p:anim calcmode="lin" valueType="num">
                                          <p:cBhvr additive="base">
                                            <p:cTn id="16" dur="900" fill="hold"/>
                                            <p:tgtEl>
                                              <p:spTgt spid="17"/>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12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200"/>
                                            <p:tgtEl>
                                              <p:spTgt spid="86"/>
                                            </p:tgtEl>
                                          </p:cBhvr>
                                        </p:animEffect>
                                      </p:childTnLst>
                                    </p:cTn>
                                  </p:par>
                                  <p:par>
                                    <p:cTn id="20" presetID="10" presetClass="entr" presetSubtype="0" fill="hold" nodeType="withEffect">
                                      <p:stCondLst>
                                        <p:cond delay="130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200"/>
                                            <p:tgtEl>
                                              <p:spTgt spid="80"/>
                                            </p:tgtEl>
                                          </p:cBhvr>
                                        </p:animEffect>
                                      </p:childTnLst>
                                    </p:cTn>
                                  </p:par>
                                  <p:par>
                                    <p:cTn id="23" presetID="10" presetClass="entr" presetSubtype="0" fill="hold" nodeType="withEffect">
                                      <p:stCondLst>
                                        <p:cond delay="140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200"/>
                                            <p:tgtEl>
                                              <p:spTgt spid="73"/>
                                            </p:tgtEl>
                                          </p:cBhvr>
                                        </p:animEffect>
                                      </p:childTnLst>
                                    </p:cTn>
                                  </p:par>
                                  <p:par>
                                    <p:cTn id="26" presetID="22" presetClass="entr" presetSubtype="1" fill="hold" nodeType="withEffect">
                                      <p:stCondLst>
                                        <p:cond delay="110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500"/>
                                            <p:tgtEl>
                                              <p:spTgt spid="91"/>
                                            </p:tgtEl>
                                          </p:cBhvr>
                                        </p:animEffect>
                                      </p:childTnLst>
                                    </p:cTn>
                                  </p:par>
                                  <p:par>
                                    <p:cTn id="29" presetID="22" presetClass="entr" presetSubtype="4" fill="hold" nodeType="withEffect">
                                      <p:stCondLst>
                                        <p:cond delay="1200"/>
                                      </p:stCondLst>
                                      <p:childTnLst>
                                        <p:set>
                                          <p:cBhvr>
                                            <p:cTn id="30" dur="1" fill="hold">
                                              <p:stCondLst>
                                                <p:cond delay="0"/>
                                              </p:stCondLst>
                                            </p:cTn>
                                            <p:tgtEl>
                                              <p:spTgt spid="92"/>
                                            </p:tgtEl>
                                            <p:attrNameLst>
                                              <p:attrName>style.visibility</p:attrName>
                                            </p:attrNameLst>
                                          </p:cBhvr>
                                          <p:to>
                                            <p:strVal val="visible"/>
                                          </p:to>
                                        </p:set>
                                        <p:animEffect transition="in" filter="wipe(down)">
                                          <p:cBhvr>
                                            <p:cTn id="31" dur="500"/>
                                            <p:tgtEl>
                                              <p:spTgt spid="92"/>
                                            </p:tgtEl>
                                          </p:cBhvr>
                                        </p:animEffect>
                                      </p:childTnLst>
                                    </p:cTn>
                                  </p:par>
                                  <p:par>
                                    <p:cTn id="32" presetID="22" presetClass="entr" presetSubtype="4" fill="hold" nodeType="withEffect">
                                      <p:stCondLst>
                                        <p:cond delay="1400"/>
                                      </p:stCondLst>
                                      <p:childTnLst>
                                        <p:set>
                                          <p:cBhvr>
                                            <p:cTn id="33" dur="1" fill="hold">
                                              <p:stCondLst>
                                                <p:cond delay="0"/>
                                              </p:stCondLst>
                                            </p:cTn>
                                            <p:tgtEl>
                                              <p:spTgt spid="98"/>
                                            </p:tgtEl>
                                            <p:attrNameLst>
                                              <p:attrName>style.visibility</p:attrName>
                                            </p:attrNameLst>
                                          </p:cBhvr>
                                          <p:to>
                                            <p:strVal val="visible"/>
                                          </p:to>
                                        </p:set>
                                        <p:animEffect transition="in" filter="wipe(down)">
                                          <p:cBhvr>
                                            <p:cTn id="34" dur="500"/>
                                            <p:tgtEl>
                                              <p:spTgt spid="98"/>
                                            </p:tgtEl>
                                          </p:cBhvr>
                                        </p:animEffect>
                                      </p:childTnLst>
                                    </p:cTn>
                                  </p:par>
                                  <p:par>
                                    <p:cTn id="35" presetID="10" presetClass="entr" presetSubtype="0" fill="hold" grpId="0" nodeType="withEffect">
                                      <p:stCondLst>
                                        <p:cond delay="120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300"/>
                                            <p:tgtEl>
                                              <p:spTgt spid="100"/>
                                            </p:tgtEl>
                                          </p:cBhvr>
                                        </p:animEffect>
                                      </p:childTnLst>
                                    </p:cTn>
                                  </p:par>
                                  <p:par>
                                    <p:cTn id="38" presetID="10" presetClass="entr" presetSubtype="0" fill="hold" grpId="0" nodeType="withEffect">
                                      <p:stCondLst>
                                        <p:cond delay="120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300"/>
                                            <p:tgtEl>
                                              <p:spTgt spid="101"/>
                                            </p:tgtEl>
                                          </p:cBhvr>
                                        </p:animEffect>
                                      </p:childTnLst>
                                    </p:cTn>
                                  </p:par>
                                  <p:par>
                                    <p:cTn id="41" presetID="10" presetClass="entr" presetSubtype="0" fill="hold" grpId="0" nodeType="withEffect">
                                      <p:stCondLst>
                                        <p:cond delay="1400"/>
                                      </p:stCondLst>
                                      <p:childTnLst>
                                        <p:set>
                                          <p:cBhvr>
                                            <p:cTn id="42" dur="1" fill="hold">
                                              <p:stCondLst>
                                                <p:cond delay="0"/>
                                              </p:stCondLst>
                                            </p:cTn>
                                            <p:tgtEl>
                                              <p:spTgt spid="103"/>
                                            </p:tgtEl>
                                            <p:attrNameLst>
                                              <p:attrName>style.visibility</p:attrName>
                                            </p:attrNameLst>
                                          </p:cBhvr>
                                          <p:to>
                                            <p:strVal val="visible"/>
                                          </p:to>
                                        </p:set>
                                        <p:animEffect transition="in" filter="fade">
                                          <p:cBhvr>
                                            <p:cTn id="43" dur="300"/>
                                            <p:tgtEl>
                                              <p:spTgt spid="103"/>
                                            </p:tgtEl>
                                          </p:cBhvr>
                                        </p:animEffect>
                                      </p:childTnLst>
                                    </p:cTn>
                                  </p:par>
                                  <p:par>
                                    <p:cTn id="44" presetID="10" presetClass="entr" presetSubtype="0" fill="hold" grpId="0" nodeType="withEffect">
                                      <p:stCondLst>
                                        <p:cond delay="1400"/>
                                      </p:stCondLst>
                                      <p:childTnLst>
                                        <p:set>
                                          <p:cBhvr>
                                            <p:cTn id="45" dur="1" fill="hold">
                                              <p:stCondLst>
                                                <p:cond delay="0"/>
                                              </p:stCondLst>
                                            </p:cTn>
                                            <p:tgtEl>
                                              <p:spTgt spid="104"/>
                                            </p:tgtEl>
                                            <p:attrNameLst>
                                              <p:attrName>style.visibility</p:attrName>
                                            </p:attrNameLst>
                                          </p:cBhvr>
                                          <p:to>
                                            <p:strVal val="visible"/>
                                          </p:to>
                                        </p:set>
                                        <p:animEffect transition="in" filter="fade">
                                          <p:cBhvr>
                                            <p:cTn id="46" dur="300"/>
                                            <p:tgtEl>
                                              <p:spTgt spid="104"/>
                                            </p:tgtEl>
                                          </p:cBhvr>
                                        </p:animEffect>
                                      </p:childTnLst>
                                    </p:cTn>
                                  </p:par>
                                  <p:par>
                                    <p:cTn id="47" presetID="10" presetClass="entr" presetSubtype="0" fill="hold" grpId="0" nodeType="withEffect">
                                      <p:stCondLst>
                                        <p:cond delay="1500"/>
                                      </p:stCondLst>
                                      <p:childTnLst>
                                        <p:set>
                                          <p:cBhvr>
                                            <p:cTn id="48" dur="1" fill="hold">
                                              <p:stCondLst>
                                                <p:cond delay="0"/>
                                              </p:stCondLst>
                                            </p:cTn>
                                            <p:tgtEl>
                                              <p:spTgt spid="105"/>
                                            </p:tgtEl>
                                            <p:attrNameLst>
                                              <p:attrName>style.visibility</p:attrName>
                                            </p:attrNameLst>
                                          </p:cBhvr>
                                          <p:to>
                                            <p:strVal val="visible"/>
                                          </p:to>
                                        </p:set>
                                        <p:animEffect transition="in" filter="fade">
                                          <p:cBhvr>
                                            <p:cTn id="49" dur="300"/>
                                            <p:tgtEl>
                                              <p:spTgt spid="105"/>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06"/>
                                            </p:tgtEl>
                                            <p:attrNameLst>
                                              <p:attrName>style.visibility</p:attrName>
                                            </p:attrNameLst>
                                          </p:cBhvr>
                                          <p:to>
                                            <p:strVal val="visible"/>
                                          </p:to>
                                        </p:set>
                                        <p:animEffect transition="in" filter="fade">
                                          <p:cBhvr>
                                            <p:cTn id="52" dur="3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00" grpId="0"/>
          <p:bldP spid="101" grpId="0"/>
          <p:bldP spid="103" grpId="0"/>
          <p:bldP spid="104" grpId="0"/>
          <p:bldP spid="105" grpId="0"/>
          <p:bldP spid="106" grpId="0"/>
        </p:bldLst>
      </p:timing>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4074936" y="1987282"/>
            <a:ext cx="496888" cy="3597275"/>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11" name="Group 110"/>
          <p:cNvGrpSpPr/>
          <p:nvPr/>
        </p:nvGrpSpPr>
        <p:grpSpPr>
          <a:xfrm>
            <a:off x="4268907" y="1931293"/>
            <a:ext cx="439904" cy="319307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grpSp>
      <p:sp>
        <p:nvSpPr>
          <p:cNvPr id="19" name="Freeform 18"/>
          <p:cNvSpPr>
            <a:spLocks/>
          </p:cNvSpPr>
          <p:nvPr/>
        </p:nvSpPr>
        <p:spPr bwMode="auto">
          <a:xfrm rot="1988943">
            <a:off x="5363594" y="1626285"/>
            <a:ext cx="496888" cy="373063"/>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a:spLocks noChangeArrowheads="1"/>
          </p:cNvSpPr>
          <p:nvPr/>
        </p:nvSpPr>
        <p:spPr bwMode="auto">
          <a:xfrm rot="1988943">
            <a:off x="5160030" y="1938761"/>
            <a:ext cx="496888" cy="371475"/>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7" name="Group 106"/>
          <p:cNvGrpSpPr/>
          <p:nvPr/>
        </p:nvGrpSpPr>
        <p:grpSpPr>
          <a:xfrm>
            <a:off x="3654292" y="3975271"/>
            <a:ext cx="440244" cy="992005"/>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0" name="Group 109"/>
          <p:cNvGrpSpPr/>
          <p:nvPr/>
        </p:nvGrpSpPr>
        <p:grpSpPr>
          <a:xfrm>
            <a:off x="4884354" y="2120460"/>
            <a:ext cx="437206" cy="945064"/>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4076612" y="3358014"/>
            <a:ext cx="437206" cy="943476"/>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4480267" y="2744730"/>
            <a:ext cx="437205" cy="933950"/>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33" name="Freeform 32"/>
          <p:cNvSpPr>
            <a:spLocks/>
          </p:cNvSpPr>
          <p:nvPr/>
        </p:nvSpPr>
        <p:spPr bwMode="auto">
          <a:xfrm rot="1988943">
            <a:off x="3325788" y="4718650"/>
            <a:ext cx="496888" cy="428625"/>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33"/>
          <p:cNvSpPr>
            <a:spLocks/>
          </p:cNvSpPr>
          <p:nvPr/>
        </p:nvSpPr>
        <p:spPr bwMode="auto">
          <a:xfrm rot="1988943">
            <a:off x="3308751" y="5094957"/>
            <a:ext cx="179388" cy="214313"/>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Teardrop 55"/>
          <p:cNvSpPr>
            <a:spLocks noChangeAspect="1"/>
          </p:cNvSpPr>
          <p:nvPr/>
        </p:nvSpPr>
        <p:spPr>
          <a:xfrm rot="16200000">
            <a:off x="5524218" y="2415932"/>
            <a:ext cx="445726" cy="445726"/>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7" name="Teardrop 56"/>
          <p:cNvSpPr>
            <a:spLocks noChangeAspect="1"/>
          </p:cNvSpPr>
          <p:nvPr/>
        </p:nvSpPr>
        <p:spPr>
          <a:xfrm rot="5400000">
            <a:off x="4236747" y="2330124"/>
            <a:ext cx="445726" cy="445726"/>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8" name="Teardrop 57"/>
          <p:cNvSpPr>
            <a:spLocks noChangeAspect="1"/>
          </p:cNvSpPr>
          <p:nvPr/>
        </p:nvSpPr>
        <p:spPr>
          <a:xfrm rot="5400000">
            <a:off x="3438941" y="3560316"/>
            <a:ext cx="445726" cy="445726"/>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Teardrop 58"/>
          <p:cNvSpPr>
            <a:spLocks noChangeAspect="1"/>
          </p:cNvSpPr>
          <p:nvPr/>
        </p:nvSpPr>
        <p:spPr>
          <a:xfrm rot="16200000">
            <a:off x="4711940" y="3650295"/>
            <a:ext cx="445726" cy="445726"/>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1" name="Oval 60"/>
          <p:cNvSpPr/>
          <p:nvPr/>
        </p:nvSpPr>
        <p:spPr>
          <a:xfrm>
            <a:off x="3460635" y="3582011"/>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Oval 61"/>
          <p:cNvSpPr>
            <a:spLocks noChangeAspect="1"/>
          </p:cNvSpPr>
          <p:nvPr/>
        </p:nvSpPr>
        <p:spPr>
          <a:xfrm>
            <a:off x="4733634" y="3671990"/>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Oval 62"/>
          <p:cNvSpPr>
            <a:spLocks noChangeAspect="1"/>
          </p:cNvSpPr>
          <p:nvPr/>
        </p:nvSpPr>
        <p:spPr>
          <a:xfrm>
            <a:off x="5545912" y="2437626"/>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Oval 63"/>
          <p:cNvSpPr>
            <a:spLocks noChangeAspect="1"/>
          </p:cNvSpPr>
          <p:nvPr/>
        </p:nvSpPr>
        <p:spPr>
          <a:xfrm>
            <a:off x="4258441" y="2351819"/>
            <a:ext cx="402336" cy="402336"/>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Rectangle 65"/>
          <p:cNvSpPr/>
          <p:nvPr/>
        </p:nvSpPr>
        <p:spPr>
          <a:xfrm>
            <a:off x="5832141" y="3730419"/>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grpSp>
        <p:nvGrpSpPr>
          <p:cNvPr id="67" name="Group 66"/>
          <p:cNvGrpSpPr>
            <a:grpSpLocks noChangeAspect="1"/>
          </p:cNvGrpSpPr>
          <p:nvPr/>
        </p:nvGrpSpPr>
        <p:grpSpPr>
          <a:xfrm>
            <a:off x="5629650" y="2516050"/>
            <a:ext cx="242718" cy="245654"/>
            <a:chOff x="4525886" y="4183659"/>
            <a:chExt cx="558217" cy="564967"/>
          </a:xfrm>
        </p:grpSpPr>
        <p:sp>
          <p:nvSpPr>
            <p:cNvPr id="68" name="Oval 55"/>
            <p:cNvSpPr>
              <a:spLocks noChangeArrowheads="1"/>
            </p:cNvSpPr>
            <p:nvPr/>
          </p:nvSpPr>
          <p:spPr bwMode="auto">
            <a:xfrm>
              <a:off x="4525886" y="4387874"/>
              <a:ext cx="324888" cy="110546"/>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Freeform 56"/>
            <p:cNvSpPr>
              <a:spLocks/>
            </p:cNvSpPr>
            <p:nvPr/>
          </p:nvSpPr>
          <p:spPr bwMode="auto">
            <a:xfrm>
              <a:off x="4525886" y="4443569"/>
              <a:ext cx="324888" cy="305057"/>
            </a:xfrm>
            <a:custGeom>
              <a:avLst/>
              <a:gdLst>
                <a:gd name="T0" fmla="*/ 326 w 326"/>
                <a:gd name="T1" fmla="*/ 0 h 306"/>
                <a:gd name="T2" fmla="*/ 326 w 326"/>
                <a:gd name="T3" fmla="*/ 250 h 306"/>
                <a:gd name="T4" fmla="*/ 163 w 326"/>
                <a:gd name="T5" fmla="*/ 306 h 306"/>
                <a:gd name="T6" fmla="*/ 0 w 326"/>
                <a:gd name="T7" fmla="*/ 250 h 306"/>
                <a:gd name="T8" fmla="*/ 0 w 326"/>
                <a:gd name="T9" fmla="*/ 0 h 306"/>
              </a:gdLst>
              <a:ahLst/>
              <a:cxnLst>
                <a:cxn ang="0">
                  <a:pos x="T0" y="T1"/>
                </a:cxn>
                <a:cxn ang="0">
                  <a:pos x="T2" y="T3"/>
                </a:cxn>
                <a:cxn ang="0">
                  <a:pos x="T4" y="T5"/>
                </a:cxn>
                <a:cxn ang="0">
                  <a:pos x="T6" y="T7"/>
                </a:cxn>
                <a:cxn ang="0">
                  <a:pos x="T8" y="T9"/>
                </a:cxn>
              </a:cxnLst>
              <a:rect l="0" t="0" r="r" b="b"/>
              <a:pathLst>
                <a:path w="326" h="306">
                  <a:moveTo>
                    <a:pt x="326" y="0"/>
                  </a:moveTo>
                  <a:cubicBezTo>
                    <a:pt x="326" y="250"/>
                    <a:pt x="326" y="250"/>
                    <a:pt x="326" y="250"/>
                  </a:cubicBezTo>
                  <a:cubicBezTo>
                    <a:pt x="326" y="281"/>
                    <a:pt x="253" y="306"/>
                    <a:pt x="163" y="306"/>
                  </a:cubicBezTo>
                  <a:cubicBezTo>
                    <a:pt x="73" y="306"/>
                    <a:pt x="0" y="281"/>
                    <a:pt x="0" y="250"/>
                  </a:cubicBezTo>
                  <a:cubicBezTo>
                    <a:pt x="0" y="0"/>
                    <a:pt x="0" y="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Freeform 57"/>
            <p:cNvSpPr>
              <a:spLocks/>
            </p:cNvSpPr>
            <p:nvPr/>
          </p:nvSpPr>
          <p:spPr bwMode="auto">
            <a:xfrm>
              <a:off x="4525886" y="4612342"/>
              <a:ext cx="324888" cy="55695"/>
            </a:xfrm>
            <a:custGeom>
              <a:avLst/>
              <a:gdLst>
                <a:gd name="T0" fmla="*/ 326 w 326"/>
                <a:gd name="T1" fmla="*/ 0 h 56"/>
                <a:gd name="T2" fmla="*/ 163 w 326"/>
                <a:gd name="T3" fmla="*/ 56 h 56"/>
                <a:gd name="T4" fmla="*/ 0 w 326"/>
                <a:gd name="T5" fmla="*/ 0 h 56"/>
              </a:gdLst>
              <a:ahLst/>
              <a:cxnLst>
                <a:cxn ang="0">
                  <a:pos x="T0" y="T1"/>
                </a:cxn>
                <a:cxn ang="0">
                  <a:pos x="T2" y="T3"/>
                </a:cxn>
                <a:cxn ang="0">
                  <a:pos x="T4" y="T5"/>
                </a:cxn>
              </a:cxnLst>
              <a:rect l="0" t="0" r="r" b="b"/>
              <a:pathLst>
                <a:path w="326" h="56">
                  <a:moveTo>
                    <a:pt x="326" y="0"/>
                  </a:moveTo>
                  <a:cubicBezTo>
                    <a:pt x="326" y="31"/>
                    <a:pt x="253" y="56"/>
                    <a:pt x="163" y="56"/>
                  </a:cubicBezTo>
                  <a:cubicBezTo>
                    <a:pt x="73" y="56"/>
                    <a:pt x="0" y="31"/>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Freeform 58"/>
            <p:cNvSpPr>
              <a:spLocks/>
            </p:cNvSpPr>
            <p:nvPr/>
          </p:nvSpPr>
          <p:spPr bwMode="auto">
            <a:xfrm>
              <a:off x="4525886" y="4532597"/>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Oval 59"/>
            <p:cNvSpPr>
              <a:spLocks noChangeArrowheads="1"/>
            </p:cNvSpPr>
            <p:nvPr/>
          </p:nvSpPr>
          <p:spPr bwMode="auto">
            <a:xfrm>
              <a:off x="4759215" y="4183659"/>
              <a:ext cx="324888" cy="109702"/>
            </a:xfrm>
            <a:prstGeom prst="ellipse">
              <a:avLst/>
            </a:pr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60"/>
            <p:cNvSpPr>
              <a:spLocks noChangeShapeType="1"/>
            </p:cNvSpPr>
            <p:nvPr/>
          </p:nvSpPr>
          <p:spPr bwMode="auto">
            <a:xfrm flipV="1">
              <a:off x="4759215" y="4238510"/>
              <a:ext cx="0" cy="155271"/>
            </a:xfrm>
            <a:prstGeom prst="line">
              <a:avLst/>
            </a:prstGeom>
            <a:noFill/>
            <a:ln w="9525" cap="rnd">
              <a:solidFill>
                <a:srgbClr val="FFFFFF"/>
              </a:solidFill>
              <a:prstDash val="solid"/>
              <a:round/>
              <a:headEnd/>
              <a:tailEnd/>
            </a:ln>
            <a:extLst>
              <a:ext uri="{909E8E84-426E-40dd-AFC4-6F175D3DCCD1}">
                <a14:hiddenFill xmlns=""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Freeform 61"/>
            <p:cNvSpPr>
              <a:spLocks/>
            </p:cNvSpPr>
            <p:nvPr/>
          </p:nvSpPr>
          <p:spPr bwMode="auto">
            <a:xfrm>
              <a:off x="4850774" y="4238510"/>
              <a:ext cx="233329" cy="400414"/>
            </a:xfrm>
            <a:custGeom>
              <a:avLst/>
              <a:gdLst>
                <a:gd name="T0" fmla="*/ 234 w 234"/>
                <a:gd name="T1" fmla="*/ 0 h 402"/>
                <a:gd name="T2" fmla="*/ 234 w 234"/>
                <a:gd name="T3" fmla="*/ 347 h 402"/>
                <a:gd name="T4" fmla="*/ 71 w 234"/>
                <a:gd name="T5" fmla="*/ 402 h 402"/>
                <a:gd name="T6" fmla="*/ 0 w 234"/>
                <a:gd name="T7" fmla="*/ 397 h 402"/>
              </a:gdLst>
              <a:ahLst/>
              <a:cxnLst>
                <a:cxn ang="0">
                  <a:pos x="T0" y="T1"/>
                </a:cxn>
                <a:cxn ang="0">
                  <a:pos x="T2" y="T3"/>
                </a:cxn>
                <a:cxn ang="0">
                  <a:pos x="T4" y="T5"/>
                </a:cxn>
                <a:cxn ang="0">
                  <a:pos x="T6" y="T7"/>
                </a:cxn>
              </a:cxnLst>
              <a:rect l="0" t="0" r="r" b="b"/>
              <a:pathLst>
                <a:path w="234" h="402">
                  <a:moveTo>
                    <a:pt x="234" y="0"/>
                  </a:moveTo>
                  <a:cubicBezTo>
                    <a:pt x="234" y="347"/>
                    <a:pt x="234" y="347"/>
                    <a:pt x="234" y="347"/>
                  </a:cubicBezTo>
                  <a:cubicBezTo>
                    <a:pt x="234" y="377"/>
                    <a:pt x="161" y="402"/>
                    <a:pt x="71" y="402"/>
                  </a:cubicBezTo>
                  <a:cubicBezTo>
                    <a:pt x="46" y="402"/>
                    <a:pt x="22" y="400"/>
                    <a:pt x="0" y="39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Freeform 62"/>
            <p:cNvSpPr>
              <a:spLocks/>
            </p:cNvSpPr>
            <p:nvPr/>
          </p:nvSpPr>
          <p:spPr bwMode="auto">
            <a:xfrm>
              <a:off x="4850774" y="4503483"/>
              <a:ext cx="233329" cy="54851"/>
            </a:xfrm>
            <a:custGeom>
              <a:avLst/>
              <a:gdLst>
                <a:gd name="T0" fmla="*/ 234 w 234"/>
                <a:gd name="T1" fmla="*/ 0 h 55"/>
                <a:gd name="T2" fmla="*/ 71 w 234"/>
                <a:gd name="T3" fmla="*/ 55 h 55"/>
                <a:gd name="T4" fmla="*/ 0 w 234"/>
                <a:gd name="T5" fmla="*/ 50 h 55"/>
              </a:gdLst>
              <a:ahLst/>
              <a:cxnLst>
                <a:cxn ang="0">
                  <a:pos x="T0" y="T1"/>
                </a:cxn>
                <a:cxn ang="0">
                  <a:pos x="T2" y="T3"/>
                </a:cxn>
                <a:cxn ang="0">
                  <a:pos x="T4" y="T5"/>
                </a:cxn>
              </a:cxnLst>
              <a:rect l="0" t="0" r="r" b="b"/>
              <a:pathLst>
                <a:path w="234" h="55">
                  <a:moveTo>
                    <a:pt x="234" y="0"/>
                  </a:moveTo>
                  <a:cubicBezTo>
                    <a:pt x="234" y="30"/>
                    <a:pt x="161" y="55"/>
                    <a:pt x="71" y="55"/>
                  </a:cubicBezTo>
                  <a:cubicBezTo>
                    <a:pt x="46" y="55"/>
                    <a:pt x="22" y="53"/>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Freeform 63"/>
            <p:cNvSpPr>
              <a:spLocks/>
            </p:cNvSpPr>
            <p:nvPr/>
          </p:nvSpPr>
          <p:spPr bwMode="auto">
            <a:xfrm>
              <a:off x="4850774" y="4417831"/>
              <a:ext cx="233329" cy="55695"/>
            </a:xfrm>
            <a:custGeom>
              <a:avLst/>
              <a:gdLst>
                <a:gd name="T0" fmla="*/ 234 w 234"/>
                <a:gd name="T1" fmla="*/ 0 h 56"/>
                <a:gd name="T2" fmla="*/ 71 w 234"/>
                <a:gd name="T3" fmla="*/ 56 h 56"/>
                <a:gd name="T4" fmla="*/ 0 w 234"/>
                <a:gd name="T5" fmla="*/ 50 h 56"/>
              </a:gdLst>
              <a:ahLst/>
              <a:cxnLst>
                <a:cxn ang="0">
                  <a:pos x="T0" y="T1"/>
                </a:cxn>
                <a:cxn ang="0">
                  <a:pos x="T2" y="T3"/>
                </a:cxn>
                <a:cxn ang="0">
                  <a:pos x="T4" y="T5"/>
                </a:cxn>
              </a:cxnLst>
              <a:rect l="0" t="0" r="r" b="b"/>
              <a:pathLst>
                <a:path w="234" h="56">
                  <a:moveTo>
                    <a:pt x="234" y="0"/>
                  </a:moveTo>
                  <a:cubicBezTo>
                    <a:pt x="234" y="31"/>
                    <a:pt x="161" y="56"/>
                    <a:pt x="71" y="56"/>
                  </a:cubicBezTo>
                  <a:cubicBezTo>
                    <a:pt x="46" y="56"/>
                    <a:pt x="22" y="54"/>
                    <a:pt x="0" y="5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Freeform 64"/>
            <p:cNvSpPr>
              <a:spLocks/>
            </p:cNvSpPr>
            <p:nvPr/>
          </p:nvSpPr>
          <p:spPr bwMode="auto">
            <a:xfrm>
              <a:off x="4759215" y="4333023"/>
              <a:ext cx="324888" cy="54851"/>
            </a:xfrm>
            <a:custGeom>
              <a:avLst/>
              <a:gdLst>
                <a:gd name="T0" fmla="*/ 326 w 326"/>
                <a:gd name="T1" fmla="*/ 0 h 55"/>
                <a:gd name="T2" fmla="*/ 163 w 326"/>
                <a:gd name="T3" fmla="*/ 55 h 55"/>
                <a:gd name="T4" fmla="*/ 0 w 326"/>
                <a:gd name="T5" fmla="*/ 0 h 55"/>
              </a:gdLst>
              <a:ahLst/>
              <a:cxnLst>
                <a:cxn ang="0">
                  <a:pos x="T0" y="T1"/>
                </a:cxn>
                <a:cxn ang="0">
                  <a:pos x="T2" y="T3"/>
                </a:cxn>
                <a:cxn ang="0">
                  <a:pos x="T4" y="T5"/>
                </a:cxn>
              </a:cxnLst>
              <a:rect l="0" t="0" r="r" b="b"/>
              <a:pathLst>
                <a:path w="326" h="55">
                  <a:moveTo>
                    <a:pt x="326" y="0"/>
                  </a:moveTo>
                  <a:cubicBezTo>
                    <a:pt x="326" y="30"/>
                    <a:pt x="253" y="55"/>
                    <a:pt x="163" y="55"/>
                  </a:cubicBezTo>
                  <a:cubicBezTo>
                    <a:pt x="73" y="55"/>
                    <a:pt x="0" y="30"/>
                    <a:pt x="0" y="0"/>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a:grpSpLocks noChangeAspect="1"/>
          </p:cNvGrpSpPr>
          <p:nvPr/>
        </p:nvGrpSpPr>
        <p:grpSpPr>
          <a:xfrm>
            <a:off x="4851711" y="3748824"/>
            <a:ext cx="166184" cy="248668"/>
            <a:chOff x="1068574" y="2664703"/>
            <a:chExt cx="461594" cy="690703"/>
          </a:xfrm>
        </p:grpSpPr>
        <p:sp>
          <p:nvSpPr>
            <p:cNvPr id="79" name="Freeform 65"/>
            <p:cNvSpPr>
              <a:spLocks/>
            </p:cNvSpPr>
            <p:nvPr/>
          </p:nvSpPr>
          <p:spPr bwMode="auto">
            <a:xfrm>
              <a:off x="1100219" y="2741495"/>
              <a:ext cx="422776" cy="467501"/>
            </a:xfrm>
            <a:custGeom>
              <a:avLst/>
              <a:gdLst>
                <a:gd name="T0" fmla="*/ 49 w 424"/>
                <a:gd name="T1" fmla="*/ 469 h 469"/>
                <a:gd name="T2" fmla="*/ 0 w 424"/>
                <a:gd name="T3" fmla="*/ 202 h 469"/>
                <a:gd name="T4" fmla="*/ 226 w 424"/>
                <a:gd name="T5" fmla="*/ 0 h 469"/>
                <a:gd name="T6" fmla="*/ 306 w 424"/>
                <a:gd name="T7" fmla="*/ 55 h 469"/>
                <a:gd name="T8" fmla="*/ 424 w 424"/>
                <a:gd name="T9" fmla="*/ 173 h 469"/>
                <a:gd name="T10" fmla="*/ 388 w 424"/>
                <a:gd name="T11" fmla="*/ 193 h 469"/>
                <a:gd name="T12" fmla="*/ 354 w 424"/>
                <a:gd name="T13" fmla="*/ 222 h 469"/>
                <a:gd name="T14" fmla="*/ 298 w 424"/>
                <a:gd name="T15" fmla="*/ 199 h 469"/>
                <a:gd name="T16" fmla="*/ 245 w 424"/>
                <a:gd name="T17" fmla="*/ 210 h 469"/>
                <a:gd name="T18" fmla="*/ 214 w 424"/>
                <a:gd name="T19" fmla="*/ 212 h 469"/>
                <a:gd name="T20" fmla="*/ 356 w 424"/>
                <a:gd name="T21" fmla="*/ 469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4" h="469">
                  <a:moveTo>
                    <a:pt x="49" y="469"/>
                  </a:moveTo>
                  <a:cubicBezTo>
                    <a:pt x="88" y="369"/>
                    <a:pt x="0" y="313"/>
                    <a:pt x="0" y="202"/>
                  </a:cubicBezTo>
                  <a:cubicBezTo>
                    <a:pt x="0" y="91"/>
                    <a:pt x="110" y="0"/>
                    <a:pt x="226" y="0"/>
                  </a:cubicBezTo>
                  <a:cubicBezTo>
                    <a:pt x="270" y="0"/>
                    <a:pt x="312" y="26"/>
                    <a:pt x="306" y="55"/>
                  </a:cubicBezTo>
                  <a:cubicBezTo>
                    <a:pt x="329" y="68"/>
                    <a:pt x="403" y="119"/>
                    <a:pt x="424" y="173"/>
                  </a:cubicBezTo>
                  <a:cubicBezTo>
                    <a:pt x="388" y="193"/>
                    <a:pt x="388" y="193"/>
                    <a:pt x="388" y="193"/>
                  </a:cubicBezTo>
                  <a:cubicBezTo>
                    <a:pt x="388" y="193"/>
                    <a:pt x="364" y="227"/>
                    <a:pt x="354" y="222"/>
                  </a:cubicBezTo>
                  <a:cubicBezTo>
                    <a:pt x="344" y="218"/>
                    <a:pt x="312" y="199"/>
                    <a:pt x="298" y="199"/>
                  </a:cubicBezTo>
                  <a:cubicBezTo>
                    <a:pt x="283" y="199"/>
                    <a:pt x="278" y="210"/>
                    <a:pt x="245" y="210"/>
                  </a:cubicBezTo>
                  <a:cubicBezTo>
                    <a:pt x="235" y="210"/>
                    <a:pt x="214" y="212"/>
                    <a:pt x="214" y="212"/>
                  </a:cubicBezTo>
                  <a:cubicBezTo>
                    <a:pt x="214" y="212"/>
                    <a:pt x="356" y="376"/>
                    <a:pt x="356" y="469"/>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66"/>
            <p:cNvSpPr>
              <a:spLocks/>
            </p:cNvSpPr>
            <p:nvPr/>
          </p:nvSpPr>
          <p:spPr bwMode="auto">
            <a:xfrm>
              <a:off x="1228909" y="2664703"/>
              <a:ext cx="94935" cy="98732"/>
            </a:xfrm>
            <a:custGeom>
              <a:avLst/>
              <a:gdLst>
                <a:gd name="T0" fmla="*/ 0 w 95"/>
                <a:gd name="T1" fmla="*/ 99 h 99"/>
                <a:gd name="T2" fmla="*/ 92 w 95"/>
                <a:gd name="T3" fmla="*/ 0 h 99"/>
                <a:gd name="T4" fmla="*/ 92 w 95"/>
                <a:gd name="T5" fmla="*/ 77 h 99"/>
              </a:gdLst>
              <a:ahLst/>
              <a:cxnLst>
                <a:cxn ang="0">
                  <a:pos x="T0" y="T1"/>
                </a:cxn>
                <a:cxn ang="0">
                  <a:pos x="T2" y="T3"/>
                </a:cxn>
                <a:cxn ang="0">
                  <a:pos x="T4" y="T5"/>
                </a:cxn>
              </a:cxnLst>
              <a:rect l="0" t="0" r="r" b="b"/>
              <a:pathLst>
                <a:path w="95" h="99">
                  <a:moveTo>
                    <a:pt x="0" y="99"/>
                  </a:moveTo>
                  <a:cubicBezTo>
                    <a:pt x="0" y="99"/>
                    <a:pt x="18" y="5"/>
                    <a:pt x="92" y="0"/>
                  </a:cubicBezTo>
                  <a:cubicBezTo>
                    <a:pt x="95" y="28"/>
                    <a:pt x="92" y="77"/>
                    <a:pt x="92" y="77"/>
                  </a:cubicBezTo>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Freeform 67"/>
            <p:cNvSpPr>
              <a:spLocks/>
            </p:cNvSpPr>
            <p:nvPr/>
          </p:nvSpPr>
          <p:spPr bwMode="auto">
            <a:xfrm>
              <a:off x="1091359" y="3208996"/>
              <a:ext cx="415603" cy="69619"/>
            </a:xfrm>
            <a:custGeom>
              <a:avLst/>
              <a:gdLst>
                <a:gd name="T0" fmla="*/ 35 w 417"/>
                <a:gd name="T1" fmla="*/ 70 h 70"/>
                <a:gd name="T2" fmla="*/ 0 w 417"/>
                <a:gd name="T3" fmla="*/ 35 h 70"/>
                <a:gd name="T4" fmla="*/ 35 w 417"/>
                <a:gd name="T5" fmla="*/ 0 h 70"/>
                <a:gd name="T6" fmla="*/ 381 w 417"/>
                <a:gd name="T7" fmla="*/ 0 h 70"/>
                <a:gd name="T8" fmla="*/ 417 w 417"/>
                <a:gd name="T9" fmla="*/ 35 h 70"/>
                <a:gd name="T10" fmla="*/ 381 w 417"/>
                <a:gd name="T11" fmla="*/ 70 h 70"/>
                <a:gd name="T12" fmla="*/ 35 w 417"/>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417" h="70">
                  <a:moveTo>
                    <a:pt x="35" y="70"/>
                  </a:moveTo>
                  <a:cubicBezTo>
                    <a:pt x="16" y="70"/>
                    <a:pt x="0" y="55"/>
                    <a:pt x="0" y="35"/>
                  </a:cubicBezTo>
                  <a:cubicBezTo>
                    <a:pt x="0" y="15"/>
                    <a:pt x="16" y="0"/>
                    <a:pt x="35" y="0"/>
                  </a:cubicBezTo>
                  <a:cubicBezTo>
                    <a:pt x="381" y="0"/>
                    <a:pt x="381" y="0"/>
                    <a:pt x="381" y="0"/>
                  </a:cubicBezTo>
                  <a:cubicBezTo>
                    <a:pt x="401" y="0"/>
                    <a:pt x="417" y="15"/>
                    <a:pt x="417" y="35"/>
                  </a:cubicBezTo>
                  <a:cubicBezTo>
                    <a:pt x="417" y="55"/>
                    <a:pt x="401" y="70"/>
                    <a:pt x="381" y="70"/>
                  </a:cubicBezTo>
                  <a:lnTo>
                    <a:pt x="35" y="70"/>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Freeform 68"/>
            <p:cNvSpPr>
              <a:spLocks/>
            </p:cNvSpPr>
            <p:nvPr/>
          </p:nvSpPr>
          <p:spPr bwMode="auto">
            <a:xfrm>
              <a:off x="1068574" y="3278614"/>
              <a:ext cx="461594" cy="76792"/>
            </a:xfrm>
            <a:custGeom>
              <a:avLst/>
              <a:gdLst>
                <a:gd name="T0" fmla="*/ 38 w 463"/>
                <a:gd name="T1" fmla="*/ 77 h 77"/>
                <a:gd name="T2" fmla="*/ 0 w 463"/>
                <a:gd name="T3" fmla="*/ 39 h 77"/>
                <a:gd name="T4" fmla="*/ 38 w 463"/>
                <a:gd name="T5" fmla="*/ 0 h 77"/>
                <a:gd name="T6" fmla="*/ 425 w 463"/>
                <a:gd name="T7" fmla="*/ 0 h 77"/>
                <a:gd name="T8" fmla="*/ 463 w 463"/>
                <a:gd name="T9" fmla="*/ 39 h 77"/>
                <a:gd name="T10" fmla="*/ 425 w 463"/>
                <a:gd name="T11" fmla="*/ 77 h 77"/>
                <a:gd name="T12" fmla="*/ 38 w 463"/>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463" h="77">
                  <a:moveTo>
                    <a:pt x="38" y="77"/>
                  </a:moveTo>
                  <a:cubicBezTo>
                    <a:pt x="17" y="77"/>
                    <a:pt x="0" y="60"/>
                    <a:pt x="0" y="39"/>
                  </a:cubicBezTo>
                  <a:cubicBezTo>
                    <a:pt x="0" y="18"/>
                    <a:pt x="17" y="0"/>
                    <a:pt x="38" y="0"/>
                  </a:cubicBezTo>
                  <a:cubicBezTo>
                    <a:pt x="425" y="0"/>
                    <a:pt x="425" y="0"/>
                    <a:pt x="425" y="0"/>
                  </a:cubicBezTo>
                  <a:cubicBezTo>
                    <a:pt x="446" y="0"/>
                    <a:pt x="463" y="18"/>
                    <a:pt x="463" y="39"/>
                  </a:cubicBezTo>
                  <a:cubicBezTo>
                    <a:pt x="463" y="60"/>
                    <a:pt x="446" y="77"/>
                    <a:pt x="425" y="77"/>
                  </a:cubicBezTo>
                  <a:lnTo>
                    <a:pt x="38" y="77"/>
                  </a:lnTo>
                  <a:close/>
                </a:path>
              </a:pathLst>
            </a:custGeom>
            <a:noFill/>
            <a:ln w="9525" cap="rnd">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a:grpSpLocks noChangeAspect="1"/>
          </p:cNvGrpSpPr>
          <p:nvPr/>
        </p:nvGrpSpPr>
        <p:grpSpPr>
          <a:xfrm>
            <a:off x="3557624" y="3675674"/>
            <a:ext cx="208360" cy="215010"/>
            <a:chOff x="4224785" y="1773473"/>
            <a:chExt cx="381476" cy="393651"/>
          </a:xfrm>
        </p:grpSpPr>
        <p:sp>
          <p:nvSpPr>
            <p:cNvPr id="85" name="Rectangle 49"/>
            <p:cNvSpPr>
              <a:spLocks noChangeArrowheads="1"/>
            </p:cNvSpPr>
            <p:nvPr/>
          </p:nvSpPr>
          <p:spPr bwMode="auto">
            <a:xfrm>
              <a:off x="4333778" y="1773473"/>
              <a:ext cx="158852" cy="38264"/>
            </a:xfrm>
            <a:prstGeom prst="rect">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Freeform 50"/>
            <p:cNvSpPr>
              <a:spLocks/>
            </p:cNvSpPr>
            <p:nvPr/>
          </p:nvSpPr>
          <p:spPr bwMode="auto">
            <a:xfrm>
              <a:off x="4224785" y="1811737"/>
              <a:ext cx="381476" cy="355387"/>
            </a:xfrm>
            <a:custGeom>
              <a:avLst/>
              <a:gdLst>
                <a:gd name="T0" fmla="*/ 525 w 557"/>
                <a:gd name="T1" fmla="*/ 399 h 519"/>
                <a:gd name="T2" fmla="*/ 362 w 557"/>
                <a:gd name="T3" fmla="*/ 67 h 519"/>
                <a:gd name="T4" fmla="*/ 362 w 557"/>
                <a:gd name="T5" fmla="*/ 0 h 519"/>
                <a:gd name="T6" fmla="*/ 194 w 557"/>
                <a:gd name="T7" fmla="*/ 0 h 519"/>
                <a:gd name="T8" fmla="*/ 194 w 557"/>
                <a:gd name="T9" fmla="*/ 67 h 519"/>
                <a:gd name="T10" fmla="*/ 32 w 557"/>
                <a:gd name="T11" fmla="*/ 399 h 519"/>
                <a:gd name="T12" fmla="*/ 71 w 557"/>
                <a:gd name="T13" fmla="*/ 519 h 519"/>
                <a:gd name="T14" fmla="*/ 485 w 557"/>
                <a:gd name="T15" fmla="*/ 519 h 519"/>
                <a:gd name="T16" fmla="*/ 525 w 557"/>
                <a:gd name="T17" fmla="*/ 39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19">
                  <a:moveTo>
                    <a:pt x="525" y="399"/>
                  </a:moveTo>
                  <a:cubicBezTo>
                    <a:pt x="362" y="67"/>
                    <a:pt x="362" y="67"/>
                    <a:pt x="362" y="67"/>
                  </a:cubicBezTo>
                  <a:cubicBezTo>
                    <a:pt x="362" y="0"/>
                    <a:pt x="362" y="0"/>
                    <a:pt x="362" y="0"/>
                  </a:cubicBezTo>
                  <a:cubicBezTo>
                    <a:pt x="194" y="0"/>
                    <a:pt x="194" y="0"/>
                    <a:pt x="194" y="0"/>
                  </a:cubicBezTo>
                  <a:cubicBezTo>
                    <a:pt x="194" y="67"/>
                    <a:pt x="194" y="67"/>
                    <a:pt x="194" y="67"/>
                  </a:cubicBezTo>
                  <a:cubicBezTo>
                    <a:pt x="32" y="399"/>
                    <a:pt x="32" y="399"/>
                    <a:pt x="32" y="399"/>
                  </a:cubicBezTo>
                  <a:cubicBezTo>
                    <a:pt x="6" y="460"/>
                    <a:pt x="0" y="519"/>
                    <a:pt x="71" y="519"/>
                  </a:cubicBezTo>
                  <a:cubicBezTo>
                    <a:pt x="485" y="519"/>
                    <a:pt x="485" y="519"/>
                    <a:pt x="485" y="519"/>
                  </a:cubicBezTo>
                  <a:cubicBezTo>
                    <a:pt x="557" y="519"/>
                    <a:pt x="551" y="460"/>
                    <a:pt x="525" y="399"/>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Freeform 51"/>
            <p:cNvSpPr>
              <a:spLocks/>
            </p:cNvSpPr>
            <p:nvPr/>
          </p:nvSpPr>
          <p:spPr bwMode="auto">
            <a:xfrm>
              <a:off x="4316676" y="1996677"/>
              <a:ext cx="197115" cy="128705"/>
            </a:xfrm>
            <a:custGeom>
              <a:avLst/>
              <a:gdLst>
                <a:gd name="T0" fmla="*/ 281 w 288"/>
                <a:gd name="T1" fmla="*/ 1 h 188"/>
                <a:gd name="T2" fmla="*/ 288 w 288"/>
                <a:gd name="T3" fmla="*/ 44 h 188"/>
                <a:gd name="T4" fmla="*/ 144 w 288"/>
                <a:gd name="T5" fmla="*/ 188 h 188"/>
                <a:gd name="T6" fmla="*/ 0 w 288"/>
                <a:gd name="T7" fmla="*/ 44 h 188"/>
                <a:gd name="T8" fmla="*/ 7 w 288"/>
                <a:gd name="T9" fmla="*/ 0 h 188"/>
              </a:gdLst>
              <a:ahLst/>
              <a:cxnLst>
                <a:cxn ang="0">
                  <a:pos x="T0" y="T1"/>
                </a:cxn>
                <a:cxn ang="0">
                  <a:pos x="T2" y="T3"/>
                </a:cxn>
                <a:cxn ang="0">
                  <a:pos x="T4" y="T5"/>
                </a:cxn>
                <a:cxn ang="0">
                  <a:pos x="T6" y="T7"/>
                </a:cxn>
                <a:cxn ang="0">
                  <a:pos x="T8" y="T9"/>
                </a:cxn>
              </a:cxnLst>
              <a:rect l="0" t="0" r="r" b="b"/>
              <a:pathLst>
                <a:path w="288" h="188">
                  <a:moveTo>
                    <a:pt x="281" y="1"/>
                  </a:moveTo>
                  <a:cubicBezTo>
                    <a:pt x="286" y="15"/>
                    <a:pt x="288" y="29"/>
                    <a:pt x="288" y="44"/>
                  </a:cubicBezTo>
                  <a:cubicBezTo>
                    <a:pt x="288" y="124"/>
                    <a:pt x="223" y="188"/>
                    <a:pt x="144" y="188"/>
                  </a:cubicBezTo>
                  <a:cubicBezTo>
                    <a:pt x="65" y="188"/>
                    <a:pt x="0" y="124"/>
                    <a:pt x="0" y="44"/>
                  </a:cubicBezTo>
                  <a:cubicBezTo>
                    <a:pt x="0" y="29"/>
                    <a:pt x="3" y="14"/>
                    <a:pt x="7"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Freeform 52"/>
            <p:cNvSpPr>
              <a:spLocks/>
            </p:cNvSpPr>
            <p:nvPr/>
          </p:nvSpPr>
          <p:spPr bwMode="auto">
            <a:xfrm>
              <a:off x="4321314" y="1997257"/>
              <a:ext cx="95949" cy="57685"/>
            </a:xfrm>
            <a:custGeom>
              <a:avLst/>
              <a:gdLst>
                <a:gd name="T0" fmla="*/ 140 w 140"/>
                <a:gd name="T1" fmla="*/ 84 h 84"/>
                <a:gd name="T2" fmla="*/ 0 w 140"/>
                <a:gd name="T3" fmla="*/ 0 h 84"/>
              </a:gdLst>
              <a:ahLst/>
              <a:cxnLst>
                <a:cxn ang="0">
                  <a:pos x="T0" y="T1"/>
                </a:cxn>
                <a:cxn ang="0">
                  <a:pos x="T2" y="T3"/>
                </a:cxn>
              </a:cxnLst>
              <a:rect l="0" t="0" r="r" b="b"/>
              <a:pathLst>
                <a:path w="140" h="84">
                  <a:moveTo>
                    <a:pt x="140" y="84"/>
                  </a:moveTo>
                  <a:cubicBezTo>
                    <a:pt x="111" y="35"/>
                    <a:pt x="59" y="3"/>
                    <a:pt x="0" y="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Freeform 53"/>
            <p:cNvSpPr>
              <a:spLocks/>
            </p:cNvSpPr>
            <p:nvPr/>
          </p:nvSpPr>
          <p:spPr bwMode="auto">
            <a:xfrm>
              <a:off x="4400739" y="1997257"/>
              <a:ext cx="108413" cy="127545"/>
            </a:xfrm>
            <a:custGeom>
              <a:avLst/>
              <a:gdLst>
                <a:gd name="T0" fmla="*/ 158 w 158"/>
                <a:gd name="T1" fmla="*/ 0 h 186"/>
                <a:gd name="T2" fmla="*/ 0 w 158"/>
                <a:gd name="T3" fmla="*/ 172 h 186"/>
                <a:gd name="T4" fmla="*/ 0 w 158"/>
                <a:gd name="T5" fmla="*/ 186 h 186"/>
              </a:gdLst>
              <a:ahLst/>
              <a:cxnLst>
                <a:cxn ang="0">
                  <a:pos x="T0" y="T1"/>
                </a:cxn>
                <a:cxn ang="0">
                  <a:pos x="T2" y="T3"/>
                </a:cxn>
                <a:cxn ang="0">
                  <a:pos x="T4" y="T5"/>
                </a:cxn>
              </a:cxnLst>
              <a:rect l="0" t="0" r="r" b="b"/>
              <a:pathLst>
                <a:path w="158" h="186">
                  <a:moveTo>
                    <a:pt x="158" y="0"/>
                  </a:moveTo>
                  <a:cubicBezTo>
                    <a:pt x="70" y="8"/>
                    <a:pt x="0" y="82"/>
                    <a:pt x="0" y="172"/>
                  </a:cubicBezTo>
                  <a:cubicBezTo>
                    <a:pt x="0" y="177"/>
                    <a:pt x="0" y="181"/>
                    <a:pt x="0" y="186"/>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Freeform 54"/>
            <p:cNvSpPr>
              <a:spLocks/>
            </p:cNvSpPr>
            <p:nvPr/>
          </p:nvSpPr>
          <p:spPr bwMode="auto">
            <a:xfrm>
              <a:off x="4369433" y="1928267"/>
              <a:ext cx="91021" cy="84064"/>
            </a:xfrm>
            <a:custGeom>
              <a:avLst/>
              <a:gdLst>
                <a:gd name="T0" fmla="*/ 0 w 133"/>
                <a:gd name="T1" fmla="*/ 119 h 123"/>
                <a:gd name="T2" fmla="*/ 67 w 133"/>
                <a:gd name="T3" fmla="*/ 0 h 123"/>
                <a:gd name="T4" fmla="*/ 133 w 133"/>
                <a:gd name="T5" fmla="*/ 123 h 123"/>
              </a:gdLst>
              <a:ahLst/>
              <a:cxnLst>
                <a:cxn ang="0">
                  <a:pos x="T0" y="T1"/>
                </a:cxn>
                <a:cxn ang="0">
                  <a:pos x="T2" y="T3"/>
                </a:cxn>
                <a:cxn ang="0">
                  <a:pos x="T4" y="T5"/>
                </a:cxn>
              </a:cxnLst>
              <a:rect l="0" t="0" r="r" b="b"/>
              <a:pathLst>
                <a:path w="133" h="123">
                  <a:moveTo>
                    <a:pt x="0" y="119"/>
                  </a:moveTo>
                  <a:cubicBezTo>
                    <a:pt x="7" y="47"/>
                    <a:pt x="56" y="0"/>
                    <a:pt x="67" y="0"/>
                  </a:cubicBezTo>
                  <a:cubicBezTo>
                    <a:pt x="78" y="0"/>
                    <a:pt x="120" y="51"/>
                    <a:pt x="133" y="123"/>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a:grpSpLocks noChangeAspect="1"/>
          </p:cNvGrpSpPr>
          <p:nvPr/>
        </p:nvGrpSpPr>
        <p:grpSpPr>
          <a:xfrm>
            <a:off x="4316599" y="2418290"/>
            <a:ext cx="286022" cy="269394"/>
            <a:chOff x="3898919" y="1776431"/>
            <a:chExt cx="610600" cy="575104"/>
          </a:xfrm>
        </p:grpSpPr>
        <p:sp>
          <p:nvSpPr>
            <p:cNvPr id="92" name="Freeform 272"/>
            <p:cNvSpPr>
              <a:spLocks/>
            </p:cNvSpPr>
            <p:nvPr/>
          </p:nvSpPr>
          <p:spPr bwMode="auto">
            <a:xfrm>
              <a:off x="3898919" y="1980442"/>
              <a:ext cx="610600" cy="166723"/>
            </a:xfrm>
            <a:custGeom>
              <a:avLst/>
              <a:gdLst>
                <a:gd name="T0" fmla="*/ 624 w 721"/>
                <a:gd name="T1" fmla="*/ 166 h 197"/>
                <a:gd name="T2" fmla="*/ 360 w 721"/>
                <a:gd name="T3" fmla="*/ 197 h 197"/>
                <a:gd name="T4" fmla="*/ 0 w 721"/>
                <a:gd name="T5" fmla="*/ 99 h 197"/>
                <a:gd name="T6" fmla="*/ 360 w 721"/>
                <a:gd name="T7" fmla="*/ 0 h 197"/>
                <a:gd name="T8" fmla="*/ 721 w 721"/>
                <a:gd name="T9" fmla="*/ 99 h 197"/>
                <a:gd name="T10" fmla="*/ 669 w 721"/>
                <a:gd name="T11" fmla="*/ 149 h 197"/>
              </a:gdLst>
              <a:ahLst/>
              <a:cxnLst>
                <a:cxn ang="0">
                  <a:pos x="T0" y="T1"/>
                </a:cxn>
                <a:cxn ang="0">
                  <a:pos x="T2" y="T3"/>
                </a:cxn>
                <a:cxn ang="0">
                  <a:pos x="T4" y="T5"/>
                </a:cxn>
                <a:cxn ang="0">
                  <a:pos x="T6" y="T7"/>
                </a:cxn>
                <a:cxn ang="0">
                  <a:pos x="T8" y="T9"/>
                </a:cxn>
                <a:cxn ang="0">
                  <a:pos x="T10" y="T11"/>
                </a:cxn>
              </a:cxnLst>
              <a:rect l="0" t="0" r="r" b="b"/>
              <a:pathLst>
                <a:path w="721" h="197">
                  <a:moveTo>
                    <a:pt x="624" y="166"/>
                  </a:moveTo>
                  <a:cubicBezTo>
                    <a:pt x="558" y="185"/>
                    <a:pt x="465" y="197"/>
                    <a:pt x="360" y="197"/>
                  </a:cubicBezTo>
                  <a:cubicBezTo>
                    <a:pt x="161" y="197"/>
                    <a:pt x="0" y="153"/>
                    <a:pt x="0" y="99"/>
                  </a:cubicBezTo>
                  <a:cubicBezTo>
                    <a:pt x="0" y="44"/>
                    <a:pt x="161" y="0"/>
                    <a:pt x="360" y="0"/>
                  </a:cubicBezTo>
                  <a:cubicBezTo>
                    <a:pt x="559" y="0"/>
                    <a:pt x="721" y="44"/>
                    <a:pt x="721" y="99"/>
                  </a:cubicBezTo>
                  <a:cubicBezTo>
                    <a:pt x="721" y="117"/>
                    <a:pt x="702" y="135"/>
                    <a:pt x="669" y="149"/>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273"/>
            <p:cNvSpPr>
              <a:spLocks/>
            </p:cNvSpPr>
            <p:nvPr/>
          </p:nvSpPr>
          <p:spPr bwMode="auto">
            <a:xfrm>
              <a:off x="4031222" y="1776431"/>
              <a:ext cx="365715" cy="575104"/>
            </a:xfrm>
            <a:custGeom>
              <a:avLst/>
              <a:gdLst>
                <a:gd name="T0" fmla="*/ 26 w 432"/>
                <a:gd name="T1" fmla="*/ 494 h 679"/>
                <a:gd name="T2" fmla="*/ 119 w 432"/>
                <a:gd name="T3" fmla="*/ 290 h 679"/>
                <a:gd name="T4" fmla="*/ 385 w 432"/>
                <a:gd name="T5" fmla="*/ 28 h 679"/>
                <a:gd name="T6" fmla="*/ 290 w 432"/>
                <a:gd name="T7" fmla="*/ 389 h 679"/>
                <a:gd name="T8" fmla="*/ 24 w 432"/>
                <a:gd name="T9" fmla="*/ 652 h 679"/>
                <a:gd name="T10" fmla="*/ 13 w 432"/>
                <a:gd name="T11" fmla="*/ 540 h 679"/>
              </a:gdLst>
              <a:ahLst/>
              <a:cxnLst>
                <a:cxn ang="0">
                  <a:pos x="T0" y="T1"/>
                </a:cxn>
                <a:cxn ang="0">
                  <a:pos x="T2" y="T3"/>
                </a:cxn>
                <a:cxn ang="0">
                  <a:pos x="T4" y="T5"/>
                </a:cxn>
                <a:cxn ang="0">
                  <a:pos x="T6" y="T7"/>
                </a:cxn>
                <a:cxn ang="0">
                  <a:pos x="T8" y="T9"/>
                </a:cxn>
                <a:cxn ang="0">
                  <a:pos x="T10" y="T11"/>
                </a:cxn>
              </a:cxnLst>
              <a:rect l="0" t="0" r="r" b="b"/>
              <a:pathLst>
                <a:path w="432" h="679">
                  <a:moveTo>
                    <a:pt x="26" y="494"/>
                  </a:moveTo>
                  <a:cubicBezTo>
                    <a:pt x="45" y="434"/>
                    <a:pt x="77" y="363"/>
                    <a:pt x="119" y="290"/>
                  </a:cubicBezTo>
                  <a:cubicBezTo>
                    <a:pt x="219" y="118"/>
                    <a:pt x="338" y="0"/>
                    <a:pt x="385" y="28"/>
                  </a:cubicBezTo>
                  <a:cubicBezTo>
                    <a:pt x="432" y="55"/>
                    <a:pt x="389" y="217"/>
                    <a:pt x="290" y="389"/>
                  </a:cubicBezTo>
                  <a:cubicBezTo>
                    <a:pt x="190" y="561"/>
                    <a:pt x="71" y="679"/>
                    <a:pt x="24" y="652"/>
                  </a:cubicBezTo>
                  <a:cubicBezTo>
                    <a:pt x="2" y="639"/>
                    <a:pt x="0" y="598"/>
                    <a:pt x="13" y="540"/>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274"/>
            <p:cNvSpPr>
              <a:spLocks/>
            </p:cNvSpPr>
            <p:nvPr/>
          </p:nvSpPr>
          <p:spPr bwMode="auto">
            <a:xfrm>
              <a:off x="4011502" y="1790055"/>
              <a:ext cx="385434" cy="561480"/>
            </a:xfrm>
            <a:custGeom>
              <a:avLst/>
              <a:gdLst>
                <a:gd name="T0" fmla="*/ 173 w 455"/>
                <a:gd name="T1" fmla="*/ 81 h 663"/>
                <a:gd name="T2" fmla="*/ 313 w 455"/>
                <a:gd name="T3" fmla="*/ 274 h 663"/>
                <a:gd name="T4" fmla="*/ 408 w 455"/>
                <a:gd name="T5" fmla="*/ 636 h 663"/>
                <a:gd name="T6" fmla="*/ 142 w 455"/>
                <a:gd name="T7" fmla="*/ 373 h 663"/>
                <a:gd name="T8" fmla="*/ 47 w 455"/>
                <a:gd name="T9" fmla="*/ 12 h 663"/>
                <a:gd name="T10" fmla="*/ 138 w 455"/>
                <a:gd name="T11" fmla="*/ 48 h 663"/>
              </a:gdLst>
              <a:ahLst/>
              <a:cxnLst>
                <a:cxn ang="0">
                  <a:pos x="T0" y="T1"/>
                </a:cxn>
                <a:cxn ang="0">
                  <a:pos x="T2" y="T3"/>
                </a:cxn>
                <a:cxn ang="0">
                  <a:pos x="T4" y="T5"/>
                </a:cxn>
                <a:cxn ang="0">
                  <a:pos x="T6" y="T7"/>
                </a:cxn>
                <a:cxn ang="0">
                  <a:pos x="T8" y="T9"/>
                </a:cxn>
                <a:cxn ang="0">
                  <a:pos x="T10" y="T11"/>
                </a:cxn>
              </a:cxnLst>
              <a:rect l="0" t="0" r="r" b="b"/>
              <a:pathLst>
                <a:path w="455" h="663">
                  <a:moveTo>
                    <a:pt x="173" y="81"/>
                  </a:moveTo>
                  <a:cubicBezTo>
                    <a:pt x="218" y="128"/>
                    <a:pt x="267" y="196"/>
                    <a:pt x="313" y="274"/>
                  </a:cubicBezTo>
                  <a:cubicBezTo>
                    <a:pt x="412" y="447"/>
                    <a:pt x="455" y="609"/>
                    <a:pt x="408" y="636"/>
                  </a:cubicBezTo>
                  <a:cubicBezTo>
                    <a:pt x="361" y="663"/>
                    <a:pt x="242" y="545"/>
                    <a:pt x="142" y="373"/>
                  </a:cubicBezTo>
                  <a:cubicBezTo>
                    <a:pt x="43" y="201"/>
                    <a:pt x="0" y="39"/>
                    <a:pt x="47" y="12"/>
                  </a:cubicBezTo>
                  <a:cubicBezTo>
                    <a:pt x="67" y="0"/>
                    <a:pt x="100" y="14"/>
                    <a:pt x="138" y="48"/>
                  </a:cubicBezTo>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Oval 275"/>
            <p:cNvSpPr>
              <a:spLocks noChangeArrowheads="1"/>
            </p:cNvSpPr>
            <p:nvPr/>
          </p:nvSpPr>
          <p:spPr bwMode="auto">
            <a:xfrm>
              <a:off x="4426696" y="2094100"/>
              <a:ext cx="40516" cy="40516"/>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Oval 276"/>
            <p:cNvSpPr>
              <a:spLocks noChangeArrowheads="1"/>
            </p:cNvSpPr>
            <p:nvPr/>
          </p:nvSpPr>
          <p:spPr bwMode="auto">
            <a:xfrm>
              <a:off x="4026920" y="2193776"/>
              <a:ext cx="40516" cy="40874"/>
            </a:xfrm>
            <a:prstGeom prst="ellipse">
              <a:avLst/>
            </a:pr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Freeform 277"/>
            <p:cNvSpPr>
              <a:spLocks/>
            </p:cNvSpPr>
            <p:nvPr/>
          </p:nvSpPr>
          <p:spPr bwMode="auto">
            <a:xfrm>
              <a:off x="4123367" y="1823758"/>
              <a:ext cx="40516" cy="40516"/>
            </a:xfrm>
            <a:custGeom>
              <a:avLst/>
              <a:gdLst>
                <a:gd name="T0" fmla="*/ 48 w 48"/>
                <a:gd name="T1" fmla="*/ 24 h 48"/>
                <a:gd name="T2" fmla="*/ 40 w 48"/>
                <a:gd name="T3" fmla="*/ 42 h 48"/>
                <a:gd name="T4" fmla="*/ 24 w 48"/>
                <a:gd name="T5" fmla="*/ 48 h 48"/>
                <a:gd name="T6" fmla="*/ 0 w 48"/>
                <a:gd name="T7" fmla="*/ 24 h 48"/>
                <a:gd name="T8" fmla="*/ 24 w 48"/>
                <a:gd name="T9" fmla="*/ 0 h 48"/>
                <a:gd name="T10" fmla="*/ 48 w 48"/>
                <a:gd name="T11" fmla="*/ 24 h 48"/>
              </a:gdLst>
              <a:ahLst/>
              <a:cxnLst>
                <a:cxn ang="0">
                  <a:pos x="T0" y="T1"/>
                </a:cxn>
                <a:cxn ang="0">
                  <a:pos x="T2" y="T3"/>
                </a:cxn>
                <a:cxn ang="0">
                  <a:pos x="T4" y="T5"/>
                </a:cxn>
                <a:cxn ang="0">
                  <a:pos x="T6" y="T7"/>
                </a:cxn>
                <a:cxn ang="0">
                  <a:pos x="T8" y="T9"/>
                </a:cxn>
                <a:cxn ang="0">
                  <a:pos x="T10" y="T11"/>
                </a:cxn>
              </a:cxnLst>
              <a:rect l="0" t="0" r="r" b="b"/>
              <a:pathLst>
                <a:path w="48" h="48">
                  <a:moveTo>
                    <a:pt x="48" y="24"/>
                  </a:moveTo>
                  <a:cubicBezTo>
                    <a:pt x="48" y="31"/>
                    <a:pt x="45" y="37"/>
                    <a:pt x="40" y="42"/>
                  </a:cubicBezTo>
                  <a:cubicBezTo>
                    <a:pt x="36" y="46"/>
                    <a:pt x="30" y="48"/>
                    <a:pt x="24" y="48"/>
                  </a:cubicBezTo>
                  <a:cubicBezTo>
                    <a:pt x="11" y="48"/>
                    <a:pt x="0" y="37"/>
                    <a:pt x="0" y="24"/>
                  </a:cubicBezTo>
                  <a:cubicBezTo>
                    <a:pt x="0" y="11"/>
                    <a:pt x="11" y="0"/>
                    <a:pt x="24" y="0"/>
                  </a:cubicBezTo>
                  <a:cubicBezTo>
                    <a:pt x="37" y="0"/>
                    <a:pt x="48" y="11"/>
                    <a:pt x="48" y="24"/>
                  </a:cubicBezTo>
                  <a:close/>
                </a:path>
              </a:pathLst>
            </a:custGeom>
            <a:noFill/>
            <a:ln w="9525" cap="rnd" cmpd="sng">
              <a:solidFill>
                <a:srgbClr val="FFFFFF"/>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98" name="Rectangle 97"/>
          <p:cNvSpPr/>
          <p:nvPr/>
        </p:nvSpPr>
        <p:spPr>
          <a:xfrm>
            <a:off x="5236407" y="3671824"/>
            <a:ext cx="468077" cy="438262"/>
          </a:xfrm>
          <a:prstGeom prst="rect">
            <a:avLst/>
          </a:prstGeom>
        </p:spPr>
        <p:txBody>
          <a:bodyPr wrap="none" lIns="0" tIns="0" rIns="0" bIns="0">
            <a:spAutoFit/>
          </a:bodyPr>
          <a:lstStyle/>
          <a:p>
            <a:pPr>
              <a:lnSpc>
                <a:spcPct val="89000"/>
              </a:lnSpc>
            </a:pPr>
            <a:r>
              <a:rPr lang="en-US" sz="3200" dirty="0"/>
              <a:t>02</a:t>
            </a:r>
          </a:p>
        </p:txBody>
      </p:sp>
      <p:sp>
        <p:nvSpPr>
          <p:cNvPr id="99" name="Rectangle 98"/>
          <p:cNvSpPr/>
          <p:nvPr/>
        </p:nvSpPr>
        <p:spPr>
          <a:xfrm>
            <a:off x="6627495" y="2510172"/>
            <a:ext cx="1825876" cy="301365"/>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0" name="Rectangle 99"/>
          <p:cNvSpPr/>
          <p:nvPr/>
        </p:nvSpPr>
        <p:spPr>
          <a:xfrm>
            <a:off x="6031761" y="2451577"/>
            <a:ext cx="468077" cy="438262"/>
          </a:xfrm>
          <a:prstGeom prst="rect">
            <a:avLst/>
          </a:prstGeom>
        </p:spPr>
        <p:txBody>
          <a:bodyPr wrap="none" lIns="0" tIns="0" rIns="0" bIns="0">
            <a:spAutoFit/>
          </a:bodyPr>
          <a:lstStyle/>
          <a:p>
            <a:pPr>
              <a:lnSpc>
                <a:spcPct val="89000"/>
              </a:lnSpc>
            </a:pPr>
            <a:r>
              <a:rPr lang="en-US" sz="3200" dirty="0"/>
              <a:t>04</a:t>
            </a:r>
          </a:p>
        </p:txBody>
      </p:sp>
      <p:sp>
        <p:nvSpPr>
          <p:cNvPr id="101" name="Rectangle 100"/>
          <p:cNvSpPr/>
          <p:nvPr/>
        </p:nvSpPr>
        <p:spPr>
          <a:xfrm>
            <a:off x="984702" y="3615339"/>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2" name="Rectangle 101"/>
          <p:cNvSpPr/>
          <p:nvPr/>
        </p:nvSpPr>
        <p:spPr>
          <a:xfrm>
            <a:off x="2880943" y="3567781"/>
            <a:ext cx="468078" cy="438262"/>
          </a:xfrm>
          <a:prstGeom prst="rect">
            <a:avLst/>
          </a:prstGeom>
        </p:spPr>
        <p:txBody>
          <a:bodyPr wrap="none" lIns="0" tIns="0" rIns="0" bIns="0">
            <a:spAutoFit/>
          </a:bodyPr>
          <a:lstStyle/>
          <a:p>
            <a:pPr algn="r">
              <a:lnSpc>
                <a:spcPct val="89000"/>
              </a:lnSpc>
            </a:pPr>
            <a:r>
              <a:rPr lang="en-US" sz="3200" dirty="0"/>
              <a:t>01</a:t>
            </a:r>
          </a:p>
        </p:txBody>
      </p:sp>
      <p:sp>
        <p:nvSpPr>
          <p:cNvPr id="103" name="Rectangle 102"/>
          <p:cNvSpPr/>
          <p:nvPr/>
        </p:nvSpPr>
        <p:spPr>
          <a:xfrm>
            <a:off x="1819854" y="2384885"/>
            <a:ext cx="1825876" cy="301365"/>
          </a:xfrm>
          <a:prstGeom prst="rect">
            <a:avLst/>
          </a:prstGeom>
        </p:spPr>
        <p:txBody>
          <a:bodyPr wrap="square" lIns="0" tIns="0" rIns="0" bIns="0">
            <a:spAutoFit/>
          </a:bodyPr>
          <a:lstStyle/>
          <a:p>
            <a:pPr algn="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endParaRPr lang="en-US" sz="1100" dirty="0"/>
          </a:p>
        </p:txBody>
      </p:sp>
      <p:sp>
        <p:nvSpPr>
          <p:cNvPr id="104" name="Rectangle 103"/>
          <p:cNvSpPr/>
          <p:nvPr/>
        </p:nvSpPr>
        <p:spPr>
          <a:xfrm>
            <a:off x="3716096" y="2337326"/>
            <a:ext cx="468078" cy="438262"/>
          </a:xfrm>
          <a:prstGeom prst="rect">
            <a:avLst/>
          </a:prstGeom>
        </p:spPr>
        <p:txBody>
          <a:bodyPr wrap="none" lIns="0" tIns="0" rIns="0" bIns="0">
            <a:spAutoFit/>
          </a:bodyPr>
          <a:lstStyle/>
          <a:p>
            <a:pPr algn="r">
              <a:lnSpc>
                <a:spcPct val="89000"/>
              </a:lnSpc>
            </a:pPr>
            <a:r>
              <a:rPr lang="en-US" sz="3200" dirty="0"/>
              <a:t>03</a:t>
            </a:r>
          </a:p>
        </p:txBody>
      </p:sp>
    </p:spTree>
    <p:extLst>
      <p:ext uri="{BB962C8B-B14F-4D97-AF65-F5344CB8AC3E}">
        <p14:creationId xmlns:p14="http://schemas.microsoft.com/office/powerpoint/2010/main" val="2956189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500"/>
                                        <p:tgtEl>
                                          <p:spTgt spid="8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Effect transition="in" filter="fade">
                                      <p:cBhvr>
                                        <p:cTn id="19" dur="500"/>
                                        <p:tgtEl>
                                          <p:spTgt spid="10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Effect transition="in" filter="fade">
                                      <p:cBhvr>
                                        <p:cTn id="22" dur="500"/>
                                        <p:tgtEl>
                                          <p:spTgt spid="102"/>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Effect transition="in" filter="fade">
                                      <p:cBhvr>
                                        <p:cTn id="33" dur="500"/>
                                        <p:tgtEl>
                                          <p:spTgt spid="66"/>
                                        </p:tgtEl>
                                      </p:cBhvr>
                                    </p:animEffect>
                                  </p:childTnLst>
                                </p:cTn>
                              </p:par>
                              <p:par>
                                <p:cTn id="34" presetID="10" presetClass="entr" presetSubtype="0" fill="hold" nodeType="with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8"/>
                                        </p:tgtEl>
                                        <p:attrNameLst>
                                          <p:attrName>style.visibility</p:attrName>
                                        </p:attrNameLst>
                                      </p:cBhvr>
                                      <p:to>
                                        <p:strVal val="visible"/>
                                      </p:to>
                                    </p:set>
                                    <p:animEffect transition="in" filter="fade">
                                      <p:cBhvr>
                                        <p:cTn id="39" dur="500"/>
                                        <p:tgtEl>
                                          <p:spTgt spid="98"/>
                                        </p:tgtEl>
                                      </p:cBhvr>
                                    </p:animEffect>
                                  </p:childTnLst>
                                </p:cTn>
                              </p:par>
                              <p:par>
                                <p:cTn id="40" presetID="10" presetClass="entr" presetSubtype="0" fill="hold" nodeType="withEffect">
                                  <p:stCondLst>
                                    <p:cond delay="0"/>
                                  </p:stCondLst>
                                  <p:childTnLst>
                                    <p:set>
                                      <p:cBhvr>
                                        <p:cTn id="41" dur="1" fill="hold">
                                          <p:stCondLst>
                                            <p:cond delay="0"/>
                                          </p:stCondLst>
                                        </p:cTn>
                                        <p:tgtEl>
                                          <p:spTgt spid="108"/>
                                        </p:tgtEl>
                                        <p:attrNameLst>
                                          <p:attrName>style.visibility</p:attrName>
                                        </p:attrNameLst>
                                      </p:cBhvr>
                                      <p:to>
                                        <p:strVal val="visible"/>
                                      </p:to>
                                    </p:set>
                                    <p:animEffect transition="in" filter="fade">
                                      <p:cBhvr>
                                        <p:cTn id="42" dur="500"/>
                                        <p:tgtEl>
                                          <p:spTgt spid="108"/>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09"/>
                                        </p:tgtEl>
                                        <p:attrNameLst>
                                          <p:attrName>style.visibility</p:attrName>
                                        </p:attrNameLst>
                                      </p:cBhvr>
                                      <p:to>
                                        <p:strVal val="visible"/>
                                      </p:to>
                                    </p:set>
                                    <p:animEffect transition="in" filter="fade">
                                      <p:cBhvr>
                                        <p:cTn id="47" dur="500"/>
                                        <p:tgtEl>
                                          <p:spTgt spid="109"/>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500"/>
                                        <p:tgtEl>
                                          <p:spTgt spid="57"/>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fade">
                                      <p:cBhvr>
                                        <p:cTn id="53" dur="500"/>
                                        <p:tgtEl>
                                          <p:spTgt spid="64"/>
                                        </p:tgtEl>
                                      </p:cBhvr>
                                    </p:animEffect>
                                  </p:childTnLst>
                                </p:cTn>
                              </p:par>
                              <p:par>
                                <p:cTn id="54" presetID="10" presetClass="entr" presetSubtype="0" fill="hold" nodeType="withEffect">
                                  <p:stCondLst>
                                    <p:cond delay="0"/>
                                  </p:stCondLst>
                                  <p:childTnLst>
                                    <p:set>
                                      <p:cBhvr>
                                        <p:cTn id="55" dur="1" fill="hold">
                                          <p:stCondLst>
                                            <p:cond delay="0"/>
                                          </p:stCondLst>
                                        </p:cTn>
                                        <p:tgtEl>
                                          <p:spTgt spid="91"/>
                                        </p:tgtEl>
                                        <p:attrNameLst>
                                          <p:attrName>style.visibility</p:attrName>
                                        </p:attrNameLst>
                                      </p:cBhvr>
                                      <p:to>
                                        <p:strVal val="visible"/>
                                      </p:to>
                                    </p:set>
                                    <p:animEffect transition="in" filter="fade">
                                      <p:cBhvr>
                                        <p:cTn id="56" dur="500"/>
                                        <p:tgtEl>
                                          <p:spTgt spid="9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3"/>
                                        </p:tgtEl>
                                        <p:attrNameLst>
                                          <p:attrName>style.visibility</p:attrName>
                                        </p:attrNameLst>
                                      </p:cBhvr>
                                      <p:to>
                                        <p:strVal val="visible"/>
                                      </p:to>
                                    </p:set>
                                    <p:animEffect transition="in" filter="fade">
                                      <p:cBhvr>
                                        <p:cTn id="59" dur="500"/>
                                        <p:tgtEl>
                                          <p:spTgt spid="1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4"/>
                                        </p:tgtEl>
                                        <p:attrNameLst>
                                          <p:attrName>style.visibility</p:attrName>
                                        </p:attrNameLst>
                                      </p:cBhvr>
                                      <p:to>
                                        <p:strVal val="visible"/>
                                      </p:to>
                                    </p:set>
                                    <p:animEffect transition="in" filter="fade">
                                      <p:cBhvr>
                                        <p:cTn id="62" dur="500"/>
                                        <p:tgtEl>
                                          <p:spTgt spid="104"/>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6"/>
                                        </p:tgtEl>
                                        <p:attrNameLst>
                                          <p:attrName>style.visibility</p:attrName>
                                        </p:attrNameLst>
                                      </p:cBhvr>
                                      <p:to>
                                        <p:strVal val="visible"/>
                                      </p:to>
                                    </p:set>
                                    <p:animEffect transition="in" filter="fade">
                                      <p:cBhvr>
                                        <p:cTn id="70" dur="500"/>
                                        <p:tgtEl>
                                          <p:spTgt spid="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3"/>
                                        </p:tgtEl>
                                        <p:attrNameLst>
                                          <p:attrName>style.visibility</p:attrName>
                                        </p:attrNameLst>
                                      </p:cBhvr>
                                      <p:to>
                                        <p:strVal val="visible"/>
                                      </p:to>
                                    </p:set>
                                    <p:animEffect transition="in" filter="fade">
                                      <p:cBhvr>
                                        <p:cTn id="73" dur="500"/>
                                        <p:tgtEl>
                                          <p:spTgt spid="63"/>
                                        </p:tgtEl>
                                      </p:cBhvr>
                                    </p:animEffect>
                                  </p:childTnLst>
                                </p:cTn>
                              </p:par>
                              <p:par>
                                <p:cTn id="74" presetID="10" presetClass="entr" presetSubtype="0" fill="hold" nodeType="withEffect">
                                  <p:stCondLst>
                                    <p:cond delay="0"/>
                                  </p:stCondLst>
                                  <p:childTnLst>
                                    <p:set>
                                      <p:cBhvr>
                                        <p:cTn id="75" dur="1" fill="hold">
                                          <p:stCondLst>
                                            <p:cond delay="0"/>
                                          </p:stCondLst>
                                        </p:cTn>
                                        <p:tgtEl>
                                          <p:spTgt spid="67"/>
                                        </p:tgtEl>
                                        <p:attrNameLst>
                                          <p:attrName>style.visibility</p:attrName>
                                        </p:attrNameLst>
                                      </p:cBhvr>
                                      <p:to>
                                        <p:strVal val="visible"/>
                                      </p:to>
                                    </p:set>
                                    <p:animEffect transition="in" filter="fade">
                                      <p:cBhvr>
                                        <p:cTn id="76" dur="500"/>
                                        <p:tgtEl>
                                          <p:spTgt spid="67"/>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fade">
                                      <p:cBhvr>
                                        <p:cTn id="79" dur="500"/>
                                        <p:tgtEl>
                                          <p:spTgt spid="9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00"/>
                                        </p:tgtEl>
                                        <p:attrNameLst>
                                          <p:attrName>style.visibility</p:attrName>
                                        </p:attrNameLst>
                                      </p:cBhvr>
                                      <p:to>
                                        <p:strVal val="visible"/>
                                      </p:to>
                                    </p:set>
                                    <p:animEffect transition="in" filter="fade">
                                      <p:cBhvr>
                                        <p:cTn id="82"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5671322" y="3956051"/>
            <a:ext cx="1492911" cy="1492911"/>
          </a:xfrm>
          <a:prstGeom prst="ellipse">
            <a:avLst/>
          </a:prstGeom>
          <a:solidFill>
            <a:schemeClr val="accent6">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19"/>
          <p:cNvSpPr/>
          <p:nvPr/>
        </p:nvSpPr>
        <p:spPr>
          <a:xfrm>
            <a:off x="6164257" y="4899571"/>
            <a:ext cx="512060" cy="112536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lstStyle/>
          <a:p>
            <a:r>
              <a:rPr lang="en-US" dirty="0" err="1"/>
              <a:t>Xxxx</a:t>
            </a:r>
            <a:r>
              <a:rPr lang="en-US" dirty="0"/>
              <a:t> x xxx </a:t>
            </a:r>
            <a:r>
              <a:rPr lang="en-US" dirty="0" err="1"/>
              <a:t>xxxxx</a:t>
            </a:r>
            <a:r>
              <a:rPr lang="en-US" dirty="0"/>
              <a:t> xxx </a:t>
            </a:r>
            <a:r>
              <a:rPr lang="en-US" dirty="0" err="1"/>
              <a:t>xxxxxx</a:t>
            </a:r>
            <a:endParaRPr lang="en-US" dirty="0"/>
          </a:p>
        </p:txBody>
      </p:sp>
      <p:sp>
        <p:nvSpPr>
          <p:cNvPr id="3" name="Text Placeholder 2"/>
          <p:cNvSpPr>
            <a:spLocks noGrp="1"/>
          </p:cNvSpPr>
          <p:nvPr>
            <p:ph type="body" sz="quarter" idx="10"/>
          </p:nvPr>
        </p:nvSpPr>
        <p:spPr/>
        <p:txBody>
          <a:bodyPr/>
          <a:lstStyle/>
          <a:p>
            <a:r>
              <a:rPr lang="en-US" dirty="0"/>
              <a:t>x </a:t>
            </a:r>
            <a:r>
              <a:rPr lang="en-US" dirty="0" err="1"/>
              <a:t>x</a:t>
            </a:r>
            <a:r>
              <a:rPr lang="en-US" dirty="0"/>
              <a:t> </a:t>
            </a:r>
            <a:r>
              <a:rPr lang="en-US" dirty="0" err="1"/>
              <a:t>xxxxxx</a:t>
            </a:r>
            <a:r>
              <a:rPr lang="en-US" dirty="0"/>
              <a:t> xx xxx x </a:t>
            </a:r>
            <a:r>
              <a:rPr lang="en-US" dirty="0" err="1"/>
              <a:t>xxxx</a:t>
            </a:r>
            <a:r>
              <a:rPr lang="en-US" dirty="0"/>
              <a:t> x </a:t>
            </a:r>
            <a:r>
              <a:rPr lang="en-US" dirty="0" err="1"/>
              <a:t>xxxx</a:t>
            </a:r>
            <a:r>
              <a:rPr lang="en-US" dirty="0"/>
              <a:t> </a:t>
            </a:r>
            <a:r>
              <a:rPr lang="en-US" dirty="0" err="1"/>
              <a:t>xxxx</a:t>
            </a:r>
            <a:endParaRPr lang="en-US" dirty="0"/>
          </a:p>
        </p:txBody>
      </p:sp>
      <p:sp>
        <p:nvSpPr>
          <p:cNvPr id="12" name="Oval 11"/>
          <p:cNvSpPr/>
          <p:nvPr/>
        </p:nvSpPr>
        <p:spPr>
          <a:xfrm>
            <a:off x="3225093" y="4430183"/>
            <a:ext cx="1150777" cy="1150777"/>
          </a:xfrm>
          <a:prstGeom prst="ellipse">
            <a:avLst/>
          </a:prstGeom>
          <a:solidFill>
            <a:schemeClr val="accent3">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Freeform 12"/>
          <p:cNvSpPr/>
          <p:nvPr/>
        </p:nvSpPr>
        <p:spPr>
          <a:xfrm>
            <a:off x="3605060" y="5157475"/>
            <a:ext cx="394710" cy="867465"/>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368906" y="3859018"/>
            <a:ext cx="1562929" cy="1562930"/>
          </a:xfrm>
          <a:prstGeom prst="ellipse">
            <a:avLst/>
          </a:prstGeom>
          <a:solidFill>
            <a:schemeClr val="accent1">
              <a:alpha val="5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Freeform 9"/>
          <p:cNvSpPr/>
          <p:nvPr/>
        </p:nvSpPr>
        <p:spPr>
          <a:xfrm>
            <a:off x="884960" y="4846791"/>
            <a:ext cx="536075" cy="117814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Oval 4"/>
          <p:cNvSpPr/>
          <p:nvPr/>
        </p:nvSpPr>
        <p:spPr>
          <a:xfrm>
            <a:off x="1443401" y="2817348"/>
            <a:ext cx="2314600" cy="2314601"/>
          </a:xfrm>
          <a:prstGeom prst="ellipse">
            <a:avLst/>
          </a:prstGeom>
          <a:solidFill>
            <a:schemeClr val="accent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Freeform 5"/>
          <p:cNvSpPr/>
          <p:nvPr/>
        </p:nvSpPr>
        <p:spPr>
          <a:xfrm>
            <a:off x="2207645" y="4280176"/>
            <a:ext cx="793894" cy="1744764"/>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3962401" y="3040956"/>
            <a:ext cx="2153245" cy="2153245"/>
          </a:xfrm>
          <a:prstGeom prst="ellipse">
            <a:avLst/>
          </a:prstGeom>
          <a:solidFill>
            <a:schemeClr val="accent4"/>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Freeform 15"/>
          <p:cNvSpPr/>
          <p:nvPr/>
        </p:nvSpPr>
        <p:spPr>
          <a:xfrm>
            <a:off x="4673367" y="4401808"/>
            <a:ext cx="738550" cy="1623133"/>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6400801" y="2246858"/>
            <a:ext cx="2726267" cy="2726267"/>
          </a:xfrm>
          <a:prstGeom prst="ellipse">
            <a:avLst/>
          </a:prstGeom>
          <a:solidFill>
            <a:schemeClr val="bg2"/>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7300971" y="3969860"/>
            <a:ext cx="935093" cy="2055081"/>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1676400" y="3554101"/>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5" name="Rectangle 24"/>
          <p:cNvSpPr/>
          <p:nvPr/>
        </p:nvSpPr>
        <p:spPr>
          <a:xfrm>
            <a:off x="4124622" y="3691464"/>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Xxx</a:t>
            </a: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6" name="Rectangle 25"/>
          <p:cNvSpPr/>
          <p:nvPr/>
        </p:nvSpPr>
        <p:spPr>
          <a:xfrm>
            <a:off x="6849533" y="3122302"/>
            <a:ext cx="1828800" cy="750077"/>
          </a:xfrm>
          <a:prstGeom prst="rect">
            <a:avLst/>
          </a:prstGeom>
        </p:spPr>
        <p:txBody>
          <a:bodyPr wrap="square" lIns="182880" rIns="182880" bIns="73152">
            <a:spAutoFit/>
          </a:bodyPr>
          <a:lstStyle/>
          <a:p>
            <a:pPr algn="ctr">
              <a:lnSpc>
                <a:spcPct val="89000"/>
              </a:lnSpc>
            </a:pPr>
            <a:r>
              <a:rPr lang="en-US" dirty="0">
                <a:solidFill>
                  <a:schemeClr val="bg1"/>
                </a:solidFill>
              </a:rPr>
              <a:t>xxx </a:t>
            </a:r>
            <a:r>
              <a:rPr lang="en-US" dirty="0" err="1">
                <a:solidFill>
                  <a:schemeClr val="bg1"/>
                </a:solidFill>
              </a:rPr>
              <a:t>Xxxxx</a:t>
            </a:r>
            <a:endParaRPr lang="en-US" dirty="0">
              <a:solidFill>
                <a:schemeClr val="bg1"/>
              </a:solidFill>
            </a:endParaRPr>
          </a:p>
          <a:p>
            <a:pPr algn="ctr">
              <a:lnSpc>
                <a:spcPct val="89000"/>
              </a:lnSpc>
            </a:pP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endParaRPr lang="en-US" sz="1100" dirty="0">
              <a:solidFill>
                <a:schemeClr val="bg1"/>
              </a:solidFill>
            </a:endParaRPr>
          </a:p>
        </p:txBody>
      </p:sp>
      <p:sp>
        <p:nvSpPr>
          <p:cNvPr id="27" name="Rectangle 26"/>
          <p:cNvSpPr/>
          <p:nvPr/>
        </p:nvSpPr>
        <p:spPr>
          <a:xfrm>
            <a:off x="423337" y="2032003"/>
            <a:ext cx="3048000" cy="489878"/>
          </a:xfrm>
          <a:prstGeom prst="rect">
            <a:avLst/>
          </a:prstGeom>
        </p:spPr>
        <p:txBody>
          <a:bodyPr wrap="square" lIns="182880" rIns="182880" bIns="73152">
            <a:spAutoFit/>
          </a:bodyPr>
          <a:lstStyle/>
          <a:p>
            <a:pPr>
              <a:lnSpc>
                <a:spcPct val="89000"/>
              </a:lnSpc>
            </a:pPr>
            <a:r>
              <a:rPr lang="en-US" sz="1600" dirty="0" err="1"/>
              <a:t>Xxxxxxxxxxxxx</a:t>
            </a:r>
            <a:r>
              <a:rPr lang="en-US" sz="1600" dirty="0"/>
              <a:t> </a:t>
            </a:r>
          </a:p>
          <a:p>
            <a:pPr>
              <a:lnSpc>
                <a:spcPct val="8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endParaRPr lang="en-US" sz="1100" dirty="0"/>
          </a:p>
        </p:txBody>
      </p:sp>
      <p:pic>
        <p:nvPicPr>
          <p:cNvPr id="28" name="Picture 27"/>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247902" y="3077848"/>
            <a:ext cx="698500" cy="405695"/>
          </a:xfrm>
          <a:prstGeom prst="rect">
            <a:avLst/>
          </a:prstGeom>
        </p:spPr>
      </p:pic>
      <p:pic>
        <p:nvPicPr>
          <p:cNvPr id="29" name="Picture 28"/>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877098" y="3197076"/>
            <a:ext cx="323851" cy="462644"/>
          </a:xfrm>
          <a:prstGeom prst="rect">
            <a:avLst/>
          </a:prstGeom>
        </p:spPr>
      </p:pic>
      <p:pic>
        <p:nvPicPr>
          <p:cNvPr id="30" name="Picture 2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73433" y="2526539"/>
            <a:ext cx="381000" cy="430443"/>
          </a:xfrm>
          <a:prstGeom prst="rect">
            <a:avLst/>
          </a:prstGeom>
        </p:spPr>
      </p:pic>
    </p:spTree>
    <p:extLst>
      <p:ext uri="{BB962C8B-B14F-4D97-AF65-F5344CB8AC3E}">
        <p14:creationId xmlns:p14="http://schemas.microsoft.com/office/powerpoint/2010/main" val="2883932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53" presetClass="entr" presetSubtype="16" fill="hold" grpId="0" nodeType="withEffect">
                                  <p:stCondLst>
                                    <p:cond delay="300"/>
                                  </p:stCondLst>
                                  <p:childTnLst>
                                    <p:set>
                                      <p:cBhvr>
                                        <p:cTn id="9" dur="1" fill="hold">
                                          <p:stCondLst>
                                            <p:cond delay="0"/>
                                          </p:stCondLst>
                                        </p:cTn>
                                        <p:tgtEl>
                                          <p:spTgt spid="9"/>
                                        </p:tgtEl>
                                        <p:attrNameLst>
                                          <p:attrName>style.visibility</p:attrName>
                                        </p:attrNameLst>
                                      </p:cBhvr>
                                      <p:to>
                                        <p:strVal val="visible"/>
                                      </p:to>
                                    </p:set>
                                    <p:anim calcmode="lin" valueType="num">
                                      <p:cBhvr>
                                        <p:cTn id="10" dur="500" fill="hold"/>
                                        <p:tgtEl>
                                          <p:spTgt spid="9"/>
                                        </p:tgtEl>
                                        <p:attrNameLst>
                                          <p:attrName>ppt_w</p:attrName>
                                        </p:attrNameLst>
                                      </p:cBhvr>
                                      <p:tavLst>
                                        <p:tav tm="0">
                                          <p:val>
                                            <p:fltVal val="0"/>
                                          </p:val>
                                        </p:tav>
                                        <p:tav tm="100000">
                                          <p:val>
                                            <p:strVal val="#ppt_w"/>
                                          </p:val>
                                        </p:tav>
                                      </p:tavLst>
                                    </p:anim>
                                    <p:anim calcmode="lin" valueType="num">
                                      <p:cBhvr>
                                        <p:cTn id="11" dur="500" fill="hold"/>
                                        <p:tgtEl>
                                          <p:spTgt spid="9"/>
                                        </p:tgtEl>
                                        <p:attrNameLst>
                                          <p:attrName>ppt_h</p:attrName>
                                        </p:attrNameLst>
                                      </p:cBhvr>
                                      <p:tavLst>
                                        <p:tav tm="0">
                                          <p:val>
                                            <p:fltVal val="0"/>
                                          </p:val>
                                        </p:tav>
                                        <p:tav tm="100000">
                                          <p:val>
                                            <p:strVal val="#ppt_h"/>
                                          </p:val>
                                        </p:tav>
                                      </p:tavLst>
                                    </p:anim>
                                    <p:animEffect transition="in" filter="fade">
                                      <p:cBhvr>
                                        <p:cTn id="12" dur="500"/>
                                        <p:tgtEl>
                                          <p:spTgt spid="9"/>
                                        </p:tgtEl>
                                      </p:cBhvr>
                                    </p:animEffect>
                                  </p:childTnLst>
                                </p:cTn>
                              </p:par>
                              <p:par>
                                <p:cTn id="13" presetID="22" presetClass="entr" presetSubtype="4" fill="hold" grpId="0" nodeType="withEffect">
                                  <p:stCondLst>
                                    <p:cond delay="30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10" presetClass="entr" presetSubtype="0" fill="hold" grpId="0" nodeType="withEffect">
                                  <p:stCondLst>
                                    <p:cond delay="30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par>
                                <p:cTn id="19" presetID="22" presetClass="entr" presetSubtype="4" fill="hold" grpId="0" nodeType="withEffect">
                                  <p:stCondLst>
                                    <p:cond delay="60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par>
                                <p:cTn id="22" presetID="10" presetClass="entr" presetSubtype="0" fill="hold" grpId="0" nodeType="withEffect">
                                  <p:stCondLst>
                                    <p:cond delay="6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22" presetClass="entr" presetSubtype="4" fill="hold" grpId="0" nodeType="withEffect">
                                  <p:stCondLst>
                                    <p:cond delay="900"/>
                                  </p:stCondLst>
                                  <p:childTnLst>
                                    <p:set>
                                      <p:cBhvr>
                                        <p:cTn id="26" dur="1" fill="hold">
                                          <p:stCondLst>
                                            <p:cond delay="0"/>
                                          </p:stCondLst>
                                        </p:cTn>
                                        <p:tgtEl>
                                          <p:spTgt spid="16"/>
                                        </p:tgtEl>
                                        <p:attrNameLst>
                                          <p:attrName>style.visibility</p:attrName>
                                        </p:attrNameLst>
                                      </p:cBhvr>
                                      <p:to>
                                        <p:strVal val="visible"/>
                                      </p:to>
                                    </p:set>
                                    <p:animEffect transition="in" filter="wipe(down)">
                                      <p:cBhvr>
                                        <p:cTn id="27" dur="500"/>
                                        <p:tgtEl>
                                          <p:spTgt spid="16"/>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22" presetClass="entr" presetSubtype="4" fill="hold" grpId="0" nodeType="withEffect">
                                  <p:stCondLst>
                                    <p:cond delay="1200"/>
                                  </p:stCondLst>
                                  <p:childTnLst>
                                    <p:set>
                                      <p:cBhvr>
                                        <p:cTn id="32" dur="1" fill="hold">
                                          <p:stCondLst>
                                            <p:cond delay="0"/>
                                          </p:stCondLst>
                                        </p:cTn>
                                        <p:tgtEl>
                                          <p:spTgt spid="20"/>
                                        </p:tgtEl>
                                        <p:attrNameLst>
                                          <p:attrName>style.visibility</p:attrName>
                                        </p:attrNameLst>
                                      </p:cBhvr>
                                      <p:to>
                                        <p:strVal val="visible"/>
                                      </p:to>
                                    </p:set>
                                    <p:animEffect transition="in" filter="wipe(down)">
                                      <p:cBhvr>
                                        <p:cTn id="33" dur="500"/>
                                        <p:tgtEl>
                                          <p:spTgt spid="20"/>
                                        </p:tgtEl>
                                      </p:cBhvr>
                                    </p:animEffect>
                                  </p:childTnLst>
                                </p:cTn>
                              </p:par>
                              <p:par>
                                <p:cTn id="34" presetID="10" presetClass="entr" presetSubtype="0" fill="hold" grpId="0" nodeType="withEffect">
                                  <p:stCondLst>
                                    <p:cond delay="120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22" presetClass="entr" presetSubtype="4" fill="hold" grpId="0" nodeType="withEffect">
                                  <p:stCondLst>
                                    <p:cond delay="1500"/>
                                  </p:stCondLst>
                                  <p:childTnLst>
                                    <p:set>
                                      <p:cBhvr>
                                        <p:cTn id="38" dur="1" fill="hold">
                                          <p:stCondLst>
                                            <p:cond delay="0"/>
                                          </p:stCondLst>
                                        </p:cTn>
                                        <p:tgtEl>
                                          <p:spTgt spid="23"/>
                                        </p:tgtEl>
                                        <p:attrNameLst>
                                          <p:attrName>style.visibility</p:attrName>
                                        </p:attrNameLst>
                                      </p:cBhvr>
                                      <p:to>
                                        <p:strVal val="visible"/>
                                      </p:to>
                                    </p:set>
                                    <p:animEffect transition="in" filter="wipe(down)">
                                      <p:cBhvr>
                                        <p:cTn id="39" dur="500"/>
                                        <p:tgtEl>
                                          <p:spTgt spid="23"/>
                                        </p:tgtEl>
                                      </p:cBhvr>
                                    </p:animEffect>
                                  </p:childTnLst>
                                </p:cTn>
                              </p:par>
                              <p:par>
                                <p:cTn id="40" presetID="10" presetClass="entr" presetSubtype="0" fill="hold" grpId="0" nodeType="withEffect">
                                  <p:stCondLst>
                                    <p:cond delay="15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par>
                                <p:cTn id="43" presetID="10" presetClass="entr" presetSubtype="0" fill="hold" grpId="0" nodeType="withEffect">
                                  <p:stCondLst>
                                    <p:cond delay="300"/>
                                  </p:stCondLst>
                                  <p:childTnLst>
                                    <p:set>
                                      <p:cBhvr>
                                        <p:cTn id="44" dur="1" fill="hold">
                                          <p:stCondLst>
                                            <p:cond delay="0"/>
                                          </p:stCondLst>
                                        </p:cTn>
                                        <p:tgtEl>
                                          <p:spTgt spid="27"/>
                                        </p:tgtEl>
                                        <p:attrNameLst>
                                          <p:attrName>style.visibility</p:attrName>
                                        </p:attrNameLst>
                                      </p:cBhvr>
                                      <p:to>
                                        <p:strVal val="visible"/>
                                      </p:to>
                                    </p:set>
                                    <p:animEffect transition="in" filter="fade">
                                      <p:cBhvr>
                                        <p:cTn id="45" dur="16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12" grpId="0" animBg="1"/>
      <p:bldP spid="13" grpId="0" animBg="1"/>
      <p:bldP spid="9" grpId="0" animBg="1"/>
      <p:bldP spid="10" grpId="0" animBg="1"/>
      <p:bldP spid="5" grpId="0" animBg="1"/>
      <p:bldP spid="6" grpId="0" animBg="1"/>
      <p:bldP spid="15" grpId="0" animBg="1"/>
      <p:bldP spid="16" grpId="0" animBg="1"/>
      <p:bldP spid="22" grpId="0" animBg="1"/>
      <p:bldP spid="23" grpId="0" animBg="1"/>
      <p:bldP spid="2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ounded Rectangle 56"/>
          <p:cNvSpPr/>
          <p:nvPr/>
        </p:nvSpPr>
        <p:spPr>
          <a:xfrm>
            <a:off x="4012094" y="2375409"/>
            <a:ext cx="1735994"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15 xx </a:t>
            </a:r>
          </a:p>
        </p:txBody>
      </p:sp>
      <p:sp>
        <p:nvSpPr>
          <p:cNvPr id="58" name="Rounded Rectangle 57"/>
          <p:cNvSpPr/>
          <p:nvPr/>
        </p:nvSpPr>
        <p:spPr>
          <a:xfrm>
            <a:off x="4012094" y="2664399"/>
            <a:ext cx="2620314"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25 xx </a:t>
            </a:r>
          </a:p>
        </p:txBody>
      </p:sp>
      <p:sp>
        <p:nvSpPr>
          <p:cNvPr id="59" name="Rounded Rectangle 58"/>
          <p:cNvSpPr/>
          <p:nvPr/>
        </p:nvSpPr>
        <p:spPr>
          <a:xfrm>
            <a:off x="4012094" y="2953389"/>
            <a:ext cx="4345265"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45 xx </a:t>
            </a:r>
          </a:p>
        </p:txBody>
      </p:sp>
      <p:sp>
        <p:nvSpPr>
          <p:cNvPr id="40" name="Rounded Rectangle 39"/>
          <p:cNvSpPr/>
          <p:nvPr/>
        </p:nvSpPr>
        <p:spPr>
          <a:xfrm>
            <a:off x="4012095" y="4349549"/>
            <a:ext cx="2304959" cy="29034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22 xx </a:t>
            </a:r>
          </a:p>
        </p:txBody>
      </p:sp>
      <p:sp>
        <p:nvSpPr>
          <p:cNvPr id="41" name="Rounded Rectangle 40"/>
          <p:cNvSpPr/>
          <p:nvPr/>
        </p:nvSpPr>
        <p:spPr>
          <a:xfrm>
            <a:off x="4012094" y="4638539"/>
            <a:ext cx="3897165" cy="29034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36 xx </a:t>
            </a:r>
          </a:p>
        </p:txBody>
      </p:sp>
      <p:sp>
        <p:nvSpPr>
          <p:cNvPr id="42" name="Rounded Rectangle 41"/>
          <p:cNvSpPr/>
          <p:nvPr/>
        </p:nvSpPr>
        <p:spPr>
          <a:xfrm>
            <a:off x="4012095" y="4927529"/>
            <a:ext cx="2904559" cy="290341"/>
          </a:xfrm>
          <a:prstGeom prst="roundRect">
            <a:avLst>
              <a:gd name="adj" fmla="val 50000"/>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US" sz="1350" dirty="0">
                <a:solidFill>
                  <a:srgbClr val="FFFFFF"/>
                </a:solidFill>
              </a:rPr>
              <a:t>31 xx </a:t>
            </a:r>
          </a:p>
        </p:txBody>
      </p:sp>
      <p:sp useBgFill="1">
        <p:nvSpPr>
          <p:cNvPr id="61" name="Rectangle 60"/>
          <p:cNvSpPr/>
          <p:nvPr/>
        </p:nvSpPr>
        <p:spPr bwMode="hidden">
          <a:xfrm>
            <a:off x="-112796" y="2081205"/>
            <a:ext cx="4304297" cy="3382636"/>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1"/>
          <p:cNvSpPr>
            <a:spLocks noGrp="1"/>
          </p:cNvSpPr>
          <p:nvPr>
            <p:ph type="title"/>
          </p:nvPr>
        </p:nvSpPr>
        <p:spPr/>
        <p:txBody>
          <a:bodyPr/>
          <a:lstStyle/>
          <a:p>
            <a:r>
              <a:rPr lang="en-US" dirty="0"/>
              <a:t>X xx  xxx x </a:t>
            </a:r>
            <a:r>
              <a:rPr lang="en-US" dirty="0" err="1"/>
              <a:t>xxxxx</a:t>
            </a:r>
            <a:r>
              <a:rPr lang="en-US" dirty="0"/>
              <a:t> xxx x </a:t>
            </a:r>
            <a:r>
              <a:rPr lang="en-US" dirty="0" err="1"/>
              <a:t>xxxx</a:t>
            </a:r>
            <a:r>
              <a:rPr lang="en-US" dirty="0"/>
              <a:t> </a:t>
            </a:r>
            <a:r>
              <a:rPr lang="en-US" dirty="0" err="1"/>
              <a:t>xxxx</a:t>
            </a:r>
            <a:endParaRPr lang="en-US" dirty="0"/>
          </a:p>
        </p:txBody>
      </p:sp>
      <p:grpSp>
        <p:nvGrpSpPr>
          <p:cNvPr id="24" name="Group 23"/>
          <p:cNvGrpSpPr/>
          <p:nvPr/>
        </p:nvGrpSpPr>
        <p:grpSpPr>
          <a:xfrm>
            <a:off x="3370030" y="1746831"/>
            <a:ext cx="1641618" cy="1841378"/>
            <a:chOff x="812424" y="1494618"/>
            <a:chExt cx="3873875" cy="4163359"/>
          </a:xfrm>
        </p:grpSpPr>
        <p:sp>
          <p:nvSpPr>
            <p:cNvPr id="3" name="Oval 2"/>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 name="Group 3"/>
            <p:cNvGrpSpPr/>
            <p:nvPr/>
          </p:nvGrpSpPr>
          <p:grpSpPr>
            <a:xfrm>
              <a:off x="2327562" y="1494618"/>
              <a:ext cx="843600" cy="644497"/>
              <a:chOff x="4988865" y="-1121022"/>
              <a:chExt cx="561534" cy="451088"/>
            </a:xfrm>
            <a:solidFill>
              <a:schemeClr val="bg1">
                <a:lumMod val="85000"/>
              </a:schemeClr>
            </a:solidFill>
          </p:grpSpPr>
          <p:sp>
            <p:nvSpPr>
              <p:cNvPr id="5" name="Rounded Rectangle 4"/>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6" name="Rectangle 5"/>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7" name="Group 6"/>
            <p:cNvGrpSpPr/>
            <p:nvPr/>
          </p:nvGrpSpPr>
          <p:grpSpPr>
            <a:xfrm rot="2540731">
              <a:off x="3798330" y="2025364"/>
              <a:ext cx="843600" cy="644497"/>
              <a:chOff x="4988865" y="-1121022"/>
              <a:chExt cx="561534" cy="451088"/>
            </a:xfrm>
            <a:solidFill>
              <a:schemeClr val="bg1">
                <a:lumMod val="85000"/>
              </a:schemeClr>
            </a:solidFill>
          </p:grpSpPr>
          <p:sp>
            <p:nvSpPr>
              <p:cNvPr id="8" name="Rounded Rectangle 7"/>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9" name="Rectangle 8"/>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10" name="Oval 9"/>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5" name="Arc 14"/>
            <p:cNvSpPr/>
            <p:nvPr/>
          </p:nvSpPr>
          <p:spPr>
            <a:xfrm>
              <a:off x="1952896" y="3053882"/>
              <a:ext cx="1597576" cy="1519362"/>
            </a:xfrm>
            <a:prstGeom prst="arc">
              <a:avLst>
                <a:gd name="adj1" fmla="val 16200000"/>
                <a:gd name="adj2" fmla="val 11705187"/>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4" name="Arc 13"/>
            <p:cNvSpPr/>
            <p:nvPr/>
          </p:nvSpPr>
          <p:spPr>
            <a:xfrm>
              <a:off x="1629868" y="2746669"/>
              <a:ext cx="2243632" cy="2133788"/>
            </a:xfrm>
            <a:prstGeom prst="arc">
              <a:avLst>
                <a:gd name="adj1" fmla="val 16200000"/>
                <a:gd name="adj2" fmla="val 3439859"/>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12" name="Arc 11"/>
            <p:cNvSpPr/>
            <p:nvPr/>
          </p:nvSpPr>
          <p:spPr>
            <a:xfrm>
              <a:off x="1314072" y="2448543"/>
              <a:ext cx="2870578" cy="2730040"/>
            </a:xfrm>
            <a:prstGeom prst="arc">
              <a:avLst>
                <a:gd name="adj1" fmla="val 16200000"/>
                <a:gd name="adj2" fmla="val 533991"/>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28" name="Rectangle 27"/>
          <p:cNvSpPr/>
          <p:nvPr/>
        </p:nvSpPr>
        <p:spPr>
          <a:xfrm>
            <a:off x="1093092" y="3368554"/>
            <a:ext cx="1968299" cy="528606"/>
          </a:xfrm>
          <a:prstGeom prst="rect">
            <a:avLst/>
          </a:prstGeom>
        </p:spPr>
        <p:txBody>
          <a:bodyPr wrap="square">
            <a:spAutoFit/>
          </a:bodyPr>
          <a:lstStyle/>
          <a:p>
            <a:pPr>
              <a:lnSpc>
                <a:spcPct val="90000"/>
              </a:lnSpc>
            </a:pPr>
            <a:r>
              <a:rPr lang="en-US" sz="1350" dirty="0"/>
              <a:t>Xx </a:t>
            </a:r>
            <a:r>
              <a:rPr lang="en-US" sz="1350" dirty="0" err="1"/>
              <a:t>xx</a:t>
            </a:r>
            <a:r>
              <a:rPr lang="en-US" sz="1350" dirty="0"/>
              <a:t> </a:t>
            </a:r>
            <a:r>
              <a:rPr lang="en-US" sz="1350" dirty="0" err="1"/>
              <a:t>xxxxxx</a:t>
            </a:r>
            <a:endParaRPr lang="en-US" sz="1350" dirty="0"/>
          </a:p>
          <a:p>
            <a:pPr>
              <a:lnSpc>
                <a:spcPct val="90000"/>
              </a:lnSpc>
            </a:pPr>
            <a:r>
              <a:rPr lang="en-US" sz="900" dirty="0"/>
              <a:t>X xx </a:t>
            </a:r>
            <a:r>
              <a:rPr lang="en-US" sz="900" dirty="0" err="1"/>
              <a:t>xxxx</a:t>
            </a:r>
            <a:r>
              <a:rPr lang="en-US" sz="900" dirty="0"/>
              <a:t> </a:t>
            </a:r>
            <a:r>
              <a:rPr lang="en-US" sz="900" dirty="0" err="1"/>
              <a:t>xxxxxxxxx</a:t>
            </a:r>
            <a:r>
              <a:rPr lang="en-US" sz="900" dirty="0"/>
              <a:t> xxx </a:t>
            </a:r>
            <a:r>
              <a:rPr lang="en-US" sz="900" dirty="0" err="1"/>
              <a:t>xxxxxxxx</a:t>
            </a:r>
            <a:r>
              <a:rPr lang="en-US" sz="900" dirty="0"/>
              <a:t> xxx </a:t>
            </a:r>
            <a:r>
              <a:rPr lang="en-US" sz="900" dirty="0" err="1"/>
              <a:t>xxxx</a:t>
            </a:r>
            <a:r>
              <a:rPr lang="en-US" sz="900" dirty="0"/>
              <a:t> x </a:t>
            </a:r>
            <a:r>
              <a:rPr lang="en-US" sz="900" dirty="0" err="1"/>
              <a:t>x</a:t>
            </a:r>
            <a:endParaRPr lang="en-US" sz="900" dirty="0"/>
          </a:p>
        </p:txBody>
      </p:sp>
      <p:sp>
        <p:nvSpPr>
          <p:cNvPr id="29" name="Rectangle 28"/>
          <p:cNvSpPr/>
          <p:nvPr/>
        </p:nvSpPr>
        <p:spPr>
          <a:xfrm>
            <a:off x="6439994" y="3946775"/>
            <a:ext cx="1987923" cy="383182"/>
          </a:xfrm>
          <a:prstGeom prst="rect">
            <a:avLst/>
          </a:prstGeom>
        </p:spPr>
        <p:txBody>
          <a:bodyPr wrap="square">
            <a:spAutoFit/>
          </a:bodyPr>
          <a:lstStyle/>
          <a:p>
            <a:pPr algn="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
        <p:nvSpPr>
          <p:cNvPr id="30" name="Rectangle 29"/>
          <p:cNvSpPr/>
          <p:nvPr/>
        </p:nvSpPr>
        <p:spPr>
          <a:xfrm>
            <a:off x="1093092" y="4105263"/>
            <a:ext cx="1968299" cy="528606"/>
          </a:xfrm>
          <a:prstGeom prst="rect">
            <a:avLst/>
          </a:prstGeom>
        </p:spPr>
        <p:txBody>
          <a:bodyPr wrap="square">
            <a:spAutoFit/>
          </a:bodyPr>
          <a:lstStyle/>
          <a:p>
            <a:pPr>
              <a:lnSpc>
                <a:spcPct val="90000"/>
              </a:lnSpc>
            </a:pPr>
            <a:r>
              <a:rPr lang="en-US" sz="1350" dirty="0"/>
              <a:t>Xx </a:t>
            </a:r>
            <a:r>
              <a:rPr lang="en-US" sz="1350" dirty="0" err="1"/>
              <a:t>xxxxx</a:t>
            </a:r>
            <a:r>
              <a:rPr lang="en-US" sz="1350" dirty="0"/>
              <a:t> x </a:t>
            </a:r>
            <a:r>
              <a:rPr lang="en-US" sz="1350" dirty="0" err="1"/>
              <a:t>xxxxxx</a:t>
            </a:r>
            <a:endParaRPr lang="en-US" sz="1350" dirty="0"/>
          </a:p>
          <a:p>
            <a:pPr>
              <a:lnSpc>
                <a:spcPct val="90000"/>
              </a:lnSpc>
            </a:pPr>
            <a:r>
              <a:rPr lang="en-US" sz="900" dirty="0" err="1"/>
              <a:t>Xxxxx</a:t>
            </a:r>
            <a:r>
              <a:rPr lang="en-US" sz="900" dirty="0"/>
              <a:t> xxx </a:t>
            </a:r>
            <a:r>
              <a:rPr lang="en-US" sz="900" dirty="0" err="1"/>
              <a:t>xxxxxxxxxx</a:t>
            </a:r>
            <a:r>
              <a:rPr lang="en-US" sz="900" dirty="0"/>
              <a:t> xxx x </a:t>
            </a:r>
            <a:r>
              <a:rPr lang="en-US" sz="900" dirty="0" err="1"/>
              <a:t>xxxxx</a:t>
            </a:r>
            <a:r>
              <a:rPr lang="en-US" sz="900" dirty="0"/>
              <a:t> xxx x </a:t>
            </a:r>
            <a:r>
              <a:rPr lang="en-US" sz="900" dirty="0" err="1"/>
              <a:t>xxxx</a:t>
            </a:r>
            <a:r>
              <a:rPr lang="en-US" sz="900" dirty="0"/>
              <a:t> </a:t>
            </a:r>
            <a:r>
              <a:rPr lang="en-US" sz="900" dirty="0" err="1"/>
              <a:t>xxxxxx</a:t>
            </a:r>
            <a:r>
              <a:rPr lang="en-US" sz="900" dirty="0"/>
              <a:t> </a:t>
            </a:r>
            <a:r>
              <a:rPr lang="en-US" sz="900" dirty="0" err="1"/>
              <a:t>xxxxxx</a:t>
            </a:r>
            <a:endParaRPr lang="en-US" sz="900" dirty="0"/>
          </a:p>
        </p:txBody>
      </p:sp>
      <p:sp>
        <p:nvSpPr>
          <p:cNvPr id="31" name="Rectangle 30"/>
          <p:cNvSpPr/>
          <p:nvPr/>
        </p:nvSpPr>
        <p:spPr>
          <a:xfrm>
            <a:off x="1093092" y="4809868"/>
            <a:ext cx="1968299" cy="528606"/>
          </a:xfrm>
          <a:prstGeom prst="rect">
            <a:avLst/>
          </a:prstGeom>
        </p:spPr>
        <p:txBody>
          <a:bodyPr wrap="square">
            <a:spAutoFit/>
          </a:bodyPr>
          <a:lstStyle/>
          <a:p>
            <a:pPr>
              <a:lnSpc>
                <a:spcPct val="90000"/>
              </a:lnSpc>
            </a:pPr>
            <a:r>
              <a:rPr lang="en-US" sz="1350" dirty="0"/>
              <a:t>Xx </a:t>
            </a:r>
            <a:r>
              <a:rPr lang="en-US" sz="1350" dirty="0" err="1"/>
              <a:t>xxxx</a:t>
            </a:r>
            <a:r>
              <a:rPr lang="en-US" sz="1350" dirty="0"/>
              <a:t> </a:t>
            </a:r>
            <a:r>
              <a:rPr lang="en-US" sz="1350" dirty="0" err="1"/>
              <a:t>xxxxxxxx</a:t>
            </a:r>
            <a:r>
              <a:rPr lang="en-US" sz="1350" dirty="0"/>
              <a:t> x</a:t>
            </a:r>
          </a:p>
          <a:p>
            <a:pPr>
              <a:lnSpc>
                <a:spcPct val="90000"/>
              </a:lnSpc>
            </a:pPr>
            <a:r>
              <a:rPr lang="en-US" sz="900" dirty="0"/>
              <a:t>Xx </a:t>
            </a:r>
            <a:r>
              <a:rPr lang="en-US" sz="900" dirty="0" err="1"/>
              <a:t>xx</a:t>
            </a:r>
            <a:r>
              <a:rPr lang="en-US" sz="900" dirty="0"/>
              <a:t> </a:t>
            </a:r>
            <a:r>
              <a:rPr lang="en-US" sz="900" dirty="0" err="1"/>
              <a:t>xxxx</a:t>
            </a:r>
            <a:r>
              <a:rPr lang="en-US" sz="900" dirty="0"/>
              <a:t> xxx </a:t>
            </a:r>
            <a:r>
              <a:rPr lang="en-US" sz="900" dirty="0" err="1"/>
              <a:t>xxxxxxxxx</a:t>
            </a:r>
            <a:r>
              <a:rPr lang="en-US" sz="900" dirty="0"/>
              <a:t> x </a:t>
            </a:r>
            <a:r>
              <a:rPr lang="en-US" sz="900" dirty="0" err="1"/>
              <a:t>xxxxxx</a:t>
            </a:r>
            <a:r>
              <a:rPr lang="en-US" sz="900" dirty="0"/>
              <a:t> </a:t>
            </a:r>
            <a:r>
              <a:rPr lang="en-US" sz="900" dirty="0" err="1"/>
              <a:t>xxxxxxxxxx</a:t>
            </a:r>
            <a:r>
              <a:rPr lang="en-US" sz="900" dirty="0"/>
              <a:t> x</a:t>
            </a:r>
          </a:p>
        </p:txBody>
      </p:sp>
      <p:sp>
        <p:nvSpPr>
          <p:cNvPr id="32" name="Rectangle 31"/>
          <p:cNvSpPr/>
          <p:nvPr/>
        </p:nvSpPr>
        <p:spPr>
          <a:xfrm>
            <a:off x="1093092" y="2710935"/>
            <a:ext cx="1968299" cy="528606"/>
          </a:xfrm>
          <a:prstGeom prst="rect">
            <a:avLst/>
          </a:prstGeom>
        </p:spPr>
        <p:txBody>
          <a:bodyPr wrap="square">
            <a:spAutoFit/>
          </a:bodyPr>
          <a:lstStyle/>
          <a:p>
            <a:pPr>
              <a:lnSpc>
                <a:spcPct val="90000"/>
              </a:lnSpc>
            </a:pPr>
            <a:r>
              <a:rPr lang="en-US" sz="1350" dirty="0" err="1"/>
              <a:t>Xxxx</a:t>
            </a:r>
            <a:r>
              <a:rPr lang="en-US" sz="1350" dirty="0"/>
              <a:t> </a:t>
            </a:r>
            <a:r>
              <a:rPr lang="en-US" sz="1350" dirty="0" err="1"/>
              <a:t>xxxxx</a:t>
            </a:r>
            <a:endParaRPr lang="en-US" sz="1350" dirty="0"/>
          </a:p>
          <a:p>
            <a:pPr>
              <a:lnSpc>
                <a:spcPct val="90000"/>
              </a:lnSpc>
            </a:pPr>
            <a:r>
              <a:rPr lang="en-US" sz="900" dirty="0"/>
              <a:t>Xx x </a:t>
            </a:r>
            <a:r>
              <a:rPr lang="en-US" sz="900" dirty="0" err="1"/>
              <a:t>xxxxx</a:t>
            </a:r>
            <a:r>
              <a:rPr lang="en-US" sz="900" dirty="0"/>
              <a:t> </a:t>
            </a:r>
            <a:r>
              <a:rPr lang="en-US" sz="900" dirty="0" err="1"/>
              <a:t>xxxxxxxx</a:t>
            </a:r>
            <a:r>
              <a:rPr lang="en-US" sz="900" dirty="0"/>
              <a:t> xxx </a:t>
            </a:r>
            <a:r>
              <a:rPr lang="en-US" sz="900" dirty="0" err="1"/>
              <a:t>xxx</a:t>
            </a:r>
            <a:r>
              <a:rPr lang="en-US" sz="900" dirty="0"/>
              <a:t> xx x xxx </a:t>
            </a:r>
            <a:r>
              <a:rPr lang="en-US" sz="900" dirty="0" err="1"/>
              <a:t>xxxx</a:t>
            </a:r>
            <a:r>
              <a:rPr lang="en-US" sz="900" dirty="0"/>
              <a:t> xxx x </a:t>
            </a:r>
            <a:r>
              <a:rPr lang="en-US" sz="900" dirty="0" err="1"/>
              <a:t>xxxxxx</a:t>
            </a:r>
            <a:endParaRPr lang="en-US" sz="900" dirty="0"/>
          </a:p>
        </p:txBody>
      </p:sp>
      <p:sp>
        <p:nvSpPr>
          <p:cNvPr id="33" name="Rectangle 32"/>
          <p:cNvSpPr/>
          <p:nvPr/>
        </p:nvSpPr>
        <p:spPr>
          <a:xfrm>
            <a:off x="1093092" y="2046398"/>
            <a:ext cx="1968299" cy="528606"/>
          </a:xfrm>
          <a:prstGeom prst="rect">
            <a:avLst/>
          </a:prstGeom>
        </p:spPr>
        <p:txBody>
          <a:bodyPr wrap="square">
            <a:spAutoFit/>
          </a:bodyPr>
          <a:lstStyle/>
          <a:p>
            <a:pPr>
              <a:lnSpc>
                <a:spcPct val="90000"/>
              </a:lnSpc>
            </a:pPr>
            <a:r>
              <a:rPr lang="en-US" sz="1350" dirty="0" err="1"/>
              <a:t>Xxxxx</a:t>
            </a:r>
            <a:r>
              <a:rPr lang="en-US" sz="1350" dirty="0"/>
              <a:t> </a:t>
            </a:r>
            <a:r>
              <a:rPr lang="en-US" sz="1350" dirty="0" err="1"/>
              <a:t>xxxx</a:t>
            </a:r>
            <a:r>
              <a:rPr lang="en-US" sz="1350" dirty="0"/>
              <a:t> xxx</a:t>
            </a:r>
          </a:p>
          <a:p>
            <a:pPr>
              <a:lnSpc>
                <a:spcPct val="90000"/>
              </a:lnSpc>
            </a:pPr>
            <a:r>
              <a:rPr lang="en-US" sz="900" dirty="0" err="1"/>
              <a:t>Xxxxx</a:t>
            </a:r>
            <a:r>
              <a:rPr lang="en-US" sz="900" dirty="0"/>
              <a:t> </a:t>
            </a:r>
            <a:r>
              <a:rPr lang="en-US" sz="900" dirty="0" err="1"/>
              <a:t>xxxx</a:t>
            </a:r>
            <a:r>
              <a:rPr lang="en-US" sz="900" dirty="0"/>
              <a:t> </a:t>
            </a:r>
            <a:r>
              <a:rPr lang="en-US" sz="900" dirty="0" err="1"/>
              <a:t>xxxx</a:t>
            </a:r>
            <a:r>
              <a:rPr lang="en-US" sz="900" dirty="0"/>
              <a:t> xx </a:t>
            </a:r>
            <a:r>
              <a:rPr lang="en-US" sz="900" dirty="0" err="1"/>
              <a:t>Xx</a:t>
            </a:r>
            <a:r>
              <a:rPr lang="en-US" sz="900" dirty="0"/>
              <a:t> x </a:t>
            </a:r>
            <a:r>
              <a:rPr lang="en-US" sz="900" dirty="0" err="1"/>
              <a:t>xxxxxx</a:t>
            </a:r>
            <a:r>
              <a:rPr lang="en-US" sz="900" dirty="0"/>
              <a:t> </a:t>
            </a:r>
            <a:r>
              <a:rPr lang="en-US" sz="900" dirty="0" err="1"/>
              <a:t>xxxx</a:t>
            </a:r>
            <a:r>
              <a:rPr lang="en-US" sz="900" dirty="0"/>
              <a:t> </a:t>
            </a:r>
            <a:r>
              <a:rPr lang="en-US" sz="900" dirty="0" err="1"/>
              <a:t>xxxxxxx</a:t>
            </a:r>
            <a:r>
              <a:rPr lang="en-US" sz="900" dirty="0"/>
              <a:t> Xx x </a:t>
            </a:r>
            <a:r>
              <a:rPr lang="en-US" sz="900" dirty="0" err="1"/>
              <a:t>xxxxxxxxxxx</a:t>
            </a:r>
            <a:endParaRPr lang="en-US" sz="900" dirty="0"/>
          </a:p>
        </p:txBody>
      </p:sp>
      <p:grpSp>
        <p:nvGrpSpPr>
          <p:cNvPr id="16" name="Group 15"/>
          <p:cNvGrpSpPr/>
          <p:nvPr/>
        </p:nvGrpSpPr>
        <p:grpSpPr>
          <a:xfrm>
            <a:off x="538806" y="3387671"/>
            <a:ext cx="467288" cy="467288"/>
            <a:chOff x="718408" y="3247559"/>
            <a:chExt cx="623050" cy="623050"/>
          </a:xfrm>
        </p:grpSpPr>
        <p:sp>
          <p:nvSpPr>
            <p:cNvPr id="25" name="Oval 24"/>
            <p:cNvSpPr/>
            <p:nvPr/>
          </p:nvSpPr>
          <p:spPr>
            <a:xfrm>
              <a:off x="718408" y="3247559"/>
              <a:ext cx="623050" cy="62305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5" name="Picture 34"/>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11" name="Group 10"/>
          <p:cNvGrpSpPr/>
          <p:nvPr/>
        </p:nvGrpSpPr>
        <p:grpSpPr>
          <a:xfrm>
            <a:off x="538806" y="2065516"/>
            <a:ext cx="467288" cy="467288"/>
            <a:chOff x="718408" y="1484685"/>
            <a:chExt cx="623050" cy="623050"/>
          </a:xfrm>
        </p:grpSpPr>
        <p:sp>
          <p:nvSpPr>
            <p:cNvPr id="20" name="Oval 19"/>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6" name="Picture 35"/>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grpSp>
        <p:nvGrpSpPr>
          <p:cNvPr id="13" name="Group 12"/>
          <p:cNvGrpSpPr/>
          <p:nvPr/>
        </p:nvGrpSpPr>
        <p:grpSpPr>
          <a:xfrm>
            <a:off x="538806" y="2730052"/>
            <a:ext cx="467288" cy="467288"/>
            <a:chOff x="718408" y="2370734"/>
            <a:chExt cx="623050" cy="623050"/>
          </a:xfrm>
        </p:grpSpPr>
        <p:sp>
          <p:nvSpPr>
            <p:cNvPr id="23" name="Oval 22"/>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7" name="Picture 3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17" name="Group 16"/>
          <p:cNvGrpSpPr/>
          <p:nvPr/>
        </p:nvGrpSpPr>
        <p:grpSpPr>
          <a:xfrm>
            <a:off x="538806" y="4124380"/>
            <a:ext cx="467288" cy="467288"/>
            <a:chOff x="718408" y="4229838"/>
            <a:chExt cx="623050" cy="623050"/>
          </a:xfrm>
        </p:grpSpPr>
        <p:sp>
          <p:nvSpPr>
            <p:cNvPr id="26" name="Oval 25"/>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8" name="Picture 37"/>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grpSp>
        <p:nvGrpSpPr>
          <p:cNvPr id="60" name="Group 59"/>
          <p:cNvGrpSpPr/>
          <p:nvPr/>
        </p:nvGrpSpPr>
        <p:grpSpPr>
          <a:xfrm>
            <a:off x="538806" y="4828986"/>
            <a:ext cx="467288" cy="467288"/>
            <a:chOff x="718408" y="5169312"/>
            <a:chExt cx="623050" cy="623050"/>
          </a:xfrm>
        </p:grpSpPr>
        <p:sp>
          <p:nvSpPr>
            <p:cNvPr id="27" name="Oval 26"/>
            <p:cNvSpPr/>
            <p:nvPr/>
          </p:nvSpPr>
          <p:spPr>
            <a:xfrm>
              <a:off x="718408" y="5169312"/>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84821" y="5306902"/>
              <a:ext cx="290224" cy="347870"/>
            </a:xfrm>
            <a:prstGeom prst="rect">
              <a:avLst/>
            </a:prstGeom>
          </p:spPr>
        </p:pic>
      </p:grpSp>
      <p:grpSp>
        <p:nvGrpSpPr>
          <p:cNvPr id="43" name="Group 42"/>
          <p:cNvGrpSpPr/>
          <p:nvPr/>
        </p:nvGrpSpPr>
        <p:grpSpPr>
          <a:xfrm>
            <a:off x="3370030" y="3736585"/>
            <a:ext cx="1641618" cy="1841378"/>
            <a:chOff x="812424" y="1494618"/>
            <a:chExt cx="3873875" cy="4163359"/>
          </a:xfrm>
        </p:grpSpPr>
        <p:sp>
          <p:nvSpPr>
            <p:cNvPr id="44" name="Oval 43"/>
            <p:cNvSpPr/>
            <p:nvPr/>
          </p:nvSpPr>
          <p:spPr>
            <a:xfrm>
              <a:off x="812424" y="1969150"/>
              <a:ext cx="3873875" cy="3688827"/>
            </a:xfrm>
            <a:prstGeom prst="ellipse">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nvGrpSpPr>
            <p:cNvPr id="45" name="Group 44"/>
            <p:cNvGrpSpPr/>
            <p:nvPr/>
          </p:nvGrpSpPr>
          <p:grpSpPr>
            <a:xfrm>
              <a:off x="2327562" y="1494618"/>
              <a:ext cx="843600" cy="644497"/>
              <a:chOff x="4988865" y="-1121022"/>
              <a:chExt cx="561534" cy="451088"/>
            </a:xfrm>
            <a:solidFill>
              <a:schemeClr val="bg1">
                <a:lumMod val="85000"/>
              </a:schemeClr>
            </a:solidFill>
          </p:grpSpPr>
          <p:sp>
            <p:nvSpPr>
              <p:cNvPr id="53" name="Rounded Rectangle 52"/>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4" name="Rectangle 53"/>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grpSp>
          <p:nvGrpSpPr>
            <p:cNvPr id="46" name="Group 45"/>
            <p:cNvGrpSpPr/>
            <p:nvPr/>
          </p:nvGrpSpPr>
          <p:grpSpPr>
            <a:xfrm rot="2540731">
              <a:off x="3798330" y="2025364"/>
              <a:ext cx="843600" cy="644497"/>
              <a:chOff x="4988865" y="-1121022"/>
              <a:chExt cx="561534" cy="451088"/>
            </a:xfrm>
            <a:solidFill>
              <a:schemeClr val="bg1">
                <a:lumMod val="85000"/>
              </a:schemeClr>
            </a:solidFill>
          </p:grpSpPr>
          <p:sp>
            <p:nvSpPr>
              <p:cNvPr id="51" name="Rounded Rectangle 50"/>
              <p:cNvSpPr/>
              <p:nvPr/>
            </p:nvSpPr>
            <p:spPr>
              <a:xfrm>
                <a:off x="4988865" y="-1121022"/>
                <a:ext cx="561534" cy="195594"/>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52" name="Rectangle 51"/>
              <p:cNvSpPr/>
              <p:nvPr/>
            </p:nvSpPr>
            <p:spPr>
              <a:xfrm>
                <a:off x="5097850" y="-955173"/>
                <a:ext cx="343564" cy="285239"/>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pSp>
        <p:sp useBgFill="1">
          <p:nvSpPr>
            <p:cNvPr id="47" name="Oval 46"/>
            <p:cNvSpPr/>
            <p:nvPr/>
          </p:nvSpPr>
          <p:spPr>
            <a:xfrm>
              <a:off x="1030402" y="2176717"/>
              <a:ext cx="3437920" cy="3273692"/>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48" name="Arc 47"/>
            <p:cNvSpPr/>
            <p:nvPr/>
          </p:nvSpPr>
          <p:spPr>
            <a:xfrm>
              <a:off x="1952897" y="3053882"/>
              <a:ext cx="1597575" cy="1519361"/>
            </a:xfrm>
            <a:prstGeom prst="arc">
              <a:avLst>
                <a:gd name="adj1" fmla="val 16200000"/>
                <a:gd name="adj2" fmla="val 6763314"/>
              </a:avLst>
            </a:prstGeom>
            <a:ln w="139700" cap="rnd">
              <a:solidFill>
                <a:schemeClr val="tx2"/>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49" name="Arc 48"/>
            <p:cNvSpPr/>
            <p:nvPr/>
          </p:nvSpPr>
          <p:spPr>
            <a:xfrm>
              <a:off x="1629869" y="2746670"/>
              <a:ext cx="2243632" cy="2133788"/>
            </a:xfrm>
            <a:prstGeom prst="arc">
              <a:avLst>
                <a:gd name="adj1" fmla="val 16200000"/>
                <a:gd name="adj2" fmla="val 8614748"/>
              </a:avLst>
            </a:prstGeom>
            <a:ln w="139700" cap="rnd">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sp>
          <p:nvSpPr>
            <p:cNvPr id="50" name="Arc 49"/>
            <p:cNvSpPr/>
            <p:nvPr/>
          </p:nvSpPr>
          <p:spPr>
            <a:xfrm>
              <a:off x="1314072" y="2448543"/>
              <a:ext cx="2870578" cy="2730040"/>
            </a:xfrm>
            <a:prstGeom prst="arc">
              <a:avLst>
                <a:gd name="adj1" fmla="val 16200000"/>
                <a:gd name="adj2" fmla="val 1994397"/>
              </a:avLst>
            </a:prstGeom>
            <a:ln w="139700" cap="rnd">
              <a:tailEnd type="triangl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a:p>
          </p:txBody>
        </p:sp>
      </p:grpSp>
      <p:sp>
        <p:nvSpPr>
          <p:cNvPr id="56" name="Rectangle 55"/>
          <p:cNvSpPr/>
          <p:nvPr/>
        </p:nvSpPr>
        <p:spPr>
          <a:xfrm>
            <a:off x="6439994" y="1757098"/>
            <a:ext cx="1987923" cy="383182"/>
          </a:xfrm>
          <a:prstGeom prst="rect">
            <a:avLst/>
          </a:prstGeom>
        </p:spPr>
        <p:txBody>
          <a:bodyPr wrap="square">
            <a:spAutoFit/>
          </a:bodyPr>
          <a:lstStyle/>
          <a:p>
            <a:pPr algn="r">
              <a:lnSpc>
                <a:spcPct val="90000"/>
              </a:lnSpc>
            </a:pPr>
            <a:r>
              <a:rPr lang="en-US" sz="1050" dirty="0" err="1"/>
              <a:t>xxxxxxxxxxxxxxxxxxxxxxx</a:t>
            </a:r>
            <a:r>
              <a:rPr lang="en-US" sz="1050" dirty="0"/>
              <a:t> x </a:t>
            </a:r>
            <a:r>
              <a:rPr lang="en-US" sz="1050" dirty="0" err="1"/>
              <a:t>xxxxxx</a:t>
            </a:r>
            <a:r>
              <a:rPr lang="en-US" sz="1050" dirty="0"/>
              <a:t> </a:t>
            </a:r>
            <a:r>
              <a:rPr lang="en-US" sz="1050" dirty="0" err="1"/>
              <a:t>xxxxxx</a:t>
            </a:r>
            <a:r>
              <a:rPr lang="en-US" sz="1050" dirty="0"/>
              <a:t> </a:t>
            </a:r>
            <a:r>
              <a:rPr lang="en-US" sz="1050" dirty="0" err="1"/>
              <a:t>xxxxx</a:t>
            </a:r>
            <a:r>
              <a:rPr lang="en-US" sz="1050" dirty="0"/>
              <a:t> x </a:t>
            </a:r>
            <a:r>
              <a:rPr lang="en-US" sz="1050" dirty="0" err="1"/>
              <a:t>xxxxxx</a:t>
            </a:r>
            <a:r>
              <a:rPr lang="en-US" sz="1050" dirty="0"/>
              <a:t> x</a:t>
            </a:r>
          </a:p>
        </p:txBody>
      </p:sp>
    </p:spTree>
    <p:extLst>
      <p:ext uri="{BB962C8B-B14F-4D97-AF65-F5344CB8AC3E}">
        <p14:creationId xmlns:p14="http://schemas.microsoft.com/office/powerpoint/2010/main" val="62298118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14:presetBounceEnd="68750">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14:bounceEnd="68750">
                                          <p:cBhvr additive="base">
                                            <p:cTn id="13" dur="1000" fill="hold"/>
                                            <p:tgtEl>
                                              <p:spTgt spid="57"/>
                                            </p:tgtEl>
                                            <p:attrNameLst>
                                              <p:attrName>ppt_x</p:attrName>
                                            </p:attrNameLst>
                                          </p:cBhvr>
                                          <p:tavLst>
                                            <p:tav tm="0">
                                              <p:val>
                                                <p:strVal val="0-#ppt_w/2"/>
                                              </p:val>
                                            </p:tav>
                                            <p:tav tm="100000">
                                              <p:val>
                                                <p:strVal val="#ppt_x"/>
                                              </p:val>
                                            </p:tav>
                                          </p:tavLst>
                                        </p:anim>
                                        <p:anim calcmode="lin" valueType="num" p14:bounceEnd="68750">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68750">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14:bounceEnd="68750">
                                          <p:cBhvr additive="base">
                                            <p:cTn id="17" dur="1100" fill="hold"/>
                                            <p:tgtEl>
                                              <p:spTgt spid="58"/>
                                            </p:tgtEl>
                                            <p:attrNameLst>
                                              <p:attrName>ppt_x</p:attrName>
                                            </p:attrNameLst>
                                          </p:cBhvr>
                                          <p:tavLst>
                                            <p:tav tm="0">
                                              <p:val>
                                                <p:strVal val="0-#ppt_w/2"/>
                                              </p:val>
                                            </p:tav>
                                            <p:tav tm="100000">
                                              <p:val>
                                                <p:strVal val="#ppt_x"/>
                                              </p:val>
                                            </p:tav>
                                          </p:tavLst>
                                        </p:anim>
                                        <p:anim calcmode="lin" valueType="num" p14:bounceEnd="68750">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68750">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14:bounceEnd="68750">
                                          <p:cBhvr additive="base">
                                            <p:cTn id="21" dur="1300" fill="hold"/>
                                            <p:tgtEl>
                                              <p:spTgt spid="59"/>
                                            </p:tgtEl>
                                            <p:attrNameLst>
                                              <p:attrName>ppt_x</p:attrName>
                                            </p:attrNameLst>
                                          </p:cBhvr>
                                          <p:tavLst>
                                            <p:tav tm="0">
                                              <p:val>
                                                <p:strVal val="0-#ppt_w/2"/>
                                              </p:val>
                                            </p:tav>
                                            <p:tav tm="100000">
                                              <p:val>
                                                <p:strVal val="#ppt_x"/>
                                              </p:val>
                                            </p:tav>
                                          </p:tavLst>
                                        </p:anim>
                                        <p:anim calcmode="lin" valueType="num" p14:bounceEnd="68750">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14:presetBounceEnd="68750">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14:bounceEnd="68750">
                                          <p:cBhvr additive="base">
                                            <p:cTn id="25" dur="1000" fill="hold"/>
                                            <p:tgtEl>
                                              <p:spTgt spid="40"/>
                                            </p:tgtEl>
                                            <p:attrNameLst>
                                              <p:attrName>ppt_x</p:attrName>
                                            </p:attrNameLst>
                                          </p:cBhvr>
                                          <p:tavLst>
                                            <p:tav tm="0">
                                              <p:val>
                                                <p:strVal val="0-#ppt_w/2"/>
                                              </p:val>
                                            </p:tav>
                                            <p:tav tm="100000">
                                              <p:val>
                                                <p:strVal val="#ppt_x"/>
                                              </p:val>
                                            </p:tav>
                                          </p:tavLst>
                                        </p:anim>
                                        <p:anim calcmode="lin" valueType="num" p14:bounceEnd="68750">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14:presetBounceEnd="68750">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14:bounceEnd="68750">
                                          <p:cBhvr additive="base">
                                            <p:cTn id="29" dur="1100" fill="hold"/>
                                            <p:tgtEl>
                                              <p:spTgt spid="41"/>
                                            </p:tgtEl>
                                            <p:attrNameLst>
                                              <p:attrName>ppt_x</p:attrName>
                                            </p:attrNameLst>
                                          </p:cBhvr>
                                          <p:tavLst>
                                            <p:tav tm="0">
                                              <p:val>
                                                <p:strVal val="0-#ppt_w/2"/>
                                              </p:val>
                                            </p:tav>
                                            <p:tav tm="100000">
                                              <p:val>
                                                <p:strVal val="#ppt_x"/>
                                              </p:val>
                                            </p:tav>
                                          </p:tavLst>
                                        </p:anim>
                                        <p:anim calcmode="lin" valueType="num" p14:bounceEnd="68750">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14:presetBounceEnd="68750">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14:bounceEnd="68750">
                                          <p:cBhvr additive="base">
                                            <p:cTn id="33" dur="1300" fill="hold"/>
                                            <p:tgtEl>
                                              <p:spTgt spid="42"/>
                                            </p:tgtEl>
                                            <p:attrNameLst>
                                              <p:attrName>ppt_x</p:attrName>
                                            </p:attrNameLst>
                                          </p:cBhvr>
                                          <p:tavLst>
                                            <p:tav tm="0">
                                              <p:val>
                                                <p:strVal val="0-#ppt_w/2"/>
                                              </p:val>
                                            </p:tav>
                                            <p:tav tm="100000">
                                              <p:val>
                                                <p:strVal val="#ppt_x"/>
                                              </p:val>
                                            </p:tav>
                                          </p:tavLst>
                                        </p:anim>
                                        <p:anim calcmode="lin" valueType="num" p14:bounceEnd="68750">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nodeType="withEffect">
                                      <p:stCondLst>
                                        <p:cond delay="1000"/>
                                      </p:stCondLst>
                                      <p:childTnLst>
                                        <p:set>
                                          <p:cBhvr>
                                            <p:cTn id="9" dur="1" fill="hold">
                                              <p:stCondLst>
                                                <p:cond delay="0"/>
                                              </p:stCondLst>
                                            </p:cTn>
                                            <p:tgtEl>
                                              <p:spTgt spid="43"/>
                                            </p:tgtEl>
                                            <p:attrNameLst>
                                              <p:attrName>style.visibility</p:attrName>
                                            </p:attrNameLst>
                                          </p:cBhvr>
                                          <p:to>
                                            <p:strVal val="visible"/>
                                          </p:to>
                                        </p:set>
                                        <p:animEffect transition="in" filter="fade">
                                          <p:cBhvr>
                                            <p:cTn id="10" dur="500"/>
                                            <p:tgtEl>
                                              <p:spTgt spid="43"/>
                                            </p:tgtEl>
                                          </p:cBhvr>
                                        </p:animEffect>
                                      </p:childTnLst>
                                    </p:cTn>
                                  </p:par>
                                  <p:par>
                                    <p:cTn id="11" presetID="2" presetClass="entr" presetSubtype="8" fill="hold" grpId="0" nodeType="withEffect">
                                      <p:stCondLst>
                                        <p:cond delay="5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1000" fill="hold"/>
                                            <p:tgtEl>
                                              <p:spTgt spid="57"/>
                                            </p:tgtEl>
                                            <p:attrNameLst>
                                              <p:attrName>ppt_x</p:attrName>
                                            </p:attrNameLst>
                                          </p:cBhvr>
                                          <p:tavLst>
                                            <p:tav tm="0">
                                              <p:val>
                                                <p:strVal val="0-#ppt_w/2"/>
                                              </p:val>
                                            </p:tav>
                                            <p:tav tm="100000">
                                              <p:val>
                                                <p:strVal val="#ppt_x"/>
                                              </p:val>
                                            </p:tav>
                                          </p:tavLst>
                                        </p:anim>
                                        <p:anim calcmode="lin" valueType="num">
                                          <p:cBhvr additive="base">
                                            <p:cTn id="14" dur="10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70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1100" fill="hold"/>
                                            <p:tgtEl>
                                              <p:spTgt spid="58"/>
                                            </p:tgtEl>
                                            <p:attrNameLst>
                                              <p:attrName>ppt_x</p:attrName>
                                            </p:attrNameLst>
                                          </p:cBhvr>
                                          <p:tavLst>
                                            <p:tav tm="0">
                                              <p:val>
                                                <p:strVal val="0-#ppt_w/2"/>
                                              </p:val>
                                            </p:tav>
                                            <p:tav tm="100000">
                                              <p:val>
                                                <p:strVal val="#ppt_x"/>
                                              </p:val>
                                            </p:tav>
                                          </p:tavLst>
                                        </p:anim>
                                        <p:anim calcmode="lin" valueType="num">
                                          <p:cBhvr additive="base">
                                            <p:cTn id="18" dur="11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90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1300" fill="hold"/>
                                            <p:tgtEl>
                                              <p:spTgt spid="59"/>
                                            </p:tgtEl>
                                            <p:attrNameLst>
                                              <p:attrName>ppt_x</p:attrName>
                                            </p:attrNameLst>
                                          </p:cBhvr>
                                          <p:tavLst>
                                            <p:tav tm="0">
                                              <p:val>
                                                <p:strVal val="0-#ppt_w/2"/>
                                              </p:val>
                                            </p:tav>
                                            <p:tav tm="100000">
                                              <p:val>
                                                <p:strVal val="#ppt_x"/>
                                              </p:val>
                                            </p:tav>
                                          </p:tavLst>
                                        </p:anim>
                                        <p:anim calcmode="lin" valueType="num">
                                          <p:cBhvr additive="base">
                                            <p:cTn id="22" dur="13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130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1000" fill="hold"/>
                                            <p:tgtEl>
                                              <p:spTgt spid="40"/>
                                            </p:tgtEl>
                                            <p:attrNameLst>
                                              <p:attrName>ppt_x</p:attrName>
                                            </p:attrNameLst>
                                          </p:cBhvr>
                                          <p:tavLst>
                                            <p:tav tm="0">
                                              <p:val>
                                                <p:strVal val="0-#ppt_w/2"/>
                                              </p:val>
                                            </p:tav>
                                            <p:tav tm="100000">
                                              <p:val>
                                                <p:strVal val="#ppt_x"/>
                                              </p:val>
                                            </p:tav>
                                          </p:tavLst>
                                        </p:anim>
                                        <p:anim calcmode="lin" valueType="num">
                                          <p:cBhvr additive="base">
                                            <p:cTn id="26" dur="1000" fill="hold"/>
                                            <p:tgtEl>
                                              <p:spTgt spid="40"/>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15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100" fill="hold"/>
                                            <p:tgtEl>
                                              <p:spTgt spid="41"/>
                                            </p:tgtEl>
                                            <p:attrNameLst>
                                              <p:attrName>ppt_x</p:attrName>
                                            </p:attrNameLst>
                                          </p:cBhvr>
                                          <p:tavLst>
                                            <p:tav tm="0">
                                              <p:val>
                                                <p:strVal val="0-#ppt_w/2"/>
                                              </p:val>
                                            </p:tav>
                                            <p:tav tm="100000">
                                              <p:val>
                                                <p:strVal val="#ppt_x"/>
                                              </p:val>
                                            </p:tav>
                                          </p:tavLst>
                                        </p:anim>
                                        <p:anim calcmode="lin" valueType="num">
                                          <p:cBhvr additive="base">
                                            <p:cTn id="30" dur="1100" fill="hold"/>
                                            <p:tgtEl>
                                              <p:spTgt spid="4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800"/>
                                      </p:stCondLst>
                                      <p:childTnLst>
                                        <p:set>
                                          <p:cBhvr>
                                            <p:cTn id="32" dur="1" fill="hold">
                                              <p:stCondLst>
                                                <p:cond delay="0"/>
                                              </p:stCondLst>
                                            </p:cTn>
                                            <p:tgtEl>
                                              <p:spTgt spid="42"/>
                                            </p:tgtEl>
                                            <p:attrNameLst>
                                              <p:attrName>style.visibility</p:attrName>
                                            </p:attrNameLst>
                                          </p:cBhvr>
                                          <p:to>
                                            <p:strVal val="visible"/>
                                          </p:to>
                                        </p:set>
                                        <p:anim calcmode="lin" valueType="num">
                                          <p:cBhvr additive="base">
                                            <p:cTn id="33" dur="1300" fill="hold"/>
                                            <p:tgtEl>
                                              <p:spTgt spid="42"/>
                                            </p:tgtEl>
                                            <p:attrNameLst>
                                              <p:attrName>ppt_x</p:attrName>
                                            </p:attrNameLst>
                                          </p:cBhvr>
                                          <p:tavLst>
                                            <p:tav tm="0">
                                              <p:val>
                                                <p:strVal val="0-#ppt_w/2"/>
                                              </p:val>
                                            </p:tav>
                                            <p:tav tm="100000">
                                              <p:val>
                                                <p:strVal val="#ppt_x"/>
                                              </p:val>
                                            </p:tav>
                                          </p:tavLst>
                                        </p:anim>
                                        <p:anim calcmode="lin" valueType="num">
                                          <p:cBhvr additive="base">
                                            <p:cTn id="34" dur="1300" fill="hold"/>
                                            <p:tgtEl>
                                              <p:spTgt spid="42"/>
                                            </p:tgtEl>
                                            <p:attrNameLst>
                                              <p:attrName>ppt_y</p:attrName>
                                            </p:attrNameLst>
                                          </p:cBhvr>
                                          <p:tavLst>
                                            <p:tav tm="0">
                                              <p:val>
                                                <p:strVal val="#ppt_y"/>
                                              </p:val>
                                            </p:tav>
                                            <p:tav tm="100000">
                                              <p:val>
                                                <p:strVal val="#ppt_y"/>
                                              </p:val>
                                            </p:tav>
                                          </p:tavLst>
                                        </p:anim>
                                      </p:childTnLst>
                                    </p:cTn>
                                  </p:par>
                                  <p:par>
                                    <p:cTn id="35" presetID="10" presetClass="entr" presetSubtype="0" fill="hold" grpId="0" nodeType="withEffect">
                                      <p:stCondLst>
                                        <p:cond delay="1800"/>
                                      </p:stCondLst>
                                      <p:childTnLst>
                                        <p:set>
                                          <p:cBhvr>
                                            <p:cTn id="36" dur="1" fill="hold">
                                              <p:stCondLst>
                                                <p:cond delay="0"/>
                                              </p:stCondLst>
                                            </p:cTn>
                                            <p:tgtEl>
                                              <p:spTgt spid="56"/>
                                            </p:tgtEl>
                                            <p:attrNameLst>
                                              <p:attrName>style.visibility</p:attrName>
                                            </p:attrNameLst>
                                          </p:cBhvr>
                                          <p:to>
                                            <p:strVal val="visible"/>
                                          </p:to>
                                        </p:set>
                                        <p:animEffect transition="in" filter="fade">
                                          <p:cBhvr>
                                            <p:cTn id="37" dur="500"/>
                                            <p:tgtEl>
                                              <p:spTgt spid="56"/>
                                            </p:tgtEl>
                                          </p:cBhvr>
                                        </p:animEffect>
                                      </p:childTnLst>
                                    </p:cTn>
                                  </p:par>
                                  <p:par>
                                    <p:cTn id="38" presetID="10" presetClass="entr" presetSubtype="0" fill="hold" grpId="0" nodeType="withEffect">
                                      <p:stCondLst>
                                        <p:cond delay="26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nodeType="withEffect">
                                      <p:stCondLst>
                                        <p:cond delay="200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200"/>
                                            <p:tgtEl>
                                              <p:spTgt spid="11"/>
                                            </p:tgtEl>
                                          </p:cBhvr>
                                        </p:animEffect>
                                      </p:childTnLst>
                                    </p:cTn>
                                  </p:par>
                                  <p:par>
                                    <p:cTn id="44" presetID="10" presetClass="entr" presetSubtype="0" fill="hold" grpId="0" nodeType="withEffect">
                                      <p:stCondLst>
                                        <p:cond delay="21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200"/>
                                            <p:tgtEl>
                                              <p:spTgt spid="33"/>
                                            </p:tgtEl>
                                          </p:cBhvr>
                                        </p:animEffect>
                                      </p:childTnLst>
                                    </p:cTn>
                                  </p:par>
                                  <p:par>
                                    <p:cTn id="47" presetID="10" presetClass="entr" presetSubtype="0" fill="hold" nodeType="withEffect">
                                      <p:stCondLst>
                                        <p:cond delay="220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
                                            <p:tgtEl>
                                              <p:spTgt spid="13"/>
                                            </p:tgtEl>
                                          </p:cBhvr>
                                        </p:animEffect>
                                      </p:childTnLst>
                                    </p:cTn>
                                  </p:par>
                                  <p:par>
                                    <p:cTn id="50" presetID="10" presetClass="entr" presetSubtype="0" fill="hold" grpId="0" nodeType="withEffect">
                                      <p:stCondLst>
                                        <p:cond delay="230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200"/>
                                            <p:tgtEl>
                                              <p:spTgt spid="32"/>
                                            </p:tgtEl>
                                          </p:cBhvr>
                                        </p:animEffect>
                                      </p:childTnLst>
                                    </p:cTn>
                                  </p:par>
                                  <p:par>
                                    <p:cTn id="53" presetID="10" presetClass="entr" presetSubtype="0" fill="hold" nodeType="withEffect">
                                      <p:stCondLst>
                                        <p:cond delay="2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200"/>
                                            <p:tgtEl>
                                              <p:spTgt spid="16"/>
                                            </p:tgtEl>
                                          </p:cBhvr>
                                        </p:animEffect>
                                      </p:childTnLst>
                                    </p:cTn>
                                  </p:par>
                                  <p:par>
                                    <p:cTn id="56" presetID="10" presetClass="entr" presetSubtype="0" fill="hold" grpId="0" nodeType="withEffect">
                                      <p:stCondLst>
                                        <p:cond delay="2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200"/>
                                            <p:tgtEl>
                                              <p:spTgt spid="28"/>
                                            </p:tgtEl>
                                          </p:cBhvr>
                                        </p:animEffect>
                                      </p:childTnLst>
                                    </p:cTn>
                                  </p:par>
                                  <p:par>
                                    <p:cTn id="59" presetID="10" presetClass="entr" presetSubtype="0" fill="hold" nodeType="withEffect">
                                      <p:stCondLst>
                                        <p:cond delay="260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200"/>
                                            <p:tgtEl>
                                              <p:spTgt spid="17"/>
                                            </p:tgtEl>
                                          </p:cBhvr>
                                        </p:animEffect>
                                      </p:childTnLst>
                                    </p:cTn>
                                  </p:par>
                                  <p:par>
                                    <p:cTn id="62" presetID="10" presetClass="entr" presetSubtype="0" fill="hold" grpId="0" nodeType="withEffect">
                                      <p:stCondLst>
                                        <p:cond delay="2700"/>
                                      </p:stCondLst>
                                      <p:childTnLst>
                                        <p:set>
                                          <p:cBhvr>
                                            <p:cTn id="63" dur="1" fill="hold">
                                              <p:stCondLst>
                                                <p:cond delay="0"/>
                                              </p:stCondLst>
                                            </p:cTn>
                                            <p:tgtEl>
                                              <p:spTgt spid="30"/>
                                            </p:tgtEl>
                                            <p:attrNameLst>
                                              <p:attrName>style.visibility</p:attrName>
                                            </p:attrNameLst>
                                          </p:cBhvr>
                                          <p:to>
                                            <p:strVal val="visible"/>
                                          </p:to>
                                        </p:set>
                                        <p:animEffect transition="in" filter="fade">
                                          <p:cBhvr>
                                            <p:cTn id="64" dur="200"/>
                                            <p:tgtEl>
                                              <p:spTgt spid="30"/>
                                            </p:tgtEl>
                                          </p:cBhvr>
                                        </p:animEffect>
                                      </p:childTnLst>
                                    </p:cTn>
                                  </p:par>
                                  <p:par>
                                    <p:cTn id="65" presetID="10" presetClass="entr" presetSubtype="0" fill="hold" nodeType="withEffect">
                                      <p:stCondLst>
                                        <p:cond delay="2800"/>
                                      </p:stCondLst>
                                      <p:childTnLst>
                                        <p:set>
                                          <p:cBhvr>
                                            <p:cTn id="66" dur="1" fill="hold">
                                              <p:stCondLst>
                                                <p:cond delay="0"/>
                                              </p:stCondLst>
                                            </p:cTn>
                                            <p:tgtEl>
                                              <p:spTgt spid="60"/>
                                            </p:tgtEl>
                                            <p:attrNameLst>
                                              <p:attrName>style.visibility</p:attrName>
                                            </p:attrNameLst>
                                          </p:cBhvr>
                                          <p:to>
                                            <p:strVal val="visible"/>
                                          </p:to>
                                        </p:set>
                                        <p:animEffect transition="in" filter="fade">
                                          <p:cBhvr>
                                            <p:cTn id="67" dur="200"/>
                                            <p:tgtEl>
                                              <p:spTgt spid="60"/>
                                            </p:tgtEl>
                                          </p:cBhvr>
                                        </p:animEffect>
                                      </p:childTnLst>
                                    </p:cTn>
                                  </p:par>
                                  <p:par>
                                    <p:cTn id="68" presetID="10" presetClass="entr" presetSubtype="0" fill="hold" grpId="0" nodeType="withEffect">
                                      <p:stCondLst>
                                        <p:cond delay="290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P spid="59" grpId="0" animBg="1"/>
          <p:bldP spid="40" grpId="0" animBg="1"/>
          <p:bldP spid="41" grpId="0" animBg="1"/>
          <p:bldP spid="42" grpId="0" animBg="1"/>
          <p:bldP spid="28" grpId="0"/>
          <p:bldP spid="29" grpId="0"/>
          <p:bldP spid="30" grpId="0"/>
          <p:bldP spid="31" grpId="0"/>
          <p:bldP spid="32" grpId="0"/>
          <p:bldP spid="33" grpId="0"/>
          <p:bldP spid="56" grpId="0"/>
        </p:bldLst>
      </p:timing>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Freeform 5"/>
          <p:cNvSpPr>
            <a:spLocks/>
          </p:cNvSpPr>
          <p:nvPr/>
        </p:nvSpPr>
        <p:spPr bwMode="auto">
          <a:xfrm>
            <a:off x="2025589" y="4179356"/>
            <a:ext cx="373063" cy="657225"/>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0">
                <a:schemeClr val="accent4"/>
              </a:gs>
              <a:gs pos="100000">
                <a:schemeClr val="accent1"/>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4644008" y="-207404"/>
            <a:ext cx="4740504" cy="5043984"/>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0">
                <a:schemeClr val="accent5"/>
              </a:gs>
              <a:gs pos="100000">
                <a:schemeClr val="bg2"/>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noEditPoints="1"/>
          </p:cNvSpPr>
          <p:nvPr/>
        </p:nvSpPr>
        <p:spPr bwMode="auto">
          <a:xfrm>
            <a:off x="2800244" y="2676340"/>
            <a:ext cx="1863156" cy="216024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3"/>
              </a:gs>
              <a:gs pos="100000">
                <a:schemeClr val="accent5"/>
              </a:gs>
            </a:gsLst>
            <a:lin ang="16200000" scaled="1"/>
          </a:gradFill>
          <a:ln>
            <a:noFill/>
          </a:ln>
        </p:spPr>
        <p:txBody>
          <a:bodyPr vert="horz" wrap="square" lIns="91440" tIns="45720" rIns="91440" bIns="45720" numCol="1" anchor="t" anchorCtr="0" compatLnSpc="1">
            <a:prstTxWarp prst="textNoShape">
              <a:avLst/>
            </a:prstTxWarp>
          </a:bodyPr>
          <a:lstStyle/>
          <a:p>
            <a:endParaRPr lang="en-US"/>
          </a:p>
        </p:txBody>
      </p:sp>
      <p:cxnSp>
        <p:nvCxnSpPr>
          <p:cNvPr id="19" name="Straight Connector 18"/>
          <p:cNvCxnSpPr/>
          <p:nvPr/>
        </p:nvCxnSpPr>
        <p:spPr>
          <a:xfrm flipV="1">
            <a:off x="0" y="4836580"/>
            <a:ext cx="9144000" cy="0"/>
          </a:xfrm>
          <a:prstGeom prst="line">
            <a:avLst/>
          </a:prstGeom>
          <a:ln w="19050">
            <a:gradFill>
              <a:gsLst>
                <a:gs pos="20000">
                  <a:schemeClr val="accent1"/>
                </a:gs>
                <a:gs pos="77000">
                  <a:schemeClr val="accent5"/>
                </a:gs>
              </a:gsLst>
              <a:lin ang="0" scaled="0"/>
            </a:gra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75557" y="1452204"/>
            <a:ext cx="2988332" cy="907941"/>
          </a:xfrm>
          <a:prstGeom prst="rect">
            <a:avLst/>
          </a:prstGeom>
          <a:noFill/>
        </p:spPr>
        <p:txBody>
          <a:bodyPr wrap="square" rtlCol="0">
            <a:spAutoFit/>
          </a:bodyPr>
          <a:lstStyle/>
          <a:p>
            <a:r>
              <a:rPr lang="en-US" sz="2000" spc="-40" dirty="0"/>
              <a:t>Xxx </a:t>
            </a:r>
            <a:r>
              <a:rPr lang="en-US" sz="2000" spc="-40" dirty="0" err="1"/>
              <a:t>Xxx</a:t>
            </a:r>
            <a:r>
              <a:rPr lang="en-US" sz="2000" spc="-40" dirty="0"/>
              <a:t> x</a:t>
            </a:r>
          </a:p>
          <a:p>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a:t>
            </a:r>
            <a:r>
              <a:rPr lang="en-US" sz="1100" dirty="0"/>
              <a:t> x xx </a:t>
            </a:r>
            <a:r>
              <a:rPr lang="en-US" sz="1100" dirty="0" err="1"/>
              <a:t>xxxxx</a:t>
            </a:r>
            <a:r>
              <a:rPr lang="en-US" sz="1100" dirty="0"/>
              <a:t> </a:t>
            </a:r>
            <a:r>
              <a:rPr lang="en-US" sz="1100" dirty="0" err="1"/>
              <a:t>xxxxxxxxx</a:t>
            </a:r>
            <a:r>
              <a:rPr lang="en-US" sz="1100" dirty="0"/>
              <a:t> xx x </a:t>
            </a:r>
            <a:r>
              <a:rPr lang="en-US" sz="1100" dirty="0" err="1"/>
              <a:t>xxxxxx</a:t>
            </a:r>
            <a:r>
              <a:rPr lang="en-US" sz="1100" dirty="0"/>
              <a:t> </a:t>
            </a:r>
            <a:r>
              <a:rPr lang="en-US" sz="1100" dirty="0" err="1"/>
              <a:t>xxxx</a:t>
            </a:r>
            <a:r>
              <a:rPr lang="en-US" sz="1100" dirty="0"/>
              <a:t> xxx </a:t>
            </a:r>
          </a:p>
        </p:txBody>
      </p:sp>
      <p:sp>
        <p:nvSpPr>
          <p:cNvPr id="21" name="TextBox 20"/>
          <p:cNvSpPr txBox="1"/>
          <p:nvPr/>
        </p:nvSpPr>
        <p:spPr>
          <a:xfrm>
            <a:off x="4968045" y="1513759"/>
            <a:ext cx="4020616" cy="877163"/>
          </a:xfrm>
          <a:prstGeom prst="rect">
            <a:avLst/>
          </a:prstGeom>
          <a:noFill/>
        </p:spPr>
        <p:txBody>
          <a:bodyPr wrap="square" rtlCol="0">
            <a:spAutoFit/>
          </a:bodyPr>
          <a:lstStyle/>
          <a:p>
            <a:pPr algn="ctr"/>
            <a:r>
              <a:rPr lang="en-US" sz="4000" spc="-150" dirty="0">
                <a:solidFill>
                  <a:schemeClr val="bg1"/>
                </a:solidFill>
              </a:rPr>
              <a:t>+4000% </a:t>
            </a:r>
            <a:r>
              <a:rPr lang="en-US" sz="4000" spc="-150" dirty="0" err="1">
                <a:solidFill>
                  <a:schemeClr val="bg1"/>
                </a:solidFill>
              </a:rPr>
              <a:t>Xxxxxx</a:t>
            </a:r>
            <a:endParaRPr lang="en-US" sz="4000" spc="-15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r>
              <a:rPr lang="en-US" sz="1100" dirty="0">
                <a:solidFill>
                  <a:schemeClr val="bg1"/>
                </a:solidFill>
              </a:rPr>
              <a:t> xx </a:t>
            </a:r>
            <a:r>
              <a:rPr lang="en-US" sz="1100" dirty="0" err="1">
                <a:solidFill>
                  <a:schemeClr val="bg1"/>
                </a:solidFill>
              </a:rPr>
              <a:t>xxxxxxxx</a:t>
            </a:r>
            <a:r>
              <a:rPr lang="en-US" sz="1100" dirty="0">
                <a:solidFill>
                  <a:schemeClr val="bg1"/>
                </a:solidFill>
              </a:rPr>
              <a:t> </a:t>
            </a:r>
            <a:r>
              <a:rPr lang="en-US" sz="1100" dirty="0" err="1">
                <a:solidFill>
                  <a:schemeClr val="bg1"/>
                </a:solidFill>
              </a:rPr>
              <a:t>xxxxxx</a:t>
            </a:r>
            <a:r>
              <a:rPr lang="en-US" sz="1100" dirty="0">
                <a:solidFill>
                  <a:schemeClr val="bg1"/>
                </a:solidFill>
              </a:rPr>
              <a:t> x </a:t>
            </a:r>
            <a:r>
              <a:rPr lang="en-US" sz="1100" dirty="0" err="1">
                <a:solidFill>
                  <a:schemeClr val="bg1"/>
                </a:solidFill>
              </a:rPr>
              <a:t>xxxx</a:t>
            </a:r>
            <a:r>
              <a:rPr lang="en-US" sz="1100" dirty="0">
                <a:solidFill>
                  <a:schemeClr val="bg1"/>
                </a:solidFill>
              </a:rPr>
              <a:t> </a:t>
            </a:r>
          </a:p>
        </p:txBody>
      </p:sp>
      <p:sp>
        <p:nvSpPr>
          <p:cNvPr id="22" name="TextBox 21"/>
          <p:cNvSpPr txBox="1"/>
          <p:nvPr/>
        </p:nvSpPr>
        <p:spPr>
          <a:xfrm>
            <a:off x="2555776" y="3180397"/>
            <a:ext cx="2448272" cy="507831"/>
          </a:xfrm>
          <a:prstGeom prst="rect">
            <a:avLst/>
          </a:prstGeom>
          <a:noFill/>
        </p:spPr>
        <p:txBody>
          <a:bodyPr wrap="square" rtlCol="0">
            <a:spAutoFit/>
          </a:bodyPr>
          <a:lstStyle/>
          <a:p>
            <a:pPr algn="ctr"/>
            <a:r>
              <a:rPr lang="en-US" sz="1600" spc="-40" dirty="0">
                <a:solidFill>
                  <a:schemeClr val="bg1"/>
                </a:solidFill>
              </a:rPr>
              <a:t>300% </a:t>
            </a:r>
            <a:r>
              <a:rPr lang="en-US" sz="1600" spc="-40" dirty="0" err="1">
                <a:solidFill>
                  <a:schemeClr val="bg1"/>
                </a:solidFill>
              </a:rPr>
              <a:t>Xxxxxx</a:t>
            </a:r>
            <a:endParaRPr lang="en-US" sz="1600" spc="-40" dirty="0">
              <a:solidFill>
                <a:schemeClr val="bg1"/>
              </a:solidFill>
            </a:endParaRPr>
          </a:p>
          <a:p>
            <a:pPr algn="ctr"/>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a:t>
            </a:r>
          </a:p>
        </p:txBody>
      </p:sp>
      <p:sp>
        <p:nvSpPr>
          <p:cNvPr id="26" name="TextBox 25"/>
          <p:cNvSpPr txBox="1"/>
          <p:nvPr/>
        </p:nvSpPr>
        <p:spPr>
          <a:xfrm>
            <a:off x="-432556" y="4205348"/>
            <a:ext cx="2448272" cy="523220"/>
          </a:xfrm>
          <a:prstGeom prst="rect">
            <a:avLst/>
          </a:prstGeom>
          <a:noFill/>
        </p:spPr>
        <p:txBody>
          <a:bodyPr wrap="square" rtlCol="0">
            <a:spAutoFit/>
          </a:bodyPr>
          <a:lstStyle/>
          <a:p>
            <a:pPr algn="r"/>
            <a:r>
              <a:rPr lang="en-US" sz="1600" spc="-40" dirty="0"/>
              <a:t>60% </a:t>
            </a:r>
            <a:r>
              <a:rPr lang="en-US" sz="1600" spc="-40" dirty="0" err="1"/>
              <a:t>Xxxxxx</a:t>
            </a:r>
            <a:endParaRPr lang="en-US" sz="1600" spc="-40" dirty="0"/>
          </a:p>
          <a:p>
            <a:pPr algn="r"/>
            <a:r>
              <a:rPr lang="en-US" sz="1200" dirty="0" err="1"/>
              <a:t>Xxxxx</a:t>
            </a:r>
            <a:r>
              <a:rPr lang="en-US" sz="1200" dirty="0"/>
              <a:t> </a:t>
            </a:r>
            <a:r>
              <a:rPr lang="en-US" sz="1200" dirty="0" err="1"/>
              <a:t>xxxxx</a:t>
            </a:r>
            <a:r>
              <a:rPr lang="en-US" sz="1200" dirty="0"/>
              <a:t> </a:t>
            </a:r>
            <a:r>
              <a:rPr lang="en-US" sz="1200" dirty="0" err="1"/>
              <a:t>xxxx</a:t>
            </a:r>
            <a:r>
              <a:rPr lang="en-US" sz="1200" dirty="0"/>
              <a:t> xxx</a:t>
            </a:r>
          </a:p>
        </p:txBody>
      </p:sp>
      <p:sp>
        <p:nvSpPr>
          <p:cNvPr id="27" name="TextBox 26"/>
          <p:cNvSpPr txBox="1"/>
          <p:nvPr/>
        </p:nvSpPr>
        <p:spPr>
          <a:xfrm>
            <a:off x="1426544" y="4905165"/>
            <a:ext cx="1548172" cy="461665"/>
          </a:xfrm>
          <a:prstGeom prst="rect">
            <a:avLst/>
          </a:prstGeom>
          <a:noFill/>
        </p:spPr>
        <p:txBody>
          <a:bodyPr wrap="square" rtlCol="0">
            <a:spAutoFit/>
          </a:bodyPr>
          <a:lstStyle/>
          <a:p>
            <a:pPr algn="ctr"/>
            <a:r>
              <a:rPr lang="en-US" sz="1200" dirty="0" err="1"/>
              <a:t>Xxxxxx</a:t>
            </a:r>
            <a:r>
              <a:rPr lang="en-US" sz="1200" dirty="0"/>
              <a:t> x xx </a:t>
            </a:r>
            <a:r>
              <a:rPr lang="en-US" sz="1200" dirty="0" err="1"/>
              <a:t>xxxxx</a:t>
            </a:r>
            <a:r>
              <a:rPr lang="en-US" sz="1200" dirty="0"/>
              <a:t> </a:t>
            </a:r>
            <a:r>
              <a:rPr lang="en-US" sz="1200" dirty="0" err="1"/>
              <a:t>xxxx</a:t>
            </a:r>
            <a:endParaRPr lang="en-US" sz="1200" dirty="0"/>
          </a:p>
        </p:txBody>
      </p:sp>
      <p:sp>
        <p:nvSpPr>
          <p:cNvPr id="28" name="TextBox 27"/>
          <p:cNvSpPr txBox="1"/>
          <p:nvPr/>
        </p:nvSpPr>
        <p:spPr>
          <a:xfrm>
            <a:off x="2965536" y="4905165"/>
            <a:ext cx="1548172" cy="646331"/>
          </a:xfrm>
          <a:prstGeom prst="rect">
            <a:avLst/>
          </a:prstGeom>
          <a:noFill/>
        </p:spPr>
        <p:txBody>
          <a:bodyPr wrap="square" rtlCol="0">
            <a:spAutoFit/>
          </a:bodyPr>
          <a:lstStyle/>
          <a:p>
            <a:pPr algn="ctr"/>
            <a:r>
              <a:rPr lang="pt-BR" sz="1200" dirty="0"/>
              <a:t>Xxx xx xxxx xxx xxxxx xxxxxx xx xxxxx </a:t>
            </a:r>
            <a:endParaRPr lang="en-US" sz="1200" dirty="0"/>
          </a:p>
        </p:txBody>
      </p:sp>
      <p:sp>
        <p:nvSpPr>
          <p:cNvPr id="29" name="TextBox 28"/>
          <p:cNvSpPr txBox="1"/>
          <p:nvPr/>
        </p:nvSpPr>
        <p:spPr>
          <a:xfrm>
            <a:off x="5573107" y="4905165"/>
            <a:ext cx="3067346" cy="461665"/>
          </a:xfrm>
          <a:prstGeom prst="rect">
            <a:avLst/>
          </a:prstGeom>
          <a:noFill/>
        </p:spPr>
        <p:txBody>
          <a:bodyPr wrap="square" rtlCol="0">
            <a:spAutoFit/>
          </a:bodyPr>
          <a:lstStyle/>
          <a:p>
            <a:pPr algn="ctr"/>
            <a:r>
              <a:rPr lang="en-US" sz="1200" dirty="0"/>
              <a:t>Xx xxx x </a:t>
            </a:r>
            <a:r>
              <a:rPr lang="en-US" sz="1200" dirty="0" err="1"/>
              <a:t>xxxxxx</a:t>
            </a:r>
            <a:r>
              <a:rPr lang="en-US" sz="1200" dirty="0"/>
              <a:t> x </a:t>
            </a:r>
            <a:r>
              <a:rPr lang="en-US" sz="1200" dirty="0" err="1"/>
              <a:t>xxxxx</a:t>
            </a:r>
            <a:r>
              <a:rPr lang="en-US" sz="1200" dirty="0"/>
              <a:t> x xx </a:t>
            </a:r>
            <a:r>
              <a:rPr lang="en-US" sz="1200" dirty="0" err="1"/>
              <a:t>xxxxxxx</a:t>
            </a:r>
            <a:r>
              <a:rPr lang="en-US" sz="1200" dirty="0"/>
              <a:t> xxx </a:t>
            </a:r>
            <a:r>
              <a:rPr lang="en-US" sz="1200" dirty="0" err="1"/>
              <a:t>xxx</a:t>
            </a:r>
            <a:r>
              <a:rPr lang="en-US" sz="1200" dirty="0"/>
              <a:t> </a:t>
            </a:r>
            <a:r>
              <a:rPr lang="en-US" sz="1200" dirty="0" err="1"/>
              <a:t>xxxxx</a:t>
            </a:r>
            <a:r>
              <a:rPr lang="en-US" sz="1200" dirty="0"/>
              <a:t> x </a:t>
            </a:r>
          </a:p>
        </p:txBody>
      </p:sp>
    </p:spTree>
    <p:extLst>
      <p:ext uri="{BB962C8B-B14F-4D97-AF65-F5344CB8AC3E}">
        <p14:creationId xmlns:p14="http://schemas.microsoft.com/office/powerpoint/2010/main" val="404932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4"/>
                                        </p:tgtEl>
                                        <p:attrNameLst>
                                          <p:attrName>style.visibility</p:attrName>
                                        </p:attrNameLst>
                                      </p:cBhvr>
                                      <p:to>
                                        <p:strVal val="visible"/>
                                      </p:to>
                                    </p:set>
                                    <p:animEffect transition="in" filter="fade">
                                      <p:cBhvr>
                                        <p:cTn id="32" dur="500"/>
                                        <p:tgtEl>
                                          <p:spTgt spid="2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500"/>
                                        <p:tgtEl>
                                          <p:spTgt spid="29"/>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fade">
                                      <p:cBhvr>
                                        <p:cTn id="3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0" grpId="0"/>
      <p:bldP spid="21" grpId="0"/>
      <p:bldP spid="22" grpId="0"/>
      <p:bldP spid="26" grpId="0"/>
      <p:bldP spid="27" grpId="0"/>
      <p:bldP spid="28" grpId="0"/>
      <p:bldP spid="2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36"/>
          <p:cNvSpPr>
            <a:spLocks noChangeAspect="1"/>
          </p:cNvSpPr>
          <p:nvPr/>
        </p:nvSpPr>
        <p:spPr>
          <a:xfrm>
            <a:off x="-73933" y="1280704"/>
            <a:ext cx="1567172" cy="85359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ln>
            <a:noFill/>
          </a:ln>
        </p:spPr>
        <p:txBody>
          <a:bodyPr/>
          <a:lstStyle/>
          <a:p>
            <a:pPr algn="r"/>
            <a:r>
              <a:rPr lang="en-US" dirty="0" err="1"/>
              <a:t>Xxxxxxxxxxx</a:t>
            </a:r>
            <a:endParaRPr lang="en-US" dirty="0"/>
          </a:p>
        </p:txBody>
      </p:sp>
      <p:sp>
        <p:nvSpPr>
          <p:cNvPr id="11" name="Text Placeholder 10"/>
          <p:cNvSpPr>
            <a:spLocks noGrp="1"/>
          </p:cNvSpPr>
          <p:nvPr>
            <p:ph type="body" sz="quarter" idx="10"/>
          </p:nvPr>
        </p:nvSpPr>
        <p:spPr/>
        <p:txBody>
          <a:bodyPr/>
          <a:lstStyle/>
          <a:p>
            <a:pPr algn="r"/>
            <a:r>
              <a:rPr lang="en-US" dirty="0"/>
              <a:t>Xxx x </a:t>
            </a:r>
            <a:r>
              <a:rPr lang="en-US" dirty="0" err="1"/>
              <a:t>xxxx</a:t>
            </a:r>
            <a:r>
              <a:rPr lang="en-US" dirty="0"/>
              <a:t> </a:t>
            </a:r>
            <a:r>
              <a:rPr lang="en-US" dirty="0" err="1"/>
              <a:t>xxxxxxxx</a:t>
            </a:r>
            <a:r>
              <a:rPr lang="en-US" dirty="0"/>
              <a:t> </a:t>
            </a:r>
            <a:r>
              <a:rPr lang="en-US" dirty="0" err="1"/>
              <a:t>xxxxx</a:t>
            </a:r>
            <a:r>
              <a:rPr lang="en-US" dirty="0"/>
              <a:t> xx</a:t>
            </a:r>
          </a:p>
        </p:txBody>
      </p:sp>
      <p:sp>
        <p:nvSpPr>
          <p:cNvPr id="20" name="Oval 50"/>
          <p:cNvSpPr>
            <a:spLocks noChangeArrowheads="1"/>
          </p:cNvSpPr>
          <p:nvPr/>
        </p:nvSpPr>
        <p:spPr bwMode="auto">
          <a:xfrm>
            <a:off x="1277859" y="3193384"/>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r>
              <a:rPr lang="en-US" dirty="0"/>
              <a:t>X</a:t>
            </a:r>
          </a:p>
        </p:txBody>
      </p:sp>
      <p:grpSp>
        <p:nvGrpSpPr>
          <p:cNvPr id="17" name="Group 16"/>
          <p:cNvGrpSpPr/>
          <p:nvPr/>
        </p:nvGrpSpPr>
        <p:grpSpPr>
          <a:xfrm>
            <a:off x="105485" y="1725835"/>
            <a:ext cx="4274979" cy="2725466"/>
            <a:chOff x="576161" y="539158"/>
            <a:chExt cx="4106366" cy="2112446"/>
          </a:xfrm>
          <a:gradFill>
            <a:gsLst>
              <a:gs pos="0">
                <a:schemeClr val="accent4">
                  <a:lumMod val="75000"/>
                </a:schemeClr>
              </a:gs>
              <a:gs pos="100000">
                <a:schemeClr val="accent2"/>
              </a:gs>
            </a:gsLst>
            <a:lin ang="16200000" scaled="0"/>
          </a:gradFill>
        </p:grpSpPr>
        <p:sp>
          <p:nvSpPr>
            <p:cNvPr id="3" name="Oval 47"/>
            <p:cNvSpPr>
              <a:spLocks noChangeArrowheads="1"/>
            </p:cNvSpPr>
            <p:nvPr/>
          </p:nvSpPr>
          <p:spPr bwMode="auto">
            <a:xfrm>
              <a:off x="2137141" y="539158"/>
              <a:ext cx="1506737" cy="1371132"/>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 name="Oval 48"/>
            <p:cNvSpPr>
              <a:spLocks noChangeArrowheads="1"/>
            </p:cNvSpPr>
            <p:nvPr/>
          </p:nvSpPr>
          <p:spPr bwMode="auto">
            <a:xfrm>
              <a:off x="2296854" y="1367865"/>
              <a:ext cx="1392225"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Oval 49"/>
            <p:cNvSpPr>
              <a:spLocks noChangeArrowheads="1"/>
            </p:cNvSpPr>
            <p:nvPr/>
          </p:nvSpPr>
          <p:spPr bwMode="auto">
            <a:xfrm>
              <a:off x="576161" y="1376904"/>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49"/>
            <p:cNvSpPr>
              <a:spLocks noChangeArrowheads="1"/>
            </p:cNvSpPr>
            <p:nvPr/>
          </p:nvSpPr>
          <p:spPr bwMode="auto">
            <a:xfrm>
              <a:off x="3281261" y="910179"/>
              <a:ext cx="1401266" cy="1274700"/>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49"/>
            <p:cNvSpPr>
              <a:spLocks noChangeArrowheads="1"/>
            </p:cNvSpPr>
            <p:nvPr/>
          </p:nvSpPr>
          <p:spPr bwMode="auto">
            <a:xfrm>
              <a:off x="971600" y="627534"/>
              <a:ext cx="1834502" cy="1671645"/>
            </a:xfrm>
            <a:prstGeom prst="ellipse">
              <a:avLst/>
            </a:pr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6" name="Oval 50"/>
          <p:cNvSpPr>
            <a:spLocks noChangeArrowheads="1"/>
          </p:cNvSpPr>
          <p:nvPr/>
        </p:nvSpPr>
        <p:spPr bwMode="auto">
          <a:xfrm>
            <a:off x="257033" y="2388868"/>
            <a:ext cx="1341238" cy="150092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51"/>
          <p:cNvSpPr>
            <a:spLocks noChangeArrowheads="1"/>
          </p:cNvSpPr>
          <p:nvPr/>
        </p:nvSpPr>
        <p:spPr bwMode="auto">
          <a:xfrm>
            <a:off x="1329363" y="1376773"/>
            <a:ext cx="1310052" cy="1412630"/>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52"/>
          <p:cNvSpPr>
            <a:spLocks noChangeArrowheads="1"/>
          </p:cNvSpPr>
          <p:nvPr/>
        </p:nvSpPr>
        <p:spPr bwMode="auto">
          <a:xfrm>
            <a:off x="3365049" y="3620315"/>
            <a:ext cx="842418" cy="855384"/>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Oval 53"/>
          <p:cNvSpPr>
            <a:spLocks noChangeArrowheads="1"/>
          </p:cNvSpPr>
          <p:nvPr/>
        </p:nvSpPr>
        <p:spPr bwMode="auto">
          <a:xfrm>
            <a:off x="1280870" y="2294222"/>
            <a:ext cx="1165755" cy="111979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54"/>
          <p:cNvSpPr>
            <a:spLocks noChangeArrowheads="1"/>
          </p:cNvSpPr>
          <p:nvPr/>
        </p:nvSpPr>
        <p:spPr bwMode="auto">
          <a:xfrm>
            <a:off x="183805" y="3438319"/>
            <a:ext cx="873725" cy="841699"/>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51"/>
          <p:cNvSpPr>
            <a:spLocks noChangeArrowheads="1"/>
          </p:cNvSpPr>
          <p:nvPr/>
        </p:nvSpPr>
        <p:spPr bwMode="auto">
          <a:xfrm>
            <a:off x="2251664" y="1549370"/>
            <a:ext cx="1553920" cy="1638918"/>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Oval 50"/>
          <p:cNvSpPr>
            <a:spLocks noChangeArrowheads="1"/>
          </p:cNvSpPr>
          <p:nvPr/>
        </p:nvSpPr>
        <p:spPr bwMode="auto">
          <a:xfrm>
            <a:off x="3421026" y="2875138"/>
            <a:ext cx="1112789" cy="1132531"/>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51"/>
          <p:cNvSpPr>
            <a:spLocks noChangeArrowheads="1"/>
          </p:cNvSpPr>
          <p:nvPr/>
        </p:nvSpPr>
        <p:spPr bwMode="auto">
          <a:xfrm>
            <a:off x="2160124" y="3013252"/>
            <a:ext cx="1477811" cy="1462446"/>
          </a:xfrm>
          <a:prstGeom prst="ellipse">
            <a:avLst/>
          </a:prstGeom>
          <a:gradFill>
            <a:gsLst>
              <a:gs pos="0">
                <a:schemeClr val="accent3">
                  <a:alpha val="85000"/>
                </a:schemeClr>
              </a:gs>
              <a:gs pos="100000">
                <a:schemeClr val="accent1">
                  <a:alpha val="70000"/>
                </a:schemeClr>
              </a:gs>
            </a:gsLst>
            <a:lin ang="16200000" scaled="0"/>
          </a:gra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pPr algn="just"/>
            <a:endParaRPr lang="en-US" dirty="0"/>
          </a:p>
        </p:txBody>
      </p:sp>
      <p:sp>
        <p:nvSpPr>
          <p:cNvPr id="12" name="Freeform 56"/>
          <p:cNvSpPr>
            <a:spLocks/>
          </p:cNvSpPr>
          <p:nvPr/>
        </p:nvSpPr>
        <p:spPr bwMode="auto">
          <a:xfrm>
            <a:off x="958390" y="2655428"/>
            <a:ext cx="2183854" cy="3349688"/>
          </a:xfrm>
          <a:custGeom>
            <a:avLst/>
            <a:gdLst>
              <a:gd name="T0" fmla="*/ 161 w 195"/>
              <a:gd name="T1" fmla="*/ 278 h 278"/>
              <a:gd name="T2" fmla="*/ 127 w 195"/>
              <a:gd name="T3" fmla="*/ 153 h 278"/>
              <a:gd name="T4" fmla="*/ 193 w 195"/>
              <a:gd name="T5" fmla="*/ 83 h 278"/>
              <a:gd name="T6" fmla="*/ 193 w 195"/>
              <a:gd name="T7" fmla="*/ 82 h 278"/>
              <a:gd name="T8" fmla="*/ 125 w 195"/>
              <a:gd name="T9" fmla="*/ 130 h 278"/>
              <a:gd name="T10" fmla="*/ 153 w 195"/>
              <a:gd name="T11" fmla="*/ 37 h 278"/>
              <a:gd name="T12" fmla="*/ 152 w 195"/>
              <a:gd name="T13" fmla="*/ 36 h 278"/>
              <a:gd name="T14" fmla="*/ 115 w 195"/>
              <a:gd name="T15" fmla="*/ 116 h 278"/>
              <a:gd name="T16" fmla="*/ 56 w 195"/>
              <a:gd name="T17" fmla="*/ 0 h 278"/>
              <a:gd name="T18" fmla="*/ 56 w 195"/>
              <a:gd name="T19" fmla="*/ 1 h 278"/>
              <a:gd name="T20" fmla="*/ 112 w 195"/>
              <a:gd name="T21" fmla="*/ 151 h 278"/>
              <a:gd name="T22" fmla="*/ 1 w 195"/>
              <a:gd name="T23" fmla="*/ 45 h 278"/>
              <a:gd name="T24" fmla="*/ 1 w 195"/>
              <a:gd name="T25" fmla="*/ 46 h 278"/>
              <a:gd name="T26" fmla="*/ 111 w 195"/>
              <a:gd name="T27" fmla="*/ 175 h 278"/>
              <a:gd name="T28" fmla="*/ 74 w 195"/>
              <a:gd name="T29" fmla="*/ 278 h 278"/>
              <a:gd name="T30" fmla="*/ 161 w 195"/>
              <a:gd name="T31"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5" h="278">
                <a:moveTo>
                  <a:pt x="161" y="278"/>
                </a:moveTo>
                <a:cubicBezTo>
                  <a:pt x="137" y="257"/>
                  <a:pt x="123" y="181"/>
                  <a:pt x="127" y="153"/>
                </a:cubicBezTo>
                <a:cubicBezTo>
                  <a:pt x="131" y="124"/>
                  <a:pt x="167" y="94"/>
                  <a:pt x="193" y="83"/>
                </a:cubicBezTo>
                <a:cubicBezTo>
                  <a:pt x="195" y="82"/>
                  <a:pt x="195" y="81"/>
                  <a:pt x="193" y="82"/>
                </a:cubicBezTo>
                <a:cubicBezTo>
                  <a:pt x="192" y="82"/>
                  <a:pt x="144" y="103"/>
                  <a:pt x="125" y="130"/>
                </a:cubicBezTo>
                <a:cubicBezTo>
                  <a:pt x="119" y="88"/>
                  <a:pt x="141" y="54"/>
                  <a:pt x="153" y="37"/>
                </a:cubicBezTo>
                <a:cubicBezTo>
                  <a:pt x="154" y="36"/>
                  <a:pt x="153" y="35"/>
                  <a:pt x="152" y="36"/>
                </a:cubicBezTo>
                <a:cubicBezTo>
                  <a:pt x="144" y="45"/>
                  <a:pt x="120" y="76"/>
                  <a:pt x="115" y="116"/>
                </a:cubicBezTo>
                <a:cubicBezTo>
                  <a:pt x="111" y="79"/>
                  <a:pt x="78" y="22"/>
                  <a:pt x="56" y="0"/>
                </a:cubicBezTo>
                <a:cubicBezTo>
                  <a:pt x="56" y="0"/>
                  <a:pt x="55" y="1"/>
                  <a:pt x="56" y="1"/>
                </a:cubicBezTo>
                <a:cubicBezTo>
                  <a:pt x="74" y="19"/>
                  <a:pt x="116" y="91"/>
                  <a:pt x="112" y="151"/>
                </a:cubicBezTo>
                <a:cubicBezTo>
                  <a:pt x="95" y="116"/>
                  <a:pt x="55" y="74"/>
                  <a:pt x="1" y="45"/>
                </a:cubicBezTo>
                <a:cubicBezTo>
                  <a:pt x="0" y="45"/>
                  <a:pt x="0" y="46"/>
                  <a:pt x="1" y="46"/>
                </a:cubicBezTo>
                <a:cubicBezTo>
                  <a:pt x="40" y="67"/>
                  <a:pt x="102" y="123"/>
                  <a:pt x="111" y="175"/>
                </a:cubicBezTo>
                <a:cubicBezTo>
                  <a:pt x="115" y="202"/>
                  <a:pt x="103" y="252"/>
                  <a:pt x="74" y="278"/>
                </a:cubicBezTo>
                <a:lnTo>
                  <a:pt x="161" y="278"/>
                </a:lnTo>
                <a:close/>
              </a:path>
            </a:pathLst>
          </a:custGeom>
          <a:solidFill>
            <a:srgbClr val="7F7F7F"/>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noChangeAspect="1"/>
          </p:cNvSpPr>
          <p:nvPr/>
        </p:nvSpPr>
        <p:spPr>
          <a:xfrm>
            <a:off x="4380464" y="1645644"/>
            <a:ext cx="1507191" cy="820920"/>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Freeform 42"/>
          <p:cNvSpPr>
            <a:spLocks noChangeAspect="1"/>
          </p:cNvSpPr>
          <p:nvPr/>
        </p:nvSpPr>
        <p:spPr>
          <a:xfrm>
            <a:off x="3753170" y="1115287"/>
            <a:ext cx="1254589" cy="683335"/>
          </a:xfrm>
          <a:custGeom>
            <a:avLst/>
            <a:gdLst>
              <a:gd name="connsiteX0" fmla="*/ 615355 w 1512168"/>
              <a:gd name="connsiteY0" fmla="*/ 0 h 823631"/>
              <a:gd name="connsiteX1" fmla="*/ 946487 w 1512168"/>
              <a:gd name="connsiteY1" fmla="*/ 176061 h 823631"/>
              <a:gd name="connsiteX2" fmla="*/ 971165 w 1512168"/>
              <a:gd name="connsiteY2" fmla="*/ 221528 h 823631"/>
              <a:gd name="connsiteX3" fmla="*/ 1012673 w 1512168"/>
              <a:gd name="connsiteY3" fmla="*/ 198998 h 823631"/>
              <a:gd name="connsiteX4" fmla="*/ 1112273 w 1512168"/>
              <a:gd name="connsiteY4" fmla="*/ 178890 h 823631"/>
              <a:gd name="connsiteX5" fmla="*/ 1368153 w 1512168"/>
              <a:gd name="connsiteY5" fmla="*/ 434770 h 823631"/>
              <a:gd name="connsiteX6" fmla="*/ 1359228 w 1512168"/>
              <a:gd name="connsiteY6" fmla="*/ 478978 h 823631"/>
              <a:gd name="connsiteX7" fmla="*/ 1405590 w 1512168"/>
              <a:gd name="connsiteY7" fmla="*/ 488338 h 823631"/>
              <a:gd name="connsiteX8" fmla="*/ 1512168 w 1512168"/>
              <a:gd name="connsiteY8" fmla="*/ 649128 h 823631"/>
              <a:gd name="connsiteX9" fmla="*/ 1337665 w 1512168"/>
              <a:gd name="connsiteY9" fmla="*/ 823631 h 823631"/>
              <a:gd name="connsiteX10" fmla="*/ 246511 w 1512168"/>
              <a:gd name="connsiteY10" fmla="*/ 823631 h 823631"/>
              <a:gd name="connsiteX11" fmla="*/ 241041 w 1512168"/>
              <a:gd name="connsiteY11" fmla="*/ 822527 h 823631"/>
              <a:gd name="connsiteX12" fmla="*/ 230088 w 1512168"/>
              <a:gd name="connsiteY12" fmla="*/ 823631 h 823631"/>
              <a:gd name="connsiteX13" fmla="*/ 0 w 1512168"/>
              <a:gd name="connsiteY13" fmla="*/ 593543 h 823631"/>
              <a:gd name="connsiteX14" fmla="*/ 183717 w 1512168"/>
              <a:gd name="connsiteY14" fmla="*/ 368130 h 823631"/>
              <a:gd name="connsiteX15" fmla="*/ 219533 w 1512168"/>
              <a:gd name="connsiteY15" fmla="*/ 364519 h 823631"/>
              <a:gd name="connsiteX16" fmla="*/ 224137 w 1512168"/>
              <a:gd name="connsiteY16" fmla="*/ 318852 h 823631"/>
              <a:gd name="connsiteX17" fmla="*/ 615355 w 1512168"/>
              <a:gd name="connsiteY17" fmla="*/ 0 h 82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12168" h="823631">
                <a:moveTo>
                  <a:pt x="615355" y="0"/>
                </a:moveTo>
                <a:cubicBezTo>
                  <a:pt x="753195" y="0"/>
                  <a:pt x="874724" y="69839"/>
                  <a:pt x="946487" y="176061"/>
                </a:cubicBezTo>
                <a:lnTo>
                  <a:pt x="971165" y="221528"/>
                </a:lnTo>
                <a:lnTo>
                  <a:pt x="1012673" y="198998"/>
                </a:lnTo>
                <a:cubicBezTo>
                  <a:pt x="1043286" y="186050"/>
                  <a:pt x="1076944" y="178890"/>
                  <a:pt x="1112273" y="178890"/>
                </a:cubicBezTo>
                <a:cubicBezTo>
                  <a:pt x="1253592" y="178890"/>
                  <a:pt x="1368153" y="293451"/>
                  <a:pt x="1368153" y="434770"/>
                </a:cubicBezTo>
                <a:lnTo>
                  <a:pt x="1359228" y="478978"/>
                </a:lnTo>
                <a:lnTo>
                  <a:pt x="1405590" y="488338"/>
                </a:lnTo>
                <a:cubicBezTo>
                  <a:pt x="1468221" y="514830"/>
                  <a:pt x="1512168" y="576847"/>
                  <a:pt x="1512168" y="649128"/>
                </a:cubicBezTo>
                <a:cubicBezTo>
                  <a:pt x="1512168" y="745503"/>
                  <a:pt x="1434040" y="823631"/>
                  <a:pt x="1337665" y="823631"/>
                </a:cubicBezTo>
                <a:lnTo>
                  <a:pt x="246511" y="823631"/>
                </a:lnTo>
                <a:lnTo>
                  <a:pt x="241041" y="822527"/>
                </a:lnTo>
                <a:lnTo>
                  <a:pt x="230088" y="823631"/>
                </a:lnTo>
                <a:cubicBezTo>
                  <a:pt x="103014" y="823631"/>
                  <a:pt x="0" y="720617"/>
                  <a:pt x="0" y="593543"/>
                </a:cubicBezTo>
                <a:cubicBezTo>
                  <a:pt x="0" y="482353"/>
                  <a:pt x="78870" y="389585"/>
                  <a:pt x="183717" y="368130"/>
                </a:cubicBezTo>
                <a:lnTo>
                  <a:pt x="219533" y="364519"/>
                </a:lnTo>
                <a:lnTo>
                  <a:pt x="224137" y="318852"/>
                </a:lnTo>
                <a:cubicBezTo>
                  <a:pt x="261373" y="136884"/>
                  <a:pt x="422379" y="0"/>
                  <a:pt x="615355" y="0"/>
                </a:cubicBezTo>
                <a:close/>
              </a:path>
            </a:pathLst>
          </a:custGeom>
          <a:solidFill>
            <a:srgbClr val="7F7F7F">
              <a:alpha val="14902"/>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Rectangle 37"/>
          <p:cNvSpPr/>
          <p:nvPr/>
        </p:nvSpPr>
        <p:spPr>
          <a:xfrm>
            <a:off x="4912182"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 </a:t>
            </a:r>
            <a:r>
              <a:rPr lang="en-US" sz="1600" dirty="0" err="1">
                <a:solidFill>
                  <a:schemeClr val="tx1"/>
                </a:solidFill>
              </a:rPr>
              <a:t>x</a:t>
            </a:r>
            <a:endParaRPr lang="en-US" sz="1600" dirty="0">
              <a:solidFill>
                <a:schemeClr val="tx1"/>
              </a:solidFill>
            </a:endParaRP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39" name="Rectangle 38"/>
          <p:cNvSpPr/>
          <p:nvPr/>
        </p:nvSpPr>
        <p:spPr>
          <a:xfrm>
            <a:off x="6755545" y="3028520"/>
            <a:ext cx="1692188" cy="2255375"/>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182880" rIns="182880" bIns="182880" numCol="1" spcCol="1270" anchor="t" anchorCtr="0">
            <a:noAutofit/>
          </a:bodyPr>
          <a:lstStyle/>
          <a:p>
            <a:pPr defTabSz="666734">
              <a:lnSpc>
                <a:spcPct val="90000"/>
              </a:lnSpc>
              <a:spcBef>
                <a:spcPct val="0"/>
              </a:spcBef>
              <a:spcAft>
                <a:spcPts val="200"/>
              </a:spcAft>
            </a:pPr>
            <a:r>
              <a:rPr lang="en-US" sz="1600" dirty="0" err="1">
                <a:solidFill>
                  <a:schemeClr val="tx1"/>
                </a:solidFill>
              </a:rPr>
              <a:t>Xxxxx</a:t>
            </a:r>
            <a:r>
              <a:rPr lang="en-US" sz="1600" dirty="0">
                <a:solidFill>
                  <a:schemeClr val="tx1"/>
                </a:solidFill>
              </a:rPr>
              <a:t> xxx</a:t>
            </a:r>
          </a:p>
          <a:p>
            <a:pPr defTabSz="666734">
              <a:lnSpc>
                <a:spcPct val="90000"/>
              </a:lnSpc>
              <a:spcBef>
                <a:spcPct val="0"/>
              </a:spcBef>
              <a:spcAft>
                <a:spcPts val="200"/>
              </a:spcAft>
            </a:pPr>
            <a:r>
              <a:rPr lang="en-US" sz="1100" dirty="0">
                <a:solidFill>
                  <a:schemeClr val="tx1"/>
                </a:solidFill>
              </a:rPr>
              <a:t>Xx </a:t>
            </a:r>
            <a:r>
              <a:rPr lang="en-US" sz="1100" dirty="0" err="1">
                <a:solidFill>
                  <a:schemeClr val="tx1"/>
                </a:solidFill>
              </a:rPr>
              <a:t>xxxxxx</a:t>
            </a:r>
            <a:r>
              <a:rPr lang="en-US" sz="1100" dirty="0">
                <a:solidFill>
                  <a:schemeClr val="tx1"/>
                </a:solidFill>
              </a:rPr>
              <a:t> </a:t>
            </a:r>
            <a:r>
              <a:rPr lang="en-US" sz="1100" dirty="0" err="1">
                <a:solidFill>
                  <a:schemeClr val="tx1"/>
                </a:solidFill>
              </a:rPr>
              <a:t>xxxxxxx</a:t>
            </a:r>
            <a:r>
              <a:rPr lang="en-US" sz="1100" dirty="0">
                <a:solidFill>
                  <a:schemeClr val="tx1"/>
                </a:solidFill>
              </a:rPr>
              <a:t> x </a:t>
            </a:r>
            <a:r>
              <a:rPr lang="en-US" sz="1100" dirty="0" err="1">
                <a:solidFill>
                  <a:schemeClr val="tx1"/>
                </a:solidFill>
              </a:rPr>
              <a:t>xxxxx</a:t>
            </a:r>
            <a:r>
              <a:rPr lang="en-US" sz="1100" dirty="0">
                <a:solidFill>
                  <a:schemeClr val="tx1"/>
                </a:solidFill>
              </a:rPr>
              <a:t> </a:t>
            </a:r>
            <a:r>
              <a:rPr lang="en-US" sz="1100" dirty="0" err="1">
                <a:solidFill>
                  <a:schemeClr val="tx1"/>
                </a:solidFill>
              </a:rPr>
              <a:t>xxxxx</a:t>
            </a:r>
            <a:r>
              <a:rPr lang="en-US" sz="1100" dirty="0">
                <a:solidFill>
                  <a:schemeClr val="tx1"/>
                </a:solidFill>
              </a:rPr>
              <a:t> </a:t>
            </a:r>
            <a:r>
              <a:rPr lang="en-US" sz="1100" dirty="0" err="1">
                <a:solidFill>
                  <a:schemeClr val="tx1"/>
                </a:solidFill>
              </a:rPr>
              <a:t>xxxxxx</a:t>
            </a:r>
            <a:r>
              <a:rPr lang="en-US" sz="1100" dirty="0">
                <a:solidFill>
                  <a:schemeClr val="tx1"/>
                </a:solidFill>
              </a:rPr>
              <a:t> “</a:t>
            </a:r>
            <a:r>
              <a:rPr lang="en-US" sz="1100" dirty="0" err="1">
                <a:solidFill>
                  <a:schemeClr val="tx1"/>
                </a:solidFill>
              </a:rPr>
              <a:t>xxxxxxxxxx</a:t>
            </a:r>
            <a:r>
              <a:rPr lang="en-US" sz="1100" dirty="0">
                <a:solidFill>
                  <a:schemeClr val="tx1"/>
                </a:solidFill>
              </a:rPr>
              <a:t> x” xxx </a:t>
            </a:r>
            <a:r>
              <a:rPr lang="en-US" sz="1100" dirty="0" err="1">
                <a:solidFill>
                  <a:schemeClr val="tx1"/>
                </a:solidFill>
              </a:rPr>
              <a:t>xxx</a:t>
            </a:r>
            <a:r>
              <a:rPr lang="en-US" sz="1100" dirty="0">
                <a:solidFill>
                  <a:schemeClr val="tx1"/>
                </a:solidFill>
              </a:rPr>
              <a:t> x </a:t>
            </a:r>
            <a:r>
              <a:rPr lang="en-US" sz="1100" dirty="0" err="1">
                <a:solidFill>
                  <a:schemeClr val="tx1"/>
                </a:solidFill>
              </a:rPr>
              <a:t>xxxxx</a:t>
            </a:r>
            <a:r>
              <a:rPr lang="en-US" sz="1100" dirty="0">
                <a:solidFill>
                  <a:schemeClr val="tx1"/>
                </a:solidFill>
              </a:rPr>
              <a:t> x </a:t>
            </a:r>
            <a:r>
              <a:rPr lang="en-US" sz="1100" dirty="0" err="1">
                <a:solidFill>
                  <a:schemeClr val="tx1"/>
                </a:solidFill>
              </a:rPr>
              <a:t>xxxxx</a:t>
            </a:r>
            <a:r>
              <a:rPr lang="en-US" sz="1100" dirty="0">
                <a:solidFill>
                  <a:schemeClr val="tx1"/>
                </a:solidFill>
              </a:rPr>
              <a:t> xxx </a:t>
            </a:r>
            <a:r>
              <a:rPr lang="en-US" sz="1100" dirty="0" err="1">
                <a:solidFill>
                  <a:schemeClr val="tx1"/>
                </a:solidFill>
              </a:rPr>
              <a:t>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a:t>
            </a:r>
            <a:r>
              <a:rPr lang="en-US" sz="1100" dirty="0">
                <a:solidFill>
                  <a:schemeClr val="tx1"/>
                </a:solidFill>
              </a:rPr>
              <a:t> x xxx </a:t>
            </a:r>
            <a:r>
              <a:rPr lang="en-US" sz="1100" dirty="0" err="1">
                <a:solidFill>
                  <a:schemeClr val="tx1"/>
                </a:solidFill>
              </a:rPr>
              <a:t>xxxxx</a:t>
            </a:r>
            <a:r>
              <a:rPr lang="en-US" sz="1100" dirty="0">
                <a:solidFill>
                  <a:schemeClr val="tx1"/>
                </a:solidFill>
              </a:rPr>
              <a:t> </a:t>
            </a:r>
            <a:r>
              <a:rPr lang="en-US" sz="1100" dirty="0" err="1">
                <a:solidFill>
                  <a:schemeClr val="tx1"/>
                </a:solidFill>
              </a:rPr>
              <a:t>xxxx</a:t>
            </a:r>
            <a:r>
              <a:rPr lang="en-US" sz="1100" dirty="0">
                <a:solidFill>
                  <a:schemeClr val="tx1"/>
                </a:solidFill>
              </a:rPr>
              <a:t> x </a:t>
            </a:r>
            <a:r>
              <a:rPr lang="en-US" sz="1100" dirty="0" err="1">
                <a:solidFill>
                  <a:schemeClr val="tx1"/>
                </a:solidFill>
              </a:rPr>
              <a:t>xxxx</a:t>
            </a:r>
            <a:r>
              <a:rPr lang="en-US" sz="1100" dirty="0">
                <a:solidFill>
                  <a:schemeClr val="tx1"/>
                </a:solidFill>
              </a:rPr>
              <a:t> </a:t>
            </a:r>
            <a:r>
              <a:rPr lang="en-US" sz="1100" dirty="0" err="1">
                <a:solidFill>
                  <a:schemeClr val="tx1"/>
                </a:solidFill>
              </a:rPr>
              <a:t>xxxxxxxxxxxxxxxxx</a:t>
            </a:r>
            <a:endParaRPr lang="en-US" sz="1050" dirty="0">
              <a:solidFill>
                <a:schemeClr val="tx1"/>
              </a:solidFill>
            </a:endParaRPr>
          </a:p>
        </p:txBody>
      </p:sp>
      <p:sp>
        <p:nvSpPr>
          <p:cNvPr id="40" name="Rectangle 39"/>
          <p:cNvSpPr/>
          <p:nvPr/>
        </p:nvSpPr>
        <p:spPr>
          <a:xfrm>
            <a:off x="4912182" y="2253105"/>
            <a:ext cx="1692188" cy="775597"/>
          </a:xfrm>
          <a:prstGeom prst="rect">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01</a:t>
            </a:r>
          </a:p>
        </p:txBody>
      </p:sp>
      <p:sp>
        <p:nvSpPr>
          <p:cNvPr id="41" name="Rectangle 40"/>
          <p:cNvSpPr/>
          <p:nvPr/>
        </p:nvSpPr>
        <p:spPr>
          <a:xfrm>
            <a:off x="6755545" y="2253105"/>
            <a:ext cx="1692188" cy="775597"/>
          </a:xfrm>
          <a:prstGeom prst="rect">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182880" tIns="91440" rIns="182880" bIns="182880" numCol="1" spcCol="1270" anchor="t" anchorCtr="0">
            <a:spAutoFit/>
          </a:bodyPr>
          <a:lstStyle/>
          <a:p>
            <a:pPr defTabSz="666734">
              <a:lnSpc>
                <a:spcPct val="90000"/>
              </a:lnSpc>
              <a:spcBef>
                <a:spcPct val="0"/>
              </a:spcBef>
              <a:spcAft>
                <a:spcPts val="200"/>
              </a:spcAft>
            </a:pPr>
            <a:r>
              <a:rPr lang="en-US" sz="3600" dirty="0">
                <a:solidFill>
                  <a:schemeClr val="bg1"/>
                </a:solidFill>
              </a:rPr>
              <a:t>02</a:t>
            </a:r>
          </a:p>
        </p:txBody>
      </p:sp>
      <p:grpSp>
        <p:nvGrpSpPr>
          <p:cNvPr id="47" name="Group 46"/>
          <p:cNvGrpSpPr/>
          <p:nvPr/>
        </p:nvGrpSpPr>
        <p:grpSpPr>
          <a:xfrm>
            <a:off x="8054862" y="2684117"/>
            <a:ext cx="255204" cy="255202"/>
            <a:chOff x="6564979" y="4358506"/>
            <a:chExt cx="674638" cy="674638"/>
          </a:xfrm>
        </p:grpSpPr>
        <p:sp>
          <p:nvSpPr>
            <p:cNvPr id="48" name="Oval 47"/>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6211499" y="2684117"/>
            <a:ext cx="255204" cy="255202"/>
            <a:chOff x="6564979" y="4358506"/>
            <a:chExt cx="674638" cy="674638"/>
          </a:xfrm>
        </p:grpSpPr>
        <p:sp>
          <p:nvSpPr>
            <p:cNvPr id="59" name="Oval 58"/>
            <p:cNvSpPr/>
            <p:nvPr/>
          </p:nvSpPr>
          <p:spPr>
            <a:xfrm>
              <a:off x="6564979" y="4358506"/>
              <a:ext cx="674638" cy="674638"/>
            </a:xfrm>
            <a:prstGeom prst="ellipse">
              <a:avLst/>
            </a:prstGeom>
            <a:solidFill>
              <a:schemeClr val="bg1">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Freeform 13"/>
            <p:cNvSpPr>
              <a:spLocks/>
            </p:cNvSpPr>
            <p:nvPr/>
          </p:nvSpPr>
          <p:spPr bwMode="auto">
            <a:xfrm>
              <a:off x="6709217" y="4527690"/>
              <a:ext cx="386162" cy="336270"/>
            </a:xfrm>
            <a:custGeom>
              <a:avLst/>
              <a:gdLst>
                <a:gd name="T0" fmla="*/ 326 w 577"/>
                <a:gd name="T1" fmla="*/ 502 h 502"/>
                <a:gd name="T2" fmla="*/ 299 w 577"/>
                <a:gd name="T3" fmla="*/ 491 h 502"/>
                <a:gd name="T4" fmla="*/ 299 w 577"/>
                <a:gd name="T5" fmla="*/ 436 h 502"/>
                <a:gd name="T6" fmla="*/ 445 w 577"/>
                <a:gd name="T7" fmla="*/ 289 h 502"/>
                <a:gd name="T8" fmla="*/ 39 w 577"/>
                <a:gd name="T9" fmla="*/ 289 h 502"/>
                <a:gd name="T10" fmla="*/ 0 w 577"/>
                <a:gd name="T11" fmla="*/ 251 h 502"/>
                <a:gd name="T12" fmla="*/ 39 w 577"/>
                <a:gd name="T13" fmla="*/ 212 h 502"/>
                <a:gd name="T14" fmla="*/ 445 w 577"/>
                <a:gd name="T15" fmla="*/ 212 h 502"/>
                <a:gd name="T16" fmla="*/ 299 w 577"/>
                <a:gd name="T17" fmla="*/ 65 h 502"/>
                <a:gd name="T18" fmla="*/ 299 w 577"/>
                <a:gd name="T19" fmla="*/ 11 h 502"/>
                <a:gd name="T20" fmla="*/ 326 w 577"/>
                <a:gd name="T21" fmla="*/ 0 h 502"/>
                <a:gd name="T22" fmla="*/ 353 w 577"/>
                <a:gd name="T23" fmla="*/ 11 h 502"/>
                <a:gd name="T24" fmla="*/ 566 w 577"/>
                <a:gd name="T25" fmla="*/ 224 h 502"/>
                <a:gd name="T26" fmla="*/ 571 w 577"/>
                <a:gd name="T27" fmla="*/ 229 h 502"/>
                <a:gd name="T28" fmla="*/ 571 w 577"/>
                <a:gd name="T29" fmla="*/ 230 h 502"/>
                <a:gd name="T30" fmla="*/ 572 w 577"/>
                <a:gd name="T31" fmla="*/ 231 h 502"/>
                <a:gd name="T32" fmla="*/ 574 w 577"/>
                <a:gd name="T33" fmla="*/ 236 h 502"/>
                <a:gd name="T34" fmla="*/ 575 w 577"/>
                <a:gd name="T35" fmla="*/ 238 h 502"/>
                <a:gd name="T36" fmla="*/ 576 w 577"/>
                <a:gd name="T37" fmla="*/ 243 h 502"/>
                <a:gd name="T38" fmla="*/ 577 w 577"/>
                <a:gd name="T39" fmla="*/ 251 h 502"/>
                <a:gd name="T40" fmla="*/ 576 w 577"/>
                <a:gd name="T41" fmla="*/ 258 h 502"/>
                <a:gd name="T42" fmla="*/ 575 w 577"/>
                <a:gd name="T43" fmla="*/ 263 h 502"/>
                <a:gd name="T44" fmla="*/ 574 w 577"/>
                <a:gd name="T45" fmla="*/ 266 h 502"/>
                <a:gd name="T46" fmla="*/ 572 w 577"/>
                <a:gd name="T47" fmla="*/ 271 h 502"/>
                <a:gd name="T48" fmla="*/ 571 w 577"/>
                <a:gd name="T49" fmla="*/ 272 h 502"/>
                <a:gd name="T50" fmla="*/ 566 w 577"/>
                <a:gd name="T51" fmla="*/ 278 h 502"/>
                <a:gd name="T52" fmla="*/ 353 w 577"/>
                <a:gd name="T53" fmla="*/ 491 h 502"/>
                <a:gd name="T54" fmla="*/ 326 w 577"/>
                <a:gd name="T5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502">
                  <a:moveTo>
                    <a:pt x="326" y="502"/>
                  </a:moveTo>
                  <a:cubicBezTo>
                    <a:pt x="316" y="502"/>
                    <a:pt x="306" y="498"/>
                    <a:pt x="299" y="491"/>
                  </a:cubicBezTo>
                  <a:cubicBezTo>
                    <a:pt x="284" y="476"/>
                    <a:pt x="284" y="451"/>
                    <a:pt x="299" y="436"/>
                  </a:cubicBezTo>
                  <a:cubicBezTo>
                    <a:pt x="445" y="289"/>
                    <a:pt x="445" y="289"/>
                    <a:pt x="445" y="289"/>
                  </a:cubicBezTo>
                  <a:cubicBezTo>
                    <a:pt x="39" y="289"/>
                    <a:pt x="39" y="289"/>
                    <a:pt x="39" y="289"/>
                  </a:cubicBezTo>
                  <a:cubicBezTo>
                    <a:pt x="17" y="289"/>
                    <a:pt x="0" y="272"/>
                    <a:pt x="0" y="251"/>
                  </a:cubicBezTo>
                  <a:cubicBezTo>
                    <a:pt x="0" y="230"/>
                    <a:pt x="17" y="212"/>
                    <a:pt x="39" y="212"/>
                  </a:cubicBezTo>
                  <a:cubicBezTo>
                    <a:pt x="445" y="212"/>
                    <a:pt x="445" y="212"/>
                    <a:pt x="445" y="212"/>
                  </a:cubicBezTo>
                  <a:cubicBezTo>
                    <a:pt x="299" y="65"/>
                    <a:pt x="299" y="65"/>
                    <a:pt x="299" y="65"/>
                  </a:cubicBezTo>
                  <a:cubicBezTo>
                    <a:pt x="284" y="50"/>
                    <a:pt x="284" y="26"/>
                    <a:pt x="299" y="11"/>
                  </a:cubicBezTo>
                  <a:cubicBezTo>
                    <a:pt x="306" y="4"/>
                    <a:pt x="316" y="0"/>
                    <a:pt x="326" y="0"/>
                  </a:cubicBezTo>
                  <a:cubicBezTo>
                    <a:pt x="336" y="0"/>
                    <a:pt x="346" y="4"/>
                    <a:pt x="353" y="11"/>
                  </a:cubicBezTo>
                  <a:cubicBezTo>
                    <a:pt x="566" y="224"/>
                    <a:pt x="566" y="224"/>
                    <a:pt x="566" y="224"/>
                  </a:cubicBezTo>
                  <a:cubicBezTo>
                    <a:pt x="568" y="225"/>
                    <a:pt x="569" y="227"/>
                    <a:pt x="571" y="229"/>
                  </a:cubicBezTo>
                  <a:cubicBezTo>
                    <a:pt x="571" y="230"/>
                    <a:pt x="571" y="230"/>
                    <a:pt x="571" y="230"/>
                  </a:cubicBezTo>
                  <a:cubicBezTo>
                    <a:pt x="572" y="231"/>
                    <a:pt x="572" y="231"/>
                    <a:pt x="572" y="231"/>
                  </a:cubicBezTo>
                  <a:cubicBezTo>
                    <a:pt x="572" y="232"/>
                    <a:pt x="573" y="234"/>
                    <a:pt x="574" y="236"/>
                  </a:cubicBezTo>
                  <a:cubicBezTo>
                    <a:pt x="574" y="237"/>
                    <a:pt x="575" y="238"/>
                    <a:pt x="575" y="238"/>
                  </a:cubicBezTo>
                  <a:cubicBezTo>
                    <a:pt x="575" y="240"/>
                    <a:pt x="576" y="241"/>
                    <a:pt x="576" y="243"/>
                  </a:cubicBezTo>
                  <a:cubicBezTo>
                    <a:pt x="577" y="246"/>
                    <a:pt x="577" y="248"/>
                    <a:pt x="577" y="251"/>
                  </a:cubicBezTo>
                  <a:cubicBezTo>
                    <a:pt x="577" y="253"/>
                    <a:pt x="577" y="256"/>
                    <a:pt x="576" y="258"/>
                  </a:cubicBezTo>
                  <a:cubicBezTo>
                    <a:pt x="576" y="260"/>
                    <a:pt x="575" y="262"/>
                    <a:pt x="575" y="263"/>
                  </a:cubicBezTo>
                  <a:cubicBezTo>
                    <a:pt x="575" y="264"/>
                    <a:pt x="575" y="265"/>
                    <a:pt x="574" y="266"/>
                  </a:cubicBezTo>
                  <a:cubicBezTo>
                    <a:pt x="573" y="267"/>
                    <a:pt x="573" y="269"/>
                    <a:pt x="572" y="271"/>
                  </a:cubicBezTo>
                  <a:cubicBezTo>
                    <a:pt x="571" y="271"/>
                    <a:pt x="571" y="272"/>
                    <a:pt x="571" y="272"/>
                  </a:cubicBezTo>
                  <a:cubicBezTo>
                    <a:pt x="569" y="274"/>
                    <a:pt x="568" y="276"/>
                    <a:pt x="566" y="278"/>
                  </a:cubicBezTo>
                  <a:cubicBezTo>
                    <a:pt x="353" y="491"/>
                    <a:pt x="353" y="491"/>
                    <a:pt x="353" y="491"/>
                  </a:cubicBezTo>
                  <a:cubicBezTo>
                    <a:pt x="346" y="498"/>
                    <a:pt x="336" y="502"/>
                    <a:pt x="326" y="50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 name="Rectangle 60">
            <a:hlinkClick r:id="" action="ppaction://noaction"/>
          </p:cNvPr>
          <p:cNvSpPr/>
          <p:nvPr/>
        </p:nvSpPr>
        <p:spPr>
          <a:xfrm>
            <a:off x="4912182"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2" name="Rectangle 61"/>
          <p:cNvSpPr/>
          <p:nvPr/>
        </p:nvSpPr>
        <p:spPr>
          <a:xfrm>
            <a:off x="6755545" y="4933030"/>
            <a:ext cx="1692188" cy="350865"/>
          </a:xfrm>
          <a:prstGeom prst="rect">
            <a:avLst/>
          </a:prstGeom>
          <a:solidFill>
            <a:schemeClr val="tx1">
              <a:lumMod val="75000"/>
              <a:alpha val="67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91440" tIns="91440" rIns="91440" bIns="91440" numCol="1" spcCol="1270" anchor="t" anchorCtr="0">
            <a:spAutoFit/>
          </a:bodyPr>
          <a:lstStyle/>
          <a:p>
            <a:pPr algn="r" defTabSz="666734">
              <a:lnSpc>
                <a:spcPct val="90000"/>
              </a:lnSpc>
              <a:spcBef>
                <a:spcPct val="0"/>
              </a:spcBef>
              <a:spcAft>
                <a:spcPts val="200"/>
              </a:spcAft>
            </a:pPr>
            <a:r>
              <a:rPr lang="en-US" sz="1200" dirty="0" err="1">
                <a:solidFill>
                  <a:schemeClr val="bg1"/>
                </a:solidFill>
              </a:rPr>
              <a:t>Xxxxx</a:t>
            </a:r>
            <a:r>
              <a:rPr lang="en-US" sz="1200" dirty="0">
                <a:solidFill>
                  <a:schemeClr val="bg1"/>
                </a:solidFill>
              </a:rPr>
              <a:t> </a:t>
            </a:r>
            <a:r>
              <a:rPr lang="en-US" sz="1200" dirty="0" err="1">
                <a:solidFill>
                  <a:schemeClr val="bg1"/>
                </a:solidFill>
              </a:rPr>
              <a:t>Xxxx</a:t>
            </a:r>
            <a:endParaRPr lang="en-US" sz="1200" dirty="0">
              <a:solidFill>
                <a:schemeClr val="bg1"/>
              </a:solidFill>
            </a:endParaRPr>
          </a:p>
        </p:txBody>
      </p:sp>
      <p:sp>
        <p:nvSpPr>
          <p:cNvPr id="63" name="Freeform 17"/>
          <p:cNvSpPr>
            <a:spLocks/>
          </p:cNvSpPr>
          <p:nvPr/>
        </p:nvSpPr>
        <p:spPr bwMode="auto">
          <a:xfrm>
            <a:off x="685134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17"/>
          <p:cNvSpPr>
            <a:spLocks/>
          </p:cNvSpPr>
          <p:nvPr/>
        </p:nvSpPr>
        <p:spPr bwMode="auto">
          <a:xfrm>
            <a:off x="5007759" y="5017903"/>
            <a:ext cx="181150" cy="181148"/>
          </a:xfrm>
          <a:custGeom>
            <a:avLst/>
            <a:gdLst>
              <a:gd name="T0" fmla="*/ 8 w 691"/>
              <a:gd name="T1" fmla="*/ 364 h 691"/>
              <a:gd name="T2" fmla="*/ 0 w 691"/>
              <a:gd name="T3" fmla="*/ 345 h 691"/>
              <a:gd name="T4" fmla="*/ 27 w 691"/>
              <a:gd name="T5" fmla="*/ 318 h 691"/>
              <a:gd name="T6" fmla="*/ 319 w 691"/>
              <a:gd name="T7" fmla="*/ 318 h 691"/>
              <a:gd name="T8" fmla="*/ 319 w 691"/>
              <a:gd name="T9" fmla="*/ 27 h 691"/>
              <a:gd name="T10" fmla="*/ 346 w 691"/>
              <a:gd name="T11" fmla="*/ 0 h 691"/>
              <a:gd name="T12" fmla="*/ 365 w 691"/>
              <a:gd name="T13" fmla="*/ 8 h 691"/>
              <a:gd name="T14" fmla="*/ 373 w 691"/>
              <a:gd name="T15" fmla="*/ 27 h 691"/>
              <a:gd name="T16" fmla="*/ 373 w 691"/>
              <a:gd name="T17" fmla="*/ 318 h 691"/>
              <a:gd name="T18" fmla="*/ 665 w 691"/>
              <a:gd name="T19" fmla="*/ 318 h 691"/>
              <a:gd name="T20" fmla="*/ 684 w 691"/>
              <a:gd name="T21" fmla="*/ 326 h 691"/>
              <a:gd name="T22" fmla="*/ 691 w 691"/>
              <a:gd name="T23" fmla="*/ 345 h 691"/>
              <a:gd name="T24" fmla="*/ 665 w 691"/>
              <a:gd name="T25" fmla="*/ 372 h 691"/>
              <a:gd name="T26" fmla="*/ 373 w 691"/>
              <a:gd name="T27" fmla="*/ 372 h 691"/>
              <a:gd name="T28" fmla="*/ 373 w 691"/>
              <a:gd name="T29" fmla="*/ 664 h 691"/>
              <a:gd name="T30" fmla="*/ 346 w 691"/>
              <a:gd name="T31" fmla="*/ 691 h 691"/>
              <a:gd name="T32" fmla="*/ 327 w 691"/>
              <a:gd name="T33" fmla="*/ 683 h 691"/>
              <a:gd name="T34" fmla="*/ 319 w 691"/>
              <a:gd name="T35" fmla="*/ 664 h 691"/>
              <a:gd name="T36" fmla="*/ 319 w 691"/>
              <a:gd name="T37" fmla="*/ 372 h 691"/>
              <a:gd name="T38" fmla="*/ 27 w 691"/>
              <a:gd name="T39" fmla="*/ 372 h 691"/>
              <a:gd name="T40" fmla="*/ 8 w 691"/>
              <a:gd name="T41" fmla="*/ 364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1" h="691">
                <a:moveTo>
                  <a:pt x="8" y="364"/>
                </a:moveTo>
                <a:cubicBezTo>
                  <a:pt x="3" y="359"/>
                  <a:pt x="0" y="352"/>
                  <a:pt x="0" y="345"/>
                </a:cubicBezTo>
                <a:cubicBezTo>
                  <a:pt x="0" y="330"/>
                  <a:pt x="12" y="318"/>
                  <a:pt x="27" y="318"/>
                </a:cubicBezTo>
                <a:cubicBezTo>
                  <a:pt x="319" y="318"/>
                  <a:pt x="319" y="318"/>
                  <a:pt x="319" y="318"/>
                </a:cubicBezTo>
                <a:cubicBezTo>
                  <a:pt x="319" y="27"/>
                  <a:pt x="319" y="27"/>
                  <a:pt x="319" y="27"/>
                </a:cubicBezTo>
                <a:cubicBezTo>
                  <a:pt x="319" y="12"/>
                  <a:pt x="331" y="0"/>
                  <a:pt x="346" y="0"/>
                </a:cubicBezTo>
                <a:cubicBezTo>
                  <a:pt x="353" y="0"/>
                  <a:pt x="360" y="2"/>
                  <a:pt x="365" y="8"/>
                </a:cubicBezTo>
                <a:cubicBezTo>
                  <a:pt x="370" y="13"/>
                  <a:pt x="373" y="19"/>
                  <a:pt x="373" y="27"/>
                </a:cubicBezTo>
                <a:cubicBezTo>
                  <a:pt x="373" y="318"/>
                  <a:pt x="373" y="318"/>
                  <a:pt x="373" y="318"/>
                </a:cubicBezTo>
                <a:cubicBezTo>
                  <a:pt x="665" y="318"/>
                  <a:pt x="665" y="318"/>
                  <a:pt x="665" y="318"/>
                </a:cubicBezTo>
                <a:cubicBezTo>
                  <a:pt x="672" y="318"/>
                  <a:pt x="678" y="321"/>
                  <a:pt x="684" y="326"/>
                </a:cubicBezTo>
                <a:cubicBezTo>
                  <a:pt x="689" y="331"/>
                  <a:pt x="691" y="338"/>
                  <a:pt x="691" y="345"/>
                </a:cubicBezTo>
                <a:cubicBezTo>
                  <a:pt x="691" y="360"/>
                  <a:pt x="679" y="372"/>
                  <a:pt x="665" y="372"/>
                </a:cubicBezTo>
                <a:cubicBezTo>
                  <a:pt x="373" y="372"/>
                  <a:pt x="373" y="372"/>
                  <a:pt x="373" y="372"/>
                </a:cubicBezTo>
                <a:cubicBezTo>
                  <a:pt x="373" y="664"/>
                  <a:pt x="373" y="664"/>
                  <a:pt x="373" y="664"/>
                </a:cubicBezTo>
                <a:cubicBezTo>
                  <a:pt x="373" y="679"/>
                  <a:pt x="361" y="691"/>
                  <a:pt x="346" y="691"/>
                </a:cubicBezTo>
                <a:cubicBezTo>
                  <a:pt x="339" y="691"/>
                  <a:pt x="332" y="688"/>
                  <a:pt x="327" y="683"/>
                </a:cubicBezTo>
                <a:cubicBezTo>
                  <a:pt x="322" y="678"/>
                  <a:pt x="319" y="671"/>
                  <a:pt x="319" y="664"/>
                </a:cubicBezTo>
                <a:cubicBezTo>
                  <a:pt x="319" y="372"/>
                  <a:pt x="319" y="372"/>
                  <a:pt x="319" y="372"/>
                </a:cubicBezTo>
                <a:cubicBezTo>
                  <a:pt x="27" y="372"/>
                  <a:pt x="27" y="372"/>
                  <a:pt x="27" y="372"/>
                </a:cubicBezTo>
                <a:cubicBezTo>
                  <a:pt x="20" y="372"/>
                  <a:pt x="13" y="369"/>
                  <a:pt x="8" y="3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098336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20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60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7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80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500"/>
                                        <p:tgtEl>
                                          <p:spTgt spid="18"/>
                                        </p:tgtEl>
                                      </p:cBhvr>
                                    </p:animEffect>
                                  </p:childTnLst>
                                </p:cTn>
                              </p:par>
                              <p:par>
                                <p:cTn id="32" presetID="10" presetClass="entr" presetSubtype="0" fill="hold" grpId="0" nodeType="withEffect">
                                  <p:stCondLst>
                                    <p:cond delay="90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par>
                                <p:cTn id="35" presetID="10" presetClass="entr" presetSubtype="0" fill="hold" grpId="0" nodeType="withEffect">
                                  <p:stCondLst>
                                    <p:cond delay="10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1"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500"/>
                                        <p:tgtEl>
                                          <p:spTgt spid="37"/>
                                        </p:tgtEl>
                                      </p:cBhvr>
                                    </p:animEffect>
                                  </p:childTnLst>
                                </p:cTn>
                              </p:par>
                              <p:par>
                                <p:cTn id="41" presetID="63" presetClass="path" presetSubtype="0" decel="57143" fill="hold" grpId="0" nodeType="withEffect">
                                  <p:stCondLst>
                                    <p:cond delay="0"/>
                                  </p:stCondLst>
                                  <p:childTnLst>
                                    <p:animMotion origin="layout" path="M -4.16667E-6 2.22222E-6 L 0.3017 2.22222E-6 " pathEditMode="relative" rAng="0" ptsTypes="AA">
                                      <p:cBhvr>
                                        <p:cTn id="42" dur="3500" spd="-100000" fill="hold"/>
                                        <p:tgtEl>
                                          <p:spTgt spid="37"/>
                                        </p:tgtEl>
                                        <p:attrNameLst>
                                          <p:attrName>ppt_x</p:attrName>
                                          <p:attrName>ppt_y</p:attrName>
                                        </p:attrNameLst>
                                      </p:cBhvr>
                                      <p:rCtr x="15078" y="0"/>
                                    </p:animMotion>
                                  </p:childTnLst>
                                </p:cTn>
                              </p:par>
                              <p:par>
                                <p:cTn id="43" presetID="10" presetClass="entr" presetSubtype="0" fill="hold" grpId="1" nodeType="with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par>
                                <p:cTn id="46" presetID="63" presetClass="path" presetSubtype="0" decel="57143" fill="hold" grpId="0" nodeType="withEffect">
                                  <p:stCondLst>
                                    <p:cond delay="0"/>
                                  </p:stCondLst>
                                  <p:childTnLst>
                                    <p:animMotion origin="layout" path="M 3.54167E-6 3.33333E-6 L 0.42382 3.33333E-6 " pathEditMode="relative" rAng="0" ptsTypes="AA">
                                      <p:cBhvr>
                                        <p:cTn id="47" dur="3500" spd="-100000" fill="hold"/>
                                        <p:tgtEl>
                                          <p:spTgt spid="43"/>
                                        </p:tgtEl>
                                        <p:attrNameLst>
                                          <p:attrName>ppt_x</p:attrName>
                                          <p:attrName>ppt_y</p:attrName>
                                        </p:attrNameLst>
                                      </p:cBhvr>
                                      <p:rCtr x="21185" y="0"/>
                                    </p:animMotion>
                                  </p:childTnLst>
                                </p:cTn>
                              </p:par>
                              <p:par>
                                <p:cTn id="48" presetID="10" presetClass="entr" presetSubtype="0" fill="hold" grpId="1"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63" presetClass="path" presetSubtype="0" decel="57143" fill="hold" grpId="0" nodeType="withEffect">
                                  <p:stCondLst>
                                    <p:cond delay="0"/>
                                  </p:stCondLst>
                                  <p:childTnLst>
                                    <p:animMotion origin="layout" path="M 1.66667E-6 -1.85185E-6 L 0.20768 -1.85185E-6 " pathEditMode="relative" rAng="0" ptsTypes="AA">
                                      <p:cBhvr>
                                        <p:cTn id="52" dur="3500" spd="-100000" fill="hold"/>
                                        <p:tgtEl>
                                          <p:spTgt spid="42"/>
                                        </p:tgtEl>
                                        <p:attrNameLst>
                                          <p:attrName>ppt_x</p:attrName>
                                          <p:attrName>ppt_y</p:attrName>
                                        </p:attrNameLst>
                                      </p:cBhvr>
                                      <p:rCtr x="10378" y="0"/>
                                    </p:animMotion>
                                  </p:childTnLst>
                                </p:cTn>
                              </p:par>
                              <p:par>
                                <p:cTn id="53" presetID="10" presetClass="entr" presetSubtype="0" fill="hold" grpId="0" nodeType="withEffect">
                                  <p:stCondLst>
                                    <p:cond delay="600"/>
                                  </p:stCondLst>
                                  <p:childTnLst>
                                    <p:set>
                                      <p:cBhvr>
                                        <p:cTn id="54" dur="1" fill="hold">
                                          <p:stCondLst>
                                            <p:cond delay="0"/>
                                          </p:stCondLst>
                                        </p:cTn>
                                        <p:tgtEl>
                                          <p:spTgt spid="38"/>
                                        </p:tgtEl>
                                        <p:attrNameLst>
                                          <p:attrName>style.visibility</p:attrName>
                                        </p:attrNameLst>
                                      </p:cBhvr>
                                      <p:to>
                                        <p:strVal val="visible"/>
                                      </p:to>
                                    </p:set>
                                    <p:animEffect transition="in" filter="fade">
                                      <p:cBhvr>
                                        <p:cTn id="55" dur="500"/>
                                        <p:tgtEl>
                                          <p:spTgt spid="38"/>
                                        </p:tgtEl>
                                      </p:cBhvr>
                                    </p:animEffect>
                                  </p:childTnLst>
                                </p:cTn>
                              </p:par>
                              <p:par>
                                <p:cTn id="56" presetID="10" presetClass="entr" presetSubtype="0" fill="hold" grpId="0" nodeType="withEffect">
                                  <p:stCondLst>
                                    <p:cond delay="60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childTnLst>
                                </p:cTn>
                              </p:par>
                              <p:par>
                                <p:cTn id="59" presetID="10" presetClass="entr" presetSubtype="0" fill="hold" nodeType="withEffect">
                                  <p:stCondLst>
                                    <p:cond delay="60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60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par>
                                <p:cTn id="65" presetID="10" presetClass="entr" presetSubtype="0" fill="hold" grpId="0" nodeType="withEffect">
                                  <p:stCondLst>
                                    <p:cond delay="600"/>
                                  </p:stCondLst>
                                  <p:childTnLst>
                                    <p:set>
                                      <p:cBhvr>
                                        <p:cTn id="66" dur="1" fill="hold">
                                          <p:stCondLst>
                                            <p:cond delay="0"/>
                                          </p:stCondLst>
                                        </p:cTn>
                                        <p:tgtEl>
                                          <p:spTgt spid="64"/>
                                        </p:tgtEl>
                                        <p:attrNameLst>
                                          <p:attrName>style.visibility</p:attrName>
                                        </p:attrNameLst>
                                      </p:cBhvr>
                                      <p:to>
                                        <p:strVal val="visible"/>
                                      </p:to>
                                    </p:set>
                                    <p:animEffect transition="in" filter="fade">
                                      <p:cBhvr>
                                        <p:cTn id="67" dur="500"/>
                                        <p:tgtEl>
                                          <p:spTgt spid="64"/>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39"/>
                                        </p:tgtEl>
                                        <p:attrNameLst>
                                          <p:attrName>style.visibility</p:attrName>
                                        </p:attrNameLst>
                                      </p:cBhvr>
                                      <p:to>
                                        <p:strVal val="visible"/>
                                      </p:to>
                                    </p:set>
                                    <p:animEffect transition="in" filter="fade">
                                      <p:cBhvr>
                                        <p:cTn id="70" dur="500"/>
                                        <p:tgtEl>
                                          <p:spTgt spid="39"/>
                                        </p:tgtEl>
                                      </p:cBhvr>
                                    </p:animEffect>
                                  </p:childTnLst>
                                </p:cTn>
                              </p:par>
                              <p:par>
                                <p:cTn id="71" presetID="10" presetClass="entr" presetSubtype="0" fill="hold" grpId="0" nodeType="withEffect">
                                  <p:stCondLst>
                                    <p:cond delay="1200"/>
                                  </p:stCondLst>
                                  <p:childTnLst>
                                    <p:set>
                                      <p:cBhvr>
                                        <p:cTn id="72" dur="1" fill="hold">
                                          <p:stCondLst>
                                            <p:cond delay="0"/>
                                          </p:stCondLst>
                                        </p:cTn>
                                        <p:tgtEl>
                                          <p:spTgt spid="41"/>
                                        </p:tgtEl>
                                        <p:attrNameLst>
                                          <p:attrName>style.visibility</p:attrName>
                                        </p:attrNameLst>
                                      </p:cBhvr>
                                      <p:to>
                                        <p:strVal val="visible"/>
                                      </p:to>
                                    </p:set>
                                    <p:animEffect transition="in" filter="fade">
                                      <p:cBhvr>
                                        <p:cTn id="73" dur="500"/>
                                        <p:tgtEl>
                                          <p:spTgt spid="41"/>
                                        </p:tgtEl>
                                      </p:cBhvr>
                                    </p:animEffect>
                                  </p:childTnLst>
                                </p:cTn>
                              </p:par>
                              <p:par>
                                <p:cTn id="74" presetID="10" presetClass="entr" presetSubtype="0" fill="hold" nodeType="withEffect">
                                  <p:stCondLst>
                                    <p:cond delay="1200"/>
                                  </p:stCondLst>
                                  <p:childTnLst>
                                    <p:set>
                                      <p:cBhvr>
                                        <p:cTn id="75" dur="1" fill="hold">
                                          <p:stCondLst>
                                            <p:cond delay="0"/>
                                          </p:stCondLst>
                                        </p:cTn>
                                        <p:tgtEl>
                                          <p:spTgt spid="47"/>
                                        </p:tgtEl>
                                        <p:attrNameLst>
                                          <p:attrName>style.visibility</p:attrName>
                                        </p:attrNameLst>
                                      </p:cBhvr>
                                      <p:to>
                                        <p:strVal val="visible"/>
                                      </p:to>
                                    </p:set>
                                    <p:animEffect transition="in" filter="fade">
                                      <p:cBhvr>
                                        <p:cTn id="76" dur="500"/>
                                        <p:tgtEl>
                                          <p:spTgt spid="47"/>
                                        </p:tgtEl>
                                      </p:cBhvr>
                                    </p:animEffect>
                                  </p:childTnLst>
                                </p:cTn>
                              </p:par>
                              <p:par>
                                <p:cTn id="77" presetID="10" presetClass="entr" presetSubtype="0" fill="hold" grpId="0" nodeType="withEffect">
                                  <p:stCondLst>
                                    <p:cond delay="1200"/>
                                  </p:stCondLst>
                                  <p:childTnLst>
                                    <p:set>
                                      <p:cBhvr>
                                        <p:cTn id="78" dur="1" fill="hold">
                                          <p:stCondLst>
                                            <p:cond delay="0"/>
                                          </p:stCondLst>
                                        </p:cTn>
                                        <p:tgtEl>
                                          <p:spTgt spid="62"/>
                                        </p:tgtEl>
                                        <p:attrNameLst>
                                          <p:attrName>style.visibility</p:attrName>
                                        </p:attrNameLst>
                                      </p:cBhvr>
                                      <p:to>
                                        <p:strVal val="visible"/>
                                      </p:to>
                                    </p:set>
                                    <p:animEffect transition="in" filter="fade">
                                      <p:cBhvr>
                                        <p:cTn id="79" dur="500"/>
                                        <p:tgtEl>
                                          <p:spTgt spid="62"/>
                                        </p:tgtEl>
                                      </p:cBhvr>
                                    </p:animEffect>
                                  </p:childTnLst>
                                </p:cTn>
                              </p:par>
                              <p:par>
                                <p:cTn id="80" presetID="10" presetClass="entr" presetSubtype="0" fill="hold" grpId="0" nodeType="withEffect">
                                  <p:stCondLst>
                                    <p:cond delay="1200"/>
                                  </p:stCondLst>
                                  <p:childTnLst>
                                    <p:set>
                                      <p:cBhvr>
                                        <p:cTn id="81" dur="1" fill="hold">
                                          <p:stCondLst>
                                            <p:cond delay="0"/>
                                          </p:stCondLst>
                                        </p:cTn>
                                        <p:tgtEl>
                                          <p:spTgt spid="63"/>
                                        </p:tgtEl>
                                        <p:attrNameLst>
                                          <p:attrName>style.visibility</p:attrName>
                                        </p:attrNameLst>
                                      </p:cBhvr>
                                      <p:to>
                                        <p:strVal val="visible"/>
                                      </p:to>
                                    </p:set>
                                    <p:animEffect transition="in" filter="fade">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20" grpId="0" animBg="1"/>
      <p:bldP spid="6" grpId="0" animBg="1"/>
      <p:bldP spid="7" grpId="0" animBg="1"/>
      <p:bldP spid="8" grpId="0" animBg="1"/>
      <p:bldP spid="9" grpId="0" animBg="1"/>
      <p:bldP spid="10" grpId="0" animBg="1"/>
      <p:bldP spid="18" grpId="0" animBg="1"/>
      <p:bldP spid="19" grpId="0" animBg="1"/>
      <p:bldP spid="22" grpId="0" animBg="1"/>
      <p:bldP spid="12" grpId="0" animBg="1"/>
      <p:bldP spid="42" grpId="0" animBg="1"/>
      <p:bldP spid="42" grpId="1" animBg="1"/>
      <p:bldP spid="43" grpId="0" animBg="1"/>
      <p:bldP spid="43" grpId="1" animBg="1"/>
      <p:bldP spid="38" grpId="0" animBg="1"/>
      <p:bldP spid="39" grpId="0" animBg="1"/>
      <p:bldP spid="40" grpId="0" animBg="1"/>
      <p:bldP spid="41" grpId="0" animBg="1"/>
      <p:bldP spid="61" grpId="0" animBg="1"/>
      <p:bldP spid="62" grpId="0" animBg="1"/>
      <p:bldP spid="63" grpId="0" animBg="1"/>
      <p:bldP spid="6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p:cNvCxnSpPr>
            <a:stCxn id="83" idx="4"/>
            <a:endCxn id="84" idx="0"/>
          </p:cNvCxnSpPr>
          <p:nvPr/>
        </p:nvCxnSpPr>
        <p:spPr>
          <a:xfrm>
            <a:off x="8170467" y="2941146"/>
            <a:ext cx="0" cy="1467043"/>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sp>
        <p:nvSpPr>
          <p:cNvPr id="5" name="Oval 4"/>
          <p:cNvSpPr/>
          <p:nvPr/>
        </p:nvSpPr>
        <p:spPr>
          <a:xfrm>
            <a:off x="3727990" y="4117419"/>
            <a:ext cx="726120" cy="72612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Oval 5"/>
          <p:cNvSpPr/>
          <p:nvPr/>
        </p:nvSpPr>
        <p:spPr>
          <a:xfrm>
            <a:off x="4157505" y="3367439"/>
            <a:ext cx="784967" cy="784967"/>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Oval 6"/>
          <p:cNvSpPr/>
          <p:nvPr/>
        </p:nvSpPr>
        <p:spPr>
          <a:xfrm>
            <a:off x="3662226" y="3033459"/>
            <a:ext cx="459353" cy="459353"/>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p:nvPr/>
        </p:nvSpPr>
        <p:spPr>
          <a:xfrm>
            <a:off x="3522411" y="2349566"/>
            <a:ext cx="543846" cy="54384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Oval 8"/>
          <p:cNvSpPr/>
          <p:nvPr/>
        </p:nvSpPr>
        <p:spPr>
          <a:xfrm>
            <a:off x="4112994" y="2336214"/>
            <a:ext cx="945820" cy="94582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 name="Oval 11"/>
          <p:cNvSpPr/>
          <p:nvPr/>
        </p:nvSpPr>
        <p:spPr>
          <a:xfrm>
            <a:off x="933984" y="2174817"/>
            <a:ext cx="945820" cy="94582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p:nvPr/>
        </p:nvSpPr>
        <p:spPr>
          <a:xfrm>
            <a:off x="1588279" y="1355684"/>
            <a:ext cx="872379" cy="8723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 name="Oval 13"/>
          <p:cNvSpPr/>
          <p:nvPr/>
        </p:nvSpPr>
        <p:spPr>
          <a:xfrm>
            <a:off x="2982093" y="1338608"/>
            <a:ext cx="945820" cy="94582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Oval 14"/>
          <p:cNvSpPr/>
          <p:nvPr/>
        </p:nvSpPr>
        <p:spPr>
          <a:xfrm>
            <a:off x="2737368" y="2564187"/>
            <a:ext cx="537802" cy="53780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p:nvPr/>
        </p:nvSpPr>
        <p:spPr>
          <a:xfrm>
            <a:off x="921734" y="3876436"/>
            <a:ext cx="872379" cy="872379"/>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p:nvPr/>
        </p:nvSpPr>
        <p:spPr>
          <a:xfrm>
            <a:off x="914400" y="3189180"/>
            <a:ext cx="634752" cy="634752"/>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p:nvPr/>
        </p:nvSpPr>
        <p:spPr>
          <a:xfrm>
            <a:off x="1922262" y="4323444"/>
            <a:ext cx="634256" cy="63425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Oval 19"/>
          <p:cNvSpPr/>
          <p:nvPr/>
        </p:nvSpPr>
        <p:spPr>
          <a:xfrm>
            <a:off x="1823324" y="3734535"/>
            <a:ext cx="416160" cy="4161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Oval 20"/>
          <p:cNvSpPr/>
          <p:nvPr/>
        </p:nvSpPr>
        <p:spPr>
          <a:xfrm>
            <a:off x="4004743" y="1916686"/>
            <a:ext cx="416160" cy="4161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Oval 21"/>
          <p:cNvSpPr/>
          <p:nvPr/>
        </p:nvSpPr>
        <p:spPr>
          <a:xfrm>
            <a:off x="2296230" y="331483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Oval 22"/>
          <p:cNvSpPr/>
          <p:nvPr/>
        </p:nvSpPr>
        <p:spPr>
          <a:xfrm>
            <a:off x="2538344" y="1407689"/>
            <a:ext cx="416160" cy="41616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Oval 23"/>
          <p:cNvSpPr/>
          <p:nvPr/>
        </p:nvSpPr>
        <p:spPr>
          <a:xfrm>
            <a:off x="3276847" y="3393670"/>
            <a:ext cx="416160" cy="416160"/>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Freeform 82"/>
          <p:cNvSpPr>
            <a:spLocks/>
          </p:cNvSpPr>
          <p:nvPr/>
        </p:nvSpPr>
        <p:spPr bwMode="invGray">
          <a:xfrm>
            <a:off x="3346722" y="1579926"/>
            <a:ext cx="216564" cy="463182"/>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8" name="Group 27"/>
          <p:cNvGrpSpPr/>
          <p:nvPr/>
        </p:nvGrpSpPr>
        <p:grpSpPr>
          <a:xfrm>
            <a:off x="1074800" y="3339231"/>
            <a:ext cx="341227" cy="325564"/>
            <a:chOff x="2118665" y="1750614"/>
            <a:chExt cx="499807" cy="476865"/>
          </a:xfrm>
        </p:grpSpPr>
        <p:sp>
          <p:nvSpPr>
            <p:cNvPr id="29" name="Freeform 93"/>
            <p:cNvSpPr>
              <a:spLocks noEditPoints="1"/>
            </p:cNvSpPr>
            <p:nvPr/>
          </p:nvSpPr>
          <p:spPr bwMode="invGray">
            <a:xfrm>
              <a:off x="2118665" y="1750614"/>
              <a:ext cx="121265" cy="476865"/>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4"/>
            <p:cNvSpPr>
              <a:spLocks/>
            </p:cNvSpPr>
            <p:nvPr/>
          </p:nvSpPr>
          <p:spPr bwMode="invGray">
            <a:xfrm>
              <a:off x="2290730" y="1899737"/>
              <a:ext cx="327742" cy="327742"/>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2061103" y="4527672"/>
            <a:ext cx="356573" cy="225796"/>
            <a:chOff x="8047383" y="1827632"/>
            <a:chExt cx="571910" cy="362155"/>
          </a:xfrm>
        </p:grpSpPr>
        <p:sp>
          <p:nvSpPr>
            <p:cNvPr id="32" name="Freeform 144"/>
            <p:cNvSpPr>
              <a:spLocks noEditPoints="1"/>
            </p:cNvSpPr>
            <p:nvPr/>
          </p:nvSpPr>
          <p:spPr bwMode="invGray">
            <a:xfrm>
              <a:off x="8047383" y="1827632"/>
              <a:ext cx="288413" cy="353961"/>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45"/>
            <p:cNvSpPr>
              <a:spLocks noEditPoints="1"/>
            </p:cNvSpPr>
            <p:nvPr/>
          </p:nvSpPr>
          <p:spPr bwMode="invGray">
            <a:xfrm>
              <a:off x="8358738" y="1912845"/>
              <a:ext cx="260555" cy="276942"/>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Rectangle 146"/>
            <p:cNvSpPr>
              <a:spLocks noChangeArrowheads="1"/>
            </p:cNvSpPr>
            <p:nvPr/>
          </p:nvSpPr>
          <p:spPr bwMode="invGray">
            <a:xfrm>
              <a:off x="8411177" y="1845659"/>
              <a:ext cx="152401" cy="42606"/>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5" name="Freeform 8"/>
          <p:cNvSpPr>
            <a:spLocks/>
          </p:cNvSpPr>
          <p:nvPr/>
        </p:nvSpPr>
        <p:spPr bwMode="auto">
          <a:xfrm>
            <a:off x="3929552" y="4265128"/>
            <a:ext cx="352882" cy="445646"/>
          </a:xfrm>
          <a:custGeom>
            <a:avLst/>
            <a:gdLst>
              <a:gd name="T0" fmla="*/ 347 w 866"/>
              <a:gd name="T1" fmla="*/ 731 h 1094"/>
              <a:gd name="T2" fmla="*/ 182 w 866"/>
              <a:gd name="T3" fmla="*/ 1094 h 1094"/>
              <a:gd name="T4" fmla="*/ 265 w 866"/>
              <a:gd name="T5" fmla="*/ 526 h 1094"/>
              <a:gd name="T6" fmla="*/ 402 w 866"/>
              <a:gd name="T7" fmla="*/ 265 h 1094"/>
              <a:gd name="T8" fmla="*/ 463 w 866"/>
              <a:gd name="T9" fmla="*/ 690 h 1094"/>
              <a:gd name="T10" fmla="*/ 628 w 866"/>
              <a:gd name="T11" fmla="*/ 197 h 1094"/>
              <a:gd name="T12" fmla="*/ 128 w 866"/>
              <a:gd name="T13" fmla="*/ 464 h 1094"/>
              <a:gd name="T14" fmla="*/ 155 w 866"/>
              <a:gd name="T15" fmla="*/ 642 h 1094"/>
              <a:gd name="T16" fmla="*/ 4 w 866"/>
              <a:gd name="T17" fmla="*/ 395 h 1094"/>
              <a:gd name="T18" fmla="*/ 367 w 866"/>
              <a:gd name="T19" fmla="*/ 26 h 1094"/>
              <a:gd name="T20" fmla="*/ 833 w 866"/>
              <a:gd name="T21" fmla="*/ 320 h 1094"/>
              <a:gd name="T22" fmla="*/ 491 w 866"/>
              <a:gd name="T23" fmla="*/ 800 h 1094"/>
              <a:gd name="T24" fmla="*/ 347 w 866"/>
              <a:gd name="T25" fmla="*/ 731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6" h="1094">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80"/>
          <p:cNvSpPr>
            <a:spLocks/>
          </p:cNvSpPr>
          <p:nvPr/>
        </p:nvSpPr>
        <p:spPr bwMode="invGray">
          <a:xfrm>
            <a:off x="1867480" y="1582182"/>
            <a:ext cx="313979" cy="419386"/>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7" name="Group 36"/>
          <p:cNvGrpSpPr/>
          <p:nvPr/>
        </p:nvGrpSpPr>
        <p:grpSpPr>
          <a:xfrm>
            <a:off x="4368049" y="2511915"/>
            <a:ext cx="476916" cy="571973"/>
            <a:chOff x="8071963" y="3061130"/>
            <a:chExt cx="476865" cy="571910"/>
          </a:xfrm>
        </p:grpSpPr>
        <p:sp>
          <p:nvSpPr>
            <p:cNvPr id="38" name="Freeform 37"/>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Freeform 115"/>
          <p:cNvSpPr>
            <a:spLocks noEditPoints="1"/>
          </p:cNvSpPr>
          <p:nvPr/>
        </p:nvSpPr>
        <p:spPr bwMode="invGray">
          <a:xfrm>
            <a:off x="1214464" y="2452151"/>
            <a:ext cx="384860" cy="391155"/>
          </a:xfrm>
          <a:custGeom>
            <a:avLst/>
            <a:gdLst>
              <a:gd name="T0" fmla="*/ 231 w 238"/>
              <a:gd name="T1" fmla="*/ 146 h 242"/>
              <a:gd name="T2" fmla="*/ 234 w 238"/>
              <a:gd name="T3" fmla="*/ 122 h 242"/>
              <a:gd name="T4" fmla="*/ 120 w 238"/>
              <a:gd name="T5" fmla="*/ 9 h 242"/>
              <a:gd name="T6" fmla="*/ 101 w 238"/>
              <a:gd name="T7" fmla="*/ 10 h 242"/>
              <a:gd name="T8" fmla="*/ 66 w 238"/>
              <a:gd name="T9" fmla="*/ 0 h 242"/>
              <a:gd name="T10" fmla="*/ 0 w 238"/>
              <a:gd name="T11" fmla="*/ 66 h 242"/>
              <a:gd name="T12" fmla="*/ 9 w 238"/>
              <a:gd name="T13" fmla="*/ 99 h 242"/>
              <a:gd name="T14" fmla="*/ 7 w 238"/>
              <a:gd name="T15" fmla="*/ 122 h 242"/>
              <a:gd name="T16" fmla="*/ 120 w 238"/>
              <a:gd name="T17" fmla="*/ 236 h 242"/>
              <a:gd name="T18" fmla="*/ 141 w 238"/>
              <a:gd name="T19" fmla="*/ 234 h 242"/>
              <a:gd name="T20" fmla="*/ 172 w 238"/>
              <a:gd name="T21" fmla="*/ 242 h 242"/>
              <a:gd name="T22" fmla="*/ 238 w 238"/>
              <a:gd name="T23" fmla="*/ 176 h 242"/>
              <a:gd name="T24" fmla="*/ 231 w 238"/>
              <a:gd name="T25" fmla="*/ 146 h 242"/>
              <a:gd name="T26" fmla="*/ 179 w 238"/>
              <a:gd name="T27" fmla="*/ 176 h 242"/>
              <a:gd name="T28" fmla="*/ 156 w 238"/>
              <a:gd name="T29" fmla="*/ 194 h 242"/>
              <a:gd name="T30" fmla="*/ 120 w 238"/>
              <a:gd name="T31" fmla="*/ 200 h 242"/>
              <a:gd name="T32" fmla="*/ 80 w 238"/>
              <a:gd name="T33" fmla="*/ 192 h 242"/>
              <a:gd name="T34" fmla="*/ 61 w 238"/>
              <a:gd name="T35" fmla="*/ 175 h 242"/>
              <a:gd name="T36" fmla="*/ 54 w 238"/>
              <a:gd name="T37" fmla="*/ 155 h 242"/>
              <a:gd name="T38" fmla="*/ 58 w 238"/>
              <a:gd name="T39" fmla="*/ 144 h 242"/>
              <a:gd name="T40" fmla="*/ 70 w 238"/>
              <a:gd name="T41" fmla="*/ 139 h 242"/>
              <a:gd name="T42" fmla="*/ 80 w 238"/>
              <a:gd name="T43" fmla="*/ 143 h 242"/>
              <a:gd name="T44" fmla="*/ 87 w 238"/>
              <a:gd name="T45" fmla="*/ 153 h 242"/>
              <a:gd name="T46" fmla="*/ 93 w 238"/>
              <a:gd name="T47" fmla="*/ 164 h 242"/>
              <a:gd name="T48" fmla="*/ 103 w 238"/>
              <a:gd name="T49" fmla="*/ 172 h 242"/>
              <a:gd name="T50" fmla="*/ 119 w 238"/>
              <a:gd name="T51" fmla="*/ 174 h 242"/>
              <a:gd name="T52" fmla="*/ 142 w 238"/>
              <a:gd name="T53" fmla="*/ 168 h 242"/>
              <a:gd name="T54" fmla="*/ 151 w 238"/>
              <a:gd name="T55" fmla="*/ 154 h 242"/>
              <a:gd name="T56" fmla="*/ 146 w 238"/>
              <a:gd name="T57" fmla="*/ 144 h 242"/>
              <a:gd name="T58" fmla="*/ 134 w 238"/>
              <a:gd name="T59" fmla="*/ 137 h 242"/>
              <a:gd name="T60" fmla="*/ 113 w 238"/>
              <a:gd name="T61" fmla="*/ 132 h 242"/>
              <a:gd name="T62" fmla="*/ 84 w 238"/>
              <a:gd name="T63" fmla="*/ 123 h 242"/>
              <a:gd name="T64" fmla="*/ 64 w 238"/>
              <a:gd name="T65" fmla="*/ 109 h 242"/>
              <a:gd name="T66" fmla="*/ 57 w 238"/>
              <a:gd name="T67" fmla="*/ 86 h 242"/>
              <a:gd name="T68" fmla="*/ 64 w 238"/>
              <a:gd name="T69" fmla="*/ 63 h 242"/>
              <a:gd name="T70" fmla="*/ 86 w 238"/>
              <a:gd name="T71" fmla="*/ 47 h 242"/>
              <a:gd name="T72" fmla="*/ 120 w 238"/>
              <a:gd name="T73" fmla="*/ 42 h 242"/>
              <a:gd name="T74" fmla="*/ 146 w 238"/>
              <a:gd name="T75" fmla="*/ 46 h 242"/>
              <a:gd name="T76" fmla="*/ 165 w 238"/>
              <a:gd name="T77" fmla="*/ 55 h 242"/>
              <a:gd name="T78" fmla="*/ 176 w 238"/>
              <a:gd name="T79" fmla="*/ 67 h 242"/>
              <a:gd name="T80" fmla="*/ 180 w 238"/>
              <a:gd name="T81" fmla="*/ 80 h 242"/>
              <a:gd name="T82" fmla="*/ 175 w 238"/>
              <a:gd name="T83" fmla="*/ 91 h 242"/>
              <a:gd name="T84" fmla="*/ 163 w 238"/>
              <a:gd name="T85" fmla="*/ 96 h 242"/>
              <a:gd name="T86" fmla="*/ 153 w 238"/>
              <a:gd name="T87" fmla="*/ 93 h 242"/>
              <a:gd name="T88" fmla="*/ 147 w 238"/>
              <a:gd name="T89" fmla="*/ 84 h 242"/>
              <a:gd name="T90" fmla="*/ 137 w 238"/>
              <a:gd name="T91" fmla="*/ 72 h 242"/>
              <a:gd name="T92" fmla="*/ 118 w 238"/>
              <a:gd name="T93" fmla="*/ 67 h 242"/>
              <a:gd name="T94" fmla="*/ 98 w 238"/>
              <a:gd name="T95" fmla="*/ 72 h 242"/>
              <a:gd name="T96" fmla="*/ 91 w 238"/>
              <a:gd name="T97" fmla="*/ 83 h 242"/>
              <a:gd name="T98" fmla="*/ 93 w 238"/>
              <a:gd name="T99" fmla="*/ 90 h 242"/>
              <a:gd name="T100" fmla="*/ 100 w 238"/>
              <a:gd name="T101" fmla="*/ 95 h 242"/>
              <a:gd name="T102" fmla="*/ 109 w 238"/>
              <a:gd name="T103" fmla="*/ 98 h 242"/>
              <a:gd name="T104" fmla="*/ 125 w 238"/>
              <a:gd name="T105" fmla="*/ 102 h 242"/>
              <a:gd name="T106" fmla="*/ 150 w 238"/>
              <a:gd name="T107" fmla="*/ 109 h 242"/>
              <a:gd name="T108" fmla="*/ 169 w 238"/>
              <a:gd name="T109" fmla="*/ 118 h 242"/>
              <a:gd name="T110" fmla="*/ 182 w 238"/>
              <a:gd name="T111" fmla="*/ 131 h 242"/>
              <a:gd name="T112" fmla="*/ 187 w 238"/>
              <a:gd name="T113" fmla="*/ 151 h 242"/>
              <a:gd name="T114" fmla="*/ 179 w 238"/>
              <a:gd name="T115" fmla="*/ 17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8" h="242">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00"/>
          <p:cNvSpPr>
            <a:spLocks/>
          </p:cNvSpPr>
          <p:nvPr/>
        </p:nvSpPr>
        <p:spPr bwMode="auto">
          <a:xfrm>
            <a:off x="4356671" y="3606418"/>
            <a:ext cx="386635" cy="335463"/>
          </a:xfrm>
          <a:custGeom>
            <a:avLst/>
            <a:gdLst>
              <a:gd name="T0" fmla="*/ 241 w 243"/>
              <a:gd name="T1" fmla="*/ 50 h 210"/>
              <a:gd name="T2" fmla="*/ 192 w 243"/>
              <a:gd name="T3" fmla="*/ 146 h 210"/>
              <a:gd name="T4" fmla="*/ 109 w 243"/>
              <a:gd name="T5" fmla="*/ 210 h 210"/>
              <a:gd name="T6" fmla="*/ 73 w 243"/>
              <a:gd name="T7" fmla="*/ 171 h 210"/>
              <a:gd name="T8" fmla="*/ 53 w 243"/>
              <a:gd name="T9" fmla="*/ 99 h 210"/>
              <a:gd name="T10" fmla="*/ 30 w 243"/>
              <a:gd name="T11" fmla="*/ 60 h 210"/>
              <a:gd name="T12" fmla="*/ 11 w 243"/>
              <a:gd name="T13" fmla="*/ 72 h 210"/>
              <a:gd name="T14" fmla="*/ 0 w 243"/>
              <a:gd name="T15" fmla="*/ 57 h 210"/>
              <a:gd name="T16" fmla="*/ 35 w 243"/>
              <a:gd name="T17" fmla="*/ 26 h 210"/>
              <a:gd name="T18" fmla="*/ 71 w 243"/>
              <a:gd name="T19" fmla="*/ 4 h 210"/>
              <a:gd name="T20" fmla="*/ 105 w 243"/>
              <a:gd name="T21" fmla="*/ 43 h 210"/>
              <a:gd name="T22" fmla="*/ 115 w 243"/>
              <a:gd name="T23" fmla="*/ 98 h 210"/>
              <a:gd name="T24" fmla="*/ 133 w 243"/>
              <a:gd name="T25" fmla="*/ 135 h 210"/>
              <a:gd name="T26" fmla="*/ 156 w 243"/>
              <a:gd name="T27" fmla="*/ 111 h 210"/>
              <a:gd name="T28" fmla="*/ 172 w 243"/>
              <a:gd name="T29" fmla="*/ 74 h 210"/>
              <a:gd name="T30" fmla="*/ 156 w 243"/>
              <a:gd name="T31" fmla="*/ 54 h 210"/>
              <a:gd name="T32" fmla="*/ 138 w 243"/>
              <a:gd name="T33" fmla="*/ 58 h 210"/>
              <a:gd name="T34" fmla="*/ 206 w 243"/>
              <a:gd name="T35" fmla="*/ 1 h 210"/>
              <a:gd name="T36" fmla="*/ 241 w 243"/>
              <a:gd name="T37" fmla="*/ 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210">
                <a:moveTo>
                  <a:pt x="241" y="50"/>
                </a:moveTo>
                <a:cubicBezTo>
                  <a:pt x="240" y="73"/>
                  <a:pt x="224" y="105"/>
                  <a:pt x="192" y="146"/>
                </a:cubicBezTo>
                <a:cubicBezTo>
                  <a:pt x="159" y="188"/>
                  <a:pt x="131" y="210"/>
                  <a:pt x="109" y="210"/>
                </a:cubicBezTo>
                <a:cubicBezTo>
                  <a:pt x="95" y="210"/>
                  <a:pt x="83" y="197"/>
                  <a:pt x="73" y="171"/>
                </a:cubicBezTo>
                <a:cubicBezTo>
                  <a:pt x="66" y="147"/>
                  <a:pt x="60" y="123"/>
                  <a:pt x="53" y="99"/>
                </a:cubicBezTo>
                <a:cubicBezTo>
                  <a:pt x="46" y="73"/>
                  <a:pt x="39" y="60"/>
                  <a:pt x="30" y="60"/>
                </a:cubicBezTo>
                <a:cubicBezTo>
                  <a:pt x="28" y="60"/>
                  <a:pt x="22" y="64"/>
                  <a:pt x="11" y="72"/>
                </a:cubicBezTo>
                <a:cubicBezTo>
                  <a:pt x="0" y="57"/>
                  <a:pt x="0" y="57"/>
                  <a:pt x="0" y="57"/>
                </a:cubicBezTo>
                <a:cubicBezTo>
                  <a:pt x="12" y="47"/>
                  <a:pt x="24" y="36"/>
                  <a:pt x="35" y="26"/>
                </a:cubicBezTo>
                <a:cubicBezTo>
                  <a:pt x="51" y="12"/>
                  <a:pt x="63" y="5"/>
                  <a:pt x="71" y="4"/>
                </a:cubicBezTo>
                <a:cubicBezTo>
                  <a:pt x="90" y="2"/>
                  <a:pt x="101" y="15"/>
                  <a:pt x="105" y="43"/>
                </a:cubicBezTo>
                <a:cubicBezTo>
                  <a:pt x="110" y="72"/>
                  <a:pt x="113" y="91"/>
                  <a:pt x="115" y="98"/>
                </a:cubicBezTo>
                <a:cubicBezTo>
                  <a:pt x="121" y="122"/>
                  <a:pt x="127" y="135"/>
                  <a:pt x="133" y="135"/>
                </a:cubicBezTo>
                <a:cubicBezTo>
                  <a:pt x="138" y="135"/>
                  <a:pt x="146" y="127"/>
                  <a:pt x="156" y="111"/>
                </a:cubicBezTo>
                <a:cubicBezTo>
                  <a:pt x="166" y="95"/>
                  <a:pt x="171" y="83"/>
                  <a:pt x="172" y="74"/>
                </a:cubicBezTo>
                <a:cubicBezTo>
                  <a:pt x="173" y="61"/>
                  <a:pt x="168" y="54"/>
                  <a:pt x="156" y="54"/>
                </a:cubicBezTo>
                <a:cubicBezTo>
                  <a:pt x="150" y="54"/>
                  <a:pt x="144" y="55"/>
                  <a:pt x="138" y="58"/>
                </a:cubicBezTo>
                <a:cubicBezTo>
                  <a:pt x="150" y="19"/>
                  <a:pt x="173" y="0"/>
                  <a:pt x="206" y="1"/>
                </a:cubicBezTo>
                <a:cubicBezTo>
                  <a:pt x="231" y="2"/>
                  <a:pt x="243" y="18"/>
                  <a:pt x="241" y="5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4" name="Group 63"/>
          <p:cNvGrpSpPr/>
          <p:nvPr/>
        </p:nvGrpSpPr>
        <p:grpSpPr>
          <a:xfrm>
            <a:off x="2412006" y="1916546"/>
            <a:ext cx="657190" cy="657190"/>
            <a:chOff x="2660103" y="1169576"/>
            <a:chExt cx="574440" cy="574440"/>
          </a:xfrm>
        </p:grpSpPr>
        <p:sp>
          <p:nvSpPr>
            <p:cNvPr id="10" name="Oval 9"/>
            <p:cNvSpPr/>
            <p:nvPr/>
          </p:nvSpPr>
          <p:spPr>
            <a:xfrm>
              <a:off x="2660103" y="1169576"/>
              <a:ext cx="574440" cy="57444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Freeform 148"/>
            <p:cNvSpPr>
              <a:spLocks noEditPoints="1"/>
            </p:cNvSpPr>
            <p:nvPr/>
          </p:nvSpPr>
          <p:spPr bwMode="auto">
            <a:xfrm>
              <a:off x="2812429" y="1298456"/>
              <a:ext cx="269786" cy="316680"/>
            </a:xfrm>
            <a:custGeom>
              <a:avLst/>
              <a:gdLst>
                <a:gd name="T0" fmla="*/ 84 w 205"/>
                <a:gd name="T1" fmla="*/ 165 h 241"/>
                <a:gd name="T2" fmla="*/ 84 w 205"/>
                <a:gd name="T3" fmla="*/ 138 h 241"/>
                <a:gd name="T4" fmla="*/ 116 w 205"/>
                <a:gd name="T5" fmla="*/ 138 h 241"/>
                <a:gd name="T6" fmla="*/ 205 w 205"/>
                <a:gd name="T7" fmla="*/ 69 h 241"/>
                <a:gd name="T8" fmla="*/ 116 w 205"/>
                <a:gd name="T9" fmla="*/ 0 h 241"/>
                <a:gd name="T10" fmla="*/ 0 w 205"/>
                <a:gd name="T11" fmla="*/ 0 h 241"/>
                <a:gd name="T12" fmla="*/ 0 w 205"/>
                <a:gd name="T13" fmla="*/ 11 h 241"/>
                <a:gd name="T14" fmla="*/ 44 w 205"/>
                <a:gd name="T15" fmla="*/ 76 h 241"/>
                <a:gd name="T16" fmla="*/ 44 w 205"/>
                <a:gd name="T17" fmla="*/ 165 h 241"/>
                <a:gd name="T18" fmla="*/ 0 w 205"/>
                <a:gd name="T19" fmla="*/ 230 h 241"/>
                <a:gd name="T20" fmla="*/ 0 w 205"/>
                <a:gd name="T21" fmla="*/ 241 h 241"/>
                <a:gd name="T22" fmla="*/ 128 w 205"/>
                <a:gd name="T23" fmla="*/ 241 h 241"/>
                <a:gd name="T24" fmla="*/ 128 w 205"/>
                <a:gd name="T25" fmla="*/ 230 h 241"/>
                <a:gd name="T26" fmla="*/ 84 w 205"/>
                <a:gd name="T27" fmla="*/ 165 h 241"/>
                <a:gd name="T28" fmla="*/ 161 w 205"/>
                <a:gd name="T29" fmla="*/ 69 h 241"/>
                <a:gd name="T30" fmla="*/ 116 w 205"/>
                <a:gd name="T31" fmla="*/ 117 h 241"/>
                <a:gd name="T32" fmla="*/ 84 w 205"/>
                <a:gd name="T33" fmla="*/ 117 h 241"/>
                <a:gd name="T34" fmla="*/ 84 w 205"/>
                <a:gd name="T35" fmla="*/ 20 h 241"/>
                <a:gd name="T36" fmla="*/ 116 w 205"/>
                <a:gd name="T37" fmla="*/ 20 h 241"/>
                <a:gd name="T38" fmla="*/ 161 w 205"/>
                <a:gd name="T39" fmla="*/ 6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 h="241">
                  <a:moveTo>
                    <a:pt x="84" y="165"/>
                  </a:moveTo>
                  <a:cubicBezTo>
                    <a:pt x="84" y="138"/>
                    <a:pt x="84" y="138"/>
                    <a:pt x="84" y="138"/>
                  </a:cubicBezTo>
                  <a:cubicBezTo>
                    <a:pt x="116" y="138"/>
                    <a:pt x="116" y="138"/>
                    <a:pt x="116" y="138"/>
                  </a:cubicBezTo>
                  <a:cubicBezTo>
                    <a:pt x="173" y="138"/>
                    <a:pt x="205" y="108"/>
                    <a:pt x="205" y="69"/>
                  </a:cubicBezTo>
                  <a:cubicBezTo>
                    <a:pt x="205" y="29"/>
                    <a:pt x="173" y="0"/>
                    <a:pt x="116" y="0"/>
                  </a:cubicBezTo>
                  <a:cubicBezTo>
                    <a:pt x="0" y="0"/>
                    <a:pt x="0" y="0"/>
                    <a:pt x="0" y="0"/>
                  </a:cubicBezTo>
                  <a:cubicBezTo>
                    <a:pt x="0" y="11"/>
                    <a:pt x="0" y="11"/>
                    <a:pt x="0" y="11"/>
                  </a:cubicBezTo>
                  <a:cubicBezTo>
                    <a:pt x="38" y="11"/>
                    <a:pt x="44" y="20"/>
                    <a:pt x="44" y="76"/>
                  </a:cubicBezTo>
                  <a:cubicBezTo>
                    <a:pt x="44" y="165"/>
                    <a:pt x="44" y="165"/>
                    <a:pt x="44" y="165"/>
                  </a:cubicBezTo>
                  <a:cubicBezTo>
                    <a:pt x="44" y="221"/>
                    <a:pt x="38" y="230"/>
                    <a:pt x="0" y="230"/>
                  </a:cubicBezTo>
                  <a:cubicBezTo>
                    <a:pt x="0" y="241"/>
                    <a:pt x="0" y="241"/>
                    <a:pt x="0" y="241"/>
                  </a:cubicBezTo>
                  <a:cubicBezTo>
                    <a:pt x="128" y="241"/>
                    <a:pt x="128" y="241"/>
                    <a:pt x="128" y="241"/>
                  </a:cubicBezTo>
                  <a:cubicBezTo>
                    <a:pt x="128" y="230"/>
                    <a:pt x="128" y="230"/>
                    <a:pt x="128" y="230"/>
                  </a:cubicBezTo>
                  <a:cubicBezTo>
                    <a:pt x="91" y="230"/>
                    <a:pt x="84" y="221"/>
                    <a:pt x="84" y="165"/>
                  </a:cubicBezTo>
                  <a:close/>
                  <a:moveTo>
                    <a:pt x="161" y="69"/>
                  </a:moveTo>
                  <a:cubicBezTo>
                    <a:pt x="161" y="95"/>
                    <a:pt x="147" y="117"/>
                    <a:pt x="116" y="117"/>
                  </a:cubicBezTo>
                  <a:cubicBezTo>
                    <a:pt x="84" y="117"/>
                    <a:pt x="84" y="117"/>
                    <a:pt x="84" y="117"/>
                  </a:cubicBezTo>
                  <a:cubicBezTo>
                    <a:pt x="84" y="20"/>
                    <a:pt x="84" y="20"/>
                    <a:pt x="84" y="20"/>
                  </a:cubicBezTo>
                  <a:cubicBezTo>
                    <a:pt x="116" y="20"/>
                    <a:pt x="116" y="20"/>
                    <a:pt x="116" y="20"/>
                  </a:cubicBezTo>
                  <a:cubicBezTo>
                    <a:pt x="147" y="20"/>
                    <a:pt x="161" y="42"/>
                    <a:pt x="161" y="6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8" name="Freeform 153"/>
          <p:cNvSpPr>
            <a:spLocks/>
          </p:cNvSpPr>
          <p:nvPr/>
        </p:nvSpPr>
        <p:spPr bwMode="auto">
          <a:xfrm>
            <a:off x="2907290" y="2644350"/>
            <a:ext cx="197955" cy="377476"/>
          </a:xfrm>
          <a:custGeom>
            <a:avLst/>
            <a:gdLst>
              <a:gd name="T0" fmla="*/ 125 w 171"/>
              <a:gd name="T1" fmla="*/ 261 h 326"/>
              <a:gd name="T2" fmla="*/ 125 w 171"/>
              <a:gd name="T3" fmla="*/ 257 h 326"/>
              <a:gd name="T4" fmla="*/ 143 w 171"/>
              <a:gd name="T5" fmla="*/ 235 h 326"/>
              <a:gd name="T6" fmla="*/ 160 w 171"/>
              <a:gd name="T7" fmla="*/ 239 h 326"/>
              <a:gd name="T8" fmla="*/ 169 w 171"/>
              <a:gd name="T9" fmla="*/ 253 h 326"/>
              <a:gd name="T10" fmla="*/ 151 w 171"/>
              <a:gd name="T11" fmla="*/ 279 h 326"/>
              <a:gd name="T12" fmla="*/ 136 w 171"/>
              <a:gd name="T13" fmla="*/ 276 h 326"/>
              <a:gd name="T14" fmla="*/ 96 w 171"/>
              <a:gd name="T15" fmla="*/ 305 h 326"/>
              <a:gd name="T16" fmla="*/ 96 w 171"/>
              <a:gd name="T17" fmla="*/ 326 h 326"/>
              <a:gd name="T18" fmla="*/ 76 w 171"/>
              <a:gd name="T19" fmla="*/ 326 h 326"/>
              <a:gd name="T20" fmla="*/ 76 w 171"/>
              <a:gd name="T21" fmla="*/ 260 h 326"/>
              <a:gd name="T22" fmla="*/ 35 w 171"/>
              <a:gd name="T23" fmla="*/ 231 h 326"/>
              <a:gd name="T24" fmla="*/ 20 w 171"/>
              <a:gd name="T25" fmla="*/ 234 h 326"/>
              <a:gd name="T26" fmla="*/ 6 w 171"/>
              <a:gd name="T27" fmla="*/ 225 h 326"/>
              <a:gd name="T28" fmla="*/ 2 w 171"/>
              <a:gd name="T29" fmla="*/ 208 h 326"/>
              <a:gd name="T30" fmla="*/ 12 w 171"/>
              <a:gd name="T31" fmla="*/ 193 h 326"/>
              <a:gd name="T32" fmla="*/ 28 w 171"/>
              <a:gd name="T33" fmla="*/ 190 h 326"/>
              <a:gd name="T34" fmla="*/ 43 w 171"/>
              <a:gd name="T35" fmla="*/ 199 h 326"/>
              <a:gd name="T36" fmla="*/ 47 w 171"/>
              <a:gd name="T37" fmla="*/ 212 h 326"/>
              <a:gd name="T38" fmla="*/ 46 w 171"/>
              <a:gd name="T39" fmla="*/ 215 h 326"/>
              <a:gd name="T40" fmla="*/ 76 w 171"/>
              <a:gd name="T41" fmla="*/ 236 h 326"/>
              <a:gd name="T42" fmla="*/ 76 w 171"/>
              <a:gd name="T43" fmla="*/ 169 h 326"/>
              <a:gd name="T44" fmla="*/ 35 w 171"/>
              <a:gd name="T45" fmla="*/ 140 h 326"/>
              <a:gd name="T46" fmla="*/ 20 w 171"/>
              <a:gd name="T47" fmla="*/ 143 h 326"/>
              <a:gd name="T48" fmla="*/ 6 w 171"/>
              <a:gd name="T49" fmla="*/ 134 h 326"/>
              <a:gd name="T50" fmla="*/ 2 w 171"/>
              <a:gd name="T51" fmla="*/ 117 h 326"/>
              <a:gd name="T52" fmla="*/ 28 w 171"/>
              <a:gd name="T53" fmla="*/ 99 h 326"/>
              <a:gd name="T54" fmla="*/ 46 w 171"/>
              <a:gd name="T55" fmla="*/ 124 h 326"/>
              <a:gd name="T56" fmla="*/ 76 w 171"/>
              <a:gd name="T57" fmla="*/ 145 h 326"/>
              <a:gd name="T58" fmla="*/ 76 w 171"/>
              <a:gd name="T59" fmla="*/ 82 h 326"/>
              <a:gd name="T60" fmla="*/ 35 w 171"/>
              <a:gd name="T61" fmla="*/ 54 h 326"/>
              <a:gd name="T62" fmla="*/ 20 w 171"/>
              <a:gd name="T63" fmla="*/ 56 h 326"/>
              <a:gd name="T64" fmla="*/ 2 w 171"/>
              <a:gd name="T65" fmla="*/ 30 h 326"/>
              <a:gd name="T66" fmla="*/ 28 w 171"/>
              <a:gd name="T67" fmla="*/ 12 h 326"/>
              <a:gd name="T68" fmla="*/ 43 w 171"/>
              <a:gd name="T69" fmla="*/ 21 h 326"/>
              <a:gd name="T70" fmla="*/ 47 w 171"/>
              <a:gd name="T71" fmla="*/ 34 h 326"/>
              <a:gd name="T72" fmla="*/ 46 w 171"/>
              <a:gd name="T73" fmla="*/ 38 h 326"/>
              <a:gd name="T74" fmla="*/ 76 w 171"/>
              <a:gd name="T75" fmla="*/ 59 h 326"/>
              <a:gd name="T76" fmla="*/ 76 w 171"/>
              <a:gd name="T77" fmla="*/ 0 h 326"/>
              <a:gd name="T78" fmla="*/ 96 w 171"/>
              <a:gd name="T79" fmla="*/ 0 h 326"/>
              <a:gd name="T80" fmla="*/ 96 w 171"/>
              <a:gd name="T81" fmla="*/ 104 h 326"/>
              <a:gd name="T82" fmla="*/ 125 w 171"/>
              <a:gd name="T83" fmla="*/ 83 h 326"/>
              <a:gd name="T84" fmla="*/ 129 w 171"/>
              <a:gd name="T85" fmla="*/ 67 h 326"/>
              <a:gd name="T86" fmla="*/ 143 w 171"/>
              <a:gd name="T87" fmla="*/ 57 h 326"/>
              <a:gd name="T88" fmla="*/ 169 w 171"/>
              <a:gd name="T89" fmla="*/ 75 h 326"/>
              <a:gd name="T90" fmla="*/ 151 w 171"/>
              <a:gd name="T91" fmla="*/ 101 h 326"/>
              <a:gd name="T92" fmla="*/ 136 w 171"/>
              <a:gd name="T93" fmla="*/ 99 h 326"/>
              <a:gd name="T94" fmla="*/ 96 w 171"/>
              <a:gd name="T95" fmla="*/ 127 h 326"/>
              <a:gd name="T96" fmla="*/ 96 w 171"/>
              <a:gd name="T97" fmla="*/ 190 h 326"/>
              <a:gd name="T98" fmla="*/ 125 w 171"/>
              <a:gd name="T99" fmla="*/ 170 h 326"/>
              <a:gd name="T100" fmla="*/ 143 w 171"/>
              <a:gd name="T101" fmla="*/ 144 h 326"/>
              <a:gd name="T102" fmla="*/ 143 w 171"/>
              <a:gd name="T103" fmla="*/ 144 h 326"/>
              <a:gd name="T104" fmla="*/ 169 w 171"/>
              <a:gd name="T105" fmla="*/ 162 h 326"/>
              <a:gd name="T106" fmla="*/ 165 w 171"/>
              <a:gd name="T107" fmla="*/ 179 h 326"/>
              <a:gd name="T108" fmla="*/ 151 w 171"/>
              <a:gd name="T109" fmla="*/ 188 h 326"/>
              <a:gd name="T110" fmla="*/ 136 w 171"/>
              <a:gd name="T111" fmla="*/ 186 h 326"/>
              <a:gd name="T112" fmla="*/ 96 w 171"/>
              <a:gd name="T113" fmla="*/ 214 h 326"/>
              <a:gd name="T114" fmla="*/ 96 w 171"/>
              <a:gd name="T115" fmla="*/ 281 h 326"/>
              <a:gd name="T116" fmla="*/ 125 w 171"/>
              <a:gd name="T117" fmla="*/ 26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326">
                <a:moveTo>
                  <a:pt x="125" y="261"/>
                </a:moveTo>
                <a:cubicBezTo>
                  <a:pt x="125" y="260"/>
                  <a:pt x="125" y="258"/>
                  <a:pt x="125" y="257"/>
                </a:cubicBezTo>
                <a:cubicBezTo>
                  <a:pt x="125" y="246"/>
                  <a:pt x="132" y="237"/>
                  <a:pt x="143" y="235"/>
                </a:cubicBezTo>
                <a:cubicBezTo>
                  <a:pt x="149" y="234"/>
                  <a:pt x="155" y="235"/>
                  <a:pt x="160" y="239"/>
                </a:cubicBezTo>
                <a:cubicBezTo>
                  <a:pt x="165" y="242"/>
                  <a:pt x="168" y="247"/>
                  <a:pt x="169" y="253"/>
                </a:cubicBezTo>
                <a:cubicBezTo>
                  <a:pt x="171" y="265"/>
                  <a:pt x="163" y="277"/>
                  <a:pt x="151" y="279"/>
                </a:cubicBezTo>
                <a:cubicBezTo>
                  <a:pt x="146" y="280"/>
                  <a:pt x="141" y="279"/>
                  <a:pt x="136" y="276"/>
                </a:cubicBezTo>
                <a:cubicBezTo>
                  <a:pt x="96" y="305"/>
                  <a:pt x="96" y="305"/>
                  <a:pt x="96" y="305"/>
                </a:cubicBezTo>
                <a:cubicBezTo>
                  <a:pt x="96" y="326"/>
                  <a:pt x="96" y="326"/>
                  <a:pt x="96" y="326"/>
                </a:cubicBezTo>
                <a:cubicBezTo>
                  <a:pt x="76" y="326"/>
                  <a:pt x="76" y="326"/>
                  <a:pt x="76" y="326"/>
                </a:cubicBezTo>
                <a:cubicBezTo>
                  <a:pt x="76" y="260"/>
                  <a:pt x="76" y="260"/>
                  <a:pt x="76" y="260"/>
                </a:cubicBezTo>
                <a:cubicBezTo>
                  <a:pt x="35" y="231"/>
                  <a:pt x="35" y="231"/>
                  <a:pt x="35" y="231"/>
                </a:cubicBezTo>
                <a:cubicBezTo>
                  <a:pt x="31" y="234"/>
                  <a:pt x="26" y="235"/>
                  <a:pt x="20" y="234"/>
                </a:cubicBezTo>
                <a:cubicBezTo>
                  <a:pt x="15" y="233"/>
                  <a:pt x="9" y="229"/>
                  <a:pt x="6" y="225"/>
                </a:cubicBezTo>
                <a:cubicBezTo>
                  <a:pt x="3" y="220"/>
                  <a:pt x="1" y="214"/>
                  <a:pt x="2" y="208"/>
                </a:cubicBezTo>
                <a:cubicBezTo>
                  <a:pt x="3" y="202"/>
                  <a:pt x="7" y="197"/>
                  <a:pt x="12" y="193"/>
                </a:cubicBezTo>
                <a:cubicBezTo>
                  <a:pt x="17" y="190"/>
                  <a:pt x="23" y="189"/>
                  <a:pt x="28" y="190"/>
                </a:cubicBezTo>
                <a:cubicBezTo>
                  <a:pt x="34" y="191"/>
                  <a:pt x="39" y="194"/>
                  <a:pt x="43" y="199"/>
                </a:cubicBezTo>
                <a:cubicBezTo>
                  <a:pt x="45" y="203"/>
                  <a:pt x="47" y="207"/>
                  <a:pt x="47" y="212"/>
                </a:cubicBezTo>
                <a:cubicBezTo>
                  <a:pt x="47" y="213"/>
                  <a:pt x="47" y="214"/>
                  <a:pt x="46" y="215"/>
                </a:cubicBezTo>
                <a:cubicBezTo>
                  <a:pt x="76" y="236"/>
                  <a:pt x="76" y="236"/>
                  <a:pt x="76" y="236"/>
                </a:cubicBezTo>
                <a:cubicBezTo>
                  <a:pt x="76" y="169"/>
                  <a:pt x="76" y="169"/>
                  <a:pt x="76" y="169"/>
                </a:cubicBezTo>
                <a:cubicBezTo>
                  <a:pt x="35" y="140"/>
                  <a:pt x="35" y="140"/>
                  <a:pt x="35" y="140"/>
                </a:cubicBezTo>
                <a:cubicBezTo>
                  <a:pt x="31" y="143"/>
                  <a:pt x="26" y="144"/>
                  <a:pt x="20" y="143"/>
                </a:cubicBezTo>
                <a:cubicBezTo>
                  <a:pt x="15" y="142"/>
                  <a:pt x="9" y="138"/>
                  <a:pt x="6" y="134"/>
                </a:cubicBezTo>
                <a:cubicBezTo>
                  <a:pt x="3" y="129"/>
                  <a:pt x="1" y="123"/>
                  <a:pt x="2" y="117"/>
                </a:cubicBezTo>
                <a:cubicBezTo>
                  <a:pt x="5" y="105"/>
                  <a:pt x="16" y="97"/>
                  <a:pt x="28" y="99"/>
                </a:cubicBezTo>
                <a:cubicBezTo>
                  <a:pt x="40" y="101"/>
                  <a:pt x="48" y="112"/>
                  <a:pt x="46" y="124"/>
                </a:cubicBezTo>
                <a:cubicBezTo>
                  <a:pt x="76" y="145"/>
                  <a:pt x="76" y="145"/>
                  <a:pt x="76" y="145"/>
                </a:cubicBezTo>
                <a:cubicBezTo>
                  <a:pt x="76" y="82"/>
                  <a:pt x="76" y="82"/>
                  <a:pt x="76" y="82"/>
                </a:cubicBezTo>
                <a:cubicBezTo>
                  <a:pt x="35" y="54"/>
                  <a:pt x="35" y="54"/>
                  <a:pt x="35" y="54"/>
                </a:cubicBezTo>
                <a:cubicBezTo>
                  <a:pt x="31" y="56"/>
                  <a:pt x="26" y="57"/>
                  <a:pt x="20" y="56"/>
                </a:cubicBezTo>
                <a:cubicBezTo>
                  <a:pt x="8" y="54"/>
                  <a:pt x="0" y="42"/>
                  <a:pt x="2" y="30"/>
                </a:cubicBezTo>
                <a:cubicBezTo>
                  <a:pt x="5" y="18"/>
                  <a:pt x="16" y="10"/>
                  <a:pt x="28" y="12"/>
                </a:cubicBezTo>
                <a:cubicBezTo>
                  <a:pt x="34" y="13"/>
                  <a:pt x="39" y="16"/>
                  <a:pt x="43" y="21"/>
                </a:cubicBezTo>
                <a:cubicBezTo>
                  <a:pt x="45" y="25"/>
                  <a:pt x="47" y="30"/>
                  <a:pt x="47" y="34"/>
                </a:cubicBezTo>
                <a:cubicBezTo>
                  <a:pt x="47" y="35"/>
                  <a:pt x="47" y="37"/>
                  <a:pt x="46" y="38"/>
                </a:cubicBezTo>
                <a:cubicBezTo>
                  <a:pt x="76" y="59"/>
                  <a:pt x="76" y="59"/>
                  <a:pt x="76" y="59"/>
                </a:cubicBezTo>
                <a:cubicBezTo>
                  <a:pt x="76" y="0"/>
                  <a:pt x="76" y="0"/>
                  <a:pt x="76" y="0"/>
                </a:cubicBezTo>
                <a:cubicBezTo>
                  <a:pt x="96" y="0"/>
                  <a:pt x="96" y="0"/>
                  <a:pt x="96" y="0"/>
                </a:cubicBezTo>
                <a:cubicBezTo>
                  <a:pt x="96" y="104"/>
                  <a:pt x="96" y="104"/>
                  <a:pt x="96" y="104"/>
                </a:cubicBezTo>
                <a:cubicBezTo>
                  <a:pt x="125" y="83"/>
                  <a:pt x="125" y="83"/>
                  <a:pt x="125" y="83"/>
                </a:cubicBezTo>
                <a:cubicBezTo>
                  <a:pt x="124" y="77"/>
                  <a:pt x="125" y="72"/>
                  <a:pt x="129" y="67"/>
                </a:cubicBezTo>
                <a:cubicBezTo>
                  <a:pt x="132" y="62"/>
                  <a:pt x="137" y="59"/>
                  <a:pt x="143" y="57"/>
                </a:cubicBezTo>
                <a:cubicBezTo>
                  <a:pt x="155" y="55"/>
                  <a:pt x="167" y="63"/>
                  <a:pt x="169" y="75"/>
                </a:cubicBezTo>
                <a:cubicBezTo>
                  <a:pt x="171" y="88"/>
                  <a:pt x="163" y="99"/>
                  <a:pt x="151" y="101"/>
                </a:cubicBezTo>
                <a:cubicBezTo>
                  <a:pt x="146" y="102"/>
                  <a:pt x="141" y="101"/>
                  <a:pt x="136" y="99"/>
                </a:cubicBezTo>
                <a:cubicBezTo>
                  <a:pt x="96" y="127"/>
                  <a:pt x="96" y="127"/>
                  <a:pt x="96" y="127"/>
                </a:cubicBezTo>
                <a:cubicBezTo>
                  <a:pt x="96" y="190"/>
                  <a:pt x="96" y="190"/>
                  <a:pt x="96" y="190"/>
                </a:cubicBezTo>
                <a:cubicBezTo>
                  <a:pt x="125" y="170"/>
                  <a:pt x="125" y="170"/>
                  <a:pt x="125" y="170"/>
                </a:cubicBezTo>
                <a:cubicBezTo>
                  <a:pt x="123" y="158"/>
                  <a:pt x="131" y="146"/>
                  <a:pt x="143" y="144"/>
                </a:cubicBezTo>
                <a:cubicBezTo>
                  <a:pt x="143" y="144"/>
                  <a:pt x="143" y="144"/>
                  <a:pt x="143" y="144"/>
                </a:cubicBezTo>
                <a:cubicBezTo>
                  <a:pt x="155" y="142"/>
                  <a:pt x="167" y="150"/>
                  <a:pt x="169" y="162"/>
                </a:cubicBezTo>
                <a:cubicBezTo>
                  <a:pt x="170" y="168"/>
                  <a:pt x="169" y="174"/>
                  <a:pt x="165" y="179"/>
                </a:cubicBezTo>
                <a:cubicBezTo>
                  <a:pt x="162" y="184"/>
                  <a:pt x="157" y="187"/>
                  <a:pt x="151" y="188"/>
                </a:cubicBezTo>
                <a:cubicBezTo>
                  <a:pt x="146" y="189"/>
                  <a:pt x="140" y="188"/>
                  <a:pt x="136" y="186"/>
                </a:cubicBezTo>
                <a:cubicBezTo>
                  <a:pt x="96" y="214"/>
                  <a:pt x="96" y="214"/>
                  <a:pt x="96" y="214"/>
                </a:cubicBezTo>
                <a:cubicBezTo>
                  <a:pt x="96" y="281"/>
                  <a:pt x="96" y="281"/>
                  <a:pt x="96" y="281"/>
                </a:cubicBezTo>
                <a:lnTo>
                  <a:pt x="125" y="26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70"/>
          <p:cNvSpPr>
            <a:spLocks/>
          </p:cNvSpPr>
          <p:nvPr/>
        </p:nvSpPr>
        <p:spPr bwMode="auto">
          <a:xfrm>
            <a:off x="2672000" y="1495864"/>
            <a:ext cx="148848" cy="239810"/>
          </a:xfrm>
          <a:custGeom>
            <a:avLst/>
            <a:gdLst>
              <a:gd name="T0" fmla="*/ 83 w 149"/>
              <a:gd name="T1" fmla="*/ 0 h 241"/>
              <a:gd name="T2" fmla="*/ 83 w 149"/>
              <a:gd name="T3" fmla="*/ 61 h 241"/>
              <a:gd name="T4" fmla="*/ 140 w 149"/>
              <a:gd name="T5" fmla="*/ 61 h 241"/>
              <a:gd name="T6" fmla="*/ 140 w 149"/>
              <a:gd name="T7" fmla="*/ 99 h 241"/>
              <a:gd name="T8" fmla="*/ 83 w 149"/>
              <a:gd name="T9" fmla="*/ 99 h 241"/>
              <a:gd name="T10" fmla="*/ 83 w 149"/>
              <a:gd name="T11" fmla="*/ 161 h 241"/>
              <a:gd name="T12" fmla="*/ 85 w 149"/>
              <a:gd name="T13" fmla="*/ 188 h 241"/>
              <a:gd name="T14" fmla="*/ 94 w 149"/>
              <a:gd name="T15" fmla="*/ 197 h 241"/>
              <a:gd name="T16" fmla="*/ 112 w 149"/>
              <a:gd name="T17" fmla="*/ 202 h 241"/>
              <a:gd name="T18" fmla="*/ 149 w 149"/>
              <a:gd name="T19" fmla="*/ 190 h 241"/>
              <a:gd name="T20" fmla="*/ 149 w 149"/>
              <a:gd name="T21" fmla="*/ 228 h 241"/>
              <a:gd name="T22" fmla="*/ 120 w 149"/>
              <a:gd name="T23" fmla="*/ 238 h 241"/>
              <a:gd name="T24" fmla="*/ 93 w 149"/>
              <a:gd name="T25" fmla="*/ 241 h 241"/>
              <a:gd name="T26" fmla="*/ 64 w 149"/>
              <a:gd name="T27" fmla="*/ 237 h 241"/>
              <a:gd name="T28" fmla="*/ 42 w 149"/>
              <a:gd name="T29" fmla="*/ 225 h 241"/>
              <a:gd name="T30" fmla="*/ 30 w 149"/>
              <a:gd name="T31" fmla="*/ 209 h 241"/>
              <a:gd name="T32" fmla="*/ 26 w 149"/>
              <a:gd name="T33" fmla="*/ 183 h 241"/>
              <a:gd name="T34" fmla="*/ 26 w 149"/>
              <a:gd name="T35" fmla="*/ 99 h 241"/>
              <a:gd name="T36" fmla="*/ 0 w 149"/>
              <a:gd name="T37" fmla="*/ 99 h 241"/>
              <a:gd name="T38" fmla="*/ 0 w 149"/>
              <a:gd name="T39" fmla="*/ 65 h 241"/>
              <a:gd name="T40" fmla="*/ 24 w 149"/>
              <a:gd name="T41" fmla="*/ 51 h 241"/>
              <a:gd name="T42" fmla="*/ 40 w 149"/>
              <a:gd name="T43" fmla="*/ 31 h 241"/>
              <a:gd name="T44" fmla="*/ 49 w 149"/>
              <a:gd name="T45" fmla="*/ 0 h 241"/>
              <a:gd name="T46" fmla="*/ 83 w 149"/>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241">
                <a:moveTo>
                  <a:pt x="83" y="0"/>
                </a:moveTo>
                <a:cubicBezTo>
                  <a:pt x="83" y="61"/>
                  <a:pt x="83" y="61"/>
                  <a:pt x="83" y="61"/>
                </a:cubicBezTo>
                <a:cubicBezTo>
                  <a:pt x="140" y="61"/>
                  <a:pt x="140" y="61"/>
                  <a:pt x="140" y="61"/>
                </a:cubicBezTo>
                <a:cubicBezTo>
                  <a:pt x="140" y="99"/>
                  <a:pt x="140" y="99"/>
                  <a:pt x="140" y="99"/>
                </a:cubicBezTo>
                <a:cubicBezTo>
                  <a:pt x="83" y="99"/>
                  <a:pt x="83" y="99"/>
                  <a:pt x="83" y="99"/>
                </a:cubicBezTo>
                <a:cubicBezTo>
                  <a:pt x="83" y="161"/>
                  <a:pt x="83" y="161"/>
                  <a:pt x="83" y="161"/>
                </a:cubicBezTo>
                <a:cubicBezTo>
                  <a:pt x="83" y="175"/>
                  <a:pt x="84" y="184"/>
                  <a:pt x="85" y="188"/>
                </a:cubicBezTo>
                <a:cubicBezTo>
                  <a:pt x="87" y="192"/>
                  <a:pt x="90" y="195"/>
                  <a:pt x="94" y="197"/>
                </a:cubicBezTo>
                <a:cubicBezTo>
                  <a:pt x="99" y="200"/>
                  <a:pt x="105" y="202"/>
                  <a:pt x="112" y="202"/>
                </a:cubicBezTo>
                <a:cubicBezTo>
                  <a:pt x="124" y="202"/>
                  <a:pt x="136" y="198"/>
                  <a:pt x="149" y="190"/>
                </a:cubicBezTo>
                <a:cubicBezTo>
                  <a:pt x="149" y="228"/>
                  <a:pt x="149" y="228"/>
                  <a:pt x="149" y="228"/>
                </a:cubicBezTo>
                <a:cubicBezTo>
                  <a:pt x="138" y="233"/>
                  <a:pt x="129" y="236"/>
                  <a:pt x="120" y="238"/>
                </a:cubicBezTo>
                <a:cubicBezTo>
                  <a:pt x="112" y="240"/>
                  <a:pt x="103" y="241"/>
                  <a:pt x="93" y="241"/>
                </a:cubicBezTo>
                <a:cubicBezTo>
                  <a:pt x="82" y="241"/>
                  <a:pt x="73" y="240"/>
                  <a:pt x="64" y="237"/>
                </a:cubicBezTo>
                <a:cubicBezTo>
                  <a:pt x="56" y="234"/>
                  <a:pt x="48" y="230"/>
                  <a:pt x="42" y="225"/>
                </a:cubicBezTo>
                <a:cubicBezTo>
                  <a:pt x="36" y="220"/>
                  <a:pt x="32" y="214"/>
                  <a:pt x="30" y="209"/>
                </a:cubicBezTo>
                <a:cubicBezTo>
                  <a:pt x="28" y="203"/>
                  <a:pt x="26" y="194"/>
                  <a:pt x="26" y="183"/>
                </a:cubicBezTo>
                <a:cubicBezTo>
                  <a:pt x="26" y="99"/>
                  <a:pt x="26" y="99"/>
                  <a:pt x="26" y="99"/>
                </a:cubicBezTo>
                <a:cubicBezTo>
                  <a:pt x="0" y="99"/>
                  <a:pt x="0" y="99"/>
                  <a:pt x="0" y="99"/>
                </a:cubicBezTo>
                <a:cubicBezTo>
                  <a:pt x="0" y="65"/>
                  <a:pt x="0" y="65"/>
                  <a:pt x="0" y="65"/>
                </a:cubicBezTo>
                <a:cubicBezTo>
                  <a:pt x="9" y="61"/>
                  <a:pt x="17" y="57"/>
                  <a:pt x="24" y="51"/>
                </a:cubicBezTo>
                <a:cubicBezTo>
                  <a:pt x="31" y="45"/>
                  <a:pt x="36" y="39"/>
                  <a:pt x="40" y="31"/>
                </a:cubicBezTo>
                <a:cubicBezTo>
                  <a:pt x="44" y="22"/>
                  <a:pt x="47" y="12"/>
                  <a:pt x="49" y="0"/>
                </a:cubicBezTo>
                <a:lnTo>
                  <a:pt x="8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invGray">
          <a:xfrm>
            <a:off x="2393381" y="3439071"/>
            <a:ext cx="221860" cy="167676"/>
          </a:xfrm>
          <a:custGeom>
            <a:avLst/>
            <a:gdLst>
              <a:gd name="T0" fmla="*/ 303 w 303"/>
              <a:gd name="T1" fmla="*/ 73 h 229"/>
              <a:gd name="T2" fmla="*/ 303 w 303"/>
              <a:gd name="T3" fmla="*/ 0 h 229"/>
              <a:gd name="T4" fmla="*/ 0 w 303"/>
              <a:gd name="T5" fmla="*/ 0 h 229"/>
              <a:gd name="T6" fmla="*/ 0 w 303"/>
              <a:gd name="T7" fmla="*/ 73 h 229"/>
              <a:gd name="T8" fmla="*/ 0 w 303"/>
              <a:gd name="T9" fmla="*/ 73 h 229"/>
              <a:gd name="T10" fmla="*/ 0 w 303"/>
              <a:gd name="T11" fmla="*/ 229 h 229"/>
              <a:gd name="T12" fmla="*/ 74 w 303"/>
              <a:gd name="T13" fmla="*/ 229 h 229"/>
              <a:gd name="T14" fmla="*/ 74 w 303"/>
              <a:gd name="T15" fmla="*/ 73 h 229"/>
              <a:gd name="T16" fmla="*/ 115 w 303"/>
              <a:gd name="T17" fmla="*/ 73 h 229"/>
              <a:gd name="T18" fmla="*/ 115 w 303"/>
              <a:gd name="T19" fmla="*/ 229 h 229"/>
              <a:gd name="T20" fmla="*/ 189 w 303"/>
              <a:gd name="T21" fmla="*/ 229 h 229"/>
              <a:gd name="T22" fmla="*/ 189 w 303"/>
              <a:gd name="T23" fmla="*/ 73 h 229"/>
              <a:gd name="T24" fmla="*/ 231 w 303"/>
              <a:gd name="T25" fmla="*/ 73 h 229"/>
              <a:gd name="T26" fmla="*/ 231 w 303"/>
              <a:gd name="T27" fmla="*/ 229 h 229"/>
              <a:gd name="T28" fmla="*/ 303 w 303"/>
              <a:gd name="T29" fmla="*/ 229 h 229"/>
              <a:gd name="T30" fmla="*/ 303 w 303"/>
              <a:gd name="T31" fmla="*/ 73 h 229"/>
              <a:gd name="T32" fmla="*/ 303 w 303"/>
              <a:gd name="T33" fmla="*/ 7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29">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15"/>
          <p:cNvSpPr/>
          <p:nvPr/>
        </p:nvSpPr>
        <p:spPr>
          <a:xfrm>
            <a:off x="1667581" y="2899393"/>
            <a:ext cx="681425" cy="681425"/>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128"/>
          <p:cNvSpPr>
            <a:spLocks noEditPoints="1"/>
          </p:cNvSpPr>
          <p:nvPr/>
        </p:nvSpPr>
        <p:spPr bwMode="invGray">
          <a:xfrm>
            <a:off x="1786173" y="3035862"/>
            <a:ext cx="422222" cy="410684"/>
          </a:xfrm>
          <a:custGeom>
            <a:avLst/>
            <a:gdLst>
              <a:gd name="T0" fmla="*/ 224 w 238"/>
              <a:gd name="T1" fmla="*/ 50 h 231"/>
              <a:gd name="T2" fmla="*/ 180 w 238"/>
              <a:gd name="T3" fmla="*/ 69 h 231"/>
              <a:gd name="T4" fmla="*/ 217 w 238"/>
              <a:gd name="T5" fmla="*/ 88 h 231"/>
              <a:gd name="T6" fmla="*/ 180 w 238"/>
              <a:gd name="T7" fmla="*/ 125 h 231"/>
              <a:gd name="T8" fmla="*/ 143 w 238"/>
              <a:gd name="T9" fmla="*/ 217 h 231"/>
              <a:gd name="T10" fmla="*/ 125 w 238"/>
              <a:gd name="T11" fmla="*/ 125 h 231"/>
              <a:gd name="T12" fmla="*/ 88 w 238"/>
              <a:gd name="T13" fmla="*/ 125 h 231"/>
              <a:gd name="T14" fmla="*/ 51 w 238"/>
              <a:gd name="T15" fmla="*/ 217 h 231"/>
              <a:gd name="T16" fmla="*/ 14 w 238"/>
              <a:gd name="T17" fmla="*/ 125 h 231"/>
              <a:gd name="T18" fmla="*/ 51 w 238"/>
              <a:gd name="T19" fmla="*/ 88 h 231"/>
              <a:gd name="T20" fmla="*/ 101 w 238"/>
              <a:gd name="T21" fmla="*/ 14 h 231"/>
              <a:gd name="T22" fmla="*/ 132 w 238"/>
              <a:gd name="T23" fmla="*/ 50 h 231"/>
              <a:gd name="T24" fmla="*/ 88 w 238"/>
              <a:gd name="T25" fmla="*/ 69 h 231"/>
              <a:gd name="T26" fmla="*/ 106 w 238"/>
              <a:gd name="T27" fmla="*/ 88 h 231"/>
              <a:gd name="T28" fmla="*/ 143 w 238"/>
              <a:gd name="T29" fmla="*/ 88 h 231"/>
              <a:gd name="T30" fmla="*/ 193 w 238"/>
              <a:gd name="T31" fmla="*/ 14 h 231"/>
              <a:gd name="T32" fmla="*/ 224 w 238"/>
              <a:gd name="T33" fmla="*/ 0 h 231"/>
              <a:gd name="T34" fmla="*/ 146 w 238"/>
              <a:gd name="T35" fmla="*/ 22 h 231"/>
              <a:gd name="T36" fmla="*/ 132 w 238"/>
              <a:gd name="T37" fmla="*/ 0 h 231"/>
              <a:gd name="T38" fmla="*/ 37 w 238"/>
              <a:gd name="T39" fmla="*/ 69 h 231"/>
              <a:gd name="T40" fmla="*/ 14 w 238"/>
              <a:gd name="T41" fmla="*/ 74 h 231"/>
              <a:gd name="T42" fmla="*/ 0 w 238"/>
              <a:gd name="T43" fmla="*/ 125 h 231"/>
              <a:gd name="T44" fmla="*/ 37 w 238"/>
              <a:gd name="T45" fmla="*/ 139 h 231"/>
              <a:gd name="T46" fmla="*/ 51 w 238"/>
              <a:gd name="T47" fmla="*/ 231 h 231"/>
              <a:gd name="T48" fmla="*/ 102 w 238"/>
              <a:gd name="T49" fmla="*/ 217 h 231"/>
              <a:gd name="T50" fmla="*/ 106 w 238"/>
              <a:gd name="T51" fmla="*/ 139 h 231"/>
              <a:gd name="T52" fmla="*/ 129 w 238"/>
              <a:gd name="T53" fmla="*/ 139 h 231"/>
              <a:gd name="T54" fmla="*/ 143 w 238"/>
              <a:gd name="T55" fmla="*/ 231 h 231"/>
              <a:gd name="T56" fmla="*/ 194 w 238"/>
              <a:gd name="T57" fmla="*/ 217 h 231"/>
              <a:gd name="T58" fmla="*/ 217 w 238"/>
              <a:gd name="T59" fmla="*/ 139 h 231"/>
              <a:gd name="T60" fmla="*/ 231 w 238"/>
              <a:gd name="T61" fmla="*/ 88 h 231"/>
              <a:gd name="T62" fmla="*/ 194 w 238"/>
              <a:gd name="T63" fmla="*/ 74 h 231"/>
              <a:gd name="T64" fmla="*/ 195 w 238"/>
              <a:gd name="T65" fmla="*/ 65 h 231"/>
              <a:gd name="T66" fmla="*/ 238 w 238"/>
              <a:gd name="T67" fmla="*/ 50 h 231"/>
              <a:gd name="T68" fmla="*/ 224 w 238"/>
              <a:gd name="T69" fmla="*/ 0 h 231"/>
              <a:gd name="T70" fmla="*/ 129 w 238"/>
              <a:gd name="T71" fmla="*/ 65 h 231"/>
              <a:gd name="T72" fmla="*/ 129 w 238"/>
              <a:gd name="T73" fmla="*/ 74 h 231"/>
              <a:gd name="T74" fmla="*/ 106 w 238"/>
              <a:gd name="T75" fmla="*/ 74 h 231"/>
              <a:gd name="T76" fmla="*/ 102 w 238"/>
              <a:gd name="T77" fmla="*/ 6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8" h="231">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0"/>
          <p:cNvSpPr>
            <a:spLocks noEditPoints="1"/>
          </p:cNvSpPr>
          <p:nvPr/>
        </p:nvSpPr>
        <p:spPr bwMode="invGray">
          <a:xfrm>
            <a:off x="1952132" y="3818751"/>
            <a:ext cx="158544" cy="247726"/>
          </a:xfrm>
          <a:custGeom>
            <a:avLst/>
            <a:gdLst>
              <a:gd name="T0" fmla="*/ 155 w 155"/>
              <a:gd name="T1" fmla="*/ 76 h 242"/>
              <a:gd name="T2" fmla="*/ 155 w 155"/>
              <a:gd name="T3" fmla="*/ 76 h 242"/>
              <a:gd name="T4" fmla="*/ 78 w 155"/>
              <a:gd name="T5" fmla="*/ 0 h 242"/>
              <a:gd name="T6" fmla="*/ 0 w 155"/>
              <a:gd name="T7" fmla="*/ 76 h 242"/>
              <a:gd name="T8" fmla="*/ 0 w 155"/>
              <a:gd name="T9" fmla="*/ 76 h 242"/>
              <a:gd name="T10" fmla="*/ 0 w 155"/>
              <a:gd name="T11" fmla="*/ 79 h 242"/>
              <a:gd name="T12" fmla="*/ 46 w 155"/>
              <a:gd name="T13" fmla="*/ 156 h 242"/>
              <a:gd name="T14" fmla="*/ 78 w 155"/>
              <a:gd name="T15" fmla="*/ 242 h 242"/>
              <a:gd name="T16" fmla="*/ 109 w 155"/>
              <a:gd name="T17" fmla="*/ 156 h 242"/>
              <a:gd name="T18" fmla="*/ 155 w 155"/>
              <a:gd name="T19" fmla="*/ 79 h 242"/>
              <a:gd name="T20" fmla="*/ 155 w 155"/>
              <a:gd name="T21" fmla="*/ 76 h 242"/>
              <a:gd name="T22" fmla="*/ 78 w 155"/>
              <a:gd name="T23" fmla="*/ 100 h 242"/>
              <a:gd name="T24" fmla="*/ 54 w 155"/>
              <a:gd name="T25" fmla="*/ 76 h 242"/>
              <a:gd name="T26" fmla="*/ 78 w 155"/>
              <a:gd name="T27" fmla="*/ 53 h 242"/>
              <a:gd name="T28" fmla="*/ 101 w 155"/>
              <a:gd name="T29" fmla="*/ 76 h 242"/>
              <a:gd name="T30" fmla="*/ 78 w 155"/>
              <a:gd name="T31" fmla="*/ 10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242">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42"/>
          <p:cNvSpPr>
            <a:spLocks noEditPoints="1"/>
          </p:cNvSpPr>
          <p:nvPr/>
        </p:nvSpPr>
        <p:spPr bwMode="invGray">
          <a:xfrm>
            <a:off x="3660218" y="2459379"/>
            <a:ext cx="268235" cy="324221"/>
          </a:xfrm>
          <a:custGeom>
            <a:avLst/>
            <a:gdLst>
              <a:gd name="T0" fmla="*/ 195 w 211"/>
              <a:gd name="T1" fmla="*/ 145 h 255"/>
              <a:gd name="T2" fmla="*/ 193 w 211"/>
              <a:gd name="T3" fmla="*/ 142 h 255"/>
              <a:gd name="T4" fmla="*/ 95 w 211"/>
              <a:gd name="T5" fmla="*/ 12 h 255"/>
              <a:gd name="T6" fmla="*/ 72 w 211"/>
              <a:gd name="T7" fmla="*/ 0 h 255"/>
              <a:gd name="T8" fmla="*/ 9 w 211"/>
              <a:gd name="T9" fmla="*/ 41 h 255"/>
              <a:gd name="T10" fmla="*/ 7 w 211"/>
              <a:gd name="T11" fmla="*/ 83 h 255"/>
              <a:gd name="T12" fmla="*/ 105 w 211"/>
              <a:gd name="T13" fmla="*/ 214 h 255"/>
              <a:gd name="T14" fmla="*/ 108 w 211"/>
              <a:gd name="T15" fmla="*/ 216 h 255"/>
              <a:gd name="T16" fmla="*/ 202 w 211"/>
              <a:gd name="T17" fmla="*/ 255 h 255"/>
              <a:gd name="T18" fmla="*/ 204 w 211"/>
              <a:gd name="T19" fmla="*/ 255 h 255"/>
              <a:gd name="T20" fmla="*/ 208 w 211"/>
              <a:gd name="T21" fmla="*/ 254 h 255"/>
              <a:gd name="T22" fmla="*/ 211 w 211"/>
              <a:gd name="T23" fmla="*/ 247 h 255"/>
              <a:gd name="T24" fmla="*/ 195 w 211"/>
              <a:gd name="T25" fmla="*/ 145 h 255"/>
              <a:gd name="T26" fmla="*/ 136 w 211"/>
              <a:gd name="T27" fmla="*/ 173 h 255"/>
              <a:gd name="T28" fmla="*/ 135 w 211"/>
              <a:gd name="T29" fmla="*/ 162 h 255"/>
              <a:gd name="T30" fmla="*/ 184 w 211"/>
              <a:gd name="T31" fmla="*/ 161 h 255"/>
              <a:gd name="T32" fmla="*/ 192 w 211"/>
              <a:gd name="T33" fmla="*/ 215 h 255"/>
              <a:gd name="T34" fmla="*/ 177 w 211"/>
              <a:gd name="T35" fmla="*/ 230 h 255"/>
              <a:gd name="T36" fmla="*/ 124 w 211"/>
              <a:gd name="T37" fmla="*/ 208 h 255"/>
              <a:gd name="T38" fmla="*/ 136 w 211"/>
              <a:gd name="T39" fmla="*/ 173 h 255"/>
              <a:gd name="T40" fmla="*/ 183 w 211"/>
              <a:gd name="T41" fmla="*/ 155 h 255"/>
              <a:gd name="T42" fmla="*/ 133 w 211"/>
              <a:gd name="T43" fmla="*/ 153 h 255"/>
              <a:gd name="T44" fmla="*/ 68 w 211"/>
              <a:gd name="T45" fmla="*/ 66 h 255"/>
              <a:gd name="T46" fmla="*/ 108 w 211"/>
              <a:gd name="T47" fmla="*/ 51 h 255"/>
              <a:gd name="T48" fmla="*/ 182 w 211"/>
              <a:gd name="T49" fmla="*/ 149 h 255"/>
              <a:gd name="T50" fmla="*/ 183 w 211"/>
              <a:gd name="T51" fmla="*/ 155 h 255"/>
              <a:gd name="T52" fmla="*/ 45 w 211"/>
              <a:gd name="T53" fmla="*/ 37 h 255"/>
              <a:gd name="T54" fmla="*/ 18 w 211"/>
              <a:gd name="T55" fmla="*/ 75 h 255"/>
              <a:gd name="T56" fmla="*/ 21 w 211"/>
              <a:gd name="T57" fmla="*/ 48 h 255"/>
              <a:gd name="T58" fmla="*/ 72 w 211"/>
              <a:gd name="T59" fmla="*/ 14 h 255"/>
              <a:gd name="T60" fmla="*/ 84 w 211"/>
              <a:gd name="T61" fmla="*/ 20 h 255"/>
              <a:gd name="T62" fmla="*/ 45 w 211"/>
              <a:gd name="T63" fmla="*/ 37 h 255"/>
              <a:gd name="T64" fmla="*/ 50 w 211"/>
              <a:gd name="T65" fmla="*/ 43 h 255"/>
              <a:gd name="T66" fmla="*/ 89 w 211"/>
              <a:gd name="T67" fmla="*/ 27 h 255"/>
              <a:gd name="T68" fmla="*/ 103 w 211"/>
              <a:gd name="T69" fmla="*/ 45 h 255"/>
              <a:gd name="T70" fmla="*/ 63 w 211"/>
              <a:gd name="T71" fmla="*/ 62 h 255"/>
              <a:gd name="T72" fmla="*/ 36 w 211"/>
              <a:gd name="T73" fmla="*/ 99 h 255"/>
              <a:gd name="T74" fmla="*/ 23 w 211"/>
              <a:gd name="T75" fmla="*/ 82 h 255"/>
              <a:gd name="T76" fmla="*/ 50 w 211"/>
              <a:gd name="T77" fmla="*/ 43 h 255"/>
              <a:gd name="T78" fmla="*/ 41 w 211"/>
              <a:gd name="T79" fmla="*/ 106 h 255"/>
              <a:gd name="T80" fmla="*/ 63 w 211"/>
              <a:gd name="T81" fmla="*/ 71 h 255"/>
              <a:gd name="T82" fmla="*/ 126 w 211"/>
              <a:gd name="T83" fmla="*/ 156 h 255"/>
              <a:gd name="T84" fmla="*/ 126 w 211"/>
              <a:gd name="T85" fmla="*/ 156 h 255"/>
              <a:gd name="T86" fmla="*/ 129 w 211"/>
              <a:gd name="T87" fmla="*/ 173 h 255"/>
              <a:gd name="T88" fmla="*/ 118 w 211"/>
              <a:gd name="T89" fmla="*/ 205 h 255"/>
              <a:gd name="T90" fmla="*/ 115 w 211"/>
              <a:gd name="T91" fmla="*/ 204 h 255"/>
              <a:gd name="T92" fmla="*/ 41 w 211"/>
              <a:gd name="T93" fmla="*/ 10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55">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193"/>
          <p:cNvSpPr>
            <a:spLocks noEditPoints="1"/>
          </p:cNvSpPr>
          <p:nvPr/>
        </p:nvSpPr>
        <p:spPr bwMode="invGray">
          <a:xfrm>
            <a:off x="3796935" y="3097119"/>
            <a:ext cx="227298" cy="301661"/>
          </a:xfrm>
          <a:custGeom>
            <a:avLst/>
            <a:gdLst>
              <a:gd name="T0" fmla="*/ 22 w 183"/>
              <a:gd name="T1" fmla="*/ 27 h 243"/>
              <a:gd name="T2" fmla="*/ 31 w 183"/>
              <a:gd name="T3" fmla="*/ 12 h 243"/>
              <a:gd name="T4" fmla="*/ 73 w 183"/>
              <a:gd name="T5" fmla="*/ 1 h 243"/>
              <a:gd name="T6" fmla="*/ 86 w 183"/>
              <a:gd name="T7" fmla="*/ 10 h 243"/>
              <a:gd name="T8" fmla="*/ 92 w 183"/>
              <a:gd name="T9" fmla="*/ 104 h 243"/>
              <a:gd name="T10" fmla="*/ 74 w 183"/>
              <a:gd name="T11" fmla="*/ 110 h 243"/>
              <a:gd name="T12" fmla="*/ 22 w 183"/>
              <a:gd name="T13" fmla="*/ 27 h 243"/>
              <a:gd name="T14" fmla="*/ 14 w 183"/>
              <a:gd name="T15" fmla="*/ 112 h 243"/>
              <a:gd name="T16" fmla="*/ 3 w 183"/>
              <a:gd name="T17" fmla="*/ 122 h 243"/>
              <a:gd name="T18" fmla="*/ 2 w 183"/>
              <a:gd name="T19" fmla="*/ 163 h 243"/>
              <a:gd name="T20" fmla="*/ 14 w 183"/>
              <a:gd name="T21" fmla="*/ 170 h 243"/>
              <a:gd name="T22" fmla="*/ 64 w 183"/>
              <a:gd name="T23" fmla="*/ 154 h 243"/>
              <a:gd name="T24" fmla="*/ 63 w 183"/>
              <a:gd name="T25" fmla="*/ 132 h 243"/>
              <a:gd name="T26" fmla="*/ 14 w 183"/>
              <a:gd name="T27" fmla="*/ 112 h 243"/>
              <a:gd name="T28" fmla="*/ 92 w 183"/>
              <a:gd name="T29" fmla="*/ 236 h 243"/>
              <a:gd name="T30" fmla="*/ 79 w 183"/>
              <a:gd name="T31" fmla="*/ 241 h 243"/>
              <a:gd name="T32" fmla="*/ 41 w 183"/>
              <a:gd name="T33" fmla="*/ 226 h 243"/>
              <a:gd name="T34" fmla="*/ 39 w 183"/>
              <a:gd name="T35" fmla="*/ 213 h 243"/>
              <a:gd name="T36" fmla="*/ 73 w 183"/>
              <a:gd name="T37" fmla="*/ 173 h 243"/>
              <a:gd name="T38" fmla="*/ 92 w 183"/>
              <a:gd name="T39" fmla="*/ 182 h 243"/>
              <a:gd name="T40" fmla="*/ 92 w 183"/>
              <a:gd name="T41" fmla="*/ 236 h 243"/>
              <a:gd name="T42" fmla="*/ 142 w 183"/>
              <a:gd name="T43" fmla="*/ 221 h 243"/>
              <a:gd name="T44" fmla="*/ 157 w 183"/>
              <a:gd name="T45" fmla="*/ 220 h 243"/>
              <a:gd name="T46" fmla="*/ 180 w 183"/>
              <a:gd name="T47" fmla="*/ 188 h 243"/>
              <a:gd name="T48" fmla="*/ 176 w 183"/>
              <a:gd name="T49" fmla="*/ 175 h 243"/>
              <a:gd name="T50" fmla="*/ 126 w 183"/>
              <a:gd name="T51" fmla="*/ 158 h 243"/>
              <a:gd name="T52" fmla="*/ 114 w 183"/>
              <a:gd name="T53" fmla="*/ 175 h 243"/>
              <a:gd name="T54" fmla="*/ 142 w 183"/>
              <a:gd name="T55" fmla="*/ 221 h 243"/>
              <a:gd name="T56" fmla="*/ 144 w 183"/>
              <a:gd name="T57" fmla="*/ 74 h 243"/>
              <a:gd name="T58" fmla="*/ 158 w 183"/>
              <a:gd name="T59" fmla="*/ 76 h 243"/>
              <a:gd name="T60" fmla="*/ 180 w 183"/>
              <a:gd name="T61" fmla="*/ 111 h 243"/>
              <a:gd name="T62" fmla="*/ 174 w 183"/>
              <a:gd name="T63" fmla="*/ 123 h 243"/>
              <a:gd name="T64" fmla="*/ 123 w 183"/>
              <a:gd name="T65" fmla="*/ 136 h 243"/>
              <a:gd name="T66" fmla="*/ 113 w 183"/>
              <a:gd name="T67" fmla="*/ 117 h 243"/>
              <a:gd name="T68" fmla="*/ 144 w 183"/>
              <a:gd name="T69" fmla="*/ 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43">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1114967" y="4081519"/>
            <a:ext cx="522274" cy="462212"/>
            <a:chOff x="3537345" y="3113568"/>
            <a:chExt cx="655484" cy="580103"/>
          </a:xfrm>
        </p:grpSpPr>
        <p:sp>
          <p:nvSpPr>
            <p:cNvPr id="56" name="Freeform 206"/>
            <p:cNvSpPr>
              <a:spLocks noEditPoints="1"/>
            </p:cNvSpPr>
            <p:nvPr/>
          </p:nvSpPr>
          <p:spPr bwMode="invGray">
            <a:xfrm>
              <a:off x="3537345" y="3113568"/>
              <a:ext cx="355601" cy="580103"/>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07"/>
            <p:cNvSpPr>
              <a:spLocks/>
            </p:cNvSpPr>
            <p:nvPr/>
          </p:nvSpPr>
          <p:spPr bwMode="invGray">
            <a:xfrm>
              <a:off x="3937190" y="3113568"/>
              <a:ext cx="255639" cy="255639"/>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124"/>
          <p:cNvSpPr>
            <a:spLocks/>
          </p:cNvSpPr>
          <p:nvPr/>
        </p:nvSpPr>
        <p:spPr bwMode="invGray">
          <a:xfrm>
            <a:off x="4098064" y="2010252"/>
            <a:ext cx="229521" cy="229030"/>
          </a:xfrm>
          <a:custGeom>
            <a:avLst/>
            <a:gdLst>
              <a:gd name="T0" fmla="*/ 148 w 242"/>
              <a:gd name="T1" fmla="*/ 53 h 241"/>
              <a:gd name="T2" fmla="*/ 242 w 242"/>
              <a:gd name="T3" fmla="*/ 147 h 241"/>
              <a:gd name="T4" fmla="*/ 148 w 242"/>
              <a:gd name="T5" fmla="*/ 241 h 241"/>
              <a:gd name="T6" fmla="*/ 94 w 242"/>
              <a:gd name="T7" fmla="*/ 241 h 241"/>
              <a:gd name="T8" fmla="*/ 0 w 242"/>
              <a:gd name="T9" fmla="*/ 147 h 241"/>
              <a:gd name="T10" fmla="*/ 0 w 242"/>
              <a:gd name="T11" fmla="*/ 22 h 241"/>
              <a:gd name="T12" fmla="*/ 22 w 242"/>
              <a:gd name="T13" fmla="*/ 0 h 241"/>
              <a:gd name="T14" fmla="*/ 44 w 242"/>
              <a:gd name="T15" fmla="*/ 22 h 241"/>
              <a:gd name="T16" fmla="*/ 44 w 242"/>
              <a:gd name="T17" fmla="*/ 147 h 241"/>
              <a:gd name="T18" fmla="*/ 94 w 242"/>
              <a:gd name="T19" fmla="*/ 198 h 241"/>
              <a:gd name="T20" fmla="*/ 148 w 242"/>
              <a:gd name="T21" fmla="*/ 198 h 241"/>
              <a:gd name="T22" fmla="*/ 198 w 242"/>
              <a:gd name="T23" fmla="*/ 147 h 241"/>
              <a:gd name="T24" fmla="*/ 148 w 242"/>
              <a:gd name="T25" fmla="*/ 97 h 241"/>
              <a:gd name="T26" fmla="*/ 90 w 242"/>
              <a:gd name="T27" fmla="*/ 97 h 241"/>
              <a:gd name="T28" fmla="*/ 68 w 242"/>
              <a:gd name="T29" fmla="*/ 75 h 241"/>
              <a:gd name="T30" fmla="*/ 90 w 242"/>
              <a:gd name="T31" fmla="*/ 53 h 241"/>
              <a:gd name="T32" fmla="*/ 148 w 242"/>
              <a:gd name="T33" fmla="*/ 5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41">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1"/>
          <p:cNvSpPr>
            <a:spLocks/>
          </p:cNvSpPr>
          <p:nvPr/>
        </p:nvSpPr>
        <p:spPr bwMode="auto">
          <a:xfrm>
            <a:off x="3369381" y="3505201"/>
            <a:ext cx="192548" cy="193100"/>
          </a:xfrm>
          <a:custGeom>
            <a:avLst/>
            <a:gdLst>
              <a:gd name="T0" fmla="*/ 39 w 241"/>
              <a:gd name="T1" fmla="*/ 159 h 241"/>
              <a:gd name="T2" fmla="*/ 66 w 241"/>
              <a:gd name="T3" fmla="*/ 148 h 241"/>
              <a:gd name="T4" fmla="*/ 164 w 241"/>
              <a:gd name="T5" fmla="*/ 197 h 241"/>
              <a:gd name="T6" fmla="*/ 164 w 241"/>
              <a:gd name="T7" fmla="*/ 203 h 241"/>
              <a:gd name="T8" fmla="*/ 203 w 241"/>
              <a:gd name="T9" fmla="*/ 241 h 241"/>
              <a:gd name="T10" fmla="*/ 241 w 241"/>
              <a:gd name="T11" fmla="*/ 203 h 241"/>
              <a:gd name="T12" fmla="*/ 203 w 241"/>
              <a:gd name="T13" fmla="*/ 164 h 241"/>
              <a:gd name="T14" fmla="*/ 175 w 241"/>
              <a:gd name="T15" fmla="*/ 176 h 241"/>
              <a:gd name="T16" fmla="*/ 77 w 241"/>
              <a:gd name="T17" fmla="*/ 126 h 241"/>
              <a:gd name="T18" fmla="*/ 77 w 241"/>
              <a:gd name="T19" fmla="*/ 121 h 241"/>
              <a:gd name="T20" fmla="*/ 77 w 241"/>
              <a:gd name="T21" fmla="*/ 114 h 241"/>
              <a:gd name="T22" fmla="*/ 174 w 241"/>
              <a:gd name="T23" fmla="*/ 65 h 241"/>
              <a:gd name="T24" fmla="*/ 203 w 241"/>
              <a:gd name="T25" fmla="*/ 78 h 241"/>
              <a:gd name="T26" fmla="*/ 241 w 241"/>
              <a:gd name="T27" fmla="*/ 39 h 241"/>
              <a:gd name="T28" fmla="*/ 203 w 241"/>
              <a:gd name="T29" fmla="*/ 0 h 241"/>
              <a:gd name="T30" fmla="*/ 164 w 241"/>
              <a:gd name="T31" fmla="*/ 39 h 241"/>
              <a:gd name="T32" fmla="*/ 164 w 241"/>
              <a:gd name="T33" fmla="*/ 44 h 241"/>
              <a:gd name="T34" fmla="*/ 66 w 241"/>
              <a:gd name="T35" fmla="*/ 93 h 241"/>
              <a:gd name="T36" fmla="*/ 39 w 241"/>
              <a:gd name="T37" fmla="*/ 82 h 241"/>
              <a:gd name="T38" fmla="*/ 0 w 241"/>
              <a:gd name="T39" fmla="*/ 121 h 241"/>
              <a:gd name="T40" fmla="*/ 39 w 241"/>
              <a:gd name="T41" fmla="*/ 15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1" h="241">
                <a:moveTo>
                  <a:pt x="39" y="159"/>
                </a:moveTo>
                <a:cubicBezTo>
                  <a:pt x="50" y="159"/>
                  <a:pt x="59" y="155"/>
                  <a:pt x="66" y="148"/>
                </a:cubicBezTo>
                <a:cubicBezTo>
                  <a:pt x="164" y="197"/>
                  <a:pt x="164" y="197"/>
                  <a:pt x="164" y="197"/>
                </a:cubicBezTo>
                <a:cubicBezTo>
                  <a:pt x="164" y="199"/>
                  <a:pt x="164" y="201"/>
                  <a:pt x="164" y="203"/>
                </a:cubicBezTo>
                <a:cubicBezTo>
                  <a:pt x="164" y="224"/>
                  <a:pt x="181" y="241"/>
                  <a:pt x="203" y="241"/>
                </a:cubicBezTo>
                <a:cubicBezTo>
                  <a:pt x="224" y="241"/>
                  <a:pt x="241" y="224"/>
                  <a:pt x="241" y="203"/>
                </a:cubicBezTo>
                <a:cubicBezTo>
                  <a:pt x="241" y="181"/>
                  <a:pt x="224" y="164"/>
                  <a:pt x="203" y="164"/>
                </a:cubicBezTo>
                <a:cubicBezTo>
                  <a:pt x="192" y="164"/>
                  <a:pt x="182" y="168"/>
                  <a:pt x="175" y="176"/>
                </a:cubicBezTo>
                <a:cubicBezTo>
                  <a:pt x="77" y="126"/>
                  <a:pt x="77" y="126"/>
                  <a:pt x="77" y="126"/>
                </a:cubicBezTo>
                <a:cubicBezTo>
                  <a:pt x="77" y="124"/>
                  <a:pt x="77" y="123"/>
                  <a:pt x="77" y="121"/>
                </a:cubicBezTo>
                <a:cubicBezTo>
                  <a:pt x="77" y="119"/>
                  <a:pt x="77" y="117"/>
                  <a:pt x="77" y="114"/>
                </a:cubicBezTo>
                <a:cubicBezTo>
                  <a:pt x="174" y="65"/>
                  <a:pt x="174" y="65"/>
                  <a:pt x="174" y="65"/>
                </a:cubicBezTo>
                <a:cubicBezTo>
                  <a:pt x="182" y="73"/>
                  <a:pt x="191" y="78"/>
                  <a:pt x="203" y="78"/>
                </a:cubicBezTo>
                <a:cubicBezTo>
                  <a:pt x="224" y="78"/>
                  <a:pt x="241" y="60"/>
                  <a:pt x="241" y="39"/>
                </a:cubicBezTo>
                <a:cubicBezTo>
                  <a:pt x="241" y="17"/>
                  <a:pt x="224" y="0"/>
                  <a:pt x="203" y="0"/>
                </a:cubicBezTo>
                <a:cubicBezTo>
                  <a:pt x="181" y="0"/>
                  <a:pt x="164" y="17"/>
                  <a:pt x="164" y="39"/>
                </a:cubicBezTo>
                <a:cubicBezTo>
                  <a:pt x="164" y="40"/>
                  <a:pt x="164" y="42"/>
                  <a:pt x="164" y="44"/>
                </a:cubicBezTo>
                <a:cubicBezTo>
                  <a:pt x="66" y="93"/>
                  <a:pt x="66" y="93"/>
                  <a:pt x="66" y="93"/>
                </a:cubicBezTo>
                <a:cubicBezTo>
                  <a:pt x="59" y="86"/>
                  <a:pt x="49" y="82"/>
                  <a:pt x="39" y="82"/>
                </a:cubicBezTo>
                <a:cubicBezTo>
                  <a:pt x="17" y="82"/>
                  <a:pt x="0" y="99"/>
                  <a:pt x="0" y="121"/>
                </a:cubicBezTo>
                <a:cubicBezTo>
                  <a:pt x="0" y="142"/>
                  <a:pt x="17" y="159"/>
                  <a:pt x="39" y="15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dirty="0"/>
              <a:t> </a:t>
            </a:r>
          </a:p>
        </p:txBody>
      </p:sp>
      <p:sp>
        <p:nvSpPr>
          <p:cNvPr id="60" name="Rectangle 59"/>
          <p:cNvSpPr/>
          <p:nvPr/>
        </p:nvSpPr>
        <p:spPr>
          <a:xfrm>
            <a:off x="5757261" y="2198833"/>
            <a:ext cx="1970690" cy="738664"/>
          </a:xfrm>
          <a:prstGeom prst="rect">
            <a:avLst/>
          </a:prstGeom>
        </p:spPr>
        <p:txBody>
          <a:bodyPr wrap="square">
            <a:spAutoFit/>
          </a:bodyPr>
          <a:lstStyle/>
          <a:p>
            <a:pPr algn="r"/>
            <a:r>
              <a:rPr lang="en-US" sz="2000" dirty="0"/>
              <a:t>100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61" name="Rectangle 60"/>
          <p:cNvSpPr/>
          <p:nvPr/>
        </p:nvSpPr>
        <p:spPr>
          <a:xfrm>
            <a:off x="5597176" y="3296806"/>
            <a:ext cx="2130775" cy="738664"/>
          </a:xfrm>
          <a:prstGeom prst="rect">
            <a:avLst/>
          </a:prstGeom>
        </p:spPr>
        <p:txBody>
          <a:bodyPr wrap="square">
            <a:spAutoFit/>
          </a:bodyPr>
          <a:lstStyle/>
          <a:p>
            <a:pPr algn="r"/>
            <a:r>
              <a:rPr lang="en-US" sz="2000" dirty="0"/>
              <a:t>45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grpSp>
        <p:nvGrpSpPr>
          <p:cNvPr id="85" name="Group 84"/>
          <p:cNvGrpSpPr/>
          <p:nvPr/>
        </p:nvGrpSpPr>
        <p:grpSpPr>
          <a:xfrm>
            <a:off x="7806017" y="3310217"/>
            <a:ext cx="728902" cy="728902"/>
            <a:chOff x="7806016" y="2452966"/>
            <a:chExt cx="728902" cy="728902"/>
          </a:xfrm>
        </p:grpSpPr>
        <p:sp>
          <p:nvSpPr>
            <p:cNvPr id="82" name="Oval 81"/>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8" name="Oval 67"/>
            <p:cNvSpPr/>
            <p:nvPr/>
          </p:nvSpPr>
          <p:spPr>
            <a:xfrm>
              <a:off x="7848600" y="2495550"/>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69" name="Freeform 82"/>
          <p:cNvSpPr>
            <a:spLocks/>
          </p:cNvSpPr>
          <p:nvPr/>
        </p:nvSpPr>
        <p:spPr bwMode="invGray">
          <a:xfrm>
            <a:off x="8096771" y="3517044"/>
            <a:ext cx="147395" cy="315246"/>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7806017" y="2212244"/>
            <a:ext cx="728902" cy="728902"/>
            <a:chOff x="7806016" y="1354993"/>
            <a:chExt cx="728902" cy="728902"/>
          </a:xfrm>
        </p:grpSpPr>
        <p:sp>
          <p:nvSpPr>
            <p:cNvPr id="83" name="Oval 82"/>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0" name="Freeform 80"/>
          <p:cNvSpPr>
            <a:spLocks/>
          </p:cNvSpPr>
          <p:nvPr/>
        </p:nvSpPr>
        <p:spPr bwMode="invGray">
          <a:xfrm>
            <a:off x="8054624" y="2421960"/>
            <a:ext cx="231687" cy="309468"/>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7806017" y="4408188"/>
            <a:ext cx="728902" cy="728902"/>
            <a:chOff x="7806016" y="3550938"/>
            <a:chExt cx="728902" cy="728902"/>
          </a:xfrm>
        </p:grpSpPr>
        <p:sp>
          <p:nvSpPr>
            <p:cNvPr id="84" name="Oval 83"/>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p:nvPr/>
          </p:nvSpPr>
          <p:spPr>
            <a:xfrm>
              <a:off x="7848600" y="3593522"/>
              <a:ext cx="643734" cy="643734"/>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71" name="Group 70"/>
          <p:cNvGrpSpPr/>
          <p:nvPr/>
        </p:nvGrpSpPr>
        <p:grpSpPr>
          <a:xfrm>
            <a:off x="8008170" y="4577994"/>
            <a:ext cx="324594" cy="389290"/>
            <a:chOff x="8071963" y="3061130"/>
            <a:chExt cx="476865" cy="571910"/>
          </a:xfrm>
        </p:grpSpPr>
        <p:sp>
          <p:nvSpPr>
            <p:cNvPr id="72" name="Freeform 7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1" name="Rectangle 80"/>
          <p:cNvSpPr/>
          <p:nvPr/>
        </p:nvSpPr>
        <p:spPr>
          <a:xfrm>
            <a:off x="5597176" y="4394777"/>
            <a:ext cx="2130775" cy="738664"/>
          </a:xfrm>
          <a:prstGeom prst="rect">
            <a:avLst/>
          </a:prstGeom>
        </p:spPr>
        <p:txBody>
          <a:bodyPr wrap="square">
            <a:spAutoFit/>
          </a:bodyPr>
          <a:lstStyle/>
          <a:p>
            <a:pPr algn="r"/>
            <a:r>
              <a:rPr lang="en-US" sz="2000" dirty="0"/>
              <a:t>70 </a:t>
            </a:r>
            <a:r>
              <a:rPr lang="en-US" sz="2000" dirty="0" err="1"/>
              <a:t>xxxxxx</a:t>
            </a:r>
            <a:r>
              <a:rPr lang="en-US" sz="2000" dirty="0"/>
              <a:t> </a:t>
            </a:r>
          </a:p>
          <a:p>
            <a:pPr algn="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87" name="Title 86"/>
          <p:cNvSpPr>
            <a:spLocks noGrp="1"/>
          </p:cNvSpPr>
          <p:nvPr>
            <p:ph type="title"/>
          </p:nvPr>
        </p:nvSpPr>
        <p:spPr/>
        <p:txBody>
          <a:bodyPr/>
          <a:lstStyle/>
          <a:p>
            <a:pPr algn="r"/>
            <a:r>
              <a:rPr lang="en-US" dirty="0" err="1"/>
              <a:t>Xxxx</a:t>
            </a:r>
            <a:r>
              <a:rPr lang="en-US" dirty="0"/>
              <a:t> x </a:t>
            </a:r>
            <a:r>
              <a:rPr lang="en-US" dirty="0" err="1"/>
              <a:t>xxxx</a:t>
            </a:r>
            <a:r>
              <a:rPr lang="en-US" dirty="0"/>
              <a:t> </a:t>
            </a:r>
            <a:r>
              <a:rPr lang="en-US" dirty="0" err="1"/>
              <a:t>xxxxxxx</a:t>
            </a:r>
            <a:r>
              <a:rPr lang="en-US" dirty="0"/>
              <a:t> </a:t>
            </a:r>
            <a:r>
              <a:rPr lang="en-US" dirty="0" err="1"/>
              <a:t>xxxx</a:t>
            </a:r>
            <a:r>
              <a:rPr lang="en-US" dirty="0"/>
              <a:t> x xxx </a:t>
            </a:r>
          </a:p>
        </p:txBody>
      </p:sp>
      <p:sp>
        <p:nvSpPr>
          <p:cNvPr id="11" name="Freeform 5"/>
          <p:cNvSpPr>
            <a:spLocks/>
          </p:cNvSpPr>
          <p:nvPr/>
        </p:nvSpPr>
        <p:spPr bwMode="auto">
          <a:xfrm>
            <a:off x="3054351" y="2332039"/>
            <a:ext cx="492125" cy="3724275"/>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p:cNvSpPr>
          <p:nvPr/>
        </p:nvSpPr>
        <p:spPr bwMode="auto">
          <a:xfrm>
            <a:off x="2124076" y="4162426"/>
            <a:ext cx="663575" cy="417513"/>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7"/>
          <p:cNvSpPr>
            <a:spLocks/>
          </p:cNvSpPr>
          <p:nvPr/>
        </p:nvSpPr>
        <p:spPr bwMode="auto">
          <a:xfrm>
            <a:off x="3471863" y="3987800"/>
            <a:ext cx="709612" cy="409575"/>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3252788" y="3001964"/>
            <a:ext cx="565150" cy="557213"/>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9"/>
          <p:cNvSpPr>
            <a:spLocks/>
          </p:cNvSpPr>
          <p:nvPr/>
        </p:nvSpPr>
        <p:spPr bwMode="auto">
          <a:xfrm>
            <a:off x="2020889" y="2728914"/>
            <a:ext cx="452437" cy="269875"/>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0"/>
          <p:cNvSpPr>
            <a:spLocks/>
          </p:cNvSpPr>
          <p:nvPr/>
        </p:nvSpPr>
        <p:spPr bwMode="auto">
          <a:xfrm>
            <a:off x="2930526" y="3138489"/>
            <a:ext cx="236537" cy="585788"/>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1"/>
          <p:cNvSpPr>
            <a:spLocks/>
          </p:cNvSpPr>
          <p:nvPr/>
        </p:nvSpPr>
        <p:spPr bwMode="auto">
          <a:xfrm>
            <a:off x="3246438" y="3348039"/>
            <a:ext cx="1136650" cy="2706688"/>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2"/>
          <p:cNvSpPr>
            <a:spLocks/>
          </p:cNvSpPr>
          <p:nvPr/>
        </p:nvSpPr>
        <p:spPr bwMode="auto">
          <a:xfrm>
            <a:off x="1901825" y="2254250"/>
            <a:ext cx="1276350" cy="3800475"/>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3"/>
          <p:cNvSpPr>
            <a:spLocks/>
          </p:cNvSpPr>
          <p:nvPr/>
        </p:nvSpPr>
        <p:spPr bwMode="auto">
          <a:xfrm>
            <a:off x="1604963" y="3581401"/>
            <a:ext cx="1565274" cy="2474913"/>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7990500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14:presetBounceEnd="70588">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14:bounceEnd="70588">
                                          <p:cBhvr additive="base">
                                            <p:cTn id="91" dur="1000" fill="hold"/>
                                            <p:tgtEl>
                                              <p:spTgt spid="80"/>
                                            </p:tgtEl>
                                            <p:attrNameLst>
                                              <p:attrName>ppt_x</p:attrName>
                                            </p:attrNameLst>
                                          </p:cBhvr>
                                          <p:tavLst>
                                            <p:tav tm="0">
                                              <p:val>
                                                <p:strVal val="#ppt_x"/>
                                              </p:val>
                                            </p:tav>
                                            <p:tav tm="100000">
                                              <p:val>
                                                <p:strVal val="#ppt_x"/>
                                              </p:val>
                                            </p:tav>
                                          </p:tavLst>
                                        </p:anim>
                                        <p:anim calcmode="lin" valueType="num" p14:bounceEnd="70588">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14:presetBounceEnd="70588">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14:bounceEnd="70588">
                                          <p:cBhvr additive="base">
                                            <p:cTn id="95" dur="1100" fill="hold"/>
                                            <p:tgtEl>
                                              <p:spTgt spid="85"/>
                                            </p:tgtEl>
                                            <p:attrNameLst>
                                              <p:attrName>ppt_x</p:attrName>
                                            </p:attrNameLst>
                                          </p:cBhvr>
                                          <p:tavLst>
                                            <p:tav tm="0">
                                              <p:val>
                                                <p:strVal val="#ppt_x"/>
                                              </p:val>
                                            </p:tav>
                                            <p:tav tm="100000">
                                              <p:val>
                                                <p:strVal val="#ppt_x"/>
                                              </p:val>
                                            </p:tav>
                                          </p:tavLst>
                                        </p:anim>
                                        <p:anim calcmode="lin" valueType="num" p14:bounceEnd="70588">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14:presetBounceEnd="70588">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14:bounceEnd="70588">
                                          <p:cBhvr additive="base">
                                            <p:cTn id="99" dur="1200" fill="hold"/>
                                            <p:tgtEl>
                                              <p:spTgt spid="88"/>
                                            </p:tgtEl>
                                            <p:attrNameLst>
                                              <p:attrName>ppt_x</p:attrName>
                                            </p:attrNameLst>
                                          </p:cBhvr>
                                          <p:tavLst>
                                            <p:tav tm="0">
                                              <p:val>
                                                <p:strVal val="#ppt_x"/>
                                              </p:val>
                                            </p:tav>
                                            <p:tav tm="100000">
                                              <p:val>
                                                <p:strVal val="#ppt_x"/>
                                              </p:val>
                                            </p:tav>
                                          </p:tavLst>
                                        </p:anim>
                                        <p:anim calcmode="lin" valueType="num" p14:bounceEnd="70588">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500"/>
                                            <p:tgtEl>
                                              <p:spTgt spid="79"/>
                                            </p:tgtEl>
                                          </p:cBhvr>
                                        </p:animEffect>
                                      </p:childTnLst>
                                    </p:cTn>
                                  </p:par>
                                  <p:par>
                                    <p:cTn id="8" presetID="22" presetClass="entr" presetSubtype="4" fill="hold" grpId="0" nodeType="withEffect">
                                      <p:stCondLst>
                                        <p:cond delay="30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300"/>
                                            <p:tgtEl>
                                              <p:spTgt spid="2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8"/>
                                            </p:tgtEl>
                                            <p:attrNameLst>
                                              <p:attrName>style.visibility</p:attrName>
                                            </p:attrNameLst>
                                          </p:cBhvr>
                                          <p:to>
                                            <p:strVal val="visible"/>
                                          </p:to>
                                        </p:set>
                                        <p:animEffect transition="in" filter="wipe(down)">
                                          <p:cBhvr>
                                            <p:cTn id="13" dur="700"/>
                                            <p:tgtEl>
                                              <p:spTgt spid="78"/>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700"/>
                                            <p:tgtEl>
                                              <p:spTgt spid="11"/>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grpId="0" nodeType="withEffect">
                                      <p:stCondLst>
                                        <p:cond delay="200"/>
                                      </p:stCondLst>
                                      <p:childTnLst>
                                        <p:set>
                                          <p:cBhvr>
                                            <p:cTn id="21" dur="1" fill="hold">
                                              <p:stCondLst>
                                                <p:cond delay="0"/>
                                              </p:stCondLst>
                                            </p:cTn>
                                            <p:tgtEl>
                                              <p:spTgt spid="26"/>
                                            </p:tgtEl>
                                            <p:attrNameLst>
                                              <p:attrName>style.visibility</p:attrName>
                                            </p:attrNameLst>
                                          </p:cBhvr>
                                          <p:to>
                                            <p:strVal val="visible"/>
                                          </p:to>
                                        </p:set>
                                        <p:animEffect transition="in" filter="wipe(down)">
                                          <p:cBhvr>
                                            <p:cTn id="22" dur="300"/>
                                            <p:tgtEl>
                                              <p:spTgt spid="26"/>
                                            </p:tgtEl>
                                          </p:cBhvr>
                                        </p:animEffect>
                                      </p:childTnLst>
                                    </p:cTn>
                                  </p:par>
                                  <p:par>
                                    <p:cTn id="23" presetID="22" presetClass="entr" presetSubtype="4" fill="hold" grpId="0" nodeType="withEffect">
                                      <p:stCondLst>
                                        <p:cond delay="400"/>
                                      </p:stCondLst>
                                      <p:childTnLst>
                                        <p:set>
                                          <p:cBhvr>
                                            <p:cTn id="24" dur="1" fill="hold">
                                              <p:stCondLst>
                                                <p:cond delay="0"/>
                                              </p:stCondLst>
                                            </p:cTn>
                                            <p:tgtEl>
                                              <p:spTgt spid="62"/>
                                            </p:tgtEl>
                                            <p:attrNameLst>
                                              <p:attrName>style.visibility</p:attrName>
                                            </p:attrNameLst>
                                          </p:cBhvr>
                                          <p:to>
                                            <p:strVal val="visible"/>
                                          </p:to>
                                        </p:set>
                                        <p:animEffect transition="in" filter="wipe(down)">
                                          <p:cBhvr>
                                            <p:cTn id="25" dur="300"/>
                                            <p:tgtEl>
                                              <p:spTgt spid="62"/>
                                            </p:tgtEl>
                                          </p:cBhvr>
                                        </p:animEffect>
                                      </p:childTnLst>
                                    </p:cTn>
                                  </p:par>
                                  <p:par>
                                    <p:cTn id="26" presetID="22" presetClass="entr" presetSubtype="4" fill="hold" grpId="0" nodeType="withEffect">
                                      <p:stCondLst>
                                        <p:cond delay="500"/>
                                      </p:stCondLst>
                                      <p:childTnLst>
                                        <p:set>
                                          <p:cBhvr>
                                            <p:cTn id="27" dur="1" fill="hold">
                                              <p:stCondLst>
                                                <p:cond delay="0"/>
                                              </p:stCondLst>
                                            </p:cTn>
                                            <p:tgtEl>
                                              <p:spTgt spid="63"/>
                                            </p:tgtEl>
                                            <p:attrNameLst>
                                              <p:attrName>style.visibility</p:attrName>
                                            </p:attrNameLst>
                                          </p:cBhvr>
                                          <p:to>
                                            <p:strVal val="visible"/>
                                          </p:to>
                                        </p:set>
                                        <p:animEffect transition="in" filter="wipe(down)">
                                          <p:cBhvr>
                                            <p:cTn id="28" dur="300"/>
                                            <p:tgtEl>
                                              <p:spTgt spid="63"/>
                                            </p:tgtEl>
                                          </p:cBhvr>
                                        </p:animEffect>
                                      </p:childTnLst>
                                    </p:cTn>
                                  </p:par>
                                  <p:par>
                                    <p:cTn id="29" presetID="22" presetClass="entr" presetSubtype="4" fill="hold" grpId="0" nodeType="withEffect">
                                      <p:stCondLst>
                                        <p:cond delay="500"/>
                                      </p:stCondLst>
                                      <p:childTnLst>
                                        <p:set>
                                          <p:cBhvr>
                                            <p:cTn id="30" dur="1" fill="hold">
                                              <p:stCondLst>
                                                <p:cond delay="0"/>
                                              </p:stCondLst>
                                            </p:cTn>
                                            <p:tgtEl>
                                              <p:spTgt spid="44"/>
                                            </p:tgtEl>
                                            <p:attrNameLst>
                                              <p:attrName>style.visibility</p:attrName>
                                            </p:attrNameLst>
                                          </p:cBhvr>
                                          <p:to>
                                            <p:strVal val="visible"/>
                                          </p:to>
                                        </p:set>
                                        <p:animEffect transition="in" filter="wipe(down)">
                                          <p:cBhvr>
                                            <p:cTn id="31" dur="300"/>
                                            <p:tgtEl>
                                              <p:spTgt spid="44"/>
                                            </p:tgtEl>
                                          </p:cBhvr>
                                        </p:animEffect>
                                      </p:childTnLst>
                                    </p:cTn>
                                  </p:par>
                                  <p:par>
                                    <p:cTn id="32" presetID="10"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par>
                                    <p:cTn id="41" presetID="10" presetClass="entr" presetSubtype="0" fill="hold" grpId="0" nodeType="withEffect">
                                      <p:stCondLst>
                                        <p:cond delay="700"/>
                                      </p:stCondLst>
                                      <p:childTnLst>
                                        <p:set>
                                          <p:cBhvr>
                                            <p:cTn id="42" dur="1" fill="hold">
                                              <p:stCondLst>
                                                <p:cond delay="0"/>
                                              </p:stCondLst>
                                            </p:cTn>
                                            <p:tgtEl>
                                              <p:spTgt spid="6"/>
                                            </p:tgtEl>
                                            <p:attrNameLst>
                                              <p:attrName>style.visibility</p:attrName>
                                            </p:attrNameLst>
                                          </p:cBhvr>
                                          <p:to>
                                            <p:strVal val="visible"/>
                                          </p:to>
                                        </p:set>
                                        <p:animEffect transition="in" filter="fade">
                                          <p:cBhvr>
                                            <p:cTn id="43" dur="500"/>
                                            <p:tgtEl>
                                              <p:spTgt spid="6"/>
                                            </p:tgtEl>
                                          </p:cBhvr>
                                        </p:animEffect>
                                      </p:childTnLst>
                                    </p:cTn>
                                  </p:par>
                                  <p:par>
                                    <p:cTn id="44" presetID="10" presetClass="entr" presetSubtype="0" fill="hold" grpId="0" nodeType="withEffect">
                                      <p:stCondLst>
                                        <p:cond delay="9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grpId="0" nodeType="withEffect">
                                      <p:stCondLst>
                                        <p:cond delay="80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500"/>
                                            <p:tgtEl>
                                              <p:spTgt spid="22"/>
                                            </p:tgtEl>
                                          </p:cBhvr>
                                        </p:animEffect>
                                      </p:childTnLst>
                                    </p:cTn>
                                  </p:par>
                                  <p:par>
                                    <p:cTn id="50" presetID="10" presetClass="entr" presetSubtype="0" fill="hold" grpId="0" nodeType="withEffect">
                                      <p:stCondLst>
                                        <p:cond delay="100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90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8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110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nodeType="withEffect">
                                      <p:stCondLst>
                                        <p:cond delay="120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500"/>
                                            <p:tgtEl>
                                              <p:spTgt spid="6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par>
                                    <p:cTn id="68" presetID="10" presetClass="entr" presetSubtype="0" fill="hold" grpId="0" nodeType="withEffect">
                                      <p:stCondLst>
                                        <p:cond delay="120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par>
                                    <p:cTn id="71" presetID="10" presetClass="entr" presetSubtype="0" fill="hold" grpId="0" nodeType="withEffect">
                                      <p:stCondLst>
                                        <p:cond delay="800"/>
                                      </p:stCondLst>
                                      <p:childTnLst>
                                        <p:set>
                                          <p:cBhvr>
                                            <p:cTn id="72" dur="1" fill="hold">
                                              <p:stCondLst>
                                                <p:cond delay="0"/>
                                              </p:stCondLst>
                                            </p:cTn>
                                            <p:tgtEl>
                                              <p:spTgt spid="14"/>
                                            </p:tgtEl>
                                            <p:attrNameLst>
                                              <p:attrName>style.visibility</p:attrName>
                                            </p:attrNameLst>
                                          </p:cBhvr>
                                          <p:to>
                                            <p:strVal val="visible"/>
                                          </p:to>
                                        </p:set>
                                        <p:animEffect transition="in" filter="fade">
                                          <p:cBhvr>
                                            <p:cTn id="73" dur="500"/>
                                            <p:tgtEl>
                                              <p:spTgt spid="14"/>
                                            </p:tgtEl>
                                          </p:cBhvr>
                                        </p:animEffect>
                                      </p:childTnLst>
                                    </p:cTn>
                                  </p:par>
                                  <p:par>
                                    <p:cTn id="74" presetID="10" presetClass="entr" presetSubtype="0" fill="hold" grpId="0" nodeType="withEffect">
                                      <p:stCondLst>
                                        <p:cond delay="500"/>
                                      </p:stCondLst>
                                      <p:childTnLst>
                                        <p:set>
                                          <p:cBhvr>
                                            <p:cTn id="75" dur="1" fill="hold">
                                              <p:stCondLst>
                                                <p:cond delay="0"/>
                                              </p:stCondLst>
                                            </p:cTn>
                                            <p:tgtEl>
                                              <p:spTgt spid="9"/>
                                            </p:tgtEl>
                                            <p:attrNameLst>
                                              <p:attrName>style.visibility</p:attrName>
                                            </p:attrNameLst>
                                          </p:cBhvr>
                                          <p:to>
                                            <p:strVal val="visible"/>
                                          </p:to>
                                        </p:set>
                                        <p:animEffect transition="in" filter="fade">
                                          <p:cBhvr>
                                            <p:cTn id="76" dur="500"/>
                                            <p:tgtEl>
                                              <p:spTgt spid="9"/>
                                            </p:tgtEl>
                                          </p:cBhvr>
                                        </p:animEffect>
                                      </p:childTnLst>
                                    </p:cTn>
                                  </p:par>
                                  <p:par>
                                    <p:cTn id="77" presetID="10" presetClass="entr" presetSubtype="0" fill="hold" grpId="0" nodeType="withEffect">
                                      <p:stCondLst>
                                        <p:cond delay="900"/>
                                      </p:stCondLst>
                                      <p:childTnLst>
                                        <p:set>
                                          <p:cBhvr>
                                            <p:cTn id="78" dur="1" fill="hold">
                                              <p:stCondLst>
                                                <p:cond delay="0"/>
                                              </p:stCondLst>
                                            </p:cTn>
                                            <p:tgtEl>
                                              <p:spTgt spid="7"/>
                                            </p:tgtEl>
                                            <p:attrNameLst>
                                              <p:attrName>style.visibility</p:attrName>
                                            </p:attrNameLst>
                                          </p:cBhvr>
                                          <p:to>
                                            <p:strVal val="visible"/>
                                          </p:to>
                                        </p:set>
                                        <p:animEffect transition="in" filter="fade">
                                          <p:cBhvr>
                                            <p:cTn id="79" dur="500"/>
                                            <p:tgtEl>
                                              <p:spTgt spid="7"/>
                                            </p:tgtEl>
                                          </p:cBhvr>
                                        </p:animEffect>
                                      </p:childTnLst>
                                    </p:cTn>
                                  </p:par>
                                  <p:par>
                                    <p:cTn id="80" presetID="10" presetClass="entr" presetSubtype="0" fill="hold" grpId="0" nodeType="withEffect">
                                      <p:stCondLst>
                                        <p:cond delay="1100"/>
                                      </p:stCondLst>
                                      <p:childTnLst>
                                        <p:set>
                                          <p:cBhvr>
                                            <p:cTn id="81" dur="1" fill="hold">
                                              <p:stCondLst>
                                                <p:cond delay="0"/>
                                              </p:stCondLst>
                                            </p:cTn>
                                            <p:tgtEl>
                                              <p:spTgt spid="8"/>
                                            </p:tgtEl>
                                            <p:attrNameLst>
                                              <p:attrName>style.visibility</p:attrName>
                                            </p:attrNameLst>
                                          </p:cBhvr>
                                          <p:to>
                                            <p:strVal val="visible"/>
                                          </p:to>
                                        </p:set>
                                        <p:animEffect transition="in" filter="fade">
                                          <p:cBhvr>
                                            <p:cTn id="82" dur="500"/>
                                            <p:tgtEl>
                                              <p:spTgt spid="8"/>
                                            </p:tgtEl>
                                          </p:cBhvr>
                                        </p:animEffect>
                                      </p:childTnLst>
                                    </p:cTn>
                                  </p:par>
                                  <p:par>
                                    <p:cTn id="83" presetID="10" presetClass="entr" presetSubtype="0" fill="hold" grpId="0" nodeType="withEffect">
                                      <p:stCondLst>
                                        <p:cond delay="1300"/>
                                      </p:stCondLst>
                                      <p:childTnLst>
                                        <p:set>
                                          <p:cBhvr>
                                            <p:cTn id="84" dur="1" fill="hold">
                                              <p:stCondLst>
                                                <p:cond delay="0"/>
                                              </p:stCondLst>
                                            </p:cTn>
                                            <p:tgtEl>
                                              <p:spTgt spid="21"/>
                                            </p:tgtEl>
                                            <p:attrNameLst>
                                              <p:attrName>style.visibility</p:attrName>
                                            </p:attrNameLst>
                                          </p:cBhvr>
                                          <p:to>
                                            <p:strVal val="visible"/>
                                          </p:to>
                                        </p:set>
                                        <p:animEffect transition="in" filter="fade">
                                          <p:cBhvr>
                                            <p:cTn id="85" dur="500"/>
                                            <p:tgtEl>
                                              <p:spTgt spid="21"/>
                                            </p:tgtEl>
                                          </p:cBhvr>
                                        </p:animEffect>
                                      </p:childTnLst>
                                    </p:cTn>
                                  </p:par>
                                  <p:par>
                                    <p:cTn id="86" presetID="10" presetClass="entr" presetSubtype="0" fill="hold" grpId="0" nodeType="withEffect">
                                      <p:stCondLst>
                                        <p:cond delay="1600"/>
                                      </p:stCondLst>
                                      <p:childTnLst>
                                        <p:set>
                                          <p:cBhvr>
                                            <p:cTn id="87" dur="1" fill="hold">
                                              <p:stCondLst>
                                                <p:cond delay="0"/>
                                              </p:stCondLst>
                                            </p:cTn>
                                            <p:tgtEl>
                                              <p:spTgt spid="23"/>
                                            </p:tgtEl>
                                            <p:attrNameLst>
                                              <p:attrName>style.visibility</p:attrName>
                                            </p:attrNameLst>
                                          </p:cBhvr>
                                          <p:to>
                                            <p:strVal val="visible"/>
                                          </p:to>
                                        </p:set>
                                        <p:animEffect transition="in" filter="fade">
                                          <p:cBhvr>
                                            <p:cTn id="88" dur="500"/>
                                            <p:tgtEl>
                                              <p:spTgt spid="23"/>
                                            </p:tgtEl>
                                          </p:cBhvr>
                                        </p:animEffect>
                                      </p:childTnLst>
                                    </p:cTn>
                                  </p:par>
                                  <p:par>
                                    <p:cTn id="89" presetID="2" presetClass="entr" presetSubtype="1" fill="hold" nodeType="withEffect">
                                      <p:stCondLst>
                                        <p:cond delay="1000"/>
                                      </p:stCondLst>
                                      <p:childTnLst>
                                        <p:set>
                                          <p:cBhvr>
                                            <p:cTn id="90" dur="1" fill="hold">
                                              <p:stCondLst>
                                                <p:cond delay="0"/>
                                              </p:stCondLst>
                                            </p:cTn>
                                            <p:tgtEl>
                                              <p:spTgt spid="80"/>
                                            </p:tgtEl>
                                            <p:attrNameLst>
                                              <p:attrName>style.visibility</p:attrName>
                                            </p:attrNameLst>
                                          </p:cBhvr>
                                          <p:to>
                                            <p:strVal val="visible"/>
                                          </p:to>
                                        </p:set>
                                        <p:anim calcmode="lin" valueType="num">
                                          <p:cBhvr additive="base">
                                            <p:cTn id="91" dur="1000" fill="hold"/>
                                            <p:tgtEl>
                                              <p:spTgt spid="80"/>
                                            </p:tgtEl>
                                            <p:attrNameLst>
                                              <p:attrName>ppt_x</p:attrName>
                                            </p:attrNameLst>
                                          </p:cBhvr>
                                          <p:tavLst>
                                            <p:tav tm="0">
                                              <p:val>
                                                <p:strVal val="#ppt_x"/>
                                              </p:val>
                                            </p:tav>
                                            <p:tav tm="100000">
                                              <p:val>
                                                <p:strVal val="#ppt_x"/>
                                              </p:val>
                                            </p:tav>
                                          </p:tavLst>
                                        </p:anim>
                                        <p:anim calcmode="lin" valueType="num">
                                          <p:cBhvr additive="base">
                                            <p:cTn id="92" dur="1000" fill="hold"/>
                                            <p:tgtEl>
                                              <p:spTgt spid="80"/>
                                            </p:tgtEl>
                                            <p:attrNameLst>
                                              <p:attrName>ppt_y</p:attrName>
                                            </p:attrNameLst>
                                          </p:cBhvr>
                                          <p:tavLst>
                                            <p:tav tm="0">
                                              <p:val>
                                                <p:strVal val="0-#ppt_h/2"/>
                                              </p:val>
                                            </p:tav>
                                            <p:tav tm="100000">
                                              <p:val>
                                                <p:strVal val="#ppt_y"/>
                                              </p:val>
                                            </p:tav>
                                          </p:tavLst>
                                        </p:anim>
                                      </p:childTnLst>
                                    </p:cTn>
                                  </p:par>
                                  <p:par>
                                    <p:cTn id="93" presetID="2" presetClass="entr" presetSubtype="1" fill="hold" nodeType="withEffect">
                                      <p:stCondLst>
                                        <p:cond delay="1200"/>
                                      </p:stCondLst>
                                      <p:childTnLst>
                                        <p:set>
                                          <p:cBhvr>
                                            <p:cTn id="94" dur="1" fill="hold">
                                              <p:stCondLst>
                                                <p:cond delay="0"/>
                                              </p:stCondLst>
                                            </p:cTn>
                                            <p:tgtEl>
                                              <p:spTgt spid="85"/>
                                            </p:tgtEl>
                                            <p:attrNameLst>
                                              <p:attrName>style.visibility</p:attrName>
                                            </p:attrNameLst>
                                          </p:cBhvr>
                                          <p:to>
                                            <p:strVal val="visible"/>
                                          </p:to>
                                        </p:set>
                                        <p:anim calcmode="lin" valueType="num">
                                          <p:cBhvr additive="base">
                                            <p:cTn id="95" dur="1100" fill="hold"/>
                                            <p:tgtEl>
                                              <p:spTgt spid="85"/>
                                            </p:tgtEl>
                                            <p:attrNameLst>
                                              <p:attrName>ppt_x</p:attrName>
                                            </p:attrNameLst>
                                          </p:cBhvr>
                                          <p:tavLst>
                                            <p:tav tm="0">
                                              <p:val>
                                                <p:strVal val="#ppt_x"/>
                                              </p:val>
                                            </p:tav>
                                            <p:tav tm="100000">
                                              <p:val>
                                                <p:strVal val="#ppt_x"/>
                                              </p:val>
                                            </p:tav>
                                          </p:tavLst>
                                        </p:anim>
                                        <p:anim calcmode="lin" valueType="num">
                                          <p:cBhvr additive="base">
                                            <p:cTn id="96" dur="1100" fill="hold"/>
                                            <p:tgtEl>
                                              <p:spTgt spid="85"/>
                                            </p:tgtEl>
                                            <p:attrNameLst>
                                              <p:attrName>ppt_y</p:attrName>
                                            </p:attrNameLst>
                                          </p:cBhvr>
                                          <p:tavLst>
                                            <p:tav tm="0">
                                              <p:val>
                                                <p:strVal val="0-#ppt_h/2"/>
                                              </p:val>
                                            </p:tav>
                                            <p:tav tm="100000">
                                              <p:val>
                                                <p:strVal val="#ppt_y"/>
                                              </p:val>
                                            </p:tav>
                                          </p:tavLst>
                                        </p:anim>
                                      </p:childTnLst>
                                    </p:cTn>
                                  </p:par>
                                  <p:par>
                                    <p:cTn id="97" presetID="2" presetClass="entr" presetSubtype="1" fill="hold" nodeType="withEffect">
                                      <p:stCondLst>
                                        <p:cond delay="140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1200" fill="hold"/>
                                            <p:tgtEl>
                                              <p:spTgt spid="88"/>
                                            </p:tgtEl>
                                            <p:attrNameLst>
                                              <p:attrName>ppt_x</p:attrName>
                                            </p:attrNameLst>
                                          </p:cBhvr>
                                          <p:tavLst>
                                            <p:tav tm="0">
                                              <p:val>
                                                <p:strVal val="#ppt_x"/>
                                              </p:val>
                                            </p:tav>
                                            <p:tav tm="100000">
                                              <p:val>
                                                <p:strVal val="#ppt_x"/>
                                              </p:val>
                                            </p:tav>
                                          </p:tavLst>
                                        </p:anim>
                                        <p:anim calcmode="lin" valueType="num">
                                          <p:cBhvr additive="base">
                                            <p:cTn id="100" dur="1200" fill="hold"/>
                                            <p:tgtEl>
                                              <p:spTgt spid="88"/>
                                            </p:tgtEl>
                                            <p:attrNameLst>
                                              <p:attrName>ppt_y</p:attrName>
                                            </p:attrNameLst>
                                          </p:cBhvr>
                                          <p:tavLst>
                                            <p:tav tm="0">
                                              <p:val>
                                                <p:strVal val="0-#ppt_h/2"/>
                                              </p:val>
                                            </p:tav>
                                            <p:tav tm="100000">
                                              <p:val>
                                                <p:strVal val="#ppt_y"/>
                                              </p:val>
                                            </p:tav>
                                          </p:tavLst>
                                        </p:anim>
                                      </p:childTnLst>
                                    </p:cTn>
                                  </p:par>
                                  <p:par>
                                    <p:cTn id="101" presetID="22" presetClass="entr" presetSubtype="1" fill="hold" nodeType="withEffect">
                                      <p:stCondLst>
                                        <p:cond delay="1400"/>
                                      </p:stCondLst>
                                      <p:childTnLst>
                                        <p:set>
                                          <p:cBhvr>
                                            <p:cTn id="102" dur="1" fill="hold">
                                              <p:stCondLst>
                                                <p:cond delay="0"/>
                                              </p:stCondLst>
                                            </p:cTn>
                                            <p:tgtEl>
                                              <p:spTgt spid="86"/>
                                            </p:tgtEl>
                                            <p:attrNameLst>
                                              <p:attrName>style.visibility</p:attrName>
                                            </p:attrNameLst>
                                          </p:cBhvr>
                                          <p:to>
                                            <p:strVal val="visible"/>
                                          </p:to>
                                        </p:set>
                                        <p:animEffect transition="in" filter="wipe(up)">
                                          <p:cBhvr>
                                            <p:cTn id="103" dur="500"/>
                                            <p:tgtEl>
                                              <p:spTgt spid="86"/>
                                            </p:tgtEl>
                                          </p:cBhvr>
                                        </p:animEffect>
                                      </p:childTnLst>
                                    </p:cTn>
                                  </p:par>
                                  <p:par>
                                    <p:cTn id="104" presetID="10" presetClass="entr" presetSubtype="0" fill="hold" grpId="0" nodeType="withEffect">
                                      <p:stCondLst>
                                        <p:cond delay="1600"/>
                                      </p:stCondLst>
                                      <p:childTnLst>
                                        <p:set>
                                          <p:cBhvr>
                                            <p:cTn id="105" dur="1" fill="hold">
                                              <p:stCondLst>
                                                <p:cond delay="0"/>
                                              </p:stCondLst>
                                            </p:cTn>
                                            <p:tgtEl>
                                              <p:spTgt spid="60"/>
                                            </p:tgtEl>
                                            <p:attrNameLst>
                                              <p:attrName>style.visibility</p:attrName>
                                            </p:attrNameLst>
                                          </p:cBhvr>
                                          <p:to>
                                            <p:strVal val="visible"/>
                                          </p:to>
                                        </p:set>
                                        <p:animEffect transition="in" filter="fade">
                                          <p:cBhvr>
                                            <p:cTn id="106" dur="500"/>
                                            <p:tgtEl>
                                              <p:spTgt spid="60"/>
                                            </p:tgtEl>
                                          </p:cBhvr>
                                        </p:animEffect>
                                      </p:childTnLst>
                                    </p:cTn>
                                  </p:par>
                                  <p:par>
                                    <p:cTn id="107" presetID="10" presetClass="entr" presetSubtype="0" fill="hold" grpId="0" nodeType="withEffect">
                                      <p:stCondLst>
                                        <p:cond delay="1800"/>
                                      </p:stCondLst>
                                      <p:childTnLst>
                                        <p:set>
                                          <p:cBhvr>
                                            <p:cTn id="108" dur="1" fill="hold">
                                              <p:stCondLst>
                                                <p:cond delay="0"/>
                                              </p:stCondLst>
                                            </p:cTn>
                                            <p:tgtEl>
                                              <p:spTgt spid="61"/>
                                            </p:tgtEl>
                                            <p:attrNameLst>
                                              <p:attrName>style.visibility</p:attrName>
                                            </p:attrNameLst>
                                          </p:cBhvr>
                                          <p:to>
                                            <p:strVal val="visible"/>
                                          </p:to>
                                        </p:set>
                                        <p:animEffect transition="in" filter="fade">
                                          <p:cBhvr>
                                            <p:cTn id="109" dur="500"/>
                                            <p:tgtEl>
                                              <p:spTgt spid="61"/>
                                            </p:tgtEl>
                                          </p:cBhvr>
                                        </p:animEffect>
                                      </p:childTnLst>
                                    </p:cTn>
                                  </p:par>
                                  <p:par>
                                    <p:cTn id="110" presetID="10" presetClass="entr" presetSubtype="0" fill="hold" grpId="0" nodeType="withEffect">
                                      <p:stCondLst>
                                        <p:cond delay="210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2" grpId="0" animBg="1"/>
          <p:bldP spid="13" grpId="0" animBg="1"/>
          <p:bldP spid="14" grpId="0" animBg="1"/>
          <p:bldP spid="15" grpId="0" animBg="1"/>
          <p:bldP spid="17" grpId="0" animBg="1"/>
          <p:bldP spid="18" grpId="0" animBg="1"/>
          <p:bldP spid="19" grpId="0" animBg="1"/>
          <p:bldP spid="20" grpId="0" animBg="1"/>
          <p:bldP spid="21" grpId="0" animBg="1"/>
          <p:bldP spid="22" grpId="0" animBg="1"/>
          <p:bldP spid="23" grpId="0" animBg="1"/>
          <p:bldP spid="24" grpId="0" animBg="1"/>
          <p:bldP spid="16" grpId="0" animBg="1"/>
          <p:bldP spid="60" grpId="0"/>
          <p:bldP spid="61" grpId="0"/>
          <p:bldP spid="81" grpId="0"/>
          <p:bldP spid="11" grpId="0" animBg="1"/>
          <p:bldP spid="25" grpId="0" animBg="1"/>
          <p:bldP spid="26" grpId="0" animBg="1"/>
          <p:bldP spid="44" grpId="0" animBg="1"/>
          <p:bldP spid="62" grpId="0" animBg="1"/>
          <p:bldP spid="63" grpId="0" animBg="1"/>
          <p:bldP spid="65" grpId="0" animBg="1"/>
          <p:bldP spid="78" grpId="0" animBg="1"/>
          <p:bldP spid="79" grpId="0" animBg="1"/>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p:cNvSpPr>
            <a:spLocks/>
          </p:cNvSpPr>
          <p:nvPr/>
        </p:nvSpPr>
        <p:spPr bwMode="auto">
          <a:xfrm>
            <a:off x="2016622" y="3231847"/>
            <a:ext cx="2172656" cy="301067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rot="21236989">
            <a:off x="318948" y="3062628"/>
            <a:ext cx="1862640" cy="1554086"/>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rot="21427214">
            <a:off x="861610" y="1919676"/>
            <a:ext cx="1817066" cy="1549390"/>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3">
                  <a:alpha val="75000"/>
                </a:schemeClr>
              </a:gs>
              <a:gs pos="100000">
                <a:schemeClr val="accent3">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rot="229172">
            <a:off x="2129076" y="1421895"/>
            <a:ext cx="1709911" cy="1833925"/>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5">
                  <a:alpha val="75000"/>
                </a:schemeClr>
              </a:gs>
              <a:gs pos="100000">
                <a:schemeClr val="accent5"/>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rot="774088">
            <a:off x="4215543" y="2741533"/>
            <a:ext cx="1658062" cy="1400016"/>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bg2">
                  <a:alpha val="75000"/>
                </a:schemeClr>
              </a:gs>
              <a:gs pos="100000">
                <a:schemeClr val="bg2">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rot="373509">
            <a:off x="3460691" y="1737657"/>
            <a:ext cx="1617658" cy="1709024"/>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4" name="TextBox 13"/>
          <p:cNvSpPr txBox="1"/>
          <p:nvPr/>
        </p:nvSpPr>
        <p:spPr>
          <a:xfrm>
            <a:off x="1166367" y="2213017"/>
            <a:ext cx="652744" cy="584775"/>
          </a:xfrm>
          <a:prstGeom prst="rect">
            <a:avLst/>
          </a:prstGeom>
          <a:noFill/>
        </p:spPr>
        <p:txBody>
          <a:bodyPr wrap="none" rtlCol="0">
            <a:spAutoFit/>
          </a:bodyPr>
          <a:lstStyle/>
          <a:p>
            <a:pPr algn="ctr"/>
            <a:r>
              <a:rPr lang="en-US" sz="3200" dirty="0">
                <a:solidFill>
                  <a:schemeClr val="bg1"/>
                </a:solidFill>
              </a:rPr>
              <a:t>02</a:t>
            </a:r>
          </a:p>
        </p:txBody>
      </p:sp>
      <p:sp>
        <p:nvSpPr>
          <p:cNvPr id="15" name="TextBox 14"/>
          <p:cNvSpPr txBox="1"/>
          <p:nvPr/>
        </p:nvSpPr>
        <p:spPr>
          <a:xfrm>
            <a:off x="1152969" y="204910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6" name="TextBox 15"/>
          <p:cNvSpPr txBox="1"/>
          <p:nvPr/>
        </p:nvSpPr>
        <p:spPr>
          <a:xfrm>
            <a:off x="1241116" y="266800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17" name="TextBox 16"/>
          <p:cNvSpPr txBox="1"/>
          <p:nvPr/>
        </p:nvSpPr>
        <p:spPr>
          <a:xfrm>
            <a:off x="667404" y="3406987"/>
            <a:ext cx="652744" cy="584775"/>
          </a:xfrm>
          <a:prstGeom prst="rect">
            <a:avLst/>
          </a:prstGeom>
          <a:noFill/>
        </p:spPr>
        <p:txBody>
          <a:bodyPr wrap="none" rtlCol="0">
            <a:spAutoFit/>
          </a:bodyPr>
          <a:lstStyle/>
          <a:p>
            <a:pPr algn="ctr"/>
            <a:r>
              <a:rPr lang="en-US" sz="3200" dirty="0">
                <a:solidFill>
                  <a:schemeClr val="bg1"/>
                </a:solidFill>
              </a:rPr>
              <a:t>01</a:t>
            </a:r>
          </a:p>
        </p:txBody>
      </p:sp>
      <p:sp>
        <p:nvSpPr>
          <p:cNvPr id="18" name="TextBox 17"/>
          <p:cNvSpPr txBox="1"/>
          <p:nvPr/>
        </p:nvSpPr>
        <p:spPr>
          <a:xfrm>
            <a:off x="674959" y="3267083"/>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19" name="TextBox 18"/>
          <p:cNvSpPr txBox="1"/>
          <p:nvPr/>
        </p:nvSpPr>
        <p:spPr>
          <a:xfrm>
            <a:off x="742153" y="386197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0" name="TextBox 19"/>
          <p:cNvSpPr txBox="1"/>
          <p:nvPr/>
        </p:nvSpPr>
        <p:spPr>
          <a:xfrm>
            <a:off x="2332812" y="1796077"/>
            <a:ext cx="652744" cy="584775"/>
          </a:xfrm>
          <a:prstGeom prst="rect">
            <a:avLst/>
          </a:prstGeom>
          <a:noFill/>
        </p:spPr>
        <p:txBody>
          <a:bodyPr wrap="none" rtlCol="0">
            <a:spAutoFit/>
          </a:bodyPr>
          <a:lstStyle/>
          <a:p>
            <a:pPr algn="ctr"/>
            <a:r>
              <a:rPr lang="en-US" sz="3200" dirty="0">
                <a:solidFill>
                  <a:schemeClr val="bg1"/>
                </a:solidFill>
              </a:rPr>
              <a:t>03</a:t>
            </a:r>
          </a:p>
        </p:txBody>
      </p:sp>
      <p:sp>
        <p:nvSpPr>
          <p:cNvPr id="21" name="TextBox 20"/>
          <p:cNvSpPr txBox="1"/>
          <p:nvPr/>
        </p:nvSpPr>
        <p:spPr>
          <a:xfrm>
            <a:off x="2319414" y="1632169"/>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2" name="TextBox 21"/>
          <p:cNvSpPr txBox="1"/>
          <p:nvPr/>
        </p:nvSpPr>
        <p:spPr>
          <a:xfrm>
            <a:off x="2407561" y="2251069"/>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3" name="TextBox 22"/>
          <p:cNvSpPr txBox="1"/>
          <p:nvPr/>
        </p:nvSpPr>
        <p:spPr>
          <a:xfrm>
            <a:off x="3776202" y="2021160"/>
            <a:ext cx="652744" cy="584775"/>
          </a:xfrm>
          <a:prstGeom prst="rect">
            <a:avLst/>
          </a:prstGeom>
          <a:noFill/>
        </p:spPr>
        <p:txBody>
          <a:bodyPr wrap="none" rtlCol="0">
            <a:spAutoFit/>
          </a:bodyPr>
          <a:lstStyle/>
          <a:p>
            <a:pPr algn="ctr"/>
            <a:r>
              <a:rPr lang="en-US" sz="3200" dirty="0">
                <a:solidFill>
                  <a:schemeClr val="bg1"/>
                </a:solidFill>
              </a:rPr>
              <a:t>04</a:t>
            </a:r>
          </a:p>
        </p:txBody>
      </p:sp>
      <p:sp>
        <p:nvSpPr>
          <p:cNvPr id="24" name="TextBox 23"/>
          <p:cNvSpPr txBox="1"/>
          <p:nvPr/>
        </p:nvSpPr>
        <p:spPr>
          <a:xfrm>
            <a:off x="3762804" y="1857252"/>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5" name="TextBox 24"/>
          <p:cNvSpPr txBox="1"/>
          <p:nvPr/>
        </p:nvSpPr>
        <p:spPr>
          <a:xfrm>
            <a:off x="3850951" y="2476151"/>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6" name="TextBox 25"/>
          <p:cNvSpPr txBox="1"/>
          <p:nvPr/>
        </p:nvSpPr>
        <p:spPr>
          <a:xfrm>
            <a:off x="4570268" y="3054781"/>
            <a:ext cx="652744" cy="584775"/>
          </a:xfrm>
          <a:prstGeom prst="rect">
            <a:avLst/>
          </a:prstGeom>
          <a:noFill/>
        </p:spPr>
        <p:txBody>
          <a:bodyPr wrap="none" rtlCol="0">
            <a:spAutoFit/>
          </a:bodyPr>
          <a:lstStyle/>
          <a:p>
            <a:pPr algn="ctr"/>
            <a:r>
              <a:rPr lang="en-US" sz="3200" dirty="0">
                <a:solidFill>
                  <a:schemeClr val="bg1"/>
                </a:solidFill>
              </a:rPr>
              <a:t>05</a:t>
            </a:r>
          </a:p>
        </p:txBody>
      </p:sp>
      <p:sp>
        <p:nvSpPr>
          <p:cNvPr id="27" name="TextBox 26"/>
          <p:cNvSpPr txBox="1"/>
          <p:nvPr/>
        </p:nvSpPr>
        <p:spPr>
          <a:xfrm>
            <a:off x="4556871" y="2895355"/>
            <a:ext cx="671979" cy="338554"/>
          </a:xfrm>
          <a:prstGeom prst="rect">
            <a:avLst/>
          </a:prstGeom>
          <a:noFill/>
        </p:spPr>
        <p:txBody>
          <a:bodyPr wrap="none" rtlCol="0">
            <a:spAutoFit/>
          </a:bodyPr>
          <a:lstStyle/>
          <a:p>
            <a:pPr algn="ctr"/>
            <a:r>
              <a:rPr lang="en-US" sz="1600" dirty="0">
                <a:solidFill>
                  <a:schemeClr val="bg1"/>
                </a:solidFill>
              </a:rPr>
              <a:t>XXXX</a:t>
            </a:r>
          </a:p>
        </p:txBody>
      </p:sp>
      <p:sp>
        <p:nvSpPr>
          <p:cNvPr id="28" name="TextBox 27"/>
          <p:cNvSpPr txBox="1"/>
          <p:nvPr/>
        </p:nvSpPr>
        <p:spPr>
          <a:xfrm>
            <a:off x="4645017" y="3509773"/>
            <a:ext cx="1060865" cy="430887"/>
          </a:xfrm>
          <a:prstGeom prst="rect">
            <a:avLst/>
          </a:prstGeom>
          <a:noFill/>
        </p:spPr>
        <p:txBody>
          <a:bodyPr wrap="square" rtlCol="0">
            <a:spAutoFit/>
          </a:bodyPr>
          <a:lstStyle/>
          <a:p>
            <a:r>
              <a:rPr lang="en-US" sz="1100" dirty="0" err="1">
                <a:solidFill>
                  <a:schemeClr val="bg1"/>
                </a:solidFill>
              </a:rPr>
              <a:t>Xxxxx</a:t>
            </a:r>
            <a:r>
              <a:rPr lang="en-US" sz="1100" dirty="0">
                <a:solidFill>
                  <a:schemeClr val="bg1"/>
                </a:solidFill>
              </a:rPr>
              <a:t> </a:t>
            </a:r>
            <a:r>
              <a:rPr lang="en-US" sz="1100" dirty="0" err="1">
                <a:solidFill>
                  <a:schemeClr val="bg1"/>
                </a:solidFill>
              </a:rPr>
              <a:t>xxxxx</a:t>
            </a:r>
            <a:r>
              <a:rPr lang="en-US" sz="1100" dirty="0">
                <a:solidFill>
                  <a:schemeClr val="bg1"/>
                </a:solidFill>
              </a:rPr>
              <a:t> </a:t>
            </a:r>
            <a:r>
              <a:rPr lang="en-US" sz="1100" dirty="0" err="1">
                <a:solidFill>
                  <a:schemeClr val="bg1"/>
                </a:solidFill>
              </a:rPr>
              <a:t>xxxx</a:t>
            </a:r>
            <a:r>
              <a:rPr lang="en-US" sz="1100" dirty="0">
                <a:solidFill>
                  <a:schemeClr val="bg1"/>
                </a:solidFill>
              </a:rPr>
              <a:t> xxx </a:t>
            </a:r>
            <a:r>
              <a:rPr lang="en-US" sz="1100" dirty="0" err="1">
                <a:solidFill>
                  <a:schemeClr val="bg1"/>
                </a:solidFill>
              </a:rPr>
              <a:t>xxx</a:t>
            </a:r>
            <a:endParaRPr lang="en-US" sz="1100" dirty="0">
              <a:solidFill>
                <a:schemeClr val="bg1"/>
              </a:solidFill>
            </a:endParaRPr>
          </a:p>
        </p:txBody>
      </p:sp>
      <p:sp>
        <p:nvSpPr>
          <p:cNvPr id="29" name="TextBox 28"/>
          <p:cNvSpPr txBox="1"/>
          <p:nvPr/>
        </p:nvSpPr>
        <p:spPr>
          <a:xfrm>
            <a:off x="4745661" y="4469297"/>
            <a:ext cx="4010712" cy="846386"/>
          </a:xfrm>
          <a:prstGeom prst="rect">
            <a:avLst/>
          </a:prstGeom>
          <a:noFill/>
        </p:spPr>
        <p:txBody>
          <a:bodyPr wrap="square" rtlCol="0">
            <a:spAutoFit/>
          </a:bodyPr>
          <a:lstStyle/>
          <a:p>
            <a:r>
              <a:rPr lang="en-US" sz="1600" dirty="0" err="1"/>
              <a:t>Xxxxx</a:t>
            </a:r>
            <a:r>
              <a:rPr lang="en-US" sz="1600" dirty="0"/>
              <a:t> </a:t>
            </a:r>
            <a:r>
              <a:rPr lang="en-US" sz="1600" dirty="0" err="1"/>
              <a:t>xxxxx</a:t>
            </a:r>
            <a:r>
              <a:rPr lang="en-US" sz="1600" dirty="0"/>
              <a:t> </a:t>
            </a:r>
            <a:br>
              <a:rPr lang="en-US" sz="1600" dirty="0"/>
            </a:b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Xxxxxxxxxxxxxxx</a:t>
            </a:r>
            <a:r>
              <a:rPr lang="en-US" sz="1100" dirty="0"/>
              <a:t> </a:t>
            </a:r>
            <a:r>
              <a:rPr lang="en-US" sz="1100" dirty="0" err="1"/>
              <a:t>xxxxxx</a:t>
            </a:r>
            <a:r>
              <a:rPr lang="en-US" sz="1100" dirty="0"/>
              <a:t> xx </a:t>
            </a:r>
            <a:r>
              <a:rPr lang="en-US" sz="1100" dirty="0" err="1"/>
              <a:t>xxxxx</a:t>
            </a:r>
            <a:r>
              <a:rPr lang="en-US" sz="1100" dirty="0"/>
              <a:t> xxx </a:t>
            </a:r>
            <a:r>
              <a:rPr lang="en-US" sz="1100" dirty="0" err="1"/>
              <a:t>xxxx</a:t>
            </a:r>
            <a:r>
              <a:rPr lang="en-US" sz="1100" dirty="0"/>
              <a:t> Xx </a:t>
            </a:r>
            <a:r>
              <a:rPr lang="en-US" sz="1100" dirty="0" err="1"/>
              <a:t>xxxxxxxxx</a:t>
            </a:r>
            <a:r>
              <a:rPr lang="en-US" sz="1100" dirty="0"/>
              <a:t> </a:t>
            </a:r>
            <a:r>
              <a:rPr lang="en-US" sz="1100" dirty="0" err="1"/>
              <a:t>xxxx</a:t>
            </a:r>
            <a:r>
              <a:rPr lang="en-US" sz="1100" dirty="0"/>
              <a:t> xxx x </a:t>
            </a:r>
            <a:r>
              <a:rPr lang="en-US" sz="1100" dirty="0" err="1"/>
              <a:t>xxxxx</a:t>
            </a:r>
            <a:r>
              <a:rPr lang="en-US" sz="1100" dirty="0"/>
              <a:t> </a:t>
            </a:r>
            <a:r>
              <a:rPr lang="en-US" sz="1100" dirty="0" err="1"/>
              <a:t>xxxx</a:t>
            </a:r>
            <a:r>
              <a:rPr lang="en-US" sz="1100" dirty="0"/>
              <a:t> </a:t>
            </a:r>
            <a:r>
              <a:rPr lang="en-US" sz="1100" dirty="0" err="1"/>
              <a:t>xxxxxxx</a:t>
            </a:r>
            <a:r>
              <a:rPr lang="en-US" sz="1100" dirty="0"/>
              <a:t> </a:t>
            </a:r>
            <a:r>
              <a:rPr lang="en-US" sz="1100" dirty="0" err="1"/>
              <a:t>xxxxxx</a:t>
            </a:r>
            <a:r>
              <a:rPr lang="en-US" sz="1100" dirty="0"/>
              <a:t> </a:t>
            </a:r>
            <a:r>
              <a:rPr lang="en-US" sz="1100" dirty="0" err="1"/>
              <a:t>xxxxxx</a:t>
            </a:r>
            <a:r>
              <a:rPr lang="en-US" sz="1100" dirty="0"/>
              <a:t> xxx x </a:t>
            </a:r>
            <a:r>
              <a:rPr lang="en-US" sz="1100" dirty="0" err="1"/>
              <a:t>xxxxx</a:t>
            </a:r>
            <a:r>
              <a:rPr lang="en-US" sz="1100" dirty="0"/>
              <a:t> </a:t>
            </a:r>
            <a:r>
              <a:rPr lang="en-US" sz="1100" dirty="0" err="1"/>
              <a:t>xxxx</a:t>
            </a:r>
            <a:endParaRPr lang="en-US" sz="1100" dirty="0"/>
          </a:p>
        </p:txBody>
      </p:sp>
      <p:grpSp>
        <p:nvGrpSpPr>
          <p:cNvPr id="44" name="Group 43"/>
          <p:cNvGrpSpPr/>
          <p:nvPr/>
        </p:nvGrpSpPr>
        <p:grpSpPr>
          <a:xfrm>
            <a:off x="6027282" y="2180700"/>
            <a:ext cx="569501" cy="570144"/>
            <a:chOff x="1476376" y="-2227262"/>
            <a:chExt cx="1406525" cy="1408112"/>
          </a:xfrm>
        </p:grpSpPr>
        <p:sp>
          <p:nvSpPr>
            <p:cNvPr id="35" name="Oval 16"/>
            <p:cNvSpPr>
              <a:spLocks noChangeArrowheads="1"/>
            </p:cNvSpPr>
            <p:nvPr/>
          </p:nvSpPr>
          <p:spPr bwMode="auto">
            <a:xfrm>
              <a:off x="1476376" y="-2227262"/>
              <a:ext cx="1406525" cy="1408112"/>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7"/>
            <p:cNvSpPr>
              <a:spLocks noEditPoints="1"/>
            </p:cNvSpPr>
            <p:nvPr/>
          </p:nvSpPr>
          <p:spPr bwMode="auto">
            <a:xfrm>
              <a:off x="1931988" y="-1836737"/>
              <a:ext cx="436562" cy="357187"/>
            </a:xfrm>
            <a:custGeom>
              <a:avLst/>
              <a:gdLst>
                <a:gd name="T0" fmla="*/ 317 w 330"/>
                <a:gd name="T1" fmla="*/ 93 h 270"/>
                <a:gd name="T2" fmla="*/ 206 w 330"/>
                <a:gd name="T3" fmla="*/ 208 h 270"/>
                <a:gd name="T4" fmla="*/ 188 w 330"/>
                <a:gd name="T5" fmla="*/ 203 h 270"/>
                <a:gd name="T6" fmla="*/ 173 w 330"/>
                <a:gd name="T7" fmla="*/ 206 h 270"/>
                <a:gd name="T8" fmla="*/ 14 w 330"/>
                <a:gd name="T9" fmla="*/ 3 h 270"/>
                <a:gd name="T10" fmla="*/ 4 w 330"/>
                <a:gd name="T11" fmla="*/ 2 h 270"/>
                <a:gd name="T12" fmla="*/ 3 w 330"/>
                <a:gd name="T13" fmla="*/ 12 h 270"/>
                <a:gd name="T14" fmla="*/ 162 w 330"/>
                <a:gd name="T15" fmla="*/ 215 h 270"/>
                <a:gd name="T16" fmla="*/ 154 w 330"/>
                <a:gd name="T17" fmla="*/ 237 h 270"/>
                <a:gd name="T18" fmla="*/ 188 w 330"/>
                <a:gd name="T19" fmla="*/ 270 h 270"/>
                <a:gd name="T20" fmla="*/ 221 w 330"/>
                <a:gd name="T21" fmla="*/ 237 h 270"/>
                <a:gd name="T22" fmla="*/ 216 w 330"/>
                <a:gd name="T23" fmla="*/ 218 h 270"/>
                <a:gd name="T24" fmla="*/ 327 w 330"/>
                <a:gd name="T25" fmla="*/ 102 h 270"/>
                <a:gd name="T26" fmla="*/ 327 w 330"/>
                <a:gd name="T27" fmla="*/ 92 h 270"/>
                <a:gd name="T28" fmla="*/ 317 w 330"/>
                <a:gd name="T29" fmla="*/ 93 h 270"/>
                <a:gd name="T30" fmla="*/ 188 w 330"/>
                <a:gd name="T31" fmla="*/ 256 h 270"/>
                <a:gd name="T32" fmla="*/ 168 w 330"/>
                <a:gd name="T33" fmla="*/ 237 h 270"/>
                <a:gd name="T34" fmla="*/ 188 w 330"/>
                <a:gd name="T35" fmla="*/ 217 h 270"/>
                <a:gd name="T36" fmla="*/ 207 w 330"/>
                <a:gd name="T37" fmla="*/ 237 h 270"/>
                <a:gd name="T38" fmla="*/ 188 w 330"/>
                <a:gd name="T39" fmla="*/ 2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0" h="270">
                  <a:moveTo>
                    <a:pt x="317" y="93"/>
                  </a:moveTo>
                  <a:cubicBezTo>
                    <a:pt x="206" y="208"/>
                    <a:pt x="206" y="208"/>
                    <a:pt x="206" y="208"/>
                  </a:cubicBezTo>
                  <a:cubicBezTo>
                    <a:pt x="200" y="205"/>
                    <a:pt x="194" y="203"/>
                    <a:pt x="188" y="203"/>
                  </a:cubicBezTo>
                  <a:cubicBezTo>
                    <a:pt x="182" y="203"/>
                    <a:pt x="177" y="204"/>
                    <a:pt x="173" y="206"/>
                  </a:cubicBezTo>
                  <a:cubicBezTo>
                    <a:pt x="14" y="3"/>
                    <a:pt x="14" y="3"/>
                    <a:pt x="14" y="3"/>
                  </a:cubicBezTo>
                  <a:cubicBezTo>
                    <a:pt x="11" y="0"/>
                    <a:pt x="7" y="0"/>
                    <a:pt x="4" y="2"/>
                  </a:cubicBezTo>
                  <a:cubicBezTo>
                    <a:pt x="1" y="5"/>
                    <a:pt x="0" y="9"/>
                    <a:pt x="3" y="12"/>
                  </a:cubicBezTo>
                  <a:cubicBezTo>
                    <a:pt x="162" y="215"/>
                    <a:pt x="162" y="215"/>
                    <a:pt x="162" y="215"/>
                  </a:cubicBezTo>
                  <a:cubicBezTo>
                    <a:pt x="157" y="221"/>
                    <a:pt x="154" y="228"/>
                    <a:pt x="154" y="237"/>
                  </a:cubicBezTo>
                  <a:cubicBezTo>
                    <a:pt x="154" y="255"/>
                    <a:pt x="169" y="270"/>
                    <a:pt x="188" y="270"/>
                  </a:cubicBezTo>
                  <a:cubicBezTo>
                    <a:pt x="206" y="270"/>
                    <a:pt x="221" y="255"/>
                    <a:pt x="221" y="237"/>
                  </a:cubicBezTo>
                  <a:cubicBezTo>
                    <a:pt x="221" y="230"/>
                    <a:pt x="219" y="223"/>
                    <a:pt x="216" y="218"/>
                  </a:cubicBezTo>
                  <a:cubicBezTo>
                    <a:pt x="327" y="102"/>
                    <a:pt x="327" y="102"/>
                    <a:pt x="327" y="102"/>
                  </a:cubicBezTo>
                  <a:cubicBezTo>
                    <a:pt x="330" y="99"/>
                    <a:pt x="330" y="95"/>
                    <a:pt x="327" y="92"/>
                  </a:cubicBezTo>
                  <a:cubicBezTo>
                    <a:pt x="324" y="90"/>
                    <a:pt x="320" y="90"/>
                    <a:pt x="317" y="93"/>
                  </a:cubicBezTo>
                  <a:close/>
                  <a:moveTo>
                    <a:pt x="188" y="256"/>
                  </a:moveTo>
                  <a:cubicBezTo>
                    <a:pt x="177" y="256"/>
                    <a:pt x="168" y="247"/>
                    <a:pt x="168" y="237"/>
                  </a:cubicBezTo>
                  <a:cubicBezTo>
                    <a:pt x="168" y="226"/>
                    <a:pt x="177" y="217"/>
                    <a:pt x="188" y="217"/>
                  </a:cubicBezTo>
                  <a:cubicBezTo>
                    <a:pt x="199" y="217"/>
                    <a:pt x="207" y="226"/>
                    <a:pt x="207" y="237"/>
                  </a:cubicBezTo>
                  <a:cubicBezTo>
                    <a:pt x="207" y="247"/>
                    <a:pt x="199" y="256"/>
                    <a:pt x="188" y="25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8"/>
            <p:cNvSpPr>
              <a:spLocks noEditPoints="1"/>
            </p:cNvSpPr>
            <p:nvPr/>
          </p:nvSpPr>
          <p:spPr bwMode="auto">
            <a:xfrm>
              <a:off x="1708151" y="-1997075"/>
              <a:ext cx="944562" cy="947737"/>
            </a:xfrm>
            <a:custGeom>
              <a:avLst/>
              <a:gdLst>
                <a:gd name="T0" fmla="*/ 714 w 714"/>
                <a:gd name="T1" fmla="*/ 358 h 715"/>
                <a:gd name="T2" fmla="*/ 714 w 714"/>
                <a:gd name="T3" fmla="*/ 358 h 715"/>
                <a:gd name="T4" fmla="*/ 357 w 714"/>
                <a:gd name="T5" fmla="*/ 0 h 715"/>
                <a:gd name="T6" fmla="*/ 357 w 714"/>
                <a:gd name="T7" fmla="*/ 0 h 715"/>
                <a:gd name="T8" fmla="*/ 357 w 714"/>
                <a:gd name="T9" fmla="*/ 0 h 715"/>
                <a:gd name="T10" fmla="*/ 357 w 714"/>
                <a:gd name="T11" fmla="*/ 0 h 715"/>
                <a:gd name="T12" fmla="*/ 0 w 714"/>
                <a:gd name="T13" fmla="*/ 358 h 715"/>
                <a:gd name="T14" fmla="*/ 0 w 714"/>
                <a:gd name="T15" fmla="*/ 358 h 715"/>
                <a:gd name="T16" fmla="*/ 0 w 714"/>
                <a:gd name="T17" fmla="*/ 358 h 715"/>
                <a:gd name="T18" fmla="*/ 0 w 714"/>
                <a:gd name="T19" fmla="*/ 358 h 715"/>
                <a:gd name="T20" fmla="*/ 357 w 714"/>
                <a:gd name="T21" fmla="*/ 715 h 715"/>
                <a:gd name="T22" fmla="*/ 357 w 714"/>
                <a:gd name="T23" fmla="*/ 715 h 715"/>
                <a:gd name="T24" fmla="*/ 357 w 714"/>
                <a:gd name="T25" fmla="*/ 715 h 715"/>
                <a:gd name="T26" fmla="*/ 357 w 714"/>
                <a:gd name="T27" fmla="*/ 715 h 715"/>
                <a:gd name="T28" fmla="*/ 714 w 714"/>
                <a:gd name="T29" fmla="*/ 358 h 715"/>
                <a:gd name="T30" fmla="*/ 714 w 714"/>
                <a:gd name="T31" fmla="*/ 358 h 715"/>
                <a:gd name="T32" fmla="*/ 364 w 714"/>
                <a:gd name="T33" fmla="*/ 700 h 715"/>
                <a:gd name="T34" fmla="*/ 364 w 714"/>
                <a:gd name="T35" fmla="*/ 662 h 715"/>
                <a:gd name="T36" fmla="*/ 357 w 714"/>
                <a:gd name="T37" fmla="*/ 655 h 715"/>
                <a:gd name="T38" fmla="*/ 350 w 714"/>
                <a:gd name="T39" fmla="*/ 662 h 715"/>
                <a:gd name="T40" fmla="*/ 350 w 714"/>
                <a:gd name="T41" fmla="*/ 700 h 715"/>
                <a:gd name="T42" fmla="*/ 14 w 714"/>
                <a:gd name="T43" fmla="*/ 365 h 715"/>
                <a:gd name="T44" fmla="*/ 52 w 714"/>
                <a:gd name="T45" fmla="*/ 365 h 715"/>
                <a:gd name="T46" fmla="*/ 59 w 714"/>
                <a:gd name="T47" fmla="*/ 358 h 715"/>
                <a:gd name="T48" fmla="*/ 52 w 714"/>
                <a:gd name="T49" fmla="*/ 351 h 715"/>
                <a:gd name="T50" fmla="*/ 14 w 714"/>
                <a:gd name="T51" fmla="*/ 351 h 715"/>
                <a:gd name="T52" fmla="*/ 350 w 714"/>
                <a:gd name="T53" fmla="*/ 15 h 715"/>
                <a:gd name="T54" fmla="*/ 350 w 714"/>
                <a:gd name="T55" fmla="*/ 53 h 715"/>
                <a:gd name="T56" fmla="*/ 357 w 714"/>
                <a:gd name="T57" fmla="*/ 60 h 715"/>
                <a:gd name="T58" fmla="*/ 364 w 714"/>
                <a:gd name="T59" fmla="*/ 53 h 715"/>
                <a:gd name="T60" fmla="*/ 364 w 714"/>
                <a:gd name="T61" fmla="*/ 15 h 715"/>
                <a:gd name="T62" fmla="*/ 699 w 714"/>
                <a:gd name="T63" fmla="*/ 351 h 715"/>
                <a:gd name="T64" fmla="*/ 661 w 714"/>
                <a:gd name="T65" fmla="*/ 351 h 715"/>
                <a:gd name="T66" fmla="*/ 654 w 714"/>
                <a:gd name="T67" fmla="*/ 358 h 715"/>
                <a:gd name="T68" fmla="*/ 661 w 714"/>
                <a:gd name="T69" fmla="*/ 365 h 715"/>
                <a:gd name="T70" fmla="*/ 699 w 714"/>
                <a:gd name="T71" fmla="*/ 365 h 715"/>
                <a:gd name="T72" fmla="*/ 364 w 714"/>
                <a:gd name="T7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4" h="715">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6032773" y="2867844"/>
            <a:ext cx="569501" cy="570144"/>
            <a:chOff x="2979738" y="-2227262"/>
            <a:chExt cx="1406525" cy="1408112"/>
          </a:xfrm>
        </p:grpSpPr>
        <p:sp>
          <p:nvSpPr>
            <p:cNvPr id="34" name="Oval 15"/>
            <p:cNvSpPr>
              <a:spLocks noChangeArrowheads="1"/>
            </p:cNvSpPr>
            <p:nvPr/>
          </p:nvSpPr>
          <p:spPr bwMode="auto">
            <a:xfrm>
              <a:off x="2979738" y="-2227262"/>
              <a:ext cx="1406525" cy="1408112"/>
            </a:xfrm>
            <a:prstGeom prst="ellipse">
              <a:avLst/>
            </a:pr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9"/>
            <p:cNvSpPr>
              <a:spLocks noEditPoints="1"/>
            </p:cNvSpPr>
            <p:nvPr/>
          </p:nvSpPr>
          <p:spPr bwMode="auto">
            <a:xfrm>
              <a:off x="3181351" y="-1990725"/>
              <a:ext cx="1004887" cy="935037"/>
            </a:xfrm>
            <a:custGeom>
              <a:avLst/>
              <a:gdLst>
                <a:gd name="T0" fmla="*/ 387 w 759"/>
                <a:gd name="T1" fmla="*/ 56 h 705"/>
                <a:gd name="T2" fmla="*/ 387 w 759"/>
                <a:gd name="T3" fmla="*/ 7 h 705"/>
                <a:gd name="T4" fmla="*/ 380 w 759"/>
                <a:gd name="T5" fmla="*/ 0 h 705"/>
                <a:gd name="T6" fmla="*/ 373 w 759"/>
                <a:gd name="T7" fmla="*/ 7 h 705"/>
                <a:gd name="T8" fmla="*/ 373 w 759"/>
                <a:gd name="T9" fmla="*/ 56 h 705"/>
                <a:gd name="T10" fmla="*/ 0 w 759"/>
                <a:gd name="T11" fmla="*/ 404 h 705"/>
                <a:gd name="T12" fmla="*/ 0 w 759"/>
                <a:gd name="T13" fmla="*/ 405 h 705"/>
                <a:gd name="T14" fmla="*/ 5 w 759"/>
                <a:gd name="T15" fmla="*/ 411 h 705"/>
                <a:gd name="T16" fmla="*/ 13 w 759"/>
                <a:gd name="T17" fmla="*/ 409 h 705"/>
                <a:gd name="T18" fmla="*/ 131 w 759"/>
                <a:gd name="T19" fmla="*/ 346 h 705"/>
                <a:gd name="T20" fmla="*/ 250 w 759"/>
                <a:gd name="T21" fmla="*/ 409 h 705"/>
                <a:gd name="T22" fmla="*/ 261 w 759"/>
                <a:gd name="T23" fmla="*/ 409 h 705"/>
                <a:gd name="T24" fmla="*/ 373 w 759"/>
                <a:gd name="T25" fmla="*/ 346 h 705"/>
                <a:gd name="T26" fmla="*/ 373 w 759"/>
                <a:gd name="T27" fmla="*/ 631 h 705"/>
                <a:gd name="T28" fmla="*/ 308 w 759"/>
                <a:gd name="T29" fmla="*/ 691 h 705"/>
                <a:gd name="T30" fmla="*/ 243 w 759"/>
                <a:gd name="T31" fmla="*/ 631 h 705"/>
                <a:gd name="T32" fmla="*/ 236 w 759"/>
                <a:gd name="T33" fmla="*/ 624 h 705"/>
                <a:gd name="T34" fmla="*/ 229 w 759"/>
                <a:gd name="T35" fmla="*/ 631 h 705"/>
                <a:gd name="T36" fmla="*/ 308 w 759"/>
                <a:gd name="T37" fmla="*/ 705 h 705"/>
                <a:gd name="T38" fmla="*/ 387 w 759"/>
                <a:gd name="T39" fmla="*/ 631 h 705"/>
                <a:gd name="T40" fmla="*/ 387 w 759"/>
                <a:gd name="T41" fmla="*/ 346 h 705"/>
                <a:gd name="T42" fmla="*/ 498 w 759"/>
                <a:gd name="T43" fmla="*/ 409 h 705"/>
                <a:gd name="T44" fmla="*/ 504 w 759"/>
                <a:gd name="T45" fmla="*/ 412 h 705"/>
                <a:gd name="T46" fmla="*/ 510 w 759"/>
                <a:gd name="T47" fmla="*/ 409 h 705"/>
                <a:gd name="T48" fmla="*/ 628 w 759"/>
                <a:gd name="T49" fmla="*/ 346 h 705"/>
                <a:gd name="T50" fmla="*/ 747 w 759"/>
                <a:gd name="T51" fmla="*/ 409 h 705"/>
                <a:gd name="T52" fmla="*/ 752 w 759"/>
                <a:gd name="T53" fmla="*/ 412 h 705"/>
                <a:gd name="T54" fmla="*/ 754 w 759"/>
                <a:gd name="T55" fmla="*/ 411 h 705"/>
                <a:gd name="T56" fmla="*/ 759 w 759"/>
                <a:gd name="T57" fmla="*/ 405 h 705"/>
                <a:gd name="T58" fmla="*/ 759 w 759"/>
                <a:gd name="T59" fmla="*/ 404 h 705"/>
                <a:gd name="T60" fmla="*/ 387 w 759"/>
                <a:gd name="T61" fmla="*/ 56 h 705"/>
                <a:gd name="T62" fmla="*/ 628 w 759"/>
                <a:gd name="T63" fmla="*/ 332 h 705"/>
                <a:gd name="T64" fmla="*/ 504 w 759"/>
                <a:gd name="T65" fmla="*/ 393 h 705"/>
                <a:gd name="T66" fmla="*/ 380 w 759"/>
                <a:gd name="T67" fmla="*/ 332 h 705"/>
                <a:gd name="T68" fmla="*/ 256 w 759"/>
                <a:gd name="T69" fmla="*/ 393 h 705"/>
                <a:gd name="T70" fmla="*/ 131 w 759"/>
                <a:gd name="T71" fmla="*/ 332 h 705"/>
                <a:gd name="T72" fmla="*/ 15 w 759"/>
                <a:gd name="T73" fmla="*/ 384 h 705"/>
                <a:gd name="T74" fmla="*/ 380 w 759"/>
                <a:gd name="T75" fmla="*/ 70 h 705"/>
                <a:gd name="T76" fmla="*/ 745 w 759"/>
                <a:gd name="T77" fmla="*/ 384 h 705"/>
                <a:gd name="T78" fmla="*/ 628 w 759"/>
                <a:gd name="T79" fmla="*/ 33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9" h="705">
                  <a:moveTo>
                    <a:pt x="387" y="56"/>
                  </a:moveTo>
                  <a:cubicBezTo>
                    <a:pt x="387" y="7"/>
                    <a:pt x="387" y="7"/>
                    <a:pt x="387" y="7"/>
                  </a:cubicBezTo>
                  <a:cubicBezTo>
                    <a:pt x="387" y="3"/>
                    <a:pt x="384" y="0"/>
                    <a:pt x="380" y="0"/>
                  </a:cubicBezTo>
                  <a:cubicBezTo>
                    <a:pt x="376" y="0"/>
                    <a:pt x="373" y="3"/>
                    <a:pt x="373" y="7"/>
                  </a:cubicBezTo>
                  <a:cubicBezTo>
                    <a:pt x="373" y="56"/>
                    <a:pt x="373" y="56"/>
                    <a:pt x="373" y="56"/>
                  </a:cubicBezTo>
                  <a:cubicBezTo>
                    <a:pt x="167" y="59"/>
                    <a:pt x="0" y="214"/>
                    <a:pt x="0" y="404"/>
                  </a:cubicBezTo>
                  <a:cubicBezTo>
                    <a:pt x="0" y="405"/>
                    <a:pt x="0" y="405"/>
                    <a:pt x="0" y="405"/>
                  </a:cubicBezTo>
                  <a:cubicBezTo>
                    <a:pt x="0" y="408"/>
                    <a:pt x="2" y="410"/>
                    <a:pt x="5" y="411"/>
                  </a:cubicBezTo>
                  <a:cubicBezTo>
                    <a:pt x="8" y="412"/>
                    <a:pt x="11" y="411"/>
                    <a:pt x="13" y="409"/>
                  </a:cubicBezTo>
                  <a:cubicBezTo>
                    <a:pt x="40" y="369"/>
                    <a:pt x="85" y="346"/>
                    <a:pt x="131" y="346"/>
                  </a:cubicBezTo>
                  <a:cubicBezTo>
                    <a:pt x="178" y="346"/>
                    <a:pt x="223" y="369"/>
                    <a:pt x="250" y="409"/>
                  </a:cubicBezTo>
                  <a:cubicBezTo>
                    <a:pt x="253" y="412"/>
                    <a:pt x="259" y="412"/>
                    <a:pt x="261" y="409"/>
                  </a:cubicBezTo>
                  <a:cubicBezTo>
                    <a:pt x="287" y="371"/>
                    <a:pt x="329" y="348"/>
                    <a:pt x="373" y="346"/>
                  </a:cubicBezTo>
                  <a:cubicBezTo>
                    <a:pt x="373" y="631"/>
                    <a:pt x="373" y="631"/>
                    <a:pt x="373" y="631"/>
                  </a:cubicBezTo>
                  <a:cubicBezTo>
                    <a:pt x="373" y="664"/>
                    <a:pt x="344" y="691"/>
                    <a:pt x="308" y="691"/>
                  </a:cubicBezTo>
                  <a:cubicBezTo>
                    <a:pt x="272" y="691"/>
                    <a:pt x="243" y="664"/>
                    <a:pt x="243" y="631"/>
                  </a:cubicBezTo>
                  <a:cubicBezTo>
                    <a:pt x="243" y="627"/>
                    <a:pt x="240" y="624"/>
                    <a:pt x="236" y="624"/>
                  </a:cubicBezTo>
                  <a:cubicBezTo>
                    <a:pt x="233" y="624"/>
                    <a:pt x="229" y="627"/>
                    <a:pt x="229" y="631"/>
                  </a:cubicBezTo>
                  <a:cubicBezTo>
                    <a:pt x="229" y="672"/>
                    <a:pt x="265" y="705"/>
                    <a:pt x="308" y="705"/>
                  </a:cubicBezTo>
                  <a:cubicBezTo>
                    <a:pt x="352" y="705"/>
                    <a:pt x="387" y="672"/>
                    <a:pt x="387" y="631"/>
                  </a:cubicBezTo>
                  <a:cubicBezTo>
                    <a:pt x="387" y="346"/>
                    <a:pt x="387" y="346"/>
                    <a:pt x="387" y="346"/>
                  </a:cubicBezTo>
                  <a:cubicBezTo>
                    <a:pt x="431" y="348"/>
                    <a:pt x="472" y="371"/>
                    <a:pt x="498" y="409"/>
                  </a:cubicBezTo>
                  <a:cubicBezTo>
                    <a:pt x="500" y="410"/>
                    <a:pt x="502" y="412"/>
                    <a:pt x="504" y="412"/>
                  </a:cubicBezTo>
                  <a:cubicBezTo>
                    <a:pt x="506" y="412"/>
                    <a:pt x="508" y="410"/>
                    <a:pt x="510" y="409"/>
                  </a:cubicBezTo>
                  <a:cubicBezTo>
                    <a:pt x="537" y="369"/>
                    <a:pt x="581" y="346"/>
                    <a:pt x="628" y="346"/>
                  </a:cubicBezTo>
                  <a:cubicBezTo>
                    <a:pt x="675" y="346"/>
                    <a:pt x="719" y="369"/>
                    <a:pt x="747" y="409"/>
                  </a:cubicBezTo>
                  <a:cubicBezTo>
                    <a:pt x="748" y="411"/>
                    <a:pt x="750" y="412"/>
                    <a:pt x="752" y="412"/>
                  </a:cubicBezTo>
                  <a:cubicBezTo>
                    <a:pt x="753" y="412"/>
                    <a:pt x="754" y="411"/>
                    <a:pt x="754" y="411"/>
                  </a:cubicBezTo>
                  <a:cubicBezTo>
                    <a:pt x="757" y="410"/>
                    <a:pt x="759" y="408"/>
                    <a:pt x="759" y="405"/>
                  </a:cubicBezTo>
                  <a:cubicBezTo>
                    <a:pt x="759" y="404"/>
                    <a:pt x="759" y="404"/>
                    <a:pt x="759" y="404"/>
                  </a:cubicBezTo>
                  <a:cubicBezTo>
                    <a:pt x="759" y="214"/>
                    <a:pt x="593" y="59"/>
                    <a:pt x="387" y="56"/>
                  </a:cubicBezTo>
                  <a:close/>
                  <a:moveTo>
                    <a:pt x="628" y="332"/>
                  </a:moveTo>
                  <a:cubicBezTo>
                    <a:pt x="580" y="332"/>
                    <a:pt x="534" y="354"/>
                    <a:pt x="504" y="393"/>
                  </a:cubicBezTo>
                  <a:cubicBezTo>
                    <a:pt x="474" y="354"/>
                    <a:pt x="428" y="332"/>
                    <a:pt x="380" y="332"/>
                  </a:cubicBezTo>
                  <a:cubicBezTo>
                    <a:pt x="332" y="332"/>
                    <a:pt x="286" y="354"/>
                    <a:pt x="256" y="393"/>
                  </a:cubicBezTo>
                  <a:cubicBezTo>
                    <a:pt x="225" y="354"/>
                    <a:pt x="180" y="332"/>
                    <a:pt x="131" y="332"/>
                  </a:cubicBezTo>
                  <a:cubicBezTo>
                    <a:pt x="87" y="332"/>
                    <a:pt x="45" y="351"/>
                    <a:pt x="15" y="384"/>
                  </a:cubicBezTo>
                  <a:cubicBezTo>
                    <a:pt x="27" y="209"/>
                    <a:pt x="186" y="70"/>
                    <a:pt x="380" y="70"/>
                  </a:cubicBezTo>
                  <a:cubicBezTo>
                    <a:pt x="574" y="70"/>
                    <a:pt x="733" y="209"/>
                    <a:pt x="745" y="384"/>
                  </a:cubicBezTo>
                  <a:cubicBezTo>
                    <a:pt x="715" y="351"/>
                    <a:pt x="673" y="332"/>
                    <a:pt x="628" y="33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012161" y="3578936"/>
            <a:ext cx="569501" cy="570144"/>
            <a:chOff x="4513263" y="-2227262"/>
            <a:chExt cx="1406525" cy="1408112"/>
          </a:xfrm>
        </p:grpSpPr>
        <p:sp>
          <p:nvSpPr>
            <p:cNvPr id="33" name="Oval 14"/>
            <p:cNvSpPr>
              <a:spLocks noChangeArrowheads="1"/>
            </p:cNvSpPr>
            <p:nvPr/>
          </p:nvSpPr>
          <p:spPr bwMode="auto">
            <a:xfrm>
              <a:off x="4513263" y="-2227262"/>
              <a:ext cx="1406525" cy="1408112"/>
            </a:xfrm>
            <a:prstGeom prst="ellipse">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0"/>
            <p:cNvSpPr>
              <a:spLocks noEditPoints="1"/>
            </p:cNvSpPr>
            <p:nvPr/>
          </p:nvSpPr>
          <p:spPr bwMode="auto">
            <a:xfrm>
              <a:off x="4710113" y="-1747837"/>
              <a:ext cx="1012825" cy="449262"/>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1"/>
            <p:cNvSpPr>
              <a:spLocks/>
            </p:cNvSpPr>
            <p:nvPr/>
          </p:nvSpPr>
          <p:spPr bwMode="auto">
            <a:xfrm>
              <a:off x="4767263" y="-1731962"/>
              <a:ext cx="252412" cy="141287"/>
            </a:xfrm>
            <a:custGeom>
              <a:avLst/>
              <a:gdLst>
                <a:gd name="T0" fmla="*/ 186 w 191"/>
                <a:gd name="T1" fmla="*/ 33 h 107"/>
                <a:gd name="T2" fmla="*/ 2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2"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2"/>
            <p:cNvSpPr>
              <a:spLocks/>
            </p:cNvSpPr>
            <p:nvPr/>
          </p:nvSpPr>
          <p:spPr bwMode="auto">
            <a:xfrm>
              <a:off x="5332413" y="-1731962"/>
              <a:ext cx="252412" cy="141287"/>
            </a:xfrm>
            <a:custGeom>
              <a:avLst/>
              <a:gdLst>
                <a:gd name="T0" fmla="*/ 186 w 191"/>
                <a:gd name="T1" fmla="*/ 33 h 107"/>
                <a:gd name="T2" fmla="*/ 1 w 191"/>
                <a:gd name="T3" fmla="*/ 97 h 107"/>
                <a:gd name="T4" fmla="*/ 5 w 191"/>
                <a:gd name="T5" fmla="*/ 106 h 107"/>
                <a:gd name="T6" fmla="*/ 8 w 191"/>
                <a:gd name="T7" fmla="*/ 107 h 107"/>
                <a:gd name="T8" fmla="*/ 14 w 191"/>
                <a:gd name="T9" fmla="*/ 103 h 107"/>
                <a:gd name="T10" fmla="*/ 180 w 191"/>
                <a:gd name="T11" fmla="*/ 46 h 107"/>
                <a:gd name="T12" fmla="*/ 190 w 191"/>
                <a:gd name="T13" fmla="*/ 43 h 107"/>
                <a:gd name="T14" fmla="*/ 186 w 191"/>
                <a:gd name="T15" fmla="*/ 33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 h="107">
                  <a:moveTo>
                    <a:pt x="186" y="33"/>
                  </a:moveTo>
                  <a:cubicBezTo>
                    <a:pt x="118" y="0"/>
                    <a:pt x="35" y="28"/>
                    <a:pt x="1" y="97"/>
                  </a:cubicBezTo>
                  <a:cubicBezTo>
                    <a:pt x="0" y="100"/>
                    <a:pt x="1" y="105"/>
                    <a:pt x="5" y="106"/>
                  </a:cubicBezTo>
                  <a:cubicBezTo>
                    <a:pt x="6" y="107"/>
                    <a:pt x="7" y="107"/>
                    <a:pt x="8" y="107"/>
                  </a:cubicBezTo>
                  <a:cubicBezTo>
                    <a:pt x="10" y="107"/>
                    <a:pt x="13" y="106"/>
                    <a:pt x="14" y="103"/>
                  </a:cubicBezTo>
                  <a:cubicBezTo>
                    <a:pt x="44" y="41"/>
                    <a:pt x="119" y="16"/>
                    <a:pt x="180" y="46"/>
                  </a:cubicBezTo>
                  <a:cubicBezTo>
                    <a:pt x="184" y="48"/>
                    <a:pt x="188" y="46"/>
                    <a:pt x="190" y="43"/>
                  </a:cubicBezTo>
                  <a:cubicBezTo>
                    <a:pt x="191" y="39"/>
                    <a:pt x="190" y="35"/>
                    <a:pt x="186" y="3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5" name="TextBox 44"/>
          <p:cNvSpPr txBox="1"/>
          <p:nvPr/>
        </p:nvSpPr>
        <p:spPr>
          <a:xfrm>
            <a:off x="6687414" y="2253126"/>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6" name="TextBox 45"/>
          <p:cNvSpPr txBox="1"/>
          <p:nvPr/>
        </p:nvSpPr>
        <p:spPr>
          <a:xfrm>
            <a:off x="6687414" y="296683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47" name="TextBox 46"/>
          <p:cNvSpPr txBox="1"/>
          <p:nvPr/>
        </p:nvSpPr>
        <p:spPr>
          <a:xfrm>
            <a:off x="6687414" y="3697568"/>
            <a:ext cx="2036767" cy="338554"/>
          </a:xfrm>
          <a:prstGeom prst="rect">
            <a:avLst/>
          </a:prstGeom>
          <a:noFill/>
        </p:spPr>
        <p:txBody>
          <a:bodyPr wrap="square" rtlCol="0">
            <a:spAutoFit/>
          </a:bodyPr>
          <a:lstStyle/>
          <a:p>
            <a:r>
              <a:rPr lang="en-US" sz="1600" dirty="0" err="1"/>
              <a:t>Xxxxx</a:t>
            </a:r>
            <a:r>
              <a:rPr lang="en-US" sz="1600" dirty="0"/>
              <a:t> </a:t>
            </a:r>
            <a:r>
              <a:rPr lang="en-US" sz="1600" dirty="0" err="1"/>
              <a:t>xxxxx</a:t>
            </a:r>
            <a:endParaRPr lang="en-US" sz="1600" dirty="0"/>
          </a:p>
        </p:txBody>
      </p:sp>
      <p:sp>
        <p:nvSpPr>
          <p:cNvPr id="2" name="Title 1"/>
          <p:cNvSpPr>
            <a:spLocks noGrp="1"/>
          </p:cNvSpPr>
          <p:nvPr>
            <p:ph type="title"/>
          </p:nvPr>
        </p:nvSpPr>
        <p:spPr/>
        <p:txBody>
          <a:bodyPr/>
          <a:lstStyle/>
          <a:p>
            <a:pPr algn="r"/>
            <a:r>
              <a:rPr lang="en-US" dirty="0"/>
              <a:t>X  </a:t>
            </a:r>
            <a:r>
              <a:rPr lang="en-US" dirty="0" err="1"/>
              <a:t>xxxx</a:t>
            </a:r>
            <a:r>
              <a:rPr lang="en-US" dirty="0"/>
              <a:t>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pPr algn="r"/>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Tree>
    <p:extLst>
      <p:ext uri="{BB962C8B-B14F-4D97-AF65-F5344CB8AC3E}">
        <p14:creationId xmlns:p14="http://schemas.microsoft.com/office/powerpoint/2010/main" val="1411749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3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300"/>
                                        <p:tgtEl>
                                          <p:spTgt spid="1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300"/>
                                        <p:tgtEl>
                                          <p:spTgt spid="1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3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300"/>
                                        <p:tgtEl>
                                          <p:spTgt spid="1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300"/>
                                        <p:tgtEl>
                                          <p:spTgt spid="1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3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3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300"/>
                                        <p:tgtEl>
                                          <p:spTgt spid="2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300"/>
                                        <p:tgtEl>
                                          <p:spTgt spid="2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3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300"/>
                                        <p:tgtEl>
                                          <p:spTgt spid="1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300"/>
                                        <p:tgtEl>
                                          <p:spTgt spid="2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4"/>
                                        </p:tgtEl>
                                        <p:attrNameLst>
                                          <p:attrName>style.visibility</p:attrName>
                                        </p:attrNameLst>
                                      </p:cBhvr>
                                      <p:to>
                                        <p:strVal val="visible"/>
                                      </p:to>
                                    </p:set>
                                    <p:animEffect transition="in" filter="fade">
                                      <p:cBhvr>
                                        <p:cTn id="52" dur="300"/>
                                        <p:tgtEl>
                                          <p:spTgt spid="2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300"/>
                                        <p:tgtEl>
                                          <p:spTgt spid="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fade">
                                      <p:cBhvr>
                                        <p:cTn id="58" dur="3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3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300"/>
                                        <p:tgtEl>
                                          <p:spTgt spid="2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fade">
                                      <p:cBhvr>
                                        <p:cTn id="69" dur="300"/>
                                        <p:tgtEl>
                                          <p:spTgt spid="2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
                                        </p:tgtEl>
                                        <p:attrNameLst>
                                          <p:attrName>style.visibility</p:attrName>
                                        </p:attrNameLst>
                                      </p:cBhvr>
                                      <p:to>
                                        <p:strVal val="visible"/>
                                      </p:to>
                                    </p:set>
                                    <p:animEffect transition="in" filter="fade">
                                      <p:cBhvr>
                                        <p:cTn id="72" dur="300"/>
                                        <p:tgtEl>
                                          <p:spTgt spid="1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nodeType="click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3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300"/>
                                        <p:tgtEl>
                                          <p:spTgt spid="45"/>
                                        </p:tgtEl>
                                      </p:cBhvr>
                                    </p:animEffect>
                                  </p:childTnLst>
                                </p:cTn>
                              </p:par>
                              <p:par>
                                <p:cTn id="81" presetID="10" presetClass="entr" presetSubtype="0" fill="hold" nodeType="withEffect">
                                  <p:stCondLst>
                                    <p:cond delay="100"/>
                                  </p:stCondLst>
                                  <p:childTnLst>
                                    <p:set>
                                      <p:cBhvr>
                                        <p:cTn id="82" dur="1" fill="hold">
                                          <p:stCondLst>
                                            <p:cond delay="0"/>
                                          </p:stCondLst>
                                        </p:cTn>
                                        <p:tgtEl>
                                          <p:spTgt spid="43"/>
                                        </p:tgtEl>
                                        <p:attrNameLst>
                                          <p:attrName>style.visibility</p:attrName>
                                        </p:attrNameLst>
                                      </p:cBhvr>
                                      <p:to>
                                        <p:strVal val="visible"/>
                                      </p:to>
                                    </p:set>
                                    <p:animEffect transition="in" filter="fade">
                                      <p:cBhvr>
                                        <p:cTn id="83" dur="300"/>
                                        <p:tgtEl>
                                          <p:spTgt spid="43"/>
                                        </p:tgtEl>
                                      </p:cBhvr>
                                    </p:animEffect>
                                  </p:childTnLst>
                                </p:cTn>
                              </p:par>
                              <p:par>
                                <p:cTn id="84" presetID="10" presetClass="entr" presetSubtype="0" fill="hold" grpId="0" nodeType="withEffect">
                                  <p:stCondLst>
                                    <p:cond delay="200"/>
                                  </p:stCondLst>
                                  <p:childTnLst>
                                    <p:set>
                                      <p:cBhvr>
                                        <p:cTn id="85" dur="1" fill="hold">
                                          <p:stCondLst>
                                            <p:cond delay="0"/>
                                          </p:stCondLst>
                                        </p:cTn>
                                        <p:tgtEl>
                                          <p:spTgt spid="46"/>
                                        </p:tgtEl>
                                        <p:attrNameLst>
                                          <p:attrName>style.visibility</p:attrName>
                                        </p:attrNameLst>
                                      </p:cBhvr>
                                      <p:to>
                                        <p:strVal val="visible"/>
                                      </p:to>
                                    </p:set>
                                    <p:animEffect transition="in" filter="fade">
                                      <p:cBhvr>
                                        <p:cTn id="86" dur="300"/>
                                        <p:tgtEl>
                                          <p:spTgt spid="46"/>
                                        </p:tgtEl>
                                      </p:cBhvr>
                                    </p:animEffect>
                                  </p:childTnLst>
                                </p:cTn>
                              </p:par>
                              <p:par>
                                <p:cTn id="87" presetID="10" presetClass="entr" presetSubtype="0" fill="hold" nodeType="withEffect">
                                  <p:stCondLst>
                                    <p:cond delay="30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300"/>
                                        <p:tgtEl>
                                          <p:spTgt spid="42"/>
                                        </p:tgtEl>
                                      </p:cBhvr>
                                    </p:animEffect>
                                  </p:childTnLst>
                                </p:cTn>
                              </p:par>
                              <p:par>
                                <p:cTn id="90" presetID="10" presetClass="entr" presetSubtype="0" fill="hold" grpId="0" nodeType="withEffect">
                                  <p:stCondLst>
                                    <p:cond delay="40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300"/>
                                        <p:tgtEl>
                                          <p:spTgt spid="47"/>
                                        </p:tgtEl>
                                      </p:cBhvr>
                                    </p:animEffect>
                                  </p:childTnLst>
                                </p:cTn>
                              </p:par>
                              <p:par>
                                <p:cTn id="93" presetID="10" presetClass="entr" presetSubtype="0" fill="hold" grpId="0" nodeType="withEffect">
                                  <p:stCondLst>
                                    <p:cond delay="50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3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p:bldP spid="15" grpId="0"/>
      <p:bldP spid="16" grpId="0"/>
      <p:bldP spid="17" grpId="0"/>
      <p:bldP spid="18" grpId="0"/>
      <p:bldP spid="19" grpId="0"/>
      <p:bldP spid="20" grpId="0"/>
      <p:bldP spid="21" grpId="0"/>
      <p:bldP spid="22" grpId="0"/>
      <p:bldP spid="23" grpId="0"/>
      <p:bldP spid="24" grpId="0"/>
      <p:bldP spid="25" grpId="0"/>
      <p:bldP spid="26" grpId="0"/>
      <p:bldP spid="27" grpId="0"/>
      <p:bldP spid="28" grpId="0"/>
      <p:bldP spid="29" grpId="0"/>
      <p:bldP spid="45" grpId="0"/>
      <p:bldP spid="46" grpId="0"/>
      <p:bldP spid="4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MARKET SIZE</a:t>
            </a:r>
          </a:p>
        </p:txBody>
      </p:sp>
      <p:sp>
        <p:nvSpPr>
          <p:cNvPr id="174" name="Text Placeholder 173"/>
          <p:cNvSpPr>
            <a:spLocks noGrp="1"/>
          </p:cNvSpPr>
          <p:nvPr>
            <p:ph type="body" sz="quarter" idx="10"/>
          </p:nvPr>
        </p:nvSpPr>
        <p:spPr/>
        <p:txBody>
          <a:bodyPr/>
          <a:lstStyle/>
          <a:p>
            <a:r>
              <a:rPr lang="en-US" dirty="0" err="1"/>
              <a:t>Xxxxx</a:t>
            </a:r>
            <a:r>
              <a:rPr lang="en-US" dirty="0"/>
              <a:t> </a:t>
            </a:r>
            <a:r>
              <a:rPr lang="en-US" dirty="0" err="1"/>
              <a:t>xxxxx</a:t>
            </a:r>
            <a:r>
              <a:rPr lang="en-US" dirty="0"/>
              <a:t> xxx </a:t>
            </a:r>
            <a:r>
              <a:rPr lang="en-US" dirty="0" err="1"/>
              <a:t>xxxxx</a:t>
            </a:r>
            <a:r>
              <a:rPr lang="en-US" dirty="0"/>
              <a:t> xx </a:t>
            </a:r>
          </a:p>
        </p:txBody>
      </p:sp>
      <p:grpSp>
        <p:nvGrpSpPr>
          <p:cNvPr id="176" name="Group 175"/>
          <p:cNvGrpSpPr/>
          <p:nvPr/>
        </p:nvGrpSpPr>
        <p:grpSpPr>
          <a:xfrm>
            <a:off x="1101517" y="3722455"/>
            <a:ext cx="5580620" cy="987416"/>
            <a:chOff x="1101516" y="2852840"/>
            <a:chExt cx="5580620" cy="987416"/>
          </a:xfrm>
        </p:grpSpPr>
        <p:sp useBgFill="1">
          <p:nvSpPr>
            <p:cNvPr id="94" name="Freeform 6"/>
            <p:cNvSpPr>
              <a:spLocks noEditPoints="1"/>
            </p:cNvSpPr>
            <p:nvPr/>
          </p:nvSpPr>
          <p:spPr bwMode="auto">
            <a:xfrm>
              <a:off x="1101516"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4" name="Freeform 6"/>
            <p:cNvSpPr>
              <a:spLocks noEditPoints="1"/>
            </p:cNvSpPr>
            <p:nvPr/>
          </p:nvSpPr>
          <p:spPr bwMode="auto">
            <a:xfrm>
              <a:off x="1667124"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7" name="Freeform 6"/>
            <p:cNvSpPr>
              <a:spLocks noEditPoints="1"/>
            </p:cNvSpPr>
            <p:nvPr/>
          </p:nvSpPr>
          <p:spPr bwMode="auto">
            <a:xfrm>
              <a:off x="2232732"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0" name="Freeform 6"/>
            <p:cNvSpPr>
              <a:spLocks noEditPoints="1"/>
            </p:cNvSpPr>
            <p:nvPr/>
          </p:nvSpPr>
          <p:spPr bwMode="auto">
            <a:xfrm>
              <a:off x="2798340"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3" name="Freeform 6"/>
            <p:cNvSpPr>
              <a:spLocks noEditPoints="1"/>
            </p:cNvSpPr>
            <p:nvPr/>
          </p:nvSpPr>
          <p:spPr bwMode="auto">
            <a:xfrm>
              <a:off x="3363948" y="285284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6" name="Freeform 6"/>
            <p:cNvSpPr>
              <a:spLocks noEditPoints="1"/>
            </p:cNvSpPr>
            <p:nvPr/>
          </p:nvSpPr>
          <p:spPr bwMode="auto">
            <a:xfrm>
              <a:off x="3929556" y="285492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9" name="Freeform 6"/>
            <p:cNvSpPr>
              <a:spLocks noEditPoints="1"/>
            </p:cNvSpPr>
            <p:nvPr/>
          </p:nvSpPr>
          <p:spPr bwMode="auto">
            <a:xfrm>
              <a:off x="4495164"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2" name="Freeform 6"/>
            <p:cNvSpPr>
              <a:spLocks noEditPoints="1"/>
            </p:cNvSpPr>
            <p:nvPr/>
          </p:nvSpPr>
          <p:spPr bwMode="auto">
            <a:xfrm>
              <a:off x="5060772"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5" name="Freeform 6"/>
            <p:cNvSpPr>
              <a:spLocks noEditPoints="1"/>
            </p:cNvSpPr>
            <p:nvPr/>
          </p:nvSpPr>
          <p:spPr bwMode="auto">
            <a:xfrm>
              <a:off x="5626380" y="2865205"/>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8" name="Freeform 6"/>
            <p:cNvSpPr>
              <a:spLocks noEditPoints="1"/>
            </p:cNvSpPr>
            <p:nvPr/>
          </p:nvSpPr>
          <p:spPr bwMode="auto">
            <a:xfrm>
              <a:off x="6191985" y="2867293"/>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 name="Group 174"/>
          <p:cNvGrpSpPr/>
          <p:nvPr/>
        </p:nvGrpSpPr>
        <p:grpSpPr>
          <a:xfrm>
            <a:off x="1090384" y="2420889"/>
            <a:ext cx="5580620" cy="991367"/>
            <a:chOff x="1101516" y="1563638"/>
            <a:chExt cx="5580620" cy="991367"/>
          </a:xfrm>
        </p:grpSpPr>
        <p:sp useBgFill="1">
          <p:nvSpPr>
            <p:cNvPr id="103" name="Freeform 5"/>
            <p:cNvSpPr>
              <a:spLocks noEditPoints="1"/>
            </p:cNvSpPr>
            <p:nvPr/>
          </p:nvSpPr>
          <p:spPr bwMode="auto">
            <a:xfrm>
              <a:off x="1101516"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5" name="Freeform 5"/>
            <p:cNvSpPr>
              <a:spLocks noEditPoints="1"/>
            </p:cNvSpPr>
            <p:nvPr/>
          </p:nvSpPr>
          <p:spPr bwMode="auto">
            <a:xfrm>
              <a:off x="1667124"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8" name="Freeform 5"/>
            <p:cNvSpPr>
              <a:spLocks noEditPoints="1"/>
            </p:cNvSpPr>
            <p:nvPr/>
          </p:nvSpPr>
          <p:spPr bwMode="auto">
            <a:xfrm>
              <a:off x="2232732"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1" name="Freeform 5"/>
            <p:cNvSpPr>
              <a:spLocks noEditPoints="1"/>
            </p:cNvSpPr>
            <p:nvPr/>
          </p:nvSpPr>
          <p:spPr bwMode="auto">
            <a:xfrm>
              <a:off x="2798340"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4" name="Freeform 5"/>
            <p:cNvSpPr>
              <a:spLocks noEditPoints="1"/>
            </p:cNvSpPr>
            <p:nvPr/>
          </p:nvSpPr>
          <p:spPr bwMode="auto">
            <a:xfrm>
              <a:off x="3363948" y="156363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7" name="Freeform 5"/>
            <p:cNvSpPr>
              <a:spLocks noEditPoints="1"/>
            </p:cNvSpPr>
            <p:nvPr/>
          </p:nvSpPr>
          <p:spPr bwMode="auto">
            <a:xfrm>
              <a:off x="3929556" y="156572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0" name="Freeform 5"/>
            <p:cNvSpPr>
              <a:spLocks noEditPoints="1"/>
            </p:cNvSpPr>
            <p:nvPr/>
          </p:nvSpPr>
          <p:spPr bwMode="auto">
            <a:xfrm>
              <a:off x="4495164"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3" name="Freeform 5"/>
            <p:cNvSpPr>
              <a:spLocks noEditPoints="1"/>
            </p:cNvSpPr>
            <p:nvPr/>
          </p:nvSpPr>
          <p:spPr bwMode="auto">
            <a:xfrm>
              <a:off x="5060772"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6" name="Freeform 5"/>
            <p:cNvSpPr>
              <a:spLocks noEditPoints="1"/>
            </p:cNvSpPr>
            <p:nvPr/>
          </p:nvSpPr>
          <p:spPr bwMode="auto">
            <a:xfrm>
              <a:off x="5626380" y="157600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69" name="Freeform 5"/>
            <p:cNvSpPr>
              <a:spLocks noEditPoints="1"/>
            </p:cNvSpPr>
            <p:nvPr/>
          </p:nvSpPr>
          <p:spPr bwMode="auto">
            <a:xfrm>
              <a:off x="6191985" y="157809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70" name="Rectangle 169"/>
          <p:cNvSpPr/>
          <p:nvPr/>
        </p:nvSpPr>
        <p:spPr>
          <a:xfrm>
            <a:off x="6908489" y="3103126"/>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xxxxxx</a:t>
            </a:r>
            <a:r>
              <a:rPr lang="en-US" sz="1100" dirty="0"/>
              <a:t> x xx</a:t>
            </a:r>
          </a:p>
        </p:txBody>
      </p:sp>
      <p:sp>
        <p:nvSpPr>
          <p:cNvPr id="171" name="Rectangle 170"/>
          <p:cNvSpPr/>
          <p:nvPr/>
        </p:nvSpPr>
        <p:spPr>
          <a:xfrm>
            <a:off x="6908489" y="2709448"/>
            <a:ext cx="1825876" cy="438262"/>
          </a:xfrm>
          <a:prstGeom prst="rect">
            <a:avLst/>
          </a:prstGeom>
        </p:spPr>
        <p:txBody>
          <a:bodyPr wrap="square" lIns="0" tIns="0" rIns="0" bIns="0">
            <a:spAutoFit/>
          </a:bodyPr>
          <a:lstStyle/>
          <a:p>
            <a:pPr>
              <a:lnSpc>
                <a:spcPct val="89000"/>
              </a:lnSpc>
            </a:pPr>
            <a:r>
              <a:rPr lang="en-US" sz="3200" spc="-80" dirty="0"/>
              <a:t>6 of 10</a:t>
            </a:r>
          </a:p>
        </p:txBody>
      </p:sp>
      <p:sp>
        <p:nvSpPr>
          <p:cNvPr id="172" name="Rectangle 171"/>
          <p:cNvSpPr/>
          <p:nvPr/>
        </p:nvSpPr>
        <p:spPr>
          <a:xfrm>
            <a:off x="6908489" y="4406827"/>
            <a:ext cx="1825876" cy="150682"/>
          </a:xfrm>
          <a:prstGeom prst="rect">
            <a:avLst/>
          </a:prstGeom>
        </p:spPr>
        <p:txBody>
          <a:bodyPr wrap="square" lIns="0" tIns="0" rIns="0" bIns="0">
            <a:spAutoFit/>
          </a:bodyPr>
          <a:lstStyle/>
          <a:p>
            <a:pPr>
              <a:lnSpc>
                <a:spcPct val="89000"/>
              </a:lnSpc>
            </a:pPr>
            <a:r>
              <a:rPr lang="en-US" sz="1100" dirty="0" err="1"/>
              <a:t>Xxxxx</a:t>
            </a:r>
            <a:r>
              <a:rPr lang="en-US" sz="1100" dirty="0"/>
              <a:t> </a:t>
            </a:r>
            <a:r>
              <a:rPr lang="en-US" sz="1100" dirty="0" err="1"/>
              <a:t>xxxxx</a:t>
            </a:r>
            <a:r>
              <a:rPr lang="en-US" sz="1100" dirty="0"/>
              <a:t> xxx xx</a:t>
            </a:r>
          </a:p>
        </p:txBody>
      </p:sp>
      <p:sp>
        <p:nvSpPr>
          <p:cNvPr id="173" name="Rectangle 172"/>
          <p:cNvSpPr/>
          <p:nvPr/>
        </p:nvSpPr>
        <p:spPr>
          <a:xfrm>
            <a:off x="6908489" y="4013149"/>
            <a:ext cx="1825876" cy="438262"/>
          </a:xfrm>
          <a:prstGeom prst="rect">
            <a:avLst/>
          </a:prstGeom>
        </p:spPr>
        <p:txBody>
          <a:bodyPr wrap="square" lIns="0" tIns="0" rIns="0" bIns="0">
            <a:spAutoFit/>
          </a:bodyPr>
          <a:lstStyle/>
          <a:p>
            <a:pPr>
              <a:lnSpc>
                <a:spcPct val="89000"/>
              </a:lnSpc>
            </a:pPr>
            <a:r>
              <a:rPr lang="en-US" sz="3200" spc="-80" dirty="0"/>
              <a:t>9 of 10</a:t>
            </a:r>
          </a:p>
        </p:txBody>
      </p:sp>
      <p:sp>
        <p:nvSpPr>
          <p:cNvPr id="178" name="Freeform 6"/>
          <p:cNvSpPr>
            <a:spLocks noEditPoints="1"/>
          </p:cNvSpPr>
          <p:nvPr/>
        </p:nvSpPr>
        <p:spPr bwMode="auto">
          <a:xfrm>
            <a:off x="1101517"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
          <p:cNvSpPr>
            <a:spLocks noEditPoints="1"/>
          </p:cNvSpPr>
          <p:nvPr/>
        </p:nvSpPr>
        <p:spPr bwMode="auto">
          <a:xfrm>
            <a:off x="1101517" y="2420888"/>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6"/>
          <p:cNvSpPr>
            <a:spLocks noEditPoints="1"/>
          </p:cNvSpPr>
          <p:nvPr/>
        </p:nvSpPr>
        <p:spPr bwMode="auto">
          <a:xfrm>
            <a:off x="1667125"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
          <p:cNvSpPr>
            <a:spLocks noEditPoints="1"/>
          </p:cNvSpPr>
          <p:nvPr/>
        </p:nvSpPr>
        <p:spPr bwMode="auto">
          <a:xfrm>
            <a:off x="1667125" y="2422976"/>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6"/>
          <p:cNvSpPr>
            <a:spLocks noEditPoints="1"/>
          </p:cNvSpPr>
          <p:nvPr/>
        </p:nvSpPr>
        <p:spPr bwMode="auto">
          <a:xfrm>
            <a:off x="2232733"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
          <p:cNvSpPr>
            <a:spLocks noEditPoints="1"/>
          </p:cNvSpPr>
          <p:nvPr/>
        </p:nvSpPr>
        <p:spPr bwMode="auto">
          <a:xfrm>
            <a:off x="2232733" y="2433253"/>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6"/>
          <p:cNvSpPr>
            <a:spLocks noEditPoints="1"/>
          </p:cNvSpPr>
          <p:nvPr/>
        </p:nvSpPr>
        <p:spPr bwMode="auto">
          <a:xfrm>
            <a:off x="2798341" y="3724544"/>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
          <p:cNvSpPr>
            <a:spLocks noEditPoints="1"/>
          </p:cNvSpPr>
          <p:nvPr/>
        </p:nvSpPr>
        <p:spPr bwMode="auto">
          <a:xfrm>
            <a:off x="2798341" y="2435341"/>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6"/>
          <p:cNvSpPr>
            <a:spLocks noEditPoints="1"/>
          </p:cNvSpPr>
          <p:nvPr/>
        </p:nvSpPr>
        <p:spPr bwMode="auto">
          <a:xfrm>
            <a:off x="3363949" y="3710090"/>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6"/>
          <p:cNvSpPr>
            <a:spLocks noEditPoints="1"/>
          </p:cNvSpPr>
          <p:nvPr/>
        </p:nvSpPr>
        <p:spPr bwMode="auto">
          <a:xfrm>
            <a:off x="3929557" y="3712178"/>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6"/>
          <p:cNvSpPr>
            <a:spLocks noEditPoints="1"/>
          </p:cNvSpPr>
          <p:nvPr/>
        </p:nvSpPr>
        <p:spPr bwMode="auto">
          <a:xfrm>
            <a:off x="4495165" y="3722456"/>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
          <p:cNvSpPr>
            <a:spLocks noEditPoints="1"/>
          </p:cNvSpPr>
          <p:nvPr/>
        </p:nvSpPr>
        <p:spPr bwMode="auto">
          <a:xfrm>
            <a:off x="3352596" y="2418349"/>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
          <p:cNvSpPr>
            <a:spLocks noEditPoints="1"/>
          </p:cNvSpPr>
          <p:nvPr/>
        </p:nvSpPr>
        <p:spPr bwMode="auto">
          <a:xfrm>
            <a:off x="3929338" y="2410612"/>
            <a:ext cx="490151" cy="976914"/>
          </a:xfrm>
          <a:custGeom>
            <a:avLst/>
            <a:gdLst>
              <a:gd name="T0" fmla="*/ 121 w 122"/>
              <a:gd name="T1" fmla="*/ 136 h 243"/>
              <a:gd name="T2" fmla="*/ 121 w 122"/>
              <a:gd name="T3" fmla="*/ 136 h 243"/>
              <a:gd name="T4" fmla="*/ 118 w 122"/>
              <a:gd name="T5" fmla="*/ 127 h 243"/>
              <a:gd name="T6" fmla="*/ 97 w 122"/>
              <a:gd name="T7" fmla="*/ 66 h 243"/>
              <a:gd name="T8" fmla="*/ 61 w 122"/>
              <a:gd name="T9" fmla="*/ 51 h 243"/>
              <a:gd name="T10" fmla="*/ 25 w 122"/>
              <a:gd name="T11" fmla="*/ 66 h 243"/>
              <a:gd name="T12" fmla="*/ 4 w 122"/>
              <a:gd name="T13" fmla="*/ 127 h 243"/>
              <a:gd name="T14" fmla="*/ 1 w 122"/>
              <a:gd name="T15" fmla="*/ 136 h 243"/>
              <a:gd name="T16" fmla="*/ 1 w 122"/>
              <a:gd name="T17" fmla="*/ 136 h 243"/>
              <a:gd name="T18" fmla="*/ 7 w 122"/>
              <a:gd name="T19" fmla="*/ 146 h 243"/>
              <a:gd name="T20" fmla="*/ 11 w 122"/>
              <a:gd name="T21" fmla="*/ 147 h 243"/>
              <a:gd name="T22" fmla="*/ 18 w 122"/>
              <a:gd name="T23" fmla="*/ 142 h 243"/>
              <a:gd name="T24" fmla="*/ 35 w 122"/>
              <a:gd name="T25" fmla="*/ 105 h 243"/>
              <a:gd name="T26" fmla="*/ 32 w 122"/>
              <a:gd name="T27" fmla="*/ 233 h 243"/>
              <a:gd name="T28" fmla="*/ 32 w 122"/>
              <a:gd name="T29" fmla="*/ 233 h 243"/>
              <a:gd name="T30" fmla="*/ 43 w 122"/>
              <a:gd name="T31" fmla="*/ 243 h 243"/>
              <a:gd name="T32" fmla="*/ 54 w 122"/>
              <a:gd name="T33" fmla="*/ 233 h 243"/>
              <a:gd name="T34" fmla="*/ 61 w 122"/>
              <a:gd name="T35" fmla="*/ 171 h 243"/>
              <a:gd name="T36" fmla="*/ 69 w 122"/>
              <a:gd name="T37" fmla="*/ 233 h 243"/>
              <a:gd name="T38" fmla="*/ 80 w 122"/>
              <a:gd name="T39" fmla="*/ 243 h 243"/>
              <a:gd name="T40" fmla="*/ 80 w 122"/>
              <a:gd name="T41" fmla="*/ 243 h 243"/>
              <a:gd name="T42" fmla="*/ 91 w 122"/>
              <a:gd name="T43" fmla="*/ 233 h 243"/>
              <a:gd name="T44" fmla="*/ 91 w 122"/>
              <a:gd name="T45" fmla="*/ 233 h 243"/>
              <a:gd name="T46" fmla="*/ 87 w 122"/>
              <a:gd name="T47" fmla="*/ 105 h 243"/>
              <a:gd name="T48" fmla="*/ 104 w 122"/>
              <a:gd name="T49" fmla="*/ 142 h 243"/>
              <a:gd name="T50" fmla="*/ 112 w 122"/>
              <a:gd name="T51" fmla="*/ 147 h 243"/>
              <a:gd name="T52" fmla="*/ 115 w 122"/>
              <a:gd name="T53" fmla="*/ 146 h 243"/>
              <a:gd name="T54" fmla="*/ 121 w 122"/>
              <a:gd name="T55" fmla="*/ 136 h 243"/>
              <a:gd name="T56" fmla="*/ 61 w 122"/>
              <a:gd name="T57" fmla="*/ 46 h 243"/>
              <a:gd name="T58" fmla="*/ 84 w 122"/>
              <a:gd name="T59" fmla="*/ 23 h 243"/>
              <a:gd name="T60" fmla="*/ 61 w 122"/>
              <a:gd name="T61" fmla="*/ 0 h 243"/>
              <a:gd name="T62" fmla="*/ 38 w 122"/>
              <a:gd name="T63" fmla="*/ 23 h 243"/>
              <a:gd name="T64" fmla="*/ 61 w 122"/>
              <a:gd name="T65" fmla="*/ 4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243">
                <a:moveTo>
                  <a:pt x="121" y="136"/>
                </a:moveTo>
                <a:cubicBezTo>
                  <a:pt x="121" y="136"/>
                  <a:pt x="121" y="136"/>
                  <a:pt x="121" y="136"/>
                </a:cubicBezTo>
                <a:cubicBezTo>
                  <a:pt x="121" y="135"/>
                  <a:pt x="120" y="131"/>
                  <a:pt x="118" y="127"/>
                </a:cubicBezTo>
                <a:cubicBezTo>
                  <a:pt x="112" y="109"/>
                  <a:pt x="100" y="72"/>
                  <a:pt x="97" y="66"/>
                </a:cubicBezTo>
                <a:cubicBezTo>
                  <a:pt x="92" y="55"/>
                  <a:pt x="82" y="51"/>
                  <a:pt x="61" y="51"/>
                </a:cubicBezTo>
                <a:cubicBezTo>
                  <a:pt x="41" y="51"/>
                  <a:pt x="30" y="55"/>
                  <a:pt x="25" y="66"/>
                </a:cubicBezTo>
                <a:cubicBezTo>
                  <a:pt x="22" y="72"/>
                  <a:pt x="10" y="109"/>
                  <a:pt x="4" y="127"/>
                </a:cubicBezTo>
                <a:cubicBezTo>
                  <a:pt x="3" y="131"/>
                  <a:pt x="2" y="135"/>
                  <a:pt x="1" y="136"/>
                </a:cubicBezTo>
                <a:cubicBezTo>
                  <a:pt x="1" y="136"/>
                  <a:pt x="1" y="136"/>
                  <a:pt x="1" y="136"/>
                </a:cubicBezTo>
                <a:cubicBezTo>
                  <a:pt x="0" y="140"/>
                  <a:pt x="3" y="145"/>
                  <a:pt x="7" y="146"/>
                </a:cubicBezTo>
                <a:cubicBezTo>
                  <a:pt x="8" y="146"/>
                  <a:pt x="9" y="147"/>
                  <a:pt x="11" y="147"/>
                </a:cubicBezTo>
                <a:cubicBezTo>
                  <a:pt x="14" y="147"/>
                  <a:pt x="17" y="145"/>
                  <a:pt x="18" y="142"/>
                </a:cubicBezTo>
                <a:cubicBezTo>
                  <a:pt x="35" y="105"/>
                  <a:pt x="35" y="105"/>
                  <a:pt x="35" y="105"/>
                </a:cubicBezTo>
                <a:cubicBezTo>
                  <a:pt x="34" y="153"/>
                  <a:pt x="32" y="230"/>
                  <a:pt x="32" y="233"/>
                </a:cubicBezTo>
                <a:cubicBezTo>
                  <a:pt x="32" y="233"/>
                  <a:pt x="32" y="233"/>
                  <a:pt x="32" y="233"/>
                </a:cubicBezTo>
                <a:cubicBezTo>
                  <a:pt x="32" y="239"/>
                  <a:pt x="37" y="243"/>
                  <a:pt x="43" y="243"/>
                </a:cubicBezTo>
                <a:cubicBezTo>
                  <a:pt x="49" y="243"/>
                  <a:pt x="53" y="239"/>
                  <a:pt x="54" y="233"/>
                </a:cubicBezTo>
                <a:cubicBezTo>
                  <a:pt x="61" y="171"/>
                  <a:pt x="61" y="171"/>
                  <a:pt x="61" y="171"/>
                </a:cubicBezTo>
                <a:cubicBezTo>
                  <a:pt x="69" y="233"/>
                  <a:pt x="69" y="233"/>
                  <a:pt x="69" y="233"/>
                </a:cubicBezTo>
                <a:cubicBezTo>
                  <a:pt x="69" y="239"/>
                  <a:pt x="74" y="243"/>
                  <a:pt x="80" y="243"/>
                </a:cubicBezTo>
                <a:cubicBezTo>
                  <a:pt x="80" y="243"/>
                  <a:pt x="80" y="243"/>
                  <a:pt x="80" y="243"/>
                </a:cubicBezTo>
                <a:cubicBezTo>
                  <a:pt x="85" y="243"/>
                  <a:pt x="90" y="239"/>
                  <a:pt x="91" y="233"/>
                </a:cubicBezTo>
                <a:cubicBezTo>
                  <a:pt x="91" y="233"/>
                  <a:pt x="91" y="233"/>
                  <a:pt x="91" y="233"/>
                </a:cubicBezTo>
                <a:cubicBezTo>
                  <a:pt x="90" y="230"/>
                  <a:pt x="88" y="153"/>
                  <a:pt x="87" y="105"/>
                </a:cubicBezTo>
                <a:cubicBezTo>
                  <a:pt x="104" y="142"/>
                  <a:pt x="104" y="142"/>
                  <a:pt x="104" y="142"/>
                </a:cubicBezTo>
                <a:cubicBezTo>
                  <a:pt x="105" y="145"/>
                  <a:pt x="108" y="147"/>
                  <a:pt x="112" y="147"/>
                </a:cubicBezTo>
                <a:cubicBezTo>
                  <a:pt x="113" y="147"/>
                  <a:pt x="114" y="146"/>
                  <a:pt x="115" y="146"/>
                </a:cubicBezTo>
                <a:cubicBezTo>
                  <a:pt x="120" y="145"/>
                  <a:pt x="122" y="140"/>
                  <a:pt x="121" y="136"/>
                </a:cubicBezTo>
                <a:close/>
                <a:moveTo>
                  <a:pt x="61" y="46"/>
                </a:moveTo>
                <a:cubicBezTo>
                  <a:pt x="74" y="46"/>
                  <a:pt x="84" y="35"/>
                  <a:pt x="84" y="23"/>
                </a:cubicBezTo>
                <a:cubicBezTo>
                  <a:pt x="84" y="10"/>
                  <a:pt x="74" y="0"/>
                  <a:pt x="61" y="0"/>
                </a:cubicBezTo>
                <a:cubicBezTo>
                  <a:pt x="49" y="0"/>
                  <a:pt x="38" y="10"/>
                  <a:pt x="38" y="23"/>
                </a:cubicBezTo>
                <a:cubicBezTo>
                  <a:pt x="38" y="35"/>
                  <a:pt x="49" y="46"/>
                  <a:pt x="61" y="46"/>
                </a:cubicBezTo>
                <a:close/>
              </a:path>
            </a:pathLst>
          </a:custGeom>
          <a:solidFill>
            <a:schemeClr val="accent1">
              <a:alpha val="67000"/>
            </a:schemeClr>
          </a:solidFill>
          <a:ln w="19050">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noEditPoints="1"/>
          </p:cNvSpPr>
          <p:nvPr/>
        </p:nvSpPr>
        <p:spPr bwMode="auto">
          <a:xfrm>
            <a:off x="5060773"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noEditPoints="1"/>
          </p:cNvSpPr>
          <p:nvPr/>
        </p:nvSpPr>
        <p:spPr bwMode="auto">
          <a:xfrm>
            <a:off x="5627150" y="3728582"/>
            <a:ext cx="490151" cy="972963"/>
          </a:xfrm>
          <a:custGeom>
            <a:avLst/>
            <a:gdLst>
              <a:gd name="T0" fmla="*/ 61 w 122"/>
              <a:gd name="T1" fmla="*/ 46 h 242"/>
              <a:gd name="T2" fmla="*/ 84 w 122"/>
              <a:gd name="T3" fmla="*/ 23 h 242"/>
              <a:gd name="T4" fmla="*/ 61 w 122"/>
              <a:gd name="T5" fmla="*/ 0 h 242"/>
              <a:gd name="T6" fmla="*/ 38 w 122"/>
              <a:gd name="T7" fmla="*/ 23 h 242"/>
              <a:gd name="T8" fmla="*/ 61 w 122"/>
              <a:gd name="T9" fmla="*/ 46 h 242"/>
              <a:gd name="T10" fmla="*/ 120 w 122"/>
              <a:gd name="T11" fmla="*/ 136 h 242"/>
              <a:gd name="T12" fmla="*/ 120 w 122"/>
              <a:gd name="T13" fmla="*/ 135 h 242"/>
              <a:gd name="T14" fmla="*/ 118 w 122"/>
              <a:gd name="T15" fmla="*/ 127 h 242"/>
              <a:gd name="T16" fmla="*/ 97 w 122"/>
              <a:gd name="T17" fmla="*/ 66 h 242"/>
              <a:gd name="T18" fmla="*/ 61 w 122"/>
              <a:gd name="T19" fmla="*/ 51 h 242"/>
              <a:gd name="T20" fmla="*/ 25 w 122"/>
              <a:gd name="T21" fmla="*/ 66 h 242"/>
              <a:gd name="T22" fmla="*/ 4 w 122"/>
              <a:gd name="T23" fmla="*/ 127 h 242"/>
              <a:gd name="T24" fmla="*/ 1 w 122"/>
              <a:gd name="T25" fmla="*/ 135 h 242"/>
              <a:gd name="T26" fmla="*/ 1 w 122"/>
              <a:gd name="T27" fmla="*/ 136 h 242"/>
              <a:gd name="T28" fmla="*/ 7 w 122"/>
              <a:gd name="T29" fmla="*/ 146 h 242"/>
              <a:gd name="T30" fmla="*/ 10 w 122"/>
              <a:gd name="T31" fmla="*/ 146 h 242"/>
              <a:gd name="T32" fmla="*/ 18 w 122"/>
              <a:gd name="T33" fmla="*/ 142 h 242"/>
              <a:gd name="T34" fmla="*/ 30 w 122"/>
              <a:gd name="T35" fmla="*/ 112 h 242"/>
              <a:gd name="T36" fmla="*/ 19 w 122"/>
              <a:gd name="T37" fmla="*/ 177 h 242"/>
              <a:gd name="T38" fmla="*/ 20 w 122"/>
              <a:gd name="T39" fmla="*/ 179 h 242"/>
              <a:gd name="T40" fmla="*/ 22 w 122"/>
              <a:gd name="T41" fmla="*/ 180 h 242"/>
              <a:gd name="T42" fmla="*/ 33 w 122"/>
              <a:gd name="T43" fmla="*/ 180 h 242"/>
              <a:gd name="T44" fmla="*/ 31 w 122"/>
              <a:gd name="T45" fmla="*/ 233 h 242"/>
              <a:gd name="T46" fmla="*/ 31 w 122"/>
              <a:gd name="T47" fmla="*/ 233 h 242"/>
              <a:gd name="T48" fmla="*/ 42 w 122"/>
              <a:gd name="T49" fmla="*/ 242 h 242"/>
              <a:gd name="T50" fmla="*/ 53 w 122"/>
              <a:gd name="T51" fmla="*/ 233 h 242"/>
              <a:gd name="T52" fmla="*/ 60 w 122"/>
              <a:gd name="T53" fmla="*/ 180 h 242"/>
              <a:gd name="T54" fmla="*/ 62 w 122"/>
              <a:gd name="T55" fmla="*/ 180 h 242"/>
              <a:gd name="T56" fmla="*/ 68 w 122"/>
              <a:gd name="T57" fmla="*/ 233 h 242"/>
              <a:gd name="T58" fmla="*/ 79 w 122"/>
              <a:gd name="T59" fmla="*/ 242 h 242"/>
              <a:gd name="T60" fmla="*/ 79 w 122"/>
              <a:gd name="T61" fmla="*/ 242 h 242"/>
              <a:gd name="T62" fmla="*/ 90 w 122"/>
              <a:gd name="T63" fmla="*/ 233 h 242"/>
              <a:gd name="T64" fmla="*/ 90 w 122"/>
              <a:gd name="T65" fmla="*/ 233 h 242"/>
              <a:gd name="T66" fmla="*/ 88 w 122"/>
              <a:gd name="T67" fmla="*/ 180 h 242"/>
              <a:gd name="T68" fmla="*/ 100 w 122"/>
              <a:gd name="T69" fmla="*/ 180 h 242"/>
              <a:gd name="T70" fmla="*/ 102 w 122"/>
              <a:gd name="T71" fmla="*/ 177 h 242"/>
              <a:gd name="T72" fmla="*/ 102 w 122"/>
              <a:gd name="T73" fmla="*/ 177 h 242"/>
              <a:gd name="T74" fmla="*/ 91 w 122"/>
              <a:gd name="T75" fmla="*/ 112 h 242"/>
              <a:gd name="T76" fmla="*/ 103 w 122"/>
              <a:gd name="T77" fmla="*/ 142 h 242"/>
              <a:gd name="T78" fmla="*/ 111 w 122"/>
              <a:gd name="T79" fmla="*/ 146 h 242"/>
              <a:gd name="T80" fmla="*/ 111 w 122"/>
              <a:gd name="T81" fmla="*/ 146 h 242"/>
              <a:gd name="T82" fmla="*/ 114 w 122"/>
              <a:gd name="T83" fmla="*/ 146 h 242"/>
              <a:gd name="T84" fmla="*/ 120 w 122"/>
              <a:gd name="T85" fmla="*/ 1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242">
                <a:moveTo>
                  <a:pt x="61" y="46"/>
                </a:moveTo>
                <a:cubicBezTo>
                  <a:pt x="73" y="46"/>
                  <a:pt x="84" y="35"/>
                  <a:pt x="84" y="23"/>
                </a:cubicBezTo>
                <a:cubicBezTo>
                  <a:pt x="84" y="10"/>
                  <a:pt x="73" y="0"/>
                  <a:pt x="61" y="0"/>
                </a:cubicBezTo>
                <a:cubicBezTo>
                  <a:pt x="48" y="0"/>
                  <a:pt x="38" y="10"/>
                  <a:pt x="38" y="23"/>
                </a:cubicBezTo>
                <a:cubicBezTo>
                  <a:pt x="38" y="35"/>
                  <a:pt x="48" y="46"/>
                  <a:pt x="61" y="46"/>
                </a:cubicBezTo>
                <a:close/>
                <a:moveTo>
                  <a:pt x="120" y="136"/>
                </a:moveTo>
                <a:cubicBezTo>
                  <a:pt x="120" y="136"/>
                  <a:pt x="120" y="135"/>
                  <a:pt x="120" y="135"/>
                </a:cubicBezTo>
                <a:cubicBezTo>
                  <a:pt x="120" y="135"/>
                  <a:pt x="119" y="131"/>
                  <a:pt x="118" y="127"/>
                </a:cubicBezTo>
                <a:cubicBezTo>
                  <a:pt x="112" y="109"/>
                  <a:pt x="100" y="72"/>
                  <a:pt x="97" y="66"/>
                </a:cubicBezTo>
                <a:cubicBezTo>
                  <a:pt x="92" y="55"/>
                  <a:pt x="81" y="51"/>
                  <a:pt x="61" y="51"/>
                </a:cubicBezTo>
                <a:cubicBezTo>
                  <a:pt x="40" y="51"/>
                  <a:pt x="30" y="55"/>
                  <a:pt x="25" y="66"/>
                </a:cubicBezTo>
                <a:cubicBezTo>
                  <a:pt x="21" y="72"/>
                  <a:pt x="9" y="109"/>
                  <a:pt x="4" y="127"/>
                </a:cubicBezTo>
                <a:cubicBezTo>
                  <a:pt x="2" y="131"/>
                  <a:pt x="1" y="135"/>
                  <a:pt x="1" y="135"/>
                </a:cubicBezTo>
                <a:cubicBezTo>
                  <a:pt x="1" y="135"/>
                  <a:pt x="1" y="136"/>
                  <a:pt x="1" y="136"/>
                </a:cubicBezTo>
                <a:cubicBezTo>
                  <a:pt x="0" y="140"/>
                  <a:pt x="2" y="144"/>
                  <a:pt x="7" y="146"/>
                </a:cubicBezTo>
                <a:cubicBezTo>
                  <a:pt x="8" y="146"/>
                  <a:pt x="9" y="146"/>
                  <a:pt x="10" y="146"/>
                </a:cubicBezTo>
                <a:cubicBezTo>
                  <a:pt x="13" y="146"/>
                  <a:pt x="17" y="145"/>
                  <a:pt x="18" y="142"/>
                </a:cubicBezTo>
                <a:cubicBezTo>
                  <a:pt x="30" y="112"/>
                  <a:pt x="30" y="112"/>
                  <a:pt x="30" y="112"/>
                </a:cubicBezTo>
                <a:cubicBezTo>
                  <a:pt x="19" y="177"/>
                  <a:pt x="19" y="177"/>
                  <a:pt x="19" y="177"/>
                </a:cubicBezTo>
                <a:cubicBezTo>
                  <a:pt x="19" y="178"/>
                  <a:pt x="19" y="178"/>
                  <a:pt x="20" y="179"/>
                </a:cubicBezTo>
                <a:cubicBezTo>
                  <a:pt x="20" y="179"/>
                  <a:pt x="21" y="180"/>
                  <a:pt x="22" y="180"/>
                </a:cubicBezTo>
                <a:cubicBezTo>
                  <a:pt x="33" y="180"/>
                  <a:pt x="33" y="180"/>
                  <a:pt x="33" y="180"/>
                </a:cubicBezTo>
                <a:cubicBezTo>
                  <a:pt x="32" y="196"/>
                  <a:pt x="31" y="231"/>
                  <a:pt x="31" y="233"/>
                </a:cubicBezTo>
                <a:cubicBezTo>
                  <a:pt x="31" y="233"/>
                  <a:pt x="31" y="233"/>
                  <a:pt x="31" y="233"/>
                </a:cubicBezTo>
                <a:cubicBezTo>
                  <a:pt x="32" y="238"/>
                  <a:pt x="37" y="242"/>
                  <a:pt x="42" y="242"/>
                </a:cubicBezTo>
                <a:cubicBezTo>
                  <a:pt x="48" y="242"/>
                  <a:pt x="53" y="238"/>
                  <a:pt x="53" y="233"/>
                </a:cubicBezTo>
                <a:cubicBezTo>
                  <a:pt x="60" y="180"/>
                  <a:pt x="60" y="180"/>
                  <a:pt x="60" y="180"/>
                </a:cubicBezTo>
                <a:cubicBezTo>
                  <a:pt x="62" y="180"/>
                  <a:pt x="62" y="180"/>
                  <a:pt x="62" y="180"/>
                </a:cubicBezTo>
                <a:cubicBezTo>
                  <a:pt x="68" y="233"/>
                  <a:pt x="68" y="233"/>
                  <a:pt x="68" y="233"/>
                </a:cubicBezTo>
                <a:cubicBezTo>
                  <a:pt x="68" y="238"/>
                  <a:pt x="73" y="242"/>
                  <a:pt x="79" y="242"/>
                </a:cubicBezTo>
                <a:cubicBezTo>
                  <a:pt x="79" y="242"/>
                  <a:pt x="79" y="242"/>
                  <a:pt x="79" y="242"/>
                </a:cubicBezTo>
                <a:cubicBezTo>
                  <a:pt x="85" y="242"/>
                  <a:pt x="90" y="238"/>
                  <a:pt x="90" y="233"/>
                </a:cubicBezTo>
                <a:cubicBezTo>
                  <a:pt x="90" y="233"/>
                  <a:pt x="90" y="233"/>
                  <a:pt x="90" y="233"/>
                </a:cubicBezTo>
                <a:cubicBezTo>
                  <a:pt x="90" y="231"/>
                  <a:pt x="89" y="196"/>
                  <a:pt x="88" y="180"/>
                </a:cubicBezTo>
                <a:cubicBezTo>
                  <a:pt x="100" y="180"/>
                  <a:pt x="100" y="180"/>
                  <a:pt x="100" y="180"/>
                </a:cubicBezTo>
                <a:cubicBezTo>
                  <a:pt x="101" y="180"/>
                  <a:pt x="102" y="179"/>
                  <a:pt x="102" y="177"/>
                </a:cubicBezTo>
                <a:cubicBezTo>
                  <a:pt x="102" y="177"/>
                  <a:pt x="102" y="177"/>
                  <a:pt x="102" y="177"/>
                </a:cubicBezTo>
                <a:cubicBezTo>
                  <a:pt x="91" y="112"/>
                  <a:pt x="91" y="112"/>
                  <a:pt x="91" y="112"/>
                </a:cubicBezTo>
                <a:cubicBezTo>
                  <a:pt x="103" y="142"/>
                  <a:pt x="103" y="142"/>
                  <a:pt x="103" y="142"/>
                </a:cubicBezTo>
                <a:cubicBezTo>
                  <a:pt x="105" y="145"/>
                  <a:pt x="108" y="146"/>
                  <a:pt x="111" y="146"/>
                </a:cubicBezTo>
                <a:cubicBezTo>
                  <a:pt x="111" y="146"/>
                  <a:pt x="111" y="146"/>
                  <a:pt x="111" y="146"/>
                </a:cubicBezTo>
                <a:cubicBezTo>
                  <a:pt x="112" y="146"/>
                  <a:pt x="113" y="146"/>
                  <a:pt x="114" y="146"/>
                </a:cubicBezTo>
                <a:cubicBezTo>
                  <a:pt x="119" y="144"/>
                  <a:pt x="122" y="140"/>
                  <a:pt x="120" y="136"/>
                </a:cubicBezTo>
                <a:close/>
              </a:path>
            </a:pathLst>
          </a:custGeom>
          <a:solidFill>
            <a:schemeClr val="accent4">
              <a:alpha val="67000"/>
            </a:schemeClr>
          </a:solidFill>
          <a:ln w="19050">
            <a:solidFill>
              <a:schemeClr val="accent4"/>
            </a:solidFill>
            <a:round/>
            <a:headEnd/>
            <a:tailEnd/>
          </a:ln>
        </p:spPr>
        <p:txBody>
          <a:bodyPr vert="horz" wrap="square" lIns="91440" tIns="45720" rIns="91440" bIns="45720" numCol="1" anchor="t" anchorCtr="0" compatLnSpc="1">
            <a:prstTxWarp prst="textNoShape">
              <a:avLst/>
            </a:prstTxWarp>
          </a:bodyPr>
          <a:lstStyle/>
          <a:p>
            <a:endParaRPr lang="en-US"/>
          </a:p>
        </p:txBody>
      </p:sp>
      <p:pic>
        <p:nvPicPr>
          <p:cNvPr id="47" name="Picture 46">
            <a:hlinkClick r:id="rId2"/>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6118" y="6080122"/>
            <a:ext cx="632465" cy="553234"/>
          </a:xfrm>
          <a:prstGeom prst="rect">
            <a:avLst/>
          </a:prstGeom>
        </p:spPr>
      </p:pic>
    </p:spTree>
    <p:extLst>
      <p:ext uri="{BB962C8B-B14F-4D97-AF65-F5344CB8AC3E}">
        <p14:creationId xmlns:p14="http://schemas.microsoft.com/office/powerpoint/2010/main" val="2292306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fade">
                                      <p:cBhvr>
                                        <p:cTn id="7" dur="300"/>
                                        <p:tgtEl>
                                          <p:spTgt spid="179"/>
                                        </p:tgtEl>
                                      </p:cBhvr>
                                    </p:animEffect>
                                  </p:childTnLst>
                                </p:cTn>
                              </p:par>
                              <p:par>
                                <p:cTn id="8" presetID="10" presetClass="entr" presetSubtype="0" fill="hold" grpId="0" nodeType="withEffect">
                                  <p:stCondLst>
                                    <p:cond delay="100"/>
                                  </p:stCondLst>
                                  <p:childTnLst>
                                    <p:set>
                                      <p:cBhvr>
                                        <p:cTn id="9" dur="1" fill="hold">
                                          <p:stCondLst>
                                            <p:cond delay="0"/>
                                          </p:stCondLst>
                                        </p:cTn>
                                        <p:tgtEl>
                                          <p:spTgt spid="181"/>
                                        </p:tgtEl>
                                        <p:attrNameLst>
                                          <p:attrName>style.visibility</p:attrName>
                                        </p:attrNameLst>
                                      </p:cBhvr>
                                      <p:to>
                                        <p:strVal val="visible"/>
                                      </p:to>
                                    </p:set>
                                    <p:animEffect transition="in" filter="fade">
                                      <p:cBhvr>
                                        <p:cTn id="10" dur="300"/>
                                        <p:tgtEl>
                                          <p:spTgt spid="181"/>
                                        </p:tgtEl>
                                      </p:cBhvr>
                                    </p:animEffect>
                                  </p:childTnLst>
                                </p:cTn>
                              </p:par>
                              <p:par>
                                <p:cTn id="11" presetID="10" presetClass="entr" presetSubtype="0" fill="hold" grpId="0" nodeType="withEffect">
                                  <p:stCondLst>
                                    <p:cond delay="200"/>
                                  </p:stCondLst>
                                  <p:childTnLst>
                                    <p:set>
                                      <p:cBhvr>
                                        <p:cTn id="12" dur="1" fill="hold">
                                          <p:stCondLst>
                                            <p:cond delay="0"/>
                                          </p:stCondLst>
                                        </p:cTn>
                                        <p:tgtEl>
                                          <p:spTgt spid="183"/>
                                        </p:tgtEl>
                                        <p:attrNameLst>
                                          <p:attrName>style.visibility</p:attrName>
                                        </p:attrNameLst>
                                      </p:cBhvr>
                                      <p:to>
                                        <p:strVal val="visible"/>
                                      </p:to>
                                    </p:set>
                                    <p:animEffect transition="in" filter="fade">
                                      <p:cBhvr>
                                        <p:cTn id="13" dur="300"/>
                                        <p:tgtEl>
                                          <p:spTgt spid="183"/>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85"/>
                                        </p:tgtEl>
                                        <p:attrNameLst>
                                          <p:attrName>style.visibility</p:attrName>
                                        </p:attrNameLst>
                                      </p:cBhvr>
                                      <p:to>
                                        <p:strVal val="visible"/>
                                      </p:to>
                                    </p:set>
                                    <p:animEffect transition="in" filter="fade">
                                      <p:cBhvr>
                                        <p:cTn id="16" dur="300"/>
                                        <p:tgtEl>
                                          <p:spTgt spid="185"/>
                                        </p:tgtEl>
                                      </p:cBhvr>
                                    </p:animEffect>
                                  </p:childTnLst>
                                </p:cTn>
                              </p:par>
                              <p:par>
                                <p:cTn id="17" presetID="10" presetClass="entr" presetSubtype="0" fill="hold" grpId="0" nodeType="withEffect">
                                  <p:stCondLst>
                                    <p:cond delay="400"/>
                                  </p:stCondLst>
                                  <p:childTnLst>
                                    <p:set>
                                      <p:cBhvr>
                                        <p:cTn id="18" dur="1" fill="hold">
                                          <p:stCondLst>
                                            <p:cond delay="0"/>
                                          </p:stCondLst>
                                        </p:cTn>
                                        <p:tgtEl>
                                          <p:spTgt spid="171"/>
                                        </p:tgtEl>
                                        <p:attrNameLst>
                                          <p:attrName>style.visibility</p:attrName>
                                        </p:attrNameLst>
                                      </p:cBhvr>
                                      <p:to>
                                        <p:strVal val="visible"/>
                                      </p:to>
                                    </p:set>
                                    <p:animEffect transition="in" filter="fade">
                                      <p:cBhvr>
                                        <p:cTn id="19" dur="300"/>
                                        <p:tgtEl>
                                          <p:spTgt spid="171"/>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170"/>
                                        </p:tgtEl>
                                        <p:attrNameLst>
                                          <p:attrName>style.visibility</p:attrName>
                                        </p:attrNameLst>
                                      </p:cBhvr>
                                      <p:to>
                                        <p:strVal val="visible"/>
                                      </p:to>
                                    </p:set>
                                    <p:animEffect transition="in" filter="fade">
                                      <p:cBhvr>
                                        <p:cTn id="22" dur="300"/>
                                        <p:tgtEl>
                                          <p:spTgt spid="170"/>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300"/>
                                        <p:tgtEl>
                                          <p:spTgt spid="178"/>
                                        </p:tgtEl>
                                      </p:cBhvr>
                                    </p:animEffect>
                                  </p:childTnLst>
                                </p:cTn>
                              </p:par>
                              <p:par>
                                <p:cTn id="26" presetID="10" presetClass="entr" presetSubtype="0" fill="hold" grpId="0" nodeType="withEffect">
                                  <p:stCondLst>
                                    <p:cond delay="400"/>
                                  </p:stCondLst>
                                  <p:childTnLst>
                                    <p:set>
                                      <p:cBhvr>
                                        <p:cTn id="27" dur="1" fill="hold">
                                          <p:stCondLst>
                                            <p:cond delay="0"/>
                                          </p:stCondLst>
                                        </p:cTn>
                                        <p:tgtEl>
                                          <p:spTgt spid="180"/>
                                        </p:tgtEl>
                                        <p:attrNameLst>
                                          <p:attrName>style.visibility</p:attrName>
                                        </p:attrNameLst>
                                      </p:cBhvr>
                                      <p:to>
                                        <p:strVal val="visible"/>
                                      </p:to>
                                    </p:set>
                                    <p:animEffect transition="in" filter="fade">
                                      <p:cBhvr>
                                        <p:cTn id="28" dur="300"/>
                                        <p:tgtEl>
                                          <p:spTgt spid="180"/>
                                        </p:tgtEl>
                                      </p:cBhvr>
                                    </p:animEffect>
                                  </p:childTnLst>
                                </p:cTn>
                              </p:par>
                              <p:par>
                                <p:cTn id="29" presetID="10" presetClass="entr" presetSubtype="0" fill="hold" grpId="0" nodeType="withEffect">
                                  <p:stCondLst>
                                    <p:cond delay="500"/>
                                  </p:stCondLst>
                                  <p:childTnLst>
                                    <p:set>
                                      <p:cBhvr>
                                        <p:cTn id="30" dur="1" fill="hold">
                                          <p:stCondLst>
                                            <p:cond delay="0"/>
                                          </p:stCondLst>
                                        </p:cTn>
                                        <p:tgtEl>
                                          <p:spTgt spid="182"/>
                                        </p:tgtEl>
                                        <p:attrNameLst>
                                          <p:attrName>style.visibility</p:attrName>
                                        </p:attrNameLst>
                                      </p:cBhvr>
                                      <p:to>
                                        <p:strVal val="visible"/>
                                      </p:to>
                                    </p:set>
                                    <p:animEffect transition="in" filter="fade">
                                      <p:cBhvr>
                                        <p:cTn id="31" dur="300"/>
                                        <p:tgtEl>
                                          <p:spTgt spid="182"/>
                                        </p:tgtEl>
                                      </p:cBhvr>
                                    </p:animEffect>
                                  </p:childTnLst>
                                </p:cTn>
                              </p:par>
                              <p:par>
                                <p:cTn id="32" presetID="10" presetClass="entr" presetSubtype="0" fill="hold" grpId="0" nodeType="withEffect">
                                  <p:stCondLst>
                                    <p:cond delay="600"/>
                                  </p:stCondLst>
                                  <p:childTnLst>
                                    <p:set>
                                      <p:cBhvr>
                                        <p:cTn id="33" dur="1" fill="hold">
                                          <p:stCondLst>
                                            <p:cond delay="0"/>
                                          </p:stCondLst>
                                        </p:cTn>
                                        <p:tgtEl>
                                          <p:spTgt spid="184"/>
                                        </p:tgtEl>
                                        <p:attrNameLst>
                                          <p:attrName>style.visibility</p:attrName>
                                        </p:attrNameLst>
                                      </p:cBhvr>
                                      <p:to>
                                        <p:strVal val="visible"/>
                                      </p:to>
                                    </p:set>
                                    <p:animEffect transition="in" filter="fade">
                                      <p:cBhvr>
                                        <p:cTn id="34" dur="300"/>
                                        <p:tgtEl>
                                          <p:spTgt spid="184"/>
                                        </p:tgtEl>
                                      </p:cBhvr>
                                    </p:animEffect>
                                  </p:childTnLst>
                                </p:cTn>
                              </p:par>
                              <p:par>
                                <p:cTn id="35" presetID="10" presetClass="entr" presetSubtype="0" fill="hold" grpId="0" nodeType="withEffect">
                                  <p:stCondLst>
                                    <p:cond delay="700"/>
                                  </p:stCondLst>
                                  <p:childTnLst>
                                    <p:set>
                                      <p:cBhvr>
                                        <p:cTn id="36" dur="1" fill="hold">
                                          <p:stCondLst>
                                            <p:cond delay="0"/>
                                          </p:stCondLst>
                                        </p:cTn>
                                        <p:tgtEl>
                                          <p:spTgt spid="186"/>
                                        </p:tgtEl>
                                        <p:attrNameLst>
                                          <p:attrName>style.visibility</p:attrName>
                                        </p:attrNameLst>
                                      </p:cBhvr>
                                      <p:to>
                                        <p:strVal val="visible"/>
                                      </p:to>
                                    </p:set>
                                    <p:animEffect transition="in" filter="fade">
                                      <p:cBhvr>
                                        <p:cTn id="37" dur="300"/>
                                        <p:tgtEl>
                                          <p:spTgt spid="186"/>
                                        </p:tgtEl>
                                      </p:cBhvr>
                                    </p:animEffect>
                                  </p:childTnLst>
                                </p:cTn>
                              </p:par>
                              <p:par>
                                <p:cTn id="38" presetID="10" presetClass="entr" presetSubtype="0" fill="hold" grpId="0" nodeType="withEffect">
                                  <p:stCondLst>
                                    <p:cond delay="800"/>
                                  </p:stCondLst>
                                  <p:childTnLst>
                                    <p:set>
                                      <p:cBhvr>
                                        <p:cTn id="39" dur="1" fill="hold">
                                          <p:stCondLst>
                                            <p:cond delay="0"/>
                                          </p:stCondLst>
                                        </p:cTn>
                                        <p:tgtEl>
                                          <p:spTgt spid="187"/>
                                        </p:tgtEl>
                                        <p:attrNameLst>
                                          <p:attrName>style.visibility</p:attrName>
                                        </p:attrNameLst>
                                      </p:cBhvr>
                                      <p:to>
                                        <p:strVal val="visible"/>
                                      </p:to>
                                    </p:set>
                                    <p:animEffect transition="in" filter="fade">
                                      <p:cBhvr>
                                        <p:cTn id="40" dur="300"/>
                                        <p:tgtEl>
                                          <p:spTgt spid="187"/>
                                        </p:tgtEl>
                                      </p:cBhvr>
                                    </p:animEffect>
                                  </p:childTnLst>
                                </p:cTn>
                              </p:par>
                              <p:par>
                                <p:cTn id="41" presetID="10" presetClass="entr" presetSubtype="0" fill="hold" grpId="0" nodeType="withEffect">
                                  <p:stCondLst>
                                    <p:cond delay="900"/>
                                  </p:stCondLst>
                                  <p:childTnLst>
                                    <p:set>
                                      <p:cBhvr>
                                        <p:cTn id="42" dur="1" fill="hold">
                                          <p:stCondLst>
                                            <p:cond delay="0"/>
                                          </p:stCondLst>
                                        </p:cTn>
                                        <p:tgtEl>
                                          <p:spTgt spid="188"/>
                                        </p:tgtEl>
                                        <p:attrNameLst>
                                          <p:attrName>style.visibility</p:attrName>
                                        </p:attrNameLst>
                                      </p:cBhvr>
                                      <p:to>
                                        <p:strVal val="visible"/>
                                      </p:to>
                                    </p:set>
                                    <p:animEffect transition="in" filter="fade">
                                      <p:cBhvr>
                                        <p:cTn id="43" dur="300"/>
                                        <p:tgtEl>
                                          <p:spTgt spid="188"/>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300"/>
                                        <p:tgtEl>
                                          <p:spTgt spid="173"/>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72"/>
                                        </p:tgtEl>
                                        <p:attrNameLst>
                                          <p:attrName>style.visibility</p:attrName>
                                        </p:attrNameLst>
                                      </p:cBhvr>
                                      <p:to>
                                        <p:strVal val="visible"/>
                                      </p:to>
                                    </p:set>
                                    <p:animEffect transition="in" filter="fade">
                                      <p:cBhvr>
                                        <p:cTn id="49" dur="300"/>
                                        <p:tgtEl>
                                          <p:spTgt spid="172"/>
                                        </p:tgtEl>
                                      </p:cBhvr>
                                    </p:animEffect>
                                  </p:childTnLst>
                                </p:cTn>
                              </p:par>
                              <p:par>
                                <p:cTn id="50" presetID="10" presetClass="entr" presetSubtype="0" fill="hold" grpId="0" nodeType="withEffect">
                                  <p:stCondLst>
                                    <p:cond delay="300"/>
                                  </p:stCondLst>
                                  <p:childTnLst>
                                    <p:set>
                                      <p:cBhvr>
                                        <p:cTn id="51" dur="1" fill="hold">
                                          <p:stCondLst>
                                            <p:cond delay="0"/>
                                          </p:stCondLst>
                                        </p:cTn>
                                        <p:tgtEl>
                                          <p:spTgt spid="42"/>
                                        </p:tgtEl>
                                        <p:attrNameLst>
                                          <p:attrName>style.visibility</p:attrName>
                                        </p:attrNameLst>
                                      </p:cBhvr>
                                      <p:to>
                                        <p:strVal val="visible"/>
                                      </p:to>
                                    </p:set>
                                    <p:animEffect transition="in" filter="fade">
                                      <p:cBhvr>
                                        <p:cTn id="52" dur="300"/>
                                        <p:tgtEl>
                                          <p:spTgt spid="42"/>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300"/>
                                        <p:tgtEl>
                                          <p:spTgt spid="43"/>
                                        </p:tgtEl>
                                      </p:cBhvr>
                                    </p:animEffect>
                                  </p:childTnLst>
                                </p:cTn>
                              </p:par>
                              <p:par>
                                <p:cTn id="56" presetID="10" presetClass="entr" presetSubtype="0" fill="hold" grpId="0" nodeType="withEffect">
                                  <p:stCondLst>
                                    <p:cond delay="9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300"/>
                                        <p:tgtEl>
                                          <p:spTgt spid="44"/>
                                        </p:tgtEl>
                                      </p:cBhvr>
                                    </p:animEffect>
                                  </p:childTnLst>
                                </p:cTn>
                              </p:par>
                              <p:par>
                                <p:cTn id="59" presetID="10" presetClass="entr" presetSubtype="0" fill="hold" grpId="0" nodeType="withEffect">
                                  <p:stCondLst>
                                    <p:cond delay="90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3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p:bldP spid="171" grpId="0"/>
      <p:bldP spid="172" grpId="0"/>
      <p:bldP spid="173" grpId="0"/>
      <p:bldP spid="178" grpId="0" animBg="1"/>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animBg="1"/>
      <p:bldP spid="42" grpId="0" animBg="1"/>
      <p:bldP spid="43" grpId="0" animBg="1"/>
      <p:bldP spid="44" grpId="0" animBg="1"/>
      <p:bldP spid="45"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3"/>
          <p:cNvSpPr>
            <a:spLocks noChangeArrowheads="1"/>
          </p:cNvSpPr>
          <p:nvPr/>
        </p:nvSpPr>
        <p:spPr bwMode="auto">
          <a:xfrm>
            <a:off x="1103892" y="2695084"/>
            <a:ext cx="3057640" cy="2508512"/>
          </a:xfrm>
          <a:prstGeom prst="rect">
            <a:avLst/>
          </a:pr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nvGrpSpPr>
          <p:cNvPr id="6" name="Group 5"/>
          <p:cNvGrpSpPr/>
          <p:nvPr/>
        </p:nvGrpSpPr>
        <p:grpSpPr>
          <a:xfrm>
            <a:off x="438730" y="1617806"/>
            <a:ext cx="4165601" cy="5708980"/>
            <a:chOff x="-1588" y="587375"/>
            <a:chExt cx="4768851" cy="6535738"/>
          </a:xfrm>
          <a:solidFill>
            <a:srgbClr val="1C1C1C"/>
          </a:solidFill>
        </p:grpSpPr>
        <p:sp useBgFill="1">
          <p:nvSpPr>
            <p:cNvPr id="7" name="Freeform 34"/>
            <p:cNvSpPr>
              <a:spLocks/>
            </p:cNvSpPr>
            <p:nvPr/>
          </p:nvSpPr>
          <p:spPr bwMode="auto">
            <a:xfrm>
              <a:off x="3192463" y="587375"/>
              <a:ext cx="1574800" cy="6535738"/>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2" h="4117">
                  <a:moveTo>
                    <a:pt x="67" y="89"/>
                  </a:moveTo>
                  <a:lnTo>
                    <a:pt x="283" y="205"/>
                  </a:lnTo>
                  <a:lnTo>
                    <a:pt x="419" y="404"/>
                  </a:lnTo>
                  <a:lnTo>
                    <a:pt x="519" y="615"/>
                  </a:lnTo>
                  <a:lnTo>
                    <a:pt x="564" y="919"/>
                  </a:lnTo>
                  <a:lnTo>
                    <a:pt x="505" y="1171"/>
                  </a:lnTo>
                  <a:lnTo>
                    <a:pt x="334" y="1391"/>
                  </a:lnTo>
                  <a:lnTo>
                    <a:pt x="89" y="1768"/>
                  </a:lnTo>
                  <a:lnTo>
                    <a:pt x="0" y="2050"/>
                  </a:lnTo>
                  <a:lnTo>
                    <a:pt x="121" y="2393"/>
                  </a:lnTo>
                  <a:lnTo>
                    <a:pt x="419" y="3021"/>
                  </a:lnTo>
                  <a:lnTo>
                    <a:pt x="593" y="3613"/>
                  </a:lnTo>
                  <a:lnTo>
                    <a:pt x="541" y="4117"/>
                  </a:lnTo>
                  <a:lnTo>
                    <a:pt x="992" y="4117"/>
                  </a:lnTo>
                  <a:lnTo>
                    <a:pt x="983" y="0"/>
                  </a:lnTo>
                  <a:lnTo>
                    <a:pt x="113" y="0"/>
                  </a:lnTo>
                  <a:lnTo>
                    <a:pt x="67" y="89"/>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1588" y="587375"/>
              <a:ext cx="2219325" cy="6535738"/>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8" h="4117">
                  <a:moveTo>
                    <a:pt x="901" y="142"/>
                  </a:moveTo>
                  <a:lnTo>
                    <a:pt x="627" y="341"/>
                  </a:lnTo>
                  <a:lnTo>
                    <a:pt x="477" y="611"/>
                  </a:lnTo>
                  <a:lnTo>
                    <a:pt x="477" y="950"/>
                  </a:lnTo>
                  <a:lnTo>
                    <a:pt x="608" y="1279"/>
                  </a:lnTo>
                  <a:lnTo>
                    <a:pt x="690" y="1853"/>
                  </a:lnTo>
                  <a:lnTo>
                    <a:pt x="1176" y="1888"/>
                  </a:lnTo>
                  <a:lnTo>
                    <a:pt x="1398" y="2588"/>
                  </a:lnTo>
                  <a:lnTo>
                    <a:pt x="1042" y="3142"/>
                  </a:lnTo>
                  <a:lnTo>
                    <a:pt x="901" y="3441"/>
                  </a:lnTo>
                  <a:lnTo>
                    <a:pt x="690" y="4117"/>
                  </a:lnTo>
                  <a:lnTo>
                    <a:pt x="0" y="4117"/>
                  </a:lnTo>
                  <a:lnTo>
                    <a:pt x="0" y="0"/>
                  </a:lnTo>
                  <a:lnTo>
                    <a:pt x="699" y="0"/>
                  </a:lnTo>
                  <a:lnTo>
                    <a:pt x="901" y="142"/>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grpSp>
      <p:sp>
        <p:nvSpPr>
          <p:cNvPr id="9" name="Freeform 36"/>
          <p:cNvSpPr>
            <a:spLocks noEditPoints="1"/>
          </p:cNvSpPr>
          <p:nvPr/>
        </p:nvSpPr>
        <p:spPr bwMode="auto">
          <a:xfrm>
            <a:off x="878468" y="1443182"/>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1194632" y="4803119"/>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cxnSp>
        <p:nvCxnSpPr>
          <p:cNvPr id="11" name="Straight Connector 10"/>
          <p:cNvCxnSpPr/>
          <p:nvPr/>
        </p:nvCxnSpPr>
        <p:spPr>
          <a:xfrm>
            <a:off x="4140201" y="2695083"/>
            <a:ext cx="441166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2" name="Rectangle 11"/>
          <p:cNvSpPr>
            <a:spLocks noChangeArrowheads="1"/>
          </p:cNvSpPr>
          <p:nvPr/>
        </p:nvSpPr>
        <p:spPr bwMode="auto">
          <a:xfrm>
            <a:off x="4471989" y="1304132"/>
            <a:ext cx="3394075" cy="17697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noAutofit/>
          </a:bodyPr>
          <a:lstStyle/>
          <a:p>
            <a:pPr fontAlgn="base">
              <a:spcBef>
                <a:spcPct val="0"/>
              </a:spcBef>
              <a:spcAft>
                <a:spcPct val="0"/>
              </a:spcAft>
            </a:pPr>
            <a:r>
              <a:rPr lang="en-US" sz="9600" spc="-500" dirty="0">
                <a:cs typeface="Gotham Medium"/>
              </a:rPr>
              <a:t>50%</a:t>
            </a:r>
          </a:p>
        </p:txBody>
      </p:sp>
      <p:sp>
        <p:nvSpPr>
          <p:cNvPr id="13" name="Rectangle 12"/>
          <p:cNvSpPr>
            <a:spLocks noChangeArrowheads="1"/>
          </p:cNvSpPr>
          <p:nvPr/>
        </p:nvSpPr>
        <p:spPr bwMode="auto">
          <a:xfrm>
            <a:off x="4592639" y="1154298"/>
            <a:ext cx="1368425"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p>
            <a:pPr fontAlgn="base">
              <a:spcBef>
                <a:spcPct val="0"/>
              </a:spcBef>
              <a:spcAft>
                <a:spcPct val="0"/>
              </a:spcAft>
            </a:pPr>
            <a:r>
              <a:rPr lang="en-US" sz="2800" dirty="0" err="1">
                <a:cs typeface="Gotham Light"/>
              </a:rPr>
              <a:t>Xxxxxx</a:t>
            </a:r>
            <a:endParaRPr lang="en-US" dirty="0">
              <a:cs typeface="Gotham Light"/>
            </a:endParaRPr>
          </a:p>
        </p:txBody>
      </p:sp>
      <p:sp>
        <p:nvSpPr>
          <p:cNvPr id="14" name="Rectangle 13"/>
          <p:cNvSpPr>
            <a:spLocks noChangeArrowheads="1"/>
          </p:cNvSpPr>
          <p:nvPr/>
        </p:nvSpPr>
        <p:spPr bwMode="auto">
          <a:xfrm>
            <a:off x="4548187" y="2803725"/>
            <a:ext cx="3959226" cy="5478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fontAlgn="base">
              <a:lnSpc>
                <a:spcPct val="89000"/>
              </a:lnSpc>
              <a:spcBef>
                <a:spcPct val="0"/>
              </a:spcBef>
              <a:spcAft>
                <a:spcPct val="0"/>
              </a:spcAft>
            </a:pPr>
            <a:r>
              <a:rPr lang="en-US" sz="2000" dirty="0">
                <a:cs typeface="Gotham Light"/>
              </a:rPr>
              <a:t>xx </a:t>
            </a:r>
            <a:r>
              <a:rPr lang="en-US" sz="2000" dirty="0" err="1">
                <a:cs typeface="Gotham Light"/>
              </a:rPr>
              <a:t>xxxxxxx</a:t>
            </a:r>
            <a:r>
              <a:rPr lang="en-US" sz="2000" dirty="0">
                <a:cs typeface="Gotham Light"/>
              </a:rPr>
              <a:t> xx </a:t>
            </a:r>
            <a:r>
              <a:rPr lang="en-US" sz="2000" dirty="0" err="1">
                <a:cs typeface="Gotham Light"/>
              </a:rPr>
              <a:t>xxxxx</a:t>
            </a:r>
            <a:r>
              <a:rPr lang="en-US" sz="2000" dirty="0">
                <a:cs typeface="Gotham Light"/>
              </a:rPr>
              <a:t> </a:t>
            </a:r>
            <a:r>
              <a:rPr lang="en-US" sz="2000" dirty="0" err="1">
                <a:cs typeface="Gotham Light"/>
              </a:rPr>
              <a:t>xxxxx</a:t>
            </a:r>
            <a:r>
              <a:rPr lang="en-US" sz="2000" dirty="0">
                <a:cs typeface="Gotham Light"/>
              </a:rPr>
              <a:t> </a:t>
            </a:r>
            <a:r>
              <a:rPr lang="en-US" sz="2000" dirty="0" err="1">
                <a:cs typeface="Gotham Light"/>
              </a:rPr>
              <a:t>xxxx</a:t>
            </a:r>
            <a:r>
              <a:rPr lang="en-US" sz="2000" dirty="0">
                <a:cs typeface="Gotham Light"/>
              </a:rPr>
              <a:t> xxx </a:t>
            </a:r>
            <a:r>
              <a:rPr lang="en-US" sz="2000" dirty="0" err="1">
                <a:cs typeface="Gotham Light"/>
              </a:rPr>
              <a:t>xxx</a:t>
            </a:r>
            <a:r>
              <a:rPr lang="en-US" sz="2000" dirty="0">
                <a:cs typeface="Gotham Light"/>
              </a:rPr>
              <a:t> </a:t>
            </a:r>
            <a:r>
              <a:rPr lang="en-US" sz="2000" dirty="0" err="1">
                <a:cs typeface="Gotham Light"/>
              </a:rPr>
              <a:t>xxxxxxxxxxxxxx</a:t>
            </a:r>
            <a:endParaRPr lang="en-US" sz="2000" dirty="0">
              <a:cs typeface="Gotham Light"/>
            </a:endParaRPr>
          </a:p>
        </p:txBody>
      </p:sp>
    </p:spTree>
    <p:extLst>
      <p:ext uri="{BB962C8B-B14F-4D97-AF65-F5344CB8AC3E}">
        <p14:creationId xmlns:p14="http://schemas.microsoft.com/office/powerpoint/2010/main" val="401709133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57143">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7143">
                                          <p:cBhvr additive="base">
                                            <p:cTn id="7" dur="1500" fill="hold"/>
                                            <p:tgtEl>
                                              <p:spTgt spid="5"/>
                                            </p:tgtEl>
                                            <p:attrNameLst>
                                              <p:attrName>ppt_x</p:attrName>
                                            </p:attrNameLst>
                                          </p:cBhvr>
                                          <p:tavLst>
                                            <p:tav tm="0">
                                              <p:val>
                                                <p:strVal val="#ppt_x"/>
                                              </p:val>
                                            </p:tav>
                                            <p:tav tm="100000">
                                              <p:val>
                                                <p:strVal val="#ppt_x"/>
                                              </p:val>
                                            </p:tav>
                                          </p:tavLst>
                                        </p:anim>
                                        <p:anim calcmode="lin" valueType="num" p14:bounceEnd="57143">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500" fill="hold"/>
                                            <p:tgtEl>
                                              <p:spTgt spid="5"/>
                                            </p:tgtEl>
                                            <p:attrNameLst>
                                              <p:attrName>ppt_x</p:attrName>
                                            </p:attrNameLst>
                                          </p:cBhvr>
                                          <p:tavLst>
                                            <p:tav tm="0">
                                              <p:val>
                                                <p:strVal val="#ppt_x"/>
                                              </p:val>
                                            </p:tav>
                                            <p:tav tm="100000">
                                              <p:val>
                                                <p:strVal val="#ppt_x"/>
                                              </p:val>
                                            </p:tav>
                                          </p:tavLst>
                                        </p:anim>
                                        <p:anim calcmode="lin" valueType="num">
                                          <p:cBhvr additive="base">
                                            <p:cTn id="8" dur="1500" fill="hold"/>
                                            <p:tgtEl>
                                              <p:spTgt spid="5"/>
                                            </p:tgtEl>
                                            <p:attrNameLst>
                                              <p:attrName>ppt_y</p:attrName>
                                            </p:attrNameLst>
                                          </p:cBhvr>
                                          <p:tavLst>
                                            <p:tav tm="0">
                                              <p:val>
                                                <p:strVal val="1+#ppt_h/2"/>
                                              </p:val>
                                            </p:tav>
                                            <p:tav tm="100000">
                                              <p:val>
                                                <p:strVal val="#ppt_y"/>
                                              </p:val>
                                            </p:tav>
                                          </p:tavLst>
                                        </p:anim>
                                      </p:childTnLst>
                                    </p:cTn>
                                  </p:par>
                                  <p:par>
                                    <p:cTn id="9" presetID="22" presetClass="entr" presetSubtype="8" fill="hold" nodeType="withEffect">
                                      <p:stCondLst>
                                        <p:cond delay="100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par>
                                    <p:cTn id="12" presetID="10" presetClass="entr" presetSubtype="0" fill="hold" grpId="0" nodeType="withEffect">
                                      <p:stCondLst>
                                        <p:cond delay="130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170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2" grpId="0"/>
          <p:bldP spid="13" grpId="0"/>
          <p:bldP spid="14" grpId="0"/>
        </p:bldLst>
      </p:timing>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443314727"/>
              </p:ext>
            </p:extLst>
          </p:nvPr>
        </p:nvGraphicFramePr>
        <p:xfrm>
          <a:off x="2180452" y="1396172"/>
          <a:ext cx="4778170" cy="3118034"/>
        </p:xfrm>
        <a:graphic>
          <a:graphicData uri="http://schemas.openxmlformats.org/drawingml/2006/chart">
            <c:chart xmlns:c="http://schemas.openxmlformats.org/drawingml/2006/chart" xmlns:r="http://schemas.openxmlformats.org/officeDocument/2006/relationships" r:id="rId2"/>
          </a:graphicData>
        </a:graphic>
      </p:graphicFrame>
      <p:sp useBgFill="1">
        <p:nvSpPr>
          <p:cNvPr id="7" name="Freeform 34"/>
          <p:cNvSpPr>
            <a:spLocks/>
          </p:cNvSpPr>
          <p:nvPr/>
        </p:nvSpPr>
        <p:spPr bwMode="white">
          <a:xfrm>
            <a:off x="4150166" y="1385445"/>
            <a:ext cx="1954933" cy="3695894"/>
          </a:xfrm>
          <a:custGeom>
            <a:avLst/>
            <a:gdLst>
              <a:gd name="T0" fmla="*/ 67 w 992"/>
              <a:gd name="T1" fmla="*/ 89 h 4117"/>
              <a:gd name="T2" fmla="*/ 283 w 992"/>
              <a:gd name="T3" fmla="*/ 205 h 4117"/>
              <a:gd name="T4" fmla="*/ 419 w 992"/>
              <a:gd name="T5" fmla="*/ 404 h 4117"/>
              <a:gd name="T6" fmla="*/ 519 w 992"/>
              <a:gd name="T7" fmla="*/ 615 h 4117"/>
              <a:gd name="T8" fmla="*/ 564 w 992"/>
              <a:gd name="T9" fmla="*/ 919 h 4117"/>
              <a:gd name="T10" fmla="*/ 505 w 992"/>
              <a:gd name="T11" fmla="*/ 1171 h 4117"/>
              <a:gd name="T12" fmla="*/ 334 w 992"/>
              <a:gd name="T13" fmla="*/ 1391 h 4117"/>
              <a:gd name="T14" fmla="*/ 89 w 992"/>
              <a:gd name="T15" fmla="*/ 1768 h 4117"/>
              <a:gd name="T16" fmla="*/ 0 w 992"/>
              <a:gd name="T17" fmla="*/ 2050 h 4117"/>
              <a:gd name="T18" fmla="*/ 121 w 992"/>
              <a:gd name="T19" fmla="*/ 2393 h 4117"/>
              <a:gd name="T20" fmla="*/ 419 w 992"/>
              <a:gd name="T21" fmla="*/ 3021 h 4117"/>
              <a:gd name="T22" fmla="*/ 593 w 992"/>
              <a:gd name="T23" fmla="*/ 3613 h 4117"/>
              <a:gd name="T24" fmla="*/ 541 w 992"/>
              <a:gd name="T25" fmla="*/ 4117 h 4117"/>
              <a:gd name="T26" fmla="*/ 992 w 992"/>
              <a:gd name="T27" fmla="*/ 4117 h 4117"/>
              <a:gd name="T28" fmla="*/ 983 w 992"/>
              <a:gd name="T29" fmla="*/ 0 h 4117"/>
              <a:gd name="T30" fmla="*/ 113 w 992"/>
              <a:gd name="T31" fmla="*/ 0 h 4117"/>
              <a:gd name="T32" fmla="*/ 67 w 992"/>
              <a:gd name="T33" fmla="*/ 89 h 4117"/>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386 h 10170"/>
              <a:gd name="connsiteX1" fmla="*/ 8265 w 15412"/>
              <a:gd name="connsiteY1" fmla="*/ 668 h 10170"/>
              <a:gd name="connsiteX2" fmla="*/ 9636 w 15412"/>
              <a:gd name="connsiteY2" fmla="*/ 1151 h 10170"/>
              <a:gd name="connsiteX3" fmla="*/ 10644 w 15412"/>
              <a:gd name="connsiteY3" fmla="*/ 1664 h 10170"/>
              <a:gd name="connsiteX4" fmla="*/ 11097 w 15412"/>
              <a:gd name="connsiteY4" fmla="*/ 2402 h 10170"/>
              <a:gd name="connsiteX5" fmla="*/ 10503 w 15412"/>
              <a:gd name="connsiteY5" fmla="*/ 3014 h 10170"/>
              <a:gd name="connsiteX6" fmla="*/ 8779 w 15412"/>
              <a:gd name="connsiteY6" fmla="*/ 3549 h 10170"/>
              <a:gd name="connsiteX7" fmla="*/ 6309 w 15412"/>
              <a:gd name="connsiteY7" fmla="*/ 4464 h 10170"/>
              <a:gd name="connsiteX8" fmla="*/ 5412 w 15412"/>
              <a:gd name="connsiteY8" fmla="*/ 5149 h 10170"/>
              <a:gd name="connsiteX9" fmla="*/ 6632 w 15412"/>
              <a:gd name="connsiteY9" fmla="*/ 5982 h 10170"/>
              <a:gd name="connsiteX10" fmla="*/ 9636 w 15412"/>
              <a:gd name="connsiteY10" fmla="*/ 7508 h 10170"/>
              <a:gd name="connsiteX11" fmla="*/ 11390 w 15412"/>
              <a:gd name="connsiteY11" fmla="*/ 8946 h 10170"/>
              <a:gd name="connsiteX12" fmla="*/ 10866 w 15412"/>
              <a:gd name="connsiteY12" fmla="*/ 10170 h 10170"/>
              <a:gd name="connsiteX13" fmla="*/ 15412 w 15412"/>
              <a:gd name="connsiteY13" fmla="*/ 10170 h 10170"/>
              <a:gd name="connsiteX14" fmla="*/ 15321 w 15412"/>
              <a:gd name="connsiteY14" fmla="*/ 170 h 10170"/>
              <a:gd name="connsiteX15" fmla="*/ 0 w 15412"/>
              <a:gd name="connsiteY15" fmla="*/ 0 h 10170"/>
              <a:gd name="connsiteX16" fmla="*/ 6087 w 15412"/>
              <a:gd name="connsiteY16" fmla="*/ 386 h 10170"/>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6169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0 w 15412"/>
              <a:gd name="connsiteY15" fmla="*/ 635 h 10805"/>
              <a:gd name="connsiteX16" fmla="*/ 6087 w 15412"/>
              <a:gd name="connsiteY16" fmla="*/ 1021 h 10805"/>
              <a:gd name="connsiteX0" fmla="*/ 6087 w 15412"/>
              <a:gd name="connsiteY0" fmla="*/ 1021 h 10805"/>
              <a:gd name="connsiteX1" fmla="*/ 8265 w 15412"/>
              <a:gd name="connsiteY1" fmla="*/ 1303 h 10805"/>
              <a:gd name="connsiteX2" fmla="*/ 9636 w 15412"/>
              <a:gd name="connsiteY2" fmla="*/ 1786 h 10805"/>
              <a:gd name="connsiteX3" fmla="*/ 10644 w 15412"/>
              <a:gd name="connsiteY3" fmla="*/ 2299 h 10805"/>
              <a:gd name="connsiteX4" fmla="*/ 11097 w 15412"/>
              <a:gd name="connsiteY4" fmla="*/ 3037 h 10805"/>
              <a:gd name="connsiteX5" fmla="*/ 10503 w 15412"/>
              <a:gd name="connsiteY5" fmla="*/ 3649 h 10805"/>
              <a:gd name="connsiteX6" fmla="*/ 8779 w 15412"/>
              <a:gd name="connsiteY6" fmla="*/ 4184 h 10805"/>
              <a:gd name="connsiteX7" fmla="*/ 6309 w 15412"/>
              <a:gd name="connsiteY7" fmla="*/ 5099 h 10805"/>
              <a:gd name="connsiteX8" fmla="*/ 5412 w 15412"/>
              <a:gd name="connsiteY8" fmla="*/ 5784 h 10805"/>
              <a:gd name="connsiteX9" fmla="*/ 6632 w 15412"/>
              <a:gd name="connsiteY9" fmla="*/ 6617 h 10805"/>
              <a:gd name="connsiteX10" fmla="*/ 9636 w 15412"/>
              <a:gd name="connsiteY10" fmla="*/ 8143 h 10805"/>
              <a:gd name="connsiteX11" fmla="*/ 11390 w 15412"/>
              <a:gd name="connsiteY11" fmla="*/ 9581 h 10805"/>
              <a:gd name="connsiteX12" fmla="*/ 10866 w 15412"/>
              <a:gd name="connsiteY12" fmla="*/ 10805 h 10805"/>
              <a:gd name="connsiteX13" fmla="*/ 15412 w 15412"/>
              <a:gd name="connsiteY13" fmla="*/ 10805 h 10805"/>
              <a:gd name="connsiteX14" fmla="*/ 5912 w 15412"/>
              <a:gd name="connsiteY14" fmla="*/ 0 h 10805"/>
              <a:gd name="connsiteX15" fmla="*/ 5471 w 15412"/>
              <a:gd name="connsiteY15" fmla="*/ 7 h 10805"/>
              <a:gd name="connsiteX16" fmla="*/ 0 w 15412"/>
              <a:gd name="connsiteY16" fmla="*/ 635 h 10805"/>
              <a:gd name="connsiteX17" fmla="*/ 6087 w 15412"/>
              <a:gd name="connsiteY17" fmla="*/ 1021 h 10805"/>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6087 w 15412"/>
              <a:gd name="connsiteY0" fmla="*/ 1014 h 10798"/>
              <a:gd name="connsiteX1" fmla="*/ 8265 w 15412"/>
              <a:gd name="connsiteY1" fmla="*/ 1296 h 10798"/>
              <a:gd name="connsiteX2" fmla="*/ 9636 w 15412"/>
              <a:gd name="connsiteY2" fmla="*/ 1779 h 10798"/>
              <a:gd name="connsiteX3" fmla="*/ 10644 w 15412"/>
              <a:gd name="connsiteY3" fmla="*/ 2292 h 10798"/>
              <a:gd name="connsiteX4" fmla="*/ 11097 w 15412"/>
              <a:gd name="connsiteY4" fmla="*/ 3030 h 10798"/>
              <a:gd name="connsiteX5" fmla="*/ 10503 w 15412"/>
              <a:gd name="connsiteY5" fmla="*/ 3642 h 10798"/>
              <a:gd name="connsiteX6" fmla="*/ 8779 w 15412"/>
              <a:gd name="connsiteY6" fmla="*/ 4177 h 10798"/>
              <a:gd name="connsiteX7" fmla="*/ 6309 w 15412"/>
              <a:gd name="connsiteY7" fmla="*/ 5092 h 10798"/>
              <a:gd name="connsiteX8" fmla="*/ 5412 w 15412"/>
              <a:gd name="connsiteY8" fmla="*/ 5777 h 10798"/>
              <a:gd name="connsiteX9" fmla="*/ 6632 w 15412"/>
              <a:gd name="connsiteY9" fmla="*/ 6610 h 10798"/>
              <a:gd name="connsiteX10" fmla="*/ 9636 w 15412"/>
              <a:gd name="connsiteY10" fmla="*/ 8136 h 10798"/>
              <a:gd name="connsiteX11" fmla="*/ 11390 w 15412"/>
              <a:gd name="connsiteY11" fmla="*/ 9574 h 10798"/>
              <a:gd name="connsiteX12" fmla="*/ 10866 w 15412"/>
              <a:gd name="connsiteY12" fmla="*/ 10798 h 10798"/>
              <a:gd name="connsiteX13" fmla="*/ 15412 w 15412"/>
              <a:gd name="connsiteY13" fmla="*/ 10798 h 10798"/>
              <a:gd name="connsiteX14" fmla="*/ 7486 w 15412"/>
              <a:gd name="connsiteY14" fmla="*/ 364 h 10798"/>
              <a:gd name="connsiteX15" fmla="*/ 5471 w 15412"/>
              <a:gd name="connsiteY15" fmla="*/ 0 h 10798"/>
              <a:gd name="connsiteX16" fmla="*/ 0 w 15412"/>
              <a:gd name="connsiteY16" fmla="*/ 628 h 10798"/>
              <a:gd name="connsiteX17" fmla="*/ 6087 w 15412"/>
              <a:gd name="connsiteY17" fmla="*/ 1014 h 10798"/>
              <a:gd name="connsiteX0" fmla="*/ 7777 w 17102"/>
              <a:gd name="connsiteY0" fmla="*/ 821 h 10605"/>
              <a:gd name="connsiteX1" fmla="*/ 9955 w 17102"/>
              <a:gd name="connsiteY1" fmla="*/ 1103 h 10605"/>
              <a:gd name="connsiteX2" fmla="*/ 11326 w 17102"/>
              <a:gd name="connsiteY2" fmla="*/ 1586 h 10605"/>
              <a:gd name="connsiteX3" fmla="*/ 12334 w 17102"/>
              <a:gd name="connsiteY3" fmla="*/ 2099 h 10605"/>
              <a:gd name="connsiteX4" fmla="*/ 12787 w 17102"/>
              <a:gd name="connsiteY4" fmla="*/ 2837 h 10605"/>
              <a:gd name="connsiteX5" fmla="*/ 12193 w 17102"/>
              <a:gd name="connsiteY5" fmla="*/ 3449 h 10605"/>
              <a:gd name="connsiteX6" fmla="*/ 10469 w 17102"/>
              <a:gd name="connsiteY6" fmla="*/ 3984 h 10605"/>
              <a:gd name="connsiteX7" fmla="*/ 7999 w 17102"/>
              <a:gd name="connsiteY7" fmla="*/ 4899 h 10605"/>
              <a:gd name="connsiteX8" fmla="*/ 7102 w 17102"/>
              <a:gd name="connsiteY8" fmla="*/ 5584 h 10605"/>
              <a:gd name="connsiteX9" fmla="*/ 8322 w 17102"/>
              <a:gd name="connsiteY9" fmla="*/ 6417 h 10605"/>
              <a:gd name="connsiteX10" fmla="*/ 11326 w 17102"/>
              <a:gd name="connsiteY10" fmla="*/ 7943 h 10605"/>
              <a:gd name="connsiteX11" fmla="*/ 13080 w 17102"/>
              <a:gd name="connsiteY11" fmla="*/ 9381 h 10605"/>
              <a:gd name="connsiteX12" fmla="*/ 12556 w 17102"/>
              <a:gd name="connsiteY12" fmla="*/ 10605 h 10605"/>
              <a:gd name="connsiteX13" fmla="*/ 17102 w 17102"/>
              <a:gd name="connsiteY13" fmla="*/ 10605 h 10605"/>
              <a:gd name="connsiteX14" fmla="*/ 9176 w 17102"/>
              <a:gd name="connsiteY14" fmla="*/ 171 h 10605"/>
              <a:gd name="connsiteX15" fmla="*/ 0 w 17102"/>
              <a:gd name="connsiteY15" fmla="*/ 0 h 10605"/>
              <a:gd name="connsiteX16" fmla="*/ 1690 w 17102"/>
              <a:gd name="connsiteY16" fmla="*/ 435 h 10605"/>
              <a:gd name="connsiteX17" fmla="*/ 7777 w 17102"/>
              <a:gd name="connsiteY17" fmla="*/ 821 h 10605"/>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9176 w 17102"/>
              <a:gd name="connsiteY14" fmla="*/ 178 h 10612"/>
              <a:gd name="connsiteX15" fmla="*/ 0 w 17102"/>
              <a:gd name="connsiteY15" fmla="*/ 7 h 10612"/>
              <a:gd name="connsiteX16" fmla="*/ 1690 w 17102"/>
              <a:gd name="connsiteY16" fmla="*/ 442 h 10612"/>
              <a:gd name="connsiteX17" fmla="*/ 7777 w 17102"/>
              <a:gd name="connsiteY17"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1946 w 17102"/>
              <a:gd name="connsiteY14" fmla="*/ 4286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7102"/>
              <a:gd name="connsiteY0" fmla="*/ 828 h 10612"/>
              <a:gd name="connsiteX1" fmla="*/ 9955 w 17102"/>
              <a:gd name="connsiteY1" fmla="*/ 1110 h 10612"/>
              <a:gd name="connsiteX2" fmla="*/ 11326 w 17102"/>
              <a:gd name="connsiteY2" fmla="*/ 1593 h 10612"/>
              <a:gd name="connsiteX3" fmla="*/ 12334 w 17102"/>
              <a:gd name="connsiteY3" fmla="*/ 2106 h 10612"/>
              <a:gd name="connsiteX4" fmla="*/ 12787 w 17102"/>
              <a:gd name="connsiteY4" fmla="*/ 2844 h 10612"/>
              <a:gd name="connsiteX5" fmla="*/ 12193 w 17102"/>
              <a:gd name="connsiteY5" fmla="*/ 3456 h 10612"/>
              <a:gd name="connsiteX6" fmla="*/ 10469 w 17102"/>
              <a:gd name="connsiteY6" fmla="*/ 3991 h 10612"/>
              <a:gd name="connsiteX7" fmla="*/ 7999 w 17102"/>
              <a:gd name="connsiteY7" fmla="*/ 4906 h 10612"/>
              <a:gd name="connsiteX8" fmla="*/ 7102 w 17102"/>
              <a:gd name="connsiteY8" fmla="*/ 5591 h 10612"/>
              <a:gd name="connsiteX9" fmla="*/ 8322 w 17102"/>
              <a:gd name="connsiteY9" fmla="*/ 6424 h 10612"/>
              <a:gd name="connsiteX10" fmla="*/ 11326 w 17102"/>
              <a:gd name="connsiteY10" fmla="*/ 7950 h 10612"/>
              <a:gd name="connsiteX11" fmla="*/ 13080 w 17102"/>
              <a:gd name="connsiteY11" fmla="*/ 9388 h 10612"/>
              <a:gd name="connsiteX12" fmla="*/ 12556 w 17102"/>
              <a:gd name="connsiteY12" fmla="*/ 10612 h 10612"/>
              <a:gd name="connsiteX13" fmla="*/ 17102 w 17102"/>
              <a:gd name="connsiteY13" fmla="*/ 10612 h 10612"/>
              <a:gd name="connsiteX14" fmla="*/ 13487 w 17102"/>
              <a:gd name="connsiteY14" fmla="*/ 1694 h 10612"/>
              <a:gd name="connsiteX15" fmla="*/ 9176 w 17102"/>
              <a:gd name="connsiteY15" fmla="*/ 178 h 10612"/>
              <a:gd name="connsiteX16" fmla="*/ 0 w 17102"/>
              <a:gd name="connsiteY16" fmla="*/ 7 h 10612"/>
              <a:gd name="connsiteX17" fmla="*/ 1690 w 17102"/>
              <a:gd name="connsiteY17" fmla="*/ 442 h 10612"/>
              <a:gd name="connsiteX18" fmla="*/ 7777 w 17102"/>
              <a:gd name="connsiteY18" fmla="*/ 828 h 10612"/>
              <a:gd name="connsiteX0" fmla="*/ 7777 w 14306"/>
              <a:gd name="connsiteY0" fmla="*/ 828 h 10612"/>
              <a:gd name="connsiteX1" fmla="*/ 9955 w 14306"/>
              <a:gd name="connsiteY1" fmla="*/ 1110 h 10612"/>
              <a:gd name="connsiteX2" fmla="*/ 11326 w 14306"/>
              <a:gd name="connsiteY2" fmla="*/ 1593 h 10612"/>
              <a:gd name="connsiteX3" fmla="*/ 12334 w 14306"/>
              <a:gd name="connsiteY3" fmla="*/ 2106 h 10612"/>
              <a:gd name="connsiteX4" fmla="*/ 12787 w 14306"/>
              <a:gd name="connsiteY4" fmla="*/ 2844 h 10612"/>
              <a:gd name="connsiteX5" fmla="*/ 12193 w 14306"/>
              <a:gd name="connsiteY5" fmla="*/ 3456 h 10612"/>
              <a:gd name="connsiteX6" fmla="*/ 10469 w 14306"/>
              <a:gd name="connsiteY6" fmla="*/ 3991 h 10612"/>
              <a:gd name="connsiteX7" fmla="*/ 7999 w 14306"/>
              <a:gd name="connsiteY7" fmla="*/ 4906 h 10612"/>
              <a:gd name="connsiteX8" fmla="*/ 7102 w 14306"/>
              <a:gd name="connsiteY8" fmla="*/ 5591 h 10612"/>
              <a:gd name="connsiteX9" fmla="*/ 8322 w 14306"/>
              <a:gd name="connsiteY9" fmla="*/ 6424 h 10612"/>
              <a:gd name="connsiteX10" fmla="*/ 11326 w 14306"/>
              <a:gd name="connsiteY10" fmla="*/ 7950 h 10612"/>
              <a:gd name="connsiteX11" fmla="*/ 13080 w 14306"/>
              <a:gd name="connsiteY11" fmla="*/ 9388 h 10612"/>
              <a:gd name="connsiteX12" fmla="*/ 12556 w 14306"/>
              <a:gd name="connsiteY12" fmla="*/ 10612 h 10612"/>
              <a:gd name="connsiteX13" fmla="*/ 14212 w 14306"/>
              <a:gd name="connsiteY13" fmla="*/ 4275 h 10612"/>
              <a:gd name="connsiteX14" fmla="*/ 13487 w 14306"/>
              <a:gd name="connsiteY14" fmla="*/ 1694 h 10612"/>
              <a:gd name="connsiteX15" fmla="*/ 9176 w 14306"/>
              <a:gd name="connsiteY15" fmla="*/ 178 h 10612"/>
              <a:gd name="connsiteX16" fmla="*/ 0 w 14306"/>
              <a:gd name="connsiteY16" fmla="*/ 7 h 10612"/>
              <a:gd name="connsiteX17" fmla="*/ 1690 w 14306"/>
              <a:gd name="connsiteY17" fmla="*/ 442 h 10612"/>
              <a:gd name="connsiteX18" fmla="*/ 7777 w 14306"/>
              <a:gd name="connsiteY18" fmla="*/ 828 h 10612"/>
              <a:gd name="connsiteX0" fmla="*/ 7777 w 14306"/>
              <a:gd name="connsiteY0" fmla="*/ 828 h 9388"/>
              <a:gd name="connsiteX1" fmla="*/ 9955 w 14306"/>
              <a:gd name="connsiteY1" fmla="*/ 1110 h 9388"/>
              <a:gd name="connsiteX2" fmla="*/ 11326 w 14306"/>
              <a:gd name="connsiteY2" fmla="*/ 1593 h 9388"/>
              <a:gd name="connsiteX3" fmla="*/ 12334 w 14306"/>
              <a:gd name="connsiteY3" fmla="*/ 2106 h 9388"/>
              <a:gd name="connsiteX4" fmla="*/ 12787 w 14306"/>
              <a:gd name="connsiteY4" fmla="*/ 2844 h 9388"/>
              <a:gd name="connsiteX5" fmla="*/ 12193 w 14306"/>
              <a:gd name="connsiteY5" fmla="*/ 3456 h 9388"/>
              <a:gd name="connsiteX6" fmla="*/ 10469 w 14306"/>
              <a:gd name="connsiteY6" fmla="*/ 3991 h 9388"/>
              <a:gd name="connsiteX7" fmla="*/ 7999 w 14306"/>
              <a:gd name="connsiteY7" fmla="*/ 4906 h 9388"/>
              <a:gd name="connsiteX8" fmla="*/ 7102 w 14306"/>
              <a:gd name="connsiteY8" fmla="*/ 5591 h 9388"/>
              <a:gd name="connsiteX9" fmla="*/ 8322 w 14306"/>
              <a:gd name="connsiteY9" fmla="*/ 6424 h 9388"/>
              <a:gd name="connsiteX10" fmla="*/ 11326 w 14306"/>
              <a:gd name="connsiteY10" fmla="*/ 7950 h 9388"/>
              <a:gd name="connsiteX11" fmla="*/ 13080 w 14306"/>
              <a:gd name="connsiteY11" fmla="*/ 9388 h 9388"/>
              <a:gd name="connsiteX12" fmla="*/ 14212 w 14306"/>
              <a:gd name="connsiteY12" fmla="*/ 4275 h 9388"/>
              <a:gd name="connsiteX13" fmla="*/ 13487 w 14306"/>
              <a:gd name="connsiteY13" fmla="*/ 1694 h 9388"/>
              <a:gd name="connsiteX14" fmla="*/ 9176 w 14306"/>
              <a:gd name="connsiteY14" fmla="*/ 178 h 9388"/>
              <a:gd name="connsiteX15" fmla="*/ 0 w 14306"/>
              <a:gd name="connsiteY15" fmla="*/ 7 h 9388"/>
              <a:gd name="connsiteX16" fmla="*/ 1690 w 14306"/>
              <a:gd name="connsiteY16" fmla="*/ 442 h 9388"/>
              <a:gd name="connsiteX17" fmla="*/ 7777 w 14306"/>
              <a:gd name="connsiteY17" fmla="*/ 828 h 9388"/>
              <a:gd name="connsiteX0" fmla="*/ 5436 w 10000"/>
              <a:gd name="connsiteY0" fmla="*/ 882 h 8468"/>
              <a:gd name="connsiteX1" fmla="*/ 6959 w 10000"/>
              <a:gd name="connsiteY1" fmla="*/ 1182 h 8468"/>
              <a:gd name="connsiteX2" fmla="*/ 7917 w 10000"/>
              <a:gd name="connsiteY2" fmla="*/ 1697 h 8468"/>
              <a:gd name="connsiteX3" fmla="*/ 8622 w 10000"/>
              <a:gd name="connsiteY3" fmla="*/ 2243 h 8468"/>
              <a:gd name="connsiteX4" fmla="*/ 8938 w 10000"/>
              <a:gd name="connsiteY4" fmla="*/ 3029 h 8468"/>
              <a:gd name="connsiteX5" fmla="*/ 8523 w 10000"/>
              <a:gd name="connsiteY5" fmla="*/ 3681 h 8468"/>
              <a:gd name="connsiteX6" fmla="*/ 7318 w 10000"/>
              <a:gd name="connsiteY6" fmla="*/ 4251 h 8468"/>
              <a:gd name="connsiteX7" fmla="*/ 5591 w 10000"/>
              <a:gd name="connsiteY7" fmla="*/ 5226 h 8468"/>
              <a:gd name="connsiteX8" fmla="*/ 4964 w 10000"/>
              <a:gd name="connsiteY8" fmla="*/ 5955 h 8468"/>
              <a:gd name="connsiteX9" fmla="*/ 5817 w 10000"/>
              <a:gd name="connsiteY9" fmla="*/ 6843 h 8468"/>
              <a:gd name="connsiteX10" fmla="*/ 7917 w 10000"/>
              <a:gd name="connsiteY10" fmla="*/ 8468 h 8468"/>
              <a:gd name="connsiteX11" fmla="*/ 9934 w 10000"/>
              <a:gd name="connsiteY11" fmla="*/ 4554 h 8468"/>
              <a:gd name="connsiteX12" fmla="*/ 9428 w 10000"/>
              <a:gd name="connsiteY12" fmla="*/ 1804 h 8468"/>
              <a:gd name="connsiteX13" fmla="*/ 6414 w 10000"/>
              <a:gd name="connsiteY13" fmla="*/ 190 h 8468"/>
              <a:gd name="connsiteX14" fmla="*/ 0 w 10000"/>
              <a:gd name="connsiteY14" fmla="*/ 7 h 8468"/>
              <a:gd name="connsiteX15" fmla="*/ 1181 w 10000"/>
              <a:gd name="connsiteY15" fmla="*/ 471 h 8468"/>
              <a:gd name="connsiteX16" fmla="*/ 5436 w 10000"/>
              <a:gd name="connsiteY16" fmla="*/ 882 h 8468"/>
              <a:gd name="connsiteX0" fmla="*/ 5436 w 10000"/>
              <a:gd name="connsiteY0" fmla="*/ 1043 h 8082"/>
              <a:gd name="connsiteX1" fmla="*/ 6959 w 10000"/>
              <a:gd name="connsiteY1" fmla="*/ 1397 h 8082"/>
              <a:gd name="connsiteX2" fmla="*/ 7917 w 10000"/>
              <a:gd name="connsiteY2" fmla="*/ 2005 h 8082"/>
              <a:gd name="connsiteX3" fmla="*/ 8622 w 10000"/>
              <a:gd name="connsiteY3" fmla="*/ 2650 h 8082"/>
              <a:gd name="connsiteX4" fmla="*/ 8938 w 10000"/>
              <a:gd name="connsiteY4" fmla="*/ 3578 h 8082"/>
              <a:gd name="connsiteX5" fmla="*/ 8523 w 10000"/>
              <a:gd name="connsiteY5" fmla="*/ 4348 h 8082"/>
              <a:gd name="connsiteX6" fmla="*/ 7318 w 10000"/>
              <a:gd name="connsiteY6" fmla="*/ 5021 h 8082"/>
              <a:gd name="connsiteX7" fmla="*/ 5591 w 10000"/>
              <a:gd name="connsiteY7" fmla="*/ 6172 h 8082"/>
              <a:gd name="connsiteX8" fmla="*/ 4964 w 10000"/>
              <a:gd name="connsiteY8" fmla="*/ 7033 h 8082"/>
              <a:gd name="connsiteX9" fmla="*/ 5817 w 10000"/>
              <a:gd name="connsiteY9" fmla="*/ 8082 h 8082"/>
              <a:gd name="connsiteX10" fmla="*/ 9934 w 10000"/>
              <a:gd name="connsiteY10" fmla="*/ 5379 h 8082"/>
              <a:gd name="connsiteX11" fmla="*/ 9428 w 10000"/>
              <a:gd name="connsiteY11" fmla="*/ 2131 h 8082"/>
              <a:gd name="connsiteX12" fmla="*/ 6414 w 10000"/>
              <a:gd name="connsiteY12" fmla="*/ 225 h 8082"/>
              <a:gd name="connsiteX13" fmla="*/ 0 w 10000"/>
              <a:gd name="connsiteY13" fmla="*/ 9 h 8082"/>
              <a:gd name="connsiteX14" fmla="*/ 1181 w 10000"/>
              <a:gd name="connsiteY14" fmla="*/ 557 h 8082"/>
              <a:gd name="connsiteX15" fmla="*/ 5436 w 10000"/>
              <a:gd name="connsiteY15" fmla="*/ 1043 h 8082"/>
              <a:gd name="connsiteX0" fmla="*/ 5436 w 10000"/>
              <a:gd name="connsiteY0" fmla="*/ 1291 h 10000"/>
              <a:gd name="connsiteX1" fmla="*/ 6959 w 10000"/>
              <a:gd name="connsiteY1" fmla="*/ 1729 h 10000"/>
              <a:gd name="connsiteX2" fmla="*/ 8366 w 10000"/>
              <a:gd name="connsiteY2" fmla="*/ 2421 h 10000"/>
              <a:gd name="connsiteX3" fmla="*/ 8622 w 10000"/>
              <a:gd name="connsiteY3" fmla="*/ 3279 h 10000"/>
              <a:gd name="connsiteX4" fmla="*/ 8938 w 10000"/>
              <a:gd name="connsiteY4" fmla="*/ 4427 h 10000"/>
              <a:gd name="connsiteX5" fmla="*/ 8523 w 10000"/>
              <a:gd name="connsiteY5" fmla="*/ 5380 h 10000"/>
              <a:gd name="connsiteX6" fmla="*/ 7318 w 10000"/>
              <a:gd name="connsiteY6" fmla="*/ 6213 h 10000"/>
              <a:gd name="connsiteX7" fmla="*/ 5591 w 10000"/>
              <a:gd name="connsiteY7" fmla="*/ 7637 h 10000"/>
              <a:gd name="connsiteX8" fmla="*/ 4964 w 10000"/>
              <a:gd name="connsiteY8" fmla="*/ 8702 h 10000"/>
              <a:gd name="connsiteX9" fmla="*/ 5817 w 10000"/>
              <a:gd name="connsiteY9" fmla="*/ 10000 h 10000"/>
              <a:gd name="connsiteX10" fmla="*/ 9934 w 10000"/>
              <a:gd name="connsiteY10" fmla="*/ 6656 h 10000"/>
              <a:gd name="connsiteX11" fmla="*/ 9428 w 10000"/>
              <a:gd name="connsiteY11" fmla="*/ 2637 h 10000"/>
              <a:gd name="connsiteX12" fmla="*/ 6414 w 10000"/>
              <a:gd name="connsiteY12" fmla="*/ 278 h 10000"/>
              <a:gd name="connsiteX13" fmla="*/ 0 w 10000"/>
              <a:gd name="connsiteY13" fmla="*/ 11 h 10000"/>
              <a:gd name="connsiteX14" fmla="*/ 1181 w 10000"/>
              <a:gd name="connsiteY14" fmla="*/ 689 h 10000"/>
              <a:gd name="connsiteX15" fmla="*/ 5436 w 10000"/>
              <a:gd name="connsiteY15"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8622 w 10000"/>
              <a:gd name="connsiteY4" fmla="*/ 3279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8938 w 10000"/>
              <a:gd name="connsiteY5" fmla="*/ 4427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436 w 10000"/>
              <a:gd name="connsiteY0" fmla="*/ 1291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436 w 10000"/>
              <a:gd name="connsiteY16" fmla="*/ 1291 h 10000"/>
              <a:gd name="connsiteX0" fmla="*/ 5279 w 10000"/>
              <a:gd name="connsiteY0" fmla="*/ 1026 h 10000"/>
              <a:gd name="connsiteX1" fmla="*/ 6959 w 10000"/>
              <a:gd name="connsiteY1" fmla="*/ 1729 h 10000"/>
              <a:gd name="connsiteX2" fmla="*/ 8366 w 10000"/>
              <a:gd name="connsiteY2" fmla="*/ 2421 h 10000"/>
              <a:gd name="connsiteX3" fmla="*/ 9035 w 10000"/>
              <a:gd name="connsiteY3" fmla="*/ 3291 h 10000"/>
              <a:gd name="connsiteX4" fmla="*/ 9093 w 10000"/>
              <a:gd name="connsiteY4" fmla="*/ 3544 h 10000"/>
              <a:gd name="connsiteX5" fmla="*/ 9207 w 10000"/>
              <a:gd name="connsiteY5" fmla="*/ 4644 h 10000"/>
              <a:gd name="connsiteX6" fmla="*/ 8523 w 10000"/>
              <a:gd name="connsiteY6" fmla="*/ 5380 h 10000"/>
              <a:gd name="connsiteX7" fmla="*/ 7318 w 10000"/>
              <a:gd name="connsiteY7" fmla="*/ 6213 h 10000"/>
              <a:gd name="connsiteX8" fmla="*/ 5591 w 10000"/>
              <a:gd name="connsiteY8" fmla="*/ 7637 h 10000"/>
              <a:gd name="connsiteX9" fmla="*/ 4964 w 10000"/>
              <a:gd name="connsiteY9" fmla="*/ 8702 h 10000"/>
              <a:gd name="connsiteX10" fmla="*/ 5817 w 10000"/>
              <a:gd name="connsiteY10" fmla="*/ 10000 h 10000"/>
              <a:gd name="connsiteX11" fmla="*/ 9934 w 10000"/>
              <a:gd name="connsiteY11" fmla="*/ 6656 h 10000"/>
              <a:gd name="connsiteX12" fmla="*/ 9428 w 10000"/>
              <a:gd name="connsiteY12" fmla="*/ 2637 h 10000"/>
              <a:gd name="connsiteX13" fmla="*/ 6414 w 10000"/>
              <a:gd name="connsiteY13" fmla="*/ 278 h 10000"/>
              <a:gd name="connsiteX14" fmla="*/ 0 w 10000"/>
              <a:gd name="connsiteY14" fmla="*/ 11 h 10000"/>
              <a:gd name="connsiteX15" fmla="*/ 1181 w 10000"/>
              <a:gd name="connsiteY15" fmla="*/ 689 h 10000"/>
              <a:gd name="connsiteX16" fmla="*/ 5279 w 10000"/>
              <a:gd name="connsiteY16" fmla="*/ 1026 h 10000"/>
              <a:gd name="connsiteX0" fmla="*/ 5279 w 9934"/>
              <a:gd name="connsiteY0" fmla="*/ 1102 h 10076"/>
              <a:gd name="connsiteX1" fmla="*/ 6959 w 9934"/>
              <a:gd name="connsiteY1" fmla="*/ 1805 h 10076"/>
              <a:gd name="connsiteX2" fmla="*/ 8366 w 9934"/>
              <a:gd name="connsiteY2" fmla="*/ 2497 h 10076"/>
              <a:gd name="connsiteX3" fmla="*/ 9035 w 9934"/>
              <a:gd name="connsiteY3" fmla="*/ 3367 h 10076"/>
              <a:gd name="connsiteX4" fmla="*/ 9093 w 9934"/>
              <a:gd name="connsiteY4" fmla="*/ 3620 h 10076"/>
              <a:gd name="connsiteX5" fmla="*/ 9207 w 9934"/>
              <a:gd name="connsiteY5" fmla="*/ 4720 h 10076"/>
              <a:gd name="connsiteX6" fmla="*/ 8523 w 9934"/>
              <a:gd name="connsiteY6" fmla="*/ 5456 h 10076"/>
              <a:gd name="connsiteX7" fmla="*/ 7318 w 9934"/>
              <a:gd name="connsiteY7" fmla="*/ 6289 h 10076"/>
              <a:gd name="connsiteX8" fmla="*/ 5591 w 9934"/>
              <a:gd name="connsiteY8" fmla="*/ 7713 h 10076"/>
              <a:gd name="connsiteX9" fmla="*/ 4964 w 9934"/>
              <a:gd name="connsiteY9" fmla="*/ 8778 h 10076"/>
              <a:gd name="connsiteX10" fmla="*/ 5817 w 9934"/>
              <a:gd name="connsiteY10" fmla="*/ 10076 h 10076"/>
              <a:gd name="connsiteX11" fmla="*/ 9934 w 9934"/>
              <a:gd name="connsiteY11" fmla="*/ 6732 h 10076"/>
              <a:gd name="connsiteX12" fmla="*/ 9428 w 9934"/>
              <a:gd name="connsiteY12" fmla="*/ 2713 h 10076"/>
              <a:gd name="connsiteX13" fmla="*/ 7830 w 9934"/>
              <a:gd name="connsiteY13" fmla="*/ 42 h 10076"/>
              <a:gd name="connsiteX14" fmla="*/ 0 w 9934"/>
              <a:gd name="connsiteY14" fmla="*/ 87 h 10076"/>
              <a:gd name="connsiteX15" fmla="*/ 1181 w 9934"/>
              <a:gd name="connsiteY15" fmla="*/ 765 h 10076"/>
              <a:gd name="connsiteX16" fmla="*/ 5279 w 9934"/>
              <a:gd name="connsiteY16" fmla="*/ 1102 h 1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 h="10076">
                <a:moveTo>
                  <a:pt x="5279" y="1102"/>
                </a:moveTo>
                <a:lnTo>
                  <a:pt x="6959" y="1805"/>
                </a:lnTo>
                <a:lnTo>
                  <a:pt x="8366" y="2497"/>
                </a:lnTo>
                <a:cubicBezTo>
                  <a:pt x="8645" y="2737"/>
                  <a:pt x="8992" y="3224"/>
                  <a:pt x="9035" y="3367"/>
                </a:cubicBezTo>
                <a:cubicBezTo>
                  <a:pt x="9078" y="3510"/>
                  <a:pt x="9042" y="3411"/>
                  <a:pt x="9093" y="3620"/>
                </a:cubicBezTo>
                <a:cubicBezTo>
                  <a:pt x="9198" y="4003"/>
                  <a:pt x="9102" y="4337"/>
                  <a:pt x="9207" y="4720"/>
                </a:cubicBezTo>
                <a:lnTo>
                  <a:pt x="8523" y="5456"/>
                </a:lnTo>
                <a:lnTo>
                  <a:pt x="7318" y="6289"/>
                </a:lnTo>
                <a:lnTo>
                  <a:pt x="5591" y="7713"/>
                </a:lnTo>
                <a:lnTo>
                  <a:pt x="4964" y="8778"/>
                </a:lnTo>
                <a:lnTo>
                  <a:pt x="5817" y="10076"/>
                </a:lnTo>
                <a:lnTo>
                  <a:pt x="9934" y="6732"/>
                </a:lnTo>
                <a:cubicBezTo>
                  <a:pt x="9863" y="5091"/>
                  <a:pt x="9779" y="3828"/>
                  <a:pt x="9428" y="2713"/>
                </a:cubicBezTo>
                <a:cubicBezTo>
                  <a:pt x="9077" y="1598"/>
                  <a:pt x="9222" y="1152"/>
                  <a:pt x="7830" y="42"/>
                </a:cubicBezTo>
                <a:cubicBezTo>
                  <a:pt x="5692" y="-47"/>
                  <a:pt x="2902" y="20"/>
                  <a:pt x="0" y="87"/>
                </a:cubicBezTo>
                <a:lnTo>
                  <a:pt x="1181" y="765"/>
                </a:lnTo>
                <a:cubicBezTo>
                  <a:pt x="3318" y="821"/>
                  <a:pt x="3861" y="901"/>
                  <a:pt x="5279" y="1102"/>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useBgFill="1">
        <p:nvSpPr>
          <p:cNvPr id="8" name="Freeform 35"/>
          <p:cNvSpPr>
            <a:spLocks/>
          </p:cNvSpPr>
          <p:nvPr/>
        </p:nvSpPr>
        <p:spPr bwMode="auto">
          <a:xfrm>
            <a:off x="2694965" y="1347034"/>
            <a:ext cx="2153418" cy="4026311"/>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353 h 10008"/>
              <a:gd name="connsiteX1" fmla="*/ 4485 w 10000"/>
              <a:gd name="connsiteY1" fmla="*/ 836 h 10008"/>
              <a:gd name="connsiteX2" fmla="*/ 3412 w 10000"/>
              <a:gd name="connsiteY2" fmla="*/ 1492 h 10008"/>
              <a:gd name="connsiteX3" fmla="*/ 3412 w 10000"/>
              <a:gd name="connsiteY3" fmla="*/ 2316 h 10008"/>
              <a:gd name="connsiteX4" fmla="*/ 4349 w 10000"/>
              <a:gd name="connsiteY4" fmla="*/ 3115 h 10008"/>
              <a:gd name="connsiteX5" fmla="*/ 4936 w 10000"/>
              <a:gd name="connsiteY5" fmla="*/ 4509 h 10008"/>
              <a:gd name="connsiteX6" fmla="*/ 8412 w 10000"/>
              <a:gd name="connsiteY6" fmla="*/ 4594 h 10008"/>
              <a:gd name="connsiteX7" fmla="*/ 10000 w 10000"/>
              <a:gd name="connsiteY7" fmla="*/ 6294 h 10008"/>
              <a:gd name="connsiteX8" fmla="*/ 7454 w 10000"/>
              <a:gd name="connsiteY8" fmla="*/ 7640 h 10008"/>
              <a:gd name="connsiteX9" fmla="*/ 6445 w 10000"/>
              <a:gd name="connsiteY9" fmla="*/ 8366 h 10008"/>
              <a:gd name="connsiteX10" fmla="*/ 4936 w 10000"/>
              <a:gd name="connsiteY10" fmla="*/ 10008 h 10008"/>
              <a:gd name="connsiteX11" fmla="*/ 0 w 10000"/>
              <a:gd name="connsiteY11" fmla="*/ 10008 h 10008"/>
              <a:gd name="connsiteX12" fmla="*/ 2871 w 10000"/>
              <a:gd name="connsiteY12" fmla="*/ 0 h 10008"/>
              <a:gd name="connsiteX13" fmla="*/ 5000 w 10000"/>
              <a:gd name="connsiteY13" fmla="*/ 8 h 10008"/>
              <a:gd name="connsiteX14" fmla="*/ 6445 w 10000"/>
              <a:gd name="connsiteY14" fmla="*/ 353 h 10008"/>
              <a:gd name="connsiteX0" fmla="*/ 4599 w 8154"/>
              <a:gd name="connsiteY0" fmla="*/ 353 h 10008"/>
              <a:gd name="connsiteX1" fmla="*/ 2639 w 8154"/>
              <a:gd name="connsiteY1" fmla="*/ 836 h 10008"/>
              <a:gd name="connsiteX2" fmla="*/ 1566 w 8154"/>
              <a:gd name="connsiteY2" fmla="*/ 1492 h 10008"/>
              <a:gd name="connsiteX3" fmla="*/ 1566 w 8154"/>
              <a:gd name="connsiteY3" fmla="*/ 2316 h 10008"/>
              <a:gd name="connsiteX4" fmla="*/ 2503 w 8154"/>
              <a:gd name="connsiteY4" fmla="*/ 3115 h 10008"/>
              <a:gd name="connsiteX5" fmla="*/ 3090 w 8154"/>
              <a:gd name="connsiteY5" fmla="*/ 4509 h 10008"/>
              <a:gd name="connsiteX6" fmla="*/ 6566 w 8154"/>
              <a:gd name="connsiteY6" fmla="*/ 4594 h 10008"/>
              <a:gd name="connsiteX7" fmla="*/ 8154 w 8154"/>
              <a:gd name="connsiteY7" fmla="*/ 6294 h 10008"/>
              <a:gd name="connsiteX8" fmla="*/ 5608 w 8154"/>
              <a:gd name="connsiteY8" fmla="*/ 7640 h 10008"/>
              <a:gd name="connsiteX9" fmla="*/ 4599 w 8154"/>
              <a:gd name="connsiteY9" fmla="*/ 8366 h 10008"/>
              <a:gd name="connsiteX10" fmla="*/ 3090 w 8154"/>
              <a:gd name="connsiteY10" fmla="*/ 10008 h 10008"/>
              <a:gd name="connsiteX11" fmla="*/ 0 w 8154"/>
              <a:gd name="connsiteY11" fmla="*/ 3733 h 10008"/>
              <a:gd name="connsiteX12" fmla="*/ 1025 w 8154"/>
              <a:gd name="connsiteY12" fmla="*/ 0 h 10008"/>
              <a:gd name="connsiteX13" fmla="*/ 3154 w 8154"/>
              <a:gd name="connsiteY13" fmla="*/ 8 h 10008"/>
              <a:gd name="connsiteX14" fmla="*/ 4599 w 8154"/>
              <a:gd name="connsiteY14" fmla="*/ 353 h 10008"/>
              <a:gd name="connsiteX0" fmla="*/ 5640 w 10000"/>
              <a:gd name="connsiteY0" fmla="*/ 353 h 8359"/>
              <a:gd name="connsiteX1" fmla="*/ 3236 w 10000"/>
              <a:gd name="connsiteY1" fmla="*/ 835 h 8359"/>
              <a:gd name="connsiteX2" fmla="*/ 1921 w 10000"/>
              <a:gd name="connsiteY2" fmla="*/ 1491 h 8359"/>
              <a:gd name="connsiteX3" fmla="*/ 1921 w 10000"/>
              <a:gd name="connsiteY3" fmla="*/ 2314 h 8359"/>
              <a:gd name="connsiteX4" fmla="*/ 3070 w 10000"/>
              <a:gd name="connsiteY4" fmla="*/ 3113 h 8359"/>
              <a:gd name="connsiteX5" fmla="*/ 3790 w 10000"/>
              <a:gd name="connsiteY5" fmla="*/ 4505 h 8359"/>
              <a:gd name="connsiteX6" fmla="*/ 8052 w 10000"/>
              <a:gd name="connsiteY6" fmla="*/ 4590 h 8359"/>
              <a:gd name="connsiteX7" fmla="*/ 10000 w 10000"/>
              <a:gd name="connsiteY7" fmla="*/ 6289 h 8359"/>
              <a:gd name="connsiteX8" fmla="*/ 6878 w 10000"/>
              <a:gd name="connsiteY8" fmla="*/ 7634 h 8359"/>
              <a:gd name="connsiteX9" fmla="*/ 5640 w 10000"/>
              <a:gd name="connsiteY9" fmla="*/ 8359 h 8359"/>
              <a:gd name="connsiteX10" fmla="*/ 2085 w 10000"/>
              <a:gd name="connsiteY10" fmla="*/ 5624 h 8359"/>
              <a:gd name="connsiteX11" fmla="*/ 0 w 10000"/>
              <a:gd name="connsiteY11" fmla="*/ 3730 h 8359"/>
              <a:gd name="connsiteX12" fmla="*/ 1257 w 10000"/>
              <a:gd name="connsiteY12" fmla="*/ 0 h 8359"/>
              <a:gd name="connsiteX13" fmla="*/ 3868 w 10000"/>
              <a:gd name="connsiteY13" fmla="*/ 8 h 8359"/>
              <a:gd name="connsiteX14" fmla="*/ 5640 w 10000"/>
              <a:gd name="connsiteY14" fmla="*/ 353 h 8359"/>
              <a:gd name="connsiteX0" fmla="*/ 5640 w 10000"/>
              <a:gd name="connsiteY0" fmla="*/ 422 h 9133"/>
              <a:gd name="connsiteX1" fmla="*/ 3236 w 10000"/>
              <a:gd name="connsiteY1" fmla="*/ 999 h 9133"/>
              <a:gd name="connsiteX2" fmla="*/ 1921 w 10000"/>
              <a:gd name="connsiteY2" fmla="*/ 1784 h 9133"/>
              <a:gd name="connsiteX3" fmla="*/ 1921 w 10000"/>
              <a:gd name="connsiteY3" fmla="*/ 2768 h 9133"/>
              <a:gd name="connsiteX4" fmla="*/ 3070 w 10000"/>
              <a:gd name="connsiteY4" fmla="*/ 3724 h 9133"/>
              <a:gd name="connsiteX5" fmla="*/ 3790 w 10000"/>
              <a:gd name="connsiteY5" fmla="*/ 5389 h 9133"/>
              <a:gd name="connsiteX6" fmla="*/ 8052 w 10000"/>
              <a:gd name="connsiteY6" fmla="*/ 5491 h 9133"/>
              <a:gd name="connsiteX7" fmla="*/ 10000 w 10000"/>
              <a:gd name="connsiteY7" fmla="*/ 7524 h 9133"/>
              <a:gd name="connsiteX8" fmla="*/ 6878 w 10000"/>
              <a:gd name="connsiteY8" fmla="*/ 9133 h 9133"/>
              <a:gd name="connsiteX9" fmla="*/ 4438 w 10000"/>
              <a:gd name="connsiteY9" fmla="*/ 7142 h 9133"/>
              <a:gd name="connsiteX10" fmla="*/ 2085 w 10000"/>
              <a:gd name="connsiteY10" fmla="*/ 6728 h 9133"/>
              <a:gd name="connsiteX11" fmla="*/ 0 w 10000"/>
              <a:gd name="connsiteY11" fmla="*/ 4462 h 9133"/>
              <a:gd name="connsiteX12" fmla="*/ 1257 w 10000"/>
              <a:gd name="connsiteY12" fmla="*/ 0 h 9133"/>
              <a:gd name="connsiteX13" fmla="*/ 3868 w 10000"/>
              <a:gd name="connsiteY13" fmla="*/ 10 h 9133"/>
              <a:gd name="connsiteX14" fmla="*/ 5640 w 10000"/>
              <a:gd name="connsiteY14" fmla="*/ 422 h 9133"/>
              <a:gd name="connsiteX0" fmla="*/ 5640 w 10000"/>
              <a:gd name="connsiteY0" fmla="*/ 462 h 8238"/>
              <a:gd name="connsiteX1" fmla="*/ 3236 w 10000"/>
              <a:gd name="connsiteY1" fmla="*/ 1094 h 8238"/>
              <a:gd name="connsiteX2" fmla="*/ 1921 w 10000"/>
              <a:gd name="connsiteY2" fmla="*/ 1953 h 8238"/>
              <a:gd name="connsiteX3" fmla="*/ 1921 w 10000"/>
              <a:gd name="connsiteY3" fmla="*/ 3031 h 8238"/>
              <a:gd name="connsiteX4" fmla="*/ 3070 w 10000"/>
              <a:gd name="connsiteY4" fmla="*/ 4078 h 8238"/>
              <a:gd name="connsiteX5" fmla="*/ 3790 w 10000"/>
              <a:gd name="connsiteY5" fmla="*/ 5901 h 8238"/>
              <a:gd name="connsiteX6" fmla="*/ 8052 w 10000"/>
              <a:gd name="connsiteY6" fmla="*/ 6012 h 8238"/>
              <a:gd name="connsiteX7" fmla="*/ 10000 w 10000"/>
              <a:gd name="connsiteY7" fmla="*/ 8238 h 8238"/>
              <a:gd name="connsiteX8" fmla="*/ 7633 w 10000"/>
              <a:gd name="connsiteY8" fmla="*/ 7499 h 8238"/>
              <a:gd name="connsiteX9" fmla="*/ 4438 w 10000"/>
              <a:gd name="connsiteY9" fmla="*/ 7820 h 8238"/>
              <a:gd name="connsiteX10" fmla="*/ 2085 w 10000"/>
              <a:gd name="connsiteY10" fmla="*/ 7367 h 8238"/>
              <a:gd name="connsiteX11" fmla="*/ 0 w 10000"/>
              <a:gd name="connsiteY11" fmla="*/ 4886 h 8238"/>
              <a:gd name="connsiteX12" fmla="*/ 1257 w 10000"/>
              <a:gd name="connsiteY12" fmla="*/ 0 h 8238"/>
              <a:gd name="connsiteX13" fmla="*/ 3868 w 10000"/>
              <a:gd name="connsiteY13" fmla="*/ 11 h 8238"/>
              <a:gd name="connsiteX14" fmla="*/ 5640 w 10000"/>
              <a:gd name="connsiteY14" fmla="*/ 462 h 8238"/>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3868 w 12570"/>
              <a:gd name="connsiteY13" fmla="*/ 202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0 h 10189"/>
              <a:gd name="connsiteX1" fmla="*/ 3236 w 12570"/>
              <a:gd name="connsiteY1" fmla="*/ 1517 h 10189"/>
              <a:gd name="connsiteX2" fmla="*/ 1921 w 12570"/>
              <a:gd name="connsiteY2" fmla="*/ 2560 h 10189"/>
              <a:gd name="connsiteX3" fmla="*/ 1921 w 12570"/>
              <a:gd name="connsiteY3" fmla="*/ 3868 h 10189"/>
              <a:gd name="connsiteX4" fmla="*/ 3070 w 12570"/>
              <a:gd name="connsiteY4" fmla="*/ 5139 h 10189"/>
              <a:gd name="connsiteX5" fmla="*/ 3790 w 12570"/>
              <a:gd name="connsiteY5" fmla="*/ 7352 h 10189"/>
              <a:gd name="connsiteX6" fmla="*/ 8052 w 12570"/>
              <a:gd name="connsiteY6" fmla="*/ 7487 h 10189"/>
              <a:gd name="connsiteX7" fmla="*/ 10000 w 12570"/>
              <a:gd name="connsiteY7" fmla="*/ 10189 h 10189"/>
              <a:gd name="connsiteX8" fmla="*/ 7633 w 12570"/>
              <a:gd name="connsiteY8" fmla="*/ 9292 h 10189"/>
              <a:gd name="connsiteX9" fmla="*/ 4438 w 12570"/>
              <a:gd name="connsiteY9" fmla="*/ 9682 h 10189"/>
              <a:gd name="connsiteX10" fmla="*/ 2085 w 12570"/>
              <a:gd name="connsiteY10" fmla="*/ 9132 h 10189"/>
              <a:gd name="connsiteX11" fmla="*/ 0 w 12570"/>
              <a:gd name="connsiteY11" fmla="*/ 6120 h 10189"/>
              <a:gd name="connsiteX12" fmla="*/ 1257 w 12570"/>
              <a:gd name="connsiteY12" fmla="*/ 189 h 10189"/>
              <a:gd name="connsiteX13" fmla="*/ 4008 w 12570"/>
              <a:gd name="connsiteY13" fmla="*/ 141 h 10189"/>
              <a:gd name="connsiteX14" fmla="*/ 12570 w 12570"/>
              <a:gd name="connsiteY14" fmla="*/ 0 h 10189"/>
              <a:gd name="connsiteX0" fmla="*/ 12570 w 12570"/>
              <a:gd name="connsiteY0" fmla="*/ 400 h 10589"/>
              <a:gd name="connsiteX1" fmla="*/ 3236 w 12570"/>
              <a:gd name="connsiteY1" fmla="*/ 1917 h 10589"/>
              <a:gd name="connsiteX2" fmla="*/ 1921 w 12570"/>
              <a:gd name="connsiteY2" fmla="*/ 2960 h 10589"/>
              <a:gd name="connsiteX3" fmla="*/ 1921 w 12570"/>
              <a:gd name="connsiteY3" fmla="*/ 4268 h 10589"/>
              <a:gd name="connsiteX4" fmla="*/ 3070 w 12570"/>
              <a:gd name="connsiteY4" fmla="*/ 5539 h 10589"/>
              <a:gd name="connsiteX5" fmla="*/ 3790 w 12570"/>
              <a:gd name="connsiteY5" fmla="*/ 7752 h 10589"/>
              <a:gd name="connsiteX6" fmla="*/ 8052 w 12570"/>
              <a:gd name="connsiteY6" fmla="*/ 7887 h 10589"/>
              <a:gd name="connsiteX7" fmla="*/ 10000 w 12570"/>
              <a:gd name="connsiteY7" fmla="*/ 10589 h 10589"/>
              <a:gd name="connsiteX8" fmla="*/ 7633 w 12570"/>
              <a:gd name="connsiteY8" fmla="*/ 9692 h 10589"/>
              <a:gd name="connsiteX9" fmla="*/ 4438 w 12570"/>
              <a:gd name="connsiteY9" fmla="*/ 10082 h 10589"/>
              <a:gd name="connsiteX10" fmla="*/ 2085 w 12570"/>
              <a:gd name="connsiteY10" fmla="*/ 9532 h 10589"/>
              <a:gd name="connsiteX11" fmla="*/ 0 w 12570"/>
              <a:gd name="connsiteY11" fmla="*/ 6520 h 10589"/>
              <a:gd name="connsiteX12" fmla="*/ 1257 w 12570"/>
              <a:gd name="connsiteY12" fmla="*/ 589 h 10589"/>
              <a:gd name="connsiteX13" fmla="*/ 4008 w 12570"/>
              <a:gd name="connsiteY13" fmla="*/ 541 h 10589"/>
              <a:gd name="connsiteX14" fmla="*/ 12570 w 12570"/>
              <a:gd name="connsiteY14" fmla="*/ 400 h 10589"/>
              <a:gd name="connsiteX0" fmla="*/ 12570 w 12570"/>
              <a:gd name="connsiteY0" fmla="*/ 1366 h 11555"/>
              <a:gd name="connsiteX1" fmla="*/ 3236 w 12570"/>
              <a:gd name="connsiteY1" fmla="*/ 2883 h 11555"/>
              <a:gd name="connsiteX2" fmla="*/ 1921 w 12570"/>
              <a:gd name="connsiteY2" fmla="*/ 3926 h 11555"/>
              <a:gd name="connsiteX3" fmla="*/ 1921 w 12570"/>
              <a:gd name="connsiteY3" fmla="*/ 5234 h 11555"/>
              <a:gd name="connsiteX4" fmla="*/ 3070 w 12570"/>
              <a:gd name="connsiteY4" fmla="*/ 6505 h 11555"/>
              <a:gd name="connsiteX5" fmla="*/ 3790 w 12570"/>
              <a:gd name="connsiteY5" fmla="*/ 8718 h 11555"/>
              <a:gd name="connsiteX6" fmla="*/ 8052 w 12570"/>
              <a:gd name="connsiteY6" fmla="*/ 8853 h 11555"/>
              <a:gd name="connsiteX7" fmla="*/ 10000 w 12570"/>
              <a:gd name="connsiteY7" fmla="*/ 11555 h 11555"/>
              <a:gd name="connsiteX8" fmla="*/ 7633 w 12570"/>
              <a:gd name="connsiteY8" fmla="*/ 10658 h 11555"/>
              <a:gd name="connsiteX9" fmla="*/ 4438 w 12570"/>
              <a:gd name="connsiteY9" fmla="*/ 11048 h 11555"/>
              <a:gd name="connsiteX10" fmla="*/ 2085 w 12570"/>
              <a:gd name="connsiteY10" fmla="*/ 10498 h 11555"/>
              <a:gd name="connsiteX11" fmla="*/ 0 w 12570"/>
              <a:gd name="connsiteY11" fmla="*/ 7486 h 11555"/>
              <a:gd name="connsiteX12" fmla="*/ 1257 w 12570"/>
              <a:gd name="connsiteY12" fmla="*/ 1555 h 11555"/>
              <a:gd name="connsiteX13" fmla="*/ 12392 w 12570"/>
              <a:gd name="connsiteY13" fmla="*/ 351 h 11555"/>
              <a:gd name="connsiteX14" fmla="*/ 12570 w 12570"/>
              <a:gd name="connsiteY14" fmla="*/ 1366 h 11555"/>
              <a:gd name="connsiteX0" fmla="*/ 12570 w 12570"/>
              <a:gd name="connsiteY0" fmla="*/ 1016 h 11205"/>
              <a:gd name="connsiteX1" fmla="*/ 3236 w 12570"/>
              <a:gd name="connsiteY1" fmla="*/ 2533 h 11205"/>
              <a:gd name="connsiteX2" fmla="*/ 1921 w 12570"/>
              <a:gd name="connsiteY2" fmla="*/ 3576 h 11205"/>
              <a:gd name="connsiteX3" fmla="*/ 1921 w 12570"/>
              <a:gd name="connsiteY3" fmla="*/ 4884 h 11205"/>
              <a:gd name="connsiteX4" fmla="*/ 3070 w 12570"/>
              <a:gd name="connsiteY4" fmla="*/ 6155 h 11205"/>
              <a:gd name="connsiteX5" fmla="*/ 3790 w 12570"/>
              <a:gd name="connsiteY5" fmla="*/ 8368 h 11205"/>
              <a:gd name="connsiteX6" fmla="*/ 8052 w 12570"/>
              <a:gd name="connsiteY6" fmla="*/ 8503 h 11205"/>
              <a:gd name="connsiteX7" fmla="*/ 10000 w 12570"/>
              <a:gd name="connsiteY7" fmla="*/ 11205 h 11205"/>
              <a:gd name="connsiteX8" fmla="*/ 7633 w 12570"/>
              <a:gd name="connsiteY8" fmla="*/ 10308 h 11205"/>
              <a:gd name="connsiteX9" fmla="*/ 4438 w 12570"/>
              <a:gd name="connsiteY9" fmla="*/ 10698 h 11205"/>
              <a:gd name="connsiteX10" fmla="*/ 2085 w 12570"/>
              <a:gd name="connsiteY10" fmla="*/ 10148 h 11205"/>
              <a:gd name="connsiteX11" fmla="*/ 0 w 12570"/>
              <a:gd name="connsiteY11" fmla="*/ 7136 h 11205"/>
              <a:gd name="connsiteX12" fmla="*/ 1257 w 12570"/>
              <a:gd name="connsiteY12" fmla="*/ 1205 h 11205"/>
              <a:gd name="connsiteX13" fmla="*/ 12392 w 12570"/>
              <a:gd name="connsiteY13" fmla="*/ 1 h 11205"/>
              <a:gd name="connsiteX14" fmla="*/ 12570 w 12570"/>
              <a:gd name="connsiteY14" fmla="*/ 1016 h 11205"/>
              <a:gd name="connsiteX0" fmla="*/ 12570 w 12987"/>
              <a:gd name="connsiteY0" fmla="*/ 1016 h 11205"/>
              <a:gd name="connsiteX1" fmla="*/ 3236 w 12987"/>
              <a:gd name="connsiteY1" fmla="*/ 2533 h 11205"/>
              <a:gd name="connsiteX2" fmla="*/ 1921 w 12987"/>
              <a:gd name="connsiteY2" fmla="*/ 3576 h 11205"/>
              <a:gd name="connsiteX3" fmla="*/ 1921 w 12987"/>
              <a:gd name="connsiteY3" fmla="*/ 4884 h 11205"/>
              <a:gd name="connsiteX4" fmla="*/ 3070 w 12987"/>
              <a:gd name="connsiteY4" fmla="*/ 6155 h 11205"/>
              <a:gd name="connsiteX5" fmla="*/ 3790 w 12987"/>
              <a:gd name="connsiteY5" fmla="*/ 8368 h 11205"/>
              <a:gd name="connsiteX6" fmla="*/ 8052 w 12987"/>
              <a:gd name="connsiteY6" fmla="*/ 8503 h 11205"/>
              <a:gd name="connsiteX7" fmla="*/ 10000 w 12987"/>
              <a:gd name="connsiteY7" fmla="*/ 11205 h 11205"/>
              <a:gd name="connsiteX8" fmla="*/ 7633 w 12987"/>
              <a:gd name="connsiteY8" fmla="*/ 10308 h 11205"/>
              <a:gd name="connsiteX9" fmla="*/ 4438 w 12987"/>
              <a:gd name="connsiteY9" fmla="*/ 10698 h 11205"/>
              <a:gd name="connsiteX10" fmla="*/ 2085 w 12987"/>
              <a:gd name="connsiteY10" fmla="*/ 10148 h 11205"/>
              <a:gd name="connsiteX11" fmla="*/ 0 w 12987"/>
              <a:gd name="connsiteY11" fmla="*/ 7136 h 11205"/>
              <a:gd name="connsiteX12" fmla="*/ 1257 w 12987"/>
              <a:gd name="connsiteY12" fmla="*/ 1205 h 11205"/>
              <a:gd name="connsiteX13" fmla="*/ 12392 w 12987"/>
              <a:gd name="connsiteY13" fmla="*/ 1 h 11205"/>
              <a:gd name="connsiteX14" fmla="*/ 12570 w 12987"/>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 name="connsiteX0" fmla="*/ 12570 w 13623"/>
              <a:gd name="connsiteY0" fmla="*/ 1016 h 11205"/>
              <a:gd name="connsiteX1" fmla="*/ 3236 w 13623"/>
              <a:gd name="connsiteY1" fmla="*/ 2533 h 11205"/>
              <a:gd name="connsiteX2" fmla="*/ 1921 w 13623"/>
              <a:gd name="connsiteY2" fmla="*/ 3576 h 11205"/>
              <a:gd name="connsiteX3" fmla="*/ 1921 w 13623"/>
              <a:gd name="connsiteY3" fmla="*/ 4884 h 11205"/>
              <a:gd name="connsiteX4" fmla="*/ 3070 w 13623"/>
              <a:gd name="connsiteY4" fmla="*/ 6155 h 11205"/>
              <a:gd name="connsiteX5" fmla="*/ 3790 w 13623"/>
              <a:gd name="connsiteY5" fmla="*/ 8368 h 11205"/>
              <a:gd name="connsiteX6" fmla="*/ 8052 w 13623"/>
              <a:gd name="connsiteY6" fmla="*/ 8503 h 11205"/>
              <a:gd name="connsiteX7" fmla="*/ 10000 w 13623"/>
              <a:gd name="connsiteY7" fmla="*/ 11205 h 11205"/>
              <a:gd name="connsiteX8" fmla="*/ 7633 w 13623"/>
              <a:gd name="connsiteY8" fmla="*/ 10308 h 11205"/>
              <a:gd name="connsiteX9" fmla="*/ 4438 w 13623"/>
              <a:gd name="connsiteY9" fmla="*/ 10698 h 11205"/>
              <a:gd name="connsiteX10" fmla="*/ 2085 w 13623"/>
              <a:gd name="connsiteY10" fmla="*/ 10148 h 11205"/>
              <a:gd name="connsiteX11" fmla="*/ 0 w 13623"/>
              <a:gd name="connsiteY11" fmla="*/ 7136 h 11205"/>
              <a:gd name="connsiteX12" fmla="*/ 1257 w 13623"/>
              <a:gd name="connsiteY12" fmla="*/ 1205 h 11205"/>
              <a:gd name="connsiteX13" fmla="*/ 12392 w 13623"/>
              <a:gd name="connsiteY13" fmla="*/ 1 h 11205"/>
              <a:gd name="connsiteX14" fmla="*/ 12570 w 13623"/>
              <a:gd name="connsiteY14" fmla="*/ 1016 h 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623" h="11205">
                <a:moveTo>
                  <a:pt x="12570" y="1016"/>
                </a:moveTo>
                <a:cubicBezTo>
                  <a:pt x="5630" y="1461"/>
                  <a:pt x="5145" y="1855"/>
                  <a:pt x="3236" y="2533"/>
                </a:cubicBezTo>
                <a:lnTo>
                  <a:pt x="1921" y="3576"/>
                </a:lnTo>
                <a:lnTo>
                  <a:pt x="1921" y="4884"/>
                </a:lnTo>
                <a:lnTo>
                  <a:pt x="3070" y="6155"/>
                </a:lnTo>
                <a:lnTo>
                  <a:pt x="3790" y="8368"/>
                </a:lnTo>
                <a:lnTo>
                  <a:pt x="8052" y="8503"/>
                </a:lnTo>
                <a:lnTo>
                  <a:pt x="10000" y="11205"/>
                </a:lnTo>
                <a:lnTo>
                  <a:pt x="7633" y="10308"/>
                </a:lnTo>
                <a:lnTo>
                  <a:pt x="4438" y="10698"/>
                </a:lnTo>
                <a:lnTo>
                  <a:pt x="2085" y="10148"/>
                </a:lnTo>
                <a:lnTo>
                  <a:pt x="0" y="7136"/>
                </a:lnTo>
                <a:lnTo>
                  <a:pt x="1257" y="1205"/>
                </a:lnTo>
                <a:cubicBezTo>
                  <a:pt x="2174" y="1189"/>
                  <a:pt x="7926" y="-32"/>
                  <a:pt x="12392" y="1"/>
                </a:cubicBezTo>
                <a:cubicBezTo>
                  <a:pt x="13653" y="191"/>
                  <a:pt x="14300" y="801"/>
                  <a:pt x="12570" y="1016"/>
                </a:cubicBez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Gotham Light"/>
              <a:cs typeface="Gotham Light"/>
            </a:endParaRPr>
          </a:p>
        </p:txBody>
      </p:sp>
      <p:sp>
        <p:nvSpPr>
          <p:cNvPr id="9" name="Freeform 36"/>
          <p:cNvSpPr>
            <a:spLocks noEditPoints="1"/>
          </p:cNvSpPr>
          <p:nvPr/>
        </p:nvSpPr>
        <p:spPr bwMode="auto">
          <a:xfrm>
            <a:off x="2776840" y="1609974"/>
            <a:ext cx="3228201" cy="4408270"/>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0" name="Freeform 37"/>
          <p:cNvSpPr>
            <a:spLocks/>
          </p:cNvSpPr>
          <p:nvPr/>
        </p:nvSpPr>
        <p:spPr bwMode="auto">
          <a:xfrm>
            <a:off x="3093004" y="4969912"/>
            <a:ext cx="3158867" cy="2802489"/>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75000"/>
            </a:schemeClr>
          </a:solidFill>
          <a:ln w="3175">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a:ln>
                <a:solidFill>
                  <a:schemeClr val="accent2"/>
                </a:solidFill>
              </a:ln>
              <a:latin typeface="Gotham Light"/>
              <a:cs typeface="Gotham Light"/>
            </a:endParaRPr>
          </a:p>
        </p:txBody>
      </p:sp>
      <p:sp>
        <p:nvSpPr>
          <p:cNvPr id="18" name="Rectangle 17"/>
          <p:cNvSpPr/>
          <p:nvPr/>
        </p:nvSpPr>
        <p:spPr>
          <a:xfrm>
            <a:off x="6847840" y="1493520"/>
            <a:ext cx="2057400" cy="614464"/>
          </a:xfrm>
          <a:prstGeom prst="rect">
            <a:avLst/>
          </a:prstGeom>
        </p:spPr>
        <p:txBody>
          <a:bodyPr wrap="square">
            <a:spAutoFit/>
          </a:bodyPr>
          <a:lstStyle/>
          <a:p>
            <a:pPr>
              <a:lnSpc>
                <a:spcPct val="87000"/>
              </a:lnSpc>
            </a:pPr>
            <a:r>
              <a:rPr lang="en-US" sz="2800" dirty="0"/>
              <a:t>64%</a:t>
            </a:r>
          </a:p>
          <a:p>
            <a:pPr>
              <a:lnSpc>
                <a:spcPct val="87000"/>
              </a:lnSpc>
            </a:pPr>
            <a:r>
              <a:rPr lang="en-US" sz="1100" dirty="0" err="1"/>
              <a:t>Xxxxx</a:t>
            </a:r>
            <a:r>
              <a:rPr lang="en-US" sz="1100" dirty="0"/>
              <a:t> </a:t>
            </a:r>
            <a:r>
              <a:rPr lang="en-US" sz="1100" dirty="0" err="1"/>
              <a:t>xxxxx</a:t>
            </a:r>
            <a:endParaRPr lang="en-US" sz="1100" dirty="0"/>
          </a:p>
        </p:txBody>
      </p:sp>
      <p:sp>
        <p:nvSpPr>
          <p:cNvPr id="19" name="Rectangle 18"/>
          <p:cNvSpPr/>
          <p:nvPr/>
        </p:nvSpPr>
        <p:spPr>
          <a:xfrm>
            <a:off x="434228" y="1073927"/>
            <a:ext cx="2057400" cy="614464"/>
          </a:xfrm>
          <a:prstGeom prst="rect">
            <a:avLst/>
          </a:prstGeom>
        </p:spPr>
        <p:txBody>
          <a:bodyPr wrap="square">
            <a:spAutoFit/>
          </a:bodyPr>
          <a:lstStyle/>
          <a:p>
            <a:pPr algn="r">
              <a:lnSpc>
                <a:spcPct val="87000"/>
              </a:lnSpc>
            </a:pPr>
            <a:r>
              <a:rPr lang="en-US" sz="2800" dirty="0"/>
              <a:t>11%</a:t>
            </a:r>
          </a:p>
          <a:p>
            <a:pPr algn="r">
              <a:lnSpc>
                <a:spcPct val="87000"/>
              </a:lnSpc>
            </a:pPr>
            <a:r>
              <a:rPr lang="en-US" sz="1100" dirty="0" err="1"/>
              <a:t>Xxxxx</a:t>
            </a:r>
            <a:r>
              <a:rPr lang="en-US" sz="1100" dirty="0"/>
              <a:t> </a:t>
            </a:r>
            <a:r>
              <a:rPr lang="en-US" sz="1100" dirty="0" err="1"/>
              <a:t>xxxxx</a:t>
            </a:r>
            <a:endParaRPr lang="en-US" sz="1100" dirty="0"/>
          </a:p>
        </p:txBody>
      </p:sp>
      <p:sp>
        <p:nvSpPr>
          <p:cNvPr id="20" name="Rectangle 19"/>
          <p:cNvSpPr/>
          <p:nvPr/>
        </p:nvSpPr>
        <p:spPr>
          <a:xfrm>
            <a:off x="-172720" y="2634742"/>
            <a:ext cx="2057400" cy="614464"/>
          </a:xfrm>
          <a:prstGeom prst="rect">
            <a:avLst/>
          </a:prstGeom>
        </p:spPr>
        <p:txBody>
          <a:bodyPr wrap="square">
            <a:spAutoFit/>
          </a:bodyPr>
          <a:lstStyle/>
          <a:p>
            <a:pPr algn="r">
              <a:lnSpc>
                <a:spcPct val="87000"/>
              </a:lnSpc>
            </a:pPr>
            <a:r>
              <a:rPr lang="en-US" sz="2800" dirty="0"/>
              <a:t>25%</a:t>
            </a:r>
          </a:p>
          <a:p>
            <a:pPr algn="r">
              <a:lnSpc>
                <a:spcPct val="87000"/>
              </a:lnSpc>
            </a:pPr>
            <a:r>
              <a:rPr lang="en-US" sz="1100" dirty="0" err="1"/>
              <a:t>Xxxxx</a:t>
            </a:r>
            <a:r>
              <a:rPr lang="en-US" sz="1100" dirty="0"/>
              <a:t> </a:t>
            </a:r>
            <a:r>
              <a:rPr lang="en-US" sz="1100" dirty="0" err="1"/>
              <a:t>xxxxx</a:t>
            </a:r>
            <a:endParaRPr lang="en-US" sz="1100" dirty="0"/>
          </a:p>
        </p:txBody>
      </p:sp>
      <p:sp>
        <p:nvSpPr>
          <p:cNvPr id="21" name="Freeform 20"/>
          <p:cNvSpPr/>
          <p:nvPr/>
        </p:nvSpPr>
        <p:spPr>
          <a:xfrm>
            <a:off x="3064531" y="1396173"/>
            <a:ext cx="1236902" cy="768626"/>
          </a:xfrm>
          <a:custGeom>
            <a:avLst/>
            <a:gdLst>
              <a:gd name="connsiteX0" fmla="*/ 0 w 1744869"/>
              <a:gd name="connsiteY0" fmla="*/ 0 h 768626"/>
              <a:gd name="connsiteX1" fmla="*/ 1501913 w 1744869"/>
              <a:gd name="connsiteY1" fmla="*/ 0 h 768626"/>
              <a:gd name="connsiteX2" fmla="*/ 1744869 w 1744869"/>
              <a:gd name="connsiteY2" fmla="*/ 768626 h 768626"/>
            </a:gdLst>
            <a:ahLst/>
            <a:cxnLst>
              <a:cxn ang="0">
                <a:pos x="connsiteX0" y="connsiteY0"/>
              </a:cxn>
              <a:cxn ang="0">
                <a:pos x="connsiteX1" y="connsiteY1"/>
              </a:cxn>
              <a:cxn ang="0">
                <a:pos x="connsiteX2" y="connsiteY2"/>
              </a:cxn>
            </a:cxnLst>
            <a:rect l="l" t="t" r="r" b="b"/>
            <a:pathLst>
              <a:path w="1744869" h="768626">
                <a:moveTo>
                  <a:pt x="0" y="0"/>
                </a:moveTo>
                <a:lnTo>
                  <a:pt x="1501913" y="0"/>
                </a:lnTo>
                <a:lnTo>
                  <a:pt x="1744869" y="768626"/>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Freeform 21"/>
          <p:cNvSpPr/>
          <p:nvPr/>
        </p:nvSpPr>
        <p:spPr>
          <a:xfrm>
            <a:off x="5234608" y="1809961"/>
            <a:ext cx="1013186" cy="672890"/>
          </a:xfrm>
          <a:custGeom>
            <a:avLst/>
            <a:gdLst>
              <a:gd name="connsiteX0" fmla="*/ 1197113 w 1197113"/>
              <a:gd name="connsiteY0" fmla="*/ 0 h 658191"/>
              <a:gd name="connsiteX1" fmla="*/ 454991 w 1197113"/>
              <a:gd name="connsiteY1" fmla="*/ 0 h 658191"/>
              <a:gd name="connsiteX2" fmla="*/ 0 w 1197113"/>
              <a:gd name="connsiteY2" fmla="*/ 658191 h 658191"/>
            </a:gdLst>
            <a:ahLst/>
            <a:cxnLst>
              <a:cxn ang="0">
                <a:pos x="connsiteX0" y="connsiteY0"/>
              </a:cxn>
              <a:cxn ang="0">
                <a:pos x="connsiteX1" y="connsiteY1"/>
              </a:cxn>
              <a:cxn ang="0">
                <a:pos x="connsiteX2" y="connsiteY2"/>
              </a:cxn>
            </a:cxnLst>
            <a:rect l="l" t="t" r="r" b="b"/>
            <a:pathLst>
              <a:path w="1197113" h="658191">
                <a:moveTo>
                  <a:pt x="1197113" y="0"/>
                </a:moveTo>
                <a:lnTo>
                  <a:pt x="454991" y="0"/>
                </a:lnTo>
                <a:lnTo>
                  <a:pt x="0" y="658191"/>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Freeform 22"/>
          <p:cNvSpPr/>
          <p:nvPr/>
        </p:nvSpPr>
        <p:spPr>
          <a:xfrm>
            <a:off x="2460651" y="2708138"/>
            <a:ext cx="1360392" cy="251791"/>
          </a:xfrm>
          <a:custGeom>
            <a:avLst/>
            <a:gdLst>
              <a:gd name="connsiteX0" fmla="*/ 0 w 1258957"/>
              <a:gd name="connsiteY0" fmla="*/ 251791 h 251791"/>
              <a:gd name="connsiteX1" fmla="*/ 516835 w 1258957"/>
              <a:gd name="connsiteY1" fmla="*/ 251791 h 251791"/>
              <a:gd name="connsiteX2" fmla="*/ 1258957 w 1258957"/>
              <a:gd name="connsiteY2" fmla="*/ 0 h 251791"/>
            </a:gdLst>
            <a:ahLst/>
            <a:cxnLst>
              <a:cxn ang="0">
                <a:pos x="connsiteX0" y="connsiteY0"/>
              </a:cxn>
              <a:cxn ang="0">
                <a:pos x="connsiteX1" y="connsiteY1"/>
              </a:cxn>
              <a:cxn ang="0">
                <a:pos x="connsiteX2" y="connsiteY2"/>
              </a:cxn>
            </a:cxnLst>
            <a:rect l="l" t="t" r="r" b="b"/>
            <a:pathLst>
              <a:path w="1258957" h="251791">
                <a:moveTo>
                  <a:pt x="0" y="251791"/>
                </a:moveTo>
                <a:lnTo>
                  <a:pt x="516835" y="251791"/>
                </a:lnTo>
                <a:lnTo>
                  <a:pt x="1258957" y="0"/>
                </a:lnTo>
              </a:path>
            </a:pathLst>
          </a:custGeom>
          <a:noFill/>
          <a:ln>
            <a:solidFill>
              <a:schemeClr val="tx1"/>
            </a:solidFill>
            <a:tailEnd type="oval" w="lg" len="lg"/>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40" name="Group 39"/>
          <p:cNvGrpSpPr/>
          <p:nvPr/>
        </p:nvGrpSpPr>
        <p:grpSpPr>
          <a:xfrm>
            <a:off x="6260327" y="1526088"/>
            <a:ext cx="564821" cy="564816"/>
            <a:chOff x="4848383" y="-1159084"/>
            <a:chExt cx="564821" cy="564816"/>
          </a:xfrm>
        </p:grpSpPr>
        <p:sp>
          <p:nvSpPr>
            <p:cNvPr id="32" name="Oval 12"/>
            <p:cNvSpPr>
              <a:spLocks noChangeArrowheads="1"/>
            </p:cNvSpPr>
            <p:nvPr/>
          </p:nvSpPr>
          <p:spPr bwMode="auto">
            <a:xfrm>
              <a:off x="4848383" y="-1159084"/>
              <a:ext cx="564821" cy="564816"/>
            </a:xfrm>
            <a:prstGeom prst="ellipse">
              <a:avLst/>
            </a:prstGeom>
            <a:solidFill>
              <a:schemeClr val="accent1"/>
            </a:solidFill>
            <a:ln w="9525">
              <a:solidFill>
                <a:schemeClr val="accent1">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7" name="Freeform 5"/>
            <p:cNvSpPr>
              <a:spLocks noEditPoints="1"/>
            </p:cNvSpPr>
            <p:nvPr/>
          </p:nvSpPr>
          <p:spPr bwMode="auto">
            <a:xfrm>
              <a:off x="4982564" y="-1014354"/>
              <a:ext cx="296458" cy="275356"/>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2487179" y="1118037"/>
            <a:ext cx="564821" cy="564815"/>
            <a:chOff x="1140024" y="-1159083"/>
            <a:chExt cx="564821" cy="564815"/>
          </a:xfrm>
        </p:grpSpPr>
        <p:sp>
          <p:nvSpPr>
            <p:cNvPr id="33" name="Oval 12"/>
            <p:cNvSpPr>
              <a:spLocks noChangeArrowheads="1"/>
            </p:cNvSpPr>
            <p:nvPr/>
          </p:nvSpPr>
          <p:spPr bwMode="auto">
            <a:xfrm>
              <a:off x="1140024" y="-1159083"/>
              <a:ext cx="564821" cy="564815"/>
            </a:xfrm>
            <a:prstGeom prst="ellipse">
              <a:avLst/>
            </a:prstGeom>
            <a:solidFill>
              <a:schemeClr val="bg2"/>
            </a:solidFill>
            <a:ln>
              <a:solidFill>
                <a:schemeClr val="bg2">
                  <a:lumMod val="75000"/>
                </a:schemeClr>
              </a:solid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6"/>
            <p:cNvSpPr>
              <a:spLocks noEditPoints="1"/>
            </p:cNvSpPr>
            <p:nvPr/>
          </p:nvSpPr>
          <p:spPr bwMode="auto">
            <a:xfrm>
              <a:off x="1306051" y="-1029242"/>
              <a:ext cx="232766" cy="30513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885176" y="2677520"/>
            <a:ext cx="564821" cy="564816"/>
            <a:chOff x="3538631" y="-1159084"/>
            <a:chExt cx="564821" cy="564816"/>
          </a:xfrm>
        </p:grpSpPr>
        <p:sp>
          <p:nvSpPr>
            <p:cNvPr id="31" name="Oval 12"/>
            <p:cNvSpPr>
              <a:spLocks noChangeArrowheads="1"/>
            </p:cNvSpPr>
            <p:nvPr/>
          </p:nvSpPr>
          <p:spPr bwMode="auto">
            <a:xfrm>
              <a:off x="3538631" y="-1159084"/>
              <a:ext cx="564821" cy="564816"/>
            </a:xfrm>
            <a:prstGeom prst="ellipse">
              <a:avLst/>
            </a:prstGeom>
            <a:solidFill>
              <a:schemeClr val="accent4"/>
            </a:solidFill>
            <a:ln w="9525">
              <a:solidFill>
                <a:schemeClr val="accent3">
                  <a:lumMod val="75000"/>
                </a:schemeClr>
              </a:solidFill>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noEditPoints="1"/>
            </p:cNvSpPr>
            <p:nvPr/>
          </p:nvSpPr>
          <p:spPr bwMode="auto">
            <a:xfrm>
              <a:off x="3644531" y="-1052377"/>
              <a:ext cx="353020" cy="342734"/>
            </a:xfrm>
            <a:custGeom>
              <a:avLst/>
              <a:gdLst>
                <a:gd name="T0" fmla="*/ 492 w 640"/>
                <a:gd name="T1" fmla="*/ 256 h 621"/>
                <a:gd name="T2" fmla="*/ 421 w 640"/>
                <a:gd name="T3" fmla="*/ 285 h 621"/>
                <a:gd name="T4" fmla="*/ 334 w 640"/>
                <a:gd name="T5" fmla="*/ 147 h 621"/>
                <a:gd name="T6" fmla="*/ 327 w 640"/>
                <a:gd name="T7" fmla="*/ 0 h 621"/>
                <a:gd name="T8" fmla="*/ 320 w 640"/>
                <a:gd name="T9" fmla="*/ 147 h 621"/>
                <a:gd name="T10" fmla="*/ 234 w 640"/>
                <a:gd name="T11" fmla="*/ 286 h 621"/>
                <a:gd name="T12" fmla="*/ 147 w 640"/>
                <a:gd name="T13" fmla="*/ 256 h 621"/>
                <a:gd name="T14" fmla="*/ 0 w 640"/>
                <a:gd name="T15" fmla="*/ 256 h 621"/>
                <a:gd name="T16" fmla="*/ 143 w 640"/>
                <a:gd name="T17" fmla="*/ 281 h 621"/>
                <a:gd name="T18" fmla="*/ 229 w 640"/>
                <a:gd name="T19" fmla="*/ 316 h 621"/>
                <a:gd name="T20" fmla="*/ 206 w 640"/>
                <a:gd name="T21" fmla="*/ 483 h 621"/>
                <a:gd name="T22" fmla="*/ 97 w 640"/>
                <a:gd name="T23" fmla="*/ 548 h 621"/>
                <a:gd name="T24" fmla="*/ 245 w 640"/>
                <a:gd name="T25" fmla="*/ 548 h 621"/>
                <a:gd name="T26" fmla="*/ 278 w 640"/>
                <a:gd name="T27" fmla="*/ 401 h 621"/>
                <a:gd name="T28" fmla="*/ 372 w 640"/>
                <a:gd name="T29" fmla="*/ 404 h 621"/>
                <a:gd name="T30" fmla="*/ 394 w 640"/>
                <a:gd name="T31" fmla="*/ 548 h 621"/>
                <a:gd name="T32" fmla="*/ 542 w 640"/>
                <a:gd name="T33" fmla="*/ 548 h 621"/>
                <a:gd name="T34" fmla="*/ 436 w 640"/>
                <a:gd name="T35" fmla="*/ 481 h 621"/>
                <a:gd name="T36" fmla="*/ 426 w 640"/>
                <a:gd name="T37" fmla="*/ 316 h 621"/>
                <a:gd name="T38" fmla="*/ 496 w 640"/>
                <a:gd name="T39" fmla="*/ 281 h 621"/>
                <a:gd name="T40" fmla="*/ 640 w 640"/>
                <a:gd name="T41" fmla="*/ 256 h 621"/>
                <a:gd name="T42" fmla="*/ 73 w 640"/>
                <a:gd name="T43" fmla="*/ 316 h 621"/>
                <a:gd name="T44" fmla="*/ 73 w 640"/>
                <a:gd name="T45" fmla="*/ 196 h 621"/>
                <a:gd name="T46" fmla="*/ 73 w 640"/>
                <a:gd name="T47" fmla="*/ 316 h 621"/>
                <a:gd name="T48" fmla="*/ 171 w 640"/>
                <a:gd name="T49" fmla="*/ 607 h 621"/>
                <a:gd name="T50" fmla="*/ 171 w 640"/>
                <a:gd name="T51" fmla="*/ 488 h 621"/>
                <a:gd name="T52" fmla="*/ 528 w 640"/>
                <a:gd name="T53" fmla="*/ 548 h 621"/>
                <a:gd name="T54" fmla="*/ 408 w 640"/>
                <a:gd name="T55" fmla="*/ 548 h 621"/>
                <a:gd name="T56" fmla="*/ 528 w 640"/>
                <a:gd name="T57" fmla="*/ 548 h 621"/>
                <a:gd name="T58" fmla="*/ 327 w 640"/>
                <a:gd name="T59" fmla="*/ 14 h 621"/>
                <a:gd name="T60" fmla="*/ 327 w 640"/>
                <a:gd name="T61" fmla="*/ 134 h 621"/>
                <a:gd name="T62" fmla="*/ 327 w 640"/>
                <a:gd name="T63" fmla="*/ 400 h 621"/>
                <a:gd name="T64" fmla="*/ 327 w 640"/>
                <a:gd name="T65" fmla="*/ 232 h 621"/>
                <a:gd name="T66" fmla="*/ 327 w 640"/>
                <a:gd name="T67" fmla="*/ 400 h 621"/>
                <a:gd name="T68" fmla="*/ 508 w 640"/>
                <a:gd name="T69" fmla="*/ 271 h 621"/>
                <a:gd name="T70" fmla="*/ 508 w 640"/>
                <a:gd name="T71" fmla="*/ 271 h 621"/>
                <a:gd name="T72" fmla="*/ 566 w 640"/>
                <a:gd name="T73" fmla="*/ 196 h 621"/>
                <a:gd name="T74" fmla="*/ 566 w 640"/>
                <a:gd name="T75" fmla="*/ 316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0" h="621">
                  <a:moveTo>
                    <a:pt x="566" y="182"/>
                  </a:moveTo>
                  <a:cubicBezTo>
                    <a:pt x="525" y="182"/>
                    <a:pt x="492" y="215"/>
                    <a:pt x="492" y="256"/>
                  </a:cubicBezTo>
                  <a:cubicBezTo>
                    <a:pt x="492" y="260"/>
                    <a:pt x="492" y="264"/>
                    <a:pt x="493" y="267"/>
                  </a:cubicBezTo>
                  <a:cubicBezTo>
                    <a:pt x="421" y="285"/>
                    <a:pt x="421" y="285"/>
                    <a:pt x="421" y="285"/>
                  </a:cubicBezTo>
                  <a:cubicBezTo>
                    <a:pt x="408" y="248"/>
                    <a:pt x="375" y="221"/>
                    <a:pt x="334" y="218"/>
                  </a:cubicBezTo>
                  <a:cubicBezTo>
                    <a:pt x="334" y="147"/>
                    <a:pt x="334" y="147"/>
                    <a:pt x="334" y="147"/>
                  </a:cubicBezTo>
                  <a:cubicBezTo>
                    <a:pt x="372" y="144"/>
                    <a:pt x="401" y="112"/>
                    <a:pt x="401" y="74"/>
                  </a:cubicBezTo>
                  <a:cubicBezTo>
                    <a:pt x="401" y="33"/>
                    <a:pt x="368" y="0"/>
                    <a:pt x="327" y="0"/>
                  </a:cubicBezTo>
                  <a:cubicBezTo>
                    <a:pt x="287" y="0"/>
                    <a:pt x="254" y="33"/>
                    <a:pt x="254" y="74"/>
                  </a:cubicBezTo>
                  <a:cubicBezTo>
                    <a:pt x="254" y="112"/>
                    <a:pt x="283" y="144"/>
                    <a:pt x="320" y="147"/>
                  </a:cubicBezTo>
                  <a:cubicBezTo>
                    <a:pt x="320" y="218"/>
                    <a:pt x="320" y="218"/>
                    <a:pt x="320" y="218"/>
                  </a:cubicBezTo>
                  <a:cubicBezTo>
                    <a:pt x="280" y="221"/>
                    <a:pt x="246" y="249"/>
                    <a:pt x="234" y="286"/>
                  </a:cubicBezTo>
                  <a:cubicBezTo>
                    <a:pt x="146" y="267"/>
                    <a:pt x="146" y="267"/>
                    <a:pt x="146" y="267"/>
                  </a:cubicBezTo>
                  <a:cubicBezTo>
                    <a:pt x="147" y="263"/>
                    <a:pt x="147" y="260"/>
                    <a:pt x="147" y="256"/>
                  </a:cubicBezTo>
                  <a:cubicBezTo>
                    <a:pt x="147" y="215"/>
                    <a:pt x="114" y="182"/>
                    <a:pt x="73" y="182"/>
                  </a:cubicBezTo>
                  <a:cubicBezTo>
                    <a:pt x="33" y="182"/>
                    <a:pt x="0" y="215"/>
                    <a:pt x="0" y="256"/>
                  </a:cubicBezTo>
                  <a:cubicBezTo>
                    <a:pt x="0" y="297"/>
                    <a:pt x="33" y="330"/>
                    <a:pt x="73" y="330"/>
                  </a:cubicBezTo>
                  <a:cubicBezTo>
                    <a:pt x="105" y="330"/>
                    <a:pt x="133" y="309"/>
                    <a:pt x="143" y="281"/>
                  </a:cubicBezTo>
                  <a:cubicBezTo>
                    <a:pt x="230" y="300"/>
                    <a:pt x="230" y="300"/>
                    <a:pt x="230" y="300"/>
                  </a:cubicBezTo>
                  <a:cubicBezTo>
                    <a:pt x="229" y="305"/>
                    <a:pt x="229" y="311"/>
                    <a:pt x="229" y="316"/>
                  </a:cubicBezTo>
                  <a:cubicBezTo>
                    <a:pt x="229" y="348"/>
                    <a:pt x="244" y="375"/>
                    <a:pt x="267" y="394"/>
                  </a:cubicBezTo>
                  <a:cubicBezTo>
                    <a:pt x="206" y="483"/>
                    <a:pt x="206" y="483"/>
                    <a:pt x="206" y="483"/>
                  </a:cubicBezTo>
                  <a:cubicBezTo>
                    <a:pt x="196" y="477"/>
                    <a:pt x="184" y="474"/>
                    <a:pt x="171" y="474"/>
                  </a:cubicBezTo>
                  <a:cubicBezTo>
                    <a:pt x="130" y="474"/>
                    <a:pt x="97" y="507"/>
                    <a:pt x="97" y="548"/>
                  </a:cubicBezTo>
                  <a:cubicBezTo>
                    <a:pt x="97" y="588"/>
                    <a:pt x="130" y="621"/>
                    <a:pt x="171" y="621"/>
                  </a:cubicBezTo>
                  <a:cubicBezTo>
                    <a:pt x="212" y="621"/>
                    <a:pt x="245" y="588"/>
                    <a:pt x="245" y="548"/>
                  </a:cubicBezTo>
                  <a:cubicBezTo>
                    <a:pt x="245" y="525"/>
                    <a:pt x="234" y="504"/>
                    <a:pt x="218" y="491"/>
                  </a:cubicBezTo>
                  <a:cubicBezTo>
                    <a:pt x="278" y="401"/>
                    <a:pt x="278" y="401"/>
                    <a:pt x="278" y="401"/>
                  </a:cubicBezTo>
                  <a:cubicBezTo>
                    <a:pt x="293" y="410"/>
                    <a:pt x="309" y="414"/>
                    <a:pt x="327" y="414"/>
                  </a:cubicBezTo>
                  <a:cubicBezTo>
                    <a:pt x="343" y="414"/>
                    <a:pt x="359" y="411"/>
                    <a:pt x="372" y="404"/>
                  </a:cubicBezTo>
                  <a:cubicBezTo>
                    <a:pt x="424" y="489"/>
                    <a:pt x="424" y="489"/>
                    <a:pt x="424" y="489"/>
                  </a:cubicBezTo>
                  <a:cubicBezTo>
                    <a:pt x="406" y="502"/>
                    <a:pt x="394" y="523"/>
                    <a:pt x="394" y="548"/>
                  </a:cubicBezTo>
                  <a:cubicBezTo>
                    <a:pt x="394" y="588"/>
                    <a:pt x="427" y="621"/>
                    <a:pt x="468" y="621"/>
                  </a:cubicBezTo>
                  <a:cubicBezTo>
                    <a:pt x="509" y="621"/>
                    <a:pt x="542" y="588"/>
                    <a:pt x="542" y="548"/>
                  </a:cubicBezTo>
                  <a:cubicBezTo>
                    <a:pt x="542" y="507"/>
                    <a:pt x="509" y="474"/>
                    <a:pt x="468" y="474"/>
                  </a:cubicBezTo>
                  <a:cubicBezTo>
                    <a:pt x="456" y="474"/>
                    <a:pt x="446" y="477"/>
                    <a:pt x="436" y="481"/>
                  </a:cubicBezTo>
                  <a:cubicBezTo>
                    <a:pt x="384" y="396"/>
                    <a:pt x="384" y="396"/>
                    <a:pt x="384" y="396"/>
                  </a:cubicBezTo>
                  <a:cubicBezTo>
                    <a:pt x="409" y="378"/>
                    <a:pt x="426" y="349"/>
                    <a:pt x="426" y="316"/>
                  </a:cubicBezTo>
                  <a:cubicBezTo>
                    <a:pt x="426" y="310"/>
                    <a:pt x="425" y="305"/>
                    <a:pt x="424" y="299"/>
                  </a:cubicBezTo>
                  <a:cubicBezTo>
                    <a:pt x="496" y="281"/>
                    <a:pt x="496" y="281"/>
                    <a:pt x="496" y="281"/>
                  </a:cubicBezTo>
                  <a:cubicBezTo>
                    <a:pt x="507" y="309"/>
                    <a:pt x="534" y="330"/>
                    <a:pt x="566" y="330"/>
                  </a:cubicBezTo>
                  <a:cubicBezTo>
                    <a:pt x="606" y="330"/>
                    <a:pt x="640" y="297"/>
                    <a:pt x="640" y="256"/>
                  </a:cubicBezTo>
                  <a:cubicBezTo>
                    <a:pt x="640" y="215"/>
                    <a:pt x="606" y="182"/>
                    <a:pt x="566" y="182"/>
                  </a:cubicBezTo>
                  <a:close/>
                  <a:moveTo>
                    <a:pt x="73" y="316"/>
                  </a:moveTo>
                  <a:cubicBezTo>
                    <a:pt x="40" y="316"/>
                    <a:pt x="14" y="289"/>
                    <a:pt x="14" y="256"/>
                  </a:cubicBezTo>
                  <a:cubicBezTo>
                    <a:pt x="14" y="223"/>
                    <a:pt x="40" y="196"/>
                    <a:pt x="73" y="196"/>
                  </a:cubicBezTo>
                  <a:cubicBezTo>
                    <a:pt x="106" y="196"/>
                    <a:pt x="133" y="223"/>
                    <a:pt x="133" y="256"/>
                  </a:cubicBezTo>
                  <a:cubicBezTo>
                    <a:pt x="133" y="289"/>
                    <a:pt x="106" y="316"/>
                    <a:pt x="73" y="316"/>
                  </a:cubicBezTo>
                  <a:close/>
                  <a:moveTo>
                    <a:pt x="231" y="548"/>
                  </a:moveTo>
                  <a:cubicBezTo>
                    <a:pt x="231" y="581"/>
                    <a:pt x="204" y="607"/>
                    <a:pt x="171" y="607"/>
                  </a:cubicBezTo>
                  <a:cubicBezTo>
                    <a:pt x="138" y="607"/>
                    <a:pt x="111" y="581"/>
                    <a:pt x="111" y="548"/>
                  </a:cubicBezTo>
                  <a:cubicBezTo>
                    <a:pt x="111" y="515"/>
                    <a:pt x="138" y="488"/>
                    <a:pt x="171" y="488"/>
                  </a:cubicBezTo>
                  <a:cubicBezTo>
                    <a:pt x="204" y="488"/>
                    <a:pt x="231" y="515"/>
                    <a:pt x="231" y="548"/>
                  </a:cubicBezTo>
                  <a:close/>
                  <a:moveTo>
                    <a:pt x="528" y="548"/>
                  </a:moveTo>
                  <a:cubicBezTo>
                    <a:pt x="528" y="581"/>
                    <a:pt x="501" y="607"/>
                    <a:pt x="468" y="607"/>
                  </a:cubicBezTo>
                  <a:cubicBezTo>
                    <a:pt x="435" y="607"/>
                    <a:pt x="408" y="581"/>
                    <a:pt x="408" y="548"/>
                  </a:cubicBezTo>
                  <a:cubicBezTo>
                    <a:pt x="408" y="515"/>
                    <a:pt x="435" y="488"/>
                    <a:pt x="468" y="488"/>
                  </a:cubicBezTo>
                  <a:cubicBezTo>
                    <a:pt x="501" y="488"/>
                    <a:pt x="528" y="515"/>
                    <a:pt x="528" y="548"/>
                  </a:cubicBezTo>
                  <a:close/>
                  <a:moveTo>
                    <a:pt x="268" y="74"/>
                  </a:moveTo>
                  <a:cubicBezTo>
                    <a:pt x="268" y="41"/>
                    <a:pt x="294" y="14"/>
                    <a:pt x="327" y="14"/>
                  </a:cubicBezTo>
                  <a:cubicBezTo>
                    <a:pt x="360" y="14"/>
                    <a:pt x="387" y="41"/>
                    <a:pt x="387" y="74"/>
                  </a:cubicBezTo>
                  <a:cubicBezTo>
                    <a:pt x="387" y="107"/>
                    <a:pt x="360" y="134"/>
                    <a:pt x="327" y="134"/>
                  </a:cubicBezTo>
                  <a:cubicBezTo>
                    <a:pt x="294" y="134"/>
                    <a:pt x="268" y="107"/>
                    <a:pt x="268" y="74"/>
                  </a:cubicBezTo>
                  <a:close/>
                  <a:moveTo>
                    <a:pt x="327" y="400"/>
                  </a:moveTo>
                  <a:cubicBezTo>
                    <a:pt x="281" y="400"/>
                    <a:pt x="243" y="363"/>
                    <a:pt x="243" y="316"/>
                  </a:cubicBezTo>
                  <a:cubicBezTo>
                    <a:pt x="243" y="270"/>
                    <a:pt x="281" y="232"/>
                    <a:pt x="327" y="232"/>
                  </a:cubicBezTo>
                  <a:cubicBezTo>
                    <a:pt x="374" y="232"/>
                    <a:pt x="412" y="270"/>
                    <a:pt x="412" y="316"/>
                  </a:cubicBezTo>
                  <a:cubicBezTo>
                    <a:pt x="412" y="363"/>
                    <a:pt x="374" y="400"/>
                    <a:pt x="327" y="400"/>
                  </a:cubicBezTo>
                  <a:close/>
                  <a:moveTo>
                    <a:pt x="566" y="316"/>
                  </a:moveTo>
                  <a:cubicBezTo>
                    <a:pt x="538" y="316"/>
                    <a:pt x="514" y="297"/>
                    <a:pt x="508" y="271"/>
                  </a:cubicBezTo>
                  <a:cubicBezTo>
                    <a:pt x="508" y="271"/>
                    <a:pt x="508" y="271"/>
                    <a:pt x="508" y="271"/>
                  </a:cubicBezTo>
                  <a:cubicBezTo>
                    <a:pt x="508" y="271"/>
                    <a:pt x="508" y="271"/>
                    <a:pt x="508" y="271"/>
                  </a:cubicBezTo>
                  <a:cubicBezTo>
                    <a:pt x="507" y="266"/>
                    <a:pt x="506" y="261"/>
                    <a:pt x="506" y="256"/>
                  </a:cubicBezTo>
                  <a:cubicBezTo>
                    <a:pt x="506" y="223"/>
                    <a:pt x="533" y="196"/>
                    <a:pt x="566" y="196"/>
                  </a:cubicBezTo>
                  <a:cubicBezTo>
                    <a:pt x="599" y="196"/>
                    <a:pt x="626" y="223"/>
                    <a:pt x="626" y="256"/>
                  </a:cubicBezTo>
                  <a:cubicBezTo>
                    <a:pt x="626" y="289"/>
                    <a:pt x="599" y="316"/>
                    <a:pt x="566" y="3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74236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7">
                                            <p:graphicEl>
                                              <a:chart seriesIdx="-4" categoryIdx="0" bldStep="category"/>
                                            </p:graphicEl>
                                          </p:spTgt>
                                        </p:tgtEl>
                                        <p:attrNameLst>
                                          <p:attrName>style.visibility</p:attrName>
                                        </p:attrNameLst>
                                      </p:cBhvr>
                                      <p:to>
                                        <p:strVal val="visible"/>
                                      </p:to>
                                    </p:set>
                                    <p:animEffect transition="in" filter="wheel(1)">
                                      <p:cBhvr>
                                        <p:cTn id="7" dur="400"/>
                                        <p:tgtEl>
                                          <p:spTgt spid="17">
                                            <p:graphicEl>
                                              <a:chart seriesIdx="-4" categoryIdx="0" bldStep="category"/>
                                            </p:graphicEl>
                                          </p:spTgt>
                                        </p:tgtEl>
                                      </p:cBhvr>
                                    </p:animEffect>
                                  </p:childTnLst>
                                </p:cTn>
                              </p:par>
                            </p:childTnLst>
                          </p:cTn>
                        </p:par>
                        <p:par>
                          <p:cTn id="8" fill="hold">
                            <p:stCondLst>
                              <p:cond delay="400"/>
                            </p:stCondLst>
                            <p:childTnLst>
                              <p:par>
                                <p:cTn id="9" presetID="22" presetClass="entr" presetSubtype="8"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wipe(left)">
                                      <p:cBhvr>
                                        <p:cTn id="11" dur="200"/>
                                        <p:tgtEl>
                                          <p:spTgt spid="22"/>
                                        </p:tgtEl>
                                      </p:cBhvr>
                                    </p:animEffect>
                                  </p:childTnLst>
                                </p:cTn>
                              </p:par>
                            </p:childTnLst>
                          </p:cTn>
                        </p:par>
                        <p:par>
                          <p:cTn id="12" fill="hold">
                            <p:stCondLst>
                              <p:cond delay="600"/>
                            </p:stCondLst>
                            <p:childTnLst>
                              <p:par>
                                <p:cTn id="13" presetID="10" presetClass="entr" presetSubtype="0"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200"/>
                                        <p:tgtEl>
                                          <p:spTgt spid="40"/>
                                        </p:tgtEl>
                                      </p:cBhvr>
                                    </p:animEffect>
                                  </p:childTnLst>
                                </p:cTn>
                              </p:par>
                            </p:childTnLst>
                          </p:cTn>
                        </p:par>
                        <p:par>
                          <p:cTn id="16" fill="hold">
                            <p:stCondLst>
                              <p:cond delay="8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200"/>
                                        <p:tgtEl>
                                          <p:spTgt spid="18"/>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grpId="0" nodeType="clickEffect">
                                  <p:stCondLst>
                                    <p:cond delay="0"/>
                                  </p:stCondLst>
                                  <p:childTnLst>
                                    <p:set>
                                      <p:cBhvr>
                                        <p:cTn id="23" dur="1" fill="hold">
                                          <p:stCondLst>
                                            <p:cond delay="0"/>
                                          </p:stCondLst>
                                        </p:cTn>
                                        <p:tgtEl>
                                          <p:spTgt spid="17">
                                            <p:graphicEl>
                                              <a:chart seriesIdx="-4" categoryIdx="1" bldStep="category"/>
                                            </p:graphicEl>
                                          </p:spTgt>
                                        </p:tgtEl>
                                        <p:attrNameLst>
                                          <p:attrName>style.visibility</p:attrName>
                                        </p:attrNameLst>
                                      </p:cBhvr>
                                      <p:to>
                                        <p:strVal val="visible"/>
                                      </p:to>
                                    </p:set>
                                    <p:animEffect transition="in" filter="wheel(1)">
                                      <p:cBhvr>
                                        <p:cTn id="24" dur="400"/>
                                        <p:tgtEl>
                                          <p:spTgt spid="17">
                                            <p:graphicEl>
                                              <a:chart seriesIdx="-4" categoryIdx="1" bldStep="category"/>
                                            </p:graphicEl>
                                          </p:spTgt>
                                        </p:tgtEl>
                                      </p:cBhvr>
                                    </p:animEffect>
                                  </p:childTnLst>
                                </p:cTn>
                              </p:par>
                            </p:childTnLst>
                          </p:cTn>
                        </p:par>
                        <p:par>
                          <p:cTn id="25" fill="hold">
                            <p:stCondLst>
                              <p:cond delay="400"/>
                            </p:stCondLst>
                            <p:childTnLst>
                              <p:par>
                                <p:cTn id="26" presetID="22" presetClass="entr" presetSubtype="2"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right)">
                                      <p:cBhvr>
                                        <p:cTn id="28" dur="200"/>
                                        <p:tgtEl>
                                          <p:spTgt spid="23"/>
                                        </p:tgtEl>
                                      </p:cBhvr>
                                    </p:animEffect>
                                  </p:childTnLst>
                                </p:cTn>
                              </p:par>
                            </p:childTnLst>
                          </p:cTn>
                        </p:par>
                        <p:par>
                          <p:cTn id="29" fill="hold">
                            <p:stCondLst>
                              <p:cond delay="600"/>
                            </p:stCondLst>
                            <p:childTnLst>
                              <p:par>
                                <p:cTn id="30" presetID="10" presetClass="entr" presetSubtype="0" fill="hold"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childTnLst>
                          </p:cTn>
                        </p:par>
                        <p:par>
                          <p:cTn id="33" fill="hold">
                            <p:stCondLst>
                              <p:cond delay="8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2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17">
                                            <p:graphicEl>
                                              <a:chart seriesIdx="-4" categoryIdx="2" bldStep="category"/>
                                            </p:graphicEl>
                                          </p:spTgt>
                                        </p:tgtEl>
                                        <p:attrNameLst>
                                          <p:attrName>style.visibility</p:attrName>
                                        </p:attrNameLst>
                                      </p:cBhvr>
                                      <p:to>
                                        <p:strVal val="visible"/>
                                      </p:to>
                                    </p:set>
                                    <p:animEffect transition="in" filter="wheel(1)">
                                      <p:cBhvr>
                                        <p:cTn id="41" dur="400"/>
                                        <p:tgtEl>
                                          <p:spTgt spid="17">
                                            <p:graphicEl>
                                              <a:chart seriesIdx="-4" categoryIdx="2" bldStep="category"/>
                                            </p:graphicEl>
                                          </p:spTgt>
                                        </p:tgtEl>
                                      </p:cBhvr>
                                    </p:animEffect>
                                  </p:childTnLst>
                                </p:cTn>
                              </p:par>
                            </p:childTnLst>
                          </p:cTn>
                        </p:par>
                        <p:par>
                          <p:cTn id="42" fill="hold">
                            <p:stCondLst>
                              <p:cond delay="400"/>
                            </p:stCondLst>
                            <p:childTnLst>
                              <p:par>
                                <p:cTn id="43" presetID="22" presetClass="entr" presetSubtype="2" fill="hold" grpId="0" nodeType="afterEffect">
                                  <p:stCondLst>
                                    <p:cond delay="0"/>
                                  </p:stCondLst>
                                  <p:childTnLst>
                                    <p:set>
                                      <p:cBhvr>
                                        <p:cTn id="44" dur="1" fill="hold">
                                          <p:stCondLst>
                                            <p:cond delay="0"/>
                                          </p:stCondLst>
                                        </p:cTn>
                                        <p:tgtEl>
                                          <p:spTgt spid="21"/>
                                        </p:tgtEl>
                                        <p:attrNameLst>
                                          <p:attrName>style.visibility</p:attrName>
                                        </p:attrNameLst>
                                      </p:cBhvr>
                                      <p:to>
                                        <p:strVal val="visible"/>
                                      </p:to>
                                    </p:set>
                                    <p:animEffect transition="in" filter="wipe(right)">
                                      <p:cBhvr>
                                        <p:cTn id="45" dur="200"/>
                                        <p:tgtEl>
                                          <p:spTgt spid="21"/>
                                        </p:tgtEl>
                                      </p:cBhvr>
                                    </p:animEffect>
                                  </p:childTnLst>
                                </p:cTn>
                              </p:par>
                            </p:childTnLst>
                          </p:cTn>
                        </p:par>
                        <p:par>
                          <p:cTn id="46" fill="hold">
                            <p:stCondLst>
                              <p:cond delay="600"/>
                            </p:stCondLst>
                            <p:childTnLst>
                              <p:par>
                                <p:cTn id="47" presetID="10" presetClass="entr" presetSubtype="0"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00"/>
                                        <p:tgtEl>
                                          <p:spTgt spid="38"/>
                                        </p:tgtEl>
                                      </p:cBhvr>
                                    </p:animEffect>
                                  </p:childTnLst>
                                </p:cTn>
                              </p:par>
                            </p:childTnLst>
                          </p:cTn>
                        </p:par>
                        <p:par>
                          <p:cTn id="50" fill="hold">
                            <p:stCondLst>
                              <p:cond delay="800"/>
                            </p:stCondLst>
                            <p:childTnLst>
                              <p:par>
                                <p:cTn id="51" presetID="10" presetClass="entr" presetSubtype="0"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2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7" grpId="0" uiExpand="1">
        <p:bldSub>
          <a:bldChart bld="category"/>
        </p:bldSub>
      </p:bldGraphic>
      <p:bldP spid="18" grpId="0"/>
      <p:bldP spid="19" grpId="0"/>
      <p:bldP spid="20" grpId="0"/>
      <p:bldP spid="21" grpId="0" animBg="1"/>
      <p:bldP spid="22" grpId="0" animBg="1"/>
      <p:bldP spid="23"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a:t> x  </a:t>
            </a:r>
            <a:r>
              <a:rPr lang="en-US" dirty="0" err="1"/>
              <a:t>xxxx</a:t>
            </a:r>
            <a:r>
              <a:rPr lang="en-US" dirty="0"/>
              <a:t> </a:t>
            </a:r>
            <a:r>
              <a:rPr lang="en-US" dirty="0" err="1"/>
              <a:t>xxxx</a:t>
            </a:r>
            <a:r>
              <a:rPr lang="en-US" dirty="0"/>
              <a:t> </a:t>
            </a:r>
            <a:r>
              <a:rPr lang="en-US" dirty="0" err="1"/>
              <a:t>xxxx</a:t>
            </a:r>
            <a:endParaRPr lang="en-US" dirty="0"/>
          </a:p>
        </p:txBody>
      </p:sp>
      <p:sp>
        <p:nvSpPr>
          <p:cNvPr id="5" name="Freeform 6"/>
          <p:cNvSpPr>
            <a:spLocks/>
          </p:cNvSpPr>
          <p:nvPr/>
        </p:nvSpPr>
        <p:spPr bwMode="auto">
          <a:xfrm>
            <a:off x="4109929" y="4832522"/>
            <a:ext cx="962516" cy="788861"/>
          </a:xfrm>
          <a:custGeom>
            <a:avLst/>
            <a:gdLst>
              <a:gd name="T0" fmla="*/ 1775 w 1775"/>
              <a:gd name="T1" fmla="*/ 272 h 1788"/>
              <a:gd name="T2" fmla="*/ 1775 w 1775"/>
              <a:gd name="T3" fmla="*/ 272 h 1788"/>
              <a:gd name="T4" fmla="*/ 1775 w 1775"/>
              <a:gd name="T5" fmla="*/ 53 h 1788"/>
              <a:gd name="T6" fmla="*/ 1723 w 1775"/>
              <a:gd name="T7" fmla="*/ 0 h 1788"/>
              <a:gd name="T8" fmla="*/ 52 w 1775"/>
              <a:gd name="T9" fmla="*/ 0 h 1788"/>
              <a:gd name="T10" fmla="*/ 0 w 1775"/>
              <a:gd name="T11" fmla="*/ 53 h 1788"/>
              <a:gd name="T12" fmla="*/ 0 w 1775"/>
              <a:gd name="T13" fmla="*/ 342 h 1788"/>
              <a:gd name="T14" fmla="*/ 80 w 1775"/>
              <a:gd name="T15" fmla="*/ 466 h 1788"/>
              <a:gd name="T16" fmla="*/ 0 w 1775"/>
              <a:gd name="T17" fmla="*/ 584 h 1788"/>
              <a:gd name="T18" fmla="*/ 80 w 1775"/>
              <a:gd name="T19" fmla="*/ 711 h 1788"/>
              <a:gd name="T20" fmla="*/ 0 w 1775"/>
              <a:gd name="T21" fmla="*/ 822 h 1788"/>
              <a:gd name="T22" fmla="*/ 80 w 1775"/>
              <a:gd name="T23" fmla="*/ 964 h 1788"/>
              <a:gd name="T24" fmla="*/ 0 w 1775"/>
              <a:gd name="T25" fmla="*/ 1076 h 1788"/>
              <a:gd name="T26" fmla="*/ 80 w 1775"/>
              <a:gd name="T27" fmla="*/ 1209 h 1788"/>
              <a:gd name="T28" fmla="*/ 80 w 1775"/>
              <a:gd name="T29" fmla="*/ 1303 h 1788"/>
              <a:gd name="T30" fmla="*/ 581 w 1775"/>
              <a:gd name="T31" fmla="*/ 1745 h 1788"/>
              <a:gd name="T32" fmla="*/ 693 w 1775"/>
              <a:gd name="T33" fmla="*/ 1788 h 1788"/>
              <a:gd name="T34" fmla="*/ 1086 w 1775"/>
              <a:gd name="T35" fmla="*/ 1788 h 1788"/>
              <a:gd name="T36" fmla="*/ 1198 w 1775"/>
              <a:gd name="T37" fmla="*/ 1745 h 1788"/>
              <a:gd name="T38" fmla="*/ 1695 w 1775"/>
              <a:gd name="T39" fmla="*/ 1303 h 1788"/>
              <a:gd name="T40" fmla="*/ 1695 w 1775"/>
              <a:gd name="T41" fmla="*/ 1139 h 1788"/>
              <a:gd name="T42" fmla="*/ 1775 w 1775"/>
              <a:gd name="T43" fmla="*/ 1005 h 1788"/>
              <a:gd name="T44" fmla="*/ 1695 w 1775"/>
              <a:gd name="T45" fmla="*/ 894 h 1788"/>
              <a:gd name="T46" fmla="*/ 1775 w 1775"/>
              <a:gd name="T47" fmla="*/ 752 h 1788"/>
              <a:gd name="T48" fmla="*/ 1695 w 1775"/>
              <a:gd name="T49" fmla="*/ 641 h 1788"/>
              <a:gd name="T50" fmla="*/ 1775 w 1775"/>
              <a:gd name="T51" fmla="*/ 514 h 1788"/>
              <a:gd name="T52" fmla="*/ 1695 w 1775"/>
              <a:gd name="T53" fmla="*/ 396 h 1788"/>
              <a:gd name="T54" fmla="*/ 1775 w 1775"/>
              <a:gd name="T55" fmla="*/ 272 h 1788"/>
              <a:gd name="T56" fmla="*/ 1775 w 1775"/>
              <a:gd name="T57" fmla="*/ 272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5" h="1788">
                <a:moveTo>
                  <a:pt x="1775" y="272"/>
                </a:moveTo>
                <a:lnTo>
                  <a:pt x="1775" y="272"/>
                </a:lnTo>
                <a:lnTo>
                  <a:pt x="1775" y="53"/>
                </a:lnTo>
                <a:cubicBezTo>
                  <a:pt x="1775" y="24"/>
                  <a:pt x="1752" y="0"/>
                  <a:pt x="1723" y="0"/>
                </a:cubicBezTo>
                <a:lnTo>
                  <a:pt x="52" y="0"/>
                </a:lnTo>
                <a:cubicBezTo>
                  <a:pt x="23" y="0"/>
                  <a:pt x="0" y="24"/>
                  <a:pt x="0" y="53"/>
                </a:cubicBezTo>
                <a:lnTo>
                  <a:pt x="0" y="342"/>
                </a:lnTo>
                <a:cubicBezTo>
                  <a:pt x="0" y="386"/>
                  <a:pt x="80" y="409"/>
                  <a:pt x="80" y="466"/>
                </a:cubicBezTo>
                <a:cubicBezTo>
                  <a:pt x="80" y="523"/>
                  <a:pt x="0" y="523"/>
                  <a:pt x="0" y="584"/>
                </a:cubicBezTo>
                <a:cubicBezTo>
                  <a:pt x="0" y="645"/>
                  <a:pt x="80" y="639"/>
                  <a:pt x="80" y="711"/>
                </a:cubicBezTo>
                <a:cubicBezTo>
                  <a:pt x="80" y="783"/>
                  <a:pt x="0" y="757"/>
                  <a:pt x="0" y="822"/>
                </a:cubicBezTo>
                <a:cubicBezTo>
                  <a:pt x="0" y="888"/>
                  <a:pt x="80" y="892"/>
                  <a:pt x="80" y="964"/>
                </a:cubicBezTo>
                <a:cubicBezTo>
                  <a:pt x="80" y="1036"/>
                  <a:pt x="0" y="1012"/>
                  <a:pt x="0" y="1076"/>
                </a:cubicBezTo>
                <a:cubicBezTo>
                  <a:pt x="0" y="1139"/>
                  <a:pt x="80" y="1141"/>
                  <a:pt x="80" y="1209"/>
                </a:cubicBezTo>
                <a:lnTo>
                  <a:pt x="80" y="1303"/>
                </a:lnTo>
                <a:lnTo>
                  <a:pt x="581" y="1745"/>
                </a:lnTo>
                <a:cubicBezTo>
                  <a:pt x="612" y="1773"/>
                  <a:pt x="651" y="1788"/>
                  <a:pt x="693" y="1788"/>
                </a:cubicBezTo>
                <a:lnTo>
                  <a:pt x="1086" y="1788"/>
                </a:lnTo>
                <a:cubicBezTo>
                  <a:pt x="1127" y="1788"/>
                  <a:pt x="1167" y="1773"/>
                  <a:pt x="1198" y="1745"/>
                </a:cubicBezTo>
                <a:lnTo>
                  <a:pt x="1695" y="1303"/>
                </a:lnTo>
                <a:lnTo>
                  <a:pt x="1695" y="1139"/>
                </a:lnTo>
                <a:cubicBezTo>
                  <a:pt x="1695" y="1071"/>
                  <a:pt x="1775" y="1069"/>
                  <a:pt x="1775" y="1005"/>
                </a:cubicBezTo>
                <a:cubicBezTo>
                  <a:pt x="1775" y="942"/>
                  <a:pt x="1695" y="966"/>
                  <a:pt x="1695" y="894"/>
                </a:cubicBezTo>
                <a:cubicBezTo>
                  <a:pt x="1695" y="822"/>
                  <a:pt x="1775" y="818"/>
                  <a:pt x="1775" y="752"/>
                </a:cubicBezTo>
                <a:cubicBezTo>
                  <a:pt x="1775" y="687"/>
                  <a:pt x="1695" y="713"/>
                  <a:pt x="1695" y="641"/>
                </a:cubicBezTo>
                <a:cubicBezTo>
                  <a:pt x="1695" y="569"/>
                  <a:pt x="1775" y="575"/>
                  <a:pt x="1775" y="514"/>
                </a:cubicBezTo>
                <a:cubicBezTo>
                  <a:pt x="1775" y="453"/>
                  <a:pt x="1695" y="453"/>
                  <a:pt x="1695" y="396"/>
                </a:cubicBezTo>
                <a:cubicBezTo>
                  <a:pt x="1695" y="339"/>
                  <a:pt x="1775" y="315"/>
                  <a:pt x="1775" y="272"/>
                </a:cubicBezTo>
                <a:lnTo>
                  <a:pt x="1775" y="272"/>
                </a:lnTo>
                <a:close/>
              </a:path>
            </a:pathLst>
          </a:custGeom>
          <a:solidFill>
            <a:srgbClr val="7F7F7F">
              <a:alpha val="50196"/>
            </a:srgbClr>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7"/>
          <p:cNvSpPr>
            <a:spLocks/>
          </p:cNvSpPr>
          <p:nvPr/>
        </p:nvSpPr>
        <p:spPr bwMode="auto">
          <a:xfrm>
            <a:off x="3484804" y="1810023"/>
            <a:ext cx="2179665" cy="714247"/>
          </a:xfrm>
          <a:custGeom>
            <a:avLst/>
            <a:gdLst>
              <a:gd name="T0" fmla="*/ 4021 w 4021"/>
              <a:gd name="T1" fmla="*/ 1317 h 1317"/>
              <a:gd name="T2" fmla="*/ 4021 w 4021"/>
              <a:gd name="T3" fmla="*/ 1317 h 1317"/>
              <a:gd name="T4" fmla="*/ 2010 w 4021"/>
              <a:gd name="T5" fmla="*/ 0 h 1317"/>
              <a:gd name="T6" fmla="*/ 0 w 4021"/>
              <a:gd name="T7" fmla="*/ 1317 h 1317"/>
              <a:gd name="T8" fmla="*/ 4021 w 4021"/>
              <a:gd name="T9" fmla="*/ 1317 h 1317"/>
            </a:gdLst>
            <a:ahLst/>
            <a:cxnLst>
              <a:cxn ang="0">
                <a:pos x="T0" y="T1"/>
              </a:cxn>
              <a:cxn ang="0">
                <a:pos x="T2" y="T3"/>
              </a:cxn>
              <a:cxn ang="0">
                <a:pos x="T4" y="T5"/>
              </a:cxn>
              <a:cxn ang="0">
                <a:pos x="T6" y="T7"/>
              </a:cxn>
              <a:cxn ang="0">
                <a:pos x="T8" y="T9"/>
              </a:cxn>
            </a:cxnLst>
            <a:rect l="0" t="0" r="r" b="b"/>
            <a:pathLst>
              <a:path w="4021" h="1317">
                <a:moveTo>
                  <a:pt x="4021" y="1317"/>
                </a:moveTo>
                <a:lnTo>
                  <a:pt x="4021" y="1317"/>
                </a:lnTo>
                <a:cubicBezTo>
                  <a:pt x="3733" y="492"/>
                  <a:pt x="2960" y="0"/>
                  <a:pt x="2010" y="0"/>
                </a:cubicBezTo>
                <a:cubicBezTo>
                  <a:pt x="1060" y="0"/>
                  <a:pt x="287" y="492"/>
                  <a:pt x="0" y="1317"/>
                </a:cubicBezTo>
                <a:lnTo>
                  <a:pt x="4021" y="1317"/>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p:nvSpPr>
        <p:spPr bwMode="auto">
          <a:xfrm>
            <a:off x="3419872" y="2577741"/>
            <a:ext cx="2309528" cy="687510"/>
          </a:xfrm>
          <a:custGeom>
            <a:avLst/>
            <a:gdLst>
              <a:gd name="T0" fmla="*/ 0 w 4262"/>
              <a:gd name="T1" fmla="*/ 643 h 1268"/>
              <a:gd name="T2" fmla="*/ 0 w 4262"/>
              <a:gd name="T3" fmla="*/ 643 h 1268"/>
              <a:gd name="T4" fmla="*/ 85 w 4262"/>
              <a:gd name="T5" fmla="*/ 1268 h 1268"/>
              <a:gd name="T6" fmla="*/ 4178 w 4262"/>
              <a:gd name="T7" fmla="*/ 1268 h 1268"/>
              <a:gd name="T8" fmla="*/ 4262 w 4262"/>
              <a:gd name="T9" fmla="*/ 643 h 1268"/>
              <a:gd name="T10" fmla="*/ 4174 w 4262"/>
              <a:gd name="T11" fmla="*/ 0 h 1268"/>
              <a:gd name="T12" fmla="*/ 89 w 4262"/>
              <a:gd name="T13" fmla="*/ 0 h 1268"/>
              <a:gd name="T14" fmla="*/ 0 w 4262"/>
              <a:gd name="T15" fmla="*/ 643 h 1268"/>
              <a:gd name="T16" fmla="*/ 0 w 4262"/>
              <a:gd name="T17" fmla="*/ 64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62" h="1268">
                <a:moveTo>
                  <a:pt x="0" y="643"/>
                </a:moveTo>
                <a:lnTo>
                  <a:pt x="0" y="643"/>
                </a:lnTo>
                <a:cubicBezTo>
                  <a:pt x="0" y="876"/>
                  <a:pt x="32" y="1082"/>
                  <a:pt x="85" y="1268"/>
                </a:cubicBezTo>
                <a:lnTo>
                  <a:pt x="4178" y="1268"/>
                </a:lnTo>
                <a:cubicBezTo>
                  <a:pt x="4230" y="1082"/>
                  <a:pt x="4262" y="876"/>
                  <a:pt x="4262" y="643"/>
                </a:cubicBezTo>
                <a:cubicBezTo>
                  <a:pt x="4262" y="412"/>
                  <a:pt x="4231" y="198"/>
                  <a:pt x="4174" y="0"/>
                </a:cubicBezTo>
                <a:lnTo>
                  <a:pt x="89" y="0"/>
                </a:lnTo>
                <a:cubicBezTo>
                  <a:pt x="31" y="198"/>
                  <a:pt x="0" y="412"/>
                  <a:pt x="0" y="643"/>
                </a:cubicBezTo>
                <a:lnTo>
                  <a:pt x="0" y="643"/>
                </a:lnTo>
                <a:close/>
              </a:path>
            </a:pathLst>
          </a:custGeom>
          <a:solidFill>
            <a:schemeClr val="accent5"/>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2"/>
          <p:cNvSpPr>
            <a:spLocks/>
          </p:cNvSpPr>
          <p:nvPr/>
        </p:nvSpPr>
        <p:spPr bwMode="auto">
          <a:xfrm>
            <a:off x="3859116" y="4060983"/>
            <a:ext cx="1429769" cy="714247"/>
          </a:xfrm>
          <a:custGeom>
            <a:avLst/>
            <a:gdLst>
              <a:gd name="T0" fmla="*/ 0 w 2640"/>
              <a:gd name="T1" fmla="*/ 0 h 1317"/>
              <a:gd name="T2" fmla="*/ 0 w 2640"/>
              <a:gd name="T3" fmla="*/ 0 h 1317"/>
              <a:gd name="T4" fmla="*/ 127 w 2640"/>
              <a:gd name="T5" fmla="*/ 630 h 1317"/>
              <a:gd name="T6" fmla="*/ 610 w 2640"/>
              <a:gd name="T7" fmla="*/ 1317 h 1317"/>
              <a:gd name="T8" fmla="*/ 2030 w 2640"/>
              <a:gd name="T9" fmla="*/ 1317 h 1317"/>
              <a:gd name="T10" fmla="*/ 2513 w 2640"/>
              <a:gd name="T11" fmla="*/ 630 h 1317"/>
              <a:gd name="T12" fmla="*/ 2640 w 2640"/>
              <a:gd name="T13" fmla="*/ 0 h 1317"/>
              <a:gd name="T14" fmla="*/ 0 w 2640"/>
              <a:gd name="T15" fmla="*/ 0 h 1317"/>
              <a:gd name="T16" fmla="*/ 0 w 2640"/>
              <a:gd name="T17" fmla="*/ 0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0" h="1317">
                <a:moveTo>
                  <a:pt x="0" y="0"/>
                </a:moveTo>
                <a:lnTo>
                  <a:pt x="0" y="0"/>
                </a:lnTo>
                <a:cubicBezTo>
                  <a:pt x="77" y="190"/>
                  <a:pt x="127" y="394"/>
                  <a:pt x="127" y="630"/>
                </a:cubicBezTo>
                <a:cubicBezTo>
                  <a:pt x="127" y="857"/>
                  <a:pt x="340" y="1317"/>
                  <a:pt x="610" y="1317"/>
                </a:cubicBezTo>
                <a:lnTo>
                  <a:pt x="2030" y="1317"/>
                </a:lnTo>
                <a:cubicBezTo>
                  <a:pt x="2300" y="1317"/>
                  <a:pt x="2513" y="857"/>
                  <a:pt x="2513" y="630"/>
                </a:cubicBezTo>
                <a:cubicBezTo>
                  <a:pt x="2513" y="394"/>
                  <a:pt x="2563" y="190"/>
                  <a:pt x="2640" y="0"/>
                </a:cubicBezTo>
                <a:lnTo>
                  <a:pt x="0" y="0"/>
                </a:lnTo>
                <a:lnTo>
                  <a:pt x="0" y="0"/>
                </a:lnTo>
                <a:close/>
              </a:path>
            </a:pathLst>
          </a:custGeom>
          <a:solidFill>
            <a:schemeClr val="accent1"/>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4"/>
          <p:cNvSpPr>
            <a:spLocks/>
          </p:cNvSpPr>
          <p:nvPr/>
        </p:nvSpPr>
        <p:spPr bwMode="auto">
          <a:xfrm>
            <a:off x="3482258" y="3319998"/>
            <a:ext cx="2184757" cy="687510"/>
          </a:xfrm>
          <a:custGeom>
            <a:avLst/>
            <a:gdLst>
              <a:gd name="T0" fmla="*/ 3379 w 4032"/>
              <a:gd name="T1" fmla="*/ 1267 h 1267"/>
              <a:gd name="T2" fmla="*/ 3379 w 4032"/>
              <a:gd name="T3" fmla="*/ 1267 h 1267"/>
              <a:gd name="T4" fmla="*/ 4032 w 4032"/>
              <a:gd name="T5" fmla="*/ 0 h 1267"/>
              <a:gd name="T6" fmla="*/ 0 w 4032"/>
              <a:gd name="T7" fmla="*/ 0 h 1267"/>
              <a:gd name="T8" fmla="*/ 653 w 4032"/>
              <a:gd name="T9" fmla="*/ 1267 h 1267"/>
              <a:gd name="T10" fmla="*/ 3379 w 4032"/>
              <a:gd name="T11" fmla="*/ 1267 h 1267"/>
              <a:gd name="T12" fmla="*/ 3379 w 4032"/>
              <a:gd name="T13" fmla="*/ 1267 h 1267"/>
            </a:gdLst>
            <a:ahLst/>
            <a:cxnLst>
              <a:cxn ang="0">
                <a:pos x="T0" y="T1"/>
              </a:cxn>
              <a:cxn ang="0">
                <a:pos x="T2" y="T3"/>
              </a:cxn>
              <a:cxn ang="0">
                <a:pos x="T4" y="T5"/>
              </a:cxn>
              <a:cxn ang="0">
                <a:pos x="T6" y="T7"/>
              </a:cxn>
              <a:cxn ang="0">
                <a:pos x="T8" y="T9"/>
              </a:cxn>
              <a:cxn ang="0">
                <a:pos x="T10" y="T11"/>
              </a:cxn>
              <a:cxn ang="0">
                <a:pos x="T12" y="T13"/>
              </a:cxn>
            </a:cxnLst>
            <a:rect l="0" t="0" r="r" b="b"/>
            <a:pathLst>
              <a:path w="4032" h="1267">
                <a:moveTo>
                  <a:pt x="3379" y="1267"/>
                </a:moveTo>
                <a:lnTo>
                  <a:pt x="3379" y="1267"/>
                </a:lnTo>
                <a:cubicBezTo>
                  <a:pt x="3568" y="854"/>
                  <a:pt x="3869" y="495"/>
                  <a:pt x="4032" y="0"/>
                </a:cubicBezTo>
                <a:lnTo>
                  <a:pt x="0" y="0"/>
                </a:lnTo>
                <a:cubicBezTo>
                  <a:pt x="163" y="495"/>
                  <a:pt x="464" y="854"/>
                  <a:pt x="653" y="1267"/>
                </a:cubicBezTo>
                <a:lnTo>
                  <a:pt x="3379" y="1267"/>
                </a:lnTo>
                <a:lnTo>
                  <a:pt x="3379" y="1267"/>
                </a:lnTo>
                <a:close/>
              </a:path>
            </a:pathLst>
          </a:custGeom>
          <a:solidFill>
            <a:schemeClr val="accent3"/>
          </a:solid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pic>
        <p:nvPicPr>
          <p:cNvPr id="11" name="Picture 1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25386" y="3454139"/>
            <a:ext cx="698500" cy="405695"/>
          </a:xfrm>
          <a:prstGeom prst="rect">
            <a:avLst/>
          </a:prstGeom>
        </p:spPr>
      </p:pic>
      <p:pic>
        <p:nvPicPr>
          <p:cNvPr id="12" name="Picture 1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12712" y="2693874"/>
            <a:ext cx="323851" cy="462644"/>
          </a:xfrm>
          <a:prstGeom prst="rect">
            <a:avLst/>
          </a:prstGeom>
        </p:spPr>
      </p:pic>
      <p:pic>
        <p:nvPicPr>
          <p:cNvPr id="13" name="Picture 1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84136" y="4175387"/>
            <a:ext cx="381000" cy="430443"/>
          </a:xfrm>
          <a:prstGeom prst="rect">
            <a:avLst/>
          </a:prstGeom>
        </p:spPr>
      </p:pic>
      <p:pic>
        <p:nvPicPr>
          <p:cNvPr id="16" name="Picture 15"/>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85807" y="2047999"/>
            <a:ext cx="577658" cy="369368"/>
          </a:xfrm>
          <a:prstGeom prst="rect">
            <a:avLst/>
          </a:prstGeom>
        </p:spPr>
      </p:pic>
      <p:cxnSp>
        <p:nvCxnSpPr>
          <p:cNvPr id="32" name="Straight Connector 31"/>
          <p:cNvCxnSpPr/>
          <p:nvPr/>
        </p:nvCxnSpPr>
        <p:spPr>
          <a:xfrm>
            <a:off x="5140987" y="2172194"/>
            <a:ext cx="921708"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062683" y="1876958"/>
            <a:ext cx="590472" cy="590472"/>
          </a:xfrm>
          <a:prstGeom prst="ellipse">
            <a:avLst/>
          </a:prstGeom>
          <a:solidFill>
            <a:schemeClr val="bg2">
              <a:alpha val="20000"/>
            </a:schemeClr>
          </a:solidFill>
          <a:ln w="19050">
            <a:solidFill>
              <a:schemeClr val="bg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7" name="Straight Connector 36"/>
          <p:cNvCxnSpPr/>
          <p:nvPr/>
        </p:nvCxnSpPr>
        <p:spPr>
          <a:xfrm flipV="1">
            <a:off x="5429021" y="2921496"/>
            <a:ext cx="6336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6062683" y="2626260"/>
            <a:ext cx="590472" cy="590472"/>
          </a:xfrm>
          <a:prstGeom prst="ellipse">
            <a:avLst/>
          </a:prstGeom>
          <a:solidFill>
            <a:schemeClr val="accent5">
              <a:alpha val="20000"/>
            </a:schemeClr>
          </a:solidFill>
          <a:ln w="19050">
            <a:solidFill>
              <a:schemeClr val="accent5"/>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39" name="Straight Connector 38"/>
          <p:cNvCxnSpPr/>
          <p:nvPr/>
        </p:nvCxnSpPr>
        <p:spPr>
          <a:xfrm>
            <a:off x="5140987" y="3662048"/>
            <a:ext cx="921708"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Oval 39"/>
          <p:cNvSpPr/>
          <p:nvPr/>
        </p:nvSpPr>
        <p:spPr>
          <a:xfrm>
            <a:off x="6062683" y="3366812"/>
            <a:ext cx="590472" cy="590472"/>
          </a:xfrm>
          <a:prstGeom prst="ellipse">
            <a:avLst/>
          </a:prstGeom>
          <a:solidFill>
            <a:schemeClr val="accent3">
              <a:alpha val="20000"/>
            </a:schemeClr>
          </a:solidFill>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cxnSp>
        <p:nvCxnSpPr>
          <p:cNvPr id="41" name="Straight Connector 40"/>
          <p:cNvCxnSpPr/>
          <p:nvPr/>
        </p:nvCxnSpPr>
        <p:spPr>
          <a:xfrm>
            <a:off x="4919724" y="4402649"/>
            <a:ext cx="1142972"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Oval 41"/>
          <p:cNvSpPr/>
          <p:nvPr/>
        </p:nvSpPr>
        <p:spPr>
          <a:xfrm>
            <a:off x="6062683" y="4122869"/>
            <a:ext cx="590472" cy="590472"/>
          </a:xfrm>
          <a:prstGeom prst="ellipse">
            <a:avLst/>
          </a:prstGeom>
          <a:solidFill>
            <a:schemeClr val="accent1">
              <a:alpha val="20000"/>
            </a:schemeClr>
          </a:solid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dirty="0">
                <a:solidFill>
                  <a:schemeClr val="tx1"/>
                </a:solidFill>
              </a:rPr>
              <a:t>X</a:t>
            </a:r>
          </a:p>
        </p:txBody>
      </p:sp>
      <p:sp>
        <p:nvSpPr>
          <p:cNvPr id="49" name="Rectangle 48"/>
          <p:cNvSpPr/>
          <p:nvPr/>
        </p:nvSpPr>
        <p:spPr>
          <a:xfrm>
            <a:off x="6768245" y="3428103"/>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0" name="Rectangle 49"/>
          <p:cNvSpPr/>
          <p:nvPr/>
        </p:nvSpPr>
        <p:spPr>
          <a:xfrm>
            <a:off x="6768245" y="2648767"/>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1" name="Rectangle 50"/>
          <p:cNvSpPr/>
          <p:nvPr/>
        </p:nvSpPr>
        <p:spPr>
          <a:xfrm>
            <a:off x="6768245" y="186943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2" name="Rectangle 51"/>
          <p:cNvSpPr/>
          <p:nvPr/>
        </p:nvSpPr>
        <p:spPr>
          <a:xfrm>
            <a:off x="6768245" y="4073211"/>
            <a:ext cx="1969391" cy="618631"/>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0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xxxxxxxxxxxxxxxxxxxx</a:t>
            </a:r>
            <a:endParaRPr lang="en-US" sz="1100" dirty="0"/>
          </a:p>
        </p:txBody>
      </p:sp>
      <p:sp>
        <p:nvSpPr>
          <p:cNvPr id="53" name="Rectangle 52"/>
          <p:cNvSpPr/>
          <p:nvPr/>
        </p:nvSpPr>
        <p:spPr>
          <a:xfrm>
            <a:off x="685800" y="1869431"/>
            <a:ext cx="2398242" cy="2492862"/>
          </a:xfrm>
          <a:prstGeom prst="rect">
            <a:avLst/>
          </a:prstGeom>
        </p:spPr>
        <p:txBody>
          <a:bodyPr wrap="square">
            <a:spAutoFit/>
          </a:bodyPr>
          <a:lstStyle/>
          <a:p>
            <a:pPr>
              <a:lnSpc>
                <a:spcPct val="90000"/>
              </a:lnSpc>
            </a:pPr>
            <a:r>
              <a:rPr lang="en-US" sz="1600" dirty="0"/>
              <a:t>Xxx </a:t>
            </a:r>
            <a:r>
              <a:rPr lang="en-US" sz="1600" dirty="0" err="1"/>
              <a:t>xxx</a:t>
            </a:r>
            <a:r>
              <a:rPr lang="en-US" sz="1600" dirty="0"/>
              <a:t> x</a:t>
            </a:r>
          </a:p>
          <a:p>
            <a:pPr>
              <a:lnSpc>
                <a:spcPct val="99000"/>
              </a:lnSpc>
            </a:pPr>
            <a:r>
              <a:rPr lang="en-US" sz="1100" dirty="0" err="1"/>
              <a:t>Xxxxx</a:t>
            </a:r>
            <a:r>
              <a:rPr lang="en-US" sz="1100" dirty="0"/>
              <a:t> </a:t>
            </a:r>
            <a:r>
              <a:rPr lang="en-US" sz="1100" dirty="0" err="1"/>
              <a:t>xxxxx</a:t>
            </a:r>
            <a:r>
              <a:rPr lang="en-US" sz="1100" dirty="0"/>
              <a:t> </a:t>
            </a:r>
            <a:r>
              <a:rPr lang="en-US" sz="1100" dirty="0" err="1"/>
              <a:t>xxxx</a:t>
            </a:r>
            <a:r>
              <a:rPr lang="en-US" sz="1100" dirty="0"/>
              <a:t> xxx </a:t>
            </a:r>
            <a:r>
              <a:rPr lang="en-US" sz="1100" dirty="0" err="1"/>
              <a:t>xxx</a:t>
            </a:r>
            <a:r>
              <a:rPr lang="en-US" sz="1100" dirty="0"/>
              <a:t> xx </a:t>
            </a:r>
            <a:r>
              <a:rPr lang="en-US" sz="1100" dirty="0" err="1"/>
              <a:t>xxxxxxxx</a:t>
            </a:r>
            <a:r>
              <a:rPr lang="en-US" sz="1100" dirty="0"/>
              <a:t> </a:t>
            </a:r>
            <a:r>
              <a:rPr lang="en-US" sz="1100" dirty="0" err="1"/>
              <a:t>xxxxxx</a:t>
            </a:r>
            <a:r>
              <a:rPr lang="en-US" sz="1100" dirty="0"/>
              <a:t> x </a:t>
            </a:r>
            <a:r>
              <a:rPr lang="en-US" sz="1100" dirty="0" err="1"/>
              <a:t>xxxx</a:t>
            </a:r>
            <a:r>
              <a:rPr lang="en-US" sz="1100" dirty="0"/>
              <a:t> </a:t>
            </a:r>
            <a:r>
              <a:rPr lang="en-US" sz="1100" dirty="0" err="1"/>
              <a:t>xxxx</a:t>
            </a:r>
            <a:r>
              <a:rPr lang="en-US" sz="1100" dirty="0"/>
              <a:t> </a:t>
            </a:r>
            <a:r>
              <a:rPr lang="en-US" sz="1100" dirty="0" err="1"/>
              <a:t>xxxx</a:t>
            </a:r>
            <a:r>
              <a:rPr lang="en-US" sz="1100" dirty="0"/>
              <a:t> x xxx </a:t>
            </a:r>
            <a:r>
              <a:rPr lang="en-US" sz="1100" dirty="0" err="1"/>
              <a:t>xxxxxxxxxxxxxxx</a:t>
            </a:r>
            <a:r>
              <a:rPr lang="en-US" sz="1100" dirty="0"/>
              <a:t> x </a:t>
            </a:r>
            <a:r>
              <a:rPr lang="en-US" sz="1100" dirty="0" err="1"/>
              <a:t>xxxxxxxxx</a:t>
            </a:r>
            <a:r>
              <a:rPr lang="en-US" sz="1100" dirty="0"/>
              <a:t> xxx xx </a:t>
            </a:r>
            <a:r>
              <a:rPr lang="en-US" sz="1100" dirty="0" err="1"/>
              <a:t>xxxx</a:t>
            </a:r>
            <a:r>
              <a:rPr lang="en-US" sz="1100" dirty="0"/>
              <a:t> x </a:t>
            </a:r>
            <a:r>
              <a:rPr lang="en-US" sz="1100" dirty="0" err="1"/>
              <a:t>xxxxxxx</a:t>
            </a:r>
            <a:r>
              <a:rPr lang="en-US" sz="1100" dirty="0"/>
              <a:t> xx </a:t>
            </a:r>
            <a:r>
              <a:rPr lang="en-US" sz="1100" dirty="0" err="1"/>
              <a:t>xxxxxx</a:t>
            </a:r>
            <a:r>
              <a:rPr lang="en-US" sz="1100" dirty="0"/>
              <a:t> xxx </a:t>
            </a:r>
            <a:r>
              <a:rPr lang="en-US" sz="1100" dirty="0" err="1"/>
              <a:t>xxxxxx</a:t>
            </a:r>
            <a:r>
              <a:rPr lang="en-US" sz="1100" dirty="0"/>
              <a:t> </a:t>
            </a:r>
            <a:r>
              <a:rPr lang="en-US" sz="1100" dirty="0" err="1"/>
              <a:t>xxxxxxxx</a:t>
            </a:r>
            <a:r>
              <a:rPr lang="en-US" sz="1100" dirty="0"/>
              <a:t> </a:t>
            </a:r>
            <a:r>
              <a:rPr lang="en-US" sz="1100" dirty="0" err="1"/>
              <a:t>xxxxxx</a:t>
            </a:r>
            <a:r>
              <a:rPr lang="en-US" sz="1100" dirty="0"/>
              <a:t> xx </a:t>
            </a:r>
            <a:r>
              <a:rPr lang="en-US" sz="1100" dirty="0" err="1"/>
              <a:t>xxxxxxxx</a:t>
            </a:r>
            <a:r>
              <a:rPr lang="en-US" sz="1100" dirty="0"/>
              <a:t> </a:t>
            </a:r>
            <a:r>
              <a:rPr lang="en-US" sz="1100" dirty="0" err="1"/>
              <a:t>xxxxxx</a:t>
            </a:r>
            <a:r>
              <a:rPr lang="en-US" sz="1100" dirty="0"/>
              <a:t> </a:t>
            </a:r>
            <a:r>
              <a:rPr lang="en-US" sz="1100" dirty="0" err="1"/>
              <a:t>xxxxxxx</a:t>
            </a:r>
            <a:r>
              <a:rPr lang="en-US" sz="1100" dirty="0"/>
              <a:t> x Xx </a:t>
            </a:r>
            <a:r>
              <a:rPr lang="en-US" sz="1100" dirty="0" err="1"/>
              <a:t>xxxxxx</a:t>
            </a:r>
            <a:r>
              <a:rPr lang="en-US" sz="1100" dirty="0"/>
              <a:t> xx </a:t>
            </a:r>
            <a:r>
              <a:rPr lang="en-US" sz="1100" dirty="0" err="1"/>
              <a:t>xx</a:t>
            </a:r>
            <a:r>
              <a:rPr lang="en-US" sz="1100" dirty="0"/>
              <a:t> </a:t>
            </a:r>
            <a:r>
              <a:rPr lang="en-US" sz="1100" dirty="0" err="1"/>
              <a:t>xxxxxxxxxxxxx</a:t>
            </a:r>
            <a:r>
              <a:rPr lang="en-US" sz="1100" dirty="0"/>
              <a:t> </a:t>
            </a:r>
            <a:r>
              <a:rPr lang="en-US" sz="1100" dirty="0" err="1"/>
              <a:t>xxxx</a:t>
            </a:r>
            <a:r>
              <a:rPr lang="en-US" sz="1100" dirty="0"/>
              <a:t> </a:t>
            </a:r>
            <a:r>
              <a:rPr lang="en-US" sz="1100" dirty="0" err="1"/>
              <a:t>xxxxxx</a:t>
            </a:r>
            <a:r>
              <a:rPr lang="en-US" sz="1100" dirty="0"/>
              <a:t> xxx xx xxx xx </a:t>
            </a:r>
            <a:r>
              <a:rPr lang="en-US" sz="1100" dirty="0" err="1"/>
              <a:t>xxxxx</a:t>
            </a:r>
            <a:r>
              <a:rPr lang="en-US" sz="1100" dirty="0"/>
              <a:t> </a:t>
            </a:r>
            <a:r>
              <a:rPr lang="en-US" sz="1100" dirty="0" err="1"/>
              <a:t>xxxxxxx</a:t>
            </a:r>
            <a:r>
              <a:rPr lang="en-US" sz="1100" dirty="0"/>
              <a:t> </a:t>
            </a:r>
            <a:r>
              <a:rPr lang="en-US" sz="1100" dirty="0" err="1"/>
              <a:t>xxxxxxxxxxxx</a:t>
            </a:r>
            <a:r>
              <a:rPr lang="en-US" sz="1100" dirty="0"/>
              <a:t> </a:t>
            </a:r>
            <a:r>
              <a:rPr lang="en-US" sz="1100" dirty="0" err="1"/>
              <a:t>xxxx</a:t>
            </a:r>
            <a:r>
              <a:rPr lang="en-US" sz="1100" dirty="0"/>
              <a:t> </a:t>
            </a:r>
            <a:r>
              <a:rPr lang="en-US" sz="1100" dirty="0" err="1"/>
              <a:t>xxxxxxxxxxx</a:t>
            </a:r>
            <a:r>
              <a:rPr lang="en-US" sz="1100" dirty="0"/>
              <a:t> </a:t>
            </a:r>
            <a:r>
              <a:rPr lang="en-US" sz="1100" dirty="0" err="1"/>
              <a:t>xxxx</a:t>
            </a:r>
            <a:r>
              <a:rPr lang="en-US" sz="1100" dirty="0"/>
              <a:t> xx x </a:t>
            </a:r>
            <a:r>
              <a:rPr lang="en-US" sz="1100" dirty="0" err="1"/>
              <a:t>xxxx</a:t>
            </a:r>
            <a:r>
              <a:rPr lang="en-US" sz="1100" dirty="0"/>
              <a:t> xxx x xxx x xxx </a:t>
            </a:r>
            <a:r>
              <a:rPr lang="en-US" sz="1100" dirty="0" err="1"/>
              <a:t>Xxxxx</a:t>
            </a:r>
            <a:r>
              <a:rPr lang="en-US" sz="1100" dirty="0"/>
              <a:t> </a:t>
            </a:r>
            <a:r>
              <a:rPr lang="en-US" sz="1100" dirty="0" err="1"/>
              <a:t>xxxxxx</a:t>
            </a:r>
            <a:r>
              <a:rPr lang="en-US" sz="1100" dirty="0"/>
              <a:t> xxx </a:t>
            </a:r>
            <a:r>
              <a:rPr lang="en-US" sz="1100" dirty="0" err="1"/>
              <a:t>xxxx</a:t>
            </a:r>
            <a:r>
              <a:rPr lang="en-US" sz="1100" dirty="0"/>
              <a:t> </a:t>
            </a:r>
            <a:r>
              <a:rPr lang="en-US" sz="1100" dirty="0" err="1"/>
              <a:t>xxxxxx</a:t>
            </a:r>
            <a:r>
              <a:rPr lang="en-US" sz="1100" dirty="0"/>
              <a:t> </a:t>
            </a:r>
            <a:r>
              <a:rPr lang="en-US" sz="1100" dirty="0" err="1"/>
              <a:t>xxxxx</a:t>
            </a:r>
            <a:r>
              <a:rPr lang="en-US" sz="1100" dirty="0"/>
              <a:t> xxx </a:t>
            </a:r>
            <a:r>
              <a:rPr lang="en-US" sz="1100" dirty="0" err="1"/>
              <a:t>Xxx</a:t>
            </a:r>
            <a:r>
              <a:rPr lang="en-US" sz="1100" dirty="0"/>
              <a:t> </a:t>
            </a:r>
            <a:r>
              <a:rPr lang="en-US" sz="1100" dirty="0" err="1"/>
              <a:t>xxxxxx</a:t>
            </a:r>
            <a:r>
              <a:rPr lang="en-US" sz="1100" dirty="0"/>
              <a:t> x </a:t>
            </a:r>
            <a:r>
              <a:rPr lang="en-US" sz="1100" dirty="0" err="1"/>
              <a:t>xxxxxx</a:t>
            </a:r>
            <a:r>
              <a:rPr lang="en-US" sz="1100" dirty="0"/>
              <a:t> x </a:t>
            </a:r>
            <a:r>
              <a:rPr lang="en-US" sz="1100" dirty="0" err="1"/>
              <a:t>xxxx</a:t>
            </a:r>
            <a:r>
              <a:rPr lang="en-US" sz="1100" dirty="0"/>
              <a:t> </a:t>
            </a:r>
            <a:r>
              <a:rPr lang="en-US" sz="1100" dirty="0" err="1"/>
              <a:t>xxxxx</a:t>
            </a:r>
            <a:r>
              <a:rPr lang="en-US" sz="1100" dirty="0"/>
              <a:t> x </a:t>
            </a:r>
            <a:r>
              <a:rPr lang="en-US" sz="1100" dirty="0" err="1"/>
              <a:t>xxxxxx</a:t>
            </a:r>
            <a:r>
              <a:rPr lang="en-US" sz="1100" dirty="0"/>
              <a:t> xx </a:t>
            </a:r>
            <a:r>
              <a:rPr lang="en-US" sz="1100" dirty="0" err="1"/>
              <a:t>xxxx</a:t>
            </a:r>
            <a:r>
              <a:rPr lang="en-US" sz="1100" dirty="0"/>
              <a:t> </a:t>
            </a:r>
            <a:r>
              <a:rPr lang="en-US" sz="1100" dirty="0" err="1"/>
              <a:t>xxxxx</a:t>
            </a:r>
            <a:r>
              <a:rPr lang="en-US" sz="1100" dirty="0"/>
              <a:t> x </a:t>
            </a:r>
            <a:r>
              <a:rPr lang="en-US" sz="1100" dirty="0" err="1"/>
              <a:t>xxxxx</a:t>
            </a:r>
            <a:r>
              <a:rPr lang="en-US" sz="1100" dirty="0"/>
              <a:t> x xx </a:t>
            </a:r>
          </a:p>
        </p:txBody>
      </p:sp>
    </p:spTree>
    <p:extLst>
      <p:ext uri="{BB962C8B-B14F-4D97-AF65-F5344CB8AC3E}">
        <p14:creationId xmlns:p14="http://schemas.microsoft.com/office/powerpoint/2010/main" val="1809547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900"/>
                                  </p:stCondLst>
                                  <p:childTnLst>
                                    <p:set>
                                      <p:cBhvr>
                                        <p:cTn id="9" dur="1" fill="hold">
                                          <p:stCondLst>
                                            <p:cond delay="0"/>
                                          </p:stCondLst>
                                        </p:cTn>
                                        <p:tgtEl>
                                          <p:spTgt spid="50"/>
                                        </p:tgtEl>
                                        <p:attrNameLst>
                                          <p:attrName>style.visibility</p:attrName>
                                        </p:attrNameLst>
                                      </p:cBhvr>
                                      <p:to>
                                        <p:strVal val="visible"/>
                                      </p:to>
                                    </p:set>
                                    <p:animEffect transition="in" filter="fade">
                                      <p:cBhvr>
                                        <p:cTn id="10" dur="500"/>
                                        <p:tgtEl>
                                          <p:spTgt spid="50"/>
                                        </p:tgtEl>
                                      </p:cBhvr>
                                    </p:animEffect>
                                  </p:childTnLst>
                                </p:cTn>
                              </p:par>
                              <p:par>
                                <p:cTn id="11" presetID="10" presetClass="entr" presetSubtype="0" fill="hold" grpId="0" nodeType="withEffect">
                                  <p:stCondLst>
                                    <p:cond delay="120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par>
                                <p:cTn id="14" presetID="10" presetClass="entr" presetSubtype="0" fill="hold" grpId="0" nodeType="withEffect">
                                  <p:stCondLst>
                                    <p:cond delay="1400"/>
                                  </p:stCondLst>
                                  <p:childTnLst>
                                    <p:set>
                                      <p:cBhvr>
                                        <p:cTn id="15" dur="1" fill="hold">
                                          <p:stCondLst>
                                            <p:cond delay="0"/>
                                          </p:stCondLst>
                                        </p:cTn>
                                        <p:tgtEl>
                                          <p:spTgt spid="52"/>
                                        </p:tgtEl>
                                        <p:attrNameLst>
                                          <p:attrName>style.visibility</p:attrName>
                                        </p:attrNameLst>
                                      </p:cBhvr>
                                      <p:to>
                                        <p:strVal val="visible"/>
                                      </p:to>
                                    </p:set>
                                    <p:animEffect transition="in" filter="fade">
                                      <p:cBhvr>
                                        <p:cTn id="16" dur="500"/>
                                        <p:tgtEl>
                                          <p:spTgt spid="52"/>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838201" y="2209801"/>
            <a:ext cx="3437467" cy="3325283"/>
          </a:xfrm>
          <a:prstGeom prst="rect">
            <a:avLst/>
          </a:prstGeom>
          <a:gradFill flip="none" rotWithShape="1">
            <a:gsLst>
              <a:gs pos="0">
                <a:schemeClr val="accent1"/>
              </a:gs>
              <a:gs pos="100000">
                <a:schemeClr val="bg2"/>
              </a:gs>
            </a:gsLst>
            <a:lin ang="54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useBgFill="1">
        <p:nvSpPr>
          <p:cNvPr id="31" name="Freeform 35"/>
          <p:cNvSpPr>
            <a:spLocks/>
          </p:cNvSpPr>
          <p:nvPr/>
        </p:nvSpPr>
        <p:spPr bwMode="auto">
          <a:xfrm flipH="1">
            <a:off x="320040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6278 w 10000"/>
              <a:gd name="connsiteY1" fmla="*/ 786 h 10067"/>
              <a:gd name="connsiteX2" fmla="*/ 5435 w 10000"/>
              <a:gd name="connsiteY2" fmla="*/ 1707 h 10067"/>
              <a:gd name="connsiteX3" fmla="*/ 5481 w 10000"/>
              <a:gd name="connsiteY3" fmla="*/ 2547 h 10067"/>
              <a:gd name="connsiteX4" fmla="*/ 6326 w 10000"/>
              <a:gd name="connsiteY4" fmla="*/ 3174 h 10067"/>
              <a:gd name="connsiteX5" fmla="*/ 7879 w 10000"/>
              <a:gd name="connsiteY5" fmla="*/ 3928 h 10067"/>
              <a:gd name="connsiteX6" fmla="*/ 8918 w 10000"/>
              <a:gd name="connsiteY6" fmla="*/ 4669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7680" y="491"/>
                  <a:pt x="6278" y="786"/>
                </a:cubicBezTo>
                <a:lnTo>
                  <a:pt x="5435" y="1707"/>
                </a:lnTo>
                <a:cubicBezTo>
                  <a:pt x="5450" y="1987"/>
                  <a:pt x="5466" y="2267"/>
                  <a:pt x="5481" y="2547"/>
                </a:cubicBezTo>
                <a:lnTo>
                  <a:pt x="6326" y="3174"/>
                </a:lnTo>
                <a:lnTo>
                  <a:pt x="7879" y="3928"/>
                </a:lnTo>
                <a:lnTo>
                  <a:pt x="8918" y="4669"/>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useBgFill="1">
        <p:nvSpPr>
          <p:cNvPr id="8" name="Freeform 35"/>
          <p:cNvSpPr>
            <a:spLocks/>
          </p:cNvSpPr>
          <p:nvPr/>
        </p:nvSpPr>
        <p:spPr bwMode="auto">
          <a:xfrm>
            <a:off x="1" y="1762117"/>
            <a:ext cx="2301668" cy="6823645"/>
          </a:xfrm>
          <a:custGeom>
            <a:avLst/>
            <a:gdLst>
              <a:gd name="T0" fmla="*/ 901 w 1398"/>
              <a:gd name="T1" fmla="*/ 142 h 4117"/>
              <a:gd name="T2" fmla="*/ 627 w 1398"/>
              <a:gd name="T3" fmla="*/ 341 h 4117"/>
              <a:gd name="T4" fmla="*/ 477 w 1398"/>
              <a:gd name="T5" fmla="*/ 611 h 4117"/>
              <a:gd name="T6" fmla="*/ 477 w 1398"/>
              <a:gd name="T7" fmla="*/ 950 h 4117"/>
              <a:gd name="T8" fmla="*/ 608 w 1398"/>
              <a:gd name="T9" fmla="*/ 1279 h 4117"/>
              <a:gd name="T10" fmla="*/ 690 w 1398"/>
              <a:gd name="T11" fmla="*/ 1853 h 4117"/>
              <a:gd name="T12" fmla="*/ 1176 w 1398"/>
              <a:gd name="T13" fmla="*/ 1888 h 4117"/>
              <a:gd name="T14" fmla="*/ 1398 w 1398"/>
              <a:gd name="T15" fmla="*/ 2588 h 4117"/>
              <a:gd name="T16" fmla="*/ 1042 w 1398"/>
              <a:gd name="T17" fmla="*/ 3142 h 4117"/>
              <a:gd name="T18" fmla="*/ 901 w 1398"/>
              <a:gd name="T19" fmla="*/ 3441 h 4117"/>
              <a:gd name="T20" fmla="*/ 690 w 1398"/>
              <a:gd name="T21" fmla="*/ 4117 h 4117"/>
              <a:gd name="T22" fmla="*/ 0 w 1398"/>
              <a:gd name="T23" fmla="*/ 4117 h 4117"/>
              <a:gd name="T24" fmla="*/ 0 w 1398"/>
              <a:gd name="T25" fmla="*/ 0 h 4117"/>
              <a:gd name="T26" fmla="*/ 699 w 1398"/>
              <a:gd name="T27" fmla="*/ 0 h 4117"/>
              <a:gd name="T28" fmla="*/ 901 w 1398"/>
              <a:gd name="T29" fmla="*/ 142 h 411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0 w 10000"/>
              <a:gd name="connsiteY12" fmla="*/ 67 h 10067"/>
              <a:gd name="connsiteX13" fmla="*/ 5315 w 10000"/>
              <a:gd name="connsiteY13" fmla="*/ 0 h 10067"/>
              <a:gd name="connsiteX14" fmla="*/ 6445 w 10000"/>
              <a:gd name="connsiteY14" fmla="*/ 412 h 10067"/>
              <a:gd name="connsiteX0" fmla="*/ 6445 w 10000"/>
              <a:gd name="connsiteY0" fmla="*/ 412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6445 w 10000"/>
              <a:gd name="connsiteY14" fmla="*/ 412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 name="connsiteX0" fmla="*/ 9519 w 10000"/>
              <a:gd name="connsiteY0" fmla="*/ 11 h 10067"/>
              <a:gd name="connsiteX1" fmla="*/ 4485 w 10000"/>
              <a:gd name="connsiteY1" fmla="*/ 895 h 10067"/>
              <a:gd name="connsiteX2" fmla="*/ 3412 w 10000"/>
              <a:gd name="connsiteY2" fmla="*/ 1551 h 10067"/>
              <a:gd name="connsiteX3" fmla="*/ 3412 w 10000"/>
              <a:gd name="connsiteY3" fmla="*/ 2375 h 10067"/>
              <a:gd name="connsiteX4" fmla="*/ 4349 w 10000"/>
              <a:gd name="connsiteY4" fmla="*/ 3174 h 10067"/>
              <a:gd name="connsiteX5" fmla="*/ 4936 w 10000"/>
              <a:gd name="connsiteY5" fmla="*/ 4568 h 10067"/>
              <a:gd name="connsiteX6" fmla="*/ 8412 w 10000"/>
              <a:gd name="connsiteY6" fmla="*/ 4653 h 10067"/>
              <a:gd name="connsiteX7" fmla="*/ 10000 w 10000"/>
              <a:gd name="connsiteY7" fmla="*/ 6353 h 10067"/>
              <a:gd name="connsiteX8" fmla="*/ 7454 w 10000"/>
              <a:gd name="connsiteY8" fmla="*/ 7699 h 10067"/>
              <a:gd name="connsiteX9" fmla="*/ 6445 w 10000"/>
              <a:gd name="connsiteY9" fmla="*/ 8425 h 10067"/>
              <a:gd name="connsiteX10" fmla="*/ 4936 w 10000"/>
              <a:gd name="connsiteY10" fmla="*/ 10067 h 10067"/>
              <a:gd name="connsiteX11" fmla="*/ 0 w 10000"/>
              <a:gd name="connsiteY11" fmla="*/ 10067 h 10067"/>
              <a:gd name="connsiteX12" fmla="*/ 39 w 10000"/>
              <a:gd name="connsiteY12" fmla="*/ 0 h 10067"/>
              <a:gd name="connsiteX13" fmla="*/ 5315 w 10000"/>
              <a:gd name="connsiteY13" fmla="*/ 0 h 10067"/>
              <a:gd name="connsiteX14" fmla="*/ 9519 w 10000"/>
              <a:gd name="connsiteY14" fmla="*/ 11 h 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67">
                <a:moveTo>
                  <a:pt x="9519" y="11"/>
                </a:moveTo>
                <a:cubicBezTo>
                  <a:pt x="6737" y="306"/>
                  <a:pt x="6163" y="600"/>
                  <a:pt x="4485" y="895"/>
                </a:cubicBezTo>
                <a:lnTo>
                  <a:pt x="3412" y="1551"/>
                </a:lnTo>
                <a:lnTo>
                  <a:pt x="3412" y="2375"/>
                </a:lnTo>
                <a:lnTo>
                  <a:pt x="4349" y="3174"/>
                </a:lnTo>
                <a:lnTo>
                  <a:pt x="4936" y="4568"/>
                </a:lnTo>
                <a:lnTo>
                  <a:pt x="8412" y="4653"/>
                </a:lnTo>
                <a:lnTo>
                  <a:pt x="10000" y="6353"/>
                </a:lnTo>
                <a:lnTo>
                  <a:pt x="7454" y="7699"/>
                </a:lnTo>
                <a:lnTo>
                  <a:pt x="6445" y="8425"/>
                </a:lnTo>
                <a:lnTo>
                  <a:pt x="4936" y="10067"/>
                </a:lnTo>
                <a:lnTo>
                  <a:pt x="0" y="10067"/>
                </a:lnTo>
                <a:cubicBezTo>
                  <a:pt x="13" y="6711"/>
                  <a:pt x="26" y="3356"/>
                  <a:pt x="39" y="0"/>
                </a:cubicBezTo>
                <a:lnTo>
                  <a:pt x="5315" y="0"/>
                </a:lnTo>
                <a:lnTo>
                  <a:pt x="9519" y="11"/>
                </a:lnTo>
                <a:close/>
              </a:path>
            </a:pathLst>
          </a:custGeom>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373737"/>
              </a:solidFill>
              <a:latin typeface="Gotham Light"/>
              <a:cs typeface="Gotham Light"/>
            </a:endParaRPr>
          </a:p>
        </p:txBody>
      </p:sp>
      <p:sp>
        <p:nvSpPr>
          <p:cNvPr id="16" name="Title 15"/>
          <p:cNvSpPr>
            <a:spLocks noGrp="1"/>
          </p:cNvSpPr>
          <p:nvPr>
            <p:ph type="title"/>
          </p:nvPr>
        </p:nvSpPr>
        <p:spPr/>
        <p:txBody>
          <a:bodyPr/>
          <a:lstStyle/>
          <a:p>
            <a:r>
              <a:rPr lang="en-US" dirty="0" err="1"/>
              <a:t>Xxxxxx</a:t>
            </a:r>
            <a:r>
              <a:rPr lang="en-US" dirty="0"/>
              <a:t> x </a:t>
            </a:r>
            <a:r>
              <a:rPr lang="en-US" dirty="0" err="1"/>
              <a:t>xxxx</a:t>
            </a:r>
            <a:r>
              <a:rPr lang="en-US" dirty="0"/>
              <a:t> </a:t>
            </a:r>
            <a:r>
              <a:rPr lang="en-US" dirty="0" err="1"/>
              <a:t>xxxx</a:t>
            </a:r>
            <a:r>
              <a:rPr lang="en-US" dirty="0"/>
              <a:t> </a:t>
            </a:r>
            <a:r>
              <a:rPr lang="en-US" dirty="0" err="1"/>
              <a:t>xxxxxxxxxxxx</a:t>
            </a:r>
            <a:r>
              <a:rPr lang="en-US" dirty="0"/>
              <a:t> </a:t>
            </a:r>
            <a:r>
              <a:rPr lang="en-US" dirty="0" err="1"/>
              <a:t>xxxx</a:t>
            </a:r>
            <a:r>
              <a:rPr lang="en-US" dirty="0"/>
              <a:t> </a:t>
            </a:r>
          </a:p>
        </p:txBody>
      </p:sp>
      <p:sp>
        <p:nvSpPr>
          <p:cNvPr id="10" name="Freeform 37"/>
          <p:cNvSpPr>
            <a:spLocks/>
          </p:cNvSpPr>
          <p:nvPr/>
        </p:nvSpPr>
        <p:spPr bwMode="auto">
          <a:xfrm>
            <a:off x="897478" y="5589430"/>
            <a:ext cx="3750501" cy="3327375"/>
          </a:xfrm>
          <a:custGeom>
            <a:avLst/>
            <a:gdLst>
              <a:gd name="T0" fmla="*/ 1178 w 1554"/>
              <a:gd name="T1" fmla="*/ 59 h 1379"/>
              <a:gd name="T2" fmla="*/ 1171 w 1554"/>
              <a:gd name="T3" fmla="*/ 26 h 1379"/>
              <a:gd name="T4" fmla="*/ 1149 w 1554"/>
              <a:gd name="T5" fmla="*/ 0 h 1379"/>
              <a:gd name="T6" fmla="*/ 1120 w 1554"/>
              <a:gd name="T7" fmla="*/ 7 h 1379"/>
              <a:gd name="T8" fmla="*/ 1085 w 1554"/>
              <a:gd name="T9" fmla="*/ 8 h 1379"/>
              <a:gd name="T10" fmla="*/ 1038 w 1554"/>
              <a:gd name="T11" fmla="*/ 24 h 1379"/>
              <a:gd name="T12" fmla="*/ 960 w 1554"/>
              <a:gd name="T13" fmla="*/ 59 h 1379"/>
              <a:gd name="T14" fmla="*/ 902 w 1554"/>
              <a:gd name="T15" fmla="*/ 98 h 1379"/>
              <a:gd name="T16" fmla="*/ 864 w 1554"/>
              <a:gd name="T17" fmla="*/ 118 h 1379"/>
              <a:gd name="T18" fmla="*/ 757 w 1554"/>
              <a:gd name="T19" fmla="*/ 209 h 1379"/>
              <a:gd name="T20" fmla="*/ 653 w 1554"/>
              <a:gd name="T21" fmla="*/ 295 h 1379"/>
              <a:gd name="T22" fmla="*/ 607 w 1554"/>
              <a:gd name="T23" fmla="*/ 352 h 1379"/>
              <a:gd name="T24" fmla="*/ 543 w 1554"/>
              <a:gd name="T25" fmla="*/ 404 h 1379"/>
              <a:gd name="T26" fmla="*/ 502 w 1554"/>
              <a:gd name="T27" fmla="*/ 444 h 1379"/>
              <a:gd name="T28" fmla="*/ 469 w 1554"/>
              <a:gd name="T29" fmla="*/ 479 h 1379"/>
              <a:gd name="T30" fmla="*/ 528 w 1554"/>
              <a:gd name="T31" fmla="*/ 366 h 1379"/>
              <a:gd name="T32" fmla="*/ 558 w 1554"/>
              <a:gd name="T33" fmla="*/ 304 h 1379"/>
              <a:gd name="T34" fmla="*/ 524 w 1554"/>
              <a:gd name="T35" fmla="*/ 181 h 1379"/>
              <a:gd name="T36" fmla="*/ 406 w 1554"/>
              <a:gd name="T37" fmla="*/ 272 h 1379"/>
              <a:gd name="T38" fmla="*/ 379 w 1554"/>
              <a:gd name="T39" fmla="*/ 397 h 1379"/>
              <a:gd name="T40" fmla="*/ 263 w 1554"/>
              <a:gd name="T41" fmla="*/ 581 h 1379"/>
              <a:gd name="T42" fmla="*/ 214 w 1554"/>
              <a:gd name="T43" fmla="*/ 697 h 1379"/>
              <a:gd name="T44" fmla="*/ 133 w 1554"/>
              <a:gd name="T45" fmla="*/ 878 h 1379"/>
              <a:gd name="T46" fmla="*/ 77 w 1554"/>
              <a:gd name="T47" fmla="*/ 1078 h 1379"/>
              <a:gd name="T48" fmla="*/ 0 w 1554"/>
              <a:gd name="T49" fmla="*/ 1293 h 1379"/>
              <a:gd name="T50" fmla="*/ 1477 w 1554"/>
              <a:gd name="T51" fmla="*/ 1379 h 1379"/>
              <a:gd name="T52" fmla="*/ 1495 w 1554"/>
              <a:gd name="T53" fmla="*/ 1298 h 1379"/>
              <a:gd name="T54" fmla="*/ 1509 w 1554"/>
              <a:gd name="T55" fmla="*/ 1188 h 1379"/>
              <a:gd name="T56" fmla="*/ 1503 w 1554"/>
              <a:gd name="T57" fmla="*/ 1122 h 1379"/>
              <a:gd name="T58" fmla="*/ 1542 w 1554"/>
              <a:gd name="T59" fmla="*/ 1006 h 1379"/>
              <a:gd name="T60" fmla="*/ 1542 w 1554"/>
              <a:gd name="T61" fmla="*/ 953 h 1379"/>
              <a:gd name="T62" fmla="*/ 1543 w 1554"/>
              <a:gd name="T63" fmla="*/ 898 h 1379"/>
              <a:gd name="T64" fmla="*/ 1537 w 1554"/>
              <a:gd name="T65" fmla="*/ 841 h 1379"/>
              <a:gd name="T66" fmla="*/ 1509 w 1554"/>
              <a:gd name="T67" fmla="*/ 764 h 1379"/>
              <a:gd name="T68" fmla="*/ 1472 w 1554"/>
              <a:gd name="T69" fmla="*/ 716 h 1379"/>
              <a:gd name="T70" fmla="*/ 1468 w 1554"/>
              <a:gd name="T71" fmla="*/ 673 h 1379"/>
              <a:gd name="T72" fmla="*/ 1427 w 1554"/>
              <a:gd name="T73" fmla="*/ 574 h 1379"/>
              <a:gd name="T74" fmla="*/ 1399 w 1554"/>
              <a:gd name="T75" fmla="*/ 550 h 1379"/>
              <a:gd name="T76" fmla="*/ 1405 w 1554"/>
              <a:gd name="T77" fmla="*/ 495 h 1379"/>
              <a:gd name="T78" fmla="*/ 1384 w 1554"/>
              <a:gd name="T79" fmla="*/ 448 h 1379"/>
              <a:gd name="T80" fmla="*/ 1352 w 1554"/>
              <a:gd name="T81" fmla="*/ 359 h 1379"/>
              <a:gd name="T82" fmla="*/ 1314 w 1554"/>
              <a:gd name="T83" fmla="*/ 287 h 1379"/>
              <a:gd name="T84" fmla="*/ 1245 w 1554"/>
              <a:gd name="T85" fmla="*/ 181 h 1379"/>
              <a:gd name="T86" fmla="*/ 1237 w 1554"/>
              <a:gd name="T87" fmla="*/ 145 h 1379"/>
              <a:gd name="T88" fmla="*/ 1241 w 1554"/>
              <a:gd name="T89" fmla="*/ 81 h 1379"/>
              <a:gd name="T90" fmla="*/ 1178 w 1554"/>
              <a:gd name="T91" fmla="*/ 59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54" h="1379">
                <a:moveTo>
                  <a:pt x="1178" y="59"/>
                </a:moveTo>
                <a:cubicBezTo>
                  <a:pt x="1178" y="59"/>
                  <a:pt x="1176" y="36"/>
                  <a:pt x="1171" y="26"/>
                </a:cubicBezTo>
                <a:cubicBezTo>
                  <a:pt x="1167" y="16"/>
                  <a:pt x="1166" y="0"/>
                  <a:pt x="1149" y="0"/>
                </a:cubicBezTo>
                <a:cubicBezTo>
                  <a:pt x="1132" y="0"/>
                  <a:pt x="1126" y="6"/>
                  <a:pt x="1120" y="7"/>
                </a:cubicBezTo>
                <a:cubicBezTo>
                  <a:pt x="1113" y="8"/>
                  <a:pt x="1099" y="7"/>
                  <a:pt x="1085" y="8"/>
                </a:cubicBezTo>
                <a:cubicBezTo>
                  <a:pt x="1070" y="9"/>
                  <a:pt x="1065" y="19"/>
                  <a:pt x="1038" y="24"/>
                </a:cubicBezTo>
                <a:cubicBezTo>
                  <a:pt x="1011" y="28"/>
                  <a:pt x="975" y="46"/>
                  <a:pt x="960" y="59"/>
                </a:cubicBezTo>
                <a:cubicBezTo>
                  <a:pt x="944" y="71"/>
                  <a:pt x="914" y="88"/>
                  <a:pt x="902" y="98"/>
                </a:cubicBezTo>
                <a:cubicBezTo>
                  <a:pt x="890" y="108"/>
                  <a:pt x="875" y="104"/>
                  <a:pt x="864" y="118"/>
                </a:cubicBezTo>
                <a:cubicBezTo>
                  <a:pt x="852" y="133"/>
                  <a:pt x="779" y="187"/>
                  <a:pt x="757" y="209"/>
                </a:cubicBezTo>
                <a:cubicBezTo>
                  <a:pt x="734" y="230"/>
                  <a:pt x="663" y="268"/>
                  <a:pt x="653" y="295"/>
                </a:cubicBezTo>
                <a:cubicBezTo>
                  <a:pt x="643" y="323"/>
                  <a:pt x="627" y="345"/>
                  <a:pt x="607" y="352"/>
                </a:cubicBezTo>
                <a:cubicBezTo>
                  <a:pt x="586" y="359"/>
                  <a:pt x="551" y="388"/>
                  <a:pt x="543" y="404"/>
                </a:cubicBezTo>
                <a:cubicBezTo>
                  <a:pt x="536" y="419"/>
                  <a:pt x="513" y="428"/>
                  <a:pt x="502" y="444"/>
                </a:cubicBezTo>
                <a:cubicBezTo>
                  <a:pt x="490" y="460"/>
                  <a:pt x="469" y="479"/>
                  <a:pt x="469" y="479"/>
                </a:cubicBezTo>
                <a:cubicBezTo>
                  <a:pt x="469" y="479"/>
                  <a:pt x="514" y="385"/>
                  <a:pt x="528" y="366"/>
                </a:cubicBezTo>
                <a:cubicBezTo>
                  <a:pt x="541" y="348"/>
                  <a:pt x="546" y="314"/>
                  <a:pt x="558" y="304"/>
                </a:cubicBezTo>
                <a:cubicBezTo>
                  <a:pt x="552" y="279"/>
                  <a:pt x="534" y="216"/>
                  <a:pt x="524" y="181"/>
                </a:cubicBezTo>
                <a:cubicBezTo>
                  <a:pt x="483" y="203"/>
                  <a:pt x="418" y="248"/>
                  <a:pt x="406" y="272"/>
                </a:cubicBezTo>
                <a:cubicBezTo>
                  <a:pt x="394" y="295"/>
                  <a:pt x="382" y="373"/>
                  <a:pt x="379" y="397"/>
                </a:cubicBezTo>
                <a:cubicBezTo>
                  <a:pt x="345" y="416"/>
                  <a:pt x="272" y="552"/>
                  <a:pt x="263" y="581"/>
                </a:cubicBezTo>
                <a:cubicBezTo>
                  <a:pt x="254" y="609"/>
                  <a:pt x="219" y="652"/>
                  <a:pt x="214" y="697"/>
                </a:cubicBezTo>
                <a:cubicBezTo>
                  <a:pt x="208" y="743"/>
                  <a:pt x="151" y="831"/>
                  <a:pt x="133" y="878"/>
                </a:cubicBezTo>
                <a:cubicBezTo>
                  <a:pt x="115" y="924"/>
                  <a:pt x="87" y="1041"/>
                  <a:pt x="77" y="1078"/>
                </a:cubicBezTo>
                <a:cubicBezTo>
                  <a:pt x="67" y="1115"/>
                  <a:pt x="0" y="1293"/>
                  <a:pt x="0" y="1293"/>
                </a:cubicBezTo>
                <a:cubicBezTo>
                  <a:pt x="1477" y="1379"/>
                  <a:pt x="1477" y="1379"/>
                  <a:pt x="1477" y="1379"/>
                </a:cubicBezTo>
                <a:cubicBezTo>
                  <a:pt x="1477" y="1379"/>
                  <a:pt x="1493" y="1335"/>
                  <a:pt x="1495" y="1298"/>
                </a:cubicBezTo>
                <a:cubicBezTo>
                  <a:pt x="1497" y="1262"/>
                  <a:pt x="1510" y="1219"/>
                  <a:pt x="1509" y="1188"/>
                </a:cubicBezTo>
                <a:cubicBezTo>
                  <a:pt x="1508" y="1158"/>
                  <a:pt x="1500" y="1150"/>
                  <a:pt x="1503" y="1122"/>
                </a:cubicBezTo>
                <a:cubicBezTo>
                  <a:pt x="1507" y="1094"/>
                  <a:pt x="1539" y="1032"/>
                  <a:pt x="1542" y="1006"/>
                </a:cubicBezTo>
                <a:cubicBezTo>
                  <a:pt x="1544" y="980"/>
                  <a:pt x="1541" y="973"/>
                  <a:pt x="1542" y="953"/>
                </a:cubicBezTo>
                <a:cubicBezTo>
                  <a:pt x="1543" y="933"/>
                  <a:pt x="1554" y="910"/>
                  <a:pt x="1543" y="898"/>
                </a:cubicBezTo>
                <a:cubicBezTo>
                  <a:pt x="1531" y="886"/>
                  <a:pt x="1542" y="860"/>
                  <a:pt x="1537" y="841"/>
                </a:cubicBezTo>
                <a:cubicBezTo>
                  <a:pt x="1532" y="822"/>
                  <a:pt x="1527" y="782"/>
                  <a:pt x="1509" y="764"/>
                </a:cubicBezTo>
                <a:cubicBezTo>
                  <a:pt x="1491" y="745"/>
                  <a:pt x="1468" y="725"/>
                  <a:pt x="1472" y="716"/>
                </a:cubicBezTo>
                <a:cubicBezTo>
                  <a:pt x="1475" y="706"/>
                  <a:pt x="1474" y="692"/>
                  <a:pt x="1468" y="673"/>
                </a:cubicBezTo>
                <a:cubicBezTo>
                  <a:pt x="1461" y="653"/>
                  <a:pt x="1434" y="584"/>
                  <a:pt x="1427" y="574"/>
                </a:cubicBezTo>
                <a:cubicBezTo>
                  <a:pt x="1420" y="565"/>
                  <a:pt x="1405" y="559"/>
                  <a:pt x="1399" y="550"/>
                </a:cubicBezTo>
                <a:cubicBezTo>
                  <a:pt x="1394" y="541"/>
                  <a:pt x="1409" y="513"/>
                  <a:pt x="1405" y="495"/>
                </a:cubicBezTo>
                <a:cubicBezTo>
                  <a:pt x="1402" y="477"/>
                  <a:pt x="1391" y="468"/>
                  <a:pt x="1384" y="448"/>
                </a:cubicBezTo>
                <a:cubicBezTo>
                  <a:pt x="1369" y="411"/>
                  <a:pt x="1351" y="375"/>
                  <a:pt x="1352" y="359"/>
                </a:cubicBezTo>
                <a:cubicBezTo>
                  <a:pt x="1352" y="342"/>
                  <a:pt x="1319" y="311"/>
                  <a:pt x="1314" y="287"/>
                </a:cubicBezTo>
                <a:cubicBezTo>
                  <a:pt x="1309" y="262"/>
                  <a:pt x="1251" y="201"/>
                  <a:pt x="1245" y="181"/>
                </a:cubicBezTo>
                <a:cubicBezTo>
                  <a:pt x="1239" y="161"/>
                  <a:pt x="1233" y="161"/>
                  <a:pt x="1237" y="145"/>
                </a:cubicBezTo>
                <a:cubicBezTo>
                  <a:pt x="1241" y="130"/>
                  <a:pt x="1255" y="98"/>
                  <a:pt x="1241" y="81"/>
                </a:cubicBezTo>
                <a:cubicBezTo>
                  <a:pt x="1228" y="64"/>
                  <a:pt x="1197" y="59"/>
                  <a:pt x="1178" y="5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sp>
        <p:nvSpPr>
          <p:cNvPr id="2" name="Oval 1"/>
          <p:cNvSpPr/>
          <p:nvPr/>
        </p:nvSpPr>
        <p:spPr>
          <a:xfrm>
            <a:off x="4876800" y="2057400"/>
            <a:ext cx="745066" cy="74506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5791200" y="2134258"/>
            <a:ext cx="2590800" cy="445507"/>
          </a:xfrm>
          <a:prstGeom prst="rect">
            <a:avLst/>
          </a:prstGeom>
        </p:spPr>
        <p:txBody>
          <a:bodyPr wrap="square" lIns="0" rIns="0">
            <a:spAutoFit/>
          </a:bodyPr>
          <a:lstStyle/>
          <a:p>
            <a:pPr>
              <a:lnSpc>
                <a:spcPct val="85000"/>
              </a:lnSpc>
            </a:pPr>
            <a:r>
              <a:rPr lang="en-US" sz="1600" dirty="0">
                <a:solidFill>
                  <a:srgbClr val="373737"/>
                </a:solidFill>
              </a:rPr>
              <a:t> </a:t>
            </a:r>
            <a:r>
              <a:rPr lang="en-US" sz="1600" dirty="0" err="1">
                <a:solidFill>
                  <a:srgbClr val="373737"/>
                </a:solidFill>
              </a:rPr>
              <a:t>xxxxxxxxx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4" name="Picture 6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949864" y="2296490"/>
            <a:ext cx="598941" cy="266886"/>
          </a:xfrm>
          <a:prstGeom prst="rect">
            <a:avLst/>
          </a:prstGeom>
          <a:ln>
            <a:noFill/>
          </a:ln>
        </p:spPr>
      </p:pic>
      <p:cxnSp>
        <p:nvCxnSpPr>
          <p:cNvPr id="4" name="Straight Connector 3"/>
          <p:cNvCxnSpPr/>
          <p:nvPr/>
        </p:nvCxnSpPr>
        <p:spPr>
          <a:xfrm flipH="1">
            <a:off x="4038600" y="2443238"/>
            <a:ext cx="897468" cy="0"/>
          </a:xfrm>
          <a:prstGeom prst="line">
            <a:avLst/>
          </a:prstGeom>
          <a:ln w="19050" cmpd="sng"/>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876800" y="2895600"/>
            <a:ext cx="745066" cy="74506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Rectangle 33"/>
          <p:cNvSpPr/>
          <p:nvPr/>
        </p:nvSpPr>
        <p:spPr>
          <a:xfrm>
            <a:off x="5791200" y="3016486"/>
            <a:ext cx="2590800" cy="445507"/>
          </a:xfrm>
          <a:prstGeom prst="rect">
            <a:avLst/>
          </a:prstGeom>
        </p:spPr>
        <p:txBody>
          <a:bodyPr wrap="square" lIns="0" rIns="0">
            <a:spAutoFit/>
          </a:bodyPr>
          <a:lstStyle/>
          <a:p>
            <a:pPr>
              <a:lnSpc>
                <a:spcPct val="85000"/>
              </a:lnSpc>
            </a:pPr>
            <a:r>
              <a:rPr lang="en-US" sz="1600" dirty="0">
                <a:solidFill>
                  <a:srgbClr val="373737"/>
                </a:solidFill>
              </a:rPr>
              <a:t>Xxx </a:t>
            </a:r>
            <a:r>
              <a:rPr lang="en-US" sz="1600" dirty="0" err="1">
                <a:solidFill>
                  <a:srgbClr val="373737"/>
                </a:solidFill>
              </a:rPr>
              <a:t>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0" name="Picture 5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062089" y="3030479"/>
            <a:ext cx="374488" cy="475311"/>
          </a:xfrm>
          <a:prstGeom prst="rect">
            <a:avLst/>
          </a:prstGeom>
          <a:ln>
            <a:noFill/>
          </a:ln>
        </p:spPr>
      </p:pic>
      <p:cxnSp>
        <p:nvCxnSpPr>
          <p:cNvPr id="86" name="Straight Connector 85"/>
          <p:cNvCxnSpPr/>
          <p:nvPr/>
        </p:nvCxnSpPr>
        <p:spPr>
          <a:xfrm flipH="1">
            <a:off x="4293810" y="3274718"/>
            <a:ext cx="642258" cy="0"/>
          </a:xfrm>
          <a:prstGeom prst="line">
            <a:avLst/>
          </a:prstGeom>
          <a:ln w="19050" cmpd="sng">
            <a:solidFill>
              <a:schemeClr val="accent3"/>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4876800" y="3733800"/>
            <a:ext cx="745066" cy="745066"/>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ectangle 38"/>
          <p:cNvSpPr/>
          <p:nvPr/>
        </p:nvSpPr>
        <p:spPr>
          <a:xfrm>
            <a:off x="5791200" y="3888130"/>
            <a:ext cx="2590800" cy="445507"/>
          </a:xfrm>
          <a:prstGeom prst="rect">
            <a:avLst/>
          </a:prstGeom>
        </p:spPr>
        <p:txBody>
          <a:bodyPr wrap="square" lIns="0" rIns="0">
            <a:spAutoFit/>
          </a:bodyPr>
          <a:lstStyle/>
          <a:p>
            <a:pPr>
              <a:lnSpc>
                <a:spcPct val="85000"/>
              </a:lnSpc>
            </a:pPr>
            <a:r>
              <a:rPr lang="en-US" sz="1600" dirty="0" err="1">
                <a:solidFill>
                  <a:srgbClr val="373737"/>
                </a:solidFill>
              </a:rPr>
              <a:t>Xxxxxxx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1" name="Picture 60"/>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008618" y="3923568"/>
            <a:ext cx="481430" cy="365530"/>
          </a:xfrm>
          <a:prstGeom prst="rect">
            <a:avLst/>
          </a:prstGeom>
          <a:ln>
            <a:noFill/>
          </a:ln>
        </p:spPr>
      </p:pic>
      <p:cxnSp>
        <p:nvCxnSpPr>
          <p:cNvPr id="87" name="Straight Connector 86"/>
          <p:cNvCxnSpPr/>
          <p:nvPr/>
        </p:nvCxnSpPr>
        <p:spPr>
          <a:xfrm flipH="1">
            <a:off x="3886200" y="4094103"/>
            <a:ext cx="1049868" cy="0"/>
          </a:xfrm>
          <a:prstGeom prst="line">
            <a:avLst/>
          </a:prstGeom>
          <a:ln w="19050" cmpd="sng">
            <a:solidFill>
              <a:schemeClr val="accent5"/>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4876800" y="4572000"/>
            <a:ext cx="745066" cy="745066"/>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Rectangle 41"/>
          <p:cNvSpPr/>
          <p:nvPr/>
        </p:nvSpPr>
        <p:spPr>
          <a:xfrm>
            <a:off x="5791200" y="4781597"/>
            <a:ext cx="2590800" cy="445507"/>
          </a:xfrm>
          <a:prstGeom prst="rect">
            <a:avLst/>
          </a:prstGeom>
        </p:spPr>
        <p:txBody>
          <a:bodyPr wrap="square" lIns="0" rIns="0">
            <a:spAutoFit/>
          </a:bodyPr>
          <a:lstStyle/>
          <a:p>
            <a:pPr>
              <a:lnSpc>
                <a:spcPct val="85000"/>
              </a:lnSpc>
            </a:pPr>
            <a:r>
              <a:rPr lang="en-US" sz="1600" dirty="0" err="1">
                <a:solidFill>
                  <a:srgbClr val="373737"/>
                </a:solidFill>
              </a:rPr>
              <a:t>Xxxxx</a:t>
            </a:r>
            <a:r>
              <a:rPr lang="en-US" sz="1600" dirty="0">
                <a:solidFill>
                  <a:srgbClr val="373737"/>
                </a:solidFill>
              </a:rPr>
              <a:t> </a:t>
            </a:r>
            <a:r>
              <a:rPr lang="en-US" sz="1600" dirty="0" err="1">
                <a:solidFill>
                  <a:srgbClr val="373737"/>
                </a:solidFill>
              </a:rPr>
              <a:t>xxxx</a:t>
            </a:r>
            <a:endParaRPr lang="en-US" sz="1600" dirty="0">
              <a:solidFill>
                <a:srgbClr val="373737"/>
              </a:solidFill>
            </a:endParaRPr>
          </a:p>
          <a:p>
            <a:pPr>
              <a:lnSpc>
                <a:spcPct val="85000"/>
              </a:lnSpc>
            </a:pPr>
            <a:r>
              <a:rPr lang="en-US" sz="1100" dirty="0" err="1">
                <a:solidFill>
                  <a:srgbClr val="373737"/>
                </a:solidFill>
              </a:rPr>
              <a:t>Xxxxx</a:t>
            </a:r>
            <a:r>
              <a:rPr lang="en-US" sz="1100" dirty="0">
                <a:solidFill>
                  <a:srgbClr val="373737"/>
                </a:solidFill>
              </a:rPr>
              <a:t> </a:t>
            </a:r>
            <a:r>
              <a:rPr lang="en-US" sz="1100" dirty="0" err="1">
                <a:solidFill>
                  <a:srgbClr val="373737"/>
                </a:solidFill>
              </a:rPr>
              <a:t>xxxxx</a:t>
            </a:r>
            <a:r>
              <a:rPr lang="en-US" sz="1100" dirty="0">
                <a:solidFill>
                  <a:srgbClr val="373737"/>
                </a:solidFill>
              </a:rPr>
              <a:t> </a:t>
            </a:r>
            <a:r>
              <a:rPr lang="en-US" sz="1100" dirty="0" err="1">
                <a:solidFill>
                  <a:srgbClr val="373737"/>
                </a:solidFill>
              </a:rPr>
              <a:t>xxxx</a:t>
            </a:r>
            <a:r>
              <a:rPr lang="en-US" sz="1100" dirty="0">
                <a:solidFill>
                  <a:srgbClr val="373737"/>
                </a:solidFill>
              </a:rPr>
              <a:t> xxx </a:t>
            </a:r>
            <a:r>
              <a:rPr lang="en-US" sz="1100" dirty="0" err="1">
                <a:solidFill>
                  <a:srgbClr val="373737"/>
                </a:solidFill>
              </a:rPr>
              <a:t>xxx</a:t>
            </a:r>
            <a:endParaRPr lang="en-US" sz="1100" dirty="0">
              <a:solidFill>
                <a:srgbClr val="373737"/>
              </a:solidFill>
            </a:endParaRPr>
          </a:p>
        </p:txBody>
      </p:sp>
      <p:pic>
        <p:nvPicPr>
          <p:cNvPr id="63" name="Picture 6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013000" y="4777710"/>
            <a:ext cx="472669" cy="333649"/>
          </a:xfrm>
          <a:prstGeom prst="rect">
            <a:avLst/>
          </a:prstGeom>
          <a:ln>
            <a:noFill/>
          </a:ln>
        </p:spPr>
      </p:pic>
      <p:cxnSp>
        <p:nvCxnSpPr>
          <p:cNvPr id="88" name="Straight Connector 87"/>
          <p:cNvCxnSpPr/>
          <p:nvPr/>
        </p:nvCxnSpPr>
        <p:spPr>
          <a:xfrm flipH="1">
            <a:off x="3505200" y="4949773"/>
            <a:ext cx="1430868" cy="0"/>
          </a:xfrm>
          <a:prstGeom prst="line">
            <a:avLst/>
          </a:prstGeom>
          <a:ln w="19050" cmpd="sng">
            <a:solidFill>
              <a:schemeClr val="bg2"/>
            </a:solidFill>
          </a:ln>
          <a:effectLst/>
        </p:spPr>
        <p:style>
          <a:lnRef idx="2">
            <a:schemeClr val="accent1"/>
          </a:lnRef>
          <a:fillRef idx="0">
            <a:schemeClr val="accent1"/>
          </a:fillRef>
          <a:effectRef idx="1">
            <a:schemeClr val="accent1"/>
          </a:effectRef>
          <a:fontRef idx="minor">
            <a:schemeClr val="tx1"/>
          </a:fontRef>
        </p:style>
      </p:cxnSp>
      <p:sp>
        <p:nvSpPr>
          <p:cNvPr id="9" name="Freeform 36"/>
          <p:cNvSpPr>
            <a:spLocks noEditPoints="1"/>
          </p:cNvSpPr>
          <p:nvPr/>
        </p:nvSpPr>
        <p:spPr bwMode="auto">
          <a:xfrm>
            <a:off x="522098" y="1600201"/>
            <a:ext cx="3832821" cy="5233907"/>
          </a:xfrm>
          <a:custGeom>
            <a:avLst/>
            <a:gdLst>
              <a:gd name="T0" fmla="*/ 913 w 1589"/>
              <a:gd name="T1" fmla="*/ 29 h 2169"/>
              <a:gd name="T2" fmla="*/ 126 w 1589"/>
              <a:gd name="T3" fmla="*/ 393 h 2169"/>
              <a:gd name="T4" fmla="*/ 89 w 1589"/>
              <a:gd name="T5" fmla="*/ 690 h 2169"/>
              <a:gd name="T6" fmla="*/ 103 w 1589"/>
              <a:gd name="T7" fmla="*/ 930 h 2169"/>
              <a:gd name="T8" fmla="*/ 20 w 1589"/>
              <a:gd name="T9" fmla="*/ 1132 h 2169"/>
              <a:gd name="T10" fmla="*/ 99 w 1589"/>
              <a:gd name="T11" fmla="*/ 1174 h 2169"/>
              <a:gd name="T12" fmla="*/ 69 w 1589"/>
              <a:gd name="T13" fmla="*/ 1255 h 2169"/>
              <a:gd name="T14" fmla="*/ 107 w 1589"/>
              <a:gd name="T15" fmla="*/ 1335 h 2169"/>
              <a:gd name="T16" fmla="*/ 90 w 1589"/>
              <a:gd name="T17" fmla="*/ 1427 h 2169"/>
              <a:gd name="T18" fmla="*/ 153 w 1589"/>
              <a:gd name="T19" fmla="*/ 1482 h 2169"/>
              <a:gd name="T20" fmla="*/ 229 w 1589"/>
              <a:gd name="T21" fmla="*/ 1642 h 2169"/>
              <a:gd name="T22" fmla="*/ 583 w 1589"/>
              <a:gd name="T23" fmla="*/ 1567 h 2169"/>
              <a:gd name="T24" fmla="*/ 675 w 1589"/>
              <a:gd name="T25" fmla="*/ 1816 h 2169"/>
              <a:gd name="T26" fmla="*/ 630 w 1589"/>
              <a:gd name="T27" fmla="*/ 2057 h 2169"/>
              <a:gd name="T28" fmla="*/ 696 w 1589"/>
              <a:gd name="T29" fmla="*/ 2163 h 2169"/>
              <a:gd name="T30" fmla="*/ 1299 w 1589"/>
              <a:gd name="T31" fmla="*/ 1653 h 2169"/>
              <a:gd name="T32" fmla="*/ 1589 w 1589"/>
              <a:gd name="T33" fmla="*/ 633 h 2169"/>
              <a:gd name="T34" fmla="*/ 1216 w 1589"/>
              <a:gd name="T35" fmla="*/ 1223 h 2169"/>
              <a:gd name="T36" fmla="*/ 1103 w 1589"/>
              <a:gd name="T37" fmla="*/ 1202 h 2169"/>
              <a:gd name="T38" fmla="*/ 1051 w 1589"/>
              <a:gd name="T39" fmla="*/ 1111 h 2169"/>
              <a:gd name="T40" fmla="*/ 975 w 1589"/>
              <a:gd name="T41" fmla="*/ 1004 h 2169"/>
              <a:gd name="T42" fmla="*/ 818 w 1589"/>
              <a:gd name="T43" fmla="*/ 995 h 2169"/>
              <a:gd name="T44" fmla="*/ 630 w 1589"/>
              <a:gd name="T45" fmla="*/ 887 h 2169"/>
              <a:gd name="T46" fmla="*/ 551 w 1589"/>
              <a:gd name="T47" fmla="*/ 808 h 2169"/>
              <a:gd name="T48" fmla="*/ 442 w 1589"/>
              <a:gd name="T49" fmla="*/ 755 h 2169"/>
              <a:gd name="T50" fmla="*/ 341 w 1589"/>
              <a:gd name="T51" fmla="*/ 708 h 2169"/>
              <a:gd name="T52" fmla="*/ 171 w 1589"/>
              <a:gd name="T53" fmla="*/ 590 h 2169"/>
              <a:gd name="T54" fmla="*/ 198 w 1589"/>
              <a:gd name="T55" fmla="*/ 482 h 2169"/>
              <a:gd name="T56" fmla="*/ 244 w 1589"/>
              <a:gd name="T57" fmla="*/ 409 h 2169"/>
              <a:gd name="T58" fmla="*/ 370 w 1589"/>
              <a:gd name="T59" fmla="*/ 283 h 2169"/>
              <a:gd name="T60" fmla="*/ 457 w 1589"/>
              <a:gd name="T61" fmla="*/ 211 h 2169"/>
              <a:gd name="T62" fmla="*/ 592 w 1589"/>
              <a:gd name="T63" fmla="*/ 147 h 2169"/>
              <a:gd name="T64" fmla="*/ 782 w 1589"/>
              <a:gd name="T65" fmla="*/ 96 h 2169"/>
              <a:gd name="T66" fmla="*/ 936 w 1589"/>
              <a:gd name="T67" fmla="*/ 87 h 2169"/>
              <a:gd name="T68" fmla="*/ 1105 w 1589"/>
              <a:gd name="T69" fmla="*/ 108 h 2169"/>
              <a:gd name="T70" fmla="*/ 1373 w 1589"/>
              <a:gd name="T71" fmla="*/ 309 h 2169"/>
              <a:gd name="T72" fmla="*/ 1523 w 1589"/>
              <a:gd name="T73" fmla="*/ 620 h 2169"/>
              <a:gd name="T74" fmla="*/ 1529 w 1589"/>
              <a:gd name="T75" fmla="*/ 754 h 2169"/>
              <a:gd name="T76" fmla="*/ 1439 w 1589"/>
              <a:gd name="T77" fmla="*/ 910 h 2169"/>
              <a:gd name="T78" fmla="*/ 1297 w 1589"/>
              <a:gd name="T79" fmla="*/ 1105 h 2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89" h="2169">
                <a:moveTo>
                  <a:pt x="1589" y="633"/>
                </a:moveTo>
                <a:cubicBezTo>
                  <a:pt x="1589" y="257"/>
                  <a:pt x="1275" y="0"/>
                  <a:pt x="913" y="29"/>
                </a:cubicBezTo>
                <a:cubicBezTo>
                  <a:pt x="552" y="57"/>
                  <a:pt x="378" y="162"/>
                  <a:pt x="302" y="210"/>
                </a:cubicBezTo>
                <a:cubicBezTo>
                  <a:pt x="226" y="257"/>
                  <a:pt x="152" y="341"/>
                  <a:pt x="126" y="393"/>
                </a:cubicBezTo>
                <a:cubicBezTo>
                  <a:pt x="99" y="445"/>
                  <a:pt x="83" y="542"/>
                  <a:pt x="80" y="587"/>
                </a:cubicBezTo>
                <a:cubicBezTo>
                  <a:pt x="77" y="632"/>
                  <a:pt x="82" y="660"/>
                  <a:pt x="89" y="690"/>
                </a:cubicBezTo>
                <a:cubicBezTo>
                  <a:pt x="96" y="720"/>
                  <a:pt x="126" y="769"/>
                  <a:pt x="135" y="806"/>
                </a:cubicBezTo>
                <a:cubicBezTo>
                  <a:pt x="143" y="842"/>
                  <a:pt x="120" y="904"/>
                  <a:pt x="103" y="930"/>
                </a:cubicBezTo>
                <a:cubicBezTo>
                  <a:pt x="87" y="955"/>
                  <a:pt x="29" y="1039"/>
                  <a:pt x="15" y="1060"/>
                </a:cubicBezTo>
                <a:cubicBezTo>
                  <a:pt x="0" y="1081"/>
                  <a:pt x="10" y="1109"/>
                  <a:pt x="20" y="1132"/>
                </a:cubicBezTo>
                <a:cubicBezTo>
                  <a:pt x="30" y="1156"/>
                  <a:pt x="67" y="1165"/>
                  <a:pt x="75" y="1168"/>
                </a:cubicBezTo>
                <a:cubicBezTo>
                  <a:pt x="83" y="1171"/>
                  <a:pt x="96" y="1171"/>
                  <a:pt x="99" y="1174"/>
                </a:cubicBezTo>
                <a:cubicBezTo>
                  <a:pt x="101" y="1177"/>
                  <a:pt x="97" y="1202"/>
                  <a:pt x="92" y="1217"/>
                </a:cubicBezTo>
                <a:cubicBezTo>
                  <a:pt x="88" y="1231"/>
                  <a:pt x="74" y="1247"/>
                  <a:pt x="69" y="1255"/>
                </a:cubicBezTo>
                <a:cubicBezTo>
                  <a:pt x="64" y="1264"/>
                  <a:pt x="72" y="1292"/>
                  <a:pt x="80" y="1309"/>
                </a:cubicBezTo>
                <a:cubicBezTo>
                  <a:pt x="87" y="1326"/>
                  <a:pt x="107" y="1335"/>
                  <a:pt x="107" y="1335"/>
                </a:cubicBezTo>
                <a:cubicBezTo>
                  <a:pt x="107" y="1335"/>
                  <a:pt x="79" y="1358"/>
                  <a:pt x="80" y="1384"/>
                </a:cubicBezTo>
                <a:cubicBezTo>
                  <a:pt x="80" y="1410"/>
                  <a:pt x="84" y="1423"/>
                  <a:pt x="90" y="1427"/>
                </a:cubicBezTo>
                <a:cubicBezTo>
                  <a:pt x="95" y="1431"/>
                  <a:pt x="127" y="1439"/>
                  <a:pt x="135" y="1451"/>
                </a:cubicBezTo>
                <a:cubicBezTo>
                  <a:pt x="143" y="1462"/>
                  <a:pt x="151" y="1473"/>
                  <a:pt x="153" y="1482"/>
                </a:cubicBezTo>
                <a:cubicBezTo>
                  <a:pt x="154" y="1488"/>
                  <a:pt x="150" y="1502"/>
                  <a:pt x="149" y="1511"/>
                </a:cubicBezTo>
                <a:cubicBezTo>
                  <a:pt x="145" y="1553"/>
                  <a:pt x="162" y="1638"/>
                  <a:pt x="229" y="1642"/>
                </a:cubicBezTo>
                <a:cubicBezTo>
                  <a:pt x="282" y="1645"/>
                  <a:pt x="365" y="1614"/>
                  <a:pt x="396" y="1607"/>
                </a:cubicBezTo>
                <a:cubicBezTo>
                  <a:pt x="426" y="1601"/>
                  <a:pt x="559" y="1551"/>
                  <a:pt x="583" y="1567"/>
                </a:cubicBezTo>
                <a:cubicBezTo>
                  <a:pt x="608" y="1584"/>
                  <a:pt x="612" y="1609"/>
                  <a:pt x="619" y="1632"/>
                </a:cubicBezTo>
                <a:cubicBezTo>
                  <a:pt x="627" y="1656"/>
                  <a:pt x="665" y="1773"/>
                  <a:pt x="675" y="1816"/>
                </a:cubicBezTo>
                <a:cubicBezTo>
                  <a:pt x="685" y="1858"/>
                  <a:pt x="708" y="1934"/>
                  <a:pt x="714" y="1957"/>
                </a:cubicBezTo>
                <a:cubicBezTo>
                  <a:pt x="675" y="1967"/>
                  <a:pt x="635" y="2046"/>
                  <a:pt x="630" y="2057"/>
                </a:cubicBezTo>
                <a:cubicBezTo>
                  <a:pt x="609" y="2163"/>
                  <a:pt x="609" y="2163"/>
                  <a:pt x="609" y="2163"/>
                </a:cubicBezTo>
                <a:cubicBezTo>
                  <a:pt x="609" y="2163"/>
                  <a:pt x="697" y="2169"/>
                  <a:pt x="696" y="2163"/>
                </a:cubicBezTo>
                <a:cubicBezTo>
                  <a:pt x="695" y="2158"/>
                  <a:pt x="1263" y="1721"/>
                  <a:pt x="1263" y="1721"/>
                </a:cubicBezTo>
                <a:cubicBezTo>
                  <a:pt x="1299" y="1653"/>
                  <a:pt x="1299" y="1653"/>
                  <a:pt x="1299" y="1653"/>
                </a:cubicBezTo>
                <a:cubicBezTo>
                  <a:pt x="1219" y="1406"/>
                  <a:pt x="1279" y="1307"/>
                  <a:pt x="1355" y="1193"/>
                </a:cubicBezTo>
                <a:cubicBezTo>
                  <a:pt x="1426" y="1087"/>
                  <a:pt x="1589" y="1008"/>
                  <a:pt x="1589" y="633"/>
                </a:cubicBezTo>
                <a:close/>
                <a:moveTo>
                  <a:pt x="1297" y="1119"/>
                </a:moveTo>
                <a:cubicBezTo>
                  <a:pt x="1297" y="1169"/>
                  <a:pt x="1263" y="1211"/>
                  <a:pt x="1216" y="1223"/>
                </a:cubicBezTo>
                <a:cubicBezTo>
                  <a:pt x="1208" y="1245"/>
                  <a:pt x="1187" y="1261"/>
                  <a:pt x="1162" y="1261"/>
                </a:cubicBezTo>
                <a:cubicBezTo>
                  <a:pt x="1129" y="1261"/>
                  <a:pt x="1103" y="1234"/>
                  <a:pt x="1103" y="1202"/>
                </a:cubicBezTo>
                <a:cubicBezTo>
                  <a:pt x="1103" y="1197"/>
                  <a:pt x="1104" y="1191"/>
                  <a:pt x="1106" y="1186"/>
                </a:cubicBezTo>
                <a:cubicBezTo>
                  <a:pt x="1074" y="1176"/>
                  <a:pt x="1051" y="1146"/>
                  <a:pt x="1051" y="1111"/>
                </a:cubicBezTo>
                <a:cubicBezTo>
                  <a:pt x="1051" y="1107"/>
                  <a:pt x="1052" y="1103"/>
                  <a:pt x="1052" y="1099"/>
                </a:cubicBezTo>
                <a:cubicBezTo>
                  <a:pt x="1010" y="1087"/>
                  <a:pt x="978" y="1050"/>
                  <a:pt x="975" y="1004"/>
                </a:cubicBezTo>
                <a:cubicBezTo>
                  <a:pt x="946" y="1001"/>
                  <a:pt x="920" y="993"/>
                  <a:pt x="895" y="981"/>
                </a:cubicBezTo>
                <a:cubicBezTo>
                  <a:pt x="871" y="990"/>
                  <a:pt x="845" y="995"/>
                  <a:pt x="818" y="995"/>
                </a:cubicBezTo>
                <a:cubicBezTo>
                  <a:pt x="738" y="995"/>
                  <a:pt x="668" y="952"/>
                  <a:pt x="631" y="887"/>
                </a:cubicBezTo>
                <a:cubicBezTo>
                  <a:pt x="631" y="887"/>
                  <a:pt x="630" y="887"/>
                  <a:pt x="630" y="887"/>
                </a:cubicBezTo>
                <a:cubicBezTo>
                  <a:pt x="586" y="887"/>
                  <a:pt x="551" y="852"/>
                  <a:pt x="551" y="809"/>
                </a:cubicBezTo>
                <a:cubicBezTo>
                  <a:pt x="551" y="809"/>
                  <a:pt x="551" y="809"/>
                  <a:pt x="551" y="808"/>
                </a:cubicBezTo>
                <a:cubicBezTo>
                  <a:pt x="549" y="809"/>
                  <a:pt x="547" y="809"/>
                  <a:pt x="545" y="809"/>
                </a:cubicBezTo>
                <a:cubicBezTo>
                  <a:pt x="502" y="809"/>
                  <a:pt x="465" y="787"/>
                  <a:pt x="442" y="755"/>
                </a:cubicBezTo>
                <a:cubicBezTo>
                  <a:pt x="433" y="758"/>
                  <a:pt x="424" y="760"/>
                  <a:pt x="414" y="760"/>
                </a:cubicBezTo>
                <a:cubicBezTo>
                  <a:pt x="380" y="760"/>
                  <a:pt x="352" y="738"/>
                  <a:pt x="341" y="708"/>
                </a:cubicBezTo>
                <a:cubicBezTo>
                  <a:pt x="327" y="713"/>
                  <a:pt x="312" y="716"/>
                  <a:pt x="297" y="716"/>
                </a:cubicBezTo>
                <a:cubicBezTo>
                  <a:pt x="227" y="716"/>
                  <a:pt x="171" y="660"/>
                  <a:pt x="171" y="590"/>
                </a:cubicBezTo>
                <a:cubicBezTo>
                  <a:pt x="171" y="559"/>
                  <a:pt x="183" y="530"/>
                  <a:pt x="202" y="508"/>
                </a:cubicBezTo>
                <a:cubicBezTo>
                  <a:pt x="199" y="500"/>
                  <a:pt x="198" y="491"/>
                  <a:pt x="198" y="482"/>
                </a:cubicBezTo>
                <a:cubicBezTo>
                  <a:pt x="198" y="450"/>
                  <a:pt x="217" y="422"/>
                  <a:pt x="244" y="410"/>
                </a:cubicBezTo>
                <a:cubicBezTo>
                  <a:pt x="244" y="410"/>
                  <a:pt x="244" y="409"/>
                  <a:pt x="244" y="409"/>
                </a:cubicBezTo>
                <a:cubicBezTo>
                  <a:pt x="244" y="340"/>
                  <a:pt x="300" y="283"/>
                  <a:pt x="370" y="283"/>
                </a:cubicBezTo>
                <a:cubicBezTo>
                  <a:pt x="370" y="283"/>
                  <a:pt x="370" y="283"/>
                  <a:pt x="370" y="283"/>
                </a:cubicBezTo>
                <a:cubicBezTo>
                  <a:pt x="370" y="282"/>
                  <a:pt x="370" y="281"/>
                  <a:pt x="370" y="280"/>
                </a:cubicBezTo>
                <a:cubicBezTo>
                  <a:pt x="370" y="236"/>
                  <a:pt x="414" y="211"/>
                  <a:pt x="457" y="211"/>
                </a:cubicBezTo>
                <a:cubicBezTo>
                  <a:pt x="470" y="211"/>
                  <a:pt x="481" y="214"/>
                  <a:pt x="492" y="219"/>
                </a:cubicBezTo>
                <a:cubicBezTo>
                  <a:pt x="514" y="181"/>
                  <a:pt x="545" y="147"/>
                  <a:pt x="592" y="147"/>
                </a:cubicBezTo>
                <a:cubicBezTo>
                  <a:pt x="609" y="147"/>
                  <a:pt x="626" y="151"/>
                  <a:pt x="641" y="157"/>
                </a:cubicBezTo>
                <a:cubicBezTo>
                  <a:pt x="679" y="125"/>
                  <a:pt x="728" y="96"/>
                  <a:pt x="782" y="96"/>
                </a:cubicBezTo>
                <a:cubicBezTo>
                  <a:pt x="817" y="96"/>
                  <a:pt x="841" y="99"/>
                  <a:pt x="871" y="114"/>
                </a:cubicBezTo>
                <a:cubicBezTo>
                  <a:pt x="888" y="105"/>
                  <a:pt x="916" y="87"/>
                  <a:pt x="936" y="87"/>
                </a:cubicBezTo>
                <a:cubicBezTo>
                  <a:pt x="980" y="87"/>
                  <a:pt x="1011" y="86"/>
                  <a:pt x="1033" y="120"/>
                </a:cubicBezTo>
                <a:cubicBezTo>
                  <a:pt x="1046" y="111"/>
                  <a:pt x="1088" y="108"/>
                  <a:pt x="1105" y="108"/>
                </a:cubicBezTo>
                <a:cubicBezTo>
                  <a:pt x="1139" y="108"/>
                  <a:pt x="1188" y="156"/>
                  <a:pt x="1199" y="186"/>
                </a:cubicBezTo>
                <a:cubicBezTo>
                  <a:pt x="1279" y="152"/>
                  <a:pt x="1357" y="225"/>
                  <a:pt x="1373" y="309"/>
                </a:cubicBezTo>
                <a:cubicBezTo>
                  <a:pt x="1432" y="305"/>
                  <a:pt x="1485" y="391"/>
                  <a:pt x="1462" y="442"/>
                </a:cubicBezTo>
                <a:cubicBezTo>
                  <a:pt x="1513" y="483"/>
                  <a:pt x="1523" y="549"/>
                  <a:pt x="1523" y="620"/>
                </a:cubicBezTo>
                <a:cubicBezTo>
                  <a:pt x="1523" y="645"/>
                  <a:pt x="1519" y="669"/>
                  <a:pt x="1512" y="692"/>
                </a:cubicBezTo>
                <a:cubicBezTo>
                  <a:pt x="1522" y="710"/>
                  <a:pt x="1529" y="731"/>
                  <a:pt x="1529" y="754"/>
                </a:cubicBezTo>
                <a:cubicBezTo>
                  <a:pt x="1529" y="814"/>
                  <a:pt x="1487" y="864"/>
                  <a:pt x="1432" y="877"/>
                </a:cubicBezTo>
                <a:cubicBezTo>
                  <a:pt x="1437" y="887"/>
                  <a:pt x="1439" y="898"/>
                  <a:pt x="1439" y="910"/>
                </a:cubicBezTo>
                <a:cubicBezTo>
                  <a:pt x="1439" y="946"/>
                  <a:pt x="1415" y="976"/>
                  <a:pt x="1383" y="985"/>
                </a:cubicBezTo>
                <a:cubicBezTo>
                  <a:pt x="1381" y="1040"/>
                  <a:pt x="1346" y="1087"/>
                  <a:pt x="1297" y="1105"/>
                </a:cubicBezTo>
                <a:cubicBezTo>
                  <a:pt x="1297" y="1110"/>
                  <a:pt x="1297" y="1114"/>
                  <a:pt x="1297" y="1119"/>
                </a:cubicBez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en-US">
              <a:ln>
                <a:solidFill>
                  <a:schemeClr val="accent2"/>
                </a:solidFill>
              </a:ln>
              <a:solidFill>
                <a:srgbClr val="373737"/>
              </a:solidFill>
              <a:latin typeface="Gotham Light"/>
              <a:cs typeface="Gotham Light"/>
            </a:endParaRPr>
          </a:p>
        </p:txBody>
      </p:sp>
      <p:grpSp>
        <p:nvGrpSpPr>
          <p:cNvPr id="65" name="Group 64"/>
          <p:cNvGrpSpPr/>
          <p:nvPr/>
        </p:nvGrpSpPr>
        <p:grpSpPr>
          <a:xfrm>
            <a:off x="2390064" y="2565810"/>
            <a:ext cx="601492" cy="992266"/>
            <a:chOff x="6531329" y="2691707"/>
            <a:chExt cx="444716" cy="733318"/>
          </a:xfrm>
        </p:grpSpPr>
        <p:sp>
          <p:nvSpPr>
            <p:cNvPr id="66" name="Freeform 95"/>
            <p:cNvSpPr>
              <a:spLocks/>
            </p:cNvSpPr>
            <p:nvPr/>
          </p:nvSpPr>
          <p:spPr bwMode="auto">
            <a:xfrm>
              <a:off x="6652002" y="3283678"/>
              <a:ext cx="203371" cy="52742"/>
            </a:xfrm>
            <a:custGeom>
              <a:avLst/>
              <a:gdLst>
                <a:gd name="T0" fmla="*/ 177 w 204"/>
                <a:gd name="T1" fmla="*/ 0 h 53"/>
                <a:gd name="T2" fmla="*/ 26 w 204"/>
                <a:gd name="T3" fmla="*/ 0 h 53"/>
                <a:gd name="T4" fmla="*/ 0 w 204"/>
                <a:gd name="T5" fmla="*/ 26 h 53"/>
                <a:gd name="T6" fmla="*/ 26 w 204"/>
                <a:gd name="T7" fmla="*/ 53 h 53"/>
                <a:gd name="T8" fmla="*/ 177 w 204"/>
                <a:gd name="T9" fmla="*/ 53 h 53"/>
                <a:gd name="T10" fmla="*/ 204 w 204"/>
                <a:gd name="T11" fmla="*/ 26 h 53"/>
                <a:gd name="T12" fmla="*/ 177 w 20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204" h="53">
                  <a:moveTo>
                    <a:pt x="177" y="0"/>
                  </a:moveTo>
                  <a:cubicBezTo>
                    <a:pt x="26" y="0"/>
                    <a:pt x="26" y="0"/>
                    <a:pt x="26" y="0"/>
                  </a:cubicBezTo>
                  <a:cubicBezTo>
                    <a:pt x="12" y="0"/>
                    <a:pt x="0" y="12"/>
                    <a:pt x="0" y="26"/>
                  </a:cubicBezTo>
                  <a:cubicBezTo>
                    <a:pt x="0" y="41"/>
                    <a:pt x="12" y="53"/>
                    <a:pt x="26" y="53"/>
                  </a:cubicBezTo>
                  <a:cubicBezTo>
                    <a:pt x="177" y="53"/>
                    <a:pt x="177" y="53"/>
                    <a:pt x="177" y="53"/>
                  </a:cubicBezTo>
                  <a:cubicBezTo>
                    <a:pt x="192" y="53"/>
                    <a:pt x="204" y="41"/>
                    <a:pt x="204" y="26"/>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7" name="Freeform 96"/>
            <p:cNvSpPr>
              <a:spLocks/>
            </p:cNvSpPr>
            <p:nvPr/>
          </p:nvSpPr>
          <p:spPr bwMode="auto">
            <a:xfrm>
              <a:off x="6652002" y="3336419"/>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8" name="Freeform 97"/>
            <p:cNvSpPr>
              <a:spLocks/>
            </p:cNvSpPr>
            <p:nvPr/>
          </p:nvSpPr>
          <p:spPr bwMode="auto">
            <a:xfrm>
              <a:off x="6687866" y="3390427"/>
              <a:ext cx="131643" cy="34598"/>
            </a:xfrm>
            <a:custGeom>
              <a:avLst/>
              <a:gdLst>
                <a:gd name="T0" fmla="*/ 0 w 132"/>
                <a:gd name="T1" fmla="*/ 0 h 35"/>
                <a:gd name="T2" fmla="*/ 66 w 132"/>
                <a:gd name="T3" fmla="*/ 35 h 35"/>
                <a:gd name="T4" fmla="*/ 132 w 132"/>
                <a:gd name="T5" fmla="*/ 0 h 35"/>
              </a:gdLst>
              <a:ahLst/>
              <a:cxnLst>
                <a:cxn ang="0">
                  <a:pos x="T0" y="T1"/>
                </a:cxn>
                <a:cxn ang="0">
                  <a:pos x="T2" y="T3"/>
                </a:cxn>
                <a:cxn ang="0">
                  <a:pos x="T4" y="T5"/>
                </a:cxn>
              </a:cxnLst>
              <a:rect l="0" t="0" r="r" b="b"/>
              <a:pathLst>
                <a:path w="132" h="35">
                  <a:moveTo>
                    <a:pt x="0" y="0"/>
                  </a:moveTo>
                  <a:cubicBezTo>
                    <a:pt x="0" y="19"/>
                    <a:pt x="29" y="35"/>
                    <a:pt x="66" y="35"/>
                  </a:cubicBezTo>
                  <a:cubicBezTo>
                    <a:pt x="102" y="35"/>
                    <a:pt x="132" y="19"/>
                    <a:pt x="132" y="0"/>
                  </a:cubicBezTo>
                </a:path>
              </a:pathLst>
            </a:custGeom>
            <a:noFill/>
            <a:ln w="1905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69" name="Freeform 98"/>
            <p:cNvSpPr>
              <a:spLocks/>
            </p:cNvSpPr>
            <p:nvPr/>
          </p:nvSpPr>
          <p:spPr bwMode="auto">
            <a:xfrm>
              <a:off x="6531329" y="2691707"/>
              <a:ext cx="444716" cy="537964"/>
            </a:xfrm>
            <a:custGeom>
              <a:avLst/>
              <a:gdLst>
                <a:gd name="T0" fmla="*/ 223 w 446"/>
                <a:gd name="T1" fmla="*/ 0 h 540"/>
                <a:gd name="T2" fmla="*/ 0 w 446"/>
                <a:gd name="T3" fmla="*/ 223 h 540"/>
                <a:gd name="T4" fmla="*/ 62 w 446"/>
                <a:gd name="T5" fmla="*/ 379 h 540"/>
                <a:gd name="T6" fmla="*/ 94 w 446"/>
                <a:gd name="T7" fmla="*/ 440 h 540"/>
                <a:gd name="T8" fmla="*/ 94 w 446"/>
                <a:gd name="T9" fmla="*/ 484 h 540"/>
                <a:gd name="T10" fmla="*/ 150 w 446"/>
                <a:gd name="T11" fmla="*/ 540 h 540"/>
                <a:gd name="T12" fmla="*/ 296 w 446"/>
                <a:gd name="T13" fmla="*/ 540 h 540"/>
                <a:gd name="T14" fmla="*/ 352 w 446"/>
                <a:gd name="T15" fmla="*/ 484 h 540"/>
                <a:gd name="T16" fmla="*/ 352 w 446"/>
                <a:gd name="T17" fmla="*/ 440 h 540"/>
                <a:gd name="T18" fmla="*/ 383 w 446"/>
                <a:gd name="T19" fmla="*/ 379 h 540"/>
                <a:gd name="T20" fmla="*/ 446 w 446"/>
                <a:gd name="T21" fmla="*/ 223 h 540"/>
                <a:gd name="T22" fmla="*/ 223 w 446"/>
                <a:gd name="T23"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540">
                  <a:moveTo>
                    <a:pt x="223" y="0"/>
                  </a:moveTo>
                  <a:cubicBezTo>
                    <a:pt x="99" y="0"/>
                    <a:pt x="0" y="100"/>
                    <a:pt x="0" y="223"/>
                  </a:cubicBezTo>
                  <a:cubicBezTo>
                    <a:pt x="0" y="284"/>
                    <a:pt x="22" y="339"/>
                    <a:pt x="62" y="379"/>
                  </a:cubicBezTo>
                  <a:cubicBezTo>
                    <a:pt x="83" y="399"/>
                    <a:pt x="94" y="415"/>
                    <a:pt x="94" y="440"/>
                  </a:cubicBezTo>
                  <a:cubicBezTo>
                    <a:pt x="94" y="466"/>
                    <a:pt x="94" y="484"/>
                    <a:pt x="94" y="484"/>
                  </a:cubicBezTo>
                  <a:cubicBezTo>
                    <a:pt x="94" y="515"/>
                    <a:pt x="119" y="540"/>
                    <a:pt x="150" y="540"/>
                  </a:cubicBezTo>
                  <a:cubicBezTo>
                    <a:pt x="296" y="540"/>
                    <a:pt x="296" y="540"/>
                    <a:pt x="296" y="540"/>
                  </a:cubicBezTo>
                  <a:cubicBezTo>
                    <a:pt x="327" y="540"/>
                    <a:pt x="352" y="515"/>
                    <a:pt x="352" y="484"/>
                  </a:cubicBezTo>
                  <a:cubicBezTo>
                    <a:pt x="352" y="484"/>
                    <a:pt x="352" y="466"/>
                    <a:pt x="352" y="440"/>
                  </a:cubicBezTo>
                  <a:cubicBezTo>
                    <a:pt x="352" y="415"/>
                    <a:pt x="362" y="399"/>
                    <a:pt x="383" y="379"/>
                  </a:cubicBezTo>
                  <a:cubicBezTo>
                    <a:pt x="423" y="339"/>
                    <a:pt x="446" y="284"/>
                    <a:pt x="446" y="223"/>
                  </a:cubicBezTo>
                  <a:cubicBezTo>
                    <a:pt x="446" y="100"/>
                    <a:pt x="347" y="0"/>
                    <a:pt x="223" y="0"/>
                  </a:cubicBezTo>
                  <a:close/>
                </a:path>
              </a:pathLst>
            </a:custGeom>
            <a:noFill/>
            <a:ln w="1905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70" name="Freeform 99"/>
            <p:cNvSpPr>
              <a:spLocks/>
            </p:cNvSpPr>
            <p:nvPr/>
          </p:nvSpPr>
          <p:spPr bwMode="auto">
            <a:xfrm>
              <a:off x="6652002" y="3229670"/>
              <a:ext cx="203371" cy="54007"/>
            </a:xfrm>
            <a:custGeom>
              <a:avLst/>
              <a:gdLst>
                <a:gd name="T0" fmla="*/ 177 w 204"/>
                <a:gd name="T1" fmla="*/ 0 h 54"/>
                <a:gd name="T2" fmla="*/ 26 w 204"/>
                <a:gd name="T3" fmla="*/ 0 h 54"/>
                <a:gd name="T4" fmla="*/ 0 w 204"/>
                <a:gd name="T5" fmla="*/ 27 h 54"/>
                <a:gd name="T6" fmla="*/ 26 w 204"/>
                <a:gd name="T7" fmla="*/ 54 h 54"/>
                <a:gd name="T8" fmla="*/ 177 w 204"/>
                <a:gd name="T9" fmla="*/ 54 h 54"/>
                <a:gd name="T10" fmla="*/ 204 w 204"/>
                <a:gd name="T11" fmla="*/ 27 h 54"/>
                <a:gd name="T12" fmla="*/ 177 w 204"/>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04" h="54">
                  <a:moveTo>
                    <a:pt x="177" y="0"/>
                  </a:moveTo>
                  <a:cubicBezTo>
                    <a:pt x="26" y="0"/>
                    <a:pt x="26" y="0"/>
                    <a:pt x="26" y="0"/>
                  </a:cubicBezTo>
                  <a:cubicBezTo>
                    <a:pt x="12" y="0"/>
                    <a:pt x="0" y="12"/>
                    <a:pt x="0" y="27"/>
                  </a:cubicBezTo>
                  <a:cubicBezTo>
                    <a:pt x="0" y="42"/>
                    <a:pt x="12" y="54"/>
                    <a:pt x="26" y="54"/>
                  </a:cubicBezTo>
                  <a:cubicBezTo>
                    <a:pt x="177" y="54"/>
                    <a:pt x="177" y="54"/>
                    <a:pt x="177" y="54"/>
                  </a:cubicBezTo>
                  <a:cubicBezTo>
                    <a:pt x="192" y="54"/>
                    <a:pt x="204" y="42"/>
                    <a:pt x="204" y="27"/>
                  </a:cubicBezTo>
                  <a:cubicBezTo>
                    <a:pt x="204" y="12"/>
                    <a:pt x="192" y="0"/>
                    <a:pt x="177" y="0"/>
                  </a:cubicBezTo>
                  <a:close/>
                </a:path>
              </a:pathLst>
            </a:custGeom>
            <a:noFill/>
            <a:ln w="19050" cap="rnd">
              <a:solidFill>
                <a:schemeClr val="bg1"/>
              </a:solidFill>
              <a:prstDash val="solid"/>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grpSp>
    </p:spTree>
    <p:extLst>
      <p:ext uri="{BB962C8B-B14F-4D97-AF65-F5344CB8AC3E}">
        <p14:creationId xmlns:p14="http://schemas.microsoft.com/office/powerpoint/2010/main" val="148181721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10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ppt_x"/>
                                              </p:val>
                                            </p:tav>
                                            <p:tav tm="100000">
                                              <p:val>
                                                <p:strVal val="#ppt_x"/>
                                              </p:val>
                                            </p:tav>
                                          </p:tavLst>
                                        </p:anim>
                                        <p:anim calcmode="lin" valueType="num">
                                          <p:cBhvr additive="base">
                                            <p:cTn id="8" dur="10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8"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200"/>
                                            <p:tgtEl>
                                              <p:spTgt spid="4"/>
                                            </p:tgtEl>
                                          </p:cBhvr>
                                        </p:animEffect>
                                      </p:childTnLst>
                                    </p:cTn>
                                  </p:par>
                                </p:childTnLst>
                              </p:cTn>
                            </p:par>
                            <p:par>
                              <p:cTn id="13" fill="hold">
                                <p:stCondLst>
                                  <p:cond delay="1200"/>
                                </p:stCondLst>
                                <p:childTnLst>
                                  <p:par>
                                    <p:cTn id="14" presetID="10" presetClass="entr" presetSubtype="0"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200"/>
                                            <p:tgtEl>
                                              <p:spTgt spid="2"/>
                                            </p:tgtEl>
                                          </p:cBhvr>
                                        </p:animEffect>
                                      </p:childTnLst>
                                    </p:cTn>
                                  </p:par>
                                  <p:par>
                                    <p:cTn id="17" presetID="10" presetClass="entr" presetSubtype="0" fill="hold"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fade">
                                          <p:cBhvr>
                                            <p:cTn id="19" dur="200"/>
                                            <p:tgtEl>
                                              <p:spTgt spid="6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
                                            <p:tgtEl>
                                              <p:spTgt spid="33"/>
                                            </p:tgtEl>
                                          </p:cBhvr>
                                        </p:animEffect>
                                      </p:childTnLst>
                                    </p:cTn>
                                  </p:par>
                                </p:childTnLst>
                              </p:cTn>
                            </p:par>
                            <p:par>
                              <p:cTn id="23" fill="hold">
                                <p:stCondLst>
                                  <p:cond delay="1400"/>
                                </p:stCondLst>
                                <p:childTnLst>
                                  <p:par>
                                    <p:cTn id="24" presetID="22" presetClass="entr" presetSubtype="8" fill="hold" nodeType="after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left)">
                                          <p:cBhvr>
                                            <p:cTn id="26" dur="200"/>
                                            <p:tgtEl>
                                              <p:spTgt spid="86"/>
                                            </p:tgtEl>
                                          </p:cBhvr>
                                        </p:animEffect>
                                      </p:childTnLst>
                                    </p:cTn>
                                  </p:par>
                                </p:childTnLst>
                              </p:cTn>
                            </p:par>
                            <p:par>
                              <p:cTn id="27" fill="hold">
                                <p:stCondLst>
                                  <p:cond delay="1600"/>
                                </p:stCondLst>
                                <p:childTnLst>
                                  <p:par>
                                    <p:cTn id="28" presetID="10" presetClass="entr" presetSubtype="0" fill="hold" grpId="0" nodeType="after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200"/>
                                            <p:tgtEl>
                                              <p:spTgt spid="8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
                                            <p:tgtEl>
                                              <p:spTgt spid="34"/>
                                            </p:tgtEl>
                                          </p:cBhvr>
                                        </p:animEffect>
                                      </p:childTnLst>
                                    </p:cTn>
                                  </p:par>
                                  <p:par>
                                    <p:cTn id="34" presetID="10" presetClass="entr" presetSubtype="0" fill="hold"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200"/>
                                            <p:tgtEl>
                                              <p:spTgt spid="60"/>
                                            </p:tgtEl>
                                          </p:cBhvr>
                                        </p:animEffect>
                                      </p:childTnLst>
                                    </p:cTn>
                                  </p:par>
                                </p:childTnLst>
                              </p:cTn>
                            </p:par>
                            <p:par>
                              <p:cTn id="37" fill="hold">
                                <p:stCondLst>
                                  <p:cond delay="1800"/>
                                </p:stCondLst>
                                <p:childTnLst>
                                  <p:par>
                                    <p:cTn id="38" presetID="22" presetClass="entr" presetSubtype="8" fill="hold" nodeType="afterEffect">
                                      <p:stCondLst>
                                        <p:cond delay="0"/>
                                      </p:stCondLst>
                                      <p:childTnLst>
                                        <p:set>
                                          <p:cBhvr>
                                            <p:cTn id="39" dur="1" fill="hold">
                                              <p:stCondLst>
                                                <p:cond delay="0"/>
                                              </p:stCondLst>
                                            </p:cTn>
                                            <p:tgtEl>
                                              <p:spTgt spid="87"/>
                                            </p:tgtEl>
                                            <p:attrNameLst>
                                              <p:attrName>style.visibility</p:attrName>
                                            </p:attrNameLst>
                                          </p:cBhvr>
                                          <p:to>
                                            <p:strVal val="visible"/>
                                          </p:to>
                                        </p:set>
                                        <p:animEffect transition="in" filter="wipe(left)">
                                          <p:cBhvr>
                                            <p:cTn id="40" dur="200"/>
                                            <p:tgtEl>
                                              <p:spTgt spid="87"/>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fade">
                                          <p:cBhvr>
                                            <p:cTn id="44" dur="200"/>
                                            <p:tgtEl>
                                              <p:spTgt spid="8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200"/>
                                            <p:tgtEl>
                                              <p:spTgt spid="39"/>
                                            </p:tgtEl>
                                          </p:cBhvr>
                                        </p:animEffect>
                                      </p:childTnLst>
                                    </p:cTn>
                                  </p:par>
                                  <p:par>
                                    <p:cTn id="48" presetID="10" presetClass="entr" presetSubtype="0" fill="hold" nodeType="withEffect">
                                      <p:stCondLst>
                                        <p:cond delay="0"/>
                                      </p:stCondLst>
                                      <p:childTnLst>
                                        <p:set>
                                          <p:cBhvr>
                                            <p:cTn id="49" dur="1" fill="hold">
                                              <p:stCondLst>
                                                <p:cond delay="0"/>
                                              </p:stCondLst>
                                            </p:cTn>
                                            <p:tgtEl>
                                              <p:spTgt spid="61"/>
                                            </p:tgtEl>
                                            <p:attrNameLst>
                                              <p:attrName>style.visibility</p:attrName>
                                            </p:attrNameLst>
                                          </p:cBhvr>
                                          <p:to>
                                            <p:strVal val="visible"/>
                                          </p:to>
                                        </p:set>
                                        <p:animEffect transition="in" filter="fade">
                                          <p:cBhvr>
                                            <p:cTn id="50" dur="200"/>
                                            <p:tgtEl>
                                              <p:spTgt spid="61"/>
                                            </p:tgtEl>
                                          </p:cBhvr>
                                        </p:animEffect>
                                      </p:childTnLst>
                                    </p:cTn>
                                  </p:par>
                                </p:childTnLst>
                              </p:cTn>
                            </p:par>
                            <p:par>
                              <p:cTn id="51" fill="hold">
                                <p:stCondLst>
                                  <p:cond delay="2200"/>
                                </p:stCondLst>
                                <p:childTnLst>
                                  <p:par>
                                    <p:cTn id="52" presetID="22" presetClass="entr" presetSubtype="8" fill="hold"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wipe(left)">
                                          <p:cBhvr>
                                            <p:cTn id="54" dur="200"/>
                                            <p:tgtEl>
                                              <p:spTgt spid="88"/>
                                            </p:tgtEl>
                                          </p:cBhvr>
                                        </p:animEffect>
                                      </p:childTnLst>
                                    </p:cTn>
                                  </p:par>
                                </p:childTnLst>
                              </p:cTn>
                            </p:par>
                            <p:par>
                              <p:cTn id="55" fill="hold">
                                <p:stCondLst>
                                  <p:cond delay="2400"/>
                                </p:stCondLst>
                                <p:childTnLst>
                                  <p:par>
                                    <p:cTn id="56" presetID="10" presetClass="entr" presetSubtype="0" fill="hold" grpId="0"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fade">
                                          <p:cBhvr>
                                            <p:cTn id="58" dur="200"/>
                                            <p:tgtEl>
                                              <p:spTgt spid="8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fade">
                                          <p:cBhvr>
                                            <p:cTn id="61" dur="200"/>
                                            <p:tgtEl>
                                              <p:spTgt spid="42"/>
                                            </p:tgtEl>
                                          </p:cBhvr>
                                        </p:animEffect>
                                      </p:childTnLst>
                                    </p:cTn>
                                  </p:par>
                                  <p:par>
                                    <p:cTn id="62" presetID="10" presetClass="entr" presetSubtype="0" fill="hold"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2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 grpId="0" animBg="1"/>
          <p:bldP spid="33" grpId="0"/>
          <p:bldP spid="83" grpId="0" animBg="1"/>
          <p:bldP spid="34" grpId="0"/>
          <p:bldP spid="84" grpId="0" animBg="1"/>
          <p:bldP spid="39" grpId="0"/>
          <p:bldP spid="85" grpId="0" animBg="1"/>
          <p:bldP spid="42"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Diagram 18"/>
          <p:cNvGraphicFramePr/>
          <p:nvPr>
            <p:extLst>
              <p:ext uri="{D42A27DB-BD31-4B8C-83A1-F6EECF244321}">
                <p14:modId xmlns:p14="http://schemas.microsoft.com/office/powerpoint/2010/main" val="3506631588"/>
              </p:ext>
            </p:extLst>
          </p:nvPr>
        </p:nvGraphicFramePr>
        <p:xfrm>
          <a:off x="-1009650" y="228600"/>
          <a:ext cx="8248650" cy="54991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extBox 9"/>
          <p:cNvSpPr txBox="1"/>
          <p:nvPr/>
        </p:nvSpPr>
        <p:spPr>
          <a:xfrm>
            <a:off x="6810375" y="1748384"/>
            <a:ext cx="1524000" cy="523220"/>
          </a:xfrm>
          <a:prstGeom prst="rect">
            <a:avLst/>
          </a:prstGeom>
          <a:noFill/>
        </p:spPr>
        <p:txBody>
          <a:bodyPr wrap="square" rtlCol="0">
            <a:spAutoFit/>
          </a:bodyPr>
          <a:lstStyle/>
          <a:p>
            <a:r>
              <a:rPr lang="en-US" sz="1600" b="1" dirty="0">
                <a:solidFill>
                  <a:schemeClr val="tx1">
                    <a:lumMod val="60000"/>
                    <a:lumOff val="40000"/>
                  </a:schemeClr>
                </a:solidFill>
              </a:rPr>
              <a:t>Xx x </a:t>
            </a: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13" name="Freeform 17"/>
          <p:cNvSpPr>
            <a:spLocks noEditPoints="1"/>
          </p:cNvSpPr>
          <p:nvPr/>
        </p:nvSpPr>
        <p:spPr bwMode="auto">
          <a:xfrm>
            <a:off x="6172200" y="1796349"/>
            <a:ext cx="535416" cy="494514"/>
          </a:xfrm>
          <a:custGeom>
            <a:avLst/>
            <a:gdLst>
              <a:gd name="T0" fmla="*/ 647 w 800"/>
              <a:gd name="T1" fmla="*/ 0 h 740"/>
              <a:gd name="T2" fmla="*/ 147 w 800"/>
              <a:gd name="T3" fmla="*/ 0 h 740"/>
              <a:gd name="T4" fmla="*/ 0 w 800"/>
              <a:gd name="T5" fmla="*/ 153 h 740"/>
              <a:gd name="T6" fmla="*/ 130 w 800"/>
              <a:gd name="T7" fmla="*/ 304 h 740"/>
              <a:gd name="T8" fmla="*/ 368 w 800"/>
              <a:gd name="T9" fmla="*/ 537 h 740"/>
              <a:gd name="T10" fmla="*/ 243 w 800"/>
              <a:gd name="T11" fmla="*/ 701 h 740"/>
              <a:gd name="T12" fmla="*/ 224 w 800"/>
              <a:gd name="T13" fmla="*/ 721 h 740"/>
              <a:gd name="T14" fmla="*/ 243 w 800"/>
              <a:gd name="T15" fmla="*/ 740 h 740"/>
              <a:gd name="T16" fmla="*/ 551 w 800"/>
              <a:gd name="T17" fmla="*/ 740 h 740"/>
              <a:gd name="T18" fmla="*/ 570 w 800"/>
              <a:gd name="T19" fmla="*/ 721 h 740"/>
              <a:gd name="T20" fmla="*/ 551 w 800"/>
              <a:gd name="T21" fmla="*/ 701 h 740"/>
              <a:gd name="T22" fmla="*/ 425 w 800"/>
              <a:gd name="T23" fmla="*/ 537 h 740"/>
              <a:gd name="T24" fmla="*/ 663 w 800"/>
              <a:gd name="T25" fmla="*/ 305 h 740"/>
              <a:gd name="T26" fmla="*/ 800 w 800"/>
              <a:gd name="T27" fmla="*/ 153 h 740"/>
              <a:gd name="T28" fmla="*/ 647 w 800"/>
              <a:gd name="T29" fmla="*/ 0 h 740"/>
              <a:gd name="T30" fmla="*/ 127 w 800"/>
              <a:gd name="T31" fmla="*/ 265 h 740"/>
              <a:gd name="T32" fmla="*/ 38 w 800"/>
              <a:gd name="T33" fmla="*/ 153 h 740"/>
              <a:gd name="T34" fmla="*/ 127 w 800"/>
              <a:gd name="T35" fmla="*/ 40 h 740"/>
              <a:gd name="T36" fmla="*/ 127 w 800"/>
              <a:gd name="T37" fmla="*/ 265 h 740"/>
              <a:gd name="T38" fmla="*/ 482 w 800"/>
              <a:gd name="T39" fmla="*/ 701 h 740"/>
              <a:gd name="T40" fmla="*/ 312 w 800"/>
              <a:gd name="T41" fmla="*/ 701 h 740"/>
              <a:gd name="T42" fmla="*/ 397 w 800"/>
              <a:gd name="T43" fmla="*/ 567 h 740"/>
              <a:gd name="T44" fmla="*/ 482 w 800"/>
              <a:gd name="T45" fmla="*/ 701 h 740"/>
              <a:gd name="T46" fmla="*/ 628 w 800"/>
              <a:gd name="T47" fmla="*/ 269 h 740"/>
              <a:gd name="T48" fmla="*/ 397 w 800"/>
              <a:gd name="T49" fmla="*/ 500 h 740"/>
              <a:gd name="T50" fmla="*/ 166 w 800"/>
              <a:gd name="T51" fmla="*/ 269 h 740"/>
              <a:gd name="T52" fmla="*/ 166 w 800"/>
              <a:gd name="T53" fmla="*/ 38 h 740"/>
              <a:gd name="T54" fmla="*/ 628 w 800"/>
              <a:gd name="T55" fmla="*/ 38 h 740"/>
              <a:gd name="T56" fmla="*/ 628 w 800"/>
              <a:gd name="T57" fmla="*/ 269 h 740"/>
              <a:gd name="T58" fmla="*/ 666 w 800"/>
              <a:gd name="T59" fmla="*/ 266 h 740"/>
              <a:gd name="T60" fmla="*/ 666 w 800"/>
              <a:gd name="T61" fmla="*/ 40 h 740"/>
              <a:gd name="T62" fmla="*/ 761 w 800"/>
              <a:gd name="T63" fmla="*/ 153 h 740"/>
              <a:gd name="T64" fmla="*/ 666 w 800"/>
              <a:gd name="T65" fmla="*/ 26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0" h="740">
                <a:moveTo>
                  <a:pt x="647" y="0"/>
                </a:moveTo>
                <a:cubicBezTo>
                  <a:pt x="147" y="0"/>
                  <a:pt x="147" y="0"/>
                  <a:pt x="147" y="0"/>
                </a:cubicBezTo>
                <a:cubicBezTo>
                  <a:pt x="66" y="0"/>
                  <a:pt x="0" y="69"/>
                  <a:pt x="0" y="153"/>
                </a:cubicBezTo>
                <a:cubicBezTo>
                  <a:pt x="0" y="231"/>
                  <a:pt x="57" y="296"/>
                  <a:pt x="130" y="304"/>
                </a:cubicBezTo>
                <a:cubicBezTo>
                  <a:pt x="146" y="427"/>
                  <a:pt x="245" y="524"/>
                  <a:pt x="368" y="537"/>
                </a:cubicBezTo>
                <a:cubicBezTo>
                  <a:pt x="334" y="612"/>
                  <a:pt x="279" y="701"/>
                  <a:pt x="243" y="701"/>
                </a:cubicBezTo>
                <a:cubicBezTo>
                  <a:pt x="232" y="701"/>
                  <a:pt x="224" y="710"/>
                  <a:pt x="224" y="721"/>
                </a:cubicBezTo>
                <a:cubicBezTo>
                  <a:pt x="224" y="731"/>
                  <a:pt x="232" y="740"/>
                  <a:pt x="243" y="740"/>
                </a:cubicBezTo>
                <a:cubicBezTo>
                  <a:pt x="551" y="740"/>
                  <a:pt x="551" y="740"/>
                  <a:pt x="551" y="740"/>
                </a:cubicBezTo>
                <a:cubicBezTo>
                  <a:pt x="561" y="740"/>
                  <a:pt x="570" y="731"/>
                  <a:pt x="570" y="721"/>
                </a:cubicBezTo>
                <a:cubicBezTo>
                  <a:pt x="570" y="710"/>
                  <a:pt x="561" y="701"/>
                  <a:pt x="551" y="701"/>
                </a:cubicBezTo>
                <a:cubicBezTo>
                  <a:pt x="515" y="701"/>
                  <a:pt x="460" y="612"/>
                  <a:pt x="425" y="537"/>
                </a:cubicBezTo>
                <a:cubicBezTo>
                  <a:pt x="549" y="524"/>
                  <a:pt x="647" y="427"/>
                  <a:pt x="663" y="305"/>
                </a:cubicBezTo>
                <a:cubicBezTo>
                  <a:pt x="740" y="297"/>
                  <a:pt x="800" y="232"/>
                  <a:pt x="800" y="153"/>
                </a:cubicBezTo>
                <a:cubicBezTo>
                  <a:pt x="800" y="69"/>
                  <a:pt x="731" y="0"/>
                  <a:pt x="647" y="0"/>
                </a:cubicBezTo>
                <a:close/>
                <a:moveTo>
                  <a:pt x="127" y="265"/>
                </a:moveTo>
                <a:cubicBezTo>
                  <a:pt x="77" y="256"/>
                  <a:pt x="38" y="209"/>
                  <a:pt x="38" y="153"/>
                </a:cubicBezTo>
                <a:cubicBezTo>
                  <a:pt x="38" y="97"/>
                  <a:pt x="77" y="50"/>
                  <a:pt x="127" y="40"/>
                </a:cubicBezTo>
                <a:lnTo>
                  <a:pt x="127" y="265"/>
                </a:lnTo>
                <a:close/>
                <a:moveTo>
                  <a:pt x="482" y="701"/>
                </a:moveTo>
                <a:cubicBezTo>
                  <a:pt x="312" y="701"/>
                  <a:pt x="312" y="701"/>
                  <a:pt x="312" y="701"/>
                </a:cubicBezTo>
                <a:cubicBezTo>
                  <a:pt x="347" y="664"/>
                  <a:pt x="378" y="607"/>
                  <a:pt x="397" y="567"/>
                </a:cubicBezTo>
                <a:cubicBezTo>
                  <a:pt x="416" y="607"/>
                  <a:pt x="447" y="664"/>
                  <a:pt x="482" y="701"/>
                </a:cubicBezTo>
                <a:close/>
                <a:moveTo>
                  <a:pt x="628" y="269"/>
                </a:moveTo>
                <a:cubicBezTo>
                  <a:pt x="628" y="397"/>
                  <a:pt x="524" y="500"/>
                  <a:pt x="397" y="500"/>
                </a:cubicBezTo>
                <a:cubicBezTo>
                  <a:pt x="270" y="500"/>
                  <a:pt x="166" y="397"/>
                  <a:pt x="166" y="269"/>
                </a:cubicBezTo>
                <a:cubicBezTo>
                  <a:pt x="166" y="38"/>
                  <a:pt x="166" y="38"/>
                  <a:pt x="166" y="38"/>
                </a:cubicBezTo>
                <a:cubicBezTo>
                  <a:pt x="628" y="38"/>
                  <a:pt x="628" y="38"/>
                  <a:pt x="628" y="38"/>
                </a:cubicBezTo>
                <a:lnTo>
                  <a:pt x="628" y="269"/>
                </a:lnTo>
                <a:close/>
                <a:moveTo>
                  <a:pt x="666" y="266"/>
                </a:moveTo>
                <a:cubicBezTo>
                  <a:pt x="666" y="40"/>
                  <a:pt x="666" y="40"/>
                  <a:pt x="666" y="40"/>
                </a:cubicBezTo>
                <a:cubicBezTo>
                  <a:pt x="720" y="49"/>
                  <a:pt x="761" y="96"/>
                  <a:pt x="761" y="153"/>
                </a:cubicBezTo>
                <a:cubicBezTo>
                  <a:pt x="761" y="210"/>
                  <a:pt x="720" y="257"/>
                  <a:pt x="666" y="26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35"/>
          <p:cNvSpPr>
            <a:spLocks noEditPoints="1"/>
          </p:cNvSpPr>
          <p:nvPr/>
        </p:nvSpPr>
        <p:spPr bwMode="auto">
          <a:xfrm>
            <a:off x="6172200" y="2534027"/>
            <a:ext cx="526516" cy="561615"/>
          </a:xfrm>
          <a:custGeom>
            <a:avLst/>
            <a:gdLst>
              <a:gd name="T0" fmla="*/ 749 w 813"/>
              <a:gd name="T1" fmla="*/ 15 h 866"/>
              <a:gd name="T2" fmla="*/ 664 w 813"/>
              <a:gd name="T3" fmla="*/ 19 h 866"/>
              <a:gd name="T4" fmla="*/ 640 w 813"/>
              <a:gd name="T5" fmla="*/ 2 h 866"/>
              <a:gd name="T6" fmla="*/ 354 w 813"/>
              <a:gd name="T7" fmla="*/ 410 h 866"/>
              <a:gd name="T8" fmla="*/ 308 w 813"/>
              <a:gd name="T9" fmla="*/ 481 h 866"/>
              <a:gd name="T10" fmla="*/ 334 w 813"/>
              <a:gd name="T11" fmla="*/ 481 h 866"/>
              <a:gd name="T12" fmla="*/ 431 w 813"/>
              <a:gd name="T13" fmla="*/ 449 h 866"/>
              <a:gd name="T14" fmla="*/ 636 w 813"/>
              <a:gd name="T15" fmla="*/ 336 h 866"/>
              <a:gd name="T16" fmla="*/ 492 w 813"/>
              <a:gd name="T17" fmla="*/ 324 h 866"/>
              <a:gd name="T18" fmla="*/ 691 w 813"/>
              <a:gd name="T19" fmla="*/ 287 h 866"/>
              <a:gd name="T20" fmla="*/ 691 w 813"/>
              <a:gd name="T21" fmla="*/ 251 h 866"/>
              <a:gd name="T22" fmla="*/ 600 w 813"/>
              <a:gd name="T23" fmla="*/ 215 h 866"/>
              <a:gd name="T24" fmla="*/ 761 w 813"/>
              <a:gd name="T25" fmla="*/ 206 h 866"/>
              <a:gd name="T26" fmla="*/ 565 w 813"/>
              <a:gd name="T27" fmla="*/ 360 h 866"/>
              <a:gd name="T28" fmla="*/ 455 w 813"/>
              <a:gd name="T29" fmla="*/ 360 h 866"/>
              <a:gd name="T30" fmla="*/ 628 w 813"/>
              <a:gd name="T31" fmla="*/ 136 h 866"/>
              <a:gd name="T32" fmla="*/ 578 w 813"/>
              <a:gd name="T33" fmla="*/ 186 h 866"/>
              <a:gd name="T34" fmla="*/ 506 w 813"/>
              <a:gd name="T35" fmla="*/ 258 h 866"/>
              <a:gd name="T36" fmla="*/ 433 w 813"/>
              <a:gd name="T37" fmla="*/ 331 h 866"/>
              <a:gd name="T38" fmla="*/ 493 w 813"/>
              <a:gd name="T39" fmla="*/ 143 h 866"/>
              <a:gd name="T40" fmla="*/ 628 w 813"/>
              <a:gd name="T41" fmla="*/ 136 h 866"/>
              <a:gd name="T42" fmla="*/ 636 w 813"/>
              <a:gd name="T43" fmla="*/ 179 h 866"/>
              <a:gd name="T44" fmla="*/ 735 w 813"/>
              <a:gd name="T45" fmla="*/ 179 h 866"/>
              <a:gd name="T46" fmla="*/ 331 w 813"/>
              <a:gd name="T47" fmla="*/ 631 h 866"/>
              <a:gd name="T48" fmla="*/ 367 w 813"/>
              <a:gd name="T49" fmla="*/ 523 h 866"/>
              <a:gd name="T50" fmla="*/ 150 w 813"/>
              <a:gd name="T51" fmla="*/ 631 h 866"/>
              <a:gd name="T52" fmla="*/ 186 w 813"/>
              <a:gd name="T53" fmla="*/ 652 h 866"/>
              <a:gd name="T54" fmla="*/ 0 w 813"/>
              <a:gd name="T55" fmla="*/ 866 h 866"/>
              <a:gd name="T56" fmla="*/ 511 w 813"/>
              <a:gd name="T57" fmla="*/ 847 h 866"/>
              <a:gd name="T58" fmla="*/ 40 w 813"/>
              <a:gd name="T59" fmla="*/ 830 h 866"/>
              <a:gd name="T60" fmla="*/ 222 w 813"/>
              <a:gd name="T61" fmla="*/ 683 h 866"/>
              <a:gd name="T62" fmla="*/ 186 w 813"/>
              <a:gd name="T63" fmla="*/ 595 h 866"/>
              <a:gd name="T64" fmla="*/ 331 w 813"/>
              <a:gd name="T65" fmla="*/ 559 h 866"/>
              <a:gd name="T66" fmla="*/ 295 w 813"/>
              <a:gd name="T67" fmla="*/ 595 h 866"/>
              <a:gd name="T68" fmla="*/ 310 w 813"/>
              <a:gd name="T69" fmla="*/ 685 h 866"/>
              <a:gd name="T70" fmla="*/ 40 w 813"/>
              <a:gd name="T71" fmla="*/ 83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3" h="866">
                <a:moveTo>
                  <a:pt x="774" y="15"/>
                </a:moveTo>
                <a:cubicBezTo>
                  <a:pt x="767" y="8"/>
                  <a:pt x="756" y="8"/>
                  <a:pt x="749" y="15"/>
                </a:cubicBezTo>
                <a:cubicBezTo>
                  <a:pt x="664" y="100"/>
                  <a:pt x="664" y="100"/>
                  <a:pt x="664" y="100"/>
                </a:cubicBezTo>
                <a:cubicBezTo>
                  <a:pt x="664" y="19"/>
                  <a:pt x="664" y="19"/>
                  <a:pt x="664" y="19"/>
                </a:cubicBezTo>
                <a:cubicBezTo>
                  <a:pt x="664" y="14"/>
                  <a:pt x="662" y="8"/>
                  <a:pt x="657" y="5"/>
                </a:cubicBezTo>
                <a:cubicBezTo>
                  <a:pt x="652" y="1"/>
                  <a:pt x="646" y="0"/>
                  <a:pt x="640" y="2"/>
                </a:cubicBezTo>
                <a:cubicBezTo>
                  <a:pt x="584" y="22"/>
                  <a:pt x="522" y="63"/>
                  <a:pt x="467" y="118"/>
                </a:cubicBezTo>
                <a:cubicBezTo>
                  <a:pt x="361" y="224"/>
                  <a:pt x="315" y="347"/>
                  <a:pt x="354" y="410"/>
                </a:cubicBezTo>
                <a:cubicBezTo>
                  <a:pt x="308" y="456"/>
                  <a:pt x="308" y="456"/>
                  <a:pt x="308" y="456"/>
                </a:cubicBezTo>
                <a:cubicBezTo>
                  <a:pt x="301" y="463"/>
                  <a:pt x="301" y="474"/>
                  <a:pt x="308" y="481"/>
                </a:cubicBezTo>
                <a:cubicBezTo>
                  <a:pt x="312" y="485"/>
                  <a:pt x="316" y="487"/>
                  <a:pt x="321" y="487"/>
                </a:cubicBezTo>
                <a:cubicBezTo>
                  <a:pt x="326" y="487"/>
                  <a:pt x="330" y="485"/>
                  <a:pt x="334" y="481"/>
                </a:cubicBezTo>
                <a:cubicBezTo>
                  <a:pt x="379" y="436"/>
                  <a:pt x="379" y="436"/>
                  <a:pt x="379" y="436"/>
                </a:cubicBezTo>
                <a:cubicBezTo>
                  <a:pt x="394" y="445"/>
                  <a:pt x="411" y="449"/>
                  <a:pt x="431" y="449"/>
                </a:cubicBezTo>
                <a:cubicBezTo>
                  <a:pt x="486" y="449"/>
                  <a:pt x="558" y="417"/>
                  <a:pt x="630" y="356"/>
                </a:cubicBezTo>
                <a:cubicBezTo>
                  <a:pt x="636" y="351"/>
                  <a:pt x="638" y="343"/>
                  <a:pt x="636" y="336"/>
                </a:cubicBezTo>
                <a:cubicBezTo>
                  <a:pt x="633" y="328"/>
                  <a:pt x="626" y="324"/>
                  <a:pt x="619" y="324"/>
                </a:cubicBezTo>
                <a:cubicBezTo>
                  <a:pt x="492" y="324"/>
                  <a:pt x="492" y="324"/>
                  <a:pt x="492" y="324"/>
                </a:cubicBezTo>
                <a:cubicBezTo>
                  <a:pt x="528" y="287"/>
                  <a:pt x="528" y="287"/>
                  <a:pt x="528" y="287"/>
                </a:cubicBezTo>
                <a:cubicBezTo>
                  <a:pt x="691" y="287"/>
                  <a:pt x="691" y="287"/>
                  <a:pt x="691" y="287"/>
                </a:cubicBezTo>
                <a:cubicBezTo>
                  <a:pt x="701" y="287"/>
                  <a:pt x="709" y="279"/>
                  <a:pt x="709" y="269"/>
                </a:cubicBezTo>
                <a:cubicBezTo>
                  <a:pt x="709" y="259"/>
                  <a:pt x="701" y="251"/>
                  <a:pt x="691" y="251"/>
                </a:cubicBezTo>
                <a:cubicBezTo>
                  <a:pt x="564" y="251"/>
                  <a:pt x="564" y="251"/>
                  <a:pt x="564" y="251"/>
                </a:cubicBezTo>
                <a:cubicBezTo>
                  <a:pt x="600" y="215"/>
                  <a:pt x="600" y="215"/>
                  <a:pt x="600" y="215"/>
                </a:cubicBezTo>
                <a:cubicBezTo>
                  <a:pt x="745" y="215"/>
                  <a:pt x="745" y="215"/>
                  <a:pt x="745" y="215"/>
                </a:cubicBezTo>
                <a:cubicBezTo>
                  <a:pt x="752" y="215"/>
                  <a:pt x="758" y="212"/>
                  <a:pt x="761" y="206"/>
                </a:cubicBezTo>
                <a:cubicBezTo>
                  <a:pt x="808" y="124"/>
                  <a:pt x="813" y="54"/>
                  <a:pt x="774" y="15"/>
                </a:cubicBezTo>
                <a:close/>
                <a:moveTo>
                  <a:pt x="565" y="360"/>
                </a:moveTo>
                <a:cubicBezTo>
                  <a:pt x="501" y="404"/>
                  <a:pt x="441" y="423"/>
                  <a:pt x="406" y="409"/>
                </a:cubicBezTo>
                <a:cubicBezTo>
                  <a:pt x="455" y="360"/>
                  <a:pt x="455" y="360"/>
                  <a:pt x="455" y="360"/>
                </a:cubicBezTo>
                <a:lnTo>
                  <a:pt x="565" y="360"/>
                </a:lnTo>
                <a:close/>
                <a:moveTo>
                  <a:pt x="628" y="136"/>
                </a:moveTo>
                <a:cubicBezTo>
                  <a:pt x="581" y="183"/>
                  <a:pt x="581" y="183"/>
                  <a:pt x="581" y="183"/>
                </a:cubicBezTo>
                <a:cubicBezTo>
                  <a:pt x="580" y="184"/>
                  <a:pt x="579" y="185"/>
                  <a:pt x="578" y="186"/>
                </a:cubicBezTo>
                <a:cubicBezTo>
                  <a:pt x="509" y="255"/>
                  <a:pt x="509" y="255"/>
                  <a:pt x="509" y="255"/>
                </a:cubicBezTo>
                <a:cubicBezTo>
                  <a:pt x="508" y="256"/>
                  <a:pt x="507" y="257"/>
                  <a:pt x="506" y="258"/>
                </a:cubicBezTo>
                <a:cubicBezTo>
                  <a:pt x="437" y="327"/>
                  <a:pt x="437" y="327"/>
                  <a:pt x="437" y="327"/>
                </a:cubicBezTo>
                <a:cubicBezTo>
                  <a:pt x="435" y="328"/>
                  <a:pt x="434" y="329"/>
                  <a:pt x="433" y="331"/>
                </a:cubicBezTo>
                <a:cubicBezTo>
                  <a:pt x="381" y="383"/>
                  <a:pt x="381" y="383"/>
                  <a:pt x="381" y="383"/>
                </a:cubicBezTo>
                <a:cubicBezTo>
                  <a:pt x="363" y="336"/>
                  <a:pt x="400" y="236"/>
                  <a:pt x="493" y="143"/>
                </a:cubicBezTo>
                <a:cubicBezTo>
                  <a:pt x="535" y="101"/>
                  <a:pt x="584" y="66"/>
                  <a:pt x="628" y="46"/>
                </a:cubicBezTo>
                <a:lnTo>
                  <a:pt x="628" y="136"/>
                </a:lnTo>
                <a:close/>
                <a:moveTo>
                  <a:pt x="735" y="179"/>
                </a:moveTo>
                <a:cubicBezTo>
                  <a:pt x="636" y="179"/>
                  <a:pt x="636" y="179"/>
                  <a:pt x="636" y="179"/>
                </a:cubicBezTo>
                <a:cubicBezTo>
                  <a:pt x="759" y="56"/>
                  <a:pt x="759" y="56"/>
                  <a:pt x="759" y="56"/>
                </a:cubicBezTo>
                <a:cubicBezTo>
                  <a:pt x="771" y="84"/>
                  <a:pt x="762" y="128"/>
                  <a:pt x="735" y="179"/>
                </a:cubicBezTo>
                <a:close/>
                <a:moveTo>
                  <a:pt x="331" y="652"/>
                </a:moveTo>
                <a:cubicBezTo>
                  <a:pt x="331" y="631"/>
                  <a:pt x="331" y="631"/>
                  <a:pt x="331" y="631"/>
                </a:cubicBezTo>
                <a:cubicBezTo>
                  <a:pt x="367" y="631"/>
                  <a:pt x="367" y="631"/>
                  <a:pt x="367" y="631"/>
                </a:cubicBezTo>
                <a:cubicBezTo>
                  <a:pt x="367" y="523"/>
                  <a:pt x="367" y="523"/>
                  <a:pt x="367" y="523"/>
                </a:cubicBezTo>
                <a:cubicBezTo>
                  <a:pt x="150" y="523"/>
                  <a:pt x="150" y="523"/>
                  <a:pt x="150" y="523"/>
                </a:cubicBezTo>
                <a:cubicBezTo>
                  <a:pt x="150" y="631"/>
                  <a:pt x="150" y="631"/>
                  <a:pt x="150" y="631"/>
                </a:cubicBezTo>
                <a:cubicBezTo>
                  <a:pt x="186" y="631"/>
                  <a:pt x="186" y="631"/>
                  <a:pt x="186" y="631"/>
                </a:cubicBezTo>
                <a:cubicBezTo>
                  <a:pt x="186" y="652"/>
                  <a:pt x="186" y="652"/>
                  <a:pt x="186" y="652"/>
                </a:cubicBezTo>
                <a:cubicBezTo>
                  <a:pt x="72" y="671"/>
                  <a:pt x="10" y="737"/>
                  <a:pt x="2" y="847"/>
                </a:cubicBezTo>
                <a:cubicBezTo>
                  <a:pt x="0" y="866"/>
                  <a:pt x="0" y="866"/>
                  <a:pt x="0" y="866"/>
                </a:cubicBezTo>
                <a:cubicBezTo>
                  <a:pt x="512" y="866"/>
                  <a:pt x="512" y="866"/>
                  <a:pt x="512" y="866"/>
                </a:cubicBezTo>
                <a:cubicBezTo>
                  <a:pt x="511" y="847"/>
                  <a:pt x="511" y="847"/>
                  <a:pt x="511" y="847"/>
                </a:cubicBezTo>
                <a:cubicBezTo>
                  <a:pt x="502" y="735"/>
                  <a:pt x="443" y="671"/>
                  <a:pt x="331" y="652"/>
                </a:cubicBezTo>
                <a:close/>
                <a:moveTo>
                  <a:pt x="40" y="830"/>
                </a:moveTo>
                <a:cubicBezTo>
                  <a:pt x="53" y="745"/>
                  <a:pt x="106" y="698"/>
                  <a:pt x="207" y="685"/>
                </a:cubicBezTo>
                <a:cubicBezTo>
                  <a:pt x="222" y="683"/>
                  <a:pt x="222" y="683"/>
                  <a:pt x="222" y="683"/>
                </a:cubicBezTo>
                <a:cubicBezTo>
                  <a:pt x="222" y="595"/>
                  <a:pt x="222" y="595"/>
                  <a:pt x="222" y="595"/>
                </a:cubicBezTo>
                <a:cubicBezTo>
                  <a:pt x="186" y="595"/>
                  <a:pt x="186" y="595"/>
                  <a:pt x="186" y="595"/>
                </a:cubicBezTo>
                <a:cubicBezTo>
                  <a:pt x="186" y="559"/>
                  <a:pt x="186" y="559"/>
                  <a:pt x="186" y="559"/>
                </a:cubicBezTo>
                <a:cubicBezTo>
                  <a:pt x="331" y="559"/>
                  <a:pt x="331" y="559"/>
                  <a:pt x="331" y="559"/>
                </a:cubicBezTo>
                <a:cubicBezTo>
                  <a:pt x="331" y="595"/>
                  <a:pt x="331" y="595"/>
                  <a:pt x="331" y="595"/>
                </a:cubicBezTo>
                <a:cubicBezTo>
                  <a:pt x="295" y="595"/>
                  <a:pt x="295" y="595"/>
                  <a:pt x="295" y="595"/>
                </a:cubicBezTo>
                <a:cubicBezTo>
                  <a:pt x="295" y="683"/>
                  <a:pt x="295" y="683"/>
                  <a:pt x="295" y="683"/>
                </a:cubicBezTo>
                <a:cubicBezTo>
                  <a:pt x="310" y="685"/>
                  <a:pt x="310" y="685"/>
                  <a:pt x="310" y="685"/>
                </a:cubicBezTo>
                <a:cubicBezTo>
                  <a:pt x="409" y="698"/>
                  <a:pt x="460" y="743"/>
                  <a:pt x="472" y="830"/>
                </a:cubicBezTo>
                <a:lnTo>
                  <a:pt x="40" y="83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3"/>
          <p:cNvSpPr>
            <a:spLocks noEditPoints="1"/>
          </p:cNvSpPr>
          <p:nvPr/>
        </p:nvSpPr>
        <p:spPr bwMode="auto">
          <a:xfrm>
            <a:off x="6172201" y="4283097"/>
            <a:ext cx="453715" cy="517504"/>
          </a:xfrm>
          <a:custGeom>
            <a:avLst/>
            <a:gdLst>
              <a:gd name="T0" fmla="*/ 671 w 846"/>
              <a:gd name="T1" fmla="*/ 670 h 965"/>
              <a:gd name="T2" fmla="*/ 685 w 846"/>
              <a:gd name="T3" fmla="*/ 51 h 965"/>
              <a:gd name="T4" fmla="*/ 700 w 846"/>
              <a:gd name="T5" fmla="*/ 36 h 965"/>
              <a:gd name="T6" fmla="*/ 700 w 846"/>
              <a:gd name="T7" fmla="*/ 8 h 965"/>
              <a:gd name="T8" fmla="*/ 671 w 846"/>
              <a:gd name="T9" fmla="*/ 8 h 965"/>
              <a:gd name="T10" fmla="*/ 613 w 846"/>
              <a:gd name="T11" fmla="*/ 65 h 965"/>
              <a:gd name="T12" fmla="*/ 613 w 846"/>
              <a:gd name="T13" fmla="*/ 94 h 965"/>
              <a:gd name="T14" fmla="*/ 628 w 846"/>
              <a:gd name="T15" fmla="*/ 100 h 965"/>
              <a:gd name="T16" fmla="*/ 642 w 846"/>
              <a:gd name="T17" fmla="*/ 94 h 965"/>
              <a:gd name="T18" fmla="*/ 656 w 846"/>
              <a:gd name="T19" fmla="*/ 80 h 965"/>
              <a:gd name="T20" fmla="*/ 642 w 846"/>
              <a:gd name="T21" fmla="*/ 642 h 965"/>
              <a:gd name="T22" fmla="*/ 81 w 846"/>
              <a:gd name="T23" fmla="*/ 656 h 965"/>
              <a:gd name="T24" fmla="*/ 95 w 846"/>
              <a:gd name="T25" fmla="*/ 642 h 965"/>
              <a:gd name="T26" fmla="*/ 95 w 846"/>
              <a:gd name="T27" fmla="*/ 613 h 965"/>
              <a:gd name="T28" fmla="*/ 66 w 846"/>
              <a:gd name="T29" fmla="*/ 613 h 965"/>
              <a:gd name="T30" fmla="*/ 8 w 846"/>
              <a:gd name="T31" fmla="*/ 670 h 965"/>
              <a:gd name="T32" fmla="*/ 8 w 846"/>
              <a:gd name="T33" fmla="*/ 699 h 965"/>
              <a:gd name="T34" fmla="*/ 23 w 846"/>
              <a:gd name="T35" fmla="*/ 705 h 965"/>
              <a:gd name="T36" fmla="*/ 37 w 846"/>
              <a:gd name="T37" fmla="*/ 699 h 965"/>
              <a:gd name="T38" fmla="*/ 52 w 846"/>
              <a:gd name="T39" fmla="*/ 684 h 965"/>
              <a:gd name="T40" fmla="*/ 313 w 846"/>
              <a:gd name="T41" fmla="*/ 800 h 965"/>
              <a:gd name="T42" fmla="*/ 313 w 846"/>
              <a:gd name="T43" fmla="*/ 844 h 965"/>
              <a:gd name="T44" fmla="*/ 98 w 846"/>
              <a:gd name="T45" fmla="*/ 928 h 965"/>
              <a:gd name="T46" fmla="*/ 49 w 846"/>
              <a:gd name="T47" fmla="*/ 965 h 965"/>
              <a:gd name="T48" fmla="*/ 659 w 846"/>
              <a:gd name="T49" fmla="*/ 965 h 965"/>
              <a:gd name="T50" fmla="*/ 610 w 846"/>
              <a:gd name="T51" fmla="*/ 928 h 965"/>
              <a:gd name="T52" fmla="*/ 395 w 846"/>
              <a:gd name="T53" fmla="*/ 844 h 965"/>
              <a:gd name="T54" fmla="*/ 395 w 846"/>
              <a:gd name="T55" fmla="*/ 800 h 965"/>
              <a:gd name="T56" fmla="*/ 671 w 846"/>
              <a:gd name="T57" fmla="*/ 670 h 965"/>
              <a:gd name="T58" fmla="*/ 526 w 846"/>
              <a:gd name="T59" fmla="*/ 924 h 965"/>
              <a:gd name="T60" fmla="*/ 182 w 846"/>
              <a:gd name="T61" fmla="*/ 924 h 965"/>
              <a:gd name="T62" fmla="*/ 354 w 846"/>
              <a:gd name="T63" fmla="*/ 883 h 965"/>
              <a:gd name="T64" fmla="*/ 526 w 846"/>
              <a:gd name="T65" fmla="*/ 924 h 965"/>
              <a:gd name="T66" fmla="*/ 354 w 846"/>
              <a:gd name="T67" fmla="*/ 700 h 965"/>
              <a:gd name="T68" fmla="*/ 700 w 846"/>
              <a:gd name="T69" fmla="*/ 353 h 965"/>
              <a:gd name="T70" fmla="*/ 354 w 846"/>
              <a:gd name="T71" fmla="*/ 7 h 965"/>
              <a:gd name="T72" fmla="*/ 8 w 846"/>
              <a:gd name="T73" fmla="*/ 353 h 965"/>
              <a:gd name="T74" fmla="*/ 354 w 846"/>
              <a:gd name="T75" fmla="*/ 700 h 965"/>
              <a:gd name="T76" fmla="*/ 354 w 846"/>
              <a:gd name="T77" fmla="*/ 48 h 965"/>
              <a:gd name="T78" fmla="*/ 660 w 846"/>
              <a:gd name="T79" fmla="*/ 353 h 965"/>
              <a:gd name="T80" fmla="*/ 354 w 846"/>
              <a:gd name="T81" fmla="*/ 659 h 965"/>
              <a:gd name="T82" fmla="*/ 48 w 846"/>
              <a:gd name="T83" fmla="*/ 353 h 965"/>
              <a:gd name="T84" fmla="*/ 354 w 846"/>
              <a:gd name="T85" fmla="*/ 48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6" h="965">
                <a:moveTo>
                  <a:pt x="671" y="670"/>
                </a:moveTo>
                <a:cubicBezTo>
                  <a:pt x="841" y="500"/>
                  <a:pt x="846" y="227"/>
                  <a:pt x="685" y="51"/>
                </a:cubicBezTo>
                <a:cubicBezTo>
                  <a:pt x="700" y="36"/>
                  <a:pt x="700" y="36"/>
                  <a:pt x="700" y="36"/>
                </a:cubicBezTo>
                <a:cubicBezTo>
                  <a:pt x="708" y="28"/>
                  <a:pt x="708" y="15"/>
                  <a:pt x="700" y="8"/>
                </a:cubicBezTo>
                <a:cubicBezTo>
                  <a:pt x="692" y="0"/>
                  <a:pt x="679" y="0"/>
                  <a:pt x="671" y="8"/>
                </a:cubicBezTo>
                <a:cubicBezTo>
                  <a:pt x="613" y="65"/>
                  <a:pt x="613" y="65"/>
                  <a:pt x="613" y="65"/>
                </a:cubicBezTo>
                <a:cubicBezTo>
                  <a:pt x="605" y="73"/>
                  <a:pt x="605" y="86"/>
                  <a:pt x="613" y="94"/>
                </a:cubicBezTo>
                <a:cubicBezTo>
                  <a:pt x="617" y="98"/>
                  <a:pt x="623" y="100"/>
                  <a:pt x="628" y="100"/>
                </a:cubicBezTo>
                <a:cubicBezTo>
                  <a:pt x="633" y="100"/>
                  <a:pt x="638" y="98"/>
                  <a:pt x="642" y="94"/>
                </a:cubicBezTo>
                <a:cubicBezTo>
                  <a:pt x="656" y="80"/>
                  <a:pt x="656" y="80"/>
                  <a:pt x="656" y="80"/>
                </a:cubicBezTo>
                <a:cubicBezTo>
                  <a:pt x="801" y="240"/>
                  <a:pt x="796" y="488"/>
                  <a:pt x="642" y="642"/>
                </a:cubicBezTo>
                <a:cubicBezTo>
                  <a:pt x="488" y="796"/>
                  <a:pt x="240" y="800"/>
                  <a:pt x="81" y="656"/>
                </a:cubicBezTo>
                <a:cubicBezTo>
                  <a:pt x="95" y="642"/>
                  <a:pt x="95" y="642"/>
                  <a:pt x="95" y="642"/>
                </a:cubicBezTo>
                <a:cubicBezTo>
                  <a:pt x="103" y="634"/>
                  <a:pt x="103" y="621"/>
                  <a:pt x="95" y="613"/>
                </a:cubicBezTo>
                <a:cubicBezTo>
                  <a:pt x="87" y="605"/>
                  <a:pt x="74" y="605"/>
                  <a:pt x="66" y="613"/>
                </a:cubicBezTo>
                <a:cubicBezTo>
                  <a:pt x="8" y="670"/>
                  <a:pt x="8" y="670"/>
                  <a:pt x="8" y="670"/>
                </a:cubicBezTo>
                <a:cubicBezTo>
                  <a:pt x="0" y="678"/>
                  <a:pt x="0" y="691"/>
                  <a:pt x="8" y="699"/>
                </a:cubicBezTo>
                <a:cubicBezTo>
                  <a:pt x="12" y="703"/>
                  <a:pt x="17" y="705"/>
                  <a:pt x="23" y="705"/>
                </a:cubicBezTo>
                <a:cubicBezTo>
                  <a:pt x="28" y="705"/>
                  <a:pt x="33" y="703"/>
                  <a:pt x="37" y="699"/>
                </a:cubicBezTo>
                <a:cubicBezTo>
                  <a:pt x="52" y="684"/>
                  <a:pt x="52" y="684"/>
                  <a:pt x="52" y="684"/>
                </a:cubicBezTo>
                <a:cubicBezTo>
                  <a:pt x="126" y="753"/>
                  <a:pt x="219" y="791"/>
                  <a:pt x="313" y="800"/>
                </a:cubicBezTo>
                <a:cubicBezTo>
                  <a:pt x="313" y="844"/>
                  <a:pt x="313" y="844"/>
                  <a:pt x="313" y="844"/>
                </a:cubicBezTo>
                <a:cubicBezTo>
                  <a:pt x="235" y="852"/>
                  <a:pt x="162" y="880"/>
                  <a:pt x="98" y="928"/>
                </a:cubicBezTo>
                <a:cubicBezTo>
                  <a:pt x="49" y="965"/>
                  <a:pt x="49" y="965"/>
                  <a:pt x="49" y="965"/>
                </a:cubicBezTo>
                <a:cubicBezTo>
                  <a:pt x="659" y="965"/>
                  <a:pt x="659" y="965"/>
                  <a:pt x="659" y="965"/>
                </a:cubicBezTo>
                <a:cubicBezTo>
                  <a:pt x="610" y="928"/>
                  <a:pt x="610" y="928"/>
                  <a:pt x="610" y="928"/>
                </a:cubicBezTo>
                <a:cubicBezTo>
                  <a:pt x="546" y="880"/>
                  <a:pt x="473" y="852"/>
                  <a:pt x="395" y="844"/>
                </a:cubicBezTo>
                <a:cubicBezTo>
                  <a:pt x="395" y="800"/>
                  <a:pt x="395" y="800"/>
                  <a:pt x="395" y="800"/>
                </a:cubicBezTo>
                <a:cubicBezTo>
                  <a:pt x="496" y="791"/>
                  <a:pt x="594" y="747"/>
                  <a:pt x="671" y="670"/>
                </a:cubicBezTo>
                <a:close/>
                <a:moveTo>
                  <a:pt x="526" y="924"/>
                </a:moveTo>
                <a:cubicBezTo>
                  <a:pt x="182" y="924"/>
                  <a:pt x="182" y="924"/>
                  <a:pt x="182" y="924"/>
                </a:cubicBezTo>
                <a:cubicBezTo>
                  <a:pt x="235" y="897"/>
                  <a:pt x="293" y="883"/>
                  <a:pt x="354" y="883"/>
                </a:cubicBezTo>
                <a:cubicBezTo>
                  <a:pt x="415" y="883"/>
                  <a:pt x="473" y="897"/>
                  <a:pt x="526" y="924"/>
                </a:cubicBezTo>
                <a:close/>
                <a:moveTo>
                  <a:pt x="354" y="700"/>
                </a:moveTo>
                <a:cubicBezTo>
                  <a:pt x="545" y="700"/>
                  <a:pt x="700" y="544"/>
                  <a:pt x="700" y="353"/>
                </a:cubicBezTo>
                <a:cubicBezTo>
                  <a:pt x="700" y="162"/>
                  <a:pt x="545" y="7"/>
                  <a:pt x="354" y="7"/>
                </a:cubicBezTo>
                <a:cubicBezTo>
                  <a:pt x="163" y="7"/>
                  <a:pt x="8" y="162"/>
                  <a:pt x="8" y="353"/>
                </a:cubicBezTo>
                <a:cubicBezTo>
                  <a:pt x="8" y="544"/>
                  <a:pt x="163" y="700"/>
                  <a:pt x="354" y="700"/>
                </a:cubicBezTo>
                <a:close/>
                <a:moveTo>
                  <a:pt x="354" y="48"/>
                </a:moveTo>
                <a:cubicBezTo>
                  <a:pt x="523" y="48"/>
                  <a:pt x="660" y="185"/>
                  <a:pt x="660" y="353"/>
                </a:cubicBezTo>
                <a:cubicBezTo>
                  <a:pt x="660" y="522"/>
                  <a:pt x="523" y="659"/>
                  <a:pt x="354" y="659"/>
                </a:cubicBezTo>
                <a:cubicBezTo>
                  <a:pt x="185" y="659"/>
                  <a:pt x="48" y="522"/>
                  <a:pt x="48" y="353"/>
                </a:cubicBezTo>
                <a:cubicBezTo>
                  <a:pt x="48" y="185"/>
                  <a:pt x="185" y="48"/>
                  <a:pt x="354" y="48"/>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1"/>
          <p:cNvSpPr>
            <a:spLocks noEditPoints="1"/>
          </p:cNvSpPr>
          <p:nvPr/>
        </p:nvSpPr>
        <p:spPr bwMode="auto">
          <a:xfrm>
            <a:off x="6172200" y="3432995"/>
            <a:ext cx="346690" cy="515925"/>
          </a:xfrm>
          <a:custGeom>
            <a:avLst/>
            <a:gdLst>
              <a:gd name="T0" fmla="*/ 400 w 800"/>
              <a:gd name="T1" fmla="*/ 225 h 1193"/>
              <a:gd name="T2" fmla="*/ 225 w 800"/>
              <a:gd name="T3" fmla="*/ 400 h 1193"/>
              <a:gd name="T4" fmla="*/ 400 w 800"/>
              <a:gd name="T5" fmla="*/ 575 h 1193"/>
              <a:gd name="T6" fmla="*/ 575 w 800"/>
              <a:gd name="T7" fmla="*/ 400 h 1193"/>
              <a:gd name="T8" fmla="*/ 400 w 800"/>
              <a:gd name="T9" fmla="*/ 225 h 1193"/>
              <a:gd name="T10" fmla="*/ 400 w 800"/>
              <a:gd name="T11" fmla="*/ 525 h 1193"/>
              <a:gd name="T12" fmla="*/ 275 w 800"/>
              <a:gd name="T13" fmla="*/ 400 h 1193"/>
              <a:gd name="T14" fmla="*/ 400 w 800"/>
              <a:gd name="T15" fmla="*/ 275 h 1193"/>
              <a:gd name="T16" fmla="*/ 525 w 800"/>
              <a:gd name="T17" fmla="*/ 400 h 1193"/>
              <a:gd name="T18" fmla="*/ 400 w 800"/>
              <a:gd name="T19" fmla="*/ 525 h 1193"/>
              <a:gd name="T20" fmla="*/ 400 w 800"/>
              <a:gd name="T21" fmla="*/ 0 h 1193"/>
              <a:gd name="T22" fmla="*/ 0 w 800"/>
              <a:gd name="T23" fmla="*/ 400 h 1193"/>
              <a:gd name="T24" fmla="*/ 379 w 800"/>
              <a:gd name="T25" fmla="*/ 1164 h 1193"/>
              <a:gd name="T26" fmla="*/ 400 w 800"/>
              <a:gd name="T27" fmla="*/ 1193 h 1193"/>
              <a:gd name="T28" fmla="*/ 420 w 800"/>
              <a:gd name="T29" fmla="*/ 1164 h 1193"/>
              <a:gd name="T30" fmla="*/ 800 w 800"/>
              <a:gd name="T31" fmla="*/ 400 h 1193"/>
              <a:gd name="T32" fmla="*/ 400 w 800"/>
              <a:gd name="T33" fmla="*/ 0 h 1193"/>
              <a:gd name="T34" fmla="*/ 400 w 800"/>
              <a:gd name="T35" fmla="*/ 1105 h 1193"/>
              <a:gd name="T36" fmla="*/ 50 w 800"/>
              <a:gd name="T37" fmla="*/ 400 h 1193"/>
              <a:gd name="T38" fmla="*/ 400 w 800"/>
              <a:gd name="T39" fmla="*/ 50 h 1193"/>
              <a:gd name="T40" fmla="*/ 750 w 800"/>
              <a:gd name="T41" fmla="*/ 400 h 1193"/>
              <a:gd name="T42" fmla="*/ 400 w 800"/>
              <a:gd name="T43" fmla="*/ 1105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1193">
                <a:moveTo>
                  <a:pt x="400" y="225"/>
                </a:moveTo>
                <a:cubicBezTo>
                  <a:pt x="303" y="225"/>
                  <a:pt x="225" y="303"/>
                  <a:pt x="225" y="400"/>
                </a:cubicBezTo>
                <a:cubicBezTo>
                  <a:pt x="225" y="496"/>
                  <a:pt x="303" y="575"/>
                  <a:pt x="400" y="575"/>
                </a:cubicBezTo>
                <a:cubicBezTo>
                  <a:pt x="496" y="575"/>
                  <a:pt x="575" y="496"/>
                  <a:pt x="575" y="400"/>
                </a:cubicBezTo>
                <a:cubicBezTo>
                  <a:pt x="575" y="303"/>
                  <a:pt x="496" y="225"/>
                  <a:pt x="400" y="225"/>
                </a:cubicBezTo>
                <a:close/>
                <a:moveTo>
                  <a:pt x="400" y="525"/>
                </a:moveTo>
                <a:cubicBezTo>
                  <a:pt x="331" y="525"/>
                  <a:pt x="275" y="468"/>
                  <a:pt x="275" y="400"/>
                </a:cubicBezTo>
                <a:cubicBezTo>
                  <a:pt x="275" y="331"/>
                  <a:pt x="331" y="275"/>
                  <a:pt x="400" y="275"/>
                </a:cubicBezTo>
                <a:cubicBezTo>
                  <a:pt x="469" y="275"/>
                  <a:pt x="525" y="331"/>
                  <a:pt x="525" y="400"/>
                </a:cubicBezTo>
                <a:cubicBezTo>
                  <a:pt x="525" y="468"/>
                  <a:pt x="469" y="525"/>
                  <a:pt x="400" y="525"/>
                </a:cubicBezTo>
                <a:close/>
                <a:moveTo>
                  <a:pt x="400" y="0"/>
                </a:moveTo>
                <a:cubicBezTo>
                  <a:pt x="179" y="0"/>
                  <a:pt x="0" y="179"/>
                  <a:pt x="0" y="400"/>
                </a:cubicBezTo>
                <a:cubicBezTo>
                  <a:pt x="0" y="612"/>
                  <a:pt x="364" y="1141"/>
                  <a:pt x="379" y="1164"/>
                </a:cubicBezTo>
                <a:cubicBezTo>
                  <a:pt x="400" y="1193"/>
                  <a:pt x="400" y="1193"/>
                  <a:pt x="400" y="1193"/>
                </a:cubicBezTo>
                <a:cubicBezTo>
                  <a:pt x="420" y="1164"/>
                  <a:pt x="420" y="1164"/>
                  <a:pt x="420" y="1164"/>
                </a:cubicBezTo>
                <a:cubicBezTo>
                  <a:pt x="436" y="1141"/>
                  <a:pt x="800" y="612"/>
                  <a:pt x="800" y="400"/>
                </a:cubicBezTo>
                <a:cubicBezTo>
                  <a:pt x="800" y="179"/>
                  <a:pt x="620" y="0"/>
                  <a:pt x="400" y="0"/>
                </a:cubicBezTo>
                <a:close/>
                <a:moveTo>
                  <a:pt x="400" y="1105"/>
                </a:moveTo>
                <a:cubicBezTo>
                  <a:pt x="322" y="988"/>
                  <a:pt x="50" y="569"/>
                  <a:pt x="50" y="400"/>
                </a:cubicBezTo>
                <a:cubicBezTo>
                  <a:pt x="50" y="207"/>
                  <a:pt x="207" y="50"/>
                  <a:pt x="400" y="50"/>
                </a:cubicBezTo>
                <a:cubicBezTo>
                  <a:pt x="593" y="50"/>
                  <a:pt x="750" y="207"/>
                  <a:pt x="750" y="400"/>
                </a:cubicBezTo>
                <a:cubicBezTo>
                  <a:pt x="750" y="569"/>
                  <a:pt x="478" y="988"/>
                  <a:pt x="400" y="1105"/>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6810375" y="2527322"/>
            <a:ext cx="1524000" cy="523220"/>
          </a:xfrm>
          <a:prstGeom prst="rect">
            <a:avLst/>
          </a:prstGeom>
          <a:noFill/>
        </p:spPr>
        <p:txBody>
          <a:bodyPr wrap="square" rtlCol="0">
            <a:spAutoFit/>
          </a:bodyPr>
          <a:lstStyle/>
          <a:p>
            <a:r>
              <a:rPr lang="en-US" sz="1600" b="1" dirty="0">
                <a:solidFill>
                  <a:schemeClr val="tx1">
                    <a:lumMod val="60000"/>
                    <a:lumOff val="40000"/>
                  </a:schemeClr>
                </a:solidFill>
              </a:rPr>
              <a:t>Xxx </a:t>
            </a:r>
            <a:r>
              <a:rPr lang="en-US" sz="1600" b="1" dirty="0" err="1">
                <a:solidFill>
                  <a:schemeClr val="tx1">
                    <a:lumMod val="60000"/>
                    <a:lumOff val="40000"/>
                  </a:schemeClr>
                </a:solidFill>
              </a:rPr>
              <a:t>xxxxxx</a:t>
            </a:r>
            <a:endParaRPr lang="en-US" sz="1600" b="1" dirty="0">
              <a:solidFill>
                <a:schemeClr val="tx1">
                  <a:lumMod val="60000"/>
                  <a:lumOff val="40000"/>
                </a:schemeClr>
              </a:solidFill>
            </a:endParaRP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21" name="TextBox 20"/>
          <p:cNvSpPr txBox="1"/>
          <p:nvPr/>
        </p:nvSpPr>
        <p:spPr>
          <a:xfrm>
            <a:off x="6810375" y="3384572"/>
            <a:ext cx="1524000" cy="523220"/>
          </a:xfrm>
          <a:prstGeom prst="rect">
            <a:avLst/>
          </a:prstGeom>
          <a:noFill/>
        </p:spPr>
        <p:txBody>
          <a:bodyPr wrap="square" rtlCol="0">
            <a:spAutoFit/>
          </a:bodyPr>
          <a:lstStyle/>
          <a:p>
            <a:r>
              <a:rPr lang="en-US" sz="1600" b="1" dirty="0">
                <a:solidFill>
                  <a:schemeClr val="tx1">
                    <a:lumMod val="60000"/>
                    <a:lumOff val="40000"/>
                  </a:schemeClr>
                </a:solidFill>
              </a:rPr>
              <a:t>Xxx xxx </a:t>
            </a: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
        <p:nvSpPr>
          <p:cNvPr id="22" name="TextBox 21"/>
          <p:cNvSpPr txBox="1"/>
          <p:nvPr/>
        </p:nvSpPr>
        <p:spPr>
          <a:xfrm>
            <a:off x="6810375" y="4222772"/>
            <a:ext cx="1524000" cy="523220"/>
          </a:xfrm>
          <a:prstGeom prst="rect">
            <a:avLst/>
          </a:prstGeom>
          <a:noFill/>
        </p:spPr>
        <p:txBody>
          <a:bodyPr wrap="square" rtlCol="0">
            <a:spAutoFit/>
          </a:bodyPr>
          <a:lstStyle/>
          <a:p>
            <a:r>
              <a:rPr lang="en-US" sz="1600" b="1" dirty="0" err="1">
                <a:solidFill>
                  <a:schemeClr val="tx1">
                    <a:lumMod val="60000"/>
                    <a:lumOff val="40000"/>
                  </a:schemeClr>
                </a:solidFill>
              </a:rPr>
              <a:t>Xxxx</a:t>
            </a:r>
            <a:r>
              <a:rPr lang="en-US" sz="1600" b="1" dirty="0">
                <a:solidFill>
                  <a:schemeClr val="tx1">
                    <a:lumMod val="60000"/>
                    <a:lumOff val="40000"/>
                  </a:schemeClr>
                </a:solidFill>
              </a:rPr>
              <a:t> x</a:t>
            </a:r>
          </a:p>
          <a:p>
            <a:r>
              <a:rPr lang="en-US" sz="1200" dirty="0">
                <a:solidFill>
                  <a:schemeClr val="tx1">
                    <a:lumMod val="60000"/>
                    <a:lumOff val="40000"/>
                  </a:schemeClr>
                </a:solidFill>
              </a:rPr>
              <a:t>Xx </a:t>
            </a:r>
            <a:r>
              <a:rPr lang="en-US" sz="1200" dirty="0" err="1">
                <a:solidFill>
                  <a:schemeClr val="tx1">
                    <a:lumMod val="60000"/>
                    <a:lumOff val="40000"/>
                  </a:schemeClr>
                </a:solidFill>
              </a:rPr>
              <a:t>xxxxxxxx</a:t>
            </a:r>
            <a:r>
              <a:rPr lang="en-US" sz="1200" dirty="0">
                <a:solidFill>
                  <a:schemeClr val="tx1">
                    <a:lumMod val="60000"/>
                    <a:lumOff val="40000"/>
                  </a:schemeClr>
                </a:solidFill>
              </a:rPr>
              <a:t> xx</a:t>
            </a:r>
          </a:p>
        </p:txBody>
      </p:sp>
    </p:spTree>
    <p:extLst>
      <p:ext uri="{BB962C8B-B14F-4D97-AF65-F5344CB8AC3E}">
        <p14:creationId xmlns:p14="http://schemas.microsoft.com/office/powerpoint/2010/main" val="26747985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Xx xxx x </a:t>
            </a:r>
            <a:r>
              <a:rPr lang="en-US" dirty="0" err="1"/>
              <a:t>xxxx</a:t>
            </a:r>
            <a:r>
              <a:rPr lang="en-US" dirty="0"/>
              <a:t> </a:t>
            </a:r>
            <a:r>
              <a:rPr lang="en-US" dirty="0" err="1"/>
              <a:t>xxxx</a:t>
            </a:r>
            <a:endParaRPr lang="en-US" dirty="0"/>
          </a:p>
        </p:txBody>
      </p:sp>
      <p:sp>
        <p:nvSpPr>
          <p:cNvPr id="3" name="Text Placeholder 2"/>
          <p:cNvSpPr>
            <a:spLocks noGrp="1"/>
          </p:cNvSpPr>
          <p:nvPr>
            <p:ph type="body" sz="quarter" idx="10"/>
          </p:nvPr>
        </p:nvSpPr>
        <p:spPr/>
        <p:txBody>
          <a:bodyPr/>
          <a:lstStyle/>
          <a:p>
            <a:r>
              <a:rPr lang="en-US" dirty="0"/>
              <a:t>Xxx </a:t>
            </a:r>
            <a:r>
              <a:rPr lang="en-US" dirty="0" err="1"/>
              <a:t>xxxx</a:t>
            </a:r>
            <a:r>
              <a:rPr lang="en-US" dirty="0"/>
              <a:t> </a:t>
            </a:r>
            <a:r>
              <a:rPr lang="en-US" dirty="0" err="1"/>
              <a:t>xxxxxxxxxxxxx</a:t>
            </a:r>
            <a:r>
              <a:rPr lang="en-US" dirty="0"/>
              <a:t> </a:t>
            </a:r>
            <a:r>
              <a:rPr lang="en-US" dirty="0" err="1"/>
              <a:t>xxxxxxxx</a:t>
            </a:r>
            <a:r>
              <a:rPr lang="en-US" dirty="0"/>
              <a:t> </a:t>
            </a:r>
            <a:r>
              <a:rPr lang="en-US" dirty="0" err="1"/>
              <a:t>xxxx</a:t>
            </a:r>
            <a:endParaRPr lang="en-US" dirty="0"/>
          </a:p>
        </p:txBody>
      </p:sp>
      <p:sp>
        <p:nvSpPr>
          <p:cNvPr id="9" name="Freeform 5"/>
          <p:cNvSpPr>
            <a:spLocks/>
          </p:cNvSpPr>
          <p:nvPr/>
        </p:nvSpPr>
        <p:spPr bwMode="auto">
          <a:xfrm>
            <a:off x="4368802" y="3581650"/>
            <a:ext cx="406400" cy="1627188"/>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4198939" y="3581650"/>
            <a:ext cx="169863" cy="1627188"/>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p:cNvSpPr>
          <p:nvPr/>
        </p:nvSpPr>
        <p:spPr bwMode="auto">
          <a:xfrm>
            <a:off x="4775201" y="3581650"/>
            <a:ext cx="169863" cy="1627188"/>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8"/>
          <p:cNvSpPr>
            <a:spLocks noChangeArrowheads="1"/>
          </p:cNvSpPr>
          <p:nvPr/>
        </p:nvSpPr>
        <p:spPr bwMode="auto">
          <a:xfrm>
            <a:off x="4368802" y="1952837"/>
            <a:ext cx="406400" cy="1832050"/>
          </a:xfrm>
          <a:prstGeom prst="rect">
            <a:avLst/>
          </a:pr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4198939" y="5156451"/>
            <a:ext cx="746125" cy="566738"/>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4479926" y="5599363"/>
            <a:ext cx="169863" cy="123825"/>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1043609" y="2564905"/>
            <a:ext cx="3325193" cy="1324959"/>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4775201" y="3138521"/>
            <a:ext cx="3328416" cy="121651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5"/>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4368802" y="1952836"/>
            <a:ext cx="3299543" cy="1188132"/>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9"/>
          <p:cNvSpPr/>
          <p:nvPr/>
        </p:nvSpPr>
        <p:spPr>
          <a:xfrm>
            <a:off x="5320876" y="2094252"/>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1" name="Rectangle 20"/>
          <p:cNvSpPr/>
          <p:nvPr/>
        </p:nvSpPr>
        <p:spPr>
          <a:xfrm>
            <a:off x="4527994" y="2024844"/>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02</a:t>
            </a:r>
          </a:p>
        </p:txBody>
      </p:sp>
      <p:sp>
        <p:nvSpPr>
          <p:cNvPr id="22" name="Rectangle 21"/>
          <p:cNvSpPr/>
          <p:nvPr/>
        </p:nvSpPr>
        <p:spPr>
          <a:xfrm>
            <a:off x="2907814" y="2634930"/>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algn="r"/>
            <a:r>
              <a:rPr lang="en-US" sz="5400" dirty="0"/>
              <a:t>01</a:t>
            </a:r>
          </a:p>
        </p:txBody>
      </p:sp>
      <p:sp>
        <p:nvSpPr>
          <p:cNvPr id="23" name="Rectangle 22"/>
          <p:cNvSpPr/>
          <p:nvPr/>
        </p:nvSpPr>
        <p:spPr>
          <a:xfrm>
            <a:off x="4938265" y="3243096"/>
            <a:ext cx="1340150" cy="83099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r>
              <a:rPr lang="en-US" sz="5400" dirty="0"/>
              <a:t>03</a:t>
            </a:r>
          </a:p>
        </p:txBody>
      </p:sp>
      <p:sp>
        <p:nvSpPr>
          <p:cNvPr id="24" name="Rectangle 23"/>
          <p:cNvSpPr/>
          <p:nvPr/>
        </p:nvSpPr>
        <p:spPr>
          <a:xfrm>
            <a:off x="5711071" y="3307698"/>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600" dirty="0"/>
              <a:t>Xx </a:t>
            </a:r>
            <a:r>
              <a:rPr lang="en-US" sz="1600" dirty="0" err="1"/>
              <a:t>xx</a:t>
            </a:r>
            <a:r>
              <a:rPr lang="en-US" sz="1600" dirty="0"/>
              <a:t> </a:t>
            </a:r>
            <a:r>
              <a:rPr lang="en-US" sz="1600" dirty="0" err="1"/>
              <a:t>xxxx</a:t>
            </a:r>
            <a:endParaRPr lang="en-US" sz="1600" dirty="0"/>
          </a:p>
          <a:p>
            <a:r>
              <a:rPr lang="da-DK" sz="1100" dirty="0"/>
              <a:t>Xxxxx xxxxx xxxx xxx xxxxxxxxxxxxx</a:t>
            </a:r>
            <a:endParaRPr lang="en-US" sz="1600" dirty="0"/>
          </a:p>
        </p:txBody>
      </p:sp>
      <p:sp>
        <p:nvSpPr>
          <p:cNvPr id="25" name="Rectangle 24"/>
          <p:cNvSpPr/>
          <p:nvPr/>
        </p:nvSpPr>
        <p:spPr>
          <a:xfrm>
            <a:off x="1619673" y="2684367"/>
            <a:ext cx="1858388" cy="144409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600" dirty="0"/>
              <a:t>Xx </a:t>
            </a:r>
            <a:r>
              <a:rPr lang="en-US" sz="1600" dirty="0" err="1"/>
              <a:t>xx</a:t>
            </a:r>
            <a:r>
              <a:rPr lang="en-US" sz="1600" dirty="0"/>
              <a:t> </a:t>
            </a:r>
            <a:r>
              <a:rPr lang="en-US" sz="1600" dirty="0" err="1"/>
              <a:t>xxxx</a:t>
            </a:r>
            <a:endParaRPr lang="en-US" sz="1600" dirty="0"/>
          </a:p>
          <a:p>
            <a:pPr algn="r"/>
            <a:r>
              <a:rPr lang="da-DK" sz="1100" dirty="0"/>
              <a:t>Xxxxx xxxxx xxxx xxx xxxxxxxxxxxxx</a:t>
            </a:r>
            <a:endParaRPr lang="en-US" sz="1600" dirty="0"/>
          </a:p>
        </p:txBody>
      </p:sp>
      <p:sp>
        <p:nvSpPr>
          <p:cNvPr id="26" name="Freeform 147"/>
          <p:cNvSpPr>
            <a:spLocks noEditPoints="1"/>
          </p:cNvSpPr>
          <p:nvPr/>
        </p:nvSpPr>
        <p:spPr bwMode="auto">
          <a:xfrm>
            <a:off x="7085146" y="2491002"/>
            <a:ext cx="387779" cy="489823"/>
          </a:xfrm>
          <a:custGeom>
            <a:avLst/>
            <a:gdLst>
              <a:gd name="T0" fmla="*/ 484 w 800"/>
              <a:gd name="T1" fmla="*/ 0 h 1011"/>
              <a:gd name="T2" fmla="*/ 463 w 800"/>
              <a:gd name="T3" fmla="*/ 990 h 1011"/>
              <a:gd name="T4" fmla="*/ 779 w 800"/>
              <a:gd name="T5" fmla="*/ 1011 h 1011"/>
              <a:gd name="T6" fmla="*/ 800 w 800"/>
              <a:gd name="T7" fmla="*/ 21 h 1011"/>
              <a:gd name="T8" fmla="*/ 758 w 800"/>
              <a:gd name="T9" fmla="*/ 969 h 1011"/>
              <a:gd name="T10" fmla="*/ 505 w 800"/>
              <a:gd name="T11" fmla="*/ 843 h 1011"/>
              <a:gd name="T12" fmla="*/ 589 w 800"/>
              <a:gd name="T13" fmla="*/ 800 h 1011"/>
              <a:gd name="T14" fmla="*/ 505 w 800"/>
              <a:gd name="T15" fmla="*/ 716 h 1011"/>
              <a:gd name="T16" fmla="*/ 589 w 800"/>
              <a:gd name="T17" fmla="*/ 674 h 1011"/>
              <a:gd name="T18" fmla="*/ 505 w 800"/>
              <a:gd name="T19" fmla="*/ 590 h 1011"/>
              <a:gd name="T20" fmla="*/ 589 w 800"/>
              <a:gd name="T21" fmla="*/ 548 h 1011"/>
              <a:gd name="T22" fmla="*/ 505 w 800"/>
              <a:gd name="T23" fmla="*/ 464 h 1011"/>
              <a:gd name="T24" fmla="*/ 589 w 800"/>
              <a:gd name="T25" fmla="*/ 421 h 1011"/>
              <a:gd name="T26" fmla="*/ 505 w 800"/>
              <a:gd name="T27" fmla="*/ 337 h 1011"/>
              <a:gd name="T28" fmla="*/ 589 w 800"/>
              <a:gd name="T29" fmla="*/ 295 h 1011"/>
              <a:gd name="T30" fmla="*/ 505 w 800"/>
              <a:gd name="T31" fmla="*/ 211 h 1011"/>
              <a:gd name="T32" fmla="*/ 589 w 800"/>
              <a:gd name="T33" fmla="*/ 169 h 1011"/>
              <a:gd name="T34" fmla="*/ 505 w 800"/>
              <a:gd name="T35" fmla="*/ 43 h 1011"/>
              <a:gd name="T36" fmla="*/ 758 w 800"/>
              <a:gd name="T37" fmla="*/ 969 h 1011"/>
              <a:gd name="T38" fmla="*/ 130 w 800"/>
              <a:gd name="T39" fmla="*/ 52 h 1011"/>
              <a:gd name="T40" fmla="*/ 0 w 800"/>
              <a:gd name="T41" fmla="*/ 253 h 1011"/>
              <a:gd name="T42" fmla="*/ 105 w 800"/>
              <a:gd name="T43" fmla="*/ 969 h 1011"/>
              <a:gd name="T44" fmla="*/ 295 w 800"/>
              <a:gd name="T45" fmla="*/ 864 h 1011"/>
              <a:gd name="T46" fmla="*/ 291 w 800"/>
              <a:gd name="T47" fmla="*/ 241 h 1011"/>
              <a:gd name="T48" fmla="*/ 147 w 800"/>
              <a:gd name="T49" fmla="*/ 102 h 1011"/>
              <a:gd name="T50" fmla="*/ 117 w 800"/>
              <a:gd name="T51" fmla="*/ 148 h 1011"/>
              <a:gd name="T52" fmla="*/ 42 w 800"/>
              <a:gd name="T53" fmla="*/ 347 h 1011"/>
              <a:gd name="T54" fmla="*/ 84 w 800"/>
              <a:gd name="T55" fmla="*/ 716 h 1011"/>
              <a:gd name="T56" fmla="*/ 42 w 800"/>
              <a:gd name="T57" fmla="*/ 347 h 1011"/>
              <a:gd name="T58" fmla="*/ 189 w 800"/>
              <a:gd name="T59" fmla="*/ 927 h 1011"/>
              <a:gd name="T60" fmla="*/ 42 w 800"/>
              <a:gd name="T61" fmla="*/ 864 h 1011"/>
              <a:gd name="T62" fmla="*/ 253 w 800"/>
              <a:gd name="T63" fmla="*/ 843 h 1011"/>
              <a:gd name="T64" fmla="*/ 253 w 800"/>
              <a:gd name="T65" fmla="*/ 800 h 1011"/>
              <a:gd name="T66" fmla="*/ 42 w 800"/>
              <a:gd name="T67" fmla="*/ 758 h 1011"/>
              <a:gd name="T68" fmla="*/ 253 w 800"/>
              <a:gd name="T69" fmla="*/ 800 h 1011"/>
              <a:gd name="T70" fmla="*/ 126 w 800"/>
              <a:gd name="T71" fmla="*/ 347 h 1011"/>
              <a:gd name="T72" fmla="*/ 168 w 800"/>
              <a:gd name="T73" fmla="*/ 347 h 1011"/>
              <a:gd name="T74" fmla="*/ 126 w 800"/>
              <a:gd name="T75" fmla="*/ 716 h 1011"/>
              <a:gd name="T76" fmla="*/ 211 w 800"/>
              <a:gd name="T77" fmla="*/ 716 h 1011"/>
              <a:gd name="T78" fmla="*/ 253 w 800"/>
              <a:gd name="T79" fmla="*/ 347 h 1011"/>
              <a:gd name="T80" fmla="*/ 253 w 800"/>
              <a:gd name="T81" fmla="*/ 274 h 1011"/>
              <a:gd name="T82" fmla="*/ 168 w 800"/>
              <a:gd name="T83" fmla="*/ 274 h 1011"/>
              <a:gd name="T84" fmla="*/ 126 w 800"/>
              <a:gd name="T85" fmla="*/ 274 h 1011"/>
              <a:gd name="T86" fmla="*/ 42 w 800"/>
              <a:gd name="T87" fmla="*/ 274 h 1011"/>
              <a:gd name="T88" fmla="*/ 88 w 800"/>
              <a:gd name="T89" fmla="*/ 190 h 1011"/>
              <a:gd name="T90" fmla="*/ 253 w 800"/>
              <a:gd name="T91" fmla="*/ 259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 h="1011">
                <a:moveTo>
                  <a:pt x="779" y="0"/>
                </a:moveTo>
                <a:cubicBezTo>
                  <a:pt x="484" y="0"/>
                  <a:pt x="484" y="0"/>
                  <a:pt x="484" y="0"/>
                </a:cubicBezTo>
                <a:cubicBezTo>
                  <a:pt x="473" y="0"/>
                  <a:pt x="463" y="10"/>
                  <a:pt x="463" y="21"/>
                </a:cubicBezTo>
                <a:cubicBezTo>
                  <a:pt x="463" y="990"/>
                  <a:pt x="463" y="990"/>
                  <a:pt x="463" y="990"/>
                </a:cubicBezTo>
                <a:cubicBezTo>
                  <a:pt x="463" y="1001"/>
                  <a:pt x="473" y="1011"/>
                  <a:pt x="484" y="1011"/>
                </a:cubicBezTo>
                <a:cubicBezTo>
                  <a:pt x="779" y="1011"/>
                  <a:pt x="779" y="1011"/>
                  <a:pt x="779" y="1011"/>
                </a:cubicBezTo>
                <a:cubicBezTo>
                  <a:pt x="791" y="1011"/>
                  <a:pt x="800" y="1001"/>
                  <a:pt x="800" y="990"/>
                </a:cubicBezTo>
                <a:cubicBezTo>
                  <a:pt x="800" y="21"/>
                  <a:pt x="800" y="21"/>
                  <a:pt x="800" y="21"/>
                </a:cubicBezTo>
                <a:cubicBezTo>
                  <a:pt x="800" y="10"/>
                  <a:pt x="791" y="0"/>
                  <a:pt x="779" y="0"/>
                </a:cubicBezTo>
                <a:close/>
                <a:moveTo>
                  <a:pt x="758" y="969"/>
                </a:moveTo>
                <a:cubicBezTo>
                  <a:pt x="505" y="969"/>
                  <a:pt x="505" y="969"/>
                  <a:pt x="505" y="969"/>
                </a:cubicBezTo>
                <a:cubicBezTo>
                  <a:pt x="505" y="843"/>
                  <a:pt x="505" y="843"/>
                  <a:pt x="505" y="843"/>
                </a:cubicBezTo>
                <a:cubicBezTo>
                  <a:pt x="589" y="843"/>
                  <a:pt x="589" y="843"/>
                  <a:pt x="589" y="843"/>
                </a:cubicBezTo>
                <a:cubicBezTo>
                  <a:pt x="589" y="800"/>
                  <a:pt x="589" y="800"/>
                  <a:pt x="589" y="800"/>
                </a:cubicBezTo>
                <a:cubicBezTo>
                  <a:pt x="505" y="800"/>
                  <a:pt x="505" y="800"/>
                  <a:pt x="505" y="800"/>
                </a:cubicBezTo>
                <a:cubicBezTo>
                  <a:pt x="505" y="716"/>
                  <a:pt x="505" y="716"/>
                  <a:pt x="505" y="716"/>
                </a:cubicBezTo>
                <a:cubicBezTo>
                  <a:pt x="589" y="716"/>
                  <a:pt x="589" y="716"/>
                  <a:pt x="589" y="716"/>
                </a:cubicBezTo>
                <a:cubicBezTo>
                  <a:pt x="589" y="674"/>
                  <a:pt x="589" y="674"/>
                  <a:pt x="589" y="674"/>
                </a:cubicBezTo>
                <a:cubicBezTo>
                  <a:pt x="505" y="674"/>
                  <a:pt x="505" y="674"/>
                  <a:pt x="505" y="674"/>
                </a:cubicBezTo>
                <a:cubicBezTo>
                  <a:pt x="505" y="590"/>
                  <a:pt x="505" y="590"/>
                  <a:pt x="505" y="590"/>
                </a:cubicBezTo>
                <a:cubicBezTo>
                  <a:pt x="589" y="590"/>
                  <a:pt x="589" y="590"/>
                  <a:pt x="589" y="590"/>
                </a:cubicBezTo>
                <a:cubicBezTo>
                  <a:pt x="589" y="548"/>
                  <a:pt x="589" y="548"/>
                  <a:pt x="589" y="548"/>
                </a:cubicBezTo>
                <a:cubicBezTo>
                  <a:pt x="505" y="548"/>
                  <a:pt x="505" y="548"/>
                  <a:pt x="505" y="548"/>
                </a:cubicBezTo>
                <a:cubicBezTo>
                  <a:pt x="505" y="464"/>
                  <a:pt x="505" y="464"/>
                  <a:pt x="505" y="464"/>
                </a:cubicBezTo>
                <a:cubicBezTo>
                  <a:pt x="589" y="464"/>
                  <a:pt x="589" y="464"/>
                  <a:pt x="589" y="464"/>
                </a:cubicBezTo>
                <a:cubicBezTo>
                  <a:pt x="589" y="421"/>
                  <a:pt x="589" y="421"/>
                  <a:pt x="589" y="421"/>
                </a:cubicBezTo>
                <a:cubicBezTo>
                  <a:pt x="505" y="421"/>
                  <a:pt x="505" y="421"/>
                  <a:pt x="505" y="421"/>
                </a:cubicBezTo>
                <a:cubicBezTo>
                  <a:pt x="505" y="337"/>
                  <a:pt x="505" y="337"/>
                  <a:pt x="505" y="337"/>
                </a:cubicBezTo>
                <a:cubicBezTo>
                  <a:pt x="589" y="337"/>
                  <a:pt x="589" y="337"/>
                  <a:pt x="589" y="337"/>
                </a:cubicBezTo>
                <a:cubicBezTo>
                  <a:pt x="589" y="295"/>
                  <a:pt x="589" y="295"/>
                  <a:pt x="589" y="295"/>
                </a:cubicBezTo>
                <a:cubicBezTo>
                  <a:pt x="505" y="295"/>
                  <a:pt x="505" y="295"/>
                  <a:pt x="505" y="295"/>
                </a:cubicBezTo>
                <a:cubicBezTo>
                  <a:pt x="505" y="211"/>
                  <a:pt x="505" y="211"/>
                  <a:pt x="505" y="211"/>
                </a:cubicBezTo>
                <a:cubicBezTo>
                  <a:pt x="589" y="211"/>
                  <a:pt x="589" y="211"/>
                  <a:pt x="589" y="211"/>
                </a:cubicBezTo>
                <a:cubicBezTo>
                  <a:pt x="589" y="169"/>
                  <a:pt x="589" y="169"/>
                  <a:pt x="589" y="169"/>
                </a:cubicBezTo>
                <a:cubicBezTo>
                  <a:pt x="505" y="169"/>
                  <a:pt x="505" y="169"/>
                  <a:pt x="505" y="169"/>
                </a:cubicBezTo>
                <a:cubicBezTo>
                  <a:pt x="505" y="43"/>
                  <a:pt x="505" y="43"/>
                  <a:pt x="505" y="43"/>
                </a:cubicBezTo>
                <a:cubicBezTo>
                  <a:pt x="758" y="43"/>
                  <a:pt x="758" y="43"/>
                  <a:pt x="758" y="43"/>
                </a:cubicBezTo>
                <a:lnTo>
                  <a:pt x="758" y="969"/>
                </a:lnTo>
                <a:close/>
                <a:moveTo>
                  <a:pt x="165" y="52"/>
                </a:moveTo>
                <a:cubicBezTo>
                  <a:pt x="157" y="40"/>
                  <a:pt x="138" y="40"/>
                  <a:pt x="130" y="52"/>
                </a:cubicBezTo>
                <a:cubicBezTo>
                  <a:pt x="4" y="241"/>
                  <a:pt x="4" y="241"/>
                  <a:pt x="4" y="241"/>
                </a:cubicBezTo>
                <a:cubicBezTo>
                  <a:pt x="1" y="245"/>
                  <a:pt x="0" y="249"/>
                  <a:pt x="0" y="253"/>
                </a:cubicBezTo>
                <a:cubicBezTo>
                  <a:pt x="0" y="864"/>
                  <a:pt x="0" y="864"/>
                  <a:pt x="0" y="864"/>
                </a:cubicBezTo>
                <a:cubicBezTo>
                  <a:pt x="0" y="922"/>
                  <a:pt x="47" y="969"/>
                  <a:pt x="105" y="969"/>
                </a:cubicBezTo>
                <a:cubicBezTo>
                  <a:pt x="189" y="969"/>
                  <a:pt x="189" y="969"/>
                  <a:pt x="189" y="969"/>
                </a:cubicBezTo>
                <a:cubicBezTo>
                  <a:pt x="248" y="969"/>
                  <a:pt x="295" y="922"/>
                  <a:pt x="295" y="864"/>
                </a:cubicBezTo>
                <a:cubicBezTo>
                  <a:pt x="295" y="253"/>
                  <a:pt x="295" y="253"/>
                  <a:pt x="295" y="253"/>
                </a:cubicBezTo>
                <a:cubicBezTo>
                  <a:pt x="295" y="249"/>
                  <a:pt x="293" y="245"/>
                  <a:pt x="291" y="241"/>
                </a:cubicBezTo>
                <a:lnTo>
                  <a:pt x="165" y="52"/>
                </a:lnTo>
                <a:close/>
                <a:moveTo>
                  <a:pt x="147" y="102"/>
                </a:moveTo>
                <a:cubicBezTo>
                  <a:pt x="178" y="148"/>
                  <a:pt x="178" y="148"/>
                  <a:pt x="178" y="148"/>
                </a:cubicBezTo>
                <a:cubicBezTo>
                  <a:pt x="117" y="148"/>
                  <a:pt x="117" y="148"/>
                  <a:pt x="117" y="148"/>
                </a:cubicBezTo>
                <a:lnTo>
                  <a:pt x="147" y="102"/>
                </a:lnTo>
                <a:close/>
                <a:moveTo>
                  <a:pt x="42" y="347"/>
                </a:moveTo>
                <a:cubicBezTo>
                  <a:pt x="55" y="354"/>
                  <a:pt x="69" y="358"/>
                  <a:pt x="84" y="358"/>
                </a:cubicBezTo>
                <a:cubicBezTo>
                  <a:pt x="84" y="716"/>
                  <a:pt x="84" y="716"/>
                  <a:pt x="84" y="716"/>
                </a:cubicBezTo>
                <a:cubicBezTo>
                  <a:pt x="42" y="716"/>
                  <a:pt x="42" y="716"/>
                  <a:pt x="42" y="716"/>
                </a:cubicBezTo>
                <a:lnTo>
                  <a:pt x="42" y="347"/>
                </a:lnTo>
                <a:close/>
                <a:moveTo>
                  <a:pt x="253" y="864"/>
                </a:moveTo>
                <a:cubicBezTo>
                  <a:pt x="253" y="898"/>
                  <a:pt x="224" y="927"/>
                  <a:pt x="189" y="927"/>
                </a:cubicBezTo>
                <a:cubicBezTo>
                  <a:pt x="105" y="927"/>
                  <a:pt x="105" y="927"/>
                  <a:pt x="105" y="927"/>
                </a:cubicBezTo>
                <a:cubicBezTo>
                  <a:pt x="70" y="927"/>
                  <a:pt x="42" y="898"/>
                  <a:pt x="42" y="864"/>
                </a:cubicBezTo>
                <a:cubicBezTo>
                  <a:pt x="42" y="843"/>
                  <a:pt x="42" y="843"/>
                  <a:pt x="42" y="843"/>
                </a:cubicBezTo>
                <a:cubicBezTo>
                  <a:pt x="253" y="843"/>
                  <a:pt x="253" y="843"/>
                  <a:pt x="253" y="843"/>
                </a:cubicBezTo>
                <a:lnTo>
                  <a:pt x="253" y="864"/>
                </a:lnTo>
                <a:close/>
                <a:moveTo>
                  <a:pt x="253" y="800"/>
                </a:moveTo>
                <a:cubicBezTo>
                  <a:pt x="42" y="800"/>
                  <a:pt x="42" y="800"/>
                  <a:pt x="42" y="800"/>
                </a:cubicBezTo>
                <a:cubicBezTo>
                  <a:pt x="42" y="758"/>
                  <a:pt x="42" y="758"/>
                  <a:pt x="42" y="758"/>
                </a:cubicBezTo>
                <a:cubicBezTo>
                  <a:pt x="253" y="758"/>
                  <a:pt x="253" y="758"/>
                  <a:pt x="253" y="758"/>
                </a:cubicBezTo>
                <a:lnTo>
                  <a:pt x="253" y="800"/>
                </a:lnTo>
                <a:close/>
                <a:moveTo>
                  <a:pt x="126" y="716"/>
                </a:moveTo>
                <a:cubicBezTo>
                  <a:pt x="126" y="347"/>
                  <a:pt x="126" y="347"/>
                  <a:pt x="126" y="347"/>
                </a:cubicBezTo>
                <a:cubicBezTo>
                  <a:pt x="134" y="342"/>
                  <a:pt x="141" y="337"/>
                  <a:pt x="147" y="330"/>
                </a:cubicBezTo>
                <a:cubicBezTo>
                  <a:pt x="153" y="337"/>
                  <a:pt x="160" y="342"/>
                  <a:pt x="168" y="347"/>
                </a:cubicBezTo>
                <a:cubicBezTo>
                  <a:pt x="168" y="716"/>
                  <a:pt x="168" y="716"/>
                  <a:pt x="168" y="716"/>
                </a:cubicBezTo>
                <a:lnTo>
                  <a:pt x="126" y="716"/>
                </a:lnTo>
                <a:close/>
                <a:moveTo>
                  <a:pt x="253" y="716"/>
                </a:moveTo>
                <a:cubicBezTo>
                  <a:pt x="211" y="716"/>
                  <a:pt x="211" y="716"/>
                  <a:pt x="211" y="716"/>
                </a:cubicBezTo>
                <a:cubicBezTo>
                  <a:pt x="211" y="358"/>
                  <a:pt x="211" y="358"/>
                  <a:pt x="211" y="358"/>
                </a:cubicBezTo>
                <a:cubicBezTo>
                  <a:pt x="226" y="358"/>
                  <a:pt x="240" y="354"/>
                  <a:pt x="253" y="347"/>
                </a:cubicBezTo>
                <a:lnTo>
                  <a:pt x="253" y="716"/>
                </a:lnTo>
                <a:close/>
                <a:moveTo>
                  <a:pt x="253" y="274"/>
                </a:moveTo>
                <a:cubicBezTo>
                  <a:pt x="253" y="297"/>
                  <a:pt x="234" y="316"/>
                  <a:pt x="211" y="316"/>
                </a:cubicBezTo>
                <a:cubicBezTo>
                  <a:pt x="187" y="316"/>
                  <a:pt x="168" y="297"/>
                  <a:pt x="168" y="274"/>
                </a:cubicBezTo>
                <a:cubicBezTo>
                  <a:pt x="168" y="262"/>
                  <a:pt x="159" y="253"/>
                  <a:pt x="147" y="253"/>
                </a:cubicBezTo>
                <a:cubicBezTo>
                  <a:pt x="136" y="253"/>
                  <a:pt x="126" y="262"/>
                  <a:pt x="126" y="274"/>
                </a:cubicBezTo>
                <a:cubicBezTo>
                  <a:pt x="126" y="297"/>
                  <a:pt x="107" y="316"/>
                  <a:pt x="84" y="316"/>
                </a:cubicBezTo>
                <a:cubicBezTo>
                  <a:pt x="61" y="316"/>
                  <a:pt x="42" y="297"/>
                  <a:pt x="42" y="274"/>
                </a:cubicBezTo>
                <a:cubicBezTo>
                  <a:pt x="42" y="259"/>
                  <a:pt x="42" y="259"/>
                  <a:pt x="42" y="259"/>
                </a:cubicBezTo>
                <a:cubicBezTo>
                  <a:pt x="88" y="190"/>
                  <a:pt x="88" y="190"/>
                  <a:pt x="88" y="190"/>
                </a:cubicBezTo>
                <a:cubicBezTo>
                  <a:pt x="206" y="190"/>
                  <a:pt x="206" y="190"/>
                  <a:pt x="206" y="190"/>
                </a:cubicBezTo>
                <a:cubicBezTo>
                  <a:pt x="253" y="259"/>
                  <a:pt x="253" y="259"/>
                  <a:pt x="253" y="259"/>
                </a:cubicBezTo>
                <a:lnTo>
                  <a:pt x="253" y="27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41"/>
          <p:cNvSpPr>
            <a:spLocks noEditPoints="1"/>
          </p:cNvSpPr>
          <p:nvPr/>
        </p:nvSpPr>
        <p:spPr bwMode="auto">
          <a:xfrm>
            <a:off x="7542138" y="3681029"/>
            <a:ext cx="414239" cy="501976"/>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7"/>
          <p:cNvSpPr>
            <a:spLocks noEditPoints="1"/>
          </p:cNvSpPr>
          <p:nvPr/>
        </p:nvSpPr>
        <p:spPr bwMode="auto">
          <a:xfrm>
            <a:off x="1208421" y="3238927"/>
            <a:ext cx="530598" cy="519546"/>
          </a:xfrm>
          <a:custGeom>
            <a:avLst/>
            <a:gdLst>
              <a:gd name="T0" fmla="*/ 260 w 800"/>
              <a:gd name="T1" fmla="*/ 392 h 784"/>
              <a:gd name="T2" fmla="*/ 539 w 800"/>
              <a:gd name="T3" fmla="*/ 392 h 784"/>
              <a:gd name="T4" fmla="*/ 400 w 800"/>
              <a:gd name="T5" fmla="*/ 495 h 784"/>
              <a:gd name="T6" fmla="*/ 400 w 800"/>
              <a:gd name="T7" fmla="*/ 289 h 784"/>
              <a:gd name="T8" fmla="*/ 400 w 800"/>
              <a:gd name="T9" fmla="*/ 495 h 784"/>
              <a:gd name="T10" fmla="*/ 676 w 800"/>
              <a:gd name="T11" fmla="*/ 260 h 784"/>
              <a:gd name="T12" fmla="*/ 651 w 800"/>
              <a:gd name="T13" fmla="*/ 84 h 784"/>
              <a:gd name="T14" fmla="*/ 638 w 800"/>
              <a:gd name="T15" fmla="*/ 79 h 784"/>
              <a:gd name="T16" fmla="*/ 500 w 800"/>
              <a:gd name="T17" fmla="*/ 107 h 784"/>
              <a:gd name="T18" fmla="*/ 356 w 800"/>
              <a:gd name="T19" fmla="*/ 0 h 784"/>
              <a:gd name="T20" fmla="*/ 265 w 800"/>
              <a:gd name="T21" fmla="*/ 121 h 784"/>
              <a:gd name="T22" fmla="*/ 150 w 800"/>
              <a:gd name="T23" fmla="*/ 82 h 784"/>
              <a:gd name="T24" fmla="*/ 122 w 800"/>
              <a:gd name="T25" fmla="*/ 261 h 784"/>
              <a:gd name="T26" fmla="*/ 0 w 800"/>
              <a:gd name="T27" fmla="*/ 353 h 784"/>
              <a:gd name="T28" fmla="*/ 109 w 800"/>
              <a:gd name="T29" fmla="*/ 492 h 784"/>
              <a:gd name="T30" fmla="*/ 88 w 800"/>
              <a:gd name="T31" fmla="*/ 642 h 784"/>
              <a:gd name="T32" fmla="*/ 154 w 800"/>
              <a:gd name="T33" fmla="*/ 705 h 784"/>
              <a:gd name="T34" fmla="*/ 266 w 800"/>
              <a:gd name="T35" fmla="*/ 664 h 784"/>
              <a:gd name="T36" fmla="*/ 359 w 800"/>
              <a:gd name="T37" fmla="*/ 784 h 784"/>
              <a:gd name="T38" fmla="*/ 501 w 800"/>
              <a:gd name="T39" fmla="*/ 677 h 784"/>
              <a:gd name="T40" fmla="*/ 641 w 800"/>
              <a:gd name="T41" fmla="*/ 703 h 784"/>
              <a:gd name="T42" fmla="*/ 714 w 800"/>
              <a:gd name="T43" fmla="*/ 639 h 784"/>
              <a:gd name="T44" fmla="*/ 690 w 800"/>
              <a:gd name="T45" fmla="*/ 491 h 784"/>
              <a:gd name="T46" fmla="*/ 800 w 800"/>
              <a:gd name="T47" fmla="*/ 349 h 784"/>
              <a:gd name="T48" fmla="*/ 766 w 800"/>
              <a:gd name="T49" fmla="*/ 423 h 784"/>
              <a:gd name="T50" fmla="*/ 665 w 800"/>
              <a:gd name="T51" fmla="*/ 464 h 784"/>
              <a:gd name="T52" fmla="*/ 643 w 800"/>
              <a:gd name="T53" fmla="*/ 531 h 784"/>
              <a:gd name="T54" fmla="*/ 636 w 800"/>
              <a:gd name="T55" fmla="*/ 667 h 784"/>
              <a:gd name="T56" fmla="*/ 535 w 800"/>
              <a:gd name="T57" fmla="*/ 627 h 784"/>
              <a:gd name="T58" fmla="*/ 472 w 800"/>
              <a:gd name="T59" fmla="*/ 658 h 784"/>
              <a:gd name="T60" fmla="*/ 368 w 800"/>
              <a:gd name="T61" fmla="*/ 750 h 784"/>
              <a:gd name="T62" fmla="*/ 325 w 800"/>
              <a:gd name="T63" fmla="*/ 651 h 784"/>
              <a:gd name="T64" fmla="*/ 258 w 800"/>
              <a:gd name="T65" fmla="*/ 630 h 784"/>
              <a:gd name="T66" fmla="*/ 119 w 800"/>
              <a:gd name="T67" fmla="*/ 624 h 784"/>
              <a:gd name="T68" fmla="*/ 160 w 800"/>
              <a:gd name="T69" fmla="*/ 524 h 784"/>
              <a:gd name="T70" fmla="*/ 128 w 800"/>
              <a:gd name="T71" fmla="*/ 462 h 784"/>
              <a:gd name="T72" fmla="*/ 34 w 800"/>
              <a:gd name="T73" fmla="*/ 362 h 784"/>
              <a:gd name="T74" fmla="*/ 135 w 800"/>
              <a:gd name="T75" fmla="*/ 320 h 784"/>
              <a:gd name="T76" fmla="*/ 156 w 800"/>
              <a:gd name="T77" fmla="*/ 254 h 784"/>
              <a:gd name="T78" fmla="*/ 163 w 800"/>
              <a:gd name="T79" fmla="*/ 118 h 784"/>
              <a:gd name="T80" fmla="*/ 265 w 800"/>
              <a:gd name="T81" fmla="*/ 158 h 784"/>
              <a:gd name="T82" fmla="*/ 328 w 800"/>
              <a:gd name="T83" fmla="*/ 126 h 784"/>
              <a:gd name="T84" fmla="*/ 431 w 800"/>
              <a:gd name="T85" fmla="*/ 34 h 784"/>
              <a:gd name="T86" fmla="*/ 474 w 800"/>
              <a:gd name="T87" fmla="*/ 133 h 784"/>
              <a:gd name="T88" fmla="*/ 541 w 800"/>
              <a:gd name="T89" fmla="*/ 155 h 784"/>
              <a:gd name="T90" fmla="*/ 681 w 800"/>
              <a:gd name="T91" fmla="*/ 161 h 784"/>
              <a:gd name="T92" fmla="*/ 639 w 800"/>
              <a:gd name="T93" fmla="*/ 260 h 784"/>
              <a:gd name="T94" fmla="*/ 672 w 800"/>
              <a:gd name="T95" fmla="*/ 322 h 784"/>
              <a:gd name="T96" fmla="*/ 766 w 800"/>
              <a:gd name="T97" fmla="*/ 4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784">
                <a:moveTo>
                  <a:pt x="400" y="255"/>
                </a:moveTo>
                <a:cubicBezTo>
                  <a:pt x="323" y="255"/>
                  <a:pt x="260" y="317"/>
                  <a:pt x="260" y="392"/>
                </a:cubicBezTo>
                <a:cubicBezTo>
                  <a:pt x="260" y="468"/>
                  <a:pt x="323" y="529"/>
                  <a:pt x="400" y="529"/>
                </a:cubicBezTo>
                <a:cubicBezTo>
                  <a:pt x="477" y="529"/>
                  <a:pt x="539" y="468"/>
                  <a:pt x="539" y="392"/>
                </a:cubicBezTo>
                <a:cubicBezTo>
                  <a:pt x="539" y="317"/>
                  <a:pt x="477" y="255"/>
                  <a:pt x="400" y="255"/>
                </a:cubicBezTo>
                <a:close/>
                <a:moveTo>
                  <a:pt x="400" y="495"/>
                </a:moveTo>
                <a:cubicBezTo>
                  <a:pt x="341" y="495"/>
                  <a:pt x="294" y="449"/>
                  <a:pt x="294" y="392"/>
                </a:cubicBezTo>
                <a:cubicBezTo>
                  <a:pt x="294" y="335"/>
                  <a:pt x="341" y="289"/>
                  <a:pt x="400" y="289"/>
                </a:cubicBezTo>
                <a:cubicBezTo>
                  <a:pt x="458" y="289"/>
                  <a:pt x="505" y="335"/>
                  <a:pt x="505" y="392"/>
                </a:cubicBezTo>
                <a:cubicBezTo>
                  <a:pt x="505" y="449"/>
                  <a:pt x="458" y="495"/>
                  <a:pt x="400" y="495"/>
                </a:cubicBezTo>
                <a:close/>
                <a:moveTo>
                  <a:pt x="690" y="293"/>
                </a:moveTo>
                <a:cubicBezTo>
                  <a:pt x="676" y="260"/>
                  <a:pt x="676" y="260"/>
                  <a:pt x="676" y="260"/>
                </a:cubicBezTo>
                <a:cubicBezTo>
                  <a:pt x="723" y="155"/>
                  <a:pt x="720" y="152"/>
                  <a:pt x="711" y="143"/>
                </a:cubicBezTo>
                <a:cubicBezTo>
                  <a:pt x="651" y="84"/>
                  <a:pt x="651" y="84"/>
                  <a:pt x="651" y="84"/>
                </a:cubicBezTo>
                <a:cubicBezTo>
                  <a:pt x="645" y="79"/>
                  <a:pt x="645" y="79"/>
                  <a:pt x="645" y="79"/>
                </a:cubicBezTo>
                <a:cubicBezTo>
                  <a:pt x="638" y="79"/>
                  <a:pt x="638" y="79"/>
                  <a:pt x="638" y="79"/>
                </a:cubicBezTo>
                <a:cubicBezTo>
                  <a:pt x="635" y="79"/>
                  <a:pt x="624" y="79"/>
                  <a:pt x="533" y="121"/>
                </a:cubicBezTo>
                <a:cubicBezTo>
                  <a:pt x="500" y="107"/>
                  <a:pt x="500" y="107"/>
                  <a:pt x="500" y="107"/>
                </a:cubicBezTo>
                <a:cubicBezTo>
                  <a:pt x="457" y="0"/>
                  <a:pt x="452" y="0"/>
                  <a:pt x="440" y="0"/>
                </a:cubicBezTo>
                <a:cubicBezTo>
                  <a:pt x="356" y="0"/>
                  <a:pt x="356" y="0"/>
                  <a:pt x="356" y="0"/>
                </a:cubicBezTo>
                <a:cubicBezTo>
                  <a:pt x="343" y="0"/>
                  <a:pt x="338" y="0"/>
                  <a:pt x="298" y="108"/>
                </a:cubicBezTo>
                <a:cubicBezTo>
                  <a:pt x="265" y="121"/>
                  <a:pt x="265" y="121"/>
                  <a:pt x="265" y="121"/>
                </a:cubicBezTo>
                <a:cubicBezTo>
                  <a:pt x="204" y="95"/>
                  <a:pt x="168" y="82"/>
                  <a:pt x="158" y="82"/>
                </a:cubicBezTo>
                <a:cubicBezTo>
                  <a:pt x="150" y="82"/>
                  <a:pt x="150" y="82"/>
                  <a:pt x="150" y="82"/>
                </a:cubicBezTo>
                <a:cubicBezTo>
                  <a:pt x="86" y="145"/>
                  <a:pt x="86" y="145"/>
                  <a:pt x="86" y="145"/>
                </a:cubicBezTo>
                <a:cubicBezTo>
                  <a:pt x="76" y="154"/>
                  <a:pt x="73" y="158"/>
                  <a:pt x="122" y="261"/>
                </a:cubicBezTo>
                <a:cubicBezTo>
                  <a:pt x="109" y="294"/>
                  <a:pt x="109" y="294"/>
                  <a:pt x="109" y="294"/>
                </a:cubicBezTo>
                <a:cubicBezTo>
                  <a:pt x="0" y="336"/>
                  <a:pt x="0" y="340"/>
                  <a:pt x="0" y="353"/>
                </a:cubicBezTo>
                <a:cubicBezTo>
                  <a:pt x="0" y="435"/>
                  <a:pt x="0" y="435"/>
                  <a:pt x="0" y="435"/>
                </a:cubicBezTo>
                <a:cubicBezTo>
                  <a:pt x="0" y="448"/>
                  <a:pt x="0" y="453"/>
                  <a:pt x="109" y="492"/>
                </a:cubicBezTo>
                <a:cubicBezTo>
                  <a:pt x="123" y="524"/>
                  <a:pt x="123" y="524"/>
                  <a:pt x="123" y="524"/>
                </a:cubicBezTo>
                <a:cubicBezTo>
                  <a:pt x="76" y="629"/>
                  <a:pt x="79" y="633"/>
                  <a:pt x="88" y="642"/>
                </a:cubicBezTo>
                <a:cubicBezTo>
                  <a:pt x="148" y="700"/>
                  <a:pt x="148" y="700"/>
                  <a:pt x="148" y="700"/>
                </a:cubicBezTo>
                <a:cubicBezTo>
                  <a:pt x="154" y="705"/>
                  <a:pt x="154" y="705"/>
                  <a:pt x="154" y="705"/>
                </a:cubicBezTo>
                <a:cubicBezTo>
                  <a:pt x="161" y="705"/>
                  <a:pt x="161" y="705"/>
                  <a:pt x="161" y="705"/>
                </a:cubicBezTo>
                <a:cubicBezTo>
                  <a:pt x="164" y="705"/>
                  <a:pt x="175" y="705"/>
                  <a:pt x="266" y="664"/>
                </a:cubicBezTo>
                <a:cubicBezTo>
                  <a:pt x="299" y="677"/>
                  <a:pt x="299" y="677"/>
                  <a:pt x="299" y="677"/>
                </a:cubicBezTo>
                <a:cubicBezTo>
                  <a:pt x="342" y="784"/>
                  <a:pt x="347" y="784"/>
                  <a:pt x="359" y="784"/>
                </a:cubicBezTo>
                <a:cubicBezTo>
                  <a:pt x="443" y="784"/>
                  <a:pt x="443" y="784"/>
                  <a:pt x="443" y="784"/>
                </a:cubicBezTo>
                <a:cubicBezTo>
                  <a:pt x="456" y="784"/>
                  <a:pt x="461" y="784"/>
                  <a:pt x="501" y="677"/>
                </a:cubicBezTo>
                <a:cubicBezTo>
                  <a:pt x="534" y="664"/>
                  <a:pt x="534" y="664"/>
                  <a:pt x="534" y="664"/>
                </a:cubicBezTo>
                <a:cubicBezTo>
                  <a:pt x="595" y="689"/>
                  <a:pt x="631" y="703"/>
                  <a:pt x="641" y="703"/>
                </a:cubicBezTo>
                <a:cubicBezTo>
                  <a:pt x="649" y="702"/>
                  <a:pt x="649" y="702"/>
                  <a:pt x="649" y="702"/>
                </a:cubicBezTo>
                <a:cubicBezTo>
                  <a:pt x="714" y="639"/>
                  <a:pt x="714" y="639"/>
                  <a:pt x="714" y="639"/>
                </a:cubicBezTo>
                <a:cubicBezTo>
                  <a:pt x="723" y="630"/>
                  <a:pt x="726" y="627"/>
                  <a:pt x="677" y="523"/>
                </a:cubicBezTo>
                <a:cubicBezTo>
                  <a:pt x="690" y="491"/>
                  <a:pt x="690" y="491"/>
                  <a:pt x="690" y="491"/>
                </a:cubicBezTo>
                <a:cubicBezTo>
                  <a:pt x="800" y="449"/>
                  <a:pt x="800" y="444"/>
                  <a:pt x="800" y="432"/>
                </a:cubicBezTo>
                <a:cubicBezTo>
                  <a:pt x="800" y="349"/>
                  <a:pt x="800" y="349"/>
                  <a:pt x="800" y="349"/>
                </a:cubicBezTo>
                <a:cubicBezTo>
                  <a:pt x="800" y="336"/>
                  <a:pt x="800" y="332"/>
                  <a:pt x="690" y="293"/>
                </a:cubicBezTo>
                <a:close/>
                <a:moveTo>
                  <a:pt x="766" y="423"/>
                </a:moveTo>
                <a:cubicBezTo>
                  <a:pt x="750" y="431"/>
                  <a:pt x="708" y="448"/>
                  <a:pt x="671" y="462"/>
                </a:cubicBezTo>
                <a:cubicBezTo>
                  <a:pt x="665" y="464"/>
                  <a:pt x="665" y="464"/>
                  <a:pt x="665" y="464"/>
                </a:cubicBezTo>
                <a:cubicBezTo>
                  <a:pt x="640" y="524"/>
                  <a:pt x="640" y="524"/>
                  <a:pt x="640" y="524"/>
                </a:cubicBezTo>
                <a:cubicBezTo>
                  <a:pt x="643" y="531"/>
                  <a:pt x="643" y="531"/>
                  <a:pt x="643" y="531"/>
                </a:cubicBezTo>
                <a:cubicBezTo>
                  <a:pt x="659" y="565"/>
                  <a:pt x="677" y="605"/>
                  <a:pt x="683" y="621"/>
                </a:cubicBezTo>
                <a:cubicBezTo>
                  <a:pt x="636" y="667"/>
                  <a:pt x="636" y="667"/>
                  <a:pt x="636" y="667"/>
                </a:cubicBezTo>
                <a:cubicBezTo>
                  <a:pt x="620" y="662"/>
                  <a:pt x="577" y="645"/>
                  <a:pt x="541" y="629"/>
                </a:cubicBezTo>
                <a:cubicBezTo>
                  <a:pt x="535" y="627"/>
                  <a:pt x="535" y="627"/>
                  <a:pt x="535" y="627"/>
                </a:cubicBezTo>
                <a:cubicBezTo>
                  <a:pt x="474" y="651"/>
                  <a:pt x="474" y="651"/>
                  <a:pt x="474" y="651"/>
                </a:cubicBezTo>
                <a:cubicBezTo>
                  <a:pt x="472" y="658"/>
                  <a:pt x="472" y="658"/>
                  <a:pt x="472" y="658"/>
                </a:cubicBezTo>
                <a:cubicBezTo>
                  <a:pt x="458" y="694"/>
                  <a:pt x="442" y="735"/>
                  <a:pt x="434" y="750"/>
                </a:cubicBezTo>
                <a:cubicBezTo>
                  <a:pt x="368" y="750"/>
                  <a:pt x="368" y="750"/>
                  <a:pt x="368" y="750"/>
                </a:cubicBezTo>
                <a:cubicBezTo>
                  <a:pt x="360" y="735"/>
                  <a:pt x="342" y="694"/>
                  <a:pt x="328" y="658"/>
                </a:cubicBezTo>
                <a:cubicBezTo>
                  <a:pt x="325" y="651"/>
                  <a:pt x="325" y="651"/>
                  <a:pt x="325" y="651"/>
                </a:cubicBezTo>
                <a:cubicBezTo>
                  <a:pt x="265" y="627"/>
                  <a:pt x="265" y="627"/>
                  <a:pt x="265" y="627"/>
                </a:cubicBezTo>
                <a:cubicBezTo>
                  <a:pt x="258" y="630"/>
                  <a:pt x="258" y="630"/>
                  <a:pt x="258" y="630"/>
                </a:cubicBezTo>
                <a:cubicBezTo>
                  <a:pt x="223" y="646"/>
                  <a:pt x="181" y="664"/>
                  <a:pt x="166" y="670"/>
                </a:cubicBezTo>
                <a:cubicBezTo>
                  <a:pt x="119" y="624"/>
                  <a:pt x="119" y="624"/>
                  <a:pt x="119" y="624"/>
                </a:cubicBezTo>
                <a:cubicBezTo>
                  <a:pt x="124" y="607"/>
                  <a:pt x="141" y="566"/>
                  <a:pt x="157" y="531"/>
                </a:cubicBezTo>
                <a:cubicBezTo>
                  <a:pt x="160" y="524"/>
                  <a:pt x="160" y="524"/>
                  <a:pt x="160" y="524"/>
                </a:cubicBezTo>
                <a:cubicBezTo>
                  <a:pt x="135" y="465"/>
                  <a:pt x="135" y="465"/>
                  <a:pt x="135" y="465"/>
                </a:cubicBezTo>
                <a:cubicBezTo>
                  <a:pt x="128" y="462"/>
                  <a:pt x="128" y="462"/>
                  <a:pt x="128" y="462"/>
                </a:cubicBezTo>
                <a:cubicBezTo>
                  <a:pt x="92" y="449"/>
                  <a:pt x="50" y="433"/>
                  <a:pt x="34" y="426"/>
                </a:cubicBezTo>
                <a:cubicBezTo>
                  <a:pt x="34" y="362"/>
                  <a:pt x="34" y="362"/>
                  <a:pt x="34" y="362"/>
                </a:cubicBezTo>
                <a:cubicBezTo>
                  <a:pt x="49" y="354"/>
                  <a:pt x="92" y="337"/>
                  <a:pt x="128" y="323"/>
                </a:cubicBezTo>
                <a:cubicBezTo>
                  <a:pt x="135" y="320"/>
                  <a:pt x="135" y="320"/>
                  <a:pt x="135" y="320"/>
                </a:cubicBezTo>
                <a:cubicBezTo>
                  <a:pt x="160" y="260"/>
                  <a:pt x="160" y="260"/>
                  <a:pt x="160" y="260"/>
                </a:cubicBezTo>
                <a:cubicBezTo>
                  <a:pt x="156" y="254"/>
                  <a:pt x="156" y="254"/>
                  <a:pt x="156" y="254"/>
                </a:cubicBezTo>
                <a:cubicBezTo>
                  <a:pt x="140" y="220"/>
                  <a:pt x="122" y="180"/>
                  <a:pt x="116" y="163"/>
                </a:cubicBezTo>
                <a:cubicBezTo>
                  <a:pt x="163" y="118"/>
                  <a:pt x="163" y="118"/>
                  <a:pt x="163" y="118"/>
                </a:cubicBezTo>
                <a:cubicBezTo>
                  <a:pt x="180" y="123"/>
                  <a:pt x="222" y="140"/>
                  <a:pt x="258" y="155"/>
                </a:cubicBezTo>
                <a:cubicBezTo>
                  <a:pt x="265" y="158"/>
                  <a:pt x="265" y="158"/>
                  <a:pt x="265" y="158"/>
                </a:cubicBezTo>
                <a:cubicBezTo>
                  <a:pt x="325" y="133"/>
                  <a:pt x="325" y="133"/>
                  <a:pt x="325" y="133"/>
                </a:cubicBezTo>
                <a:cubicBezTo>
                  <a:pt x="328" y="126"/>
                  <a:pt x="328" y="126"/>
                  <a:pt x="328" y="126"/>
                </a:cubicBezTo>
                <a:cubicBezTo>
                  <a:pt x="341" y="91"/>
                  <a:pt x="357" y="50"/>
                  <a:pt x="365" y="34"/>
                </a:cubicBezTo>
                <a:cubicBezTo>
                  <a:pt x="431" y="34"/>
                  <a:pt x="431" y="34"/>
                  <a:pt x="431" y="34"/>
                </a:cubicBezTo>
                <a:cubicBezTo>
                  <a:pt x="439" y="50"/>
                  <a:pt x="457" y="91"/>
                  <a:pt x="471" y="127"/>
                </a:cubicBezTo>
                <a:cubicBezTo>
                  <a:pt x="474" y="133"/>
                  <a:pt x="474" y="133"/>
                  <a:pt x="474" y="133"/>
                </a:cubicBezTo>
                <a:cubicBezTo>
                  <a:pt x="534" y="158"/>
                  <a:pt x="534" y="158"/>
                  <a:pt x="534" y="158"/>
                </a:cubicBezTo>
                <a:cubicBezTo>
                  <a:pt x="541" y="155"/>
                  <a:pt x="541" y="155"/>
                  <a:pt x="541" y="155"/>
                </a:cubicBezTo>
                <a:cubicBezTo>
                  <a:pt x="576" y="138"/>
                  <a:pt x="619" y="120"/>
                  <a:pt x="634" y="115"/>
                </a:cubicBezTo>
                <a:cubicBezTo>
                  <a:pt x="681" y="161"/>
                  <a:pt x="681" y="161"/>
                  <a:pt x="681" y="161"/>
                </a:cubicBezTo>
                <a:cubicBezTo>
                  <a:pt x="675" y="177"/>
                  <a:pt x="658" y="218"/>
                  <a:pt x="642" y="253"/>
                </a:cubicBezTo>
                <a:cubicBezTo>
                  <a:pt x="639" y="260"/>
                  <a:pt x="639" y="260"/>
                  <a:pt x="639" y="260"/>
                </a:cubicBezTo>
                <a:cubicBezTo>
                  <a:pt x="664" y="320"/>
                  <a:pt x="664" y="320"/>
                  <a:pt x="664" y="320"/>
                </a:cubicBezTo>
                <a:cubicBezTo>
                  <a:pt x="672" y="322"/>
                  <a:pt x="672" y="322"/>
                  <a:pt x="672" y="322"/>
                </a:cubicBezTo>
                <a:cubicBezTo>
                  <a:pt x="708" y="335"/>
                  <a:pt x="750" y="351"/>
                  <a:pt x="766" y="359"/>
                </a:cubicBezTo>
                <a:lnTo>
                  <a:pt x="766" y="4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4215197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itle 37"/>
          <p:cNvSpPr>
            <a:spLocks noGrp="1"/>
          </p:cNvSpPr>
          <p:nvPr>
            <p:ph type="title"/>
          </p:nvPr>
        </p:nvSpPr>
        <p:spPr/>
        <p:txBody>
          <a:bodyPr/>
          <a:lstStyle/>
          <a:p>
            <a:r>
              <a:rPr lang="en-US" dirty="0" err="1"/>
              <a:t>Xxxx</a:t>
            </a:r>
            <a:r>
              <a:rPr lang="en-US" dirty="0"/>
              <a:t> </a:t>
            </a:r>
            <a:r>
              <a:rPr lang="en-US" dirty="0" err="1"/>
              <a:t>xxxxxxxxx</a:t>
            </a:r>
            <a:r>
              <a:rPr lang="en-US" dirty="0"/>
              <a:t> x </a:t>
            </a:r>
            <a:r>
              <a:rPr lang="en-US" dirty="0" err="1"/>
              <a:t>xxxx</a:t>
            </a:r>
            <a:r>
              <a:rPr lang="en-US" dirty="0"/>
              <a:t> </a:t>
            </a:r>
            <a:r>
              <a:rPr lang="en-US" dirty="0" err="1"/>
              <a:t>xxxx</a:t>
            </a:r>
            <a:r>
              <a:rPr lang="en-US" dirty="0"/>
              <a:t> x </a:t>
            </a:r>
            <a:r>
              <a:rPr lang="en-US" dirty="0" err="1"/>
              <a:t>x</a:t>
            </a:r>
            <a:endParaRPr lang="en-US" dirty="0"/>
          </a:p>
        </p:txBody>
      </p:sp>
      <p:grpSp>
        <p:nvGrpSpPr>
          <p:cNvPr id="21" name="Group 20"/>
          <p:cNvGrpSpPr/>
          <p:nvPr/>
        </p:nvGrpSpPr>
        <p:grpSpPr>
          <a:xfrm>
            <a:off x="2924817" y="1700808"/>
            <a:ext cx="3294366" cy="3294365"/>
            <a:chOff x="3899756" y="1592796"/>
            <a:chExt cx="4392488" cy="4392486"/>
          </a:xfrm>
          <a:scene3d>
            <a:camera prst="perspectiveRelaxed" fov="3000000">
              <a:rot lat="19200000" lon="0" rev="0"/>
            </a:camera>
            <a:lightRig rig="threePt" dir="t"/>
          </a:scene3d>
        </p:grpSpPr>
        <p:sp>
          <p:nvSpPr>
            <p:cNvPr id="8" name="Freeform 6"/>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5"/>
            </a:solidFill>
            <a:ln w="12700">
              <a:solidFill>
                <a:schemeClr val="accent5">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9" name="Freeform 7"/>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0" name="Freeform 8"/>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1" name="Freeform 9"/>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68580" tIns="34290" rIns="68580" bIns="34290" numCol="1" anchor="t" anchorCtr="0" compatLnSpc="1">
              <a:prstTxWarp prst="textNoShape">
                <a:avLst/>
              </a:prstTxWarp>
            </a:bodyPr>
            <a:lstStyle/>
            <a:p>
              <a:endParaRPr lang="en-US" sz="1800"/>
            </a:p>
          </p:txBody>
        </p:sp>
        <p:sp>
          <p:nvSpPr>
            <p:cNvPr id="13" name="TextBox 12"/>
            <p:cNvSpPr txBox="1"/>
            <p:nvPr/>
          </p:nvSpPr>
          <p:spPr>
            <a:xfrm>
              <a:off x="6564052"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01</a:t>
              </a:r>
            </a:p>
          </p:txBody>
        </p:sp>
        <p:sp>
          <p:nvSpPr>
            <p:cNvPr id="14" name="TextBox 13"/>
            <p:cNvSpPr txBox="1"/>
            <p:nvPr/>
          </p:nvSpPr>
          <p:spPr>
            <a:xfrm>
              <a:off x="4331804" y="2242265"/>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04</a:t>
              </a:r>
            </a:p>
          </p:txBody>
        </p:sp>
        <p:sp>
          <p:nvSpPr>
            <p:cNvPr id="15" name="TextBox 14"/>
            <p:cNvSpPr txBox="1"/>
            <p:nvPr/>
          </p:nvSpPr>
          <p:spPr>
            <a:xfrm>
              <a:off x="6564052"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02</a:t>
              </a:r>
            </a:p>
          </p:txBody>
        </p:sp>
        <p:sp>
          <p:nvSpPr>
            <p:cNvPr id="16" name="TextBox 15"/>
            <p:cNvSpPr txBox="1"/>
            <p:nvPr/>
          </p:nvSpPr>
          <p:spPr>
            <a:xfrm>
              <a:off x="4331804" y="4412068"/>
              <a:ext cx="1332148" cy="954108"/>
            </a:xfrm>
            <a:prstGeom prst="rect">
              <a:avLst/>
            </a:prstGeom>
            <a:noFill/>
            <a:sp3d extrusionH="285750" prstMaterial="matte">
              <a:bevelT w="69850" h="0"/>
            </a:sp3d>
          </p:spPr>
          <p:txBody>
            <a:bodyPr wrap="square" rtlCol="0">
              <a:spAutoFit/>
            </a:bodyPr>
            <a:lstStyle/>
            <a:p>
              <a:pPr algn="ctr"/>
              <a:r>
                <a:rPr lang="en-US" sz="4050" dirty="0">
                  <a:solidFill>
                    <a:srgbClr val="FFFFFF"/>
                  </a:solidFill>
                </a:rPr>
                <a:t>03</a:t>
              </a:r>
            </a:p>
          </p:txBody>
        </p:sp>
      </p:grpSp>
      <p:sp>
        <p:nvSpPr>
          <p:cNvPr id="18" name="Rectangle 17"/>
          <p:cNvSpPr/>
          <p:nvPr/>
        </p:nvSpPr>
        <p:spPr>
          <a:xfrm>
            <a:off x="6787211"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sp>
        <p:nvSpPr>
          <p:cNvPr id="19" name="Rectangle 18"/>
          <p:cNvSpPr/>
          <p:nvPr/>
        </p:nvSpPr>
        <p:spPr>
          <a:xfrm>
            <a:off x="509167"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sp>
        <p:nvSpPr>
          <p:cNvPr id="20" name="Rectangle 19"/>
          <p:cNvSpPr/>
          <p:nvPr/>
        </p:nvSpPr>
        <p:spPr>
          <a:xfrm>
            <a:off x="509167" y="4414503"/>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pPr algn="r"/>
            <a:r>
              <a:rPr lang="da-DK" sz="1050" dirty="0">
                <a:solidFill>
                  <a:schemeClr val="tx1"/>
                </a:solidFill>
              </a:rPr>
              <a:t>Xxxxx xxxxx xxxx xxx xxxxxxxxxxxxx</a:t>
            </a:r>
            <a:endParaRPr lang="en-US" sz="1500" dirty="0">
              <a:solidFill>
                <a:schemeClr val="tx1"/>
              </a:solidFill>
            </a:endParaRPr>
          </a:p>
        </p:txBody>
      </p:sp>
      <p:grpSp>
        <p:nvGrpSpPr>
          <p:cNvPr id="22" name="Group 21"/>
          <p:cNvGrpSpPr/>
          <p:nvPr/>
        </p:nvGrpSpPr>
        <p:grpSpPr>
          <a:xfrm>
            <a:off x="2456296" y="1979837"/>
            <a:ext cx="591147" cy="591147"/>
            <a:chOff x="718408" y="3247559"/>
            <a:chExt cx="623050" cy="623050"/>
          </a:xfrm>
        </p:grpSpPr>
        <p:sp>
          <p:nvSpPr>
            <p:cNvPr id="23" name="Oval 22"/>
            <p:cNvSpPr/>
            <p:nvPr/>
          </p:nvSpPr>
          <p:spPr>
            <a:xfrm>
              <a:off x="718408" y="3247559"/>
              <a:ext cx="623050" cy="623050"/>
            </a:xfrm>
            <a:prstGeom prst="ellipse">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4" name="Picture 2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4598" y="3368602"/>
              <a:ext cx="390670" cy="380964"/>
            </a:xfrm>
            <a:prstGeom prst="rect">
              <a:avLst/>
            </a:prstGeom>
          </p:spPr>
        </p:pic>
      </p:grpSp>
      <p:grpSp>
        <p:nvGrpSpPr>
          <p:cNvPr id="28" name="Group 27"/>
          <p:cNvGrpSpPr/>
          <p:nvPr/>
        </p:nvGrpSpPr>
        <p:grpSpPr>
          <a:xfrm>
            <a:off x="6169061" y="4463270"/>
            <a:ext cx="591147" cy="591147"/>
            <a:chOff x="718408" y="2370734"/>
            <a:chExt cx="623050" cy="623050"/>
          </a:xfrm>
        </p:grpSpPr>
        <p:sp>
          <p:nvSpPr>
            <p:cNvPr id="29" name="Oval 28"/>
            <p:cNvSpPr/>
            <p:nvPr/>
          </p:nvSpPr>
          <p:spPr>
            <a:xfrm>
              <a:off x="718408" y="2370734"/>
              <a:ext cx="623050" cy="62305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0" name="Picture 2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24174" y="2476500"/>
              <a:ext cx="411518" cy="411518"/>
            </a:xfrm>
            <a:prstGeom prst="rect">
              <a:avLst/>
            </a:prstGeom>
          </p:spPr>
        </p:pic>
      </p:grpSp>
      <p:grpSp>
        <p:nvGrpSpPr>
          <p:cNvPr id="31" name="Group 30"/>
          <p:cNvGrpSpPr/>
          <p:nvPr/>
        </p:nvGrpSpPr>
        <p:grpSpPr>
          <a:xfrm>
            <a:off x="2456296" y="4463270"/>
            <a:ext cx="591147" cy="591147"/>
            <a:chOff x="718408" y="4229838"/>
            <a:chExt cx="623050" cy="623050"/>
          </a:xfrm>
        </p:grpSpPr>
        <p:sp>
          <p:nvSpPr>
            <p:cNvPr id="32" name="Oval 31"/>
            <p:cNvSpPr/>
            <p:nvPr/>
          </p:nvSpPr>
          <p:spPr>
            <a:xfrm>
              <a:off x="718408" y="4229838"/>
              <a:ext cx="623050" cy="62305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3" name="Picture 3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96288" y="4419203"/>
              <a:ext cx="467290" cy="244320"/>
            </a:xfrm>
            <a:prstGeom prst="rect">
              <a:avLst/>
            </a:prstGeom>
          </p:spPr>
        </p:pic>
      </p:grpSp>
      <p:sp>
        <p:nvSpPr>
          <p:cNvPr id="34" name="Freeform 33"/>
          <p:cNvSpPr/>
          <p:nvPr/>
        </p:nvSpPr>
        <p:spPr>
          <a:xfrm>
            <a:off x="5539583" y="2273095"/>
            <a:ext cx="653563" cy="19278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Rectangle 16"/>
          <p:cNvSpPr/>
          <p:nvPr/>
        </p:nvSpPr>
        <p:spPr>
          <a:xfrm>
            <a:off x="6804356" y="1931070"/>
            <a:ext cx="1855271" cy="68868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sz="1800" dirty="0">
                <a:solidFill>
                  <a:schemeClr val="tx1"/>
                </a:solidFill>
              </a:rPr>
              <a:t>Xx </a:t>
            </a:r>
            <a:r>
              <a:rPr lang="en-US" sz="1800" dirty="0" err="1">
                <a:solidFill>
                  <a:schemeClr val="tx1"/>
                </a:solidFill>
              </a:rPr>
              <a:t>xx</a:t>
            </a:r>
            <a:r>
              <a:rPr lang="en-US" sz="1800" dirty="0">
                <a:solidFill>
                  <a:schemeClr val="tx1"/>
                </a:solidFill>
              </a:rPr>
              <a:t> </a:t>
            </a:r>
            <a:r>
              <a:rPr lang="en-US" sz="1800" dirty="0" err="1">
                <a:solidFill>
                  <a:schemeClr val="tx1"/>
                </a:solidFill>
              </a:rPr>
              <a:t>xxxx</a:t>
            </a:r>
            <a:endParaRPr lang="en-US" sz="1800" dirty="0">
              <a:solidFill>
                <a:schemeClr val="tx1"/>
              </a:solidFill>
            </a:endParaRPr>
          </a:p>
          <a:p>
            <a:r>
              <a:rPr lang="da-DK" sz="1050" dirty="0">
                <a:solidFill>
                  <a:schemeClr val="tx1"/>
                </a:solidFill>
              </a:rPr>
              <a:t>Xxxxx xxxxx xxxx xxx xxxxxxxxxxxxx</a:t>
            </a:r>
            <a:endParaRPr lang="en-US" sz="1500" dirty="0">
              <a:solidFill>
                <a:schemeClr val="tx1"/>
              </a:solidFill>
            </a:endParaRPr>
          </a:p>
        </p:txBody>
      </p:sp>
      <p:grpSp>
        <p:nvGrpSpPr>
          <p:cNvPr id="25" name="Group 24"/>
          <p:cNvGrpSpPr/>
          <p:nvPr/>
        </p:nvGrpSpPr>
        <p:grpSpPr>
          <a:xfrm>
            <a:off x="6186206" y="1979837"/>
            <a:ext cx="591147" cy="591147"/>
            <a:chOff x="718408" y="1484685"/>
            <a:chExt cx="623050" cy="623050"/>
          </a:xfrm>
        </p:grpSpPr>
        <p:sp>
          <p:nvSpPr>
            <p:cNvPr id="26" name="Oval 25"/>
            <p:cNvSpPr/>
            <p:nvPr/>
          </p:nvSpPr>
          <p:spPr>
            <a:xfrm>
              <a:off x="718408" y="1484685"/>
              <a:ext cx="623050" cy="62305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27" name="Picture 26"/>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46806" y="1641500"/>
              <a:ext cx="366254" cy="309420"/>
            </a:xfrm>
            <a:prstGeom prst="rect">
              <a:avLst/>
            </a:prstGeom>
          </p:spPr>
        </p:pic>
      </p:grpSp>
      <p:sp>
        <p:nvSpPr>
          <p:cNvPr id="35" name="Freeform 34"/>
          <p:cNvSpPr/>
          <p:nvPr/>
        </p:nvSpPr>
        <p:spPr>
          <a:xfrm flipV="1">
            <a:off x="5486056" y="4563620"/>
            <a:ext cx="707090"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36" name="Freeform 35"/>
          <p:cNvSpPr/>
          <p:nvPr/>
        </p:nvSpPr>
        <p:spPr>
          <a:xfrm flipH="1">
            <a:off x="3047449" y="2273095"/>
            <a:ext cx="585167" cy="183045"/>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37" name="Freeform 36"/>
          <p:cNvSpPr/>
          <p:nvPr/>
        </p:nvSpPr>
        <p:spPr>
          <a:xfrm flipH="1" flipV="1">
            <a:off x="3047449" y="4563620"/>
            <a:ext cx="621758" cy="198572"/>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00717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200"/>
                                        <p:tgtEl>
                                          <p:spTgt spid="25"/>
                                        </p:tgtEl>
                                      </p:cBhvr>
                                    </p:animEffect>
                                  </p:childTnLst>
                                </p:cTn>
                              </p:par>
                              <p:par>
                                <p:cTn id="8" presetID="10" presetClass="entr" presetSubtype="0" fill="hold" nodeType="withEffect">
                                  <p:stCondLst>
                                    <p:cond delay="22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200"/>
                                        <p:tgtEl>
                                          <p:spTgt spid="28"/>
                                        </p:tgtEl>
                                      </p:cBhvr>
                                    </p:animEffect>
                                  </p:childTnLst>
                                </p:cTn>
                              </p:par>
                              <p:par>
                                <p:cTn id="11" presetID="10" presetClass="entr" presetSubtype="0" fill="hold" nodeType="withEffect">
                                  <p:stCondLst>
                                    <p:cond delay="2400"/>
                                  </p:stCondLst>
                                  <p:childTnLst>
                                    <p:set>
                                      <p:cBhvr>
                                        <p:cTn id="12" dur="1" fill="hold">
                                          <p:stCondLst>
                                            <p:cond delay="0"/>
                                          </p:stCondLst>
                                        </p:cTn>
                                        <p:tgtEl>
                                          <p:spTgt spid="22"/>
                                        </p:tgtEl>
                                        <p:attrNameLst>
                                          <p:attrName>style.visibility</p:attrName>
                                        </p:attrNameLst>
                                      </p:cBhvr>
                                      <p:to>
                                        <p:strVal val="visible"/>
                                      </p:to>
                                    </p:set>
                                    <p:animEffect transition="in" filter="fade">
                                      <p:cBhvr>
                                        <p:cTn id="13" dur="200"/>
                                        <p:tgtEl>
                                          <p:spTgt spid="22"/>
                                        </p:tgtEl>
                                      </p:cBhvr>
                                    </p:animEffect>
                                  </p:childTnLst>
                                </p:cTn>
                              </p:par>
                              <p:par>
                                <p:cTn id="14" presetID="10" presetClass="entr" presetSubtype="0" fill="hold" nodeType="withEffect">
                                  <p:stCondLst>
                                    <p:cond delay="260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3 </a:t>
            </a:r>
            <a:r>
              <a:rPr lang="en-US" dirty="0" err="1"/>
              <a:t>xxxxxx</a:t>
            </a:r>
            <a:r>
              <a:rPr lang="en-US" dirty="0"/>
              <a:t> </a:t>
            </a:r>
            <a:r>
              <a:rPr lang="en-US" dirty="0" err="1"/>
              <a:t>xxxxxx</a:t>
            </a:r>
            <a:r>
              <a:rPr lang="en-US" dirty="0"/>
              <a:t> x </a:t>
            </a:r>
            <a:r>
              <a:rPr lang="en-US" dirty="0" err="1"/>
              <a:t>xxxx</a:t>
            </a:r>
            <a:r>
              <a:rPr lang="en-US" dirty="0"/>
              <a:t> </a:t>
            </a:r>
            <a:r>
              <a:rPr lang="en-US" dirty="0" err="1"/>
              <a:t>xxxx</a:t>
            </a:r>
            <a:endParaRPr lang="en-US" dirty="0"/>
          </a:p>
        </p:txBody>
      </p:sp>
      <p:sp>
        <p:nvSpPr>
          <p:cNvPr id="17" name="Freeform 19"/>
          <p:cNvSpPr>
            <a:spLocks/>
          </p:cNvSpPr>
          <p:nvPr/>
        </p:nvSpPr>
        <p:spPr bwMode="auto">
          <a:xfrm>
            <a:off x="2857095" y="4619815"/>
            <a:ext cx="499770" cy="434342"/>
          </a:xfrm>
          <a:custGeom>
            <a:avLst/>
            <a:gdLst>
              <a:gd name="T0" fmla="*/ 603 w 608"/>
              <a:gd name="T1" fmla="*/ 126 h 528"/>
              <a:gd name="T2" fmla="*/ 481 w 608"/>
              <a:gd name="T3" fmla="*/ 367 h 528"/>
              <a:gd name="T4" fmla="*/ 273 w 608"/>
              <a:gd name="T5" fmla="*/ 528 h 528"/>
              <a:gd name="T6" fmla="*/ 183 w 608"/>
              <a:gd name="T7" fmla="*/ 430 h 528"/>
              <a:gd name="T8" fmla="*/ 133 w 608"/>
              <a:gd name="T9" fmla="*/ 249 h 528"/>
              <a:gd name="T10" fmla="*/ 75 w 608"/>
              <a:gd name="T11" fmla="*/ 151 h 528"/>
              <a:gd name="T12" fmla="*/ 28 w 608"/>
              <a:gd name="T13" fmla="*/ 181 h 528"/>
              <a:gd name="T14" fmla="*/ 0 w 608"/>
              <a:gd name="T15" fmla="*/ 144 h 528"/>
              <a:gd name="T16" fmla="*/ 88 w 608"/>
              <a:gd name="T17" fmla="*/ 66 h 528"/>
              <a:gd name="T18" fmla="*/ 178 w 608"/>
              <a:gd name="T19" fmla="*/ 10 h 528"/>
              <a:gd name="T20" fmla="*/ 263 w 608"/>
              <a:gd name="T21" fmla="*/ 108 h 528"/>
              <a:gd name="T22" fmla="*/ 288 w 608"/>
              <a:gd name="T23" fmla="*/ 247 h 528"/>
              <a:gd name="T24" fmla="*/ 333 w 608"/>
              <a:gd name="T25" fmla="*/ 340 h 528"/>
              <a:gd name="T26" fmla="*/ 390 w 608"/>
              <a:gd name="T27" fmla="*/ 279 h 528"/>
              <a:gd name="T28" fmla="*/ 430 w 608"/>
              <a:gd name="T29" fmla="*/ 186 h 528"/>
              <a:gd name="T30" fmla="*/ 390 w 608"/>
              <a:gd name="T31" fmla="*/ 136 h 528"/>
              <a:gd name="T32" fmla="*/ 345 w 608"/>
              <a:gd name="T33" fmla="*/ 146 h 528"/>
              <a:gd name="T34" fmla="*/ 516 w 608"/>
              <a:gd name="T35" fmla="*/ 3 h 528"/>
              <a:gd name="T36" fmla="*/ 603 w 608"/>
              <a:gd name="T37" fmla="*/ 12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8" h="528">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18" name="Freeform 27"/>
          <p:cNvSpPr>
            <a:spLocks/>
          </p:cNvSpPr>
          <p:nvPr/>
        </p:nvSpPr>
        <p:spPr bwMode="auto">
          <a:xfrm>
            <a:off x="5832484" y="1923925"/>
            <a:ext cx="381068" cy="509162"/>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grpSp>
        <p:nvGrpSpPr>
          <p:cNvPr id="19" name="Group 18"/>
          <p:cNvGrpSpPr/>
          <p:nvPr/>
        </p:nvGrpSpPr>
        <p:grpSpPr>
          <a:xfrm>
            <a:off x="7029073" y="3101846"/>
            <a:ext cx="432377" cy="518555"/>
            <a:chOff x="8071963" y="3061130"/>
            <a:chExt cx="476865" cy="571910"/>
          </a:xfrm>
          <a:solidFill>
            <a:schemeClr val="tx1"/>
          </a:solidFill>
        </p:grpSpPr>
        <p:sp>
          <p:nvSpPr>
            <p:cNvPr id="20" name="Freeform 101"/>
            <p:cNvSpPr>
              <a:spLocks/>
            </p:cNvSpPr>
            <p:nvPr/>
          </p:nvSpPr>
          <p:spPr bwMode="invGray">
            <a:xfrm>
              <a:off x="8145706" y="3061130"/>
              <a:ext cx="109794" cy="211394"/>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1" name="Freeform 102"/>
            <p:cNvSpPr>
              <a:spLocks noEditPoints="1"/>
            </p:cNvSpPr>
            <p:nvPr/>
          </p:nvSpPr>
          <p:spPr bwMode="invGray">
            <a:xfrm>
              <a:off x="8252221" y="3113568"/>
              <a:ext cx="85213" cy="163871"/>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2" name="Freeform 103"/>
            <p:cNvSpPr>
              <a:spLocks/>
            </p:cNvSpPr>
            <p:nvPr/>
          </p:nvSpPr>
          <p:spPr bwMode="invGray">
            <a:xfrm>
              <a:off x="8362015" y="3116846"/>
              <a:ext cx="81935" cy="157316"/>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3" name="Freeform 104"/>
            <p:cNvSpPr>
              <a:spLocks/>
            </p:cNvSpPr>
            <p:nvPr/>
          </p:nvSpPr>
          <p:spPr bwMode="invGray">
            <a:xfrm>
              <a:off x="8350544" y="3442949"/>
              <a:ext cx="22942" cy="108155"/>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4" name="Freeform 105"/>
            <p:cNvSpPr>
              <a:spLocks/>
            </p:cNvSpPr>
            <p:nvPr/>
          </p:nvSpPr>
          <p:spPr bwMode="invGray">
            <a:xfrm>
              <a:off x="8453783" y="3442949"/>
              <a:ext cx="26219" cy="32774"/>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25" name="Freeform 106"/>
            <p:cNvSpPr>
              <a:spLocks noEditPoints="1"/>
            </p:cNvSpPr>
            <p:nvPr/>
          </p:nvSpPr>
          <p:spPr bwMode="invGray">
            <a:xfrm>
              <a:off x="8071963" y="3313491"/>
              <a:ext cx="476865" cy="319549"/>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sp>
        <p:nvSpPr>
          <p:cNvPr id="26" name="Freeform 21"/>
          <p:cNvSpPr>
            <a:spLocks/>
          </p:cNvSpPr>
          <p:nvPr/>
        </p:nvSpPr>
        <p:spPr bwMode="auto">
          <a:xfrm>
            <a:off x="2309427" y="2741976"/>
            <a:ext cx="257230" cy="551152"/>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68580" tIns="34290" rIns="68580" bIns="34290" numCol="1" anchor="t" anchorCtr="0" compatLnSpc="1">
            <a:prstTxWarp prst="textNoShape">
              <a:avLst/>
            </a:prstTxWarp>
          </a:bodyPr>
          <a:lstStyle/>
          <a:p>
            <a:endParaRPr lang="en-US" sz="1800">
              <a:solidFill>
                <a:srgbClr val="FFFFFF"/>
              </a:solidFill>
            </a:endParaRPr>
          </a:p>
        </p:txBody>
      </p:sp>
      <p:sp>
        <p:nvSpPr>
          <p:cNvPr id="27" name="Rectangle 26"/>
          <p:cNvSpPr/>
          <p:nvPr/>
        </p:nvSpPr>
        <p:spPr>
          <a:xfrm>
            <a:off x="6383029" y="1923925"/>
            <a:ext cx="1969391"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grpSp>
        <p:nvGrpSpPr>
          <p:cNvPr id="38" name="Group 37"/>
          <p:cNvGrpSpPr/>
          <p:nvPr/>
        </p:nvGrpSpPr>
        <p:grpSpPr>
          <a:xfrm>
            <a:off x="2630756" y="1673805"/>
            <a:ext cx="3875532" cy="3435702"/>
            <a:chOff x="3507675" y="1402273"/>
            <a:chExt cx="5167376" cy="4580936"/>
          </a:xfrm>
          <a:scene3d>
            <a:camera prst="perspectiveRelaxedModerately"/>
            <a:lightRig rig="threePt" dir="t"/>
          </a:scene3d>
        </p:grpSpPr>
        <p:sp>
          <p:nvSpPr>
            <p:cNvPr id="6" name="Freeform 5"/>
            <p:cNvSpPr>
              <a:spLocks/>
            </p:cNvSpPr>
            <p:nvPr/>
          </p:nvSpPr>
          <p:spPr bwMode="auto">
            <a:xfrm rot="2700000">
              <a:off x="5276361" y="3981786"/>
              <a:ext cx="1845930" cy="2156916"/>
            </a:xfrm>
            <a:custGeom>
              <a:avLst/>
              <a:gdLst>
                <a:gd name="T0" fmla="*/ 140 w 208"/>
                <a:gd name="T1" fmla="*/ 34 h 243"/>
                <a:gd name="T2" fmla="*/ 140 w 208"/>
                <a:gd name="T3" fmla="*/ 34 h 243"/>
                <a:gd name="T4" fmla="*/ 107 w 208"/>
                <a:gd name="T5" fmla="*/ 0 h 243"/>
                <a:gd name="T6" fmla="*/ 73 w 208"/>
                <a:gd name="T7" fmla="*/ 34 h 243"/>
                <a:gd name="T8" fmla="*/ 73 w 208"/>
                <a:gd name="T9" fmla="*/ 34 h 243"/>
                <a:gd name="T10" fmla="*/ 0 w 208"/>
                <a:gd name="T11" fmla="*/ 34 h 243"/>
                <a:gd name="T12" fmla="*/ 0 w 208"/>
                <a:gd name="T13" fmla="*/ 108 h 243"/>
                <a:gd name="T14" fmla="*/ 0 w 208"/>
                <a:gd name="T15" fmla="*/ 108 h 243"/>
                <a:gd name="T16" fmla="*/ 34 w 208"/>
                <a:gd name="T17" fmla="*/ 142 h 243"/>
                <a:gd name="T18" fmla="*/ 0 w 208"/>
                <a:gd name="T19" fmla="*/ 176 h 243"/>
                <a:gd name="T20" fmla="*/ 0 w 208"/>
                <a:gd name="T21" fmla="*/ 176 h 243"/>
                <a:gd name="T22" fmla="*/ 0 w 208"/>
                <a:gd name="T23" fmla="*/ 243 h 243"/>
                <a:gd name="T24" fmla="*/ 208 w 208"/>
                <a:gd name="T25" fmla="*/ 243 h 243"/>
                <a:gd name="T26" fmla="*/ 208 w 208"/>
                <a:gd name="T27" fmla="*/ 34 h 243"/>
                <a:gd name="T28" fmla="*/ 140 w 208"/>
                <a:gd name="T29" fmla="*/ 3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3">
                  <a:moveTo>
                    <a:pt x="140" y="34"/>
                  </a:move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34"/>
                    <a:pt x="208" y="34"/>
                    <a:pt x="208" y="34"/>
                  </a:cubicBezTo>
                  <a:lnTo>
                    <a:pt x="140" y="34"/>
                  </a:lnTo>
                  <a:close/>
                </a:path>
              </a:pathLst>
            </a:custGeom>
            <a:solidFill>
              <a:schemeClr val="accent3"/>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2" name="Freeform 11"/>
            <p:cNvSpPr>
              <a:spLocks/>
            </p:cNvSpPr>
            <p:nvPr/>
          </p:nvSpPr>
          <p:spPr bwMode="auto">
            <a:xfrm rot="2700000">
              <a:off x="3813574" y="2893211"/>
              <a:ext cx="2155667" cy="1854673"/>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5"/>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rot="2700000">
              <a:off x="5065520" y="1241784"/>
              <a:ext cx="1853424" cy="21744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bg2"/>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rot="2700000">
              <a:off x="6219668" y="2665849"/>
              <a:ext cx="2155667" cy="1863415"/>
            </a:xfrm>
            <a:custGeom>
              <a:avLst/>
              <a:gdLst>
                <a:gd name="T0" fmla="*/ 35 w 243"/>
                <a:gd name="T1" fmla="*/ 0 h 210"/>
                <a:gd name="T2" fmla="*/ 35 w 243"/>
                <a:gd name="T3" fmla="*/ 70 h 210"/>
                <a:gd name="T4" fmla="*/ 33 w 243"/>
                <a:gd name="T5" fmla="*/ 70 h 210"/>
                <a:gd name="T6" fmla="*/ 0 w 243"/>
                <a:gd name="T7" fmla="*/ 103 h 210"/>
                <a:gd name="T8" fmla="*/ 33 w 243"/>
                <a:gd name="T9" fmla="*/ 137 h 210"/>
                <a:gd name="T10" fmla="*/ 35 w 243"/>
                <a:gd name="T11" fmla="*/ 137 h 210"/>
                <a:gd name="T12" fmla="*/ 35 w 243"/>
                <a:gd name="T13" fmla="*/ 210 h 210"/>
                <a:gd name="T14" fmla="*/ 108 w 243"/>
                <a:gd name="T15" fmla="*/ 210 h 210"/>
                <a:gd name="T16" fmla="*/ 108 w 243"/>
                <a:gd name="T17" fmla="*/ 210 h 210"/>
                <a:gd name="T18" fmla="*/ 142 w 243"/>
                <a:gd name="T19" fmla="*/ 176 h 210"/>
                <a:gd name="T20" fmla="*/ 175 w 243"/>
                <a:gd name="T21" fmla="*/ 210 h 210"/>
                <a:gd name="T22" fmla="*/ 175 w 243"/>
                <a:gd name="T23" fmla="*/ 210 h 210"/>
                <a:gd name="T24" fmla="*/ 243 w 243"/>
                <a:gd name="T25" fmla="*/ 210 h 210"/>
                <a:gd name="T26" fmla="*/ 243 w 243"/>
                <a:gd name="T27" fmla="*/ 0 h 210"/>
                <a:gd name="T28" fmla="*/ 35 w 243"/>
                <a:gd name="T2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10">
                  <a:moveTo>
                    <a:pt x="35" y="0"/>
                  </a:move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0"/>
                    <a:pt x="243" y="0"/>
                    <a:pt x="243" y="0"/>
                  </a:cubicBezTo>
                  <a:lnTo>
                    <a:pt x="35" y="0"/>
                  </a:lnTo>
                  <a:close/>
                </a:path>
              </a:pathLst>
            </a:custGeom>
            <a:solidFill>
              <a:schemeClr val="accent1"/>
            </a:solidFill>
            <a:ln w="50800" cap="flat">
              <a:noFill/>
              <a:prstDash val="solid"/>
              <a:miter lim="800000"/>
              <a:headEnd/>
              <a:tailEnd/>
            </a:ln>
            <a:effectLst/>
            <a:sp3d extrusionH="279400" prstMaterial="matte"/>
          </p:spPr>
          <p:txBody>
            <a:bodyPr vert="horz" wrap="square" lIns="68580" tIns="34290" rIns="68580" bIns="34290" numCol="1" anchor="t" anchorCtr="0" compatLnSpc="1">
              <a:prstTxWarp prst="textNoShape">
                <a:avLst/>
              </a:prstTxWarp>
            </a:bodyPr>
            <a:lstStyle/>
            <a:p>
              <a:endParaRPr lang="en-US" sz="1800"/>
            </a:p>
          </p:txBody>
        </p:sp>
        <p:sp>
          <p:nvSpPr>
            <p:cNvPr id="28" name="Rectangle 27"/>
            <p:cNvSpPr/>
            <p:nvPr/>
          </p:nvSpPr>
          <p:spPr>
            <a:xfrm>
              <a:off x="4784106" y="1771374"/>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 </a:t>
              </a:r>
            </a:p>
          </p:txBody>
        </p:sp>
        <p:sp>
          <p:nvSpPr>
            <p:cNvPr id="31" name="Rectangle 30"/>
            <p:cNvSpPr/>
            <p:nvPr/>
          </p:nvSpPr>
          <p:spPr>
            <a:xfrm>
              <a:off x="4784106" y="4898817"/>
              <a:ext cx="2603289"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XXXXX</a:t>
              </a:r>
            </a:p>
          </p:txBody>
        </p:sp>
        <p:sp>
          <p:nvSpPr>
            <p:cNvPr id="32" name="Rectangle 31"/>
            <p:cNvSpPr/>
            <p:nvPr/>
          </p:nvSpPr>
          <p:spPr>
            <a:xfrm>
              <a:off x="6096000" y="3412525"/>
              <a:ext cx="2579051"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a:t>
              </a:r>
            </a:p>
          </p:txBody>
        </p:sp>
        <p:sp>
          <p:nvSpPr>
            <p:cNvPr id="37" name="Rectangle 36"/>
            <p:cNvSpPr/>
            <p:nvPr/>
          </p:nvSpPr>
          <p:spPr>
            <a:xfrm>
              <a:off x="3507675" y="3412525"/>
              <a:ext cx="2535640" cy="677108"/>
            </a:xfrm>
            <a:prstGeom prst="rect">
              <a:avLst/>
            </a:prstGeom>
            <a:ln>
              <a:noFill/>
            </a:ln>
            <a:sp3d extrusionH="279400" prstMaterial="matte"/>
          </p:spPr>
          <p:txBody>
            <a:bodyPr wrap="square">
              <a:spAutoFit/>
            </a:bodyPr>
            <a:lstStyle/>
            <a:p>
              <a:pPr algn="ctr">
                <a:lnSpc>
                  <a:spcPct val="90000"/>
                </a:lnSpc>
              </a:pPr>
              <a:r>
                <a:rPr lang="en-US" sz="1500" dirty="0">
                  <a:solidFill>
                    <a:srgbClr val="FFFFFF"/>
                  </a:solidFill>
                </a:rPr>
                <a:t>XXXX </a:t>
              </a:r>
              <a:br>
                <a:rPr lang="en-US" sz="1500" dirty="0">
                  <a:solidFill>
                    <a:srgbClr val="FFFFFF"/>
                  </a:solidFill>
                </a:rPr>
              </a:br>
              <a:r>
                <a:rPr lang="en-US" sz="1500" dirty="0">
                  <a:solidFill>
                    <a:srgbClr val="FFFFFF"/>
                  </a:solidFill>
                </a:rPr>
                <a:t>XXXX</a:t>
              </a:r>
            </a:p>
          </p:txBody>
        </p:sp>
      </p:grpSp>
      <p:cxnSp>
        <p:nvCxnSpPr>
          <p:cNvPr id="40" name="Straight Connector 39"/>
          <p:cNvCxnSpPr/>
          <p:nvPr/>
        </p:nvCxnSpPr>
        <p:spPr>
          <a:xfrm flipH="1">
            <a:off x="5034744" y="2195861"/>
            <a:ext cx="567063"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6300192" y="3393723"/>
            <a:ext cx="56706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6983900" y="3774599"/>
            <a:ext cx="1584545" cy="590931"/>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cxnSp>
        <p:nvCxnSpPr>
          <p:cNvPr id="44" name="Straight Connector 43"/>
          <p:cNvCxnSpPr/>
          <p:nvPr/>
        </p:nvCxnSpPr>
        <p:spPr>
          <a:xfrm flipH="1">
            <a:off x="2663783" y="3034724"/>
            <a:ext cx="567063"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3495776" y="4792622"/>
            <a:ext cx="567063"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a:xfrm>
            <a:off x="285430" y="2725280"/>
            <a:ext cx="1969391"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
        <p:nvSpPr>
          <p:cNvPr id="47" name="Rectangle 46"/>
          <p:cNvSpPr/>
          <p:nvPr/>
        </p:nvSpPr>
        <p:spPr>
          <a:xfrm>
            <a:off x="698367" y="4597222"/>
            <a:ext cx="2045919" cy="590931"/>
          </a:xfrm>
          <a:prstGeom prst="rect">
            <a:avLst/>
          </a:prstGeom>
        </p:spPr>
        <p:txBody>
          <a:bodyPr wrap="square">
            <a:spAutoFit/>
          </a:bodyPr>
          <a:lstStyle/>
          <a:p>
            <a:pPr algn="r">
              <a:lnSpc>
                <a:spcPct val="90000"/>
              </a:lnSpc>
            </a:pPr>
            <a:r>
              <a:rPr lang="en-US" sz="1500" dirty="0"/>
              <a:t>Xxx </a:t>
            </a:r>
            <a:r>
              <a:rPr lang="en-US" sz="1500" dirty="0" err="1"/>
              <a:t>xxx</a:t>
            </a:r>
            <a:r>
              <a:rPr lang="en-US" sz="1500" dirty="0"/>
              <a:t> x</a:t>
            </a:r>
          </a:p>
          <a:p>
            <a:pPr algn="r">
              <a:lnSpc>
                <a:spcPct val="90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xxxxxxxxxxxxxxxxxxxx</a:t>
            </a:r>
            <a:endParaRPr lang="en-US" sz="1050" dirty="0"/>
          </a:p>
        </p:txBody>
      </p:sp>
    </p:spTree>
    <p:extLst>
      <p:ext uri="{BB962C8B-B14F-4D97-AF65-F5344CB8AC3E}">
        <p14:creationId xmlns:p14="http://schemas.microsoft.com/office/powerpoint/2010/main" val="4062858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200"/>
                                        <p:tgtEl>
                                          <p:spTgt spid="26"/>
                                        </p:tgtEl>
                                      </p:cBhvr>
                                    </p:animEffect>
                                  </p:childTnLst>
                                </p:cTn>
                              </p:par>
                              <p:par>
                                <p:cTn id="8" presetID="10" presetClass="entr" presetSubtype="0" fill="hold" grpId="0" nodeType="withEffect">
                                  <p:stCondLst>
                                    <p:cond delay="30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200"/>
                                        <p:tgtEl>
                                          <p:spTgt spid="17"/>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200"/>
                                        <p:tgtEl>
                                          <p:spTgt spid="18"/>
                                        </p:tgtEl>
                                      </p:cBhvr>
                                    </p:animEffect>
                                  </p:childTnLst>
                                </p:cTn>
                              </p:par>
                              <p:par>
                                <p:cTn id="14" presetID="10" presetClass="entr" presetSubtype="0" fill="hold" nodeType="withEffect">
                                  <p:stCondLst>
                                    <p:cond delay="60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200"/>
                                        <p:tgtEl>
                                          <p:spTgt spid="19"/>
                                        </p:tgtEl>
                                      </p:cBhvr>
                                    </p:animEffect>
                                  </p:childTnLst>
                                </p:cTn>
                              </p:par>
                              <p:par>
                                <p:cTn id="17" presetID="10" presetClass="entr" presetSubtype="0" fill="hold" grpId="0" nodeType="withEffect">
                                  <p:stCondLst>
                                    <p:cond delay="120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12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120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26" grpId="0" animBg="1"/>
      <p:bldP spid="27" grpId="0"/>
      <p:bldP spid="43" grpId="0"/>
      <p:bldP spid="46" grpId="0"/>
      <p:bldP spid="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1007604" y="1494743"/>
            <a:ext cx="5076564" cy="3400749"/>
            <a:chOff x="947428" y="747167"/>
            <a:chExt cx="7560840" cy="5064946"/>
          </a:xfrm>
          <a:scene3d>
            <a:camera prst="perspectiveRelaxedModerately">
              <a:rot lat="19800000" lon="0" rev="0"/>
            </a:camera>
            <a:lightRig rig="balanced" dir="t"/>
          </a:scene3d>
        </p:grpSpPr>
        <p:sp>
          <p:nvSpPr>
            <p:cNvPr id="6" name="Freeform 5"/>
            <p:cNvSpPr>
              <a:spLocks/>
            </p:cNvSpPr>
            <p:nvPr/>
          </p:nvSpPr>
          <p:spPr bwMode="auto">
            <a:xfrm>
              <a:off x="947428" y="747167"/>
              <a:ext cx="2524817" cy="296206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1"/>
            </a:solidFill>
            <a:ln w="11113" cap="flat">
              <a:solidFill>
                <a:schemeClr val="accent1"/>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7" name="Freeform 6"/>
            <p:cNvSpPr>
              <a:spLocks/>
            </p:cNvSpPr>
            <p:nvPr/>
          </p:nvSpPr>
          <p:spPr bwMode="auto">
            <a:xfrm>
              <a:off x="947428" y="3285594"/>
              <a:ext cx="2934845" cy="2526519"/>
            </a:xfrm>
            <a:custGeom>
              <a:avLst/>
              <a:gdLst>
                <a:gd name="T0" fmla="*/ 209 w 243"/>
                <a:gd name="T1" fmla="*/ 74 h 209"/>
                <a:gd name="T2" fmla="*/ 209 w 243"/>
                <a:gd name="T3" fmla="*/ 74 h 209"/>
                <a:gd name="T4" fmla="*/ 209 w 243"/>
                <a:gd name="T5" fmla="*/ 0 h 209"/>
                <a:gd name="T6" fmla="*/ 135 w 243"/>
                <a:gd name="T7" fmla="*/ 0 h 209"/>
                <a:gd name="T8" fmla="*/ 135 w 243"/>
                <a:gd name="T9" fmla="*/ 2 h 209"/>
                <a:gd name="T10" fmla="*/ 101 w 243"/>
                <a:gd name="T11" fmla="*/ 35 h 209"/>
                <a:gd name="T12" fmla="*/ 67 w 243"/>
                <a:gd name="T13" fmla="*/ 2 h 209"/>
                <a:gd name="T14" fmla="*/ 67 w 243"/>
                <a:gd name="T15" fmla="*/ 0 h 209"/>
                <a:gd name="T16" fmla="*/ 0 w 243"/>
                <a:gd name="T17" fmla="*/ 0 h 209"/>
                <a:gd name="T18" fmla="*/ 0 w 243"/>
                <a:gd name="T19" fmla="*/ 209 h 209"/>
                <a:gd name="T20" fmla="*/ 209 w 243"/>
                <a:gd name="T21" fmla="*/ 209 h 209"/>
                <a:gd name="T22" fmla="*/ 209 w 243"/>
                <a:gd name="T23" fmla="*/ 142 h 209"/>
                <a:gd name="T24" fmla="*/ 209 w 243"/>
                <a:gd name="T25" fmla="*/ 142 h 209"/>
                <a:gd name="T26" fmla="*/ 243 w 243"/>
                <a:gd name="T27" fmla="*/ 108 h 209"/>
                <a:gd name="T28" fmla="*/ 209 w 243"/>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209">
                  <a:moveTo>
                    <a:pt x="209" y="74"/>
                  </a:moveTo>
                  <a:cubicBezTo>
                    <a:pt x="209" y="74"/>
                    <a:pt x="209" y="74"/>
                    <a:pt x="209" y="74"/>
                  </a:cubicBezTo>
                  <a:cubicBezTo>
                    <a:pt x="209" y="0"/>
                    <a:pt x="209" y="0"/>
                    <a:pt x="209" y="0"/>
                  </a:cubicBezTo>
                  <a:cubicBezTo>
                    <a:pt x="135" y="0"/>
                    <a:pt x="135" y="0"/>
                    <a:pt x="135" y="0"/>
                  </a:cubicBezTo>
                  <a:cubicBezTo>
                    <a:pt x="135" y="2"/>
                    <a:pt x="135" y="2"/>
                    <a:pt x="135" y="2"/>
                  </a:cubicBezTo>
                  <a:cubicBezTo>
                    <a:pt x="135" y="20"/>
                    <a:pt x="120" y="35"/>
                    <a:pt x="101" y="35"/>
                  </a:cubicBezTo>
                  <a:cubicBezTo>
                    <a:pt x="82" y="35"/>
                    <a:pt x="67" y="20"/>
                    <a:pt x="67" y="2"/>
                  </a:cubicBezTo>
                  <a:cubicBezTo>
                    <a:pt x="67" y="0"/>
                    <a:pt x="67" y="0"/>
                    <a:pt x="67" y="0"/>
                  </a:cubicBezTo>
                  <a:cubicBezTo>
                    <a:pt x="0" y="0"/>
                    <a:pt x="0" y="0"/>
                    <a:pt x="0" y="0"/>
                  </a:cubicBezTo>
                  <a:cubicBezTo>
                    <a:pt x="0" y="209"/>
                    <a:pt x="0" y="209"/>
                    <a:pt x="0" y="209"/>
                  </a:cubicBezTo>
                  <a:cubicBezTo>
                    <a:pt x="209" y="209"/>
                    <a:pt x="209" y="209"/>
                    <a:pt x="209" y="209"/>
                  </a:cubicBezTo>
                  <a:cubicBezTo>
                    <a:pt x="209" y="142"/>
                    <a:pt x="209" y="142"/>
                    <a:pt x="209" y="142"/>
                  </a:cubicBezTo>
                  <a:cubicBezTo>
                    <a:pt x="209" y="142"/>
                    <a:pt x="209" y="142"/>
                    <a:pt x="209" y="142"/>
                  </a:cubicBezTo>
                  <a:cubicBezTo>
                    <a:pt x="228" y="142"/>
                    <a:pt x="243" y="127"/>
                    <a:pt x="243" y="108"/>
                  </a:cubicBezTo>
                  <a:cubicBezTo>
                    <a:pt x="243" y="89"/>
                    <a:pt x="228" y="74"/>
                    <a:pt x="209" y="74"/>
                  </a:cubicBezTo>
                  <a:close/>
                </a:path>
              </a:pathLst>
            </a:custGeom>
            <a:solidFill>
              <a:schemeClr val="accent3"/>
            </a:solidFill>
            <a:ln w="11113" cap="flat">
              <a:solidFill>
                <a:schemeClr val="accent3"/>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8" name="Freeform 7"/>
            <p:cNvSpPr>
              <a:spLocks/>
            </p:cNvSpPr>
            <p:nvPr/>
          </p:nvSpPr>
          <p:spPr bwMode="auto">
            <a:xfrm>
              <a:off x="5995360" y="747167"/>
              <a:ext cx="2512908" cy="2962066"/>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bg2"/>
            </a:solidFill>
            <a:ln w="11113" cap="flat">
              <a:solidFill>
                <a:schemeClr val="bg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9" name="Freeform 8"/>
            <p:cNvSpPr>
              <a:spLocks/>
            </p:cNvSpPr>
            <p:nvPr/>
          </p:nvSpPr>
          <p:spPr bwMode="auto">
            <a:xfrm>
              <a:off x="5585332" y="3285594"/>
              <a:ext cx="2922935" cy="2526519"/>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tx2"/>
            </a:solidFill>
            <a:ln w="11113" cap="flat">
              <a:solidFill>
                <a:schemeClr val="tx2"/>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0" name="Freeform 9"/>
            <p:cNvSpPr>
              <a:spLocks/>
            </p:cNvSpPr>
            <p:nvPr/>
          </p:nvSpPr>
          <p:spPr bwMode="auto">
            <a:xfrm>
              <a:off x="3048607" y="747167"/>
              <a:ext cx="3370393" cy="2538427"/>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4"/>
            </a:solidFill>
            <a:ln w="11113" cap="flat">
              <a:solidFill>
                <a:schemeClr val="accent4"/>
              </a:solidFill>
              <a:prstDash val="solid"/>
              <a:miter lim="800000"/>
              <a:headEnd/>
              <a:tailEnd/>
            </a:ln>
            <a:sp3d extrusionH="266700" prstMaterial="dkEdge"/>
          </p:spPr>
          <p:txBody>
            <a:bodyPr vert="horz" wrap="square" lIns="68580" tIns="34290" rIns="68580" bIns="34290" numCol="1" anchor="t" anchorCtr="0" compatLnSpc="1">
              <a:prstTxWarp prst="textNoShape">
                <a:avLst/>
              </a:prstTxWarp>
            </a:bodyPr>
            <a:lstStyle/>
            <a:p>
              <a:endParaRPr lang="en-US" sz="1800"/>
            </a:p>
          </p:txBody>
        </p:sp>
        <p:sp>
          <p:nvSpPr>
            <p:cNvPr id="11" name="Freeform 10"/>
            <p:cNvSpPr>
              <a:spLocks/>
            </p:cNvSpPr>
            <p:nvPr/>
          </p:nvSpPr>
          <p:spPr bwMode="auto">
            <a:xfrm>
              <a:off x="3472245" y="2873866"/>
              <a:ext cx="2511206" cy="2938247"/>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5"/>
            </a:solidFill>
            <a:ln w="11113" cap="flat">
              <a:solidFill>
                <a:schemeClr val="accent5"/>
              </a:solidFill>
              <a:prstDash val="solid"/>
              <a:miter lim="800000"/>
              <a:headEnd/>
              <a:tailEnd/>
            </a:ln>
            <a:sp3d extrusionH="419100" prstMaterial="dkEdge"/>
          </p:spPr>
          <p:txBody>
            <a:bodyPr vert="horz" wrap="square" lIns="68580" tIns="34290" rIns="68580" bIns="34290" numCol="1" anchor="t" anchorCtr="0" compatLnSpc="1">
              <a:prstTxWarp prst="textNoShape">
                <a:avLst/>
              </a:prstTxWarp>
            </a:bodyPr>
            <a:lstStyle/>
            <a:p>
              <a:endParaRPr lang="en-US" sz="1800"/>
            </a:p>
          </p:txBody>
        </p:sp>
        <p:sp>
          <p:nvSpPr>
            <p:cNvPr id="12" name="Rectangle 11"/>
            <p:cNvSpPr/>
            <p:nvPr/>
          </p:nvSpPr>
          <p:spPr>
            <a:xfrm>
              <a:off x="112744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3" name="Rectangle 12"/>
            <p:cNvSpPr/>
            <p:nvPr/>
          </p:nvSpPr>
          <p:spPr>
            <a:xfrm>
              <a:off x="3689615"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4" name="Rectangle 13"/>
            <p:cNvSpPr/>
            <p:nvPr/>
          </p:nvSpPr>
          <p:spPr>
            <a:xfrm>
              <a:off x="6303019" y="1940170"/>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5" name="Rectangle 14"/>
            <p:cNvSpPr/>
            <p:nvPr/>
          </p:nvSpPr>
          <p:spPr>
            <a:xfrm>
              <a:off x="112744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6" name="Rectangle 15"/>
            <p:cNvSpPr/>
            <p:nvPr/>
          </p:nvSpPr>
          <p:spPr>
            <a:xfrm>
              <a:off x="3821408" y="4490663"/>
              <a:ext cx="1826940"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wrap="square"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sp>
          <p:nvSpPr>
            <p:cNvPr id="17" name="Rectangle 16"/>
            <p:cNvSpPr/>
            <p:nvPr/>
          </p:nvSpPr>
          <p:spPr>
            <a:xfrm>
              <a:off x="6303019" y="4490663"/>
              <a:ext cx="2090525" cy="916781"/>
            </a:xfrm>
            <a:prstGeom prst="rect">
              <a:avLst/>
            </a:prstGeom>
            <a:noFill/>
            <a:ln>
              <a:noFill/>
            </a:ln>
            <a:effectLst/>
            <a:sp3d prstMaterial="dkEdge"/>
          </p:spPr>
          <p:style>
            <a:lnRef idx="1">
              <a:schemeClr val="accent1"/>
            </a:lnRef>
            <a:fillRef idx="3">
              <a:schemeClr val="accent1"/>
            </a:fillRef>
            <a:effectRef idx="2">
              <a:schemeClr val="accent1"/>
            </a:effectRef>
            <a:fontRef idx="minor">
              <a:schemeClr val="lt1"/>
            </a:fontRef>
          </p:style>
          <p:txBody>
            <a:bodyPr rtlCol="0" anchor="t" anchorCtr="0">
              <a:spAutoFit/>
            </a:bodyPr>
            <a:lstStyle/>
            <a:p>
              <a:pPr algn="ctr"/>
              <a:r>
                <a:rPr lang="en-US" sz="1600" dirty="0">
                  <a:solidFill>
                    <a:srgbClr val="FFFFFF"/>
                  </a:solidFill>
                </a:rPr>
                <a:t>Xx </a:t>
              </a:r>
              <a:r>
                <a:rPr lang="en-US" sz="1600" dirty="0" err="1">
                  <a:solidFill>
                    <a:srgbClr val="FFFFFF"/>
                  </a:solidFill>
                </a:rPr>
                <a:t>xx</a:t>
              </a:r>
              <a:r>
                <a:rPr lang="en-US" sz="1600" dirty="0">
                  <a:solidFill>
                    <a:srgbClr val="FFFFFF"/>
                  </a:solidFill>
                </a:rPr>
                <a:t> </a:t>
              </a:r>
              <a:r>
                <a:rPr lang="en-US" sz="1600" dirty="0" err="1">
                  <a:solidFill>
                    <a:srgbClr val="FFFFFF"/>
                  </a:solidFill>
                </a:rPr>
                <a:t>xxxx</a:t>
              </a:r>
              <a:endParaRPr lang="en-US" sz="1600" dirty="0">
                <a:solidFill>
                  <a:srgbClr val="FFFFFF"/>
                </a:solidFill>
              </a:endParaRPr>
            </a:p>
            <a:p>
              <a:pPr algn="ctr"/>
              <a:r>
                <a:rPr lang="da-DK" sz="900" dirty="0">
                  <a:solidFill>
                    <a:srgbClr val="FFFFFF"/>
                  </a:solidFill>
                </a:rPr>
                <a:t>Xxxxx xxxxx xxxx xxx xxxxxxxxxxxxx</a:t>
              </a:r>
              <a:endParaRPr lang="en-US" sz="1350" dirty="0">
                <a:solidFill>
                  <a:srgbClr val="FFFFFF"/>
                </a:solidFill>
              </a:endParaRPr>
            </a:p>
          </p:txBody>
        </p:sp>
        <p:pic>
          <p:nvPicPr>
            <p:cNvPr id="21" name="Picture 2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046799" y="3962631"/>
              <a:ext cx="498442" cy="486058"/>
            </a:xfrm>
            <a:prstGeom prst="rect">
              <a:avLst/>
            </a:prstGeom>
            <a:ln>
              <a:noFill/>
            </a:ln>
            <a:sp3d prstMaterial="dkEdge"/>
          </p:spPr>
        </p:pic>
        <p:pic>
          <p:nvPicPr>
            <p:cNvPr id="24" name="Picture 2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39065" y="1314760"/>
              <a:ext cx="467290" cy="394778"/>
            </a:xfrm>
            <a:prstGeom prst="rect">
              <a:avLst/>
            </a:prstGeom>
            <a:ln>
              <a:noFill/>
            </a:ln>
            <a:sp3d prstMaterial="dkEdge"/>
          </p:spPr>
        </p:pic>
        <p:pic>
          <p:nvPicPr>
            <p:cNvPr id="27" name="Picture 26"/>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472358" y="1304764"/>
              <a:ext cx="525040" cy="525040"/>
            </a:xfrm>
            <a:prstGeom prst="rect">
              <a:avLst/>
            </a:prstGeom>
            <a:ln>
              <a:noFill/>
            </a:ln>
            <a:sp3d prstMaterial="dkEdge"/>
          </p:spPr>
        </p:pic>
        <p:pic>
          <p:nvPicPr>
            <p:cNvPr id="30" name="Picture 2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337468" y="3939863"/>
              <a:ext cx="794820" cy="415566"/>
            </a:xfrm>
            <a:prstGeom prst="rect">
              <a:avLst/>
            </a:prstGeom>
            <a:ln>
              <a:noFill/>
            </a:ln>
            <a:sp3d prstMaterial="dkEdge"/>
          </p:spPr>
        </p:pic>
        <p:pic>
          <p:nvPicPr>
            <p:cNvPr id="33" name="Picture 32"/>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071386" y="1314760"/>
              <a:ext cx="449267" cy="538503"/>
            </a:xfrm>
            <a:prstGeom prst="rect">
              <a:avLst/>
            </a:prstGeom>
            <a:ln>
              <a:noFill/>
            </a:ln>
            <a:sp3d prstMaterial="dkEdge"/>
          </p:spPr>
        </p:pic>
        <p:sp>
          <p:nvSpPr>
            <p:cNvPr id="34" name="Freeform 41"/>
            <p:cNvSpPr>
              <a:spLocks noEditPoints="1"/>
            </p:cNvSpPr>
            <p:nvPr/>
          </p:nvSpPr>
          <p:spPr bwMode="auto">
            <a:xfrm>
              <a:off x="1975233" y="3939863"/>
              <a:ext cx="394954" cy="505441"/>
            </a:xfrm>
            <a:custGeom>
              <a:avLst/>
              <a:gdLst>
                <a:gd name="T0" fmla="*/ 487 w 800"/>
                <a:gd name="T1" fmla="*/ 761 h 969"/>
                <a:gd name="T2" fmla="*/ 487 w 800"/>
                <a:gd name="T3" fmla="*/ 605 h 969"/>
                <a:gd name="T4" fmla="*/ 136 w 800"/>
                <a:gd name="T5" fmla="*/ 254 h 969"/>
                <a:gd name="T6" fmla="*/ 275 w 800"/>
                <a:gd name="T7" fmla="*/ 254 h 969"/>
                <a:gd name="T8" fmla="*/ 275 w 800"/>
                <a:gd name="T9" fmla="*/ 211 h 969"/>
                <a:gd name="T10" fmla="*/ 64 w 800"/>
                <a:gd name="T11" fmla="*/ 211 h 969"/>
                <a:gd name="T12" fmla="*/ 64 w 800"/>
                <a:gd name="T13" fmla="*/ 423 h 969"/>
                <a:gd name="T14" fmla="*/ 106 w 800"/>
                <a:gd name="T15" fmla="*/ 423 h 969"/>
                <a:gd name="T16" fmla="*/ 106 w 800"/>
                <a:gd name="T17" fmla="*/ 283 h 969"/>
                <a:gd name="T18" fmla="*/ 445 w 800"/>
                <a:gd name="T19" fmla="*/ 622 h 969"/>
                <a:gd name="T20" fmla="*/ 445 w 800"/>
                <a:gd name="T21" fmla="*/ 761 h 969"/>
                <a:gd name="T22" fmla="*/ 360 w 800"/>
                <a:gd name="T23" fmla="*/ 863 h 969"/>
                <a:gd name="T24" fmla="*/ 466 w 800"/>
                <a:gd name="T25" fmla="*/ 969 h 969"/>
                <a:gd name="T26" fmla="*/ 572 w 800"/>
                <a:gd name="T27" fmla="*/ 863 h 969"/>
                <a:gd name="T28" fmla="*/ 487 w 800"/>
                <a:gd name="T29" fmla="*/ 761 h 969"/>
                <a:gd name="T30" fmla="*/ 466 w 800"/>
                <a:gd name="T31" fmla="*/ 931 h 969"/>
                <a:gd name="T32" fmla="*/ 403 w 800"/>
                <a:gd name="T33" fmla="*/ 867 h 969"/>
                <a:gd name="T34" fmla="*/ 466 w 800"/>
                <a:gd name="T35" fmla="*/ 804 h 969"/>
                <a:gd name="T36" fmla="*/ 529 w 800"/>
                <a:gd name="T37" fmla="*/ 867 h 969"/>
                <a:gd name="T38" fmla="*/ 466 w 800"/>
                <a:gd name="T39" fmla="*/ 931 h 969"/>
                <a:gd name="T40" fmla="*/ 178 w 800"/>
                <a:gd name="T41" fmla="*/ 592 h 969"/>
                <a:gd name="T42" fmla="*/ 106 w 800"/>
                <a:gd name="T43" fmla="*/ 668 h 969"/>
                <a:gd name="T44" fmla="*/ 30 w 800"/>
                <a:gd name="T45" fmla="*/ 592 h 969"/>
                <a:gd name="T46" fmla="*/ 0 w 800"/>
                <a:gd name="T47" fmla="*/ 622 h 969"/>
                <a:gd name="T48" fmla="*/ 77 w 800"/>
                <a:gd name="T49" fmla="*/ 698 h 969"/>
                <a:gd name="T50" fmla="*/ 0 w 800"/>
                <a:gd name="T51" fmla="*/ 770 h 969"/>
                <a:gd name="T52" fmla="*/ 30 w 800"/>
                <a:gd name="T53" fmla="*/ 800 h 969"/>
                <a:gd name="T54" fmla="*/ 106 w 800"/>
                <a:gd name="T55" fmla="*/ 728 h 969"/>
                <a:gd name="T56" fmla="*/ 178 w 800"/>
                <a:gd name="T57" fmla="*/ 800 h 969"/>
                <a:gd name="T58" fmla="*/ 208 w 800"/>
                <a:gd name="T59" fmla="*/ 770 h 969"/>
                <a:gd name="T60" fmla="*/ 136 w 800"/>
                <a:gd name="T61" fmla="*/ 698 h 969"/>
                <a:gd name="T62" fmla="*/ 208 w 800"/>
                <a:gd name="T63" fmla="*/ 622 h 969"/>
                <a:gd name="T64" fmla="*/ 178 w 800"/>
                <a:gd name="T65" fmla="*/ 592 h 969"/>
                <a:gd name="T66" fmla="*/ 800 w 800"/>
                <a:gd name="T67" fmla="*/ 325 h 969"/>
                <a:gd name="T68" fmla="*/ 771 w 800"/>
                <a:gd name="T69" fmla="*/ 296 h 969"/>
                <a:gd name="T70" fmla="*/ 699 w 800"/>
                <a:gd name="T71" fmla="*/ 372 h 969"/>
                <a:gd name="T72" fmla="*/ 623 w 800"/>
                <a:gd name="T73" fmla="*/ 296 h 969"/>
                <a:gd name="T74" fmla="*/ 593 w 800"/>
                <a:gd name="T75" fmla="*/ 325 h 969"/>
                <a:gd name="T76" fmla="*/ 669 w 800"/>
                <a:gd name="T77" fmla="*/ 402 h 969"/>
                <a:gd name="T78" fmla="*/ 593 w 800"/>
                <a:gd name="T79" fmla="*/ 474 h 969"/>
                <a:gd name="T80" fmla="*/ 623 w 800"/>
                <a:gd name="T81" fmla="*/ 503 h 969"/>
                <a:gd name="T82" fmla="*/ 699 w 800"/>
                <a:gd name="T83" fmla="*/ 431 h 969"/>
                <a:gd name="T84" fmla="*/ 771 w 800"/>
                <a:gd name="T85" fmla="*/ 503 h 969"/>
                <a:gd name="T86" fmla="*/ 800 w 800"/>
                <a:gd name="T87" fmla="*/ 474 h 969"/>
                <a:gd name="T88" fmla="*/ 729 w 800"/>
                <a:gd name="T89" fmla="*/ 402 h 969"/>
                <a:gd name="T90" fmla="*/ 800 w 800"/>
                <a:gd name="T91" fmla="*/ 325 h 969"/>
                <a:gd name="T92" fmla="*/ 559 w 800"/>
                <a:gd name="T93" fmla="*/ 0 h 969"/>
                <a:gd name="T94" fmla="*/ 487 w 800"/>
                <a:gd name="T95" fmla="*/ 76 h 969"/>
                <a:gd name="T96" fmla="*/ 411 w 800"/>
                <a:gd name="T97" fmla="*/ 0 h 969"/>
                <a:gd name="T98" fmla="*/ 381 w 800"/>
                <a:gd name="T99" fmla="*/ 29 h 969"/>
                <a:gd name="T100" fmla="*/ 458 w 800"/>
                <a:gd name="T101" fmla="*/ 105 h 969"/>
                <a:gd name="T102" fmla="*/ 381 w 800"/>
                <a:gd name="T103" fmla="*/ 177 h 969"/>
                <a:gd name="T104" fmla="*/ 411 w 800"/>
                <a:gd name="T105" fmla="*/ 207 h 969"/>
                <a:gd name="T106" fmla="*/ 487 w 800"/>
                <a:gd name="T107" fmla="*/ 135 h 969"/>
                <a:gd name="T108" fmla="*/ 559 w 800"/>
                <a:gd name="T109" fmla="*/ 207 h 969"/>
                <a:gd name="T110" fmla="*/ 589 w 800"/>
                <a:gd name="T111" fmla="*/ 177 h 969"/>
                <a:gd name="T112" fmla="*/ 517 w 800"/>
                <a:gd name="T113" fmla="*/ 105 h 969"/>
                <a:gd name="T114" fmla="*/ 589 w 800"/>
                <a:gd name="T115" fmla="*/ 29 h 969"/>
                <a:gd name="T116" fmla="*/ 559 w 800"/>
                <a:gd name="T117"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969">
                  <a:moveTo>
                    <a:pt x="487" y="761"/>
                  </a:moveTo>
                  <a:cubicBezTo>
                    <a:pt x="487" y="605"/>
                    <a:pt x="487" y="605"/>
                    <a:pt x="487" y="605"/>
                  </a:cubicBezTo>
                  <a:cubicBezTo>
                    <a:pt x="136" y="254"/>
                    <a:pt x="136" y="254"/>
                    <a:pt x="136" y="254"/>
                  </a:cubicBezTo>
                  <a:cubicBezTo>
                    <a:pt x="275" y="254"/>
                    <a:pt x="275" y="254"/>
                    <a:pt x="275" y="254"/>
                  </a:cubicBezTo>
                  <a:cubicBezTo>
                    <a:pt x="275" y="211"/>
                    <a:pt x="275" y="211"/>
                    <a:pt x="275" y="211"/>
                  </a:cubicBezTo>
                  <a:cubicBezTo>
                    <a:pt x="64" y="211"/>
                    <a:pt x="64" y="211"/>
                    <a:pt x="64" y="211"/>
                  </a:cubicBezTo>
                  <a:cubicBezTo>
                    <a:pt x="64" y="423"/>
                    <a:pt x="64" y="423"/>
                    <a:pt x="64" y="423"/>
                  </a:cubicBezTo>
                  <a:cubicBezTo>
                    <a:pt x="106" y="423"/>
                    <a:pt x="106" y="423"/>
                    <a:pt x="106" y="423"/>
                  </a:cubicBezTo>
                  <a:cubicBezTo>
                    <a:pt x="106" y="283"/>
                    <a:pt x="106" y="283"/>
                    <a:pt x="106" y="283"/>
                  </a:cubicBezTo>
                  <a:cubicBezTo>
                    <a:pt x="445" y="622"/>
                    <a:pt x="445" y="622"/>
                    <a:pt x="445" y="622"/>
                  </a:cubicBezTo>
                  <a:cubicBezTo>
                    <a:pt x="445" y="761"/>
                    <a:pt x="445" y="761"/>
                    <a:pt x="445" y="761"/>
                  </a:cubicBezTo>
                  <a:cubicBezTo>
                    <a:pt x="398" y="770"/>
                    <a:pt x="360" y="812"/>
                    <a:pt x="360" y="863"/>
                  </a:cubicBezTo>
                  <a:cubicBezTo>
                    <a:pt x="360" y="922"/>
                    <a:pt x="407" y="969"/>
                    <a:pt x="466" y="969"/>
                  </a:cubicBezTo>
                  <a:cubicBezTo>
                    <a:pt x="525" y="969"/>
                    <a:pt x="572" y="922"/>
                    <a:pt x="572" y="863"/>
                  </a:cubicBezTo>
                  <a:cubicBezTo>
                    <a:pt x="572" y="817"/>
                    <a:pt x="534" y="774"/>
                    <a:pt x="487" y="761"/>
                  </a:cubicBezTo>
                  <a:close/>
                  <a:moveTo>
                    <a:pt x="466" y="931"/>
                  </a:moveTo>
                  <a:cubicBezTo>
                    <a:pt x="432" y="931"/>
                    <a:pt x="403" y="901"/>
                    <a:pt x="403" y="867"/>
                  </a:cubicBezTo>
                  <a:cubicBezTo>
                    <a:pt x="403" y="834"/>
                    <a:pt x="428" y="804"/>
                    <a:pt x="466" y="804"/>
                  </a:cubicBezTo>
                  <a:cubicBezTo>
                    <a:pt x="504" y="804"/>
                    <a:pt x="529" y="834"/>
                    <a:pt x="529" y="867"/>
                  </a:cubicBezTo>
                  <a:cubicBezTo>
                    <a:pt x="529" y="901"/>
                    <a:pt x="500" y="931"/>
                    <a:pt x="466" y="931"/>
                  </a:cubicBezTo>
                  <a:close/>
                  <a:moveTo>
                    <a:pt x="178" y="592"/>
                  </a:moveTo>
                  <a:cubicBezTo>
                    <a:pt x="106" y="668"/>
                    <a:pt x="106" y="668"/>
                    <a:pt x="106" y="668"/>
                  </a:cubicBezTo>
                  <a:cubicBezTo>
                    <a:pt x="30" y="592"/>
                    <a:pt x="30" y="592"/>
                    <a:pt x="30" y="592"/>
                  </a:cubicBezTo>
                  <a:cubicBezTo>
                    <a:pt x="0" y="622"/>
                    <a:pt x="0" y="622"/>
                    <a:pt x="0" y="622"/>
                  </a:cubicBezTo>
                  <a:cubicBezTo>
                    <a:pt x="77" y="698"/>
                    <a:pt x="77" y="698"/>
                    <a:pt x="77" y="698"/>
                  </a:cubicBezTo>
                  <a:cubicBezTo>
                    <a:pt x="0" y="770"/>
                    <a:pt x="0" y="770"/>
                    <a:pt x="0" y="770"/>
                  </a:cubicBezTo>
                  <a:cubicBezTo>
                    <a:pt x="30" y="800"/>
                    <a:pt x="30" y="800"/>
                    <a:pt x="30" y="800"/>
                  </a:cubicBezTo>
                  <a:cubicBezTo>
                    <a:pt x="106" y="728"/>
                    <a:pt x="106" y="728"/>
                    <a:pt x="106" y="728"/>
                  </a:cubicBezTo>
                  <a:cubicBezTo>
                    <a:pt x="178" y="800"/>
                    <a:pt x="178" y="800"/>
                    <a:pt x="178" y="800"/>
                  </a:cubicBezTo>
                  <a:cubicBezTo>
                    <a:pt x="208" y="770"/>
                    <a:pt x="208" y="770"/>
                    <a:pt x="208" y="770"/>
                  </a:cubicBezTo>
                  <a:cubicBezTo>
                    <a:pt x="136" y="698"/>
                    <a:pt x="136" y="698"/>
                    <a:pt x="136" y="698"/>
                  </a:cubicBezTo>
                  <a:cubicBezTo>
                    <a:pt x="208" y="622"/>
                    <a:pt x="208" y="622"/>
                    <a:pt x="208" y="622"/>
                  </a:cubicBezTo>
                  <a:lnTo>
                    <a:pt x="178" y="592"/>
                  </a:lnTo>
                  <a:close/>
                  <a:moveTo>
                    <a:pt x="800" y="325"/>
                  </a:moveTo>
                  <a:cubicBezTo>
                    <a:pt x="771" y="296"/>
                    <a:pt x="771" y="296"/>
                    <a:pt x="771" y="296"/>
                  </a:cubicBezTo>
                  <a:cubicBezTo>
                    <a:pt x="699" y="372"/>
                    <a:pt x="699" y="372"/>
                    <a:pt x="699" y="372"/>
                  </a:cubicBezTo>
                  <a:cubicBezTo>
                    <a:pt x="623" y="296"/>
                    <a:pt x="623" y="296"/>
                    <a:pt x="623" y="296"/>
                  </a:cubicBezTo>
                  <a:cubicBezTo>
                    <a:pt x="593" y="325"/>
                    <a:pt x="593" y="325"/>
                    <a:pt x="593" y="325"/>
                  </a:cubicBezTo>
                  <a:cubicBezTo>
                    <a:pt x="669" y="402"/>
                    <a:pt x="669" y="402"/>
                    <a:pt x="669" y="402"/>
                  </a:cubicBezTo>
                  <a:cubicBezTo>
                    <a:pt x="593" y="474"/>
                    <a:pt x="593" y="474"/>
                    <a:pt x="593" y="474"/>
                  </a:cubicBezTo>
                  <a:cubicBezTo>
                    <a:pt x="623" y="503"/>
                    <a:pt x="623" y="503"/>
                    <a:pt x="623" y="503"/>
                  </a:cubicBezTo>
                  <a:cubicBezTo>
                    <a:pt x="699" y="431"/>
                    <a:pt x="699" y="431"/>
                    <a:pt x="699" y="431"/>
                  </a:cubicBezTo>
                  <a:cubicBezTo>
                    <a:pt x="771" y="503"/>
                    <a:pt x="771" y="503"/>
                    <a:pt x="771" y="503"/>
                  </a:cubicBezTo>
                  <a:cubicBezTo>
                    <a:pt x="800" y="474"/>
                    <a:pt x="800" y="474"/>
                    <a:pt x="800" y="474"/>
                  </a:cubicBezTo>
                  <a:cubicBezTo>
                    <a:pt x="729" y="402"/>
                    <a:pt x="729" y="402"/>
                    <a:pt x="729" y="402"/>
                  </a:cubicBezTo>
                  <a:lnTo>
                    <a:pt x="800" y="325"/>
                  </a:lnTo>
                  <a:close/>
                  <a:moveTo>
                    <a:pt x="559" y="0"/>
                  </a:moveTo>
                  <a:cubicBezTo>
                    <a:pt x="487" y="76"/>
                    <a:pt x="487" y="76"/>
                    <a:pt x="487" y="76"/>
                  </a:cubicBezTo>
                  <a:cubicBezTo>
                    <a:pt x="411" y="0"/>
                    <a:pt x="411" y="0"/>
                    <a:pt x="411" y="0"/>
                  </a:cubicBezTo>
                  <a:cubicBezTo>
                    <a:pt x="381" y="29"/>
                    <a:pt x="381" y="29"/>
                    <a:pt x="381" y="29"/>
                  </a:cubicBezTo>
                  <a:cubicBezTo>
                    <a:pt x="458" y="105"/>
                    <a:pt x="458" y="105"/>
                    <a:pt x="458" y="105"/>
                  </a:cubicBezTo>
                  <a:cubicBezTo>
                    <a:pt x="381" y="177"/>
                    <a:pt x="381" y="177"/>
                    <a:pt x="381" y="177"/>
                  </a:cubicBezTo>
                  <a:cubicBezTo>
                    <a:pt x="411" y="207"/>
                    <a:pt x="411" y="207"/>
                    <a:pt x="411" y="207"/>
                  </a:cubicBezTo>
                  <a:cubicBezTo>
                    <a:pt x="487" y="135"/>
                    <a:pt x="487" y="135"/>
                    <a:pt x="487" y="135"/>
                  </a:cubicBezTo>
                  <a:cubicBezTo>
                    <a:pt x="559" y="207"/>
                    <a:pt x="559" y="207"/>
                    <a:pt x="559" y="207"/>
                  </a:cubicBezTo>
                  <a:cubicBezTo>
                    <a:pt x="589" y="177"/>
                    <a:pt x="589" y="177"/>
                    <a:pt x="589" y="177"/>
                  </a:cubicBezTo>
                  <a:cubicBezTo>
                    <a:pt x="517" y="105"/>
                    <a:pt x="517" y="105"/>
                    <a:pt x="517" y="105"/>
                  </a:cubicBezTo>
                  <a:cubicBezTo>
                    <a:pt x="589" y="29"/>
                    <a:pt x="589" y="29"/>
                    <a:pt x="589" y="29"/>
                  </a:cubicBezTo>
                  <a:lnTo>
                    <a:pt x="559" y="0"/>
                  </a:lnTo>
                  <a:close/>
                </a:path>
              </a:pathLst>
            </a:custGeom>
            <a:solidFill>
              <a:srgbClr val="FFFFFF"/>
            </a:solidFill>
            <a:ln>
              <a:noFill/>
            </a:ln>
            <a:sp3d prstMaterial="dkEdge"/>
          </p:spPr>
          <p:txBody>
            <a:bodyPr vert="horz" wrap="square" lIns="91440" tIns="45720" rIns="91440" bIns="45720" numCol="1" anchor="t" anchorCtr="0" compatLnSpc="1">
              <a:prstTxWarp prst="textNoShape">
                <a:avLst/>
              </a:prstTxWarp>
            </a:bodyPr>
            <a:lstStyle/>
            <a:p>
              <a:endParaRPr lang="en-US"/>
            </a:p>
          </p:txBody>
        </p:sp>
      </p:grpSp>
      <p:sp>
        <p:nvSpPr>
          <p:cNvPr id="36" name="Rectangle 35"/>
          <p:cNvSpPr/>
          <p:nvPr/>
        </p:nvSpPr>
        <p:spPr>
          <a:xfrm>
            <a:off x="6870490" y="1808820"/>
            <a:ext cx="1994987" cy="2699778"/>
          </a:xfrm>
          <a:prstGeom prst="rect">
            <a:avLst/>
          </a:prstGeom>
        </p:spPr>
        <p:txBody>
          <a:bodyPr wrap="square">
            <a:spAutoFit/>
          </a:bodyPr>
          <a:lstStyle/>
          <a:p>
            <a:pPr>
              <a:lnSpc>
                <a:spcPct val="90000"/>
              </a:lnSpc>
            </a:pPr>
            <a:r>
              <a:rPr lang="en-US" sz="1500" dirty="0"/>
              <a:t>Xxx </a:t>
            </a:r>
            <a:r>
              <a:rPr lang="en-US" sz="1500" dirty="0" err="1"/>
              <a:t>xxx</a:t>
            </a:r>
            <a:r>
              <a:rPr lang="en-US" sz="1500" dirty="0"/>
              <a:t> x</a:t>
            </a:r>
          </a:p>
          <a:p>
            <a:pPr>
              <a:lnSpc>
                <a:spcPct val="99000"/>
              </a:lnSpc>
            </a:pPr>
            <a:r>
              <a:rPr lang="en-US" sz="1050" dirty="0" err="1"/>
              <a:t>Xxxxx</a:t>
            </a:r>
            <a:r>
              <a:rPr lang="en-US" sz="1050" dirty="0"/>
              <a:t> </a:t>
            </a:r>
            <a:r>
              <a:rPr lang="en-US" sz="1050" dirty="0" err="1"/>
              <a:t>xxxxx</a:t>
            </a:r>
            <a:r>
              <a:rPr lang="en-US" sz="1050" dirty="0"/>
              <a:t> </a:t>
            </a:r>
            <a:r>
              <a:rPr lang="en-US" sz="1050" dirty="0" err="1"/>
              <a:t>xxxx</a:t>
            </a:r>
            <a:r>
              <a:rPr lang="en-US" sz="1050" dirty="0"/>
              <a:t> xxx </a:t>
            </a:r>
            <a:r>
              <a:rPr lang="en-US" sz="1050" dirty="0" err="1"/>
              <a:t>xxx</a:t>
            </a:r>
            <a:r>
              <a:rPr lang="en-US" sz="1050" dirty="0"/>
              <a:t> xx </a:t>
            </a:r>
            <a:r>
              <a:rPr lang="en-US" sz="1050" dirty="0" err="1"/>
              <a:t>xxxxxxxx</a:t>
            </a:r>
            <a:r>
              <a:rPr lang="en-US" sz="1050" dirty="0"/>
              <a:t> </a:t>
            </a:r>
            <a:r>
              <a:rPr lang="en-US" sz="1050" dirty="0" err="1"/>
              <a:t>xxxxxx</a:t>
            </a:r>
            <a:r>
              <a:rPr lang="en-US" sz="1050" dirty="0"/>
              <a:t> x </a:t>
            </a:r>
            <a:r>
              <a:rPr lang="en-US" sz="1050" dirty="0" err="1"/>
              <a:t>xxxx</a:t>
            </a:r>
            <a:r>
              <a:rPr lang="en-US" sz="1050" dirty="0"/>
              <a:t> </a:t>
            </a:r>
            <a:r>
              <a:rPr lang="en-US" sz="1050" dirty="0" err="1"/>
              <a:t>xxxx</a:t>
            </a:r>
            <a:r>
              <a:rPr lang="en-US" sz="1050" dirty="0"/>
              <a:t> </a:t>
            </a:r>
            <a:r>
              <a:rPr lang="en-US" sz="1050" dirty="0" err="1"/>
              <a:t>xxxx</a:t>
            </a:r>
            <a:r>
              <a:rPr lang="en-US" sz="1050" dirty="0"/>
              <a:t> x xxx </a:t>
            </a:r>
            <a:r>
              <a:rPr lang="en-US" sz="1050" dirty="0" err="1"/>
              <a:t>xxxxxxxxxxxxxxx</a:t>
            </a:r>
            <a:r>
              <a:rPr lang="en-US" sz="1050" dirty="0"/>
              <a:t> x </a:t>
            </a:r>
            <a:r>
              <a:rPr lang="en-US" sz="1050" dirty="0" err="1"/>
              <a:t>xxxxxxxxx</a:t>
            </a:r>
            <a:r>
              <a:rPr lang="en-US" sz="1050" dirty="0"/>
              <a:t> xxx xx </a:t>
            </a:r>
            <a:r>
              <a:rPr lang="en-US" sz="1050" dirty="0" err="1"/>
              <a:t>xxxx</a:t>
            </a:r>
            <a:r>
              <a:rPr lang="en-US" sz="1050" dirty="0"/>
              <a:t> x </a:t>
            </a:r>
            <a:r>
              <a:rPr lang="en-US" sz="1050" dirty="0" err="1"/>
              <a:t>xxxxxxx</a:t>
            </a:r>
            <a:r>
              <a:rPr lang="en-US" sz="1050" dirty="0"/>
              <a:t> xx </a:t>
            </a:r>
            <a:r>
              <a:rPr lang="en-US" sz="1050" dirty="0" err="1"/>
              <a:t>xxxxxx</a:t>
            </a:r>
            <a:r>
              <a:rPr lang="en-US" sz="1050" dirty="0"/>
              <a:t> xxx </a:t>
            </a:r>
            <a:r>
              <a:rPr lang="en-US" sz="1050" dirty="0" err="1"/>
              <a:t>xxxxxx</a:t>
            </a:r>
            <a:r>
              <a:rPr lang="en-US" sz="1050" dirty="0"/>
              <a:t> </a:t>
            </a:r>
            <a:r>
              <a:rPr lang="en-US" sz="1050" dirty="0" err="1"/>
              <a:t>xxxxxxxx</a:t>
            </a:r>
            <a:r>
              <a:rPr lang="en-US" sz="1050" dirty="0"/>
              <a:t> </a:t>
            </a:r>
            <a:r>
              <a:rPr lang="en-US" sz="1050" dirty="0" err="1"/>
              <a:t>xxxxxx</a:t>
            </a:r>
            <a:r>
              <a:rPr lang="en-US" sz="1050" dirty="0"/>
              <a:t> xx </a:t>
            </a:r>
            <a:r>
              <a:rPr lang="en-US" sz="1050" dirty="0" err="1"/>
              <a:t>xxxxxxxx</a:t>
            </a:r>
            <a:r>
              <a:rPr lang="en-US" sz="1050" dirty="0"/>
              <a:t> </a:t>
            </a:r>
            <a:r>
              <a:rPr lang="en-US" sz="1050" dirty="0" err="1"/>
              <a:t>xxxxxx</a:t>
            </a:r>
            <a:r>
              <a:rPr lang="en-US" sz="1050" dirty="0"/>
              <a:t> </a:t>
            </a:r>
            <a:r>
              <a:rPr lang="en-US" sz="1050" dirty="0" err="1"/>
              <a:t>xxxxxxx</a:t>
            </a:r>
            <a:r>
              <a:rPr lang="en-US" sz="1050" dirty="0"/>
              <a:t> x Xx </a:t>
            </a:r>
            <a:r>
              <a:rPr lang="en-US" sz="1050" dirty="0" err="1"/>
              <a:t>xxxxxx</a:t>
            </a:r>
            <a:r>
              <a:rPr lang="en-US" sz="1050" dirty="0"/>
              <a:t> xx </a:t>
            </a:r>
            <a:r>
              <a:rPr lang="en-US" sz="1050" dirty="0" err="1"/>
              <a:t>xx</a:t>
            </a:r>
            <a:r>
              <a:rPr lang="en-US" sz="1050" dirty="0"/>
              <a:t> </a:t>
            </a:r>
            <a:r>
              <a:rPr lang="en-US" sz="1050" dirty="0" err="1"/>
              <a:t>xxxxxxxxxxxxx</a:t>
            </a:r>
            <a:r>
              <a:rPr lang="en-US" sz="1050" dirty="0"/>
              <a:t> </a:t>
            </a:r>
            <a:r>
              <a:rPr lang="en-US" sz="1050" dirty="0" err="1"/>
              <a:t>xxxx</a:t>
            </a:r>
            <a:r>
              <a:rPr lang="en-US" sz="1050" dirty="0"/>
              <a:t> </a:t>
            </a:r>
            <a:r>
              <a:rPr lang="en-US" sz="1050" dirty="0" err="1"/>
              <a:t>xxxxxx</a:t>
            </a:r>
            <a:r>
              <a:rPr lang="en-US" sz="1050" dirty="0"/>
              <a:t> xxx xx xxx xx </a:t>
            </a:r>
            <a:r>
              <a:rPr lang="en-US" sz="1050" dirty="0" err="1"/>
              <a:t>xxxxx</a:t>
            </a:r>
            <a:r>
              <a:rPr lang="en-US" sz="1050" dirty="0"/>
              <a:t> </a:t>
            </a:r>
            <a:r>
              <a:rPr lang="en-US" sz="1050" dirty="0" err="1"/>
              <a:t>xxxxxxx</a:t>
            </a:r>
            <a:r>
              <a:rPr lang="en-US" sz="1050" dirty="0"/>
              <a:t> </a:t>
            </a:r>
            <a:r>
              <a:rPr lang="en-US" sz="1050" dirty="0" err="1"/>
              <a:t>xxxxxxxxxxxx</a:t>
            </a:r>
            <a:r>
              <a:rPr lang="en-US" sz="1050" dirty="0"/>
              <a:t> </a:t>
            </a:r>
            <a:r>
              <a:rPr lang="en-US" sz="1050" dirty="0" err="1"/>
              <a:t>xxxx</a:t>
            </a:r>
            <a:r>
              <a:rPr lang="en-US" sz="1050" dirty="0"/>
              <a:t> </a:t>
            </a:r>
            <a:r>
              <a:rPr lang="en-US" sz="1050" dirty="0" err="1"/>
              <a:t>xxxxxxxxxxx</a:t>
            </a:r>
            <a:r>
              <a:rPr lang="en-US" sz="1050" dirty="0"/>
              <a:t> </a:t>
            </a:r>
            <a:r>
              <a:rPr lang="en-US" sz="1050" dirty="0" err="1"/>
              <a:t>xxxx</a:t>
            </a:r>
            <a:r>
              <a:rPr lang="en-US" sz="1050" dirty="0"/>
              <a:t> xx x </a:t>
            </a:r>
            <a:r>
              <a:rPr lang="en-US" sz="1050" dirty="0" err="1"/>
              <a:t>xxxx</a:t>
            </a:r>
            <a:r>
              <a:rPr lang="en-US" sz="1050" dirty="0"/>
              <a:t> xxx x xxx x xxx </a:t>
            </a:r>
            <a:r>
              <a:rPr lang="en-US" sz="1050" dirty="0" err="1"/>
              <a:t>Xxxxx</a:t>
            </a:r>
            <a:r>
              <a:rPr lang="en-US" sz="1050" dirty="0"/>
              <a:t> </a:t>
            </a:r>
            <a:r>
              <a:rPr lang="en-US" sz="1050" dirty="0" err="1"/>
              <a:t>xxxxxx</a:t>
            </a:r>
            <a:r>
              <a:rPr lang="en-US" sz="1050" dirty="0"/>
              <a:t> xxx </a:t>
            </a:r>
            <a:r>
              <a:rPr lang="en-US" sz="1050" dirty="0" err="1"/>
              <a:t>xxxx</a:t>
            </a:r>
            <a:r>
              <a:rPr lang="en-US" sz="1050" dirty="0"/>
              <a:t> </a:t>
            </a:r>
            <a:r>
              <a:rPr lang="en-US" sz="1050" dirty="0" err="1"/>
              <a:t>xxxxxx</a:t>
            </a:r>
            <a:r>
              <a:rPr lang="en-US" sz="1050" dirty="0"/>
              <a:t> </a:t>
            </a:r>
            <a:r>
              <a:rPr lang="en-US" sz="1050" dirty="0" err="1"/>
              <a:t>xxxxx</a:t>
            </a:r>
            <a:r>
              <a:rPr lang="en-US" sz="1050" dirty="0"/>
              <a:t> xxx </a:t>
            </a:r>
            <a:r>
              <a:rPr lang="en-US" sz="1050" dirty="0" err="1"/>
              <a:t>Xxx</a:t>
            </a:r>
            <a:r>
              <a:rPr lang="en-US" sz="1050" dirty="0"/>
              <a:t> </a:t>
            </a:r>
            <a:r>
              <a:rPr lang="en-US" sz="1050" dirty="0" err="1"/>
              <a:t>xxxxxx</a:t>
            </a:r>
            <a:r>
              <a:rPr lang="en-US" sz="1050" dirty="0"/>
              <a:t> x </a:t>
            </a:r>
            <a:r>
              <a:rPr lang="en-US" sz="1050" dirty="0" err="1"/>
              <a:t>xxxxxx</a:t>
            </a:r>
            <a:r>
              <a:rPr lang="en-US" sz="1050" dirty="0"/>
              <a:t> x </a:t>
            </a:r>
            <a:r>
              <a:rPr lang="en-US" sz="1050" dirty="0" err="1"/>
              <a:t>xxxx</a:t>
            </a:r>
            <a:r>
              <a:rPr lang="en-US" sz="1050" dirty="0"/>
              <a:t> </a:t>
            </a:r>
            <a:r>
              <a:rPr lang="en-US" sz="1050" dirty="0" err="1"/>
              <a:t>xxxxx</a:t>
            </a:r>
            <a:r>
              <a:rPr lang="en-US" sz="1050" dirty="0"/>
              <a:t> x </a:t>
            </a:r>
            <a:r>
              <a:rPr lang="en-US" sz="1050" dirty="0" err="1"/>
              <a:t>xxxxxx</a:t>
            </a:r>
            <a:r>
              <a:rPr lang="en-US" sz="1050" dirty="0"/>
              <a:t> xx </a:t>
            </a:r>
            <a:r>
              <a:rPr lang="en-US" sz="1050" dirty="0" err="1"/>
              <a:t>xxxx</a:t>
            </a:r>
            <a:r>
              <a:rPr lang="en-US" sz="1050" dirty="0"/>
              <a:t> </a:t>
            </a:r>
            <a:r>
              <a:rPr lang="en-US" sz="1050" dirty="0" err="1"/>
              <a:t>xxxxx</a:t>
            </a:r>
            <a:r>
              <a:rPr lang="en-US" sz="1050" dirty="0"/>
              <a:t> x </a:t>
            </a:r>
            <a:r>
              <a:rPr lang="en-US" sz="1050" dirty="0" err="1"/>
              <a:t>xxxxx</a:t>
            </a:r>
            <a:r>
              <a:rPr lang="en-US" sz="1050" dirty="0"/>
              <a:t> x xx </a:t>
            </a:r>
          </a:p>
        </p:txBody>
      </p:sp>
    </p:spTree>
    <p:extLst>
      <p:ext uri="{BB962C8B-B14F-4D97-AF65-F5344CB8AC3E}">
        <p14:creationId xmlns:p14="http://schemas.microsoft.com/office/powerpoint/2010/main" val="3219904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20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dirty="0" err="1"/>
              <a:t>Xxxxxxx</a:t>
            </a:r>
            <a:r>
              <a:rPr lang="en-US" dirty="0"/>
              <a:t> </a:t>
            </a:r>
            <a:r>
              <a:rPr lang="en-US" dirty="0" err="1"/>
              <a:t>xxxxxxx</a:t>
            </a:r>
            <a:r>
              <a:rPr lang="en-US" dirty="0"/>
              <a:t> </a:t>
            </a:r>
            <a:r>
              <a:rPr lang="en-US" dirty="0" err="1"/>
              <a:t>xxxx</a:t>
            </a:r>
            <a:r>
              <a:rPr lang="en-US" dirty="0"/>
              <a:t> xx </a:t>
            </a:r>
            <a:r>
              <a:rPr lang="en-US" dirty="0" err="1"/>
              <a:t>xx</a:t>
            </a:r>
            <a:endParaRPr lang="en-US" dirty="0"/>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15" name="Text Placeholder 14"/>
          <p:cNvSpPr>
            <a:spLocks noGrp="1"/>
          </p:cNvSpPr>
          <p:nvPr>
            <p:ph type="body" sz="quarter" idx="21"/>
          </p:nvPr>
        </p:nvSpPr>
        <p:spPr>
          <a:xfrm>
            <a:off x="685800"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6" name="Text Placeholder 15"/>
          <p:cNvSpPr>
            <a:spLocks noGrp="1"/>
          </p:cNvSpPr>
          <p:nvPr>
            <p:ph type="body" sz="quarter" idx="22"/>
          </p:nvPr>
        </p:nvSpPr>
        <p:spPr>
          <a:xfrm>
            <a:off x="3323844"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17" name="Text Placeholder 16"/>
          <p:cNvSpPr>
            <a:spLocks noGrp="1"/>
          </p:cNvSpPr>
          <p:nvPr>
            <p:ph type="body" sz="quarter" idx="23"/>
          </p:nvPr>
        </p:nvSpPr>
        <p:spPr>
          <a:xfrm>
            <a:off x="5961888" y="3278653"/>
            <a:ext cx="2496312" cy="609398"/>
          </a:xfrm>
        </p:spPr>
        <p:txBody>
          <a:bodyPr/>
          <a:lstStyle/>
          <a:p>
            <a:r>
              <a:rPr lang="en-US" dirty="0" err="1"/>
              <a:t>Xxxxx</a:t>
            </a:r>
            <a:r>
              <a:rPr lang="en-US" dirty="0"/>
              <a:t> </a:t>
            </a:r>
            <a:r>
              <a:rPr lang="en-US" dirty="0" err="1"/>
              <a:t>xxxxx</a:t>
            </a:r>
            <a:endParaRPr lang="en-US" dirty="0"/>
          </a:p>
          <a:p>
            <a:pPr lvl="1"/>
            <a:r>
              <a:rPr lang="en-US" dirty="0" err="1"/>
              <a:t>Xxxxx</a:t>
            </a:r>
            <a:r>
              <a:rPr lang="en-US" dirty="0"/>
              <a:t> </a:t>
            </a:r>
            <a:r>
              <a:rPr lang="en-US" dirty="0" err="1"/>
              <a:t>xxxxx</a:t>
            </a:r>
            <a:r>
              <a:rPr lang="en-US" dirty="0"/>
              <a:t> </a:t>
            </a:r>
            <a:r>
              <a:rPr lang="en-US" dirty="0" err="1"/>
              <a:t>xxxxxx</a:t>
            </a:r>
            <a:r>
              <a:rPr lang="en-US" dirty="0"/>
              <a:t> xxx</a:t>
            </a:r>
          </a:p>
        </p:txBody>
      </p:sp>
      <p:sp>
        <p:nvSpPr>
          <p:cNvPr id="25" name="Rectangle 24"/>
          <p:cNvSpPr/>
          <p:nvPr/>
        </p:nvSpPr>
        <p:spPr>
          <a:xfrm>
            <a:off x="685801"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26" name="Rectangle 25"/>
          <p:cNvSpPr/>
          <p:nvPr/>
        </p:nvSpPr>
        <p:spPr>
          <a:xfrm>
            <a:off x="685801" y="4340201"/>
            <a:ext cx="937577" cy="173049"/>
          </a:xfrm>
          <a:prstGeom prst="rect">
            <a:avLst/>
          </a:prstGeom>
        </p:spPr>
        <p:txBody>
          <a:bodyPr wrap="none">
            <a:noAutofit/>
          </a:bodyPr>
          <a:lstStyle/>
          <a:p>
            <a:pPr>
              <a:lnSpc>
                <a:spcPct val="95000"/>
              </a:lnSpc>
            </a:pPr>
            <a:r>
              <a:rPr lang="en-US" sz="900" dirty="0"/>
              <a:t>XXX</a:t>
            </a:r>
          </a:p>
        </p:txBody>
      </p:sp>
      <p:sp>
        <p:nvSpPr>
          <p:cNvPr id="27" name="Rectangle 26"/>
          <p:cNvSpPr/>
          <p:nvPr/>
        </p:nvSpPr>
        <p:spPr>
          <a:xfrm>
            <a:off x="685801" y="3925031"/>
            <a:ext cx="937577" cy="173049"/>
          </a:xfrm>
          <a:prstGeom prst="rect">
            <a:avLst/>
          </a:prstGeom>
        </p:spPr>
        <p:txBody>
          <a:bodyPr wrap="none">
            <a:noAutofit/>
          </a:bodyPr>
          <a:lstStyle/>
          <a:p>
            <a:pPr>
              <a:lnSpc>
                <a:spcPct val="95000"/>
              </a:lnSpc>
            </a:pPr>
            <a:r>
              <a:rPr lang="en-US" sz="900" dirty="0"/>
              <a:t>XXXX5</a:t>
            </a:r>
          </a:p>
        </p:txBody>
      </p:sp>
      <p:sp>
        <p:nvSpPr>
          <p:cNvPr id="28" name="Rounded Rectangle 27"/>
          <p:cNvSpPr/>
          <p:nvPr/>
        </p:nvSpPr>
        <p:spPr>
          <a:xfrm rot="5400000">
            <a:off x="1853097"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29" name="Rounded Rectangle 28"/>
          <p:cNvSpPr/>
          <p:nvPr/>
        </p:nvSpPr>
        <p:spPr>
          <a:xfrm>
            <a:off x="692855" y="4111040"/>
            <a:ext cx="2076059"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30" name="Rounded Rectangle 29"/>
          <p:cNvSpPr/>
          <p:nvPr/>
        </p:nvSpPr>
        <p:spPr>
          <a:xfrm rot="5400000">
            <a:off x="1853097"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1" name="Rounded Rectangle 30"/>
          <p:cNvSpPr/>
          <p:nvPr/>
        </p:nvSpPr>
        <p:spPr>
          <a:xfrm>
            <a:off x="692854" y="4526210"/>
            <a:ext cx="1350751"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32" name="Rounded Rectangle 31"/>
          <p:cNvSpPr/>
          <p:nvPr/>
        </p:nvSpPr>
        <p:spPr>
          <a:xfrm rot="5400000">
            <a:off x="1853097"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33" name="Rounded Rectangle 32"/>
          <p:cNvSpPr/>
          <p:nvPr/>
        </p:nvSpPr>
        <p:spPr>
          <a:xfrm>
            <a:off x="692854" y="4941380"/>
            <a:ext cx="1906033" cy="168771"/>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37" name="Rectangle 36"/>
          <p:cNvSpPr/>
          <p:nvPr/>
        </p:nvSpPr>
        <p:spPr>
          <a:xfrm>
            <a:off x="3323845"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38" name="Rectangle 37"/>
          <p:cNvSpPr/>
          <p:nvPr/>
        </p:nvSpPr>
        <p:spPr>
          <a:xfrm>
            <a:off x="3323845" y="4340201"/>
            <a:ext cx="937577" cy="173049"/>
          </a:xfrm>
          <a:prstGeom prst="rect">
            <a:avLst/>
          </a:prstGeom>
        </p:spPr>
        <p:txBody>
          <a:bodyPr wrap="none">
            <a:noAutofit/>
          </a:bodyPr>
          <a:lstStyle/>
          <a:p>
            <a:pPr>
              <a:lnSpc>
                <a:spcPct val="95000"/>
              </a:lnSpc>
            </a:pPr>
            <a:r>
              <a:rPr lang="en-US" sz="900" dirty="0"/>
              <a:t>XXX</a:t>
            </a:r>
          </a:p>
        </p:txBody>
      </p:sp>
      <p:sp>
        <p:nvSpPr>
          <p:cNvPr id="39" name="Rectangle 38"/>
          <p:cNvSpPr/>
          <p:nvPr/>
        </p:nvSpPr>
        <p:spPr>
          <a:xfrm>
            <a:off x="3323845" y="3925031"/>
            <a:ext cx="937577" cy="173049"/>
          </a:xfrm>
          <a:prstGeom prst="rect">
            <a:avLst/>
          </a:prstGeom>
        </p:spPr>
        <p:txBody>
          <a:bodyPr wrap="none">
            <a:noAutofit/>
          </a:bodyPr>
          <a:lstStyle/>
          <a:p>
            <a:pPr>
              <a:lnSpc>
                <a:spcPct val="95000"/>
              </a:lnSpc>
            </a:pPr>
            <a:r>
              <a:rPr lang="en-US" sz="900" dirty="0"/>
              <a:t>XXXX5</a:t>
            </a:r>
          </a:p>
        </p:txBody>
      </p:sp>
      <p:sp>
        <p:nvSpPr>
          <p:cNvPr id="40" name="Rounded Rectangle 39"/>
          <p:cNvSpPr/>
          <p:nvPr/>
        </p:nvSpPr>
        <p:spPr>
          <a:xfrm rot="5400000">
            <a:off x="4491141"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1" name="Rounded Rectangle 40"/>
          <p:cNvSpPr/>
          <p:nvPr/>
        </p:nvSpPr>
        <p:spPr>
          <a:xfrm>
            <a:off x="3330899" y="4111040"/>
            <a:ext cx="2076059"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42" name="Rounded Rectangle 41"/>
          <p:cNvSpPr/>
          <p:nvPr/>
        </p:nvSpPr>
        <p:spPr>
          <a:xfrm rot="5400000">
            <a:off x="4491141"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3" name="Rounded Rectangle 42"/>
          <p:cNvSpPr/>
          <p:nvPr/>
        </p:nvSpPr>
        <p:spPr>
          <a:xfrm>
            <a:off x="3330898" y="4526210"/>
            <a:ext cx="1350751"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44" name="Rounded Rectangle 43"/>
          <p:cNvSpPr/>
          <p:nvPr/>
        </p:nvSpPr>
        <p:spPr>
          <a:xfrm rot="5400000">
            <a:off x="4491141"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45" name="Rounded Rectangle 44"/>
          <p:cNvSpPr/>
          <p:nvPr/>
        </p:nvSpPr>
        <p:spPr>
          <a:xfrm>
            <a:off x="3330898" y="4941380"/>
            <a:ext cx="1906033" cy="168771"/>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
        <p:nvSpPr>
          <p:cNvPr id="46" name="Rectangle 45"/>
          <p:cNvSpPr/>
          <p:nvPr/>
        </p:nvSpPr>
        <p:spPr>
          <a:xfrm>
            <a:off x="5945484" y="4755371"/>
            <a:ext cx="937577" cy="173049"/>
          </a:xfrm>
          <a:prstGeom prst="rect">
            <a:avLst/>
          </a:prstGeom>
        </p:spPr>
        <p:txBody>
          <a:bodyPr wrap="none">
            <a:noAutofit/>
          </a:bodyPr>
          <a:lstStyle/>
          <a:p>
            <a:pPr>
              <a:lnSpc>
                <a:spcPct val="95000"/>
              </a:lnSpc>
            </a:pPr>
            <a:r>
              <a:rPr lang="en-US" sz="900" dirty="0" err="1"/>
              <a:t>XxXXX</a:t>
            </a:r>
            <a:endParaRPr lang="en-US" sz="900" dirty="0"/>
          </a:p>
        </p:txBody>
      </p:sp>
      <p:sp>
        <p:nvSpPr>
          <p:cNvPr id="47" name="Rectangle 46"/>
          <p:cNvSpPr/>
          <p:nvPr/>
        </p:nvSpPr>
        <p:spPr>
          <a:xfrm>
            <a:off x="5945484" y="4340201"/>
            <a:ext cx="937577" cy="173049"/>
          </a:xfrm>
          <a:prstGeom prst="rect">
            <a:avLst/>
          </a:prstGeom>
        </p:spPr>
        <p:txBody>
          <a:bodyPr wrap="none">
            <a:noAutofit/>
          </a:bodyPr>
          <a:lstStyle/>
          <a:p>
            <a:pPr>
              <a:lnSpc>
                <a:spcPct val="95000"/>
              </a:lnSpc>
            </a:pPr>
            <a:r>
              <a:rPr lang="en-US" sz="900" dirty="0"/>
              <a:t>XXX</a:t>
            </a:r>
          </a:p>
        </p:txBody>
      </p:sp>
      <p:sp>
        <p:nvSpPr>
          <p:cNvPr id="48" name="Rectangle 47"/>
          <p:cNvSpPr/>
          <p:nvPr/>
        </p:nvSpPr>
        <p:spPr>
          <a:xfrm>
            <a:off x="5945484" y="3925031"/>
            <a:ext cx="937577" cy="173049"/>
          </a:xfrm>
          <a:prstGeom prst="rect">
            <a:avLst/>
          </a:prstGeom>
        </p:spPr>
        <p:txBody>
          <a:bodyPr wrap="none">
            <a:noAutofit/>
          </a:bodyPr>
          <a:lstStyle/>
          <a:p>
            <a:pPr>
              <a:lnSpc>
                <a:spcPct val="95000"/>
              </a:lnSpc>
            </a:pPr>
            <a:r>
              <a:rPr lang="en-US" sz="900" dirty="0"/>
              <a:t>XXXX5</a:t>
            </a:r>
          </a:p>
        </p:txBody>
      </p:sp>
      <p:sp>
        <p:nvSpPr>
          <p:cNvPr id="49" name="Rounded Rectangle 48"/>
          <p:cNvSpPr/>
          <p:nvPr/>
        </p:nvSpPr>
        <p:spPr>
          <a:xfrm rot="5400000">
            <a:off x="7112780" y="295079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0" name="Rounded Rectangle 49"/>
          <p:cNvSpPr/>
          <p:nvPr/>
        </p:nvSpPr>
        <p:spPr>
          <a:xfrm>
            <a:off x="5952538" y="4111040"/>
            <a:ext cx="2076059"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80%</a:t>
            </a:r>
          </a:p>
        </p:txBody>
      </p:sp>
      <p:sp>
        <p:nvSpPr>
          <p:cNvPr id="51" name="Rounded Rectangle 50"/>
          <p:cNvSpPr/>
          <p:nvPr/>
        </p:nvSpPr>
        <p:spPr>
          <a:xfrm rot="5400000">
            <a:off x="7112780" y="336596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2" name="Rounded Rectangle 51"/>
          <p:cNvSpPr/>
          <p:nvPr/>
        </p:nvSpPr>
        <p:spPr>
          <a:xfrm>
            <a:off x="5952537" y="4526210"/>
            <a:ext cx="1350751"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85%</a:t>
            </a:r>
          </a:p>
        </p:txBody>
      </p:sp>
      <p:sp>
        <p:nvSpPr>
          <p:cNvPr id="53" name="Rounded Rectangle 52"/>
          <p:cNvSpPr/>
          <p:nvPr/>
        </p:nvSpPr>
        <p:spPr>
          <a:xfrm rot="5400000">
            <a:off x="7112780" y="3781138"/>
            <a:ext cx="168773" cy="2489258"/>
          </a:xfrm>
          <a:prstGeom prst="roundRect">
            <a:avLst>
              <a:gd name="adj" fmla="val 50000"/>
            </a:avLst>
          </a:prstGeom>
          <a:solidFill>
            <a:schemeClr val="tx1">
              <a:lumMod val="40000"/>
              <a:lumOff val="60000"/>
              <a:alpha val="50000"/>
            </a:schemeClr>
          </a:solidFill>
          <a:ln w="79375">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900" dirty="0">
              <a:solidFill>
                <a:srgbClr val="FFFFFF"/>
              </a:solidFill>
            </a:endParaRPr>
          </a:p>
        </p:txBody>
      </p:sp>
      <p:sp>
        <p:nvSpPr>
          <p:cNvPr id="54" name="Rounded Rectangle 53"/>
          <p:cNvSpPr/>
          <p:nvPr/>
        </p:nvSpPr>
        <p:spPr>
          <a:xfrm>
            <a:off x="5952537" y="4941380"/>
            <a:ext cx="1906033" cy="168771"/>
          </a:xfrm>
          <a:prstGeom prst="roundRect">
            <a:avLst>
              <a:gd name="adj" fmla="val 50000"/>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wrap="none" tIns="91440" bIns="91440" rtlCol="0" anchor="ctr" anchorCtr="0"/>
          <a:lstStyle/>
          <a:p>
            <a:r>
              <a:rPr lang="en-US" sz="900" dirty="0">
                <a:solidFill>
                  <a:srgbClr val="FFFFFF"/>
                </a:solidFill>
              </a:rPr>
              <a:t>70%</a:t>
            </a:r>
          </a:p>
        </p:txBody>
      </p:sp>
    </p:spTree>
    <p:extLst>
      <p:ext uri="{BB962C8B-B14F-4D97-AF65-F5344CB8AC3E}">
        <p14:creationId xmlns:p14="http://schemas.microsoft.com/office/powerpoint/2010/main" val="178982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15">
                                            <p:bg/>
                                          </p:spTgt>
                                        </p:tgtEl>
                                        <p:attrNameLst>
                                          <p:attrName>style.visibility</p:attrName>
                                        </p:attrNameLst>
                                      </p:cBhvr>
                                      <p:to>
                                        <p:strVal val="visible"/>
                                      </p:to>
                                    </p:set>
                                    <p:anim calcmode="lin" valueType="num">
                                      <p:cBhvr additive="base">
                                        <p:cTn id="7" dur="500"/>
                                        <p:tgtEl>
                                          <p:spTgt spid="15">
                                            <p:bg/>
                                          </p:spTgt>
                                        </p:tgtEl>
                                        <p:attrNameLst>
                                          <p:attrName>ppt_y</p:attrName>
                                        </p:attrNameLst>
                                      </p:cBhvr>
                                      <p:tavLst>
                                        <p:tav tm="0">
                                          <p:val>
                                            <p:strVal val="#ppt_y+#ppt_h*1.125000"/>
                                          </p:val>
                                        </p:tav>
                                        <p:tav tm="100000">
                                          <p:val>
                                            <p:strVal val="#ppt_y"/>
                                          </p:val>
                                        </p:tav>
                                      </p:tavLst>
                                    </p:anim>
                                    <p:animEffect transition="in" filter="wipe(up)">
                                      <p:cBhvr>
                                        <p:cTn id="8" dur="500"/>
                                        <p:tgtEl>
                                          <p:spTgt spid="15">
                                            <p:bg/>
                                          </p:spTgt>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p:tgtEl>
                                          <p:spTgt spid="15">
                                            <p:txEl>
                                              <p:pRg st="0" end="0"/>
                                            </p:txEl>
                                          </p:spTgt>
                                        </p:tgtEl>
                                        <p:attrNameLst>
                                          <p:attrName>ppt_y</p:attrName>
                                        </p:attrNameLst>
                                      </p:cBhvr>
                                      <p:tavLst>
                                        <p:tav tm="0">
                                          <p:val>
                                            <p:strVal val="#ppt_y+#ppt_h*1.125000"/>
                                          </p:val>
                                        </p:tav>
                                        <p:tav tm="100000">
                                          <p:val>
                                            <p:strVal val="#ppt_y"/>
                                          </p:val>
                                        </p:tav>
                                      </p:tavLst>
                                    </p:anim>
                                    <p:animEffect transition="in" filter="wipe(up)">
                                      <p:cBhvr>
                                        <p:cTn id="12" dur="500"/>
                                        <p:tgtEl>
                                          <p:spTgt spid="15">
                                            <p:txEl>
                                              <p:pRg st="0" end="0"/>
                                            </p:txEl>
                                          </p:spTgt>
                                        </p:tgtEl>
                                      </p:cBhvr>
                                    </p:animEffect>
                                  </p:childTnLst>
                                </p:cTn>
                              </p:par>
                              <p:par>
                                <p:cTn id="13" presetID="12" presetClass="entr" presetSubtype="4" fill="hold" grpId="0"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p:tgtEl>
                                          <p:spTgt spid="15">
                                            <p:txEl>
                                              <p:pRg st="1" end="1"/>
                                            </p:txEl>
                                          </p:spTgt>
                                        </p:tgtEl>
                                        <p:attrNameLst>
                                          <p:attrName>ppt_y</p:attrName>
                                        </p:attrNameLst>
                                      </p:cBhvr>
                                      <p:tavLst>
                                        <p:tav tm="0">
                                          <p:val>
                                            <p:strVal val="#ppt_y+#ppt_h*1.125000"/>
                                          </p:val>
                                        </p:tav>
                                        <p:tav tm="100000">
                                          <p:val>
                                            <p:strVal val="#ppt_y"/>
                                          </p:val>
                                        </p:tav>
                                      </p:tavLst>
                                    </p:anim>
                                    <p:animEffect transition="in" filter="wipe(up)">
                                      <p:cBhvr>
                                        <p:cTn id="16" dur="500"/>
                                        <p:tgtEl>
                                          <p:spTgt spid="15">
                                            <p:txEl>
                                              <p:pRg st="1" end="1"/>
                                            </p:txEl>
                                          </p:spTgt>
                                        </p:tgtEl>
                                      </p:cBhvr>
                                    </p:animEffect>
                                  </p:childTnLst>
                                </p:cTn>
                              </p:par>
                              <p:par>
                                <p:cTn id="17" presetID="12" presetClass="entr" presetSubtype="4" fill="hold" grpId="0" nodeType="withEffect">
                                  <p:stCondLst>
                                    <p:cond delay="300"/>
                                  </p:stCondLst>
                                  <p:childTnLst>
                                    <p:set>
                                      <p:cBhvr>
                                        <p:cTn id="18" dur="1" fill="hold">
                                          <p:stCondLst>
                                            <p:cond delay="0"/>
                                          </p:stCondLst>
                                        </p:cTn>
                                        <p:tgtEl>
                                          <p:spTgt spid="16">
                                            <p:bg/>
                                          </p:spTgt>
                                        </p:tgtEl>
                                        <p:attrNameLst>
                                          <p:attrName>style.visibility</p:attrName>
                                        </p:attrNameLst>
                                      </p:cBhvr>
                                      <p:to>
                                        <p:strVal val="visible"/>
                                      </p:to>
                                    </p:set>
                                    <p:anim calcmode="lin" valueType="num">
                                      <p:cBhvr additive="base">
                                        <p:cTn id="19" dur="500"/>
                                        <p:tgtEl>
                                          <p:spTgt spid="16">
                                            <p:bg/>
                                          </p:spTgt>
                                        </p:tgtEl>
                                        <p:attrNameLst>
                                          <p:attrName>ppt_y</p:attrName>
                                        </p:attrNameLst>
                                      </p:cBhvr>
                                      <p:tavLst>
                                        <p:tav tm="0">
                                          <p:val>
                                            <p:strVal val="#ppt_y+#ppt_h*1.125000"/>
                                          </p:val>
                                        </p:tav>
                                        <p:tav tm="100000">
                                          <p:val>
                                            <p:strVal val="#ppt_y"/>
                                          </p:val>
                                        </p:tav>
                                      </p:tavLst>
                                    </p:anim>
                                    <p:animEffect transition="in" filter="wipe(up)">
                                      <p:cBhvr>
                                        <p:cTn id="20" dur="500"/>
                                        <p:tgtEl>
                                          <p:spTgt spid="16">
                                            <p:bg/>
                                          </p:spTgt>
                                        </p:tgtEl>
                                      </p:cBhvr>
                                    </p:animEffect>
                                  </p:childTnLst>
                                </p:cTn>
                              </p:par>
                              <p:par>
                                <p:cTn id="21" presetID="12" presetClass="entr" presetSubtype="4" fill="hold" grpId="0" nodeType="withEffect">
                                  <p:stCondLst>
                                    <p:cond delay="30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p:tgtEl>
                                          <p:spTgt spid="16">
                                            <p:txEl>
                                              <p:pRg st="0" end="0"/>
                                            </p:txEl>
                                          </p:spTgt>
                                        </p:tgtEl>
                                        <p:attrNameLst>
                                          <p:attrName>ppt_y</p:attrName>
                                        </p:attrNameLst>
                                      </p:cBhvr>
                                      <p:tavLst>
                                        <p:tav tm="0">
                                          <p:val>
                                            <p:strVal val="#ppt_y+#ppt_h*1.125000"/>
                                          </p:val>
                                        </p:tav>
                                        <p:tav tm="100000">
                                          <p:val>
                                            <p:strVal val="#ppt_y"/>
                                          </p:val>
                                        </p:tav>
                                      </p:tavLst>
                                    </p:anim>
                                    <p:animEffect transition="in" filter="wipe(up)">
                                      <p:cBhvr>
                                        <p:cTn id="24" dur="500"/>
                                        <p:tgtEl>
                                          <p:spTgt spid="16">
                                            <p:txEl>
                                              <p:pRg st="0" end="0"/>
                                            </p:txEl>
                                          </p:spTgt>
                                        </p:tgtEl>
                                      </p:cBhvr>
                                    </p:animEffect>
                                  </p:childTnLst>
                                </p:cTn>
                              </p:par>
                              <p:par>
                                <p:cTn id="25" presetID="12" presetClass="entr" presetSubtype="4" fill="hold" grpId="0" nodeType="withEffect">
                                  <p:stCondLst>
                                    <p:cond delay="30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p:tgtEl>
                                          <p:spTgt spid="16">
                                            <p:txEl>
                                              <p:pRg st="1" end="1"/>
                                            </p:txEl>
                                          </p:spTgt>
                                        </p:tgtEl>
                                        <p:attrNameLst>
                                          <p:attrName>ppt_y</p:attrName>
                                        </p:attrNameLst>
                                      </p:cBhvr>
                                      <p:tavLst>
                                        <p:tav tm="0">
                                          <p:val>
                                            <p:strVal val="#ppt_y+#ppt_h*1.125000"/>
                                          </p:val>
                                        </p:tav>
                                        <p:tav tm="100000">
                                          <p:val>
                                            <p:strVal val="#ppt_y"/>
                                          </p:val>
                                        </p:tav>
                                      </p:tavLst>
                                    </p:anim>
                                    <p:animEffect transition="in" filter="wipe(up)">
                                      <p:cBhvr>
                                        <p:cTn id="28" dur="500"/>
                                        <p:tgtEl>
                                          <p:spTgt spid="16">
                                            <p:txEl>
                                              <p:pRg st="1" end="1"/>
                                            </p:txEl>
                                          </p:spTgt>
                                        </p:tgtEl>
                                      </p:cBhvr>
                                    </p:animEffect>
                                  </p:childTnLst>
                                </p:cTn>
                              </p:par>
                              <p:par>
                                <p:cTn id="29" presetID="12" presetClass="entr" presetSubtype="4" fill="hold" grpId="0" nodeType="withEffect">
                                  <p:stCondLst>
                                    <p:cond delay="600"/>
                                  </p:stCondLst>
                                  <p:childTnLst>
                                    <p:set>
                                      <p:cBhvr>
                                        <p:cTn id="30" dur="1" fill="hold">
                                          <p:stCondLst>
                                            <p:cond delay="0"/>
                                          </p:stCondLst>
                                        </p:cTn>
                                        <p:tgtEl>
                                          <p:spTgt spid="17">
                                            <p:bg/>
                                          </p:spTgt>
                                        </p:tgtEl>
                                        <p:attrNameLst>
                                          <p:attrName>style.visibility</p:attrName>
                                        </p:attrNameLst>
                                      </p:cBhvr>
                                      <p:to>
                                        <p:strVal val="visible"/>
                                      </p:to>
                                    </p:set>
                                    <p:anim calcmode="lin" valueType="num">
                                      <p:cBhvr additive="base">
                                        <p:cTn id="31" dur="500"/>
                                        <p:tgtEl>
                                          <p:spTgt spid="17">
                                            <p:bg/>
                                          </p:spTgt>
                                        </p:tgtEl>
                                        <p:attrNameLst>
                                          <p:attrName>ppt_y</p:attrName>
                                        </p:attrNameLst>
                                      </p:cBhvr>
                                      <p:tavLst>
                                        <p:tav tm="0">
                                          <p:val>
                                            <p:strVal val="#ppt_y+#ppt_h*1.125000"/>
                                          </p:val>
                                        </p:tav>
                                        <p:tav tm="100000">
                                          <p:val>
                                            <p:strVal val="#ppt_y"/>
                                          </p:val>
                                        </p:tav>
                                      </p:tavLst>
                                    </p:anim>
                                    <p:animEffect transition="in" filter="wipe(up)">
                                      <p:cBhvr>
                                        <p:cTn id="32" dur="500"/>
                                        <p:tgtEl>
                                          <p:spTgt spid="17">
                                            <p:bg/>
                                          </p:spTgt>
                                        </p:tgtEl>
                                      </p:cBhvr>
                                    </p:animEffect>
                                  </p:childTnLst>
                                </p:cTn>
                              </p:par>
                              <p:par>
                                <p:cTn id="33" presetID="12" presetClass="entr" presetSubtype="4" fill="hold" grpId="0" nodeType="withEffect">
                                  <p:stCondLst>
                                    <p:cond delay="600"/>
                                  </p:stCondLst>
                                  <p:childTnLst>
                                    <p:set>
                                      <p:cBhvr>
                                        <p:cTn id="34" dur="1" fill="hold">
                                          <p:stCondLst>
                                            <p:cond delay="0"/>
                                          </p:stCondLst>
                                        </p:cTn>
                                        <p:tgtEl>
                                          <p:spTgt spid="17">
                                            <p:txEl>
                                              <p:pRg st="0" end="0"/>
                                            </p:txEl>
                                          </p:spTgt>
                                        </p:tgtEl>
                                        <p:attrNameLst>
                                          <p:attrName>style.visibility</p:attrName>
                                        </p:attrNameLst>
                                      </p:cBhvr>
                                      <p:to>
                                        <p:strVal val="visible"/>
                                      </p:to>
                                    </p:set>
                                    <p:anim calcmode="lin" valueType="num">
                                      <p:cBhvr additive="base">
                                        <p:cTn id="35" dur="500"/>
                                        <p:tgtEl>
                                          <p:spTgt spid="17">
                                            <p:txEl>
                                              <p:pRg st="0" end="0"/>
                                            </p:txEl>
                                          </p:spTgt>
                                        </p:tgtEl>
                                        <p:attrNameLst>
                                          <p:attrName>ppt_y</p:attrName>
                                        </p:attrNameLst>
                                      </p:cBhvr>
                                      <p:tavLst>
                                        <p:tav tm="0">
                                          <p:val>
                                            <p:strVal val="#ppt_y+#ppt_h*1.125000"/>
                                          </p:val>
                                        </p:tav>
                                        <p:tav tm="100000">
                                          <p:val>
                                            <p:strVal val="#ppt_y"/>
                                          </p:val>
                                        </p:tav>
                                      </p:tavLst>
                                    </p:anim>
                                    <p:animEffect transition="in" filter="wipe(up)">
                                      <p:cBhvr>
                                        <p:cTn id="36" dur="500"/>
                                        <p:tgtEl>
                                          <p:spTgt spid="17">
                                            <p:txEl>
                                              <p:pRg st="0" end="0"/>
                                            </p:txEl>
                                          </p:spTgt>
                                        </p:tgtEl>
                                      </p:cBhvr>
                                    </p:animEffect>
                                  </p:childTnLst>
                                </p:cTn>
                              </p:par>
                              <p:par>
                                <p:cTn id="37" presetID="12" presetClass="entr" presetSubtype="4" fill="hold" grpId="0" nodeType="withEffect">
                                  <p:stCondLst>
                                    <p:cond delay="600"/>
                                  </p:stCondLst>
                                  <p:childTnLst>
                                    <p:set>
                                      <p:cBhvr>
                                        <p:cTn id="38" dur="1" fill="hold">
                                          <p:stCondLst>
                                            <p:cond delay="0"/>
                                          </p:stCondLst>
                                        </p:cTn>
                                        <p:tgtEl>
                                          <p:spTgt spid="17">
                                            <p:txEl>
                                              <p:pRg st="1" end="1"/>
                                            </p:txEl>
                                          </p:spTgt>
                                        </p:tgtEl>
                                        <p:attrNameLst>
                                          <p:attrName>style.visibility</p:attrName>
                                        </p:attrNameLst>
                                      </p:cBhvr>
                                      <p:to>
                                        <p:strVal val="visible"/>
                                      </p:to>
                                    </p:set>
                                    <p:anim calcmode="lin" valueType="num">
                                      <p:cBhvr additive="base">
                                        <p:cTn id="39" dur="500"/>
                                        <p:tgtEl>
                                          <p:spTgt spid="17">
                                            <p:txEl>
                                              <p:pRg st="1" end="1"/>
                                            </p:txEl>
                                          </p:spTgt>
                                        </p:tgtEl>
                                        <p:attrNameLst>
                                          <p:attrName>ppt_y</p:attrName>
                                        </p:attrNameLst>
                                      </p:cBhvr>
                                      <p:tavLst>
                                        <p:tav tm="0">
                                          <p:val>
                                            <p:strVal val="#ppt_y+#ppt_h*1.125000"/>
                                          </p:val>
                                        </p:tav>
                                        <p:tav tm="100000">
                                          <p:val>
                                            <p:strVal val="#ppt_y"/>
                                          </p:val>
                                        </p:tav>
                                      </p:tavLst>
                                    </p:anim>
                                    <p:animEffect transition="in" filter="wipe(up)">
                                      <p:cBhvr>
                                        <p:cTn id="40" dur="500"/>
                                        <p:tgtEl>
                                          <p:spTgt spid="17">
                                            <p:txEl>
                                              <p:pRg st="1" end="1"/>
                                            </p:txEl>
                                          </p:spTgt>
                                        </p:tgtEl>
                                      </p:cBhvr>
                                    </p:animEffect>
                                  </p:childTnLst>
                                </p:cTn>
                              </p:par>
                              <p:par>
                                <p:cTn id="41" presetID="22" presetClass="entr" presetSubtype="8" fill="hold" grpId="0" nodeType="withEffect">
                                  <p:stCondLst>
                                    <p:cond delay="200"/>
                                  </p:stCondLst>
                                  <p:childTnLst>
                                    <p:set>
                                      <p:cBhvr>
                                        <p:cTn id="42" dur="1" fill="hold">
                                          <p:stCondLst>
                                            <p:cond delay="0"/>
                                          </p:stCondLst>
                                        </p:cTn>
                                        <p:tgtEl>
                                          <p:spTgt spid="29"/>
                                        </p:tgtEl>
                                        <p:attrNameLst>
                                          <p:attrName>style.visibility</p:attrName>
                                        </p:attrNameLst>
                                      </p:cBhvr>
                                      <p:to>
                                        <p:strVal val="visible"/>
                                      </p:to>
                                    </p:set>
                                    <p:animEffect transition="in" filter="wipe(left)">
                                      <p:cBhvr>
                                        <p:cTn id="43" dur="500"/>
                                        <p:tgtEl>
                                          <p:spTgt spid="29"/>
                                        </p:tgtEl>
                                      </p:cBhvr>
                                    </p:animEffect>
                                  </p:childTnLst>
                                </p:cTn>
                              </p:par>
                              <p:par>
                                <p:cTn id="44" presetID="22" presetClass="entr" presetSubtype="8" fill="hold" grpId="0" nodeType="withEffect">
                                  <p:stCondLst>
                                    <p:cond delay="200"/>
                                  </p:stCondLst>
                                  <p:childTnLst>
                                    <p:set>
                                      <p:cBhvr>
                                        <p:cTn id="45" dur="1" fill="hold">
                                          <p:stCondLst>
                                            <p:cond delay="0"/>
                                          </p:stCondLst>
                                        </p:cTn>
                                        <p:tgtEl>
                                          <p:spTgt spid="31"/>
                                        </p:tgtEl>
                                        <p:attrNameLst>
                                          <p:attrName>style.visibility</p:attrName>
                                        </p:attrNameLst>
                                      </p:cBhvr>
                                      <p:to>
                                        <p:strVal val="visible"/>
                                      </p:to>
                                    </p:set>
                                    <p:animEffect transition="in" filter="wipe(left)">
                                      <p:cBhvr>
                                        <p:cTn id="46" dur="500"/>
                                        <p:tgtEl>
                                          <p:spTgt spid="31"/>
                                        </p:tgtEl>
                                      </p:cBhvr>
                                    </p:animEffect>
                                  </p:childTnLst>
                                </p:cTn>
                              </p:par>
                              <p:par>
                                <p:cTn id="47" presetID="22" presetClass="entr" presetSubtype="8" fill="hold" grpId="0" nodeType="withEffect">
                                  <p:stCondLst>
                                    <p:cond delay="20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500"/>
                                        <p:tgtEl>
                                          <p:spTgt spid="33"/>
                                        </p:tgtEl>
                                      </p:cBhvr>
                                    </p:animEffect>
                                  </p:childTnLst>
                                </p:cTn>
                              </p:par>
                              <p:par>
                                <p:cTn id="50" presetID="22" presetClass="entr" presetSubtype="8" fill="hold" grpId="0" nodeType="withEffect">
                                  <p:stCondLst>
                                    <p:cond delay="500"/>
                                  </p:stCondLst>
                                  <p:childTnLst>
                                    <p:set>
                                      <p:cBhvr>
                                        <p:cTn id="51" dur="1" fill="hold">
                                          <p:stCondLst>
                                            <p:cond delay="0"/>
                                          </p:stCondLst>
                                        </p:cTn>
                                        <p:tgtEl>
                                          <p:spTgt spid="41"/>
                                        </p:tgtEl>
                                        <p:attrNameLst>
                                          <p:attrName>style.visibility</p:attrName>
                                        </p:attrNameLst>
                                      </p:cBhvr>
                                      <p:to>
                                        <p:strVal val="visible"/>
                                      </p:to>
                                    </p:set>
                                    <p:animEffect transition="in" filter="wipe(left)">
                                      <p:cBhvr>
                                        <p:cTn id="52" dur="500"/>
                                        <p:tgtEl>
                                          <p:spTgt spid="41"/>
                                        </p:tgtEl>
                                      </p:cBhvr>
                                    </p:animEffect>
                                  </p:childTnLst>
                                </p:cTn>
                              </p:par>
                              <p:par>
                                <p:cTn id="53" presetID="22" presetClass="entr" presetSubtype="8" fill="hold" grpId="0" nodeType="withEffect">
                                  <p:stCondLst>
                                    <p:cond delay="50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500"/>
                                        <p:tgtEl>
                                          <p:spTgt spid="43"/>
                                        </p:tgtEl>
                                      </p:cBhvr>
                                    </p:animEffect>
                                  </p:childTnLst>
                                </p:cTn>
                              </p:par>
                              <p:par>
                                <p:cTn id="56" presetID="22" presetClass="entr" presetSubtype="8" fill="hold" grpId="0" nodeType="withEffect">
                                  <p:stCondLst>
                                    <p:cond delay="500"/>
                                  </p:stCondLst>
                                  <p:childTnLst>
                                    <p:set>
                                      <p:cBhvr>
                                        <p:cTn id="57" dur="1" fill="hold">
                                          <p:stCondLst>
                                            <p:cond delay="0"/>
                                          </p:stCondLst>
                                        </p:cTn>
                                        <p:tgtEl>
                                          <p:spTgt spid="45"/>
                                        </p:tgtEl>
                                        <p:attrNameLst>
                                          <p:attrName>style.visibility</p:attrName>
                                        </p:attrNameLst>
                                      </p:cBhvr>
                                      <p:to>
                                        <p:strVal val="visible"/>
                                      </p:to>
                                    </p:set>
                                    <p:animEffect transition="in" filter="wipe(left)">
                                      <p:cBhvr>
                                        <p:cTn id="58" dur="500"/>
                                        <p:tgtEl>
                                          <p:spTgt spid="45"/>
                                        </p:tgtEl>
                                      </p:cBhvr>
                                    </p:animEffect>
                                  </p:childTnLst>
                                </p:cTn>
                              </p:par>
                              <p:par>
                                <p:cTn id="59" presetID="22" presetClass="entr" presetSubtype="8" fill="hold" grpId="0" nodeType="withEffect">
                                  <p:stCondLst>
                                    <p:cond delay="800"/>
                                  </p:stCondLst>
                                  <p:childTnLst>
                                    <p:set>
                                      <p:cBhvr>
                                        <p:cTn id="60" dur="1" fill="hold">
                                          <p:stCondLst>
                                            <p:cond delay="0"/>
                                          </p:stCondLst>
                                        </p:cTn>
                                        <p:tgtEl>
                                          <p:spTgt spid="50"/>
                                        </p:tgtEl>
                                        <p:attrNameLst>
                                          <p:attrName>style.visibility</p:attrName>
                                        </p:attrNameLst>
                                      </p:cBhvr>
                                      <p:to>
                                        <p:strVal val="visible"/>
                                      </p:to>
                                    </p:set>
                                    <p:animEffect transition="in" filter="wipe(left)">
                                      <p:cBhvr>
                                        <p:cTn id="61" dur="500"/>
                                        <p:tgtEl>
                                          <p:spTgt spid="50"/>
                                        </p:tgtEl>
                                      </p:cBhvr>
                                    </p:animEffect>
                                  </p:childTnLst>
                                </p:cTn>
                              </p:par>
                              <p:par>
                                <p:cTn id="62" presetID="22" presetClass="entr" presetSubtype="8" fill="hold" grpId="0" nodeType="withEffect">
                                  <p:stCondLst>
                                    <p:cond delay="800"/>
                                  </p:stCondLst>
                                  <p:childTnLst>
                                    <p:set>
                                      <p:cBhvr>
                                        <p:cTn id="63" dur="1" fill="hold">
                                          <p:stCondLst>
                                            <p:cond delay="0"/>
                                          </p:stCondLst>
                                        </p:cTn>
                                        <p:tgtEl>
                                          <p:spTgt spid="52"/>
                                        </p:tgtEl>
                                        <p:attrNameLst>
                                          <p:attrName>style.visibility</p:attrName>
                                        </p:attrNameLst>
                                      </p:cBhvr>
                                      <p:to>
                                        <p:strVal val="visible"/>
                                      </p:to>
                                    </p:set>
                                    <p:animEffect transition="in" filter="wipe(left)">
                                      <p:cBhvr>
                                        <p:cTn id="64" dur="500"/>
                                        <p:tgtEl>
                                          <p:spTgt spid="52"/>
                                        </p:tgtEl>
                                      </p:cBhvr>
                                    </p:animEffect>
                                  </p:childTnLst>
                                </p:cTn>
                              </p:par>
                              <p:par>
                                <p:cTn id="65" presetID="22" presetClass="entr" presetSubtype="8" fill="hold" grpId="0" nodeType="withEffect">
                                  <p:stCondLst>
                                    <p:cond delay="800"/>
                                  </p:stCondLst>
                                  <p:childTnLst>
                                    <p:set>
                                      <p:cBhvr>
                                        <p:cTn id="66" dur="1" fill="hold">
                                          <p:stCondLst>
                                            <p:cond delay="0"/>
                                          </p:stCondLst>
                                        </p:cTn>
                                        <p:tgtEl>
                                          <p:spTgt spid="54"/>
                                        </p:tgtEl>
                                        <p:attrNameLst>
                                          <p:attrName>style.visibility</p:attrName>
                                        </p:attrNameLst>
                                      </p:cBhvr>
                                      <p:to>
                                        <p:strVal val="visible"/>
                                      </p:to>
                                    </p:set>
                                    <p:animEffect transition="in" filter="wipe(left)">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uiExpand="1" build="p" animBg="1"/>
      <p:bldP spid="16" grpId="0" uiExpand="1" build="p" animBg="1"/>
      <p:bldP spid="17" grpId="0" uiExpand="1" build="p" animBg="1"/>
      <p:bldP spid="29" grpId="0" animBg="1"/>
      <p:bldP spid="31" grpId="0" animBg="1"/>
      <p:bldP spid="33" grpId="0" animBg="1"/>
      <p:bldP spid="41" grpId="0" animBg="1"/>
      <p:bldP spid="43" grpId="0" animBg="1"/>
      <p:bldP spid="45" grpId="0" animBg="1"/>
      <p:bldP spid="50" grpId="0" animBg="1"/>
      <p:bldP spid="52" grpId="0" animBg="1"/>
      <p:bldP spid="54" grpId="0" animBg="1"/>
    </p:bldLst>
  </p:timing>
</p:sld>
</file>

<file path=ppt/theme/theme1.xml><?xml version="1.0" encoding="utf-8"?>
<a:theme xmlns:a="http://schemas.openxmlformats.org/drawingml/2006/main" name="Spectrum - 4x3">
  <a:themeElements>
    <a:clrScheme name="i9_Multicolored Dark">
      <a:dk1>
        <a:srgbClr val="FFFFFF"/>
      </a:dk1>
      <a:lt1>
        <a:srgbClr val="2B2B2D"/>
      </a:lt1>
      <a:dk2>
        <a:srgbClr val="21B169"/>
      </a:dk2>
      <a:lt2>
        <a:srgbClr val="CF423F"/>
      </a:lt2>
      <a:accent1>
        <a:srgbClr val="4DB3C7"/>
      </a:accent1>
      <a:accent2>
        <a:srgbClr val="85CA46"/>
      </a:accent2>
      <a:accent3>
        <a:srgbClr val="F49D00"/>
      </a:accent3>
      <a:accent4>
        <a:srgbClr val="D2326B"/>
      </a:accent4>
      <a:accent5>
        <a:srgbClr val="1D6E9B"/>
      </a:accent5>
      <a:accent6>
        <a:srgbClr val="6F4EA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2.xml><?xml version="1.0" encoding="utf-8"?>
<a:theme xmlns:a="http://schemas.openxmlformats.org/drawingml/2006/main" name="2_Office Theme">
  <a:themeElements>
    <a:clrScheme name="i9_Multicolored">
      <a:dk1>
        <a:srgbClr val="57565A"/>
      </a:dk1>
      <a:lt1>
        <a:sysClr val="window" lastClr="FFFFFF"/>
      </a:lt1>
      <a:dk2>
        <a:srgbClr val="21B169"/>
      </a:dk2>
      <a:lt2>
        <a:srgbClr val="CF423F"/>
      </a:lt2>
      <a:accent1>
        <a:srgbClr val="4DB3C7"/>
      </a:accent1>
      <a:accent2>
        <a:srgbClr val="85CA46"/>
      </a:accent2>
      <a:accent3>
        <a:srgbClr val="F49D00"/>
      </a:accent3>
      <a:accent4>
        <a:srgbClr val="D2326B"/>
      </a:accent4>
      <a:accent5>
        <a:srgbClr val="1D6E9B"/>
      </a:accent5>
      <a:accent6>
        <a:srgbClr val="6850B4"/>
      </a:accent6>
      <a:hlink>
        <a:srgbClr val="7030A0"/>
      </a:hlink>
      <a:folHlink>
        <a:srgbClr val="00B0F0"/>
      </a:folHlink>
    </a:clrScheme>
    <a:fontScheme name="Custom 3">
      <a:majorFont>
        <a:latin typeface="Open Sans Light"/>
        <a:ea typeface=""/>
        <a:cs typeface=""/>
      </a:majorFont>
      <a:minorFont>
        <a:latin typeface="Open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150988</TotalTime>
  <Words>8975</Words>
  <Application>Microsoft Office PowerPoint</Application>
  <PresentationFormat>On-screen Show (4:3)</PresentationFormat>
  <Paragraphs>1761</Paragraphs>
  <Slides>134</Slides>
  <Notes>2</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134</vt:i4>
      </vt:variant>
    </vt:vector>
  </HeadingPairs>
  <TitlesOfParts>
    <vt:vector size="144" baseType="lpstr">
      <vt:lpstr>Arial</vt:lpstr>
      <vt:lpstr>Calibri</vt:lpstr>
      <vt:lpstr>Gotham Light</vt:lpstr>
      <vt:lpstr>Gotham Medium</vt:lpstr>
      <vt:lpstr>Open Sans</vt:lpstr>
      <vt:lpstr>Open Sans Extrabold</vt:lpstr>
      <vt:lpstr>Open Sans Light</vt:lpstr>
      <vt:lpstr>Open Sans Semibold</vt:lpstr>
      <vt:lpstr>Spectrum - 4x3</vt:lpstr>
      <vt:lpstr>2_Office Theme</vt:lpstr>
      <vt:lpstr>PowerPoint Presentation</vt:lpstr>
      <vt:lpstr>PowerPoint Presentation</vt:lpstr>
      <vt:lpstr>PowerPoint Presentation</vt:lpstr>
      <vt:lpstr>PROBLEM</vt:lpstr>
      <vt:lpstr>FOUR PILLARS OF DEVELOPMENT</vt:lpstr>
      <vt:lpstr>TIMELINE</vt:lpstr>
      <vt:lpstr>TARGET USERS</vt:lpstr>
      <vt:lpstr>LANDSCAPE</vt:lpstr>
      <vt:lpstr>MARKET SIZE</vt:lpstr>
      <vt:lpstr>XXXXXXX &amp; XXXXX</vt:lpstr>
      <vt:lpstr>PowerPoint Presentation</vt:lpstr>
      <vt:lpstr>PowerPoint Presentation</vt:lpstr>
      <vt:lpstr>SOLUTION</vt:lpstr>
      <vt:lpstr>MIND DEVELOPMENT (RIAI)</vt:lpstr>
      <vt:lpstr>OUR USERS DESIRE KNOWLEDGE</vt:lpstr>
      <vt:lpstr>POSSIBLE SALES TEAM</vt:lpstr>
      <vt:lpstr>EXAMPLES</vt:lpstr>
      <vt:lpstr>TESTIMONIALS</vt:lpstr>
      <vt:lpstr>MATRIX OF SERVICES</vt:lpstr>
      <vt:lpstr>PowerPoint Presentation</vt:lpstr>
      <vt:lpstr> HOW IT ALL CONNECTS</vt:lpstr>
      <vt:lpstr>MARKET PERSONAS</vt:lpstr>
      <vt:lpstr>REVENUES</vt:lpstr>
      <vt:lpstr>PowerPoint Presentation</vt:lpstr>
      <vt:lpstr> HOW WE DO IT</vt:lpstr>
      <vt:lpstr>MARKETING STRATEGY</vt:lpstr>
      <vt:lpstr>THE FIRST THREE YEARS</vt:lpstr>
      <vt:lpstr>TRAFFIC FLOW</vt:lpstr>
      <vt:lpstr>PowerPoint Presentation</vt:lpstr>
      <vt:lpstr>PowerPoint Presentation</vt:lpstr>
      <vt:lpstr>PowerPoint Presentation</vt:lpstr>
      <vt:lpstr>TRAFFIC BY REFERER</vt:lpstr>
      <vt:lpstr>EFFECTIVENESS</vt:lpstr>
      <vt:lpstr>GENDER USAGE DISTRIBUTION</vt:lpstr>
      <vt:lpstr>PowerPoint Presentation</vt:lpstr>
      <vt:lpstr>PowerPoint Presentation</vt:lpstr>
      <vt:lpstr>3 x xxxx xxxxx xxxx xxxx xxxxxxxx x xxxx x xxxxx</vt:lpstr>
      <vt:lpstr>Xxxx x xxxxxxxxxxxxxxxxx</vt:lpstr>
      <vt:lpstr>Xxxxxxx xxxxx x x</vt:lpstr>
      <vt:lpstr>Xxxxxx x xxxx xxxxxxxxxx</vt:lpstr>
      <vt:lpstr>Xxx xxxxx Xxxxxxxxx</vt:lpstr>
      <vt:lpstr>Xxxxxxx xxxxxxxxxx</vt:lpstr>
      <vt:lpstr>Xxxxxxx xxxxxxxxxx</vt:lpstr>
      <vt:lpstr>Xxxxx xxxxxxxxxx xx</vt:lpstr>
      <vt:lpstr>Xxxx xxxxxx xx </vt:lpstr>
      <vt:lpstr>Xxxxxxxxxxxxx xxx </vt:lpstr>
      <vt:lpstr>Xxxxx xxx x xxxxxxx x xxxx xxxx</vt:lpstr>
      <vt:lpstr>3 x xx Xx xxxx xx x xxxx xxxxxxxxx </vt:lpstr>
      <vt:lpstr>2 x xx Xx xxxx xx xxx x xxxx xxxxxxxxx </vt:lpstr>
      <vt:lpstr>PowerPoint Presentation</vt:lpstr>
      <vt:lpstr>Xx xxx x </vt:lpstr>
      <vt:lpstr> xxxxx xxxx xxxxxxx x xxxx xxxx xxxxxx</vt:lpstr>
      <vt:lpstr>Xxxxxxx xxxxx xxxxxxxxx xxxxxxx xxxxxx xx</vt:lpstr>
      <vt:lpstr>Xx xxxxxxxxxx xxxx xxxxx</vt:lpstr>
      <vt:lpstr>Xx x xxxxxxxxx xx x</vt:lpstr>
      <vt:lpstr>Xxxxxx xxxx xxxx</vt:lpstr>
      <vt:lpstr> Xxxx x xxxx xxxxxxxxxxxx</vt:lpstr>
      <vt:lpstr>Xxxxxxxx xxxx xxx x</vt:lpstr>
      <vt:lpstr>X xxxxxxxxxxxx xxxx x xxxxxxxx xxxxx xx</vt:lpstr>
      <vt:lpstr>PowerPoint Presentation</vt:lpstr>
      <vt:lpstr>Xxxxxxx xxxxx xxxx xxx xx</vt:lpstr>
      <vt:lpstr>Xxx xxxxxxx xxxxxx xx</vt:lpstr>
      <vt:lpstr>Xxx xxxx Xxxx Xxxxxxx xxxx xxxx</vt:lpstr>
      <vt:lpstr>X xxxxx xx x xxxx xxxxx xxxxxxx xx xxxxxx xxx x</vt:lpstr>
      <vt:lpstr>X xxxxx xx x xxxx xxxxx xxxx xxxxxxxxxxx x</vt:lpstr>
      <vt:lpstr>Xxxxxxxxxxx xxx xxxxxxxxxxxxxx xxx xxxxxxx</vt:lpstr>
      <vt:lpstr>Xxx Xxxx Xxxxx</vt:lpstr>
      <vt:lpstr>Xxxxxxxxxxx xx xxx xxxx xxxxx</vt:lpstr>
      <vt:lpstr>Xx xx xxx xx xxxx xxxxxxx xx xx</vt:lpstr>
      <vt:lpstr>Xx xx xxx xx xxxx xxxxxxx xx xx</vt:lpstr>
      <vt:lpstr>X xxx xxxxxxxxxxxxxxxx xxx xxxx</vt:lpstr>
      <vt:lpstr>Xxxxxxx xxxx</vt:lpstr>
      <vt:lpstr>Xxxxxxxxxxxxxxxxxx xxx</vt:lpstr>
      <vt:lpstr>PowerPoint Presentation</vt:lpstr>
      <vt:lpstr>PowerPoint Presentation</vt:lpstr>
      <vt:lpstr>Xxxx x xxxx xxxxxxx xxxx x </vt:lpstr>
      <vt:lpstr>Xx xxxxxxxxx x xxxxx</vt:lpstr>
      <vt:lpstr>Xxxx xx 3 xxx xxx xx</vt:lpstr>
      <vt:lpstr>X xx xx x xxxx x xxx xxxx x xxxx xxxx</vt:lpstr>
      <vt:lpstr>Xxxxx xxxxxx x xxxx xxxxxxx xxxx xxxxxx</vt:lpstr>
      <vt:lpstr>X xxxx x xxx x xxxx xxxxx x xxxxxxx xxxxx x xxx xxx x</vt:lpstr>
      <vt:lpstr>Xx xxxxxxx xxxx xxxxxxxxx </vt:lpstr>
      <vt:lpstr>PowerPoint Presentation</vt:lpstr>
      <vt:lpstr>Xxxx x xxx xxxxx xxx xxxxxx</vt:lpstr>
      <vt:lpstr>X xx  xxx x xxxxx xxx x xxxx xxxx</vt:lpstr>
      <vt:lpstr>PowerPoint Presentation</vt:lpstr>
      <vt:lpstr>Xxxxxxxxxxx</vt:lpstr>
      <vt:lpstr>Xxxx x xxxx xxxxxxx xxxx x xxx </vt:lpstr>
      <vt:lpstr>X  xxxx x xxxx xxxx</vt:lpstr>
      <vt:lpstr>PowerPoint Presentation</vt:lpstr>
      <vt:lpstr>PowerPoint Presentation</vt:lpstr>
      <vt:lpstr> x  xxxx xxxx xxxx</vt:lpstr>
      <vt:lpstr>Xxxxxx x xxxx xxxx xxxxxxxxxxxx xxxx </vt:lpstr>
      <vt:lpstr>PowerPoint Presentation</vt:lpstr>
      <vt:lpstr>Xx xxx x xxxx xxxx</vt:lpstr>
      <vt:lpstr>Xxxx xxxxxxxxx x xxxx xxxx x x</vt:lpstr>
      <vt:lpstr>3 xxxxxx xxxxxx x xxxx xxxx</vt:lpstr>
      <vt:lpstr>PowerPoint Presentation</vt:lpstr>
      <vt:lpstr>Xxxxxxx xxxxxxx xxxx xx xx</vt:lpstr>
      <vt:lpstr>PowerPoint Presentation</vt:lpstr>
      <vt:lpstr>PowerPoint Presentation</vt:lpstr>
      <vt:lpstr>PowerPoint Presentation</vt:lpstr>
      <vt:lpstr>Xxxxxxxxxx xxx xxxx xxx</vt:lpstr>
      <vt:lpstr>Xxxxxxxxx x xxxxx xxxx</vt:lpstr>
      <vt:lpstr>Xxx xxxxxxxxx</vt:lpstr>
      <vt:lpstr>Xxx xxxxxxxxx</vt:lpstr>
      <vt:lpstr>Xxx xxxxxxxxx</vt:lpstr>
      <vt:lpstr>Xxx xxxxxxxxx</vt:lpstr>
      <vt:lpstr>Xxx xxxxxxxxx</vt:lpstr>
      <vt:lpstr>Xxx xxxxxxxxx</vt:lpstr>
      <vt:lpstr> xxxxxxx xxxxxxxx xxx xxxxxxx xx xxxxxxxxxxxx x</vt:lpstr>
      <vt:lpstr> xxxxxxx xxxxxxxx xxx xxxxxxx xx xxxxxxxxxxxx x</vt:lpstr>
      <vt:lpstr> xxxxxxx xxxxxxxx xxx xxxxxxx xx xxxxxxxxxxxx x</vt:lpstr>
      <vt:lpstr> xxxxxxx xxxxxxxx xxx xxxxxxx xx xxxxxxxxxxxx x</vt:lpstr>
      <vt:lpstr> xxxxxxx xxxxxxxx xxx xxxxxxx xx xxxxxxxxxxxx 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xxxxxxxx xxxx xxx xx</vt:lpstr>
      <vt:lpstr>Xxxxxxxx xxxx x xxxx xxxx</vt:lpstr>
      <vt:lpstr>Xxxxxxxxxxxxxxx x xxxxxxxxxxxxx xxxxxxxxxxxxxxx</vt:lpstr>
      <vt:lpstr>Xxxxx x xxxxxxxx x xxxxxxxx xxxxx xxx xxxx</vt:lpstr>
      <vt:lpstr>PowerPoint Presentation</vt:lpstr>
      <vt:lpstr>Xxx xxxxxx xxxxxxx xxxxx xxxx xx x</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You Exec (youexec.com) Pitch Deck</dc:title>
  <dc:creator>You Exec (youexec.com)</dc:creator>
  <cp:lastModifiedBy>Unknown</cp:lastModifiedBy>
  <cp:revision>1450</cp:revision>
  <dcterms:created xsi:type="dcterms:W3CDTF">2014-10-08T23:03:32Z</dcterms:created>
  <dcterms:modified xsi:type="dcterms:W3CDTF">2017-03-13T21:30:09Z</dcterms:modified>
</cp:coreProperties>
</file>